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commentAuthors.xml" ContentType="application/vnd.openxmlformats-officedocument.presentationml.commentAuthors+xml"/>
  <Override PartName="/ppt/fonts/font1.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handoutMasterIdLst>
    <p:handoutMasterId r:id="rId20"/>
  </p:handoutMasterIdLst>
  <p:sldIdLst>
    <p:sldId id="3240" r:id="rId3"/>
    <p:sldId id="3164" r:id="rId4"/>
    <p:sldId id="3242" r:id="rId5"/>
    <p:sldId id="3247" r:id="rId6"/>
    <p:sldId id="3248" r:id="rId7"/>
    <p:sldId id="3244" r:id="rId8"/>
    <p:sldId id="3249" r:id="rId9"/>
    <p:sldId id="3250" r:id="rId10"/>
    <p:sldId id="3243" r:id="rId11"/>
    <p:sldId id="3251" r:id="rId12"/>
    <p:sldId id="3252" r:id="rId13"/>
    <p:sldId id="3253" r:id="rId14"/>
    <p:sldId id="3245" r:id="rId15"/>
    <p:sldId id="3254" r:id="rId16"/>
    <p:sldId id="3255" r:id="rId17"/>
    <p:sldId id="3246" r:id="rId18"/>
  </p:sldIdLst>
  <p:sldSz cx="12192000" cy="6858000"/>
  <p:notesSz cx="6858000" cy="9144000"/>
  <p:embeddedFontLst>
    <p:embeddedFont>
      <p:font typeface="字体圈欣意冠黑体" panose="00000500000000000000" pitchFamily="2" charset="-122"/>
      <p:regular r:id="rId25"/>
    </p:embeddedFont>
  </p:embeddedFontLst>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无标题节" id="{27A33972-1BD0-4BE4-BD09-B993F07EDA97}">
          <p14:sldIdLst>
            <p14:sldId id="3240"/>
            <p14:sldId id="3164"/>
            <p14:sldId id="3242"/>
            <p14:sldId id="3247"/>
            <p14:sldId id="3248"/>
            <p14:sldId id="3244"/>
            <p14:sldId id="3249"/>
            <p14:sldId id="3250"/>
            <p14:sldId id="3243"/>
            <p14:sldId id="3251"/>
            <p14:sldId id="3252"/>
            <p14:sldId id="3253"/>
            <p14:sldId id="3245"/>
            <p14:sldId id="3254"/>
            <p14:sldId id="3255"/>
            <p14:sldId id="324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吕娜" initials="W用" lastIdx="0" clrIdx="0"/>
  <p:cmAuthor id="14" name="作者" initials="A" lastIdx="0" clrIdx="3"/>
  <p:cmAuthor id="1" name="程泽源" initials="程泽源" lastIdx="1" clrIdx="0"/>
  <p:cmAuthor id="2" name="wangxi-049" initials="w" lastIdx="2" clrIdx="1"/>
  <p:cmAuthor id="3" name="Mz" initials="M" lastIdx="1" clrIdx="0"/>
  <p:cmAuthor id="4" name="马妍" initials="马"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F2F2F2"/>
    <a:srgbClr val="C53F3F"/>
    <a:srgbClr val="FEFEFE"/>
    <a:srgbClr val="EFC9C9"/>
    <a:srgbClr val="D9E5FF"/>
    <a:srgbClr val="CFCFCF"/>
    <a:srgbClr val="BC3E3E"/>
    <a:srgbClr val="F4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34" autoAdjust="0"/>
    <p:restoredTop sz="94660"/>
  </p:normalViewPr>
  <p:slideViewPr>
    <p:cSldViewPr>
      <p:cViewPr>
        <p:scale>
          <a:sx n="66" d="100"/>
          <a:sy n="66" d="100"/>
        </p:scale>
        <p:origin x="1112" y="888"/>
      </p:cViewPr>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font" Target="fonts/font1.fntdata"/><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r>
              <a:rPr lang="zh-CN" altLang="en-US">
                <a:solidFill>
                  <a:srgbClr val="FFFFFF"/>
                </a:solidFill>
                <a:latin typeface="字体圈欣意冠黑体" panose="00000500000000000000" pitchFamily="2" charset="-122"/>
                <a:ea typeface="字体圈欣意冠黑体" panose="00000500000000000000" pitchFamily="2" charset="-122"/>
              </a:rPr>
              <a:t>销售额</a:t>
            </a:r>
            <a:endParaRPr lang="zh-CN" altLang="en-US">
              <a:solidFill>
                <a:srgbClr val="FFFFFF"/>
              </a:solidFill>
              <a:latin typeface="字体圈欣意冠黑体" panose="00000500000000000000" pitchFamily="2" charset="-122"/>
              <a:ea typeface="字体圈欣意冠黑体" panose="00000500000000000000" pitchFamily="2" charset="-122"/>
            </a:endParaRPr>
          </a:p>
        </c:rich>
      </c:tx>
      <c:layout>
        <c:manualLayout>
          <c:xMode val="edge"/>
          <c:yMode val="edge"/>
          <c:x val="0.451671875"/>
          <c:y val="0.0164062489907573"/>
        </c:manualLayout>
      </c:layout>
      <c:overlay val="0"/>
      <c:spPr>
        <a:noFill/>
        <a:ln>
          <a:noFill/>
        </a:ln>
        <a:effectLst/>
      </c:spPr>
    </c:title>
    <c:autoTitleDeleted val="0"/>
    <c:plotArea>
      <c:layout/>
      <c:pieChart>
        <c:varyColors val="1"/>
        <c:ser>
          <c:idx val="0"/>
          <c:order val="0"/>
          <c:tx>
            <c:strRef>
              <c:f>Sheet1!$B$1</c:f>
              <c:strCache>
                <c:ptCount val="1"/>
                <c:pt idx="0">
                  <c:v>销售额</c:v>
                </c:pt>
              </c:strCache>
            </c:strRef>
          </c:tx>
          <c:spPr/>
          <c:explosion val="0"/>
          <c:dPt>
            <c:idx val="0"/>
            <c:bubble3D val="0"/>
            <c:spPr>
              <a:solidFill>
                <a:srgbClr val="C53F3F"/>
              </a:solidFill>
              <a:ln w="19050">
                <a:solidFill>
                  <a:schemeClr val="lt1"/>
                </a:solidFill>
              </a:ln>
              <a:effectLst/>
            </c:spPr>
          </c:dPt>
          <c:dPt>
            <c:idx val="1"/>
            <c:bubble3D val="0"/>
            <c:spPr>
              <a:solidFill>
                <a:srgbClr val="EFC9C9"/>
              </a:solidFill>
              <a:ln w="19050">
                <a:solidFill>
                  <a:schemeClr val="lt1"/>
                </a:solidFill>
              </a:ln>
              <a:effectLst/>
            </c:spPr>
          </c:dPt>
          <c:dPt>
            <c:idx val="2"/>
            <c:bubble3D val="0"/>
            <c:spPr>
              <a:solidFill>
                <a:srgbClr val="F2F2F2"/>
              </a:solidFill>
              <a:ln w="19050">
                <a:solidFill>
                  <a:schemeClr val="lt1"/>
                </a:solidFill>
              </a:ln>
              <a:effectLst/>
            </c:spPr>
          </c:dPt>
          <c:dPt>
            <c:idx val="3"/>
            <c:bubble3D val="0"/>
            <c:spPr>
              <a:solidFill>
                <a:srgbClr val="000000"/>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字体圈欣意冠黑体" panose="00000500000000000000" pitchFamily="2" charset="-122"/>
              <a:ea typeface="字体圈欣意冠黑体" panose="00000500000000000000" pitchFamily="2" charset="-122"/>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体圈欣意冠黑体" panose="00000500000000000000"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字体圈欣意冠黑体" panose="00000500000000000000" pitchFamily="2" charset="-122"/>
              </a:rPr>
            </a:fld>
            <a:endParaRPr lang="zh-CN" altLang="en-US">
              <a:latin typeface="字体圈欣意冠黑体" panose="00000500000000000000"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体圈欣意冠黑体" panose="00000500000000000000"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字体圈欣意冠黑体" panose="00000500000000000000" pitchFamily="2" charset="-122"/>
              </a:rPr>
            </a:fld>
            <a:endParaRPr lang="zh-CN" altLang="en-US">
              <a:latin typeface="字体圈欣意冠黑体" panose="00000500000000000000"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体圈欣意冠黑体" panose="00000500000000000000"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体圈欣意冠黑体" panose="00000500000000000000" pitchFamily="2"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体圈欣意冠黑体" panose="00000500000000000000"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体圈欣意冠黑体" panose="00000500000000000000" pitchFamily="2"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体圈欣意冠黑体" panose="00000500000000000000" pitchFamily="2" charset="-122"/>
        <a:ea typeface="+mn-ea"/>
        <a:cs typeface="+mn-cs"/>
      </a:defRPr>
    </a:lvl1pPr>
    <a:lvl2pPr marL="457200" algn="l" defTabSz="914400" rtl="0" eaLnBrk="1" latinLnBrk="0" hangingPunct="1">
      <a:defRPr sz="1200" kern="1200">
        <a:solidFill>
          <a:schemeClr val="tx1"/>
        </a:solidFill>
        <a:latin typeface="字体圈欣意冠黑体" panose="00000500000000000000" pitchFamily="2" charset="-122"/>
        <a:ea typeface="+mn-ea"/>
        <a:cs typeface="+mn-cs"/>
      </a:defRPr>
    </a:lvl2pPr>
    <a:lvl3pPr marL="914400" algn="l" defTabSz="914400" rtl="0" eaLnBrk="1" latinLnBrk="0" hangingPunct="1">
      <a:defRPr sz="1200" kern="1200">
        <a:solidFill>
          <a:schemeClr val="tx1"/>
        </a:solidFill>
        <a:latin typeface="字体圈欣意冠黑体" panose="00000500000000000000" pitchFamily="2" charset="-122"/>
        <a:ea typeface="+mn-ea"/>
        <a:cs typeface="+mn-cs"/>
      </a:defRPr>
    </a:lvl3pPr>
    <a:lvl4pPr marL="1371600" algn="l" defTabSz="914400" rtl="0" eaLnBrk="1" latinLnBrk="0" hangingPunct="1">
      <a:defRPr sz="1200" kern="1200">
        <a:solidFill>
          <a:schemeClr val="tx1"/>
        </a:solidFill>
        <a:latin typeface="字体圈欣意冠黑体" panose="00000500000000000000" pitchFamily="2" charset="-122"/>
        <a:ea typeface="+mn-ea"/>
        <a:cs typeface="+mn-cs"/>
      </a:defRPr>
    </a:lvl4pPr>
    <a:lvl5pPr marL="1828800" algn="l" defTabSz="914400" rtl="0" eaLnBrk="1" latinLnBrk="0" hangingPunct="1">
      <a:defRPr sz="1200" kern="1200">
        <a:solidFill>
          <a:schemeClr val="tx1"/>
        </a:solidFill>
        <a:latin typeface="字体圈欣意冠黑体" panose="00000500000000000000" pitchFamily="2"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文本框 274"/>
          <p:cNvSpPr txBox="1"/>
          <p:nvPr/>
        </p:nvSpPr>
        <p:spPr>
          <a:xfrm>
            <a:off x="1509929" y="-712169"/>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
        <p:nvSpPr>
          <p:cNvPr id="296" name="任意多边形: 形状 295"/>
          <p:cNvSpPr/>
          <p:nvPr/>
        </p:nvSpPr>
        <p:spPr>
          <a:xfrm>
            <a:off x="-117287" y="-179286"/>
            <a:ext cx="6846680" cy="7070399"/>
          </a:xfrm>
          <a:custGeom>
            <a:avLst/>
            <a:gdLst>
              <a:gd name="connsiteX0" fmla="*/ 2179882 w 6846680"/>
              <a:gd name="connsiteY0" fmla="*/ 0 h 7070399"/>
              <a:gd name="connsiteX1" fmla="*/ 6846680 w 6846680"/>
              <a:gd name="connsiteY1" fmla="*/ 0 h 7070399"/>
              <a:gd name="connsiteX2" fmla="*/ 6834994 w 6846680"/>
              <a:gd name="connsiteY2" fmla="*/ 462192 h 7070399"/>
              <a:gd name="connsiteX3" fmla="*/ 3611756 w 6846680"/>
              <a:gd name="connsiteY3" fmla="*/ 7048051 h 7070399"/>
              <a:gd name="connsiteX4" fmla="*/ 3584879 w 6846680"/>
              <a:gd name="connsiteY4" fmla="*/ 7070399 h 7070399"/>
              <a:gd name="connsiteX5" fmla="*/ 0 w 6846680"/>
              <a:gd name="connsiteY5" fmla="*/ 7070399 h 7070399"/>
              <a:gd name="connsiteX6" fmla="*/ 0 w 6846680"/>
              <a:gd name="connsiteY6" fmla="*/ 3930628 h 7070399"/>
              <a:gd name="connsiteX7" fmla="*/ 52519 w 6846680"/>
              <a:gd name="connsiteY7" fmla="*/ 3898229 h 7070399"/>
              <a:gd name="connsiteX8" fmla="*/ 2174268 w 6846680"/>
              <a:gd name="connsiteY8" fmla="*/ 222039 h 707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6680" h="7070399">
                <a:moveTo>
                  <a:pt x="2179882" y="0"/>
                </a:moveTo>
                <a:lnTo>
                  <a:pt x="6846680" y="0"/>
                </a:lnTo>
                <a:lnTo>
                  <a:pt x="6834994" y="462192"/>
                </a:lnTo>
                <a:cubicBezTo>
                  <a:pt x="6701702" y="3091733"/>
                  <a:pt x="5480153" y="5434155"/>
                  <a:pt x="3611756" y="7048051"/>
                </a:cubicBezTo>
                <a:lnTo>
                  <a:pt x="3584879" y="7070399"/>
                </a:lnTo>
                <a:lnTo>
                  <a:pt x="0" y="7070399"/>
                </a:lnTo>
                <a:lnTo>
                  <a:pt x="0" y="3930628"/>
                </a:lnTo>
                <a:lnTo>
                  <a:pt x="52519" y="3898229"/>
                </a:lnTo>
                <a:cubicBezTo>
                  <a:pt x="1270416" y="3107040"/>
                  <a:pt x="2096148" y="1763162"/>
                  <a:pt x="2174268" y="222039"/>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nvGrpSpPr>
          <p:cNvPr id="2" name="图形 24"/>
          <p:cNvGrpSpPr/>
          <p:nvPr/>
        </p:nvGrpSpPr>
        <p:grpSpPr>
          <a:xfrm>
            <a:off x="-9069" y="821648"/>
            <a:ext cx="7143750" cy="4762500"/>
            <a:chOff x="2524125" y="1047750"/>
            <a:chExt cx="7143750" cy="4762500"/>
          </a:xfrm>
          <a:effectLst>
            <a:outerShdw blurRad="355600" sx="102000" sy="102000" algn="ctr" rotWithShape="0">
              <a:prstClr val="black">
                <a:alpha val="12000"/>
              </a:prstClr>
            </a:outerShdw>
          </a:effectLst>
        </p:grpSpPr>
        <p:grpSp>
          <p:nvGrpSpPr>
            <p:cNvPr id="3" name="图形 24"/>
            <p:cNvGrpSpPr/>
            <p:nvPr/>
          </p:nvGrpSpPr>
          <p:grpSpPr>
            <a:xfrm>
              <a:off x="2795492" y="1395220"/>
              <a:ext cx="6608595" cy="4032124"/>
              <a:chOff x="2795492" y="1395220"/>
              <a:chExt cx="6608595" cy="4032124"/>
            </a:xfrm>
          </p:grpSpPr>
          <p:sp>
            <p:nvSpPr>
              <p:cNvPr id="213" name="任意多边形: 形状 212"/>
              <p:cNvSpPr/>
              <p:nvPr/>
            </p:nvSpPr>
            <p:spPr>
              <a:xfrm>
                <a:off x="3420323" y="3728847"/>
                <a:ext cx="5662" cy="114300"/>
              </a:xfrm>
              <a:custGeom>
                <a:avLst/>
                <a:gdLst>
                  <a:gd name="connsiteX0" fmla="*/ 2771 w 5662"/>
                  <a:gd name="connsiteY0" fmla="*/ 114300 h 114300"/>
                  <a:gd name="connsiteX1" fmla="*/ 294 w 5662"/>
                  <a:gd name="connsiteY1" fmla="*/ 57150 h 114300"/>
                  <a:gd name="connsiteX2" fmla="*/ 2771 w 5662"/>
                  <a:gd name="connsiteY2" fmla="*/ 0 h 114300"/>
                  <a:gd name="connsiteX3" fmla="*/ 5342 w 5662"/>
                  <a:gd name="connsiteY3" fmla="*/ 57150 h 114300"/>
                  <a:gd name="connsiteX4" fmla="*/ 2771 w 5662"/>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2" h="114300">
                    <a:moveTo>
                      <a:pt x="2771" y="114300"/>
                    </a:moveTo>
                    <a:cubicBezTo>
                      <a:pt x="324" y="95355"/>
                      <a:pt x="-504" y="76236"/>
                      <a:pt x="294" y="57150"/>
                    </a:cubicBezTo>
                    <a:cubicBezTo>
                      <a:pt x="-504" y="38064"/>
                      <a:pt x="324" y="18945"/>
                      <a:pt x="2771" y="0"/>
                    </a:cubicBezTo>
                    <a:cubicBezTo>
                      <a:pt x="5337" y="18935"/>
                      <a:pt x="6198" y="38061"/>
                      <a:pt x="5342" y="57150"/>
                    </a:cubicBezTo>
                    <a:cubicBezTo>
                      <a:pt x="6198" y="76239"/>
                      <a:pt x="5337" y="95365"/>
                      <a:pt x="2771" y="114300"/>
                    </a:cubicBezTo>
                    <a:close/>
                  </a:path>
                </a:pathLst>
              </a:custGeom>
              <a:solidFill>
                <a:srgbClr val="E0E0E0"/>
              </a:solidFill>
              <a:ln w="9525" cap="flat">
                <a:noFill/>
                <a:prstDash val="solid"/>
                <a:miter/>
              </a:ln>
            </p:spPr>
            <p:txBody>
              <a:bodyPr rtlCol="0" anchor="ctr"/>
              <a:lstStyle/>
              <a:p>
                <a:endParaRPr lang="zh-CN" altLang="en-US"/>
              </a:p>
            </p:txBody>
          </p:sp>
          <p:sp>
            <p:nvSpPr>
              <p:cNvPr id="214" name="任意多边形: 形状 213"/>
              <p:cNvSpPr/>
              <p:nvPr/>
            </p:nvSpPr>
            <p:spPr>
              <a:xfrm>
                <a:off x="3420617" y="39574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5" name="任意多边形: 形状 214"/>
              <p:cNvSpPr/>
              <p:nvPr/>
            </p:nvSpPr>
            <p:spPr>
              <a:xfrm>
                <a:off x="3420617" y="41860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6" name="任意多边形: 形状 215"/>
              <p:cNvSpPr/>
              <p:nvPr/>
            </p:nvSpPr>
            <p:spPr>
              <a:xfrm>
                <a:off x="3420617" y="44146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7" name="任意多边形: 形状 216"/>
              <p:cNvSpPr/>
              <p:nvPr/>
            </p:nvSpPr>
            <p:spPr>
              <a:xfrm>
                <a:off x="3420617" y="46432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8" name="任意多边形: 形状 217"/>
              <p:cNvSpPr/>
              <p:nvPr/>
            </p:nvSpPr>
            <p:spPr>
              <a:xfrm>
                <a:off x="3420842" y="4871847"/>
                <a:ext cx="93882" cy="25091"/>
              </a:xfrm>
              <a:custGeom>
                <a:avLst/>
                <a:gdLst>
                  <a:gd name="connsiteX0" fmla="*/ 93883 w 93882"/>
                  <a:gd name="connsiteY0" fmla="*/ 22288 h 25091"/>
                  <a:gd name="connsiteX1" fmla="*/ 36733 w 93882"/>
                  <a:gd name="connsiteY1" fmla="*/ 24765 h 25091"/>
                  <a:gd name="connsiteX2" fmla="*/ 1871 w 93882"/>
                  <a:gd name="connsiteY2" fmla="*/ 24289 h 25091"/>
                  <a:gd name="connsiteX3" fmla="*/ 1871 w 93882"/>
                  <a:gd name="connsiteY3" fmla="*/ 24289 h 25091"/>
                  <a:gd name="connsiteX4" fmla="*/ 61 w 93882"/>
                  <a:gd name="connsiteY4" fmla="*/ 22293 h 25091"/>
                  <a:gd name="connsiteX5" fmla="*/ 62 w 93882"/>
                  <a:gd name="connsiteY5" fmla="*/ 22288 h 25091"/>
                  <a:gd name="connsiteX6" fmla="*/ 1967 w 93882"/>
                  <a:gd name="connsiteY6" fmla="*/ 0 h 25091"/>
                  <a:gd name="connsiteX7" fmla="*/ 3967 w 93882"/>
                  <a:gd name="connsiteY7" fmla="*/ 22288 h 25091"/>
                  <a:gd name="connsiteX8" fmla="*/ 1967 w 93882"/>
                  <a:gd name="connsiteY8" fmla="*/ 20383 h 25091"/>
                  <a:gd name="connsiteX9" fmla="*/ 36828 w 93882"/>
                  <a:gd name="connsiteY9" fmla="*/ 19812 h 25091"/>
                  <a:gd name="connsiteX10" fmla="*/ 93883 w 93882"/>
                  <a:gd name="connsiteY10" fmla="*/ 22288 h 25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882" h="25091">
                    <a:moveTo>
                      <a:pt x="93883" y="22288"/>
                    </a:moveTo>
                    <a:cubicBezTo>
                      <a:pt x="74943" y="24792"/>
                      <a:pt x="55819" y="25621"/>
                      <a:pt x="36733" y="24765"/>
                    </a:cubicBezTo>
                    <a:cubicBezTo>
                      <a:pt x="23588" y="24765"/>
                      <a:pt x="11396" y="24765"/>
                      <a:pt x="1871" y="24289"/>
                    </a:cubicBezTo>
                    <a:lnTo>
                      <a:pt x="1871" y="24289"/>
                    </a:lnTo>
                    <a:cubicBezTo>
                      <a:pt x="820" y="24237"/>
                      <a:pt x="10" y="23344"/>
                      <a:pt x="61" y="22293"/>
                    </a:cubicBezTo>
                    <a:cubicBezTo>
                      <a:pt x="61" y="22292"/>
                      <a:pt x="62" y="22290"/>
                      <a:pt x="62" y="22288"/>
                    </a:cubicBezTo>
                    <a:cubicBezTo>
                      <a:pt x="-212" y="14809"/>
                      <a:pt x="427" y="7324"/>
                      <a:pt x="1967" y="0"/>
                    </a:cubicBezTo>
                    <a:cubicBezTo>
                      <a:pt x="3631" y="7306"/>
                      <a:pt x="4304" y="14803"/>
                      <a:pt x="3967" y="22288"/>
                    </a:cubicBezTo>
                    <a:lnTo>
                      <a:pt x="1967" y="20383"/>
                    </a:lnTo>
                    <a:cubicBezTo>
                      <a:pt x="11492" y="20383"/>
                      <a:pt x="23684" y="19812"/>
                      <a:pt x="36828" y="19812"/>
                    </a:cubicBezTo>
                    <a:cubicBezTo>
                      <a:pt x="55882" y="19019"/>
                      <a:pt x="74969" y="19847"/>
                      <a:pt x="93883" y="22288"/>
                    </a:cubicBezTo>
                    <a:close/>
                  </a:path>
                </a:pathLst>
              </a:custGeom>
              <a:solidFill>
                <a:srgbClr val="E0E0E0"/>
              </a:solidFill>
              <a:ln w="9525" cap="flat">
                <a:noFill/>
                <a:prstDash val="solid"/>
                <a:miter/>
              </a:ln>
            </p:spPr>
            <p:txBody>
              <a:bodyPr rtlCol="0" anchor="ctr"/>
              <a:lstStyle/>
              <a:p>
                <a:endParaRPr lang="zh-CN" altLang="en-US"/>
              </a:p>
            </p:txBody>
          </p:sp>
          <p:sp>
            <p:nvSpPr>
              <p:cNvPr id="219" name="任意多边形: 形状 218"/>
              <p:cNvSpPr/>
              <p:nvPr/>
            </p:nvSpPr>
            <p:spPr>
              <a:xfrm>
                <a:off x="3629025" y="4891364"/>
                <a:ext cx="114300" cy="5573"/>
              </a:xfrm>
              <a:custGeom>
                <a:avLst/>
                <a:gdLst>
                  <a:gd name="connsiteX0" fmla="*/ 114300 w 114300"/>
                  <a:gd name="connsiteY0" fmla="*/ 2771 h 5573"/>
                  <a:gd name="connsiteX1" fmla="*/ 57150 w 114300"/>
                  <a:gd name="connsiteY1" fmla="*/ 5247 h 5573"/>
                  <a:gd name="connsiteX2" fmla="*/ 0 w 114300"/>
                  <a:gd name="connsiteY2" fmla="*/ 2771 h 5573"/>
                  <a:gd name="connsiteX3" fmla="*/ 57150 w 114300"/>
                  <a:gd name="connsiteY3" fmla="*/ 294 h 5573"/>
                  <a:gd name="connsiteX4" fmla="*/ 114300 w 114300"/>
                  <a:gd name="connsiteY4" fmla="*/ 2771 h 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5573">
                    <a:moveTo>
                      <a:pt x="114300" y="2771"/>
                    </a:moveTo>
                    <a:cubicBezTo>
                      <a:pt x="95360" y="5274"/>
                      <a:pt x="76236" y="6103"/>
                      <a:pt x="57150" y="5247"/>
                    </a:cubicBezTo>
                    <a:cubicBezTo>
                      <a:pt x="38064" y="6103"/>
                      <a:pt x="18940" y="5275"/>
                      <a:pt x="0" y="2771"/>
                    </a:cubicBezTo>
                    <a:cubicBezTo>
                      <a:pt x="18945" y="324"/>
                      <a:pt x="38064" y="-504"/>
                      <a:pt x="57150" y="294"/>
                    </a:cubicBezTo>
                    <a:cubicBezTo>
                      <a:pt x="76236" y="-504"/>
                      <a:pt x="95355" y="324"/>
                      <a:pt x="114300" y="2771"/>
                    </a:cubicBezTo>
                    <a:close/>
                  </a:path>
                </a:pathLst>
              </a:custGeom>
              <a:solidFill>
                <a:srgbClr val="E0E0E0"/>
              </a:solidFill>
              <a:ln w="9525" cap="flat">
                <a:noFill/>
                <a:prstDash val="solid"/>
                <a:miter/>
              </a:ln>
            </p:spPr>
            <p:txBody>
              <a:bodyPr rtlCol="0" anchor="ctr"/>
              <a:lstStyle/>
              <a:p>
                <a:endParaRPr lang="zh-CN" altLang="en-US"/>
              </a:p>
            </p:txBody>
          </p:sp>
          <p:sp>
            <p:nvSpPr>
              <p:cNvPr id="220" name="任意多边形: 形状 219"/>
              <p:cNvSpPr/>
              <p:nvPr/>
            </p:nvSpPr>
            <p:spPr>
              <a:xfrm>
                <a:off x="3857625" y="4891364"/>
                <a:ext cx="114300" cy="5573"/>
              </a:xfrm>
              <a:custGeom>
                <a:avLst/>
                <a:gdLst>
                  <a:gd name="connsiteX0" fmla="*/ 114300 w 114300"/>
                  <a:gd name="connsiteY0" fmla="*/ 2771 h 5573"/>
                  <a:gd name="connsiteX1" fmla="*/ 57150 w 114300"/>
                  <a:gd name="connsiteY1" fmla="*/ 5247 h 5573"/>
                  <a:gd name="connsiteX2" fmla="*/ 0 w 114300"/>
                  <a:gd name="connsiteY2" fmla="*/ 2771 h 5573"/>
                  <a:gd name="connsiteX3" fmla="*/ 57150 w 114300"/>
                  <a:gd name="connsiteY3" fmla="*/ 294 h 5573"/>
                  <a:gd name="connsiteX4" fmla="*/ 114300 w 114300"/>
                  <a:gd name="connsiteY4" fmla="*/ 2771 h 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5573">
                    <a:moveTo>
                      <a:pt x="114300" y="2771"/>
                    </a:moveTo>
                    <a:cubicBezTo>
                      <a:pt x="95360" y="5274"/>
                      <a:pt x="76236" y="6103"/>
                      <a:pt x="57150" y="5247"/>
                    </a:cubicBezTo>
                    <a:cubicBezTo>
                      <a:pt x="38064" y="6103"/>
                      <a:pt x="18940" y="5275"/>
                      <a:pt x="0" y="2771"/>
                    </a:cubicBezTo>
                    <a:cubicBezTo>
                      <a:pt x="18945" y="324"/>
                      <a:pt x="38064" y="-504"/>
                      <a:pt x="57150" y="294"/>
                    </a:cubicBezTo>
                    <a:cubicBezTo>
                      <a:pt x="76236" y="-504"/>
                      <a:pt x="95355" y="324"/>
                      <a:pt x="114300" y="2771"/>
                    </a:cubicBezTo>
                    <a:close/>
                  </a:path>
                </a:pathLst>
              </a:custGeom>
              <a:solidFill>
                <a:srgbClr val="E0E0E0"/>
              </a:solidFill>
              <a:ln w="9525" cap="flat">
                <a:noFill/>
                <a:prstDash val="solid"/>
                <a:miter/>
              </a:ln>
            </p:spPr>
            <p:txBody>
              <a:bodyPr rtlCol="0" anchor="ctr"/>
              <a:lstStyle/>
              <a:p>
                <a:endParaRPr lang="zh-CN" altLang="en-US"/>
              </a:p>
            </p:txBody>
          </p:sp>
          <p:sp>
            <p:nvSpPr>
              <p:cNvPr id="221" name="任意多边形: 形状 220"/>
              <p:cNvSpPr/>
              <p:nvPr/>
            </p:nvSpPr>
            <p:spPr>
              <a:xfrm>
                <a:off x="4086605" y="4891368"/>
                <a:ext cx="70580" cy="5566"/>
              </a:xfrm>
              <a:custGeom>
                <a:avLst/>
                <a:gdLst>
                  <a:gd name="connsiteX0" fmla="*/ 70580 w 70580"/>
                  <a:gd name="connsiteY0" fmla="*/ 2768 h 5566"/>
                  <a:gd name="connsiteX1" fmla="*/ 35338 w 70580"/>
                  <a:gd name="connsiteY1" fmla="*/ 5244 h 5566"/>
                  <a:gd name="connsiteX2" fmla="*/ 0 w 70580"/>
                  <a:gd name="connsiteY2" fmla="*/ 2768 h 5566"/>
                  <a:gd name="connsiteX3" fmla="*/ 35338 w 70580"/>
                  <a:gd name="connsiteY3" fmla="*/ 291 h 5566"/>
                  <a:gd name="connsiteX4" fmla="*/ 70580 w 70580"/>
                  <a:gd name="connsiteY4" fmla="*/ 2768 h 5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80" h="5566">
                    <a:moveTo>
                      <a:pt x="70580" y="2768"/>
                    </a:moveTo>
                    <a:cubicBezTo>
                      <a:pt x="59009" y="5258"/>
                      <a:pt x="47143" y="6092"/>
                      <a:pt x="35338" y="5244"/>
                    </a:cubicBezTo>
                    <a:cubicBezTo>
                      <a:pt x="23501" y="6094"/>
                      <a:pt x="11603" y="5260"/>
                      <a:pt x="0" y="2768"/>
                    </a:cubicBezTo>
                    <a:cubicBezTo>
                      <a:pt x="11611" y="330"/>
                      <a:pt x="23501" y="-503"/>
                      <a:pt x="35338" y="291"/>
                    </a:cubicBezTo>
                    <a:cubicBezTo>
                      <a:pt x="47143" y="-499"/>
                      <a:pt x="59001" y="334"/>
                      <a:pt x="70580" y="2768"/>
                    </a:cubicBezTo>
                    <a:close/>
                  </a:path>
                </a:pathLst>
              </a:custGeom>
              <a:solidFill>
                <a:srgbClr val="E0E0E0"/>
              </a:solidFill>
              <a:ln w="9525" cap="flat">
                <a:noFill/>
                <a:prstDash val="solid"/>
                <a:miter/>
              </a:ln>
            </p:spPr>
            <p:txBody>
              <a:bodyPr rtlCol="0" anchor="ctr"/>
              <a:lstStyle/>
              <a:p>
                <a:endParaRPr lang="zh-CN" altLang="en-US"/>
              </a:p>
            </p:txBody>
          </p:sp>
          <p:sp>
            <p:nvSpPr>
              <p:cNvPr id="222" name="任意多边形: 形状 221"/>
              <p:cNvSpPr/>
              <p:nvPr/>
            </p:nvSpPr>
            <p:spPr>
              <a:xfrm>
                <a:off x="5696997" y="1615249"/>
                <a:ext cx="57150" cy="4952"/>
              </a:xfrm>
              <a:custGeom>
                <a:avLst/>
                <a:gdLst>
                  <a:gd name="connsiteX0" fmla="*/ 0 w 57150"/>
                  <a:gd name="connsiteY0" fmla="*/ 2476 h 4952"/>
                  <a:gd name="connsiteX1" fmla="*/ 57150 w 57150"/>
                  <a:gd name="connsiteY1" fmla="*/ 2476 h 4952"/>
                  <a:gd name="connsiteX2" fmla="*/ 0 w 57150"/>
                  <a:gd name="connsiteY2" fmla="*/ 2476 h 4952"/>
                </a:gdLst>
                <a:ahLst/>
                <a:cxnLst>
                  <a:cxn ang="0">
                    <a:pos x="connsiteX0" y="connsiteY0"/>
                  </a:cxn>
                  <a:cxn ang="0">
                    <a:pos x="connsiteX1" y="connsiteY1"/>
                  </a:cxn>
                  <a:cxn ang="0">
                    <a:pos x="connsiteX2" y="connsiteY2"/>
                  </a:cxn>
                </a:cxnLst>
                <a:rect l="l" t="t" r="r" b="b"/>
                <a:pathLst>
                  <a:path w="57150" h="4952">
                    <a:moveTo>
                      <a:pt x="0" y="2476"/>
                    </a:moveTo>
                    <a:cubicBezTo>
                      <a:pt x="18907" y="-825"/>
                      <a:pt x="38243" y="-825"/>
                      <a:pt x="57150" y="2476"/>
                    </a:cubicBezTo>
                    <a:cubicBezTo>
                      <a:pt x="38243" y="5778"/>
                      <a:pt x="18907" y="5778"/>
                      <a:pt x="0" y="2476"/>
                    </a:cubicBezTo>
                    <a:close/>
                  </a:path>
                </a:pathLst>
              </a:custGeom>
              <a:solidFill>
                <a:srgbClr val="E0E0E0"/>
              </a:solidFill>
              <a:ln w="9525" cap="flat">
                <a:noFill/>
                <a:prstDash val="solid"/>
                <a:miter/>
              </a:ln>
            </p:spPr>
            <p:txBody>
              <a:bodyPr rtlCol="0" anchor="ctr"/>
              <a:lstStyle/>
              <a:p>
                <a:endParaRPr lang="zh-CN" altLang="en-US"/>
              </a:p>
            </p:txBody>
          </p:sp>
          <p:sp>
            <p:nvSpPr>
              <p:cNvPr id="223" name="任意多边形: 形状 222"/>
              <p:cNvSpPr/>
              <p:nvPr/>
            </p:nvSpPr>
            <p:spPr>
              <a:xfrm>
                <a:off x="5499925" y="1615249"/>
                <a:ext cx="98488" cy="4953"/>
              </a:xfrm>
              <a:custGeom>
                <a:avLst/>
                <a:gdLst>
                  <a:gd name="connsiteX0" fmla="*/ 0 w 98488"/>
                  <a:gd name="connsiteY0" fmla="*/ 2477 h 4953"/>
                  <a:gd name="connsiteX1" fmla="*/ 98488 w 98488"/>
                  <a:gd name="connsiteY1" fmla="*/ 2477 h 4953"/>
                  <a:gd name="connsiteX2" fmla="*/ 0 w 98488"/>
                  <a:gd name="connsiteY2" fmla="*/ 2477 h 4953"/>
                </a:gdLst>
                <a:ahLst/>
                <a:cxnLst>
                  <a:cxn ang="0">
                    <a:pos x="connsiteX0" y="connsiteY0"/>
                  </a:cxn>
                  <a:cxn ang="0">
                    <a:pos x="connsiteX1" y="connsiteY1"/>
                  </a:cxn>
                  <a:cxn ang="0">
                    <a:pos x="connsiteX2" y="connsiteY2"/>
                  </a:cxn>
                </a:cxnLst>
                <a:rect l="l" t="t" r="r" b="b"/>
                <a:pathLst>
                  <a:path w="98488" h="4953">
                    <a:moveTo>
                      <a:pt x="0" y="2477"/>
                    </a:moveTo>
                    <a:cubicBezTo>
                      <a:pt x="32747" y="-826"/>
                      <a:pt x="65742" y="-826"/>
                      <a:pt x="98488" y="2477"/>
                    </a:cubicBezTo>
                    <a:cubicBezTo>
                      <a:pt x="65742" y="5779"/>
                      <a:pt x="32747" y="5779"/>
                      <a:pt x="0" y="2477"/>
                    </a:cubicBezTo>
                    <a:close/>
                  </a:path>
                </a:pathLst>
              </a:custGeom>
              <a:solidFill>
                <a:srgbClr val="E0E0E0"/>
              </a:solidFill>
              <a:ln w="9525" cap="flat">
                <a:noFill/>
                <a:prstDash val="solid"/>
                <a:miter/>
              </a:ln>
            </p:spPr>
            <p:txBody>
              <a:bodyPr rtlCol="0" anchor="ctr"/>
              <a:lstStyle/>
              <a:p>
                <a:endParaRPr lang="zh-CN" altLang="en-US"/>
              </a:p>
            </p:txBody>
          </p:sp>
          <p:sp>
            <p:nvSpPr>
              <p:cNvPr id="224" name="任意多边形: 形状 223"/>
              <p:cNvSpPr/>
              <p:nvPr/>
            </p:nvSpPr>
            <p:spPr>
              <a:xfrm>
                <a:off x="5302758" y="1615249"/>
                <a:ext cx="98583" cy="4953"/>
              </a:xfrm>
              <a:custGeom>
                <a:avLst/>
                <a:gdLst>
                  <a:gd name="connsiteX0" fmla="*/ 0 w 98583"/>
                  <a:gd name="connsiteY0" fmla="*/ 2477 h 4953"/>
                  <a:gd name="connsiteX1" fmla="*/ 98584 w 98583"/>
                  <a:gd name="connsiteY1" fmla="*/ 2477 h 4953"/>
                  <a:gd name="connsiteX2" fmla="*/ 0 w 98583"/>
                  <a:gd name="connsiteY2" fmla="*/ 2477 h 4953"/>
                </a:gdLst>
                <a:ahLst/>
                <a:cxnLst>
                  <a:cxn ang="0">
                    <a:pos x="connsiteX0" y="connsiteY0"/>
                  </a:cxn>
                  <a:cxn ang="0">
                    <a:pos x="connsiteX1" y="connsiteY1"/>
                  </a:cxn>
                  <a:cxn ang="0">
                    <a:pos x="connsiteX2" y="connsiteY2"/>
                  </a:cxn>
                </a:cxnLst>
                <a:rect l="l" t="t" r="r" b="b"/>
                <a:pathLst>
                  <a:path w="98583" h="4953">
                    <a:moveTo>
                      <a:pt x="0" y="2477"/>
                    </a:moveTo>
                    <a:cubicBezTo>
                      <a:pt x="32778" y="-826"/>
                      <a:pt x="65806" y="-826"/>
                      <a:pt x="98584" y="2477"/>
                    </a:cubicBezTo>
                    <a:cubicBezTo>
                      <a:pt x="65806" y="5779"/>
                      <a:pt x="32778" y="5779"/>
                      <a:pt x="0" y="2477"/>
                    </a:cubicBezTo>
                    <a:close/>
                  </a:path>
                </a:pathLst>
              </a:custGeom>
              <a:solidFill>
                <a:srgbClr val="E0E0E0"/>
              </a:solidFill>
              <a:ln w="9525" cap="flat">
                <a:noFill/>
                <a:prstDash val="solid"/>
                <a:miter/>
              </a:ln>
            </p:spPr>
            <p:txBody>
              <a:bodyPr rtlCol="0" anchor="ctr"/>
              <a:lstStyle/>
              <a:p>
                <a:endParaRPr lang="zh-CN" altLang="en-US"/>
              </a:p>
            </p:txBody>
          </p:sp>
          <p:sp>
            <p:nvSpPr>
              <p:cNvPr id="225" name="任意多边形: 形状 224"/>
              <p:cNvSpPr/>
              <p:nvPr/>
            </p:nvSpPr>
            <p:spPr>
              <a:xfrm>
                <a:off x="5144316" y="1615249"/>
                <a:ext cx="59952" cy="59626"/>
              </a:xfrm>
              <a:custGeom>
                <a:avLst/>
                <a:gdLst>
                  <a:gd name="connsiteX0" fmla="*/ 2803 w 59952"/>
                  <a:gd name="connsiteY0" fmla="*/ 59626 h 59626"/>
                  <a:gd name="connsiteX1" fmla="*/ 326 w 59952"/>
                  <a:gd name="connsiteY1" fmla="*/ 2476 h 59626"/>
                  <a:gd name="connsiteX2" fmla="*/ 2803 w 59952"/>
                  <a:gd name="connsiteY2" fmla="*/ 0 h 59626"/>
                  <a:gd name="connsiteX3" fmla="*/ 24996 w 59952"/>
                  <a:gd name="connsiteY3" fmla="*/ 0 h 59626"/>
                  <a:gd name="connsiteX4" fmla="*/ 43189 w 59952"/>
                  <a:gd name="connsiteY4" fmla="*/ 571 h 59626"/>
                  <a:gd name="connsiteX5" fmla="*/ 59953 w 59952"/>
                  <a:gd name="connsiteY5" fmla="*/ 2286 h 59626"/>
                  <a:gd name="connsiteX6" fmla="*/ 43189 w 59952"/>
                  <a:gd name="connsiteY6" fmla="*/ 4096 h 59626"/>
                  <a:gd name="connsiteX7" fmla="*/ 24996 w 59952"/>
                  <a:gd name="connsiteY7" fmla="*/ 4096 h 59626"/>
                  <a:gd name="connsiteX8" fmla="*/ 14328 w 59952"/>
                  <a:gd name="connsiteY8" fmla="*/ 4096 h 59626"/>
                  <a:gd name="connsiteX9" fmla="*/ 2803 w 59952"/>
                  <a:gd name="connsiteY9" fmla="*/ 4096 h 59626"/>
                  <a:gd name="connsiteX10" fmla="*/ 5279 w 59952"/>
                  <a:gd name="connsiteY10" fmla="*/ 1619 h 59626"/>
                  <a:gd name="connsiteX11" fmla="*/ 2803 w 59952"/>
                  <a:gd name="connsiteY11" fmla="*/ 59626 h 5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952" h="59626">
                    <a:moveTo>
                      <a:pt x="2803" y="59626"/>
                    </a:moveTo>
                    <a:cubicBezTo>
                      <a:pt x="299" y="40686"/>
                      <a:pt x="-530" y="21562"/>
                      <a:pt x="326" y="2476"/>
                    </a:cubicBezTo>
                    <a:lnTo>
                      <a:pt x="2803" y="0"/>
                    </a:lnTo>
                    <a:lnTo>
                      <a:pt x="24996" y="0"/>
                    </a:lnTo>
                    <a:lnTo>
                      <a:pt x="43189" y="571"/>
                    </a:lnTo>
                    <a:cubicBezTo>
                      <a:pt x="48831" y="297"/>
                      <a:pt x="54483" y="875"/>
                      <a:pt x="59953" y="2286"/>
                    </a:cubicBezTo>
                    <a:cubicBezTo>
                      <a:pt x="54483" y="3705"/>
                      <a:pt x="48835" y="4315"/>
                      <a:pt x="43189" y="4096"/>
                    </a:cubicBezTo>
                    <a:lnTo>
                      <a:pt x="24996" y="4096"/>
                    </a:lnTo>
                    <a:lnTo>
                      <a:pt x="14328" y="4096"/>
                    </a:lnTo>
                    <a:lnTo>
                      <a:pt x="2803" y="4096"/>
                    </a:lnTo>
                    <a:cubicBezTo>
                      <a:pt x="3946" y="3048"/>
                      <a:pt x="326" y="6572"/>
                      <a:pt x="5279" y="1619"/>
                    </a:cubicBezTo>
                    <a:cubicBezTo>
                      <a:pt x="6127" y="20990"/>
                      <a:pt x="5299" y="40398"/>
                      <a:pt x="2803" y="59626"/>
                    </a:cubicBezTo>
                    <a:close/>
                  </a:path>
                </a:pathLst>
              </a:custGeom>
              <a:solidFill>
                <a:srgbClr val="E0E0E0"/>
              </a:solidFill>
              <a:ln w="9525" cap="flat">
                <a:noFill/>
                <a:prstDash val="solid"/>
                <a:miter/>
              </a:ln>
            </p:spPr>
            <p:txBody>
              <a:bodyPr rtlCol="0" anchor="ctr"/>
              <a:lstStyle/>
              <a:p>
                <a:endParaRPr lang="zh-CN" altLang="en-US"/>
              </a:p>
            </p:txBody>
          </p:sp>
          <p:sp>
            <p:nvSpPr>
              <p:cNvPr id="226" name="任意多边形: 形状 225"/>
              <p:cNvSpPr/>
              <p:nvPr/>
            </p:nvSpPr>
            <p:spPr>
              <a:xfrm>
                <a:off x="5144313" y="1785651"/>
                <a:ext cx="5578" cy="110775"/>
              </a:xfrm>
              <a:custGeom>
                <a:avLst/>
                <a:gdLst>
                  <a:gd name="connsiteX0" fmla="*/ 2806 w 5578"/>
                  <a:gd name="connsiteY0" fmla="*/ 110776 h 110775"/>
                  <a:gd name="connsiteX1" fmla="*/ 330 w 5578"/>
                  <a:gd name="connsiteY1" fmla="*/ 55435 h 110775"/>
                  <a:gd name="connsiteX2" fmla="*/ 2806 w 5578"/>
                  <a:gd name="connsiteY2" fmla="*/ 0 h 110775"/>
                  <a:gd name="connsiteX3" fmla="*/ 5283 w 5578"/>
                  <a:gd name="connsiteY3" fmla="*/ 55435 h 110775"/>
                  <a:gd name="connsiteX4" fmla="*/ 2806 w 5578"/>
                  <a:gd name="connsiteY4" fmla="*/ 110776 h 110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8" h="110775">
                    <a:moveTo>
                      <a:pt x="2806" y="110776"/>
                    </a:moveTo>
                    <a:cubicBezTo>
                      <a:pt x="303" y="92442"/>
                      <a:pt x="-526" y="73919"/>
                      <a:pt x="330" y="55435"/>
                    </a:cubicBezTo>
                    <a:cubicBezTo>
                      <a:pt x="-532" y="36920"/>
                      <a:pt x="297" y="18365"/>
                      <a:pt x="2806" y="0"/>
                    </a:cubicBezTo>
                    <a:cubicBezTo>
                      <a:pt x="5256" y="18370"/>
                      <a:pt x="6085" y="36920"/>
                      <a:pt x="5283" y="55435"/>
                    </a:cubicBezTo>
                    <a:cubicBezTo>
                      <a:pt x="6083" y="73919"/>
                      <a:pt x="5254" y="92437"/>
                      <a:pt x="2806" y="110776"/>
                    </a:cubicBezTo>
                    <a:close/>
                  </a:path>
                </a:pathLst>
              </a:custGeom>
              <a:solidFill>
                <a:srgbClr val="E0E0E0"/>
              </a:solidFill>
              <a:ln w="9525" cap="flat">
                <a:noFill/>
                <a:prstDash val="solid"/>
                <a:miter/>
              </a:ln>
            </p:spPr>
            <p:txBody>
              <a:bodyPr rtlCol="0" anchor="ctr"/>
              <a:lstStyle/>
              <a:p>
                <a:endParaRPr lang="zh-CN" altLang="en-US"/>
              </a:p>
            </p:txBody>
          </p:sp>
          <p:sp>
            <p:nvSpPr>
              <p:cNvPr id="227" name="任意多边形: 形状 226"/>
              <p:cNvSpPr/>
              <p:nvPr/>
            </p:nvSpPr>
            <p:spPr>
              <a:xfrm>
                <a:off x="5144323" y="2007203"/>
                <a:ext cx="5557" cy="57150"/>
              </a:xfrm>
              <a:custGeom>
                <a:avLst/>
                <a:gdLst>
                  <a:gd name="connsiteX0" fmla="*/ 2796 w 5557"/>
                  <a:gd name="connsiteY0" fmla="*/ 57150 h 57150"/>
                  <a:gd name="connsiteX1" fmla="*/ 319 w 5557"/>
                  <a:gd name="connsiteY1" fmla="*/ 28575 h 57150"/>
                  <a:gd name="connsiteX2" fmla="*/ 2796 w 5557"/>
                  <a:gd name="connsiteY2" fmla="*/ 0 h 57150"/>
                  <a:gd name="connsiteX3" fmla="*/ 5272 w 5557"/>
                  <a:gd name="connsiteY3" fmla="*/ 28575 h 57150"/>
                  <a:gd name="connsiteX4" fmla="*/ 2796 w 5557"/>
                  <a:gd name="connsiteY4" fmla="*/ 5715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7" h="57150">
                    <a:moveTo>
                      <a:pt x="2796" y="57150"/>
                    </a:moveTo>
                    <a:cubicBezTo>
                      <a:pt x="312" y="47842"/>
                      <a:pt x="-526" y="38172"/>
                      <a:pt x="319" y="28575"/>
                    </a:cubicBezTo>
                    <a:cubicBezTo>
                      <a:pt x="-526" y="18978"/>
                      <a:pt x="312" y="9308"/>
                      <a:pt x="2796" y="0"/>
                    </a:cubicBezTo>
                    <a:cubicBezTo>
                      <a:pt x="5220" y="9318"/>
                      <a:pt x="6057" y="18978"/>
                      <a:pt x="5272" y="28575"/>
                    </a:cubicBezTo>
                    <a:cubicBezTo>
                      <a:pt x="6057" y="38172"/>
                      <a:pt x="5220" y="47832"/>
                      <a:pt x="2796" y="57150"/>
                    </a:cubicBezTo>
                    <a:close/>
                  </a:path>
                </a:pathLst>
              </a:custGeom>
              <a:solidFill>
                <a:srgbClr val="E0E0E0"/>
              </a:solidFill>
              <a:ln w="9525" cap="flat">
                <a:noFill/>
                <a:prstDash val="solid"/>
                <a:miter/>
              </a:ln>
            </p:spPr>
            <p:txBody>
              <a:bodyPr rtlCol="0" anchor="ctr"/>
              <a:lstStyle/>
              <a:p>
                <a:endParaRPr lang="zh-CN" altLang="en-US"/>
              </a:p>
            </p:txBody>
          </p:sp>
          <p:sp>
            <p:nvSpPr>
              <p:cNvPr id="228" name="任意多边形: 形状 227"/>
              <p:cNvSpPr/>
              <p:nvPr/>
            </p:nvSpPr>
            <p:spPr>
              <a:xfrm>
                <a:off x="79324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29" name="任意多边形: 形状 228"/>
              <p:cNvSpPr/>
              <p:nvPr/>
            </p:nvSpPr>
            <p:spPr>
              <a:xfrm>
                <a:off x="81610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0" name="任意多边形: 形状 229"/>
              <p:cNvSpPr/>
              <p:nvPr/>
            </p:nvSpPr>
            <p:spPr>
              <a:xfrm>
                <a:off x="83896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1" name="任意多边形: 形状 230"/>
              <p:cNvSpPr/>
              <p:nvPr/>
            </p:nvSpPr>
            <p:spPr>
              <a:xfrm>
                <a:off x="86182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2" name="任意多边形: 形状 231"/>
              <p:cNvSpPr/>
              <p:nvPr/>
            </p:nvSpPr>
            <p:spPr>
              <a:xfrm>
                <a:off x="88468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3" name="任意多边形: 形状 232"/>
              <p:cNvSpPr/>
              <p:nvPr/>
            </p:nvSpPr>
            <p:spPr>
              <a:xfrm>
                <a:off x="9075419" y="2442866"/>
                <a:ext cx="110591" cy="7154"/>
              </a:xfrm>
              <a:custGeom>
                <a:avLst/>
                <a:gdLst>
                  <a:gd name="connsiteX0" fmla="*/ 109824 w 110591"/>
                  <a:gd name="connsiteY0" fmla="*/ 7155 h 7154"/>
                  <a:gd name="connsiteX1" fmla="*/ 108871 w 110591"/>
                  <a:gd name="connsiteY1" fmla="*/ 2773 h 7154"/>
                  <a:gd name="connsiteX2" fmla="*/ 109824 w 110591"/>
                  <a:gd name="connsiteY2" fmla="*/ 3726 h 7154"/>
                  <a:gd name="connsiteX3" fmla="*/ 57150 w 110591"/>
                  <a:gd name="connsiteY3" fmla="*/ 5250 h 7154"/>
                  <a:gd name="connsiteX4" fmla="*/ 0 w 110591"/>
                  <a:gd name="connsiteY4" fmla="*/ 2773 h 7154"/>
                  <a:gd name="connsiteX5" fmla="*/ 57150 w 110591"/>
                  <a:gd name="connsiteY5" fmla="*/ 297 h 7154"/>
                  <a:gd name="connsiteX6" fmla="*/ 109824 w 110591"/>
                  <a:gd name="connsiteY6" fmla="*/ 1821 h 7154"/>
                  <a:gd name="connsiteX7" fmla="*/ 109824 w 110591"/>
                  <a:gd name="connsiteY7" fmla="*/ 1821 h 7154"/>
                  <a:gd name="connsiteX8" fmla="*/ 110587 w 110591"/>
                  <a:gd name="connsiteY8" fmla="*/ 2762 h 7154"/>
                  <a:gd name="connsiteX9" fmla="*/ 110586 w 110591"/>
                  <a:gd name="connsiteY9" fmla="*/ 2773 h 7154"/>
                  <a:gd name="connsiteX10" fmla="*/ 109824 w 110591"/>
                  <a:gd name="connsiteY10" fmla="*/ 7155 h 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591" h="7154">
                    <a:moveTo>
                      <a:pt x="109824" y="7155"/>
                    </a:moveTo>
                    <a:cubicBezTo>
                      <a:pt x="109824" y="7155"/>
                      <a:pt x="109157" y="5630"/>
                      <a:pt x="108871" y="2773"/>
                    </a:cubicBezTo>
                    <a:lnTo>
                      <a:pt x="109824" y="3726"/>
                    </a:lnTo>
                    <a:cubicBezTo>
                      <a:pt x="101251" y="4583"/>
                      <a:pt x="81249" y="5250"/>
                      <a:pt x="57150" y="5250"/>
                    </a:cubicBezTo>
                    <a:cubicBezTo>
                      <a:pt x="38064" y="6053"/>
                      <a:pt x="18945" y="5224"/>
                      <a:pt x="0" y="2773"/>
                    </a:cubicBezTo>
                    <a:cubicBezTo>
                      <a:pt x="18945" y="322"/>
                      <a:pt x="38064" y="-507"/>
                      <a:pt x="57150" y="297"/>
                    </a:cubicBezTo>
                    <a:cubicBezTo>
                      <a:pt x="80867" y="296"/>
                      <a:pt x="101251" y="868"/>
                      <a:pt x="109824" y="1821"/>
                    </a:cubicBezTo>
                    <a:lnTo>
                      <a:pt x="109824" y="1821"/>
                    </a:lnTo>
                    <a:cubicBezTo>
                      <a:pt x="110294" y="1870"/>
                      <a:pt x="110636" y="2292"/>
                      <a:pt x="110587" y="2762"/>
                    </a:cubicBezTo>
                    <a:cubicBezTo>
                      <a:pt x="110586" y="2766"/>
                      <a:pt x="110586" y="2769"/>
                      <a:pt x="110586" y="2773"/>
                    </a:cubicBezTo>
                    <a:cubicBezTo>
                      <a:pt x="110490" y="5630"/>
                      <a:pt x="110204" y="7155"/>
                      <a:pt x="109824" y="7155"/>
                    </a:cubicBezTo>
                    <a:close/>
                  </a:path>
                </a:pathLst>
              </a:custGeom>
              <a:solidFill>
                <a:srgbClr val="E0E0E0"/>
              </a:solidFill>
              <a:ln w="9525" cap="flat">
                <a:noFill/>
                <a:prstDash val="solid"/>
                <a:miter/>
              </a:ln>
            </p:spPr>
            <p:txBody>
              <a:bodyPr rtlCol="0" anchor="ctr"/>
              <a:lstStyle/>
              <a:p>
                <a:endParaRPr lang="zh-CN" altLang="en-US"/>
              </a:p>
            </p:txBody>
          </p:sp>
          <p:sp>
            <p:nvSpPr>
              <p:cNvPr id="234" name="任意多边形: 形状 233"/>
              <p:cNvSpPr/>
              <p:nvPr/>
            </p:nvSpPr>
            <p:spPr>
              <a:xfrm>
                <a:off x="9182470" y="25643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5" name="任意多边形: 形状 234"/>
              <p:cNvSpPr/>
              <p:nvPr/>
            </p:nvSpPr>
            <p:spPr>
              <a:xfrm>
                <a:off x="9182470" y="27929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6" name="任意多边形: 形状 235"/>
              <p:cNvSpPr/>
              <p:nvPr/>
            </p:nvSpPr>
            <p:spPr>
              <a:xfrm>
                <a:off x="9182470" y="30215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7" name="任意多边形: 形状 236"/>
              <p:cNvSpPr/>
              <p:nvPr/>
            </p:nvSpPr>
            <p:spPr>
              <a:xfrm>
                <a:off x="9182470" y="32501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8" name="任意多边形: 形状 237"/>
              <p:cNvSpPr/>
              <p:nvPr/>
            </p:nvSpPr>
            <p:spPr>
              <a:xfrm>
                <a:off x="9182470" y="34787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9" name="任意多边形: 形状 238"/>
              <p:cNvSpPr/>
              <p:nvPr/>
            </p:nvSpPr>
            <p:spPr>
              <a:xfrm>
                <a:off x="9075991" y="3707320"/>
                <a:ext cx="110299" cy="7827"/>
              </a:xfrm>
              <a:custGeom>
                <a:avLst/>
                <a:gdLst>
                  <a:gd name="connsiteX0" fmla="*/ 0 w 110299"/>
                  <a:gd name="connsiteY0" fmla="*/ 5048 h 7827"/>
                  <a:gd name="connsiteX1" fmla="*/ 57150 w 110299"/>
                  <a:gd name="connsiteY1" fmla="*/ 2572 h 7827"/>
                  <a:gd name="connsiteX2" fmla="*/ 109252 w 110299"/>
                  <a:gd name="connsiteY2" fmla="*/ 4001 h 7827"/>
                  <a:gd name="connsiteX3" fmla="*/ 108299 w 110299"/>
                  <a:gd name="connsiteY3" fmla="*/ 5048 h 7827"/>
                  <a:gd name="connsiteX4" fmla="*/ 109252 w 110299"/>
                  <a:gd name="connsiteY4" fmla="*/ 0 h 7827"/>
                  <a:gd name="connsiteX5" fmla="*/ 110300 w 110299"/>
                  <a:gd name="connsiteY5" fmla="*/ 5048 h 7827"/>
                  <a:gd name="connsiteX6" fmla="*/ 109442 w 110299"/>
                  <a:gd name="connsiteY6" fmla="*/ 6001 h 7827"/>
                  <a:gd name="connsiteX7" fmla="*/ 109442 w 110299"/>
                  <a:gd name="connsiteY7" fmla="*/ 6001 h 7827"/>
                  <a:gd name="connsiteX8" fmla="*/ 57341 w 110299"/>
                  <a:gd name="connsiteY8" fmla="*/ 7525 h 7827"/>
                  <a:gd name="connsiteX9" fmla="*/ 0 w 110299"/>
                  <a:gd name="connsiteY9" fmla="*/ 5048 h 7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299" h="7827">
                    <a:moveTo>
                      <a:pt x="0" y="5048"/>
                    </a:moveTo>
                    <a:cubicBezTo>
                      <a:pt x="18940" y="2539"/>
                      <a:pt x="38064" y="1710"/>
                      <a:pt x="57150" y="2572"/>
                    </a:cubicBezTo>
                    <a:cubicBezTo>
                      <a:pt x="80391" y="2572"/>
                      <a:pt x="100489" y="3143"/>
                      <a:pt x="109252" y="4001"/>
                    </a:cubicBezTo>
                    <a:lnTo>
                      <a:pt x="108299" y="5048"/>
                    </a:lnTo>
                    <a:cubicBezTo>
                      <a:pt x="108299" y="1810"/>
                      <a:pt x="108871" y="0"/>
                      <a:pt x="109252" y="0"/>
                    </a:cubicBezTo>
                    <a:cubicBezTo>
                      <a:pt x="109633" y="0"/>
                      <a:pt x="109919" y="1810"/>
                      <a:pt x="110300" y="5048"/>
                    </a:cubicBezTo>
                    <a:cubicBezTo>
                      <a:pt x="110302" y="5539"/>
                      <a:pt x="109931" y="5952"/>
                      <a:pt x="109442" y="6001"/>
                    </a:cubicBezTo>
                    <a:lnTo>
                      <a:pt x="109442" y="6001"/>
                    </a:lnTo>
                    <a:cubicBezTo>
                      <a:pt x="100679" y="6953"/>
                      <a:pt x="80867" y="7525"/>
                      <a:pt x="57341" y="7525"/>
                    </a:cubicBezTo>
                    <a:cubicBezTo>
                      <a:pt x="38191" y="8339"/>
                      <a:pt x="19008" y="7510"/>
                      <a:pt x="0" y="5048"/>
                    </a:cubicBezTo>
                    <a:close/>
                  </a:path>
                </a:pathLst>
              </a:custGeom>
              <a:solidFill>
                <a:srgbClr val="E0E0E0"/>
              </a:solidFill>
              <a:ln w="9525" cap="flat">
                <a:noFill/>
                <a:prstDash val="solid"/>
                <a:miter/>
              </a:ln>
            </p:spPr>
            <p:txBody>
              <a:bodyPr rtlCol="0" anchor="ctr"/>
              <a:lstStyle/>
              <a:p>
                <a:endParaRPr lang="zh-CN" altLang="en-US"/>
              </a:p>
            </p:txBody>
          </p:sp>
          <p:sp>
            <p:nvSpPr>
              <p:cNvPr id="240" name="任意多边形: 形状 239"/>
              <p:cNvSpPr/>
              <p:nvPr/>
            </p:nvSpPr>
            <p:spPr>
              <a:xfrm>
                <a:off x="8847391" y="3709892"/>
                <a:ext cx="114300" cy="4953"/>
              </a:xfrm>
              <a:custGeom>
                <a:avLst/>
                <a:gdLst>
                  <a:gd name="connsiteX0" fmla="*/ 0 w 114300"/>
                  <a:gd name="connsiteY0" fmla="*/ 2477 h 4953"/>
                  <a:gd name="connsiteX1" fmla="*/ 114300 w 114300"/>
                  <a:gd name="connsiteY1" fmla="*/ 2477 h 4953"/>
                  <a:gd name="connsiteX2" fmla="*/ 0 w 114300"/>
                  <a:gd name="connsiteY2" fmla="*/ 2477 h 4953"/>
                </a:gdLst>
                <a:ahLst/>
                <a:cxnLst>
                  <a:cxn ang="0">
                    <a:pos x="connsiteX0" y="connsiteY0"/>
                  </a:cxn>
                  <a:cxn ang="0">
                    <a:pos x="connsiteX1" y="connsiteY1"/>
                  </a:cxn>
                  <a:cxn ang="0">
                    <a:pos x="connsiteX2" y="connsiteY2"/>
                  </a:cxn>
                </a:cxnLst>
                <a:rect l="l" t="t" r="r" b="b"/>
                <a:pathLst>
                  <a:path w="114300" h="4953">
                    <a:moveTo>
                      <a:pt x="0" y="2477"/>
                    </a:moveTo>
                    <a:cubicBezTo>
                      <a:pt x="38028" y="-826"/>
                      <a:pt x="76272" y="-826"/>
                      <a:pt x="114300" y="2477"/>
                    </a:cubicBezTo>
                    <a:cubicBezTo>
                      <a:pt x="76272" y="5779"/>
                      <a:pt x="38028" y="5779"/>
                      <a:pt x="0" y="2477"/>
                    </a:cubicBezTo>
                    <a:close/>
                  </a:path>
                </a:pathLst>
              </a:custGeom>
              <a:solidFill>
                <a:srgbClr val="E0E0E0"/>
              </a:solidFill>
              <a:ln w="9525" cap="flat">
                <a:noFill/>
                <a:prstDash val="solid"/>
                <a:miter/>
              </a:ln>
            </p:spPr>
            <p:txBody>
              <a:bodyPr rtlCol="0" anchor="ctr"/>
              <a:lstStyle/>
              <a:p>
                <a:endParaRPr lang="zh-CN" altLang="en-US"/>
              </a:p>
            </p:txBody>
          </p:sp>
          <p:sp>
            <p:nvSpPr>
              <p:cNvPr id="241" name="任意多边形: 形状 240"/>
              <p:cNvSpPr/>
              <p:nvPr/>
            </p:nvSpPr>
            <p:spPr>
              <a:xfrm>
                <a:off x="8606458" y="2169223"/>
                <a:ext cx="750235" cy="426339"/>
              </a:xfrm>
              <a:custGeom>
                <a:avLst/>
                <a:gdLst>
                  <a:gd name="connsiteX0" fmla="*/ 46 w 750235"/>
                  <a:gd name="connsiteY0" fmla="*/ 26860 h 426339"/>
                  <a:gd name="connsiteX1" fmla="*/ 23192 w 750235"/>
                  <a:gd name="connsiteY1" fmla="*/ 402527 h 426339"/>
                  <a:gd name="connsiteX2" fmla="*/ 48528 w 750235"/>
                  <a:gd name="connsiteY2" fmla="*/ 426339 h 426339"/>
                  <a:gd name="connsiteX3" fmla="*/ 724803 w 750235"/>
                  <a:gd name="connsiteY3" fmla="*/ 426339 h 426339"/>
                  <a:gd name="connsiteX4" fmla="*/ 750235 w 750235"/>
                  <a:gd name="connsiteY4" fmla="*/ 400907 h 426339"/>
                  <a:gd name="connsiteX5" fmla="*/ 750235 w 750235"/>
                  <a:gd name="connsiteY5" fmla="*/ 108490 h 426339"/>
                  <a:gd name="connsiteX6" fmla="*/ 724708 w 750235"/>
                  <a:gd name="connsiteY6" fmla="*/ 83058 h 426339"/>
                  <a:gd name="connsiteX7" fmla="*/ 308846 w 750235"/>
                  <a:gd name="connsiteY7" fmla="*/ 85820 h 426339"/>
                  <a:gd name="connsiteX8" fmla="*/ 290844 w 750235"/>
                  <a:gd name="connsiteY8" fmla="*/ 78486 h 426339"/>
                  <a:gd name="connsiteX9" fmla="*/ 218645 w 750235"/>
                  <a:gd name="connsiteY9" fmla="*/ 7334 h 426339"/>
                  <a:gd name="connsiteX10" fmla="*/ 200833 w 750235"/>
                  <a:gd name="connsiteY10" fmla="*/ 0 h 426339"/>
                  <a:gd name="connsiteX11" fmla="*/ 25287 w 750235"/>
                  <a:gd name="connsiteY11" fmla="*/ 0 h 426339"/>
                  <a:gd name="connsiteX12" fmla="*/ 0 w 750235"/>
                  <a:gd name="connsiteY12" fmla="*/ 25386 h 426339"/>
                  <a:gd name="connsiteX13" fmla="*/ 46 w 750235"/>
                  <a:gd name="connsiteY13" fmla="*/ 26860 h 42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0235" h="426339">
                    <a:moveTo>
                      <a:pt x="46" y="26860"/>
                    </a:moveTo>
                    <a:lnTo>
                      <a:pt x="23192" y="402527"/>
                    </a:lnTo>
                    <a:cubicBezTo>
                      <a:pt x="24045" y="415899"/>
                      <a:pt x="35128" y="426316"/>
                      <a:pt x="48528" y="426339"/>
                    </a:cubicBezTo>
                    <a:lnTo>
                      <a:pt x="724803" y="426339"/>
                    </a:lnTo>
                    <a:cubicBezTo>
                      <a:pt x="738827" y="426287"/>
                      <a:pt x="750182" y="414931"/>
                      <a:pt x="750235" y="400907"/>
                    </a:cubicBezTo>
                    <a:lnTo>
                      <a:pt x="750235" y="108490"/>
                    </a:lnTo>
                    <a:cubicBezTo>
                      <a:pt x="750183" y="94429"/>
                      <a:pt x="738769" y="83058"/>
                      <a:pt x="724708" y="83058"/>
                    </a:cubicBezTo>
                    <a:lnTo>
                      <a:pt x="308846" y="85820"/>
                    </a:lnTo>
                    <a:cubicBezTo>
                      <a:pt x="302125" y="85785"/>
                      <a:pt x="295677" y="83158"/>
                      <a:pt x="290844" y="78486"/>
                    </a:cubicBezTo>
                    <a:lnTo>
                      <a:pt x="218645" y="7334"/>
                    </a:lnTo>
                    <a:cubicBezTo>
                      <a:pt x="213893" y="2657"/>
                      <a:pt x="207500" y="25"/>
                      <a:pt x="200833" y="0"/>
                    </a:cubicBezTo>
                    <a:lnTo>
                      <a:pt x="25287" y="0"/>
                    </a:lnTo>
                    <a:cubicBezTo>
                      <a:pt x="11294" y="27"/>
                      <a:pt x="-27" y="11393"/>
                      <a:pt x="0" y="25386"/>
                    </a:cubicBezTo>
                    <a:cubicBezTo>
                      <a:pt x="1" y="25878"/>
                      <a:pt x="16" y="26369"/>
                      <a:pt x="46" y="26860"/>
                    </a:cubicBezTo>
                    <a:close/>
                  </a:path>
                </a:pathLst>
              </a:custGeom>
              <a:solidFill>
                <a:srgbClr val="EBEBEB"/>
              </a:solidFill>
              <a:ln w="9525" cap="flat">
                <a:noFill/>
                <a:prstDash val="solid"/>
                <a:miter/>
              </a:ln>
            </p:spPr>
            <p:txBody>
              <a:bodyPr rtlCol="0" anchor="ctr"/>
              <a:lstStyle/>
              <a:p>
                <a:endParaRPr lang="zh-CN" altLang="en-US"/>
              </a:p>
            </p:txBody>
          </p:sp>
          <p:sp>
            <p:nvSpPr>
              <p:cNvPr id="242" name="任意多边形: 形状 241"/>
              <p:cNvSpPr/>
              <p:nvPr/>
            </p:nvSpPr>
            <p:spPr>
              <a:xfrm>
                <a:off x="8617743" y="2207799"/>
                <a:ext cx="738758" cy="441483"/>
              </a:xfrm>
              <a:custGeom>
                <a:avLst/>
                <a:gdLst>
                  <a:gd name="connsiteX0" fmla="*/ 0 w 738758"/>
                  <a:gd name="connsiteY0" fmla="*/ 0 h 441483"/>
                  <a:gd name="connsiteX1" fmla="*/ 738759 w 738758"/>
                  <a:gd name="connsiteY1" fmla="*/ 0 h 441483"/>
                  <a:gd name="connsiteX2" fmla="*/ 738759 w 738758"/>
                  <a:gd name="connsiteY2" fmla="*/ 441484 h 441483"/>
                  <a:gd name="connsiteX3" fmla="*/ 0 w 738758"/>
                  <a:gd name="connsiteY3" fmla="*/ 441484 h 441483"/>
                </a:gdLst>
                <a:ahLst/>
                <a:cxnLst>
                  <a:cxn ang="0">
                    <a:pos x="connsiteX0" y="connsiteY0"/>
                  </a:cxn>
                  <a:cxn ang="0">
                    <a:pos x="connsiteX1" y="connsiteY1"/>
                  </a:cxn>
                  <a:cxn ang="0">
                    <a:pos x="connsiteX2" y="connsiteY2"/>
                  </a:cxn>
                  <a:cxn ang="0">
                    <a:pos x="connsiteX3" y="connsiteY3"/>
                  </a:cxn>
                </a:cxnLst>
                <a:rect l="l" t="t" r="r" b="b"/>
                <a:pathLst>
                  <a:path w="738758" h="441483">
                    <a:moveTo>
                      <a:pt x="0" y="0"/>
                    </a:moveTo>
                    <a:lnTo>
                      <a:pt x="738759" y="0"/>
                    </a:lnTo>
                    <a:lnTo>
                      <a:pt x="738759" y="441484"/>
                    </a:lnTo>
                    <a:lnTo>
                      <a:pt x="0" y="441484"/>
                    </a:lnTo>
                    <a:close/>
                  </a:path>
                </a:pathLst>
              </a:custGeom>
              <a:solidFill>
                <a:srgbClr val="F5F5F5"/>
              </a:solidFill>
              <a:ln w="9525" cap="flat">
                <a:noFill/>
                <a:prstDash val="solid"/>
                <a:miter/>
              </a:ln>
            </p:spPr>
            <p:txBody>
              <a:bodyPr rtlCol="0" anchor="ctr"/>
              <a:lstStyle/>
              <a:p>
                <a:endParaRPr lang="zh-CN" altLang="en-US"/>
              </a:p>
            </p:txBody>
          </p:sp>
          <p:sp>
            <p:nvSpPr>
              <p:cNvPr id="243" name="任意多边形: 形状 242"/>
              <p:cNvSpPr/>
              <p:nvPr/>
            </p:nvSpPr>
            <p:spPr>
              <a:xfrm>
                <a:off x="8558851" y="2229611"/>
                <a:ext cx="845236" cy="493014"/>
              </a:xfrm>
              <a:custGeom>
                <a:avLst/>
                <a:gdLst>
                  <a:gd name="connsiteX0" fmla="*/ 123 w 845236"/>
                  <a:gd name="connsiteY0" fmla="*/ 18288 h 493014"/>
                  <a:gd name="connsiteX1" fmla="*/ 56511 w 845236"/>
                  <a:gd name="connsiteY1" fmla="*/ 478631 h 493014"/>
                  <a:gd name="connsiteX2" fmla="*/ 72704 w 845236"/>
                  <a:gd name="connsiteY2" fmla="*/ 493014 h 493014"/>
                  <a:gd name="connsiteX3" fmla="*/ 792603 w 845236"/>
                  <a:gd name="connsiteY3" fmla="*/ 493014 h 493014"/>
                  <a:gd name="connsiteX4" fmla="*/ 808891 w 845236"/>
                  <a:gd name="connsiteY4" fmla="*/ 477965 h 493014"/>
                  <a:gd name="connsiteX5" fmla="*/ 845181 w 845236"/>
                  <a:gd name="connsiteY5" fmla="*/ 17621 h 493014"/>
                  <a:gd name="connsiteX6" fmla="*/ 830281 w 845236"/>
                  <a:gd name="connsiteY6" fmla="*/ 55 h 493014"/>
                  <a:gd name="connsiteX7" fmla="*/ 828893 w 845236"/>
                  <a:gd name="connsiteY7" fmla="*/ 0 h 493014"/>
                  <a:gd name="connsiteX8" fmla="*/ 16316 w 845236"/>
                  <a:gd name="connsiteY8" fmla="*/ 0 h 493014"/>
                  <a:gd name="connsiteX9" fmla="*/ 0 w 845236"/>
                  <a:gd name="connsiteY9" fmla="*/ 16260 h 493014"/>
                  <a:gd name="connsiteX10" fmla="*/ 123 w 845236"/>
                  <a:gd name="connsiteY10" fmla="*/ 18288 h 493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5236" h="493014">
                    <a:moveTo>
                      <a:pt x="123" y="18288"/>
                    </a:moveTo>
                    <a:lnTo>
                      <a:pt x="56511" y="478631"/>
                    </a:lnTo>
                    <a:cubicBezTo>
                      <a:pt x="57478" y="486839"/>
                      <a:pt x="64439" y="493022"/>
                      <a:pt x="72704" y="493014"/>
                    </a:cubicBezTo>
                    <a:lnTo>
                      <a:pt x="792603" y="493014"/>
                    </a:lnTo>
                    <a:cubicBezTo>
                      <a:pt x="801137" y="493039"/>
                      <a:pt x="808243" y="486473"/>
                      <a:pt x="808891" y="477965"/>
                    </a:cubicBezTo>
                    <a:lnTo>
                      <a:pt x="845181" y="17621"/>
                    </a:lnTo>
                    <a:cubicBezTo>
                      <a:pt x="845918" y="8656"/>
                      <a:pt x="839247" y="791"/>
                      <a:pt x="830281" y="55"/>
                    </a:cubicBezTo>
                    <a:cubicBezTo>
                      <a:pt x="829820" y="17"/>
                      <a:pt x="829356" y="-2"/>
                      <a:pt x="828893" y="0"/>
                    </a:cubicBezTo>
                    <a:lnTo>
                      <a:pt x="16316" y="0"/>
                    </a:lnTo>
                    <a:cubicBezTo>
                      <a:pt x="7321" y="-15"/>
                      <a:pt x="16" y="7264"/>
                      <a:pt x="0" y="16260"/>
                    </a:cubicBezTo>
                    <a:cubicBezTo>
                      <a:pt x="-1" y="16938"/>
                      <a:pt x="40" y="17615"/>
                      <a:pt x="123" y="18288"/>
                    </a:cubicBezTo>
                    <a:close/>
                  </a:path>
                </a:pathLst>
              </a:custGeom>
              <a:solidFill>
                <a:srgbClr val="EBEBEB"/>
              </a:solidFill>
              <a:ln w="9525" cap="flat">
                <a:noFill/>
                <a:prstDash val="solid"/>
                <a:miter/>
              </a:ln>
            </p:spPr>
            <p:txBody>
              <a:bodyPr rtlCol="0" anchor="ctr"/>
              <a:lstStyle/>
              <a:p>
                <a:endParaRPr lang="zh-CN" altLang="en-US"/>
              </a:p>
            </p:txBody>
          </p:sp>
          <p:sp>
            <p:nvSpPr>
              <p:cNvPr id="244" name="任意多边形: 形状 243"/>
              <p:cNvSpPr/>
              <p:nvPr/>
            </p:nvSpPr>
            <p:spPr>
              <a:xfrm>
                <a:off x="2918474" y="1537713"/>
                <a:ext cx="605432" cy="661799"/>
              </a:xfrm>
              <a:custGeom>
                <a:avLst/>
                <a:gdLst>
                  <a:gd name="connsiteX0" fmla="*/ 365460 w 605432"/>
                  <a:gd name="connsiteY0" fmla="*/ 342235 h 661799"/>
                  <a:gd name="connsiteX1" fmla="*/ 471092 w 605432"/>
                  <a:gd name="connsiteY1" fmla="*/ 178215 h 661799"/>
                  <a:gd name="connsiteX2" fmla="*/ 305452 w 605432"/>
                  <a:gd name="connsiteY2" fmla="*/ 2 h 661799"/>
                  <a:gd name="connsiteX3" fmla="*/ 138479 w 605432"/>
                  <a:gd name="connsiteY3" fmla="*/ 176786 h 661799"/>
                  <a:gd name="connsiteX4" fmla="*/ 244397 w 605432"/>
                  <a:gd name="connsiteY4" fmla="*/ 342235 h 661799"/>
                  <a:gd name="connsiteX5" fmla="*/ 81 w 605432"/>
                  <a:gd name="connsiteY5" fmla="*/ 658942 h 661799"/>
                  <a:gd name="connsiteX6" fmla="*/ 605299 w 605432"/>
                  <a:gd name="connsiteY6" fmla="*/ 661799 h 661799"/>
                  <a:gd name="connsiteX7" fmla="*/ 365460 w 605432"/>
                  <a:gd name="connsiteY7" fmla="*/ 342235 h 66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5432" h="661799">
                    <a:moveTo>
                      <a:pt x="365460" y="342235"/>
                    </a:moveTo>
                    <a:cubicBezTo>
                      <a:pt x="430296" y="313598"/>
                      <a:pt x="471840" y="249090"/>
                      <a:pt x="471092" y="178215"/>
                    </a:cubicBezTo>
                    <a:cubicBezTo>
                      <a:pt x="471092" y="80203"/>
                      <a:pt x="397368" y="478"/>
                      <a:pt x="305452" y="2"/>
                    </a:cubicBezTo>
                    <a:cubicBezTo>
                      <a:pt x="213536" y="-474"/>
                      <a:pt x="139050" y="78679"/>
                      <a:pt x="138479" y="176786"/>
                    </a:cubicBezTo>
                    <a:cubicBezTo>
                      <a:pt x="137125" y="248268"/>
                      <a:pt x="178913" y="313543"/>
                      <a:pt x="244397" y="342235"/>
                    </a:cubicBezTo>
                    <a:cubicBezTo>
                      <a:pt x="-11540" y="380335"/>
                      <a:pt x="81" y="658942"/>
                      <a:pt x="81" y="658942"/>
                    </a:cubicBezTo>
                    <a:lnTo>
                      <a:pt x="605299" y="661799"/>
                    </a:lnTo>
                    <a:cubicBezTo>
                      <a:pt x="605299" y="661799"/>
                      <a:pt x="619110" y="380526"/>
                      <a:pt x="365460" y="342235"/>
                    </a:cubicBezTo>
                    <a:close/>
                  </a:path>
                </a:pathLst>
              </a:custGeom>
              <a:solidFill>
                <a:srgbClr val="EBEBEB"/>
              </a:solidFill>
              <a:ln w="9525" cap="flat">
                <a:noFill/>
                <a:prstDash val="solid"/>
                <a:miter/>
              </a:ln>
            </p:spPr>
            <p:txBody>
              <a:bodyPr rtlCol="0" anchor="ctr"/>
              <a:lstStyle/>
              <a:p>
                <a:endParaRPr lang="zh-CN" altLang="en-US"/>
              </a:p>
            </p:txBody>
          </p:sp>
          <p:sp>
            <p:nvSpPr>
              <p:cNvPr id="245" name="任意多边形: 形状 244"/>
              <p:cNvSpPr/>
              <p:nvPr/>
            </p:nvSpPr>
            <p:spPr>
              <a:xfrm>
                <a:off x="8048080" y="1395220"/>
                <a:ext cx="449456" cy="491301"/>
              </a:xfrm>
              <a:custGeom>
                <a:avLst/>
                <a:gdLst>
                  <a:gd name="connsiteX0" fmla="*/ 271054 w 449456"/>
                  <a:gd name="connsiteY0" fmla="*/ 254034 h 491301"/>
                  <a:gd name="connsiteX1" fmla="*/ 349540 w 449456"/>
                  <a:gd name="connsiteY1" fmla="*/ 132304 h 491301"/>
                  <a:gd name="connsiteX2" fmla="*/ 226572 w 449456"/>
                  <a:gd name="connsiteY2" fmla="*/ 2 h 491301"/>
                  <a:gd name="connsiteX3" fmla="*/ 102747 w 449456"/>
                  <a:gd name="connsiteY3" fmla="*/ 131161 h 491301"/>
                  <a:gd name="connsiteX4" fmla="*/ 181519 w 449456"/>
                  <a:gd name="connsiteY4" fmla="*/ 254034 h 491301"/>
                  <a:gd name="connsiteX5" fmla="*/ 68 w 449456"/>
                  <a:gd name="connsiteY5" fmla="*/ 489206 h 491301"/>
                  <a:gd name="connsiteX6" fmla="*/ 449362 w 449456"/>
                  <a:gd name="connsiteY6" fmla="*/ 491301 h 491301"/>
                  <a:gd name="connsiteX7" fmla="*/ 271054 w 449456"/>
                  <a:gd name="connsiteY7" fmla="*/ 254034 h 491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9456" h="491301">
                    <a:moveTo>
                      <a:pt x="271054" y="254034"/>
                    </a:moveTo>
                    <a:cubicBezTo>
                      <a:pt x="319211" y="232811"/>
                      <a:pt x="350085" y="184928"/>
                      <a:pt x="349540" y="132304"/>
                    </a:cubicBezTo>
                    <a:cubicBezTo>
                      <a:pt x="349540" y="59533"/>
                      <a:pt x="294772" y="383"/>
                      <a:pt x="226572" y="2"/>
                    </a:cubicBezTo>
                    <a:cubicBezTo>
                      <a:pt x="158374" y="-379"/>
                      <a:pt x="102747" y="58390"/>
                      <a:pt x="102747" y="131161"/>
                    </a:cubicBezTo>
                    <a:cubicBezTo>
                      <a:pt x="101686" y="184295"/>
                      <a:pt x="132793" y="232817"/>
                      <a:pt x="181519" y="254034"/>
                    </a:cubicBezTo>
                    <a:cubicBezTo>
                      <a:pt x="-8981" y="282609"/>
                      <a:pt x="68" y="489206"/>
                      <a:pt x="68" y="489206"/>
                    </a:cubicBezTo>
                    <a:lnTo>
                      <a:pt x="449362" y="491301"/>
                    </a:lnTo>
                    <a:cubicBezTo>
                      <a:pt x="449362" y="491301"/>
                      <a:pt x="459459" y="282513"/>
                      <a:pt x="271054" y="254034"/>
                    </a:cubicBezTo>
                    <a:close/>
                  </a:path>
                </a:pathLst>
              </a:custGeom>
              <a:solidFill>
                <a:srgbClr val="F5F5F5"/>
              </a:solidFill>
              <a:ln w="9525" cap="flat">
                <a:noFill/>
                <a:prstDash val="solid"/>
                <a:miter/>
              </a:ln>
            </p:spPr>
            <p:txBody>
              <a:bodyPr rtlCol="0" anchor="ctr"/>
              <a:lstStyle/>
              <a:p>
                <a:endParaRPr lang="zh-CN" altLang="en-US"/>
              </a:p>
            </p:txBody>
          </p:sp>
          <p:sp>
            <p:nvSpPr>
              <p:cNvPr id="246" name="任意多边形: 形状 245"/>
              <p:cNvSpPr/>
              <p:nvPr/>
            </p:nvSpPr>
            <p:spPr>
              <a:xfrm>
                <a:off x="3987792" y="1416525"/>
                <a:ext cx="285848" cy="312643"/>
              </a:xfrm>
              <a:custGeom>
                <a:avLst/>
                <a:gdLst>
                  <a:gd name="connsiteX0" fmla="*/ 172441 w 285848"/>
                  <a:gd name="connsiteY0" fmla="*/ 161958 h 312643"/>
                  <a:gd name="connsiteX1" fmla="*/ 222257 w 285848"/>
                  <a:gd name="connsiteY1" fmla="*/ 84519 h 312643"/>
                  <a:gd name="connsiteX2" fmla="*/ 149637 w 285848"/>
                  <a:gd name="connsiteY2" fmla="*/ 221 h 312643"/>
                  <a:gd name="connsiteX3" fmla="*/ 65338 w 285848"/>
                  <a:gd name="connsiteY3" fmla="*/ 72841 h 312643"/>
                  <a:gd name="connsiteX4" fmla="*/ 65285 w 285848"/>
                  <a:gd name="connsiteY4" fmla="*/ 83757 h 312643"/>
                  <a:gd name="connsiteX5" fmla="*/ 115291 w 285848"/>
                  <a:gd name="connsiteY5" fmla="*/ 161958 h 312643"/>
                  <a:gd name="connsiteX6" fmla="*/ 39 w 285848"/>
                  <a:gd name="connsiteY6" fmla="*/ 311405 h 312643"/>
                  <a:gd name="connsiteX7" fmla="*/ 285789 w 285848"/>
                  <a:gd name="connsiteY7" fmla="*/ 312643 h 312643"/>
                  <a:gd name="connsiteX8" fmla="*/ 172441 w 285848"/>
                  <a:gd name="connsiteY8" fmla="*/ 161958 h 312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48" h="312643">
                    <a:moveTo>
                      <a:pt x="172441" y="161958"/>
                    </a:moveTo>
                    <a:cubicBezTo>
                      <a:pt x="203024" y="148413"/>
                      <a:pt x="222611" y="117966"/>
                      <a:pt x="222257" y="84519"/>
                    </a:cubicBezTo>
                    <a:cubicBezTo>
                      <a:pt x="225482" y="41187"/>
                      <a:pt x="192969" y="3446"/>
                      <a:pt x="149637" y="221"/>
                    </a:cubicBezTo>
                    <a:cubicBezTo>
                      <a:pt x="106305" y="-3004"/>
                      <a:pt x="68563" y="29509"/>
                      <a:pt x="65338" y="72841"/>
                    </a:cubicBezTo>
                    <a:cubicBezTo>
                      <a:pt x="65068" y="76474"/>
                      <a:pt x="65050" y="80122"/>
                      <a:pt x="65285" y="83757"/>
                    </a:cubicBezTo>
                    <a:cubicBezTo>
                      <a:pt x="64682" y="117517"/>
                      <a:pt x="84393" y="148342"/>
                      <a:pt x="115291" y="161958"/>
                    </a:cubicBezTo>
                    <a:cubicBezTo>
                      <a:pt x="-5486" y="180150"/>
                      <a:pt x="39" y="311405"/>
                      <a:pt x="39" y="311405"/>
                    </a:cubicBezTo>
                    <a:lnTo>
                      <a:pt x="285789" y="312643"/>
                    </a:lnTo>
                    <a:cubicBezTo>
                      <a:pt x="285789" y="312643"/>
                      <a:pt x="292171" y="179960"/>
                      <a:pt x="172441" y="161958"/>
                    </a:cubicBezTo>
                    <a:close/>
                  </a:path>
                </a:pathLst>
              </a:custGeom>
              <a:solidFill>
                <a:srgbClr val="F5F5F5"/>
              </a:solidFill>
              <a:ln w="9525" cap="flat">
                <a:noFill/>
                <a:prstDash val="solid"/>
                <a:miter/>
              </a:ln>
            </p:spPr>
            <p:txBody>
              <a:bodyPr rtlCol="0" anchor="ctr"/>
              <a:lstStyle/>
              <a:p>
                <a:endParaRPr lang="zh-CN" altLang="en-US"/>
              </a:p>
            </p:txBody>
          </p:sp>
          <p:sp>
            <p:nvSpPr>
              <p:cNvPr id="247" name="任意多边形: 形状 246"/>
              <p:cNvSpPr/>
              <p:nvPr/>
            </p:nvSpPr>
            <p:spPr>
              <a:xfrm>
                <a:off x="6415324" y="5024531"/>
                <a:ext cx="368460" cy="402813"/>
              </a:xfrm>
              <a:custGeom>
                <a:avLst/>
                <a:gdLst>
                  <a:gd name="connsiteX0" fmla="*/ 222362 w 368460"/>
                  <a:gd name="connsiteY0" fmla="*/ 208313 h 402813"/>
                  <a:gd name="connsiteX1" fmla="*/ 286656 w 368460"/>
                  <a:gd name="connsiteY1" fmla="*/ 108491 h 402813"/>
                  <a:gd name="connsiteX2" fmla="*/ 185881 w 368460"/>
                  <a:gd name="connsiteY2" fmla="*/ 1 h 402813"/>
                  <a:gd name="connsiteX3" fmla="*/ 84250 w 368460"/>
                  <a:gd name="connsiteY3" fmla="*/ 107538 h 402813"/>
                  <a:gd name="connsiteX4" fmla="*/ 148734 w 368460"/>
                  <a:gd name="connsiteY4" fmla="*/ 208313 h 402813"/>
                  <a:gd name="connsiteX5" fmla="*/ 49 w 368460"/>
                  <a:gd name="connsiteY5" fmla="*/ 401099 h 402813"/>
                  <a:gd name="connsiteX6" fmla="*/ 368380 w 368460"/>
                  <a:gd name="connsiteY6" fmla="*/ 402813 h 402813"/>
                  <a:gd name="connsiteX7" fmla="*/ 222362 w 368460"/>
                  <a:gd name="connsiteY7" fmla="*/ 208313 h 402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460" h="402813">
                    <a:moveTo>
                      <a:pt x="222362" y="208313"/>
                    </a:moveTo>
                    <a:cubicBezTo>
                      <a:pt x="261817" y="190878"/>
                      <a:pt x="287100" y="151624"/>
                      <a:pt x="286656" y="108491"/>
                    </a:cubicBezTo>
                    <a:cubicBezTo>
                      <a:pt x="286656" y="48865"/>
                      <a:pt x="241793" y="287"/>
                      <a:pt x="185881" y="1"/>
                    </a:cubicBezTo>
                    <a:cubicBezTo>
                      <a:pt x="129970" y="-284"/>
                      <a:pt x="84440" y="47626"/>
                      <a:pt x="84250" y="107538"/>
                    </a:cubicBezTo>
                    <a:cubicBezTo>
                      <a:pt x="83453" y="151061"/>
                      <a:pt x="108882" y="190801"/>
                      <a:pt x="148734" y="208313"/>
                    </a:cubicBezTo>
                    <a:cubicBezTo>
                      <a:pt x="-7000" y="231744"/>
                      <a:pt x="49" y="401099"/>
                      <a:pt x="49" y="401099"/>
                    </a:cubicBezTo>
                    <a:lnTo>
                      <a:pt x="368380" y="402813"/>
                    </a:lnTo>
                    <a:cubicBezTo>
                      <a:pt x="368380" y="402813"/>
                      <a:pt x="376762" y="231649"/>
                      <a:pt x="222362" y="208313"/>
                    </a:cubicBezTo>
                    <a:close/>
                  </a:path>
                </a:pathLst>
              </a:custGeom>
              <a:solidFill>
                <a:srgbClr val="F5F5F5"/>
              </a:solidFill>
              <a:ln w="9525" cap="flat">
                <a:noFill/>
                <a:prstDash val="solid"/>
                <a:miter/>
              </a:ln>
            </p:spPr>
            <p:txBody>
              <a:bodyPr rtlCol="0" anchor="ctr"/>
              <a:lstStyle/>
              <a:p>
                <a:endParaRPr lang="zh-CN" altLang="en-US"/>
              </a:p>
            </p:txBody>
          </p:sp>
          <p:sp>
            <p:nvSpPr>
              <p:cNvPr id="248" name="任意多边形: 形状 247"/>
              <p:cNvSpPr/>
              <p:nvPr/>
            </p:nvSpPr>
            <p:spPr>
              <a:xfrm>
                <a:off x="8365521" y="4554759"/>
                <a:ext cx="893540" cy="864488"/>
              </a:xfrm>
              <a:custGeom>
                <a:avLst/>
                <a:gdLst>
                  <a:gd name="connsiteX0" fmla="*/ 0 w 893540"/>
                  <a:gd name="connsiteY0" fmla="*/ 0 h 864488"/>
                  <a:gd name="connsiteX1" fmla="*/ 893540 w 893540"/>
                  <a:gd name="connsiteY1" fmla="*/ 0 h 864488"/>
                  <a:gd name="connsiteX2" fmla="*/ 893540 w 893540"/>
                  <a:gd name="connsiteY2" fmla="*/ 864489 h 864488"/>
                  <a:gd name="connsiteX3" fmla="*/ 0 w 893540"/>
                  <a:gd name="connsiteY3" fmla="*/ 864489 h 864488"/>
                </a:gdLst>
                <a:ahLst/>
                <a:cxnLst>
                  <a:cxn ang="0">
                    <a:pos x="connsiteX0" y="connsiteY0"/>
                  </a:cxn>
                  <a:cxn ang="0">
                    <a:pos x="connsiteX1" y="connsiteY1"/>
                  </a:cxn>
                  <a:cxn ang="0">
                    <a:pos x="connsiteX2" y="connsiteY2"/>
                  </a:cxn>
                  <a:cxn ang="0">
                    <a:pos x="connsiteX3" y="connsiteY3"/>
                  </a:cxn>
                </a:cxnLst>
                <a:rect l="l" t="t" r="r" b="b"/>
                <a:pathLst>
                  <a:path w="893540" h="864488">
                    <a:moveTo>
                      <a:pt x="0" y="0"/>
                    </a:moveTo>
                    <a:lnTo>
                      <a:pt x="893540" y="0"/>
                    </a:lnTo>
                    <a:lnTo>
                      <a:pt x="893540" y="864489"/>
                    </a:lnTo>
                    <a:lnTo>
                      <a:pt x="0" y="864489"/>
                    </a:lnTo>
                    <a:close/>
                  </a:path>
                </a:pathLst>
              </a:custGeom>
              <a:solidFill>
                <a:srgbClr val="F5F5F5"/>
              </a:solidFill>
              <a:ln w="9525" cap="flat">
                <a:noFill/>
                <a:prstDash val="solid"/>
                <a:miter/>
              </a:ln>
            </p:spPr>
            <p:txBody>
              <a:bodyPr rtlCol="0" anchor="ctr"/>
              <a:lstStyle/>
              <a:p>
                <a:endParaRPr lang="zh-CN" altLang="en-US"/>
              </a:p>
            </p:txBody>
          </p:sp>
          <p:sp>
            <p:nvSpPr>
              <p:cNvPr id="249" name="任意多边形: 形状 248"/>
              <p:cNvSpPr/>
              <p:nvPr/>
            </p:nvSpPr>
            <p:spPr>
              <a:xfrm>
                <a:off x="8434768" y="4900422"/>
                <a:ext cx="755046" cy="444912"/>
              </a:xfrm>
              <a:custGeom>
                <a:avLst/>
                <a:gdLst>
                  <a:gd name="connsiteX0" fmla="*/ 0 w 755046"/>
                  <a:gd name="connsiteY0" fmla="*/ 444913 h 444912"/>
                  <a:gd name="connsiteX1" fmla="*/ 247269 w 755046"/>
                  <a:gd name="connsiteY1" fmla="*/ 0 h 444912"/>
                  <a:gd name="connsiteX2" fmla="*/ 449389 w 755046"/>
                  <a:gd name="connsiteY2" fmla="*/ 284321 h 444912"/>
                  <a:gd name="connsiteX3" fmla="*/ 572262 w 755046"/>
                  <a:gd name="connsiteY3" fmla="*/ 133350 h 444912"/>
                  <a:gd name="connsiteX4" fmla="*/ 755047 w 755046"/>
                  <a:gd name="connsiteY4" fmla="*/ 444913 h 444912"/>
                  <a:gd name="connsiteX5" fmla="*/ 0 w 755046"/>
                  <a:gd name="connsiteY5" fmla="*/ 444913 h 444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5046" h="444912">
                    <a:moveTo>
                      <a:pt x="0" y="444913"/>
                    </a:moveTo>
                    <a:lnTo>
                      <a:pt x="247269" y="0"/>
                    </a:lnTo>
                    <a:lnTo>
                      <a:pt x="449389" y="284321"/>
                    </a:lnTo>
                    <a:lnTo>
                      <a:pt x="572262" y="133350"/>
                    </a:lnTo>
                    <a:lnTo>
                      <a:pt x="755047" y="444913"/>
                    </a:lnTo>
                    <a:lnTo>
                      <a:pt x="0" y="444913"/>
                    </a:lnTo>
                    <a:close/>
                  </a:path>
                </a:pathLst>
              </a:custGeom>
              <a:solidFill>
                <a:srgbClr val="E0E0E0"/>
              </a:solidFill>
              <a:ln w="9525" cap="flat">
                <a:noFill/>
                <a:prstDash val="solid"/>
                <a:miter/>
              </a:ln>
            </p:spPr>
            <p:txBody>
              <a:bodyPr rtlCol="0" anchor="ctr"/>
              <a:lstStyle/>
              <a:p>
                <a:endParaRPr lang="zh-CN" altLang="en-US"/>
              </a:p>
            </p:txBody>
          </p:sp>
          <p:sp>
            <p:nvSpPr>
              <p:cNvPr id="250" name="任意多边形: 形状 249"/>
              <p:cNvSpPr/>
              <p:nvPr/>
            </p:nvSpPr>
            <p:spPr>
              <a:xfrm>
                <a:off x="8841581" y="4749641"/>
                <a:ext cx="128778" cy="128777"/>
              </a:xfrm>
              <a:custGeom>
                <a:avLst/>
                <a:gdLst>
                  <a:gd name="connsiteX0" fmla="*/ 128778 w 128778"/>
                  <a:gd name="connsiteY0" fmla="*/ 64294 h 128777"/>
                  <a:gd name="connsiteX1" fmla="*/ 64485 w 128778"/>
                  <a:gd name="connsiteY1" fmla="*/ 128778 h 128777"/>
                  <a:gd name="connsiteX2" fmla="*/ 0 w 128778"/>
                  <a:gd name="connsiteY2" fmla="*/ 64484 h 128777"/>
                  <a:gd name="connsiteX3" fmla="*/ 64294 w 128778"/>
                  <a:gd name="connsiteY3" fmla="*/ 0 h 128777"/>
                  <a:gd name="connsiteX4" fmla="*/ 64389 w 128778"/>
                  <a:gd name="connsiteY4" fmla="*/ 0 h 128777"/>
                  <a:gd name="connsiteX5" fmla="*/ 128778 w 128778"/>
                  <a:gd name="connsiteY5" fmla="*/ 64294 h 12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778" h="128777">
                    <a:moveTo>
                      <a:pt x="128778" y="64294"/>
                    </a:moveTo>
                    <a:cubicBezTo>
                      <a:pt x="128831" y="99855"/>
                      <a:pt x="100046" y="128725"/>
                      <a:pt x="64485" y="128778"/>
                    </a:cubicBezTo>
                    <a:cubicBezTo>
                      <a:pt x="28923" y="128831"/>
                      <a:pt x="53" y="100045"/>
                      <a:pt x="0" y="64484"/>
                    </a:cubicBezTo>
                    <a:cubicBezTo>
                      <a:pt x="-52" y="28923"/>
                      <a:pt x="28733" y="53"/>
                      <a:pt x="64294" y="0"/>
                    </a:cubicBezTo>
                    <a:cubicBezTo>
                      <a:pt x="64326" y="0"/>
                      <a:pt x="64357" y="0"/>
                      <a:pt x="64389" y="0"/>
                    </a:cubicBezTo>
                    <a:cubicBezTo>
                      <a:pt x="99913" y="0"/>
                      <a:pt x="128725" y="28770"/>
                      <a:pt x="128778" y="64294"/>
                    </a:cubicBezTo>
                    <a:close/>
                  </a:path>
                </a:pathLst>
              </a:custGeom>
              <a:solidFill>
                <a:srgbClr val="E0E0E0"/>
              </a:solidFill>
              <a:ln w="9525" cap="flat">
                <a:noFill/>
                <a:prstDash val="solid"/>
                <a:miter/>
              </a:ln>
            </p:spPr>
            <p:txBody>
              <a:bodyPr rtlCol="0" anchor="ctr"/>
              <a:lstStyle/>
              <a:p>
                <a:endParaRPr lang="zh-CN" altLang="en-US"/>
              </a:p>
            </p:txBody>
          </p:sp>
          <p:sp>
            <p:nvSpPr>
              <p:cNvPr id="251" name="任意多边形: 形状 250"/>
              <p:cNvSpPr/>
              <p:nvPr/>
            </p:nvSpPr>
            <p:spPr>
              <a:xfrm>
                <a:off x="8431152" y="4622030"/>
                <a:ext cx="763901" cy="727685"/>
              </a:xfrm>
              <a:custGeom>
                <a:avLst/>
                <a:gdLst>
                  <a:gd name="connsiteX0" fmla="*/ 758662 w 763901"/>
                  <a:gd name="connsiteY0" fmla="*/ 725685 h 727685"/>
                  <a:gd name="connsiteX1" fmla="*/ 758662 w 763901"/>
                  <a:gd name="connsiteY1" fmla="*/ 722161 h 727685"/>
                  <a:gd name="connsiteX2" fmla="*/ 758662 w 763901"/>
                  <a:gd name="connsiteY2" fmla="*/ 712065 h 727685"/>
                  <a:gd name="connsiteX3" fmla="*/ 758662 w 763901"/>
                  <a:gd name="connsiteY3" fmla="*/ 673202 h 727685"/>
                  <a:gd name="connsiteX4" fmla="*/ 757710 w 763901"/>
                  <a:gd name="connsiteY4" fmla="*/ 526327 h 727685"/>
                  <a:gd name="connsiteX5" fmla="*/ 755900 w 763901"/>
                  <a:gd name="connsiteY5" fmla="*/ 4357 h 727685"/>
                  <a:gd name="connsiteX6" fmla="*/ 759520 w 763901"/>
                  <a:gd name="connsiteY6" fmla="*/ 7976 h 727685"/>
                  <a:gd name="connsiteX7" fmla="*/ 4568 w 763901"/>
                  <a:gd name="connsiteY7" fmla="*/ 8643 h 727685"/>
                  <a:gd name="connsiteX8" fmla="*/ 8759 w 763901"/>
                  <a:gd name="connsiteY8" fmla="*/ 4452 h 727685"/>
                  <a:gd name="connsiteX9" fmla="*/ 8759 w 763901"/>
                  <a:gd name="connsiteY9" fmla="*/ 198572 h 727685"/>
                  <a:gd name="connsiteX10" fmla="*/ 8759 w 763901"/>
                  <a:gd name="connsiteY10" fmla="*/ 384785 h 727685"/>
                  <a:gd name="connsiteX11" fmla="*/ 8283 w 763901"/>
                  <a:gd name="connsiteY11" fmla="*/ 725685 h 727685"/>
                  <a:gd name="connsiteX12" fmla="*/ 4568 w 763901"/>
                  <a:gd name="connsiteY12" fmla="*/ 721970 h 727685"/>
                  <a:gd name="connsiteX13" fmla="*/ 550541 w 763901"/>
                  <a:gd name="connsiteY13" fmla="*/ 723875 h 727685"/>
                  <a:gd name="connsiteX14" fmla="*/ 704465 w 763901"/>
                  <a:gd name="connsiteY14" fmla="*/ 724828 h 727685"/>
                  <a:gd name="connsiteX15" fmla="*/ 745327 w 763901"/>
                  <a:gd name="connsiteY15" fmla="*/ 724828 h 727685"/>
                  <a:gd name="connsiteX16" fmla="*/ 755900 w 763901"/>
                  <a:gd name="connsiteY16" fmla="*/ 724828 h 727685"/>
                  <a:gd name="connsiteX17" fmla="*/ 759615 w 763901"/>
                  <a:gd name="connsiteY17" fmla="*/ 724828 h 727685"/>
                  <a:gd name="connsiteX18" fmla="*/ 756281 w 763901"/>
                  <a:gd name="connsiteY18" fmla="*/ 724828 h 727685"/>
                  <a:gd name="connsiteX19" fmla="*/ 746185 w 763901"/>
                  <a:gd name="connsiteY19" fmla="*/ 724828 h 727685"/>
                  <a:gd name="connsiteX20" fmla="*/ 705990 w 763901"/>
                  <a:gd name="connsiteY20" fmla="*/ 724828 h 727685"/>
                  <a:gd name="connsiteX21" fmla="*/ 552923 w 763901"/>
                  <a:gd name="connsiteY21" fmla="*/ 725781 h 727685"/>
                  <a:gd name="connsiteX22" fmla="*/ 4568 w 763901"/>
                  <a:gd name="connsiteY22" fmla="*/ 727685 h 727685"/>
                  <a:gd name="connsiteX23" fmla="*/ 949 w 763901"/>
                  <a:gd name="connsiteY23" fmla="*/ 727685 h 727685"/>
                  <a:gd name="connsiteX24" fmla="*/ 949 w 763901"/>
                  <a:gd name="connsiteY24" fmla="*/ 723971 h 727685"/>
                  <a:gd name="connsiteX25" fmla="*/ 949 w 763901"/>
                  <a:gd name="connsiteY25" fmla="*/ 383071 h 727685"/>
                  <a:gd name="connsiteX26" fmla="*/ 949 w 763901"/>
                  <a:gd name="connsiteY26" fmla="*/ 196857 h 727685"/>
                  <a:gd name="connsiteX27" fmla="*/ 949 w 763901"/>
                  <a:gd name="connsiteY27" fmla="*/ 4452 h 727685"/>
                  <a:gd name="connsiteX28" fmla="*/ 5235 w 763901"/>
                  <a:gd name="connsiteY28" fmla="*/ 71 h 727685"/>
                  <a:gd name="connsiteX29" fmla="*/ 760186 w 763901"/>
                  <a:gd name="connsiteY29" fmla="*/ 642 h 727685"/>
                  <a:gd name="connsiteX30" fmla="*/ 763901 w 763901"/>
                  <a:gd name="connsiteY30" fmla="*/ 642 h 727685"/>
                  <a:gd name="connsiteX31" fmla="*/ 763901 w 763901"/>
                  <a:gd name="connsiteY31" fmla="*/ 4262 h 727685"/>
                  <a:gd name="connsiteX32" fmla="*/ 762091 w 763901"/>
                  <a:gd name="connsiteY32" fmla="*/ 528137 h 727685"/>
                  <a:gd name="connsiteX33" fmla="*/ 761139 w 763901"/>
                  <a:gd name="connsiteY33" fmla="*/ 674155 h 727685"/>
                  <a:gd name="connsiteX34" fmla="*/ 761139 w 763901"/>
                  <a:gd name="connsiteY34" fmla="*/ 712255 h 727685"/>
                  <a:gd name="connsiteX35" fmla="*/ 761139 w 763901"/>
                  <a:gd name="connsiteY35" fmla="*/ 721780 h 727685"/>
                  <a:gd name="connsiteX36" fmla="*/ 758662 w 763901"/>
                  <a:gd name="connsiteY36" fmla="*/ 725685 h 727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63901" h="727685">
                    <a:moveTo>
                      <a:pt x="758662" y="725685"/>
                    </a:moveTo>
                    <a:cubicBezTo>
                      <a:pt x="758587" y="724512"/>
                      <a:pt x="758587" y="723334"/>
                      <a:pt x="758662" y="722161"/>
                    </a:cubicBezTo>
                    <a:cubicBezTo>
                      <a:pt x="758662" y="719589"/>
                      <a:pt x="758662" y="716256"/>
                      <a:pt x="758662" y="712065"/>
                    </a:cubicBezTo>
                    <a:cubicBezTo>
                      <a:pt x="758662" y="702540"/>
                      <a:pt x="758662" y="689871"/>
                      <a:pt x="758662" y="673202"/>
                    </a:cubicBezTo>
                    <a:cubicBezTo>
                      <a:pt x="758662" y="638912"/>
                      <a:pt x="758186" y="589287"/>
                      <a:pt x="757710" y="526327"/>
                    </a:cubicBezTo>
                    <a:cubicBezTo>
                      <a:pt x="757710" y="400025"/>
                      <a:pt x="756662" y="220289"/>
                      <a:pt x="755900" y="4357"/>
                    </a:cubicBezTo>
                    <a:lnTo>
                      <a:pt x="759520" y="7976"/>
                    </a:lnTo>
                    <a:lnTo>
                      <a:pt x="4568" y="8643"/>
                    </a:lnTo>
                    <a:cubicBezTo>
                      <a:pt x="3615" y="9500"/>
                      <a:pt x="12569" y="547"/>
                      <a:pt x="8759" y="4452"/>
                    </a:cubicBezTo>
                    <a:lnTo>
                      <a:pt x="8759" y="198572"/>
                    </a:lnTo>
                    <a:cubicBezTo>
                      <a:pt x="8759" y="262103"/>
                      <a:pt x="8759" y="324302"/>
                      <a:pt x="8759" y="384785"/>
                    </a:cubicBezTo>
                    <a:cubicBezTo>
                      <a:pt x="8759" y="505943"/>
                      <a:pt x="8759" y="620339"/>
                      <a:pt x="8283" y="725685"/>
                    </a:cubicBezTo>
                    <a:lnTo>
                      <a:pt x="4568" y="721970"/>
                    </a:lnTo>
                    <a:lnTo>
                      <a:pt x="550541" y="723875"/>
                    </a:lnTo>
                    <a:lnTo>
                      <a:pt x="704465" y="724828"/>
                    </a:lnTo>
                    <a:lnTo>
                      <a:pt x="745327" y="724828"/>
                    </a:lnTo>
                    <a:lnTo>
                      <a:pt x="755900" y="724828"/>
                    </a:lnTo>
                    <a:lnTo>
                      <a:pt x="759615" y="724828"/>
                    </a:lnTo>
                    <a:cubicBezTo>
                      <a:pt x="758505" y="724922"/>
                      <a:pt x="757390" y="724922"/>
                      <a:pt x="756281" y="724828"/>
                    </a:cubicBezTo>
                    <a:lnTo>
                      <a:pt x="746185" y="724828"/>
                    </a:lnTo>
                    <a:lnTo>
                      <a:pt x="705990" y="724828"/>
                    </a:lnTo>
                    <a:lnTo>
                      <a:pt x="552923" y="725781"/>
                    </a:lnTo>
                    <a:lnTo>
                      <a:pt x="4568" y="727685"/>
                    </a:lnTo>
                    <a:lnTo>
                      <a:pt x="949" y="727685"/>
                    </a:lnTo>
                    <a:lnTo>
                      <a:pt x="949" y="723971"/>
                    </a:lnTo>
                    <a:cubicBezTo>
                      <a:pt x="949" y="618624"/>
                      <a:pt x="949" y="504229"/>
                      <a:pt x="949" y="383071"/>
                    </a:cubicBezTo>
                    <a:cubicBezTo>
                      <a:pt x="949" y="322587"/>
                      <a:pt x="949" y="260389"/>
                      <a:pt x="949" y="196857"/>
                    </a:cubicBezTo>
                    <a:lnTo>
                      <a:pt x="949" y="4452"/>
                    </a:lnTo>
                    <a:cubicBezTo>
                      <a:pt x="-2861" y="8167"/>
                      <a:pt x="6092" y="-882"/>
                      <a:pt x="5235" y="71"/>
                    </a:cubicBezTo>
                    <a:lnTo>
                      <a:pt x="760186" y="642"/>
                    </a:lnTo>
                    <a:lnTo>
                      <a:pt x="763901" y="642"/>
                    </a:lnTo>
                    <a:lnTo>
                      <a:pt x="763901" y="4262"/>
                    </a:lnTo>
                    <a:cubicBezTo>
                      <a:pt x="763140" y="221146"/>
                      <a:pt x="762567" y="401740"/>
                      <a:pt x="762091" y="528137"/>
                    </a:cubicBezTo>
                    <a:cubicBezTo>
                      <a:pt x="762091" y="590811"/>
                      <a:pt x="761330" y="640056"/>
                      <a:pt x="761139" y="674155"/>
                    </a:cubicBezTo>
                    <a:cubicBezTo>
                      <a:pt x="761139" y="690633"/>
                      <a:pt x="761139" y="703397"/>
                      <a:pt x="761139" y="712255"/>
                    </a:cubicBezTo>
                    <a:cubicBezTo>
                      <a:pt x="761139" y="716351"/>
                      <a:pt x="761139" y="719494"/>
                      <a:pt x="761139" y="721780"/>
                    </a:cubicBezTo>
                    <a:cubicBezTo>
                      <a:pt x="760627" y="723256"/>
                      <a:pt x="759779" y="724593"/>
                      <a:pt x="758662" y="725685"/>
                    </a:cubicBezTo>
                    <a:close/>
                  </a:path>
                </a:pathLst>
              </a:custGeom>
              <a:solidFill>
                <a:srgbClr val="E0E0E0"/>
              </a:solidFill>
              <a:ln w="9525" cap="flat">
                <a:noFill/>
                <a:prstDash val="solid"/>
                <a:miter/>
              </a:ln>
            </p:spPr>
            <p:txBody>
              <a:bodyPr rtlCol="0" anchor="ctr"/>
              <a:lstStyle/>
              <a:p>
                <a:endParaRPr lang="zh-CN" altLang="en-US"/>
              </a:p>
            </p:txBody>
          </p:sp>
          <p:sp>
            <p:nvSpPr>
              <p:cNvPr id="252" name="任意多边形: 形状 251"/>
              <p:cNvSpPr/>
              <p:nvPr/>
            </p:nvSpPr>
            <p:spPr>
              <a:xfrm>
                <a:off x="2795492" y="3937254"/>
                <a:ext cx="380238" cy="367855"/>
              </a:xfrm>
              <a:custGeom>
                <a:avLst/>
                <a:gdLst>
                  <a:gd name="connsiteX0" fmla="*/ 0 w 380238"/>
                  <a:gd name="connsiteY0" fmla="*/ 0 h 367855"/>
                  <a:gd name="connsiteX1" fmla="*/ 380238 w 380238"/>
                  <a:gd name="connsiteY1" fmla="*/ 0 h 367855"/>
                  <a:gd name="connsiteX2" fmla="*/ 380238 w 380238"/>
                  <a:gd name="connsiteY2" fmla="*/ 367855 h 367855"/>
                  <a:gd name="connsiteX3" fmla="*/ 0 w 380238"/>
                  <a:gd name="connsiteY3" fmla="*/ 367855 h 367855"/>
                </a:gdLst>
                <a:ahLst/>
                <a:cxnLst>
                  <a:cxn ang="0">
                    <a:pos x="connsiteX0" y="connsiteY0"/>
                  </a:cxn>
                  <a:cxn ang="0">
                    <a:pos x="connsiteX1" y="connsiteY1"/>
                  </a:cxn>
                  <a:cxn ang="0">
                    <a:pos x="connsiteX2" y="connsiteY2"/>
                  </a:cxn>
                  <a:cxn ang="0">
                    <a:pos x="connsiteX3" y="connsiteY3"/>
                  </a:cxn>
                </a:cxnLst>
                <a:rect l="l" t="t" r="r" b="b"/>
                <a:pathLst>
                  <a:path w="380238" h="367855">
                    <a:moveTo>
                      <a:pt x="0" y="0"/>
                    </a:moveTo>
                    <a:lnTo>
                      <a:pt x="380238" y="0"/>
                    </a:lnTo>
                    <a:lnTo>
                      <a:pt x="380238" y="367855"/>
                    </a:lnTo>
                    <a:lnTo>
                      <a:pt x="0" y="367855"/>
                    </a:lnTo>
                    <a:close/>
                  </a:path>
                </a:pathLst>
              </a:custGeom>
              <a:solidFill>
                <a:srgbClr val="EBEBEB"/>
              </a:solidFill>
              <a:ln w="9525" cap="flat">
                <a:noFill/>
                <a:prstDash val="solid"/>
                <a:miter/>
              </a:ln>
            </p:spPr>
            <p:txBody>
              <a:bodyPr rtlCol="0" anchor="ctr"/>
              <a:lstStyle/>
              <a:p>
                <a:endParaRPr lang="zh-CN" altLang="en-US"/>
              </a:p>
            </p:txBody>
          </p:sp>
          <p:sp>
            <p:nvSpPr>
              <p:cNvPr id="253" name="任意多边形: 形状 252"/>
              <p:cNvSpPr/>
              <p:nvPr/>
            </p:nvSpPr>
            <p:spPr>
              <a:xfrm>
                <a:off x="2825019" y="4084415"/>
                <a:ext cx="321278" cy="189261"/>
              </a:xfrm>
              <a:custGeom>
                <a:avLst/>
                <a:gdLst>
                  <a:gd name="connsiteX0" fmla="*/ 0 w 321278"/>
                  <a:gd name="connsiteY0" fmla="*/ 189262 h 189261"/>
                  <a:gd name="connsiteX1" fmla="*/ 105156 w 321278"/>
                  <a:gd name="connsiteY1" fmla="*/ 0 h 189261"/>
                  <a:gd name="connsiteX2" fmla="*/ 191167 w 321278"/>
                  <a:gd name="connsiteY2" fmla="*/ 120968 h 189261"/>
                  <a:gd name="connsiteX3" fmla="*/ 243459 w 321278"/>
                  <a:gd name="connsiteY3" fmla="*/ 56674 h 189261"/>
                  <a:gd name="connsiteX4" fmla="*/ 321278 w 321278"/>
                  <a:gd name="connsiteY4" fmla="*/ 189262 h 189261"/>
                  <a:gd name="connsiteX5" fmla="*/ 0 w 321278"/>
                  <a:gd name="connsiteY5" fmla="*/ 189262 h 18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278" h="189261">
                    <a:moveTo>
                      <a:pt x="0" y="189262"/>
                    </a:moveTo>
                    <a:lnTo>
                      <a:pt x="105156" y="0"/>
                    </a:lnTo>
                    <a:lnTo>
                      <a:pt x="191167" y="120968"/>
                    </a:lnTo>
                    <a:lnTo>
                      <a:pt x="243459" y="56674"/>
                    </a:lnTo>
                    <a:lnTo>
                      <a:pt x="321278" y="189262"/>
                    </a:lnTo>
                    <a:lnTo>
                      <a:pt x="0" y="189262"/>
                    </a:lnTo>
                    <a:close/>
                  </a:path>
                </a:pathLst>
              </a:custGeom>
              <a:solidFill>
                <a:srgbClr val="E0E0E0"/>
              </a:solidFill>
              <a:ln w="9525" cap="flat">
                <a:noFill/>
                <a:prstDash val="solid"/>
                <a:miter/>
              </a:ln>
            </p:spPr>
            <p:txBody>
              <a:bodyPr rtlCol="0" anchor="ctr"/>
              <a:lstStyle/>
              <a:p>
                <a:endParaRPr lang="zh-CN" altLang="en-US"/>
              </a:p>
            </p:txBody>
          </p:sp>
          <p:sp>
            <p:nvSpPr>
              <p:cNvPr id="254" name="任意多边形: 形状 253"/>
              <p:cNvSpPr/>
              <p:nvPr/>
            </p:nvSpPr>
            <p:spPr>
              <a:xfrm>
                <a:off x="2998184" y="4020216"/>
                <a:ext cx="54673" cy="54673"/>
              </a:xfrm>
              <a:custGeom>
                <a:avLst/>
                <a:gdLst>
                  <a:gd name="connsiteX0" fmla="*/ 54673 w 54673"/>
                  <a:gd name="connsiteY0" fmla="*/ 27337 h 54673"/>
                  <a:gd name="connsiteX1" fmla="*/ 27337 w 54673"/>
                  <a:gd name="connsiteY1" fmla="*/ 54674 h 54673"/>
                  <a:gd name="connsiteX2" fmla="*/ 0 w 54673"/>
                  <a:gd name="connsiteY2" fmla="*/ 27337 h 54673"/>
                  <a:gd name="connsiteX3" fmla="*/ 27337 w 54673"/>
                  <a:gd name="connsiteY3" fmla="*/ 0 h 54673"/>
                  <a:gd name="connsiteX4" fmla="*/ 54673 w 54673"/>
                  <a:gd name="connsiteY4" fmla="*/ 27146 h 54673"/>
                  <a:gd name="connsiteX5" fmla="*/ 54673 w 54673"/>
                  <a:gd name="connsiteY5" fmla="*/ 27337 h 5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673" h="54673">
                    <a:moveTo>
                      <a:pt x="54673" y="27337"/>
                    </a:moveTo>
                    <a:cubicBezTo>
                      <a:pt x="54673" y="42435"/>
                      <a:pt x="42434" y="54674"/>
                      <a:pt x="27337" y="54674"/>
                    </a:cubicBezTo>
                    <a:cubicBezTo>
                      <a:pt x="12239" y="54674"/>
                      <a:pt x="0" y="42435"/>
                      <a:pt x="0" y="27337"/>
                    </a:cubicBezTo>
                    <a:cubicBezTo>
                      <a:pt x="0" y="12239"/>
                      <a:pt x="12239" y="0"/>
                      <a:pt x="27337" y="0"/>
                    </a:cubicBezTo>
                    <a:cubicBezTo>
                      <a:pt x="42382" y="-52"/>
                      <a:pt x="54621" y="12101"/>
                      <a:pt x="54673" y="27146"/>
                    </a:cubicBezTo>
                    <a:cubicBezTo>
                      <a:pt x="54674" y="27210"/>
                      <a:pt x="54674" y="27274"/>
                      <a:pt x="54673" y="27337"/>
                    </a:cubicBezTo>
                    <a:close/>
                  </a:path>
                </a:pathLst>
              </a:custGeom>
              <a:solidFill>
                <a:srgbClr val="E0E0E0"/>
              </a:solidFill>
              <a:ln w="9525" cap="flat">
                <a:noFill/>
                <a:prstDash val="solid"/>
                <a:miter/>
              </a:ln>
            </p:spPr>
            <p:txBody>
              <a:bodyPr rtlCol="0" anchor="ctr"/>
              <a:lstStyle/>
              <a:p>
                <a:endParaRPr lang="zh-CN" altLang="en-US"/>
              </a:p>
            </p:txBody>
          </p:sp>
          <p:sp>
            <p:nvSpPr>
              <p:cNvPr id="255" name="任意多边形: 形状 254"/>
              <p:cNvSpPr/>
              <p:nvPr/>
            </p:nvSpPr>
            <p:spPr>
              <a:xfrm>
                <a:off x="2823400" y="3966495"/>
                <a:ext cx="324611" cy="310229"/>
              </a:xfrm>
              <a:custGeom>
                <a:avLst/>
                <a:gdLst>
                  <a:gd name="connsiteX0" fmla="*/ 322898 w 324611"/>
                  <a:gd name="connsiteY0" fmla="*/ 308229 h 310229"/>
                  <a:gd name="connsiteX1" fmla="*/ 322898 w 324611"/>
                  <a:gd name="connsiteY1" fmla="*/ 306705 h 310229"/>
                  <a:gd name="connsiteX2" fmla="*/ 322898 w 324611"/>
                  <a:gd name="connsiteY2" fmla="*/ 302419 h 310229"/>
                  <a:gd name="connsiteX3" fmla="*/ 322898 w 324611"/>
                  <a:gd name="connsiteY3" fmla="*/ 285845 h 310229"/>
                  <a:gd name="connsiteX4" fmla="*/ 322898 w 324611"/>
                  <a:gd name="connsiteY4" fmla="*/ 223361 h 310229"/>
                  <a:gd name="connsiteX5" fmla="*/ 322135 w 324611"/>
                  <a:gd name="connsiteY5" fmla="*/ 1238 h 310229"/>
                  <a:gd name="connsiteX6" fmla="*/ 323660 w 324611"/>
                  <a:gd name="connsiteY6" fmla="*/ 2858 h 310229"/>
                  <a:gd name="connsiteX7" fmla="*/ 2381 w 324611"/>
                  <a:gd name="connsiteY7" fmla="*/ 2858 h 310229"/>
                  <a:gd name="connsiteX8" fmla="*/ 4191 w 324611"/>
                  <a:gd name="connsiteY8" fmla="*/ 1143 h 310229"/>
                  <a:gd name="connsiteX9" fmla="*/ 4191 w 324611"/>
                  <a:gd name="connsiteY9" fmla="*/ 1143 h 310229"/>
                  <a:gd name="connsiteX10" fmla="*/ 4191 w 324611"/>
                  <a:gd name="connsiteY10" fmla="*/ 83534 h 310229"/>
                  <a:gd name="connsiteX11" fmla="*/ 4191 w 324611"/>
                  <a:gd name="connsiteY11" fmla="*/ 162782 h 310229"/>
                  <a:gd name="connsiteX12" fmla="*/ 4191 w 324611"/>
                  <a:gd name="connsiteY12" fmla="*/ 307848 h 310229"/>
                  <a:gd name="connsiteX13" fmla="*/ 2667 w 324611"/>
                  <a:gd name="connsiteY13" fmla="*/ 306229 h 310229"/>
                  <a:gd name="connsiteX14" fmla="*/ 234982 w 324611"/>
                  <a:gd name="connsiteY14" fmla="*/ 307086 h 310229"/>
                  <a:gd name="connsiteX15" fmla="*/ 300514 w 324611"/>
                  <a:gd name="connsiteY15" fmla="*/ 307086 h 310229"/>
                  <a:gd name="connsiteX16" fmla="*/ 317849 w 324611"/>
                  <a:gd name="connsiteY16" fmla="*/ 307086 h 310229"/>
                  <a:gd name="connsiteX17" fmla="*/ 317849 w 324611"/>
                  <a:gd name="connsiteY17" fmla="*/ 307086 h 310229"/>
                  <a:gd name="connsiteX18" fmla="*/ 300704 w 324611"/>
                  <a:gd name="connsiteY18" fmla="*/ 307086 h 310229"/>
                  <a:gd name="connsiteX19" fmla="*/ 235553 w 324611"/>
                  <a:gd name="connsiteY19" fmla="*/ 307086 h 310229"/>
                  <a:gd name="connsiteX20" fmla="*/ 1619 w 324611"/>
                  <a:gd name="connsiteY20" fmla="*/ 310229 h 310229"/>
                  <a:gd name="connsiteX21" fmla="*/ 0 w 324611"/>
                  <a:gd name="connsiteY21" fmla="*/ 310229 h 310229"/>
                  <a:gd name="connsiteX22" fmla="*/ 0 w 324611"/>
                  <a:gd name="connsiteY22" fmla="*/ 308610 h 310229"/>
                  <a:gd name="connsiteX23" fmla="*/ 0 w 324611"/>
                  <a:gd name="connsiteY23" fmla="*/ 163544 h 310229"/>
                  <a:gd name="connsiteX24" fmla="*/ 0 w 324611"/>
                  <a:gd name="connsiteY24" fmla="*/ 84296 h 310229"/>
                  <a:gd name="connsiteX25" fmla="*/ 0 w 324611"/>
                  <a:gd name="connsiteY25" fmla="*/ 1905 h 310229"/>
                  <a:gd name="connsiteX26" fmla="*/ 0 w 324611"/>
                  <a:gd name="connsiteY26" fmla="*/ 1905 h 310229"/>
                  <a:gd name="connsiteX27" fmla="*/ 1810 w 324611"/>
                  <a:gd name="connsiteY27" fmla="*/ 0 h 310229"/>
                  <a:gd name="connsiteX28" fmla="*/ 323088 w 324611"/>
                  <a:gd name="connsiteY28" fmla="*/ 0 h 310229"/>
                  <a:gd name="connsiteX29" fmla="*/ 324612 w 324611"/>
                  <a:gd name="connsiteY29" fmla="*/ 0 h 310229"/>
                  <a:gd name="connsiteX30" fmla="*/ 324612 w 324611"/>
                  <a:gd name="connsiteY30" fmla="*/ 1524 h 310229"/>
                  <a:gd name="connsiteX31" fmla="*/ 323850 w 324611"/>
                  <a:gd name="connsiteY31" fmla="*/ 224695 h 310229"/>
                  <a:gd name="connsiteX32" fmla="*/ 323850 w 324611"/>
                  <a:gd name="connsiteY32" fmla="*/ 286798 h 310229"/>
                  <a:gd name="connsiteX33" fmla="*/ 323850 w 324611"/>
                  <a:gd name="connsiteY33" fmla="*/ 303086 h 310229"/>
                  <a:gd name="connsiteX34" fmla="*/ 323850 w 324611"/>
                  <a:gd name="connsiteY34" fmla="*/ 307181 h 310229"/>
                  <a:gd name="connsiteX35" fmla="*/ 322898 w 324611"/>
                  <a:gd name="connsiteY35" fmla="*/ 308229 h 310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4611" h="310229">
                    <a:moveTo>
                      <a:pt x="322898" y="308229"/>
                    </a:moveTo>
                    <a:cubicBezTo>
                      <a:pt x="322860" y="307722"/>
                      <a:pt x="322860" y="307212"/>
                      <a:pt x="322898" y="306705"/>
                    </a:cubicBezTo>
                    <a:cubicBezTo>
                      <a:pt x="322898" y="305657"/>
                      <a:pt x="322898" y="304229"/>
                      <a:pt x="322898" y="302419"/>
                    </a:cubicBezTo>
                    <a:cubicBezTo>
                      <a:pt x="322898" y="298513"/>
                      <a:pt x="322898" y="292894"/>
                      <a:pt x="322898" y="285845"/>
                    </a:cubicBezTo>
                    <a:cubicBezTo>
                      <a:pt x="322898" y="271272"/>
                      <a:pt x="322898" y="250222"/>
                      <a:pt x="322898" y="223361"/>
                    </a:cubicBezTo>
                    <a:cubicBezTo>
                      <a:pt x="322898" y="169640"/>
                      <a:pt x="322898" y="93154"/>
                      <a:pt x="322135" y="1238"/>
                    </a:cubicBezTo>
                    <a:lnTo>
                      <a:pt x="323660" y="2858"/>
                    </a:lnTo>
                    <a:lnTo>
                      <a:pt x="2381" y="2858"/>
                    </a:lnTo>
                    <a:lnTo>
                      <a:pt x="4191" y="1143"/>
                    </a:lnTo>
                    <a:lnTo>
                      <a:pt x="4191" y="1143"/>
                    </a:lnTo>
                    <a:lnTo>
                      <a:pt x="4191" y="83534"/>
                    </a:lnTo>
                    <a:cubicBezTo>
                      <a:pt x="4191" y="110585"/>
                      <a:pt x="4191" y="137065"/>
                      <a:pt x="4191" y="162782"/>
                    </a:cubicBezTo>
                    <a:cubicBezTo>
                      <a:pt x="4191" y="214313"/>
                      <a:pt x="4191" y="262985"/>
                      <a:pt x="4191" y="307848"/>
                    </a:cubicBezTo>
                    <a:lnTo>
                      <a:pt x="2667" y="306229"/>
                    </a:lnTo>
                    <a:lnTo>
                      <a:pt x="234982" y="307086"/>
                    </a:lnTo>
                    <a:lnTo>
                      <a:pt x="300514" y="307086"/>
                    </a:lnTo>
                    <a:lnTo>
                      <a:pt x="317849" y="307086"/>
                    </a:lnTo>
                    <a:lnTo>
                      <a:pt x="317849" y="307086"/>
                    </a:lnTo>
                    <a:lnTo>
                      <a:pt x="300704" y="307086"/>
                    </a:lnTo>
                    <a:lnTo>
                      <a:pt x="235553" y="307086"/>
                    </a:lnTo>
                    <a:lnTo>
                      <a:pt x="1619" y="310229"/>
                    </a:lnTo>
                    <a:lnTo>
                      <a:pt x="0" y="310229"/>
                    </a:lnTo>
                    <a:lnTo>
                      <a:pt x="0" y="308610"/>
                    </a:lnTo>
                    <a:cubicBezTo>
                      <a:pt x="0" y="263747"/>
                      <a:pt x="0" y="215075"/>
                      <a:pt x="0" y="163544"/>
                    </a:cubicBezTo>
                    <a:cubicBezTo>
                      <a:pt x="0" y="137827"/>
                      <a:pt x="0" y="111347"/>
                      <a:pt x="0" y="84296"/>
                    </a:cubicBezTo>
                    <a:lnTo>
                      <a:pt x="0" y="1905"/>
                    </a:lnTo>
                    <a:lnTo>
                      <a:pt x="0" y="1905"/>
                    </a:lnTo>
                    <a:lnTo>
                      <a:pt x="1810" y="0"/>
                    </a:lnTo>
                    <a:lnTo>
                      <a:pt x="323088" y="0"/>
                    </a:lnTo>
                    <a:lnTo>
                      <a:pt x="324612" y="0"/>
                    </a:lnTo>
                    <a:lnTo>
                      <a:pt x="324612" y="1524"/>
                    </a:lnTo>
                    <a:cubicBezTo>
                      <a:pt x="324612" y="93821"/>
                      <a:pt x="324041" y="170688"/>
                      <a:pt x="323850" y="224695"/>
                    </a:cubicBezTo>
                    <a:cubicBezTo>
                      <a:pt x="323850" y="251270"/>
                      <a:pt x="323850" y="272320"/>
                      <a:pt x="323850" y="286798"/>
                    </a:cubicBezTo>
                    <a:cubicBezTo>
                      <a:pt x="323850" y="293751"/>
                      <a:pt x="323850" y="299180"/>
                      <a:pt x="323850" y="303086"/>
                    </a:cubicBezTo>
                    <a:cubicBezTo>
                      <a:pt x="323850" y="304800"/>
                      <a:pt x="323850" y="306134"/>
                      <a:pt x="323850" y="307181"/>
                    </a:cubicBezTo>
                    <a:cubicBezTo>
                      <a:pt x="323573" y="307565"/>
                      <a:pt x="323253" y="307917"/>
                      <a:pt x="322898" y="308229"/>
                    </a:cubicBezTo>
                    <a:close/>
                  </a:path>
                </a:pathLst>
              </a:custGeom>
              <a:solidFill>
                <a:srgbClr val="E0E0E0"/>
              </a:solidFill>
              <a:ln w="9525" cap="flat">
                <a:noFill/>
                <a:prstDash val="solid"/>
                <a:miter/>
              </a:ln>
            </p:spPr>
            <p:txBody>
              <a:bodyPr rtlCol="0" anchor="ctr"/>
              <a:lstStyle/>
              <a:p>
                <a:endParaRPr lang="zh-CN" altLang="en-US"/>
              </a:p>
            </p:txBody>
          </p:sp>
          <p:sp>
            <p:nvSpPr>
              <p:cNvPr id="256" name="任意多边形: 形状 255"/>
              <p:cNvSpPr/>
              <p:nvPr/>
            </p:nvSpPr>
            <p:spPr>
              <a:xfrm>
                <a:off x="2985673" y="4585429"/>
                <a:ext cx="693167" cy="393763"/>
              </a:xfrm>
              <a:custGeom>
                <a:avLst/>
                <a:gdLst>
                  <a:gd name="connsiteX0" fmla="*/ 33 w 693167"/>
                  <a:gd name="connsiteY0" fmla="*/ 24670 h 393763"/>
                  <a:gd name="connsiteX1" fmla="*/ 21464 w 693167"/>
                  <a:gd name="connsiteY1" fmla="*/ 371761 h 393763"/>
                  <a:gd name="connsiteX2" fmla="*/ 44800 w 693167"/>
                  <a:gd name="connsiteY2" fmla="*/ 393764 h 393763"/>
                  <a:gd name="connsiteX3" fmla="*/ 669640 w 693167"/>
                  <a:gd name="connsiteY3" fmla="*/ 393764 h 393763"/>
                  <a:gd name="connsiteX4" fmla="*/ 693167 w 693167"/>
                  <a:gd name="connsiteY4" fmla="*/ 370332 h 393763"/>
                  <a:gd name="connsiteX5" fmla="*/ 693167 w 693167"/>
                  <a:gd name="connsiteY5" fmla="*/ 100203 h 393763"/>
                  <a:gd name="connsiteX6" fmla="*/ 669545 w 693167"/>
                  <a:gd name="connsiteY6" fmla="*/ 76772 h 393763"/>
                  <a:gd name="connsiteX7" fmla="*/ 669545 w 693167"/>
                  <a:gd name="connsiteY7" fmla="*/ 76772 h 393763"/>
                  <a:gd name="connsiteX8" fmla="*/ 285307 w 693167"/>
                  <a:gd name="connsiteY8" fmla="*/ 79248 h 393763"/>
                  <a:gd name="connsiteX9" fmla="*/ 268638 w 693167"/>
                  <a:gd name="connsiteY9" fmla="*/ 72486 h 393763"/>
                  <a:gd name="connsiteX10" fmla="*/ 201963 w 693167"/>
                  <a:gd name="connsiteY10" fmla="*/ 6763 h 393763"/>
                  <a:gd name="connsiteX11" fmla="*/ 185485 w 693167"/>
                  <a:gd name="connsiteY11" fmla="*/ 0 h 393763"/>
                  <a:gd name="connsiteX12" fmla="*/ 23560 w 693167"/>
                  <a:gd name="connsiteY12" fmla="*/ 0 h 393763"/>
                  <a:gd name="connsiteX13" fmla="*/ 0 w 693167"/>
                  <a:gd name="connsiteY13" fmla="*/ 23304 h 393763"/>
                  <a:gd name="connsiteX14" fmla="*/ 33 w 693167"/>
                  <a:gd name="connsiteY14" fmla="*/ 24670 h 393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167" h="393763">
                    <a:moveTo>
                      <a:pt x="33" y="24670"/>
                    </a:moveTo>
                    <a:lnTo>
                      <a:pt x="21464" y="371761"/>
                    </a:lnTo>
                    <a:cubicBezTo>
                      <a:pt x="22172" y="384126"/>
                      <a:pt x="32415" y="393784"/>
                      <a:pt x="44800" y="393764"/>
                    </a:cubicBezTo>
                    <a:lnTo>
                      <a:pt x="669640" y="393764"/>
                    </a:lnTo>
                    <a:cubicBezTo>
                      <a:pt x="682597" y="393764"/>
                      <a:pt x="693115" y="383289"/>
                      <a:pt x="693167" y="370332"/>
                    </a:cubicBezTo>
                    <a:lnTo>
                      <a:pt x="693167" y="100203"/>
                    </a:lnTo>
                    <a:cubicBezTo>
                      <a:pt x="693115" y="87210"/>
                      <a:pt x="682539" y="76719"/>
                      <a:pt x="669545" y="76772"/>
                    </a:cubicBezTo>
                    <a:cubicBezTo>
                      <a:pt x="669545" y="76772"/>
                      <a:pt x="669545" y="76772"/>
                      <a:pt x="669545" y="76772"/>
                    </a:cubicBezTo>
                    <a:lnTo>
                      <a:pt x="285307" y="79248"/>
                    </a:lnTo>
                    <a:cubicBezTo>
                      <a:pt x="279076" y="79281"/>
                      <a:pt x="273085" y="76850"/>
                      <a:pt x="268638" y="72486"/>
                    </a:cubicBezTo>
                    <a:lnTo>
                      <a:pt x="201963" y="6763"/>
                    </a:lnTo>
                    <a:cubicBezTo>
                      <a:pt x="197586" y="2410"/>
                      <a:pt x="191657" y="-23"/>
                      <a:pt x="185485" y="0"/>
                    </a:cubicBezTo>
                    <a:lnTo>
                      <a:pt x="23560" y="0"/>
                    </a:lnTo>
                    <a:cubicBezTo>
                      <a:pt x="10619" y="-70"/>
                      <a:pt x="71" y="10363"/>
                      <a:pt x="0" y="23304"/>
                    </a:cubicBezTo>
                    <a:cubicBezTo>
                      <a:pt x="-2" y="23759"/>
                      <a:pt x="9" y="24215"/>
                      <a:pt x="33" y="24670"/>
                    </a:cubicBezTo>
                    <a:close/>
                  </a:path>
                </a:pathLst>
              </a:custGeom>
              <a:solidFill>
                <a:srgbClr val="F5F5F5"/>
              </a:solidFill>
              <a:ln w="9525" cap="flat">
                <a:noFill/>
                <a:prstDash val="solid"/>
                <a:miter/>
              </a:ln>
            </p:spPr>
            <p:txBody>
              <a:bodyPr rtlCol="0" anchor="ctr"/>
              <a:lstStyle/>
              <a:p>
                <a:endParaRPr lang="zh-CN" altLang="en-US"/>
              </a:p>
            </p:txBody>
          </p:sp>
          <p:sp>
            <p:nvSpPr>
              <p:cNvPr id="257" name="任意多边形: 形状 256"/>
              <p:cNvSpPr/>
              <p:nvPr/>
            </p:nvSpPr>
            <p:spPr>
              <a:xfrm>
                <a:off x="2996088" y="4621149"/>
                <a:ext cx="682752" cy="407955"/>
              </a:xfrm>
              <a:custGeom>
                <a:avLst/>
                <a:gdLst>
                  <a:gd name="connsiteX0" fmla="*/ 0 w 682752"/>
                  <a:gd name="connsiteY0" fmla="*/ 0 h 407955"/>
                  <a:gd name="connsiteX1" fmla="*/ 682752 w 682752"/>
                  <a:gd name="connsiteY1" fmla="*/ 0 h 407955"/>
                  <a:gd name="connsiteX2" fmla="*/ 682752 w 682752"/>
                  <a:gd name="connsiteY2" fmla="*/ 407956 h 407955"/>
                  <a:gd name="connsiteX3" fmla="*/ 0 w 682752"/>
                  <a:gd name="connsiteY3" fmla="*/ 407956 h 407955"/>
                </a:gdLst>
                <a:ahLst/>
                <a:cxnLst>
                  <a:cxn ang="0">
                    <a:pos x="connsiteX0" y="connsiteY0"/>
                  </a:cxn>
                  <a:cxn ang="0">
                    <a:pos x="connsiteX1" y="connsiteY1"/>
                  </a:cxn>
                  <a:cxn ang="0">
                    <a:pos x="connsiteX2" y="connsiteY2"/>
                  </a:cxn>
                  <a:cxn ang="0">
                    <a:pos x="connsiteX3" y="connsiteY3"/>
                  </a:cxn>
                </a:cxnLst>
                <a:rect l="l" t="t" r="r" b="b"/>
                <a:pathLst>
                  <a:path w="682752" h="407955">
                    <a:moveTo>
                      <a:pt x="0" y="0"/>
                    </a:moveTo>
                    <a:lnTo>
                      <a:pt x="682752" y="0"/>
                    </a:lnTo>
                    <a:lnTo>
                      <a:pt x="682752" y="407956"/>
                    </a:lnTo>
                    <a:lnTo>
                      <a:pt x="0" y="407956"/>
                    </a:lnTo>
                    <a:close/>
                  </a:path>
                </a:pathLst>
              </a:custGeom>
              <a:solidFill>
                <a:srgbClr val="FAFAFA"/>
              </a:solidFill>
              <a:ln w="9525" cap="flat">
                <a:noFill/>
                <a:prstDash val="solid"/>
                <a:miter/>
              </a:ln>
            </p:spPr>
            <p:txBody>
              <a:bodyPr rtlCol="0" anchor="ctr"/>
              <a:lstStyle/>
              <a:p>
                <a:endParaRPr lang="zh-CN" altLang="en-US"/>
              </a:p>
            </p:txBody>
          </p:sp>
          <p:sp>
            <p:nvSpPr>
              <p:cNvPr id="258" name="任意多边形: 形状 257"/>
              <p:cNvSpPr/>
              <p:nvPr/>
            </p:nvSpPr>
            <p:spPr>
              <a:xfrm>
                <a:off x="2941675" y="4640770"/>
                <a:ext cx="781119" cy="455581"/>
              </a:xfrm>
              <a:custGeom>
                <a:avLst/>
                <a:gdLst>
                  <a:gd name="connsiteX0" fmla="*/ 121 w 781119"/>
                  <a:gd name="connsiteY0" fmla="*/ 16955 h 455581"/>
                  <a:gd name="connsiteX1" fmla="*/ 52223 w 781119"/>
                  <a:gd name="connsiteY1" fmla="*/ 442341 h 455581"/>
                  <a:gd name="connsiteX2" fmla="*/ 67177 w 781119"/>
                  <a:gd name="connsiteY2" fmla="*/ 455581 h 455581"/>
                  <a:gd name="connsiteX3" fmla="*/ 732498 w 781119"/>
                  <a:gd name="connsiteY3" fmla="*/ 455581 h 455581"/>
                  <a:gd name="connsiteX4" fmla="*/ 747548 w 781119"/>
                  <a:gd name="connsiteY4" fmla="*/ 441674 h 455581"/>
                  <a:gd name="connsiteX5" fmla="*/ 781076 w 781119"/>
                  <a:gd name="connsiteY5" fmla="*/ 16288 h 455581"/>
                  <a:gd name="connsiteX6" fmla="*/ 767117 w 781119"/>
                  <a:gd name="connsiteY6" fmla="*/ 43 h 455581"/>
                  <a:gd name="connsiteX7" fmla="*/ 766026 w 781119"/>
                  <a:gd name="connsiteY7" fmla="*/ 0 h 455581"/>
                  <a:gd name="connsiteX8" fmla="*/ 15075 w 781119"/>
                  <a:gd name="connsiteY8" fmla="*/ 0 h 455581"/>
                  <a:gd name="connsiteX9" fmla="*/ 0 w 781119"/>
                  <a:gd name="connsiteY9" fmla="*/ 15024 h 455581"/>
                  <a:gd name="connsiteX10" fmla="*/ 121 w 781119"/>
                  <a:gd name="connsiteY10" fmla="*/ 16955 h 455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1119" h="455581">
                    <a:moveTo>
                      <a:pt x="121" y="16955"/>
                    </a:moveTo>
                    <a:lnTo>
                      <a:pt x="52223" y="442341"/>
                    </a:lnTo>
                    <a:cubicBezTo>
                      <a:pt x="53179" y="449882"/>
                      <a:pt x="59576" y="455545"/>
                      <a:pt x="67177" y="455581"/>
                    </a:cubicBezTo>
                    <a:lnTo>
                      <a:pt x="732498" y="455581"/>
                    </a:lnTo>
                    <a:cubicBezTo>
                      <a:pt x="740401" y="455650"/>
                      <a:pt x="746994" y="449558"/>
                      <a:pt x="747548" y="441674"/>
                    </a:cubicBezTo>
                    <a:lnTo>
                      <a:pt x="781076" y="16288"/>
                    </a:lnTo>
                    <a:cubicBezTo>
                      <a:pt x="781707" y="7947"/>
                      <a:pt x="775458" y="674"/>
                      <a:pt x="767117" y="43"/>
                    </a:cubicBezTo>
                    <a:cubicBezTo>
                      <a:pt x="766754" y="15"/>
                      <a:pt x="766390" y="1"/>
                      <a:pt x="766026" y="0"/>
                    </a:cubicBezTo>
                    <a:lnTo>
                      <a:pt x="15075" y="0"/>
                    </a:lnTo>
                    <a:cubicBezTo>
                      <a:pt x="6764" y="-14"/>
                      <a:pt x="14" y="6712"/>
                      <a:pt x="0" y="15024"/>
                    </a:cubicBezTo>
                    <a:cubicBezTo>
                      <a:pt x="-1" y="15669"/>
                      <a:pt x="39" y="16314"/>
                      <a:pt x="121" y="16955"/>
                    </a:cubicBezTo>
                    <a:close/>
                  </a:path>
                </a:pathLst>
              </a:custGeom>
              <a:solidFill>
                <a:srgbClr val="F5F5F5"/>
              </a:solidFill>
              <a:ln w="9525" cap="flat">
                <a:noFill/>
                <a:prstDash val="solid"/>
                <a:miter/>
              </a:ln>
            </p:spPr>
            <p:txBody>
              <a:bodyPr rtlCol="0" anchor="ctr"/>
              <a:lstStyle/>
              <a:p>
                <a:endParaRPr lang="zh-CN" altLang="en-US"/>
              </a:p>
            </p:txBody>
          </p:sp>
          <p:sp>
            <p:nvSpPr>
              <p:cNvPr id="259" name="任意多边形: 形状 258"/>
              <p:cNvSpPr/>
              <p:nvPr/>
            </p:nvSpPr>
            <p:spPr>
              <a:xfrm>
                <a:off x="5650721" y="3135949"/>
                <a:ext cx="597756" cy="601974"/>
              </a:xfrm>
              <a:custGeom>
                <a:avLst/>
                <a:gdLst>
                  <a:gd name="connsiteX0" fmla="*/ 596536 w 597756"/>
                  <a:gd name="connsiteY0" fmla="*/ 308576 h 601974"/>
                  <a:gd name="connsiteX1" fmla="*/ 594440 w 597756"/>
                  <a:gd name="connsiteY1" fmla="*/ 289526 h 601974"/>
                  <a:gd name="connsiteX2" fmla="*/ 591964 w 597756"/>
                  <a:gd name="connsiteY2" fmla="*/ 267047 h 601974"/>
                  <a:gd name="connsiteX3" fmla="*/ 586058 w 597756"/>
                  <a:gd name="connsiteY3" fmla="*/ 236948 h 601974"/>
                  <a:gd name="connsiteX4" fmla="*/ 554721 w 597756"/>
                  <a:gd name="connsiteY4" fmla="*/ 159224 h 601974"/>
                  <a:gd name="connsiteX5" fmla="*/ 482522 w 597756"/>
                  <a:gd name="connsiteY5" fmla="*/ 76071 h 601974"/>
                  <a:gd name="connsiteX6" fmla="*/ 211345 w 597756"/>
                  <a:gd name="connsiteY6" fmla="*/ 29494 h 601974"/>
                  <a:gd name="connsiteX7" fmla="*/ 138002 w 597756"/>
                  <a:gd name="connsiteY7" fmla="*/ 66927 h 601974"/>
                  <a:gd name="connsiteX8" fmla="*/ 104855 w 597756"/>
                  <a:gd name="connsiteY8" fmla="*/ 93787 h 601974"/>
                  <a:gd name="connsiteX9" fmla="*/ 76280 w 597756"/>
                  <a:gd name="connsiteY9" fmla="*/ 126363 h 601974"/>
                  <a:gd name="connsiteX10" fmla="*/ 68089 w 597756"/>
                  <a:gd name="connsiteY10" fmla="*/ 464691 h 601974"/>
                  <a:gd name="connsiteX11" fmla="*/ 95330 w 597756"/>
                  <a:gd name="connsiteY11" fmla="*/ 498600 h 601974"/>
                  <a:gd name="connsiteX12" fmla="*/ 127048 w 597756"/>
                  <a:gd name="connsiteY12" fmla="*/ 527175 h 601974"/>
                  <a:gd name="connsiteX13" fmla="*/ 198486 w 597756"/>
                  <a:gd name="connsiteY13" fmla="*/ 568132 h 601974"/>
                  <a:gd name="connsiteX14" fmla="*/ 348886 w 597756"/>
                  <a:gd name="connsiteY14" fmla="*/ 584801 h 601974"/>
                  <a:gd name="connsiteX15" fmla="*/ 471663 w 597756"/>
                  <a:gd name="connsiteY15" fmla="*/ 534699 h 601974"/>
                  <a:gd name="connsiteX16" fmla="*/ 547863 w 597756"/>
                  <a:gd name="connsiteY16" fmla="*/ 455165 h 601974"/>
                  <a:gd name="connsiteX17" fmla="*/ 582915 w 597756"/>
                  <a:gd name="connsiteY17" fmla="*/ 378965 h 601974"/>
                  <a:gd name="connsiteX18" fmla="*/ 590249 w 597756"/>
                  <a:gd name="connsiteY18" fmla="*/ 349152 h 601974"/>
                  <a:gd name="connsiteX19" fmla="*/ 593869 w 597756"/>
                  <a:gd name="connsiteY19" fmla="*/ 326864 h 601974"/>
                  <a:gd name="connsiteX20" fmla="*/ 596821 w 597756"/>
                  <a:gd name="connsiteY20" fmla="*/ 307814 h 601974"/>
                  <a:gd name="connsiteX21" fmla="*/ 596821 w 597756"/>
                  <a:gd name="connsiteY21" fmla="*/ 326864 h 601974"/>
                  <a:gd name="connsiteX22" fmla="*/ 594726 w 597756"/>
                  <a:gd name="connsiteY22" fmla="*/ 349628 h 601974"/>
                  <a:gd name="connsiteX23" fmla="*/ 588630 w 597756"/>
                  <a:gd name="connsiteY23" fmla="*/ 380394 h 601974"/>
                  <a:gd name="connsiteX24" fmla="*/ 555197 w 597756"/>
                  <a:gd name="connsiteY24" fmla="*/ 459547 h 601974"/>
                  <a:gd name="connsiteX25" fmla="*/ 350790 w 597756"/>
                  <a:gd name="connsiteY25" fmla="*/ 597850 h 601974"/>
                  <a:gd name="connsiteX26" fmla="*/ 192771 w 597756"/>
                  <a:gd name="connsiteY26" fmla="*/ 581752 h 601974"/>
                  <a:gd name="connsiteX27" fmla="*/ 117237 w 597756"/>
                  <a:gd name="connsiteY27" fmla="*/ 539176 h 601974"/>
                  <a:gd name="connsiteX28" fmla="*/ 54753 w 597756"/>
                  <a:gd name="connsiteY28" fmla="*/ 474025 h 601974"/>
                  <a:gd name="connsiteX29" fmla="*/ 63421 w 597756"/>
                  <a:gd name="connsiteY29" fmla="*/ 116932 h 601974"/>
                  <a:gd name="connsiteX30" fmla="*/ 93901 w 597756"/>
                  <a:gd name="connsiteY30" fmla="*/ 82738 h 601974"/>
                  <a:gd name="connsiteX31" fmla="*/ 128953 w 597756"/>
                  <a:gd name="connsiteY31" fmla="*/ 54163 h 601974"/>
                  <a:gd name="connsiteX32" fmla="*/ 206487 w 597756"/>
                  <a:gd name="connsiteY32" fmla="*/ 15301 h 601974"/>
                  <a:gd name="connsiteX33" fmla="*/ 364983 w 597756"/>
                  <a:gd name="connsiteY33" fmla="*/ 6823 h 601974"/>
                  <a:gd name="connsiteX34" fmla="*/ 562531 w 597756"/>
                  <a:gd name="connsiteY34" fmla="*/ 154747 h 601974"/>
                  <a:gd name="connsiteX35" fmla="*/ 592059 w 597756"/>
                  <a:gd name="connsiteY35" fmla="*/ 235423 h 601974"/>
                  <a:gd name="connsiteX36" fmla="*/ 596631 w 597756"/>
                  <a:gd name="connsiteY36" fmla="*/ 266475 h 601974"/>
                  <a:gd name="connsiteX37" fmla="*/ 597584 w 597756"/>
                  <a:gd name="connsiteY37" fmla="*/ 289335 h 601974"/>
                  <a:gd name="connsiteX38" fmla="*/ 596536 w 597756"/>
                  <a:gd name="connsiteY38" fmla="*/ 308575 h 601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97756" h="601974">
                    <a:moveTo>
                      <a:pt x="596536" y="308576"/>
                    </a:moveTo>
                    <a:cubicBezTo>
                      <a:pt x="595179" y="302316"/>
                      <a:pt x="594477" y="295932"/>
                      <a:pt x="594440" y="289526"/>
                    </a:cubicBezTo>
                    <a:cubicBezTo>
                      <a:pt x="594129" y="281985"/>
                      <a:pt x="593301" y="274475"/>
                      <a:pt x="591964" y="267047"/>
                    </a:cubicBezTo>
                    <a:cubicBezTo>
                      <a:pt x="590646" y="256897"/>
                      <a:pt x="588674" y="246843"/>
                      <a:pt x="586058" y="236948"/>
                    </a:cubicBezTo>
                    <a:cubicBezTo>
                      <a:pt x="579525" y="209629"/>
                      <a:pt x="568964" y="183434"/>
                      <a:pt x="554721" y="159224"/>
                    </a:cubicBezTo>
                    <a:cubicBezTo>
                      <a:pt x="536159" y="127169"/>
                      <a:pt x="511655" y="98947"/>
                      <a:pt x="482522" y="76071"/>
                    </a:cubicBezTo>
                    <a:cubicBezTo>
                      <a:pt x="405882" y="15551"/>
                      <a:pt x="303786" y="-1985"/>
                      <a:pt x="211345" y="29494"/>
                    </a:cubicBezTo>
                    <a:cubicBezTo>
                      <a:pt x="185118" y="38126"/>
                      <a:pt x="160380" y="50752"/>
                      <a:pt x="138002" y="66927"/>
                    </a:cubicBezTo>
                    <a:cubicBezTo>
                      <a:pt x="126362" y="75125"/>
                      <a:pt x="115288" y="84099"/>
                      <a:pt x="104855" y="93787"/>
                    </a:cubicBezTo>
                    <a:cubicBezTo>
                      <a:pt x="94616" y="103998"/>
                      <a:pt x="85070" y="114881"/>
                      <a:pt x="76280" y="126363"/>
                    </a:cubicBezTo>
                    <a:cubicBezTo>
                      <a:pt x="-121" y="225221"/>
                      <a:pt x="-3439" y="362252"/>
                      <a:pt x="68089" y="464691"/>
                    </a:cubicBezTo>
                    <a:cubicBezTo>
                      <a:pt x="76399" y="476591"/>
                      <a:pt x="85500" y="487920"/>
                      <a:pt x="95330" y="498600"/>
                    </a:cubicBezTo>
                    <a:cubicBezTo>
                      <a:pt x="105252" y="508824"/>
                      <a:pt x="115848" y="518370"/>
                      <a:pt x="127048" y="527175"/>
                    </a:cubicBezTo>
                    <a:cubicBezTo>
                      <a:pt x="148639" y="544380"/>
                      <a:pt x="172729" y="558192"/>
                      <a:pt x="198486" y="568132"/>
                    </a:cubicBezTo>
                    <a:cubicBezTo>
                      <a:pt x="246248" y="586953"/>
                      <a:pt x="298162" y="592706"/>
                      <a:pt x="348886" y="584801"/>
                    </a:cubicBezTo>
                    <a:cubicBezTo>
                      <a:pt x="393174" y="577959"/>
                      <a:pt x="435232" y="560796"/>
                      <a:pt x="471663" y="534699"/>
                    </a:cubicBezTo>
                    <a:cubicBezTo>
                      <a:pt x="501896" y="513283"/>
                      <a:pt x="527760" y="486287"/>
                      <a:pt x="547863" y="455165"/>
                    </a:cubicBezTo>
                    <a:cubicBezTo>
                      <a:pt x="563239" y="431632"/>
                      <a:pt x="575050" y="405954"/>
                      <a:pt x="582915" y="378965"/>
                    </a:cubicBezTo>
                    <a:cubicBezTo>
                      <a:pt x="586048" y="369210"/>
                      <a:pt x="588499" y="359248"/>
                      <a:pt x="590249" y="349152"/>
                    </a:cubicBezTo>
                    <a:cubicBezTo>
                      <a:pt x="591997" y="341821"/>
                      <a:pt x="593207" y="334371"/>
                      <a:pt x="593869" y="326864"/>
                    </a:cubicBezTo>
                    <a:cubicBezTo>
                      <a:pt x="594189" y="320428"/>
                      <a:pt x="595178" y="314044"/>
                      <a:pt x="596821" y="307814"/>
                    </a:cubicBezTo>
                    <a:cubicBezTo>
                      <a:pt x="597587" y="314141"/>
                      <a:pt x="597587" y="320537"/>
                      <a:pt x="596821" y="326864"/>
                    </a:cubicBezTo>
                    <a:cubicBezTo>
                      <a:pt x="596759" y="334497"/>
                      <a:pt x="596058" y="342112"/>
                      <a:pt x="594726" y="349628"/>
                    </a:cubicBezTo>
                    <a:cubicBezTo>
                      <a:pt x="593481" y="360024"/>
                      <a:pt x="591443" y="370309"/>
                      <a:pt x="588630" y="380394"/>
                    </a:cubicBezTo>
                    <a:cubicBezTo>
                      <a:pt x="581682" y="408361"/>
                      <a:pt x="570402" y="435068"/>
                      <a:pt x="555197" y="459547"/>
                    </a:cubicBezTo>
                    <a:cubicBezTo>
                      <a:pt x="510256" y="533027"/>
                      <a:pt x="435714" y="583463"/>
                      <a:pt x="350790" y="597850"/>
                    </a:cubicBezTo>
                    <a:cubicBezTo>
                      <a:pt x="297626" y="606749"/>
                      <a:pt x="243048" y="601189"/>
                      <a:pt x="192771" y="581752"/>
                    </a:cubicBezTo>
                    <a:cubicBezTo>
                      <a:pt x="165568" y="571497"/>
                      <a:pt x="140095" y="557139"/>
                      <a:pt x="117237" y="539176"/>
                    </a:cubicBezTo>
                    <a:cubicBezTo>
                      <a:pt x="92978" y="521032"/>
                      <a:pt x="71868" y="499021"/>
                      <a:pt x="54753" y="474025"/>
                    </a:cubicBezTo>
                    <a:cubicBezTo>
                      <a:pt x="-21338" y="366082"/>
                      <a:pt x="-17818" y="221057"/>
                      <a:pt x="63421" y="116932"/>
                    </a:cubicBezTo>
                    <a:cubicBezTo>
                      <a:pt x="72820" y="104878"/>
                      <a:pt x="83002" y="93455"/>
                      <a:pt x="93901" y="82738"/>
                    </a:cubicBezTo>
                    <a:cubicBezTo>
                      <a:pt x="104931" y="72437"/>
                      <a:pt x="116642" y="62891"/>
                      <a:pt x="128953" y="54163"/>
                    </a:cubicBezTo>
                    <a:cubicBezTo>
                      <a:pt x="152650" y="37306"/>
                      <a:pt x="178801" y="24198"/>
                      <a:pt x="206487" y="15301"/>
                    </a:cubicBezTo>
                    <a:cubicBezTo>
                      <a:pt x="257610" y="-1651"/>
                      <a:pt x="312344" y="-4578"/>
                      <a:pt x="364983" y="6823"/>
                    </a:cubicBezTo>
                    <a:cubicBezTo>
                      <a:pt x="449071" y="25363"/>
                      <a:pt x="521072" y="79278"/>
                      <a:pt x="562531" y="154747"/>
                    </a:cubicBezTo>
                    <a:cubicBezTo>
                      <a:pt x="576521" y="179934"/>
                      <a:pt x="586484" y="207156"/>
                      <a:pt x="592059" y="235423"/>
                    </a:cubicBezTo>
                    <a:cubicBezTo>
                      <a:pt x="594384" y="245640"/>
                      <a:pt x="595913" y="256022"/>
                      <a:pt x="596631" y="266475"/>
                    </a:cubicBezTo>
                    <a:cubicBezTo>
                      <a:pt x="597610" y="274053"/>
                      <a:pt x="597928" y="281702"/>
                      <a:pt x="597584" y="289335"/>
                    </a:cubicBezTo>
                    <a:cubicBezTo>
                      <a:pt x="598006" y="295767"/>
                      <a:pt x="597654" y="302227"/>
                      <a:pt x="596536" y="308575"/>
                    </a:cubicBezTo>
                    <a:close/>
                  </a:path>
                </a:pathLst>
              </a:custGeom>
              <a:solidFill>
                <a:srgbClr val="EBEBEB"/>
              </a:solidFill>
              <a:ln w="9525" cap="flat">
                <a:noFill/>
                <a:prstDash val="solid"/>
                <a:miter/>
              </a:ln>
            </p:spPr>
            <p:txBody>
              <a:bodyPr rtlCol="0" anchor="ctr"/>
              <a:lstStyle/>
              <a:p>
                <a:endParaRPr lang="zh-CN" altLang="en-US"/>
              </a:p>
            </p:txBody>
          </p:sp>
          <p:sp>
            <p:nvSpPr>
              <p:cNvPr id="260" name="任意多边形: 形状 259"/>
              <p:cNvSpPr/>
              <p:nvPr/>
            </p:nvSpPr>
            <p:spPr>
              <a:xfrm>
                <a:off x="5726536" y="3249373"/>
                <a:ext cx="461993" cy="97524"/>
              </a:xfrm>
              <a:custGeom>
                <a:avLst/>
                <a:gdLst>
                  <a:gd name="connsiteX0" fmla="*/ 461951 w 461993"/>
                  <a:gd name="connsiteY0" fmla="*/ 11320 h 97524"/>
                  <a:gd name="connsiteX1" fmla="*/ 446997 w 461993"/>
                  <a:gd name="connsiteY1" fmla="*/ 24465 h 97524"/>
                  <a:gd name="connsiteX2" fmla="*/ 427947 w 461993"/>
                  <a:gd name="connsiteY2" fmla="*/ 38085 h 97524"/>
                  <a:gd name="connsiteX3" fmla="*/ 415945 w 461993"/>
                  <a:gd name="connsiteY3" fmla="*/ 46277 h 97524"/>
                  <a:gd name="connsiteX4" fmla="*/ 401467 w 461993"/>
                  <a:gd name="connsiteY4" fmla="*/ 53801 h 97524"/>
                  <a:gd name="connsiteX5" fmla="*/ 228493 w 461993"/>
                  <a:gd name="connsiteY5" fmla="*/ 97426 h 97524"/>
                  <a:gd name="connsiteX6" fmla="*/ 202300 w 461993"/>
                  <a:gd name="connsiteY6" fmla="*/ 96188 h 97524"/>
                  <a:gd name="connsiteX7" fmla="*/ 177154 w 461993"/>
                  <a:gd name="connsiteY7" fmla="*/ 92283 h 97524"/>
                  <a:gd name="connsiteX8" fmla="*/ 164962 w 461993"/>
                  <a:gd name="connsiteY8" fmla="*/ 90282 h 97524"/>
                  <a:gd name="connsiteX9" fmla="*/ 153246 w 461993"/>
                  <a:gd name="connsiteY9" fmla="*/ 87139 h 97524"/>
                  <a:gd name="connsiteX10" fmla="*/ 130577 w 461993"/>
                  <a:gd name="connsiteY10" fmla="*/ 80853 h 97524"/>
                  <a:gd name="connsiteX11" fmla="*/ 57234 w 461993"/>
                  <a:gd name="connsiteY11" fmla="*/ 47039 h 97524"/>
                  <a:gd name="connsiteX12" fmla="*/ 84 w 461993"/>
                  <a:gd name="connsiteY12" fmla="*/ 80 h 97524"/>
                  <a:gd name="connsiteX13" fmla="*/ 62854 w 461993"/>
                  <a:gd name="connsiteY13" fmla="*/ 37037 h 97524"/>
                  <a:gd name="connsiteX14" fmla="*/ 135053 w 461993"/>
                  <a:gd name="connsiteY14" fmla="*/ 66565 h 97524"/>
                  <a:gd name="connsiteX15" fmla="*/ 156865 w 461993"/>
                  <a:gd name="connsiteY15" fmla="*/ 72090 h 97524"/>
                  <a:gd name="connsiteX16" fmla="*/ 168200 w 461993"/>
                  <a:gd name="connsiteY16" fmla="*/ 74947 h 97524"/>
                  <a:gd name="connsiteX17" fmla="*/ 179821 w 461993"/>
                  <a:gd name="connsiteY17" fmla="*/ 76662 h 97524"/>
                  <a:gd name="connsiteX18" fmla="*/ 203824 w 461993"/>
                  <a:gd name="connsiteY18" fmla="*/ 80186 h 97524"/>
                  <a:gd name="connsiteX19" fmla="*/ 228779 w 461993"/>
                  <a:gd name="connsiteY19" fmla="*/ 81233 h 97524"/>
                  <a:gd name="connsiteX20" fmla="*/ 396324 w 461993"/>
                  <a:gd name="connsiteY20" fmla="*/ 43610 h 97524"/>
                  <a:gd name="connsiteX21" fmla="*/ 410992 w 461993"/>
                  <a:gd name="connsiteY21" fmla="*/ 37228 h 97524"/>
                  <a:gd name="connsiteX22" fmla="*/ 423375 w 461993"/>
                  <a:gd name="connsiteY22" fmla="*/ 30275 h 97524"/>
                  <a:gd name="connsiteX23" fmla="*/ 443473 w 461993"/>
                  <a:gd name="connsiteY23" fmla="*/ 19226 h 97524"/>
                  <a:gd name="connsiteX24" fmla="*/ 461951 w 461993"/>
                  <a:gd name="connsiteY24" fmla="*/ 11320 h 9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1993" h="97524">
                    <a:moveTo>
                      <a:pt x="461951" y="11320"/>
                    </a:moveTo>
                    <a:cubicBezTo>
                      <a:pt x="462523" y="12177"/>
                      <a:pt x="457284" y="16845"/>
                      <a:pt x="446997" y="24465"/>
                    </a:cubicBezTo>
                    <a:lnTo>
                      <a:pt x="427947" y="38085"/>
                    </a:lnTo>
                    <a:cubicBezTo>
                      <a:pt x="424232" y="40562"/>
                      <a:pt x="420327" y="43515"/>
                      <a:pt x="415945" y="46277"/>
                    </a:cubicBezTo>
                    <a:lnTo>
                      <a:pt x="401467" y="53801"/>
                    </a:lnTo>
                    <a:cubicBezTo>
                      <a:pt x="348855" y="83817"/>
                      <a:pt x="289047" y="98901"/>
                      <a:pt x="228493" y="97426"/>
                    </a:cubicBezTo>
                    <a:lnTo>
                      <a:pt x="202300" y="96188"/>
                    </a:lnTo>
                    <a:lnTo>
                      <a:pt x="177154" y="92283"/>
                    </a:lnTo>
                    <a:cubicBezTo>
                      <a:pt x="173058" y="91616"/>
                      <a:pt x="168962" y="91044"/>
                      <a:pt x="164962" y="90282"/>
                    </a:cubicBezTo>
                    <a:lnTo>
                      <a:pt x="153246" y="87139"/>
                    </a:lnTo>
                    <a:cubicBezTo>
                      <a:pt x="145531" y="84948"/>
                      <a:pt x="137815" y="83138"/>
                      <a:pt x="130577" y="80853"/>
                    </a:cubicBezTo>
                    <a:cubicBezTo>
                      <a:pt x="105010" y="72186"/>
                      <a:pt x="80428" y="60852"/>
                      <a:pt x="57234" y="47039"/>
                    </a:cubicBezTo>
                    <a:cubicBezTo>
                      <a:pt x="17800" y="23131"/>
                      <a:pt x="-1440" y="1509"/>
                      <a:pt x="84" y="80"/>
                    </a:cubicBezTo>
                    <a:cubicBezTo>
                      <a:pt x="1608" y="-1348"/>
                      <a:pt x="23135" y="16463"/>
                      <a:pt x="62854" y="37037"/>
                    </a:cubicBezTo>
                    <a:cubicBezTo>
                      <a:pt x="85998" y="48999"/>
                      <a:pt x="110160" y="58880"/>
                      <a:pt x="135053" y="66565"/>
                    </a:cubicBezTo>
                    <a:cubicBezTo>
                      <a:pt x="142102" y="68661"/>
                      <a:pt x="149436" y="70184"/>
                      <a:pt x="156865" y="72090"/>
                    </a:cubicBezTo>
                    <a:lnTo>
                      <a:pt x="168200" y="74947"/>
                    </a:lnTo>
                    <a:lnTo>
                      <a:pt x="179821" y="76662"/>
                    </a:lnTo>
                    <a:lnTo>
                      <a:pt x="203824" y="80186"/>
                    </a:lnTo>
                    <a:lnTo>
                      <a:pt x="228779" y="81233"/>
                    </a:lnTo>
                    <a:cubicBezTo>
                      <a:pt x="286847" y="82415"/>
                      <a:pt x="344336" y="69505"/>
                      <a:pt x="396324" y="43610"/>
                    </a:cubicBezTo>
                    <a:lnTo>
                      <a:pt x="410992" y="37228"/>
                    </a:lnTo>
                    <a:cubicBezTo>
                      <a:pt x="415469" y="34942"/>
                      <a:pt x="419470" y="32370"/>
                      <a:pt x="423375" y="30275"/>
                    </a:cubicBezTo>
                    <a:lnTo>
                      <a:pt x="443473" y="19226"/>
                    </a:lnTo>
                    <a:cubicBezTo>
                      <a:pt x="455188" y="13225"/>
                      <a:pt x="461285" y="10367"/>
                      <a:pt x="461951" y="11320"/>
                    </a:cubicBezTo>
                    <a:close/>
                  </a:path>
                </a:pathLst>
              </a:custGeom>
              <a:solidFill>
                <a:srgbClr val="EBEBEB"/>
              </a:solidFill>
              <a:ln w="9525" cap="flat">
                <a:noFill/>
                <a:prstDash val="solid"/>
                <a:miter/>
              </a:ln>
            </p:spPr>
            <p:txBody>
              <a:bodyPr rtlCol="0" anchor="ctr"/>
              <a:lstStyle/>
              <a:p>
                <a:endParaRPr lang="zh-CN" altLang="en-US"/>
              </a:p>
            </p:txBody>
          </p:sp>
          <p:sp>
            <p:nvSpPr>
              <p:cNvPr id="261" name="任意多边形: 形状 260"/>
              <p:cNvSpPr/>
              <p:nvPr/>
            </p:nvSpPr>
            <p:spPr>
              <a:xfrm>
                <a:off x="5717706" y="3532233"/>
                <a:ext cx="461997" cy="97433"/>
              </a:xfrm>
              <a:custGeom>
                <a:avLst/>
                <a:gdLst>
                  <a:gd name="connsiteX0" fmla="*/ 56 w 461997"/>
                  <a:gd name="connsiteY0" fmla="*/ 86123 h 97433"/>
                  <a:gd name="connsiteX1" fmla="*/ 14915 w 461997"/>
                  <a:gd name="connsiteY1" fmla="*/ 72979 h 97433"/>
                  <a:gd name="connsiteX2" fmla="*/ 33965 w 461997"/>
                  <a:gd name="connsiteY2" fmla="*/ 59453 h 97433"/>
                  <a:gd name="connsiteX3" fmla="*/ 46061 w 461997"/>
                  <a:gd name="connsiteY3" fmla="*/ 51262 h 97433"/>
                  <a:gd name="connsiteX4" fmla="*/ 60540 w 461997"/>
                  <a:gd name="connsiteY4" fmla="*/ 43642 h 97433"/>
                  <a:gd name="connsiteX5" fmla="*/ 233514 w 461997"/>
                  <a:gd name="connsiteY5" fmla="*/ 112 h 97433"/>
                  <a:gd name="connsiteX6" fmla="*/ 259707 w 461997"/>
                  <a:gd name="connsiteY6" fmla="*/ 1255 h 97433"/>
                  <a:gd name="connsiteX7" fmla="*/ 284758 w 461997"/>
                  <a:gd name="connsiteY7" fmla="*/ 5161 h 97433"/>
                  <a:gd name="connsiteX8" fmla="*/ 297045 w 461997"/>
                  <a:gd name="connsiteY8" fmla="*/ 7256 h 97433"/>
                  <a:gd name="connsiteX9" fmla="*/ 308761 w 461997"/>
                  <a:gd name="connsiteY9" fmla="*/ 10399 h 97433"/>
                  <a:gd name="connsiteX10" fmla="*/ 331335 w 461997"/>
                  <a:gd name="connsiteY10" fmla="*/ 16686 h 97433"/>
                  <a:gd name="connsiteX11" fmla="*/ 404773 w 461997"/>
                  <a:gd name="connsiteY11" fmla="*/ 50499 h 97433"/>
                  <a:gd name="connsiteX12" fmla="*/ 461923 w 461997"/>
                  <a:gd name="connsiteY12" fmla="*/ 97362 h 97433"/>
                  <a:gd name="connsiteX13" fmla="*/ 399249 w 461997"/>
                  <a:gd name="connsiteY13" fmla="*/ 60405 h 97433"/>
                  <a:gd name="connsiteX14" fmla="*/ 326954 w 461997"/>
                  <a:gd name="connsiteY14" fmla="*/ 30878 h 97433"/>
                  <a:gd name="connsiteX15" fmla="*/ 305142 w 461997"/>
                  <a:gd name="connsiteY15" fmla="*/ 25354 h 97433"/>
                  <a:gd name="connsiteX16" fmla="*/ 293902 w 461997"/>
                  <a:gd name="connsiteY16" fmla="*/ 22591 h 97433"/>
                  <a:gd name="connsiteX17" fmla="*/ 282186 w 461997"/>
                  <a:gd name="connsiteY17" fmla="*/ 20781 h 97433"/>
                  <a:gd name="connsiteX18" fmla="*/ 258183 w 461997"/>
                  <a:gd name="connsiteY18" fmla="*/ 17257 h 97433"/>
                  <a:gd name="connsiteX19" fmla="*/ 233228 w 461997"/>
                  <a:gd name="connsiteY19" fmla="*/ 16305 h 97433"/>
                  <a:gd name="connsiteX20" fmla="*/ 65778 w 461997"/>
                  <a:gd name="connsiteY20" fmla="*/ 53833 h 97433"/>
                  <a:gd name="connsiteX21" fmla="*/ 51110 w 461997"/>
                  <a:gd name="connsiteY21" fmla="*/ 60215 h 97433"/>
                  <a:gd name="connsiteX22" fmla="*/ 38632 w 461997"/>
                  <a:gd name="connsiteY22" fmla="*/ 67263 h 97433"/>
                  <a:gd name="connsiteX23" fmla="*/ 18534 w 461997"/>
                  <a:gd name="connsiteY23" fmla="*/ 78312 h 97433"/>
                  <a:gd name="connsiteX24" fmla="*/ 56 w 461997"/>
                  <a:gd name="connsiteY24" fmla="*/ 86123 h 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1997" h="97433">
                    <a:moveTo>
                      <a:pt x="56" y="86123"/>
                    </a:moveTo>
                    <a:cubicBezTo>
                      <a:pt x="-611" y="85266"/>
                      <a:pt x="4723" y="80694"/>
                      <a:pt x="14915" y="72979"/>
                    </a:cubicBezTo>
                    <a:lnTo>
                      <a:pt x="33965" y="59453"/>
                    </a:lnTo>
                    <a:cubicBezTo>
                      <a:pt x="37775" y="56881"/>
                      <a:pt x="41680" y="53929"/>
                      <a:pt x="46061" y="51262"/>
                    </a:cubicBezTo>
                    <a:lnTo>
                      <a:pt x="60540" y="43642"/>
                    </a:lnTo>
                    <a:cubicBezTo>
                      <a:pt x="113134" y="13591"/>
                      <a:pt x="172960" y="-1465"/>
                      <a:pt x="233514" y="112"/>
                    </a:cubicBezTo>
                    <a:lnTo>
                      <a:pt x="259707" y="1255"/>
                    </a:lnTo>
                    <a:lnTo>
                      <a:pt x="284758" y="5161"/>
                    </a:lnTo>
                    <a:cubicBezTo>
                      <a:pt x="288854" y="5922"/>
                      <a:pt x="293045" y="6399"/>
                      <a:pt x="297045" y="7256"/>
                    </a:cubicBezTo>
                    <a:lnTo>
                      <a:pt x="308761" y="10399"/>
                    </a:lnTo>
                    <a:cubicBezTo>
                      <a:pt x="316476" y="12495"/>
                      <a:pt x="324096" y="14304"/>
                      <a:pt x="331335" y="16686"/>
                    </a:cubicBezTo>
                    <a:cubicBezTo>
                      <a:pt x="356956" y="25292"/>
                      <a:pt x="381577" y="36628"/>
                      <a:pt x="404773" y="50499"/>
                    </a:cubicBezTo>
                    <a:cubicBezTo>
                      <a:pt x="444207" y="74312"/>
                      <a:pt x="463352" y="96029"/>
                      <a:pt x="461923" y="97362"/>
                    </a:cubicBezTo>
                    <a:cubicBezTo>
                      <a:pt x="460494" y="98696"/>
                      <a:pt x="438968" y="81075"/>
                      <a:pt x="399249" y="60405"/>
                    </a:cubicBezTo>
                    <a:cubicBezTo>
                      <a:pt x="376077" y="48431"/>
                      <a:pt x="351883" y="38549"/>
                      <a:pt x="326954" y="30878"/>
                    </a:cubicBezTo>
                    <a:cubicBezTo>
                      <a:pt x="319905" y="28782"/>
                      <a:pt x="312571" y="27259"/>
                      <a:pt x="305142" y="25354"/>
                    </a:cubicBezTo>
                    <a:lnTo>
                      <a:pt x="293902" y="22591"/>
                    </a:lnTo>
                    <a:lnTo>
                      <a:pt x="282186" y="20781"/>
                    </a:lnTo>
                    <a:lnTo>
                      <a:pt x="258183" y="17257"/>
                    </a:lnTo>
                    <a:lnTo>
                      <a:pt x="233228" y="16305"/>
                    </a:lnTo>
                    <a:cubicBezTo>
                      <a:pt x="175192" y="15036"/>
                      <a:pt x="117721" y="27917"/>
                      <a:pt x="65778" y="53833"/>
                    </a:cubicBezTo>
                    <a:lnTo>
                      <a:pt x="51110" y="60215"/>
                    </a:lnTo>
                    <a:cubicBezTo>
                      <a:pt x="46633" y="62596"/>
                      <a:pt x="42537" y="65073"/>
                      <a:pt x="38632" y="67263"/>
                    </a:cubicBezTo>
                    <a:lnTo>
                      <a:pt x="18534" y="78312"/>
                    </a:lnTo>
                    <a:cubicBezTo>
                      <a:pt x="6818" y="84218"/>
                      <a:pt x="722" y="87266"/>
                      <a:pt x="56" y="86123"/>
                    </a:cubicBezTo>
                    <a:close/>
                  </a:path>
                </a:pathLst>
              </a:custGeom>
              <a:solidFill>
                <a:srgbClr val="EBEBEB"/>
              </a:solidFill>
              <a:ln w="9525" cap="flat">
                <a:noFill/>
                <a:prstDash val="solid"/>
                <a:miter/>
              </a:ln>
            </p:spPr>
            <p:txBody>
              <a:bodyPr rtlCol="0" anchor="ctr"/>
              <a:lstStyle/>
              <a:p>
                <a:endParaRPr lang="zh-CN" altLang="en-US"/>
              </a:p>
            </p:txBody>
          </p:sp>
          <p:sp>
            <p:nvSpPr>
              <p:cNvPr id="262" name="任意多边形: 形状 261"/>
              <p:cNvSpPr/>
              <p:nvPr/>
            </p:nvSpPr>
            <p:spPr>
              <a:xfrm>
                <a:off x="5658802" y="3433376"/>
                <a:ext cx="588359" cy="21589"/>
              </a:xfrm>
              <a:custGeom>
                <a:avLst/>
                <a:gdLst>
                  <a:gd name="connsiteX0" fmla="*/ 588359 w 588359"/>
                  <a:gd name="connsiteY0" fmla="*/ 17912 h 21589"/>
                  <a:gd name="connsiteX1" fmla="*/ 294037 w 588359"/>
                  <a:gd name="connsiteY1" fmla="*/ 18865 h 21589"/>
                  <a:gd name="connsiteX2" fmla="*/ 0 w 588359"/>
                  <a:gd name="connsiteY2" fmla="*/ 3625 h 21589"/>
                  <a:gd name="connsiteX3" fmla="*/ 294418 w 588359"/>
                  <a:gd name="connsiteY3" fmla="*/ 2767 h 21589"/>
                  <a:gd name="connsiteX4" fmla="*/ 588359 w 588359"/>
                  <a:gd name="connsiteY4" fmla="*/ 17912 h 21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359" h="21589">
                    <a:moveTo>
                      <a:pt x="588359" y="17912"/>
                    </a:moveTo>
                    <a:cubicBezTo>
                      <a:pt x="588359" y="22389"/>
                      <a:pt x="456438" y="22865"/>
                      <a:pt x="294037" y="18865"/>
                    </a:cubicBezTo>
                    <a:cubicBezTo>
                      <a:pt x="131636" y="14864"/>
                      <a:pt x="-95" y="8101"/>
                      <a:pt x="0" y="3625"/>
                    </a:cubicBezTo>
                    <a:cubicBezTo>
                      <a:pt x="95" y="-852"/>
                      <a:pt x="131921" y="-1233"/>
                      <a:pt x="294418" y="2767"/>
                    </a:cubicBezTo>
                    <a:cubicBezTo>
                      <a:pt x="456914" y="6768"/>
                      <a:pt x="588455" y="13531"/>
                      <a:pt x="588359" y="17912"/>
                    </a:cubicBezTo>
                    <a:close/>
                  </a:path>
                </a:pathLst>
              </a:custGeom>
              <a:solidFill>
                <a:srgbClr val="EBEBEB"/>
              </a:solidFill>
              <a:ln w="9525" cap="flat">
                <a:noFill/>
                <a:prstDash val="solid"/>
                <a:miter/>
              </a:ln>
            </p:spPr>
            <p:txBody>
              <a:bodyPr rtlCol="0" anchor="ctr"/>
              <a:lstStyle/>
              <a:p>
                <a:endParaRPr lang="zh-CN" altLang="en-US"/>
              </a:p>
            </p:txBody>
          </p:sp>
          <p:sp>
            <p:nvSpPr>
              <p:cNvPr id="263" name="任意多边形: 形状 262"/>
              <p:cNvSpPr/>
              <p:nvPr/>
            </p:nvSpPr>
            <p:spPr>
              <a:xfrm>
                <a:off x="5935769" y="3143154"/>
                <a:ext cx="21566" cy="588073"/>
              </a:xfrm>
              <a:custGeom>
                <a:avLst/>
                <a:gdLst>
                  <a:gd name="connsiteX0" fmla="*/ 3639 w 21566"/>
                  <a:gd name="connsiteY0" fmla="*/ 588074 h 588073"/>
                  <a:gd name="connsiteX1" fmla="*/ 2687 w 21566"/>
                  <a:gd name="connsiteY1" fmla="*/ 293846 h 588073"/>
                  <a:gd name="connsiteX2" fmla="*/ 17927 w 21566"/>
                  <a:gd name="connsiteY2" fmla="*/ 0 h 588073"/>
                  <a:gd name="connsiteX3" fmla="*/ 18879 w 21566"/>
                  <a:gd name="connsiteY3" fmla="*/ 294227 h 588073"/>
                  <a:gd name="connsiteX4" fmla="*/ 3639 w 21566"/>
                  <a:gd name="connsiteY4" fmla="*/ 588074 h 588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66" h="588073">
                    <a:moveTo>
                      <a:pt x="3639" y="588074"/>
                    </a:moveTo>
                    <a:cubicBezTo>
                      <a:pt x="-837" y="588074"/>
                      <a:pt x="-1218" y="456248"/>
                      <a:pt x="2687" y="293846"/>
                    </a:cubicBezTo>
                    <a:cubicBezTo>
                      <a:pt x="6592" y="131445"/>
                      <a:pt x="13450" y="-95"/>
                      <a:pt x="17927" y="0"/>
                    </a:cubicBezTo>
                    <a:cubicBezTo>
                      <a:pt x="22404" y="95"/>
                      <a:pt x="22785" y="131826"/>
                      <a:pt x="18879" y="294227"/>
                    </a:cubicBezTo>
                    <a:cubicBezTo>
                      <a:pt x="14974" y="456628"/>
                      <a:pt x="7830" y="588169"/>
                      <a:pt x="3639" y="588074"/>
                    </a:cubicBezTo>
                    <a:close/>
                  </a:path>
                </a:pathLst>
              </a:custGeom>
              <a:solidFill>
                <a:srgbClr val="EBEBEB"/>
              </a:solidFill>
              <a:ln w="9525" cap="flat">
                <a:noFill/>
                <a:prstDash val="solid"/>
                <a:miter/>
              </a:ln>
            </p:spPr>
            <p:txBody>
              <a:bodyPr rtlCol="0" anchor="ctr"/>
              <a:lstStyle/>
              <a:p>
                <a:endParaRPr lang="zh-CN" altLang="en-US"/>
              </a:p>
            </p:txBody>
          </p:sp>
          <p:sp>
            <p:nvSpPr>
              <p:cNvPr id="264" name="任意多边形: 形状 263"/>
              <p:cNvSpPr/>
              <p:nvPr/>
            </p:nvSpPr>
            <p:spPr>
              <a:xfrm>
                <a:off x="5793046" y="3143154"/>
                <a:ext cx="160296" cy="587690"/>
              </a:xfrm>
              <a:custGeom>
                <a:avLst/>
                <a:gdLst>
                  <a:gd name="connsiteX0" fmla="*/ 146363 w 160296"/>
                  <a:gd name="connsiteY0" fmla="*/ 587597 h 587690"/>
                  <a:gd name="connsiteX1" fmla="*/ 75497 w 160296"/>
                  <a:gd name="connsiteY1" fmla="*/ 517588 h 587690"/>
                  <a:gd name="connsiteX2" fmla="*/ 22919 w 160296"/>
                  <a:gd name="connsiteY2" fmla="*/ 422338 h 587690"/>
                  <a:gd name="connsiteX3" fmla="*/ 59 w 160296"/>
                  <a:gd name="connsiteY3" fmla="*/ 290512 h 587690"/>
                  <a:gd name="connsiteX4" fmla="*/ 29777 w 160296"/>
                  <a:gd name="connsiteY4" fmla="*/ 160020 h 587690"/>
                  <a:gd name="connsiteX5" fmla="*/ 86927 w 160296"/>
                  <a:gd name="connsiteY5" fmla="*/ 67437 h 587690"/>
                  <a:gd name="connsiteX6" fmla="*/ 160269 w 160296"/>
                  <a:gd name="connsiteY6" fmla="*/ 95 h 587690"/>
                  <a:gd name="connsiteX7" fmla="*/ 95880 w 160296"/>
                  <a:gd name="connsiteY7" fmla="*/ 74485 h 587690"/>
                  <a:gd name="connsiteX8" fmla="*/ 43112 w 160296"/>
                  <a:gd name="connsiteY8" fmla="*/ 165925 h 587690"/>
                  <a:gd name="connsiteX9" fmla="*/ 15870 w 160296"/>
                  <a:gd name="connsiteY9" fmla="*/ 290798 h 587690"/>
                  <a:gd name="connsiteX10" fmla="*/ 36444 w 160296"/>
                  <a:gd name="connsiteY10" fmla="*/ 417195 h 587690"/>
                  <a:gd name="connsiteX11" fmla="*/ 84069 w 160296"/>
                  <a:gd name="connsiteY11" fmla="*/ 511207 h 587690"/>
                  <a:gd name="connsiteX12" fmla="*/ 146363 w 160296"/>
                  <a:gd name="connsiteY12" fmla="*/ 587597 h 58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296" h="587690">
                    <a:moveTo>
                      <a:pt x="146363" y="587597"/>
                    </a:moveTo>
                    <a:cubicBezTo>
                      <a:pt x="145315" y="589311"/>
                      <a:pt x="112835" y="567404"/>
                      <a:pt x="75497" y="517588"/>
                    </a:cubicBezTo>
                    <a:cubicBezTo>
                      <a:pt x="53633" y="488434"/>
                      <a:pt x="35937" y="456375"/>
                      <a:pt x="22919" y="422338"/>
                    </a:cubicBezTo>
                    <a:cubicBezTo>
                      <a:pt x="6997" y="380247"/>
                      <a:pt x="-762" y="335507"/>
                      <a:pt x="59" y="290512"/>
                    </a:cubicBezTo>
                    <a:cubicBezTo>
                      <a:pt x="1169" y="245469"/>
                      <a:pt x="11273" y="201102"/>
                      <a:pt x="29777" y="160020"/>
                    </a:cubicBezTo>
                    <a:cubicBezTo>
                      <a:pt x="44661" y="126774"/>
                      <a:pt x="63877" y="95642"/>
                      <a:pt x="86927" y="67437"/>
                    </a:cubicBezTo>
                    <a:cubicBezTo>
                      <a:pt x="126456" y="19812"/>
                      <a:pt x="159222" y="-1619"/>
                      <a:pt x="160269" y="95"/>
                    </a:cubicBezTo>
                    <a:cubicBezTo>
                      <a:pt x="161317" y="1810"/>
                      <a:pt x="132266" y="26003"/>
                      <a:pt x="95880" y="74485"/>
                    </a:cubicBezTo>
                    <a:cubicBezTo>
                      <a:pt x="74713" y="102756"/>
                      <a:pt x="56998" y="133453"/>
                      <a:pt x="43112" y="165925"/>
                    </a:cubicBezTo>
                    <a:cubicBezTo>
                      <a:pt x="26196" y="205446"/>
                      <a:pt x="16951" y="247823"/>
                      <a:pt x="15870" y="290798"/>
                    </a:cubicBezTo>
                    <a:cubicBezTo>
                      <a:pt x="15093" y="333823"/>
                      <a:pt x="22063" y="376637"/>
                      <a:pt x="36444" y="417195"/>
                    </a:cubicBezTo>
                    <a:cubicBezTo>
                      <a:pt x="48380" y="450377"/>
                      <a:pt x="64377" y="481954"/>
                      <a:pt x="84069" y="511207"/>
                    </a:cubicBezTo>
                    <a:cubicBezTo>
                      <a:pt x="118836" y="561118"/>
                      <a:pt x="147982" y="585883"/>
                      <a:pt x="146363" y="587597"/>
                    </a:cubicBezTo>
                    <a:close/>
                  </a:path>
                </a:pathLst>
              </a:custGeom>
              <a:solidFill>
                <a:srgbClr val="EBEBEB"/>
              </a:solidFill>
              <a:ln w="9525" cap="flat">
                <a:noFill/>
                <a:prstDash val="solid"/>
                <a:miter/>
              </a:ln>
            </p:spPr>
            <p:txBody>
              <a:bodyPr rtlCol="0" anchor="ctr"/>
              <a:lstStyle/>
              <a:p>
                <a:endParaRPr lang="zh-CN" altLang="en-US"/>
              </a:p>
            </p:txBody>
          </p:sp>
          <p:sp>
            <p:nvSpPr>
              <p:cNvPr id="265" name="任意多边形: 形状 264"/>
              <p:cNvSpPr/>
              <p:nvPr/>
            </p:nvSpPr>
            <p:spPr>
              <a:xfrm>
                <a:off x="5946234" y="3143156"/>
                <a:ext cx="160395" cy="587689"/>
              </a:xfrm>
              <a:custGeom>
                <a:avLst/>
                <a:gdLst>
                  <a:gd name="connsiteX0" fmla="*/ 14034 w 160395"/>
                  <a:gd name="connsiteY0" fmla="*/ 93 h 587689"/>
                  <a:gd name="connsiteX1" fmla="*/ 84996 w 160395"/>
                  <a:gd name="connsiteY1" fmla="*/ 70102 h 587689"/>
                  <a:gd name="connsiteX2" fmla="*/ 137574 w 160395"/>
                  <a:gd name="connsiteY2" fmla="*/ 165352 h 587689"/>
                  <a:gd name="connsiteX3" fmla="*/ 160338 w 160395"/>
                  <a:gd name="connsiteY3" fmla="*/ 297178 h 587689"/>
                  <a:gd name="connsiteX4" fmla="*/ 130620 w 160395"/>
                  <a:gd name="connsiteY4" fmla="*/ 427671 h 587689"/>
                  <a:gd name="connsiteX5" fmla="*/ 73470 w 160395"/>
                  <a:gd name="connsiteY5" fmla="*/ 520158 h 587689"/>
                  <a:gd name="connsiteX6" fmla="*/ 33 w 160395"/>
                  <a:gd name="connsiteY6" fmla="*/ 587595 h 587689"/>
                  <a:gd name="connsiteX7" fmla="*/ 64422 w 160395"/>
                  <a:gd name="connsiteY7" fmla="*/ 513205 h 587689"/>
                  <a:gd name="connsiteX8" fmla="*/ 117285 w 160395"/>
                  <a:gd name="connsiteY8" fmla="*/ 421765 h 587689"/>
                  <a:gd name="connsiteX9" fmla="*/ 144432 w 160395"/>
                  <a:gd name="connsiteY9" fmla="*/ 296892 h 587689"/>
                  <a:gd name="connsiteX10" fmla="*/ 123858 w 160395"/>
                  <a:gd name="connsiteY10" fmla="*/ 170495 h 587689"/>
                  <a:gd name="connsiteX11" fmla="*/ 76233 w 160395"/>
                  <a:gd name="connsiteY11" fmla="*/ 76484 h 587689"/>
                  <a:gd name="connsiteX12" fmla="*/ 14034 w 160395"/>
                  <a:gd name="connsiteY12" fmla="*/ 93 h 587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395" h="587689">
                    <a:moveTo>
                      <a:pt x="14034" y="93"/>
                    </a:moveTo>
                    <a:cubicBezTo>
                      <a:pt x="15177" y="-1621"/>
                      <a:pt x="47562" y="20286"/>
                      <a:pt x="84996" y="70102"/>
                    </a:cubicBezTo>
                    <a:cubicBezTo>
                      <a:pt x="106824" y="99279"/>
                      <a:pt x="124517" y="131332"/>
                      <a:pt x="137574" y="165352"/>
                    </a:cubicBezTo>
                    <a:cubicBezTo>
                      <a:pt x="153416" y="207463"/>
                      <a:pt x="161141" y="252193"/>
                      <a:pt x="160338" y="297178"/>
                    </a:cubicBezTo>
                    <a:cubicBezTo>
                      <a:pt x="159228" y="342221"/>
                      <a:pt x="149124" y="386588"/>
                      <a:pt x="130620" y="427671"/>
                    </a:cubicBezTo>
                    <a:cubicBezTo>
                      <a:pt x="115798" y="460920"/>
                      <a:pt x="96575" y="492027"/>
                      <a:pt x="73470" y="520158"/>
                    </a:cubicBezTo>
                    <a:cubicBezTo>
                      <a:pt x="33846" y="567783"/>
                      <a:pt x="1175" y="589310"/>
                      <a:pt x="33" y="587595"/>
                    </a:cubicBezTo>
                    <a:cubicBezTo>
                      <a:pt x="-1110" y="585881"/>
                      <a:pt x="28036" y="561687"/>
                      <a:pt x="64422" y="513205"/>
                    </a:cubicBezTo>
                    <a:cubicBezTo>
                      <a:pt x="85622" y="484939"/>
                      <a:pt x="103369" y="454242"/>
                      <a:pt x="117285" y="421765"/>
                    </a:cubicBezTo>
                    <a:cubicBezTo>
                      <a:pt x="134169" y="382238"/>
                      <a:pt x="143381" y="339861"/>
                      <a:pt x="144432" y="296892"/>
                    </a:cubicBezTo>
                    <a:cubicBezTo>
                      <a:pt x="145209" y="253867"/>
                      <a:pt x="138239" y="211053"/>
                      <a:pt x="123858" y="170495"/>
                    </a:cubicBezTo>
                    <a:cubicBezTo>
                      <a:pt x="111961" y="137296"/>
                      <a:pt x="95962" y="105714"/>
                      <a:pt x="76233" y="76484"/>
                    </a:cubicBezTo>
                    <a:cubicBezTo>
                      <a:pt x="41562" y="26573"/>
                      <a:pt x="12415" y="1808"/>
                      <a:pt x="14034" y="93"/>
                    </a:cubicBezTo>
                    <a:close/>
                  </a:path>
                </a:pathLst>
              </a:custGeom>
              <a:solidFill>
                <a:srgbClr val="EBEBEB"/>
              </a:solidFill>
              <a:ln w="9525" cap="flat">
                <a:noFill/>
                <a:prstDash val="solid"/>
                <a:miter/>
              </a:ln>
            </p:spPr>
            <p:txBody>
              <a:bodyPr rtlCol="0" anchor="ctr"/>
              <a:lstStyle/>
              <a:p>
                <a:endParaRPr lang="zh-CN" altLang="en-US"/>
              </a:p>
            </p:txBody>
          </p:sp>
        </p:grpSp>
        <p:grpSp>
          <p:nvGrpSpPr>
            <p:cNvPr id="4" name="图形 24"/>
            <p:cNvGrpSpPr/>
            <p:nvPr/>
          </p:nvGrpSpPr>
          <p:grpSpPr>
            <a:xfrm>
              <a:off x="6643020" y="3199003"/>
              <a:ext cx="2171986" cy="1894748"/>
              <a:chOff x="6643020" y="3199003"/>
              <a:chExt cx="2171986" cy="1894748"/>
            </a:xfrm>
          </p:grpSpPr>
          <p:sp>
            <p:nvSpPr>
              <p:cNvPr id="157" name="任意多边形: 形状 156"/>
              <p:cNvSpPr/>
              <p:nvPr/>
            </p:nvSpPr>
            <p:spPr>
              <a:xfrm>
                <a:off x="6644830" y="3368611"/>
                <a:ext cx="2167509" cy="1609724"/>
              </a:xfrm>
              <a:custGeom>
                <a:avLst/>
                <a:gdLst>
                  <a:gd name="connsiteX0" fmla="*/ 0 w 2167509"/>
                  <a:gd name="connsiteY0" fmla="*/ 0 h 1609724"/>
                  <a:gd name="connsiteX1" fmla="*/ 2167509 w 2167509"/>
                  <a:gd name="connsiteY1" fmla="*/ 0 h 1609724"/>
                  <a:gd name="connsiteX2" fmla="*/ 2167509 w 2167509"/>
                  <a:gd name="connsiteY2" fmla="*/ 1609725 h 1609724"/>
                  <a:gd name="connsiteX3" fmla="*/ 0 w 2167509"/>
                  <a:gd name="connsiteY3" fmla="*/ 1609725 h 1609724"/>
                </a:gdLst>
                <a:ahLst/>
                <a:cxnLst>
                  <a:cxn ang="0">
                    <a:pos x="connsiteX0" y="connsiteY0"/>
                  </a:cxn>
                  <a:cxn ang="0">
                    <a:pos x="connsiteX1" y="connsiteY1"/>
                  </a:cxn>
                  <a:cxn ang="0">
                    <a:pos x="connsiteX2" y="connsiteY2"/>
                  </a:cxn>
                  <a:cxn ang="0">
                    <a:pos x="connsiteX3" y="connsiteY3"/>
                  </a:cxn>
                </a:cxnLst>
                <a:rect l="l" t="t" r="r" b="b"/>
                <a:pathLst>
                  <a:path w="2167509" h="1609724">
                    <a:moveTo>
                      <a:pt x="0" y="0"/>
                    </a:moveTo>
                    <a:lnTo>
                      <a:pt x="2167509" y="0"/>
                    </a:lnTo>
                    <a:lnTo>
                      <a:pt x="2167509" y="1609725"/>
                    </a:lnTo>
                    <a:lnTo>
                      <a:pt x="0" y="1609725"/>
                    </a:lnTo>
                    <a:close/>
                  </a:path>
                </a:pathLst>
              </a:custGeom>
              <a:solidFill>
                <a:srgbClr val="FFFFFF"/>
              </a:solidFill>
              <a:ln w="9525" cap="flat">
                <a:noFill/>
                <a:prstDash val="solid"/>
                <a:miter/>
              </a:ln>
            </p:spPr>
            <p:txBody>
              <a:bodyPr rtlCol="0" anchor="ctr"/>
              <a:lstStyle/>
              <a:p>
                <a:endParaRPr lang="zh-CN" altLang="en-US"/>
              </a:p>
            </p:txBody>
          </p:sp>
          <p:sp>
            <p:nvSpPr>
              <p:cNvPr id="158" name="任意多边形: 形状 157"/>
              <p:cNvSpPr/>
              <p:nvPr/>
            </p:nvSpPr>
            <p:spPr>
              <a:xfrm>
                <a:off x="6643020" y="3365849"/>
                <a:ext cx="2171986" cy="1614392"/>
              </a:xfrm>
              <a:custGeom>
                <a:avLst/>
                <a:gdLst>
                  <a:gd name="connsiteX0" fmla="*/ 2169319 w 2171986"/>
                  <a:gd name="connsiteY0" fmla="*/ 1612583 h 1614392"/>
                  <a:gd name="connsiteX1" fmla="*/ 2167224 w 2171986"/>
                  <a:gd name="connsiteY1" fmla="*/ 2858 h 1614392"/>
                  <a:gd name="connsiteX2" fmla="*/ 2169319 w 2171986"/>
                  <a:gd name="connsiteY2" fmla="*/ 4953 h 1614392"/>
                  <a:gd name="connsiteX3" fmla="*/ 2000 w 2171986"/>
                  <a:gd name="connsiteY3" fmla="*/ 4953 h 1614392"/>
                  <a:gd name="connsiteX4" fmla="*/ 2000 w 2171986"/>
                  <a:gd name="connsiteY4" fmla="*/ 4953 h 1614392"/>
                  <a:gd name="connsiteX5" fmla="*/ 4477 w 2171986"/>
                  <a:gd name="connsiteY5" fmla="*/ 2477 h 1614392"/>
                  <a:gd name="connsiteX6" fmla="*/ 4477 w 2171986"/>
                  <a:gd name="connsiteY6" fmla="*/ 1612202 h 1614392"/>
                  <a:gd name="connsiteX7" fmla="*/ 2191 w 2171986"/>
                  <a:gd name="connsiteY7" fmla="*/ 1609916 h 1614392"/>
                  <a:gd name="connsiteX8" fmla="*/ 2169700 w 2171986"/>
                  <a:gd name="connsiteY8" fmla="*/ 1612202 h 1614392"/>
                  <a:gd name="connsiteX9" fmla="*/ 2191 w 2171986"/>
                  <a:gd name="connsiteY9" fmla="*/ 1614392 h 1614392"/>
                  <a:gd name="connsiteX10" fmla="*/ 0 w 2171986"/>
                  <a:gd name="connsiteY10" fmla="*/ 1614392 h 1614392"/>
                  <a:gd name="connsiteX11" fmla="*/ 0 w 2171986"/>
                  <a:gd name="connsiteY11" fmla="*/ 1612202 h 1614392"/>
                  <a:gd name="connsiteX12" fmla="*/ 0 w 2171986"/>
                  <a:gd name="connsiteY12" fmla="*/ 2477 h 1614392"/>
                  <a:gd name="connsiteX13" fmla="*/ 0 w 2171986"/>
                  <a:gd name="connsiteY13" fmla="*/ 0 h 1614392"/>
                  <a:gd name="connsiteX14" fmla="*/ 2667 w 2171986"/>
                  <a:gd name="connsiteY14" fmla="*/ 0 h 1614392"/>
                  <a:gd name="connsiteX15" fmla="*/ 2169986 w 2171986"/>
                  <a:gd name="connsiteY15" fmla="*/ 0 h 1614392"/>
                  <a:gd name="connsiteX16" fmla="*/ 2171986 w 2171986"/>
                  <a:gd name="connsiteY16" fmla="*/ 0 h 1614392"/>
                  <a:gd name="connsiteX17" fmla="*/ 2171986 w 2171986"/>
                  <a:gd name="connsiteY17" fmla="*/ 2000 h 1614392"/>
                  <a:gd name="connsiteX18" fmla="*/ 2169319 w 2171986"/>
                  <a:gd name="connsiteY18" fmla="*/ 1612583 h 161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1986" h="1614392">
                    <a:moveTo>
                      <a:pt x="2169319" y="1612583"/>
                    </a:moveTo>
                    <a:cubicBezTo>
                      <a:pt x="2169319" y="1595723"/>
                      <a:pt x="2168462" y="977265"/>
                      <a:pt x="2167224" y="2858"/>
                    </a:cubicBezTo>
                    <a:lnTo>
                      <a:pt x="2169319" y="4953"/>
                    </a:lnTo>
                    <a:lnTo>
                      <a:pt x="2000" y="4953"/>
                    </a:lnTo>
                    <a:lnTo>
                      <a:pt x="2000" y="4953"/>
                    </a:lnTo>
                    <a:lnTo>
                      <a:pt x="4477" y="2477"/>
                    </a:lnTo>
                    <a:cubicBezTo>
                      <a:pt x="4477" y="580739"/>
                      <a:pt x="4477" y="1128617"/>
                      <a:pt x="4477" y="1612202"/>
                    </a:cubicBezTo>
                    <a:lnTo>
                      <a:pt x="2191" y="1609916"/>
                    </a:lnTo>
                    <a:lnTo>
                      <a:pt x="2169700" y="1612202"/>
                    </a:lnTo>
                    <a:lnTo>
                      <a:pt x="2191" y="1614392"/>
                    </a:lnTo>
                    <a:lnTo>
                      <a:pt x="0" y="1614392"/>
                    </a:lnTo>
                    <a:lnTo>
                      <a:pt x="0" y="1612202"/>
                    </a:lnTo>
                    <a:cubicBezTo>
                      <a:pt x="0" y="1128522"/>
                      <a:pt x="0" y="580644"/>
                      <a:pt x="0" y="2477"/>
                    </a:cubicBezTo>
                    <a:lnTo>
                      <a:pt x="0" y="0"/>
                    </a:lnTo>
                    <a:lnTo>
                      <a:pt x="2667" y="0"/>
                    </a:lnTo>
                    <a:lnTo>
                      <a:pt x="2169986" y="0"/>
                    </a:lnTo>
                    <a:lnTo>
                      <a:pt x="2171986" y="0"/>
                    </a:lnTo>
                    <a:lnTo>
                      <a:pt x="2171986" y="2000"/>
                    </a:lnTo>
                    <a:cubicBezTo>
                      <a:pt x="2170081" y="977551"/>
                      <a:pt x="2169319" y="1595819"/>
                      <a:pt x="2169319" y="1612583"/>
                    </a:cubicBezTo>
                    <a:close/>
                  </a:path>
                </a:pathLst>
              </a:custGeom>
              <a:solidFill>
                <a:srgbClr val="263238"/>
              </a:solidFill>
              <a:ln w="9525" cap="flat">
                <a:noFill/>
                <a:prstDash val="solid"/>
                <a:miter/>
              </a:ln>
            </p:spPr>
            <p:txBody>
              <a:bodyPr rtlCol="0" anchor="ctr"/>
              <a:lstStyle/>
              <a:p>
                <a:endParaRPr lang="zh-CN" altLang="en-US"/>
              </a:p>
            </p:txBody>
          </p:sp>
          <p:sp>
            <p:nvSpPr>
              <p:cNvPr id="159" name="任意多边形: 形状 158"/>
              <p:cNvSpPr/>
              <p:nvPr/>
            </p:nvSpPr>
            <p:spPr>
              <a:xfrm>
                <a:off x="6649592" y="3604641"/>
                <a:ext cx="2162746" cy="5048"/>
              </a:xfrm>
              <a:custGeom>
                <a:avLst/>
                <a:gdLst>
                  <a:gd name="connsiteX0" fmla="*/ 2162747 w 2162746"/>
                  <a:gd name="connsiteY0" fmla="*/ 2477 h 5048"/>
                  <a:gd name="connsiteX1" fmla="*/ 1081374 w 2162746"/>
                  <a:gd name="connsiteY1" fmla="*/ 5048 h 5048"/>
                  <a:gd name="connsiteX2" fmla="*/ 0 w 2162746"/>
                  <a:gd name="connsiteY2" fmla="*/ 2477 h 5048"/>
                  <a:gd name="connsiteX3" fmla="*/ 1081374 w 2162746"/>
                  <a:gd name="connsiteY3" fmla="*/ 0 h 5048"/>
                  <a:gd name="connsiteX4" fmla="*/ 2162747 w 2162746"/>
                  <a:gd name="connsiteY4" fmla="*/ 2477 h 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2746" h="5048">
                    <a:moveTo>
                      <a:pt x="2162747" y="2477"/>
                    </a:moveTo>
                    <a:cubicBezTo>
                      <a:pt x="2162747" y="3905"/>
                      <a:pt x="1678591" y="5048"/>
                      <a:pt x="1081374" y="5048"/>
                    </a:cubicBezTo>
                    <a:cubicBezTo>
                      <a:pt x="484156" y="5048"/>
                      <a:pt x="0" y="3905"/>
                      <a:pt x="0" y="2477"/>
                    </a:cubicBezTo>
                    <a:cubicBezTo>
                      <a:pt x="0" y="1048"/>
                      <a:pt x="484061" y="0"/>
                      <a:pt x="1081374" y="0"/>
                    </a:cubicBezTo>
                    <a:cubicBezTo>
                      <a:pt x="1678686" y="0"/>
                      <a:pt x="2162747" y="1143"/>
                      <a:pt x="2162747" y="2477"/>
                    </a:cubicBezTo>
                    <a:close/>
                  </a:path>
                </a:pathLst>
              </a:custGeom>
              <a:solidFill>
                <a:srgbClr val="E0E0E0"/>
              </a:solidFill>
              <a:ln w="9525" cap="flat">
                <a:noFill/>
                <a:prstDash val="solid"/>
                <a:miter/>
              </a:ln>
            </p:spPr>
            <p:txBody>
              <a:bodyPr rtlCol="0" anchor="ctr"/>
              <a:lstStyle/>
              <a:p>
                <a:endParaRPr lang="zh-CN" altLang="en-US"/>
              </a:p>
            </p:txBody>
          </p:sp>
          <p:sp>
            <p:nvSpPr>
              <p:cNvPr id="160" name="任意多边形: 形状 159"/>
              <p:cNvSpPr/>
              <p:nvPr/>
            </p:nvSpPr>
            <p:spPr>
              <a:xfrm>
                <a:off x="6711124" y="3454336"/>
                <a:ext cx="65341" cy="65341"/>
              </a:xfrm>
              <a:custGeom>
                <a:avLst/>
                <a:gdLst>
                  <a:gd name="connsiteX0" fmla="*/ 65342 w 65341"/>
                  <a:gd name="connsiteY0" fmla="*/ 32576 h 65341"/>
                  <a:gd name="connsiteX1" fmla="*/ 32766 w 65341"/>
                  <a:gd name="connsiteY1" fmla="*/ 65341 h 65341"/>
                  <a:gd name="connsiteX2" fmla="*/ 0 w 65341"/>
                  <a:gd name="connsiteY2" fmla="*/ 32766 h 65341"/>
                  <a:gd name="connsiteX3" fmla="*/ 32576 w 65341"/>
                  <a:gd name="connsiteY3" fmla="*/ 0 h 65341"/>
                  <a:gd name="connsiteX4" fmla="*/ 32766 w 65341"/>
                  <a:gd name="connsiteY4" fmla="*/ 0 h 65341"/>
                  <a:gd name="connsiteX5" fmla="*/ 65342 w 65341"/>
                  <a:gd name="connsiteY5" fmla="*/ 32576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576"/>
                    </a:moveTo>
                    <a:cubicBezTo>
                      <a:pt x="65394" y="50619"/>
                      <a:pt x="50810" y="65289"/>
                      <a:pt x="32766" y="65341"/>
                    </a:cubicBezTo>
                    <a:cubicBezTo>
                      <a:pt x="14722" y="65394"/>
                      <a:pt x="53" y="50810"/>
                      <a:pt x="0" y="32766"/>
                    </a:cubicBezTo>
                    <a:cubicBezTo>
                      <a:pt x="-52" y="14722"/>
                      <a:pt x="14532" y="53"/>
                      <a:pt x="32576" y="0"/>
                    </a:cubicBezTo>
                    <a:cubicBezTo>
                      <a:pt x="32639" y="0"/>
                      <a:pt x="32703" y="0"/>
                      <a:pt x="32766" y="0"/>
                    </a:cubicBezTo>
                    <a:cubicBezTo>
                      <a:pt x="50757" y="0"/>
                      <a:pt x="65342" y="14585"/>
                      <a:pt x="65342" y="32576"/>
                    </a:cubicBezTo>
                    <a:close/>
                  </a:path>
                </a:pathLst>
              </a:custGeom>
              <a:solidFill>
                <a:srgbClr val="E0E0E0"/>
              </a:solidFill>
              <a:ln w="9525" cap="flat">
                <a:noFill/>
                <a:prstDash val="solid"/>
                <a:miter/>
              </a:ln>
            </p:spPr>
            <p:txBody>
              <a:bodyPr rtlCol="0" anchor="ctr"/>
              <a:lstStyle/>
              <a:p>
                <a:endParaRPr lang="zh-CN" altLang="en-US"/>
              </a:p>
            </p:txBody>
          </p:sp>
          <p:sp>
            <p:nvSpPr>
              <p:cNvPr id="161" name="任意多边形: 形状 160"/>
              <p:cNvSpPr/>
              <p:nvPr/>
            </p:nvSpPr>
            <p:spPr>
              <a:xfrm>
                <a:off x="6809517" y="3454336"/>
                <a:ext cx="65341" cy="65341"/>
              </a:xfrm>
              <a:custGeom>
                <a:avLst/>
                <a:gdLst>
                  <a:gd name="connsiteX0" fmla="*/ 65341 w 65341"/>
                  <a:gd name="connsiteY0" fmla="*/ 32576 h 65341"/>
                  <a:gd name="connsiteX1" fmla="*/ 32766 w 65341"/>
                  <a:gd name="connsiteY1" fmla="*/ 65341 h 65341"/>
                  <a:gd name="connsiteX2" fmla="*/ 0 w 65341"/>
                  <a:gd name="connsiteY2" fmla="*/ 32766 h 65341"/>
                  <a:gd name="connsiteX3" fmla="*/ 32575 w 65341"/>
                  <a:gd name="connsiteY3" fmla="*/ 0 h 65341"/>
                  <a:gd name="connsiteX4" fmla="*/ 32671 w 65341"/>
                  <a:gd name="connsiteY4" fmla="*/ 0 h 65341"/>
                  <a:gd name="connsiteX5" fmla="*/ 65341 w 65341"/>
                  <a:gd name="connsiteY5" fmla="*/ 32576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576"/>
                    </a:moveTo>
                    <a:cubicBezTo>
                      <a:pt x="65394" y="50619"/>
                      <a:pt x="50809" y="65289"/>
                      <a:pt x="32766" y="65341"/>
                    </a:cubicBezTo>
                    <a:cubicBezTo>
                      <a:pt x="14722" y="65394"/>
                      <a:pt x="53" y="50809"/>
                      <a:pt x="0" y="32766"/>
                    </a:cubicBezTo>
                    <a:cubicBezTo>
                      <a:pt x="-52" y="14723"/>
                      <a:pt x="14532" y="53"/>
                      <a:pt x="32575" y="0"/>
                    </a:cubicBezTo>
                    <a:cubicBezTo>
                      <a:pt x="32607" y="0"/>
                      <a:pt x="32639" y="0"/>
                      <a:pt x="32671" y="0"/>
                    </a:cubicBezTo>
                    <a:cubicBezTo>
                      <a:pt x="50677" y="0"/>
                      <a:pt x="65289" y="14569"/>
                      <a:pt x="65341" y="32576"/>
                    </a:cubicBezTo>
                    <a:close/>
                  </a:path>
                </a:pathLst>
              </a:custGeom>
              <a:solidFill>
                <a:srgbClr val="E0E0E0"/>
              </a:solidFill>
              <a:ln w="9525" cap="flat">
                <a:noFill/>
                <a:prstDash val="solid"/>
                <a:miter/>
              </a:ln>
            </p:spPr>
            <p:txBody>
              <a:bodyPr rtlCol="0" anchor="ctr"/>
              <a:lstStyle/>
              <a:p>
                <a:endParaRPr lang="zh-CN" altLang="en-US"/>
              </a:p>
            </p:txBody>
          </p:sp>
          <p:sp>
            <p:nvSpPr>
              <p:cNvPr id="162" name="任意多边形: 形状 161"/>
              <p:cNvSpPr/>
              <p:nvPr/>
            </p:nvSpPr>
            <p:spPr>
              <a:xfrm>
                <a:off x="6907815" y="3454336"/>
                <a:ext cx="65341" cy="65341"/>
              </a:xfrm>
              <a:custGeom>
                <a:avLst/>
                <a:gdLst>
                  <a:gd name="connsiteX0" fmla="*/ 65342 w 65341"/>
                  <a:gd name="connsiteY0" fmla="*/ 32576 h 65341"/>
                  <a:gd name="connsiteX1" fmla="*/ 32766 w 65341"/>
                  <a:gd name="connsiteY1" fmla="*/ 65341 h 65341"/>
                  <a:gd name="connsiteX2" fmla="*/ 0 w 65341"/>
                  <a:gd name="connsiteY2" fmla="*/ 32766 h 65341"/>
                  <a:gd name="connsiteX3" fmla="*/ 32576 w 65341"/>
                  <a:gd name="connsiteY3" fmla="*/ 0 h 65341"/>
                  <a:gd name="connsiteX4" fmla="*/ 32766 w 65341"/>
                  <a:gd name="connsiteY4" fmla="*/ 0 h 65341"/>
                  <a:gd name="connsiteX5" fmla="*/ 65342 w 65341"/>
                  <a:gd name="connsiteY5" fmla="*/ 32576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576"/>
                    </a:moveTo>
                    <a:cubicBezTo>
                      <a:pt x="65394" y="50619"/>
                      <a:pt x="50810" y="65289"/>
                      <a:pt x="32766" y="65341"/>
                    </a:cubicBezTo>
                    <a:cubicBezTo>
                      <a:pt x="14722" y="65394"/>
                      <a:pt x="53" y="50810"/>
                      <a:pt x="0" y="32766"/>
                    </a:cubicBezTo>
                    <a:cubicBezTo>
                      <a:pt x="-52" y="14722"/>
                      <a:pt x="14532" y="53"/>
                      <a:pt x="32576" y="0"/>
                    </a:cubicBezTo>
                    <a:cubicBezTo>
                      <a:pt x="32639" y="0"/>
                      <a:pt x="32703" y="0"/>
                      <a:pt x="32766" y="0"/>
                    </a:cubicBezTo>
                    <a:cubicBezTo>
                      <a:pt x="50757" y="0"/>
                      <a:pt x="65342" y="14585"/>
                      <a:pt x="65342" y="32576"/>
                    </a:cubicBezTo>
                    <a:close/>
                  </a:path>
                </a:pathLst>
              </a:custGeom>
              <a:solidFill>
                <a:srgbClr val="E0E0E0"/>
              </a:solidFill>
              <a:ln w="9525" cap="flat">
                <a:noFill/>
                <a:prstDash val="solid"/>
                <a:miter/>
              </a:ln>
            </p:spPr>
            <p:txBody>
              <a:bodyPr rtlCol="0" anchor="ctr"/>
              <a:lstStyle/>
              <a:p>
                <a:endParaRPr lang="zh-CN" altLang="en-US"/>
              </a:p>
            </p:txBody>
          </p:sp>
          <p:sp>
            <p:nvSpPr>
              <p:cNvPr id="163" name="任意多边形: 形状 162"/>
              <p:cNvSpPr/>
              <p:nvPr/>
            </p:nvSpPr>
            <p:spPr>
              <a:xfrm>
                <a:off x="7458915" y="3199003"/>
                <a:ext cx="359881" cy="269270"/>
              </a:xfrm>
              <a:custGeom>
                <a:avLst/>
                <a:gdLst>
                  <a:gd name="connsiteX0" fmla="*/ 355204 w 359881"/>
                  <a:gd name="connsiteY0" fmla="*/ 49593 h 269270"/>
                  <a:gd name="connsiteX1" fmla="*/ 298054 w 359881"/>
                  <a:gd name="connsiteY1" fmla="*/ 17875 h 269270"/>
                  <a:gd name="connsiteX2" fmla="*/ 202804 w 359881"/>
                  <a:gd name="connsiteY2" fmla="*/ 14922 h 269270"/>
                  <a:gd name="connsiteX3" fmla="*/ 107253 w 359881"/>
                  <a:gd name="connsiteY3" fmla="*/ 34443 h 269270"/>
                  <a:gd name="connsiteX4" fmla="*/ 96125 w 359881"/>
                  <a:gd name="connsiteY4" fmla="*/ 66071 h 269270"/>
                  <a:gd name="connsiteX5" fmla="*/ 27434 w 359881"/>
                  <a:gd name="connsiteY5" fmla="*/ 108661 h 269270"/>
                  <a:gd name="connsiteX6" fmla="*/ 41070 w 359881"/>
                  <a:gd name="connsiteY6" fmla="*/ 160464 h 269270"/>
                  <a:gd name="connsiteX7" fmla="*/ 1889 w 359881"/>
                  <a:gd name="connsiteY7" fmla="*/ 228213 h 269270"/>
                  <a:gd name="connsiteX8" fmla="*/ 59072 w 359881"/>
                  <a:gd name="connsiteY8" fmla="*/ 269144 h 269270"/>
                  <a:gd name="connsiteX9" fmla="*/ 342060 w 359881"/>
                  <a:gd name="connsiteY9" fmla="*/ 113696 h 269270"/>
                  <a:gd name="connsiteX10" fmla="*/ 355204 w 359881"/>
                  <a:gd name="connsiteY10" fmla="*/ 49593 h 269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881" h="269270">
                    <a:moveTo>
                      <a:pt x="355204" y="49593"/>
                    </a:moveTo>
                    <a:cubicBezTo>
                      <a:pt x="344677" y="28095"/>
                      <a:pt x="321867" y="15435"/>
                      <a:pt x="298054" y="17875"/>
                    </a:cubicBezTo>
                    <a:cubicBezTo>
                      <a:pt x="270728" y="-4808"/>
                      <a:pt x="231483" y="-6025"/>
                      <a:pt x="202804" y="14922"/>
                    </a:cubicBezTo>
                    <a:cubicBezTo>
                      <a:pt x="171028" y="-6073"/>
                      <a:pt x="128248" y="2666"/>
                      <a:pt x="107253" y="34443"/>
                    </a:cubicBezTo>
                    <a:cubicBezTo>
                      <a:pt x="100998" y="43910"/>
                      <a:pt x="97175" y="54774"/>
                      <a:pt x="96125" y="66071"/>
                    </a:cubicBezTo>
                    <a:cubicBezTo>
                      <a:pt x="65396" y="58864"/>
                      <a:pt x="34642" y="77932"/>
                      <a:pt x="27434" y="108661"/>
                    </a:cubicBezTo>
                    <a:cubicBezTo>
                      <a:pt x="23104" y="127121"/>
                      <a:pt x="28213" y="146528"/>
                      <a:pt x="41070" y="160464"/>
                    </a:cubicBezTo>
                    <a:cubicBezTo>
                      <a:pt x="11542" y="168353"/>
                      <a:pt x="-6000" y="198685"/>
                      <a:pt x="1889" y="228213"/>
                    </a:cubicBezTo>
                    <a:cubicBezTo>
                      <a:pt x="8717" y="253771"/>
                      <a:pt x="32678" y="270922"/>
                      <a:pt x="59072" y="269144"/>
                    </a:cubicBezTo>
                    <a:lnTo>
                      <a:pt x="342060" y="113696"/>
                    </a:lnTo>
                    <a:cubicBezTo>
                      <a:pt x="359451" y="97200"/>
                      <a:pt x="364700" y="71603"/>
                      <a:pt x="355204" y="49593"/>
                    </a:cubicBezTo>
                    <a:close/>
                  </a:path>
                </a:pathLst>
              </a:custGeom>
              <a:solidFill>
                <a:srgbClr val="E0E0E0"/>
              </a:solidFill>
              <a:ln w="9525" cap="flat">
                <a:noFill/>
                <a:prstDash val="solid"/>
                <a:miter/>
              </a:ln>
            </p:spPr>
            <p:txBody>
              <a:bodyPr rtlCol="0" anchor="ctr"/>
              <a:lstStyle/>
              <a:p>
                <a:endParaRPr lang="zh-CN" altLang="en-US"/>
              </a:p>
            </p:txBody>
          </p:sp>
          <p:sp>
            <p:nvSpPr>
              <p:cNvPr id="164" name="任意多边形: 形状 163"/>
              <p:cNvSpPr/>
              <p:nvPr/>
            </p:nvSpPr>
            <p:spPr>
              <a:xfrm>
                <a:off x="7477188" y="3271174"/>
                <a:ext cx="465028" cy="765901"/>
              </a:xfrm>
              <a:custGeom>
                <a:avLst/>
                <a:gdLst>
                  <a:gd name="connsiteX0" fmla="*/ 31941 w 465028"/>
                  <a:gd name="connsiteY0" fmla="*/ 204307 h 765901"/>
                  <a:gd name="connsiteX1" fmla="*/ 276162 w 465028"/>
                  <a:gd name="connsiteY1" fmla="*/ 282 h 765901"/>
                  <a:gd name="connsiteX2" fmla="*/ 288259 w 465028"/>
                  <a:gd name="connsiteY2" fmla="*/ 853 h 765901"/>
                  <a:gd name="connsiteX3" fmla="*/ 461995 w 465028"/>
                  <a:gd name="connsiteY3" fmla="*/ 264029 h 765901"/>
                  <a:gd name="connsiteX4" fmla="*/ 421418 w 465028"/>
                  <a:gd name="connsiteY4" fmla="*/ 699226 h 765901"/>
                  <a:gd name="connsiteX5" fmla="*/ 419228 w 465028"/>
                  <a:gd name="connsiteY5" fmla="*/ 720276 h 765901"/>
                  <a:gd name="connsiteX6" fmla="*/ 114428 w 465028"/>
                  <a:gd name="connsiteY6" fmla="*/ 765901 h 765901"/>
                  <a:gd name="connsiteX7" fmla="*/ 120428 w 465028"/>
                  <a:gd name="connsiteY7" fmla="*/ 654745 h 765901"/>
                  <a:gd name="connsiteX8" fmla="*/ 128 w 465028"/>
                  <a:gd name="connsiteY8" fmla="*/ 502916 h 765901"/>
                  <a:gd name="connsiteX9" fmla="*/ 31941 w 465028"/>
                  <a:gd name="connsiteY9" fmla="*/ 204307 h 765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5028" h="765901">
                    <a:moveTo>
                      <a:pt x="31941" y="204307"/>
                    </a:moveTo>
                    <a:cubicBezTo>
                      <a:pt x="47815" y="83089"/>
                      <a:pt x="154052" y="-5663"/>
                      <a:pt x="276162" y="282"/>
                    </a:cubicBezTo>
                    <a:lnTo>
                      <a:pt x="288259" y="853"/>
                    </a:lnTo>
                    <a:cubicBezTo>
                      <a:pt x="418846" y="15046"/>
                      <a:pt x="479806" y="134203"/>
                      <a:pt x="461995" y="264029"/>
                    </a:cubicBezTo>
                    <a:lnTo>
                      <a:pt x="421418" y="699226"/>
                    </a:lnTo>
                    <a:lnTo>
                      <a:pt x="419228" y="720276"/>
                    </a:lnTo>
                    <a:lnTo>
                      <a:pt x="114428" y="765901"/>
                    </a:lnTo>
                    <a:lnTo>
                      <a:pt x="120428" y="654745"/>
                    </a:lnTo>
                    <a:cubicBezTo>
                      <a:pt x="120428" y="654745"/>
                      <a:pt x="-4540" y="628932"/>
                      <a:pt x="128" y="502916"/>
                    </a:cubicBezTo>
                    <a:cubicBezTo>
                      <a:pt x="2318" y="442147"/>
                      <a:pt x="17177" y="317179"/>
                      <a:pt x="31941" y="204307"/>
                    </a:cubicBezTo>
                    <a:close/>
                  </a:path>
                </a:pathLst>
              </a:custGeom>
              <a:solidFill>
                <a:srgbClr val="FFBE9D"/>
              </a:solidFill>
              <a:ln w="9525" cap="flat">
                <a:noFill/>
                <a:prstDash val="solid"/>
                <a:miter/>
              </a:ln>
            </p:spPr>
            <p:txBody>
              <a:bodyPr rtlCol="0" anchor="ctr"/>
              <a:lstStyle/>
              <a:p>
                <a:endParaRPr lang="zh-CN" altLang="en-US"/>
              </a:p>
            </p:txBody>
          </p:sp>
          <p:sp>
            <p:nvSpPr>
              <p:cNvPr id="165" name="任意多边形: 形状 164"/>
              <p:cNvSpPr/>
              <p:nvPr/>
            </p:nvSpPr>
            <p:spPr>
              <a:xfrm>
                <a:off x="7595425" y="3885628"/>
                <a:ext cx="168402" cy="73373"/>
              </a:xfrm>
              <a:custGeom>
                <a:avLst/>
                <a:gdLst>
                  <a:gd name="connsiteX0" fmla="*/ 1048 w 168402"/>
                  <a:gd name="connsiteY0" fmla="*/ 40100 h 73373"/>
                  <a:gd name="connsiteX1" fmla="*/ 168403 w 168402"/>
                  <a:gd name="connsiteY1" fmla="*/ 0 h 73373"/>
                  <a:gd name="connsiteX2" fmla="*/ 0 w 168402"/>
                  <a:gd name="connsiteY2" fmla="*/ 71056 h 73373"/>
                </a:gdLst>
                <a:ahLst/>
                <a:cxnLst>
                  <a:cxn ang="0">
                    <a:pos x="connsiteX0" y="connsiteY0"/>
                  </a:cxn>
                  <a:cxn ang="0">
                    <a:pos x="connsiteX1" y="connsiteY1"/>
                  </a:cxn>
                  <a:cxn ang="0">
                    <a:pos x="connsiteX2" y="connsiteY2"/>
                  </a:cxn>
                </a:cxnLst>
                <a:rect l="l" t="t" r="r" b="b"/>
                <a:pathLst>
                  <a:path w="168402" h="73373">
                    <a:moveTo>
                      <a:pt x="1048" y="40100"/>
                    </a:moveTo>
                    <a:cubicBezTo>
                      <a:pt x="59518" y="42994"/>
                      <a:pt x="117593" y="29079"/>
                      <a:pt x="168403" y="0"/>
                    </a:cubicBezTo>
                    <a:cubicBezTo>
                      <a:pt x="168402" y="0"/>
                      <a:pt x="125063" y="88678"/>
                      <a:pt x="0" y="71056"/>
                    </a:cubicBezTo>
                    <a:close/>
                  </a:path>
                </a:pathLst>
              </a:custGeom>
              <a:solidFill>
                <a:srgbClr val="EB996E"/>
              </a:solidFill>
              <a:ln w="9525" cap="flat">
                <a:noFill/>
                <a:prstDash val="solid"/>
                <a:miter/>
              </a:ln>
            </p:spPr>
            <p:txBody>
              <a:bodyPr rtlCol="0" anchor="ctr"/>
              <a:lstStyle/>
              <a:p>
                <a:endParaRPr lang="zh-CN" altLang="en-US"/>
              </a:p>
            </p:txBody>
          </p:sp>
          <p:sp>
            <p:nvSpPr>
              <p:cNvPr id="166" name="任意多边形: 形状 165"/>
              <p:cNvSpPr/>
              <p:nvPr/>
            </p:nvSpPr>
            <p:spPr>
              <a:xfrm>
                <a:off x="7536430" y="3582520"/>
                <a:ext cx="35509" cy="34619"/>
              </a:xfrm>
              <a:custGeom>
                <a:avLst/>
                <a:gdLst>
                  <a:gd name="connsiteX0" fmla="*/ 35 w 35509"/>
                  <a:gd name="connsiteY0" fmla="*/ 15453 h 34619"/>
                  <a:gd name="connsiteX1" fmla="*/ 16418 w 35509"/>
                  <a:gd name="connsiteY1" fmla="*/ 34503 h 34619"/>
                  <a:gd name="connsiteX2" fmla="*/ 35436 w 35509"/>
                  <a:gd name="connsiteY2" fmla="*/ 19462 h 34619"/>
                  <a:gd name="connsiteX3" fmla="*/ 35468 w 35509"/>
                  <a:gd name="connsiteY3" fmla="*/ 19167 h 34619"/>
                  <a:gd name="connsiteX4" fmla="*/ 19085 w 35509"/>
                  <a:gd name="connsiteY4" fmla="*/ 117 h 34619"/>
                  <a:gd name="connsiteX5" fmla="*/ 67 w 35509"/>
                  <a:gd name="connsiteY5" fmla="*/ 15158 h 34619"/>
                  <a:gd name="connsiteX6" fmla="*/ 35 w 35509"/>
                  <a:gd name="connsiteY6" fmla="*/ 15453 h 3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09" h="34619">
                    <a:moveTo>
                      <a:pt x="35" y="15453"/>
                    </a:moveTo>
                    <a:cubicBezTo>
                      <a:pt x="-571" y="25194"/>
                      <a:pt x="6696" y="33644"/>
                      <a:pt x="16418" y="34503"/>
                    </a:cubicBezTo>
                    <a:cubicBezTo>
                      <a:pt x="25823" y="35601"/>
                      <a:pt x="34338" y="28867"/>
                      <a:pt x="35436" y="19462"/>
                    </a:cubicBezTo>
                    <a:cubicBezTo>
                      <a:pt x="35448" y="19364"/>
                      <a:pt x="35458" y="19266"/>
                      <a:pt x="35468" y="19167"/>
                    </a:cubicBezTo>
                    <a:cubicBezTo>
                      <a:pt x="36126" y="9409"/>
                      <a:pt x="28832" y="928"/>
                      <a:pt x="19085" y="117"/>
                    </a:cubicBezTo>
                    <a:cubicBezTo>
                      <a:pt x="9680" y="-981"/>
                      <a:pt x="1165" y="5753"/>
                      <a:pt x="67" y="15158"/>
                    </a:cubicBezTo>
                    <a:cubicBezTo>
                      <a:pt x="56" y="15256"/>
                      <a:pt x="45" y="15354"/>
                      <a:pt x="35" y="15453"/>
                    </a:cubicBezTo>
                    <a:close/>
                  </a:path>
                </a:pathLst>
              </a:custGeom>
              <a:solidFill>
                <a:srgbClr val="263238"/>
              </a:solidFill>
              <a:ln w="9525" cap="flat">
                <a:noFill/>
                <a:prstDash val="solid"/>
                <a:miter/>
              </a:ln>
            </p:spPr>
            <p:txBody>
              <a:bodyPr rtlCol="0" anchor="ctr"/>
              <a:lstStyle/>
              <a:p>
                <a:endParaRPr lang="zh-CN" altLang="en-US"/>
              </a:p>
            </p:txBody>
          </p:sp>
          <p:sp>
            <p:nvSpPr>
              <p:cNvPr id="167" name="任意多边形: 形状 166"/>
              <p:cNvSpPr/>
              <p:nvPr/>
            </p:nvSpPr>
            <p:spPr>
              <a:xfrm>
                <a:off x="7532878" y="3521605"/>
                <a:ext cx="71817" cy="20668"/>
              </a:xfrm>
              <a:custGeom>
                <a:avLst/>
                <a:gdLst>
                  <a:gd name="connsiteX0" fmla="*/ 253 w 71817"/>
                  <a:gd name="connsiteY0" fmla="*/ 16836 h 20668"/>
                  <a:gd name="connsiteX1" fmla="*/ 35877 w 71817"/>
                  <a:gd name="connsiteY1" fmla="*/ 10931 h 20668"/>
                  <a:gd name="connsiteX2" fmla="*/ 71119 w 71817"/>
                  <a:gd name="connsiteY2" fmla="*/ 20456 h 20668"/>
                  <a:gd name="connsiteX3" fmla="*/ 64166 w 71817"/>
                  <a:gd name="connsiteY3" fmla="*/ 10264 h 20668"/>
                  <a:gd name="connsiteX4" fmla="*/ 35591 w 71817"/>
                  <a:gd name="connsiteY4" fmla="*/ 72 h 20668"/>
                  <a:gd name="connsiteX5" fmla="*/ 7016 w 71817"/>
                  <a:gd name="connsiteY5" fmla="*/ 7692 h 20668"/>
                  <a:gd name="connsiteX6" fmla="*/ 253 w 71817"/>
                  <a:gd name="connsiteY6" fmla="*/ 16836 h 20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17" h="20668">
                    <a:moveTo>
                      <a:pt x="253" y="16836"/>
                    </a:moveTo>
                    <a:cubicBezTo>
                      <a:pt x="2349" y="19313"/>
                      <a:pt x="16541" y="9883"/>
                      <a:pt x="35877" y="10931"/>
                    </a:cubicBezTo>
                    <a:cubicBezTo>
                      <a:pt x="55213" y="11979"/>
                      <a:pt x="68929" y="22266"/>
                      <a:pt x="71119" y="20456"/>
                    </a:cubicBezTo>
                    <a:cubicBezTo>
                      <a:pt x="73310" y="18646"/>
                      <a:pt x="70167" y="15122"/>
                      <a:pt x="64166" y="10264"/>
                    </a:cubicBezTo>
                    <a:cubicBezTo>
                      <a:pt x="55942" y="3962"/>
                      <a:pt x="45948" y="397"/>
                      <a:pt x="35591" y="72"/>
                    </a:cubicBezTo>
                    <a:cubicBezTo>
                      <a:pt x="25499" y="-484"/>
                      <a:pt x="15491" y="2184"/>
                      <a:pt x="7016" y="7692"/>
                    </a:cubicBezTo>
                    <a:cubicBezTo>
                      <a:pt x="1396" y="11598"/>
                      <a:pt x="-794" y="15789"/>
                      <a:pt x="253" y="16836"/>
                    </a:cubicBezTo>
                    <a:close/>
                  </a:path>
                </a:pathLst>
              </a:custGeom>
              <a:solidFill>
                <a:srgbClr val="263238"/>
              </a:solidFill>
              <a:ln w="9525" cap="flat">
                <a:noFill/>
                <a:prstDash val="solid"/>
                <a:miter/>
              </a:ln>
            </p:spPr>
            <p:txBody>
              <a:bodyPr rtlCol="0" anchor="ctr"/>
              <a:lstStyle/>
              <a:p>
                <a:endParaRPr lang="zh-CN" altLang="en-US"/>
              </a:p>
            </p:txBody>
          </p:sp>
          <p:sp>
            <p:nvSpPr>
              <p:cNvPr id="168" name="任意多边形: 形状 167"/>
              <p:cNvSpPr/>
              <p:nvPr/>
            </p:nvSpPr>
            <p:spPr>
              <a:xfrm>
                <a:off x="7707124" y="3594532"/>
                <a:ext cx="35592" cy="34589"/>
              </a:xfrm>
              <a:custGeom>
                <a:avLst/>
                <a:gdLst>
                  <a:gd name="connsiteX0" fmla="*/ 29 w 35592"/>
                  <a:gd name="connsiteY0" fmla="*/ 15443 h 34589"/>
                  <a:gd name="connsiteX1" fmla="*/ 16507 w 35592"/>
                  <a:gd name="connsiteY1" fmla="*/ 34493 h 34589"/>
                  <a:gd name="connsiteX2" fmla="*/ 35557 w 35592"/>
                  <a:gd name="connsiteY2" fmla="*/ 19157 h 34589"/>
                  <a:gd name="connsiteX3" fmla="*/ 19175 w 35592"/>
                  <a:gd name="connsiteY3" fmla="*/ 107 h 34589"/>
                  <a:gd name="connsiteX4" fmla="*/ 32 w 35592"/>
                  <a:gd name="connsiteY4" fmla="*/ 15423 h 34589"/>
                  <a:gd name="connsiteX5" fmla="*/ 29 w 35592"/>
                  <a:gd name="connsiteY5" fmla="*/ 15443 h 3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592" h="34589">
                    <a:moveTo>
                      <a:pt x="29" y="15443"/>
                    </a:moveTo>
                    <a:cubicBezTo>
                      <a:pt x="-523" y="25200"/>
                      <a:pt x="6772" y="33634"/>
                      <a:pt x="16507" y="34493"/>
                    </a:cubicBezTo>
                    <a:cubicBezTo>
                      <a:pt x="25995" y="35494"/>
                      <a:pt x="34509" y="28640"/>
                      <a:pt x="35557" y="19157"/>
                    </a:cubicBezTo>
                    <a:cubicBezTo>
                      <a:pt x="36163" y="9416"/>
                      <a:pt x="28897" y="966"/>
                      <a:pt x="19175" y="107"/>
                    </a:cubicBezTo>
                    <a:cubicBezTo>
                      <a:pt x="9659" y="-949"/>
                      <a:pt x="1089" y="5908"/>
                      <a:pt x="32" y="15423"/>
                    </a:cubicBezTo>
                    <a:cubicBezTo>
                      <a:pt x="31" y="15430"/>
                      <a:pt x="31" y="15436"/>
                      <a:pt x="29" y="15443"/>
                    </a:cubicBezTo>
                    <a:close/>
                  </a:path>
                </a:pathLst>
              </a:custGeom>
              <a:solidFill>
                <a:srgbClr val="263238"/>
              </a:solidFill>
              <a:ln w="9525" cap="flat">
                <a:noFill/>
                <a:prstDash val="solid"/>
                <a:miter/>
              </a:ln>
            </p:spPr>
            <p:txBody>
              <a:bodyPr rtlCol="0" anchor="ctr"/>
              <a:lstStyle/>
              <a:p>
                <a:endParaRPr lang="zh-CN" altLang="en-US"/>
              </a:p>
            </p:txBody>
          </p:sp>
          <p:sp>
            <p:nvSpPr>
              <p:cNvPr id="169" name="任意多边形: 形状 168"/>
              <p:cNvSpPr/>
              <p:nvPr/>
            </p:nvSpPr>
            <p:spPr>
              <a:xfrm>
                <a:off x="7722931" y="3534655"/>
                <a:ext cx="71693" cy="20688"/>
              </a:xfrm>
              <a:custGeom>
                <a:avLst/>
                <a:gdLst>
                  <a:gd name="connsiteX0" fmla="*/ 224 w 71693"/>
                  <a:gd name="connsiteY0" fmla="*/ 16836 h 20688"/>
                  <a:gd name="connsiteX1" fmla="*/ 35752 w 71693"/>
                  <a:gd name="connsiteY1" fmla="*/ 10931 h 20688"/>
                  <a:gd name="connsiteX2" fmla="*/ 70995 w 71693"/>
                  <a:gd name="connsiteY2" fmla="*/ 20456 h 20688"/>
                  <a:gd name="connsiteX3" fmla="*/ 64136 w 71693"/>
                  <a:gd name="connsiteY3" fmla="*/ 10264 h 20688"/>
                  <a:gd name="connsiteX4" fmla="*/ 36037 w 71693"/>
                  <a:gd name="connsiteY4" fmla="*/ 72 h 20688"/>
                  <a:gd name="connsiteX5" fmla="*/ 7462 w 71693"/>
                  <a:gd name="connsiteY5" fmla="*/ 7692 h 20688"/>
                  <a:gd name="connsiteX6" fmla="*/ 224 w 71693"/>
                  <a:gd name="connsiteY6" fmla="*/ 16836 h 2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693" h="20688">
                    <a:moveTo>
                      <a:pt x="224" y="16836"/>
                    </a:moveTo>
                    <a:cubicBezTo>
                      <a:pt x="2319" y="19313"/>
                      <a:pt x="16417" y="9883"/>
                      <a:pt x="35752" y="10931"/>
                    </a:cubicBezTo>
                    <a:cubicBezTo>
                      <a:pt x="55088" y="11979"/>
                      <a:pt x="68804" y="22361"/>
                      <a:pt x="70995" y="20456"/>
                    </a:cubicBezTo>
                    <a:cubicBezTo>
                      <a:pt x="73185" y="18551"/>
                      <a:pt x="70042" y="15122"/>
                      <a:pt x="64136" y="10264"/>
                    </a:cubicBezTo>
                    <a:cubicBezTo>
                      <a:pt x="56025" y="4087"/>
                      <a:pt x="46223" y="532"/>
                      <a:pt x="36037" y="72"/>
                    </a:cubicBezTo>
                    <a:cubicBezTo>
                      <a:pt x="25945" y="-484"/>
                      <a:pt x="15938" y="2184"/>
                      <a:pt x="7462" y="7692"/>
                    </a:cubicBezTo>
                    <a:cubicBezTo>
                      <a:pt x="1843" y="11597"/>
                      <a:pt x="-824" y="15788"/>
                      <a:pt x="224" y="16836"/>
                    </a:cubicBezTo>
                    <a:close/>
                  </a:path>
                </a:pathLst>
              </a:custGeom>
              <a:solidFill>
                <a:srgbClr val="263238"/>
              </a:solidFill>
              <a:ln w="9525" cap="flat">
                <a:noFill/>
                <a:prstDash val="solid"/>
                <a:miter/>
              </a:ln>
            </p:spPr>
            <p:txBody>
              <a:bodyPr rtlCol="0" anchor="ctr"/>
              <a:lstStyle/>
              <a:p>
                <a:endParaRPr lang="zh-CN" altLang="en-US"/>
              </a:p>
            </p:txBody>
          </p:sp>
          <p:sp>
            <p:nvSpPr>
              <p:cNvPr id="170" name="任意多边形: 形状 169"/>
              <p:cNvSpPr/>
              <p:nvPr/>
            </p:nvSpPr>
            <p:spPr>
              <a:xfrm>
                <a:off x="7597904" y="3530711"/>
                <a:ext cx="65268" cy="161062"/>
              </a:xfrm>
              <a:custGeom>
                <a:avLst/>
                <a:gdLst>
                  <a:gd name="connsiteX0" fmla="*/ 47908 w 65268"/>
                  <a:gd name="connsiteY0" fmla="*/ 160798 h 161062"/>
                  <a:gd name="connsiteX1" fmla="*/ 16761 w 65268"/>
                  <a:gd name="connsiteY1" fmla="*/ 153559 h 161062"/>
                  <a:gd name="connsiteX2" fmla="*/ 6569 w 65268"/>
                  <a:gd name="connsiteY2" fmla="*/ 148130 h 161062"/>
                  <a:gd name="connsiteX3" fmla="*/ 10570 w 65268"/>
                  <a:gd name="connsiteY3" fmla="*/ 133652 h 161062"/>
                  <a:gd name="connsiteX4" fmla="*/ 27048 w 65268"/>
                  <a:gd name="connsiteY4" fmla="*/ 96790 h 161062"/>
                  <a:gd name="connsiteX5" fmla="*/ 65148 w 65268"/>
                  <a:gd name="connsiteY5" fmla="*/ 16 h 161062"/>
                  <a:gd name="connsiteX6" fmla="*/ 19714 w 65268"/>
                  <a:gd name="connsiteY6" fmla="*/ 93551 h 161062"/>
                  <a:gd name="connsiteX7" fmla="*/ 3903 w 65268"/>
                  <a:gd name="connsiteY7" fmla="*/ 130699 h 161062"/>
                  <a:gd name="connsiteX8" fmla="*/ 379 w 65268"/>
                  <a:gd name="connsiteY8" fmla="*/ 149749 h 161062"/>
                  <a:gd name="connsiteX9" fmla="*/ 8094 w 65268"/>
                  <a:gd name="connsiteY9" fmla="*/ 157369 h 161062"/>
                  <a:gd name="connsiteX10" fmla="*/ 16380 w 65268"/>
                  <a:gd name="connsiteY10" fmla="*/ 158988 h 161062"/>
                  <a:gd name="connsiteX11" fmla="*/ 47908 w 65268"/>
                  <a:gd name="connsiteY11" fmla="*/ 160798 h 16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268" h="161062">
                    <a:moveTo>
                      <a:pt x="47908" y="160798"/>
                    </a:moveTo>
                    <a:cubicBezTo>
                      <a:pt x="37879" y="157060"/>
                      <a:pt x="27411" y="154627"/>
                      <a:pt x="16761" y="153559"/>
                    </a:cubicBezTo>
                    <a:cubicBezTo>
                      <a:pt x="11808" y="152797"/>
                      <a:pt x="7236" y="151559"/>
                      <a:pt x="6569" y="148130"/>
                    </a:cubicBezTo>
                    <a:cubicBezTo>
                      <a:pt x="6385" y="143007"/>
                      <a:pt x="7781" y="137953"/>
                      <a:pt x="10570" y="133652"/>
                    </a:cubicBezTo>
                    <a:lnTo>
                      <a:pt x="27048" y="96790"/>
                    </a:lnTo>
                    <a:cubicBezTo>
                      <a:pt x="50003" y="44212"/>
                      <a:pt x="66863" y="968"/>
                      <a:pt x="65148" y="16"/>
                    </a:cubicBezTo>
                    <a:cubicBezTo>
                      <a:pt x="63434" y="-937"/>
                      <a:pt x="42669" y="40974"/>
                      <a:pt x="19714" y="93551"/>
                    </a:cubicBezTo>
                    <a:cubicBezTo>
                      <a:pt x="14189" y="106505"/>
                      <a:pt x="8855" y="118888"/>
                      <a:pt x="3903" y="130699"/>
                    </a:cubicBezTo>
                    <a:cubicBezTo>
                      <a:pt x="545" y="136445"/>
                      <a:pt x="-701" y="143182"/>
                      <a:pt x="379" y="149749"/>
                    </a:cubicBezTo>
                    <a:cubicBezTo>
                      <a:pt x="1630" y="153348"/>
                      <a:pt x="4479" y="156163"/>
                      <a:pt x="8094" y="157369"/>
                    </a:cubicBezTo>
                    <a:cubicBezTo>
                      <a:pt x="10778" y="158250"/>
                      <a:pt x="13562" y="158794"/>
                      <a:pt x="16380" y="158988"/>
                    </a:cubicBezTo>
                    <a:cubicBezTo>
                      <a:pt x="26778" y="160861"/>
                      <a:pt x="37365" y="161469"/>
                      <a:pt x="47908" y="160798"/>
                    </a:cubicBezTo>
                    <a:close/>
                  </a:path>
                </a:pathLst>
              </a:custGeom>
              <a:solidFill>
                <a:srgbClr val="263238"/>
              </a:solidFill>
              <a:ln w="9525" cap="flat">
                <a:noFill/>
                <a:prstDash val="solid"/>
                <a:miter/>
              </a:ln>
            </p:spPr>
            <p:txBody>
              <a:bodyPr rtlCol="0" anchor="ctr"/>
              <a:lstStyle/>
              <a:p>
                <a:endParaRPr lang="zh-CN" altLang="en-US"/>
              </a:p>
            </p:txBody>
          </p:sp>
          <p:sp>
            <p:nvSpPr>
              <p:cNvPr id="171" name="任意多边形: 形状 170"/>
              <p:cNvSpPr/>
              <p:nvPr/>
            </p:nvSpPr>
            <p:spPr>
              <a:xfrm>
                <a:off x="7637907" y="3707700"/>
                <a:ext cx="66898" cy="53351"/>
              </a:xfrm>
              <a:custGeom>
                <a:avLst/>
                <a:gdLst>
                  <a:gd name="connsiteX0" fmla="*/ 64198 w 66898"/>
                  <a:gd name="connsiteY0" fmla="*/ 1 h 53351"/>
                  <a:gd name="connsiteX1" fmla="*/ 41243 w 66898"/>
                  <a:gd name="connsiteY1" fmla="*/ 34672 h 53351"/>
                  <a:gd name="connsiteX2" fmla="*/ 0 w 66898"/>
                  <a:gd name="connsiteY2" fmla="*/ 48198 h 53351"/>
                  <a:gd name="connsiteX3" fmla="*/ 14192 w 66898"/>
                  <a:gd name="connsiteY3" fmla="*/ 53246 h 53351"/>
                  <a:gd name="connsiteX4" fmla="*/ 48577 w 66898"/>
                  <a:gd name="connsiteY4" fmla="*/ 43149 h 53351"/>
                  <a:gd name="connsiteX5" fmla="*/ 66484 w 66898"/>
                  <a:gd name="connsiteY5" fmla="*/ 14003 h 53351"/>
                  <a:gd name="connsiteX6" fmla="*/ 64198 w 66898"/>
                  <a:gd name="connsiteY6" fmla="*/ 1 h 5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 h="53351">
                    <a:moveTo>
                      <a:pt x="64198" y="1"/>
                    </a:moveTo>
                    <a:cubicBezTo>
                      <a:pt x="61055" y="1"/>
                      <a:pt x="59912" y="20670"/>
                      <a:pt x="41243" y="34672"/>
                    </a:cubicBezTo>
                    <a:cubicBezTo>
                      <a:pt x="22574" y="48674"/>
                      <a:pt x="285" y="45245"/>
                      <a:pt x="0" y="48198"/>
                    </a:cubicBezTo>
                    <a:cubicBezTo>
                      <a:pt x="0" y="49531"/>
                      <a:pt x="4763" y="52484"/>
                      <a:pt x="14192" y="53246"/>
                    </a:cubicBezTo>
                    <a:cubicBezTo>
                      <a:pt x="26484" y="54027"/>
                      <a:pt x="38659" y="50453"/>
                      <a:pt x="48577" y="43149"/>
                    </a:cubicBezTo>
                    <a:cubicBezTo>
                      <a:pt x="58108" y="36131"/>
                      <a:pt x="64531" y="25677"/>
                      <a:pt x="66484" y="14003"/>
                    </a:cubicBezTo>
                    <a:cubicBezTo>
                      <a:pt x="67818" y="5240"/>
                      <a:pt x="65627" y="-94"/>
                      <a:pt x="64198" y="1"/>
                    </a:cubicBezTo>
                    <a:close/>
                  </a:path>
                </a:pathLst>
              </a:custGeom>
              <a:solidFill>
                <a:srgbClr val="263238"/>
              </a:solidFill>
              <a:ln w="9525" cap="flat">
                <a:noFill/>
                <a:prstDash val="solid"/>
                <a:miter/>
              </a:ln>
            </p:spPr>
            <p:txBody>
              <a:bodyPr rtlCol="0" anchor="ctr"/>
              <a:lstStyle/>
              <a:p>
                <a:endParaRPr lang="zh-CN" altLang="en-US"/>
              </a:p>
            </p:txBody>
          </p:sp>
          <p:sp>
            <p:nvSpPr>
              <p:cNvPr id="172" name="任意多边形: 形状 171"/>
              <p:cNvSpPr/>
              <p:nvPr/>
            </p:nvSpPr>
            <p:spPr>
              <a:xfrm>
                <a:off x="7721851" y="3462773"/>
                <a:ext cx="87951" cy="28232"/>
              </a:xfrm>
              <a:custGeom>
                <a:avLst/>
                <a:gdLst>
                  <a:gd name="connsiteX0" fmla="*/ 66 w 87951"/>
                  <a:gd name="connsiteY0" fmla="*/ 12709 h 28232"/>
                  <a:gd name="connsiteX1" fmla="*/ 43691 w 87951"/>
                  <a:gd name="connsiteY1" fmla="*/ 20329 h 28232"/>
                  <a:gd name="connsiteX2" fmla="*/ 87601 w 87951"/>
                  <a:gd name="connsiteY2" fmla="*/ 26805 h 28232"/>
                  <a:gd name="connsiteX3" fmla="*/ 78933 w 87951"/>
                  <a:gd name="connsiteY3" fmla="*/ 14042 h 28232"/>
                  <a:gd name="connsiteX4" fmla="*/ 12258 w 87951"/>
                  <a:gd name="connsiteY4" fmla="*/ 3279 h 28232"/>
                  <a:gd name="connsiteX5" fmla="*/ 66 w 87951"/>
                  <a:gd name="connsiteY5" fmla="*/ 12709 h 2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51" h="28232">
                    <a:moveTo>
                      <a:pt x="66" y="12709"/>
                    </a:moveTo>
                    <a:cubicBezTo>
                      <a:pt x="1685" y="18043"/>
                      <a:pt x="21116" y="16519"/>
                      <a:pt x="43691" y="20329"/>
                    </a:cubicBezTo>
                    <a:cubicBezTo>
                      <a:pt x="66265" y="24138"/>
                      <a:pt x="84267" y="31282"/>
                      <a:pt x="87601" y="26805"/>
                    </a:cubicBezTo>
                    <a:cubicBezTo>
                      <a:pt x="89030" y="24615"/>
                      <a:pt x="86077" y="19471"/>
                      <a:pt x="78933" y="14042"/>
                    </a:cubicBezTo>
                    <a:cubicBezTo>
                      <a:pt x="59537" y="414"/>
                      <a:pt x="34957" y="-3554"/>
                      <a:pt x="12258" y="3279"/>
                    </a:cubicBezTo>
                    <a:cubicBezTo>
                      <a:pt x="3781" y="6232"/>
                      <a:pt x="-600" y="10137"/>
                      <a:pt x="66" y="12709"/>
                    </a:cubicBezTo>
                    <a:close/>
                  </a:path>
                </a:pathLst>
              </a:custGeom>
              <a:solidFill>
                <a:srgbClr val="E0E0E0"/>
              </a:solidFill>
              <a:ln w="9525" cap="flat">
                <a:noFill/>
                <a:prstDash val="solid"/>
                <a:miter/>
              </a:ln>
            </p:spPr>
            <p:txBody>
              <a:bodyPr rtlCol="0" anchor="ctr"/>
              <a:lstStyle/>
              <a:p>
                <a:endParaRPr lang="zh-CN" altLang="en-US"/>
              </a:p>
            </p:txBody>
          </p:sp>
          <p:sp>
            <p:nvSpPr>
              <p:cNvPr id="173" name="任意多边形: 形状 172"/>
              <p:cNvSpPr/>
              <p:nvPr/>
            </p:nvSpPr>
            <p:spPr>
              <a:xfrm>
                <a:off x="7542615" y="3464403"/>
                <a:ext cx="66559" cy="21773"/>
              </a:xfrm>
              <a:custGeom>
                <a:avLst/>
                <a:gdLst>
                  <a:gd name="connsiteX0" fmla="*/ 423 w 66559"/>
                  <a:gd name="connsiteY0" fmla="*/ 18413 h 21773"/>
                  <a:gd name="connsiteX1" fmla="*/ 33189 w 66559"/>
                  <a:gd name="connsiteY1" fmla="*/ 19651 h 21773"/>
                  <a:gd name="connsiteX2" fmla="*/ 66050 w 66559"/>
                  <a:gd name="connsiteY2" fmla="*/ 19651 h 21773"/>
                  <a:gd name="connsiteX3" fmla="*/ 59859 w 66559"/>
                  <a:gd name="connsiteY3" fmla="*/ 8507 h 21773"/>
                  <a:gd name="connsiteX4" fmla="*/ 33570 w 66559"/>
                  <a:gd name="connsiteY4" fmla="*/ 30 h 21773"/>
                  <a:gd name="connsiteX5" fmla="*/ 6995 w 66559"/>
                  <a:gd name="connsiteY5" fmla="*/ 7554 h 21773"/>
                  <a:gd name="connsiteX6" fmla="*/ 423 w 66559"/>
                  <a:gd name="connsiteY6" fmla="*/ 18413 h 2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59" h="21773">
                    <a:moveTo>
                      <a:pt x="423" y="18413"/>
                    </a:moveTo>
                    <a:cubicBezTo>
                      <a:pt x="3662" y="22985"/>
                      <a:pt x="17187" y="19080"/>
                      <a:pt x="33189" y="19651"/>
                    </a:cubicBezTo>
                    <a:cubicBezTo>
                      <a:pt x="49191" y="20223"/>
                      <a:pt x="62621" y="24128"/>
                      <a:pt x="66050" y="19651"/>
                    </a:cubicBezTo>
                    <a:cubicBezTo>
                      <a:pt x="67479" y="17460"/>
                      <a:pt x="66050" y="12984"/>
                      <a:pt x="59859" y="8507"/>
                    </a:cubicBezTo>
                    <a:cubicBezTo>
                      <a:pt x="52185" y="3027"/>
                      <a:pt x="42999" y="65"/>
                      <a:pt x="33570" y="30"/>
                    </a:cubicBezTo>
                    <a:cubicBezTo>
                      <a:pt x="24141" y="-313"/>
                      <a:pt x="14844" y="2320"/>
                      <a:pt x="6995" y="7554"/>
                    </a:cubicBezTo>
                    <a:cubicBezTo>
                      <a:pt x="1185" y="12222"/>
                      <a:pt x="-1006" y="16222"/>
                      <a:pt x="423" y="18413"/>
                    </a:cubicBezTo>
                    <a:close/>
                  </a:path>
                </a:pathLst>
              </a:custGeom>
              <a:solidFill>
                <a:srgbClr val="E0E0E0"/>
              </a:solidFill>
              <a:ln w="9525" cap="flat">
                <a:noFill/>
                <a:prstDash val="solid"/>
                <a:miter/>
              </a:ln>
            </p:spPr>
            <p:txBody>
              <a:bodyPr rtlCol="0" anchor="ctr"/>
              <a:lstStyle/>
              <a:p>
                <a:endParaRPr lang="zh-CN" altLang="en-US"/>
              </a:p>
            </p:txBody>
          </p:sp>
          <p:sp>
            <p:nvSpPr>
              <p:cNvPr id="174" name="任意多边形: 形状 173"/>
              <p:cNvSpPr/>
              <p:nvPr/>
            </p:nvSpPr>
            <p:spPr>
              <a:xfrm>
                <a:off x="7524177" y="3254965"/>
                <a:ext cx="449535" cy="454894"/>
              </a:xfrm>
              <a:custGeom>
                <a:avLst/>
                <a:gdLst>
                  <a:gd name="connsiteX0" fmla="*/ 1 w 449535"/>
                  <a:gd name="connsiteY0" fmla="*/ 163462 h 454894"/>
                  <a:gd name="connsiteX1" fmla="*/ 76201 w 449535"/>
                  <a:gd name="connsiteY1" fmla="*/ 69736 h 454894"/>
                  <a:gd name="connsiteX2" fmla="*/ 185072 w 449535"/>
                  <a:gd name="connsiteY2" fmla="*/ 91167 h 454894"/>
                  <a:gd name="connsiteX3" fmla="*/ 317659 w 449535"/>
                  <a:gd name="connsiteY3" fmla="*/ 98025 h 454894"/>
                  <a:gd name="connsiteX4" fmla="*/ 340901 w 449535"/>
                  <a:gd name="connsiteY4" fmla="*/ 218517 h 454894"/>
                  <a:gd name="connsiteX5" fmla="*/ 397194 w 449535"/>
                  <a:gd name="connsiteY5" fmla="*/ 405588 h 454894"/>
                  <a:gd name="connsiteX6" fmla="*/ 439199 w 449535"/>
                  <a:gd name="connsiteY6" fmla="*/ 337103 h 454894"/>
                  <a:gd name="connsiteX7" fmla="*/ 442913 w 449535"/>
                  <a:gd name="connsiteY7" fmla="*/ 149651 h 454894"/>
                  <a:gd name="connsiteX8" fmla="*/ 374524 w 449535"/>
                  <a:gd name="connsiteY8" fmla="*/ 52115 h 454894"/>
                  <a:gd name="connsiteX9" fmla="*/ 172022 w 449535"/>
                  <a:gd name="connsiteY9" fmla="*/ 680 h 454894"/>
                  <a:gd name="connsiteX10" fmla="*/ 1 w 449535"/>
                  <a:gd name="connsiteY10" fmla="*/ 163462 h 45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9535" h="454894">
                    <a:moveTo>
                      <a:pt x="1" y="163462"/>
                    </a:moveTo>
                    <a:cubicBezTo>
                      <a:pt x="1" y="163462"/>
                      <a:pt x="37053" y="86214"/>
                      <a:pt x="76201" y="69736"/>
                    </a:cubicBezTo>
                    <a:cubicBezTo>
                      <a:pt x="123826" y="49734"/>
                      <a:pt x="140590" y="101264"/>
                      <a:pt x="185072" y="91167"/>
                    </a:cubicBezTo>
                    <a:cubicBezTo>
                      <a:pt x="229553" y="81071"/>
                      <a:pt x="274512" y="61926"/>
                      <a:pt x="317659" y="98025"/>
                    </a:cubicBezTo>
                    <a:cubicBezTo>
                      <a:pt x="365284" y="137554"/>
                      <a:pt x="340615" y="162510"/>
                      <a:pt x="340901" y="218517"/>
                    </a:cubicBezTo>
                    <a:cubicBezTo>
                      <a:pt x="341949" y="445497"/>
                      <a:pt x="380049" y="511601"/>
                      <a:pt x="397194" y="405588"/>
                    </a:cubicBezTo>
                    <a:cubicBezTo>
                      <a:pt x="399003" y="393967"/>
                      <a:pt x="431865" y="386538"/>
                      <a:pt x="439199" y="337103"/>
                    </a:cubicBezTo>
                    <a:cubicBezTo>
                      <a:pt x="448724" y="273381"/>
                      <a:pt x="454915" y="195752"/>
                      <a:pt x="442913" y="149651"/>
                    </a:cubicBezTo>
                    <a:cubicBezTo>
                      <a:pt x="432722" y="110789"/>
                      <a:pt x="412243" y="82976"/>
                      <a:pt x="374524" y="52115"/>
                    </a:cubicBezTo>
                    <a:cubicBezTo>
                      <a:pt x="314897" y="2585"/>
                      <a:pt x="229935" y="-2273"/>
                      <a:pt x="172022" y="680"/>
                    </a:cubicBezTo>
                    <a:cubicBezTo>
                      <a:pt x="114110" y="3633"/>
                      <a:pt x="-380" y="64497"/>
                      <a:pt x="1" y="163462"/>
                    </a:cubicBezTo>
                    <a:close/>
                  </a:path>
                </a:pathLst>
              </a:custGeom>
              <a:solidFill>
                <a:srgbClr val="E0E0E0"/>
              </a:solidFill>
              <a:ln w="9525" cap="flat">
                <a:noFill/>
                <a:prstDash val="solid"/>
                <a:miter/>
              </a:ln>
            </p:spPr>
            <p:txBody>
              <a:bodyPr rtlCol="0" anchor="ctr"/>
              <a:lstStyle/>
              <a:p>
                <a:endParaRPr lang="zh-CN" altLang="en-US"/>
              </a:p>
            </p:txBody>
          </p:sp>
          <p:sp>
            <p:nvSpPr>
              <p:cNvPr id="175" name="任意多边形: 形状 174"/>
              <p:cNvSpPr/>
              <p:nvPr/>
            </p:nvSpPr>
            <p:spPr>
              <a:xfrm>
                <a:off x="7904892" y="3625308"/>
                <a:ext cx="92220" cy="130768"/>
              </a:xfrm>
              <a:custGeom>
                <a:avLst/>
                <a:gdLst>
                  <a:gd name="connsiteX0" fmla="*/ 8382 w 92220"/>
                  <a:gd name="connsiteY0" fmla="*/ 31339 h 130768"/>
                  <a:gd name="connsiteX1" fmla="*/ 45498 w 92220"/>
                  <a:gd name="connsiteY1" fmla="*/ 129 h 130768"/>
                  <a:gd name="connsiteX2" fmla="*/ 46958 w 92220"/>
                  <a:gd name="connsiteY2" fmla="*/ 287 h 130768"/>
                  <a:gd name="connsiteX3" fmla="*/ 91821 w 92220"/>
                  <a:gd name="connsiteY3" fmla="*/ 66963 h 130768"/>
                  <a:gd name="connsiteX4" fmla="*/ 0 w 92220"/>
                  <a:gd name="connsiteY4" fmla="*/ 125636 h 130768"/>
                  <a:gd name="connsiteX5" fmla="*/ 8382 w 92220"/>
                  <a:gd name="connsiteY5" fmla="*/ 31339 h 130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220" h="130768">
                    <a:moveTo>
                      <a:pt x="8382" y="31339"/>
                    </a:moveTo>
                    <a:cubicBezTo>
                      <a:pt x="10013" y="12471"/>
                      <a:pt x="26630" y="-1502"/>
                      <a:pt x="45498" y="129"/>
                    </a:cubicBezTo>
                    <a:cubicBezTo>
                      <a:pt x="45986" y="172"/>
                      <a:pt x="46473" y="224"/>
                      <a:pt x="46958" y="287"/>
                    </a:cubicBezTo>
                    <a:cubicBezTo>
                      <a:pt x="70295" y="3716"/>
                      <a:pt x="95727" y="18290"/>
                      <a:pt x="91821" y="66963"/>
                    </a:cubicBezTo>
                    <a:cubicBezTo>
                      <a:pt x="84773" y="152688"/>
                      <a:pt x="-95" y="128113"/>
                      <a:pt x="0" y="125636"/>
                    </a:cubicBezTo>
                    <a:cubicBezTo>
                      <a:pt x="95" y="123160"/>
                      <a:pt x="5144" y="67343"/>
                      <a:pt x="8382" y="31339"/>
                    </a:cubicBezTo>
                    <a:close/>
                  </a:path>
                </a:pathLst>
              </a:custGeom>
              <a:solidFill>
                <a:srgbClr val="FFBE9D"/>
              </a:solidFill>
              <a:ln w="9525" cap="flat">
                <a:noFill/>
                <a:prstDash val="solid"/>
                <a:miter/>
              </a:ln>
            </p:spPr>
            <p:txBody>
              <a:bodyPr rtlCol="0" anchor="ctr"/>
              <a:lstStyle/>
              <a:p>
                <a:endParaRPr lang="zh-CN" altLang="en-US"/>
              </a:p>
            </p:txBody>
          </p:sp>
          <p:sp>
            <p:nvSpPr>
              <p:cNvPr id="176" name="任意多边形: 形状 175"/>
              <p:cNvSpPr/>
              <p:nvPr/>
            </p:nvSpPr>
            <p:spPr>
              <a:xfrm>
                <a:off x="7926135" y="3653232"/>
                <a:ext cx="40890" cy="74860"/>
              </a:xfrm>
              <a:custGeom>
                <a:avLst/>
                <a:gdLst>
                  <a:gd name="connsiteX0" fmla="*/ 93 w 40890"/>
                  <a:gd name="connsiteY0" fmla="*/ 66661 h 74860"/>
                  <a:gd name="connsiteX1" fmla="*/ 3903 w 40890"/>
                  <a:gd name="connsiteY1" fmla="*/ 69233 h 74860"/>
                  <a:gd name="connsiteX2" fmla="*/ 15142 w 40890"/>
                  <a:gd name="connsiteY2" fmla="*/ 70376 h 74860"/>
                  <a:gd name="connsiteX3" fmla="*/ 34954 w 40890"/>
                  <a:gd name="connsiteY3" fmla="*/ 38562 h 74860"/>
                  <a:gd name="connsiteX4" fmla="*/ 32478 w 40890"/>
                  <a:gd name="connsiteY4" fmla="*/ 16750 h 74860"/>
                  <a:gd name="connsiteX5" fmla="*/ 22191 w 40890"/>
                  <a:gd name="connsiteY5" fmla="*/ 4368 h 74860"/>
                  <a:gd name="connsiteX6" fmla="*/ 12666 w 40890"/>
                  <a:gd name="connsiteY6" fmla="*/ 7797 h 74860"/>
                  <a:gd name="connsiteX7" fmla="*/ 11237 w 40890"/>
                  <a:gd name="connsiteY7" fmla="*/ 11892 h 74860"/>
                  <a:gd name="connsiteX8" fmla="*/ 10475 w 40890"/>
                  <a:gd name="connsiteY8" fmla="*/ 6844 h 74860"/>
                  <a:gd name="connsiteX9" fmla="*/ 14285 w 40890"/>
                  <a:gd name="connsiteY9" fmla="*/ 1701 h 74860"/>
                  <a:gd name="connsiteX10" fmla="*/ 22763 w 40890"/>
                  <a:gd name="connsiteY10" fmla="*/ 272 h 74860"/>
                  <a:gd name="connsiteX11" fmla="*/ 37336 w 40890"/>
                  <a:gd name="connsiteY11" fmla="*/ 14845 h 74860"/>
                  <a:gd name="connsiteX12" fmla="*/ 40575 w 40890"/>
                  <a:gd name="connsiteY12" fmla="*/ 39229 h 74860"/>
                  <a:gd name="connsiteX13" fmla="*/ 15714 w 40890"/>
                  <a:gd name="connsiteY13" fmla="*/ 74567 h 74860"/>
                  <a:gd name="connsiteX14" fmla="*/ 2188 w 40890"/>
                  <a:gd name="connsiteY14" fmla="*/ 71138 h 74860"/>
                  <a:gd name="connsiteX15" fmla="*/ 93 w 40890"/>
                  <a:gd name="connsiteY15" fmla="*/ 66661 h 7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890" h="74860">
                    <a:moveTo>
                      <a:pt x="93" y="66661"/>
                    </a:moveTo>
                    <a:cubicBezTo>
                      <a:pt x="93" y="66661"/>
                      <a:pt x="1522" y="67900"/>
                      <a:pt x="3903" y="69233"/>
                    </a:cubicBezTo>
                    <a:cubicBezTo>
                      <a:pt x="7359" y="71059"/>
                      <a:pt x="11390" y="71469"/>
                      <a:pt x="15142" y="70376"/>
                    </a:cubicBezTo>
                    <a:cubicBezTo>
                      <a:pt x="24667" y="67804"/>
                      <a:pt x="33240" y="53993"/>
                      <a:pt x="34954" y="38562"/>
                    </a:cubicBezTo>
                    <a:cubicBezTo>
                      <a:pt x="35774" y="31198"/>
                      <a:pt x="34928" y="23744"/>
                      <a:pt x="32478" y="16750"/>
                    </a:cubicBezTo>
                    <a:cubicBezTo>
                      <a:pt x="31305" y="11177"/>
                      <a:pt x="27455" y="6543"/>
                      <a:pt x="22191" y="4368"/>
                    </a:cubicBezTo>
                    <a:cubicBezTo>
                      <a:pt x="18607" y="2885"/>
                      <a:pt x="14482" y="4369"/>
                      <a:pt x="12666" y="7797"/>
                    </a:cubicBezTo>
                    <a:cubicBezTo>
                      <a:pt x="11333" y="10083"/>
                      <a:pt x="11713" y="11797"/>
                      <a:pt x="11237" y="11892"/>
                    </a:cubicBezTo>
                    <a:cubicBezTo>
                      <a:pt x="10761" y="11988"/>
                      <a:pt x="9523" y="10368"/>
                      <a:pt x="10475" y="6844"/>
                    </a:cubicBezTo>
                    <a:cubicBezTo>
                      <a:pt x="11114" y="4741"/>
                      <a:pt x="12460" y="2924"/>
                      <a:pt x="14285" y="1701"/>
                    </a:cubicBezTo>
                    <a:cubicBezTo>
                      <a:pt x="16818" y="139"/>
                      <a:pt x="19859" y="-373"/>
                      <a:pt x="22763" y="272"/>
                    </a:cubicBezTo>
                    <a:cubicBezTo>
                      <a:pt x="29838" y="2240"/>
                      <a:pt x="35368" y="7769"/>
                      <a:pt x="37336" y="14845"/>
                    </a:cubicBezTo>
                    <a:cubicBezTo>
                      <a:pt x="40387" y="22588"/>
                      <a:pt x="41499" y="30959"/>
                      <a:pt x="40575" y="39229"/>
                    </a:cubicBezTo>
                    <a:cubicBezTo>
                      <a:pt x="38574" y="56469"/>
                      <a:pt x="28382" y="71995"/>
                      <a:pt x="15714" y="74567"/>
                    </a:cubicBezTo>
                    <a:cubicBezTo>
                      <a:pt x="10920" y="75483"/>
                      <a:pt x="5967" y="74228"/>
                      <a:pt x="2188" y="71138"/>
                    </a:cubicBezTo>
                    <a:cubicBezTo>
                      <a:pt x="93" y="68757"/>
                      <a:pt x="-193" y="66852"/>
                      <a:pt x="93" y="66661"/>
                    </a:cubicBezTo>
                    <a:close/>
                  </a:path>
                </a:pathLst>
              </a:custGeom>
              <a:solidFill>
                <a:srgbClr val="EB996E"/>
              </a:solidFill>
              <a:ln w="9525" cap="flat">
                <a:noFill/>
                <a:prstDash val="solid"/>
                <a:miter/>
              </a:ln>
            </p:spPr>
            <p:txBody>
              <a:bodyPr rtlCol="0" anchor="ctr"/>
              <a:lstStyle/>
              <a:p>
                <a:endParaRPr lang="zh-CN" altLang="en-US"/>
              </a:p>
            </p:txBody>
          </p:sp>
          <p:sp>
            <p:nvSpPr>
              <p:cNvPr id="177" name="任意多边形: 形状 176"/>
              <p:cNvSpPr/>
              <p:nvPr/>
            </p:nvSpPr>
            <p:spPr>
              <a:xfrm>
                <a:off x="7588243" y="3225501"/>
                <a:ext cx="417804" cy="279525"/>
              </a:xfrm>
              <a:custGeom>
                <a:avLst/>
                <a:gdLst>
                  <a:gd name="connsiteX0" fmla="*/ 331604 w 417804"/>
                  <a:gd name="connsiteY0" fmla="*/ 264364 h 279525"/>
                  <a:gd name="connsiteX1" fmla="*/ 294361 w 417804"/>
                  <a:gd name="connsiteY1" fmla="*/ 279413 h 279525"/>
                  <a:gd name="connsiteX2" fmla="*/ 264167 w 417804"/>
                  <a:gd name="connsiteY2" fmla="*/ 258077 h 279525"/>
                  <a:gd name="connsiteX3" fmla="*/ 261595 w 417804"/>
                  <a:gd name="connsiteY3" fmla="*/ 240360 h 279525"/>
                  <a:gd name="connsiteX4" fmla="*/ 241116 w 417804"/>
                  <a:gd name="connsiteY4" fmla="*/ 236265 h 279525"/>
                  <a:gd name="connsiteX5" fmla="*/ 186061 w 417804"/>
                  <a:gd name="connsiteY5" fmla="*/ 193974 h 279525"/>
                  <a:gd name="connsiteX6" fmla="*/ 155010 w 417804"/>
                  <a:gd name="connsiteY6" fmla="*/ 195402 h 279525"/>
                  <a:gd name="connsiteX7" fmla="*/ 132817 w 417804"/>
                  <a:gd name="connsiteY7" fmla="*/ 169113 h 279525"/>
                  <a:gd name="connsiteX8" fmla="*/ 104242 w 417804"/>
                  <a:gd name="connsiteY8" fmla="*/ 152826 h 279525"/>
                  <a:gd name="connsiteX9" fmla="*/ 85192 w 417804"/>
                  <a:gd name="connsiteY9" fmla="*/ 156064 h 279525"/>
                  <a:gd name="connsiteX10" fmla="*/ 67952 w 417804"/>
                  <a:gd name="connsiteY10" fmla="*/ 129680 h 279525"/>
                  <a:gd name="connsiteX11" fmla="*/ 56808 w 417804"/>
                  <a:gd name="connsiteY11" fmla="*/ 98628 h 279525"/>
                  <a:gd name="connsiteX12" fmla="*/ 26042 w 417804"/>
                  <a:gd name="connsiteY12" fmla="*/ 96247 h 279525"/>
                  <a:gd name="connsiteX13" fmla="*/ 134 w 417804"/>
                  <a:gd name="connsiteY13" fmla="*/ 83865 h 279525"/>
                  <a:gd name="connsiteX14" fmla="*/ 4801 w 417804"/>
                  <a:gd name="connsiteY14" fmla="*/ 68434 h 279525"/>
                  <a:gd name="connsiteX15" fmla="*/ 71476 w 417804"/>
                  <a:gd name="connsiteY15" fmla="*/ 50623 h 279525"/>
                  <a:gd name="connsiteX16" fmla="*/ 167870 w 417804"/>
                  <a:gd name="connsiteY16" fmla="*/ 4281 h 279525"/>
                  <a:gd name="connsiteX17" fmla="*/ 211017 w 417804"/>
                  <a:gd name="connsiteY17" fmla="*/ 42907 h 279525"/>
                  <a:gd name="connsiteX18" fmla="*/ 319063 w 417804"/>
                  <a:gd name="connsiteY18" fmla="*/ 53569 h 279525"/>
                  <a:gd name="connsiteX19" fmla="*/ 332175 w 417804"/>
                  <a:gd name="connsiteY19" fmla="*/ 76912 h 279525"/>
                  <a:gd name="connsiteX20" fmla="*/ 398161 w 417804"/>
                  <a:gd name="connsiteY20" fmla="*/ 119740 h 279525"/>
                  <a:gd name="connsiteX21" fmla="*/ 390848 w 417804"/>
                  <a:gd name="connsiteY21" fmla="*/ 160922 h 279525"/>
                  <a:gd name="connsiteX22" fmla="*/ 417804 w 417804"/>
                  <a:gd name="connsiteY22" fmla="*/ 204356 h 279525"/>
                  <a:gd name="connsiteX23" fmla="*/ 382087 w 417804"/>
                  <a:gd name="connsiteY23" fmla="*/ 233502 h 279525"/>
                  <a:gd name="connsiteX24" fmla="*/ 368990 w 417804"/>
                  <a:gd name="connsiteY24" fmla="*/ 275174 h 279525"/>
                  <a:gd name="connsiteX25" fmla="*/ 327318 w 417804"/>
                  <a:gd name="connsiteY25" fmla="*/ 262077 h 27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7804" h="279525">
                    <a:moveTo>
                      <a:pt x="331604" y="264364"/>
                    </a:moveTo>
                    <a:cubicBezTo>
                      <a:pt x="320631" y="272393"/>
                      <a:pt x="307832" y="277565"/>
                      <a:pt x="294361" y="279413"/>
                    </a:cubicBezTo>
                    <a:cubicBezTo>
                      <a:pt x="280432" y="280647"/>
                      <a:pt x="267655" y="271619"/>
                      <a:pt x="264167" y="258077"/>
                    </a:cubicBezTo>
                    <a:cubicBezTo>
                      <a:pt x="263500" y="252076"/>
                      <a:pt x="265310" y="245123"/>
                      <a:pt x="261595" y="240360"/>
                    </a:cubicBezTo>
                    <a:cubicBezTo>
                      <a:pt x="257880" y="235598"/>
                      <a:pt x="248355" y="235884"/>
                      <a:pt x="241116" y="236265"/>
                    </a:cubicBezTo>
                    <a:cubicBezTo>
                      <a:pt x="215057" y="237009"/>
                      <a:pt x="192060" y="219344"/>
                      <a:pt x="186061" y="193974"/>
                    </a:cubicBezTo>
                    <a:cubicBezTo>
                      <a:pt x="179204" y="203499"/>
                      <a:pt x="164345" y="202070"/>
                      <a:pt x="155010" y="195402"/>
                    </a:cubicBezTo>
                    <a:cubicBezTo>
                      <a:pt x="146445" y="187696"/>
                      <a:pt x="138977" y="178850"/>
                      <a:pt x="132817" y="169113"/>
                    </a:cubicBezTo>
                    <a:cubicBezTo>
                      <a:pt x="126542" y="159325"/>
                      <a:pt x="115863" y="153237"/>
                      <a:pt x="104242" y="152826"/>
                    </a:cubicBezTo>
                    <a:cubicBezTo>
                      <a:pt x="98043" y="154656"/>
                      <a:pt x="91648" y="155744"/>
                      <a:pt x="85192" y="156064"/>
                    </a:cubicBezTo>
                    <a:cubicBezTo>
                      <a:pt x="73953" y="154540"/>
                      <a:pt x="69095" y="141015"/>
                      <a:pt x="67952" y="129680"/>
                    </a:cubicBezTo>
                    <a:cubicBezTo>
                      <a:pt x="66809" y="118345"/>
                      <a:pt x="66047" y="105201"/>
                      <a:pt x="56808" y="98628"/>
                    </a:cubicBezTo>
                    <a:cubicBezTo>
                      <a:pt x="47568" y="92056"/>
                      <a:pt x="36519" y="95295"/>
                      <a:pt x="26042" y="96247"/>
                    </a:cubicBezTo>
                    <a:cubicBezTo>
                      <a:pt x="15564" y="97200"/>
                      <a:pt x="2324" y="94152"/>
                      <a:pt x="134" y="83865"/>
                    </a:cubicBezTo>
                    <a:cubicBezTo>
                      <a:pt x="-509" y="78297"/>
                      <a:pt x="1181" y="72712"/>
                      <a:pt x="4801" y="68434"/>
                    </a:cubicBezTo>
                    <a:cubicBezTo>
                      <a:pt x="20253" y="47822"/>
                      <a:pt x="47804" y="40462"/>
                      <a:pt x="71476" y="50623"/>
                    </a:cubicBezTo>
                    <a:cubicBezTo>
                      <a:pt x="85298" y="11207"/>
                      <a:pt x="128455" y="-9540"/>
                      <a:pt x="167870" y="4281"/>
                    </a:cubicBezTo>
                    <a:cubicBezTo>
                      <a:pt x="186807" y="10922"/>
                      <a:pt x="202329" y="24817"/>
                      <a:pt x="211017" y="42907"/>
                    </a:cubicBezTo>
                    <a:cubicBezTo>
                      <a:pt x="243797" y="16015"/>
                      <a:pt x="292171" y="20789"/>
                      <a:pt x="319063" y="53569"/>
                    </a:cubicBezTo>
                    <a:cubicBezTo>
                      <a:pt x="324767" y="60522"/>
                      <a:pt x="329205" y="68423"/>
                      <a:pt x="332175" y="76912"/>
                    </a:cubicBezTo>
                    <a:cubicBezTo>
                      <a:pt x="362223" y="70516"/>
                      <a:pt x="391766" y="89691"/>
                      <a:pt x="398161" y="119740"/>
                    </a:cubicBezTo>
                    <a:cubicBezTo>
                      <a:pt x="401174" y="133896"/>
                      <a:pt x="398551" y="148669"/>
                      <a:pt x="390848" y="160922"/>
                    </a:cubicBezTo>
                    <a:cubicBezTo>
                      <a:pt x="406728" y="169777"/>
                      <a:pt x="416917" y="186196"/>
                      <a:pt x="417804" y="204356"/>
                    </a:cubicBezTo>
                    <a:cubicBezTo>
                      <a:pt x="417233" y="222168"/>
                      <a:pt x="398755" y="239027"/>
                      <a:pt x="382087" y="233502"/>
                    </a:cubicBezTo>
                    <a:cubicBezTo>
                      <a:pt x="389977" y="248626"/>
                      <a:pt x="384114" y="267283"/>
                      <a:pt x="368990" y="275174"/>
                    </a:cubicBezTo>
                    <a:cubicBezTo>
                      <a:pt x="353866" y="283065"/>
                      <a:pt x="335209" y="277201"/>
                      <a:pt x="327318" y="262077"/>
                    </a:cubicBezTo>
                  </a:path>
                </a:pathLst>
              </a:custGeom>
              <a:solidFill>
                <a:srgbClr val="E0E0E0"/>
              </a:solidFill>
              <a:ln w="9525" cap="flat">
                <a:noFill/>
                <a:prstDash val="solid"/>
                <a:miter/>
              </a:ln>
            </p:spPr>
            <p:txBody>
              <a:bodyPr rtlCol="0" anchor="ctr"/>
              <a:lstStyle/>
              <a:p>
                <a:endParaRPr lang="zh-CN" altLang="en-US"/>
              </a:p>
            </p:txBody>
          </p:sp>
          <p:sp>
            <p:nvSpPr>
              <p:cNvPr id="178" name="任意多边形: 形状 177"/>
              <p:cNvSpPr/>
              <p:nvPr/>
            </p:nvSpPr>
            <p:spPr>
              <a:xfrm>
                <a:off x="7849748" y="3459289"/>
                <a:ext cx="126917" cy="48538"/>
              </a:xfrm>
              <a:custGeom>
                <a:avLst/>
                <a:gdLst>
                  <a:gd name="connsiteX0" fmla="*/ 126868 w 126917"/>
                  <a:gd name="connsiteY0" fmla="*/ 0 h 48538"/>
                  <a:gd name="connsiteX1" fmla="*/ 120676 w 126917"/>
                  <a:gd name="connsiteY1" fmla="*/ 16192 h 48538"/>
                  <a:gd name="connsiteX2" fmla="*/ 102960 w 126917"/>
                  <a:gd name="connsiteY2" fmla="*/ 25717 h 48538"/>
                  <a:gd name="connsiteX3" fmla="*/ 78767 w 126917"/>
                  <a:gd name="connsiteY3" fmla="*/ 17431 h 48538"/>
                  <a:gd name="connsiteX4" fmla="*/ 82386 w 126917"/>
                  <a:gd name="connsiteY4" fmla="*/ 17431 h 48538"/>
                  <a:gd name="connsiteX5" fmla="*/ 64194 w 126917"/>
                  <a:gd name="connsiteY5" fmla="*/ 38005 h 48538"/>
                  <a:gd name="connsiteX6" fmla="*/ 48001 w 126917"/>
                  <a:gd name="connsiteY6" fmla="*/ 46958 h 48538"/>
                  <a:gd name="connsiteX7" fmla="*/ 30570 w 126917"/>
                  <a:gd name="connsiteY7" fmla="*/ 47720 h 48538"/>
                  <a:gd name="connsiteX8" fmla="*/ 6472 w 126917"/>
                  <a:gd name="connsiteY8" fmla="*/ 32290 h 48538"/>
                  <a:gd name="connsiteX9" fmla="*/ 375 w 126917"/>
                  <a:gd name="connsiteY9" fmla="*/ 14002 h 48538"/>
                  <a:gd name="connsiteX10" fmla="*/ 375 w 126917"/>
                  <a:gd name="connsiteY10" fmla="*/ 7048 h 48538"/>
                  <a:gd name="connsiteX11" fmla="*/ 2567 w 126917"/>
                  <a:gd name="connsiteY11" fmla="*/ 13621 h 48538"/>
                  <a:gd name="connsiteX12" fmla="*/ 9710 w 126917"/>
                  <a:gd name="connsiteY12" fmla="*/ 30385 h 48538"/>
                  <a:gd name="connsiteX13" fmla="*/ 59082 w 126917"/>
                  <a:gd name="connsiteY13" fmla="*/ 36139 h 48538"/>
                  <a:gd name="connsiteX14" fmla="*/ 61336 w 126917"/>
                  <a:gd name="connsiteY14" fmla="*/ 34195 h 48538"/>
                  <a:gd name="connsiteX15" fmla="*/ 78767 w 126917"/>
                  <a:gd name="connsiteY15" fmla="*/ 15145 h 48538"/>
                  <a:gd name="connsiteX16" fmla="*/ 80386 w 126917"/>
                  <a:gd name="connsiteY16" fmla="*/ 12668 h 48538"/>
                  <a:gd name="connsiteX17" fmla="*/ 82386 w 126917"/>
                  <a:gd name="connsiteY17" fmla="*/ 14764 h 48538"/>
                  <a:gd name="connsiteX18" fmla="*/ 102865 w 126917"/>
                  <a:gd name="connsiteY18" fmla="*/ 22384 h 48538"/>
                  <a:gd name="connsiteX19" fmla="*/ 118772 w 126917"/>
                  <a:gd name="connsiteY19" fmla="*/ 14954 h 48538"/>
                  <a:gd name="connsiteX20" fmla="*/ 126868 w 126917"/>
                  <a:gd name="connsiteY20" fmla="*/ 0 h 48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6917" h="48538">
                    <a:moveTo>
                      <a:pt x="126868" y="0"/>
                    </a:moveTo>
                    <a:cubicBezTo>
                      <a:pt x="127290" y="6046"/>
                      <a:pt x="125024" y="11970"/>
                      <a:pt x="120676" y="16192"/>
                    </a:cubicBezTo>
                    <a:cubicBezTo>
                      <a:pt x="116190" y="21496"/>
                      <a:pt x="109858" y="24900"/>
                      <a:pt x="102960" y="25717"/>
                    </a:cubicBezTo>
                    <a:cubicBezTo>
                      <a:pt x="94060" y="26730"/>
                      <a:pt x="85177" y="23687"/>
                      <a:pt x="78767" y="17431"/>
                    </a:cubicBezTo>
                    <a:lnTo>
                      <a:pt x="82386" y="17431"/>
                    </a:lnTo>
                    <a:cubicBezTo>
                      <a:pt x="77479" y="25231"/>
                      <a:pt x="71334" y="32180"/>
                      <a:pt x="64194" y="38005"/>
                    </a:cubicBezTo>
                    <a:cubicBezTo>
                      <a:pt x="59409" y="41983"/>
                      <a:pt x="53915" y="45021"/>
                      <a:pt x="48001" y="46958"/>
                    </a:cubicBezTo>
                    <a:cubicBezTo>
                      <a:pt x="42363" y="48764"/>
                      <a:pt x="36344" y="49027"/>
                      <a:pt x="30570" y="47720"/>
                    </a:cubicBezTo>
                    <a:cubicBezTo>
                      <a:pt x="20636" y="46435"/>
                      <a:pt x="11796" y="40775"/>
                      <a:pt x="6472" y="32290"/>
                    </a:cubicBezTo>
                    <a:cubicBezTo>
                      <a:pt x="3275" y="26646"/>
                      <a:pt x="1204" y="20435"/>
                      <a:pt x="375" y="14002"/>
                    </a:cubicBezTo>
                    <a:cubicBezTo>
                      <a:pt x="-125" y="11711"/>
                      <a:pt x="-125" y="9339"/>
                      <a:pt x="375" y="7048"/>
                    </a:cubicBezTo>
                    <a:cubicBezTo>
                      <a:pt x="375" y="7049"/>
                      <a:pt x="1328" y="9335"/>
                      <a:pt x="2567" y="13621"/>
                    </a:cubicBezTo>
                    <a:cubicBezTo>
                      <a:pt x="4047" y="19551"/>
                      <a:pt x="6458" y="25210"/>
                      <a:pt x="9710" y="30385"/>
                    </a:cubicBezTo>
                    <a:cubicBezTo>
                      <a:pt x="21755" y="45607"/>
                      <a:pt x="43859" y="48183"/>
                      <a:pt x="59082" y="36139"/>
                    </a:cubicBezTo>
                    <a:cubicBezTo>
                      <a:pt x="59860" y="35523"/>
                      <a:pt x="60612" y="34874"/>
                      <a:pt x="61336" y="34195"/>
                    </a:cubicBezTo>
                    <a:cubicBezTo>
                      <a:pt x="68061" y="28747"/>
                      <a:pt x="73937" y="22327"/>
                      <a:pt x="78767" y="15145"/>
                    </a:cubicBezTo>
                    <a:lnTo>
                      <a:pt x="80386" y="12668"/>
                    </a:lnTo>
                    <a:lnTo>
                      <a:pt x="82386" y="14764"/>
                    </a:lnTo>
                    <a:cubicBezTo>
                      <a:pt x="87770" y="20177"/>
                      <a:pt x="95253" y="22961"/>
                      <a:pt x="102865" y="22384"/>
                    </a:cubicBezTo>
                    <a:cubicBezTo>
                      <a:pt x="108890" y="21907"/>
                      <a:pt x="114539" y="19269"/>
                      <a:pt x="118772" y="14954"/>
                    </a:cubicBezTo>
                    <a:cubicBezTo>
                      <a:pt x="122464" y="10575"/>
                      <a:pt x="125220" y="5486"/>
                      <a:pt x="126868" y="0"/>
                    </a:cubicBezTo>
                    <a:close/>
                  </a:path>
                </a:pathLst>
              </a:custGeom>
              <a:solidFill>
                <a:srgbClr val="FFFFFF"/>
              </a:solidFill>
              <a:ln w="9525" cap="flat">
                <a:noFill/>
                <a:prstDash val="solid"/>
                <a:miter/>
              </a:ln>
            </p:spPr>
            <p:txBody>
              <a:bodyPr rtlCol="0" anchor="ctr"/>
              <a:lstStyle/>
              <a:p>
                <a:endParaRPr lang="zh-CN" altLang="en-US"/>
              </a:p>
            </p:txBody>
          </p:sp>
          <p:sp>
            <p:nvSpPr>
              <p:cNvPr id="179" name="任意多边形: 形状 178"/>
              <p:cNvSpPr/>
              <p:nvPr/>
            </p:nvSpPr>
            <p:spPr>
              <a:xfrm>
                <a:off x="7590094" y="3217643"/>
                <a:ext cx="233645" cy="107820"/>
              </a:xfrm>
              <a:custGeom>
                <a:avLst/>
                <a:gdLst>
                  <a:gd name="connsiteX0" fmla="*/ 233646 w 233645"/>
                  <a:gd name="connsiteY0" fmla="*/ 36954 h 107820"/>
                  <a:gd name="connsiteX1" fmla="*/ 227454 w 233645"/>
                  <a:gd name="connsiteY1" fmla="*/ 38859 h 107820"/>
                  <a:gd name="connsiteX2" fmla="*/ 213548 w 233645"/>
                  <a:gd name="connsiteY2" fmla="*/ 49622 h 107820"/>
                  <a:gd name="connsiteX3" fmla="*/ 212405 w 233645"/>
                  <a:gd name="connsiteY3" fmla="*/ 51146 h 107820"/>
                  <a:gd name="connsiteX4" fmla="*/ 210881 w 233645"/>
                  <a:gd name="connsiteY4" fmla="*/ 49432 h 107820"/>
                  <a:gd name="connsiteX5" fmla="*/ 170971 w 233645"/>
                  <a:gd name="connsiteY5" fmla="*/ 13618 h 107820"/>
                  <a:gd name="connsiteX6" fmla="*/ 137443 w 233645"/>
                  <a:gd name="connsiteY6" fmla="*/ 4569 h 107820"/>
                  <a:gd name="connsiteX7" fmla="*/ 77816 w 233645"/>
                  <a:gd name="connsiteY7" fmla="*/ 32668 h 107820"/>
                  <a:gd name="connsiteX8" fmla="*/ 67053 w 233645"/>
                  <a:gd name="connsiteY8" fmla="*/ 58100 h 107820"/>
                  <a:gd name="connsiteX9" fmla="*/ 66577 w 233645"/>
                  <a:gd name="connsiteY9" fmla="*/ 60862 h 107820"/>
                  <a:gd name="connsiteX10" fmla="*/ 64005 w 233645"/>
                  <a:gd name="connsiteY10" fmla="*/ 60005 h 107820"/>
                  <a:gd name="connsiteX11" fmla="*/ 28096 w 233645"/>
                  <a:gd name="connsiteY11" fmla="*/ 62576 h 107820"/>
                  <a:gd name="connsiteX12" fmla="*/ 7427 w 233645"/>
                  <a:gd name="connsiteY12" fmla="*/ 82579 h 107820"/>
                  <a:gd name="connsiteX13" fmla="*/ 855 w 233645"/>
                  <a:gd name="connsiteY13" fmla="*/ 107820 h 107820"/>
                  <a:gd name="connsiteX14" fmla="*/ 93 w 233645"/>
                  <a:gd name="connsiteY14" fmla="*/ 100676 h 107820"/>
                  <a:gd name="connsiteX15" fmla="*/ 4950 w 233645"/>
                  <a:gd name="connsiteY15" fmla="*/ 81626 h 107820"/>
                  <a:gd name="connsiteX16" fmla="*/ 26382 w 233645"/>
                  <a:gd name="connsiteY16" fmla="*/ 59528 h 107820"/>
                  <a:gd name="connsiteX17" fmla="*/ 65434 w 233645"/>
                  <a:gd name="connsiteY17" fmla="*/ 56004 h 107820"/>
                  <a:gd name="connsiteX18" fmla="*/ 62481 w 233645"/>
                  <a:gd name="connsiteY18" fmla="*/ 57909 h 107820"/>
                  <a:gd name="connsiteX19" fmla="*/ 73911 w 233645"/>
                  <a:gd name="connsiteY19" fmla="*/ 30096 h 107820"/>
                  <a:gd name="connsiteX20" fmla="*/ 137729 w 233645"/>
                  <a:gd name="connsiteY20" fmla="*/ 92 h 107820"/>
                  <a:gd name="connsiteX21" fmla="*/ 172971 w 233645"/>
                  <a:gd name="connsiteY21" fmla="*/ 10189 h 107820"/>
                  <a:gd name="connsiteX22" fmla="*/ 213167 w 233645"/>
                  <a:gd name="connsiteY22" fmla="*/ 48289 h 107820"/>
                  <a:gd name="connsiteX23" fmla="*/ 210976 w 233645"/>
                  <a:gd name="connsiteY23" fmla="*/ 48289 h 107820"/>
                  <a:gd name="connsiteX24" fmla="*/ 226693 w 233645"/>
                  <a:gd name="connsiteY24" fmla="*/ 37811 h 107820"/>
                  <a:gd name="connsiteX25" fmla="*/ 233646 w 233645"/>
                  <a:gd name="connsiteY25" fmla="*/ 36954 h 10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33645" h="107820">
                    <a:moveTo>
                      <a:pt x="233646" y="36954"/>
                    </a:moveTo>
                    <a:cubicBezTo>
                      <a:pt x="233646" y="36954"/>
                      <a:pt x="231360" y="37430"/>
                      <a:pt x="227454" y="38859"/>
                    </a:cubicBezTo>
                    <a:cubicBezTo>
                      <a:pt x="221853" y="40988"/>
                      <a:pt x="217012" y="44734"/>
                      <a:pt x="213548" y="49622"/>
                    </a:cubicBezTo>
                    <a:lnTo>
                      <a:pt x="212405" y="51146"/>
                    </a:lnTo>
                    <a:lnTo>
                      <a:pt x="210881" y="49432"/>
                    </a:lnTo>
                    <a:cubicBezTo>
                      <a:pt x="200837" y="34296"/>
                      <a:pt x="187102" y="21970"/>
                      <a:pt x="170971" y="13618"/>
                    </a:cubicBezTo>
                    <a:cubicBezTo>
                      <a:pt x="160547" y="8299"/>
                      <a:pt x="149127" y="5217"/>
                      <a:pt x="137443" y="4569"/>
                    </a:cubicBezTo>
                    <a:cubicBezTo>
                      <a:pt x="114159" y="3576"/>
                      <a:pt x="91872" y="14079"/>
                      <a:pt x="77816" y="32668"/>
                    </a:cubicBezTo>
                    <a:cubicBezTo>
                      <a:pt x="72250" y="40164"/>
                      <a:pt x="68559" y="48885"/>
                      <a:pt x="67053" y="58100"/>
                    </a:cubicBezTo>
                    <a:lnTo>
                      <a:pt x="66577" y="60862"/>
                    </a:lnTo>
                    <a:lnTo>
                      <a:pt x="64005" y="60005"/>
                    </a:lnTo>
                    <a:cubicBezTo>
                      <a:pt x="52160" y="56130"/>
                      <a:pt x="39269" y="57054"/>
                      <a:pt x="28096" y="62576"/>
                    </a:cubicBezTo>
                    <a:cubicBezTo>
                      <a:pt x="19276" y="66907"/>
                      <a:pt x="12044" y="73906"/>
                      <a:pt x="7427" y="82579"/>
                    </a:cubicBezTo>
                    <a:cubicBezTo>
                      <a:pt x="3540" y="90457"/>
                      <a:pt x="1303" y="99046"/>
                      <a:pt x="855" y="107820"/>
                    </a:cubicBezTo>
                    <a:cubicBezTo>
                      <a:pt x="102" y="105519"/>
                      <a:pt x="-158" y="103085"/>
                      <a:pt x="93" y="100676"/>
                    </a:cubicBezTo>
                    <a:cubicBezTo>
                      <a:pt x="450" y="94070"/>
                      <a:pt x="2101" y="87597"/>
                      <a:pt x="4950" y="81626"/>
                    </a:cubicBezTo>
                    <a:cubicBezTo>
                      <a:pt x="9527" y="72144"/>
                      <a:pt x="17044" y="64393"/>
                      <a:pt x="26382" y="59528"/>
                    </a:cubicBezTo>
                    <a:cubicBezTo>
                      <a:pt x="38417" y="53223"/>
                      <a:pt x="52464" y="51955"/>
                      <a:pt x="65434" y="56004"/>
                    </a:cubicBezTo>
                    <a:lnTo>
                      <a:pt x="62481" y="57909"/>
                    </a:lnTo>
                    <a:cubicBezTo>
                      <a:pt x="63970" y="47846"/>
                      <a:pt x="67894" y="38298"/>
                      <a:pt x="73911" y="30096"/>
                    </a:cubicBezTo>
                    <a:cubicBezTo>
                      <a:pt x="88868" y="10102"/>
                      <a:pt x="112790" y="-1144"/>
                      <a:pt x="137729" y="92"/>
                    </a:cubicBezTo>
                    <a:cubicBezTo>
                      <a:pt x="150063" y="901"/>
                      <a:pt x="162080" y="4344"/>
                      <a:pt x="172971" y="10189"/>
                    </a:cubicBezTo>
                    <a:cubicBezTo>
                      <a:pt x="189564" y="19027"/>
                      <a:pt x="203455" y="32193"/>
                      <a:pt x="213167" y="48289"/>
                    </a:cubicBezTo>
                    <a:lnTo>
                      <a:pt x="210976" y="48289"/>
                    </a:lnTo>
                    <a:cubicBezTo>
                      <a:pt x="214917" y="43159"/>
                      <a:pt x="220442" y="39476"/>
                      <a:pt x="226693" y="37811"/>
                    </a:cubicBezTo>
                    <a:cubicBezTo>
                      <a:pt x="228888" y="36892"/>
                      <a:pt x="231294" y="36596"/>
                      <a:pt x="233646" y="36954"/>
                    </a:cubicBezTo>
                    <a:close/>
                  </a:path>
                </a:pathLst>
              </a:custGeom>
              <a:solidFill>
                <a:srgbClr val="FFFFFF"/>
              </a:solidFill>
              <a:ln w="9525" cap="flat">
                <a:noFill/>
                <a:prstDash val="solid"/>
                <a:miter/>
              </a:ln>
            </p:spPr>
            <p:txBody>
              <a:bodyPr rtlCol="0" anchor="ctr"/>
              <a:lstStyle/>
              <a:p>
                <a:endParaRPr lang="zh-CN" altLang="en-US"/>
              </a:p>
            </p:txBody>
          </p:sp>
          <p:sp>
            <p:nvSpPr>
              <p:cNvPr id="180" name="任意多边形: 形状 179"/>
              <p:cNvSpPr/>
              <p:nvPr/>
            </p:nvSpPr>
            <p:spPr>
              <a:xfrm>
                <a:off x="7707150" y="3692698"/>
                <a:ext cx="25268" cy="29007"/>
              </a:xfrm>
              <a:custGeom>
                <a:avLst/>
                <a:gdLst>
                  <a:gd name="connsiteX0" fmla="*/ 23910 w 25268"/>
                  <a:gd name="connsiteY0" fmla="*/ 29005 h 29007"/>
                  <a:gd name="connsiteX1" fmla="*/ 15434 w 25268"/>
                  <a:gd name="connsiteY1" fmla="*/ 11955 h 29007"/>
                  <a:gd name="connsiteX2" fmla="*/ 3 w 25268"/>
                  <a:gd name="connsiteY2" fmla="*/ 1001 h 29007"/>
                  <a:gd name="connsiteX3" fmla="*/ 6289 w 25268"/>
                  <a:gd name="connsiteY3" fmla="*/ 1001 h 29007"/>
                  <a:gd name="connsiteX4" fmla="*/ 19243 w 25268"/>
                  <a:gd name="connsiteY4" fmla="*/ 9193 h 29007"/>
                  <a:gd name="connsiteX5" fmla="*/ 25244 w 25268"/>
                  <a:gd name="connsiteY5" fmla="*/ 23195 h 29007"/>
                  <a:gd name="connsiteX6" fmla="*/ 23910 w 25268"/>
                  <a:gd name="connsiteY6" fmla="*/ 29005 h 29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68" h="29007">
                    <a:moveTo>
                      <a:pt x="23910" y="29005"/>
                    </a:moveTo>
                    <a:cubicBezTo>
                      <a:pt x="22482" y="29005"/>
                      <a:pt x="22387" y="19480"/>
                      <a:pt x="15434" y="11955"/>
                    </a:cubicBezTo>
                    <a:cubicBezTo>
                      <a:pt x="8480" y="4430"/>
                      <a:pt x="-188" y="2430"/>
                      <a:pt x="3" y="1001"/>
                    </a:cubicBezTo>
                    <a:cubicBezTo>
                      <a:pt x="193" y="-427"/>
                      <a:pt x="2479" y="-237"/>
                      <a:pt x="6289" y="1001"/>
                    </a:cubicBezTo>
                    <a:cubicBezTo>
                      <a:pt x="11357" y="2311"/>
                      <a:pt x="15887" y="5176"/>
                      <a:pt x="19243" y="9193"/>
                    </a:cubicBezTo>
                    <a:cubicBezTo>
                      <a:pt x="22670" y="13110"/>
                      <a:pt x="24771" y="18011"/>
                      <a:pt x="25244" y="23195"/>
                    </a:cubicBezTo>
                    <a:cubicBezTo>
                      <a:pt x="25435" y="26719"/>
                      <a:pt x="24482" y="29100"/>
                      <a:pt x="23910" y="29005"/>
                    </a:cubicBezTo>
                    <a:close/>
                  </a:path>
                </a:pathLst>
              </a:custGeom>
              <a:solidFill>
                <a:srgbClr val="EB996E"/>
              </a:solidFill>
              <a:ln w="9525" cap="flat">
                <a:noFill/>
                <a:prstDash val="solid"/>
                <a:miter/>
              </a:ln>
            </p:spPr>
            <p:txBody>
              <a:bodyPr rtlCol="0" anchor="ctr"/>
              <a:lstStyle/>
              <a:p>
                <a:endParaRPr lang="zh-CN" altLang="en-US"/>
              </a:p>
            </p:txBody>
          </p:sp>
          <p:sp>
            <p:nvSpPr>
              <p:cNvPr id="181" name="任意多边形: 形状 180"/>
              <p:cNvSpPr/>
              <p:nvPr/>
            </p:nvSpPr>
            <p:spPr>
              <a:xfrm>
                <a:off x="7722293" y="3687425"/>
                <a:ext cx="17909" cy="10936"/>
              </a:xfrm>
              <a:custGeom>
                <a:avLst/>
                <a:gdLst>
                  <a:gd name="connsiteX0" fmla="*/ 17531 w 17909"/>
                  <a:gd name="connsiteY0" fmla="*/ 10846 h 10936"/>
                  <a:gd name="connsiteX1" fmla="*/ 8863 w 17909"/>
                  <a:gd name="connsiteY1" fmla="*/ 6179 h 10936"/>
                  <a:gd name="connsiteX2" fmla="*/ 5 w 17909"/>
                  <a:gd name="connsiteY2" fmla="*/ 1702 h 10936"/>
                  <a:gd name="connsiteX3" fmla="*/ 11149 w 17909"/>
                  <a:gd name="connsiteY3" fmla="*/ 1702 h 10936"/>
                  <a:gd name="connsiteX4" fmla="*/ 17531 w 17909"/>
                  <a:gd name="connsiteY4" fmla="*/ 10846 h 1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9" h="10936">
                    <a:moveTo>
                      <a:pt x="17531" y="10846"/>
                    </a:moveTo>
                    <a:cubicBezTo>
                      <a:pt x="16293" y="11513"/>
                      <a:pt x="13340" y="8369"/>
                      <a:pt x="8863" y="6179"/>
                    </a:cubicBezTo>
                    <a:cubicBezTo>
                      <a:pt x="4387" y="3988"/>
                      <a:pt x="196" y="3035"/>
                      <a:pt x="5" y="1702"/>
                    </a:cubicBezTo>
                    <a:cubicBezTo>
                      <a:pt x="-186" y="368"/>
                      <a:pt x="5244" y="-1346"/>
                      <a:pt x="11149" y="1702"/>
                    </a:cubicBezTo>
                    <a:cubicBezTo>
                      <a:pt x="17055" y="4750"/>
                      <a:pt x="18769" y="10370"/>
                      <a:pt x="17531" y="10846"/>
                    </a:cubicBezTo>
                    <a:close/>
                  </a:path>
                </a:pathLst>
              </a:custGeom>
              <a:solidFill>
                <a:srgbClr val="EB996E"/>
              </a:solidFill>
              <a:ln w="9525" cap="flat">
                <a:noFill/>
                <a:prstDash val="solid"/>
                <a:miter/>
              </a:ln>
            </p:spPr>
            <p:txBody>
              <a:bodyPr rtlCol="0" anchor="ctr"/>
              <a:lstStyle/>
              <a:p>
                <a:endParaRPr lang="zh-CN" altLang="en-US"/>
              </a:p>
            </p:txBody>
          </p:sp>
          <p:sp>
            <p:nvSpPr>
              <p:cNvPr id="182" name="任意多边形: 形状 181"/>
              <p:cNvSpPr/>
              <p:nvPr/>
            </p:nvSpPr>
            <p:spPr>
              <a:xfrm>
                <a:off x="7824912" y="3830078"/>
                <a:ext cx="15914" cy="75171"/>
              </a:xfrm>
              <a:custGeom>
                <a:avLst/>
                <a:gdLst>
                  <a:gd name="connsiteX0" fmla="*/ 7685 w 15914"/>
                  <a:gd name="connsiteY0" fmla="*/ 75172 h 75171"/>
                  <a:gd name="connsiteX1" fmla="*/ 10162 w 15914"/>
                  <a:gd name="connsiteY1" fmla="*/ 72981 h 75171"/>
                  <a:gd name="connsiteX2" fmla="*/ 10733 w 15914"/>
                  <a:gd name="connsiteY2" fmla="*/ 65456 h 75171"/>
                  <a:gd name="connsiteX3" fmla="*/ 3304 w 15914"/>
                  <a:gd name="connsiteY3" fmla="*/ 53359 h 75171"/>
                  <a:gd name="connsiteX4" fmla="*/ 3875 w 15914"/>
                  <a:gd name="connsiteY4" fmla="*/ 43358 h 75171"/>
                  <a:gd name="connsiteX5" fmla="*/ 9781 w 15914"/>
                  <a:gd name="connsiteY5" fmla="*/ 36214 h 75171"/>
                  <a:gd name="connsiteX6" fmla="*/ 256 w 15914"/>
                  <a:gd name="connsiteY6" fmla="*/ 10402 h 75171"/>
                  <a:gd name="connsiteX7" fmla="*/ 5304 w 15914"/>
                  <a:gd name="connsiteY7" fmla="*/ 1353 h 75171"/>
                  <a:gd name="connsiteX8" fmla="*/ 8924 w 15914"/>
                  <a:gd name="connsiteY8" fmla="*/ 115 h 75171"/>
                  <a:gd name="connsiteX9" fmla="*/ 3780 w 15914"/>
                  <a:gd name="connsiteY9" fmla="*/ 10687 h 75171"/>
                  <a:gd name="connsiteX10" fmla="*/ 9686 w 15914"/>
                  <a:gd name="connsiteY10" fmla="*/ 21069 h 75171"/>
                  <a:gd name="connsiteX11" fmla="*/ 15115 w 15914"/>
                  <a:gd name="connsiteY11" fmla="*/ 28499 h 75171"/>
                  <a:gd name="connsiteX12" fmla="*/ 13496 w 15914"/>
                  <a:gd name="connsiteY12" fmla="*/ 39262 h 75171"/>
                  <a:gd name="connsiteX13" fmla="*/ 7781 w 15914"/>
                  <a:gd name="connsiteY13" fmla="*/ 45835 h 75171"/>
                  <a:gd name="connsiteX14" fmla="*/ 7305 w 15914"/>
                  <a:gd name="connsiteY14" fmla="*/ 51835 h 75171"/>
                  <a:gd name="connsiteX15" fmla="*/ 13686 w 15914"/>
                  <a:gd name="connsiteY15" fmla="*/ 64218 h 75171"/>
                  <a:gd name="connsiteX16" fmla="*/ 11210 w 15914"/>
                  <a:gd name="connsiteY16" fmla="*/ 74410 h 75171"/>
                  <a:gd name="connsiteX17" fmla="*/ 7685 w 15914"/>
                  <a:gd name="connsiteY17" fmla="*/ 75172 h 75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14" h="75171">
                    <a:moveTo>
                      <a:pt x="7685" y="75172"/>
                    </a:moveTo>
                    <a:cubicBezTo>
                      <a:pt x="7685" y="75172"/>
                      <a:pt x="9019" y="74600"/>
                      <a:pt x="10162" y="72981"/>
                    </a:cubicBezTo>
                    <a:cubicBezTo>
                      <a:pt x="11668" y="70750"/>
                      <a:pt x="11886" y="67889"/>
                      <a:pt x="10733" y="65456"/>
                    </a:cubicBezTo>
                    <a:cubicBezTo>
                      <a:pt x="9495" y="62122"/>
                      <a:pt x="5685" y="59074"/>
                      <a:pt x="3304" y="53359"/>
                    </a:cubicBezTo>
                    <a:cubicBezTo>
                      <a:pt x="1930" y="50118"/>
                      <a:pt x="2142" y="46422"/>
                      <a:pt x="3875" y="43358"/>
                    </a:cubicBezTo>
                    <a:cubicBezTo>
                      <a:pt x="5692" y="40855"/>
                      <a:pt x="7664" y="38470"/>
                      <a:pt x="9781" y="36214"/>
                    </a:cubicBezTo>
                    <a:cubicBezTo>
                      <a:pt x="16830" y="28023"/>
                      <a:pt x="-2411" y="21260"/>
                      <a:pt x="256" y="10402"/>
                    </a:cubicBezTo>
                    <a:cubicBezTo>
                      <a:pt x="710" y="6848"/>
                      <a:pt x="2518" y="3606"/>
                      <a:pt x="5304" y="1353"/>
                    </a:cubicBezTo>
                    <a:cubicBezTo>
                      <a:pt x="7399" y="19"/>
                      <a:pt x="8733" y="-171"/>
                      <a:pt x="8924" y="115"/>
                    </a:cubicBezTo>
                    <a:cubicBezTo>
                      <a:pt x="6010" y="2918"/>
                      <a:pt x="4187" y="6665"/>
                      <a:pt x="3780" y="10687"/>
                    </a:cubicBezTo>
                    <a:cubicBezTo>
                      <a:pt x="3987" y="14890"/>
                      <a:pt x="6180" y="18744"/>
                      <a:pt x="9686" y="21069"/>
                    </a:cubicBezTo>
                    <a:cubicBezTo>
                      <a:pt x="12010" y="23126"/>
                      <a:pt x="13862" y="25660"/>
                      <a:pt x="15115" y="28499"/>
                    </a:cubicBezTo>
                    <a:cubicBezTo>
                      <a:pt x="16605" y="32110"/>
                      <a:pt x="15983" y="36249"/>
                      <a:pt x="13496" y="39262"/>
                    </a:cubicBezTo>
                    <a:cubicBezTo>
                      <a:pt x="11481" y="41355"/>
                      <a:pt x="9574" y="43548"/>
                      <a:pt x="7781" y="45835"/>
                    </a:cubicBezTo>
                    <a:cubicBezTo>
                      <a:pt x="6720" y="47659"/>
                      <a:pt x="6545" y="49867"/>
                      <a:pt x="7305" y="51835"/>
                    </a:cubicBezTo>
                    <a:cubicBezTo>
                      <a:pt x="8733" y="56122"/>
                      <a:pt x="12448" y="59837"/>
                      <a:pt x="13686" y="64218"/>
                    </a:cubicBezTo>
                    <a:cubicBezTo>
                      <a:pt x="14974" y="67805"/>
                      <a:pt x="14000" y="71814"/>
                      <a:pt x="11210" y="74410"/>
                    </a:cubicBezTo>
                    <a:cubicBezTo>
                      <a:pt x="9304" y="75172"/>
                      <a:pt x="7590" y="75172"/>
                      <a:pt x="7685" y="75172"/>
                    </a:cubicBezTo>
                    <a:close/>
                  </a:path>
                </a:pathLst>
              </a:custGeom>
              <a:solidFill>
                <a:srgbClr val="EB996E"/>
              </a:solidFill>
              <a:ln w="9525" cap="flat">
                <a:noFill/>
                <a:prstDash val="solid"/>
                <a:miter/>
              </a:ln>
            </p:spPr>
            <p:txBody>
              <a:bodyPr rtlCol="0" anchor="ctr"/>
              <a:lstStyle/>
              <a:p>
                <a:endParaRPr lang="zh-CN" altLang="en-US"/>
              </a:p>
            </p:txBody>
          </p:sp>
          <p:sp>
            <p:nvSpPr>
              <p:cNvPr id="183" name="任意多边形: 形状 182"/>
              <p:cNvSpPr/>
              <p:nvPr/>
            </p:nvSpPr>
            <p:spPr>
              <a:xfrm>
                <a:off x="7849339" y="3826684"/>
                <a:ext cx="16169" cy="75237"/>
              </a:xfrm>
              <a:custGeom>
                <a:avLst/>
                <a:gdLst>
                  <a:gd name="connsiteX0" fmla="*/ 10119 w 16169"/>
                  <a:gd name="connsiteY0" fmla="*/ 75232 h 75237"/>
                  <a:gd name="connsiteX1" fmla="*/ 9167 w 16169"/>
                  <a:gd name="connsiteY1" fmla="*/ 72089 h 75237"/>
                  <a:gd name="connsiteX2" fmla="*/ 4690 w 16169"/>
                  <a:gd name="connsiteY2" fmla="*/ 64659 h 75237"/>
                  <a:gd name="connsiteX3" fmla="*/ 1261 w 16169"/>
                  <a:gd name="connsiteY3" fmla="*/ 59040 h 75237"/>
                  <a:gd name="connsiteX4" fmla="*/ 404 w 16169"/>
                  <a:gd name="connsiteY4" fmla="*/ 50562 h 75237"/>
                  <a:gd name="connsiteX5" fmla="*/ 9929 w 16169"/>
                  <a:gd name="connsiteY5" fmla="*/ 36370 h 75237"/>
                  <a:gd name="connsiteX6" fmla="*/ 7071 w 16169"/>
                  <a:gd name="connsiteY6" fmla="*/ 24369 h 75237"/>
                  <a:gd name="connsiteX7" fmla="*/ 2690 w 16169"/>
                  <a:gd name="connsiteY7" fmla="*/ 17892 h 75237"/>
                  <a:gd name="connsiteX8" fmla="*/ 1642 w 16169"/>
                  <a:gd name="connsiteY8" fmla="*/ 10843 h 75237"/>
                  <a:gd name="connsiteX9" fmla="*/ 8976 w 16169"/>
                  <a:gd name="connsiteY9" fmla="*/ 80 h 75237"/>
                  <a:gd name="connsiteX10" fmla="*/ 5166 w 16169"/>
                  <a:gd name="connsiteY10" fmla="*/ 10939 h 75237"/>
                  <a:gd name="connsiteX11" fmla="*/ 10500 w 16169"/>
                  <a:gd name="connsiteY11" fmla="*/ 21416 h 75237"/>
                  <a:gd name="connsiteX12" fmla="*/ 15549 w 16169"/>
                  <a:gd name="connsiteY12" fmla="*/ 28655 h 75237"/>
                  <a:gd name="connsiteX13" fmla="*/ 14215 w 16169"/>
                  <a:gd name="connsiteY13" fmla="*/ 38942 h 75237"/>
                  <a:gd name="connsiteX14" fmla="*/ 4690 w 16169"/>
                  <a:gd name="connsiteY14" fmla="*/ 51801 h 75237"/>
                  <a:gd name="connsiteX15" fmla="*/ 7548 w 16169"/>
                  <a:gd name="connsiteY15" fmla="*/ 62850 h 75237"/>
                  <a:gd name="connsiteX16" fmla="*/ 10976 w 16169"/>
                  <a:gd name="connsiteY16" fmla="*/ 71803 h 75237"/>
                  <a:gd name="connsiteX17" fmla="*/ 10119 w 16169"/>
                  <a:gd name="connsiteY17" fmla="*/ 75232 h 7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169" h="75237">
                    <a:moveTo>
                      <a:pt x="10119" y="75232"/>
                    </a:moveTo>
                    <a:cubicBezTo>
                      <a:pt x="10119" y="75232"/>
                      <a:pt x="10119" y="73994"/>
                      <a:pt x="9167" y="72089"/>
                    </a:cubicBezTo>
                    <a:cubicBezTo>
                      <a:pt x="8010" y="69425"/>
                      <a:pt x="6505" y="66926"/>
                      <a:pt x="4690" y="64659"/>
                    </a:cubicBezTo>
                    <a:cubicBezTo>
                      <a:pt x="3345" y="62917"/>
                      <a:pt x="2196" y="61032"/>
                      <a:pt x="1261" y="59040"/>
                    </a:cubicBezTo>
                    <a:cubicBezTo>
                      <a:pt x="-43" y="56411"/>
                      <a:pt x="-348" y="53399"/>
                      <a:pt x="404" y="50562"/>
                    </a:cubicBezTo>
                    <a:cubicBezTo>
                      <a:pt x="2118" y="44371"/>
                      <a:pt x="7357" y="41037"/>
                      <a:pt x="9929" y="36370"/>
                    </a:cubicBezTo>
                    <a:cubicBezTo>
                      <a:pt x="12501" y="31703"/>
                      <a:pt x="10596" y="28274"/>
                      <a:pt x="7071" y="24369"/>
                    </a:cubicBezTo>
                    <a:cubicBezTo>
                      <a:pt x="5291" y="22445"/>
                      <a:pt x="3813" y="20261"/>
                      <a:pt x="2690" y="17892"/>
                    </a:cubicBezTo>
                    <a:cubicBezTo>
                      <a:pt x="1812" y="15652"/>
                      <a:pt x="1454" y="13242"/>
                      <a:pt x="1642" y="10843"/>
                    </a:cubicBezTo>
                    <a:cubicBezTo>
                      <a:pt x="2785" y="1890"/>
                      <a:pt x="8976" y="-492"/>
                      <a:pt x="8976" y="80"/>
                    </a:cubicBezTo>
                    <a:cubicBezTo>
                      <a:pt x="6816" y="3323"/>
                      <a:pt x="5506" y="7057"/>
                      <a:pt x="5166" y="10939"/>
                    </a:cubicBezTo>
                    <a:cubicBezTo>
                      <a:pt x="5417" y="15019"/>
                      <a:pt x="7348" y="18813"/>
                      <a:pt x="10500" y="21416"/>
                    </a:cubicBezTo>
                    <a:cubicBezTo>
                      <a:pt x="12663" y="23456"/>
                      <a:pt x="14381" y="25921"/>
                      <a:pt x="15549" y="28655"/>
                    </a:cubicBezTo>
                    <a:cubicBezTo>
                      <a:pt x="16714" y="32106"/>
                      <a:pt x="16223" y="35902"/>
                      <a:pt x="14215" y="38942"/>
                    </a:cubicBezTo>
                    <a:cubicBezTo>
                      <a:pt x="10596" y="44562"/>
                      <a:pt x="5928" y="47800"/>
                      <a:pt x="4690" y="51801"/>
                    </a:cubicBezTo>
                    <a:cubicBezTo>
                      <a:pt x="4078" y="55720"/>
                      <a:pt x="5112" y="59718"/>
                      <a:pt x="7548" y="62850"/>
                    </a:cubicBezTo>
                    <a:cubicBezTo>
                      <a:pt x="9332" y="65547"/>
                      <a:pt x="10503" y="68604"/>
                      <a:pt x="10976" y="71803"/>
                    </a:cubicBezTo>
                    <a:cubicBezTo>
                      <a:pt x="11167" y="74184"/>
                      <a:pt x="10405" y="75327"/>
                      <a:pt x="10119" y="75232"/>
                    </a:cubicBezTo>
                    <a:close/>
                  </a:path>
                </a:pathLst>
              </a:custGeom>
              <a:solidFill>
                <a:srgbClr val="EB996E"/>
              </a:solidFill>
              <a:ln w="9525" cap="flat">
                <a:noFill/>
                <a:prstDash val="solid"/>
                <a:miter/>
              </a:ln>
            </p:spPr>
            <p:txBody>
              <a:bodyPr rtlCol="0" anchor="ctr"/>
              <a:lstStyle/>
              <a:p>
                <a:endParaRPr lang="zh-CN" altLang="en-US"/>
              </a:p>
            </p:txBody>
          </p:sp>
          <p:sp>
            <p:nvSpPr>
              <p:cNvPr id="184" name="任意多边形: 形状 183"/>
              <p:cNvSpPr/>
              <p:nvPr/>
            </p:nvSpPr>
            <p:spPr>
              <a:xfrm>
                <a:off x="7938516" y="4423314"/>
                <a:ext cx="520199" cy="667649"/>
              </a:xfrm>
              <a:custGeom>
                <a:avLst/>
                <a:gdLst>
                  <a:gd name="connsiteX0" fmla="*/ 132683 w 520199"/>
                  <a:gd name="connsiteY0" fmla="*/ 173831 h 667649"/>
                  <a:gd name="connsiteX1" fmla="*/ 246983 w 520199"/>
                  <a:gd name="connsiteY1" fmla="*/ 283940 h 667649"/>
                  <a:gd name="connsiteX2" fmla="*/ 210026 w 520199"/>
                  <a:gd name="connsiteY2" fmla="*/ 73342 h 667649"/>
                  <a:gd name="connsiteX3" fmla="*/ 441960 w 520199"/>
                  <a:gd name="connsiteY3" fmla="*/ 0 h 667649"/>
                  <a:gd name="connsiteX4" fmla="*/ 514255 w 520199"/>
                  <a:gd name="connsiteY4" fmla="*/ 357378 h 667649"/>
                  <a:gd name="connsiteX5" fmla="*/ 395573 w 520199"/>
                  <a:gd name="connsiteY5" fmla="*/ 666655 h 667649"/>
                  <a:gd name="connsiteX6" fmla="*/ 119348 w 520199"/>
                  <a:gd name="connsiteY6" fmla="*/ 477869 h 667649"/>
                  <a:gd name="connsiteX7" fmla="*/ 0 w 520199"/>
                  <a:gd name="connsiteY7" fmla="*/ 308800 h 667649"/>
                  <a:gd name="connsiteX8" fmla="*/ 133350 w 520199"/>
                  <a:gd name="connsiteY8" fmla="*/ 173831 h 667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0199" h="667649">
                    <a:moveTo>
                      <a:pt x="132683" y="173831"/>
                    </a:moveTo>
                    <a:lnTo>
                      <a:pt x="246983" y="283940"/>
                    </a:lnTo>
                    <a:lnTo>
                      <a:pt x="210026" y="73342"/>
                    </a:lnTo>
                    <a:lnTo>
                      <a:pt x="441960" y="0"/>
                    </a:lnTo>
                    <a:cubicBezTo>
                      <a:pt x="441960" y="0"/>
                      <a:pt x="503491" y="288988"/>
                      <a:pt x="514255" y="357378"/>
                    </a:cubicBezTo>
                    <a:cubicBezTo>
                      <a:pt x="533305" y="479965"/>
                      <a:pt x="509873" y="654367"/>
                      <a:pt x="395573" y="666655"/>
                    </a:cubicBezTo>
                    <a:cubicBezTo>
                      <a:pt x="271748" y="679894"/>
                      <a:pt x="178498" y="557974"/>
                      <a:pt x="119348" y="477869"/>
                    </a:cubicBezTo>
                    <a:cubicBezTo>
                      <a:pt x="73723" y="416338"/>
                      <a:pt x="0" y="308800"/>
                      <a:pt x="0" y="308800"/>
                    </a:cubicBezTo>
                    <a:lnTo>
                      <a:pt x="133350" y="173831"/>
                    </a:lnTo>
                  </a:path>
                </a:pathLst>
              </a:custGeom>
              <a:solidFill>
                <a:srgbClr val="E0E0E0"/>
              </a:solidFill>
              <a:ln w="9525" cap="flat">
                <a:noFill/>
                <a:prstDash val="solid"/>
                <a:miter/>
              </a:ln>
            </p:spPr>
            <p:txBody>
              <a:bodyPr rtlCol="0" anchor="ctr"/>
              <a:lstStyle/>
              <a:p>
                <a:endParaRPr lang="zh-CN" altLang="en-US"/>
              </a:p>
            </p:txBody>
          </p:sp>
          <p:sp>
            <p:nvSpPr>
              <p:cNvPr id="185" name="任意多边形: 形状 184"/>
              <p:cNvSpPr/>
              <p:nvPr/>
            </p:nvSpPr>
            <p:spPr>
              <a:xfrm>
                <a:off x="7077307" y="4410075"/>
                <a:ext cx="280469" cy="651031"/>
              </a:xfrm>
              <a:custGeom>
                <a:avLst/>
                <a:gdLst>
                  <a:gd name="connsiteX0" fmla="*/ 110448 w 280469"/>
                  <a:gd name="connsiteY0" fmla="*/ 0 h 651031"/>
                  <a:gd name="connsiteX1" fmla="*/ 625 w 280469"/>
                  <a:gd name="connsiteY1" fmla="*/ 470535 h 651031"/>
                  <a:gd name="connsiteX2" fmla="*/ 72825 w 280469"/>
                  <a:gd name="connsiteY2" fmla="*/ 644462 h 651031"/>
                  <a:gd name="connsiteX3" fmla="*/ 280469 w 280469"/>
                  <a:gd name="connsiteY3" fmla="*/ 568262 h 651031"/>
                  <a:gd name="connsiteX4" fmla="*/ 280469 w 280469"/>
                  <a:gd name="connsiteY4" fmla="*/ 337185 h 651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469" h="651031">
                    <a:moveTo>
                      <a:pt x="110448" y="0"/>
                    </a:moveTo>
                    <a:cubicBezTo>
                      <a:pt x="73205" y="117157"/>
                      <a:pt x="21199" y="134874"/>
                      <a:pt x="625" y="470535"/>
                    </a:cubicBezTo>
                    <a:cubicBezTo>
                      <a:pt x="-3375" y="535972"/>
                      <a:pt x="10817" y="622935"/>
                      <a:pt x="72825" y="644462"/>
                    </a:cubicBezTo>
                    <a:cubicBezTo>
                      <a:pt x="141881" y="667893"/>
                      <a:pt x="247418" y="625412"/>
                      <a:pt x="280469" y="568262"/>
                    </a:cubicBezTo>
                    <a:lnTo>
                      <a:pt x="280469" y="337185"/>
                    </a:lnTo>
                    <a:close/>
                  </a:path>
                </a:pathLst>
              </a:custGeom>
              <a:solidFill>
                <a:srgbClr val="E0E0E0"/>
              </a:solidFill>
              <a:ln w="9525" cap="flat">
                <a:noFill/>
                <a:prstDash val="solid"/>
                <a:miter/>
              </a:ln>
            </p:spPr>
            <p:txBody>
              <a:bodyPr rtlCol="0" anchor="ctr"/>
              <a:lstStyle/>
              <a:p>
                <a:endParaRPr lang="zh-CN" altLang="en-US"/>
              </a:p>
            </p:txBody>
          </p:sp>
          <p:sp>
            <p:nvSpPr>
              <p:cNvPr id="186" name="任意多边形: 形状 185"/>
              <p:cNvSpPr/>
              <p:nvPr/>
            </p:nvSpPr>
            <p:spPr>
              <a:xfrm>
                <a:off x="7287101" y="4806505"/>
                <a:ext cx="54387" cy="93535"/>
              </a:xfrm>
              <a:custGeom>
                <a:avLst/>
                <a:gdLst>
                  <a:gd name="connsiteX0" fmla="*/ 54388 w 54387"/>
                  <a:gd name="connsiteY0" fmla="*/ 93536 h 93535"/>
                  <a:gd name="connsiteX1" fmla="*/ 31528 w 54387"/>
                  <a:gd name="connsiteY1" fmla="*/ 44291 h 93535"/>
                  <a:gd name="connsiteX2" fmla="*/ 0 w 54387"/>
                  <a:gd name="connsiteY2" fmla="*/ 0 h 93535"/>
                  <a:gd name="connsiteX3" fmla="*/ 12002 w 54387"/>
                  <a:gd name="connsiteY3" fmla="*/ 10763 h 93535"/>
                  <a:gd name="connsiteX4" fmla="*/ 35052 w 54387"/>
                  <a:gd name="connsiteY4" fmla="*/ 42196 h 93535"/>
                  <a:gd name="connsiteX5" fmla="*/ 50959 w 54387"/>
                  <a:gd name="connsiteY5" fmla="*/ 77819 h 93535"/>
                  <a:gd name="connsiteX6" fmla="*/ 54388 w 54387"/>
                  <a:gd name="connsiteY6" fmla="*/ 93535 h 9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7" h="93535">
                    <a:moveTo>
                      <a:pt x="54388" y="93536"/>
                    </a:moveTo>
                    <a:cubicBezTo>
                      <a:pt x="47615" y="76741"/>
                      <a:pt x="39985" y="60304"/>
                      <a:pt x="31528" y="44291"/>
                    </a:cubicBezTo>
                    <a:cubicBezTo>
                      <a:pt x="21849" y="28953"/>
                      <a:pt x="11324" y="14167"/>
                      <a:pt x="0" y="0"/>
                    </a:cubicBezTo>
                    <a:cubicBezTo>
                      <a:pt x="4597" y="2861"/>
                      <a:pt x="8658" y="6504"/>
                      <a:pt x="12002" y="10763"/>
                    </a:cubicBezTo>
                    <a:cubicBezTo>
                      <a:pt x="20833" y="20348"/>
                      <a:pt x="28565" y="30892"/>
                      <a:pt x="35052" y="42196"/>
                    </a:cubicBezTo>
                    <a:cubicBezTo>
                      <a:pt x="41646" y="53450"/>
                      <a:pt x="46981" y="65397"/>
                      <a:pt x="50959" y="77819"/>
                    </a:cubicBezTo>
                    <a:cubicBezTo>
                      <a:pt x="52927" y="82843"/>
                      <a:pt x="54084" y="88148"/>
                      <a:pt x="54388" y="93535"/>
                    </a:cubicBezTo>
                    <a:close/>
                  </a:path>
                </a:pathLst>
              </a:custGeom>
              <a:solidFill>
                <a:srgbClr val="263238"/>
              </a:solidFill>
              <a:ln w="9525" cap="flat">
                <a:noFill/>
                <a:prstDash val="solid"/>
                <a:miter/>
              </a:ln>
            </p:spPr>
            <p:txBody>
              <a:bodyPr rtlCol="0" anchor="ctr"/>
              <a:lstStyle/>
              <a:p>
                <a:endParaRPr lang="zh-CN" altLang="en-US"/>
              </a:p>
            </p:txBody>
          </p:sp>
          <p:sp>
            <p:nvSpPr>
              <p:cNvPr id="187" name="任意多边形: 形状 186"/>
              <p:cNvSpPr/>
              <p:nvPr/>
            </p:nvSpPr>
            <p:spPr>
              <a:xfrm>
                <a:off x="7131748" y="4036893"/>
                <a:ext cx="1295781" cy="731417"/>
              </a:xfrm>
              <a:custGeom>
                <a:avLst/>
                <a:gdLst>
                  <a:gd name="connsiteX0" fmla="*/ 0 w 1295781"/>
                  <a:gd name="connsiteY0" fmla="*/ 508056 h 731417"/>
                  <a:gd name="connsiteX1" fmla="*/ 152876 w 1295781"/>
                  <a:gd name="connsiteY1" fmla="*/ 121341 h 731417"/>
                  <a:gd name="connsiteX2" fmla="*/ 345377 w 1295781"/>
                  <a:gd name="connsiteY2" fmla="*/ 183 h 731417"/>
                  <a:gd name="connsiteX3" fmla="*/ 1012127 w 1295781"/>
                  <a:gd name="connsiteY3" fmla="*/ 45236 h 731417"/>
                  <a:gd name="connsiteX4" fmla="*/ 1217581 w 1295781"/>
                  <a:gd name="connsiteY4" fmla="*/ 242785 h 731417"/>
                  <a:gd name="connsiteX5" fmla="*/ 1295781 w 1295781"/>
                  <a:gd name="connsiteY5" fmla="*/ 627880 h 731417"/>
                  <a:gd name="connsiteX6" fmla="*/ 990029 w 1295781"/>
                  <a:gd name="connsiteY6" fmla="*/ 693889 h 731417"/>
                  <a:gd name="connsiteX7" fmla="*/ 954119 w 1295781"/>
                  <a:gd name="connsiteY7" fmla="*/ 603306 h 731417"/>
                  <a:gd name="connsiteX8" fmla="*/ 379666 w 1295781"/>
                  <a:gd name="connsiteY8" fmla="*/ 731417 h 731417"/>
                  <a:gd name="connsiteX9" fmla="*/ 239649 w 1295781"/>
                  <a:gd name="connsiteY9" fmla="*/ 523963 h 73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5781" h="731417">
                    <a:moveTo>
                      <a:pt x="0" y="508056"/>
                    </a:moveTo>
                    <a:cubicBezTo>
                      <a:pt x="1905" y="501103"/>
                      <a:pt x="116396" y="189540"/>
                      <a:pt x="152876" y="121341"/>
                    </a:cubicBezTo>
                    <a:cubicBezTo>
                      <a:pt x="196596" y="39807"/>
                      <a:pt x="288227" y="3707"/>
                      <a:pt x="345377" y="183"/>
                    </a:cubicBezTo>
                    <a:cubicBezTo>
                      <a:pt x="402527" y="-3341"/>
                      <a:pt x="1012127" y="45236"/>
                      <a:pt x="1012127" y="45236"/>
                    </a:cubicBezTo>
                    <a:cubicBezTo>
                      <a:pt x="1012127" y="45236"/>
                      <a:pt x="1183005" y="88194"/>
                      <a:pt x="1217581" y="242785"/>
                    </a:cubicBezTo>
                    <a:cubicBezTo>
                      <a:pt x="1260920" y="436714"/>
                      <a:pt x="1295781" y="627880"/>
                      <a:pt x="1295781" y="627880"/>
                    </a:cubicBezTo>
                    <a:lnTo>
                      <a:pt x="990029" y="693889"/>
                    </a:lnTo>
                    <a:lnTo>
                      <a:pt x="954119" y="603306"/>
                    </a:lnTo>
                    <a:lnTo>
                      <a:pt x="379666" y="731417"/>
                    </a:lnTo>
                    <a:lnTo>
                      <a:pt x="239649" y="523963"/>
                    </a:lnTo>
                    <a:close/>
                  </a:path>
                </a:pathLst>
              </a:custGeom>
              <a:solidFill>
                <a:srgbClr val="E0E0E0"/>
              </a:solidFill>
              <a:ln w="9525" cap="flat">
                <a:noFill/>
                <a:prstDash val="solid"/>
                <a:miter/>
              </a:ln>
            </p:spPr>
            <p:txBody>
              <a:bodyPr rtlCol="0" anchor="ctr"/>
              <a:lstStyle/>
              <a:p>
                <a:endParaRPr lang="zh-CN" altLang="en-US"/>
              </a:p>
            </p:txBody>
          </p:sp>
          <p:sp>
            <p:nvSpPr>
              <p:cNvPr id="188" name="任意多边形: 形状 187"/>
              <p:cNvSpPr/>
              <p:nvPr/>
            </p:nvSpPr>
            <p:spPr>
              <a:xfrm>
                <a:off x="7355776" y="3892105"/>
                <a:ext cx="828675" cy="1091755"/>
              </a:xfrm>
              <a:custGeom>
                <a:avLst/>
                <a:gdLst>
                  <a:gd name="connsiteX0" fmla="*/ 828675 w 828675"/>
                  <a:gd name="connsiteY0" fmla="*/ 207836 h 1091755"/>
                  <a:gd name="connsiteX1" fmla="*/ 590455 w 828675"/>
                  <a:gd name="connsiteY1" fmla="*/ 102775 h 1091755"/>
                  <a:gd name="connsiteX2" fmla="*/ 563689 w 828675"/>
                  <a:gd name="connsiteY2" fmla="*/ 0 h 1091755"/>
                  <a:gd name="connsiteX3" fmla="*/ 285559 w 828675"/>
                  <a:gd name="connsiteY3" fmla="*/ 131540 h 1091755"/>
                  <a:gd name="connsiteX4" fmla="*/ 227362 w 828675"/>
                  <a:gd name="connsiteY4" fmla="*/ 67151 h 1091755"/>
                  <a:gd name="connsiteX5" fmla="*/ 202978 w 828675"/>
                  <a:gd name="connsiteY5" fmla="*/ 139732 h 1091755"/>
                  <a:gd name="connsiteX6" fmla="*/ 142018 w 828675"/>
                  <a:gd name="connsiteY6" fmla="*/ 159639 h 1091755"/>
                  <a:gd name="connsiteX7" fmla="*/ 22098 w 828675"/>
                  <a:gd name="connsiteY7" fmla="*/ 396050 h 1091755"/>
                  <a:gd name="connsiteX8" fmla="*/ 0 w 828675"/>
                  <a:gd name="connsiteY8" fmla="*/ 944023 h 1091755"/>
                  <a:gd name="connsiteX9" fmla="*/ 2000 w 828675"/>
                  <a:gd name="connsiteY9" fmla="*/ 1086326 h 1091755"/>
                  <a:gd name="connsiteX10" fmla="*/ 824008 w 828675"/>
                  <a:gd name="connsiteY10" fmla="*/ 1091756 h 1091755"/>
                  <a:gd name="connsiteX11" fmla="*/ 817340 w 828675"/>
                  <a:gd name="connsiteY11" fmla="*/ 858774 h 1091755"/>
                  <a:gd name="connsiteX12" fmla="*/ 828675 w 828675"/>
                  <a:gd name="connsiteY12" fmla="*/ 207836 h 109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8675" h="1091755">
                    <a:moveTo>
                      <a:pt x="828675" y="207836"/>
                    </a:moveTo>
                    <a:lnTo>
                      <a:pt x="590455" y="102775"/>
                    </a:lnTo>
                    <a:lnTo>
                      <a:pt x="563689" y="0"/>
                    </a:lnTo>
                    <a:lnTo>
                      <a:pt x="285559" y="131540"/>
                    </a:lnTo>
                    <a:lnTo>
                      <a:pt x="227362" y="67151"/>
                    </a:lnTo>
                    <a:lnTo>
                      <a:pt x="202978" y="139732"/>
                    </a:lnTo>
                    <a:lnTo>
                      <a:pt x="142018" y="159639"/>
                    </a:lnTo>
                    <a:lnTo>
                      <a:pt x="22098" y="396050"/>
                    </a:lnTo>
                    <a:lnTo>
                      <a:pt x="0" y="944023"/>
                    </a:lnTo>
                    <a:lnTo>
                      <a:pt x="2000" y="1086326"/>
                    </a:lnTo>
                    <a:lnTo>
                      <a:pt x="824008" y="1091756"/>
                    </a:lnTo>
                    <a:lnTo>
                      <a:pt x="817340" y="858774"/>
                    </a:lnTo>
                    <a:lnTo>
                      <a:pt x="828675" y="207836"/>
                    </a:lnTo>
                    <a:close/>
                  </a:path>
                </a:pathLst>
              </a:custGeom>
              <a:solidFill>
                <a:srgbClr val="E0E0E0"/>
              </a:solidFill>
              <a:ln w="9525" cap="flat">
                <a:noFill/>
                <a:prstDash val="solid"/>
                <a:miter/>
              </a:ln>
            </p:spPr>
            <p:txBody>
              <a:bodyPr rtlCol="0" anchor="ctr"/>
              <a:lstStyle/>
              <a:p>
                <a:endParaRPr lang="zh-CN" altLang="en-US"/>
              </a:p>
            </p:txBody>
          </p:sp>
          <p:sp>
            <p:nvSpPr>
              <p:cNvPr id="189" name="任意多边形: 形状 188"/>
              <p:cNvSpPr/>
              <p:nvPr/>
            </p:nvSpPr>
            <p:spPr>
              <a:xfrm>
                <a:off x="7641335" y="3892105"/>
                <a:ext cx="302514" cy="257079"/>
              </a:xfrm>
              <a:custGeom>
                <a:avLst/>
                <a:gdLst>
                  <a:gd name="connsiteX0" fmla="*/ 278130 w 302514"/>
                  <a:gd name="connsiteY0" fmla="*/ 0 h 257079"/>
                  <a:gd name="connsiteX1" fmla="*/ 167164 w 302514"/>
                  <a:gd name="connsiteY1" fmla="*/ 51626 h 257079"/>
                  <a:gd name="connsiteX2" fmla="*/ 0 w 302514"/>
                  <a:gd name="connsiteY2" fmla="*/ 131540 h 257079"/>
                  <a:gd name="connsiteX3" fmla="*/ 6763 w 302514"/>
                  <a:gd name="connsiteY3" fmla="*/ 257080 h 257079"/>
                  <a:gd name="connsiteX4" fmla="*/ 302514 w 302514"/>
                  <a:gd name="connsiteY4" fmla="*/ 108395 h 257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514" h="257079">
                    <a:moveTo>
                      <a:pt x="278130" y="0"/>
                    </a:moveTo>
                    <a:cubicBezTo>
                      <a:pt x="278130" y="0"/>
                      <a:pt x="247079" y="9049"/>
                      <a:pt x="167164" y="51626"/>
                    </a:cubicBezTo>
                    <a:cubicBezTo>
                      <a:pt x="88964" y="93345"/>
                      <a:pt x="0" y="131540"/>
                      <a:pt x="0" y="131540"/>
                    </a:cubicBezTo>
                    <a:lnTo>
                      <a:pt x="6763" y="257080"/>
                    </a:lnTo>
                    <a:lnTo>
                      <a:pt x="302514" y="108395"/>
                    </a:lnTo>
                  </a:path>
                </a:pathLst>
              </a:custGeom>
              <a:solidFill>
                <a:srgbClr val="E0E0E0"/>
              </a:solidFill>
              <a:ln w="9525" cap="flat">
                <a:noFill/>
                <a:prstDash val="solid"/>
                <a:miter/>
              </a:ln>
            </p:spPr>
            <p:txBody>
              <a:bodyPr rtlCol="0" anchor="ctr"/>
              <a:lstStyle/>
              <a:p>
                <a:endParaRPr lang="zh-CN" altLang="en-US"/>
              </a:p>
            </p:txBody>
          </p:sp>
          <p:sp>
            <p:nvSpPr>
              <p:cNvPr id="190" name="任意多边形: 形状 189"/>
              <p:cNvSpPr/>
              <p:nvPr/>
            </p:nvSpPr>
            <p:spPr>
              <a:xfrm>
                <a:off x="7558373" y="3959256"/>
                <a:ext cx="82962" cy="198977"/>
              </a:xfrm>
              <a:custGeom>
                <a:avLst/>
                <a:gdLst>
                  <a:gd name="connsiteX0" fmla="*/ 24765 w 82962"/>
                  <a:gd name="connsiteY0" fmla="*/ 0 h 198977"/>
                  <a:gd name="connsiteX1" fmla="*/ 82962 w 82962"/>
                  <a:gd name="connsiteY1" fmla="*/ 64389 h 198977"/>
                  <a:gd name="connsiteX2" fmla="*/ 51815 w 82962"/>
                  <a:gd name="connsiteY2" fmla="*/ 198977 h 198977"/>
                  <a:gd name="connsiteX3" fmla="*/ 0 w 82962"/>
                  <a:gd name="connsiteY3" fmla="*/ 77343 h 198977"/>
                </a:gdLst>
                <a:ahLst/>
                <a:cxnLst>
                  <a:cxn ang="0">
                    <a:pos x="connsiteX0" y="connsiteY0"/>
                  </a:cxn>
                  <a:cxn ang="0">
                    <a:pos x="connsiteX1" y="connsiteY1"/>
                  </a:cxn>
                  <a:cxn ang="0">
                    <a:pos x="connsiteX2" y="connsiteY2"/>
                  </a:cxn>
                  <a:cxn ang="0">
                    <a:pos x="connsiteX3" y="connsiteY3"/>
                  </a:cxn>
                </a:cxnLst>
                <a:rect l="l" t="t" r="r" b="b"/>
                <a:pathLst>
                  <a:path w="82962" h="198977">
                    <a:moveTo>
                      <a:pt x="24765" y="0"/>
                    </a:moveTo>
                    <a:lnTo>
                      <a:pt x="82962" y="64389"/>
                    </a:lnTo>
                    <a:lnTo>
                      <a:pt x="51815" y="198977"/>
                    </a:lnTo>
                    <a:lnTo>
                      <a:pt x="0" y="77343"/>
                    </a:lnTo>
                  </a:path>
                </a:pathLst>
              </a:custGeom>
              <a:solidFill>
                <a:srgbClr val="E0E0E0"/>
              </a:solidFill>
              <a:ln w="9525" cap="flat">
                <a:noFill/>
                <a:prstDash val="solid"/>
                <a:miter/>
              </a:ln>
            </p:spPr>
            <p:txBody>
              <a:bodyPr rtlCol="0" anchor="ctr"/>
              <a:lstStyle/>
              <a:p>
                <a:endParaRPr lang="zh-CN" altLang="en-US"/>
              </a:p>
            </p:txBody>
          </p:sp>
          <p:sp>
            <p:nvSpPr>
              <p:cNvPr id="191" name="任意多边形: 形状 190"/>
              <p:cNvSpPr/>
              <p:nvPr/>
            </p:nvSpPr>
            <p:spPr>
              <a:xfrm>
                <a:off x="7621238" y="4013644"/>
                <a:ext cx="296703" cy="179260"/>
              </a:xfrm>
              <a:custGeom>
                <a:avLst/>
                <a:gdLst>
                  <a:gd name="connsiteX0" fmla="*/ 19050 w 296703"/>
                  <a:gd name="connsiteY0" fmla="*/ 23813 h 179260"/>
                  <a:gd name="connsiteX1" fmla="*/ 0 w 296703"/>
                  <a:gd name="connsiteY1" fmla="*/ 179261 h 179260"/>
                  <a:gd name="connsiteX2" fmla="*/ 296704 w 296703"/>
                  <a:gd name="connsiteY2" fmla="*/ 0 h 179260"/>
                  <a:gd name="connsiteX3" fmla="*/ 27337 w 296703"/>
                  <a:gd name="connsiteY3" fmla="*/ 135541 h 179260"/>
                </a:gdLst>
                <a:ahLst/>
                <a:cxnLst>
                  <a:cxn ang="0">
                    <a:pos x="connsiteX0" y="connsiteY0"/>
                  </a:cxn>
                  <a:cxn ang="0">
                    <a:pos x="connsiteX1" y="connsiteY1"/>
                  </a:cxn>
                  <a:cxn ang="0">
                    <a:pos x="connsiteX2" y="connsiteY2"/>
                  </a:cxn>
                  <a:cxn ang="0">
                    <a:pos x="connsiteX3" y="connsiteY3"/>
                  </a:cxn>
                </a:cxnLst>
                <a:rect l="l" t="t" r="r" b="b"/>
                <a:pathLst>
                  <a:path w="296703" h="179260">
                    <a:moveTo>
                      <a:pt x="19050" y="23813"/>
                    </a:moveTo>
                    <a:cubicBezTo>
                      <a:pt x="16478" y="25813"/>
                      <a:pt x="0" y="179261"/>
                      <a:pt x="0" y="179261"/>
                    </a:cubicBezTo>
                    <a:lnTo>
                      <a:pt x="296704" y="0"/>
                    </a:lnTo>
                    <a:lnTo>
                      <a:pt x="27337" y="135541"/>
                    </a:lnTo>
                    <a:close/>
                  </a:path>
                </a:pathLst>
              </a:custGeom>
              <a:solidFill>
                <a:srgbClr val="000000"/>
              </a:solidFill>
              <a:ln w="9525" cap="flat">
                <a:noFill/>
                <a:prstDash val="solid"/>
                <a:miter/>
              </a:ln>
            </p:spPr>
            <p:txBody>
              <a:bodyPr rtlCol="0" anchor="ctr"/>
              <a:lstStyle/>
              <a:p>
                <a:endParaRPr lang="zh-CN" altLang="en-US"/>
              </a:p>
            </p:txBody>
          </p:sp>
          <p:sp>
            <p:nvSpPr>
              <p:cNvPr id="192" name="任意多边形: 形状 191"/>
              <p:cNvSpPr/>
              <p:nvPr/>
            </p:nvSpPr>
            <p:spPr>
              <a:xfrm>
                <a:off x="7479410" y="4187190"/>
                <a:ext cx="163577" cy="793051"/>
              </a:xfrm>
              <a:custGeom>
                <a:avLst/>
                <a:gdLst>
                  <a:gd name="connsiteX0" fmla="*/ 163544 w 163577"/>
                  <a:gd name="connsiteY0" fmla="*/ 793051 h 793051"/>
                  <a:gd name="connsiteX1" fmla="*/ 162878 w 163577"/>
                  <a:gd name="connsiteY1" fmla="*/ 423005 h 793051"/>
                  <a:gd name="connsiteX2" fmla="*/ 148876 w 163577"/>
                  <a:gd name="connsiteY2" fmla="*/ 6191 h 793051"/>
                  <a:gd name="connsiteX3" fmla="*/ 110204 w 163577"/>
                  <a:gd name="connsiteY3" fmla="*/ 0 h 793051"/>
                  <a:gd name="connsiteX4" fmla="*/ 10954 w 163577"/>
                  <a:gd name="connsiteY4" fmla="*/ 647700 h 793051"/>
                  <a:gd name="connsiteX5" fmla="*/ 0 w 163577"/>
                  <a:gd name="connsiteY5" fmla="*/ 792004 h 79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577" h="793051">
                    <a:moveTo>
                      <a:pt x="163544" y="793051"/>
                    </a:moveTo>
                    <a:cubicBezTo>
                      <a:pt x="163544" y="793051"/>
                      <a:pt x="157449" y="565595"/>
                      <a:pt x="162878" y="423005"/>
                    </a:cubicBezTo>
                    <a:cubicBezTo>
                      <a:pt x="167354" y="305562"/>
                      <a:pt x="148876" y="6191"/>
                      <a:pt x="148876" y="6191"/>
                    </a:cubicBezTo>
                    <a:lnTo>
                      <a:pt x="110204" y="0"/>
                    </a:lnTo>
                    <a:cubicBezTo>
                      <a:pt x="60930" y="213106"/>
                      <a:pt x="27753" y="429617"/>
                      <a:pt x="10954" y="647700"/>
                    </a:cubicBezTo>
                    <a:lnTo>
                      <a:pt x="0" y="792004"/>
                    </a:lnTo>
                  </a:path>
                </a:pathLst>
              </a:custGeom>
              <a:solidFill>
                <a:srgbClr val="C53F3F"/>
              </a:solidFill>
              <a:ln w="9525" cap="flat">
                <a:noFill/>
                <a:prstDash val="solid"/>
                <a:miter/>
              </a:ln>
            </p:spPr>
            <p:txBody>
              <a:bodyPr rtlCol="0" anchor="ctr"/>
              <a:lstStyle/>
              <a:p>
                <a:endParaRPr lang="zh-CN" altLang="en-US"/>
              </a:p>
            </p:txBody>
          </p:sp>
          <p:sp>
            <p:nvSpPr>
              <p:cNvPr id="193" name="任意多边形: 形状 192"/>
              <p:cNvSpPr/>
              <p:nvPr/>
            </p:nvSpPr>
            <p:spPr>
              <a:xfrm>
                <a:off x="8113966" y="4376642"/>
                <a:ext cx="51911" cy="311562"/>
              </a:xfrm>
              <a:custGeom>
                <a:avLst/>
                <a:gdLst>
                  <a:gd name="connsiteX0" fmla="*/ 0 w 51911"/>
                  <a:gd name="connsiteY0" fmla="*/ 0 h 311562"/>
                  <a:gd name="connsiteX1" fmla="*/ 2762 w 51911"/>
                  <a:gd name="connsiteY1" fmla="*/ 12097 h 311562"/>
                  <a:gd name="connsiteX2" fmla="*/ 8858 w 51911"/>
                  <a:gd name="connsiteY2" fmla="*/ 45434 h 311562"/>
                  <a:gd name="connsiteX3" fmla="*/ 27908 w 51911"/>
                  <a:gd name="connsiteY3" fmla="*/ 155448 h 311562"/>
                  <a:gd name="connsiteX4" fmla="*/ 46006 w 51911"/>
                  <a:gd name="connsiteY4" fmla="*/ 265652 h 311562"/>
                  <a:gd name="connsiteX5" fmla="*/ 50768 w 51911"/>
                  <a:gd name="connsiteY5" fmla="*/ 299180 h 311562"/>
                  <a:gd name="connsiteX6" fmla="*/ 51911 w 51911"/>
                  <a:gd name="connsiteY6" fmla="*/ 311563 h 311562"/>
                  <a:gd name="connsiteX7" fmla="*/ 49149 w 51911"/>
                  <a:gd name="connsiteY7" fmla="*/ 299371 h 311562"/>
                  <a:gd name="connsiteX8" fmla="*/ 43149 w 51911"/>
                  <a:gd name="connsiteY8" fmla="*/ 266129 h 311562"/>
                  <a:gd name="connsiteX9" fmla="*/ 24099 w 51911"/>
                  <a:gd name="connsiteY9" fmla="*/ 156115 h 311562"/>
                  <a:gd name="connsiteX10" fmla="*/ 6287 w 51911"/>
                  <a:gd name="connsiteY10" fmla="*/ 45911 h 311562"/>
                  <a:gd name="connsiteX11" fmla="*/ 1620 w 51911"/>
                  <a:gd name="connsiteY11" fmla="*/ 12383 h 311562"/>
                  <a:gd name="connsiteX12" fmla="*/ 1 w 51911"/>
                  <a:gd name="connsiteY12" fmla="*/ 0 h 31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911" h="311562">
                    <a:moveTo>
                      <a:pt x="0" y="0"/>
                    </a:moveTo>
                    <a:cubicBezTo>
                      <a:pt x="1328" y="3928"/>
                      <a:pt x="2253" y="7981"/>
                      <a:pt x="2762" y="12097"/>
                    </a:cubicBezTo>
                    <a:cubicBezTo>
                      <a:pt x="4382" y="20669"/>
                      <a:pt x="6382" y="31909"/>
                      <a:pt x="8858" y="45434"/>
                    </a:cubicBezTo>
                    <a:cubicBezTo>
                      <a:pt x="13811" y="74009"/>
                      <a:pt x="20384" y="112776"/>
                      <a:pt x="27908" y="155448"/>
                    </a:cubicBezTo>
                    <a:cubicBezTo>
                      <a:pt x="35433" y="198120"/>
                      <a:pt x="41815" y="237363"/>
                      <a:pt x="46006" y="265652"/>
                    </a:cubicBezTo>
                    <a:cubicBezTo>
                      <a:pt x="48101" y="279749"/>
                      <a:pt x="49721" y="291179"/>
                      <a:pt x="50768" y="299180"/>
                    </a:cubicBezTo>
                    <a:cubicBezTo>
                      <a:pt x="51481" y="303270"/>
                      <a:pt x="51863" y="307411"/>
                      <a:pt x="51911" y="311563"/>
                    </a:cubicBezTo>
                    <a:cubicBezTo>
                      <a:pt x="50651" y="307583"/>
                      <a:pt x="49727" y="303505"/>
                      <a:pt x="49149" y="299371"/>
                    </a:cubicBezTo>
                    <a:cubicBezTo>
                      <a:pt x="47625" y="290798"/>
                      <a:pt x="45530" y="279654"/>
                      <a:pt x="43149" y="266129"/>
                    </a:cubicBezTo>
                    <a:cubicBezTo>
                      <a:pt x="38100" y="237554"/>
                      <a:pt x="31338" y="198692"/>
                      <a:pt x="24099" y="156115"/>
                    </a:cubicBezTo>
                    <a:cubicBezTo>
                      <a:pt x="16859" y="113538"/>
                      <a:pt x="10573" y="74104"/>
                      <a:pt x="6287" y="45911"/>
                    </a:cubicBezTo>
                    <a:cubicBezTo>
                      <a:pt x="4382" y="32290"/>
                      <a:pt x="2857" y="20955"/>
                      <a:pt x="1620" y="12383"/>
                    </a:cubicBezTo>
                    <a:cubicBezTo>
                      <a:pt x="733" y="8308"/>
                      <a:pt x="192" y="4166"/>
                      <a:pt x="1" y="0"/>
                    </a:cubicBezTo>
                    <a:close/>
                  </a:path>
                </a:pathLst>
              </a:custGeom>
              <a:solidFill>
                <a:srgbClr val="263238"/>
              </a:solidFill>
              <a:ln w="9525" cap="flat">
                <a:noFill/>
                <a:prstDash val="solid"/>
                <a:miter/>
              </a:ln>
            </p:spPr>
            <p:txBody>
              <a:bodyPr rtlCol="0" anchor="ctr"/>
              <a:lstStyle/>
              <a:p>
                <a:endParaRPr lang="zh-CN" altLang="en-US"/>
              </a:p>
            </p:txBody>
          </p:sp>
          <p:sp>
            <p:nvSpPr>
              <p:cNvPr id="194" name="任意多边形: 形状 193"/>
              <p:cNvSpPr/>
              <p:nvPr/>
            </p:nvSpPr>
            <p:spPr>
              <a:xfrm>
                <a:off x="8113688" y="4118038"/>
                <a:ext cx="88479" cy="164116"/>
              </a:xfrm>
              <a:custGeom>
                <a:avLst/>
                <a:gdLst>
                  <a:gd name="connsiteX0" fmla="*/ 88479 w 88479"/>
                  <a:gd name="connsiteY0" fmla="*/ 0 h 164116"/>
                  <a:gd name="connsiteX1" fmla="*/ 68477 w 88479"/>
                  <a:gd name="connsiteY1" fmla="*/ 19621 h 164116"/>
                  <a:gd name="connsiteX2" fmla="*/ 5612 w 88479"/>
                  <a:gd name="connsiteY2" fmla="*/ 136588 h 164116"/>
                  <a:gd name="connsiteX3" fmla="*/ 278 w 88479"/>
                  <a:gd name="connsiteY3" fmla="*/ 164116 h 164116"/>
                  <a:gd name="connsiteX4" fmla="*/ 278 w 88479"/>
                  <a:gd name="connsiteY4" fmla="*/ 156496 h 164116"/>
                  <a:gd name="connsiteX5" fmla="*/ 2754 w 88479"/>
                  <a:gd name="connsiteY5" fmla="*/ 136017 h 164116"/>
                  <a:gd name="connsiteX6" fmla="*/ 66381 w 88479"/>
                  <a:gd name="connsiteY6" fmla="*/ 17526 h 164116"/>
                  <a:gd name="connsiteX7" fmla="*/ 82193 w 88479"/>
                  <a:gd name="connsiteY7" fmla="*/ 4191 h 164116"/>
                  <a:gd name="connsiteX8" fmla="*/ 88479 w 88479"/>
                  <a:gd name="connsiteY8" fmla="*/ 0 h 16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79" h="164116">
                    <a:moveTo>
                      <a:pt x="88479" y="0"/>
                    </a:moveTo>
                    <a:cubicBezTo>
                      <a:pt x="88479" y="667"/>
                      <a:pt x="80479" y="7239"/>
                      <a:pt x="68477" y="19621"/>
                    </a:cubicBezTo>
                    <a:cubicBezTo>
                      <a:pt x="37023" y="51984"/>
                      <a:pt x="15248" y="92499"/>
                      <a:pt x="5612" y="136588"/>
                    </a:cubicBezTo>
                    <a:cubicBezTo>
                      <a:pt x="1897" y="153448"/>
                      <a:pt x="1040" y="164211"/>
                      <a:pt x="278" y="164116"/>
                    </a:cubicBezTo>
                    <a:cubicBezTo>
                      <a:pt x="-93" y="161589"/>
                      <a:pt x="-93" y="159022"/>
                      <a:pt x="278" y="156496"/>
                    </a:cubicBezTo>
                    <a:cubicBezTo>
                      <a:pt x="609" y="149619"/>
                      <a:pt x="1436" y="142775"/>
                      <a:pt x="2754" y="136017"/>
                    </a:cubicBezTo>
                    <a:cubicBezTo>
                      <a:pt x="10972" y="90811"/>
                      <a:pt x="33237" y="49347"/>
                      <a:pt x="66381" y="17526"/>
                    </a:cubicBezTo>
                    <a:cubicBezTo>
                      <a:pt x="71336" y="12720"/>
                      <a:pt x="76619" y="8264"/>
                      <a:pt x="82193" y="4191"/>
                    </a:cubicBezTo>
                    <a:cubicBezTo>
                      <a:pt x="84110" y="2544"/>
                      <a:pt x="86221" y="1137"/>
                      <a:pt x="88479" y="0"/>
                    </a:cubicBezTo>
                    <a:close/>
                  </a:path>
                </a:pathLst>
              </a:custGeom>
              <a:solidFill>
                <a:srgbClr val="263238"/>
              </a:solidFill>
              <a:ln w="9525" cap="flat">
                <a:noFill/>
                <a:prstDash val="solid"/>
                <a:miter/>
              </a:ln>
            </p:spPr>
            <p:txBody>
              <a:bodyPr rtlCol="0" anchor="ctr"/>
              <a:lstStyle/>
              <a:p>
                <a:endParaRPr lang="zh-CN" altLang="en-US"/>
              </a:p>
            </p:txBody>
          </p:sp>
          <p:sp>
            <p:nvSpPr>
              <p:cNvPr id="195" name="任意多边形: 形状 194"/>
              <p:cNvSpPr/>
              <p:nvPr/>
            </p:nvSpPr>
            <p:spPr>
              <a:xfrm>
                <a:off x="7586186" y="4073366"/>
                <a:ext cx="61912" cy="119443"/>
              </a:xfrm>
              <a:custGeom>
                <a:avLst/>
                <a:gdLst>
                  <a:gd name="connsiteX0" fmla="*/ 56102 w 61912"/>
                  <a:gd name="connsiteY0" fmla="*/ 10287 h 119443"/>
                  <a:gd name="connsiteX1" fmla="*/ 29623 w 61912"/>
                  <a:gd name="connsiteY1" fmla="*/ 0 h 119443"/>
                  <a:gd name="connsiteX2" fmla="*/ 4476 w 61912"/>
                  <a:gd name="connsiteY2" fmla="*/ 43053 h 119443"/>
                  <a:gd name="connsiteX3" fmla="*/ 0 w 61912"/>
                  <a:gd name="connsiteY3" fmla="*/ 113824 h 119443"/>
                  <a:gd name="connsiteX4" fmla="*/ 35337 w 61912"/>
                  <a:gd name="connsiteY4" fmla="*/ 119444 h 119443"/>
                  <a:gd name="connsiteX5" fmla="*/ 61913 w 61912"/>
                  <a:gd name="connsiteY5" fmla="*/ 75819 h 119443"/>
                  <a:gd name="connsiteX6" fmla="*/ 56102 w 61912"/>
                  <a:gd name="connsiteY6" fmla="*/ 10287 h 11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12" h="119443">
                    <a:moveTo>
                      <a:pt x="56102" y="10287"/>
                    </a:moveTo>
                    <a:lnTo>
                      <a:pt x="29623" y="0"/>
                    </a:lnTo>
                    <a:lnTo>
                      <a:pt x="4476" y="43053"/>
                    </a:lnTo>
                    <a:lnTo>
                      <a:pt x="0" y="113824"/>
                    </a:lnTo>
                    <a:lnTo>
                      <a:pt x="35337" y="119444"/>
                    </a:lnTo>
                    <a:lnTo>
                      <a:pt x="61913" y="75819"/>
                    </a:lnTo>
                    <a:lnTo>
                      <a:pt x="56102" y="10287"/>
                    </a:lnTo>
                    <a:close/>
                  </a:path>
                </a:pathLst>
              </a:custGeom>
              <a:solidFill>
                <a:srgbClr val="C53F3F"/>
              </a:solidFill>
              <a:ln w="9525" cap="flat">
                <a:noFill/>
                <a:prstDash val="solid"/>
                <a:miter/>
              </a:ln>
            </p:spPr>
            <p:txBody>
              <a:bodyPr rtlCol="0" anchor="ctr"/>
              <a:lstStyle/>
              <a:p>
                <a:endParaRPr lang="zh-CN" altLang="en-US"/>
              </a:p>
            </p:txBody>
          </p:sp>
          <p:sp>
            <p:nvSpPr>
              <p:cNvPr id="196" name="任意多边形: 形状 195"/>
              <p:cNvSpPr/>
              <p:nvPr/>
            </p:nvSpPr>
            <p:spPr>
              <a:xfrm>
                <a:off x="7353681" y="4294155"/>
                <a:ext cx="4095" cy="684276"/>
              </a:xfrm>
              <a:custGeom>
                <a:avLst/>
                <a:gdLst>
                  <a:gd name="connsiteX0" fmla="*/ 2096 w 4095"/>
                  <a:gd name="connsiteY0" fmla="*/ 0 h 684276"/>
                  <a:gd name="connsiteX1" fmla="*/ 4096 w 4095"/>
                  <a:gd name="connsiteY1" fmla="*/ 342138 h 684276"/>
                  <a:gd name="connsiteX2" fmla="*/ 2096 w 4095"/>
                  <a:gd name="connsiteY2" fmla="*/ 684276 h 684276"/>
                  <a:gd name="connsiteX3" fmla="*/ 0 w 4095"/>
                  <a:gd name="connsiteY3" fmla="*/ 342138 h 684276"/>
                  <a:gd name="connsiteX4" fmla="*/ 2096 w 4095"/>
                  <a:gd name="connsiteY4" fmla="*/ 0 h 684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5" h="684276">
                    <a:moveTo>
                      <a:pt x="2096" y="0"/>
                    </a:moveTo>
                    <a:cubicBezTo>
                      <a:pt x="3238" y="0"/>
                      <a:pt x="4096" y="153162"/>
                      <a:pt x="4096" y="342138"/>
                    </a:cubicBezTo>
                    <a:cubicBezTo>
                      <a:pt x="4096" y="531114"/>
                      <a:pt x="3238" y="684276"/>
                      <a:pt x="2096" y="684276"/>
                    </a:cubicBezTo>
                    <a:cubicBezTo>
                      <a:pt x="953" y="684276"/>
                      <a:pt x="0" y="531114"/>
                      <a:pt x="0" y="342138"/>
                    </a:cubicBezTo>
                    <a:cubicBezTo>
                      <a:pt x="0" y="153162"/>
                      <a:pt x="953" y="0"/>
                      <a:pt x="2096" y="0"/>
                    </a:cubicBezTo>
                    <a:close/>
                  </a:path>
                </a:pathLst>
              </a:custGeom>
              <a:solidFill>
                <a:srgbClr val="263238"/>
              </a:solidFill>
              <a:ln w="9525" cap="flat">
                <a:noFill/>
                <a:prstDash val="solid"/>
                <a:miter/>
              </a:ln>
            </p:spPr>
            <p:txBody>
              <a:bodyPr rtlCol="0" anchor="ctr"/>
              <a:lstStyle/>
              <a:p>
                <a:endParaRPr lang="zh-CN" altLang="en-US"/>
              </a:p>
            </p:txBody>
          </p:sp>
          <p:sp>
            <p:nvSpPr>
              <p:cNvPr id="197" name="任意多边形: 形状 196"/>
              <p:cNvSpPr/>
              <p:nvPr/>
            </p:nvSpPr>
            <p:spPr>
              <a:xfrm>
                <a:off x="7557229" y="4022502"/>
                <a:ext cx="86989" cy="98774"/>
              </a:xfrm>
              <a:custGeom>
                <a:avLst/>
                <a:gdLst>
                  <a:gd name="connsiteX0" fmla="*/ 86963 w 86989"/>
                  <a:gd name="connsiteY0" fmla="*/ 0 h 98774"/>
                  <a:gd name="connsiteX1" fmla="*/ 71819 w 86989"/>
                  <a:gd name="connsiteY1" fmla="*/ 25622 h 98774"/>
                  <a:gd name="connsiteX2" fmla="*/ 38100 w 86989"/>
                  <a:gd name="connsiteY2" fmla="*/ 88678 h 98774"/>
                  <a:gd name="connsiteX3" fmla="*/ 35338 w 86989"/>
                  <a:gd name="connsiteY3" fmla="*/ 94774 h 98774"/>
                  <a:gd name="connsiteX4" fmla="*/ 33433 w 86989"/>
                  <a:gd name="connsiteY4" fmla="*/ 98774 h 98774"/>
                  <a:gd name="connsiteX5" fmla="*/ 31623 w 86989"/>
                  <a:gd name="connsiteY5" fmla="*/ 94774 h 98774"/>
                  <a:gd name="connsiteX6" fmla="*/ 6858 w 86989"/>
                  <a:gd name="connsiteY6" fmla="*/ 32099 h 98774"/>
                  <a:gd name="connsiteX7" fmla="*/ 1334 w 86989"/>
                  <a:gd name="connsiteY7" fmla="*/ 13049 h 98774"/>
                  <a:gd name="connsiteX8" fmla="*/ 0 w 86989"/>
                  <a:gd name="connsiteY8" fmla="*/ 5715 h 98774"/>
                  <a:gd name="connsiteX9" fmla="*/ 9525 w 86989"/>
                  <a:gd name="connsiteY9" fmla="*/ 31528 h 98774"/>
                  <a:gd name="connsiteX10" fmla="*/ 35338 w 86989"/>
                  <a:gd name="connsiteY10" fmla="*/ 93440 h 98774"/>
                  <a:gd name="connsiteX11" fmla="*/ 31623 w 86989"/>
                  <a:gd name="connsiteY11" fmla="*/ 93440 h 98774"/>
                  <a:gd name="connsiteX12" fmla="*/ 34386 w 86989"/>
                  <a:gd name="connsiteY12" fmla="*/ 87344 h 98774"/>
                  <a:gd name="connsiteX13" fmla="*/ 69342 w 86989"/>
                  <a:gd name="connsiteY13" fmla="*/ 24479 h 98774"/>
                  <a:gd name="connsiteX14" fmla="*/ 81725 w 86989"/>
                  <a:gd name="connsiteY14" fmla="*/ 6572 h 98774"/>
                  <a:gd name="connsiteX15" fmla="*/ 86963 w 86989"/>
                  <a:gd name="connsiteY15" fmla="*/ 0 h 9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989" h="98774">
                    <a:moveTo>
                      <a:pt x="86963" y="0"/>
                    </a:moveTo>
                    <a:cubicBezTo>
                      <a:pt x="87440" y="0"/>
                      <a:pt x="81249" y="9525"/>
                      <a:pt x="71819" y="25622"/>
                    </a:cubicBezTo>
                    <a:cubicBezTo>
                      <a:pt x="62389" y="41720"/>
                      <a:pt x="50006" y="63722"/>
                      <a:pt x="38100" y="88678"/>
                    </a:cubicBezTo>
                    <a:lnTo>
                      <a:pt x="35338" y="94774"/>
                    </a:lnTo>
                    <a:lnTo>
                      <a:pt x="33433" y="98774"/>
                    </a:lnTo>
                    <a:lnTo>
                      <a:pt x="31623" y="94774"/>
                    </a:lnTo>
                    <a:cubicBezTo>
                      <a:pt x="21920" y="74484"/>
                      <a:pt x="13645" y="53542"/>
                      <a:pt x="6858" y="32099"/>
                    </a:cubicBezTo>
                    <a:cubicBezTo>
                      <a:pt x="4286" y="23908"/>
                      <a:pt x="2381" y="17240"/>
                      <a:pt x="1334" y="13049"/>
                    </a:cubicBezTo>
                    <a:cubicBezTo>
                      <a:pt x="517" y="10687"/>
                      <a:pt x="67" y="8213"/>
                      <a:pt x="0" y="5715"/>
                    </a:cubicBezTo>
                    <a:cubicBezTo>
                      <a:pt x="571" y="5715"/>
                      <a:pt x="3715" y="15240"/>
                      <a:pt x="9525" y="31528"/>
                    </a:cubicBezTo>
                    <a:cubicBezTo>
                      <a:pt x="17082" y="52587"/>
                      <a:pt x="25697" y="73250"/>
                      <a:pt x="35338" y="93440"/>
                    </a:cubicBezTo>
                    <a:lnTo>
                      <a:pt x="31623" y="93440"/>
                    </a:lnTo>
                    <a:cubicBezTo>
                      <a:pt x="32481" y="91440"/>
                      <a:pt x="33433" y="89440"/>
                      <a:pt x="34386" y="87344"/>
                    </a:cubicBezTo>
                    <a:cubicBezTo>
                      <a:pt x="44572" y="65607"/>
                      <a:pt x="56252" y="44602"/>
                      <a:pt x="69342" y="24479"/>
                    </a:cubicBezTo>
                    <a:cubicBezTo>
                      <a:pt x="74390" y="16764"/>
                      <a:pt x="78867" y="10668"/>
                      <a:pt x="81725" y="6572"/>
                    </a:cubicBezTo>
                    <a:cubicBezTo>
                      <a:pt x="83144" y="4140"/>
                      <a:pt x="84909" y="1926"/>
                      <a:pt x="86963" y="0"/>
                    </a:cubicBezTo>
                    <a:close/>
                  </a:path>
                </a:pathLst>
              </a:custGeom>
              <a:solidFill>
                <a:srgbClr val="263238"/>
              </a:solidFill>
              <a:ln w="9525" cap="flat">
                <a:noFill/>
                <a:prstDash val="solid"/>
                <a:miter/>
              </a:ln>
            </p:spPr>
            <p:txBody>
              <a:bodyPr rtlCol="0" anchor="ctr"/>
              <a:lstStyle/>
              <a:p>
                <a:endParaRPr lang="zh-CN" altLang="en-US"/>
              </a:p>
            </p:txBody>
          </p:sp>
          <p:sp>
            <p:nvSpPr>
              <p:cNvPr id="198" name="任意多边形: 形状 197"/>
              <p:cNvSpPr/>
              <p:nvPr/>
            </p:nvSpPr>
            <p:spPr>
              <a:xfrm>
                <a:off x="7641954" y="3994880"/>
                <a:ext cx="304276" cy="159829"/>
              </a:xfrm>
              <a:custGeom>
                <a:avLst/>
                <a:gdLst>
                  <a:gd name="connsiteX0" fmla="*/ 304277 w 304276"/>
                  <a:gd name="connsiteY0" fmla="*/ 0 h 159829"/>
                  <a:gd name="connsiteX1" fmla="*/ 300181 w 304276"/>
                  <a:gd name="connsiteY1" fmla="*/ 2477 h 159829"/>
                  <a:gd name="connsiteX2" fmla="*/ 288180 w 304276"/>
                  <a:gd name="connsiteY2" fmla="*/ 8763 h 159829"/>
                  <a:gd name="connsiteX3" fmla="*/ 243983 w 304276"/>
                  <a:gd name="connsiteY3" fmla="*/ 31623 h 159829"/>
                  <a:gd name="connsiteX4" fmla="*/ 98918 w 304276"/>
                  <a:gd name="connsiteY4" fmla="*/ 108966 h 159829"/>
                  <a:gd name="connsiteX5" fmla="*/ 3668 w 304276"/>
                  <a:gd name="connsiteY5" fmla="*/ 158496 h 159829"/>
                  <a:gd name="connsiteX6" fmla="*/ 1096 w 304276"/>
                  <a:gd name="connsiteY6" fmla="*/ 159829 h 159829"/>
                  <a:gd name="connsiteX7" fmla="*/ 1096 w 304276"/>
                  <a:gd name="connsiteY7" fmla="*/ 156972 h 159829"/>
                  <a:gd name="connsiteX8" fmla="*/ 239 w 304276"/>
                  <a:gd name="connsiteY8" fmla="*/ 66580 h 159829"/>
                  <a:gd name="connsiteX9" fmla="*/ 239 w 304276"/>
                  <a:gd name="connsiteY9" fmla="*/ 41148 h 159829"/>
                  <a:gd name="connsiteX10" fmla="*/ 239 w 304276"/>
                  <a:gd name="connsiteY10" fmla="*/ 31623 h 159829"/>
                  <a:gd name="connsiteX11" fmla="*/ 1001 w 304276"/>
                  <a:gd name="connsiteY11" fmla="*/ 40577 h 159829"/>
                  <a:gd name="connsiteX12" fmla="*/ 1953 w 304276"/>
                  <a:gd name="connsiteY12" fmla="*/ 66104 h 159829"/>
                  <a:gd name="connsiteX13" fmla="*/ 4335 w 304276"/>
                  <a:gd name="connsiteY13" fmla="*/ 156400 h 159829"/>
                  <a:gd name="connsiteX14" fmla="*/ 1667 w 304276"/>
                  <a:gd name="connsiteY14" fmla="*/ 154781 h 159829"/>
                  <a:gd name="connsiteX15" fmla="*/ 96917 w 304276"/>
                  <a:gd name="connsiteY15" fmla="*/ 104775 h 159829"/>
                  <a:gd name="connsiteX16" fmla="*/ 242555 w 304276"/>
                  <a:gd name="connsiteY16" fmla="*/ 28575 h 159829"/>
                  <a:gd name="connsiteX17" fmla="*/ 287322 w 304276"/>
                  <a:gd name="connsiteY17" fmla="*/ 6763 h 159829"/>
                  <a:gd name="connsiteX18" fmla="*/ 299705 w 304276"/>
                  <a:gd name="connsiteY18" fmla="*/ 1238 h 159829"/>
                  <a:gd name="connsiteX19" fmla="*/ 304277 w 304276"/>
                  <a:gd name="connsiteY19" fmla="*/ 0 h 15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4276" h="159829">
                    <a:moveTo>
                      <a:pt x="304277" y="0"/>
                    </a:moveTo>
                    <a:lnTo>
                      <a:pt x="300181" y="2477"/>
                    </a:lnTo>
                    <a:lnTo>
                      <a:pt x="288180" y="8763"/>
                    </a:lnTo>
                    <a:lnTo>
                      <a:pt x="243983" y="31623"/>
                    </a:lnTo>
                    <a:cubicBezTo>
                      <a:pt x="206646" y="50673"/>
                      <a:pt x="155592" y="78677"/>
                      <a:pt x="98918" y="108966"/>
                    </a:cubicBezTo>
                    <a:cubicBezTo>
                      <a:pt x="64437" y="127254"/>
                      <a:pt x="31767" y="144304"/>
                      <a:pt x="3668" y="158496"/>
                    </a:cubicBezTo>
                    <a:lnTo>
                      <a:pt x="1096" y="159829"/>
                    </a:lnTo>
                    <a:lnTo>
                      <a:pt x="1096" y="156972"/>
                    </a:lnTo>
                    <a:cubicBezTo>
                      <a:pt x="1096" y="120110"/>
                      <a:pt x="429" y="89059"/>
                      <a:pt x="239" y="66580"/>
                    </a:cubicBezTo>
                    <a:cubicBezTo>
                      <a:pt x="239" y="56007"/>
                      <a:pt x="239" y="47530"/>
                      <a:pt x="239" y="41148"/>
                    </a:cubicBezTo>
                    <a:cubicBezTo>
                      <a:pt x="-80" y="37981"/>
                      <a:pt x="-80" y="34790"/>
                      <a:pt x="239" y="31623"/>
                    </a:cubicBezTo>
                    <a:cubicBezTo>
                      <a:pt x="751" y="34580"/>
                      <a:pt x="1006" y="37576"/>
                      <a:pt x="1001" y="40577"/>
                    </a:cubicBezTo>
                    <a:cubicBezTo>
                      <a:pt x="1001" y="47054"/>
                      <a:pt x="1572" y="55531"/>
                      <a:pt x="1953" y="66104"/>
                    </a:cubicBezTo>
                    <a:cubicBezTo>
                      <a:pt x="2525" y="88487"/>
                      <a:pt x="3382" y="119539"/>
                      <a:pt x="4335" y="156400"/>
                    </a:cubicBezTo>
                    <a:lnTo>
                      <a:pt x="1667" y="154781"/>
                    </a:lnTo>
                    <a:cubicBezTo>
                      <a:pt x="30242" y="140303"/>
                      <a:pt x="62437" y="123158"/>
                      <a:pt x="96917" y="104775"/>
                    </a:cubicBezTo>
                    <a:cubicBezTo>
                      <a:pt x="153496" y="74581"/>
                      <a:pt x="204836" y="47625"/>
                      <a:pt x="242555" y="28575"/>
                    </a:cubicBezTo>
                    <a:cubicBezTo>
                      <a:pt x="261605" y="19050"/>
                      <a:pt x="276654" y="11811"/>
                      <a:pt x="287322" y="6763"/>
                    </a:cubicBezTo>
                    <a:lnTo>
                      <a:pt x="299705" y="1238"/>
                    </a:lnTo>
                    <a:cubicBezTo>
                      <a:pt x="301182" y="670"/>
                      <a:pt x="302715" y="255"/>
                      <a:pt x="304277" y="0"/>
                    </a:cubicBezTo>
                    <a:close/>
                  </a:path>
                </a:pathLst>
              </a:custGeom>
              <a:solidFill>
                <a:srgbClr val="263238"/>
              </a:solidFill>
              <a:ln w="9525" cap="flat">
                <a:noFill/>
                <a:prstDash val="solid"/>
                <a:miter/>
              </a:ln>
            </p:spPr>
            <p:txBody>
              <a:bodyPr rtlCol="0" anchor="ctr"/>
              <a:lstStyle/>
              <a:p>
                <a:endParaRPr lang="zh-CN" altLang="en-US"/>
              </a:p>
            </p:txBody>
          </p:sp>
          <p:sp>
            <p:nvSpPr>
              <p:cNvPr id="199" name="任意多边形: 形状 198"/>
              <p:cNvSpPr/>
              <p:nvPr/>
            </p:nvSpPr>
            <p:spPr>
              <a:xfrm>
                <a:off x="7356844" y="4091650"/>
                <a:ext cx="34602" cy="157261"/>
              </a:xfrm>
              <a:custGeom>
                <a:avLst/>
                <a:gdLst>
                  <a:gd name="connsiteX0" fmla="*/ 34555 w 34602"/>
                  <a:gd name="connsiteY0" fmla="*/ 4 h 157261"/>
                  <a:gd name="connsiteX1" fmla="*/ 24459 w 34602"/>
                  <a:gd name="connsiteY1" fmla="*/ 21721 h 157261"/>
                  <a:gd name="connsiteX2" fmla="*/ 7504 w 34602"/>
                  <a:gd name="connsiteY2" fmla="*/ 76299 h 157261"/>
                  <a:gd name="connsiteX3" fmla="*/ 3885 w 34602"/>
                  <a:gd name="connsiteY3" fmla="*/ 133449 h 157261"/>
                  <a:gd name="connsiteX4" fmla="*/ 5599 w 34602"/>
                  <a:gd name="connsiteY4" fmla="*/ 157261 h 157261"/>
                  <a:gd name="connsiteX5" fmla="*/ 3789 w 34602"/>
                  <a:gd name="connsiteY5" fmla="*/ 151070 h 157261"/>
                  <a:gd name="connsiteX6" fmla="*/ 1027 w 34602"/>
                  <a:gd name="connsiteY6" fmla="*/ 133639 h 157261"/>
                  <a:gd name="connsiteX7" fmla="*/ 21791 w 34602"/>
                  <a:gd name="connsiteY7" fmla="*/ 20578 h 157261"/>
                  <a:gd name="connsiteX8" fmla="*/ 30554 w 34602"/>
                  <a:gd name="connsiteY8" fmla="*/ 5243 h 157261"/>
                  <a:gd name="connsiteX9" fmla="*/ 34555 w 34602"/>
                  <a:gd name="connsiteY9" fmla="*/ 4 h 15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02" h="157261">
                    <a:moveTo>
                      <a:pt x="34555" y="4"/>
                    </a:moveTo>
                    <a:cubicBezTo>
                      <a:pt x="35127" y="4"/>
                      <a:pt x="30459" y="8290"/>
                      <a:pt x="24459" y="21721"/>
                    </a:cubicBezTo>
                    <a:cubicBezTo>
                      <a:pt x="16709" y="39194"/>
                      <a:pt x="11019" y="57510"/>
                      <a:pt x="7504" y="76299"/>
                    </a:cubicBezTo>
                    <a:cubicBezTo>
                      <a:pt x="4037" y="95138"/>
                      <a:pt x="2822" y="114323"/>
                      <a:pt x="3885" y="133449"/>
                    </a:cubicBezTo>
                    <a:cubicBezTo>
                      <a:pt x="4742" y="148117"/>
                      <a:pt x="6266" y="157166"/>
                      <a:pt x="5599" y="157261"/>
                    </a:cubicBezTo>
                    <a:cubicBezTo>
                      <a:pt x="4628" y="155323"/>
                      <a:pt x="4015" y="153226"/>
                      <a:pt x="3789" y="151070"/>
                    </a:cubicBezTo>
                    <a:cubicBezTo>
                      <a:pt x="2465" y="145331"/>
                      <a:pt x="1542" y="139507"/>
                      <a:pt x="1027" y="133639"/>
                    </a:cubicBezTo>
                    <a:cubicBezTo>
                      <a:pt x="-2861" y="94748"/>
                      <a:pt x="4338" y="55550"/>
                      <a:pt x="21791" y="20578"/>
                    </a:cubicBezTo>
                    <a:cubicBezTo>
                      <a:pt x="24401" y="15294"/>
                      <a:pt x="27327" y="10173"/>
                      <a:pt x="30554" y="5243"/>
                    </a:cubicBezTo>
                    <a:cubicBezTo>
                      <a:pt x="33031" y="1718"/>
                      <a:pt x="34555" y="-92"/>
                      <a:pt x="34555" y="4"/>
                    </a:cubicBezTo>
                    <a:close/>
                  </a:path>
                </a:pathLst>
              </a:custGeom>
              <a:solidFill>
                <a:srgbClr val="263238"/>
              </a:solidFill>
              <a:ln w="9525" cap="flat">
                <a:noFill/>
                <a:prstDash val="solid"/>
                <a:miter/>
              </a:ln>
            </p:spPr>
            <p:txBody>
              <a:bodyPr rtlCol="0" anchor="ctr"/>
              <a:lstStyle/>
              <a:p>
                <a:endParaRPr lang="zh-CN" altLang="en-US"/>
              </a:p>
            </p:txBody>
          </p:sp>
          <p:sp>
            <p:nvSpPr>
              <p:cNvPr id="200" name="任意多边形: 形状 199"/>
              <p:cNvSpPr/>
              <p:nvPr/>
            </p:nvSpPr>
            <p:spPr>
              <a:xfrm>
                <a:off x="7587181" y="4179658"/>
                <a:ext cx="27904" cy="17988"/>
              </a:xfrm>
              <a:custGeom>
                <a:avLst/>
                <a:gdLst>
                  <a:gd name="connsiteX0" fmla="*/ 27866 w 27904"/>
                  <a:gd name="connsiteY0" fmla="*/ 17819 h 17988"/>
                  <a:gd name="connsiteX1" fmla="*/ 12817 w 27904"/>
                  <a:gd name="connsiteY1" fmla="*/ 10770 h 17988"/>
                  <a:gd name="connsiteX2" fmla="*/ 53 w 27904"/>
                  <a:gd name="connsiteY2" fmla="*/ 197 h 17988"/>
                  <a:gd name="connsiteX3" fmla="*/ 15007 w 27904"/>
                  <a:gd name="connsiteY3" fmla="*/ 7246 h 17988"/>
                  <a:gd name="connsiteX4" fmla="*/ 27866 w 27904"/>
                  <a:gd name="connsiteY4" fmla="*/ 17819 h 17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04" h="17988">
                    <a:moveTo>
                      <a:pt x="27866" y="17819"/>
                    </a:moveTo>
                    <a:cubicBezTo>
                      <a:pt x="27294" y="18771"/>
                      <a:pt x="20532" y="15628"/>
                      <a:pt x="12817" y="10770"/>
                    </a:cubicBezTo>
                    <a:cubicBezTo>
                      <a:pt x="5101" y="5912"/>
                      <a:pt x="-614" y="1245"/>
                      <a:pt x="53" y="197"/>
                    </a:cubicBezTo>
                    <a:cubicBezTo>
                      <a:pt x="720" y="-850"/>
                      <a:pt x="7387" y="2388"/>
                      <a:pt x="15007" y="7246"/>
                    </a:cubicBezTo>
                    <a:cubicBezTo>
                      <a:pt x="22627" y="12103"/>
                      <a:pt x="28437" y="16866"/>
                      <a:pt x="27866" y="17819"/>
                    </a:cubicBezTo>
                    <a:close/>
                  </a:path>
                </a:pathLst>
              </a:custGeom>
              <a:solidFill>
                <a:srgbClr val="263238"/>
              </a:solidFill>
              <a:ln w="9525" cap="flat">
                <a:noFill/>
                <a:prstDash val="solid"/>
                <a:miter/>
              </a:ln>
            </p:spPr>
            <p:txBody>
              <a:bodyPr rtlCol="0" anchor="ctr"/>
              <a:lstStyle/>
              <a:p>
                <a:endParaRPr lang="zh-CN" altLang="en-US"/>
              </a:p>
            </p:txBody>
          </p:sp>
          <p:sp>
            <p:nvSpPr>
              <p:cNvPr id="201" name="任意多边形: 形状 200"/>
              <p:cNvSpPr/>
              <p:nvPr/>
            </p:nvSpPr>
            <p:spPr>
              <a:xfrm>
                <a:off x="7595616" y="4106894"/>
                <a:ext cx="32194" cy="73247"/>
              </a:xfrm>
              <a:custGeom>
                <a:avLst/>
                <a:gdLst>
                  <a:gd name="connsiteX0" fmla="*/ 32195 w 32194"/>
                  <a:gd name="connsiteY0" fmla="*/ 73247 h 73247"/>
                  <a:gd name="connsiteX1" fmla="*/ 0 w 32194"/>
                  <a:gd name="connsiteY1" fmla="*/ 0 h 73247"/>
                  <a:gd name="connsiteX2" fmla="*/ 32195 w 32194"/>
                  <a:gd name="connsiteY2" fmla="*/ 73247 h 73247"/>
                </a:gdLst>
                <a:ahLst/>
                <a:cxnLst>
                  <a:cxn ang="0">
                    <a:pos x="connsiteX0" y="connsiteY0"/>
                  </a:cxn>
                  <a:cxn ang="0">
                    <a:pos x="connsiteX1" y="connsiteY1"/>
                  </a:cxn>
                  <a:cxn ang="0">
                    <a:pos x="connsiteX2" y="connsiteY2"/>
                  </a:cxn>
                </a:cxnLst>
                <a:rect l="l" t="t" r="r" b="b"/>
                <a:pathLst>
                  <a:path w="32194" h="73247">
                    <a:moveTo>
                      <a:pt x="32195" y="73247"/>
                    </a:moveTo>
                    <a:cubicBezTo>
                      <a:pt x="18966" y="50007"/>
                      <a:pt x="8176" y="25461"/>
                      <a:pt x="0" y="0"/>
                    </a:cubicBezTo>
                    <a:cubicBezTo>
                      <a:pt x="13125" y="23292"/>
                      <a:pt x="23909" y="47828"/>
                      <a:pt x="32195" y="73247"/>
                    </a:cubicBezTo>
                    <a:close/>
                  </a:path>
                </a:pathLst>
              </a:custGeom>
              <a:solidFill>
                <a:srgbClr val="263238"/>
              </a:solidFill>
              <a:ln w="9525" cap="flat">
                <a:noFill/>
                <a:prstDash val="solid"/>
                <a:miter/>
              </a:ln>
            </p:spPr>
            <p:txBody>
              <a:bodyPr rtlCol="0" anchor="ctr"/>
              <a:lstStyle/>
              <a:p>
                <a:endParaRPr lang="zh-CN" altLang="en-US"/>
              </a:p>
            </p:txBody>
          </p:sp>
          <p:sp>
            <p:nvSpPr>
              <p:cNvPr id="202" name="任意多边形: 形状 201"/>
              <p:cNvSpPr/>
              <p:nvPr/>
            </p:nvSpPr>
            <p:spPr>
              <a:xfrm>
                <a:off x="7145845" y="4634674"/>
                <a:ext cx="653947" cy="257317"/>
              </a:xfrm>
              <a:custGeom>
                <a:avLst/>
                <a:gdLst>
                  <a:gd name="connsiteX0" fmla="*/ 649510 w 653947"/>
                  <a:gd name="connsiteY0" fmla="*/ 172117 h 257317"/>
                  <a:gd name="connsiteX1" fmla="*/ 639985 w 653947"/>
                  <a:gd name="connsiteY1" fmla="*/ 154781 h 257317"/>
                  <a:gd name="connsiteX2" fmla="*/ 607695 w 653947"/>
                  <a:gd name="connsiteY2" fmla="*/ 162783 h 257317"/>
                  <a:gd name="connsiteX3" fmla="*/ 517588 w 653947"/>
                  <a:gd name="connsiteY3" fmla="*/ 176689 h 257317"/>
                  <a:gd name="connsiteX4" fmla="*/ 239935 w 653947"/>
                  <a:gd name="connsiteY4" fmla="*/ 150305 h 257317"/>
                  <a:gd name="connsiteX5" fmla="*/ 109538 w 653947"/>
                  <a:gd name="connsiteY5" fmla="*/ 111443 h 257317"/>
                  <a:gd name="connsiteX6" fmla="*/ 21431 w 653947"/>
                  <a:gd name="connsiteY6" fmla="*/ 11716 h 257317"/>
                  <a:gd name="connsiteX7" fmla="*/ 0 w 653947"/>
                  <a:gd name="connsiteY7" fmla="*/ 0 h 257317"/>
                  <a:gd name="connsiteX8" fmla="*/ 20860 w 653947"/>
                  <a:gd name="connsiteY8" fmla="*/ 174784 h 257317"/>
                  <a:gd name="connsiteX9" fmla="*/ 81344 w 653947"/>
                  <a:gd name="connsiteY9" fmla="*/ 253270 h 257317"/>
                  <a:gd name="connsiteX10" fmla="*/ 128207 w 653947"/>
                  <a:gd name="connsiteY10" fmla="*/ 256508 h 257317"/>
                  <a:gd name="connsiteX11" fmla="*/ 588550 w 653947"/>
                  <a:gd name="connsiteY11" fmla="*/ 248317 h 257317"/>
                  <a:gd name="connsiteX12" fmla="*/ 647414 w 653947"/>
                  <a:gd name="connsiteY12" fmla="*/ 225743 h 257317"/>
                  <a:gd name="connsiteX13" fmla="*/ 649510 w 653947"/>
                  <a:gd name="connsiteY13" fmla="*/ 172117 h 257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947" h="257317">
                    <a:moveTo>
                      <a:pt x="649510" y="172117"/>
                    </a:moveTo>
                    <a:cubicBezTo>
                      <a:pt x="648683" y="165328"/>
                      <a:pt x="645272" y="159119"/>
                      <a:pt x="639985" y="154781"/>
                    </a:cubicBezTo>
                    <a:cubicBezTo>
                      <a:pt x="630460" y="148400"/>
                      <a:pt x="617792" y="156782"/>
                      <a:pt x="607695" y="162783"/>
                    </a:cubicBezTo>
                    <a:cubicBezTo>
                      <a:pt x="581215" y="178594"/>
                      <a:pt x="548449" y="178022"/>
                      <a:pt x="517588" y="176689"/>
                    </a:cubicBezTo>
                    <a:cubicBezTo>
                      <a:pt x="424585" y="173568"/>
                      <a:pt x="331861" y="164757"/>
                      <a:pt x="239935" y="150305"/>
                    </a:cubicBezTo>
                    <a:cubicBezTo>
                      <a:pt x="195072" y="142780"/>
                      <a:pt x="149733" y="132969"/>
                      <a:pt x="109538" y="111443"/>
                    </a:cubicBezTo>
                    <a:cubicBezTo>
                      <a:pt x="69342" y="89916"/>
                      <a:pt x="34385" y="55341"/>
                      <a:pt x="21431" y="11716"/>
                    </a:cubicBezTo>
                    <a:lnTo>
                      <a:pt x="0" y="0"/>
                    </a:lnTo>
                    <a:cubicBezTo>
                      <a:pt x="16669" y="35528"/>
                      <a:pt x="14954" y="136017"/>
                      <a:pt x="20860" y="174784"/>
                    </a:cubicBezTo>
                    <a:cubicBezTo>
                      <a:pt x="26765" y="213551"/>
                      <a:pt x="44005" y="241459"/>
                      <a:pt x="81344" y="253270"/>
                    </a:cubicBezTo>
                    <a:cubicBezTo>
                      <a:pt x="96642" y="257163"/>
                      <a:pt x="112518" y="258260"/>
                      <a:pt x="128207" y="256508"/>
                    </a:cubicBezTo>
                    <a:cubicBezTo>
                      <a:pt x="281178" y="248984"/>
                      <a:pt x="435578" y="255842"/>
                      <a:pt x="588550" y="248317"/>
                    </a:cubicBezTo>
                    <a:cubicBezTo>
                      <a:pt x="610362" y="247174"/>
                      <a:pt x="636175" y="244221"/>
                      <a:pt x="647414" y="225743"/>
                    </a:cubicBezTo>
                    <a:cubicBezTo>
                      <a:pt x="657701" y="210217"/>
                      <a:pt x="653796" y="190024"/>
                      <a:pt x="649510" y="172117"/>
                    </a:cubicBezTo>
                    <a:close/>
                  </a:path>
                </a:pathLst>
              </a:custGeom>
              <a:solidFill>
                <a:srgbClr val="000000"/>
              </a:solidFill>
              <a:ln w="9525" cap="flat">
                <a:noFill/>
                <a:prstDash val="solid"/>
                <a:miter/>
              </a:ln>
            </p:spPr>
            <p:txBody>
              <a:bodyPr rtlCol="0" anchor="ctr"/>
              <a:lstStyle/>
              <a:p>
                <a:endParaRPr lang="zh-CN" altLang="en-US"/>
              </a:p>
            </p:txBody>
          </p:sp>
          <p:sp>
            <p:nvSpPr>
              <p:cNvPr id="203" name="任意多边形: 形状 202"/>
              <p:cNvSpPr/>
              <p:nvPr/>
            </p:nvSpPr>
            <p:spPr>
              <a:xfrm>
                <a:off x="7933182" y="4593812"/>
                <a:ext cx="437017" cy="499940"/>
              </a:xfrm>
              <a:custGeom>
                <a:avLst/>
                <a:gdLst>
                  <a:gd name="connsiteX0" fmla="*/ 437007 w 437017"/>
                  <a:gd name="connsiteY0" fmla="*/ 300323 h 499940"/>
                  <a:gd name="connsiteX1" fmla="*/ 435959 w 437017"/>
                  <a:gd name="connsiteY1" fmla="*/ 298513 h 499940"/>
                  <a:gd name="connsiteX2" fmla="*/ 433197 w 437017"/>
                  <a:gd name="connsiteY2" fmla="*/ 293180 h 499940"/>
                  <a:gd name="connsiteX3" fmla="*/ 428720 w 437017"/>
                  <a:gd name="connsiteY3" fmla="*/ 284321 h 499940"/>
                  <a:gd name="connsiteX4" fmla="*/ 421195 w 437017"/>
                  <a:gd name="connsiteY4" fmla="*/ 273463 h 499940"/>
                  <a:gd name="connsiteX5" fmla="*/ 361855 w 437017"/>
                  <a:gd name="connsiteY5" fmla="*/ 208883 h 499940"/>
                  <a:gd name="connsiteX6" fmla="*/ 259652 w 437017"/>
                  <a:gd name="connsiteY6" fmla="*/ 122110 h 499940"/>
                  <a:gd name="connsiteX7" fmla="*/ 198120 w 437017"/>
                  <a:gd name="connsiteY7" fmla="*/ 69056 h 499940"/>
                  <a:gd name="connsiteX8" fmla="*/ 136493 w 437017"/>
                  <a:gd name="connsiteY8" fmla="*/ 4858 h 499940"/>
                  <a:gd name="connsiteX9" fmla="*/ 139446 w 437017"/>
                  <a:gd name="connsiteY9" fmla="*/ 4858 h 499940"/>
                  <a:gd name="connsiteX10" fmla="*/ 20193 w 437017"/>
                  <a:gd name="connsiteY10" fmla="*/ 129254 h 499940"/>
                  <a:gd name="connsiteX11" fmla="*/ 4286 w 437017"/>
                  <a:gd name="connsiteY11" fmla="*/ 145923 h 499940"/>
                  <a:gd name="connsiteX12" fmla="*/ 4286 w 437017"/>
                  <a:gd name="connsiteY12" fmla="*/ 143256 h 499940"/>
                  <a:gd name="connsiteX13" fmla="*/ 133350 w 437017"/>
                  <a:gd name="connsiteY13" fmla="*/ 326326 h 499940"/>
                  <a:gd name="connsiteX14" fmla="*/ 198120 w 437017"/>
                  <a:gd name="connsiteY14" fmla="*/ 398716 h 499940"/>
                  <a:gd name="connsiteX15" fmla="*/ 261175 w 437017"/>
                  <a:gd name="connsiteY15" fmla="*/ 454819 h 499940"/>
                  <a:gd name="connsiteX16" fmla="*/ 372427 w 437017"/>
                  <a:gd name="connsiteY16" fmla="*/ 498538 h 499940"/>
                  <a:gd name="connsiteX17" fmla="*/ 382619 w 437017"/>
                  <a:gd name="connsiteY17" fmla="*/ 498538 h 499940"/>
                  <a:gd name="connsiteX18" fmla="*/ 391477 w 437017"/>
                  <a:gd name="connsiteY18" fmla="*/ 497586 h 499940"/>
                  <a:gd name="connsiteX19" fmla="*/ 399002 w 437017"/>
                  <a:gd name="connsiteY19" fmla="*/ 496729 h 499940"/>
                  <a:gd name="connsiteX20" fmla="*/ 405193 w 437017"/>
                  <a:gd name="connsiteY20" fmla="*/ 495300 h 499940"/>
                  <a:gd name="connsiteX21" fmla="*/ 413575 w 437017"/>
                  <a:gd name="connsiteY21" fmla="*/ 493490 h 499940"/>
                  <a:gd name="connsiteX22" fmla="*/ 416528 w 437017"/>
                  <a:gd name="connsiteY22" fmla="*/ 493014 h 499940"/>
                  <a:gd name="connsiteX23" fmla="*/ 413766 w 437017"/>
                  <a:gd name="connsiteY23" fmla="*/ 493871 h 499940"/>
                  <a:gd name="connsiteX24" fmla="*/ 405384 w 437017"/>
                  <a:gd name="connsiteY24" fmla="*/ 496157 h 499940"/>
                  <a:gd name="connsiteX25" fmla="*/ 399193 w 437017"/>
                  <a:gd name="connsiteY25" fmla="*/ 497776 h 499940"/>
                  <a:gd name="connsiteX26" fmla="*/ 391573 w 437017"/>
                  <a:gd name="connsiteY26" fmla="*/ 498729 h 499940"/>
                  <a:gd name="connsiteX27" fmla="*/ 382714 w 437017"/>
                  <a:gd name="connsiteY27" fmla="*/ 499872 h 499940"/>
                  <a:gd name="connsiteX28" fmla="*/ 372427 w 437017"/>
                  <a:gd name="connsiteY28" fmla="*/ 499872 h 499940"/>
                  <a:gd name="connsiteX29" fmla="*/ 259461 w 437017"/>
                  <a:gd name="connsiteY29" fmla="*/ 456819 h 499940"/>
                  <a:gd name="connsiteX30" fmla="*/ 195739 w 437017"/>
                  <a:gd name="connsiteY30" fmla="*/ 400812 h 499940"/>
                  <a:gd name="connsiteX31" fmla="*/ 130397 w 437017"/>
                  <a:gd name="connsiteY31" fmla="*/ 328327 h 499940"/>
                  <a:gd name="connsiteX32" fmla="*/ 952 w 437017"/>
                  <a:gd name="connsiteY32" fmla="*/ 145351 h 499940"/>
                  <a:gd name="connsiteX33" fmla="*/ 0 w 437017"/>
                  <a:gd name="connsiteY33" fmla="*/ 143923 h 499940"/>
                  <a:gd name="connsiteX34" fmla="*/ 1143 w 437017"/>
                  <a:gd name="connsiteY34" fmla="*/ 142780 h 499940"/>
                  <a:gd name="connsiteX35" fmla="*/ 17050 w 437017"/>
                  <a:gd name="connsiteY35" fmla="*/ 126111 h 499940"/>
                  <a:gd name="connsiteX36" fmla="*/ 136303 w 437017"/>
                  <a:gd name="connsiteY36" fmla="*/ 1619 h 499940"/>
                  <a:gd name="connsiteX37" fmla="*/ 137922 w 437017"/>
                  <a:gd name="connsiteY37" fmla="*/ 0 h 499940"/>
                  <a:gd name="connsiteX38" fmla="*/ 139255 w 437017"/>
                  <a:gd name="connsiteY38" fmla="*/ 1810 h 499940"/>
                  <a:gd name="connsiteX39" fmla="*/ 200406 w 437017"/>
                  <a:gd name="connsiteY39" fmla="*/ 65627 h 499940"/>
                  <a:gd name="connsiteX40" fmla="*/ 261461 w 437017"/>
                  <a:gd name="connsiteY40" fmla="*/ 118872 h 499940"/>
                  <a:gd name="connsiteX41" fmla="*/ 363188 w 437017"/>
                  <a:gd name="connsiteY41" fmla="*/ 206407 h 499940"/>
                  <a:gd name="connsiteX42" fmla="*/ 422053 w 437017"/>
                  <a:gd name="connsiteY42" fmla="*/ 272034 h 499940"/>
                  <a:gd name="connsiteX43" fmla="*/ 429387 w 437017"/>
                  <a:gd name="connsiteY43" fmla="*/ 283559 h 499940"/>
                  <a:gd name="connsiteX44" fmla="*/ 433483 w 437017"/>
                  <a:gd name="connsiteY44" fmla="*/ 293084 h 499940"/>
                  <a:gd name="connsiteX45" fmla="*/ 435959 w 437017"/>
                  <a:gd name="connsiteY45" fmla="*/ 298609 h 499940"/>
                  <a:gd name="connsiteX46" fmla="*/ 437007 w 437017"/>
                  <a:gd name="connsiteY46" fmla="*/ 300323 h 49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7017" h="499940">
                    <a:moveTo>
                      <a:pt x="437007" y="300323"/>
                    </a:moveTo>
                    <a:cubicBezTo>
                      <a:pt x="436587" y="299763"/>
                      <a:pt x="436236" y="299156"/>
                      <a:pt x="435959" y="298513"/>
                    </a:cubicBezTo>
                    <a:lnTo>
                      <a:pt x="433197" y="293180"/>
                    </a:lnTo>
                    <a:lnTo>
                      <a:pt x="428720" y="284321"/>
                    </a:lnTo>
                    <a:lnTo>
                      <a:pt x="421195" y="273463"/>
                    </a:lnTo>
                    <a:cubicBezTo>
                      <a:pt x="403773" y="249883"/>
                      <a:pt x="383880" y="228233"/>
                      <a:pt x="361855" y="208883"/>
                    </a:cubicBezTo>
                    <a:cubicBezTo>
                      <a:pt x="334137" y="183451"/>
                      <a:pt x="299085" y="154876"/>
                      <a:pt x="259652" y="122110"/>
                    </a:cubicBezTo>
                    <a:cubicBezTo>
                      <a:pt x="240030" y="105632"/>
                      <a:pt x="219075" y="88297"/>
                      <a:pt x="198120" y="69056"/>
                    </a:cubicBezTo>
                    <a:cubicBezTo>
                      <a:pt x="175949" y="49282"/>
                      <a:pt x="155345" y="27818"/>
                      <a:pt x="136493" y="4858"/>
                    </a:cubicBezTo>
                    <a:lnTo>
                      <a:pt x="139446" y="4858"/>
                    </a:lnTo>
                    <a:lnTo>
                      <a:pt x="20193" y="129254"/>
                    </a:lnTo>
                    <a:lnTo>
                      <a:pt x="4286" y="145923"/>
                    </a:lnTo>
                    <a:lnTo>
                      <a:pt x="4286" y="143256"/>
                    </a:lnTo>
                    <a:cubicBezTo>
                      <a:pt x="49339" y="209169"/>
                      <a:pt x="90011" y="272891"/>
                      <a:pt x="133350" y="326326"/>
                    </a:cubicBezTo>
                    <a:cubicBezTo>
                      <a:pt x="153594" y="351627"/>
                      <a:pt x="175217" y="375794"/>
                      <a:pt x="198120" y="398716"/>
                    </a:cubicBezTo>
                    <a:cubicBezTo>
                      <a:pt x="217668" y="419008"/>
                      <a:pt x="238748" y="437764"/>
                      <a:pt x="261175" y="454819"/>
                    </a:cubicBezTo>
                    <a:cubicBezTo>
                      <a:pt x="302323" y="485870"/>
                      <a:pt x="343662" y="499300"/>
                      <a:pt x="372427" y="498538"/>
                    </a:cubicBezTo>
                    <a:cubicBezTo>
                      <a:pt x="376047" y="498538"/>
                      <a:pt x="379381" y="498538"/>
                      <a:pt x="382619" y="498538"/>
                    </a:cubicBezTo>
                    <a:lnTo>
                      <a:pt x="391477" y="497586"/>
                    </a:lnTo>
                    <a:lnTo>
                      <a:pt x="399002" y="496729"/>
                    </a:lnTo>
                    <a:lnTo>
                      <a:pt x="405193" y="495300"/>
                    </a:lnTo>
                    <a:lnTo>
                      <a:pt x="413575" y="493490"/>
                    </a:lnTo>
                    <a:lnTo>
                      <a:pt x="416528" y="493014"/>
                    </a:lnTo>
                    <a:lnTo>
                      <a:pt x="413766" y="493871"/>
                    </a:lnTo>
                    <a:lnTo>
                      <a:pt x="405384" y="496157"/>
                    </a:lnTo>
                    <a:lnTo>
                      <a:pt x="399193" y="497776"/>
                    </a:lnTo>
                    <a:lnTo>
                      <a:pt x="391573" y="498729"/>
                    </a:lnTo>
                    <a:lnTo>
                      <a:pt x="382714" y="499872"/>
                    </a:lnTo>
                    <a:cubicBezTo>
                      <a:pt x="379476" y="499872"/>
                      <a:pt x="376047" y="499872"/>
                      <a:pt x="372427" y="499872"/>
                    </a:cubicBezTo>
                    <a:cubicBezTo>
                      <a:pt x="343852" y="501015"/>
                      <a:pt x="301180" y="487871"/>
                      <a:pt x="259461" y="456819"/>
                    </a:cubicBezTo>
                    <a:cubicBezTo>
                      <a:pt x="236773" y="439864"/>
                      <a:pt x="215465" y="421137"/>
                      <a:pt x="195739" y="400812"/>
                    </a:cubicBezTo>
                    <a:cubicBezTo>
                      <a:pt x="172624" y="377887"/>
                      <a:pt x="150809" y="353688"/>
                      <a:pt x="130397" y="328327"/>
                    </a:cubicBezTo>
                    <a:cubicBezTo>
                      <a:pt x="87059" y="274891"/>
                      <a:pt x="45911" y="211074"/>
                      <a:pt x="952" y="145351"/>
                    </a:cubicBezTo>
                    <a:lnTo>
                      <a:pt x="0" y="143923"/>
                    </a:lnTo>
                    <a:lnTo>
                      <a:pt x="1143" y="142780"/>
                    </a:lnTo>
                    <a:lnTo>
                      <a:pt x="17050" y="126111"/>
                    </a:lnTo>
                    <a:lnTo>
                      <a:pt x="136303" y="1619"/>
                    </a:lnTo>
                    <a:lnTo>
                      <a:pt x="137922" y="0"/>
                    </a:lnTo>
                    <a:lnTo>
                      <a:pt x="139255" y="1810"/>
                    </a:lnTo>
                    <a:cubicBezTo>
                      <a:pt x="157997" y="24597"/>
                      <a:pt x="178439" y="45931"/>
                      <a:pt x="200406" y="65627"/>
                    </a:cubicBezTo>
                    <a:cubicBezTo>
                      <a:pt x="221170" y="84677"/>
                      <a:pt x="241935" y="102298"/>
                      <a:pt x="261461" y="118872"/>
                    </a:cubicBezTo>
                    <a:cubicBezTo>
                      <a:pt x="300800" y="151733"/>
                      <a:pt x="335756" y="180689"/>
                      <a:pt x="363188" y="206407"/>
                    </a:cubicBezTo>
                    <a:cubicBezTo>
                      <a:pt x="385229" y="225985"/>
                      <a:pt x="404977" y="248002"/>
                      <a:pt x="422053" y="272034"/>
                    </a:cubicBezTo>
                    <a:cubicBezTo>
                      <a:pt x="424719" y="276320"/>
                      <a:pt x="427196" y="280130"/>
                      <a:pt x="429387" y="283559"/>
                    </a:cubicBezTo>
                    <a:lnTo>
                      <a:pt x="433483" y="293084"/>
                    </a:lnTo>
                    <a:cubicBezTo>
                      <a:pt x="434530" y="295370"/>
                      <a:pt x="435388" y="297180"/>
                      <a:pt x="435959" y="298609"/>
                    </a:cubicBezTo>
                    <a:cubicBezTo>
                      <a:pt x="436531" y="300038"/>
                      <a:pt x="437102" y="300323"/>
                      <a:pt x="437007" y="300323"/>
                    </a:cubicBezTo>
                    <a:close/>
                  </a:path>
                </a:pathLst>
              </a:custGeom>
              <a:solidFill>
                <a:srgbClr val="263238"/>
              </a:solidFill>
              <a:ln w="9525" cap="flat">
                <a:noFill/>
                <a:prstDash val="solid"/>
                <a:miter/>
              </a:ln>
            </p:spPr>
            <p:txBody>
              <a:bodyPr rtlCol="0" anchor="ctr"/>
              <a:lstStyle/>
              <a:p>
                <a:endParaRPr lang="zh-CN" altLang="en-US"/>
              </a:p>
            </p:txBody>
          </p:sp>
          <p:sp>
            <p:nvSpPr>
              <p:cNvPr id="204" name="任意多边形: 形状 203"/>
              <p:cNvSpPr/>
              <p:nvPr/>
            </p:nvSpPr>
            <p:spPr>
              <a:xfrm>
                <a:off x="7952612" y="4771643"/>
                <a:ext cx="171259" cy="212216"/>
              </a:xfrm>
              <a:custGeom>
                <a:avLst/>
                <a:gdLst>
                  <a:gd name="connsiteX0" fmla="*/ 12954 w 171259"/>
                  <a:gd name="connsiteY0" fmla="*/ 3905 h 212216"/>
                  <a:gd name="connsiteX1" fmla="*/ 0 w 171259"/>
                  <a:gd name="connsiteY1" fmla="*/ 0 h 212216"/>
                  <a:gd name="connsiteX2" fmla="*/ 78296 w 171259"/>
                  <a:gd name="connsiteY2" fmla="*/ 212217 h 212216"/>
                  <a:gd name="connsiteX3" fmla="*/ 171260 w 171259"/>
                  <a:gd name="connsiteY3" fmla="*/ 212217 h 212216"/>
                  <a:gd name="connsiteX4" fmla="*/ 12954 w 171259"/>
                  <a:gd name="connsiteY4" fmla="*/ 3905 h 212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59" h="212216">
                    <a:moveTo>
                      <a:pt x="12954" y="3905"/>
                    </a:moveTo>
                    <a:lnTo>
                      <a:pt x="0" y="0"/>
                    </a:lnTo>
                    <a:cubicBezTo>
                      <a:pt x="11145" y="64294"/>
                      <a:pt x="46387" y="155258"/>
                      <a:pt x="78296" y="212217"/>
                    </a:cubicBezTo>
                    <a:lnTo>
                      <a:pt x="171260" y="212217"/>
                    </a:lnTo>
                    <a:cubicBezTo>
                      <a:pt x="136017" y="168212"/>
                      <a:pt x="12954" y="3905"/>
                      <a:pt x="12954" y="3905"/>
                    </a:cubicBezTo>
                    <a:close/>
                  </a:path>
                </a:pathLst>
              </a:custGeom>
              <a:solidFill>
                <a:srgbClr val="000000"/>
              </a:solidFill>
              <a:ln w="9525" cap="flat">
                <a:noFill/>
                <a:prstDash val="solid"/>
                <a:miter/>
              </a:ln>
            </p:spPr>
            <p:txBody>
              <a:bodyPr rtlCol="0" anchor="ctr"/>
              <a:lstStyle/>
              <a:p>
                <a:endParaRPr lang="zh-CN" altLang="en-US"/>
              </a:p>
            </p:txBody>
          </p:sp>
          <p:sp>
            <p:nvSpPr>
              <p:cNvPr id="205" name="任意多边形: 形状 204"/>
              <p:cNvSpPr/>
              <p:nvPr/>
            </p:nvSpPr>
            <p:spPr>
              <a:xfrm>
                <a:off x="7576279" y="4388643"/>
                <a:ext cx="476631" cy="336232"/>
              </a:xfrm>
              <a:custGeom>
                <a:avLst/>
                <a:gdLst>
                  <a:gd name="connsiteX0" fmla="*/ 476631 w 476631"/>
                  <a:gd name="connsiteY0" fmla="*/ 226600 h 336232"/>
                  <a:gd name="connsiteX1" fmla="*/ 288513 w 476631"/>
                  <a:gd name="connsiteY1" fmla="*/ 21431 h 336232"/>
                  <a:gd name="connsiteX2" fmla="*/ 175736 w 476631"/>
                  <a:gd name="connsiteY2" fmla="*/ 0 h 336232"/>
                  <a:gd name="connsiteX3" fmla="*/ 47720 w 476631"/>
                  <a:gd name="connsiteY3" fmla="*/ 16288 h 336232"/>
                  <a:gd name="connsiteX4" fmla="*/ 63913 w 476631"/>
                  <a:gd name="connsiteY4" fmla="*/ 47339 h 336232"/>
                  <a:gd name="connsiteX5" fmla="*/ 16288 w 476631"/>
                  <a:gd name="connsiteY5" fmla="*/ 50006 h 336232"/>
                  <a:gd name="connsiteX6" fmla="*/ 32056 w 476631"/>
                  <a:gd name="connsiteY6" fmla="*/ 84565 h 336232"/>
                  <a:gd name="connsiteX7" fmla="*/ 33814 w 476631"/>
                  <a:gd name="connsiteY7" fmla="*/ 85154 h 336232"/>
                  <a:gd name="connsiteX8" fmla="*/ 0 w 476631"/>
                  <a:gd name="connsiteY8" fmla="*/ 91154 h 336232"/>
                  <a:gd name="connsiteX9" fmla="*/ 52768 w 476631"/>
                  <a:gd name="connsiteY9" fmla="*/ 118967 h 336232"/>
                  <a:gd name="connsiteX10" fmla="*/ 152685 w 476631"/>
                  <a:gd name="connsiteY10" fmla="*/ 112205 h 336232"/>
                  <a:gd name="connsiteX11" fmla="*/ 219361 w 476631"/>
                  <a:gd name="connsiteY11" fmla="*/ 148685 h 336232"/>
                  <a:gd name="connsiteX12" fmla="*/ 120682 w 476631"/>
                  <a:gd name="connsiteY12" fmla="*/ 144589 h 336232"/>
                  <a:gd name="connsiteX13" fmla="*/ 49054 w 476631"/>
                  <a:gd name="connsiteY13" fmla="*/ 158115 h 336232"/>
                  <a:gd name="connsiteX14" fmla="*/ 55817 w 476631"/>
                  <a:gd name="connsiteY14" fmla="*/ 180785 h 336232"/>
                  <a:gd name="connsiteX15" fmla="*/ 134208 w 476631"/>
                  <a:gd name="connsiteY15" fmla="*/ 180785 h 336232"/>
                  <a:gd name="connsiteX16" fmla="*/ 223552 w 476631"/>
                  <a:gd name="connsiteY16" fmla="*/ 209360 h 336232"/>
                  <a:gd name="connsiteX17" fmla="*/ 271177 w 476631"/>
                  <a:gd name="connsiteY17" fmla="*/ 272510 h 336232"/>
                  <a:gd name="connsiteX18" fmla="*/ 341376 w 476631"/>
                  <a:gd name="connsiteY18" fmla="*/ 310610 h 336232"/>
                  <a:gd name="connsiteX19" fmla="*/ 369951 w 476631"/>
                  <a:gd name="connsiteY19" fmla="*/ 336232 h 33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631" h="336232">
                    <a:moveTo>
                      <a:pt x="476631" y="226600"/>
                    </a:moveTo>
                    <a:lnTo>
                      <a:pt x="288513" y="21431"/>
                    </a:lnTo>
                    <a:lnTo>
                      <a:pt x="175736" y="0"/>
                    </a:lnTo>
                    <a:lnTo>
                      <a:pt x="47720" y="16288"/>
                    </a:lnTo>
                    <a:cubicBezTo>
                      <a:pt x="44950" y="29185"/>
                      <a:pt x="51751" y="42229"/>
                      <a:pt x="63913" y="47339"/>
                    </a:cubicBezTo>
                    <a:lnTo>
                      <a:pt x="16288" y="50006"/>
                    </a:lnTo>
                    <a:cubicBezTo>
                      <a:pt x="11099" y="63904"/>
                      <a:pt x="18159" y="79377"/>
                      <a:pt x="32056" y="84565"/>
                    </a:cubicBezTo>
                    <a:cubicBezTo>
                      <a:pt x="32635" y="84782"/>
                      <a:pt x="33221" y="84978"/>
                      <a:pt x="33814" y="85154"/>
                    </a:cubicBezTo>
                    <a:lnTo>
                      <a:pt x="0" y="91154"/>
                    </a:lnTo>
                    <a:cubicBezTo>
                      <a:pt x="9156" y="111405"/>
                      <a:pt x="30888" y="122858"/>
                      <a:pt x="52768" y="118967"/>
                    </a:cubicBezTo>
                    <a:cubicBezTo>
                      <a:pt x="85881" y="114437"/>
                      <a:pt x="119265" y="112178"/>
                      <a:pt x="152685" y="112205"/>
                    </a:cubicBezTo>
                    <a:lnTo>
                      <a:pt x="219361" y="148685"/>
                    </a:lnTo>
                    <a:lnTo>
                      <a:pt x="120682" y="144589"/>
                    </a:lnTo>
                    <a:lnTo>
                      <a:pt x="49054" y="158115"/>
                    </a:lnTo>
                    <a:cubicBezTo>
                      <a:pt x="49054" y="158115"/>
                      <a:pt x="39529" y="176498"/>
                      <a:pt x="55817" y="180785"/>
                    </a:cubicBezTo>
                    <a:cubicBezTo>
                      <a:pt x="72104" y="185071"/>
                      <a:pt x="134208" y="180785"/>
                      <a:pt x="134208" y="180785"/>
                    </a:cubicBezTo>
                    <a:lnTo>
                      <a:pt x="223552" y="209360"/>
                    </a:lnTo>
                    <a:cubicBezTo>
                      <a:pt x="223552" y="209360"/>
                      <a:pt x="258509" y="258985"/>
                      <a:pt x="271177" y="272510"/>
                    </a:cubicBezTo>
                    <a:cubicBezTo>
                      <a:pt x="283845" y="286036"/>
                      <a:pt x="341376" y="310610"/>
                      <a:pt x="341376" y="310610"/>
                    </a:cubicBezTo>
                    <a:lnTo>
                      <a:pt x="369951" y="336232"/>
                    </a:lnTo>
                    <a:close/>
                  </a:path>
                </a:pathLst>
              </a:custGeom>
              <a:solidFill>
                <a:srgbClr val="FFBE9D"/>
              </a:solidFill>
              <a:ln w="9525" cap="flat">
                <a:noFill/>
                <a:prstDash val="solid"/>
                <a:miter/>
              </a:ln>
            </p:spPr>
            <p:txBody>
              <a:bodyPr rtlCol="0" anchor="ctr"/>
              <a:lstStyle/>
              <a:p>
                <a:endParaRPr lang="zh-CN" altLang="en-US"/>
              </a:p>
            </p:txBody>
          </p:sp>
          <p:sp>
            <p:nvSpPr>
              <p:cNvPr id="206" name="任意多边形: 形状 205"/>
              <p:cNvSpPr/>
              <p:nvPr/>
            </p:nvSpPr>
            <p:spPr>
              <a:xfrm>
                <a:off x="7592948" y="4418361"/>
                <a:ext cx="245840" cy="29146"/>
              </a:xfrm>
              <a:custGeom>
                <a:avLst/>
                <a:gdLst>
                  <a:gd name="connsiteX0" fmla="*/ 0 w 245840"/>
                  <a:gd name="connsiteY0" fmla="*/ 20288 h 29146"/>
                  <a:gd name="connsiteX1" fmla="*/ 36671 w 245840"/>
                  <a:gd name="connsiteY1" fmla="*/ 18955 h 29146"/>
                  <a:gd name="connsiteX2" fmla="*/ 124873 w 245840"/>
                  <a:gd name="connsiteY2" fmla="*/ 10573 h 29146"/>
                  <a:gd name="connsiteX3" fmla="*/ 157829 w 245840"/>
                  <a:gd name="connsiteY3" fmla="*/ 6858 h 29146"/>
                  <a:gd name="connsiteX4" fmla="*/ 156496 w 245840"/>
                  <a:gd name="connsiteY4" fmla="*/ 6858 h 29146"/>
                  <a:gd name="connsiteX5" fmla="*/ 220219 w 245840"/>
                  <a:gd name="connsiteY5" fmla="*/ 24003 h 29146"/>
                  <a:gd name="connsiteX6" fmla="*/ 245841 w 245840"/>
                  <a:gd name="connsiteY6" fmla="*/ 29147 h 29146"/>
                  <a:gd name="connsiteX7" fmla="*/ 221457 w 245840"/>
                  <a:gd name="connsiteY7" fmla="*/ 19622 h 29146"/>
                  <a:gd name="connsiteX8" fmla="*/ 158496 w 245840"/>
                  <a:gd name="connsiteY8" fmla="*/ 0 h 29146"/>
                  <a:gd name="connsiteX9" fmla="*/ 157829 w 245840"/>
                  <a:gd name="connsiteY9" fmla="*/ 0 h 29146"/>
                  <a:gd name="connsiteX10" fmla="*/ 157068 w 245840"/>
                  <a:gd name="connsiteY10" fmla="*/ 0 h 29146"/>
                  <a:gd name="connsiteX11" fmla="*/ 124111 w 245840"/>
                  <a:gd name="connsiteY11" fmla="*/ 3429 h 29146"/>
                  <a:gd name="connsiteX12" fmla="*/ 36195 w 245840"/>
                  <a:gd name="connsiteY12" fmla="*/ 14002 h 29146"/>
                  <a:gd name="connsiteX13" fmla="*/ 1 w 245840"/>
                  <a:gd name="connsiteY13" fmla="*/ 20288 h 2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840" h="29146">
                    <a:moveTo>
                      <a:pt x="0" y="20288"/>
                    </a:moveTo>
                    <a:cubicBezTo>
                      <a:pt x="12236" y="21138"/>
                      <a:pt x="24529" y="20691"/>
                      <a:pt x="36671" y="18955"/>
                    </a:cubicBezTo>
                    <a:cubicBezTo>
                      <a:pt x="59341" y="17240"/>
                      <a:pt x="90488" y="14288"/>
                      <a:pt x="124873" y="10573"/>
                    </a:cubicBezTo>
                    <a:lnTo>
                      <a:pt x="157829" y="6858"/>
                    </a:lnTo>
                    <a:lnTo>
                      <a:pt x="156496" y="6858"/>
                    </a:lnTo>
                    <a:cubicBezTo>
                      <a:pt x="182119" y="14002"/>
                      <a:pt x="204121" y="20003"/>
                      <a:pt x="220219" y="24003"/>
                    </a:cubicBezTo>
                    <a:cubicBezTo>
                      <a:pt x="228530" y="26711"/>
                      <a:pt x="237129" y="28437"/>
                      <a:pt x="245841" y="29147"/>
                    </a:cubicBezTo>
                    <a:cubicBezTo>
                      <a:pt x="238143" y="24965"/>
                      <a:pt x="229951" y="21765"/>
                      <a:pt x="221457" y="19622"/>
                    </a:cubicBezTo>
                    <a:cubicBezTo>
                      <a:pt x="205931" y="14478"/>
                      <a:pt x="183928" y="7620"/>
                      <a:pt x="158496" y="0"/>
                    </a:cubicBezTo>
                    <a:lnTo>
                      <a:pt x="157829" y="0"/>
                    </a:lnTo>
                    <a:lnTo>
                      <a:pt x="157068" y="0"/>
                    </a:lnTo>
                    <a:lnTo>
                      <a:pt x="124111" y="3429"/>
                    </a:lnTo>
                    <a:cubicBezTo>
                      <a:pt x="89726" y="7144"/>
                      <a:pt x="58579" y="10954"/>
                      <a:pt x="36195" y="14002"/>
                    </a:cubicBezTo>
                    <a:cubicBezTo>
                      <a:pt x="23958" y="14943"/>
                      <a:pt x="11838" y="17048"/>
                      <a:pt x="1" y="20288"/>
                    </a:cubicBezTo>
                    <a:close/>
                  </a:path>
                </a:pathLst>
              </a:custGeom>
              <a:solidFill>
                <a:srgbClr val="EB996E"/>
              </a:solidFill>
              <a:ln w="9525" cap="flat">
                <a:noFill/>
                <a:prstDash val="solid"/>
                <a:miter/>
              </a:ln>
            </p:spPr>
            <p:txBody>
              <a:bodyPr rtlCol="0" anchor="ctr"/>
              <a:lstStyle/>
              <a:p>
                <a:endParaRPr lang="zh-CN" altLang="en-US"/>
              </a:p>
            </p:txBody>
          </p:sp>
          <p:sp>
            <p:nvSpPr>
              <p:cNvPr id="207" name="任意多边形: 形状 206"/>
              <p:cNvSpPr/>
              <p:nvPr/>
            </p:nvSpPr>
            <p:spPr>
              <a:xfrm>
                <a:off x="7584757" y="4453985"/>
                <a:ext cx="219847" cy="34001"/>
              </a:xfrm>
              <a:custGeom>
                <a:avLst/>
                <a:gdLst>
                  <a:gd name="connsiteX0" fmla="*/ 0 w 219847"/>
                  <a:gd name="connsiteY0" fmla="*/ 24099 h 34001"/>
                  <a:gd name="connsiteX1" fmla="*/ 33338 w 219847"/>
                  <a:gd name="connsiteY1" fmla="*/ 21813 h 34001"/>
                  <a:gd name="connsiteX2" fmla="*/ 112966 w 219847"/>
                  <a:gd name="connsiteY2" fmla="*/ 11240 h 34001"/>
                  <a:gd name="connsiteX3" fmla="*/ 143828 w 219847"/>
                  <a:gd name="connsiteY3" fmla="*/ 6572 h 34001"/>
                  <a:gd name="connsiteX4" fmla="*/ 142018 w 219847"/>
                  <a:gd name="connsiteY4" fmla="*/ 6572 h 34001"/>
                  <a:gd name="connsiteX5" fmla="*/ 219837 w 219847"/>
                  <a:gd name="connsiteY5" fmla="*/ 33909 h 34001"/>
                  <a:gd name="connsiteX6" fmla="*/ 144685 w 219847"/>
                  <a:gd name="connsiteY6" fmla="*/ 0 h 34001"/>
                  <a:gd name="connsiteX7" fmla="*/ 143828 w 219847"/>
                  <a:gd name="connsiteY7" fmla="*/ 0 h 34001"/>
                  <a:gd name="connsiteX8" fmla="*/ 142780 w 219847"/>
                  <a:gd name="connsiteY8" fmla="*/ 0 h 34001"/>
                  <a:gd name="connsiteX9" fmla="*/ 111919 w 219847"/>
                  <a:gd name="connsiteY9" fmla="*/ 4382 h 34001"/>
                  <a:gd name="connsiteX10" fmla="*/ 32575 w 219847"/>
                  <a:gd name="connsiteY10" fmla="*/ 17050 h 34001"/>
                  <a:gd name="connsiteX11" fmla="*/ 0 w 219847"/>
                  <a:gd name="connsiteY11" fmla="*/ 24098 h 3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847" h="34001">
                    <a:moveTo>
                      <a:pt x="0" y="24099"/>
                    </a:moveTo>
                    <a:cubicBezTo>
                      <a:pt x="11162" y="24502"/>
                      <a:pt x="22335" y="23736"/>
                      <a:pt x="33338" y="21813"/>
                    </a:cubicBezTo>
                    <a:cubicBezTo>
                      <a:pt x="53721" y="19526"/>
                      <a:pt x="81915" y="15812"/>
                      <a:pt x="112966" y="11240"/>
                    </a:cubicBezTo>
                    <a:lnTo>
                      <a:pt x="143828" y="6572"/>
                    </a:lnTo>
                    <a:lnTo>
                      <a:pt x="142018" y="6572"/>
                    </a:lnTo>
                    <a:cubicBezTo>
                      <a:pt x="186404" y="23813"/>
                      <a:pt x="219170" y="35147"/>
                      <a:pt x="219837" y="33909"/>
                    </a:cubicBezTo>
                    <a:cubicBezTo>
                      <a:pt x="220504" y="32671"/>
                      <a:pt x="188690" y="18193"/>
                      <a:pt x="144685" y="0"/>
                    </a:cubicBezTo>
                    <a:lnTo>
                      <a:pt x="143828" y="0"/>
                    </a:lnTo>
                    <a:lnTo>
                      <a:pt x="142780" y="0"/>
                    </a:lnTo>
                    <a:lnTo>
                      <a:pt x="111919" y="4382"/>
                    </a:lnTo>
                    <a:cubicBezTo>
                      <a:pt x="80867" y="8954"/>
                      <a:pt x="52769" y="13907"/>
                      <a:pt x="32575" y="17050"/>
                    </a:cubicBezTo>
                    <a:cubicBezTo>
                      <a:pt x="21481" y="18129"/>
                      <a:pt x="10549" y="20494"/>
                      <a:pt x="0" y="24098"/>
                    </a:cubicBezTo>
                    <a:close/>
                  </a:path>
                </a:pathLst>
              </a:custGeom>
              <a:solidFill>
                <a:srgbClr val="EB996E"/>
              </a:solidFill>
              <a:ln w="9525" cap="flat">
                <a:noFill/>
                <a:prstDash val="solid"/>
                <a:miter/>
              </a:ln>
            </p:spPr>
            <p:txBody>
              <a:bodyPr rtlCol="0" anchor="ctr"/>
              <a:lstStyle/>
              <a:p>
                <a:endParaRPr lang="zh-CN" altLang="en-US"/>
              </a:p>
            </p:txBody>
          </p:sp>
          <p:sp>
            <p:nvSpPr>
              <p:cNvPr id="208" name="任意多边形: 形状 207"/>
              <p:cNvSpPr/>
              <p:nvPr/>
            </p:nvSpPr>
            <p:spPr>
              <a:xfrm>
                <a:off x="7104339" y="4395594"/>
                <a:ext cx="678456" cy="444068"/>
              </a:xfrm>
              <a:custGeom>
                <a:avLst/>
                <a:gdLst>
                  <a:gd name="connsiteX0" fmla="*/ 1311 w 678456"/>
                  <a:gd name="connsiteY0" fmla="*/ 50485 h 444068"/>
                  <a:gd name="connsiteX1" fmla="*/ 96561 w 678456"/>
                  <a:gd name="connsiteY1" fmla="*/ 410721 h 444068"/>
                  <a:gd name="connsiteX2" fmla="*/ 140757 w 678456"/>
                  <a:gd name="connsiteY2" fmla="*/ 444058 h 444068"/>
                  <a:gd name="connsiteX3" fmla="*/ 634533 w 678456"/>
                  <a:gd name="connsiteY3" fmla="*/ 434533 h 444068"/>
                  <a:gd name="connsiteX4" fmla="*/ 678448 w 678456"/>
                  <a:gd name="connsiteY4" fmla="*/ 388929 h 444068"/>
                  <a:gd name="connsiteX5" fmla="*/ 677491 w 678456"/>
                  <a:gd name="connsiteY5" fmla="*/ 380526 h 444068"/>
                  <a:gd name="connsiteX6" fmla="*/ 604719 w 678456"/>
                  <a:gd name="connsiteY6" fmla="*/ 35531 h 444068"/>
                  <a:gd name="connsiteX7" fmla="*/ 560905 w 678456"/>
                  <a:gd name="connsiteY7" fmla="*/ 2 h 444068"/>
                  <a:gd name="connsiteX8" fmla="*/ 40745 w 678456"/>
                  <a:gd name="connsiteY8" fmla="*/ 3 h 444068"/>
                  <a:gd name="connsiteX9" fmla="*/ 3 w 678456"/>
                  <a:gd name="connsiteY9" fmla="*/ 39837 h 444068"/>
                  <a:gd name="connsiteX10" fmla="*/ 1311 w 678456"/>
                  <a:gd name="connsiteY10" fmla="*/ 50485 h 44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456" h="444068">
                    <a:moveTo>
                      <a:pt x="1311" y="50485"/>
                    </a:moveTo>
                    <a:lnTo>
                      <a:pt x="96561" y="410721"/>
                    </a:lnTo>
                    <a:cubicBezTo>
                      <a:pt x="101802" y="430722"/>
                      <a:pt x="120085" y="444513"/>
                      <a:pt x="140757" y="444058"/>
                    </a:cubicBezTo>
                    <a:lnTo>
                      <a:pt x="634533" y="434533"/>
                    </a:lnTo>
                    <a:cubicBezTo>
                      <a:pt x="659253" y="434067"/>
                      <a:pt x="678914" y="413649"/>
                      <a:pt x="678448" y="388929"/>
                    </a:cubicBezTo>
                    <a:cubicBezTo>
                      <a:pt x="678395" y="386104"/>
                      <a:pt x="678074" y="383291"/>
                      <a:pt x="677491" y="380526"/>
                    </a:cubicBezTo>
                    <a:lnTo>
                      <a:pt x="604719" y="35531"/>
                    </a:lnTo>
                    <a:cubicBezTo>
                      <a:pt x="600417" y="14778"/>
                      <a:pt x="582098" y="-76"/>
                      <a:pt x="560905" y="2"/>
                    </a:cubicBezTo>
                    <a:lnTo>
                      <a:pt x="40745" y="3"/>
                    </a:lnTo>
                    <a:cubicBezTo>
                      <a:pt x="18494" y="-248"/>
                      <a:pt x="253" y="17586"/>
                      <a:pt x="3" y="39837"/>
                    </a:cubicBezTo>
                    <a:cubicBezTo>
                      <a:pt x="-38" y="43429"/>
                      <a:pt x="402" y="47010"/>
                      <a:pt x="1311" y="50485"/>
                    </a:cubicBezTo>
                    <a:close/>
                  </a:path>
                </a:pathLst>
              </a:custGeom>
              <a:solidFill>
                <a:srgbClr val="263238"/>
              </a:solidFill>
              <a:ln w="9525" cap="flat">
                <a:noFill/>
                <a:prstDash val="solid"/>
                <a:miter/>
              </a:ln>
            </p:spPr>
            <p:txBody>
              <a:bodyPr rtlCol="0" anchor="ctr"/>
              <a:lstStyle/>
              <a:p>
                <a:endParaRPr lang="zh-CN" altLang="en-US"/>
              </a:p>
            </p:txBody>
          </p:sp>
          <p:sp>
            <p:nvSpPr>
              <p:cNvPr id="209" name="任意多边形: 形状 208"/>
              <p:cNvSpPr/>
              <p:nvPr/>
            </p:nvSpPr>
            <p:spPr>
              <a:xfrm>
                <a:off x="7391351" y="4537227"/>
                <a:ext cx="48392" cy="47818"/>
              </a:xfrm>
              <a:custGeom>
                <a:avLst/>
                <a:gdLst>
                  <a:gd name="connsiteX0" fmla="*/ 37387 w 48392"/>
                  <a:gd name="connsiteY0" fmla="*/ 3340 h 47818"/>
                  <a:gd name="connsiteX1" fmla="*/ 44478 w 48392"/>
                  <a:gd name="connsiteY1" fmla="*/ 36813 h 47818"/>
                  <a:gd name="connsiteX2" fmla="*/ 11006 w 48392"/>
                  <a:gd name="connsiteY2" fmla="*/ 43903 h 47818"/>
                  <a:gd name="connsiteX3" fmla="*/ 2526 w 48392"/>
                  <a:gd name="connsiteY3" fmla="*/ 12866 h 47818"/>
                  <a:gd name="connsiteX4" fmla="*/ 37387 w 48392"/>
                  <a:gd name="connsiteY4" fmla="*/ 3341 h 47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92" h="47818">
                    <a:moveTo>
                      <a:pt x="37387" y="3340"/>
                    </a:moveTo>
                    <a:cubicBezTo>
                      <a:pt x="48588" y="10626"/>
                      <a:pt x="51763" y="25612"/>
                      <a:pt x="44478" y="36813"/>
                    </a:cubicBezTo>
                    <a:cubicBezTo>
                      <a:pt x="37193" y="48014"/>
                      <a:pt x="22207" y="51188"/>
                      <a:pt x="11006" y="43903"/>
                    </a:cubicBezTo>
                    <a:cubicBezTo>
                      <a:pt x="712" y="37209"/>
                      <a:pt x="-2934" y="23865"/>
                      <a:pt x="2526" y="12866"/>
                    </a:cubicBezTo>
                    <a:cubicBezTo>
                      <a:pt x="9547" y="641"/>
                      <a:pt x="25125" y="-3615"/>
                      <a:pt x="37387" y="3341"/>
                    </a:cubicBezTo>
                    <a:close/>
                  </a:path>
                </a:pathLst>
              </a:custGeom>
              <a:solidFill>
                <a:srgbClr val="FFFFFF"/>
              </a:solidFill>
              <a:ln w="9525" cap="flat">
                <a:noFill/>
                <a:prstDash val="solid"/>
                <a:miter/>
              </a:ln>
            </p:spPr>
            <p:txBody>
              <a:bodyPr rtlCol="0" anchor="ctr"/>
              <a:lstStyle/>
              <a:p>
                <a:endParaRPr lang="zh-CN" altLang="en-US"/>
              </a:p>
            </p:txBody>
          </p:sp>
          <p:sp>
            <p:nvSpPr>
              <p:cNvPr id="210" name="任意多边形: 形状 209"/>
              <p:cNvSpPr/>
              <p:nvPr/>
            </p:nvSpPr>
            <p:spPr>
              <a:xfrm>
                <a:off x="7063303" y="4467225"/>
                <a:ext cx="166162" cy="210502"/>
              </a:xfrm>
              <a:custGeom>
                <a:avLst/>
                <a:gdLst>
                  <a:gd name="connsiteX0" fmla="*/ 6818 w 166162"/>
                  <a:gd name="connsiteY0" fmla="*/ 57721 h 210502"/>
                  <a:gd name="connsiteX1" fmla="*/ 6818 w 166162"/>
                  <a:gd name="connsiteY1" fmla="*/ 18097 h 210502"/>
                  <a:gd name="connsiteX2" fmla="*/ 44251 w 166162"/>
                  <a:gd name="connsiteY2" fmla="*/ 0 h 210502"/>
                  <a:gd name="connsiteX3" fmla="*/ 86066 w 166162"/>
                  <a:gd name="connsiteY3" fmla="*/ 8668 h 210502"/>
                  <a:gd name="connsiteX4" fmla="*/ 133691 w 166162"/>
                  <a:gd name="connsiteY4" fmla="*/ 32385 h 210502"/>
                  <a:gd name="connsiteX5" fmla="*/ 157408 w 166162"/>
                  <a:gd name="connsiteY5" fmla="*/ 60007 h 210502"/>
                  <a:gd name="connsiteX6" fmla="*/ 135215 w 166162"/>
                  <a:gd name="connsiteY6" fmla="*/ 80201 h 210502"/>
                  <a:gd name="connsiteX7" fmla="*/ 165790 w 166162"/>
                  <a:gd name="connsiteY7" fmla="*/ 116681 h 210502"/>
                  <a:gd name="connsiteX8" fmla="*/ 144645 w 166162"/>
                  <a:gd name="connsiteY8" fmla="*/ 145256 h 210502"/>
                  <a:gd name="connsiteX9" fmla="*/ 158170 w 166162"/>
                  <a:gd name="connsiteY9" fmla="*/ 175355 h 210502"/>
                  <a:gd name="connsiteX10" fmla="*/ 124357 w 166162"/>
                  <a:gd name="connsiteY10" fmla="*/ 185642 h 210502"/>
                  <a:gd name="connsiteX11" fmla="*/ 94924 w 166162"/>
                  <a:gd name="connsiteY11" fmla="*/ 160972 h 210502"/>
                  <a:gd name="connsiteX12" fmla="*/ 103306 w 166162"/>
                  <a:gd name="connsiteY12" fmla="*/ 210503 h 210502"/>
                  <a:gd name="connsiteX13" fmla="*/ 39965 w 166162"/>
                  <a:gd name="connsiteY13" fmla="*/ 132683 h 210502"/>
                  <a:gd name="connsiteX14" fmla="*/ 27773 w 166162"/>
                  <a:gd name="connsiteY14" fmla="*/ 77629 h 210502"/>
                  <a:gd name="connsiteX15" fmla="*/ 151 w 166162"/>
                  <a:gd name="connsiteY15" fmla="*/ 38862 h 21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6162" h="210502">
                    <a:moveTo>
                      <a:pt x="6818" y="57721"/>
                    </a:moveTo>
                    <a:cubicBezTo>
                      <a:pt x="-2273" y="46078"/>
                      <a:pt x="-2273" y="29741"/>
                      <a:pt x="6818" y="18097"/>
                    </a:cubicBezTo>
                    <a:cubicBezTo>
                      <a:pt x="16012" y="6835"/>
                      <a:pt x="29714" y="211"/>
                      <a:pt x="44251" y="0"/>
                    </a:cubicBezTo>
                    <a:cubicBezTo>
                      <a:pt x="58624" y="108"/>
                      <a:pt x="72834" y="3054"/>
                      <a:pt x="86066" y="8668"/>
                    </a:cubicBezTo>
                    <a:cubicBezTo>
                      <a:pt x="102677" y="15000"/>
                      <a:pt x="118628" y="22944"/>
                      <a:pt x="133691" y="32385"/>
                    </a:cubicBezTo>
                    <a:cubicBezTo>
                      <a:pt x="145131" y="37846"/>
                      <a:pt x="153740" y="47874"/>
                      <a:pt x="157408" y="60007"/>
                    </a:cubicBezTo>
                    <a:cubicBezTo>
                      <a:pt x="159409" y="72295"/>
                      <a:pt x="146074" y="86392"/>
                      <a:pt x="135215" y="80201"/>
                    </a:cubicBezTo>
                    <a:cubicBezTo>
                      <a:pt x="150652" y="86774"/>
                      <a:pt x="162016" y="100333"/>
                      <a:pt x="165790" y="116681"/>
                    </a:cubicBezTo>
                    <a:cubicBezTo>
                      <a:pt x="168076" y="132302"/>
                      <a:pt x="159694" y="140684"/>
                      <a:pt x="144645" y="145256"/>
                    </a:cubicBezTo>
                    <a:cubicBezTo>
                      <a:pt x="156575" y="149955"/>
                      <a:pt x="162578" y="163314"/>
                      <a:pt x="158170" y="175355"/>
                    </a:cubicBezTo>
                    <a:cubicBezTo>
                      <a:pt x="151033" y="186726"/>
                      <a:pt x="136617" y="191112"/>
                      <a:pt x="124357" y="185642"/>
                    </a:cubicBezTo>
                    <a:cubicBezTo>
                      <a:pt x="112643" y="180000"/>
                      <a:pt x="102526" y="171520"/>
                      <a:pt x="94924" y="160972"/>
                    </a:cubicBezTo>
                    <a:cubicBezTo>
                      <a:pt x="103541" y="175953"/>
                      <a:pt x="106514" y="193521"/>
                      <a:pt x="103306" y="210503"/>
                    </a:cubicBezTo>
                    <a:cubicBezTo>
                      <a:pt x="69369" y="198353"/>
                      <a:pt x="44973" y="168380"/>
                      <a:pt x="39965" y="132683"/>
                    </a:cubicBezTo>
                    <a:cubicBezTo>
                      <a:pt x="23402" y="119519"/>
                      <a:pt x="18317" y="96555"/>
                      <a:pt x="27773" y="77629"/>
                    </a:cubicBezTo>
                    <a:cubicBezTo>
                      <a:pt x="12159" y="70742"/>
                      <a:pt x="1561" y="55869"/>
                      <a:pt x="151" y="38862"/>
                    </a:cubicBezTo>
                  </a:path>
                </a:pathLst>
              </a:custGeom>
              <a:solidFill>
                <a:srgbClr val="FFBE9D"/>
              </a:solidFill>
              <a:ln w="9525" cap="flat">
                <a:noFill/>
                <a:prstDash val="solid"/>
                <a:miter/>
              </a:ln>
            </p:spPr>
            <p:txBody>
              <a:bodyPr rtlCol="0" anchor="ctr"/>
              <a:lstStyle/>
              <a:p>
                <a:endParaRPr lang="zh-CN" altLang="en-US"/>
              </a:p>
            </p:txBody>
          </p:sp>
          <p:sp>
            <p:nvSpPr>
              <p:cNvPr id="211" name="任意多边形: 形状 210"/>
              <p:cNvSpPr/>
              <p:nvPr/>
            </p:nvSpPr>
            <p:spPr>
              <a:xfrm>
                <a:off x="7104126" y="4578051"/>
                <a:ext cx="103346" cy="34810"/>
              </a:xfrm>
              <a:custGeom>
                <a:avLst/>
                <a:gdLst>
                  <a:gd name="connsiteX0" fmla="*/ 103346 w 103346"/>
                  <a:gd name="connsiteY0" fmla="*/ 34811 h 34810"/>
                  <a:gd name="connsiteX1" fmla="*/ 88868 w 103346"/>
                  <a:gd name="connsiteY1" fmla="*/ 23762 h 34810"/>
                  <a:gd name="connsiteX2" fmla="*/ 50768 w 103346"/>
                  <a:gd name="connsiteY2" fmla="*/ 4712 h 34810"/>
                  <a:gd name="connsiteX3" fmla="*/ 27622 w 103346"/>
                  <a:gd name="connsiteY3" fmla="*/ 4712 h 34810"/>
                  <a:gd name="connsiteX4" fmla="*/ 11049 w 103346"/>
                  <a:gd name="connsiteY4" fmla="*/ 12998 h 34810"/>
                  <a:gd name="connsiteX5" fmla="*/ 0 w 103346"/>
                  <a:gd name="connsiteY5" fmla="*/ 26810 h 34810"/>
                  <a:gd name="connsiteX6" fmla="*/ 1333 w 103346"/>
                  <a:gd name="connsiteY6" fmla="*/ 22047 h 34810"/>
                  <a:gd name="connsiteX7" fmla="*/ 9334 w 103346"/>
                  <a:gd name="connsiteY7" fmla="*/ 10998 h 34810"/>
                  <a:gd name="connsiteX8" fmla="*/ 27051 w 103346"/>
                  <a:gd name="connsiteY8" fmla="*/ 1473 h 34810"/>
                  <a:gd name="connsiteX9" fmla="*/ 51816 w 103346"/>
                  <a:gd name="connsiteY9" fmla="*/ 1473 h 34810"/>
                  <a:gd name="connsiteX10" fmla="*/ 90678 w 103346"/>
                  <a:gd name="connsiteY10" fmla="*/ 22523 h 34810"/>
                  <a:gd name="connsiteX11" fmla="*/ 103346 w 103346"/>
                  <a:gd name="connsiteY11" fmla="*/ 34811 h 34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346" h="34810">
                    <a:moveTo>
                      <a:pt x="103346" y="34811"/>
                    </a:moveTo>
                    <a:cubicBezTo>
                      <a:pt x="98270" y="31468"/>
                      <a:pt x="93432" y="27776"/>
                      <a:pt x="88868" y="23762"/>
                    </a:cubicBezTo>
                    <a:cubicBezTo>
                      <a:pt x="77732" y="14674"/>
                      <a:pt x="64720" y="8168"/>
                      <a:pt x="50768" y="4712"/>
                    </a:cubicBezTo>
                    <a:cubicBezTo>
                      <a:pt x="43148" y="2996"/>
                      <a:pt x="35242" y="2996"/>
                      <a:pt x="27622" y="4712"/>
                    </a:cubicBezTo>
                    <a:cubicBezTo>
                      <a:pt x="21549" y="6203"/>
                      <a:pt x="15886" y="9034"/>
                      <a:pt x="11049" y="12998"/>
                    </a:cubicBezTo>
                    <a:cubicBezTo>
                      <a:pt x="6672" y="17001"/>
                      <a:pt x="2944" y="21660"/>
                      <a:pt x="0" y="26810"/>
                    </a:cubicBezTo>
                    <a:cubicBezTo>
                      <a:pt x="0" y="26810"/>
                      <a:pt x="0" y="25000"/>
                      <a:pt x="1333" y="22047"/>
                    </a:cubicBezTo>
                    <a:cubicBezTo>
                      <a:pt x="3205" y="17849"/>
                      <a:pt x="5930" y="14087"/>
                      <a:pt x="9334" y="10998"/>
                    </a:cubicBezTo>
                    <a:cubicBezTo>
                      <a:pt x="14394" y="6454"/>
                      <a:pt x="20469" y="3188"/>
                      <a:pt x="27051" y="1473"/>
                    </a:cubicBezTo>
                    <a:cubicBezTo>
                      <a:pt x="35189" y="-491"/>
                      <a:pt x="43678" y="-491"/>
                      <a:pt x="51816" y="1473"/>
                    </a:cubicBezTo>
                    <a:cubicBezTo>
                      <a:pt x="66321" y="5144"/>
                      <a:pt x="79679" y="12380"/>
                      <a:pt x="90678" y="22523"/>
                    </a:cubicBezTo>
                    <a:cubicBezTo>
                      <a:pt x="95411" y="26057"/>
                      <a:pt x="99669" y="30187"/>
                      <a:pt x="103346" y="34811"/>
                    </a:cubicBezTo>
                    <a:close/>
                  </a:path>
                </a:pathLst>
              </a:custGeom>
              <a:solidFill>
                <a:srgbClr val="EB996E"/>
              </a:solidFill>
              <a:ln w="9525" cap="flat">
                <a:noFill/>
                <a:prstDash val="solid"/>
                <a:miter/>
              </a:ln>
            </p:spPr>
            <p:txBody>
              <a:bodyPr rtlCol="0" anchor="ctr"/>
              <a:lstStyle/>
              <a:p>
                <a:endParaRPr lang="zh-CN" altLang="en-US"/>
              </a:p>
            </p:txBody>
          </p:sp>
          <p:sp>
            <p:nvSpPr>
              <p:cNvPr id="212" name="任意多边形: 形状 211"/>
              <p:cNvSpPr/>
              <p:nvPr/>
            </p:nvSpPr>
            <p:spPr>
              <a:xfrm>
                <a:off x="7088981" y="4522682"/>
                <a:ext cx="114776" cy="26838"/>
              </a:xfrm>
              <a:custGeom>
                <a:avLst/>
                <a:gdLst>
                  <a:gd name="connsiteX0" fmla="*/ 114776 w 114776"/>
                  <a:gd name="connsiteY0" fmla="*/ 26552 h 26838"/>
                  <a:gd name="connsiteX1" fmla="*/ 97250 w 114776"/>
                  <a:gd name="connsiteY1" fmla="*/ 19218 h 26838"/>
                  <a:gd name="connsiteX2" fmla="*/ 78200 w 114776"/>
                  <a:gd name="connsiteY2" fmla="*/ 11122 h 26838"/>
                  <a:gd name="connsiteX3" fmla="*/ 54197 w 114776"/>
                  <a:gd name="connsiteY3" fmla="*/ 4931 h 26838"/>
                  <a:gd name="connsiteX4" fmla="*/ 29813 w 114776"/>
                  <a:gd name="connsiteY4" fmla="*/ 4931 h 26838"/>
                  <a:gd name="connsiteX5" fmla="*/ 11811 w 114776"/>
                  <a:gd name="connsiteY5" fmla="*/ 12741 h 26838"/>
                  <a:gd name="connsiteX6" fmla="*/ 0 w 114776"/>
                  <a:gd name="connsiteY6" fmla="*/ 26838 h 26838"/>
                  <a:gd name="connsiteX7" fmla="*/ 1429 w 114776"/>
                  <a:gd name="connsiteY7" fmla="*/ 21885 h 26838"/>
                  <a:gd name="connsiteX8" fmla="*/ 10192 w 114776"/>
                  <a:gd name="connsiteY8" fmla="*/ 10741 h 26838"/>
                  <a:gd name="connsiteX9" fmla="*/ 29242 w 114776"/>
                  <a:gd name="connsiteY9" fmla="*/ 1216 h 26838"/>
                  <a:gd name="connsiteX10" fmla="*/ 54864 w 114776"/>
                  <a:gd name="connsiteY10" fmla="*/ 1216 h 26838"/>
                  <a:gd name="connsiteX11" fmla="*/ 79438 w 114776"/>
                  <a:gd name="connsiteY11" fmla="*/ 7883 h 26838"/>
                  <a:gd name="connsiteX12" fmla="*/ 98488 w 114776"/>
                  <a:gd name="connsiteY12" fmla="*/ 16837 h 26838"/>
                  <a:gd name="connsiteX13" fmla="*/ 114776 w 114776"/>
                  <a:gd name="connsiteY13" fmla="*/ 26552 h 2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4776" h="26838">
                    <a:moveTo>
                      <a:pt x="114776" y="26552"/>
                    </a:moveTo>
                    <a:cubicBezTo>
                      <a:pt x="108659" y="24826"/>
                      <a:pt x="102774" y="22364"/>
                      <a:pt x="97250" y="19218"/>
                    </a:cubicBezTo>
                    <a:cubicBezTo>
                      <a:pt x="91916" y="16742"/>
                      <a:pt x="85725" y="13694"/>
                      <a:pt x="78200" y="11122"/>
                    </a:cubicBezTo>
                    <a:cubicBezTo>
                      <a:pt x="70371" y="8441"/>
                      <a:pt x="62346" y="6371"/>
                      <a:pt x="54197" y="4931"/>
                    </a:cubicBezTo>
                    <a:cubicBezTo>
                      <a:pt x="46136" y="3460"/>
                      <a:pt x="37875" y="3460"/>
                      <a:pt x="29813" y="4931"/>
                    </a:cubicBezTo>
                    <a:cubicBezTo>
                      <a:pt x="23309" y="6171"/>
                      <a:pt x="17160" y="8838"/>
                      <a:pt x="11811" y="12741"/>
                    </a:cubicBezTo>
                    <a:cubicBezTo>
                      <a:pt x="6954" y="16586"/>
                      <a:pt x="2935" y="21383"/>
                      <a:pt x="0" y="26838"/>
                    </a:cubicBezTo>
                    <a:cubicBezTo>
                      <a:pt x="0" y="26838"/>
                      <a:pt x="0" y="24933"/>
                      <a:pt x="1429" y="21885"/>
                    </a:cubicBezTo>
                    <a:cubicBezTo>
                      <a:pt x="3474" y="17559"/>
                      <a:pt x="6470" y="13749"/>
                      <a:pt x="10192" y="10741"/>
                    </a:cubicBezTo>
                    <a:cubicBezTo>
                      <a:pt x="15668" y="6057"/>
                      <a:pt x="22209" y="2787"/>
                      <a:pt x="29242" y="1216"/>
                    </a:cubicBezTo>
                    <a:cubicBezTo>
                      <a:pt x="37706" y="-405"/>
                      <a:pt x="46400" y="-405"/>
                      <a:pt x="54864" y="1216"/>
                    </a:cubicBezTo>
                    <a:cubicBezTo>
                      <a:pt x="63252" y="2638"/>
                      <a:pt x="71482" y="4871"/>
                      <a:pt x="79438" y="7883"/>
                    </a:cubicBezTo>
                    <a:cubicBezTo>
                      <a:pt x="85972" y="10460"/>
                      <a:pt x="92335" y="13451"/>
                      <a:pt x="98488" y="16837"/>
                    </a:cubicBezTo>
                    <a:cubicBezTo>
                      <a:pt x="104149" y="19671"/>
                      <a:pt x="109593" y="22918"/>
                      <a:pt x="114776" y="26552"/>
                    </a:cubicBezTo>
                    <a:close/>
                  </a:path>
                </a:pathLst>
              </a:custGeom>
              <a:solidFill>
                <a:srgbClr val="EB996E"/>
              </a:solidFill>
              <a:ln w="9525" cap="flat">
                <a:noFill/>
                <a:prstDash val="solid"/>
                <a:miter/>
              </a:ln>
            </p:spPr>
            <p:txBody>
              <a:bodyPr rtlCol="0" anchor="ctr"/>
              <a:lstStyle/>
              <a:p>
                <a:endParaRPr lang="zh-CN" altLang="en-US"/>
              </a:p>
            </p:txBody>
          </p:sp>
        </p:grpSp>
        <p:grpSp>
          <p:nvGrpSpPr>
            <p:cNvPr id="5" name="图形 24"/>
            <p:cNvGrpSpPr/>
            <p:nvPr/>
          </p:nvGrpSpPr>
          <p:grpSpPr>
            <a:xfrm>
              <a:off x="5449728" y="1275490"/>
              <a:ext cx="2482977" cy="1776810"/>
              <a:chOff x="5449728" y="1275490"/>
              <a:chExt cx="2482977" cy="1776810"/>
            </a:xfrm>
          </p:grpSpPr>
          <p:sp>
            <p:nvSpPr>
              <p:cNvPr id="101" name="任意多边形: 形状 100"/>
              <p:cNvSpPr/>
              <p:nvPr/>
            </p:nvSpPr>
            <p:spPr>
              <a:xfrm>
                <a:off x="5757862" y="1459992"/>
                <a:ext cx="2167508" cy="1584579"/>
              </a:xfrm>
              <a:custGeom>
                <a:avLst/>
                <a:gdLst>
                  <a:gd name="connsiteX0" fmla="*/ 0 w 2167508"/>
                  <a:gd name="connsiteY0" fmla="*/ 0 h 1584579"/>
                  <a:gd name="connsiteX1" fmla="*/ 2167509 w 2167508"/>
                  <a:gd name="connsiteY1" fmla="*/ 0 h 1584579"/>
                  <a:gd name="connsiteX2" fmla="*/ 2167509 w 2167508"/>
                  <a:gd name="connsiteY2" fmla="*/ 1584579 h 1584579"/>
                  <a:gd name="connsiteX3" fmla="*/ 0 w 2167508"/>
                  <a:gd name="connsiteY3" fmla="*/ 1584579 h 1584579"/>
                </a:gdLst>
                <a:ahLst/>
                <a:cxnLst>
                  <a:cxn ang="0">
                    <a:pos x="connsiteX0" y="connsiteY0"/>
                  </a:cxn>
                  <a:cxn ang="0">
                    <a:pos x="connsiteX1" y="connsiteY1"/>
                  </a:cxn>
                  <a:cxn ang="0">
                    <a:pos x="connsiteX2" y="connsiteY2"/>
                  </a:cxn>
                  <a:cxn ang="0">
                    <a:pos x="connsiteX3" y="connsiteY3"/>
                  </a:cxn>
                </a:cxnLst>
                <a:rect l="l" t="t" r="r" b="b"/>
                <a:pathLst>
                  <a:path w="2167508" h="1584579">
                    <a:moveTo>
                      <a:pt x="0" y="0"/>
                    </a:moveTo>
                    <a:lnTo>
                      <a:pt x="2167509" y="0"/>
                    </a:lnTo>
                    <a:lnTo>
                      <a:pt x="2167509" y="1584579"/>
                    </a:lnTo>
                    <a:lnTo>
                      <a:pt x="0" y="1584579"/>
                    </a:lnTo>
                    <a:close/>
                  </a:path>
                </a:pathLst>
              </a:custGeom>
              <a:solidFill>
                <a:srgbClr val="FFFFFF"/>
              </a:solidFill>
              <a:ln w="9525" cap="flat">
                <a:noFill/>
                <a:prstDash val="solid"/>
                <a:miter/>
              </a:ln>
            </p:spPr>
            <p:txBody>
              <a:bodyPr rtlCol="0" anchor="ctr"/>
              <a:lstStyle/>
              <a:p>
                <a:endParaRPr lang="zh-CN" altLang="en-US"/>
              </a:p>
            </p:txBody>
          </p:sp>
          <p:sp>
            <p:nvSpPr>
              <p:cNvPr id="102" name="任意多边形: 形状 101"/>
              <p:cNvSpPr/>
              <p:nvPr/>
            </p:nvSpPr>
            <p:spPr>
              <a:xfrm>
                <a:off x="5755957" y="1457325"/>
                <a:ext cx="2171986" cy="1589055"/>
              </a:xfrm>
              <a:custGeom>
                <a:avLst/>
                <a:gdLst>
                  <a:gd name="connsiteX0" fmla="*/ 2169414 w 2171986"/>
                  <a:gd name="connsiteY0" fmla="*/ 1587246 h 1589055"/>
                  <a:gd name="connsiteX1" fmla="*/ 2167319 w 2171986"/>
                  <a:gd name="connsiteY1" fmla="*/ 2667 h 1589055"/>
                  <a:gd name="connsiteX2" fmla="*/ 2169414 w 2171986"/>
                  <a:gd name="connsiteY2" fmla="*/ 4667 h 1589055"/>
                  <a:gd name="connsiteX3" fmla="*/ 2096 w 2171986"/>
                  <a:gd name="connsiteY3" fmla="*/ 4667 h 1589055"/>
                  <a:gd name="connsiteX4" fmla="*/ 2096 w 2171986"/>
                  <a:gd name="connsiteY4" fmla="*/ 4667 h 1589055"/>
                  <a:gd name="connsiteX5" fmla="*/ 4572 w 2171986"/>
                  <a:gd name="connsiteY5" fmla="*/ 2191 h 1589055"/>
                  <a:gd name="connsiteX6" fmla="*/ 4572 w 2171986"/>
                  <a:gd name="connsiteY6" fmla="*/ 1586770 h 1589055"/>
                  <a:gd name="connsiteX7" fmla="*/ 2286 w 2171986"/>
                  <a:gd name="connsiteY7" fmla="*/ 1584484 h 1589055"/>
                  <a:gd name="connsiteX8" fmla="*/ 2169795 w 2171986"/>
                  <a:gd name="connsiteY8" fmla="*/ 1586770 h 1589055"/>
                  <a:gd name="connsiteX9" fmla="*/ 2286 w 2171986"/>
                  <a:gd name="connsiteY9" fmla="*/ 1589056 h 1589055"/>
                  <a:gd name="connsiteX10" fmla="*/ 0 w 2171986"/>
                  <a:gd name="connsiteY10" fmla="*/ 1589056 h 1589055"/>
                  <a:gd name="connsiteX11" fmla="*/ 0 w 2171986"/>
                  <a:gd name="connsiteY11" fmla="*/ 1586770 h 1589055"/>
                  <a:gd name="connsiteX12" fmla="*/ 0 w 2171986"/>
                  <a:gd name="connsiteY12" fmla="*/ 2191 h 1589055"/>
                  <a:gd name="connsiteX13" fmla="*/ 0 w 2171986"/>
                  <a:gd name="connsiteY13" fmla="*/ 0 h 1589055"/>
                  <a:gd name="connsiteX14" fmla="*/ 2667 w 2171986"/>
                  <a:gd name="connsiteY14" fmla="*/ 0 h 1589055"/>
                  <a:gd name="connsiteX15" fmla="*/ 2169986 w 2171986"/>
                  <a:gd name="connsiteY15" fmla="*/ 0 h 1589055"/>
                  <a:gd name="connsiteX16" fmla="*/ 2171986 w 2171986"/>
                  <a:gd name="connsiteY16" fmla="*/ 0 h 1589055"/>
                  <a:gd name="connsiteX17" fmla="*/ 2171986 w 2171986"/>
                  <a:gd name="connsiteY17" fmla="*/ 2000 h 1589055"/>
                  <a:gd name="connsiteX18" fmla="*/ 2169414 w 2171986"/>
                  <a:gd name="connsiteY18" fmla="*/ 1587246 h 1589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1986" h="1589055">
                    <a:moveTo>
                      <a:pt x="2169414" y="1587246"/>
                    </a:moveTo>
                    <a:cubicBezTo>
                      <a:pt x="2169414" y="1570577"/>
                      <a:pt x="2168557" y="962882"/>
                      <a:pt x="2167319" y="2667"/>
                    </a:cubicBezTo>
                    <a:lnTo>
                      <a:pt x="2169414" y="4667"/>
                    </a:lnTo>
                    <a:lnTo>
                      <a:pt x="2096" y="4667"/>
                    </a:lnTo>
                    <a:lnTo>
                      <a:pt x="2096" y="4667"/>
                    </a:lnTo>
                    <a:lnTo>
                      <a:pt x="4572" y="2191"/>
                    </a:lnTo>
                    <a:cubicBezTo>
                      <a:pt x="4572" y="570738"/>
                      <a:pt x="4572" y="1109663"/>
                      <a:pt x="4572" y="1586770"/>
                    </a:cubicBezTo>
                    <a:lnTo>
                      <a:pt x="2286" y="1584484"/>
                    </a:lnTo>
                    <a:lnTo>
                      <a:pt x="2169795" y="1586770"/>
                    </a:lnTo>
                    <a:lnTo>
                      <a:pt x="2286" y="1589056"/>
                    </a:lnTo>
                    <a:lnTo>
                      <a:pt x="0" y="1589056"/>
                    </a:lnTo>
                    <a:lnTo>
                      <a:pt x="0" y="1586770"/>
                    </a:lnTo>
                    <a:cubicBezTo>
                      <a:pt x="0" y="1109663"/>
                      <a:pt x="0" y="570738"/>
                      <a:pt x="0" y="2191"/>
                    </a:cubicBezTo>
                    <a:lnTo>
                      <a:pt x="0" y="0"/>
                    </a:lnTo>
                    <a:lnTo>
                      <a:pt x="2667" y="0"/>
                    </a:lnTo>
                    <a:lnTo>
                      <a:pt x="2169986" y="0"/>
                    </a:lnTo>
                    <a:lnTo>
                      <a:pt x="2171986" y="0"/>
                    </a:lnTo>
                    <a:lnTo>
                      <a:pt x="2171986" y="2000"/>
                    </a:lnTo>
                    <a:cubicBezTo>
                      <a:pt x="2170176" y="962882"/>
                      <a:pt x="2169414" y="1570577"/>
                      <a:pt x="2169414" y="1587246"/>
                    </a:cubicBezTo>
                    <a:close/>
                  </a:path>
                </a:pathLst>
              </a:custGeom>
              <a:solidFill>
                <a:srgbClr val="263238"/>
              </a:solidFill>
              <a:ln w="9525" cap="flat">
                <a:noFill/>
                <a:prstDash val="solid"/>
                <a:miter/>
              </a:ln>
            </p:spPr>
            <p:txBody>
              <a:bodyPr rtlCol="0" anchor="ctr"/>
              <a:lstStyle/>
              <a:p>
                <a:endParaRPr lang="zh-CN" altLang="en-US"/>
              </a:p>
            </p:txBody>
          </p:sp>
          <p:sp>
            <p:nvSpPr>
              <p:cNvPr id="103" name="任意多边形: 形状 102"/>
              <p:cNvSpPr/>
              <p:nvPr/>
            </p:nvSpPr>
            <p:spPr>
              <a:xfrm>
                <a:off x="5769959" y="1688115"/>
                <a:ext cx="2162746" cy="4952"/>
              </a:xfrm>
              <a:custGeom>
                <a:avLst/>
                <a:gdLst>
                  <a:gd name="connsiteX0" fmla="*/ 2162747 w 2162746"/>
                  <a:gd name="connsiteY0" fmla="*/ 2476 h 4952"/>
                  <a:gd name="connsiteX1" fmla="*/ 1081373 w 2162746"/>
                  <a:gd name="connsiteY1" fmla="*/ 4953 h 4952"/>
                  <a:gd name="connsiteX2" fmla="*/ 0 w 2162746"/>
                  <a:gd name="connsiteY2" fmla="*/ 2476 h 4952"/>
                  <a:gd name="connsiteX3" fmla="*/ 1081373 w 2162746"/>
                  <a:gd name="connsiteY3" fmla="*/ 0 h 4952"/>
                  <a:gd name="connsiteX4" fmla="*/ 2162747 w 2162746"/>
                  <a:gd name="connsiteY4" fmla="*/ 2476 h 4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2746" h="4952">
                    <a:moveTo>
                      <a:pt x="2162747" y="2476"/>
                    </a:moveTo>
                    <a:cubicBezTo>
                      <a:pt x="2162747" y="3810"/>
                      <a:pt x="1678496" y="4953"/>
                      <a:pt x="1081373" y="4953"/>
                    </a:cubicBezTo>
                    <a:cubicBezTo>
                      <a:pt x="484251" y="4953"/>
                      <a:pt x="0" y="3810"/>
                      <a:pt x="0" y="2476"/>
                    </a:cubicBezTo>
                    <a:cubicBezTo>
                      <a:pt x="0" y="1143"/>
                      <a:pt x="484061" y="0"/>
                      <a:pt x="1081373" y="0"/>
                    </a:cubicBezTo>
                    <a:cubicBezTo>
                      <a:pt x="1678686" y="0"/>
                      <a:pt x="2162747" y="1143"/>
                      <a:pt x="2162747" y="2476"/>
                    </a:cubicBezTo>
                    <a:close/>
                  </a:path>
                </a:pathLst>
              </a:custGeom>
              <a:solidFill>
                <a:srgbClr val="E0E0E0"/>
              </a:solidFill>
              <a:ln w="9525" cap="flat">
                <a:noFill/>
                <a:prstDash val="solid"/>
                <a:miter/>
              </a:ln>
            </p:spPr>
            <p:txBody>
              <a:bodyPr rtlCol="0" anchor="ctr"/>
              <a:lstStyle/>
              <a:p>
                <a:endParaRPr lang="zh-CN" altLang="en-US"/>
              </a:p>
            </p:txBody>
          </p:sp>
          <p:sp>
            <p:nvSpPr>
              <p:cNvPr id="104" name="任意多边形: 形状 103"/>
              <p:cNvSpPr/>
              <p:nvPr/>
            </p:nvSpPr>
            <p:spPr>
              <a:xfrm>
                <a:off x="5831490" y="1537715"/>
                <a:ext cx="65341" cy="65341"/>
              </a:xfrm>
              <a:custGeom>
                <a:avLst/>
                <a:gdLst>
                  <a:gd name="connsiteX0" fmla="*/ 65341 w 65341"/>
                  <a:gd name="connsiteY0" fmla="*/ 32671 h 65341"/>
                  <a:gd name="connsiteX1" fmla="*/ 32671 w 65341"/>
                  <a:gd name="connsiteY1" fmla="*/ 65342 h 65341"/>
                  <a:gd name="connsiteX2" fmla="*/ 0 w 65341"/>
                  <a:gd name="connsiteY2" fmla="*/ 32671 h 65341"/>
                  <a:gd name="connsiteX3" fmla="*/ 32671 w 65341"/>
                  <a:gd name="connsiteY3" fmla="*/ 0 h 65341"/>
                  <a:gd name="connsiteX4" fmla="*/ 65341 w 65341"/>
                  <a:gd name="connsiteY4" fmla="*/ 32671 h 6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341" h="65341">
                    <a:moveTo>
                      <a:pt x="65341" y="32671"/>
                    </a:moveTo>
                    <a:cubicBezTo>
                      <a:pt x="65341" y="50714"/>
                      <a:pt x="50714" y="65342"/>
                      <a:pt x="32671" y="65342"/>
                    </a:cubicBezTo>
                    <a:cubicBezTo>
                      <a:pt x="14627" y="65342"/>
                      <a:pt x="0" y="50714"/>
                      <a:pt x="0" y="32671"/>
                    </a:cubicBezTo>
                    <a:cubicBezTo>
                      <a:pt x="0" y="14627"/>
                      <a:pt x="14627" y="0"/>
                      <a:pt x="32671" y="0"/>
                    </a:cubicBezTo>
                    <a:cubicBezTo>
                      <a:pt x="50714" y="0"/>
                      <a:pt x="65341" y="14627"/>
                      <a:pt x="65341" y="32671"/>
                    </a:cubicBezTo>
                    <a:close/>
                  </a:path>
                </a:pathLst>
              </a:custGeom>
              <a:solidFill>
                <a:srgbClr val="E0E0E0"/>
              </a:solidFill>
              <a:ln w="9525" cap="flat">
                <a:noFill/>
                <a:prstDash val="solid"/>
                <a:miter/>
              </a:ln>
            </p:spPr>
            <p:txBody>
              <a:bodyPr rtlCol="0" anchor="ctr"/>
              <a:lstStyle/>
              <a:p>
                <a:endParaRPr lang="zh-CN" altLang="en-US"/>
              </a:p>
            </p:txBody>
          </p:sp>
          <p:sp>
            <p:nvSpPr>
              <p:cNvPr id="105" name="任意多边形: 形状 104"/>
              <p:cNvSpPr/>
              <p:nvPr/>
            </p:nvSpPr>
            <p:spPr>
              <a:xfrm>
                <a:off x="5929883" y="1537715"/>
                <a:ext cx="65341" cy="65341"/>
              </a:xfrm>
              <a:custGeom>
                <a:avLst/>
                <a:gdLst>
                  <a:gd name="connsiteX0" fmla="*/ 65342 w 65341"/>
                  <a:gd name="connsiteY0" fmla="*/ 32671 h 65341"/>
                  <a:gd name="connsiteX1" fmla="*/ 32671 w 65341"/>
                  <a:gd name="connsiteY1" fmla="*/ 65342 h 65341"/>
                  <a:gd name="connsiteX2" fmla="*/ 0 w 65341"/>
                  <a:gd name="connsiteY2" fmla="*/ 32671 h 65341"/>
                  <a:gd name="connsiteX3" fmla="*/ 32671 w 65341"/>
                  <a:gd name="connsiteY3" fmla="*/ 0 h 65341"/>
                  <a:gd name="connsiteX4" fmla="*/ 32766 w 65341"/>
                  <a:gd name="connsiteY4" fmla="*/ 0 h 65341"/>
                  <a:gd name="connsiteX5" fmla="*/ 65342 w 65341"/>
                  <a:gd name="connsiteY5" fmla="*/ 32671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671"/>
                    </a:moveTo>
                    <a:cubicBezTo>
                      <a:pt x="65342" y="50714"/>
                      <a:pt x="50714" y="65342"/>
                      <a:pt x="32671" y="65342"/>
                    </a:cubicBezTo>
                    <a:cubicBezTo>
                      <a:pt x="14627" y="65341"/>
                      <a:pt x="0" y="50714"/>
                      <a:pt x="0" y="32671"/>
                    </a:cubicBezTo>
                    <a:cubicBezTo>
                      <a:pt x="0" y="14627"/>
                      <a:pt x="14627" y="0"/>
                      <a:pt x="32671" y="0"/>
                    </a:cubicBezTo>
                    <a:cubicBezTo>
                      <a:pt x="32703" y="0"/>
                      <a:pt x="32734" y="0"/>
                      <a:pt x="32766" y="0"/>
                    </a:cubicBezTo>
                    <a:cubicBezTo>
                      <a:pt x="50751" y="105"/>
                      <a:pt x="65290" y="14686"/>
                      <a:pt x="65342" y="32671"/>
                    </a:cubicBezTo>
                    <a:close/>
                  </a:path>
                </a:pathLst>
              </a:custGeom>
              <a:solidFill>
                <a:srgbClr val="E0E0E0"/>
              </a:solidFill>
              <a:ln w="9525" cap="flat">
                <a:noFill/>
                <a:prstDash val="solid"/>
                <a:miter/>
              </a:ln>
            </p:spPr>
            <p:txBody>
              <a:bodyPr rtlCol="0" anchor="ctr"/>
              <a:lstStyle/>
              <a:p>
                <a:endParaRPr lang="zh-CN" altLang="en-US"/>
              </a:p>
            </p:txBody>
          </p:sp>
          <p:sp>
            <p:nvSpPr>
              <p:cNvPr id="106" name="任意多边形: 形状 105"/>
              <p:cNvSpPr/>
              <p:nvPr/>
            </p:nvSpPr>
            <p:spPr>
              <a:xfrm>
                <a:off x="6028181" y="1537715"/>
                <a:ext cx="65341" cy="65341"/>
              </a:xfrm>
              <a:custGeom>
                <a:avLst/>
                <a:gdLst>
                  <a:gd name="connsiteX0" fmla="*/ 65342 w 65341"/>
                  <a:gd name="connsiteY0" fmla="*/ 32671 h 65341"/>
                  <a:gd name="connsiteX1" fmla="*/ 32671 w 65341"/>
                  <a:gd name="connsiteY1" fmla="*/ 65342 h 65341"/>
                  <a:gd name="connsiteX2" fmla="*/ 0 w 65341"/>
                  <a:gd name="connsiteY2" fmla="*/ 32671 h 65341"/>
                  <a:gd name="connsiteX3" fmla="*/ 32671 w 65341"/>
                  <a:gd name="connsiteY3" fmla="*/ 0 h 65341"/>
                  <a:gd name="connsiteX4" fmla="*/ 32766 w 65341"/>
                  <a:gd name="connsiteY4" fmla="*/ 0 h 65341"/>
                  <a:gd name="connsiteX5" fmla="*/ 65342 w 65341"/>
                  <a:gd name="connsiteY5" fmla="*/ 32671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671"/>
                    </a:moveTo>
                    <a:cubicBezTo>
                      <a:pt x="65342" y="50714"/>
                      <a:pt x="50714" y="65342"/>
                      <a:pt x="32671" y="65342"/>
                    </a:cubicBezTo>
                    <a:cubicBezTo>
                      <a:pt x="14627" y="65341"/>
                      <a:pt x="0" y="50714"/>
                      <a:pt x="0" y="32671"/>
                    </a:cubicBezTo>
                    <a:cubicBezTo>
                      <a:pt x="0" y="14627"/>
                      <a:pt x="14627" y="0"/>
                      <a:pt x="32671" y="0"/>
                    </a:cubicBezTo>
                    <a:cubicBezTo>
                      <a:pt x="32703" y="0"/>
                      <a:pt x="32734" y="0"/>
                      <a:pt x="32766" y="0"/>
                    </a:cubicBezTo>
                    <a:cubicBezTo>
                      <a:pt x="50772" y="53"/>
                      <a:pt x="65342" y="14664"/>
                      <a:pt x="65342" y="32671"/>
                    </a:cubicBezTo>
                    <a:close/>
                  </a:path>
                </a:pathLst>
              </a:custGeom>
              <a:solidFill>
                <a:srgbClr val="E0E0E0"/>
              </a:solidFill>
              <a:ln w="9525" cap="flat">
                <a:noFill/>
                <a:prstDash val="solid"/>
                <a:miter/>
              </a:ln>
            </p:spPr>
            <p:txBody>
              <a:bodyPr rtlCol="0" anchor="ctr"/>
              <a:lstStyle/>
              <a:p>
                <a:endParaRPr lang="zh-CN" altLang="en-US"/>
              </a:p>
            </p:txBody>
          </p:sp>
          <p:sp>
            <p:nvSpPr>
              <p:cNvPr id="107" name="任意多边形: 形状 106"/>
              <p:cNvSpPr/>
              <p:nvPr/>
            </p:nvSpPr>
            <p:spPr>
              <a:xfrm>
                <a:off x="5829849" y="2070614"/>
                <a:ext cx="204618" cy="218593"/>
              </a:xfrm>
              <a:custGeom>
                <a:avLst/>
                <a:gdLst>
                  <a:gd name="connsiteX0" fmla="*/ 68888 w 204618"/>
                  <a:gd name="connsiteY0" fmla="*/ 16694 h 218593"/>
                  <a:gd name="connsiteX1" fmla="*/ 82604 w 204618"/>
                  <a:gd name="connsiteY1" fmla="*/ 7931 h 218593"/>
                  <a:gd name="connsiteX2" fmla="*/ 153544 w 204618"/>
                  <a:gd name="connsiteY2" fmla="*/ 24012 h 218593"/>
                  <a:gd name="connsiteX3" fmla="*/ 155280 w 204618"/>
                  <a:gd name="connsiteY3" fmla="*/ 26981 h 218593"/>
                  <a:gd name="connsiteX4" fmla="*/ 204619 w 204618"/>
                  <a:gd name="connsiteY4" fmla="*/ 122993 h 218593"/>
                  <a:gd name="connsiteX5" fmla="*/ 146802 w 204618"/>
                  <a:gd name="connsiteY5" fmla="*/ 214433 h 218593"/>
                  <a:gd name="connsiteX6" fmla="*/ 127752 w 204618"/>
                  <a:gd name="connsiteY6" fmla="*/ 215005 h 218593"/>
                  <a:gd name="connsiteX7" fmla="*/ 24406 w 204618"/>
                  <a:gd name="connsiteY7" fmla="*/ 181191 h 218593"/>
                  <a:gd name="connsiteX8" fmla="*/ 7547 w 204618"/>
                  <a:gd name="connsiteY8" fmla="*/ 140709 h 218593"/>
                  <a:gd name="connsiteX9" fmla="*/ 15452 w 204618"/>
                  <a:gd name="connsiteY9" fmla="*/ 100228 h 218593"/>
                  <a:gd name="connsiteX10" fmla="*/ 22925 w 204618"/>
                  <a:gd name="connsiteY10" fmla="*/ 57092 h 218593"/>
                  <a:gd name="connsiteX11" fmla="*/ 23929 w 204618"/>
                  <a:gd name="connsiteY11" fmla="*/ 56413 h 21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618" h="218593">
                    <a:moveTo>
                      <a:pt x="68888" y="16694"/>
                    </a:moveTo>
                    <a:lnTo>
                      <a:pt x="82604" y="7931"/>
                    </a:lnTo>
                    <a:cubicBezTo>
                      <a:pt x="106634" y="-7218"/>
                      <a:pt x="138395" y="-18"/>
                      <a:pt x="153544" y="24012"/>
                    </a:cubicBezTo>
                    <a:cubicBezTo>
                      <a:pt x="154155" y="24982"/>
                      <a:pt x="154734" y="25972"/>
                      <a:pt x="155280" y="26981"/>
                    </a:cubicBezTo>
                    <a:cubicBezTo>
                      <a:pt x="177282" y="67081"/>
                      <a:pt x="204619" y="122993"/>
                      <a:pt x="204619" y="122993"/>
                    </a:cubicBezTo>
                    <a:lnTo>
                      <a:pt x="146802" y="214433"/>
                    </a:lnTo>
                    <a:lnTo>
                      <a:pt x="127752" y="215005"/>
                    </a:lnTo>
                    <a:cubicBezTo>
                      <a:pt x="106797" y="228435"/>
                      <a:pt x="57648" y="201288"/>
                      <a:pt x="24406" y="181191"/>
                    </a:cubicBezTo>
                    <a:cubicBezTo>
                      <a:pt x="-8836" y="161093"/>
                      <a:pt x="7547" y="140709"/>
                      <a:pt x="7547" y="140709"/>
                    </a:cubicBezTo>
                    <a:cubicBezTo>
                      <a:pt x="-13218" y="112134"/>
                      <a:pt x="15452" y="100228"/>
                      <a:pt x="15452" y="100228"/>
                    </a:cubicBezTo>
                    <a:cubicBezTo>
                      <a:pt x="5604" y="86253"/>
                      <a:pt x="8950" y="66940"/>
                      <a:pt x="22925" y="57092"/>
                    </a:cubicBezTo>
                    <a:cubicBezTo>
                      <a:pt x="23255" y="56859"/>
                      <a:pt x="23590" y="56633"/>
                      <a:pt x="23929" y="56413"/>
                    </a:cubicBezTo>
                  </a:path>
                </a:pathLst>
              </a:custGeom>
              <a:solidFill>
                <a:srgbClr val="FFBE9D"/>
              </a:solidFill>
              <a:ln w="9525" cap="flat">
                <a:noFill/>
                <a:prstDash val="solid"/>
                <a:miter/>
              </a:ln>
            </p:spPr>
            <p:txBody>
              <a:bodyPr rtlCol="0" anchor="ctr"/>
              <a:lstStyle/>
              <a:p>
                <a:endParaRPr lang="zh-CN" altLang="en-US"/>
              </a:p>
            </p:txBody>
          </p:sp>
          <p:sp>
            <p:nvSpPr>
              <p:cNvPr id="108" name="任意多边形: 形状 107"/>
              <p:cNvSpPr/>
              <p:nvPr/>
            </p:nvSpPr>
            <p:spPr>
              <a:xfrm rot="-651000">
                <a:off x="5504565" y="1832748"/>
                <a:ext cx="425195" cy="595407"/>
              </a:xfrm>
              <a:custGeom>
                <a:avLst/>
                <a:gdLst>
                  <a:gd name="connsiteX0" fmla="*/ 0 w 425195"/>
                  <a:gd name="connsiteY0" fmla="*/ 0 h 595407"/>
                  <a:gd name="connsiteX1" fmla="*/ 425196 w 425195"/>
                  <a:gd name="connsiteY1" fmla="*/ 0 h 595407"/>
                  <a:gd name="connsiteX2" fmla="*/ 425196 w 425195"/>
                  <a:gd name="connsiteY2" fmla="*/ 595408 h 595407"/>
                  <a:gd name="connsiteX3" fmla="*/ 0 w 425195"/>
                  <a:gd name="connsiteY3" fmla="*/ 595408 h 595407"/>
                </a:gdLst>
                <a:ahLst/>
                <a:cxnLst>
                  <a:cxn ang="0">
                    <a:pos x="connsiteX0" y="connsiteY0"/>
                  </a:cxn>
                  <a:cxn ang="0">
                    <a:pos x="connsiteX1" y="connsiteY1"/>
                  </a:cxn>
                  <a:cxn ang="0">
                    <a:pos x="connsiteX2" y="connsiteY2"/>
                  </a:cxn>
                  <a:cxn ang="0">
                    <a:pos x="connsiteX3" y="connsiteY3"/>
                  </a:cxn>
                </a:cxnLst>
                <a:rect l="l" t="t" r="r" b="b"/>
                <a:pathLst>
                  <a:path w="425195" h="595407">
                    <a:moveTo>
                      <a:pt x="0" y="0"/>
                    </a:moveTo>
                    <a:lnTo>
                      <a:pt x="425196" y="0"/>
                    </a:lnTo>
                    <a:lnTo>
                      <a:pt x="425196" y="595408"/>
                    </a:lnTo>
                    <a:lnTo>
                      <a:pt x="0" y="595408"/>
                    </a:lnTo>
                    <a:close/>
                  </a:path>
                </a:pathLst>
              </a:custGeom>
              <a:solidFill>
                <a:srgbClr val="FFFFFF"/>
              </a:solidFill>
              <a:ln w="9525" cap="flat">
                <a:noFill/>
                <a:prstDash val="solid"/>
                <a:miter/>
              </a:ln>
            </p:spPr>
            <p:txBody>
              <a:bodyPr rtlCol="0" anchor="ctr"/>
              <a:lstStyle/>
              <a:p>
                <a:endParaRPr lang="zh-CN" altLang="en-US"/>
              </a:p>
            </p:txBody>
          </p:sp>
          <p:sp>
            <p:nvSpPr>
              <p:cNvPr id="109" name="任意多边形: 形状 108"/>
              <p:cNvSpPr/>
              <p:nvPr/>
            </p:nvSpPr>
            <p:spPr>
              <a:xfrm>
                <a:off x="5449728" y="1796129"/>
                <a:ext cx="533781" cy="666845"/>
              </a:xfrm>
              <a:custGeom>
                <a:avLst/>
                <a:gdLst>
                  <a:gd name="connsiteX0" fmla="*/ 114681 w 533781"/>
                  <a:gd name="connsiteY0" fmla="*/ 666845 h 666845"/>
                  <a:gd name="connsiteX1" fmla="*/ 114110 w 533781"/>
                  <a:gd name="connsiteY1" fmla="*/ 664178 h 666845"/>
                  <a:gd name="connsiteX2" fmla="*/ 112395 w 533781"/>
                  <a:gd name="connsiteY2" fmla="*/ 656177 h 666845"/>
                  <a:gd name="connsiteX3" fmla="*/ 106109 w 533781"/>
                  <a:gd name="connsiteY3" fmla="*/ 624649 h 666845"/>
                  <a:gd name="connsiteX4" fmla="*/ 82582 w 533781"/>
                  <a:gd name="connsiteY4" fmla="*/ 505015 h 666845"/>
                  <a:gd name="connsiteX5" fmla="*/ 476 w 533781"/>
                  <a:gd name="connsiteY5" fmla="*/ 82487 h 666845"/>
                  <a:gd name="connsiteX6" fmla="*/ 0 w 533781"/>
                  <a:gd name="connsiteY6" fmla="*/ 80296 h 666845"/>
                  <a:gd name="connsiteX7" fmla="*/ 2191 w 533781"/>
                  <a:gd name="connsiteY7" fmla="*/ 80296 h 666845"/>
                  <a:gd name="connsiteX8" fmla="*/ 419767 w 533781"/>
                  <a:gd name="connsiteY8" fmla="*/ 0 h 666845"/>
                  <a:gd name="connsiteX9" fmla="*/ 419767 w 533781"/>
                  <a:gd name="connsiteY9" fmla="*/ 0 h 666845"/>
                  <a:gd name="connsiteX10" fmla="*/ 422243 w 533781"/>
                  <a:gd name="connsiteY10" fmla="*/ 0 h 666845"/>
                  <a:gd name="connsiteX11" fmla="*/ 422243 w 533781"/>
                  <a:gd name="connsiteY11" fmla="*/ 2477 h 666845"/>
                  <a:gd name="connsiteX12" fmla="*/ 533781 w 533781"/>
                  <a:gd name="connsiteY12" fmla="*/ 587311 h 666845"/>
                  <a:gd name="connsiteX13" fmla="*/ 533781 w 533781"/>
                  <a:gd name="connsiteY13" fmla="*/ 589312 h 666845"/>
                  <a:gd name="connsiteX14" fmla="*/ 531781 w 533781"/>
                  <a:gd name="connsiteY14" fmla="*/ 589312 h 666845"/>
                  <a:gd name="connsiteX15" fmla="*/ 226981 w 533781"/>
                  <a:gd name="connsiteY15" fmla="*/ 646462 h 666845"/>
                  <a:gd name="connsiteX16" fmla="*/ 144018 w 533781"/>
                  <a:gd name="connsiteY16" fmla="*/ 661321 h 666845"/>
                  <a:gd name="connsiteX17" fmla="*/ 122111 w 533781"/>
                  <a:gd name="connsiteY17" fmla="*/ 665226 h 666845"/>
                  <a:gd name="connsiteX18" fmla="*/ 114681 w 533781"/>
                  <a:gd name="connsiteY18" fmla="*/ 666464 h 666845"/>
                  <a:gd name="connsiteX19" fmla="*/ 122396 w 533781"/>
                  <a:gd name="connsiteY19" fmla="*/ 664750 h 666845"/>
                  <a:gd name="connsiteX20" fmla="*/ 144589 w 533781"/>
                  <a:gd name="connsiteY20" fmla="*/ 660273 h 666845"/>
                  <a:gd name="connsiteX21" fmla="*/ 228791 w 533781"/>
                  <a:gd name="connsiteY21" fmla="*/ 643604 h 666845"/>
                  <a:gd name="connsiteX22" fmla="*/ 531971 w 533781"/>
                  <a:gd name="connsiteY22" fmla="*/ 585121 h 666845"/>
                  <a:gd name="connsiteX23" fmla="*/ 530447 w 533781"/>
                  <a:gd name="connsiteY23" fmla="*/ 587502 h 666845"/>
                  <a:gd name="connsiteX24" fmla="*/ 417862 w 533781"/>
                  <a:gd name="connsiteY24" fmla="*/ 2858 h 666845"/>
                  <a:gd name="connsiteX25" fmla="*/ 420814 w 533781"/>
                  <a:gd name="connsiteY25" fmla="*/ 4763 h 666845"/>
                  <a:gd name="connsiteX26" fmla="*/ 420814 w 533781"/>
                  <a:gd name="connsiteY26" fmla="*/ 4763 h 666845"/>
                  <a:gd name="connsiteX27" fmla="*/ 3238 w 533781"/>
                  <a:gd name="connsiteY27" fmla="*/ 84582 h 666845"/>
                  <a:gd name="connsiteX28" fmla="*/ 5048 w 533781"/>
                  <a:gd name="connsiteY28" fmla="*/ 82010 h 666845"/>
                  <a:gd name="connsiteX29" fmla="*/ 84677 w 533781"/>
                  <a:gd name="connsiteY29" fmla="*/ 503491 h 666845"/>
                  <a:gd name="connsiteX30" fmla="*/ 106966 w 533781"/>
                  <a:gd name="connsiteY30" fmla="*/ 623221 h 666845"/>
                  <a:gd name="connsiteX31" fmla="*/ 112776 w 533781"/>
                  <a:gd name="connsiteY31" fmla="*/ 655320 h 666845"/>
                  <a:gd name="connsiteX32" fmla="*/ 114300 w 533781"/>
                  <a:gd name="connsiteY32" fmla="*/ 663607 h 666845"/>
                  <a:gd name="connsiteX33" fmla="*/ 114681 w 533781"/>
                  <a:gd name="connsiteY33" fmla="*/ 666845 h 66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33781" h="666845">
                    <a:moveTo>
                      <a:pt x="114681" y="666845"/>
                    </a:moveTo>
                    <a:lnTo>
                      <a:pt x="114110" y="664178"/>
                    </a:lnTo>
                    <a:cubicBezTo>
                      <a:pt x="113602" y="662273"/>
                      <a:pt x="113030" y="659606"/>
                      <a:pt x="112395" y="656177"/>
                    </a:cubicBezTo>
                    <a:cubicBezTo>
                      <a:pt x="110966" y="648843"/>
                      <a:pt x="108776" y="638270"/>
                      <a:pt x="106109" y="624649"/>
                    </a:cubicBezTo>
                    <a:cubicBezTo>
                      <a:pt x="100584" y="596741"/>
                      <a:pt x="92583" y="556260"/>
                      <a:pt x="82582" y="505015"/>
                    </a:cubicBezTo>
                    <a:cubicBezTo>
                      <a:pt x="62484" y="401765"/>
                      <a:pt x="34004" y="255461"/>
                      <a:pt x="476" y="82487"/>
                    </a:cubicBezTo>
                    <a:lnTo>
                      <a:pt x="0" y="80296"/>
                    </a:lnTo>
                    <a:lnTo>
                      <a:pt x="2191" y="80296"/>
                    </a:lnTo>
                    <a:lnTo>
                      <a:pt x="419767" y="0"/>
                    </a:lnTo>
                    <a:lnTo>
                      <a:pt x="419767" y="0"/>
                    </a:lnTo>
                    <a:lnTo>
                      <a:pt x="422243" y="0"/>
                    </a:lnTo>
                    <a:lnTo>
                      <a:pt x="422243" y="2477"/>
                    </a:lnTo>
                    <a:cubicBezTo>
                      <a:pt x="463963" y="221552"/>
                      <a:pt x="502634" y="423958"/>
                      <a:pt x="533781" y="587311"/>
                    </a:cubicBezTo>
                    <a:lnTo>
                      <a:pt x="533781" y="589312"/>
                    </a:lnTo>
                    <a:lnTo>
                      <a:pt x="531781" y="589312"/>
                    </a:lnTo>
                    <a:lnTo>
                      <a:pt x="226981" y="646462"/>
                    </a:lnTo>
                    <a:lnTo>
                      <a:pt x="144018" y="661321"/>
                    </a:lnTo>
                    <a:lnTo>
                      <a:pt x="122111" y="665226"/>
                    </a:lnTo>
                    <a:cubicBezTo>
                      <a:pt x="117158" y="666178"/>
                      <a:pt x="114681" y="666464"/>
                      <a:pt x="114681" y="666464"/>
                    </a:cubicBezTo>
                    <a:lnTo>
                      <a:pt x="122396" y="664750"/>
                    </a:lnTo>
                    <a:lnTo>
                      <a:pt x="144589" y="660273"/>
                    </a:lnTo>
                    <a:lnTo>
                      <a:pt x="228791" y="643604"/>
                    </a:lnTo>
                    <a:lnTo>
                      <a:pt x="531971" y="585121"/>
                    </a:lnTo>
                    <a:lnTo>
                      <a:pt x="530447" y="587502"/>
                    </a:lnTo>
                    <a:cubicBezTo>
                      <a:pt x="499015" y="424148"/>
                      <a:pt x="460058" y="221742"/>
                      <a:pt x="417862" y="2858"/>
                    </a:cubicBezTo>
                    <a:lnTo>
                      <a:pt x="420814" y="4763"/>
                    </a:lnTo>
                    <a:lnTo>
                      <a:pt x="420814" y="4763"/>
                    </a:lnTo>
                    <a:lnTo>
                      <a:pt x="3238" y="84582"/>
                    </a:lnTo>
                    <a:lnTo>
                      <a:pt x="5048" y="82010"/>
                    </a:lnTo>
                    <a:cubicBezTo>
                      <a:pt x="37624" y="254508"/>
                      <a:pt x="65246" y="400431"/>
                      <a:pt x="84677" y="503491"/>
                    </a:cubicBezTo>
                    <a:lnTo>
                      <a:pt x="106966" y="623221"/>
                    </a:lnTo>
                    <a:cubicBezTo>
                      <a:pt x="109442" y="637127"/>
                      <a:pt x="111443" y="647795"/>
                      <a:pt x="112776" y="655320"/>
                    </a:cubicBezTo>
                    <a:cubicBezTo>
                      <a:pt x="113443" y="658844"/>
                      <a:pt x="113919" y="661607"/>
                      <a:pt x="114300" y="663607"/>
                    </a:cubicBezTo>
                    <a:cubicBezTo>
                      <a:pt x="114537" y="664670"/>
                      <a:pt x="114665" y="665756"/>
                      <a:pt x="114681" y="666845"/>
                    </a:cubicBezTo>
                    <a:close/>
                  </a:path>
                </a:pathLst>
              </a:custGeom>
              <a:solidFill>
                <a:srgbClr val="263238"/>
              </a:solidFill>
              <a:ln w="9525" cap="flat">
                <a:noFill/>
                <a:prstDash val="solid"/>
                <a:miter/>
              </a:ln>
            </p:spPr>
            <p:txBody>
              <a:bodyPr rtlCol="0" anchor="ctr"/>
              <a:lstStyle/>
              <a:p>
                <a:endParaRPr lang="zh-CN" altLang="en-US"/>
              </a:p>
            </p:txBody>
          </p:sp>
          <p:sp>
            <p:nvSpPr>
              <p:cNvPr id="110" name="任意多边形: 形状 109"/>
              <p:cNvSpPr/>
              <p:nvPr/>
            </p:nvSpPr>
            <p:spPr>
              <a:xfrm>
                <a:off x="5522118" y="1952892"/>
                <a:ext cx="308801" cy="59363"/>
              </a:xfrm>
              <a:custGeom>
                <a:avLst/>
                <a:gdLst>
                  <a:gd name="connsiteX0" fmla="*/ 0 w 308801"/>
                  <a:gd name="connsiteY0" fmla="*/ 59264 h 59363"/>
                  <a:gd name="connsiteX1" fmla="*/ 153924 w 308801"/>
                  <a:gd name="connsiteY1" fmla="*/ 27260 h 59363"/>
                  <a:gd name="connsiteX2" fmla="*/ 308801 w 308801"/>
                  <a:gd name="connsiteY2" fmla="*/ 114 h 59363"/>
                  <a:gd name="connsiteX3" fmla="*/ 154781 w 308801"/>
                  <a:gd name="connsiteY3" fmla="*/ 32118 h 59363"/>
                  <a:gd name="connsiteX4" fmla="*/ 0 w 308801"/>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363">
                    <a:moveTo>
                      <a:pt x="0" y="59264"/>
                    </a:moveTo>
                    <a:cubicBezTo>
                      <a:pt x="0" y="57931"/>
                      <a:pt x="68675" y="43643"/>
                      <a:pt x="153924" y="27260"/>
                    </a:cubicBezTo>
                    <a:cubicBezTo>
                      <a:pt x="239173" y="10877"/>
                      <a:pt x="308515" y="-1315"/>
                      <a:pt x="308801" y="114"/>
                    </a:cubicBezTo>
                    <a:cubicBezTo>
                      <a:pt x="309086" y="1543"/>
                      <a:pt x="240506" y="15830"/>
                      <a:pt x="154781" y="32118"/>
                    </a:cubicBezTo>
                    <a:cubicBezTo>
                      <a:pt x="69056" y="48406"/>
                      <a:pt x="190"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1" name="任意多边形: 形状 110"/>
              <p:cNvSpPr/>
              <p:nvPr/>
            </p:nvSpPr>
            <p:spPr>
              <a:xfrm>
                <a:off x="5530024" y="1994150"/>
                <a:ext cx="308801" cy="59444"/>
              </a:xfrm>
              <a:custGeom>
                <a:avLst/>
                <a:gdLst>
                  <a:gd name="connsiteX0" fmla="*/ 0 w 308801"/>
                  <a:gd name="connsiteY0" fmla="*/ 59345 h 59444"/>
                  <a:gd name="connsiteX1" fmla="*/ 153924 w 308801"/>
                  <a:gd name="connsiteY1" fmla="*/ 27341 h 59444"/>
                  <a:gd name="connsiteX2" fmla="*/ 308801 w 308801"/>
                  <a:gd name="connsiteY2" fmla="*/ 99 h 59444"/>
                  <a:gd name="connsiteX3" fmla="*/ 154877 w 308801"/>
                  <a:gd name="connsiteY3" fmla="*/ 32198 h 59444"/>
                  <a:gd name="connsiteX4" fmla="*/ 0 w 308801"/>
                  <a:gd name="connsiteY4" fmla="*/ 59345 h 5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444">
                    <a:moveTo>
                      <a:pt x="0" y="59345"/>
                    </a:moveTo>
                    <a:cubicBezTo>
                      <a:pt x="0" y="58011"/>
                      <a:pt x="68675" y="43628"/>
                      <a:pt x="153924" y="27341"/>
                    </a:cubicBezTo>
                    <a:cubicBezTo>
                      <a:pt x="239173" y="11053"/>
                      <a:pt x="308515" y="-1234"/>
                      <a:pt x="308801" y="99"/>
                    </a:cubicBezTo>
                    <a:cubicBezTo>
                      <a:pt x="309086" y="1433"/>
                      <a:pt x="240125" y="15815"/>
                      <a:pt x="154877" y="32198"/>
                    </a:cubicBezTo>
                    <a:cubicBezTo>
                      <a:pt x="69628" y="48581"/>
                      <a:pt x="191"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2" name="任意多边形: 形状 111"/>
              <p:cNvSpPr/>
              <p:nvPr/>
            </p:nvSpPr>
            <p:spPr>
              <a:xfrm>
                <a:off x="5537930" y="2035473"/>
                <a:ext cx="308800" cy="59363"/>
              </a:xfrm>
              <a:custGeom>
                <a:avLst/>
                <a:gdLst>
                  <a:gd name="connsiteX0" fmla="*/ 0 w 308800"/>
                  <a:gd name="connsiteY0" fmla="*/ 59264 h 59363"/>
                  <a:gd name="connsiteX1" fmla="*/ 153924 w 308800"/>
                  <a:gd name="connsiteY1" fmla="*/ 27260 h 59363"/>
                  <a:gd name="connsiteX2" fmla="*/ 308800 w 308800"/>
                  <a:gd name="connsiteY2" fmla="*/ 114 h 59363"/>
                  <a:gd name="connsiteX3" fmla="*/ 154877 w 308800"/>
                  <a:gd name="connsiteY3" fmla="*/ 32118 h 59363"/>
                  <a:gd name="connsiteX4" fmla="*/ 0 w 308800"/>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0" h="59363">
                    <a:moveTo>
                      <a:pt x="0" y="59264"/>
                    </a:moveTo>
                    <a:cubicBezTo>
                      <a:pt x="0" y="57931"/>
                      <a:pt x="68675" y="43643"/>
                      <a:pt x="153924" y="27260"/>
                    </a:cubicBezTo>
                    <a:cubicBezTo>
                      <a:pt x="239173" y="10877"/>
                      <a:pt x="308610" y="-1315"/>
                      <a:pt x="308800" y="114"/>
                    </a:cubicBezTo>
                    <a:cubicBezTo>
                      <a:pt x="308991" y="1543"/>
                      <a:pt x="240125" y="15830"/>
                      <a:pt x="154877" y="32118"/>
                    </a:cubicBezTo>
                    <a:cubicBezTo>
                      <a:pt x="69628" y="48406"/>
                      <a:pt x="190"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3" name="任意多边形: 形状 112"/>
              <p:cNvSpPr/>
              <p:nvPr/>
            </p:nvSpPr>
            <p:spPr>
              <a:xfrm>
                <a:off x="5545835" y="2076731"/>
                <a:ext cx="308801" cy="59445"/>
              </a:xfrm>
              <a:custGeom>
                <a:avLst/>
                <a:gdLst>
                  <a:gd name="connsiteX0" fmla="*/ 0 w 308801"/>
                  <a:gd name="connsiteY0" fmla="*/ 59345 h 59445"/>
                  <a:gd name="connsiteX1" fmla="*/ 153924 w 308801"/>
                  <a:gd name="connsiteY1" fmla="*/ 27341 h 59445"/>
                  <a:gd name="connsiteX2" fmla="*/ 308801 w 308801"/>
                  <a:gd name="connsiteY2" fmla="*/ 99 h 59445"/>
                  <a:gd name="connsiteX3" fmla="*/ 154877 w 308801"/>
                  <a:gd name="connsiteY3" fmla="*/ 32198 h 59445"/>
                  <a:gd name="connsiteX4" fmla="*/ 0 w 308801"/>
                  <a:gd name="connsiteY4" fmla="*/ 59345 h 5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445">
                    <a:moveTo>
                      <a:pt x="0" y="59345"/>
                    </a:moveTo>
                    <a:cubicBezTo>
                      <a:pt x="0" y="58011"/>
                      <a:pt x="68675" y="43628"/>
                      <a:pt x="153924" y="27341"/>
                    </a:cubicBezTo>
                    <a:cubicBezTo>
                      <a:pt x="239173" y="11053"/>
                      <a:pt x="308610" y="-1234"/>
                      <a:pt x="308801" y="99"/>
                    </a:cubicBezTo>
                    <a:cubicBezTo>
                      <a:pt x="308991" y="1433"/>
                      <a:pt x="240125" y="15815"/>
                      <a:pt x="154877" y="32198"/>
                    </a:cubicBezTo>
                    <a:cubicBezTo>
                      <a:pt x="69628" y="48581"/>
                      <a:pt x="286"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5553741" y="2118055"/>
                <a:ext cx="308800" cy="59363"/>
              </a:xfrm>
              <a:custGeom>
                <a:avLst/>
                <a:gdLst>
                  <a:gd name="connsiteX0" fmla="*/ 0 w 308800"/>
                  <a:gd name="connsiteY0" fmla="*/ 59264 h 59363"/>
                  <a:gd name="connsiteX1" fmla="*/ 153924 w 308800"/>
                  <a:gd name="connsiteY1" fmla="*/ 27260 h 59363"/>
                  <a:gd name="connsiteX2" fmla="*/ 308800 w 308800"/>
                  <a:gd name="connsiteY2" fmla="*/ 114 h 59363"/>
                  <a:gd name="connsiteX3" fmla="*/ 154876 w 308800"/>
                  <a:gd name="connsiteY3" fmla="*/ 32118 h 59363"/>
                  <a:gd name="connsiteX4" fmla="*/ 0 w 308800"/>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0" h="59363">
                    <a:moveTo>
                      <a:pt x="0" y="59264"/>
                    </a:moveTo>
                    <a:cubicBezTo>
                      <a:pt x="0" y="57931"/>
                      <a:pt x="68675" y="43643"/>
                      <a:pt x="153924" y="27260"/>
                    </a:cubicBezTo>
                    <a:cubicBezTo>
                      <a:pt x="239173" y="10877"/>
                      <a:pt x="308610" y="-1315"/>
                      <a:pt x="308800" y="114"/>
                    </a:cubicBezTo>
                    <a:cubicBezTo>
                      <a:pt x="308991" y="1543"/>
                      <a:pt x="240221" y="15830"/>
                      <a:pt x="154876" y="32118"/>
                    </a:cubicBezTo>
                    <a:cubicBezTo>
                      <a:pt x="69532" y="48406"/>
                      <a:pt x="286"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5561647" y="2159313"/>
                <a:ext cx="308801" cy="59445"/>
              </a:xfrm>
              <a:custGeom>
                <a:avLst/>
                <a:gdLst>
                  <a:gd name="connsiteX0" fmla="*/ 0 w 308801"/>
                  <a:gd name="connsiteY0" fmla="*/ 59345 h 59445"/>
                  <a:gd name="connsiteX1" fmla="*/ 153924 w 308801"/>
                  <a:gd name="connsiteY1" fmla="*/ 27341 h 59445"/>
                  <a:gd name="connsiteX2" fmla="*/ 308801 w 308801"/>
                  <a:gd name="connsiteY2" fmla="*/ 99 h 59445"/>
                  <a:gd name="connsiteX3" fmla="*/ 154877 w 308801"/>
                  <a:gd name="connsiteY3" fmla="*/ 32198 h 59445"/>
                  <a:gd name="connsiteX4" fmla="*/ 0 w 308801"/>
                  <a:gd name="connsiteY4" fmla="*/ 59345 h 5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445">
                    <a:moveTo>
                      <a:pt x="0" y="59345"/>
                    </a:moveTo>
                    <a:cubicBezTo>
                      <a:pt x="0" y="58011"/>
                      <a:pt x="68675" y="43628"/>
                      <a:pt x="153924" y="27341"/>
                    </a:cubicBezTo>
                    <a:cubicBezTo>
                      <a:pt x="239173" y="11053"/>
                      <a:pt x="308610" y="-1234"/>
                      <a:pt x="308801" y="99"/>
                    </a:cubicBezTo>
                    <a:cubicBezTo>
                      <a:pt x="308991" y="1433"/>
                      <a:pt x="240221" y="15815"/>
                      <a:pt x="154877" y="32198"/>
                    </a:cubicBezTo>
                    <a:cubicBezTo>
                      <a:pt x="69533" y="48581"/>
                      <a:pt x="286"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6" name="任意多边形: 形状 115"/>
              <p:cNvSpPr/>
              <p:nvPr/>
            </p:nvSpPr>
            <p:spPr>
              <a:xfrm>
                <a:off x="5569553" y="2200637"/>
                <a:ext cx="308896" cy="59363"/>
              </a:xfrm>
              <a:custGeom>
                <a:avLst/>
                <a:gdLst>
                  <a:gd name="connsiteX0" fmla="*/ 0 w 308896"/>
                  <a:gd name="connsiteY0" fmla="*/ 59264 h 59363"/>
                  <a:gd name="connsiteX1" fmla="*/ 153924 w 308896"/>
                  <a:gd name="connsiteY1" fmla="*/ 27260 h 59363"/>
                  <a:gd name="connsiteX2" fmla="*/ 308896 w 308896"/>
                  <a:gd name="connsiteY2" fmla="*/ 114 h 59363"/>
                  <a:gd name="connsiteX3" fmla="*/ 154972 w 308896"/>
                  <a:gd name="connsiteY3" fmla="*/ 32118 h 59363"/>
                  <a:gd name="connsiteX4" fmla="*/ 0 w 308896"/>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96" h="59363">
                    <a:moveTo>
                      <a:pt x="0" y="59264"/>
                    </a:moveTo>
                    <a:cubicBezTo>
                      <a:pt x="0" y="57931"/>
                      <a:pt x="68675" y="43643"/>
                      <a:pt x="153924" y="27260"/>
                    </a:cubicBezTo>
                    <a:cubicBezTo>
                      <a:pt x="239173" y="10877"/>
                      <a:pt x="308610" y="-1315"/>
                      <a:pt x="308896" y="114"/>
                    </a:cubicBezTo>
                    <a:cubicBezTo>
                      <a:pt x="309181" y="1542"/>
                      <a:pt x="240697" y="15830"/>
                      <a:pt x="154972" y="32118"/>
                    </a:cubicBezTo>
                    <a:cubicBezTo>
                      <a:pt x="69247" y="48406"/>
                      <a:pt x="286"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5577458" y="2241895"/>
                <a:ext cx="308896" cy="59445"/>
              </a:xfrm>
              <a:custGeom>
                <a:avLst/>
                <a:gdLst>
                  <a:gd name="connsiteX0" fmla="*/ 0 w 308896"/>
                  <a:gd name="connsiteY0" fmla="*/ 59345 h 59445"/>
                  <a:gd name="connsiteX1" fmla="*/ 153924 w 308896"/>
                  <a:gd name="connsiteY1" fmla="*/ 27341 h 59445"/>
                  <a:gd name="connsiteX2" fmla="*/ 308896 w 308896"/>
                  <a:gd name="connsiteY2" fmla="*/ 99 h 59445"/>
                  <a:gd name="connsiteX3" fmla="*/ 154877 w 308896"/>
                  <a:gd name="connsiteY3" fmla="*/ 32198 h 59445"/>
                  <a:gd name="connsiteX4" fmla="*/ 0 w 308896"/>
                  <a:gd name="connsiteY4" fmla="*/ 59345 h 5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96" h="59445">
                    <a:moveTo>
                      <a:pt x="0" y="59345"/>
                    </a:moveTo>
                    <a:cubicBezTo>
                      <a:pt x="0" y="58011"/>
                      <a:pt x="68675" y="43628"/>
                      <a:pt x="153924" y="27341"/>
                    </a:cubicBezTo>
                    <a:cubicBezTo>
                      <a:pt x="239173" y="11053"/>
                      <a:pt x="308610" y="-1234"/>
                      <a:pt x="308896" y="99"/>
                    </a:cubicBezTo>
                    <a:cubicBezTo>
                      <a:pt x="309181" y="1433"/>
                      <a:pt x="240221" y="15815"/>
                      <a:pt x="154877" y="32198"/>
                    </a:cubicBezTo>
                    <a:cubicBezTo>
                      <a:pt x="69532" y="48581"/>
                      <a:pt x="286"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8" name="任意多边形: 形状 117"/>
              <p:cNvSpPr/>
              <p:nvPr/>
            </p:nvSpPr>
            <p:spPr>
              <a:xfrm>
                <a:off x="5585364" y="2283219"/>
                <a:ext cx="308896" cy="59363"/>
              </a:xfrm>
              <a:custGeom>
                <a:avLst/>
                <a:gdLst>
                  <a:gd name="connsiteX0" fmla="*/ 0 w 308896"/>
                  <a:gd name="connsiteY0" fmla="*/ 59264 h 59363"/>
                  <a:gd name="connsiteX1" fmla="*/ 153924 w 308896"/>
                  <a:gd name="connsiteY1" fmla="*/ 27260 h 59363"/>
                  <a:gd name="connsiteX2" fmla="*/ 308896 w 308896"/>
                  <a:gd name="connsiteY2" fmla="*/ 114 h 59363"/>
                  <a:gd name="connsiteX3" fmla="*/ 154876 w 308896"/>
                  <a:gd name="connsiteY3" fmla="*/ 32118 h 59363"/>
                  <a:gd name="connsiteX4" fmla="*/ 0 w 308896"/>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96" h="59363">
                    <a:moveTo>
                      <a:pt x="0" y="59264"/>
                    </a:moveTo>
                    <a:cubicBezTo>
                      <a:pt x="0" y="57930"/>
                      <a:pt x="68675" y="43643"/>
                      <a:pt x="153924" y="27260"/>
                    </a:cubicBezTo>
                    <a:cubicBezTo>
                      <a:pt x="239173" y="10877"/>
                      <a:pt x="308610" y="-1315"/>
                      <a:pt x="308896" y="114"/>
                    </a:cubicBezTo>
                    <a:cubicBezTo>
                      <a:pt x="309181" y="1542"/>
                      <a:pt x="240220" y="15830"/>
                      <a:pt x="154876" y="32118"/>
                    </a:cubicBezTo>
                    <a:cubicBezTo>
                      <a:pt x="69532" y="48405"/>
                      <a:pt x="286"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5764868" y="1786124"/>
                <a:ext cx="59478" cy="121073"/>
              </a:xfrm>
              <a:custGeom>
                <a:avLst/>
                <a:gdLst>
                  <a:gd name="connsiteX0" fmla="*/ 47572 w 59478"/>
                  <a:gd name="connsiteY0" fmla="*/ 44676 h 121073"/>
                  <a:gd name="connsiteX1" fmla="*/ 50620 w 59478"/>
                  <a:gd name="connsiteY1" fmla="*/ 55058 h 121073"/>
                  <a:gd name="connsiteX2" fmla="*/ 56907 w 59478"/>
                  <a:gd name="connsiteY2" fmla="*/ 83633 h 121073"/>
                  <a:gd name="connsiteX3" fmla="*/ 58907 w 59478"/>
                  <a:gd name="connsiteY3" fmla="*/ 93158 h 121073"/>
                  <a:gd name="connsiteX4" fmla="*/ 40381 w 59478"/>
                  <a:gd name="connsiteY4" fmla="*/ 120638 h 121073"/>
                  <a:gd name="connsiteX5" fmla="*/ 12901 w 59478"/>
                  <a:gd name="connsiteY5" fmla="*/ 102112 h 121073"/>
                  <a:gd name="connsiteX6" fmla="*/ 11568 w 59478"/>
                  <a:gd name="connsiteY6" fmla="*/ 95349 h 121073"/>
                  <a:gd name="connsiteX7" fmla="*/ 8901 w 59478"/>
                  <a:gd name="connsiteY7" fmla="*/ 81538 h 121073"/>
                  <a:gd name="connsiteX8" fmla="*/ 3757 w 59478"/>
                  <a:gd name="connsiteY8" fmla="*/ 54391 h 121073"/>
                  <a:gd name="connsiteX9" fmla="*/ 1376 w 59478"/>
                  <a:gd name="connsiteY9" fmla="*/ 41532 h 121073"/>
                  <a:gd name="connsiteX10" fmla="*/ 42 w 59478"/>
                  <a:gd name="connsiteY10" fmla="*/ 28388 h 121073"/>
                  <a:gd name="connsiteX11" fmla="*/ 11377 w 59478"/>
                  <a:gd name="connsiteY11" fmla="*/ 6861 h 121073"/>
                  <a:gd name="connsiteX12" fmla="*/ 31380 w 59478"/>
                  <a:gd name="connsiteY12" fmla="*/ 3 h 121073"/>
                  <a:gd name="connsiteX13" fmla="*/ 56716 w 59478"/>
                  <a:gd name="connsiteY13" fmla="*/ 15148 h 121073"/>
                  <a:gd name="connsiteX14" fmla="*/ 59479 w 59478"/>
                  <a:gd name="connsiteY14" fmla="*/ 22863 h 121073"/>
                  <a:gd name="connsiteX15" fmla="*/ 59479 w 59478"/>
                  <a:gd name="connsiteY15" fmla="*/ 25721 h 121073"/>
                  <a:gd name="connsiteX16" fmla="*/ 54811 w 59478"/>
                  <a:gd name="connsiteY16" fmla="*/ 16196 h 121073"/>
                  <a:gd name="connsiteX17" fmla="*/ 31189 w 59478"/>
                  <a:gd name="connsiteY17" fmla="*/ 3528 h 121073"/>
                  <a:gd name="connsiteX18" fmla="*/ 13759 w 59478"/>
                  <a:gd name="connsiteY18" fmla="*/ 10005 h 121073"/>
                  <a:gd name="connsiteX19" fmla="*/ 4234 w 59478"/>
                  <a:gd name="connsiteY19" fmla="*/ 29055 h 121073"/>
                  <a:gd name="connsiteX20" fmla="*/ 5662 w 59478"/>
                  <a:gd name="connsiteY20" fmla="*/ 40866 h 121073"/>
                  <a:gd name="connsiteX21" fmla="*/ 8139 w 59478"/>
                  <a:gd name="connsiteY21" fmla="*/ 53820 h 121073"/>
                  <a:gd name="connsiteX22" fmla="*/ 13378 w 59478"/>
                  <a:gd name="connsiteY22" fmla="*/ 80966 h 121073"/>
                  <a:gd name="connsiteX23" fmla="*/ 16045 w 59478"/>
                  <a:gd name="connsiteY23" fmla="*/ 94682 h 121073"/>
                  <a:gd name="connsiteX24" fmla="*/ 17283 w 59478"/>
                  <a:gd name="connsiteY24" fmla="*/ 101445 h 121073"/>
                  <a:gd name="connsiteX25" fmla="*/ 19378 w 59478"/>
                  <a:gd name="connsiteY25" fmla="*/ 106969 h 121073"/>
                  <a:gd name="connsiteX26" fmla="*/ 38428 w 59478"/>
                  <a:gd name="connsiteY26" fmla="*/ 116494 h 121073"/>
                  <a:gd name="connsiteX27" fmla="*/ 53668 w 59478"/>
                  <a:gd name="connsiteY27" fmla="*/ 103636 h 121073"/>
                  <a:gd name="connsiteX28" fmla="*/ 54430 w 59478"/>
                  <a:gd name="connsiteY28" fmla="*/ 94111 h 121073"/>
                  <a:gd name="connsiteX29" fmla="*/ 52811 w 59478"/>
                  <a:gd name="connsiteY29" fmla="*/ 84586 h 121073"/>
                  <a:gd name="connsiteX30" fmla="*/ 48049 w 59478"/>
                  <a:gd name="connsiteY30" fmla="*/ 56011 h 121073"/>
                  <a:gd name="connsiteX31" fmla="*/ 47572 w 59478"/>
                  <a:gd name="connsiteY31" fmla="*/ 44676 h 1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478" h="121073">
                    <a:moveTo>
                      <a:pt x="47572" y="44676"/>
                    </a:moveTo>
                    <a:cubicBezTo>
                      <a:pt x="49047" y="47985"/>
                      <a:pt x="50073" y="51477"/>
                      <a:pt x="50620" y="55058"/>
                    </a:cubicBezTo>
                    <a:lnTo>
                      <a:pt x="56907" y="83633"/>
                    </a:lnTo>
                    <a:cubicBezTo>
                      <a:pt x="57478" y="86681"/>
                      <a:pt x="58145" y="89824"/>
                      <a:pt x="58907" y="93158"/>
                    </a:cubicBezTo>
                    <a:cubicBezTo>
                      <a:pt x="61380" y="105862"/>
                      <a:pt x="53085" y="118165"/>
                      <a:pt x="40381" y="120638"/>
                    </a:cubicBezTo>
                    <a:cubicBezTo>
                      <a:pt x="27677" y="123110"/>
                      <a:pt x="15374" y="114816"/>
                      <a:pt x="12901" y="102112"/>
                    </a:cubicBezTo>
                    <a:lnTo>
                      <a:pt x="11568" y="95349"/>
                    </a:lnTo>
                    <a:cubicBezTo>
                      <a:pt x="10710" y="90777"/>
                      <a:pt x="9853" y="85824"/>
                      <a:pt x="8901" y="81538"/>
                    </a:cubicBezTo>
                    <a:cubicBezTo>
                      <a:pt x="7186" y="72330"/>
                      <a:pt x="5472" y="63281"/>
                      <a:pt x="3757" y="54391"/>
                    </a:cubicBezTo>
                    <a:cubicBezTo>
                      <a:pt x="2995" y="50010"/>
                      <a:pt x="2138" y="45724"/>
                      <a:pt x="1376" y="41532"/>
                    </a:cubicBezTo>
                    <a:cubicBezTo>
                      <a:pt x="301" y="37238"/>
                      <a:pt x="-148" y="32811"/>
                      <a:pt x="42" y="28388"/>
                    </a:cubicBezTo>
                    <a:cubicBezTo>
                      <a:pt x="703" y="19960"/>
                      <a:pt x="4802" y="12175"/>
                      <a:pt x="11377" y="6861"/>
                    </a:cubicBezTo>
                    <a:cubicBezTo>
                      <a:pt x="17045" y="2320"/>
                      <a:pt x="24118" y="-105"/>
                      <a:pt x="31380" y="3"/>
                    </a:cubicBezTo>
                    <a:cubicBezTo>
                      <a:pt x="41902" y="242"/>
                      <a:pt x="51524" y="5994"/>
                      <a:pt x="56716" y="15148"/>
                    </a:cubicBezTo>
                    <a:cubicBezTo>
                      <a:pt x="58062" y="17547"/>
                      <a:pt x="58996" y="20155"/>
                      <a:pt x="59479" y="22863"/>
                    </a:cubicBezTo>
                    <a:cubicBezTo>
                      <a:pt x="59479" y="24673"/>
                      <a:pt x="59479" y="25626"/>
                      <a:pt x="59479" y="25721"/>
                    </a:cubicBezTo>
                    <a:cubicBezTo>
                      <a:pt x="58150" y="22440"/>
                      <a:pt x="56590" y="19257"/>
                      <a:pt x="54811" y="16196"/>
                    </a:cubicBezTo>
                    <a:cubicBezTo>
                      <a:pt x="49529" y="8313"/>
                      <a:pt x="40678" y="3566"/>
                      <a:pt x="31189" y="3528"/>
                    </a:cubicBezTo>
                    <a:cubicBezTo>
                      <a:pt x="24804" y="3599"/>
                      <a:pt x="18642" y="5889"/>
                      <a:pt x="13759" y="10005"/>
                    </a:cubicBezTo>
                    <a:cubicBezTo>
                      <a:pt x="8112" y="14785"/>
                      <a:pt x="4670" y="21669"/>
                      <a:pt x="4234" y="29055"/>
                    </a:cubicBezTo>
                    <a:cubicBezTo>
                      <a:pt x="4178" y="33038"/>
                      <a:pt x="4658" y="37011"/>
                      <a:pt x="5662" y="40866"/>
                    </a:cubicBezTo>
                    <a:cubicBezTo>
                      <a:pt x="6424" y="45152"/>
                      <a:pt x="7282" y="49438"/>
                      <a:pt x="8139" y="53820"/>
                    </a:cubicBezTo>
                    <a:cubicBezTo>
                      <a:pt x="9853" y="62583"/>
                      <a:pt x="11568" y="71632"/>
                      <a:pt x="13378" y="80966"/>
                    </a:cubicBezTo>
                    <a:cubicBezTo>
                      <a:pt x="14330" y="85538"/>
                      <a:pt x="15187" y="90491"/>
                      <a:pt x="16045" y="94682"/>
                    </a:cubicBezTo>
                    <a:lnTo>
                      <a:pt x="17283" y="101445"/>
                    </a:lnTo>
                    <a:cubicBezTo>
                      <a:pt x="17679" y="103387"/>
                      <a:pt x="18386" y="105253"/>
                      <a:pt x="19378" y="106969"/>
                    </a:cubicBezTo>
                    <a:cubicBezTo>
                      <a:pt x="23195" y="113729"/>
                      <a:pt x="30731" y="117497"/>
                      <a:pt x="38428" y="116494"/>
                    </a:cubicBezTo>
                    <a:cubicBezTo>
                      <a:pt x="45525" y="115421"/>
                      <a:pt x="51416" y="110450"/>
                      <a:pt x="53668" y="103636"/>
                    </a:cubicBezTo>
                    <a:cubicBezTo>
                      <a:pt x="54692" y="100570"/>
                      <a:pt x="54953" y="97300"/>
                      <a:pt x="54430" y="94111"/>
                    </a:cubicBezTo>
                    <a:cubicBezTo>
                      <a:pt x="53859" y="90872"/>
                      <a:pt x="53287" y="87634"/>
                      <a:pt x="52811" y="84586"/>
                    </a:cubicBezTo>
                    <a:cubicBezTo>
                      <a:pt x="50906" y="73155"/>
                      <a:pt x="49287" y="63440"/>
                      <a:pt x="48049" y="56011"/>
                    </a:cubicBezTo>
                    <a:cubicBezTo>
                      <a:pt x="47456" y="52263"/>
                      <a:pt x="47296" y="48460"/>
                      <a:pt x="47572" y="44676"/>
                    </a:cubicBez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5809485" y="2070639"/>
                <a:ext cx="166214" cy="116632"/>
              </a:xfrm>
              <a:custGeom>
                <a:avLst/>
                <a:gdLst>
                  <a:gd name="connsiteX0" fmla="*/ 127257 w 166214"/>
                  <a:gd name="connsiteY0" fmla="*/ 0 h 116632"/>
                  <a:gd name="connsiteX1" fmla="*/ 384 w 166214"/>
                  <a:gd name="connsiteY1" fmla="*/ 19050 h 116632"/>
                  <a:gd name="connsiteX2" fmla="*/ 34007 w 166214"/>
                  <a:gd name="connsiteY2" fmla="*/ 47054 h 116632"/>
                  <a:gd name="connsiteX3" fmla="*/ 86585 w 166214"/>
                  <a:gd name="connsiteY3" fmla="*/ 45148 h 116632"/>
                  <a:gd name="connsiteX4" fmla="*/ 147259 w 166214"/>
                  <a:gd name="connsiteY4" fmla="*/ 116110 h 116632"/>
                  <a:gd name="connsiteX5" fmla="*/ 162594 w 166214"/>
                  <a:gd name="connsiteY5" fmla="*/ 54769 h 116632"/>
                  <a:gd name="connsiteX6" fmla="*/ 162594 w 166214"/>
                  <a:gd name="connsiteY6" fmla="*/ 54769 h 11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214" h="116632">
                    <a:moveTo>
                      <a:pt x="127257" y="0"/>
                    </a:moveTo>
                    <a:cubicBezTo>
                      <a:pt x="124114" y="0"/>
                      <a:pt x="384" y="19050"/>
                      <a:pt x="384" y="19050"/>
                    </a:cubicBezTo>
                    <a:cubicBezTo>
                      <a:pt x="-1807" y="30480"/>
                      <a:pt x="4860" y="46577"/>
                      <a:pt x="34007" y="47054"/>
                    </a:cubicBezTo>
                    <a:cubicBezTo>
                      <a:pt x="61630" y="47530"/>
                      <a:pt x="86585" y="45148"/>
                      <a:pt x="86585" y="45148"/>
                    </a:cubicBezTo>
                    <a:cubicBezTo>
                      <a:pt x="86585" y="45148"/>
                      <a:pt x="117160" y="108966"/>
                      <a:pt x="147259" y="116110"/>
                    </a:cubicBezTo>
                    <a:cubicBezTo>
                      <a:pt x="177358" y="123254"/>
                      <a:pt x="162594" y="54769"/>
                      <a:pt x="162594" y="54769"/>
                    </a:cubicBezTo>
                    <a:lnTo>
                      <a:pt x="162594" y="54769"/>
                    </a:lnTo>
                    <a:close/>
                  </a:path>
                </a:pathLst>
              </a:custGeom>
              <a:solidFill>
                <a:srgbClr val="FFBE9D"/>
              </a:solidFill>
              <a:ln w="9525" cap="flat">
                <a:noFill/>
                <a:prstDash val="solid"/>
                <a:miter/>
              </a:ln>
            </p:spPr>
            <p:txBody>
              <a:bodyPr rtlCol="0" anchor="ctr"/>
              <a:lstStyle/>
              <a:p>
                <a:endParaRPr lang="zh-CN" altLang="en-US"/>
              </a:p>
            </p:txBody>
          </p:sp>
          <p:sp>
            <p:nvSpPr>
              <p:cNvPr id="121" name="任意多边形: 形状 120"/>
              <p:cNvSpPr/>
              <p:nvPr/>
            </p:nvSpPr>
            <p:spPr>
              <a:xfrm>
                <a:off x="6641210" y="1310537"/>
                <a:ext cx="762952" cy="525120"/>
              </a:xfrm>
              <a:custGeom>
                <a:avLst/>
                <a:gdLst>
                  <a:gd name="connsiteX0" fmla="*/ 713423 w 762952"/>
                  <a:gd name="connsiteY0" fmla="*/ 357195 h 525120"/>
                  <a:gd name="connsiteX1" fmla="*/ 736092 w 762952"/>
                  <a:gd name="connsiteY1" fmla="*/ 279185 h 525120"/>
                  <a:gd name="connsiteX2" fmla="*/ 702278 w 762952"/>
                  <a:gd name="connsiteY2" fmla="*/ 209939 h 525120"/>
                  <a:gd name="connsiteX3" fmla="*/ 630650 w 762952"/>
                  <a:gd name="connsiteY3" fmla="*/ 195651 h 525120"/>
                  <a:gd name="connsiteX4" fmla="*/ 571500 w 762952"/>
                  <a:gd name="connsiteY4" fmla="*/ 128500 h 525120"/>
                  <a:gd name="connsiteX5" fmla="*/ 555022 w 762952"/>
                  <a:gd name="connsiteY5" fmla="*/ 68016 h 525120"/>
                  <a:gd name="connsiteX6" fmla="*/ 472250 w 762952"/>
                  <a:gd name="connsiteY6" fmla="*/ 52490 h 525120"/>
                  <a:gd name="connsiteX7" fmla="*/ 330708 w 762952"/>
                  <a:gd name="connsiteY7" fmla="*/ 198 h 525120"/>
                  <a:gd name="connsiteX8" fmla="*/ 221742 w 762952"/>
                  <a:gd name="connsiteY8" fmla="*/ 29630 h 525120"/>
                  <a:gd name="connsiteX9" fmla="*/ 162211 w 762952"/>
                  <a:gd name="connsiteY9" fmla="*/ 93543 h 525120"/>
                  <a:gd name="connsiteX10" fmla="*/ 41338 w 762952"/>
                  <a:gd name="connsiteY10" fmla="*/ 98210 h 525120"/>
                  <a:gd name="connsiteX11" fmla="*/ 19717 w 762952"/>
                  <a:gd name="connsiteY11" fmla="*/ 108688 h 525120"/>
                  <a:gd name="connsiteX12" fmla="*/ 23051 w 762952"/>
                  <a:gd name="connsiteY12" fmla="*/ 129357 h 525120"/>
                  <a:gd name="connsiteX13" fmla="*/ 54864 w 762952"/>
                  <a:gd name="connsiteY13" fmla="*/ 195080 h 525120"/>
                  <a:gd name="connsiteX14" fmla="*/ 0 w 762952"/>
                  <a:gd name="connsiteY14" fmla="*/ 193746 h 525120"/>
                  <a:gd name="connsiteX15" fmla="*/ 48673 w 762952"/>
                  <a:gd name="connsiteY15" fmla="*/ 310999 h 525120"/>
                  <a:gd name="connsiteX16" fmla="*/ 27452 w 762952"/>
                  <a:gd name="connsiteY16" fmla="*/ 318050 h 525120"/>
                  <a:gd name="connsiteX17" fmla="*/ 26860 w 762952"/>
                  <a:gd name="connsiteY17" fmla="*/ 319381 h 525120"/>
                  <a:gd name="connsiteX18" fmla="*/ 26860 w 762952"/>
                  <a:gd name="connsiteY18" fmla="*/ 345575 h 525120"/>
                  <a:gd name="connsiteX19" fmla="*/ 262317 w 762952"/>
                  <a:gd name="connsiteY19" fmla="*/ 480605 h 525120"/>
                  <a:gd name="connsiteX20" fmla="*/ 287464 w 762952"/>
                  <a:gd name="connsiteY20" fmla="*/ 471876 h 525120"/>
                  <a:gd name="connsiteX21" fmla="*/ 513398 w 762952"/>
                  <a:gd name="connsiteY21" fmla="*/ 488926 h 525120"/>
                  <a:gd name="connsiteX22" fmla="*/ 552355 w 762952"/>
                  <a:gd name="connsiteY22" fmla="*/ 525121 h 525120"/>
                  <a:gd name="connsiteX23" fmla="*/ 581692 w 762952"/>
                  <a:gd name="connsiteY23" fmla="*/ 495879 h 525120"/>
                  <a:gd name="connsiteX24" fmla="*/ 597218 w 762952"/>
                  <a:gd name="connsiteY24" fmla="*/ 507404 h 525120"/>
                  <a:gd name="connsiteX25" fmla="*/ 673418 w 762952"/>
                  <a:gd name="connsiteY25" fmla="*/ 473686 h 525120"/>
                  <a:gd name="connsiteX26" fmla="*/ 688372 w 762952"/>
                  <a:gd name="connsiteY26" fmla="*/ 439301 h 525120"/>
                  <a:gd name="connsiteX27" fmla="*/ 721614 w 762952"/>
                  <a:gd name="connsiteY27" fmla="*/ 421013 h 525120"/>
                  <a:gd name="connsiteX28" fmla="*/ 762953 w 762952"/>
                  <a:gd name="connsiteY28" fmla="*/ 378626 h 525120"/>
                  <a:gd name="connsiteX29" fmla="*/ 713423 w 762952"/>
                  <a:gd name="connsiteY29" fmla="*/ 357195 h 525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62952" h="525120">
                    <a:moveTo>
                      <a:pt x="713423" y="357195"/>
                    </a:moveTo>
                    <a:cubicBezTo>
                      <a:pt x="724186" y="332240"/>
                      <a:pt x="735044" y="306522"/>
                      <a:pt x="736092" y="279185"/>
                    </a:cubicBezTo>
                    <a:cubicBezTo>
                      <a:pt x="737140" y="251849"/>
                      <a:pt x="725900" y="222035"/>
                      <a:pt x="702278" y="209939"/>
                    </a:cubicBezTo>
                    <a:cubicBezTo>
                      <a:pt x="680561" y="198509"/>
                      <a:pt x="653796" y="203843"/>
                      <a:pt x="630650" y="195651"/>
                    </a:cubicBezTo>
                    <a:cubicBezTo>
                      <a:pt x="602075" y="185459"/>
                      <a:pt x="584168" y="156694"/>
                      <a:pt x="571500" y="128500"/>
                    </a:cubicBezTo>
                    <a:cubicBezTo>
                      <a:pt x="558832" y="100306"/>
                      <a:pt x="576453" y="90400"/>
                      <a:pt x="555022" y="68016"/>
                    </a:cubicBezTo>
                    <a:cubicBezTo>
                      <a:pt x="526447" y="39441"/>
                      <a:pt x="508159" y="34774"/>
                      <a:pt x="472250" y="52490"/>
                    </a:cubicBezTo>
                    <a:cubicBezTo>
                      <a:pt x="446437" y="34202"/>
                      <a:pt x="356616" y="1055"/>
                      <a:pt x="330708" y="198"/>
                    </a:cubicBezTo>
                    <a:cubicBezTo>
                      <a:pt x="292608" y="-945"/>
                      <a:pt x="248603" y="2103"/>
                      <a:pt x="221742" y="29630"/>
                    </a:cubicBezTo>
                    <a:cubicBezTo>
                      <a:pt x="200978" y="50966"/>
                      <a:pt x="187738" y="78208"/>
                      <a:pt x="162211" y="93543"/>
                    </a:cubicBezTo>
                    <a:cubicBezTo>
                      <a:pt x="127063" y="114689"/>
                      <a:pt x="82296" y="96686"/>
                      <a:pt x="41338" y="98210"/>
                    </a:cubicBezTo>
                    <a:cubicBezTo>
                      <a:pt x="32753" y="97461"/>
                      <a:pt x="24449" y="101485"/>
                      <a:pt x="19717" y="108688"/>
                    </a:cubicBezTo>
                    <a:cubicBezTo>
                      <a:pt x="17796" y="115736"/>
                      <a:pt x="19012" y="123270"/>
                      <a:pt x="23051" y="129357"/>
                    </a:cubicBezTo>
                    <a:lnTo>
                      <a:pt x="54864" y="195080"/>
                    </a:lnTo>
                    <a:cubicBezTo>
                      <a:pt x="37343" y="203091"/>
                      <a:pt x="17111" y="202599"/>
                      <a:pt x="0" y="193746"/>
                    </a:cubicBezTo>
                    <a:cubicBezTo>
                      <a:pt x="1981" y="237327"/>
                      <a:pt x="19208" y="278827"/>
                      <a:pt x="48673" y="310999"/>
                    </a:cubicBezTo>
                    <a:cubicBezTo>
                      <a:pt x="40866" y="307086"/>
                      <a:pt x="31365" y="310243"/>
                      <a:pt x="27452" y="318050"/>
                    </a:cubicBezTo>
                    <a:cubicBezTo>
                      <a:pt x="27235" y="318484"/>
                      <a:pt x="27037" y="318928"/>
                      <a:pt x="26860" y="319381"/>
                    </a:cubicBezTo>
                    <a:cubicBezTo>
                      <a:pt x="23913" y="327863"/>
                      <a:pt x="23913" y="337092"/>
                      <a:pt x="26860" y="345575"/>
                    </a:cubicBezTo>
                    <a:cubicBezTo>
                      <a:pt x="54592" y="447882"/>
                      <a:pt x="160010" y="508337"/>
                      <a:pt x="262317" y="480605"/>
                    </a:cubicBezTo>
                    <a:cubicBezTo>
                      <a:pt x="270892" y="478281"/>
                      <a:pt x="279294" y="475364"/>
                      <a:pt x="287464" y="471876"/>
                    </a:cubicBezTo>
                    <a:lnTo>
                      <a:pt x="513398" y="488926"/>
                    </a:lnTo>
                    <a:cubicBezTo>
                      <a:pt x="519638" y="506665"/>
                      <a:pt x="534205" y="520200"/>
                      <a:pt x="552355" y="525121"/>
                    </a:cubicBezTo>
                    <a:cubicBezTo>
                      <a:pt x="577596" y="506071"/>
                      <a:pt x="581692" y="495879"/>
                      <a:pt x="581692" y="495879"/>
                    </a:cubicBezTo>
                    <a:cubicBezTo>
                      <a:pt x="597218" y="507404"/>
                      <a:pt x="585026" y="501594"/>
                      <a:pt x="597218" y="507404"/>
                    </a:cubicBezTo>
                    <a:cubicBezTo>
                      <a:pt x="625221" y="520739"/>
                      <a:pt x="666655" y="504928"/>
                      <a:pt x="673418" y="473686"/>
                    </a:cubicBezTo>
                    <a:cubicBezTo>
                      <a:pt x="674963" y="461017"/>
                      <a:pt x="680159" y="449070"/>
                      <a:pt x="688372" y="439301"/>
                    </a:cubicBezTo>
                    <a:cubicBezTo>
                      <a:pt x="698393" y="431450"/>
                      <a:pt x="709619" y="425274"/>
                      <a:pt x="721614" y="421013"/>
                    </a:cubicBezTo>
                    <a:cubicBezTo>
                      <a:pt x="739670" y="411801"/>
                      <a:pt x="754196" y="396907"/>
                      <a:pt x="762953" y="378626"/>
                    </a:cubicBezTo>
                    <a:cubicBezTo>
                      <a:pt x="744160" y="378782"/>
                      <a:pt x="726175" y="371000"/>
                      <a:pt x="713423" y="357195"/>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6788312" y="1346898"/>
                <a:ext cx="412342" cy="882627"/>
              </a:xfrm>
              <a:custGeom>
                <a:avLst/>
                <a:gdLst>
                  <a:gd name="connsiteX0" fmla="*/ 406491 w 412342"/>
                  <a:gd name="connsiteY0" fmla="*/ 223964 h 882627"/>
                  <a:gd name="connsiteX1" fmla="*/ 412302 w 412342"/>
                  <a:gd name="connsiteY1" fmla="*/ 690689 h 882627"/>
                  <a:gd name="connsiteX2" fmla="*/ 273046 w 412342"/>
                  <a:gd name="connsiteY2" fmla="*/ 882523 h 882627"/>
                  <a:gd name="connsiteX3" fmla="*/ 273046 w 412342"/>
                  <a:gd name="connsiteY3" fmla="*/ 882523 h 882627"/>
                  <a:gd name="connsiteX4" fmla="*/ 134838 w 412342"/>
                  <a:gd name="connsiteY4" fmla="*/ 693928 h 882627"/>
                  <a:gd name="connsiteX5" fmla="*/ 133695 w 412342"/>
                  <a:gd name="connsiteY5" fmla="*/ 625919 h 882627"/>
                  <a:gd name="connsiteX6" fmla="*/ 4822 w 412342"/>
                  <a:gd name="connsiteY6" fmla="*/ 498760 h 882627"/>
                  <a:gd name="connsiteX7" fmla="*/ 345 w 412342"/>
                  <a:gd name="connsiteY7" fmla="*/ 217963 h 882627"/>
                  <a:gd name="connsiteX8" fmla="*/ 203894 w 412342"/>
                  <a:gd name="connsiteY8" fmla="*/ 889 h 882627"/>
                  <a:gd name="connsiteX9" fmla="*/ 215229 w 412342"/>
                  <a:gd name="connsiteY9" fmla="*/ 31 h 882627"/>
                  <a:gd name="connsiteX10" fmla="*/ 406491 w 412342"/>
                  <a:gd name="connsiteY10" fmla="*/ 223964 h 882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2342" h="882627">
                    <a:moveTo>
                      <a:pt x="406491" y="223964"/>
                    </a:moveTo>
                    <a:lnTo>
                      <a:pt x="412302" y="690689"/>
                    </a:lnTo>
                    <a:cubicBezTo>
                      <a:pt x="413254" y="769937"/>
                      <a:pt x="398490" y="886618"/>
                      <a:pt x="273046" y="882523"/>
                    </a:cubicBezTo>
                    <a:lnTo>
                      <a:pt x="273046" y="882523"/>
                    </a:lnTo>
                    <a:cubicBezTo>
                      <a:pt x="164461" y="870712"/>
                      <a:pt x="135600" y="768223"/>
                      <a:pt x="134838" y="693928"/>
                    </a:cubicBezTo>
                    <a:cubicBezTo>
                      <a:pt x="134838" y="658780"/>
                      <a:pt x="133981" y="629539"/>
                      <a:pt x="133695" y="625919"/>
                    </a:cubicBezTo>
                    <a:cubicBezTo>
                      <a:pt x="133695" y="625919"/>
                      <a:pt x="14823" y="616394"/>
                      <a:pt x="4822" y="498760"/>
                    </a:cubicBezTo>
                    <a:cubicBezTo>
                      <a:pt x="-36" y="442087"/>
                      <a:pt x="-512" y="324358"/>
                      <a:pt x="345" y="217963"/>
                    </a:cubicBezTo>
                    <a:cubicBezTo>
                      <a:pt x="1102" y="103555"/>
                      <a:pt x="89771" y="8994"/>
                      <a:pt x="203894" y="889"/>
                    </a:cubicBezTo>
                    <a:lnTo>
                      <a:pt x="215229" y="31"/>
                    </a:lnTo>
                    <a:cubicBezTo>
                      <a:pt x="338007" y="-2064"/>
                      <a:pt x="408111" y="100901"/>
                      <a:pt x="406491" y="223964"/>
                    </a:cubicBezTo>
                    <a:close/>
                  </a:path>
                </a:pathLst>
              </a:custGeom>
              <a:solidFill>
                <a:srgbClr val="FFBE9D"/>
              </a:solidFill>
              <a:ln w="9525" cap="flat">
                <a:noFill/>
                <a:prstDash val="solid"/>
                <a:miter/>
              </a:ln>
            </p:spPr>
            <p:txBody>
              <a:bodyPr rtlCol="0" anchor="ctr"/>
              <a:lstStyle/>
              <a:p>
                <a:endParaRPr lang="zh-CN" altLang="en-US"/>
              </a:p>
            </p:txBody>
          </p:sp>
          <p:sp>
            <p:nvSpPr>
              <p:cNvPr id="123" name="任意多边形: 形状 122"/>
              <p:cNvSpPr/>
              <p:nvPr/>
            </p:nvSpPr>
            <p:spPr>
              <a:xfrm>
                <a:off x="6922008" y="1916144"/>
                <a:ext cx="149733" cy="86520"/>
              </a:xfrm>
              <a:custGeom>
                <a:avLst/>
                <a:gdLst>
                  <a:gd name="connsiteX0" fmla="*/ 0 w 149733"/>
                  <a:gd name="connsiteY0" fmla="*/ 56388 h 86520"/>
                  <a:gd name="connsiteX1" fmla="*/ 149733 w 149733"/>
                  <a:gd name="connsiteY1" fmla="*/ 0 h 86520"/>
                  <a:gd name="connsiteX2" fmla="*/ 667 w 149733"/>
                  <a:gd name="connsiteY2" fmla="*/ 86487 h 86520"/>
                </a:gdLst>
                <a:ahLst/>
                <a:cxnLst>
                  <a:cxn ang="0">
                    <a:pos x="connsiteX0" y="connsiteY0"/>
                  </a:cxn>
                  <a:cxn ang="0">
                    <a:pos x="connsiteX1" y="connsiteY1"/>
                  </a:cxn>
                  <a:cxn ang="0">
                    <a:pos x="connsiteX2" y="connsiteY2"/>
                  </a:cxn>
                </a:cxnLst>
                <a:rect l="l" t="t" r="r" b="b"/>
                <a:pathLst>
                  <a:path w="149733" h="86520">
                    <a:moveTo>
                      <a:pt x="0" y="56388"/>
                    </a:moveTo>
                    <a:cubicBezTo>
                      <a:pt x="54275" y="52291"/>
                      <a:pt x="106238" y="32722"/>
                      <a:pt x="149733" y="0"/>
                    </a:cubicBezTo>
                    <a:cubicBezTo>
                      <a:pt x="149733" y="0"/>
                      <a:pt x="118681" y="88487"/>
                      <a:pt x="667" y="86487"/>
                    </a:cubicBezTo>
                    <a:close/>
                  </a:path>
                </a:pathLst>
              </a:custGeom>
              <a:solidFill>
                <a:srgbClr val="EB996E"/>
              </a:solidFill>
              <a:ln w="9525" cap="flat">
                <a:noFill/>
                <a:prstDash val="solid"/>
                <a:miter/>
              </a:ln>
            </p:spPr>
            <p:txBody>
              <a:bodyPr rtlCol="0" anchor="ctr"/>
              <a:lstStyle/>
              <a:p>
                <a:endParaRPr lang="zh-CN" altLang="en-US"/>
              </a:p>
            </p:txBody>
          </p:sp>
          <p:sp>
            <p:nvSpPr>
              <p:cNvPr id="124" name="任意多边形: 形状 123"/>
              <p:cNvSpPr/>
              <p:nvPr/>
            </p:nvSpPr>
            <p:spPr>
              <a:xfrm>
                <a:off x="6989032" y="1591880"/>
                <a:ext cx="72931" cy="21134"/>
              </a:xfrm>
              <a:custGeom>
                <a:avLst/>
                <a:gdLst>
                  <a:gd name="connsiteX0" fmla="*/ 318 w 72931"/>
                  <a:gd name="connsiteY0" fmla="*/ 20797 h 21134"/>
                  <a:gd name="connsiteX1" fmla="*/ 35846 w 72931"/>
                  <a:gd name="connsiteY1" fmla="*/ 11272 h 21134"/>
                  <a:gd name="connsiteX2" fmla="*/ 72327 w 72931"/>
                  <a:gd name="connsiteY2" fmla="*/ 17844 h 21134"/>
                  <a:gd name="connsiteX3" fmla="*/ 64421 w 72931"/>
                  <a:gd name="connsiteY3" fmla="*/ 8319 h 21134"/>
                  <a:gd name="connsiteX4" fmla="*/ 35179 w 72931"/>
                  <a:gd name="connsiteY4" fmla="*/ 33 h 21134"/>
                  <a:gd name="connsiteX5" fmla="*/ 6604 w 72931"/>
                  <a:gd name="connsiteY5" fmla="*/ 10320 h 21134"/>
                  <a:gd name="connsiteX6" fmla="*/ 318 w 72931"/>
                  <a:gd name="connsiteY6" fmla="*/ 20797 h 21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931" h="21134">
                    <a:moveTo>
                      <a:pt x="318" y="20797"/>
                    </a:moveTo>
                    <a:cubicBezTo>
                      <a:pt x="2604" y="23178"/>
                      <a:pt x="16224" y="12225"/>
                      <a:pt x="35846" y="11272"/>
                    </a:cubicBezTo>
                    <a:cubicBezTo>
                      <a:pt x="55467" y="10320"/>
                      <a:pt x="70231" y="20797"/>
                      <a:pt x="72327" y="17844"/>
                    </a:cubicBezTo>
                    <a:cubicBezTo>
                      <a:pt x="74422" y="14892"/>
                      <a:pt x="70898" y="12415"/>
                      <a:pt x="64421" y="8319"/>
                    </a:cubicBezTo>
                    <a:cubicBezTo>
                      <a:pt x="55786" y="2555"/>
                      <a:pt x="45555" y="-344"/>
                      <a:pt x="35179" y="33"/>
                    </a:cubicBezTo>
                    <a:cubicBezTo>
                      <a:pt x="24787" y="251"/>
                      <a:pt x="14751" y="3864"/>
                      <a:pt x="6604" y="10320"/>
                    </a:cubicBezTo>
                    <a:cubicBezTo>
                      <a:pt x="1080" y="15273"/>
                      <a:pt x="-825" y="19749"/>
                      <a:pt x="318" y="20797"/>
                    </a:cubicBezTo>
                    <a:close/>
                  </a:path>
                </a:pathLst>
              </a:custGeom>
              <a:solidFill>
                <a:srgbClr val="263238"/>
              </a:solidFill>
              <a:ln w="9525" cap="flat">
                <a:noFill/>
                <a:prstDash val="solid"/>
                <a:miter/>
              </a:ln>
            </p:spPr>
            <p:txBody>
              <a:bodyPr rtlCol="0" anchor="ctr"/>
              <a:lstStyle/>
              <a:p>
                <a:endParaRPr lang="zh-CN" altLang="en-US"/>
              </a:p>
            </p:txBody>
          </p:sp>
          <p:sp>
            <p:nvSpPr>
              <p:cNvPr id="125" name="任意多边形: 形状 124"/>
              <p:cNvSpPr/>
              <p:nvPr/>
            </p:nvSpPr>
            <p:spPr>
              <a:xfrm>
                <a:off x="6985820" y="1640846"/>
                <a:ext cx="31727" cy="30425"/>
              </a:xfrm>
              <a:custGeom>
                <a:avLst/>
                <a:gdLst>
                  <a:gd name="connsiteX0" fmla="*/ 5 w 31727"/>
                  <a:gd name="connsiteY0" fmla="*/ 15551 h 30425"/>
                  <a:gd name="connsiteX1" fmla="*/ 16483 w 31727"/>
                  <a:gd name="connsiteY1" fmla="*/ 30410 h 30425"/>
                  <a:gd name="connsiteX2" fmla="*/ 31727 w 31727"/>
                  <a:gd name="connsiteY2" fmla="*/ 15557 h 30425"/>
                  <a:gd name="connsiteX3" fmla="*/ 31723 w 31727"/>
                  <a:gd name="connsiteY3" fmla="*/ 14979 h 30425"/>
                  <a:gd name="connsiteX4" fmla="*/ 15101 w 31727"/>
                  <a:gd name="connsiteY4" fmla="*/ 22 h 30425"/>
                  <a:gd name="connsiteX5" fmla="*/ 15054 w 31727"/>
                  <a:gd name="connsiteY5" fmla="*/ 25 h 30425"/>
                  <a:gd name="connsiteX6" fmla="*/ 0 w 31727"/>
                  <a:gd name="connsiteY6" fmla="*/ 15260 h 30425"/>
                  <a:gd name="connsiteX7" fmla="*/ 5 w 31727"/>
                  <a:gd name="connsiteY7" fmla="*/ 15551 h 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27" h="30425">
                    <a:moveTo>
                      <a:pt x="5" y="15551"/>
                    </a:moveTo>
                    <a:cubicBezTo>
                      <a:pt x="517" y="24173"/>
                      <a:pt x="7854" y="30789"/>
                      <a:pt x="16483" y="30410"/>
                    </a:cubicBezTo>
                    <a:cubicBezTo>
                      <a:pt x="24794" y="30518"/>
                      <a:pt x="31619" y="23868"/>
                      <a:pt x="31727" y="15557"/>
                    </a:cubicBezTo>
                    <a:cubicBezTo>
                      <a:pt x="31729" y="15364"/>
                      <a:pt x="31728" y="15172"/>
                      <a:pt x="31723" y="14979"/>
                    </a:cubicBezTo>
                    <a:cubicBezTo>
                      <a:pt x="31263" y="6259"/>
                      <a:pt x="23821" y="-438"/>
                      <a:pt x="15101" y="22"/>
                    </a:cubicBezTo>
                    <a:cubicBezTo>
                      <a:pt x="15085" y="23"/>
                      <a:pt x="15070" y="24"/>
                      <a:pt x="15054" y="25"/>
                    </a:cubicBezTo>
                    <a:cubicBezTo>
                      <a:pt x="6690" y="75"/>
                      <a:pt x="-50" y="6896"/>
                      <a:pt x="0" y="15260"/>
                    </a:cubicBezTo>
                    <a:cubicBezTo>
                      <a:pt x="1" y="15357"/>
                      <a:pt x="2" y="15454"/>
                      <a:pt x="5" y="15551"/>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6893269" y="1598479"/>
                <a:ext cx="46836" cy="153340"/>
              </a:xfrm>
              <a:custGeom>
                <a:avLst/>
                <a:gdLst>
                  <a:gd name="connsiteX0" fmla="*/ 46836 w 46836"/>
                  <a:gd name="connsiteY0" fmla="*/ 150977 h 153340"/>
                  <a:gd name="connsiteX1" fmla="*/ 17118 w 46836"/>
                  <a:gd name="connsiteY1" fmla="*/ 147834 h 153340"/>
                  <a:gd name="connsiteX2" fmla="*/ 7022 w 46836"/>
                  <a:gd name="connsiteY2" fmla="*/ 144024 h 153340"/>
                  <a:gd name="connsiteX3" fmla="*/ 9117 w 46836"/>
                  <a:gd name="connsiteY3" fmla="*/ 130117 h 153340"/>
                  <a:gd name="connsiteX4" fmla="*/ 20167 w 46836"/>
                  <a:gd name="connsiteY4" fmla="*/ 94018 h 153340"/>
                  <a:gd name="connsiteX5" fmla="*/ 44074 w 46836"/>
                  <a:gd name="connsiteY5" fmla="*/ 6 h 153340"/>
                  <a:gd name="connsiteX6" fmla="*/ 12642 w 46836"/>
                  <a:gd name="connsiteY6" fmla="*/ 91922 h 153340"/>
                  <a:gd name="connsiteX7" fmla="*/ 2164 w 46836"/>
                  <a:gd name="connsiteY7" fmla="*/ 128212 h 153340"/>
                  <a:gd name="connsiteX8" fmla="*/ 1117 w 46836"/>
                  <a:gd name="connsiteY8" fmla="*/ 146405 h 153340"/>
                  <a:gd name="connsiteX9" fmla="*/ 9117 w 46836"/>
                  <a:gd name="connsiteY9" fmla="*/ 152596 h 153340"/>
                  <a:gd name="connsiteX10" fmla="*/ 17023 w 46836"/>
                  <a:gd name="connsiteY10" fmla="*/ 153168 h 153340"/>
                  <a:gd name="connsiteX11" fmla="*/ 46836 w 46836"/>
                  <a:gd name="connsiteY11" fmla="*/ 150977 h 15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836" h="153340">
                    <a:moveTo>
                      <a:pt x="46836" y="150977"/>
                    </a:moveTo>
                    <a:cubicBezTo>
                      <a:pt x="37085" y="148785"/>
                      <a:pt x="27113" y="147730"/>
                      <a:pt x="17118" y="147834"/>
                    </a:cubicBezTo>
                    <a:cubicBezTo>
                      <a:pt x="12451" y="147834"/>
                      <a:pt x="7593" y="147167"/>
                      <a:pt x="7022" y="144024"/>
                    </a:cubicBezTo>
                    <a:cubicBezTo>
                      <a:pt x="6261" y="139283"/>
                      <a:pt x="6993" y="134423"/>
                      <a:pt x="9117" y="130117"/>
                    </a:cubicBezTo>
                    <a:lnTo>
                      <a:pt x="20167" y="94018"/>
                    </a:lnTo>
                    <a:cubicBezTo>
                      <a:pt x="35407" y="42678"/>
                      <a:pt x="46170" y="577"/>
                      <a:pt x="44074" y="6"/>
                    </a:cubicBezTo>
                    <a:cubicBezTo>
                      <a:pt x="41979" y="-566"/>
                      <a:pt x="27882" y="40487"/>
                      <a:pt x="12642" y="91922"/>
                    </a:cubicBezTo>
                    <a:cubicBezTo>
                      <a:pt x="9022" y="104590"/>
                      <a:pt x="5498" y="116592"/>
                      <a:pt x="2164" y="128212"/>
                    </a:cubicBezTo>
                    <a:cubicBezTo>
                      <a:pt x="-302" y="133967"/>
                      <a:pt x="-673" y="140405"/>
                      <a:pt x="1117" y="146405"/>
                    </a:cubicBezTo>
                    <a:cubicBezTo>
                      <a:pt x="2652" y="149620"/>
                      <a:pt x="5620" y="151917"/>
                      <a:pt x="9117" y="152596"/>
                    </a:cubicBezTo>
                    <a:cubicBezTo>
                      <a:pt x="11715" y="153140"/>
                      <a:pt x="14374" y="153332"/>
                      <a:pt x="17023" y="153168"/>
                    </a:cubicBezTo>
                    <a:cubicBezTo>
                      <a:pt x="27013" y="153711"/>
                      <a:pt x="37032" y="152974"/>
                      <a:pt x="46836" y="150977"/>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6997596" y="1524333"/>
                <a:ext cx="73367" cy="19212"/>
              </a:xfrm>
              <a:custGeom>
                <a:avLst/>
                <a:gdLst>
                  <a:gd name="connsiteX0" fmla="*/ 136 w 73367"/>
                  <a:gd name="connsiteY0" fmla="*/ 14335 h 19212"/>
                  <a:gd name="connsiteX1" fmla="*/ 36616 w 73367"/>
                  <a:gd name="connsiteY1" fmla="*/ 16431 h 19212"/>
                  <a:gd name="connsiteX2" fmla="*/ 73192 w 73367"/>
                  <a:gd name="connsiteY2" fmla="*/ 17383 h 19212"/>
                  <a:gd name="connsiteX3" fmla="*/ 64810 w 73367"/>
                  <a:gd name="connsiteY3" fmla="*/ 7858 h 19212"/>
                  <a:gd name="connsiteX4" fmla="*/ 9089 w 73367"/>
                  <a:gd name="connsiteY4" fmla="*/ 5572 h 19212"/>
                  <a:gd name="connsiteX5" fmla="*/ 136 w 73367"/>
                  <a:gd name="connsiteY5" fmla="*/ 14335 h 1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67" h="19212">
                    <a:moveTo>
                      <a:pt x="136" y="14335"/>
                    </a:moveTo>
                    <a:cubicBezTo>
                      <a:pt x="2040" y="18717"/>
                      <a:pt x="17757" y="15478"/>
                      <a:pt x="36616" y="16431"/>
                    </a:cubicBezTo>
                    <a:cubicBezTo>
                      <a:pt x="55476" y="17383"/>
                      <a:pt x="71001" y="21574"/>
                      <a:pt x="73192" y="17383"/>
                    </a:cubicBezTo>
                    <a:cubicBezTo>
                      <a:pt x="74145" y="15383"/>
                      <a:pt x="71192" y="11383"/>
                      <a:pt x="64810" y="7858"/>
                    </a:cubicBezTo>
                    <a:cubicBezTo>
                      <a:pt x="47663" y="-1745"/>
                      <a:pt x="26965" y="-2594"/>
                      <a:pt x="9089" y="5572"/>
                    </a:cubicBezTo>
                    <a:cubicBezTo>
                      <a:pt x="2517" y="8525"/>
                      <a:pt x="-722" y="12335"/>
                      <a:pt x="136" y="14335"/>
                    </a:cubicBezTo>
                    <a:close/>
                  </a:path>
                </a:pathLst>
              </a:custGeom>
              <a:solidFill>
                <a:srgbClr val="263238"/>
              </a:solidFill>
              <a:ln w="9525" cap="flat">
                <a:noFill/>
                <a:prstDash val="solid"/>
                <a:miter/>
              </a:ln>
            </p:spPr>
            <p:txBody>
              <a:bodyPr rtlCol="0" anchor="ctr"/>
              <a:lstStyle/>
              <a:p>
                <a:endParaRPr lang="zh-CN" altLang="en-US"/>
              </a:p>
            </p:txBody>
          </p:sp>
          <p:sp>
            <p:nvSpPr>
              <p:cNvPr id="128" name="任意多边形: 形状 127"/>
              <p:cNvSpPr/>
              <p:nvPr/>
            </p:nvSpPr>
            <p:spPr>
              <a:xfrm>
                <a:off x="6810869" y="1559909"/>
                <a:ext cx="72225" cy="16773"/>
              </a:xfrm>
              <a:custGeom>
                <a:avLst/>
                <a:gdLst>
                  <a:gd name="connsiteX0" fmla="*/ 77 w 72225"/>
                  <a:gd name="connsiteY0" fmla="*/ 15240 h 16773"/>
                  <a:gd name="connsiteX1" fmla="*/ 36082 w 72225"/>
                  <a:gd name="connsiteY1" fmla="*/ 14287 h 16773"/>
                  <a:gd name="connsiteX2" fmla="*/ 72086 w 72225"/>
                  <a:gd name="connsiteY2" fmla="*/ 12382 h 16773"/>
                  <a:gd name="connsiteX3" fmla="*/ 63324 w 72225"/>
                  <a:gd name="connsiteY3" fmla="*/ 4572 h 16773"/>
                  <a:gd name="connsiteX4" fmla="*/ 35892 w 72225"/>
                  <a:gd name="connsiteY4" fmla="*/ 95 h 16773"/>
                  <a:gd name="connsiteX5" fmla="*/ 8459 w 72225"/>
                  <a:gd name="connsiteY5" fmla="*/ 6763 h 16773"/>
                  <a:gd name="connsiteX6" fmla="*/ 77 w 72225"/>
                  <a:gd name="connsiteY6" fmla="*/ 15240 h 1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25" h="16773">
                    <a:moveTo>
                      <a:pt x="77" y="15240"/>
                    </a:moveTo>
                    <a:cubicBezTo>
                      <a:pt x="2078" y="18764"/>
                      <a:pt x="17413" y="15240"/>
                      <a:pt x="36082" y="14287"/>
                    </a:cubicBezTo>
                    <a:cubicBezTo>
                      <a:pt x="54751" y="13335"/>
                      <a:pt x="70086" y="16097"/>
                      <a:pt x="72086" y="12382"/>
                    </a:cubicBezTo>
                    <a:cubicBezTo>
                      <a:pt x="72944" y="10573"/>
                      <a:pt x="69801" y="7429"/>
                      <a:pt x="63324" y="4572"/>
                    </a:cubicBezTo>
                    <a:cubicBezTo>
                      <a:pt x="54610" y="1115"/>
                      <a:pt x="45252" y="-412"/>
                      <a:pt x="35892" y="95"/>
                    </a:cubicBezTo>
                    <a:cubicBezTo>
                      <a:pt x="26376" y="334"/>
                      <a:pt x="17023" y="2608"/>
                      <a:pt x="8459" y="6763"/>
                    </a:cubicBezTo>
                    <a:cubicBezTo>
                      <a:pt x="2078" y="10096"/>
                      <a:pt x="-494" y="13525"/>
                      <a:pt x="77" y="15240"/>
                    </a:cubicBez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7191375" y="1652823"/>
                <a:ext cx="82395" cy="123693"/>
              </a:xfrm>
              <a:custGeom>
                <a:avLst/>
                <a:gdLst>
                  <a:gd name="connsiteX0" fmla="*/ 0 w 82395"/>
                  <a:gd name="connsiteY0" fmla="*/ 5764 h 123693"/>
                  <a:gd name="connsiteX1" fmla="*/ 82296 w 82395"/>
                  <a:gd name="connsiteY1" fmla="*/ 56533 h 123693"/>
                  <a:gd name="connsiteX2" fmla="*/ 3810 w 82395"/>
                  <a:gd name="connsiteY2" fmla="*/ 121493 h 123693"/>
                  <a:gd name="connsiteX3" fmla="*/ 0 w 82395"/>
                  <a:gd name="connsiteY3" fmla="*/ 5764 h 123693"/>
                </a:gdLst>
                <a:ahLst/>
                <a:cxnLst>
                  <a:cxn ang="0">
                    <a:pos x="connsiteX0" y="connsiteY0"/>
                  </a:cxn>
                  <a:cxn ang="0">
                    <a:pos x="connsiteX1" y="connsiteY1"/>
                  </a:cxn>
                  <a:cxn ang="0">
                    <a:pos x="connsiteX2" y="connsiteY2"/>
                  </a:cxn>
                  <a:cxn ang="0">
                    <a:pos x="connsiteX3" y="connsiteY3"/>
                  </a:cxn>
                </a:cxnLst>
                <a:rect l="l" t="t" r="r" b="b"/>
                <a:pathLst>
                  <a:path w="82395" h="123693">
                    <a:moveTo>
                      <a:pt x="0" y="5764"/>
                    </a:moveTo>
                    <a:cubicBezTo>
                      <a:pt x="1905" y="4812"/>
                      <a:pt x="78962" y="-23954"/>
                      <a:pt x="82296" y="56533"/>
                    </a:cubicBezTo>
                    <a:cubicBezTo>
                      <a:pt x="85630" y="137019"/>
                      <a:pt x="4096" y="123779"/>
                      <a:pt x="3810" y="121493"/>
                    </a:cubicBezTo>
                    <a:cubicBezTo>
                      <a:pt x="3524" y="119207"/>
                      <a:pt x="0" y="5764"/>
                      <a:pt x="0" y="5764"/>
                    </a:cubicBezTo>
                    <a:close/>
                  </a:path>
                </a:pathLst>
              </a:custGeom>
              <a:solidFill>
                <a:srgbClr val="FFBE9D"/>
              </a:solidFill>
              <a:ln w="9525" cap="flat">
                <a:noFill/>
                <a:prstDash val="solid"/>
                <a:miter/>
              </a:ln>
            </p:spPr>
            <p:txBody>
              <a:bodyPr rtlCol="0" anchor="ctr"/>
              <a:lstStyle/>
              <a:p>
                <a:endParaRPr lang="zh-CN" altLang="en-US"/>
              </a:p>
            </p:txBody>
          </p:sp>
          <p:sp>
            <p:nvSpPr>
              <p:cNvPr id="130" name="任意多边形: 形状 129"/>
              <p:cNvSpPr/>
              <p:nvPr/>
            </p:nvSpPr>
            <p:spPr>
              <a:xfrm>
                <a:off x="7218644" y="1678910"/>
                <a:ext cx="34833" cy="70566"/>
              </a:xfrm>
              <a:custGeom>
                <a:avLst/>
                <a:gdLst>
                  <a:gd name="connsiteX0" fmla="*/ 67 w 34833"/>
                  <a:gd name="connsiteY0" fmla="*/ 64164 h 70566"/>
                  <a:gd name="connsiteX1" fmla="*/ 3972 w 34833"/>
                  <a:gd name="connsiteY1" fmla="*/ 66069 h 70566"/>
                  <a:gd name="connsiteX2" fmla="*/ 14450 w 34833"/>
                  <a:gd name="connsiteY2" fmla="*/ 66069 h 70566"/>
                  <a:gd name="connsiteX3" fmla="*/ 29213 w 34833"/>
                  <a:gd name="connsiteY3" fmla="*/ 34256 h 70566"/>
                  <a:gd name="connsiteX4" fmla="*/ 24451 w 34833"/>
                  <a:gd name="connsiteY4" fmla="*/ 14349 h 70566"/>
                  <a:gd name="connsiteX5" fmla="*/ 13497 w 34833"/>
                  <a:gd name="connsiteY5" fmla="*/ 3966 h 70566"/>
                  <a:gd name="connsiteX6" fmla="*/ 5401 w 34833"/>
                  <a:gd name="connsiteY6" fmla="*/ 8157 h 70566"/>
                  <a:gd name="connsiteX7" fmla="*/ 4544 w 34833"/>
                  <a:gd name="connsiteY7" fmla="*/ 12158 h 70566"/>
                  <a:gd name="connsiteX8" fmla="*/ 3210 w 34833"/>
                  <a:gd name="connsiteY8" fmla="*/ 7586 h 70566"/>
                  <a:gd name="connsiteX9" fmla="*/ 6258 w 34833"/>
                  <a:gd name="connsiteY9" fmla="*/ 2347 h 70566"/>
                  <a:gd name="connsiteX10" fmla="*/ 13878 w 34833"/>
                  <a:gd name="connsiteY10" fmla="*/ 61 h 70566"/>
                  <a:gd name="connsiteX11" fmla="*/ 29023 w 34833"/>
                  <a:gd name="connsiteY11" fmla="*/ 11872 h 70566"/>
                  <a:gd name="connsiteX12" fmla="*/ 34833 w 34833"/>
                  <a:gd name="connsiteY12" fmla="*/ 34161 h 70566"/>
                  <a:gd name="connsiteX13" fmla="*/ 15783 w 34833"/>
                  <a:gd name="connsiteY13" fmla="*/ 69784 h 70566"/>
                  <a:gd name="connsiteX14" fmla="*/ 2924 w 34833"/>
                  <a:gd name="connsiteY14" fmla="*/ 68165 h 70566"/>
                  <a:gd name="connsiteX15" fmla="*/ 67 w 34833"/>
                  <a:gd name="connsiteY15" fmla="*/ 64164 h 70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3" h="70566">
                    <a:moveTo>
                      <a:pt x="67" y="64164"/>
                    </a:moveTo>
                    <a:cubicBezTo>
                      <a:pt x="67" y="64164"/>
                      <a:pt x="1496" y="65022"/>
                      <a:pt x="3972" y="66069"/>
                    </a:cubicBezTo>
                    <a:cubicBezTo>
                      <a:pt x="7337" y="67406"/>
                      <a:pt x="11085" y="67406"/>
                      <a:pt x="14450" y="66069"/>
                    </a:cubicBezTo>
                    <a:cubicBezTo>
                      <a:pt x="22832" y="62545"/>
                      <a:pt x="29404" y="48734"/>
                      <a:pt x="29213" y="34256"/>
                    </a:cubicBezTo>
                    <a:cubicBezTo>
                      <a:pt x="29147" y="27346"/>
                      <a:pt x="27519" y="20540"/>
                      <a:pt x="24451" y="14349"/>
                    </a:cubicBezTo>
                    <a:cubicBezTo>
                      <a:pt x="22734" y="9294"/>
                      <a:pt x="18636" y="5410"/>
                      <a:pt x="13497" y="3966"/>
                    </a:cubicBezTo>
                    <a:cubicBezTo>
                      <a:pt x="10142" y="3236"/>
                      <a:pt x="6742" y="4996"/>
                      <a:pt x="5401" y="8157"/>
                    </a:cubicBezTo>
                    <a:cubicBezTo>
                      <a:pt x="4353" y="10443"/>
                      <a:pt x="4925" y="12063"/>
                      <a:pt x="4544" y="12158"/>
                    </a:cubicBezTo>
                    <a:cubicBezTo>
                      <a:pt x="4163" y="12253"/>
                      <a:pt x="2734" y="10920"/>
                      <a:pt x="3210" y="7586"/>
                    </a:cubicBezTo>
                    <a:cubicBezTo>
                      <a:pt x="3586" y="5538"/>
                      <a:pt x="4664" y="3686"/>
                      <a:pt x="6258" y="2347"/>
                    </a:cubicBezTo>
                    <a:cubicBezTo>
                      <a:pt x="8384" y="584"/>
                      <a:pt x="11134" y="-241"/>
                      <a:pt x="13878" y="61"/>
                    </a:cubicBezTo>
                    <a:cubicBezTo>
                      <a:pt x="20687" y="979"/>
                      <a:pt x="26474" y="5492"/>
                      <a:pt x="29023" y="11872"/>
                    </a:cubicBezTo>
                    <a:cubicBezTo>
                      <a:pt x="32780" y="18704"/>
                      <a:pt x="34777" y="26364"/>
                      <a:pt x="34833" y="34161"/>
                    </a:cubicBezTo>
                    <a:cubicBezTo>
                      <a:pt x="34833" y="50353"/>
                      <a:pt x="27309" y="65879"/>
                      <a:pt x="15783" y="69784"/>
                    </a:cubicBezTo>
                    <a:cubicBezTo>
                      <a:pt x="11475" y="71241"/>
                      <a:pt x="6737" y="70644"/>
                      <a:pt x="2924" y="68165"/>
                    </a:cubicBezTo>
                    <a:cubicBezTo>
                      <a:pt x="353" y="65784"/>
                      <a:pt x="-219" y="64164"/>
                      <a:pt x="67" y="64164"/>
                    </a:cubicBezTo>
                    <a:close/>
                  </a:path>
                </a:pathLst>
              </a:custGeom>
              <a:solidFill>
                <a:srgbClr val="EB996E"/>
              </a:solidFill>
              <a:ln w="9525" cap="flat">
                <a:noFill/>
                <a:prstDash val="solid"/>
                <a:miter/>
              </a:ln>
            </p:spPr>
            <p:txBody>
              <a:bodyPr rtlCol="0" anchor="ctr"/>
              <a:lstStyle/>
              <a:p>
                <a:endParaRPr lang="zh-CN" altLang="en-US"/>
              </a:p>
            </p:txBody>
          </p:sp>
          <p:sp>
            <p:nvSpPr>
              <p:cNvPr id="131" name="任意多边形: 形状 130"/>
              <p:cNvSpPr/>
              <p:nvPr/>
            </p:nvSpPr>
            <p:spPr>
              <a:xfrm>
                <a:off x="6959026" y="1753171"/>
                <a:ext cx="42653" cy="52424"/>
              </a:xfrm>
              <a:custGeom>
                <a:avLst/>
                <a:gdLst>
                  <a:gd name="connsiteX0" fmla="*/ 34 w 42653"/>
                  <a:gd name="connsiteY0" fmla="*/ 52102 h 52424"/>
                  <a:gd name="connsiteX1" fmla="*/ 26037 w 42653"/>
                  <a:gd name="connsiteY1" fmla="*/ 30480 h 52424"/>
                  <a:gd name="connsiteX2" fmla="*/ 37181 w 42653"/>
                  <a:gd name="connsiteY2" fmla="*/ 9525 h 52424"/>
                  <a:gd name="connsiteX3" fmla="*/ 42134 w 42653"/>
                  <a:gd name="connsiteY3" fmla="*/ 0 h 52424"/>
                  <a:gd name="connsiteX4" fmla="*/ 41467 w 42653"/>
                  <a:gd name="connsiteY4" fmla="*/ 10573 h 52424"/>
                  <a:gd name="connsiteX5" fmla="*/ 31085 w 42653"/>
                  <a:gd name="connsiteY5" fmla="*/ 34100 h 52424"/>
                  <a:gd name="connsiteX6" fmla="*/ 10607 w 42653"/>
                  <a:gd name="connsiteY6" fmla="*/ 49816 h 52424"/>
                  <a:gd name="connsiteX7" fmla="*/ 34 w 42653"/>
                  <a:gd name="connsiteY7" fmla="*/ 52102 h 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53" h="52424">
                    <a:moveTo>
                      <a:pt x="34" y="52102"/>
                    </a:moveTo>
                    <a:cubicBezTo>
                      <a:pt x="-824" y="50006"/>
                      <a:pt x="14893" y="45339"/>
                      <a:pt x="26037" y="30480"/>
                    </a:cubicBezTo>
                    <a:cubicBezTo>
                      <a:pt x="30671" y="24024"/>
                      <a:pt x="34419" y="16976"/>
                      <a:pt x="37181" y="9525"/>
                    </a:cubicBezTo>
                    <a:cubicBezTo>
                      <a:pt x="39563" y="3620"/>
                      <a:pt x="41277" y="0"/>
                      <a:pt x="42134" y="0"/>
                    </a:cubicBezTo>
                    <a:cubicBezTo>
                      <a:pt x="42991" y="0"/>
                      <a:pt x="42801" y="4191"/>
                      <a:pt x="41467" y="10573"/>
                    </a:cubicBezTo>
                    <a:cubicBezTo>
                      <a:pt x="39774" y="19081"/>
                      <a:pt x="36229" y="27114"/>
                      <a:pt x="31085" y="34100"/>
                    </a:cubicBezTo>
                    <a:cubicBezTo>
                      <a:pt x="25836" y="41124"/>
                      <a:pt x="18749" y="46562"/>
                      <a:pt x="10607" y="49816"/>
                    </a:cubicBezTo>
                    <a:cubicBezTo>
                      <a:pt x="4415" y="52578"/>
                      <a:pt x="224" y="52769"/>
                      <a:pt x="34" y="52102"/>
                    </a:cubicBezTo>
                    <a:close/>
                  </a:path>
                </a:pathLst>
              </a:custGeom>
              <a:solidFill>
                <a:srgbClr val="263238"/>
              </a:solidFill>
              <a:ln w="9525" cap="flat">
                <a:noFill/>
                <a:prstDash val="solid"/>
                <a:miter/>
              </a:ln>
            </p:spPr>
            <p:txBody>
              <a:bodyPr rtlCol="0" anchor="ctr"/>
              <a:lstStyle/>
              <a:p>
                <a:endParaRPr lang="zh-CN" altLang="en-US"/>
              </a:p>
            </p:txBody>
          </p:sp>
          <p:sp>
            <p:nvSpPr>
              <p:cNvPr id="132" name="任意多边形: 形状 131"/>
              <p:cNvSpPr/>
              <p:nvPr/>
            </p:nvSpPr>
            <p:spPr>
              <a:xfrm>
                <a:off x="6711047" y="1275490"/>
                <a:ext cx="593259" cy="441390"/>
              </a:xfrm>
              <a:custGeom>
                <a:avLst/>
                <a:gdLst>
                  <a:gd name="connsiteX0" fmla="*/ 587579 w 593259"/>
                  <a:gd name="connsiteY0" fmla="*/ 252795 h 441390"/>
                  <a:gd name="connsiteX1" fmla="*/ 557670 w 593259"/>
                  <a:gd name="connsiteY1" fmla="*/ 158784 h 441390"/>
                  <a:gd name="connsiteX2" fmla="*/ 499853 w 593259"/>
                  <a:gd name="connsiteY2" fmla="*/ 83155 h 441390"/>
                  <a:gd name="connsiteX3" fmla="*/ 499091 w 593259"/>
                  <a:gd name="connsiteY3" fmla="*/ 83155 h 441390"/>
                  <a:gd name="connsiteX4" fmla="*/ 413938 w 593259"/>
                  <a:gd name="connsiteY4" fmla="*/ 91061 h 441390"/>
                  <a:gd name="connsiteX5" fmla="*/ 330690 w 593259"/>
                  <a:gd name="connsiteY5" fmla="*/ 5336 h 441390"/>
                  <a:gd name="connsiteX6" fmla="*/ 185148 w 593259"/>
                  <a:gd name="connsiteY6" fmla="*/ 16766 h 441390"/>
                  <a:gd name="connsiteX7" fmla="*/ 89898 w 593259"/>
                  <a:gd name="connsiteY7" fmla="*/ 90585 h 441390"/>
                  <a:gd name="connsiteX8" fmla="*/ 48845 w 593259"/>
                  <a:gd name="connsiteY8" fmla="*/ 140400 h 441390"/>
                  <a:gd name="connsiteX9" fmla="*/ 13602 w 593259"/>
                  <a:gd name="connsiteY9" fmla="*/ 250605 h 441390"/>
                  <a:gd name="connsiteX10" fmla="*/ 3601 w 593259"/>
                  <a:gd name="connsiteY10" fmla="*/ 260606 h 441390"/>
                  <a:gd name="connsiteX11" fmla="*/ 9017 w 593259"/>
                  <a:gd name="connsiteY11" fmla="*/ 289331 h 441390"/>
                  <a:gd name="connsiteX12" fmla="*/ 33795 w 593259"/>
                  <a:gd name="connsiteY12" fmla="*/ 288228 h 441390"/>
                  <a:gd name="connsiteX13" fmla="*/ 33795 w 593259"/>
                  <a:gd name="connsiteY13" fmla="*/ 288228 h 441390"/>
                  <a:gd name="connsiteX14" fmla="*/ 43320 w 593259"/>
                  <a:gd name="connsiteY14" fmla="*/ 307278 h 441390"/>
                  <a:gd name="connsiteX15" fmla="*/ 43320 w 593259"/>
                  <a:gd name="connsiteY15" fmla="*/ 307278 h 441390"/>
                  <a:gd name="connsiteX16" fmla="*/ 43892 w 593259"/>
                  <a:gd name="connsiteY16" fmla="*/ 308421 h 441390"/>
                  <a:gd name="connsiteX17" fmla="*/ 49892 w 593259"/>
                  <a:gd name="connsiteY17" fmla="*/ 320137 h 441390"/>
                  <a:gd name="connsiteX18" fmla="*/ 49892 w 593259"/>
                  <a:gd name="connsiteY18" fmla="*/ 320137 h 441390"/>
                  <a:gd name="connsiteX19" fmla="*/ 77324 w 593259"/>
                  <a:gd name="connsiteY19" fmla="*/ 441390 h 441390"/>
                  <a:gd name="connsiteX20" fmla="*/ 78372 w 593259"/>
                  <a:gd name="connsiteY20" fmla="*/ 260415 h 441390"/>
                  <a:gd name="connsiteX21" fmla="*/ 209817 w 593259"/>
                  <a:gd name="connsiteY21" fmla="*/ 199741 h 441390"/>
                  <a:gd name="connsiteX22" fmla="*/ 266205 w 593259"/>
                  <a:gd name="connsiteY22" fmla="*/ 142591 h 441390"/>
                  <a:gd name="connsiteX23" fmla="*/ 367265 w 593259"/>
                  <a:gd name="connsiteY23" fmla="*/ 149830 h 441390"/>
                  <a:gd name="connsiteX24" fmla="*/ 365837 w 593259"/>
                  <a:gd name="connsiteY24" fmla="*/ 148592 h 441390"/>
                  <a:gd name="connsiteX25" fmla="*/ 411366 w 593259"/>
                  <a:gd name="connsiteY25" fmla="*/ 181358 h 441390"/>
                  <a:gd name="connsiteX26" fmla="*/ 431178 w 593259"/>
                  <a:gd name="connsiteY26" fmla="*/ 375287 h 441390"/>
                  <a:gd name="connsiteX27" fmla="*/ 451848 w 593259"/>
                  <a:gd name="connsiteY27" fmla="*/ 407577 h 441390"/>
                  <a:gd name="connsiteX28" fmla="*/ 485661 w 593259"/>
                  <a:gd name="connsiteY28" fmla="*/ 386336 h 441390"/>
                  <a:gd name="connsiteX29" fmla="*/ 518618 w 593259"/>
                  <a:gd name="connsiteY29" fmla="*/ 378240 h 441390"/>
                  <a:gd name="connsiteX30" fmla="*/ 540716 w 593259"/>
                  <a:gd name="connsiteY30" fmla="*/ 294705 h 441390"/>
                  <a:gd name="connsiteX31" fmla="*/ 574529 w 593259"/>
                  <a:gd name="connsiteY31" fmla="*/ 296991 h 441390"/>
                  <a:gd name="connsiteX32" fmla="*/ 564052 w 593259"/>
                  <a:gd name="connsiteY32" fmla="*/ 272036 h 441390"/>
                  <a:gd name="connsiteX33" fmla="*/ 578530 w 593259"/>
                  <a:gd name="connsiteY33" fmla="*/ 278608 h 441390"/>
                  <a:gd name="connsiteX34" fmla="*/ 592246 w 593259"/>
                  <a:gd name="connsiteY34" fmla="*/ 272607 h 441390"/>
                  <a:gd name="connsiteX35" fmla="*/ 587579 w 593259"/>
                  <a:gd name="connsiteY35" fmla="*/ 252795 h 44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93259" h="441390">
                    <a:moveTo>
                      <a:pt x="587579" y="252795"/>
                    </a:moveTo>
                    <a:cubicBezTo>
                      <a:pt x="570815" y="224220"/>
                      <a:pt x="566909" y="190502"/>
                      <a:pt x="557670" y="158784"/>
                    </a:cubicBezTo>
                    <a:cubicBezTo>
                      <a:pt x="548431" y="127065"/>
                      <a:pt x="530905" y="94299"/>
                      <a:pt x="499853" y="83155"/>
                    </a:cubicBezTo>
                    <a:lnTo>
                      <a:pt x="499091" y="83155"/>
                    </a:lnTo>
                    <a:cubicBezTo>
                      <a:pt x="471183" y="71916"/>
                      <a:pt x="436798" y="71725"/>
                      <a:pt x="413938" y="91061"/>
                    </a:cubicBezTo>
                    <a:cubicBezTo>
                      <a:pt x="408223" y="49246"/>
                      <a:pt x="371552" y="16099"/>
                      <a:pt x="330690" y="5336"/>
                    </a:cubicBezTo>
                    <a:cubicBezTo>
                      <a:pt x="289827" y="-5427"/>
                      <a:pt x="224295" y="954"/>
                      <a:pt x="185148" y="16766"/>
                    </a:cubicBezTo>
                    <a:cubicBezTo>
                      <a:pt x="154858" y="28958"/>
                      <a:pt x="125616" y="53913"/>
                      <a:pt x="89898" y="90585"/>
                    </a:cubicBezTo>
                    <a:cubicBezTo>
                      <a:pt x="74881" y="106045"/>
                      <a:pt x="61151" y="122706"/>
                      <a:pt x="48845" y="140400"/>
                    </a:cubicBezTo>
                    <a:lnTo>
                      <a:pt x="13602" y="250605"/>
                    </a:lnTo>
                    <a:cubicBezTo>
                      <a:pt x="9743" y="253368"/>
                      <a:pt x="6365" y="256747"/>
                      <a:pt x="3601" y="260606"/>
                    </a:cubicBezTo>
                    <a:cubicBezTo>
                      <a:pt x="-2835" y="270033"/>
                      <a:pt x="-411" y="282894"/>
                      <a:pt x="9017" y="289331"/>
                    </a:cubicBezTo>
                    <a:cubicBezTo>
                      <a:pt x="16603" y="294510"/>
                      <a:pt x="26698" y="294061"/>
                      <a:pt x="33795" y="288228"/>
                    </a:cubicBezTo>
                    <a:lnTo>
                      <a:pt x="33795" y="288228"/>
                    </a:lnTo>
                    <a:cubicBezTo>
                      <a:pt x="37415" y="294420"/>
                      <a:pt x="40177" y="300706"/>
                      <a:pt x="43320" y="307278"/>
                    </a:cubicBezTo>
                    <a:lnTo>
                      <a:pt x="43320" y="307278"/>
                    </a:lnTo>
                    <a:lnTo>
                      <a:pt x="43892" y="308421"/>
                    </a:lnTo>
                    <a:cubicBezTo>
                      <a:pt x="45683" y="312430"/>
                      <a:pt x="47686" y="316341"/>
                      <a:pt x="49892" y="320137"/>
                    </a:cubicBezTo>
                    <a:lnTo>
                      <a:pt x="49892" y="320137"/>
                    </a:lnTo>
                    <a:lnTo>
                      <a:pt x="77324" y="441390"/>
                    </a:lnTo>
                    <a:cubicBezTo>
                      <a:pt x="79134" y="408339"/>
                      <a:pt x="76658" y="293372"/>
                      <a:pt x="78372" y="260415"/>
                    </a:cubicBezTo>
                    <a:cubicBezTo>
                      <a:pt x="128618" y="258922"/>
                      <a:pt x="176085" y="237011"/>
                      <a:pt x="209817" y="199741"/>
                    </a:cubicBezTo>
                    <a:cubicBezTo>
                      <a:pt x="227819" y="179739"/>
                      <a:pt x="242012" y="154688"/>
                      <a:pt x="266205" y="142591"/>
                    </a:cubicBezTo>
                    <a:cubicBezTo>
                      <a:pt x="297352" y="127161"/>
                      <a:pt x="334404" y="138400"/>
                      <a:pt x="367265" y="149830"/>
                    </a:cubicBezTo>
                    <a:lnTo>
                      <a:pt x="365837" y="148592"/>
                    </a:lnTo>
                    <a:cubicBezTo>
                      <a:pt x="382967" y="156506"/>
                      <a:pt x="398422" y="167628"/>
                      <a:pt x="411366" y="181358"/>
                    </a:cubicBezTo>
                    <a:cubicBezTo>
                      <a:pt x="403952" y="246673"/>
                      <a:pt x="410710" y="312820"/>
                      <a:pt x="431178" y="375287"/>
                    </a:cubicBezTo>
                    <a:cubicBezTo>
                      <a:pt x="434226" y="384812"/>
                      <a:pt x="442608" y="403862"/>
                      <a:pt x="451848" y="407577"/>
                    </a:cubicBezTo>
                    <a:cubicBezTo>
                      <a:pt x="469945" y="414530"/>
                      <a:pt x="474803" y="396147"/>
                      <a:pt x="485661" y="386336"/>
                    </a:cubicBezTo>
                    <a:cubicBezTo>
                      <a:pt x="495313" y="379755"/>
                      <a:pt x="507015" y="376880"/>
                      <a:pt x="518618" y="378240"/>
                    </a:cubicBezTo>
                    <a:cubicBezTo>
                      <a:pt x="527622" y="350854"/>
                      <a:pt x="535001" y="322961"/>
                      <a:pt x="540716" y="294705"/>
                    </a:cubicBezTo>
                    <a:cubicBezTo>
                      <a:pt x="551657" y="298079"/>
                      <a:pt x="563233" y="298862"/>
                      <a:pt x="574529" y="296991"/>
                    </a:cubicBezTo>
                    <a:cubicBezTo>
                      <a:pt x="571005" y="288705"/>
                      <a:pt x="567576" y="280418"/>
                      <a:pt x="564052" y="272036"/>
                    </a:cubicBezTo>
                    <a:cubicBezTo>
                      <a:pt x="568375" y="275199"/>
                      <a:pt x="573304" y="277436"/>
                      <a:pt x="578530" y="278608"/>
                    </a:cubicBezTo>
                    <a:cubicBezTo>
                      <a:pt x="583912" y="279720"/>
                      <a:pt x="589410" y="277315"/>
                      <a:pt x="592246" y="272607"/>
                    </a:cubicBezTo>
                    <a:cubicBezTo>
                      <a:pt x="595199" y="265845"/>
                      <a:pt x="591103" y="258701"/>
                      <a:pt x="587579" y="252795"/>
                    </a:cubicBezTo>
                    <a:close/>
                  </a:path>
                </a:pathLst>
              </a:custGeom>
              <a:solidFill>
                <a:srgbClr val="263238"/>
              </a:solidFill>
              <a:ln w="9525" cap="flat">
                <a:noFill/>
                <a:prstDash val="solid"/>
                <a:miter/>
              </a:ln>
            </p:spPr>
            <p:txBody>
              <a:bodyPr rtlCol="0" anchor="ctr"/>
              <a:lstStyle/>
              <a:p>
                <a:endParaRPr lang="zh-CN" altLang="en-US"/>
              </a:p>
            </p:txBody>
          </p:sp>
          <p:sp>
            <p:nvSpPr>
              <p:cNvPr id="133" name="任意多边形: 形状 132"/>
              <p:cNvSpPr/>
              <p:nvPr/>
            </p:nvSpPr>
            <p:spPr>
              <a:xfrm>
                <a:off x="7088028" y="1380458"/>
                <a:ext cx="172783" cy="198261"/>
              </a:xfrm>
              <a:custGeom>
                <a:avLst/>
                <a:gdLst>
                  <a:gd name="connsiteX0" fmla="*/ 0 w 172783"/>
                  <a:gd name="connsiteY0" fmla="*/ 0 h 198261"/>
                  <a:gd name="connsiteX1" fmla="*/ 11716 w 172783"/>
                  <a:gd name="connsiteY1" fmla="*/ 10763 h 198261"/>
                  <a:gd name="connsiteX2" fmla="*/ 29813 w 172783"/>
                  <a:gd name="connsiteY2" fmla="*/ 49721 h 198261"/>
                  <a:gd name="connsiteX3" fmla="*/ 32766 w 172783"/>
                  <a:gd name="connsiteY3" fmla="*/ 79629 h 198261"/>
                  <a:gd name="connsiteX4" fmla="*/ 31147 w 172783"/>
                  <a:gd name="connsiteY4" fmla="*/ 114205 h 198261"/>
                  <a:gd name="connsiteX5" fmla="*/ 30290 w 172783"/>
                  <a:gd name="connsiteY5" fmla="*/ 152305 h 198261"/>
                  <a:gd name="connsiteX6" fmla="*/ 32861 w 172783"/>
                  <a:gd name="connsiteY6" fmla="*/ 172688 h 198261"/>
                  <a:gd name="connsiteX7" fmla="*/ 41148 w 172783"/>
                  <a:gd name="connsiteY7" fmla="*/ 192405 h 198261"/>
                  <a:gd name="connsiteX8" fmla="*/ 57721 w 172783"/>
                  <a:gd name="connsiteY8" fmla="*/ 197929 h 198261"/>
                  <a:gd name="connsiteX9" fmla="*/ 72676 w 172783"/>
                  <a:gd name="connsiteY9" fmla="*/ 189547 h 198261"/>
                  <a:gd name="connsiteX10" fmla="*/ 84296 w 172783"/>
                  <a:gd name="connsiteY10" fmla="*/ 160020 h 198261"/>
                  <a:gd name="connsiteX11" fmla="*/ 81820 w 172783"/>
                  <a:gd name="connsiteY11" fmla="*/ 160020 h 198261"/>
                  <a:gd name="connsiteX12" fmla="*/ 96107 w 172783"/>
                  <a:gd name="connsiteY12" fmla="*/ 184690 h 198261"/>
                  <a:gd name="connsiteX13" fmla="*/ 118967 w 172783"/>
                  <a:gd name="connsiteY13" fmla="*/ 197072 h 198261"/>
                  <a:gd name="connsiteX14" fmla="*/ 131064 w 172783"/>
                  <a:gd name="connsiteY14" fmla="*/ 194977 h 198261"/>
                  <a:gd name="connsiteX15" fmla="*/ 139255 w 172783"/>
                  <a:gd name="connsiteY15" fmla="*/ 186880 h 198261"/>
                  <a:gd name="connsiteX16" fmla="*/ 141732 w 172783"/>
                  <a:gd name="connsiteY16" fmla="*/ 176498 h 198261"/>
                  <a:gd name="connsiteX17" fmla="*/ 138017 w 172783"/>
                  <a:gd name="connsiteY17" fmla="*/ 166973 h 198261"/>
                  <a:gd name="connsiteX18" fmla="*/ 136779 w 172783"/>
                  <a:gd name="connsiteY18" fmla="*/ 168021 h 198261"/>
                  <a:gd name="connsiteX19" fmla="*/ 162020 w 172783"/>
                  <a:gd name="connsiteY19" fmla="*/ 187071 h 198261"/>
                  <a:gd name="connsiteX20" fmla="*/ 170021 w 172783"/>
                  <a:gd name="connsiteY20" fmla="*/ 191167 h 198261"/>
                  <a:gd name="connsiteX21" fmla="*/ 172784 w 172783"/>
                  <a:gd name="connsiteY21" fmla="*/ 191834 h 198261"/>
                  <a:gd name="connsiteX22" fmla="*/ 170117 w 172783"/>
                  <a:gd name="connsiteY22" fmla="*/ 190691 h 198261"/>
                  <a:gd name="connsiteX23" fmla="*/ 162592 w 172783"/>
                  <a:gd name="connsiteY23" fmla="*/ 187357 h 198261"/>
                  <a:gd name="connsiteX24" fmla="*/ 138208 w 172783"/>
                  <a:gd name="connsiteY24" fmla="*/ 168307 h 198261"/>
                  <a:gd name="connsiteX25" fmla="*/ 136970 w 172783"/>
                  <a:gd name="connsiteY25" fmla="*/ 169450 h 198261"/>
                  <a:gd name="connsiteX26" fmla="*/ 137731 w 172783"/>
                  <a:gd name="connsiteY26" fmla="*/ 186881 h 198261"/>
                  <a:gd name="connsiteX27" fmla="*/ 130302 w 172783"/>
                  <a:gd name="connsiteY27" fmla="*/ 194024 h 198261"/>
                  <a:gd name="connsiteX28" fmla="*/ 119348 w 172783"/>
                  <a:gd name="connsiteY28" fmla="*/ 195834 h 198261"/>
                  <a:gd name="connsiteX29" fmla="*/ 98107 w 172783"/>
                  <a:gd name="connsiteY29" fmla="*/ 184023 h 198261"/>
                  <a:gd name="connsiteX30" fmla="*/ 84296 w 172783"/>
                  <a:gd name="connsiteY30" fmla="*/ 159258 h 198261"/>
                  <a:gd name="connsiteX31" fmla="*/ 82582 w 172783"/>
                  <a:gd name="connsiteY31" fmla="*/ 155448 h 198261"/>
                  <a:gd name="connsiteX32" fmla="*/ 81820 w 172783"/>
                  <a:gd name="connsiteY32" fmla="*/ 159544 h 198261"/>
                  <a:gd name="connsiteX33" fmla="*/ 71056 w 172783"/>
                  <a:gd name="connsiteY33" fmla="*/ 188119 h 198261"/>
                  <a:gd name="connsiteX34" fmla="*/ 57721 w 172783"/>
                  <a:gd name="connsiteY34" fmla="*/ 195644 h 198261"/>
                  <a:gd name="connsiteX35" fmla="*/ 43624 w 172783"/>
                  <a:gd name="connsiteY35" fmla="*/ 190881 h 198261"/>
                  <a:gd name="connsiteX36" fmla="*/ 35909 w 172783"/>
                  <a:gd name="connsiteY36" fmla="*/ 172498 h 198261"/>
                  <a:gd name="connsiteX37" fmla="*/ 33338 w 172783"/>
                  <a:gd name="connsiteY37" fmla="*/ 152591 h 198261"/>
                  <a:gd name="connsiteX38" fmla="*/ 34004 w 172783"/>
                  <a:gd name="connsiteY38" fmla="*/ 114491 h 198261"/>
                  <a:gd name="connsiteX39" fmla="*/ 35433 w 172783"/>
                  <a:gd name="connsiteY39" fmla="*/ 79724 h 198261"/>
                  <a:gd name="connsiteX40" fmla="*/ 32099 w 172783"/>
                  <a:gd name="connsiteY40" fmla="*/ 49435 h 198261"/>
                  <a:gd name="connsiteX41" fmla="*/ 13049 w 172783"/>
                  <a:gd name="connsiteY41" fmla="*/ 10192 h 198261"/>
                  <a:gd name="connsiteX42" fmla="*/ 0 w 172783"/>
                  <a:gd name="connsiteY42" fmla="*/ 0 h 19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72783" h="198261">
                    <a:moveTo>
                      <a:pt x="0" y="0"/>
                    </a:moveTo>
                    <a:cubicBezTo>
                      <a:pt x="4151" y="3311"/>
                      <a:pt x="8065" y="6908"/>
                      <a:pt x="11716" y="10763"/>
                    </a:cubicBezTo>
                    <a:cubicBezTo>
                      <a:pt x="21026" y="21959"/>
                      <a:pt x="27263" y="35385"/>
                      <a:pt x="29813" y="49721"/>
                    </a:cubicBezTo>
                    <a:cubicBezTo>
                      <a:pt x="31781" y="59568"/>
                      <a:pt x="32770" y="69587"/>
                      <a:pt x="32766" y="79629"/>
                    </a:cubicBezTo>
                    <a:cubicBezTo>
                      <a:pt x="32766" y="90392"/>
                      <a:pt x="31909" y="102013"/>
                      <a:pt x="31147" y="114205"/>
                    </a:cubicBezTo>
                    <a:cubicBezTo>
                      <a:pt x="30009" y="126871"/>
                      <a:pt x="29722" y="139600"/>
                      <a:pt x="30290" y="152305"/>
                    </a:cubicBezTo>
                    <a:cubicBezTo>
                      <a:pt x="30636" y="159154"/>
                      <a:pt x="31495" y="165968"/>
                      <a:pt x="32861" y="172688"/>
                    </a:cubicBezTo>
                    <a:cubicBezTo>
                      <a:pt x="33929" y="179851"/>
                      <a:pt x="36779" y="186630"/>
                      <a:pt x="41148" y="192405"/>
                    </a:cubicBezTo>
                    <a:cubicBezTo>
                      <a:pt x="45318" y="197032"/>
                      <a:pt x="51610" y="199129"/>
                      <a:pt x="57721" y="197929"/>
                    </a:cubicBezTo>
                    <a:cubicBezTo>
                      <a:pt x="63493" y="196857"/>
                      <a:pt x="68749" y="193911"/>
                      <a:pt x="72676" y="189547"/>
                    </a:cubicBezTo>
                    <a:cubicBezTo>
                      <a:pt x="79060" y="180888"/>
                      <a:pt x="83067" y="170708"/>
                      <a:pt x="84296" y="160020"/>
                    </a:cubicBezTo>
                    <a:lnTo>
                      <a:pt x="81820" y="160020"/>
                    </a:lnTo>
                    <a:cubicBezTo>
                      <a:pt x="85381" y="168883"/>
                      <a:pt x="90192" y="177190"/>
                      <a:pt x="96107" y="184690"/>
                    </a:cubicBezTo>
                    <a:cubicBezTo>
                      <a:pt x="101871" y="191580"/>
                      <a:pt x="110048" y="196009"/>
                      <a:pt x="118967" y="197072"/>
                    </a:cubicBezTo>
                    <a:cubicBezTo>
                      <a:pt x="123115" y="197500"/>
                      <a:pt x="127301" y="196775"/>
                      <a:pt x="131064" y="194977"/>
                    </a:cubicBezTo>
                    <a:cubicBezTo>
                      <a:pt x="134564" y="193188"/>
                      <a:pt x="137426" y="190360"/>
                      <a:pt x="139255" y="186880"/>
                    </a:cubicBezTo>
                    <a:cubicBezTo>
                      <a:pt x="141024" y="183715"/>
                      <a:pt x="141881" y="180121"/>
                      <a:pt x="141732" y="176498"/>
                    </a:cubicBezTo>
                    <a:cubicBezTo>
                      <a:pt x="141702" y="172975"/>
                      <a:pt x="140380" y="169586"/>
                      <a:pt x="138017" y="166973"/>
                    </a:cubicBezTo>
                    <a:lnTo>
                      <a:pt x="136779" y="168021"/>
                    </a:lnTo>
                    <a:cubicBezTo>
                      <a:pt x="143724" y="176113"/>
                      <a:pt x="152334" y="182611"/>
                      <a:pt x="162020" y="187071"/>
                    </a:cubicBezTo>
                    <a:cubicBezTo>
                      <a:pt x="164595" y="188610"/>
                      <a:pt x="167268" y="189978"/>
                      <a:pt x="170021" y="191167"/>
                    </a:cubicBezTo>
                    <a:cubicBezTo>
                      <a:pt x="170904" y="191526"/>
                      <a:pt x="171835" y="191751"/>
                      <a:pt x="172784" y="191834"/>
                    </a:cubicBezTo>
                    <a:cubicBezTo>
                      <a:pt x="171947" y="191341"/>
                      <a:pt x="171051" y="190957"/>
                      <a:pt x="170117" y="190691"/>
                    </a:cubicBezTo>
                    <a:cubicBezTo>
                      <a:pt x="168402" y="190024"/>
                      <a:pt x="165830" y="188976"/>
                      <a:pt x="162592" y="187357"/>
                    </a:cubicBezTo>
                    <a:cubicBezTo>
                      <a:pt x="153287" y="182677"/>
                      <a:pt x="145000" y="176203"/>
                      <a:pt x="138208" y="168307"/>
                    </a:cubicBezTo>
                    <a:lnTo>
                      <a:pt x="136970" y="169450"/>
                    </a:lnTo>
                    <a:cubicBezTo>
                      <a:pt x="140909" y="174505"/>
                      <a:pt x="141215" y="181501"/>
                      <a:pt x="137731" y="186881"/>
                    </a:cubicBezTo>
                    <a:cubicBezTo>
                      <a:pt x="136009" y="189938"/>
                      <a:pt x="133425" y="192423"/>
                      <a:pt x="130302" y="194024"/>
                    </a:cubicBezTo>
                    <a:cubicBezTo>
                      <a:pt x="126890" y="195634"/>
                      <a:pt x="123097" y="196261"/>
                      <a:pt x="119348" y="195834"/>
                    </a:cubicBezTo>
                    <a:cubicBezTo>
                      <a:pt x="111016" y="194766"/>
                      <a:pt x="103412" y="190537"/>
                      <a:pt x="98107" y="184023"/>
                    </a:cubicBezTo>
                    <a:cubicBezTo>
                      <a:pt x="92351" y="176466"/>
                      <a:pt x="87700" y="168127"/>
                      <a:pt x="84296" y="159258"/>
                    </a:cubicBezTo>
                    <a:lnTo>
                      <a:pt x="82582" y="155448"/>
                    </a:lnTo>
                    <a:lnTo>
                      <a:pt x="81820" y="159544"/>
                    </a:lnTo>
                    <a:cubicBezTo>
                      <a:pt x="80760" y="169839"/>
                      <a:pt x="77052" y="179683"/>
                      <a:pt x="71056" y="188119"/>
                    </a:cubicBezTo>
                    <a:cubicBezTo>
                      <a:pt x="67548" y="192010"/>
                      <a:pt x="62866" y="194652"/>
                      <a:pt x="57721" y="195644"/>
                    </a:cubicBezTo>
                    <a:cubicBezTo>
                      <a:pt x="52513" y="196633"/>
                      <a:pt x="47166" y="194827"/>
                      <a:pt x="43624" y="190881"/>
                    </a:cubicBezTo>
                    <a:cubicBezTo>
                      <a:pt x="39509" y="185522"/>
                      <a:pt x="36851" y="179189"/>
                      <a:pt x="35909" y="172498"/>
                    </a:cubicBezTo>
                    <a:cubicBezTo>
                      <a:pt x="34544" y="165938"/>
                      <a:pt x="33684" y="159282"/>
                      <a:pt x="33338" y="152591"/>
                    </a:cubicBezTo>
                    <a:cubicBezTo>
                      <a:pt x="32792" y="139889"/>
                      <a:pt x="33015" y="127165"/>
                      <a:pt x="34004" y="114491"/>
                    </a:cubicBezTo>
                    <a:cubicBezTo>
                      <a:pt x="34766" y="102298"/>
                      <a:pt x="35624" y="90678"/>
                      <a:pt x="35433" y="79724"/>
                    </a:cubicBezTo>
                    <a:cubicBezTo>
                      <a:pt x="35366" y="69540"/>
                      <a:pt x="34249" y="59390"/>
                      <a:pt x="32099" y="49435"/>
                    </a:cubicBezTo>
                    <a:cubicBezTo>
                      <a:pt x="29355" y="34892"/>
                      <a:pt x="22778" y="21344"/>
                      <a:pt x="13049" y="10192"/>
                    </a:cubicBezTo>
                    <a:cubicBezTo>
                      <a:pt x="9328" y="6059"/>
                      <a:pt x="4911" y="2609"/>
                      <a:pt x="0" y="0"/>
                    </a:cubicBezTo>
                    <a:close/>
                  </a:path>
                </a:pathLst>
              </a:custGeom>
              <a:solidFill>
                <a:srgbClr val="455A64"/>
              </a:solidFill>
              <a:ln w="9525" cap="flat">
                <a:noFill/>
                <a:prstDash val="solid"/>
                <a:miter/>
              </a:ln>
            </p:spPr>
            <p:txBody>
              <a:bodyPr rtlCol="0" anchor="ctr"/>
              <a:lstStyle/>
              <a:p>
                <a:endParaRPr lang="zh-CN" altLang="en-US"/>
              </a:p>
            </p:txBody>
          </p:sp>
          <p:sp>
            <p:nvSpPr>
              <p:cNvPr id="134" name="任意多边形: 形状 133"/>
              <p:cNvSpPr/>
              <p:nvPr/>
            </p:nvSpPr>
            <p:spPr>
              <a:xfrm>
                <a:off x="6724650" y="1314471"/>
                <a:ext cx="359473" cy="199417"/>
              </a:xfrm>
              <a:custGeom>
                <a:avLst/>
                <a:gdLst>
                  <a:gd name="connsiteX0" fmla="*/ 0 w 359473"/>
                  <a:gd name="connsiteY0" fmla="*/ 180287 h 199417"/>
                  <a:gd name="connsiteX1" fmla="*/ 953 w 359473"/>
                  <a:gd name="connsiteY1" fmla="*/ 181049 h 199417"/>
                  <a:gd name="connsiteX2" fmla="*/ 3905 w 359473"/>
                  <a:gd name="connsiteY2" fmla="*/ 183240 h 199417"/>
                  <a:gd name="connsiteX3" fmla="*/ 8858 w 359473"/>
                  <a:gd name="connsiteY3" fmla="*/ 186383 h 199417"/>
                  <a:gd name="connsiteX4" fmla="*/ 16002 w 359473"/>
                  <a:gd name="connsiteY4" fmla="*/ 190098 h 199417"/>
                  <a:gd name="connsiteX5" fmla="*/ 66294 w 359473"/>
                  <a:gd name="connsiteY5" fmla="*/ 199147 h 199417"/>
                  <a:gd name="connsiteX6" fmla="*/ 137160 w 359473"/>
                  <a:gd name="connsiteY6" fmla="*/ 173048 h 199417"/>
                  <a:gd name="connsiteX7" fmla="*/ 198025 w 359473"/>
                  <a:gd name="connsiteY7" fmla="*/ 102849 h 199417"/>
                  <a:gd name="connsiteX8" fmla="*/ 221266 w 359473"/>
                  <a:gd name="connsiteY8" fmla="*/ 60558 h 199417"/>
                  <a:gd name="connsiteX9" fmla="*/ 247650 w 359473"/>
                  <a:gd name="connsiteY9" fmla="*/ 24839 h 199417"/>
                  <a:gd name="connsiteX10" fmla="*/ 281559 w 359473"/>
                  <a:gd name="connsiteY10" fmla="*/ 4265 h 199417"/>
                  <a:gd name="connsiteX11" fmla="*/ 299371 w 359473"/>
                  <a:gd name="connsiteY11" fmla="*/ 2265 h 199417"/>
                  <a:gd name="connsiteX12" fmla="*/ 315754 w 359473"/>
                  <a:gd name="connsiteY12" fmla="*/ 5408 h 199417"/>
                  <a:gd name="connsiteX13" fmla="*/ 340233 w 359473"/>
                  <a:gd name="connsiteY13" fmla="*/ 20076 h 199417"/>
                  <a:gd name="connsiteX14" fmla="*/ 353473 w 359473"/>
                  <a:gd name="connsiteY14" fmla="*/ 37317 h 199417"/>
                  <a:gd name="connsiteX15" fmla="*/ 359474 w 359473"/>
                  <a:gd name="connsiteY15" fmla="*/ 54938 h 199417"/>
                  <a:gd name="connsiteX16" fmla="*/ 359473 w 359473"/>
                  <a:gd name="connsiteY16" fmla="*/ 53700 h 199417"/>
                  <a:gd name="connsiteX17" fmla="*/ 359473 w 359473"/>
                  <a:gd name="connsiteY17" fmla="*/ 50080 h 199417"/>
                  <a:gd name="connsiteX18" fmla="*/ 354997 w 359473"/>
                  <a:gd name="connsiteY18" fmla="*/ 36840 h 199417"/>
                  <a:gd name="connsiteX19" fmla="*/ 341090 w 359473"/>
                  <a:gd name="connsiteY19" fmla="*/ 19029 h 199417"/>
                  <a:gd name="connsiteX20" fmla="*/ 316135 w 359473"/>
                  <a:gd name="connsiteY20" fmla="*/ 3503 h 199417"/>
                  <a:gd name="connsiteX21" fmla="*/ 299276 w 359473"/>
                  <a:gd name="connsiteY21" fmla="*/ 74 h 199417"/>
                  <a:gd name="connsiteX22" fmla="*/ 280702 w 359473"/>
                  <a:gd name="connsiteY22" fmla="*/ 2074 h 199417"/>
                  <a:gd name="connsiteX23" fmla="*/ 245745 w 359473"/>
                  <a:gd name="connsiteY23" fmla="*/ 23029 h 199417"/>
                  <a:gd name="connsiteX24" fmla="*/ 218884 w 359473"/>
                  <a:gd name="connsiteY24" fmla="*/ 59224 h 199417"/>
                  <a:gd name="connsiteX25" fmla="*/ 195739 w 359473"/>
                  <a:gd name="connsiteY25" fmla="*/ 101420 h 199417"/>
                  <a:gd name="connsiteX26" fmla="*/ 135731 w 359473"/>
                  <a:gd name="connsiteY26" fmla="*/ 170952 h 199417"/>
                  <a:gd name="connsiteX27" fmla="*/ 66199 w 359473"/>
                  <a:gd name="connsiteY27" fmla="*/ 197241 h 199417"/>
                  <a:gd name="connsiteX28" fmla="*/ 16478 w 359473"/>
                  <a:gd name="connsiteY28" fmla="*/ 189145 h 199417"/>
                  <a:gd name="connsiteX29" fmla="*/ 0 w 359473"/>
                  <a:gd name="connsiteY29" fmla="*/ 180287 h 19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9473" h="199417">
                    <a:moveTo>
                      <a:pt x="0" y="180287"/>
                    </a:moveTo>
                    <a:lnTo>
                      <a:pt x="953" y="181049"/>
                    </a:lnTo>
                    <a:lnTo>
                      <a:pt x="3905" y="183240"/>
                    </a:lnTo>
                    <a:cubicBezTo>
                      <a:pt x="5502" y="184370"/>
                      <a:pt x="7155" y="185419"/>
                      <a:pt x="8858" y="186383"/>
                    </a:cubicBezTo>
                    <a:cubicBezTo>
                      <a:pt x="11166" y="187757"/>
                      <a:pt x="13551" y="188997"/>
                      <a:pt x="16002" y="190098"/>
                    </a:cubicBezTo>
                    <a:cubicBezTo>
                      <a:pt x="31741" y="197288"/>
                      <a:pt x="49036" y="200400"/>
                      <a:pt x="66294" y="199147"/>
                    </a:cubicBezTo>
                    <a:cubicBezTo>
                      <a:pt x="91948" y="197506"/>
                      <a:pt x="116570" y="188438"/>
                      <a:pt x="137160" y="173048"/>
                    </a:cubicBezTo>
                    <a:cubicBezTo>
                      <a:pt x="162040" y="154061"/>
                      <a:pt x="182756" y="130168"/>
                      <a:pt x="198025" y="102849"/>
                    </a:cubicBezTo>
                    <a:cubicBezTo>
                      <a:pt x="206597" y="88656"/>
                      <a:pt x="213551" y="74274"/>
                      <a:pt x="221266" y="60558"/>
                    </a:cubicBezTo>
                    <a:cubicBezTo>
                      <a:pt x="228311" y="47454"/>
                      <a:pt x="237196" y="35425"/>
                      <a:pt x="247650" y="24839"/>
                    </a:cubicBezTo>
                    <a:cubicBezTo>
                      <a:pt x="257044" y="15240"/>
                      <a:pt x="268707" y="8165"/>
                      <a:pt x="281559" y="4265"/>
                    </a:cubicBezTo>
                    <a:cubicBezTo>
                      <a:pt x="287346" y="2625"/>
                      <a:pt x="293364" y="1949"/>
                      <a:pt x="299371" y="2265"/>
                    </a:cubicBezTo>
                    <a:cubicBezTo>
                      <a:pt x="304950" y="2557"/>
                      <a:pt x="310462" y="3614"/>
                      <a:pt x="315754" y="5408"/>
                    </a:cubicBezTo>
                    <a:cubicBezTo>
                      <a:pt x="324864" y="8501"/>
                      <a:pt x="333210" y="13501"/>
                      <a:pt x="340233" y="20076"/>
                    </a:cubicBezTo>
                    <a:cubicBezTo>
                      <a:pt x="345535" y="25083"/>
                      <a:pt x="350004" y="30903"/>
                      <a:pt x="353473" y="37317"/>
                    </a:cubicBezTo>
                    <a:cubicBezTo>
                      <a:pt x="356194" y="42920"/>
                      <a:pt x="358210" y="48839"/>
                      <a:pt x="359474" y="54938"/>
                    </a:cubicBezTo>
                    <a:cubicBezTo>
                      <a:pt x="359473" y="54938"/>
                      <a:pt x="359473" y="54462"/>
                      <a:pt x="359473" y="53700"/>
                    </a:cubicBezTo>
                    <a:cubicBezTo>
                      <a:pt x="359473" y="52938"/>
                      <a:pt x="359473" y="51509"/>
                      <a:pt x="359473" y="50080"/>
                    </a:cubicBezTo>
                    <a:cubicBezTo>
                      <a:pt x="358491" y="45511"/>
                      <a:pt x="356989" y="41068"/>
                      <a:pt x="354997" y="36840"/>
                    </a:cubicBezTo>
                    <a:cubicBezTo>
                      <a:pt x="351396" y="30163"/>
                      <a:pt x="346695" y="24142"/>
                      <a:pt x="341090" y="19029"/>
                    </a:cubicBezTo>
                    <a:cubicBezTo>
                      <a:pt x="333977" y="12130"/>
                      <a:pt x="325467" y="6836"/>
                      <a:pt x="316135" y="3503"/>
                    </a:cubicBezTo>
                    <a:cubicBezTo>
                      <a:pt x="310687" y="1637"/>
                      <a:pt x="305020" y="484"/>
                      <a:pt x="299276" y="74"/>
                    </a:cubicBezTo>
                    <a:cubicBezTo>
                      <a:pt x="293018" y="-238"/>
                      <a:pt x="286750" y="437"/>
                      <a:pt x="280702" y="2074"/>
                    </a:cubicBezTo>
                    <a:cubicBezTo>
                      <a:pt x="267483" y="6033"/>
                      <a:pt x="255466" y="13237"/>
                      <a:pt x="245745" y="23029"/>
                    </a:cubicBezTo>
                    <a:cubicBezTo>
                      <a:pt x="235103" y="33744"/>
                      <a:pt x="226057" y="45934"/>
                      <a:pt x="218884" y="59224"/>
                    </a:cubicBezTo>
                    <a:cubicBezTo>
                      <a:pt x="211169" y="72845"/>
                      <a:pt x="204216" y="87799"/>
                      <a:pt x="195739" y="101420"/>
                    </a:cubicBezTo>
                    <a:cubicBezTo>
                      <a:pt x="180592" y="128381"/>
                      <a:pt x="160186" y="152026"/>
                      <a:pt x="135731" y="170952"/>
                    </a:cubicBezTo>
                    <a:cubicBezTo>
                      <a:pt x="115548" y="186190"/>
                      <a:pt x="91415" y="195314"/>
                      <a:pt x="66199" y="197241"/>
                    </a:cubicBezTo>
                    <a:cubicBezTo>
                      <a:pt x="49214" y="198626"/>
                      <a:pt x="32147" y="195847"/>
                      <a:pt x="16478" y="189145"/>
                    </a:cubicBezTo>
                    <a:cubicBezTo>
                      <a:pt x="10841" y="186470"/>
                      <a:pt x="5341" y="183514"/>
                      <a:pt x="0" y="180287"/>
                    </a:cubicBezTo>
                    <a:close/>
                  </a:path>
                </a:pathLst>
              </a:custGeom>
              <a:solidFill>
                <a:srgbClr val="455A64"/>
              </a:solidFill>
              <a:ln w="9525" cap="flat">
                <a:noFill/>
                <a:prstDash val="solid"/>
                <a:miter/>
              </a:ln>
            </p:spPr>
            <p:txBody>
              <a:bodyPr rtlCol="0" anchor="ctr"/>
              <a:lstStyle/>
              <a:p>
                <a:endParaRPr lang="zh-CN" altLang="en-US"/>
              </a:p>
            </p:txBody>
          </p:sp>
          <p:sp>
            <p:nvSpPr>
              <p:cNvPr id="135" name="任意多边形: 形状 134"/>
              <p:cNvSpPr/>
              <p:nvPr/>
            </p:nvSpPr>
            <p:spPr>
              <a:xfrm>
                <a:off x="6713982" y="1443091"/>
                <a:ext cx="124491" cy="19156"/>
              </a:xfrm>
              <a:custGeom>
                <a:avLst/>
                <a:gdLst>
                  <a:gd name="connsiteX0" fmla="*/ 0 w 124491"/>
                  <a:gd name="connsiteY0" fmla="*/ 41 h 19156"/>
                  <a:gd name="connsiteX1" fmla="*/ 4191 w 124491"/>
                  <a:gd name="connsiteY1" fmla="*/ 2994 h 19156"/>
                  <a:gd name="connsiteX2" fmla="*/ 16669 w 124491"/>
                  <a:gd name="connsiteY2" fmla="*/ 9281 h 19156"/>
                  <a:gd name="connsiteX3" fmla="*/ 36481 w 124491"/>
                  <a:gd name="connsiteY3" fmla="*/ 15758 h 19156"/>
                  <a:gd name="connsiteX4" fmla="*/ 87154 w 124491"/>
                  <a:gd name="connsiteY4" fmla="*/ 17377 h 19156"/>
                  <a:gd name="connsiteX5" fmla="*/ 107251 w 124491"/>
                  <a:gd name="connsiteY5" fmla="*/ 12233 h 19156"/>
                  <a:gd name="connsiteX6" fmla="*/ 120110 w 124491"/>
                  <a:gd name="connsiteY6" fmla="*/ 6709 h 19156"/>
                  <a:gd name="connsiteX7" fmla="*/ 124492 w 124491"/>
                  <a:gd name="connsiteY7" fmla="*/ 4042 h 19156"/>
                  <a:gd name="connsiteX8" fmla="*/ 106680 w 124491"/>
                  <a:gd name="connsiteY8" fmla="*/ 10328 h 19156"/>
                  <a:gd name="connsiteX9" fmla="*/ 86677 w 124491"/>
                  <a:gd name="connsiteY9" fmla="*/ 14900 h 19156"/>
                  <a:gd name="connsiteX10" fmla="*/ 61817 w 124491"/>
                  <a:gd name="connsiteY10" fmla="*/ 16424 h 19156"/>
                  <a:gd name="connsiteX11" fmla="*/ 37052 w 124491"/>
                  <a:gd name="connsiteY11" fmla="*/ 13281 h 19156"/>
                  <a:gd name="connsiteX12" fmla="*/ 17431 w 124491"/>
                  <a:gd name="connsiteY12" fmla="*/ 7471 h 19156"/>
                  <a:gd name="connsiteX13" fmla="*/ 0 w 124491"/>
                  <a:gd name="connsiteY13" fmla="*/ 41 h 19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91" h="19156">
                    <a:moveTo>
                      <a:pt x="0" y="41"/>
                    </a:moveTo>
                    <a:cubicBezTo>
                      <a:pt x="1271" y="1193"/>
                      <a:pt x="2679" y="2184"/>
                      <a:pt x="4191" y="2994"/>
                    </a:cubicBezTo>
                    <a:cubicBezTo>
                      <a:pt x="8197" y="5381"/>
                      <a:pt x="12366" y="7482"/>
                      <a:pt x="16669" y="9281"/>
                    </a:cubicBezTo>
                    <a:cubicBezTo>
                      <a:pt x="23069" y="12020"/>
                      <a:pt x="29699" y="14187"/>
                      <a:pt x="36481" y="15758"/>
                    </a:cubicBezTo>
                    <a:cubicBezTo>
                      <a:pt x="53096" y="19657"/>
                      <a:pt x="70323" y="20208"/>
                      <a:pt x="87154" y="17377"/>
                    </a:cubicBezTo>
                    <a:cubicBezTo>
                      <a:pt x="93988" y="16244"/>
                      <a:pt x="100713" y="14523"/>
                      <a:pt x="107251" y="12233"/>
                    </a:cubicBezTo>
                    <a:cubicBezTo>
                      <a:pt x="111649" y="10664"/>
                      <a:pt x="115944" y="8819"/>
                      <a:pt x="120110" y="6709"/>
                    </a:cubicBezTo>
                    <a:cubicBezTo>
                      <a:pt x="121648" y="5953"/>
                      <a:pt x="123114" y="5060"/>
                      <a:pt x="124492" y="4042"/>
                    </a:cubicBezTo>
                    <a:cubicBezTo>
                      <a:pt x="124492" y="4042"/>
                      <a:pt x="117729" y="6899"/>
                      <a:pt x="106680" y="10328"/>
                    </a:cubicBezTo>
                    <a:cubicBezTo>
                      <a:pt x="100133" y="12341"/>
                      <a:pt x="93448" y="13869"/>
                      <a:pt x="86677" y="14900"/>
                    </a:cubicBezTo>
                    <a:cubicBezTo>
                      <a:pt x="78444" y="16066"/>
                      <a:pt x="70131" y="16576"/>
                      <a:pt x="61817" y="16424"/>
                    </a:cubicBezTo>
                    <a:cubicBezTo>
                      <a:pt x="53489" y="16072"/>
                      <a:pt x="45205" y="15020"/>
                      <a:pt x="37052" y="13281"/>
                    </a:cubicBezTo>
                    <a:cubicBezTo>
                      <a:pt x="30371" y="11854"/>
                      <a:pt x="23811" y="9911"/>
                      <a:pt x="17431" y="7471"/>
                    </a:cubicBezTo>
                    <a:cubicBezTo>
                      <a:pt x="6572" y="3280"/>
                      <a:pt x="286" y="-435"/>
                      <a:pt x="0" y="41"/>
                    </a:cubicBezTo>
                    <a:close/>
                  </a:path>
                </a:pathLst>
              </a:custGeom>
              <a:solidFill>
                <a:srgbClr val="455A64"/>
              </a:solidFill>
              <a:ln w="9525" cap="flat">
                <a:noFill/>
                <a:prstDash val="solid"/>
                <a:miter/>
              </a:ln>
            </p:spPr>
            <p:txBody>
              <a:bodyPr rtlCol="0" anchor="ctr"/>
              <a:lstStyle/>
              <a:p>
                <a:endParaRPr lang="zh-CN" altLang="en-US"/>
              </a:p>
            </p:txBody>
          </p:sp>
          <p:sp>
            <p:nvSpPr>
              <p:cNvPr id="136" name="任意多边形: 形状 135"/>
              <p:cNvSpPr/>
              <p:nvPr/>
            </p:nvSpPr>
            <p:spPr>
              <a:xfrm>
                <a:off x="6809829" y="1599312"/>
                <a:ext cx="73160" cy="21132"/>
              </a:xfrm>
              <a:custGeom>
                <a:avLst/>
                <a:gdLst>
                  <a:gd name="connsiteX0" fmla="*/ 546 w 73160"/>
                  <a:gd name="connsiteY0" fmla="*/ 20795 h 21132"/>
                  <a:gd name="connsiteX1" fmla="*/ 36169 w 73160"/>
                  <a:gd name="connsiteY1" fmla="*/ 11270 h 21132"/>
                  <a:gd name="connsiteX2" fmla="*/ 72555 w 73160"/>
                  <a:gd name="connsiteY2" fmla="*/ 17842 h 21132"/>
                  <a:gd name="connsiteX3" fmla="*/ 64744 w 73160"/>
                  <a:gd name="connsiteY3" fmla="*/ 8317 h 21132"/>
                  <a:gd name="connsiteX4" fmla="*/ 35503 w 73160"/>
                  <a:gd name="connsiteY4" fmla="*/ 31 h 21132"/>
                  <a:gd name="connsiteX5" fmla="*/ 6928 w 73160"/>
                  <a:gd name="connsiteY5" fmla="*/ 10318 h 21132"/>
                  <a:gd name="connsiteX6" fmla="*/ 546 w 73160"/>
                  <a:gd name="connsiteY6" fmla="*/ 20795 h 2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160" h="21132">
                    <a:moveTo>
                      <a:pt x="546" y="20795"/>
                    </a:moveTo>
                    <a:cubicBezTo>
                      <a:pt x="2927" y="23176"/>
                      <a:pt x="16453" y="12223"/>
                      <a:pt x="36169" y="11270"/>
                    </a:cubicBezTo>
                    <a:cubicBezTo>
                      <a:pt x="55886" y="10318"/>
                      <a:pt x="70459" y="20795"/>
                      <a:pt x="72555" y="17842"/>
                    </a:cubicBezTo>
                    <a:cubicBezTo>
                      <a:pt x="74650" y="14890"/>
                      <a:pt x="71126" y="12318"/>
                      <a:pt x="64744" y="8317"/>
                    </a:cubicBezTo>
                    <a:cubicBezTo>
                      <a:pt x="56104" y="2565"/>
                      <a:pt x="45877" y="-334"/>
                      <a:pt x="35503" y="31"/>
                    </a:cubicBezTo>
                    <a:cubicBezTo>
                      <a:pt x="25094" y="163"/>
                      <a:pt x="15032" y="3786"/>
                      <a:pt x="6928" y="10318"/>
                    </a:cubicBezTo>
                    <a:cubicBezTo>
                      <a:pt x="546" y="15271"/>
                      <a:pt x="-978" y="19938"/>
                      <a:pt x="546" y="20795"/>
                    </a:cubicBezTo>
                    <a:close/>
                  </a:path>
                </a:pathLst>
              </a:custGeom>
              <a:solidFill>
                <a:srgbClr val="263238"/>
              </a:solidFill>
              <a:ln w="9525" cap="flat">
                <a:noFill/>
                <a:prstDash val="solid"/>
                <a:miter/>
              </a:ln>
            </p:spPr>
            <p:txBody>
              <a:bodyPr rtlCol="0" anchor="ctr"/>
              <a:lstStyle/>
              <a:p>
                <a:endParaRPr lang="zh-CN" altLang="en-US"/>
              </a:p>
            </p:txBody>
          </p:sp>
          <p:sp>
            <p:nvSpPr>
              <p:cNvPr id="137" name="任意多边形: 形状 136"/>
              <p:cNvSpPr/>
              <p:nvPr/>
            </p:nvSpPr>
            <p:spPr>
              <a:xfrm>
                <a:off x="6821137" y="1643527"/>
                <a:ext cx="31817" cy="30407"/>
              </a:xfrm>
              <a:custGeom>
                <a:avLst/>
                <a:gdLst>
                  <a:gd name="connsiteX0" fmla="*/ 1 w 31817"/>
                  <a:gd name="connsiteY0" fmla="*/ 15537 h 30407"/>
                  <a:gd name="connsiteX1" fmla="*/ 16480 w 31817"/>
                  <a:gd name="connsiteY1" fmla="*/ 30396 h 30407"/>
                  <a:gd name="connsiteX2" fmla="*/ 31816 w 31817"/>
                  <a:gd name="connsiteY2" fmla="*/ 15446 h 30407"/>
                  <a:gd name="connsiteX3" fmla="*/ 31815 w 31817"/>
                  <a:gd name="connsiteY3" fmla="*/ 14966 h 30407"/>
                  <a:gd name="connsiteX4" fmla="*/ 15337 w 31817"/>
                  <a:gd name="connsiteY4" fmla="*/ 12 h 30407"/>
                  <a:gd name="connsiteX5" fmla="*/ 0 w 31817"/>
                  <a:gd name="connsiteY5" fmla="*/ 15346 h 30407"/>
                  <a:gd name="connsiteX6" fmla="*/ 1 w 31817"/>
                  <a:gd name="connsiteY6" fmla="*/ 15537 h 30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17" h="30407">
                    <a:moveTo>
                      <a:pt x="1" y="15537"/>
                    </a:moveTo>
                    <a:cubicBezTo>
                      <a:pt x="562" y="24136"/>
                      <a:pt x="7869" y="30724"/>
                      <a:pt x="16480" y="30396"/>
                    </a:cubicBezTo>
                    <a:cubicBezTo>
                      <a:pt x="24843" y="30503"/>
                      <a:pt x="31709" y="23810"/>
                      <a:pt x="31816" y="15446"/>
                    </a:cubicBezTo>
                    <a:cubicBezTo>
                      <a:pt x="31818" y="15286"/>
                      <a:pt x="31818" y="15126"/>
                      <a:pt x="31815" y="14966"/>
                    </a:cubicBezTo>
                    <a:cubicBezTo>
                      <a:pt x="31303" y="6329"/>
                      <a:pt x="23982" y="-314"/>
                      <a:pt x="15337" y="12"/>
                    </a:cubicBezTo>
                    <a:cubicBezTo>
                      <a:pt x="6867" y="11"/>
                      <a:pt x="1" y="6876"/>
                      <a:pt x="0" y="15346"/>
                    </a:cubicBezTo>
                    <a:cubicBezTo>
                      <a:pt x="0" y="15409"/>
                      <a:pt x="0" y="15473"/>
                      <a:pt x="1" y="15537"/>
                    </a:cubicBezTo>
                    <a:close/>
                  </a:path>
                </a:pathLst>
              </a:custGeom>
              <a:solidFill>
                <a:srgbClr val="263238"/>
              </a:solidFill>
              <a:ln w="9525" cap="flat">
                <a:noFill/>
                <a:prstDash val="solid"/>
                <a:miter/>
              </a:ln>
            </p:spPr>
            <p:txBody>
              <a:bodyPr rtlCol="0" anchor="ctr"/>
              <a:lstStyle/>
              <a:p>
                <a:endParaRPr lang="zh-CN" altLang="en-US"/>
              </a:p>
            </p:txBody>
          </p:sp>
          <p:sp>
            <p:nvSpPr>
              <p:cNvPr id="138" name="任意多边形: 形状 137"/>
              <p:cNvSpPr/>
              <p:nvPr/>
            </p:nvSpPr>
            <p:spPr>
              <a:xfrm>
                <a:off x="5967793" y="2079783"/>
                <a:ext cx="811244" cy="539090"/>
              </a:xfrm>
              <a:custGeom>
                <a:avLst/>
                <a:gdLst>
                  <a:gd name="connsiteX0" fmla="*/ 764191 w 811244"/>
                  <a:gd name="connsiteY0" fmla="*/ 15716 h 539090"/>
                  <a:gd name="connsiteX1" fmla="*/ 339376 w 811244"/>
                  <a:gd name="connsiteY1" fmla="*/ 293751 h 539090"/>
                  <a:gd name="connsiteX2" fmla="*/ 80581 w 811244"/>
                  <a:gd name="connsiteY2" fmla="*/ 91916 h 539090"/>
                  <a:gd name="connsiteX3" fmla="*/ 0 w 811244"/>
                  <a:gd name="connsiteY3" fmla="*/ 219647 h 539090"/>
                  <a:gd name="connsiteX4" fmla="*/ 206502 w 811244"/>
                  <a:gd name="connsiteY4" fmla="*/ 453295 h 539090"/>
                  <a:gd name="connsiteX5" fmla="*/ 343567 w 811244"/>
                  <a:gd name="connsiteY5" fmla="*/ 538448 h 539090"/>
                  <a:gd name="connsiteX6" fmla="*/ 755428 w 811244"/>
                  <a:gd name="connsiteY6" fmla="*/ 389953 h 539090"/>
                  <a:gd name="connsiteX7" fmla="*/ 811244 w 811244"/>
                  <a:gd name="connsiteY7" fmla="*/ 0 h 539090"/>
                  <a:gd name="connsiteX8" fmla="*/ 787813 w 811244"/>
                  <a:gd name="connsiteY8" fmla="*/ 5620 h 539090"/>
                  <a:gd name="connsiteX9" fmla="*/ 764191 w 811244"/>
                  <a:gd name="connsiteY9" fmla="*/ 15716 h 539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1244" h="539090">
                    <a:moveTo>
                      <a:pt x="764191" y="15716"/>
                    </a:moveTo>
                    <a:lnTo>
                      <a:pt x="339376" y="293751"/>
                    </a:lnTo>
                    <a:lnTo>
                      <a:pt x="80581" y="91916"/>
                    </a:lnTo>
                    <a:lnTo>
                      <a:pt x="0" y="219647"/>
                    </a:lnTo>
                    <a:cubicBezTo>
                      <a:pt x="0" y="219647"/>
                      <a:pt x="150685" y="394049"/>
                      <a:pt x="206502" y="453295"/>
                    </a:cubicBezTo>
                    <a:cubicBezTo>
                      <a:pt x="262318" y="512540"/>
                      <a:pt x="299656" y="544068"/>
                      <a:pt x="343567" y="538448"/>
                    </a:cubicBezTo>
                    <a:cubicBezTo>
                      <a:pt x="387477" y="532828"/>
                      <a:pt x="755428" y="389953"/>
                      <a:pt x="755428" y="389953"/>
                    </a:cubicBezTo>
                    <a:lnTo>
                      <a:pt x="811244" y="0"/>
                    </a:lnTo>
                    <a:lnTo>
                      <a:pt x="787813" y="5620"/>
                    </a:lnTo>
                    <a:cubicBezTo>
                      <a:pt x="779404" y="7562"/>
                      <a:pt x="771406" y="10980"/>
                      <a:pt x="764191" y="15716"/>
                    </a:cubicBezTo>
                    <a:close/>
                  </a:path>
                </a:pathLst>
              </a:custGeom>
              <a:solidFill>
                <a:srgbClr val="455A64"/>
              </a:solidFill>
              <a:ln w="9525" cap="flat">
                <a:noFill/>
                <a:prstDash val="solid"/>
                <a:miter/>
              </a:ln>
            </p:spPr>
            <p:txBody>
              <a:bodyPr rtlCol="0" anchor="ctr"/>
              <a:lstStyle/>
              <a:p>
                <a:endParaRPr lang="zh-CN" altLang="en-US"/>
              </a:p>
            </p:txBody>
          </p:sp>
          <p:sp>
            <p:nvSpPr>
              <p:cNvPr id="139" name="任意多边形: 形状 138"/>
              <p:cNvSpPr/>
              <p:nvPr/>
            </p:nvSpPr>
            <p:spPr>
              <a:xfrm>
                <a:off x="6629400" y="2000250"/>
                <a:ext cx="841248" cy="1046607"/>
              </a:xfrm>
              <a:custGeom>
                <a:avLst/>
                <a:gdLst>
                  <a:gd name="connsiteX0" fmla="*/ 576644 w 841248"/>
                  <a:gd name="connsiteY0" fmla="*/ 0 h 1046607"/>
                  <a:gd name="connsiteX1" fmla="*/ 288798 w 841248"/>
                  <a:gd name="connsiteY1" fmla="*/ 43529 h 1046607"/>
                  <a:gd name="connsiteX2" fmla="*/ 142875 w 841248"/>
                  <a:gd name="connsiteY2" fmla="*/ 80772 h 1046607"/>
                  <a:gd name="connsiteX3" fmla="*/ 72009 w 841248"/>
                  <a:gd name="connsiteY3" fmla="*/ 204025 h 1046607"/>
                  <a:gd name="connsiteX4" fmla="*/ 57436 w 841248"/>
                  <a:gd name="connsiteY4" fmla="*/ 267938 h 1046607"/>
                  <a:gd name="connsiteX5" fmla="*/ 85725 w 841248"/>
                  <a:gd name="connsiteY5" fmla="*/ 739712 h 1046607"/>
                  <a:gd name="connsiteX6" fmla="*/ 0 w 841248"/>
                  <a:gd name="connsiteY6" fmla="*/ 1039368 h 1046607"/>
                  <a:gd name="connsiteX7" fmla="*/ 841248 w 841248"/>
                  <a:gd name="connsiteY7" fmla="*/ 1046607 h 1046607"/>
                  <a:gd name="connsiteX8" fmla="*/ 799814 w 841248"/>
                  <a:gd name="connsiteY8" fmla="*/ 824008 h 1046607"/>
                  <a:gd name="connsiteX9" fmla="*/ 695515 w 841248"/>
                  <a:gd name="connsiteY9" fmla="*/ 23908 h 10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1248" h="1046607">
                    <a:moveTo>
                      <a:pt x="576644" y="0"/>
                    </a:moveTo>
                    <a:cubicBezTo>
                      <a:pt x="481394" y="59722"/>
                      <a:pt x="386144" y="82201"/>
                      <a:pt x="288798" y="43529"/>
                    </a:cubicBezTo>
                    <a:lnTo>
                      <a:pt x="142875" y="80772"/>
                    </a:lnTo>
                    <a:lnTo>
                      <a:pt x="72009" y="204025"/>
                    </a:lnTo>
                    <a:cubicBezTo>
                      <a:pt x="60876" y="223396"/>
                      <a:pt x="55800" y="245657"/>
                      <a:pt x="57436" y="267938"/>
                    </a:cubicBezTo>
                    <a:lnTo>
                      <a:pt x="85725" y="739712"/>
                    </a:lnTo>
                    <a:lnTo>
                      <a:pt x="0" y="1039368"/>
                    </a:lnTo>
                    <a:lnTo>
                      <a:pt x="841248" y="1046607"/>
                    </a:lnTo>
                    <a:lnTo>
                      <a:pt x="799814" y="824008"/>
                    </a:lnTo>
                    <a:lnTo>
                      <a:pt x="695515" y="23908"/>
                    </a:lnTo>
                    <a:close/>
                  </a:path>
                </a:pathLst>
              </a:custGeom>
              <a:solidFill>
                <a:srgbClr val="455A64"/>
              </a:solidFill>
              <a:ln w="9525" cap="flat">
                <a:noFill/>
                <a:prstDash val="solid"/>
                <a:miter/>
              </a:ln>
            </p:spPr>
            <p:txBody>
              <a:bodyPr rtlCol="0" anchor="ctr"/>
              <a:lstStyle/>
              <a:p>
                <a:endParaRPr lang="zh-CN" altLang="en-US"/>
              </a:p>
            </p:txBody>
          </p:sp>
          <p:sp>
            <p:nvSpPr>
              <p:cNvPr id="140" name="任意多边形: 形状 139"/>
              <p:cNvSpPr/>
              <p:nvPr/>
            </p:nvSpPr>
            <p:spPr>
              <a:xfrm>
                <a:off x="7307960" y="2022157"/>
                <a:ext cx="512860" cy="1005142"/>
              </a:xfrm>
              <a:custGeom>
                <a:avLst/>
                <a:gdLst>
                  <a:gd name="connsiteX0" fmla="*/ 26289 w 512860"/>
                  <a:gd name="connsiteY0" fmla="*/ 361188 h 1005142"/>
                  <a:gd name="connsiteX1" fmla="*/ 0 w 512860"/>
                  <a:gd name="connsiteY1" fmla="*/ 0 h 1005142"/>
                  <a:gd name="connsiteX2" fmla="*/ 263557 w 512860"/>
                  <a:gd name="connsiteY2" fmla="*/ 158020 h 1005142"/>
                  <a:gd name="connsiteX3" fmla="*/ 500729 w 512860"/>
                  <a:gd name="connsiteY3" fmla="*/ 666369 h 1005142"/>
                  <a:gd name="connsiteX4" fmla="*/ 152209 w 512860"/>
                  <a:gd name="connsiteY4" fmla="*/ 1004697 h 1005142"/>
                  <a:gd name="connsiteX5" fmla="*/ 117063 w 512860"/>
                  <a:gd name="connsiteY5" fmla="*/ 811435 h 1005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2860" h="1005142">
                    <a:moveTo>
                      <a:pt x="26289" y="361188"/>
                    </a:moveTo>
                    <a:lnTo>
                      <a:pt x="0" y="0"/>
                    </a:lnTo>
                    <a:cubicBezTo>
                      <a:pt x="0" y="0"/>
                      <a:pt x="198025" y="18288"/>
                      <a:pt x="263557" y="158020"/>
                    </a:cubicBezTo>
                    <a:cubicBezTo>
                      <a:pt x="318707" y="275749"/>
                      <a:pt x="484441" y="617982"/>
                      <a:pt x="500729" y="666369"/>
                    </a:cubicBezTo>
                    <a:cubicBezTo>
                      <a:pt x="548354" y="808577"/>
                      <a:pt x="460534" y="1016032"/>
                      <a:pt x="152209" y="1004697"/>
                    </a:cubicBezTo>
                    <a:lnTo>
                      <a:pt x="117063" y="811435"/>
                    </a:lnTo>
                    <a:close/>
                  </a:path>
                </a:pathLst>
              </a:custGeom>
              <a:solidFill>
                <a:srgbClr val="455A64"/>
              </a:solidFill>
              <a:ln w="9525" cap="flat">
                <a:noFill/>
                <a:prstDash val="solid"/>
                <a:miter/>
              </a:ln>
            </p:spPr>
            <p:txBody>
              <a:bodyPr rtlCol="0" anchor="ctr"/>
              <a:lstStyle/>
              <a:p>
                <a:endParaRPr lang="zh-CN" altLang="en-US"/>
              </a:p>
            </p:txBody>
          </p:sp>
          <p:sp>
            <p:nvSpPr>
              <p:cNvPr id="141" name="任意多边形: 形状 140"/>
              <p:cNvSpPr/>
              <p:nvPr/>
            </p:nvSpPr>
            <p:spPr>
              <a:xfrm>
                <a:off x="7492841" y="2684049"/>
                <a:ext cx="40480" cy="94107"/>
              </a:xfrm>
              <a:custGeom>
                <a:avLst/>
                <a:gdLst>
                  <a:gd name="connsiteX0" fmla="*/ 0 w 40480"/>
                  <a:gd name="connsiteY0" fmla="*/ 0 h 94107"/>
                  <a:gd name="connsiteX1" fmla="*/ 4858 w 40480"/>
                  <a:gd name="connsiteY1" fmla="*/ 14192 h 94107"/>
                  <a:gd name="connsiteX2" fmla="*/ 19145 w 40480"/>
                  <a:gd name="connsiteY2" fmla="*/ 47530 h 94107"/>
                  <a:gd name="connsiteX3" fmla="*/ 34004 w 40480"/>
                  <a:gd name="connsiteY3" fmla="*/ 80582 h 94107"/>
                  <a:gd name="connsiteX4" fmla="*/ 40481 w 40480"/>
                  <a:gd name="connsiteY4" fmla="*/ 94107 h 94107"/>
                  <a:gd name="connsiteX5" fmla="*/ 35527 w 40480"/>
                  <a:gd name="connsiteY5" fmla="*/ 79915 h 94107"/>
                  <a:gd name="connsiteX6" fmla="*/ 21336 w 40480"/>
                  <a:gd name="connsiteY6" fmla="*/ 46577 h 94107"/>
                  <a:gd name="connsiteX7" fmla="*/ 6477 w 40480"/>
                  <a:gd name="connsiteY7" fmla="*/ 13526 h 94107"/>
                  <a:gd name="connsiteX8" fmla="*/ 0 w 40480"/>
                  <a:gd name="connsiteY8" fmla="*/ 0 h 9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80" h="94107">
                    <a:moveTo>
                      <a:pt x="0" y="0"/>
                    </a:moveTo>
                    <a:cubicBezTo>
                      <a:pt x="1226" y="4856"/>
                      <a:pt x="2850" y="9603"/>
                      <a:pt x="4858" y="14192"/>
                    </a:cubicBezTo>
                    <a:cubicBezTo>
                      <a:pt x="8287" y="22860"/>
                      <a:pt x="13335" y="34671"/>
                      <a:pt x="19145" y="47530"/>
                    </a:cubicBezTo>
                    <a:lnTo>
                      <a:pt x="34004" y="80582"/>
                    </a:lnTo>
                    <a:cubicBezTo>
                      <a:pt x="35834" y="85240"/>
                      <a:pt x="37999" y="89760"/>
                      <a:pt x="40481" y="94107"/>
                    </a:cubicBezTo>
                    <a:cubicBezTo>
                      <a:pt x="39244" y="89242"/>
                      <a:pt x="37587" y="84493"/>
                      <a:pt x="35527" y="79915"/>
                    </a:cubicBezTo>
                    <a:cubicBezTo>
                      <a:pt x="32195" y="71247"/>
                      <a:pt x="27146" y="59531"/>
                      <a:pt x="21336" y="46577"/>
                    </a:cubicBezTo>
                    <a:cubicBezTo>
                      <a:pt x="15526" y="33623"/>
                      <a:pt x="10573" y="22670"/>
                      <a:pt x="6477" y="13526"/>
                    </a:cubicBezTo>
                    <a:cubicBezTo>
                      <a:pt x="4621" y="8878"/>
                      <a:pt x="2457" y="4360"/>
                      <a:pt x="0" y="0"/>
                    </a:cubicBezTo>
                    <a:close/>
                  </a:path>
                </a:pathLst>
              </a:custGeom>
              <a:solidFill>
                <a:srgbClr val="263238"/>
              </a:solidFill>
              <a:ln w="9525" cap="flat">
                <a:noFill/>
                <a:prstDash val="solid"/>
                <a:miter/>
              </a:ln>
            </p:spPr>
            <p:txBody>
              <a:bodyPr rtlCol="0" anchor="ctr"/>
              <a:lstStyle/>
              <a:p>
                <a:endParaRPr lang="zh-CN" altLang="en-US"/>
              </a:p>
            </p:txBody>
          </p:sp>
          <p:sp>
            <p:nvSpPr>
              <p:cNvPr id="142" name="任意多边形: 形状 141"/>
              <p:cNvSpPr/>
              <p:nvPr/>
            </p:nvSpPr>
            <p:spPr>
              <a:xfrm>
                <a:off x="7382065" y="2297525"/>
                <a:ext cx="2381" cy="102203"/>
              </a:xfrm>
              <a:custGeom>
                <a:avLst/>
                <a:gdLst>
                  <a:gd name="connsiteX0" fmla="*/ 1143 w 2381"/>
                  <a:gd name="connsiteY0" fmla="*/ 102203 h 102203"/>
                  <a:gd name="connsiteX1" fmla="*/ 2381 w 2381"/>
                  <a:gd name="connsiteY1" fmla="*/ 51149 h 102203"/>
                  <a:gd name="connsiteX2" fmla="*/ 1143 w 2381"/>
                  <a:gd name="connsiteY2" fmla="*/ 0 h 102203"/>
                  <a:gd name="connsiteX3" fmla="*/ 0 w 2381"/>
                  <a:gd name="connsiteY3" fmla="*/ 51149 h 102203"/>
                  <a:gd name="connsiteX4" fmla="*/ 1143 w 2381"/>
                  <a:gd name="connsiteY4" fmla="*/ 102203 h 102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 h="102203">
                    <a:moveTo>
                      <a:pt x="1143" y="102203"/>
                    </a:moveTo>
                    <a:cubicBezTo>
                      <a:pt x="1810" y="102203"/>
                      <a:pt x="2381" y="79343"/>
                      <a:pt x="2381" y="51149"/>
                    </a:cubicBezTo>
                    <a:cubicBezTo>
                      <a:pt x="2381" y="22955"/>
                      <a:pt x="1810" y="0"/>
                      <a:pt x="1143" y="0"/>
                    </a:cubicBezTo>
                    <a:cubicBezTo>
                      <a:pt x="476" y="0"/>
                      <a:pt x="0" y="22860"/>
                      <a:pt x="0" y="51149"/>
                    </a:cubicBezTo>
                    <a:cubicBezTo>
                      <a:pt x="0" y="79438"/>
                      <a:pt x="571" y="102203"/>
                      <a:pt x="1143" y="102203"/>
                    </a:cubicBezTo>
                    <a:close/>
                  </a:path>
                </a:pathLst>
              </a:custGeom>
              <a:solidFill>
                <a:srgbClr val="263238"/>
              </a:solidFill>
              <a:ln w="9525" cap="flat">
                <a:noFill/>
                <a:prstDash val="solid"/>
                <a:miter/>
              </a:ln>
            </p:spPr>
            <p:txBody>
              <a:bodyPr rtlCol="0" anchor="ctr"/>
              <a:lstStyle/>
              <a:p>
                <a:endParaRPr lang="zh-CN" altLang="en-US"/>
              </a:p>
            </p:txBody>
          </p:sp>
          <p:sp>
            <p:nvSpPr>
              <p:cNvPr id="143" name="任意多边形: 形状 142"/>
              <p:cNvSpPr/>
              <p:nvPr/>
            </p:nvSpPr>
            <p:spPr>
              <a:xfrm>
                <a:off x="7412355" y="2117312"/>
                <a:ext cx="75723" cy="128682"/>
              </a:xfrm>
              <a:custGeom>
                <a:avLst/>
                <a:gdLst>
                  <a:gd name="connsiteX0" fmla="*/ 0 w 75723"/>
                  <a:gd name="connsiteY0" fmla="*/ 128683 h 128682"/>
                  <a:gd name="connsiteX1" fmla="*/ 1810 w 75723"/>
                  <a:gd name="connsiteY1" fmla="*/ 122968 h 128682"/>
                  <a:gd name="connsiteX2" fmla="*/ 6572 w 75723"/>
                  <a:gd name="connsiteY2" fmla="*/ 107442 h 128682"/>
                  <a:gd name="connsiteX3" fmla="*/ 28575 w 75723"/>
                  <a:gd name="connsiteY3" fmla="*/ 58865 h 128682"/>
                  <a:gd name="connsiteX4" fmla="*/ 60389 w 75723"/>
                  <a:gd name="connsiteY4" fmla="*/ 16002 h 128682"/>
                  <a:gd name="connsiteX5" fmla="*/ 71628 w 75723"/>
                  <a:gd name="connsiteY5" fmla="*/ 4286 h 128682"/>
                  <a:gd name="connsiteX6" fmla="*/ 75723 w 75723"/>
                  <a:gd name="connsiteY6" fmla="*/ 0 h 128682"/>
                  <a:gd name="connsiteX7" fmla="*/ 71056 w 75723"/>
                  <a:gd name="connsiteY7" fmla="*/ 3619 h 128682"/>
                  <a:gd name="connsiteX8" fmla="*/ 59150 w 75723"/>
                  <a:gd name="connsiteY8" fmla="*/ 14859 h 128682"/>
                  <a:gd name="connsiteX9" fmla="*/ 4953 w 75723"/>
                  <a:gd name="connsiteY9" fmla="*/ 106966 h 128682"/>
                  <a:gd name="connsiteX10" fmla="*/ 952 w 75723"/>
                  <a:gd name="connsiteY10" fmla="*/ 122777 h 128682"/>
                  <a:gd name="connsiteX11" fmla="*/ 0 w 75723"/>
                  <a:gd name="connsiteY11" fmla="*/ 128683 h 128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723" h="128682">
                    <a:moveTo>
                      <a:pt x="0" y="128683"/>
                    </a:moveTo>
                    <a:cubicBezTo>
                      <a:pt x="842" y="126862"/>
                      <a:pt x="1450" y="124942"/>
                      <a:pt x="1810" y="122968"/>
                    </a:cubicBezTo>
                    <a:cubicBezTo>
                      <a:pt x="2762" y="119253"/>
                      <a:pt x="4381" y="113443"/>
                      <a:pt x="6572" y="107442"/>
                    </a:cubicBezTo>
                    <a:cubicBezTo>
                      <a:pt x="12192" y="90526"/>
                      <a:pt x="19567" y="74245"/>
                      <a:pt x="28575" y="58865"/>
                    </a:cubicBezTo>
                    <a:cubicBezTo>
                      <a:pt x="37619" y="43482"/>
                      <a:pt x="48284" y="29112"/>
                      <a:pt x="60389" y="16002"/>
                    </a:cubicBezTo>
                    <a:cubicBezTo>
                      <a:pt x="64961" y="10954"/>
                      <a:pt x="68866" y="6477"/>
                      <a:pt x="71628" y="4286"/>
                    </a:cubicBezTo>
                    <a:cubicBezTo>
                      <a:pt x="73126" y="2991"/>
                      <a:pt x="74498" y="1556"/>
                      <a:pt x="75723" y="0"/>
                    </a:cubicBezTo>
                    <a:cubicBezTo>
                      <a:pt x="74009" y="987"/>
                      <a:pt x="72439" y="2205"/>
                      <a:pt x="71056" y="3619"/>
                    </a:cubicBezTo>
                    <a:cubicBezTo>
                      <a:pt x="66873" y="7132"/>
                      <a:pt x="62897" y="10885"/>
                      <a:pt x="59150" y="14859"/>
                    </a:cubicBezTo>
                    <a:cubicBezTo>
                      <a:pt x="33915" y="40737"/>
                      <a:pt x="15320" y="72339"/>
                      <a:pt x="4953" y="106966"/>
                    </a:cubicBezTo>
                    <a:cubicBezTo>
                      <a:pt x="3316" y="112155"/>
                      <a:pt x="1980" y="117434"/>
                      <a:pt x="952" y="122777"/>
                    </a:cubicBezTo>
                    <a:cubicBezTo>
                      <a:pt x="465" y="124715"/>
                      <a:pt x="147" y="126690"/>
                      <a:pt x="0" y="128683"/>
                    </a:cubicBezTo>
                    <a:close/>
                  </a:path>
                </a:pathLst>
              </a:custGeom>
              <a:solidFill>
                <a:srgbClr val="263238"/>
              </a:solidFill>
              <a:ln w="9525" cap="flat">
                <a:noFill/>
                <a:prstDash val="solid"/>
                <a:miter/>
              </a:ln>
            </p:spPr>
            <p:txBody>
              <a:bodyPr rtlCol="0" anchor="ctr"/>
              <a:lstStyle/>
              <a:p>
                <a:endParaRPr lang="zh-CN" altLang="en-US"/>
              </a:p>
            </p:txBody>
          </p:sp>
          <p:sp>
            <p:nvSpPr>
              <p:cNvPr id="144" name="任意多边形: 形状 143"/>
              <p:cNvSpPr/>
              <p:nvPr/>
            </p:nvSpPr>
            <p:spPr>
              <a:xfrm>
                <a:off x="6699826" y="2223611"/>
                <a:ext cx="15362" cy="299942"/>
              </a:xfrm>
              <a:custGeom>
                <a:avLst/>
                <a:gdLst>
                  <a:gd name="connsiteX0" fmla="*/ 13965 w 15362"/>
                  <a:gd name="connsiteY0" fmla="*/ 0 h 299942"/>
                  <a:gd name="connsiteX1" fmla="*/ 15108 w 15362"/>
                  <a:gd name="connsiteY1" fmla="*/ 11811 h 299942"/>
                  <a:gd name="connsiteX2" fmla="*/ 15108 w 15362"/>
                  <a:gd name="connsiteY2" fmla="*/ 44101 h 299942"/>
                  <a:gd name="connsiteX3" fmla="*/ 8631 w 15362"/>
                  <a:gd name="connsiteY3" fmla="*/ 150209 h 299942"/>
                  <a:gd name="connsiteX4" fmla="*/ 4440 w 15362"/>
                  <a:gd name="connsiteY4" fmla="*/ 256032 h 299942"/>
                  <a:gd name="connsiteX5" fmla="*/ 5869 w 15362"/>
                  <a:gd name="connsiteY5" fmla="*/ 288131 h 299942"/>
                  <a:gd name="connsiteX6" fmla="*/ 5869 w 15362"/>
                  <a:gd name="connsiteY6" fmla="*/ 299942 h 299942"/>
                  <a:gd name="connsiteX7" fmla="*/ 3678 w 15362"/>
                  <a:gd name="connsiteY7" fmla="*/ 288322 h 299942"/>
                  <a:gd name="connsiteX8" fmla="*/ 630 w 15362"/>
                  <a:gd name="connsiteY8" fmla="*/ 256223 h 299942"/>
                  <a:gd name="connsiteX9" fmla="*/ 3393 w 15362"/>
                  <a:gd name="connsiteY9" fmla="*/ 149828 h 299942"/>
                  <a:gd name="connsiteX10" fmla="*/ 11298 w 15362"/>
                  <a:gd name="connsiteY10" fmla="*/ 43910 h 299942"/>
                  <a:gd name="connsiteX11" fmla="*/ 12536 w 15362"/>
                  <a:gd name="connsiteY11" fmla="*/ 11811 h 299942"/>
                  <a:gd name="connsiteX12" fmla="*/ 13965 w 15362"/>
                  <a:gd name="connsiteY12" fmla="*/ 0 h 29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362" h="299942">
                    <a:moveTo>
                      <a:pt x="13965" y="0"/>
                    </a:moveTo>
                    <a:cubicBezTo>
                      <a:pt x="14819" y="3877"/>
                      <a:pt x="15203" y="7842"/>
                      <a:pt x="15108" y="11811"/>
                    </a:cubicBezTo>
                    <a:cubicBezTo>
                      <a:pt x="15108" y="19431"/>
                      <a:pt x="15680" y="30861"/>
                      <a:pt x="15108" y="44101"/>
                    </a:cubicBezTo>
                    <a:cubicBezTo>
                      <a:pt x="15108" y="71342"/>
                      <a:pt x="11965" y="108871"/>
                      <a:pt x="8631" y="150209"/>
                    </a:cubicBezTo>
                    <a:cubicBezTo>
                      <a:pt x="5454" y="185391"/>
                      <a:pt x="4056" y="220710"/>
                      <a:pt x="4440" y="256032"/>
                    </a:cubicBezTo>
                    <a:cubicBezTo>
                      <a:pt x="4440" y="269558"/>
                      <a:pt x="5202" y="280607"/>
                      <a:pt x="5869" y="288131"/>
                    </a:cubicBezTo>
                    <a:cubicBezTo>
                      <a:pt x="6246" y="292059"/>
                      <a:pt x="6246" y="296014"/>
                      <a:pt x="5869" y="299942"/>
                    </a:cubicBezTo>
                    <a:cubicBezTo>
                      <a:pt x="4659" y="296175"/>
                      <a:pt x="3923" y="292271"/>
                      <a:pt x="3678" y="288322"/>
                    </a:cubicBezTo>
                    <a:cubicBezTo>
                      <a:pt x="2440" y="280797"/>
                      <a:pt x="1392" y="269843"/>
                      <a:pt x="630" y="256223"/>
                    </a:cubicBezTo>
                    <a:cubicBezTo>
                      <a:pt x="-765" y="220736"/>
                      <a:pt x="158" y="185195"/>
                      <a:pt x="3393" y="149828"/>
                    </a:cubicBezTo>
                    <a:cubicBezTo>
                      <a:pt x="6726" y="108395"/>
                      <a:pt x="10060" y="71057"/>
                      <a:pt x="11298" y="43910"/>
                    </a:cubicBezTo>
                    <a:cubicBezTo>
                      <a:pt x="11965" y="30385"/>
                      <a:pt x="12346" y="19431"/>
                      <a:pt x="12536" y="11811"/>
                    </a:cubicBezTo>
                    <a:cubicBezTo>
                      <a:pt x="12636" y="7838"/>
                      <a:pt x="13114" y="3883"/>
                      <a:pt x="13965" y="0"/>
                    </a:cubicBezTo>
                    <a:close/>
                  </a:path>
                </a:pathLst>
              </a:custGeom>
              <a:solidFill>
                <a:srgbClr val="263238"/>
              </a:solidFill>
              <a:ln w="9525" cap="flat">
                <a:noFill/>
                <a:prstDash val="solid"/>
                <a:miter/>
              </a:ln>
            </p:spPr>
            <p:txBody>
              <a:bodyPr rtlCol="0" anchor="ctr"/>
              <a:lstStyle/>
              <a:p>
                <a:endParaRPr lang="zh-CN" altLang="en-US"/>
              </a:p>
            </p:txBody>
          </p:sp>
          <p:sp>
            <p:nvSpPr>
              <p:cNvPr id="145" name="任意多边形: 形状 144"/>
              <p:cNvSpPr/>
              <p:nvPr/>
            </p:nvSpPr>
            <p:spPr>
              <a:xfrm>
                <a:off x="7429023" y="2750391"/>
                <a:ext cx="189928" cy="276462"/>
              </a:xfrm>
              <a:custGeom>
                <a:avLst/>
                <a:gdLst>
                  <a:gd name="connsiteX0" fmla="*/ 189929 w 189928"/>
                  <a:gd name="connsiteY0" fmla="*/ 47 h 276462"/>
                  <a:gd name="connsiteX1" fmla="*/ 176403 w 189928"/>
                  <a:gd name="connsiteY1" fmla="*/ 7667 h 276462"/>
                  <a:gd name="connsiteX2" fmla="*/ 139636 w 189928"/>
                  <a:gd name="connsiteY2" fmla="*/ 28527 h 276462"/>
                  <a:gd name="connsiteX3" fmla="*/ 85154 w 189928"/>
                  <a:gd name="connsiteY3" fmla="*/ 59864 h 276462"/>
                  <a:gd name="connsiteX4" fmla="*/ 51530 w 189928"/>
                  <a:gd name="connsiteY4" fmla="*/ 75866 h 276462"/>
                  <a:gd name="connsiteX5" fmla="*/ 14764 w 189928"/>
                  <a:gd name="connsiteY5" fmla="*/ 91106 h 276462"/>
                  <a:gd name="connsiteX6" fmla="*/ 3429 w 189928"/>
                  <a:gd name="connsiteY6" fmla="*/ 95773 h 276462"/>
                  <a:gd name="connsiteX7" fmla="*/ 4953 w 189928"/>
                  <a:gd name="connsiteY7" fmla="*/ 93011 h 276462"/>
                  <a:gd name="connsiteX8" fmla="*/ 24765 w 189928"/>
                  <a:gd name="connsiteY8" fmla="*/ 223027 h 276462"/>
                  <a:gd name="connsiteX9" fmla="*/ 30194 w 189928"/>
                  <a:gd name="connsiteY9" fmla="*/ 262080 h 276462"/>
                  <a:gd name="connsiteX10" fmla="*/ 31528 w 189928"/>
                  <a:gd name="connsiteY10" fmla="*/ 276463 h 276462"/>
                  <a:gd name="connsiteX11" fmla="*/ 28384 w 189928"/>
                  <a:gd name="connsiteY11" fmla="*/ 262366 h 276462"/>
                  <a:gd name="connsiteX12" fmla="*/ 21431 w 189928"/>
                  <a:gd name="connsiteY12" fmla="*/ 223599 h 276462"/>
                  <a:gd name="connsiteX13" fmla="*/ 0 w 189928"/>
                  <a:gd name="connsiteY13" fmla="*/ 93868 h 276462"/>
                  <a:gd name="connsiteX14" fmla="*/ 0 w 189928"/>
                  <a:gd name="connsiteY14" fmla="*/ 91868 h 276462"/>
                  <a:gd name="connsiteX15" fmla="*/ 1810 w 189928"/>
                  <a:gd name="connsiteY15" fmla="*/ 91106 h 276462"/>
                  <a:gd name="connsiteX16" fmla="*/ 13145 w 189928"/>
                  <a:gd name="connsiteY16" fmla="*/ 86534 h 276462"/>
                  <a:gd name="connsiteX17" fmla="*/ 49911 w 189928"/>
                  <a:gd name="connsiteY17" fmla="*/ 71389 h 276462"/>
                  <a:gd name="connsiteX18" fmla="*/ 83344 w 189928"/>
                  <a:gd name="connsiteY18" fmla="*/ 55768 h 276462"/>
                  <a:gd name="connsiteX19" fmla="*/ 138208 w 189928"/>
                  <a:gd name="connsiteY19" fmla="*/ 25479 h 276462"/>
                  <a:gd name="connsiteX20" fmla="*/ 176308 w 189928"/>
                  <a:gd name="connsiteY20" fmla="*/ 5953 h 276462"/>
                  <a:gd name="connsiteX21" fmla="*/ 186880 w 189928"/>
                  <a:gd name="connsiteY21" fmla="*/ 1285 h 276462"/>
                  <a:gd name="connsiteX22" fmla="*/ 189929 w 189928"/>
                  <a:gd name="connsiteY22" fmla="*/ 47 h 27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9928" h="276462">
                    <a:moveTo>
                      <a:pt x="189929" y="47"/>
                    </a:moveTo>
                    <a:cubicBezTo>
                      <a:pt x="185638" y="2956"/>
                      <a:pt x="181114" y="5504"/>
                      <a:pt x="176403" y="7667"/>
                    </a:cubicBezTo>
                    <a:cubicBezTo>
                      <a:pt x="167544" y="12334"/>
                      <a:pt x="154971" y="19288"/>
                      <a:pt x="139636" y="28527"/>
                    </a:cubicBezTo>
                    <a:cubicBezTo>
                      <a:pt x="124301" y="37766"/>
                      <a:pt x="106203" y="48910"/>
                      <a:pt x="85154" y="59864"/>
                    </a:cubicBezTo>
                    <a:cubicBezTo>
                      <a:pt x="74581" y="65293"/>
                      <a:pt x="63341" y="70723"/>
                      <a:pt x="51530" y="75866"/>
                    </a:cubicBezTo>
                    <a:lnTo>
                      <a:pt x="14764" y="91106"/>
                    </a:lnTo>
                    <a:lnTo>
                      <a:pt x="3429" y="95773"/>
                    </a:lnTo>
                    <a:lnTo>
                      <a:pt x="4953" y="93011"/>
                    </a:lnTo>
                    <a:cubicBezTo>
                      <a:pt x="13049" y="144160"/>
                      <a:pt x="20002" y="189976"/>
                      <a:pt x="24765" y="223027"/>
                    </a:cubicBezTo>
                    <a:cubicBezTo>
                      <a:pt x="27051" y="238934"/>
                      <a:pt x="28860" y="252079"/>
                      <a:pt x="30194" y="262080"/>
                    </a:cubicBezTo>
                    <a:cubicBezTo>
                      <a:pt x="31135" y="266815"/>
                      <a:pt x="31582" y="271635"/>
                      <a:pt x="31528" y="276463"/>
                    </a:cubicBezTo>
                    <a:cubicBezTo>
                      <a:pt x="30105" y="271855"/>
                      <a:pt x="29053" y="267141"/>
                      <a:pt x="28384" y="262366"/>
                    </a:cubicBezTo>
                    <a:cubicBezTo>
                      <a:pt x="26575" y="252364"/>
                      <a:pt x="24289" y="239315"/>
                      <a:pt x="21431" y="223599"/>
                    </a:cubicBezTo>
                    <a:cubicBezTo>
                      <a:pt x="15716" y="190643"/>
                      <a:pt x="8191" y="144922"/>
                      <a:pt x="0" y="93868"/>
                    </a:cubicBezTo>
                    <a:lnTo>
                      <a:pt x="0" y="91868"/>
                    </a:lnTo>
                    <a:lnTo>
                      <a:pt x="1810" y="91106"/>
                    </a:lnTo>
                    <a:lnTo>
                      <a:pt x="13145" y="86534"/>
                    </a:lnTo>
                    <a:lnTo>
                      <a:pt x="49911" y="71389"/>
                    </a:lnTo>
                    <a:cubicBezTo>
                      <a:pt x="61722" y="66341"/>
                      <a:pt x="72866" y="61102"/>
                      <a:pt x="83344" y="55768"/>
                    </a:cubicBezTo>
                    <a:cubicBezTo>
                      <a:pt x="104394" y="45196"/>
                      <a:pt x="122587" y="34242"/>
                      <a:pt x="138208" y="25479"/>
                    </a:cubicBezTo>
                    <a:cubicBezTo>
                      <a:pt x="153828" y="16716"/>
                      <a:pt x="166783" y="10048"/>
                      <a:pt x="176308" y="5953"/>
                    </a:cubicBezTo>
                    <a:cubicBezTo>
                      <a:pt x="180880" y="3762"/>
                      <a:pt x="184404" y="2333"/>
                      <a:pt x="186880" y="1285"/>
                    </a:cubicBezTo>
                    <a:cubicBezTo>
                      <a:pt x="189357" y="238"/>
                      <a:pt x="189833" y="-143"/>
                      <a:pt x="189929" y="47"/>
                    </a:cubicBezTo>
                    <a:close/>
                  </a:path>
                </a:pathLst>
              </a:custGeom>
              <a:solidFill>
                <a:srgbClr val="263238"/>
              </a:solidFill>
              <a:ln w="9525" cap="flat">
                <a:noFill/>
                <a:prstDash val="solid"/>
                <a:miter/>
              </a:ln>
            </p:spPr>
            <p:txBody>
              <a:bodyPr rtlCol="0" anchor="ctr"/>
              <a:lstStyle/>
              <a:p>
                <a:endParaRPr lang="zh-CN" altLang="en-US"/>
              </a:p>
            </p:txBody>
          </p:sp>
          <p:sp>
            <p:nvSpPr>
              <p:cNvPr id="146" name="任意多边形: 形状 145"/>
              <p:cNvSpPr/>
              <p:nvPr/>
            </p:nvSpPr>
            <p:spPr>
              <a:xfrm>
                <a:off x="7528083" y="2688436"/>
                <a:ext cx="135731" cy="112109"/>
              </a:xfrm>
              <a:custGeom>
                <a:avLst/>
                <a:gdLst>
                  <a:gd name="connsiteX0" fmla="*/ 135731 w 135731"/>
                  <a:gd name="connsiteY0" fmla="*/ 89 h 112109"/>
                  <a:gd name="connsiteX1" fmla="*/ 110300 w 135731"/>
                  <a:gd name="connsiteY1" fmla="*/ 8662 h 112109"/>
                  <a:gd name="connsiteX2" fmla="*/ 55055 w 135731"/>
                  <a:gd name="connsiteY2" fmla="*/ 40571 h 112109"/>
                  <a:gd name="connsiteX3" fmla="*/ 13240 w 135731"/>
                  <a:gd name="connsiteY3" fmla="*/ 88767 h 112109"/>
                  <a:gd name="connsiteX4" fmla="*/ 0 w 135731"/>
                  <a:gd name="connsiteY4" fmla="*/ 112104 h 112109"/>
                  <a:gd name="connsiteX5" fmla="*/ 1905 w 135731"/>
                  <a:gd name="connsiteY5" fmla="*/ 105055 h 112109"/>
                  <a:gd name="connsiteX6" fmla="*/ 10192 w 135731"/>
                  <a:gd name="connsiteY6" fmla="*/ 86958 h 112109"/>
                  <a:gd name="connsiteX7" fmla="*/ 109157 w 135731"/>
                  <a:gd name="connsiteY7" fmla="*/ 5328 h 112109"/>
                  <a:gd name="connsiteX8" fmla="*/ 128207 w 135731"/>
                  <a:gd name="connsiteY8" fmla="*/ 661 h 112109"/>
                  <a:gd name="connsiteX9" fmla="*/ 135731 w 135731"/>
                  <a:gd name="connsiteY9" fmla="*/ 89 h 11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731" h="112109">
                    <a:moveTo>
                      <a:pt x="135731" y="89"/>
                    </a:moveTo>
                    <a:cubicBezTo>
                      <a:pt x="135731" y="947"/>
                      <a:pt x="125730" y="2852"/>
                      <a:pt x="110300" y="8662"/>
                    </a:cubicBezTo>
                    <a:cubicBezTo>
                      <a:pt x="90274" y="16227"/>
                      <a:pt x="71614" y="27005"/>
                      <a:pt x="55055" y="40571"/>
                    </a:cubicBezTo>
                    <a:cubicBezTo>
                      <a:pt x="38558" y="54225"/>
                      <a:pt x="24430" y="70510"/>
                      <a:pt x="13240" y="88767"/>
                    </a:cubicBezTo>
                    <a:cubicBezTo>
                      <a:pt x="4668" y="102769"/>
                      <a:pt x="858" y="112389"/>
                      <a:pt x="0" y="112104"/>
                    </a:cubicBezTo>
                    <a:cubicBezTo>
                      <a:pt x="229" y="109663"/>
                      <a:pt x="873" y="107279"/>
                      <a:pt x="1905" y="105055"/>
                    </a:cubicBezTo>
                    <a:cubicBezTo>
                      <a:pt x="4189" y="98815"/>
                      <a:pt x="6960" y="92764"/>
                      <a:pt x="10192" y="86958"/>
                    </a:cubicBezTo>
                    <a:cubicBezTo>
                      <a:pt x="31663" y="48206"/>
                      <a:pt x="67028" y="19036"/>
                      <a:pt x="109157" y="5328"/>
                    </a:cubicBezTo>
                    <a:cubicBezTo>
                      <a:pt x="115370" y="3260"/>
                      <a:pt x="121741" y="1699"/>
                      <a:pt x="128207" y="661"/>
                    </a:cubicBezTo>
                    <a:cubicBezTo>
                      <a:pt x="130667" y="60"/>
                      <a:pt x="133209" y="-133"/>
                      <a:pt x="135731" y="89"/>
                    </a:cubicBezTo>
                    <a:close/>
                  </a:path>
                </a:pathLst>
              </a:custGeom>
              <a:solidFill>
                <a:srgbClr val="263238"/>
              </a:solidFill>
              <a:ln w="9525" cap="flat">
                <a:noFill/>
                <a:prstDash val="solid"/>
                <a:miter/>
              </a:ln>
            </p:spPr>
            <p:txBody>
              <a:bodyPr rtlCol="0" anchor="ctr"/>
              <a:lstStyle/>
              <a:p>
                <a:endParaRPr lang="zh-CN" altLang="en-US"/>
              </a:p>
            </p:txBody>
          </p:sp>
          <p:sp>
            <p:nvSpPr>
              <p:cNvPr id="147" name="任意多边形: 形状 146"/>
              <p:cNvSpPr/>
              <p:nvPr/>
            </p:nvSpPr>
            <p:spPr>
              <a:xfrm>
                <a:off x="6599586" y="2436875"/>
                <a:ext cx="954165" cy="606170"/>
              </a:xfrm>
              <a:custGeom>
                <a:avLst/>
                <a:gdLst>
                  <a:gd name="connsiteX0" fmla="*/ 744188 w 954165"/>
                  <a:gd name="connsiteY0" fmla="*/ 606171 h 606170"/>
                  <a:gd name="connsiteX1" fmla="*/ 950881 w 954165"/>
                  <a:gd name="connsiteY1" fmla="*/ 107442 h 606170"/>
                  <a:gd name="connsiteX2" fmla="*/ 924401 w 954165"/>
                  <a:gd name="connsiteY2" fmla="*/ 66199 h 606170"/>
                  <a:gd name="connsiteX3" fmla="*/ 882872 w 954165"/>
                  <a:gd name="connsiteY3" fmla="*/ 66199 h 606170"/>
                  <a:gd name="connsiteX4" fmla="*/ 853250 w 954165"/>
                  <a:gd name="connsiteY4" fmla="*/ 42291 h 606170"/>
                  <a:gd name="connsiteX5" fmla="*/ 851821 w 954165"/>
                  <a:gd name="connsiteY5" fmla="*/ 24003 h 606170"/>
                  <a:gd name="connsiteX6" fmla="*/ 822198 w 954165"/>
                  <a:gd name="connsiteY6" fmla="*/ 0 h 606170"/>
                  <a:gd name="connsiteX7" fmla="*/ 624173 w 954165"/>
                  <a:gd name="connsiteY7" fmla="*/ 0 h 606170"/>
                  <a:gd name="connsiteX8" fmla="*/ 578453 w 954165"/>
                  <a:gd name="connsiteY8" fmla="*/ 20288 h 606170"/>
                  <a:gd name="connsiteX9" fmla="*/ 562356 w 954165"/>
                  <a:gd name="connsiteY9" fmla="*/ 35814 h 606170"/>
                  <a:gd name="connsiteX10" fmla="*/ 516636 w 954165"/>
                  <a:gd name="connsiteY10" fmla="*/ 56007 h 606170"/>
                  <a:gd name="connsiteX11" fmla="*/ 264986 w 954165"/>
                  <a:gd name="connsiteY11" fmla="*/ 56007 h 606170"/>
                  <a:gd name="connsiteX12" fmla="*/ 204883 w 954165"/>
                  <a:gd name="connsiteY12" fmla="*/ 97250 h 606170"/>
                  <a:gd name="connsiteX13" fmla="*/ 0 w 954165"/>
                  <a:gd name="connsiteY13" fmla="*/ 606171 h 60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4165" h="606170">
                    <a:moveTo>
                      <a:pt x="744188" y="606171"/>
                    </a:moveTo>
                    <a:lnTo>
                      <a:pt x="950881" y="107442"/>
                    </a:lnTo>
                    <a:cubicBezTo>
                      <a:pt x="960406" y="84677"/>
                      <a:pt x="948500" y="66199"/>
                      <a:pt x="924401" y="66199"/>
                    </a:cubicBezTo>
                    <a:lnTo>
                      <a:pt x="882872" y="66199"/>
                    </a:lnTo>
                    <a:cubicBezTo>
                      <a:pt x="865918" y="66199"/>
                      <a:pt x="854297" y="56674"/>
                      <a:pt x="853250" y="42291"/>
                    </a:cubicBezTo>
                    <a:lnTo>
                      <a:pt x="851821" y="24003"/>
                    </a:lnTo>
                    <a:cubicBezTo>
                      <a:pt x="850773" y="9335"/>
                      <a:pt x="839152" y="0"/>
                      <a:pt x="822198" y="0"/>
                    </a:cubicBezTo>
                    <a:lnTo>
                      <a:pt x="624173" y="0"/>
                    </a:lnTo>
                    <a:cubicBezTo>
                      <a:pt x="606931" y="803"/>
                      <a:pt x="590617" y="8042"/>
                      <a:pt x="578453" y="20288"/>
                    </a:cubicBezTo>
                    <a:lnTo>
                      <a:pt x="562356" y="35814"/>
                    </a:lnTo>
                    <a:cubicBezTo>
                      <a:pt x="550183" y="48033"/>
                      <a:pt x="533867" y="55239"/>
                      <a:pt x="516636" y="56007"/>
                    </a:cubicBezTo>
                    <a:lnTo>
                      <a:pt x="264986" y="56007"/>
                    </a:lnTo>
                    <a:cubicBezTo>
                      <a:pt x="238832" y="57482"/>
                      <a:pt x="215667" y="73378"/>
                      <a:pt x="204883" y="97250"/>
                    </a:cubicBezTo>
                    <a:lnTo>
                      <a:pt x="0" y="606171"/>
                    </a:lnTo>
                    <a:close/>
                  </a:path>
                </a:pathLst>
              </a:custGeom>
              <a:solidFill>
                <a:srgbClr val="C53F3F"/>
              </a:solidFill>
              <a:ln w="9525" cap="flat">
                <a:noFill/>
                <a:prstDash val="solid"/>
                <a:miter/>
              </a:ln>
            </p:spPr>
            <p:txBody>
              <a:bodyPr rtlCol="0" anchor="ctr"/>
              <a:lstStyle/>
              <a:p>
                <a:endParaRPr lang="zh-CN" altLang="en-US"/>
              </a:p>
            </p:txBody>
          </p:sp>
          <p:sp>
            <p:nvSpPr>
              <p:cNvPr id="148" name="任意多边形: 形状 147"/>
              <p:cNvSpPr/>
              <p:nvPr/>
            </p:nvSpPr>
            <p:spPr>
              <a:xfrm>
                <a:off x="6599586" y="2436875"/>
                <a:ext cx="954165" cy="606170"/>
              </a:xfrm>
              <a:custGeom>
                <a:avLst/>
                <a:gdLst>
                  <a:gd name="connsiteX0" fmla="*/ 744188 w 954165"/>
                  <a:gd name="connsiteY0" fmla="*/ 606171 h 606170"/>
                  <a:gd name="connsiteX1" fmla="*/ 950881 w 954165"/>
                  <a:gd name="connsiteY1" fmla="*/ 107442 h 606170"/>
                  <a:gd name="connsiteX2" fmla="*/ 924401 w 954165"/>
                  <a:gd name="connsiteY2" fmla="*/ 66199 h 606170"/>
                  <a:gd name="connsiteX3" fmla="*/ 882872 w 954165"/>
                  <a:gd name="connsiteY3" fmla="*/ 66199 h 606170"/>
                  <a:gd name="connsiteX4" fmla="*/ 853250 w 954165"/>
                  <a:gd name="connsiteY4" fmla="*/ 42291 h 606170"/>
                  <a:gd name="connsiteX5" fmla="*/ 851821 w 954165"/>
                  <a:gd name="connsiteY5" fmla="*/ 24003 h 606170"/>
                  <a:gd name="connsiteX6" fmla="*/ 822198 w 954165"/>
                  <a:gd name="connsiteY6" fmla="*/ 0 h 606170"/>
                  <a:gd name="connsiteX7" fmla="*/ 624173 w 954165"/>
                  <a:gd name="connsiteY7" fmla="*/ 0 h 606170"/>
                  <a:gd name="connsiteX8" fmla="*/ 578453 w 954165"/>
                  <a:gd name="connsiteY8" fmla="*/ 20288 h 606170"/>
                  <a:gd name="connsiteX9" fmla="*/ 562356 w 954165"/>
                  <a:gd name="connsiteY9" fmla="*/ 35814 h 606170"/>
                  <a:gd name="connsiteX10" fmla="*/ 516636 w 954165"/>
                  <a:gd name="connsiteY10" fmla="*/ 56007 h 606170"/>
                  <a:gd name="connsiteX11" fmla="*/ 264986 w 954165"/>
                  <a:gd name="connsiteY11" fmla="*/ 56007 h 606170"/>
                  <a:gd name="connsiteX12" fmla="*/ 204883 w 954165"/>
                  <a:gd name="connsiteY12" fmla="*/ 97250 h 606170"/>
                  <a:gd name="connsiteX13" fmla="*/ 0 w 954165"/>
                  <a:gd name="connsiteY13" fmla="*/ 606171 h 60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4165" h="606170">
                    <a:moveTo>
                      <a:pt x="744188" y="606171"/>
                    </a:moveTo>
                    <a:lnTo>
                      <a:pt x="950881" y="107442"/>
                    </a:lnTo>
                    <a:cubicBezTo>
                      <a:pt x="960406" y="84677"/>
                      <a:pt x="948500" y="66199"/>
                      <a:pt x="924401" y="66199"/>
                    </a:cubicBezTo>
                    <a:lnTo>
                      <a:pt x="882872" y="66199"/>
                    </a:lnTo>
                    <a:cubicBezTo>
                      <a:pt x="865918" y="66199"/>
                      <a:pt x="854297" y="56674"/>
                      <a:pt x="853250" y="42291"/>
                    </a:cubicBezTo>
                    <a:lnTo>
                      <a:pt x="851821" y="24003"/>
                    </a:lnTo>
                    <a:cubicBezTo>
                      <a:pt x="850773" y="9335"/>
                      <a:pt x="839152" y="0"/>
                      <a:pt x="822198" y="0"/>
                    </a:cubicBezTo>
                    <a:lnTo>
                      <a:pt x="624173" y="0"/>
                    </a:lnTo>
                    <a:cubicBezTo>
                      <a:pt x="606931" y="803"/>
                      <a:pt x="590617" y="8042"/>
                      <a:pt x="578453" y="20288"/>
                    </a:cubicBezTo>
                    <a:lnTo>
                      <a:pt x="562356" y="35814"/>
                    </a:lnTo>
                    <a:cubicBezTo>
                      <a:pt x="550183" y="48033"/>
                      <a:pt x="533867" y="55239"/>
                      <a:pt x="516636" y="56007"/>
                    </a:cubicBezTo>
                    <a:lnTo>
                      <a:pt x="264986" y="56007"/>
                    </a:lnTo>
                    <a:cubicBezTo>
                      <a:pt x="238832" y="57482"/>
                      <a:pt x="215667" y="73378"/>
                      <a:pt x="204883" y="97250"/>
                    </a:cubicBezTo>
                    <a:lnTo>
                      <a:pt x="0" y="606171"/>
                    </a:lnTo>
                    <a:close/>
                  </a:path>
                </a:pathLst>
              </a:custGeom>
              <a:solidFill>
                <a:srgbClr val="000000"/>
              </a:solidFill>
              <a:ln w="9525" cap="flat">
                <a:noFill/>
                <a:prstDash val="solid"/>
                <a:miter/>
              </a:ln>
            </p:spPr>
            <p:txBody>
              <a:bodyPr rtlCol="0" anchor="ctr"/>
              <a:lstStyle/>
              <a:p>
                <a:endParaRPr lang="zh-CN" altLang="en-US"/>
              </a:p>
            </p:txBody>
          </p:sp>
          <p:sp>
            <p:nvSpPr>
              <p:cNvPr id="149" name="任意多边形: 形状 148"/>
              <p:cNvSpPr/>
              <p:nvPr/>
            </p:nvSpPr>
            <p:spPr>
              <a:xfrm>
                <a:off x="6677538" y="2532507"/>
                <a:ext cx="779095" cy="507779"/>
              </a:xfrm>
              <a:custGeom>
                <a:avLst/>
                <a:gdLst>
                  <a:gd name="connsiteX0" fmla="*/ 699955 w 779095"/>
                  <a:gd name="connsiteY0" fmla="*/ 341185 h 507779"/>
                  <a:gd name="connsiteX1" fmla="*/ 777965 w 779095"/>
                  <a:gd name="connsiteY1" fmla="*/ 39719 h 507779"/>
                  <a:gd name="connsiteX2" fmla="*/ 751962 w 779095"/>
                  <a:gd name="connsiteY2" fmla="*/ 0 h 507779"/>
                  <a:gd name="connsiteX3" fmla="*/ 140933 w 779095"/>
                  <a:gd name="connsiteY3" fmla="*/ 0 h 507779"/>
                  <a:gd name="connsiteX4" fmla="*/ 114930 w 779095"/>
                  <a:gd name="connsiteY4" fmla="*/ 22384 h 507779"/>
                  <a:gd name="connsiteX5" fmla="*/ 1487 w 779095"/>
                  <a:gd name="connsiteY5" fmla="*/ 476059 h 507779"/>
                  <a:gd name="connsiteX6" fmla="*/ 22537 w 779095"/>
                  <a:gd name="connsiteY6" fmla="*/ 507778 h 507779"/>
                  <a:gd name="connsiteX7" fmla="*/ 637662 w 779095"/>
                  <a:gd name="connsiteY7" fmla="*/ 507778 h 507779"/>
                  <a:gd name="connsiteX8" fmla="*/ 663284 w 779095"/>
                  <a:gd name="connsiteY8" fmla="*/ 485584 h 50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095" h="507779">
                    <a:moveTo>
                      <a:pt x="699955" y="341185"/>
                    </a:moveTo>
                    <a:lnTo>
                      <a:pt x="777965" y="39719"/>
                    </a:lnTo>
                    <a:cubicBezTo>
                      <a:pt x="783109" y="19907"/>
                      <a:pt x="770059" y="0"/>
                      <a:pt x="751962" y="0"/>
                    </a:cubicBezTo>
                    <a:lnTo>
                      <a:pt x="140933" y="0"/>
                    </a:lnTo>
                    <a:cubicBezTo>
                      <a:pt x="128147" y="589"/>
                      <a:pt x="117415" y="9828"/>
                      <a:pt x="114930" y="22384"/>
                    </a:cubicBezTo>
                    <a:lnTo>
                      <a:pt x="1487" y="476059"/>
                    </a:lnTo>
                    <a:cubicBezTo>
                      <a:pt x="-3561" y="495967"/>
                      <a:pt x="4440" y="507968"/>
                      <a:pt x="22537" y="507778"/>
                    </a:cubicBezTo>
                    <a:lnTo>
                      <a:pt x="637662" y="507778"/>
                    </a:lnTo>
                    <a:cubicBezTo>
                      <a:pt x="650258" y="507073"/>
                      <a:pt x="660789" y="497951"/>
                      <a:pt x="663284" y="485584"/>
                    </a:cubicBezTo>
                    <a:close/>
                  </a:path>
                </a:pathLst>
              </a:custGeom>
              <a:solidFill>
                <a:srgbClr val="E0E0E0"/>
              </a:solidFill>
              <a:ln w="9525" cap="flat">
                <a:noFill/>
                <a:prstDash val="solid"/>
                <a:miter/>
              </a:ln>
            </p:spPr>
            <p:txBody>
              <a:bodyPr rtlCol="0" anchor="ctr"/>
              <a:lstStyle/>
              <a:p>
                <a:endParaRPr lang="zh-CN" altLang="en-US"/>
              </a:p>
            </p:txBody>
          </p:sp>
          <p:sp>
            <p:nvSpPr>
              <p:cNvPr id="150" name="任意多边形: 形状 149"/>
              <p:cNvSpPr/>
              <p:nvPr/>
            </p:nvSpPr>
            <p:spPr>
              <a:xfrm>
                <a:off x="6706361" y="2523172"/>
                <a:ext cx="662248" cy="505777"/>
              </a:xfrm>
              <a:custGeom>
                <a:avLst/>
                <a:gdLst>
                  <a:gd name="connsiteX0" fmla="*/ 628936 w 662248"/>
                  <a:gd name="connsiteY0" fmla="*/ 505778 h 505777"/>
                  <a:gd name="connsiteX1" fmla="*/ 662178 w 662248"/>
                  <a:gd name="connsiteY1" fmla="*/ 31147 h 505777"/>
                  <a:gd name="connsiteX2" fmla="*/ 635101 w 662248"/>
                  <a:gd name="connsiteY2" fmla="*/ 69 h 505777"/>
                  <a:gd name="connsiteX3" fmla="*/ 633127 w 662248"/>
                  <a:gd name="connsiteY3" fmla="*/ 0 h 505777"/>
                  <a:gd name="connsiteX4" fmla="*/ 0 w 662248"/>
                  <a:gd name="connsiteY4" fmla="*/ 0 h 505777"/>
                  <a:gd name="connsiteX5" fmla="*/ 0 w 662248"/>
                  <a:gd name="connsiteY5" fmla="*/ 505778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2248" h="505777">
                    <a:moveTo>
                      <a:pt x="628936" y="505778"/>
                    </a:moveTo>
                    <a:lnTo>
                      <a:pt x="662178" y="31147"/>
                    </a:lnTo>
                    <a:cubicBezTo>
                      <a:pt x="663283" y="15088"/>
                      <a:pt x="651160" y="1173"/>
                      <a:pt x="635101" y="69"/>
                    </a:cubicBezTo>
                    <a:cubicBezTo>
                      <a:pt x="634444" y="24"/>
                      <a:pt x="633785" y="1"/>
                      <a:pt x="633127" y="0"/>
                    </a:cubicBezTo>
                    <a:lnTo>
                      <a:pt x="0" y="0"/>
                    </a:lnTo>
                    <a:lnTo>
                      <a:pt x="0" y="505778"/>
                    </a:lnTo>
                    <a:close/>
                  </a:path>
                </a:pathLst>
              </a:custGeom>
              <a:solidFill>
                <a:srgbClr val="EBEBEB"/>
              </a:solidFill>
              <a:ln w="9525" cap="flat">
                <a:noFill/>
                <a:prstDash val="solid"/>
                <a:miter/>
              </a:ln>
            </p:spPr>
            <p:txBody>
              <a:bodyPr rtlCol="0" anchor="ctr"/>
              <a:lstStyle/>
              <a:p>
                <a:endParaRPr lang="zh-CN" altLang="en-US"/>
              </a:p>
            </p:txBody>
          </p:sp>
          <p:sp>
            <p:nvSpPr>
              <p:cNvPr id="151" name="任意多边形: 形状 150"/>
              <p:cNvSpPr/>
              <p:nvPr/>
            </p:nvSpPr>
            <p:spPr>
              <a:xfrm>
                <a:off x="6557119" y="2523551"/>
                <a:ext cx="785226" cy="516733"/>
              </a:xfrm>
              <a:custGeom>
                <a:avLst/>
                <a:gdLst>
                  <a:gd name="connsiteX0" fmla="*/ 785227 w 785226"/>
                  <a:gd name="connsiteY0" fmla="*/ 516733 h 516733"/>
                  <a:gd name="connsiteX1" fmla="*/ 710455 w 785226"/>
                  <a:gd name="connsiteY1" fmla="*/ 27339 h 516733"/>
                  <a:gd name="connsiteX2" fmla="*/ 675975 w 785226"/>
                  <a:gd name="connsiteY2" fmla="*/ 2 h 516733"/>
                  <a:gd name="connsiteX3" fmla="*/ 35038 w 785226"/>
                  <a:gd name="connsiteY3" fmla="*/ 2 h 516733"/>
                  <a:gd name="connsiteX4" fmla="*/ 2 w 785226"/>
                  <a:gd name="connsiteY4" fmla="*/ 34304 h 516733"/>
                  <a:gd name="connsiteX5" fmla="*/ 2748 w 785226"/>
                  <a:gd name="connsiteY5" fmla="*/ 48198 h 516733"/>
                  <a:gd name="connsiteX6" fmla="*/ 141051 w 785226"/>
                  <a:gd name="connsiteY6" fmla="*/ 495873 h 51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5226" h="516733">
                    <a:moveTo>
                      <a:pt x="785227" y="516733"/>
                    </a:moveTo>
                    <a:lnTo>
                      <a:pt x="710455" y="27339"/>
                    </a:lnTo>
                    <a:cubicBezTo>
                      <a:pt x="706793" y="11269"/>
                      <a:pt x="692456" y="-97"/>
                      <a:pt x="675975" y="2"/>
                    </a:cubicBezTo>
                    <a:lnTo>
                      <a:pt x="35038" y="2"/>
                    </a:lnTo>
                    <a:cubicBezTo>
                      <a:pt x="15891" y="-200"/>
                      <a:pt x="204" y="15157"/>
                      <a:pt x="2" y="34304"/>
                    </a:cubicBezTo>
                    <a:cubicBezTo>
                      <a:pt x="-49" y="39075"/>
                      <a:pt x="886" y="43805"/>
                      <a:pt x="2748" y="48198"/>
                    </a:cubicBezTo>
                    <a:lnTo>
                      <a:pt x="141051" y="495873"/>
                    </a:lnTo>
                    <a:close/>
                  </a:path>
                </a:pathLst>
              </a:custGeom>
              <a:solidFill>
                <a:srgbClr val="FAFAFA"/>
              </a:solidFill>
              <a:ln w="9525" cap="flat">
                <a:noFill/>
                <a:prstDash val="solid"/>
                <a:miter/>
              </a:ln>
            </p:spPr>
            <p:txBody>
              <a:bodyPr rtlCol="0" anchor="ctr"/>
              <a:lstStyle/>
              <a:p>
                <a:endParaRPr lang="zh-CN" altLang="en-US"/>
              </a:p>
            </p:txBody>
          </p:sp>
          <p:sp>
            <p:nvSpPr>
              <p:cNvPr id="152" name="任意多边形: 形状 151"/>
              <p:cNvSpPr/>
              <p:nvPr/>
            </p:nvSpPr>
            <p:spPr>
              <a:xfrm>
                <a:off x="6453306" y="2552604"/>
                <a:ext cx="890468" cy="490537"/>
              </a:xfrm>
              <a:custGeom>
                <a:avLst/>
                <a:gdLst>
                  <a:gd name="connsiteX0" fmla="*/ 890469 w 890468"/>
                  <a:gd name="connsiteY0" fmla="*/ 490157 h 490537"/>
                  <a:gd name="connsiteX1" fmla="*/ 735116 w 890468"/>
                  <a:gd name="connsiteY1" fmla="*/ 31909 h 490537"/>
                  <a:gd name="connsiteX2" fmla="*/ 691873 w 890468"/>
                  <a:gd name="connsiteY2" fmla="*/ 0 h 490537"/>
                  <a:gd name="connsiteX3" fmla="*/ 31219 w 890468"/>
                  <a:gd name="connsiteY3" fmla="*/ 0 h 490537"/>
                  <a:gd name="connsiteX4" fmla="*/ 18 w 890468"/>
                  <a:gd name="connsiteY4" fmla="*/ 33343 h 490537"/>
                  <a:gd name="connsiteX5" fmla="*/ 1787 w 890468"/>
                  <a:gd name="connsiteY5" fmla="*/ 42863 h 490537"/>
                  <a:gd name="connsiteX6" fmla="*/ 146281 w 890468"/>
                  <a:gd name="connsiteY6" fmla="*/ 490538 h 49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0468" h="490537">
                    <a:moveTo>
                      <a:pt x="890469" y="490157"/>
                    </a:moveTo>
                    <a:lnTo>
                      <a:pt x="735116" y="31909"/>
                    </a:lnTo>
                    <a:cubicBezTo>
                      <a:pt x="729058" y="13084"/>
                      <a:pt x="711647" y="237"/>
                      <a:pt x="691873" y="0"/>
                    </a:cubicBezTo>
                    <a:lnTo>
                      <a:pt x="31219" y="0"/>
                    </a:lnTo>
                    <a:cubicBezTo>
                      <a:pt x="13395" y="592"/>
                      <a:pt x="-573" y="15520"/>
                      <a:pt x="18" y="33343"/>
                    </a:cubicBezTo>
                    <a:cubicBezTo>
                      <a:pt x="126" y="36587"/>
                      <a:pt x="722" y="39797"/>
                      <a:pt x="1787" y="42863"/>
                    </a:cubicBezTo>
                    <a:lnTo>
                      <a:pt x="146281" y="490538"/>
                    </a:lnTo>
                    <a:close/>
                  </a:path>
                </a:pathLst>
              </a:custGeom>
              <a:solidFill>
                <a:srgbClr val="C53F3F"/>
              </a:solidFill>
              <a:ln w="9525" cap="flat">
                <a:noFill/>
                <a:prstDash val="solid"/>
                <a:miter/>
              </a:ln>
            </p:spPr>
            <p:txBody>
              <a:bodyPr rtlCol="0" anchor="ctr"/>
              <a:lstStyle/>
              <a:p>
                <a:endParaRPr lang="zh-CN" altLang="en-US"/>
              </a:p>
            </p:txBody>
          </p:sp>
          <p:sp>
            <p:nvSpPr>
              <p:cNvPr id="153" name="任意多边形: 形状 152"/>
              <p:cNvSpPr/>
              <p:nvPr/>
            </p:nvSpPr>
            <p:spPr>
              <a:xfrm>
                <a:off x="7013572" y="2769012"/>
                <a:ext cx="316821" cy="273748"/>
              </a:xfrm>
              <a:custGeom>
                <a:avLst/>
                <a:gdLst>
                  <a:gd name="connsiteX0" fmla="*/ 10544 w 316821"/>
                  <a:gd name="connsiteY0" fmla="*/ 197072 h 273748"/>
                  <a:gd name="connsiteX1" fmla="*/ 47024 w 316821"/>
                  <a:gd name="connsiteY1" fmla="*/ 198977 h 273748"/>
                  <a:gd name="connsiteX2" fmla="*/ 207425 w 316821"/>
                  <a:gd name="connsiteY2" fmla="*/ 170402 h 273748"/>
                  <a:gd name="connsiteX3" fmla="*/ 244097 w 316821"/>
                  <a:gd name="connsiteY3" fmla="*/ 137350 h 273748"/>
                  <a:gd name="connsiteX4" fmla="*/ 223046 w 316821"/>
                  <a:gd name="connsiteY4" fmla="*/ 87630 h 273748"/>
                  <a:gd name="connsiteX5" fmla="*/ 178469 w 316821"/>
                  <a:gd name="connsiteY5" fmla="*/ 52006 h 273748"/>
                  <a:gd name="connsiteX6" fmla="*/ 172278 w 316821"/>
                  <a:gd name="connsiteY6" fmla="*/ 0 h 273748"/>
                  <a:gd name="connsiteX7" fmla="*/ 175707 w 316821"/>
                  <a:gd name="connsiteY7" fmla="*/ 2572 h 273748"/>
                  <a:gd name="connsiteX8" fmla="*/ 230095 w 316821"/>
                  <a:gd name="connsiteY8" fmla="*/ 49054 h 273748"/>
                  <a:gd name="connsiteX9" fmla="*/ 311153 w 316821"/>
                  <a:gd name="connsiteY9" fmla="*/ 154496 h 273748"/>
                  <a:gd name="connsiteX10" fmla="*/ 305914 w 316821"/>
                  <a:gd name="connsiteY10" fmla="*/ 226123 h 273748"/>
                  <a:gd name="connsiteX11" fmla="*/ 262575 w 316821"/>
                  <a:gd name="connsiteY11" fmla="*/ 254698 h 273748"/>
                  <a:gd name="connsiteX12" fmla="*/ 105889 w 316821"/>
                  <a:gd name="connsiteY12" fmla="*/ 273748 h 273748"/>
                  <a:gd name="connsiteX13" fmla="*/ 37404 w 316821"/>
                  <a:gd name="connsiteY13" fmla="*/ 272986 h 273748"/>
                  <a:gd name="connsiteX14" fmla="*/ 6067 w 316821"/>
                  <a:gd name="connsiteY14" fmla="*/ 246412 h 273748"/>
                  <a:gd name="connsiteX15" fmla="*/ 10544 w 316821"/>
                  <a:gd name="connsiteY15" fmla="*/ 197072 h 273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6821" h="273748">
                    <a:moveTo>
                      <a:pt x="10544" y="197072"/>
                    </a:moveTo>
                    <a:cubicBezTo>
                      <a:pt x="10544" y="197072"/>
                      <a:pt x="35499" y="198215"/>
                      <a:pt x="47024" y="198977"/>
                    </a:cubicBezTo>
                    <a:cubicBezTo>
                      <a:pt x="102020" y="202641"/>
                      <a:pt x="157079" y="192833"/>
                      <a:pt x="207425" y="170402"/>
                    </a:cubicBezTo>
                    <a:cubicBezTo>
                      <a:pt x="222951" y="163544"/>
                      <a:pt x="239334" y="153734"/>
                      <a:pt x="244097" y="137350"/>
                    </a:cubicBezTo>
                    <a:cubicBezTo>
                      <a:pt x="249335" y="119063"/>
                      <a:pt x="237524" y="100013"/>
                      <a:pt x="223046" y="87630"/>
                    </a:cubicBezTo>
                    <a:cubicBezTo>
                      <a:pt x="208569" y="75247"/>
                      <a:pt x="190947" y="66389"/>
                      <a:pt x="178469" y="52006"/>
                    </a:cubicBezTo>
                    <a:cubicBezTo>
                      <a:pt x="165992" y="37624"/>
                      <a:pt x="159991" y="14478"/>
                      <a:pt x="172278" y="0"/>
                    </a:cubicBezTo>
                    <a:lnTo>
                      <a:pt x="175707" y="2572"/>
                    </a:lnTo>
                    <a:cubicBezTo>
                      <a:pt x="184661" y="25146"/>
                      <a:pt x="209521" y="36100"/>
                      <a:pt x="230095" y="49054"/>
                    </a:cubicBezTo>
                    <a:cubicBezTo>
                      <a:pt x="268829" y="73404"/>
                      <a:pt x="297579" y="110803"/>
                      <a:pt x="311153" y="154496"/>
                    </a:cubicBezTo>
                    <a:cubicBezTo>
                      <a:pt x="318392" y="178213"/>
                      <a:pt x="320678" y="205930"/>
                      <a:pt x="305914" y="226123"/>
                    </a:cubicBezTo>
                    <a:cubicBezTo>
                      <a:pt x="294622" y="239736"/>
                      <a:pt x="279536" y="249683"/>
                      <a:pt x="262575" y="254698"/>
                    </a:cubicBezTo>
                    <a:cubicBezTo>
                      <a:pt x="212569" y="273748"/>
                      <a:pt x="159229" y="273748"/>
                      <a:pt x="105889" y="273748"/>
                    </a:cubicBezTo>
                    <a:cubicBezTo>
                      <a:pt x="89125" y="273748"/>
                      <a:pt x="37404" y="272986"/>
                      <a:pt x="37404" y="272986"/>
                    </a:cubicBezTo>
                    <a:cubicBezTo>
                      <a:pt x="21212" y="268605"/>
                      <a:pt x="15782" y="260128"/>
                      <a:pt x="6067" y="246412"/>
                    </a:cubicBezTo>
                    <a:cubicBezTo>
                      <a:pt x="-3648" y="232696"/>
                      <a:pt x="-1363" y="206883"/>
                      <a:pt x="10544" y="197072"/>
                    </a:cubicBezTo>
                    <a:close/>
                  </a:path>
                </a:pathLst>
              </a:custGeom>
              <a:solidFill>
                <a:srgbClr val="000000"/>
              </a:solidFill>
              <a:ln w="9525" cap="flat">
                <a:noFill/>
                <a:prstDash val="solid"/>
                <a:miter/>
              </a:ln>
            </p:spPr>
            <p:txBody>
              <a:bodyPr rtlCol="0" anchor="ctr"/>
              <a:lstStyle/>
              <a:p>
                <a:endParaRPr lang="zh-CN" altLang="en-US"/>
              </a:p>
            </p:txBody>
          </p:sp>
          <p:sp>
            <p:nvSpPr>
              <p:cNvPr id="154" name="任意多边形: 形状 153"/>
              <p:cNvSpPr/>
              <p:nvPr/>
            </p:nvSpPr>
            <p:spPr>
              <a:xfrm>
                <a:off x="7024111" y="2757963"/>
                <a:ext cx="432534" cy="294338"/>
              </a:xfrm>
              <a:custGeom>
                <a:avLst/>
                <a:gdLst>
                  <a:gd name="connsiteX0" fmla="*/ 5 w 432534"/>
                  <a:gd name="connsiteY0" fmla="*/ 208121 h 294338"/>
                  <a:gd name="connsiteX1" fmla="*/ 172217 w 432534"/>
                  <a:gd name="connsiteY1" fmla="*/ 182213 h 294338"/>
                  <a:gd name="connsiteX2" fmla="*/ 238892 w 432534"/>
                  <a:gd name="connsiteY2" fmla="*/ 144113 h 294338"/>
                  <a:gd name="connsiteX3" fmla="*/ 254227 w 432534"/>
                  <a:gd name="connsiteY3" fmla="*/ 119824 h 294338"/>
                  <a:gd name="connsiteX4" fmla="*/ 254227 w 432534"/>
                  <a:gd name="connsiteY4" fmla="*/ 118586 h 294338"/>
                  <a:gd name="connsiteX5" fmla="*/ 235177 w 432534"/>
                  <a:gd name="connsiteY5" fmla="*/ 89440 h 294338"/>
                  <a:gd name="connsiteX6" fmla="*/ 166025 w 432534"/>
                  <a:gd name="connsiteY6" fmla="*/ 43529 h 294338"/>
                  <a:gd name="connsiteX7" fmla="*/ 166025 w 432534"/>
                  <a:gd name="connsiteY7" fmla="*/ 0 h 294338"/>
                  <a:gd name="connsiteX8" fmla="*/ 309853 w 432534"/>
                  <a:gd name="connsiteY8" fmla="*/ 57150 h 294338"/>
                  <a:gd name="connsiteX9" fmla="*/ 411675 w 432534"/>
                  <a:gd name="connsiteY9" fmla="*/ 126492 h 294338"/>
                  <a:gd name="connsiteX10" fmla="*/ 432535 w 432534"/>
                  <a:gd name="connsiteY10" fmla="*/ 242411 h 294338"/>
                  <a:gd name="connsiteX11" fmla="*/ 290422 w 432534"/>
                  <a:gd name="connsiteY11" fmla="*/ 288798 h 294338"/>
                  <a:gd name="connsiteX12" fmla="*/ 88492 w 432534"/>
                  <a:gd name="connsiteY12" fmla="*/ 292894 h 294338"/>
                  <a:gd name="connsiteX13" fmla="*/ 44867 w 432534"/>
                  <a:gd name="connsiteY13" fmla="*/ 267652 h 294338"/>
                  <a:gd name="connsiteX14" fmla="*/ 20388 w 432534"/>
                  <a:gd name="connsiteY14" fmla="*/ 237268 h 294338"/>
                  <a:gd name="connsiteX15" fmla="*/ 5 w 432534"/>
                  <a:gd name="connsiteY15" fmla="*/ 208026 h 29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534" h="294338">
                    <a:moveTo>
                      <a:pt x="5" y="208121"/>
                    </a:moveTo>
                    <a:lnTo>
                      <a:pt x="172217" y="182213"/>
                    </a:lnTo>
                    <a:lnTo>
                      <a:pt x="238892" y="144113"/>
                    </a:lnTo>
                    <a:cubicBezTo>
                      <a:pt x="247824" y="139176"/>
                      <a:pt x="253610" y="130012"/>
                      <a:pt x="254227" y="119824"/>
                    </a:cubicBezTo>
                    <a:lnTo>
                      <a:pt x="254227" y="118586"/>
                    </a:lnTo>
                    <a:cubicBezTo>
                      <a:pt x="254542" y="105859"/>
                      <a:pt x="246961" y="94260"/>
                      <a:pt x="235177" y="89440"/>
                    </a:cubicBezTo>
                    <a:cubicBezTo>
                      <a:pt x="213936" y="80486"/>
                      <a:pt x="180408" y="68675"/>
                      <a:pt x="166025" y="43529"/>
                    </a:cubicBezTo>
                    <a:cubicBezTo>
                      <a:pt x="145451" y="7429"/>
                      <a:pt x="166025" y="0"/>
                      <a:pt x="166025" y="0"/>
                    </a:cubicBezTo>
                    <a:lnTo>
                      <a:pt x="309853" y="57150"/>
                    </a:lnTo>
                    <a:lnTo>
                      <a:pt x="411675" y="126492"/>
                    </a:lnTo>
                    <a:lnTo>
                      <a:pt x="432535" y="242411"/>
                    </a:lnTo>
                    <a:lnTo>
                      <a:pt x="290422" y="288798"/>
                    </a:lnTo>
                    <a:cubicBezTo>
                      <a:pt x="290422" y="288798"/>
                      <a:pt x="132212" y="297751"/>
                      <a:pt x="88492" y="292894"/>
                    </a:cubicBezTo>
                    <a:cubicBezTo>
                      <a:pt x="44772" y="288036"/>
                      <a:pt x="44867" y="267652"/>
                      <a:pt x="44867" y="267652"/>
                    </a:cubicBezTo>
                    <a:cubicBezTo>
                      <a:pt x="36771" y="265081"/>
                      <a:pt x="20293" y="250698"/>
                      <a:pt x="20388" y="237268"/>
                    </a:cubicBezTo>
                    <a:cubicBezTo>
                      <a:pt x="-852" y="217360"/>
                      <a:pt x="5" y="208026"/>
                      <a:pt x="5" y="208026"/>
                    </a:cubicBezTo>
                  </a:path>
                </a:pathLst>
              </a:custGeom>
              <a:solidFill>
                <a:srgbClr val="FFBE9D"/>
              </a:solidFill>
              <a:ln w="9525" cap="flat">
                <a:noFill/>
                <a:prstDash val="solid"/>
                <a:miter/>
              </a:ln>
            </p:spPr>
            <p:txBody>
              <a:bodyPr rtlCol="0" anchor="ctr"/>
              <a:lstStyle/>
              <a:p>
                <a:endParaRPr lang="zh-CN" altLang="en-US"/>
              </a:p>
            </p:txBody>
          </p:sp>
          <p:sp>
            <p:nvSpPr>
              <p:cNvPr id="155" name="任意多边形: 形状 154"/>
              <p:cNvSpPr/>
              <p:nvPr/>
            </p:nvSpPr>
            <p:spPr>
              <a:xfrm>
                <a:off x="7063454" y="3015805"/>
                <a:ext cx="180975" cy="16363"/>
              </a:xfrm>
              <a:custGeom>
                <a:avLst/>
                <a:gdLst>
                  <a:gd name="connsiteX0" fmla="*/ 180975 w 180975"/>
                  <a:gd name="connsiteY0" fmla="*/ 0 h 16363"/>
                  <a:gd name="connsiteX1" fmla="*/ 173832 w 180975"/>
                  <a:gd name="connsiteY1" fmla="*/ 1333 h 16363"/>
                  <a:gd name="connsiteX2" fmla="*/ 154782 w 180975"/>
                  <a:gd name="connsiteY2" fmla="*/ 5525 h 16363"/>
                  <a:gd name="connsiteX3" fmla="*/ 90678 w 180975"/>
                  <a:gd name="connsiteY3" fmla="*/ 13145 h 16363"/>
                  <a:gd name="connsiteX4" fmla="*/ 26289 w 180975"/>
                  <a:gd name="connsiteY4" fmla="*/ 10478 h 16363"/>
                  <a:gd name="connsiteX5" fmla="*/ 7239 w 180975"/>
                  <a:gd name="connsiteY5" fmla="*/ 7811 h 16363"/>
                  <a:gd name="connsiteX6" fmla="*/ 0 w 180975"/>
                  <a:gd name="connsiteY6" fmla="*/ 7049 h 16363"/>
                  <a:gd name="connsiteX7" fmla="*/ 7048 w 180975"/>
                  <a:gd name="connsiteY7" fmla="*/ 8954 h 16363"/>
                  <a:gd name="connsiteX8" fmla="*/ 26099 w 180975"/>
                  <a:gd name="connsiteY8" fmla="*/ 12573 h 16363"/>
                  <a:gd name="connsiteX9" fmla="*/ 155353 w 180975"/>
                  <a:gd name="connsiteY9" fmla="*/ 7525 h 16363"/>
                  <a:gd name="connsiteX10" fmla="*/ 174403 w 180975"/>
                  <a:gd name="connsiteY10" fmla="*/ 2477 h 16363"/>
                  <a:gd name="connsiteX11" fmla="*/ 180975 w 180975"/>
                  <a:gd name="connsiteY11" fmla="*/ 0 h 1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6363">
                    <a:moveTo>
                      <a:pt x="180975" y="0"/>
                    </a:moveTo>
                    <a:cubicBezTo>
                      <a:pt x="178553" y="184"/>
                      <a:pt x="176157" y="631"/>
                      <a:pt x="173832" y="1333"/>
                    </a:cubicBezTo>
                    <a:cubicBezTo>
                      <a:pt x="169355" y="2477"/>
                      <a:pt x="162783" y="3905"/>
                      <a:pt x="154782" y="5525"/>
                    </a:cubicBezTo>
                    <a:cubicBezTo>
                      <a:pt x="133638" y="9688"/>
                      <a:pt x="112209" y="12235"/>
                      <a:pt x="90678" y="13145"/>
                    </a:cubicBezTo>
                    <a:cubicBezTo>
                      <a:pt x="69179" y="13929"/>
                      <a:pt x="47650" y="13037"/>
                      <a:pt x="26289" y="10478"/>
                    </a:cubicBezTo>
                    <a:cubicBezTo>
                      <a:pt x="18002" y="9525"/>
                      <a:pt x="11430" y="8573"/>
                      <a:pt x="7239" y="7811"/>
                    </a:cubicBezTo>
                    <a:cubicBezTo>
                      <a:pt x="4858" y="7313"/>
                      <a:pt x="2433" y="7057"/>
                      <a:pt x="0" y="7049"/>
                    </a:cubicBezTo>
                    <a:cubicBezTo>
                      <a:pt x="2283" y="7908"/>
                      <a:pt x="4643" y="8546"/>
                      <a:pt x="7048" y="8954"/>
                    </a:cubicBezTo>
                    <a:cubicBezTo>
                      <a:pt x="11525" y="10096"/>
                      <a:pt x="18098" y="11335"/>
                      <a:pt x="26099" y="12573"/>
                    </a:cubicBezTo>
                    <a:cubicBezTo>
                      <a:pt x="69121" y="18971"/>
                      <a:pt x="112961" y="17258"/>
                      <a:pt x="155353" y="7525"/>
                    </a:cubicBezTo>
                    <a:cubicBezTo>
                      <a:pt x="163449" y="5620"/>
                      <a:pt x="169926" y="3905"/>
                      <a:pt x="174403" y="2477"/>
                    </a:cubicBezTo>
                    <a:cubicBezTo>
                      <a:pt x="176665" y="1853"/>
                      <a:pt x="178864" y="1024"/>
                      <a:pt x="180975" y="0"/>
                    </a:cubicBezTo>
                    <a:close/>
                  </a:path>
                </a:pathLst>
              </a:custGeom>
              <a:solidFill>
                <a:srgbClr val="EB996E"/>
              </a:solidFill>
              <a:ln w="9525" cap="flat">
                <a:noFill/>
                <a:prstDash val="solid"/>
                <a:miter/>
              </a:ln>
            </p:spPr>
            <p:txBody>
              <a:bodyPr rtlCol="0" anchor="ctr"/>
              <a:lstStyle/>
              <a:p>
                <a:endParaRPr lang="zh-CN" altLang="en-US"/>
              </a:p>
            </p:txBody>
          </p:sp>
          <p:sp>
            <p:nvSpPr>
              <p:cNvPr id="156" name="任意多边形: 形状 155"/>
              <p:cNvSpPr/>
              <p:nvPr/>
            </p:nvSpPr>
            <p:spPr>
              <a:xfrm>
                <a:off x="7044880" y="2989135"/>
                <a:ext cx="183737" cy="15797"/>
              </a:xfrm>
              <a:custGeom>
                <a:avLst/>
                <a:gdLst>
                  <a:gd name="connsiteX0" fmla="*/ 183737 w 183737"/>
                  <a:gd name="connsiteY0" fmla="*/ 0 h 15797"/>
                  <a:gd name="connsiteX1" fmla="*/ 176594 w 183737"/>
                  <a:gd name="connsiteY1" fmla="*/ 1429 h 15797"/>
                  <a:gd name="connsiteX2" fmla="*/ 157544 w 183737"/>
                  <a:gd name="connsiteY2" fmla="*/ 5525 h 15797"/>
                  <a:gd name="connsiteX3" fmla="*/ 92393 w 183737"/>
                  <a:gd name="connsiteY3" fmla="*/ 12763 h 15797"/>
                  <a:gd name="connsiteX4" fmla="*/ 26956 w 183737"/>
                  <a:gd name="connsiteY4" fmla="*/ 9715 h 15797"/>
                  <a:gd name="connsiteX5" fmla="*/ 7239 w 183737"/>
                  <a:gd name="connsiteY5" fmla="*/ 7049 h 15797"/>
                  <a:gd name="connsiteX6" fmla="*/ 0 w 183737"/>
                  <a:gd name="connsiteY6" fmla="*/ 6191 h 15797"/>
                  <a:gd name="connsiteX7" fmla="*/ 7048 w 183737"/>
                  <a:gd name="connsiteY7" fmla="*/ 8096 h 15797"/>
                  <a:gd name="connsiteX8" fmla="*/ 26670 w 183737"/>
                  <a:gd name="connsiteY8" fmla="*/ 11811 h 15797"/>
                  <a:gd name="connsiteX9" fmla="*/ 92488 w 183737"/>
                  <a:gd name="connsiteY9" fmla="*/ 15621 h 15797"/>
                  <a:gd name="connsiteX10" fmla="*/ 157925 w 183737"/>
                  <a:gd name="connsiteY10" fmla="*/ 7525 h 15797"/>
                  <a:gd name="connsiteX11" fmla="*/ 176975 w 183737"/>
                  <a:gd name="connsiteY11" fmla="*/ 2476 h 15797"/>
                  <a:gd name="connsiteX12" fmla="*/ 183737 w 183737"/>
                  <a:gd name="connsiteY12" fmla="*/ 0 h 15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3737" h="15797">
                    <a:moveTo>
                      <a:pt x="183737" y="0"/>
                    </a:moveTo>
                    <a:cubicBezTo>
                      <a:pt x="181320" y="271"/>
                      <a:pt x="178930" y="749"/>
                      <a:pt x="176594" y="1429"/>
                    </a:cubicBezTo>
                    <a:cubicBezTo>
                      <a:pt x="172021" y="2477"/>
                      <a:pt x="165354" y="4001"/>
                      <a:pt x="157544" y="5525"/>
                    </a:cubicBezTo>
                    <a:cubicBezTo>
                      <a:pt x="136048" y="9629"/>
                      <a:pt x="114265" y="12049"/>
                      <a:pt x="92393" y="12763"/>
                    </a:cubicBezTo>
                    <a:cubicBezTo>
                      <a:pt x="70535" y="13399"/>
                      <a:pt x="48660" y="12380"/>
                      <a:pt x="26956" y="9715"/>
                    </a:cubicBezTo>
                    <a:cubicBezTo>
                      <a:pt x="18574" y="8763"/>
                      <a:pt x="11906" y="7811"/>
                      <a:pt x="7239" y="7049"/>
                    </a:cubicBezTo>
                    <a:cubicBezTo>
                      <a:pt x="4864" y="6505"/>
                      <a:pt x="2437" y="6218"/>
                      <a:pt x="0" y="6191"/>
                    </a:cubicBezTo>
                    <a:cubicBezTo>
                      <a:pt x="2277" y="7071"/>
                      <a:pt x="4639" y="7709"/>
                      <a:pt x="7048" y="8096"/>
                    </a:cubicBezTo>
                    <a:cubicBezTo>
                      <a:pt x="11621" y="9239"/>
                      <a:pt x="18288" y="10478"/>
                      <a:pt x="26670" y="11811"/>
                    </a:cubicBezTo>
                    <a:cubicBezTo>
                      <a:pt x="48454" y="15024"/>
                      <a:pt x="70479" y="16299"/>
                      <a:pt x="92488" y="15621"/>
                    </a:cubicBezTo>
                    <a:cubicBezTo>
                      <a:pt x="114509" y="15019"/>
                      <a:pt x="136421" y="12308"/>
                      <a:pt x="157925" y="7525"/>
                    </a:cubicBezTo>
                    <a:cubicBezTo>
                      <a:pt x="164355" y="6160"/>
                      <a:pt x="170713" y="4475"/>
                      <a:pt x="176975" y="2476"/>
                    </a:cubicBezTo>
                    <a:cubicBezTo>
                      <a:pt x="179324" y="1939"/>
                      <a:pt x="181597" y="1107"/>
                      <a:pt x="183737" y="0"/>
                    </a:cubicBezTo>
                    <a:close/>
                  </a:path>
                </a:pathLst>
              </a:custGeom>
              <a:solidFill>
                <a:srgbClr val="EB996E"/>
              </a:solidFill>
              <a:ln w="9525" cap="flat">
                <a:noFill/>
                <a:prstDash val="solid"/>
                <a:miter/>
              </a:ln>
            </p:spPr>
            <p:txBody>
              <a:bodyPr rtlCol="0" anchor="ctr"/>
              <a:lstStyle/>
              <a:p>
                <a:endParaRPr lang="zh-CN" altLang="en-US"/>
              </a:p>
            </p:txBody>
          </p:sp>
        </p:grpSp>
        <p:grpSp>
          <p:nvGrpSpPr>
            <p:cNvPr id="6" name="图形 24"/>
            <p:cNvGrpSpPr/>
            <p:nvPr/>
          </p:nvGrpSpPr>
          <p:grpSpPr>
            <a:xfrm>
              <a:off x="3972782" y="3825430"/>
              <a:ext cx="2567082" cy="1858808"/>
              <a:chOff x="3972782" y="3825430"/>
              <a:chExt cx="2567082" cy="1858808"/>
            </a:xfrm>
          </p:grpSpPr>
          <p:sp>
            <p:nvSpPr>
              <p:cNvPr id="65" name="任意多边形: 形状 64"/>
              <p:cNvSpPr/>
              <p:nvPr/>
            </p:nvSpPr>
            <p:spPr>
              <a:xfrm>
                <a:off x="3974687" y="3827907"/>
                <a:ext cx="2167509" cy="1609725"/>
              </a:xfrm>
              <a:custGeom>
                <a:avLst/>
                <a:gdLst>
                  <a:gd name="connsiteX0" fmla="*/ 0 w 2167509"/>
                  <a:gd name="connsiteY0" fmla="*/ 0 h 1609725"/>
                  <a:gd name="connsiteX1" fmla="*/ 2167509 w 2167509"/>
                  <a:gd name="connsiteY1" fmla="*/ 0 h 1609725"/>
                  <a:gd name="connsiteX2" fmla="*/ 2167509 w 2167509"/>
                  <a:gd name="connsiteY2" fmla="*/ 1609725 h 1609725"/>
                  <a:gd name="connsiteX3" fmla="*/ 0 w 2167509"/>
                  <a:gd name="connsiteY3" fmla="*/ 1609725 h 1609725"/>
                </a:gdLst>
                <a:ahLst/>
                <a:cxnLst>
                  <a:cxn ang="0">
                    <a:pos x="connsiteX0" y="connsiteY0"/>
                  </a:cxn>
                  <a:cxn ang="0">
                    <a:pos x="connsiteX1" y="connsiteY1"/>
                  </a:cxn>
                  <a:cxn ang="0">
                    <a:pos x="connsiteX2" y="connsiteY2"/>
                  </a:cxn>
                  <a:cxn ang="0">
                    <a:pos x="connsiteX3" y="connsiteY3"/>
                  </a:cxn>
                </a:cxnLst>
                <a:rect l="l" t="t" r="r" b="b"/>
                <a:pathLst>
                  <a:path w="2167509" h="1609725">
                    <a:moveTo>
                      <a:pt x="0" y="0"/>
                    </a:moveTo>
                    <a:lnTo>
                      <a:pt x="2167509" y="0"/>
                    </a:lnTo>
                    <a:lnTo>
                      <a:pt x="2167509" y="1609725"/>
                    </a:lnTo>
                    <a:lnTo>
                      <a:pt x="0" y="1609725"/>
                    </a:lnTo>
                    <a:close/>
                  </a:path>
                </a:pathLst>
              </a:custGeom>
              <a:solidFill>
                <a:srgbClr val="FFFFFF"/>
              </a:solidFill>
              <a:ln w="9525" cap="flat">
                <a:noFill/>
                <a:prstDash val="solid"/>
                <a:miter/>
              </a:ln>
            </p:spPr>
            <p:txBody>
              <a:bodyPr rtlCol="0" anchor="ctr"/>
              <a:lstStyle/>
              <a:p>
                <a:endParaRPr lang="zh-CN" altLang="en-US"/>
              </a:p>
            </p:txBody>
          </p:sp>
          <p:sp>
            <p:nvSpPr>
              <p:cNvPr id="66" name="任意多边形: 形状 65"/>
              <p:cNvSpPr/>
              <p:nvPr/>
            </p:nvSpPr>
            <p:spPr>
              <a:xfrm>
                <a:off x="3972782" y="3825430"/>
                <a:ext cx="2171985" cy="1614487"/>
              </a:xfrm>
              <a:custGeom>
                <a:avLst/>
                <a:gdLst>
                  <a:gd name="connsiteX0" fmla="*/ 2169414 w 2171985"/>
                  <a:gd name="connsiteY0" fmla="*/ 1612202 h 1614487"/>
                  <a:gd name="connsiteX1" fmla="*/ 2167319 w 2171985"/>
                  <a:gd name="connsiteY1" fmla="*/ 2477 h 1614487"/>
                  <a:gd name="connsiteX2" fmla="*/ 2169319 w 2171985"/>
                  <a:gd name="connsiteY2" fmla="*/ 4477 h 1614487"/>
                  <a:gd name="connsiteX3" fmla="*/ 2096 w 2171985"/>
                  <a:gd name="connsiteY3" fmla="*/ 4953 h 1614487"/>
                  <a:gd name="connsiteX4" fmla="*/ 2096 w 2171985"/>
                  <a:gd name="connsiteY4" fmla="*/ 4953 h 1614487"/>
                  <a:gd name="connsiteX5" fmla="*/ 4572 w 2171985"/>
                  <a:gd name="connsiteY5" fmla="*/ 2477 h 1614487"/>
                  <a:gd name="connsiteX6" fmla="*/ 4572 w 2171985"/>
                  <a:gd name="connsiteY6" fmla="*/ 1612202 h 1614487"/>
                  <a:gd name="connsiteX7" fmla="*/ 2286 w 2171985"/>
                  <a:gd name="connsiteY7" fmla="*/ 1610011 h 1614487"/>
                  <a:gd name="connsiteX8" fmla="*/ 2169795 w 2171985"/>
                  <a:gd name="connsiteY8" fmla="*/ 1612202 h 1614487"/>
                  <a:gd name="connsiteX9" fmla="*/ 2286 w 2171985"/>
                  <a:gd name="connsiteY9" fmla="*/ 1614488 h 1614487"/>
                  <a:gd name="connsiteX10" fmla="*/ 0 w 2171985"/>
                  <a:gd name="connsiteY10" fmla="*/ 1614488 h 1614487"/>
                  <a:gd name="connsiteX11" fmla="*/ 0 w 2171985"/>
                  <a:gd name="connsiteY11" fmla="*/ 1612202 h 1614487"/>
                  <a:gd name="connsiteX12" fmla="*/ 0 w 2171985"/>
                  <a:gd name="connsiteY12" fmla="*/ 2477 h 1614487"/>
                  <a:gd name="connsiteX13" fmla="*/ 0 w 2171985"/>
                  <a:gd name="connsiteY13" fmla="*/ 0 h 1614487"/>
                  <a:gd name="connsiteX14" fmla="*/ 2667 w 2171985"/>
                  <a:gd name="connsiteY14" fmla="*/ 0 h 1614487"/>
                  <a:gd name="connsiteX15" fmla="*/ 2169890 w 2171985"/>
                  <a:gd name="connsiteY15" fmla="*/ 476 h 1614487"/>
                  <a:gd name="connsiteX16" fmla="*/ 2171986 w 2171985"/>
                  <a:gd name="connsiteY16" fmla="*/ 476 h 1614487"/>
                  <a:gd name="connsiteX17" fmla="*/ 2171986 w 2171985"/>
                  <a:gd name="connsiteY17" fmla="*/ 2477 h 1614487"/>
                  <a:gd name="connsiteX18" fmla="*/ 2169414 w 2171985"/>
                  <a:gd name="connsiteY18" fmla="*/ 1612202 h 1614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1985" h="1614487">
                    <a:moveTo>
                      <a:pt x="2169414" y="1612202"/>
                    </a:moveTo>
                    <a:cubicBezTo>
                      <a:pt x="2169414" y="1595438"/>
                      <a:pt x="2168557" y="976884"/>
                      <a:pt x="2167319" y="2477"/>
                    </a:cubicBezTo>
                    <a:lnTo>
                      <a:pt x="2169319" y="4477"/>
                    </a:lnTo>
                    <a:lnTo>
                      <a:pt x="2096" y="4953"/>
                    </a:lnTo>
                    <a:lnTo>
                      <a:pt x="2096" y="4953"/>
                    </a:lnTo>
                    <a:lnTo>
                      <a:pt x="4572" y="2477"/>
                    </a:lnTo>
                    <a:cubicBezTo>
                      <a:pt x="4572" y="580739"/>
                      <a:pt x="4572" y="1128617"/>
                      <a:pt x="4572" y="1612202"/>
                    </a:cubicBezTo>
                    <a:lnTo>
                      <a:pt x="2286" y="1610011"/>
                    </a:lnTo>
                    <a:lnTo>
                      <a:pt x="2169795" y="1612202"/>
                    </a:lnTo>
                    <a:lnTo>
                      <a:pt x="2286" y="1614488"/>
                    </a:lnTo>
                    <a:lnTo>
                      <a:pt x="0" y="1614488"/>
                    </a:lnTo>
                    <a:lnTo>
                      <a:pt x="0" y="1612202"/>
                    </a:lnTo>
                    <a:cubicBezTo>
                      <a:pt x="0" y="1128617"/>
                      <a:pt x="0" y="580739"/>
                      <a:pt x="0" y="2477"/>
                    </a:cubicBezTo>
                    <a:lnTo>
                      <a:pt x="0" y="0"/>
                    </a:lnTo>
                    <a:lnTo>
                      <a:pt x="2667" y="0"/>
                    </a:lnTo>
                    <a:lnTo>
                      <a:pt x="2169890" y="476"/>
                    </a:lnTo>
                    <a:lnTo>
                      <a:pt x="2171986" y="476"/>
                    </a:lnTo>
                    <a:lnTo>
                      <a:pt x="2171986" y="2477"/>
                    </a:lnTo>
                    <a:cubicBezTo>
                      <a:pt x="2170176" y="976884"/>
                      <a:pt x="2169414" y="1595438"/>
                      <a:pt x="2169414" y="1612202"/>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3974306" y="4039266"/>
                <a:ext cx="2167890" cy="5048"/>
              </a:xfrm>
              <a:custGeom>
                <a:avLst/>
                <a:gdLst>
                  <a:gd name="connsiteX0" fmla="*/ 2167890 w 2167890"/>
                  <a:gd name="connsiteY0" fmla="*/ 2476 h 5048"/>
                  <a:gd name="connsiteX1" fmla="*/ 1083945 w 2167890"/>
                  <a:gd name="connsiteY1" fmla="*/ 5048 h 5048"/>
                  <a:gd name="connsiteX2" fmla="*/ 0 w 2167890"/>
                  <a:gd name="connsiteY2" fmla="*/ 2476 h 5048"/>
                  <a:gd name="connsiteX3" fmla="*/ 1083945 w 2167890"/>
                  <a:gd name="connsiteY3" fmla="*/ 0 h 5048"/>
                  <a:gd name="connsiteX4" fmla="*/ 2167890 w 2167890"/>
                  <a:gd name="connsiteY4" fmla="*/ 2476 h 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7890" h="5048">
                    <a:moveTo>
                      <a:pt x="2167890" y="2476"/>
                    </a:moveTo>
                    <a:cubicBezTo>
                      <a:pt x="2167890" y="3905"/>
                      <a:pt x="1682115" y="5048"/>
                      <a:pt x="1083945" y="5048"/>
                    </a:cubicBezTo>
                    <a:cubicBezTo>
                      <a:pt x="485775" y="5048"/>
                      <a:pt x="0" y="3905"/>
                      <a:pt x="0" y="2476"/>
                    </a:cubicBezTo>
                    <a:cubicBezTo>
                      <a:pt x="0" y="1048"/>
                      <a:pt x="485204" y="0"/>
                      <a:pt x="1083945" y="0"/>
                    </a:cubicBezTo>
                    <a:cubicBezTo>
                      <a:pt x="1682687" y="0"/>
                      <a:pt x="2167890" y="1143"/>
                      <a:pt x="2167890" y="2476"/>
                    </a:cubicBezTo>
                    <a:close/>
                  </a:path>
                </a:pathLst>
              </a:custGeom>
              <a:solidFill>
                <a:srgbClr val="E0E0E0"/>
              </a:solidFill>
              <a:ln w="9525" cap="flat">
                <a:noFill/>
                <a:prstDash val="solid"/>
                <a:miter/>
              </a:ln>
            </p:spPr>
            <p:txBody>
              <a:bodyPr rtlCol="0" anchor="ctr"/>
              <a:lstStyle/>
              <a:p>
                <a:endParaRPr lang="zh-CN" altLang="en-US"/>
              </a:p>
            </p:txBody>
          </p:sp>
          <p:sp>
            <p:nvSpPr>
              <p:cNvPr id="68" name="任意多边形: 形状 67"/>
              <p:cNvSpPr/>
              <p:nvPr/>
            </p:nvSpPr>
            <p:spPr>
              <a:xfrm>
                <a:off x="4034504" y="3892391"/>
                <a:ext cx="63817" cy="63817"/>
              </a:xfrm>
              <a:custGeom>
                <a:avLst/>
                <a:gdLst>
                  <a:gd name="connsiteX0" fmla="*/ 63818 w 63817"/>
                  <a:gd name="connsiteY0" fmla="*/ 31909 h 63817"/>
                  <a:gd name="connsiteX1" fmla="*/ 31909 w 63817"/>
                  <a:gd name="connsiteY1" fmla="*/ 63818 h 63817"/>
                  <a:gd name="connsiteX2" fmla="*/ 0 w 63817"/>
                  <a:gd name="connsiteY2" fmla="*/ 31909 h 63817"/>
                  <a:gd name="connsiteX3" fmla="*/ 31909 w 63817"/>
                  <a:gd name="connsiteY3" fmla="*/ 0 h 63817"/>
                  <a:gd name="connsiteX4" fmla="*/ 63818 w 63817"/>
                  <a:gd name="connsiteY4" fmla="*/ 31909 h 6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63817">
                    <a:moveTo>
                      <a:pt x="63818" y="31909"/>
                    </a:moveTo>
                    <a:cubicBezTo>
                      <a:pt x="63818" y="49532"/>
                      <a:pt x="49531" y="63818"/>
                      <a:pt x="31909" y="63818"/>
                    </a:cubicBezTo>
                    <a:cubicBezTo>
                      <a:pt x="14286" y="63818"/>
                      <a:pt x="0" y="49532"/>
                      <a:pt x="0" y="31909"/>
                    </a:cubicBezTo>
                    <a:cubicBezTo>
                      <a:pt x="0" y="14286"/>
                      <a:pt x="14286" y="0"/>
                      <a:pt x="31909" y="0"/>
                    </a:cubicBezTo>
                    <a:cubicBezTo>
                      <a:pt x="49531" y="0"/>
                      <a:pt x="63818" y="14286"/>
                      <a:pt x="63818" y="31909"/>
                    </a:cubicBezTo>
                    <a:close/>
                  </a:path>
                </a:pathLst>
              </a:custGeom>
              <a:solidFill>
                <a:srgbClr val="E0E0E0"/>
              </a:solidFill>
              <a:ln w="9525" cap="flat">
                <a:noFill/>
                <a:prstDash val="solid"/>
                <a:miter/>
              </a:ln>
            </p:spPr>
            <p:txBody>
              <a:bodyPr rtlCol="0" anchor="ctr"/>
              <a:lstStyle/>
              <a:p>
                <a:endParaRPr lang="zh-CN" altLang="en-US"/>
              </a:p>
            </p:txBody>
          </p:sp>
          <p:sp>
            <p:nvSpPr>
              <p:cNvPr id="69" name="任意多边形: 形状 68"/>
              <p:cNvSpPr/>
              <p:nvPr/>
            </p:nvSpPr>
            <p:spPr>
              <a:xfrm>
                <a:off x="4130611" y="3892391"/>
                <a:ext cx="63817" cy="63817"/>
              </a:xfrm>
              <a:custGeom>
                <a:avLst/>
                <a:gdLst>
                  <a:gd name="connsiteX0" fmla="*/ 63818 w 63817"/>
                  <a:gd name="connsiteY0" fmla="*/ 31909 h 63817"/>
                  <a:gd name="connsiteX1" fmla="*/ 31909 w 63817"/>
                  <a:gd name="connsiteY1" fmla="*/ 63818 h 63817"/>
                  <a:gd name="connsiteX2" fmla="*/ 0 w 63817"/>
                  <a:gd name="connsiteY2" fmla="*/ 31909 h 63817"/>
                  <a:gd name="connsiteX3" fmla="*/ 31909 w 63817"/>
                  <a:gd name="connsiteY3" fmla="*/ 0 h 63817"/>
                  <a:gd name="connsiteX4" fmla="*/ 63818 w 63817"/>
                  <a:gd name="connsiteY4" fmla="*/ 31909 h 6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63817">
                    <a:moveTo>
                      <a:pt x="63818" y="31909"/>
                    </a:moveTo>
                    <a:cubicBezTo>
                      <a:pt x="63818" y="49532"/>
                      <a:pt x="49531" y="63818"/>
                      <a:pt x="31909" y="63818"/>
                    </a:cubicBezTo>
                    <a:cubicBezTo>
                      <a:pt x="14286" y="63818"/>
                      <a:pt x="0" y="49532"/>
                      <a:pt x="0" y="31909"/>
                    </a:cubicBezTo>
                    <a:cubicBezTo>
                      <a:pt x="0" y="14286"/>
                      <a:pt x="14286" y="0"/>
                      <a:pt x="31909" y="0"/>
                    </a:cubicBezTo>
                    <a:cubicBezTo>
                      <a:pt x="49531" y="0"/>
                      <a:pt x="63818" y="14286"/>
                      <a:pt x="63818" y="31909"/>
                    </a:cubicBezTo>
                    <a:close/>
                  </a:path>
                </a:pathLst>
              </a:custGeom>
              <a:solidFill>
                <a:srgbClr val="E0E0E0"/>
              </a:solidFill>
              <a:ln w="9525" cap="flat">
                <a:noFill/>
                <a:prstDash val="solid"/>
                <a:miter/>
              </a:ln>
            </p:spPr>
            <p:txBody>
              <a:bodyPr rtlCol="0" anchor="ctr"/>
              <a:lstStyle/>
              <a:p>
                <a:endParaRPr lang="zh-CN" altLang="en-US"/>
              </a:p>
            </p:txBody>
          </p:sp>
          <p:sp>
            <p:nvSpPr>
              <p:cNvPr id="70" name="任意多边形: 形状 69"/>
              <p:cNvSpPr/>
              <p:nvPr/>
            </p:nvSpPr>
            <p:spPr>
              <a:xfrm>
                <a:off x="4226718" y="3892391"/>
                <a:ext cx="63817" cy="63817"/>
              </a:xfrm>
              <a:custGeom>
                <a:avLst/>
                <a:gdLst>
                  <a:gd name="connsiteX0" fmla="*/ 63817 w 63817"/>
                  <a:gd name="connsiteY0" fmla="*/ 31909 h 63817"/>
                  <a:gd name="connsiteX1" fmla="*/ 31909 w 63817"/>
                  <a:gd name="connsiteY1" fmla="*/ 63818 h 63817"/>
                  <a:gd name="connsiteX2" fmla="*/ 0 w 63817"/>
                  <a:gd name="connsiteY2" fmla="*/ 31909 h 63817"/>
                  <a:gd name="connsiteX3" fmla="*/ 31909 w 63817"/>
                  <a:gd name="connsiteY3" fmla="*/ 0 h 63817"/>
                  <a:gd name="connsiteX4" fmla="*/ 63817 w 63817"/>
                  <a:gd name="connsiteY4" fmla="*/ 31909 h 6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63817">
                    <a:moveTo>
                      <a:pt x="63817" y="31909"/>
                    </a:moveTo>
                    <a:cubicBezTo>
                      <a:pt x="63817" y="49532"/>
                      <a:pt x="49531" y="63818"/>
                      <a:pt x="31909" y="63818"/>
                    </a:cubicBezTo>
                    <a:cubicBezTo>
                      <a:pt x="14286" y="63818"/>
                      <a:pt x="0" y="49532"/>
                      <a:pt x="0" y="31909"/>
                    </a:cubicBezTo>
                    <a:cubicBezTo>
                      <a:pt x="0" y="14286"/>
                      <a:pt x="14286" y="0"/>
                      <a:pt x="31909" y="0"/>
                    </a:cubicBezTo>
                    <a:cubicBezTo>
                      <a:pt x="49531" y="0"/>
                      <a:pt x="63817" y="14286"/>
                      <a:pt x="63817" y="31909"/>
                    </a:cubicBezTo>
                    <a:close/>
                  </a:path>
                </a:pathLst>
              </a:custGeom>
              <a:solidFill>
                <a:srgbClr val="E0E0E0"/>
              </a:solidFill>
              <a:ln w="9525" cap="flat">
                <a:noFill/>
                <a:prstDash val="solid"/>
                <a:miter/>
              </a:ln>
            </p:spPr>
            <p:txBody>
              <a:bodyPr rtlCol="0" anchor="ctr"/>
              <a:lstStyle/>
              <a:p>
                <a:endParaRPr lang="zh-CN" altLang="en-US"/>
              </a:p>
            </p:txBody>
          </p:sp>
          <p:sp>
            <p:nvSpPr>
              <p:cNvPr id="71" name="任意多边形: 形状 70"/>
              <p:cNvSpPr/>
              <p:nvPr/>
            </p:nvSpPr>
            <p:spPr>
              <a:xfrm>
                <a:off x="5903499" y="4987004"/>
                <a:ext cx="444407" cy="194595"/>
              </a:xfrm>
              <a:custGeom>
                <a:avLst/>
                <a:gdLst>
                  <a:gd name="connsiteX0" fmla="*/ 0 w 444407"/>
                  <a:gd name="connsiteY0" fmla="*/ 126682 h 194595"/>
                  <a:gd name="connsiteX1" fmla="*/ 77724 w 444407"/>
                  <a:gd name="connsiteY1" fmla="*/ 54769 h 194595"/>
                  <a:gd name="connsiteX2" fmla="*/ 280130 w 444407"/>
                  <a:gd name="connsiteY2" fmla="*/ 54769 h 194595"/>
                  <a:gd name="connsiteX3" fmla="*/ 425101 w 444407"/>
                  <a:gd name="connsiteY3" fmla="*/ 0 h 194595"/>
                  <a:gd name="connsiteX4" fmla="*/ 444151 w 444407"/>
                  <a:gd name="connsiteY4" fmla="*/ 26956 h 194595"/>
                  <a:gd name="connsiteX5" fmla="*/ 288226 w 444407"/>
                  <a:gd name="connsiteY5" fmla="*/ 123158 h 194595"/>
                  <a:gd name="connsiteX6" fmla="*/ 140589 w 444407"/>
                  <a:gd name="connsiteY6" fmla="*/ 135541 h 194595"/>
                  <a:gd name="connsiteX7" fmla="*/ 107632 w 444407"/>
                  <a:gd name="connsiteY7" fmla="*/ 194596 h 19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4407" h="194595">
                    <a:moveTo>
                      <a:pt x="0" y="126682"/>
                    </a:moveTo>
                    <a:cubicBezTo>
                      <a:pt x="0" y="126682"/>
                      <a:pt x="52864" y="57436"/>
                      <a:pt x="77724" y="54769"/>
                    </a:cubicBezTo>
                    <a:cubicBezTo>
                      <a:pt x="102584" y="52102"/>
                      <a:pt x="258699" y="57436"/>
                      <a:pt x="280130" y="54769"/>
                    </a:cubicBezTo>
                    <a:cubicBezTo>
                      <a:pt x="301562" y="52102"/>
                      <a:pt x="425101" y="0"/>
                      <a:pt x="425101" y="0"/>
                    </a:cubicBezTo>
                    <a:cubicBezTo>
                      <a:pt x="425101" y="0"/>
                      <a:pt x="447008" y="7429"/>
                      <a:pt x="444151" y="26956"/>
                    </a:cubicBezTo>
                    <a:cubicBezTo>
                      <a:pt x="441293" y="46482"/>
                      <a:pt x="304705" y="120396"/>
                      <a:pt x="288226" y="123158"/>
                    </a:cubicBezTo>
                    <a:cubicBezTo>
                      <a:pt x="271748" y="125921"/>
                      <a:pt x="140589" y="135541"/>
                      <a:pt x="140589" y="135541"/>
                    </a:cubicBezTo>
                    <a:lnTo>
                      <a:pt x="107632" y="194596"/>
                    </a:lnTo>
                    <a:close/>
                  </a:path>
                </a:pathLst>
              </a:custGeom>
              <a:solidFill>
                <a:srgbClr val="A5695F"/>
              </a:solidFill>
              <a:ln w="9525" cap="flat">
                <a:noFill/>
                <a:prstDash val="solid"/>
                <a:miter/>
              </a:ln>
            </p:spPr>
            <p:txBody>
              <a:bodyPr rtlCol="0" anchor="ctr"/>
              <a:lstStyle/>
              <a:p>
                <a:endParaRPr lang="zh-CN" altLang="en-US"/>
              </a:p>
            </p:txBody>
          </p:sp>
          <p:sp>
            <p:nvSpPr>
              <p:cNvPr id="72" name="任意多边形: 形状 71"/>
              <p:cNvSpPr/>
              <p:nvPr/>
            </p:nvSpPr>
            <p:spPr>
              <a:xfrm>
                <a:off x="5323332" y="4065936"/>
                <a:ext cx="176007" cy="371478"/>
              </a:xfrm>
              <a:custGeom>
                <a:avLst/>
                <a:gdLst>
                  <a:gd name="connsiteX0" fmla="*/ 126968 w 176007"/>
                  <a:gd name="connsiteY0" fmla="*/ 176022 h 371478"/>
                  <a:gd name="connsiteX1" fmla="*/ 168758 w 176007"/>
                  <a:gd name="connsiteY1" fmla="*/ 66534 h 371478"/>
                  <a:gd name="connsiteX2" fmla="*/ 140208 w 176007"/>
                  <a:gd name="connsiteY2" fmla="*/ 32195 h 371478"/>
                  <a:gd name="connsiteX3" fmla="*/ 44196 w 176007"/>
                  <a:gd name="connsiteY3" fmla="*/ 0 h 371478"/>
                  <a:gd name="connsiteX4" fmla="*/ 0 w 176007"/>
                  <a:gd name="connsiteY4" fmla="*/ 371475 h 371478"/>
                  <a:gd name="connsiteX5" fmla="*/ 73723 w 176007"/>
                  <a:gd name="connsiteY5" fmla="*/ 351091 h 371478"/>
                  <a:gd name="connsiteX6" fmla="*/ 101060 w 176007"/>
                  <a:gd name="connsiteY6" fmla="*/ 284417 h 371478"/>
                  <a:gd name="connsiteX7" fmla="*/ 142271 w 176007"/>
                  <a:gd name="connsiteY7" fmla="*/ 201257 h 371478"/>
                  <a:gd name="connsiteX8" fmla="*/ 126968 w 176007"/>
                  <a:gd name="connsiteY8" fmla="*/ 176308 h 371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007" h="371478">
                    <a:moveTo>
                      <a:pt x="126968" y="176022"/>
                    </a:moveTo>
                    <a:cubicBezTo>
                      <a:pt x="168742" y="157328"/>
                      <a:pt x="187453" y="108308"/>
                      <a:pt x="168758" y="66534"/>
                    </a:cubicBezTo>
                    <a:cubicBezTo>
                      <a:pt x="162563" y="52691"/>
                      <a:pt x="152687" y="40813"/>
                      <a:pt x="140208" y="32195"/>
                    </a:cubicBezTo>
                    <a:lnTo>
                      <a:pt x="44196" y="0"/>
                    </a:lnTo>
                    <a:cubicBezTo>
                      <a:pt x="30289" y="123889"/>
                      <a:pt x="15557" y="247714"/>
                      <a:pt x="0" y="371475"/>
                    </a:cubicBezTo>
                    <a:cubicBezTo>
                      <a:pt x="25989" y="371650"/>
                      <a:pt x="51515" y="364592"/>
                      <a:pt x="73723" y="351091"/>
                    </a:cubicBezTo>
                    <a:cubicBezTo>
                      <a:pt x="94964" y="336328"/>
                      <a:pt x="108966" y="308705"/>
                      <a:pt x="101060" y="284417"/>
                    </a:cubicBezTo>
                    <a:cubicBezTo>
                      <a:pt x="135404" y="272833"/>
                      <a:pt x="153855" y="235601"/>
                      <a:pt x="142271" y="201257"/>
                    </a:cubicBezTo>
                    <a:cubicBezTo>
                      <a:pt x="139113" y="191895"/>
                      <a:pt x="133882" y="183366"/>
                      <a:pt x="126968" y="176308"/>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4946576" y="4101846"/>
                <a:ext cx="465317" cy="803065"/>
              </a:xfrm>
              <a:custGeom>
                <a:avLst/>
                <a:gdLst>
                  <a:gd name="connsiteX0" fmla="*/ 32903 w 465317"/>
                  <a:gd name="connsiteY0" fmla="*/ 67437 h 803065"/>
                  <a:gd name="connsiteX1" fmla="*/ 36523 w 465317"/>
                  <a:gd name="connsiteY1" fmla="*/ 23336 h 803065"/>
                  <a:gd name="connsiteX2" fmla="*/ 306176 w 465317"/>
                  <a:gd name="connsiteY2" fmla="*/ 0 h 803065"/>
                  <a:gd name="connsiteX3" fmla="*/ 465243 w 465317"/>
                  <a:gd name="connsiteY3" fmla="*/ 172783 h 803065"/>
                  <a:gd name="connsiteX4" fmla="*/ 436096 w 465317"/>
                  <a:gd name="connsiteY4" fmla="*/ 442722 h 803065"/>
                  <a:gd name="connsiteX5" fmla="*/ 294174 w 465317"/>
                  <a:gd name="connsiteY5" fmla="*/ 583597 h 803065"/>
                  <a:gd name="connsiteX6" fmla="*/ 284649 w 465317"/>
                  <a:gd name="connsiteY6" fmla="*/ 718852 h 803065"/>
                  <a:gd name="connsiteX7" fmla="*/ 130630 w 465317"/>
                  <a:gd name="connsiteY7" fmla="*/ 801243 h 803065"/>
                  <a:gd name="connsiteX8" fmla="*/ 130630 w 465317"/>
                  <a:gd name="connsiteY8" fmla="*/ 801243 h 803065"/>
                  <a:gd name="connsiteX9" fmla="*/ 233 w 465317"/>
                  <a:gd name="connsiteY9" fmla="*/ 650272 h 80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5317" h="803065">
                    <a:moveTo>
                      <a:pt x="32903" y="67437"/>
                    </a:moveTo>
                    <a:lnTo>
                      <a:pt x="36523" y="23336"/>
                    </a:lnTo>
                    <a:lnTo>
                      <a:pt x="306176" y="0"/>
                    </a:lnTo>
                    <a:cubicBezTo>
                      <a:pt x="388662" y="0"/>
                      <a:pt x="468101" y="90488"/>
                      <a:pt x="465243" y="172783"/>
                    </a:cubicBezTo>
                    <a:cubicBezTo>
                      <a:pt x="461719" y="264319"/>
                      <a:pt x="453813" y="375951"/>
                      <a:pt x="436096" y="442722"/>
                    </a:cubicBezTo>
                    <a:cubicBezTo>
                      <a:pt x="400473" y="576929"/>
                      <a:pt x="294174" y="583597"/>
                      <a:pt x="294174" y="583597"/>
                    </a:cubicBezTo>
                    <a:lnTo>
                      <a:pt x="284649" y="718852"/>
                    </a:lnTo>
                    <a:cubicBezTo>
                      <a:pt x="277505" y="797719"/>
                      <a:pt x="209497" y="808291"/>
                      <a:pt x="130630" y="801243"/>
                    </a:cubicBezTo>
                    <a:lnTo>
                      <a:pt x="130630" y="801243"/>
                    </a:lnTo>
                    <a:cubicBezTo>
                      <a:pt x="53559" y="794327"/>
                      <a:pt x="-4136" y="727529"/>
                      <a:pt x="233" y="650272"/>
                    </a:cubicBezTo>
                    <a:close/>
                  </a:path>
                </a:pathLst>
              </a:custGeom>
              <a:solidFill>
                <a:srgbClr val="A5695F"/>
              </a:solidFill>
              <a:ln w="9525" cap="flat">
                <a:noFill/>
                <a:prstDash val="solid"/>
                <a:miter/>
              </a:ln>
            </p:spPr>
            <p:txBody>
              <a:bodyPr rtlCol="0" anchor="ctr"/>
              <a:lstStyle/>
              <a:p>
                <a:endParaRPr lang="zh-CN" altLang="en-US"/>
              </a:p>
            </p:txBody>
          </p:sp>
          <p:sp>
            <p:nvSpPr>
              <p:cNvPr id="74" name="任意多边形: 形状 73"/>
              <p:cNvSpPr/>
              <p:nvPr/>
            </p:nvSpPr>
            <p:spPr>
              <a:xfrm>
                <a:off x="5333966" y="4354003"/>
                <a:ext cx="35214" cy="34030"/>
              </a:xfrm>
              <a:custGeom>
                <a:avLst/>
                <a:gdLst>
                  <a:gd name="connsiteX0" fmla="*/ 35181 w 35214"/>
                  <a:gd name="connsiteY0" fmla="*/ 17972 h 34030"/>
                  <a:gd name="connsiteX1" fmla="*/ 16131 w 35214"/>
                  <a:gd name="connsiteY1" fmla="*/ 33974 h 34030"/>
                  <a:gd name="connsiteX2" fmla="*/ 16 w 35214"/>
                  <a:gd name="connsiteY2" fmla="*/ 16402 h 34030"/>
                  <a:gd name="connsiteX3" fmla="*/ 34 w 35214"/>
                  <a:gd name="connsiteY3" fmla="*/ 16067 h 34030"/>
                  <a:gd name="connsiteX4" fmla="*/ 19084 w 35214"/>
                  <a:gd name="connsiteY4" fmla="*/ 65 h 34030"/>
                  <a:gd name="connsiteX5" fmla="*/ 35199 w 35214"/>
                  <a:gd name="connsiteY5" fmla="*/ 17637 h 34030"/>
                  <a:gd name="connsiteX6" fmla="*/ 35181 w 35214"/>
                  <a:gd name="connsiteY6" fmla="*/ 17972 h 3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14" h="34030">
                    <a:moveTo>
                      <a:pt x="35181" y="17972"/>
                    </a:moveTo>
                    <a:cubicBezTo>
                      <a:pt x="34274" y="27617"/>
                      <a:pt x="25788" y="34746"/>
                      <a:pt x="16131" y="33974"/>
                    </a:cubicBezTo>
                    <a:cubicBezTo>
                      <a:pt x="6829" y="33571"/>
                      <a:pt x="-386" y="25704"/>
                      <a:pt x="16" y="16402"/>
                    </a:cubicBezTo>
                    <a:cubicBezTo>
                      <a:pt x="21" y="16290"/>
                      <a:pt x="27" y="16178"/>
                      <a:pt x="34" y="16067"/>
                    </a:cubicBezTo>
                    <a:cubicBezTo>
                      <a:pt x="891" y="6395"/>
                      <a:pt x="9410" y="-760"/>
                      <a:pt x="19084" y="65"/>
                    </a:cubicBezTo>
                    <a:cubicBezTo>
                      <a:pt x="28386" y="467"/>
                      <a:pt x="35601" y="8334"/>
                      <a:pt x="35199" y="17637"/>
                    </a:cubicBezTo>
                    <a:cubicBezTo>
                      <a:pt x="35194" y="17748"/>
                      <a:pt x="35188" y="17860"/>
                      <a:pt x="35181" y="17972"/>
                    </a:cubicBezTo>
                    <a:close/>
                  </a:path>
                </a:pathLst>
              </a:custGeom>
              <a:solidFill>
                <a:srgbClr val="263238"/>
              </a:solidFill>
              <a:ln w="9525" cap="flat">
                <a:noFill/>
                <a:prstDash val="solid"/>
                <a:miter/>
              </a:ln>
            </p:spPr>
            <p:txBody>
              <a:bodyPr rtlCol="0" anchor="ctr"/>
              <a:lstStyle/>
              <a:p>
                <a:endParaRPr lang="zh-CN" altLang="en-US"/>
              </a:p>
            </p:txBody>
          </p:sp>
          <p:sp>
            <p:nvSpPr>
              <p:cNvPr id="75" name="任意多边形: 形状 74"/>
              <p:cNvSpPr/>
              <p:nvPr/>
            </p:nvSpPr>
            <p:spPr>
              <a:xfrm>
                <a:off x="5307714" y="4307505"/>
                <a:ext cx="69731" cy="22411"/>
              </a:xfrm>
              <a:custGeom>
                <a:avLst/>
                <a:gdLst>
                  <a:gd name="connsiteX0" fmla="*/ 69338 w 69731"/>
                  <a:gd name="connsiteY0" fmla="*/ 22179 h 22411"/>
                  <a:gd name="connsiteX1" fmla="*/ 35906 w 69731"/>
                  <a:gd name="connsiteY1" fmla="*/ 11225 h 22411"/>
                  <a:gd name="connsiteX2" fmla="*/ 473 w 69731"/>
                  <a:gd name="connsiteY2" fmla="*/ 14845 h 22411"/>
                  <a:gd name="connsiteX3" fmla="*/ 8664 w 69731"/>
                  <a:gd name="connsiteY3" fmla="*/ 5986 h 22411"/>
                  <a:gd name="connsiteX4" fmla="*/ 37239 w 69731"/>
                  <a:gd name="connsiteY4" fmla="*/ 271 h 22411"/>
                  <a:gd name="connsiteX5" fmla="*/ 63528 w 69731"/>
                  <a:gd name="connsiteY5" fmla="*/ 11892 h 22411"/>
                  <a:gd name="connsiteX6" fmla="*/ 69338 w 69731"/>
                  <a:gd name="connsiteY6" fmla="*/ 22179 h 2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31" h="22411">
                    <a:moveTo>
                      <a:pt x="69338" y="22179"/>
                    </a:moveTo>
                    <a:cubicBezTo>
                      <a:pt x="66957" y="24179"/>
                      <a:pt x="54670" y="12654"/>
                      <a:pt x="35906" y="11225"/>
                    </a:cubicBezTo>
                    <a:cubicBezTo>
                      <a:pt x="17142" y="9796"/>
                      <a:pt x="2283" y="17321"/>
                      <a:pt x="473" y="14845"/>
                    </a:cubicBezTo>
                    <a:cubicBezTo>
                      <a:pt x="-1337" y="12368"/>
                      <a:pt x="2187" y="9796"/>
                      <a:pt x="8664" y="5986"/>
                    </a:cubicBezTo>
                    <a:cubicBezTo>
                      <a:pt x="17386" y="1219"/>
                      <a:pt x="27355" y="-774"/>
                      <a:pt x="37239" y="271"/>
                    </a:cubicBezTo>
                    <a:cubicBezTo>
                      <a:pt x="47006" y="1283"/>
                      <a:pt x="56206" y="5349"/>
                      <a:pt x="63528" y="11892"/>
                    </a:cubicBezTo>
                    <a:cubicBezTo>
                      <a:pt x="68958" y="16845"/>
                      <a:pt x="70577" y="21226"/>
                      <a:pt x="69338" y="22179"/>
                    </a:cubicBezTo>
                    <a:close/>
                  </a:path>
                </a:pathLst>
              </a:custGeom>
              <a:solidFill>
                <a:srgbClr val="263238"/>
              </a:solidFill>
              <a:ln w="9525" cap="flat">
                <a:noFill/>
                <a:prstDash val="solid"/>
                <a:miter/>
              </a:ln>
            </p:spPr>
            <p:txBody>
              <a:bodyPr rtlCol="0" anchor="ctr"/>
              <a:lstStyle/>
              <a:p>
                <a:endParaRPr lang="zh-CN" altLang="en-US"/>
              </a:p>
            </p:txBody>
          </p:sp>
          <p:sp>
            <p:nvSpPr>
              <p:cNvPr id="76" name="任意多边形: 形状 75"/>
              <p:cNvSpPr/>
              <p:nvPr/>
            </p:nvSpPr>
            <p:spPr>
              <a:xfrm>
                <a:off x="5157674" y="4342953"/>
                <a:ext cx="35563" cy="33659"/>
              </a:xfrm>
              <a:custGeom>
                <a:avLst/>
                <a:gdLst>
                  <a:gd name="connsiteX0" fmla="*/ 35546 w 35563"/>
                  <a:gd name="connsiteY0" fmla="*/ 17687 h 33659"/>
                  <a:gd name="connsiteX1" fmla="*/ 16496 w 35563"/>
                  <a:gd name="connsiteY1" fmla="*/ 33594 h 33659"/>
                  <a:gd name="connsiteX2" fmla="*/ 4 w 35563"/>
                  <a:gd name="connsiteY2" fmla="*/ 16375 h 33659"/>
                  <a:gd name="connsiteX3" fmla="*/ 17 w 35563"/>
                  <a:gd name="connsiteY3" fmla="*/ 15972 h 33659"/>
                  <a:gd name="connsiteX4" fmla="*/ 19067 w 35563"/>
                  <a:gd name="connsiteY4" fmla="*/ 65 h 33659"/>
                  <a:gd name="connsiteX5" fmla="*/ 35559 w 35563"/>
                  <a:gd name="connsiteY5" fmla="*/ 17284 h 33659"/>
                  <a:gd name="connsiteX6" fmla="*/ 35546 w 35563"/>
                  <a:gd name="connsiteY6" fmla="*/ 17687 h 3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3" h="33659">
                    <a:moveTo>
                      <a:pt x="35546" y="17687"/>
                    </a:moveTo>
                    <a:cubicBezTo>
                      <a:pt x="34640" y="27320"/>
                      <a:pt x="26136" y="34421"/>
                      <a:pt x="16496" y="33594"/>
                    </a:cubicBezTo>
                    <a:cubicBezTo>
                      <a:pt x="7187" y="33393"/>
                      <a:pt x="-197" y="25684"/>
                      <a:pt x="4" y="16375"/>
                    </a:cubicBezTo>
                    <a:cubicBezTo>
                      <a:pt x="7" y="16240"/>
                      <a:pt x="11" y="16106"/>
                      <a:pt x="17" y="15972"/>
                    </a:cubicBezTo>
                    <a:cubicBezTo>
                      <a:pt x="923" y="6339"/>
                      <a:pt x="9427" y="-761"/>
                      <a:pt x="19067" y="65"/>
                    </a:cubicBezTo>
                    <a:cubicBezTo>
                      <a:pt x="28376" y="266"/>
                      <a:pt x="35760" y="7975"/>
                      <a:pt x="35559" y="17284"/>
                    </a:cubicBezTo>
                    <a:cubicBezTo>
                      <a:pt x="35556" y="17419"/>
                      <a:pt x="35552" y="17553"/>
                      <a:pt x="35546" y="17687"/>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5122262" y="4292148"/>
                <a:ext cx="69722" cy="22366"/>
              </a:xfrm>
              <a:custGeom>
                <a:avLst/>
                <a:gdLst>
                  <a:gd name="connsiteX0" fmla="*/ 69338 w 69722"/>
                  <a:gd name="connsiteY0" fmla="*/ 22105 h 22366"/>
                  <a:gd name="connsiteX1" fmla="*/ 35906 w 69722"/>
                  <a:gd name="connsiteY1" fmla="*/ 11151 h 22366"/>
                  <a:gd name="connsiteX2" fmla="*/ 473 w 69722"/>
                  <a:gd name="connsiteY2" fmla="*/ 14771 h 22366"/>
                  <a:gd name="connsiteX3" fmla="*/ 8664 w 69722"/>
                  <a:gd name="connsiteY3" fmla="*/ 6008 h 22366"/>
                  <a:gd name="connsiteX4" fmla="*/ 37239 w 69722"/>
                  <a:gd name="connsiteY4" fmla="*/ 293 h 22366"/>
                  <a:gd name="connsiteX5" fmla="*/ 63623 w 69722"/>
                  <a:gd name="connsiteY5" fmla="*/ 11913 h 22366"/>
                  <a:gd name="connsiteX6" fmla="*/ 69338 w 69722"/>
                  <a:gd name="connsiteY6" fmla="*/ 22105 h 2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22" h="22366">
                    <a:moveTo>
                      <a:pt x="69338" y="22105"/>
                    </a:moveTo>
                    <a:cubicBezTo>
                      <a:pt x="66957" y="24200"/>
                      <a:pt x="54670" y="13056"/>
                      <a:pt x="35906" y="11151"/>
                    </a:cubicBezTo>
                    <a:cubicBezTo>
                      <a:pt x="17142" y="9246"/>
                      <a:pt x="2283" y="17342"/>
                      <a:pt x="473" y="14771"/>
                    </a:cubicBezTo>
                    <a:cubicBezTo>
                      <a:pt x="-1337" y="12199"/>
                      <a:pt x="2187" y="9818"/>
                      <a:pt x="8664" y="6008"/>
                    </a:cubicBezTo>
                    <a:cubicBezTo>
                      <a:pt x="17369" y="1194"/>
                      <a:pt x="27352" y="-803"/>
                      <a:pt x="37239" y="293"/>
                    </a:cubicBezTo>
                    <a:cubicBezTo>
                      <a:pt x="47052" y="1239"/>
                      <a:pt x="56301" y="5313"/>
                      <a:pt x="63623" y="11913"/>
                    </a:cubicBezTo>
                    <a:cubicBezTo>
                      <a:pt x="68862" y="16866"/>
                      <a:pt x="70577" y="21248"/>
                      <a:pt x="69338" y="22105"/>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5245703" y="4303103"/>
                <a:ext cx="49028" cy="160682"/>
              </a:xfrm>
              <a:custGeom>
                <a:avLst/>
                <a:gdLst>
                  <a:gd name="connsiteX0" fmla="*/ 0 w 49028"/>
                  <a:gd name="connsiteY0" fmla="*/ 157835 h 160682"/>
                  <a:gd name="connsiteX1" fmla="*/ 31147 w 49028"/>
                  <a:gd name="connsiteY1" fmla="*/ 155358 h 160682"/>
                  <a:gd name="connsiteX2" fmla="*/ 41815 w 49028"/>
                  <a:gd name="connsiteY2" fmla="*/ 151739 h 160682"/>
                  <a:gd name="connsiteX3" fmla="*/ 40100 w 49028"/>
                  <a:gd name="connsiteY3" fmla="*/ 137166 h 160682"/>
                  <a:gd name="connsiteX4" fmla="*/ 29623 w 49028"/>
                  <a:gd name="connsiteY4" fmla="*/ 99066 h 160682"/>
                  <a:gd name="connsiteX5" fmla="*/ 7429 w 49028"/>
                  <a:gd name="connsiteY5" fmla="*/ 6 h 160682"/>
                  <a:gd name="connsiteX6" fmla="*/ 37529 w 49028"/>
                  <a:gd name="connsiteY6" fmla="*/ 97065 h 160682"/>
                  <a:gd name="connsiteX7" fmla="*/ 47054 w 49028"/>
                  <a:gd name="connsiteY7" fmla="*/ 135165 h 160682"/>
                  <a:gd name="connsiteX8" fmla="*/ 47625 w 49028"/>
                  <a:gd name="connsiteY8" fmla="*/ 154215 h 160682"/>
                  <a:gd name="connsiteX9" fmla="*/ 39053 w 49028"/>
                  <a:gd name="connsiteY9" fmla="*/ 160407 h 160682"/>
                  <a:gd name="connsiteX10" fmla="*/ 30766 w 49028"/>
                  <a:gd name="connsiteY10" fmla="*/ 160407 h 160682"/>
                  <a:gd name="connsiteX11" fmla="*/ 0 w 49028"/>
                  <a:gd name="connsiteY11" fmla="*/ 157835 h 160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028" h="160682">
                    <a:moveTo>
                      <a:pt x="0" y="157835"/>
                    </a:moveTo>
                    <a:cubicBezTo>
                      <a:pt x="10235" y="155691"/>
                      <a:pt x="20701" y="154858"/>
                      <a:pt x="31147" y="155358"/>
                    </a:cubicBezTo>
                    <a:cubicBezTo>
                      <a:pt x="36004" y="155358"/>
                      <a:pt x="40672" y="154882"/>
                      <a:pt x="41815" y="151739"/>
                    </a:cubicBezTo>
                    <a:cubicBezTo>
                      <a:pt x="42747" y="146820"/>
                      <a:pt x="42148" y="141734"/>
                      <a:pt x="40100" y="137166"/>
                    </a:cubicBezTo>
                    <a:lnTo>
                      <a:pt x="29623" y="99066"/>
                    </a:lnTo>
                    <a:cubicBezTo>
                      <a:pt x="15145" y="44964"/>
                      <a:pt x="5239" y="577"/>
                      <a:pt x="7429" y="6"/>
                    </a:cubicBezTo>
                    <a:cubicBezTo>
                      <a:pt x="9620" y="-566"/>
                      <a:pt x="23050" y="42868"/>
                      <a:pt x="37529" y="97065"/>
                    </a:cubicBezTo>
                    <a:lnTo>
                      <a:pt x="47054" y="135165"/>
                    </a:lnTo>
                    <a:cubicBezTo>
                      <a:pt x="49473" y="141252"/>
                      <a:pt x="49676" y="147995"/>
                      <a:pt x="47625" y="154215"/>
                    </a:cubicBezTo>
                    <a:cubicBezTo>
                      <a:pt x="45891" y="157504"/>
                      <a:pt x="42720" y="159795"/>
                      <a:pt x="39053" y="160407"/>
                    </a:cubicBezTo>
                    <a:cubicBezTo>
                      <a:pt x="36302" y="160775"/>
                      <a:pt x="33516" y="160775"/>
                      <a:pt x="30766" y="160407"/>
                    </a:cubicBezTo>
                    <a:cubicBezTo>
                      <a:pt x="20444" y="160836"/>
                      <a:pt x="10108" y="159972"/>
                      <a:pt x="0" y="157835"/>
                    </a:cubicBez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5058251" y="4618100"/>
                <a:ext cx="182403" cy="102203"/>
              </a:xfrm>
              <a:custGeom>
                <a:avLst/>
                <a:gdLst>
                  <a:gd name="connsiteX0" fmla="*/ 182404 w 182403"/>
                  <a:gd name="connsiteY0" fmla="*/ 68199 h 102203"/>
                  <a:gd name="connsiteX1" fmla="*/ 0 w 182403"/>
                  <a:gd name="connsiteY1" fmla="*/ 0 h 102203"/>
                  <a:gd name="connsiteX2" fmla="*/ 178784 w 182403"/>
                  <a:gd name="connsiteY2" fmla="*/ 102203 h 102203"/>
                </a:gdLst>
                <a:ahLst/>
                <a:cxnLst>
                  <a:cxn ang="0">
                    <a:pos x="connsiteX0" y="connsiteY0"/>
                  </a:cxn>
                  <a:cxn ang="0">
                    <a:pos x="connsiteX1" y="connsiteY1"/>
                  </a:cxn>
                  <a:cxn ang="0">
                    <a:pos x="connsiteX2" y="connsiteY2"/>
                  </a:cxn>
                </a:cxnLst>
                <a:rect l="l" t="t" r="r" b="b"/>
                <a:pathLst>
                  <a:path w="182403" h="102203">
                    <a:moveTo>
                      <a:pt x="182404" y="68199"/>
                    </a:moveTo>
                    <a:cubicBezTo>
                      <a:pt x="116535" y="62461"/>
                      <a:pt x="53476" y="38883"/>
                      <a:pt x="0" y="0"/>
                    </a:cubicBezTo>
                    <a:cubicBezTo>
                      <a:pt x="0" y="0"/>
                      <a:pt x="36290" y="100203"/>
                      <a:pt x="178784" y="102203"/>
                    </a:cubicBezTo>
                    <a:close/>
                  </a:path>
                </a:pathLst>
              </a:custGeom>
              <a:solidFill>
                <a:srgbClr val="83534B"/>
              </a:solidFill>
              <a:ln w="9525" cap="flat">
                <a:noFill/>
                <a:prstDash val="solid"/>
                <a:miter/>
              </a:ln>
            </p:spPr>
            <p:txBody>
              <a:bodyPr rtlCol="0" anchor="ctr"/>
              <a:lstStyle/>
              <a:p>
                <a:endParaRPr lang="zh-CN" altLang="en-US"/>
              </a:p>
            </p:txBody>
          </p:sp>
          <p:sp>
            <p:nvSpPr>
              <p:cNvPr id="80" name="任意多边形: 形状 79"/>
              <p:cNvSpPr/>
              <p:nvPr/>
            </p:nvSpPr>
            <p:spPr>
              <a:xfrm>
                <a:off x="5114527" y="4243566"/>
                <a:ext cx="86963" cy="21085"/>
              </a:xfrm>
              <a:custGeom>
                <a:avLst/>
                <a:gdLst>
                  <a:gd name="connsiteX0" fmla="*/ 86789 w 86963"/>
                  <a:gd name="connsiteY0" fmla="*/ 18014 h 21085"/>
                  <a:gd name="connsiteX1" fmla="*/ 43450 w 86963"/>
                  <a:gd name="connsiteY1" fmla="*/ 18967 h 21085"/>
                  <a:gd name="connsiteX2" fmla="*/ 207 w 86963"/>
                  <a:gd name="connsiteY2" fmla="*/ 18967 h 21085"/>
                  <a:gd name="connsiteX3" fmla="*/ 10399 w 86963"/>
                  <a:gd name="connsiteY3" fmla="*/ 7918 h 21085"/>
                  <a:gd name="connsiteX4" fmla="*/ 43355 w 86963"/>
                  <a:gd name="connsiteY4" fmla="*/ 12 h 21085"/>
                  <a:gd name="connsiteX5" fmla="*/ 76407 w 86963"/>
                  <a:gd name="connsiteY5" fmla="*/ 7346 h 21085"/>
                  <a:gd name="connsiteX6" fmla="*/ 86789 w 86963"/>
                  <a:gd name="connsiteY6" fmla="*/ 18014 h 21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963" h="21085">
                    <a:moveTo>
                      <a:pt x="86789" y="18014"/>
                    </a:moveTo>
                    <a:cubicBezTo>
                      <a:pt x="84408" y="22872"/>
                      <a:pt x="65834" y="18586"/>
                      <a:pt x="43450" y="18967"/>
                    </a:cubicBezTo>
                    <a:cubicBezTo>
                      <a:pt x="21067" y="19348"/>
                      <a:pt x="2588" y="23539"/>
                      <a:pt x="207" y="18967"/>
                    </a:cubicBezTo>
                    <a:cubicBezTo>
                      <a:pt x="-936" y="16681"/>
                      <a:pt x="2683" y="12109"/>
                      <a:pt x="10399" y="7918"/>
                    </a:cubicBezTo>
                    <a:cubicBezTo>
                      <a:pt x="20615" y="2742"/>
                      <a:pt x="31902" y="34"/>
                      <a:pt x="43355" y="12"/>
                    </a:cubicBezTo>
                    <a:cubicBezTo>
                      <a:pt x="54798" y="-197"/>
                      <a:pt x="66127" y="2317"/>
                      <a:pt x="76407" y="7346"/>
                    </a:cubicBezTo>
                    <a:cubicBezTo>
                      <a:pt x="84122" y="11156"/>
                      <a:pt x="87837" y="15633"/>
                      <a:pt x="86789" y="18014"/>
                    </a:cubicBezTo>
                    <a:close/>
                  </a:path>
                </a:pathLst>
              </a:custGeom>
              <a:solidFill>
                <a:srgbClr val="263238"/>
              </a:solidFill>
              <a:ln w="9525" cap="flat">
                <a:noFill/>
                <a:prstDash val="solid"/>
                <a:miter/>
              </a:ln>
            </p:spPr>
            <p:txBody>
              <a:bodyPr rtlCol="0" anchor="ctr"/>
              <a:lstStyle/>
              <a:p>
                <a:endParaRPr lang="zh-CN" altLang="en-US"/>
              </a:p>
            </p:txBody>
          </p:sp>
          <p:sp>
            <p:nvSpPr>
              <p:cNvPr id="81" name="任意多边形: 形状 80"/>
              <p:cNvSpPr/>
              <p:nvPr/>
            </p:nvSpPr>
            <p:spPr>
              <a:xfrm>
                <a:off x="5319346" y="4242224"/>
                <a:ext cx="64453" cy="24162"/>
              </a:xfrm>
              <a:custGeom>
                <a:avLst/>
                <a:gdLst>
                  <a:gd name="connsiteX0" fmla="*/ 63802 w 64453"/>
                  <a:gd name="connsiteY0" fmla="*/ 22785 h 24162"/>
                  <a:gd name="connsiteX1" fmla="*/ 31893 w 64453"/>
                  <a:gd name="connsiteY1" fmla="*/ 19166 h 24162"/>
                  <a:gd name="connsiteX2" fmla="*/ 270 w 64453"/>
                  <a:gd name="connsiteY2" fmla="*/ 14308 h 24162"/>
                  <a:gd name="connsiteX3" fmla="*/ 7795 w 64453"/>
                  <a:gd name="connsiteY3" fmla="*/ 4783 h 24162"/>
                  <a:gd name="connsiteX4" fmla="*/ 59040 w 64453"/>
                  <a:gd name="connsiteY4" fmla="*/ 11641 h 24162"/>
                  <a:gd name="connsiteX5" fmla="*/ 63802 w 64453"/>
                  <a:gd name="connsiteY5" fmla="*/ 22785 h 24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453" h="24162">
                    <a:moveTo>
                      <a:pt x="63802" y="22785"/>
                    </a:moveTo>
                    <a:cubicBezTo>
                      <a:pt x="59992" y="26786"/>
                      <a:pt x="47515" y="20975"/>
                      <a:pt x="31893" y="19166"/>
                    </a:cubicBezTo>
                    <a:cubicBezTo>
                      <a:pt x="16273" y="17356"/>
                      <a:pt x="2842" y="19166"/>
                      <a:pt x="270" y="14308"/>
                    </a:cubicBezTo>
                    <a:cubicBezTo>
                      <a:pt x="-873" y="12022"/>
                      <a:pt x="1604" y="7926"/>
                      <a:pt x="7795" y="4783"/>
                    </a:cubicBezTo>
                    <a:cubicBezTo>
                      <a:pt x="24685" y="-3545"/>
                      <a:pt x="44934" y="-835"/>
                      <a:pt x="59040" y="11641"/>
                    </a:cubicBezTo>
                    <a:cubicBezTo>
                      <a:pt x="64088" y="16308"/>
                      <a:pt x="65421" y="20880"/>
                      <a:pt x="63802" y="22785"/>
                    </a:cubicBezTo>
                    <a:close/>
                  </a:path>
                </a:pathLst>
              </a:custGeom>
              <a:solidFill>
                <a:srgbClr val="263238"/>
              </a:solidFill>
              <a:ln w="9525" cap="flat">
                <a:noFill/>
                <a:prstDash val="solid"/>
                <a:miter/>
              </a:ln>
            </p:spPr>
            <p:txBody>
              <a:bodyPr rtlCol="0" anchor="ctr"/>
              <a:lstStyle/>
              <a:p>
                <a:endParaRPr lang="zh-CN" altLang="en-US"/>
              </a:p>
            </p:txBody>
          </p:sp>
          <p:sp>
            <p:nvSpPr>
              <p:cNvPr id="82" name="任意多边形: 形状 81"/>
              <p:cNvSpPr/>
              <p:nvPr/>
            </p:nvSpPr>
            <p:spPr>
              <a:xfrm>
                <a:off x="4888852" y="3892405"/>
                <a:ext cx="625902" cy="510143"/>
              </a:xfrm>
              <a:custGeom>
                <a:avLst/>
                <a:gdLst>
                  <a:gd name="connsiteX0" fmla="*/ 583355 w 625902"/>
                  <a:gd name="connsiteY0" fmla="*/ 264971 h 510143"/>
                  <a:gd name="connsiteX1" fmla="*/ 625265 w 625902"/>
                  <a:gd name="connsiteY1" fmla="*/ 180865 h 510143"/>
                  <a:gd name="connsiteX2" fmla="*/ 547160 w 625902"/>
                  <a:gd name="connsiteY2" fmla="*/ 99998 h 510143"/>
                  <a:gd name="connsiteX3" fmla="*/ 506012 w 625902"/>
                  <a:gd name="connsiteY3" fmla="*/ 83520 h 510143"/>
                  <a:gd name="connsiteX4" fmla="*/ 474770 w 625902"/>
                  <a:gd name="connsiteY4" fmla="*/ 44086 h 510143"/>
                  <a:gd name="connsiteX5" fmla="*/ 422097 w 625902"/>
                  <a:gd name="connsiteY5" fmla="*/ 40848 h 510143"/>
                  <a:gd name="connsiteX6" fmla="*/ 298412 w 625902"/>
                  <a:gd name="connsiteY6" fmla="*/ 14369 h 510143"/>
                  <a:gd name="connsiteX7" fmla="*/ 278079 w 625902"/>
                  <a:gd name="connsiteY7" fmla="*/ 32466 h 510143"/>
                  <a:gd name="connsiteX8" fmla="*/ 175629 w 625902"/>
                  <a:gd name="connsiteY8" fmla="*/ 47775 h 510143"/>
                  <a:gd name="connsiteX9" fmla="*/ 165684 w 625902"/>
                  <a:gd name="connsiteY9" fmla="*/ 66280 h 510143"/>
                  <a:gd name="connsiteX10" fmla="*/ 111201 w 625902"/>
                  <a:gd name="connsiteY10" fmla="*/ 85330 h 510143"/>
                  <a:gd name="connsiteX11" fmla="*/ 81768 w 625902"/>
                  <a:gd name="connsiteY11" fmla="*/ 128573 h 510143"/>
                  <a:gd name="connsiteX12" fmla="*/ 2 w 625902"/>
                  <a:gd name="connsiteY12" fmla="*/ 211585 h 510143"/>
                  <a:gd name="connsiteX13" fmla="*/ 29476 w 625902"/>
                  <a:gd name="connsiteY13" fmla="*/ 274115 h 510143"/>
                  <a:gd name="connsiteX14" fmla="*/ 17621 w 625902"/>
                  <a:gd name="connsiteY14" fmla="*/ 379733 h 510143"/>
                  <a:gd name="connsiteX15" fmla="*/ 33667 w 625902"/>
                  <a:gd name="connsiteY15" fmla="*/ 394702 h 510143"/>
                  <a:gd name="connsiteX16" fmla="*/ 33667 w 625902"/>
                  <a:gd name="connsiteY16" fmla="*/ 470902 h 510143"/>
                  <a:gd name="connsiteX17" fmla="*/ 55384 w 625902"/>
                  <a:gd name="connsiteY17" fmla="*/ 495667 h 510143"/>
                  <a:gd name="connsiteX18" fmla="*/ 57003 w 625902"/>
                  <a:gd name="connsiteY18" fmla="*/ 501001 h 510143"/>
                  <a:gd name="connsiteX19" fmla="*/ 97294 w 625902"/>
                  <a:gd name="connsiteY19" fmla="*/ 502906 h 510143"/>
                  <a:gd name="connsiteX20" fmla="*/ 159493 w 625902"/>
                  <a:gd name="connsiteY20" fmla="*/ 413466 h 510143"/>
                  <a:gd name="connsiteX21" fmla="*/ 188639 w 625902"/>
                  <a:gd name="connsiteY21" fmla="*/ 306309 h 510143"/>
                  <a:gd name="connsiteX22" fmla="*/ 189496 w 625902"/>
                  <a:gd name="connsiteY22" fmla="*/ 303833 h 510143"/>
                  <a:gd name="connsiteX23" fmla="*/ 213213 w 625902"/>
                  <a:gd name="connsiteY23" fmla="*/ 264971 h 510143"/>
                  <a:gd name="connsiteX24" fmla="*/ 243789 w 625902"/>
                  <a:gd name="connsiteY24" fmla="*/ 289260 h 510143"/>
                  <a:gd name="connsiteX25" fmla="*/ 372662 w 625902"/>
                  <a:gd name="connsiteY25" fmla="*/ 277163 h 510143"/>
                  <a:gd name="connsiteX26" fmla="*/ 470293 w 625902"/>
                  <a:gd name="connsiteY26" fmla="*/ 324788 h 510143"/>
                  <a:gd name="connsiteX27" fmla="*/ 574592 w 625902"/>
                  <a:gd name="connsiteY27" fmla="*/ 304785 h 510143"/>
                  <a:gd name="connsiteX28" fmla="*/ 592880 w 625902"/>
                  <a:gd name="connsiteY28" fmla="*/ 283449 h 510143"/>
                  <a:gd name="connsiteX29" fmla="*/ 583355 w 625902"/>
                  <a:gd name="connsiteY29" fmla="*/ 264971 h 510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5902" h="510143">
                    <a:moveTo>
                      <a:pt x="583355" y="264971"/>
                    </a:moveTo>
                    <a:cubicBezTo>
                      <a:pt x="612930" y="247879"/>
                      <a:pt x="629428" y="214769"/>
                      <a:pt x="625265" y="180865"/>
                    </a:cubicBezTo>
                    <a:cubicBezTo>
                      <a:pt x="619163" y="140000"/>
                      <a:pt x="587789" y="107516"/>
                      <a:pt x="547160" y="99998"/>
                    </a:cubicBezTo>
                    <a:cubicBezTo>
                      <a:pt x="535076" y="91081"/>
                      <a:pt x="520910" y="85408"/>
                      <a:pt x="506012" y="83520"/>
                    </a:cubicBezTo>
                    <a:cubicBezTo>
                      <a:pt x="504296" y="65360"/>
                      <a:pt x="492056" y="49910"/>
                      <a:pt x="474770" y="44086"/>
                    </a:cubicBezTo>
                    <a:cubicBezTo>
                      <a:pt x="457731" y="38768"/>
                      <a:pt x="439658" y="37657"/>
                      <a:pt x="422097" y="40848"/>
                    </a:cubicBezTo>
                    <a:cubicBezTo>
                      <a:pt x="395254" y="-619"/>
                      <a:pt x="339879" y="-12474"/>
                      <a:pt x="298412" y="14369"/>
                    </a:cubicBezTo>
                    <a:cubicBezTo>
                      <a:pt x="290751" y="19328"/>
                      <a:pt x="283893" y="25431"/>
                      <a:pt x="278079" y="32466"/>
                    </a:cubicBezTo>
                    <a:cubicBezTo>
                      <a:pt x="245560" y="8403"/>
                      <a:pt x="199692" y="15257"/>
                      <a:pt x="175629" y="47775"/>
                    </a:cubicBezTo>
                    <a:cubicBezTo>
                      <a:pt x="171442" y="53434"/>
                      <a:pt x="168093" y="59666"/>
                      <a:pt x="165684" y="66280"/>
                    </a:cubicBezTo>
                    <a:cubicBezTo>
                      <a:pt x="145673" y="64849"/>
                      <a:pt x="125959" y="71741"/>
                      <a:pt x="111201" y="85330"/>
                    </a:cubicBezTo>
                    <a:cubicBezTo>
                      <a:pt x="99756" y="98562"/>
                      <a:pt x="89880" y="113073"/>
                      <a:pt x="81768" y="128573"/>
                    </a:cubicBezTo>
                    <a:cubicBezTo>
                      <a:pt x="36266" y="128917"/>
                      <a:pt x="-342" y="166083"/>
                      <a:pt x="2" y="211585"/>
                    </a:cubicBezTo>
                    <a:cubicBezTo>
                      <a:pt x="185" y="235742"/>
                      <a:pt x="10960" y="258601"/>
                      <a:pt x="29476" y="274115"/>
                    </a:cubicBezTo>
                    <a:cubicBezTo>
                      <a:pt x="-2963" y="300007"/>
                      <a:pt x="-8271" y="347294"/>
                      <a:pt x="17621" y="379733"/>
                    </a:cubicBezTo>
                    <a:cubicBezTo>
                      <a:pt x="22208" y="385481"/>
                      <a:pt x="27615" y="390524"/>
                      <a:pt x="33667" y="394702"/>
                    </a:cubicBezTo>
                    <a:cubicBezTo>
                      <a:pt x="23202" y="419024"/>
                      <a:pt x="23202" y="446580"/>
                      <a:pt x="33667" y="470902"/>
                    </a:cubicBezTo>
                    <a:cubicBezTo>
                      <a:pt x="37730" y="481477"/>
                      <a:pt x="45430" y="490258"/>
                      <a:pt x="55384" y="495667"/>
                    </a:cubicBezTo>
                    <a:cubicBezTo>
                      <a:pt x="55645" y="497518"/>
                      <a:pt x="56191" y="499317"/>
                      <a:pt x="57003" y="501001"/>
                    </a:cubicBezTo>
                    <a:cubicBezTo>
                      <a:pt x="63861" y="514621"/>
                      <a:pt x="84435" y="511097"/>
                      <a:pt x="97294" y="502906"/>
                    </a:cubicBezTo>
                    <a:cubicBezTo>
                      <a:pt x="128441" y="482903"/>
                      <a:pt x="147586" y="448518"/>
                      <a:pt x="159493" y="413466"/>
                    </a:cubicBezTo>
                    <a:cubicBezTo>
                      <a:pt x="171399" y="378414"/>
                      <a:pt x="177114" y="341457"/>
                      <a:pt x="188639" y="306309"/>
                    </a:cubicBezTo>
                    <a:lnTo>
                      <a:pt x="189496" y="303833"/>
                    </a:lnTo>
                    <a:cubicBezTo>
                      <a:pt x="194297" y="289222"/>
                      <a:pt x="202414" y="275921"/>
                      <a:pt x="213213" y="264971"/>
                    </a:cubicBezTo>
                    <a:cubicBezTo>
                      <a:pt x="222750" y="273859"/>
                      <a:pt x="232974" y="281981"/>
                      <a:pt x="243789" y="289260"/>
                    </a:cubicBezTo>
                    <a:cubicBezTo>
                      <a:pt x="284768" y="313848"/>
                      <a:pt x="336974" y="308948"/>
                      <a:pt x="372662" y="277163"/>
                    </a:cubicBezTo>
                    <a:cubicBezTo>
                      <a:pt x="398671" y="303917"/>
                      <a:pt x="433199" y="320759"/>
                      <a:pt x="470293" y="324788"/>
                    </a:cubicBezTo>
                    <a:cubicBezTo>
                      <a:pt x="506964" y="328598"/>
                      <a:pt x="544017" y="325455"/>
                      <a:pt x="574592" y="304785"/>
                    </a:cubicBezTo>
                    <a:cubicBezTo>
                      <a:pt x="582527" y="299482"/>
                      <a:pt x="588853" y="292102"/>
                      <a:pt x="592880" y="283449"/>
                    </a:cubicBezTo>
                    <a:cubicBezTo>
                      <a:pt x="594860" y="275765"/>
                      <a:pt x="590763" y="267817"/>
                      <a:pt x="583355" y="264971"/>
                    </a:cubicBezTo>
                    <a:close/>
                  </a:path>
                </a:pathLst>
              </a:custGeom>
              <a:solidFill>
                <a:srgbClr val="263238"/>
              </a:solidFill>
              <a:ln w="9525" cap="flat">
                <a:noFill/>
                <a:prstDash val="solid"/>
                <a:miter/>
              </a:ln>
            </p:spPr>
            <p:txBody>
              <a:bodyPr rtlCol="0" anchor="ctr"/>
              <a:lstStyle/>
              <a:p>
                <a:endParaRPr lang="zh-CN" altLang="en-US"/>
              </a:p>
            </p:txBody>
          </p:sp>
          <p:sp>
            <p:nvSpPr>
              <p:cNvPr id="83" name="任意多边形: 形状 82"/>
              <p:cNvSpPr/>
              <p:nvPr/>
            </p:nvSpPr>
            <p:spPr>
              <a:xfrm>
                <a:off x="4900463" y="4343005"/>
                <a:ext cx="82635" cy="116809"/>
              </a:xfrm>
              <a:custGeom>
                <a:avLst/>
                <a:gdLst>
                  <a:gd name="connsiteX0" fmla="*/ 82636 w 82635"/>
                  <a:gd name="connsiteY0" fmla="*/ 8872 h 116809"/>
                  <a:gd name="connsiteX1" fmla="*/ 1102 w 82635"/>
                  <a:gd name="connsiteY1" fmla="*/ 47829 h 116809"/>
                  <a:gd name="connsiteX2" fmla="*/ 67777 w 82635"/>
                  <a:gd name="connsiteY2" fmla="*/ 115933 h 116809"/>
                  <a:gd name="connsiteX3" fmla="*/ 82636 w 82635"/>
                  <a:gd name="connsiteY3" fmla="*/ 8872 h 116809"/>
                </a:gdLst>
                <a:ahLst/>
                <a:cxnLst>
                  <a:cxn ang="0">
                    <a:pos x="connsiteX0" y="connsiteY0"/>
                  </a:cxn>
                  <a:cxn ang="0">
                    <a:pos x="connsiteX1" y="connsiteY1"/>
                  </a:cxn>
                  <a:cxn ang="0">
                    <a:pos x="connsiteX2" y="connsiteY2"/>
                  </a:cxn>
                  <a:cxn ang="0">
                    <a:pos x="connsiteX3" y="connsiteY3"/>
                  </a:cxn>
                </a:cxnLst>
                <a:rect l="l" t="t" r="r" b="b"/>
                <a:pathLst>
                  <a:path w="82635" h="116809">
                    <a:moveTo>
                      <a:pt x="82636" y="8872"/>
                    </a:moveTo>
                    <a:cubicBezTo>
                      <a:pt x="80921" y="7824"/>
                      <a:pt x="12246" y="-26657"/>
                      <a:pt x="1102" y="47829"/>
                    </a:cubicBezTo>
                    <a:cubicBezTo>
                      <a:pt x="-10043" y="122314"/>
                      <a:pt x="67015" y="118028"/>
                      <a:pt x="67777" y="115933"/>
                    </a:cubicBezTo>
                    <a:cubicBezTo>
                      <a:pt x="68539" y="113837"/>
                      <a:pt x="82636" y="8872"/>
                      <a:pt x="82636" y="8872"/>
                    </a:cubicBezTo>
                    <a:close/>
                  </a:path>
                </a:pathLst>
              </a:custGeom>
              <a:solidFill>
                <a:srgbClr val="A5695F"/>
              </a:solidFill>
              <a:ln w="9525" cap="flat">
                <a:noFill/>
                <a:prstDash val="solid"/>
                <a:miter/>
              </a:ln>
            </p:spPr>
            <p:txBody>
              <a:bodyPr rtlCol="0" anchor="ctr"/>
              <a:lstStyle/>
              <a:p>
                <a:endParaRPr lang="zh-CN" altLang="en-US"/>
              </a:p>
            </p:txBody>
          </p:sp>
          <p:sp>
            <p:nvSpPr>
              <p:cNvPr id="84" name="任意多边形: 形状 83"/>
              <p:cNvSpPr/>
              <p:nvPr/>
            </p:nvSpPr>
            <p:spPr>
              <a:xfrm>
                <a:off x="4919639" y="4366259"/>
                <a:ext cx="32316" cy="65945"/>
              </a:xfrm>
              <a:custGeom>
                <a:avLst/>
                <a:gdLst>
                  <a:gd name="connsiteX0" fmla="*/ 29741 w 32316"/>
                  <a:gd name="connsiteY0" fmla="*/ 61055 h 65945"/>
                  <a:gd name="connsiteX1" fmla="*/ 26026 w 32316"/>
                  <a:gd name="connsiteY1" fmla="*/ 62484 h 65945"/>
                  <a:gd name="connsiteX2" fmla="*/ 16501 w 32316"/>
                  <a:gd name="connsiteY2" fmla="*/ 61246 h 65945"/>
                  <a:gd name="connsiteX3" fmla="*/ 5929 w 32316"/>
                  <a:gd name="connsiteY3" fmla="*/ 30194 h 65945"/>
                  <a:gd name="connsiteX4" fmla="*/ 12310 w 32316"/>
                  <a:gd name="connsiteY4" fmla="*/ 12192 h 65945"/>
                  <a:gd name="connsiteX5" fmla="*/ 23550 w 32316"/>
                  <a:gd name="connsiteY5" fmla="*/ 3715 h 65945"/>
                  <a:gd name="connsiteX6" fmla="*/ 30694 w 32316"/>
                  <a:gd name="connsiteY6" fmla="*/ 8382 h 65945"/>
                  <a:gd name="connsiteX7" fmla="*/ 30694 w 32316"/>
                  <a:gd name="connsiteY7" fmla="*/ 12192 h 65945"/>
                  <a:gd name="connsiteX8" fmla="*/ 32313 w 32316"/>
                  <a:gd name="connsiteY8" fmla="*/ 8096 h 65945"/>
                  <a:gd name="connsiteX9" fmla="*/ 30027 w 32316"/>
                  <a:gd name="connsiteY9" fmla="*/ 2953 h 65945"/>
                  <a:gd name="connsiteX10" fmla="*/ 23169 w 32316"/>
                  <a:gd name="connsiteY10" fmla="*/ 0 h 65945"/>
                  <a:gd name="connsiteX11" fmla="*/ 7929 w 32316"/>
                  <a:gd name="connsiteY11" fmla="*/ 9525 h 65945"/>
                  <a:gd name="connsiteX12" fmla="*/ 309 w 32316"/>
                  <a:gd name="connsiteY12" fmla="*/ 29623 h 65945"/>
                  <a:gd name="connsiteX13" fmla="*/ 14406 w 32316"/>
                  <a:gd name="connsiteY13" fmla="*/ 64579 h 65945"/>
                  <a:gd name="connsiteX14" fmla="*/ 26598 w 32316"/>
                  <a:gd name="connsiteY14" fmla="*/ 64579 h 65945"/>
                  <a:gd name="connsiteX15" fmla="*/ 29741 w 32316"/>
                  <a:gd name="connsiteY15" fmla="*/ 61055 h 6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316" h="65945">
                    <a:moveTo>
                      <a:pt x="29741" y="61055"/>
                    </a:moveTo>
                    <a:cubicBezTo>
                      <a:pt x="29741" y="61055"/>
                      <a:pt x="28312" y="61817"/>
                      <a:pt x="26026" y="62484"/>
                    </a:cubicBezTo>
                    <a:cubicBezTo>
                      <a:pt x="22809" y="63288"/>
                      <a:pt x="19406" y="62845"/>
                      <a:pt x="16501" y="61246"/>
                    </a:cubicBezTo>
                    <a:cubicBezTo>
                      <a:pt x="9072" y="57150"/>
                      <a:pt x="4309" y="43720"/>
                      <a:pt x="5929" y="30194"/>
                    </a:cubicBezTo>
                    <a:cubicBezTo>
                      <a:pt x="6642" y="23783"/>
                      <a:pt x="8826" y="17622"/>
                      <a:pt x="12310" y="12192"/>
                    </a:cubicBezTo>
                    <a:cubicBezTo>
                      <a:pt x="14436" y="7691"/>
                      <a:pt x="18638" y="4522"/>
                      <a:pt x="23550" y="3715"/>
                    </a:cubicBezTo>
                    <a:cubicBezTo>
                      <a:pt x="26736" y="3382"/>
                      <a:pt x="29718" y="5330"/>
                      <a:pt x="30694" y="8382"/>
                    </a:cubicBezTo>
                    <a:cubicBezTo>
                      <a:pt x="31360" y="10668"/>
                      <a:pt x="30694" y="12002"/>
                      <a:pt x="30694" y="12192"/>
                    </a:cubicBezTo>
                    <a:cubicBezTo>
                      <a:pt x="30694" y="12383"/>
                      <a:pt x="32408" y="11239"/>
                      <a:pt x="32313" y="8096"/>
                    </a:cubicBezTo>
                    <a:cubicBezTo>
                      <a:pt x="32182" y="6166"/>
                      <a:pt x="31373" y="4343"/>
                      <a:pt x="30027" y="2953"/>
                    </a:cubicBezTo>
                    <a:cubicBezTo>
                      <a:pt x="28238" y="1076"/>
                      <a:pt x="25761" y="10"/>
                      <a:pt x="23169" y="0"/>
                    </a:cubicBezTo>
                    <a:cubicBezTo>
                      <a:pt x="16766" y="269"/>
                      <a:pt x="10977" y="3887"/>
                      <a:pt x="7929" y="9525"/>
                    </a:cubicBezTo>
                    <a:cubicBezTo>
                      <a:pt x="3811" y="15515"/>
                      <a:pt x="1197" y="22409"/>
                      <a:pt x="309" y="29623"/>
                    </a:cubicBezTo>
                    <a:cubicBezTo>
                      <a:pt x="-1406" y="44672"/>
                      <a:pt x="4119" y="59817"/>
                      <a:pt x="14406" y="64579"/>
                    </a:cubicBezTo>
                    <a:cubicBezTo>
                      <a:pt x="18266" y="66401"/>
                      <a:pt x="22738" y="66401"/>
                      <a:pt x="26598" y="64579"/>
                    </a:cubicBezTo>
                    <a:cubicBezTo>
                      <a:pt x="29360" y="62865"/>
                      <a:pt x="30027" y="61246"/>
                      <a:pt x="29741" y="61055"/>
                    </a:cubicBezTo>
                    <a:close/>
                  </a:path>
                </a:pathLst>
              </a:custGeom>
              <a:solidFill>
                <a:srgbClr val="83534B"/>
              </a:solidFill>
              <a:ln w="9525" cap="flat">
                <a:noFill/>
                <a:prstDash val="solid"/>
                <a:miter/>
              </a:ln>
            </p:spPr>
            <p:txBody>
              <a:bodyPr rtlCol="0" anchor="ctr"/>
              <a:lstStyle/>
              <a:p>
                <a:endParaRPr lang="zh-CN" altLang="en-US"/>
              </a:p>
            </p:txBody>
          </p:sp>
          <p:sp>
            <p:nvSpPr>
              <p:cNvPr id="85" name="任意多边形: 形状 84"/>
              <p:cNvSpPr/>
              <p:nvPr/>
            </p:nvSpPr>
            <p:spPr>
              <a:xfrm>
                <a:off x="5101399" y="4060507"/>
                <a:ext cx="411000" cy="152327"/>
              </a:xfrm>
              <a:custGeom>
                <a:avLst/>
                <a:gdLst>
                  <a:gd name="connsiteX0" fmla="*/ 410242 w 411000"/>
                  <a:gd name="connsiteY0" fmla="*/ 0 h 152327"/>
                  <a:gd name="connsiteX1" fmla="*/ 410242 w 411000"/>
                  <a:gd name="connsiteY1" fmla="*/ 1905 h 152327"/>
                  <a:gd name="connsiteX2" fmla="*/ 410908 w 411000"/>
                  <a:gd name="connsiteY2" fmla="*/ 7429 h 152327"/>
                  <a:gd name="connsiteX3" fmla="*/ 408051 w 411000"/>
                  <a:gd name="connsiteY3" fmla="*/ 28480 h 152327"/>
                  <a:gd name="connsiteX4" fmla="*/ 389001 w 411000"/>
                  <a:gd name="connsiteY4" fmla="*/ 55626 h 152327"/>
                  <a:gd name="connsiteX5" fmla="*/ 347186 w 411000"/>
                  <a:gd name="connsiteY5" fmla="*/ 67532 h 152327"/>
                  <a:gd name="connsiteX6" fmla="*/ 348615 w 411000"/>
                  <a:gd name="connsiteY6" fmla="*/ 66485 h 152327"/>
                  <a:gd name="connsiteX7" fmla="*/ 310515 w 411000"/>
                  <a:gd name="connsiteY7" fmla="*/ 127826 h 152327"/>
                  <a:gd name="connsiteX8" fmla="*/ 274796 w 411000"/>
                  <a:gd name="connsiteY8" fmla="*/ 148685 h 152327"/>
                  <a:gd name="connsiteX9" fmla="*/ 231076 w 411000"/>
                  <a:gd name="connsiteY9" fmla="*/ 150019 h 152327"/>
                  <a:gd name="connsiteX10" fmla="*/ 190785 w 411000"/>
                  <a:gd name="connsiteY10" fmla="*/ 134684 h 152327"/>
                  <a:gd name="connsiteX11" fmla="*/ 158782 w 411000"/>
                  <a:gd name="connsiteY11" fmla="*/ 109824 h 152327"/>
                  <a:gd name="connsiteX12" fmla="*/ 160972 w 411000"/>
                  <a:gd name="connsiteY12" fmla="*/ 109823 h 152327"/>
                  <a:gd name="connsiteX13" fmla="*/ 94297 w 411000"/>
                  <a:gd name="connsiteY13" fmla="*/ 137255 h 152327"/>
                  <a:gd name="connsiteX14" fmla="*/ 38671 w 411000"/>
                  <a:gd name="connsiteY14" fmla="*/ 125921 h 152327"/>
                  <a:gd name="connsiteX15" fmla="*/ 8572 w 411000"/>
                  <a:gd name="connsiteY15" fmla="*/ 103918 h 152327"/>
                  <a:gd name="connsiteX16" fmla="*/ 2000 w 411000"/>
                  <a:gd name="connsiteY16" fmla="*/ 96488 h 152327"/>
                  <a:gd name="connsiteX17" fmla="*/ 0 w 411000"/>
                  <a:gd name="connsiteY17" fmla="*/ 93631 h 152327"/>
                  <a:gd name="connsiteX18" fmla="*/ 9525 w 411000"/>
                  <a:gd name="connsiteY18" fmla="*/ 103156 h 152327"/>
                  <a:gd name="connsiteX19" fmla="*/ 39719 w 411000"/>
                  <a:gd name="connsiteY19" fmla="*/ 124111 h 152327"/>
                  <a:gd name="connsiteX20" fmla="*/ 94202 w 411000"/>
                  <a:gd name="connsiteY20" fmla="*/ 134493 h 152327"/>
                  <a:gd name="connsiteX21" fmla="*/ 159258 w 411000"/>
                  <a:gd name="connsiteY21" fmla="*/ 107252 h 152327"/>
                  <a:gd name="connsiteX22" fmla="*/ 160496 w 411000"/>
                  <a:gd name="connsiteY22" fmla="*/ 106299 h 152327"/>
                  <a:gd name="connsiteX23" fmla="*/ 161449 w 411000"/>
                  <a:gd name="connsiteY23" fmla="*/ 107537 h 152327"/>
                  <a:gd name="connsiteX24" fmla="*/ 192595 w 411000"/>
                  <a:gd name="connsiteY24" fmla="*/ 131445 h 152327"/>
                  <a:gd name="connsiteX25" fmla="*/ 231934 w 411000"/>
                  <a:gd name="connsiteY25" fmla="*/ 146400 h 152327"/>
                  <a:gd name="connsiteX26" fmla="*/ 273939 w 411000"/>
                  <a:gd name="connsiteY26" fmla="*/ 145257 h 152327"/>
                  <a:gd name="connsiteX27" fmla="*/ 308610 w 411000"/>
                  <a:gd name="connsiteY27" fmla="*/ 125064 h 152327"/>
                  <a:gd name="connsiteX28" fmla="*/ 346710 w 411000"/>
                  <a:gd name="connsiteY28" fmla="*/ 65532 h 152327"/>
                  <a:gd name="connsiteX29" fmla="*/ 346710 w 411000"/>
                  <a:gd name="connsiteY29" fmla="*/ 64389 h 152327"/>
                  <a:gd name="connsiteX30" fmla="*/ 347853 w 411000"/>
                  <a:gd name="connsiteY30" fmla="*/ 64389 h 152327"/>
                  <a:gd name="connsiteX31" fmla="*/ 388048 w 411000"/>
                  <a:gd name="connsiteY31" fmla="*/ 53435 h 152327"/>
                  <a:gd name="connsiteX32" fmla="*/ 407098 w 411000"/>
                  <a:gd name="connsiteY32" fmla="*/ 27527 h 152327"/>
                  <a:gd name="connsiteX33" fmla="*/ 410623 w 411000"/>
                  <a:gd name="connsiteY33" fmla="*/ 7049 h 152327"/>
                  <a:gd name="connsiteX34" fmla="*/ 410242 w 411000"/>
                  <a:gd name="connsiteY34" fmla="*/ 0 h 15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11000" h="152327">
                    <a:moveTo>
                      <a:pt x="410242" y="0"/>
                    </a:moveTo>
                    <a:cubicBezTo>
                      <a:pt x="410277" y="635"/>
                      <a:pt x="410277" y="1271"/>
                      <a:pt x="410242" y="1905"/>
                    </a:cubicBezTo>
                    <a:cubicBezTo>
                      <a:pt x="410643" y="3720"/>
                      <a:pt x="410866" y="5571"/>
                      <a:pt x="410908" y="7429"/>
                    </a:cubicBezTo>
                    <a:cubicBezTo>
                      <a:pt x="411319" y="14565"/>
                      <a:pt x="410349" y="21712"/>
                      <a:pt x="408051" y="28480"/>
                    </a:cubicBezTo>
                    <a:cubicBezTo>
                      <a:pt x="404560" y="39231"/>
                      <a:pt x="397924" y="48687"/>
                      <a:pt x="389001" y="55626"/>
                    </a:cubicBezTo>
                    <a:cubicBezTo>
                      <a:pt x="377062" y="64725"/>
                      <a:pt x="362127" y="68977"/>
                      <a:pt x="347186" y="67532"/>
                    </a:cubicBezTo>
                    <a:lnTo>
                      <a:pt x="348615" y="66485"/>
                    </a:lnTo>
                    <a:cubicBezTo>
                      <a:pt x="342054" y="90160"/>
                      <a:pt x="328830" y="111451"/>
                      <a:pt x="310515" y="127826"/>
                    </a:cubicBezTo>
                    <a:cubicBezTo>
                      <a:pt x="300224" y="137236"/>
                      <a:pt x="288048" y="144347"/>
                      <a:pt x="274796" y="148685"/>
                    </a:cubicBezTo>
                    <a:cubicBezTo>
                      <a:pt x="260605" y="153037"/>
                      <a:pt x="245506" y="153498"/>
                      <a:pt x="231076" y="150019"/>
                    </a:cubicBezTo>
                    <a:cubicBezTo>
                      <a:pt x="216963" y="146922"/>
                      <a:pt x="203386" y="141754"/>
                      <a:pt x="190785" y="134684"/>
                    </a:cubicBezTo>
                    <a:cubicBezTo>
                      <a:pt x="178695" y="128412"/>
                      <a:pt x="167849" y="119987"/>
                      <a:pt x="158782" y="109824"/>
                    </a:cubicBezTo>
                    <a:lnTo>
                      <a:pt x="160972" y="109823"/>
                    </a:lnTo>
                    <a:cubicBezTo>
                      <a:pt x="141605" y="124774"/>
                      <a:pt x="118578" y="134248"/>
                      <a:pt x="94297" y="137255"/>
                    </a:cubicBezTo>
                    <a:cubicBezTo>
                      <a:pt x="75073" y="138556"/>
                      <a:pt x="55854" y="134640"/>
                      <a:pt x="38671" y="125921"/>
                    </a:cubicBezTo>
                    <a:cubicBezTo>
                      <a:pt x="27473" y="120330"/>
                      <a:pt x="17297" y="112892"/>
                      <a:pt x="8572" y="103918"/>
                    </a:cubicBezTo>
                    <a:cubicBezTo>
                      <a:pt x="6253" y="101558"/>
                      <a:pt x="4059" y="99078"/>
                      <a:pt x="2000" y="96488"/>
                    </a:cubicBezTo>
                    <a:cubicBezTo>
                      <a:pt x="1195" y="95641"/>
                      <a:pt x="520" y="94678"/>
                      <a:pt x="0" y="93631"/>
                    </a:cubicBezTo>
                    <a:cubicBezTo>
                      <a:pt x="0" y="93631"/>
                      <a:pt x="3048" y="97155"/>
                      <a:pt x="9525" y="103156"/>
                    </a:cubicBezTo>
                    <a:cubicBezTo>
                      <a:pt x="18408" y="111706"/>
                      <a:pt x="28601" y="118780"/>
                      <a:pt x="39719" y="124111"/>
                    </a:cubicBezTo>
                    <a:cubicBezTo>
                      <a:pt x="56654" y="132293"/>
                      <a:pt x="75445" y="135874"/>
                      <a:pt x="94202" y="134493"/>
                    </a:cubicBezTo>
                    <a:cubicBezTo>
                      <a:pt x="117914" y="131322"/>
                      <a:pt x="140361" y="121922"/>
                      <a:pt x="159258" y="107252"/>
                    </a:cubicBezTo>
                    <a:lnTo>
                      <a:pt x="160496" y="106299"/>
                    </a:lnTo>
                    <a:lnTo>
                      <a:pt x="161449" y="107537"/>
                    </a:lnTo>
                    <a:cubicBezTo>
                      <a:pt x="170329" y="117293"/>
                      <a:pt x="180876" y="125389"/>
                      <a:pt x="192595" y="131445"/>
                    </a:cubicBezTo>
                    <a:cubicBezTo>
                      <a:pt x="204911" y="138317"/>
                      <a:pt x="218163" y="143355"/>
                      <a:pt x="231934" y="146400"/>
                    </a:cubicBezTo>
                    <a:cubicBezTo>
                      <a:pt x="245788" y="149754"/>
                      <a:pt x="260287" y="149359"/>
                      <a:pt x="273939" y="145257"/>
                    </a:cubicBezTo>
                    <a:cubicBezTo>
                      <a:pt x="286777" y="141016"/>
                      <a:pt x="298587" y="134138"/>
                      <a:pt x="308610" y="125064"/>
                    </a:cubicBezTo>
                    <a:cubicBezTo>
                      <a:pt x="326668" y="109209"/>
                      <a:pt x="339877" y="88571"/>
                      <a:pt x="346710" y="65532"/>
                    </a:cubicBezTo>
                    <a:lnTo>
                      <a:pt x="346710" y="64389"/>
                    </a:lnTo>
                    <a:lnTo>
                      <a:pt x="347853" y="64389"/>
                    </a:lnTo>
                    <a:cubicBezTo>
                      <a:pt x="362157" y="65983"/>
                      <a:pt x="376531" y="62066"/>
                      <a:pt x="388048" y="53435"/>
                    </a:cubicBezTo>
                    <a:cubicBezTo>
                      <a:pt x="396819" y="46871"/>
                      <a:pt x="403448" y="37856"/>
                      <a:pt x="407098" y="27527"/>
                    </a:cubicBezTo>
                    <a:cubicBezTo>
                      <a:pt x="409461" y="20959"/>
                      <a:pt x="410654" y="14029"/>
                      <a:pt x="410623" y="7049"/>
                    </a:cubicBezTo>
                    <a:cubicBezTo>
                      <a:pt x="410432" y="2572"/>
                      <a:pt x="410051" y="0"/>
                      <a:pt x="410242" y="0"/>
                    </a:cubicBezTo>
                    <a:close/>
                  </a:path>
                </a:pathLst>
              </a:custGeom>
              <a:solidFill>
                <a:srgbClr val="455A64"/>
              </a:solidFill>
              <a:ln w="9525" cap="flat">
                <a:noFill/>
                <a:prstDash val="solid"/>
                <a:miter/>
              </a:ln>
            </p:spPr>
            <p:txBody>
              <a:bodyPr rtlCol="0" anchor="ctr"/>
              <a:lstStyle/>
              <a:p>
                <a:endParaRPr lang="zh-CN" altLang="en-US"/>
              </a:p>
            </p:txBody>
          </p:sp>
          <p:sp>
            <p:nvSpPr>
              <p:cNvPr id="86" name="任意多边形: 形状 85"/>
              <p:cNvSpPr/>
              <p:nvPr/>
            </p:nvSpPr>
            <p:spPr>
              <a:xfrm>
                <a:off x="4940791" y="4018212"/>
                <a:ext cx="41640" cy="320615"/>
              </a:xfrm>
              <a:custGeom>
                <a:avLst/>
                <a:gdLst>
                  <a:gd name="connsiteX0" fmla="*/ 40784 w 41640"/>
                  <a:gd name="connsiteY0" fmla="*/ 4 h 320615"/>
                  <a:gd name="connsiteX1" fmla="*/ 31259 w 41640"/>
                  <a:gd name="connsiteY1" fmla="*/ 24769 h 320615"/>
                  <a:gd name="connsiteX2" fmla="*/ 34878 w 41640"/>
                  <a:gd name="connsiteY2" fmla="*/ 92682 h 320615"/>
                  <a:gd name="connsiteX3" fmla="*/ 35354 w 41640"/>
                  <a:gd name="connsiteY3" fmla="*/ 93825 h 320615"/>
                  <a:gd name="connsiteX4" fmla="*/ 34307 w 41640"/>
                  <a:gd name="connsiteY4" fmla="*/ 94587 h 320615"/>
                  <a:gd name="connsiteX5" fmla="*/ 10589 w 41640"/>
                  <a:gd name="connsiteY5" fmla="*/ 122400 h 320615"/>
                  <a:gd name="connsiteX6" fmla="*/ 5065 w 41640"/>
                  <a:gd name="connsiteY6" fmla="*/ 162024 h 320615"/>
                  <a:gd name="connsiteX7" fmla="*/ 31830 w 41640"/>
                  <a:gd name="connsiteY7" fmla="*/ 205649 h 320615"/>
                  <a:gd name="connsiteX8" fmla="*/ 33164 w 41640"/>
                  <a:gd name="connsiteY8" fmla="*/ 206601 h 320615"/>
                  <a:gd name="connsiteX9" fmla="*/ 32211 w 41640"/>
                  <a:gd name="connsiteY9" fmla="*/ 207935 h 320615"/>
                  <a:gd name="connsiteX10" fmla="*/ 17638 w 41640"/>
                  <a:gd name="connsiteY10" fmla="*/ 253369 h 320615"/>
                  <a:gd name="connsiteX11" fmla="*/ 23829 w 41640"/>
                  <a:gd name="connsiteY11" fmla="*/ 291469 h 320615"/>
                  <a:gd name="connsiteX12" fmla="*/ 41641 w 41640"/>
                  <a:gd name="connsiteY12" fmla="*/ 320615 h 320615"/>
                  <a:gd name="connsiteX13" fmla="*/ 39926 w 41640"/>
                  <a:gd name="connsiteY13" fmla="*/ 319091 h 320615"/>
                  <a:gd name="connsiteX14" fmla="*/ 35164 w 41640"/>
                  <a:gd name="connsiteY14" fmla="*/ 314138 h 320615"/>
                  <a:gd name="connsiteX15" fmla="*/ 21924 w 41640"/>
                  <a:gd name="connsiteY15" fmla="*/ 292231 h 320615"/>
                  <a:gd name="connsiteX16" fmla="*/ 14875 w 41640"/>
                  <a:gd name="connsiteY16" fmla="*/ 254131 h 320615"/>
                  <a:gd name="connsiteX17" fmla="*/ 29544 w 41640"/>
                  <a:gd name="connsiteY17" fmla="*/ 206982 h 320615"/>
                  <a:gd name="connsiteX18" fmla="*/ 29544 w 41640"/>
                  <a:gd name="connsiteY18" fmla="*/ 209173 h 320615"/>
                  <a:gd name="connsiteX19" fmla="*/ 969 w 41640"/>
                  <a:gd name="connsiteY19" fmla="*/ 163453 h 320615"/>
                  <a:gd name="connsiteX20" fmla="*/ 6875 w 41640"/>
                  <a:gd name="connsiteY20" fmla="*/ 121829 h 320615"/>
                  <a:gd name="connsiteX21" fmla="*/ 31830 w 41640"/>
                  <a:gd name="connsiteY21" fmla="*/ 93254 h 320615"/>
                  <a:gd name="connsiteX22" fmla="*/ 31259 w 41640"/>
                  <a:gd name="connsiteY22" fmla="*/ 95063 h 320615"/>
                  <a:gd name="connsiteX23" fmla="*/ 28782 w 41640"/>
                  <a:gd name="connsiteY23" fmla="*/ 25531 h 320615"/>
                  <a:gd name="connsiteX24" fmla="*/ 36497 w 41640"/>
                  <a:gd name="connsiteY24" fmla="*/ 7148 h 320615"/>
                  <a:gd name="connsiteX25" fmla="*/ 39260 w 41640"/>
                  <a:gd name="connsiteY25" fmla="*/ 2671 h 320615"/>
                  <a:gd name="connsiteX26" fmla="*/ 40784 w 41640"/>
                  <a:gd name="connsiteY26" fmla="*/ 4 h 320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1640" h="320615">
                    <a:moveTo>
                      <a:pt x="40784" y="4"/>
                    </a:moveTo>
                    <a:cubicBezTo>
                      <a:pt x="36980" y="8003"/>
                      <a:pt x="33796" y="16282"/>
                      <a:pt x="31259" y="24769"/>
                    </a:cubicBezTo>
                    <a:cubicBezTo>
                      <a:pt x="25100" y="47203"/>
                      <a:pt x="26370" y="71029"/>
                      <a:pt x="34878" y="92682"/>
                    </a:cubicBezTo>
                    <a:lnTo>
                      <a:pt x="35354" y="93825"/>
                    </a:lnTo>
                    <a:lnTo>
                      <a:pt x="34307" y="94587"/>
                    </a:lnTo>
                    <a:cubicBezTo>
                      <a:pt x="24068" y="101584"/>
                      <a:pt x="15881" y="111185"/>
                      <a:pt x="10589" y="122400"/>
                    </a:cubicBezTo>
                    <a:cubicBezTo>
                      <a:pt x="4735" y="134731"/>
                      <a:pt x="2807" y="148562"/>
                      <a:pt x="5065" y="162024"/>
                    </a:cubicBezTo>
                    <a:cubicBezTo>
                      <a:pt x="8125" y="179436"/>
                      <a:pt x="17694" y="195032"/>
                      <a:pt x="31830" y="205649"/>
                    </a:cubicBezTo>
                    <a:lnTo>
                      <a:pt x="33164" y="206601"/>
                    </a:lnTo>
                    <a:lnTo>
                      <a:pt x="32211" y="207935"/>
                    </a:lnTo>
                    <a:cubicBezTo>
                      <a:pt x="23235" y="221435"/>
                      <a:pt x="18190" y="237166"/>
                      <a:pt x="17638" y="253369"/>
                    </a:cubicBezTo>
                    <a:cubicBezTo>
                      <a:pt x="17096" y="266357"/>
                      <a:pt x="19202" y="279320"/>
                      <a:pt x="23829" y="291469"/>
                    </a:cubicBezTo>
                    <a:cubicBezTo>
                      <a:pt x="28197" y="302060"/>
                      <a:pt x="34208" y="311896"/>
                      <a:pt x="41641" y="320615"/>
                    </a:cubicBezTo>
                    <a:cubicBezTo>
                      <a:pt x="41032" y="320150"/>
                      <a:pt x="40459" y="319641"/>
                      <a:pt x="39926" y="319091"/>
                    </a:cubicBezTo>
                    <a:cubicBezTo>
                      <a:pt x="38251" y="317527"/>
                      <a:pt x="36661" y="315874"/>
                      <a:pt x="35164" y="314138"/>
                    </a:cubicBezTo>
                    <a:cubicBezTo>
                      <a:pt x="29670" y="307546"/>
                      <a:pt x="25206" y="300160"/>
                      <a:pt x="21924" y="292231"/>
                    </a:cubicBezTo>
                    <a:cubicBezTo>
                      <a:pt x="16941" y="280162"/>
                      <a:pt x="14540" y="267184"/>
                      <a:pt x="14875" y="254131"/>
                    </a:cubicBezTo>
                    <a:cubicBezTo>
                      <a:pt x="15166" y="237337"/>
                      <a:pt x="20255" y="220977"/>
                      <a:pt x="29544" y="206982"/>
                    </a:cubicBezTo>
                    <a:lnTo>
                      <a:pt x="29544" y="209173"/>
                    </a:lnTo>
                    <a:cubicBezTo>
                      <a:pt x="14473" y="198194"/>
                      <a:pt x="4233" y="181811"/>
                      <a:pt x="969" y="163453"/>
                    </a:cubicBezTo>
                    <a:cubicBezTo>
                      <a:pt x="-1424" y="149301"/>
                      <a:pt x="640" y="134756"/>
                      <a:pt x="6875" y="121829"/>
                    </a:cubicBezTo>
                    <a:cubicBezTo>
                      <a:pt x="12454" y="110221"/>
                      <a:pt x="21079" y="100345"/>
                      <a:pt x="31830" y="93254"/>
                    </a:cubicBezTo>
                    <a:lnTo>
                      <a:pt x="31259" y="95063"/>
                    </a:lnTo>
                    <a:cubicBezTo>
                      <a:pt x="22686" y="72814"/>
                      <a:pt x="21814" y="48334"/>
                      <a:pt x="28782" y="25531"/>
                    </a:cubicBezTo>
                    <a:cubicBezTo>
                      <a:pt x="30748" y="19166"/>
                      <a:pt x="33332" y="13009"/>
                      <a:pt x="36497" y="7148"/>
                    </a:cubicBezTo>
                    <a:cubicBezTo>
                      <a:pt x="37640" y="5147"/>
                      <a:pt x="38593" y="3623"/>
                      <a:pt x="39260" y="2671"/>
                    </a:cubicBezTo>
                    <a:cubicBezTo>
                      <a:pt x="39926" y="1718"/>
                      <a:pt x="40784" y="-91"/>
                      <a:pt x="40784" y="4"/>
                    </a:cubicBezTo>
                    <a:close/>
                  </a:path>
                </a:pathLst>
              </a:custGeom>
              <a:solidFill>
                <a:srgbClr val="455A64"/>
              </a:solidFill>
              <a:ln w="9525" cap="flat">
                <a:noFill/>
                <a:prstDash val="solid"/>
                <a:miter/>
              </a:ln>
            </p:spPr>
            <p:txBody>
              <a:bodyPr rtlCol="0" anchor="ctr"/>
              <a:lstStyle/>
              <a:p>
                <a:endParaRPr lang="zh-CN" altLang="en-US"/>
              </a:p>
            </p:txBody>
          </p:sp>
          <p:sp>
            <p:nvSpPr>
              <p:cNvPr id="87" name="任意多边形: 形状 86"/>
              <p:cNvSpPr/>
              <p:nvPr/>
            </p:nvSpPr>
            <p:spPr>
              <a:xfrm>
                <a:off x="4922599" y="4445793"/>
                <a:ext cx="35768" cy="41749"/>
              </a:xfrm>
              <a:custGeom>
                <a:avLst/>
                <a:gdLst>
                  <a:gd name="connsiteX0" fmla="*/ 6017 w 35768"/>
                  <a:gd name="connsiteY0" fmla="*/ 5334 h 41749"/>
                  <a:gd name="connsiteX1" fmla="*/ 2778 w 35768"/>
                  <a:gd name="connsiteY1" fmla="*/ 18574 h 41749"/>
                  <a:gd name="connsiteX2" fmla="*/ 6493 w 35768"/>
                  <a:gd name="connsiteY2" fmla="*/ 31814 h 41749"/>
                  <a:gd name="connsiteX3" fmla="*/ 21257 w 35768"/>
                  <a:gd name="connsiteY3" fmla="*/ 38196 h 41749"/>
                  <a:gd name="connsiteX4" fmla="*/ 32211 w 35768"/>
                  <a:gd name="connsiteY4" fmla="*/ 27147 h 41749"/>
                  <a:gd name="connsiteX5" fmla="*/ 31449 w 35768"/>
                  <a:gd name="connsiteY5" fmla="*/ 12954 h 41749"/>
                  <a:gd name="connsiteX6" fmla="*/ 26686 w 35768"/>
                  <a:gd name="connsiteY6" fmla="*/ 0 h 41749"/>
                  <a:gd name="connsiteX7" fmla="*/ 33735 w 35768"/>
                  <a:gd name="connsiteY7" fmla="*/ 12192 h 41749"/>
                  <a:gd name="connsiteX8" fmla="*/ 35259 w 35768"/>
                  <a:gd name="connsiteY8" fmla="*/ 27908 h 41749"/>
                  <a:gd name="connsiteX9" fmla="*/ 31068 w 35768"/>
                  <a:gd name="connsiteY9" fmla="*/ 36576 h 41749"/>
                  <a:gd name="connsiteX10" fmla="*/ 21543 w 35768"/>
                  <a:gd name="connsiteY10" fmla="*/ 41624 h 41749"/>
                  <a:gd name="connsiteX11" fmla="*/ 3826 w 35768"/>
                  <a:gd name="connsiteY11" fmla="*/ 33719 h 41749"/>
                  <a:gd name="connsiteX12" fmla="*/ 207 w 35768"/>
                  <a:gd name="connsiteY12" fmla="*/ 18383 h 41749"/>
                  <a:gd name="connsiteX13" fmla="*/ 6017 w 35768"/>
                  <a:gd name="connsiteY13" fmla="*/ 5334 h 4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68" h="41749">
                    <a:moveTo>
                      <a:pt x="6017" y="5334"/>
                    </a:moveTo>
                    <a:cubicBezTo>
                      <a:pt x="4463" y="9617"/>
                      <a:pt x="3377" y="14057"/>
                      <a:pt x="2778" y="18574"/>
                    </a:cubicBezTo>
                    <a:cubicBezTo>
                      <a:pt x="2446" y="23284"/>
                      <a:pt x="3759" y="27964"/>
                      <a:pt x="6493" y="31814"/>
                    </a:cubicBezTo>
                    <a:cubicBezTo>
                      <a:pt x="9995" y="36332"/>
                      <a:pt x="15567" y="38740"/>
                      <a:pt x="21257" y="38196"/>
                    </a:cubicBezTo>
                    <a:cubicBezTo>
                      <a:pt x="26833" y="37115"/>
                      <a:pt x="31179" y="32731"/>
                      <a:pt x="32211" y="27147"/>
                    </a:cubicBezTo>
                    <a:cubicBezTo>
                      <a:pt x="33231" y="22433"/>
                      <a:pt x="32968" y="17532"/>
                      <a:pt x="31449" y="12954"/>
                    </a:cubicBezTo>
                    <a:cubicBezTo>
                      <a:pt x="28782" y="4953"/>
                      <a:pt x="26115" y="190"/>
                      <a:pt x="26686" y="0"/>
                    </a:cubicBezTo>
                    <a:cubicBezTo>
                      <a:pt x="29830" y="3550"/>
                      <a:pt x="32227" y="7696"/>
                      <a:pt x="33735" y="12192"/>
                    </a:cubicBezTo>
                    <a:cubicBezTo>
                      <a:pt x="35756" y="17172"/>
                      <a:pt x="36285" y="22633"/>
                      <a:pt x="35259" y="27908"/>
                    </a:cubicBezTo>
                    <a:cubicBezTo>
                      <a:pt x="34596" y="31098"/>
                      <a:pt x="33156" y="34075"/>
                      <a:pt x="31068" y="36576"/>
                    </a:cubicBezTo>
                    <a:cubicBezTo>
                      <a:pt x="28608" y="39356"/>
                      <a:pt x="25224" y="41150"/>
                      <a:pt x="21543" y="41624"/>
                    </a:cubicBezTo>
                    <a:cubicBezTo>
                      <a:pt x="14637" y="42419"/>
                      <a:pt x="7847" y="39389"/>
                      <a:pt x="3826" y="33719"/>
                    </a:cubicBezTo>
                    <a:cubicBezTo>
                      <a:pt x="751" y="29236"/>
                      <a:pt x="-540" y="23767"/>
                      <a:pt x="207" y="18383"/>
                    </a:cubicBezTo>
                    <a:cubicBezTo>
                      <a:pt x="497" y="13473"/>
                      <a:pt x="2562" y="8836"/>
                      <a:pt x="6017" y="5334"/>
                    </a:cubicBezTo>
                    <a:close/>
                  </a:path>
                </a:pathLst>
              </a:custGeom>
              <a:solidFill>
                <a:srgbClr val="263238"/>
              </a:solidFill>
              <a:ln w="9525" cap="flat">
                <a:noFill/>
                <a:prstDash val="solid"/>
                <a:miter/>
              </a:ln>
            </p:spPr>
            <p:txBody>
              <a:bodyPr rtlCol="0" anchor="ctr"/>
              <a:lstStyle/>
              <a:p>
                <a:endParaRPr lang="zh-CN" altLang="en-US"/>
              </a:p>
            </p:txBody>
          </p:sp>
          <p:sp>
            <p:nvSpPr>
              <p:cNvPr id="88" name="任意多边形: 形状 87"/>
              <p:cNvSpPr/>
              <p:nvPr/>
            </p:nvSpPr>
            <p:spPr>
              <a:xfrm>
                <a:off x="5184696" y="4481131"/>
                <a:ext cx="60559" cy="61540"/>
              </a:xfrm>
              <a:custGeom>
                <a:avLst/>
                <a:gdLst>
                  <a:gd name="connsiteX0" fmla="*/ 12048 w 60559"/>
                  <a:gd name="connsiteY0" fmla="*/ 2096 h 61540"/>
                  <a:gd name="connsiteX1" fmla="*/ 8347 w 60559"/>
                  <a:gd name="connsiteY1" fmla="*/ 50853 h 61540"/>
                  <a:gd name="connsiteX2" fmla="*/ 17668 w 60559"/>
                  <a:gd name="connsiteY2" fmla="*/ 58483 h 61540"/>
                  <a:gd name="connsiteX3" fmla="*/ 30336 w 60559"/>
                  <a:gd name="connsiteY3" fmla="*/ 61436 h 61540"/>
                  <a:gd name="connsiteX4" fmla="*/ 47671 w 60559"/>
                  <a:gd name="connsiteY4" fmla="*/ 46672 h 61540"/>
                  <a:gd name="connsiteX5" fmla="*/ 58530 w 60559"/>
                  <a:gd name="connsiteY5" fmla="*/ 30575 h 61540"/>
                  <a:gd name="connsiteX6" fmla="*/ 60530 w 60559"/>
                  <a:gd name="connsiteY6" fmla="*/ 24479 h 61540"/>
                  <a:gd name="connsiteX7" fmla="*/ 55482 w 60559"/>
                  <a:gd name="connsiteY7" fmla="*/ 19907 h 61540"/>
                  <a:gd name="connsiteX8" fmla="*/ 13858 w 60559"/>
                  <a:gd name="connsiteY8" fmla="*/ 0 h 6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59" h="61540">
                    <a:moveTo>
                      <a:pt x="12048" y="2096"/>
                    </a:moveTo>
                    <a:cubicBezTo>
                      <a:pt x="-2438" y="14538"/>
                      <a:pt x="-4095" y="36367"/>
                      <a:pt x="8347" y="50853"/>
                    </a:cubicBezTo>
                    <a:cubicBezTo>
                      <a:pt x="10984" y="53922"/>
                      <a:pt x="14138" y="56505"/>
                      <a:pt x="17668" y="58483"/>
                    </a:cubicBezTo>
                    <a:cubicBezTo>
                      <a:pt x="21443" y="60852"/>
                      <a:pt x="25902" y="61891"/>
                      <a:pt x="30336" y="61436"/>
                    </a:cubicBezTo>
                    <a:cubicBezTo>
                      <a:pt x="38051" y="60293"/>
                      <a:pt x="43290" y="53150"/>
                      <a:pt x="47671" y="46672"/>
                    </a:cubicBezTo>
                    <a:lnTo>
                      <a:pt x="58530" y="30575"/>
                    </a:lnTo>
                    <a:cubicBezTo>
                      <a:pt x="59998" y="28900"/>
                      <a:pt x="60720" y="26699"/>
                      <a:pt x="60530" y="24479"/>
                    </a:cubicBezTo>
                    <a:cubicBezTo>
                      <a:pt x="59959" y="22193"/>
                      <a:pt x="57577" y="20955"/>
                      <a:pt x="55482" y="19907"/>
                    </a:cubicBezTo>
                    <a:lnTo>
                      <a:pt x="13858" y="0"/>
                    </a:lnTo>
                  </a:path>
                </a:pathLst>
              </a:custGeom>
              <a:solidFill>
                <a:srgbClr val="83534B"/>
              </a:solidFill>
              <a:ln w="9525" cap="flat">
                <a:noFill/>
                <a:prstDash val="solid"/>
                <a:miter/>
              </a:ln>
            </p:spPr>
            <p:txBody>
              <a:bodyPr rtlCol="0" anchor="ctr"/>
              <a:lstStyle/>
              <a:p>
                <a:endParaRPr lang="zh-CN" altLang="en-US"/>
              </a:p>
            </p:txBody>
          </p:sp>
          <p:sp>
            <p:nvSpPr>
              <p:cNvPr id="89" name="任意多边形: 形状 88"/>
              <p:cNvSpPr/>
              <p:nvPr/>
            </p:nvSpPr>
            <p:spPr>
              <a:xfrm>
                <a:off x="5179957" y="4477702"/>
                <a:ext cx="68533" cy="62483"/>
              </a:xfrm>
              <a:custGeom>
                <a:avLst/>
                <a:gdLst>
                  <a:gd name="connsiteX0" fmla="*/ 34599 w 68533"/>
                  <a:gd name="connsiteY0" fmla="*/ 62484 h 62483"/>
                  <a:gd name="connsiteX1" fmla="*/ 15549 w 68533"/>
                  <a:gd name="connsiteY1" fmla="*/ 55721 h 62483"/>
                  <a:gd name="connsiteX2" fmla="*/ 1072 w 68533"/>
                  <a:gd name="connsiteY2" fmla="*/ 37814 h 62483"/>
                  <a:gd name="connsiteX3" fmla="*/ 1072 w 68533"/>
                  <a:gd name="connsiteY3" fmla="*/ 23717 h 62483"/>
                  <a:gd name="connsiteX4" fmla="*/ 18216 w 68533"/>
                  <a:gd name="connsiteY4" fmla="*/ 762 h 62483"/>
                  <a:gd name="connsiteX5" fmla="*/ 19550 w 68533"/>
                  <a:gd name="connsiteY5" fmla="*/ 0 h 62483"/>
                  <a:gd name="connsiteX6" fmla="*/ 20883 w 68533"/>
                  <a:gd name="connsiteY6" fmla="*/ 762 h 62483"/>
                  <a:gd name="connsiteX7" fmla="*/ 68508 w 68533"/>
                  <a:gd name="connsiteY7" fmla="*/ 28480 h 62483"/>
                  <a:gd name="connsiteX8" fmla="*/ 17931 w 68533"/>
                  <a:gd name="connsiteY8" fmla="*/ 5334 h 62483"/>
                  <a:gd name="connsiteX9" fmla="*/ 20693 w 68533"/>
                  <a:gd name="connsiteY9" fmla="*/ 5334 h 62483"/>
                  <a:gd name="connsiteX10" fmla="*/ 11644 w 68533"/>
                  <a:gd name="connsiteY10" fmla="*/ 13621 h 62483"/>
                  <a:gd name="connsiteX11" fmla="*/ 12459 w 68533"/>
                  <a:gd name="connsiteY11" fmla="*/ 49038 h 62483"/>
                  <a:gd name="connsiteX12" fmla="*/ 17169 w 68533"/>
                  <a:gd name="connsiteY12" fmla="*/ 52578 h 62483"/>
                  <a:gd name="connsiteX13" fmla="*/ 34599 w 68533"/>
                  <a:gd name="connsiteY13" fmla="*/ 62484 h 6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533" h="62483">
                    <a:moveTo>
                      <a:pt x="34599" y="62484"/>
                    </a:moveTo>
                    <a:cubicBezTo>
                      <a:pt x="27765" y="61945"/>
                      <a:pt x="21194" y="59612"/>
                      <a:pt x="15549" y="55721"/>
                    </a:cubicBezTo>
                    <a:cubicBezTo>
                      <a:pt x="8644" y="51784"/>
                      <a:pt x="3475" y="45391"/>
                      <a:pt x="1072" y="37814"/>
                    </a:cubicBezTo>
                    <a:cubicBezTo>
                      <a:pt x="-357" y="33224"/>
                      <a:pt x="-357" y="28308"/>
                      <a:pt x="1072" y="23717"/>
                    </a:cubicBezTo>
                    <a:cubicBezTo>
                      <a:pt x="3582" y="14126"/>
                      <a:pt x="9733" y="5892"/>
                      <a:pt x="18216" y="762"/>
                    </a:cubicBezTo>
                    <a:lnTo>
                      <a:pt x="19550" y="0"/>
                    </a:lnTo>
                    <a:lnTo>
                      <a:pt x="20883" y="762"/>
                    </a:lnTo>
                    <a:cubicBezTo>
                      <a:pt x="47744" y="17240"/>
                      <a:pt x="69366" y="27241"/>
                      <a:pt x="68508" y="28480"/>
                    </a:cubicBezTo>
                    <a:cubicBezTo>
                      <a:pt x="50575" y="23367"/>
                      <a:pt x="33522" y="15563"/>
                      <a:pt x="17931" y="5334"/>
                    </a:cubicBezTo>
                    <a:lnTo>
                      <a:pt x="20693" y="5334"/>
                    </a:lnTo>
                    <a:cubicBezTo>
                      <a:pt x="17198" y="7523"/>
                      <a:pt x="14131" y="10331"/>
                      <a:pt x="11644" y="13621"/>
                    </a:cubicBezTo>
                    <a:cubicBezTo>
                      <a:pt x="2089" y="23626"/>
                      <a:pt x="2454" y="39483"/>
                      <a:pt x="12459" y="49038"/>
                    </a:cubicBezTo>
                    <a:cubicBezTo>
                      <a:pt x="13885" y="50399"/>
                      <a:pt x="15465" y="51587"/>
                      <a:pt x="17169" y="52578"/>
                    </a:cubicBezTo>
                    <a:cubicBezTo>
                      <a:pt x="27265" y="59341"/>
                      <a:pt x="34980" y="61627"/>
                      <a:pt x="34599" y="62484"/>
                    </a:cubicBezTo>
                    <a:close/>
                  </a:path>
                </a:pathLst>
              </a:custGeom>
              <a:solidFill>
                <a:srgbClr val="263238"/>
              </a:solidFill>
              <a:ln w="9525" cap="flat">
                <a:noFill/>
                <a:prstDash val="solid"/>
                <a:miter/>
              </a:ln>
            </p:spPr>
            <p:txBody>
              <a:bodyPr rtlCol="0" anchor="ctr"/>
              <a:lstStyle/>
              <a:p>
                <a:endParaRPr lang="zh-CN" altLang="en-US"/>
              </a:p>
            </p:txBody>
          </p:sp>
          <p:sp>
            <p:nvSpPr>
              <p:cNvPr id="90" name="任意多边形: 形状 89"/>
              <p:cNvSpPr/>
              <p:nvPr/>
            </p:nvSpPr>
            <p:spPr>
              <a:xfrm>
                <a:off x="4218527" y="4695348"/>
                <a:ext cx="1211579" cy="742854"/>
              </a:xfrm>
              <a:custGeom>
                <a:avLst/>
                <a:gdLst>
                  <a:gd name="connsiteX0" fmla="*/ 0 w 1211579"/>
                  <a:gd name="connsiteY0" fmla="*/ 742855 h 742854"/>
                  <a:gd name="connsiteX1" fmla="*/ 316040 w 1211579"/>
                  <a:gd name="connsiteY1" fmla="*/ 178498 h 742854"/>
                  <a:gd name="connsiteX2" fmla="*/ 456819 w 1211579"/>
                  <a:gd name="connsiteY2" fmla="*/ 32385 h 742854"/>
                  <a:gd name="connsiteX3" fmla="*/ 596932 w 1211579"/>
                  <a:gd name="connsiteY3" fmla="*/ 1048 h 742854"/>
                  <a:gd name="connsiteX4" fmla="*/ 731330 w 1211579"/>
                  <a:gd name="connsiteY4" fmla="*/ 0 h 742854"/>
                  <a:gd name="connsiteX5" fmla="*/ 851630 w 1211579"/>
                  <a:gd name="connsiteY5" fmla="*/ 91440 h 742854"/>
                  <a:gd name="connsiteX6" fmla="*/ 1018603 w 1211579"/>
                  <a:gd name="connsiteY6" fmla="*/ 41243 h 742854"/>
                  <a:gd name="connsiteX7" fmla="*/ 1211580 w 1211579"/>
                  <a:gd name="connsiteY7" fmla="*/ 120301 h 742854"/>
                  <a:gd name="connsiteX8" fmla="*/ 1172623 w 1211579"/>
                  <a:gd name="connsiteY8" fmla="*/ 476726 h 742854"/>
                  <a:gd name="connsiteX9" fmla="*/ 1077373 w 1211579"/>
                  <a:gd name="connsiteY9" fmla="*/ 725900 h 742854"/>
                  <a:gd name="connsiteX10" fmla="*/ 1064609 w 1211579"/>
                  <a:gd name="connsiteY10" fmla="*/ 742474 h 742854"/>
                  <a:gd name="connsiteX11" fmla="*/ 353092 w 1211579"/>
                  <a:gd name="connsiteY11" fmla="*/ 741807 h 742854"/>
                  <a:gd name="connsiteX12" fmla="*/ 435578 w 1211579"/>
                  <a:gd name="connsiteY12" fmla="*/ 485108 h 742854"/>
                  <a:gd name="connsiteX13" fmla="*/ 283178 w 1211579"/>
                  <a:gd name="connsiteY13" fmla="*/ 742283 h 74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1579" h="742854">
                    <a:moveTo>
                      <a:pt x="0" y="742855"/>
                    </a:moveTo>
                    <a:cubicBezTo>
                      <a:pt x="0" y="742855"/>
                      <a:pt x="270891" y="257080"/>
                      <a:pt x="316040" y="178498"/>
                    </a:cubicBezTo>
                    <a:cubicBezTo>
                      <a:pt x="369094" y="86106"/>
                      <a:pt x="415290" y="52578"/>
                      <a:pt x="456819" y="32385"/>
                    </a:cubicBezTo>
                    <a:cubicBezTo>
                      <a:pt x="500635" y="11718"/>
                      <a:pt x="548486" y="1016"/>
                      <a:pt x="596932" y="1048"/>
                    </a:cubicBezTo>
                    <a:lnTo>
                      <a:pt x="731330" y="0"/>
                    </a:lnTo>
                    <a:cubicBezTo>
                      <a:pt x="731330" y="0"/>
                      <a:pt x="782384" y="76200"/>
                      <a:pt x="851630" y="91440"/>
                    </a:cubicBezTo>
                    <a:cubicBezTo>
                      <a:pt x="946880" y="112014"/>
                      <a:pt x="1018603" y="41243"/>
                      <a:pt x="1018603" y="41243"/>
                    </a:cubicBezTo>
                    <a:lnTo>
                      <a:pt x="1211580" y="120301"/>
                    </a:lnTo>
                    <a:lnTo>
                      <a:pt x="1172623" y="476726"/>
                    </a:lnTo>
                    <a:cubicBezTo>
                      <a:pt x="1162859" y="566601"/>
                      <a:pt x="1130050" y="652430"/>
                      <a:pt x="1077373" y="725900"/>
                    </a:cubicBezTo>
                    <a:lnTo>
                      <a:pt x="1064609" y="742474"/>
                    </a:lnTo>
                    <a:lnTo>
                      <a:pt x="353092" y="741807"/>
                    </a:lnTo>
                    <a:lnTo>
                      <a:pt x="435578" y="485108"/>
                    </a:lnTo>
                    <a:lnTo>
                      <a:pt x="283178" y="742283"/>
                    </a:lnTo>
                    <a:close/>
                  </a:path>
                </a:pathLst>
              </a:custGeom>
              <a:solidFill>
                <a:srgbClr val="455A64"/>
              </a:solidFill>
              <a:ln w="9525" cap="flat">
                <a:noFill/>
                <a:prstDash val="solid"/>
                <a:miter/>
              </a:ln>
            </p:spPr>
            <p:txBody>
              <a:bodyPr rtlCol="0" anchor="ctr"/>
              <a:lstStyle/>
              <a:p>
                <a:endParaRPr lang="zh-CN" altLang="en-US"/>
              </a:p>
            </p:txBody>
          </p:sp>
          <p:sp>
            <p:nvSpPr>
              <p:cNvPr id="91" name="任意多边形: 形状 90"/>
              <p:cNvSpPr/>
              <p:nvPr/>
            </p:nvSpPr>
            <p:spPr>
              <a:xfrm>
                <a:off x="5323427" y="4815649"/>
                <a:ext cx="702659" cy="868589"/>
              </a:xfrm>
              <a:custGeom>
                <a:avLst/>
                <a:gdLst>
                  <a:gd name="connsiteX0" fmla="*/ 106680 w 702659"/>
                  <a:gd name="connsiteY0" fmla="*/ 0 h 868589"/>
                  <a:gd name="connsiteX1" fmla="*/ 205073 w 702659"/>
                  <a:gd name="connsiteY1" fmla="*/ 169545 h 868589"/>
                  <a:gd name="connsiteX2" fmla="*/ 338423 w 702659"/>
                  <a:gd name="connsiteY2" fmla="*/ 549117 h 868589"/>
                  <a:gd name="connsiteX3" fmla="*/ 567023 w 702659"/>
                  <a:gd name="connsiteY3" fmla="*/ 289751 h 868589"/>
                  <a:gd name="connsiteX4" fmla="*/ 702659 w 702659"/>
                  <a:gd name="connsiteY4" fmla="*/ 375476 h 868589"/>
                  <a:gd name="connsiteX5" fmla="*/ 449104 w 702659"/>
                  <a:gd name="connsiteY5" fmla="*/ 800291 h 868589"/>
                  <a:gd name="connsiteX6" fmla="*/ 189452 w 702659"/>
                  <a:gd name="connsiteY6" fmla="*/ 816578 h 868589"/>
                  <a:gd name="connsiteX7" fmla="*/ 0 w 702659"/>
                  <a:gd name="connsiteY7" fmla="*/ 438436 h 86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2659" h="868589">
                    <a:moveTo>
                      <a:pt x="106680" y="0"/>
                    </a:moveTo>
                    <a:cubicBezTo>
                      <a:pt x="106680" y="0"/>
                      <a:pt x="162782" y="32957"/>
                      <a:pt x="205073" y="169545"/>
                    </a:cubicBezTo>
                    <a:cubicBezTo>
                      <a:pt x="247364" y="306134"/>
                      <a:pt x="338423" y="549117"/>
                      <a:pt x="338423" y="549117"/>
                    </a:cubicBezTo>
                    <a:lnTo>
                      <a:pt x="567023" y="289751"/>
                    </a:lnTo>
                    <a:lnTo>
                      <a:pt x="702659" y="375476"/>
                    </a:lnTo>
                    <a:cubicBezTo>
                      <a:pt x="702659" y="375476"/>
                      <a:pt x="483584" y="755333"/>
                      <a:pt x="449104" y="800291"/>
                    </a:cubicBezTo>
                    <a:cubicBezTo>
                      <a:pt x="397288" y="866966"/>
                      <a:pt x="266319" y="905637"/>
                      <a:pt x="189452" y="816578"/>
                    </a:cubicBezTo>
                    <a:cubicBezTo>
                      <a:pt x="133636" y="751809"/>
                      <a:pt x="0" y="438436"/>
                      <a:pt x="0" y="438436"/>
                    </a:cubicBezTo>
                    <a:close/>
                  </a:path>
                </a:pathLst>
              </a:custGeom>
              <a:solidFill>
                <a:srgbClr val="455A64"/>
              </a:solidFill>
              <a:ln w="9525" cap="flat">
                <a:noFill/>
                <a:prstDash val="solid"/>
                <a:miter/>
              </a:ln>
            </p:spPr>
            <p:txBody>
              <a:bodyPr rtlCol="0" anchor="ctr"/>
              <a:lstStyle/>
              <a:p>
                <a:endParaRPr lang="zh-CN" altLang="en-US"/>
              </a:p>
            </p:txBody>
          </p:sp>
          <p:sp>
            <p:nvSpPr>
              <p:cNvPr id="92" name="任意多边形: 形状 91"/>
              <p:cNvSpPr/>
              <p:nvPr/>
            </p:nvSpPr>
            <p:spPr>
              <a:xfrm>
                <a:off x="5283326" y="5013674"/>
                <a:ext cx="98169" cy="424057"/>
              </a:xfrm>
              <a:custGeom>
                <a:avLst/>
                <a:gdLst>
                  <a:gd name="connsiteX0" fmla="*/ 64484 w 98169"/>
                  <a:gd name="connsiteY0" fmla="*/ 0 h 424057"/>
                  <a:gd name="connsiteX1" fmla="*/ 66675 w 98169"/>
                  <a:gd name="connsiteY1" fmla="*/ 4096 h 424057"/>
                  <a:gd name="connsiteX2" fmla="*/ 71723 w 98169"/>
                  <a:gd name="connsiteY2" fmla="*/ 16193 h 424057"/>
                  <a:gd name="connsiteX3" fmla="*/ 86296 w 98169"/>
                  <a:gd name="connsiteY3" fmla="*/ 62484 h 424057"/>
                  <a:gd name="connsiteX4" fmla="*/ 39338 w 98169"/>
                  <a:gd name="connsiteY4" fmla="*/ 371380 h 424057"/>
                  <a:gd name="connsiteX5" fmla="*/ 11811 w 98169"/>
                  <a:gd name="connsiteY5" fmla="*/ 411194 h 424057"/>
                  <a:gd name="connsiteX6" fmla="*/ 3334 w 98169"/>
                  <a:gd name="connsiteY6" fmla="*/ 420719 h 424057"/>
                  <a:gd name="connsiteX7" fmla="*/ 0 w 98169"/>
                  <a:gd name="connsiteY7" fmla="*/ 424053 h 424057"/>
                  <a:gd name="connsiteX8" fmla="*/ 10192 w 98169"/>
                  <a:gd name="connsiteY8" fmla="*/ 409480 h 424057"/>
                  <a:gd name="connsiteX9" fmla="*/ 36290 w 98169"/>
                  <a:gd name="connsiteY9" fmla="*/ 369094 h 424057"/>
                  <a:gd name="connsiteX10" fmla="*/ 82868 w 98169"/>
                  <a:gd name="connsiteY10" fmla="*/ 63151 h 424057"/>
                  <a:gd name="connsiteX11" fmla="*/ 69914 w 98169"/>
                  <a:gd name="connsiteY11" fmla="*/ 16764 h 424057"/>
                  <a:gd name="connsiteX12" fmla="*/ 64484 w 98169"/>
                  <a:gd name="connsiteY12" fmla="*/ 0 h 42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169" h="424057">
                    <a:moveTo>
                      <a:pt x="64484" y="0"/>
                    </a:moveTo>
                    <a:cubicBezTo>
                      <a:pt x="64484" y="0"/>
                      <a:pt x="65437" y="1334"/>
                      <a:pt x="66675" y="4096"/>
                    </a:cubicBezTo>
                    <a:cubicBezTo>
                      <a:pt x="67913" y="6858"/>
                      <a:pt x="69723" y="10859"/>
                      <a:pt x="71723" y="16193"/>
                    </a:cubicBezTo>
                    <a:cubicBezTo>
                      <a:pt x="77616" y="31278"/>
                      <a:pt x="82484" y="46744"/>
                      <a:pt x="86296" y="62484"/>
                    </a:cubicBezTo>
                    <a:cubicBezTo>
                      <a:pt x="112213" y="167603"/>
                      <a:pt x="95322" y="278711"/>
                      <a:pt x="39338" y="371380"/>
                    </a:cubicBezTo>
                    <a:cubicBezTo>
                      <a:pt x="31011" y="385218"/>
                      <a:pt x="21816" y="398516"/>
                      <a:pt x="11811" y="411194"/>
                    </a:cubicBezTo>
                    <a:cubicBezTo>
                      <a:pt x="8287" y="415671"/>
                      <a:pt x="5239" y="418910"/>
                      <a:pt x="3334" y="420719"/>
                    </a:cubicBezTo>
                    <a:cubicBezTo>
                      <a:pt x="1429" y="422529"/>
                      <a:pt x="191" y="424148"/>
                      <a:pt x="0" y="424053"/>
                    </a:cubicBezTo>
                    <a:cubicBezTo>
                      <a:pt x="3093" y="418990"/>
                      <a:pt x="6497" y="414123"/>
                      <a:pt x="10192" y="409480"/>
                    </a:cubicBezTo>
                    <a:cubicBezTo>
                      <a:pt x="19655" y="396528"/>
                      <a:pt x="28369" y="383043"/>
                      <a:pt x="36290" y="369094"/>
                    </a:cubicBezTo>
                    <a:cubicBezTo>
                      <a:pt x="89830" y="276631"/>
                      <a:pt x="106466" y="167357"/>
                      <a:pt x="82868" y="63151"/>
                    </a:cubicBezTo>
                    <a:cubicBezTo>
                      <a:pt x="79388" y="47467"/>
                      <a:pt x="75063" y="31982"/>
                      <a:pt x="69914" y="16764"/>
                    </a:cubicBezTo>
                    <a:cubicBezTo>
                      <a:pt x="67761" y="11293"/>
                      <a:pt x="65948" y="5695"/>
                      <a:pt x="64484" y="0"/>
                    </a:cubicBezTo>
                    <a:close/>
                  </a:path>
                </a:pathLst>
              </a:custGeom>
              <a:solidFill>
                <a:srgbClr val="263238"/>
              </a:solidFill>
              <a:ln w="9525" cap="flat">
                <a:noFill/>
                <a:prstDash val="solid"/>
                <a:miter/>
              </a:ln>
            </p:spPr>
            <p:txBody>
              <a:bodyPr rtlCol="0" anchor="ctr"/>
              <a:lstStyle/>
              <a:p>
                <a:endParaRPr lang="zh-CN" altLang="en-US"/>
              </a:p>
            </p:txBody>
          </p:sp>
          <p:sp>
            <p:nvSpPr>
              <p:cNvPr id="93" name="任意多边形: 形状 92"/>
              <p:cNvSpPr/>
              <p:nvPr/>
            </p:nvSpPr>
            <p:spPr>
              <a:xfrm>
                <a:off x="4569618" y="4970049"/>
                <a:ext cx="129130" cy="469582"/>
              </a:xfrm>
              <a:custGeom>
                <a:avLst/>
                <a:gdLst>
                  <a:gd name="connsiteX0" fmla="*/ 128968 w 129130"/>
                  <a:gd name="connsiteY0" fmla="*/ 0 h 469582"/>
                  <a:gd name="connsiteX1" fmla="*/ 128968 w 129130"/>
                  <a:gd name="connsiteY1" fmla="*/ 4953 h 469582"/>
                  <a:gd name="connsiteX2" fmla="*/ 127063 w 129130"/>
                  <a:gd name="connsiteY2" fmla="*/ 19050 h 469582"/>
                  <a:gd name="connsiteX3" fmla="*/ 118396 w 129130"/>
                  <a:gd name="connsiteY3" fmla="*/ 70676 h 469582"/>
                  <a:gd name="connsiteX4" fmla="*/ 79629 w 129130"/>
                  <a:gd name="connsiteY4" fmla="*/ 238887 h 469582"/>
                  <a:gd name="connsiteX5" fmla="*/ 26861 w 129130"/>
                  <a:gd name="connsiteY5" fmla="*/ 403289 h 469582"/>
                  <a:gd name="connsiteX6" fmla="*/ 7811 w 129130"/>
                  <a:gd name="connsiteY6" fmla="*/ 452057 h 469582"/>
                  <a:gd name="connsiteX7" fmla="*/ 2191 w 129130"/>
                  <a:gd name="connsiteY7" fmla="*/ 465106 h 469582"/>
                  <a:gd name="connsiteX8" fmla="*/ 0 w 129130"/>
                  <a:gd name="connsiteY8" fmla="*/ 469583 h 469582"/>
                  <a:gd name="connsiteX9" fmla="*/ 1238 w 129130"/>
                  <a:gd name="connsiteY9" fmla="*/ 464725 h 469582"/>
                  <a:gd name="connsiteX10" fmla="*/ 6001 w 129130"/>
                  <a:gd name="connsiteY10" fmla="*/ 451390 h 469582"/>
                  <a:gd name="connsiteX11" fmla="*/ 23432 w 129130"/>
                  <a:gd name="connsiteY11" fmla="*/ 402050 h 469582"/>
                  <a:gd name="connsiteX12" fmla="*/ 74771 w 129130"/>
                  <a:gd name="connsiteY12" fmla="*/ 237554 h 469582"/>
                  <a:gd name="connsiteX13" fmla="*/ 114871 w 129130"/>
                  <a:gd name="connsiteY13" fmla="*/ 70009 h 469582"/>
                  <a:gd name="connsiteX14" fmla="*/ 125063 w 129130"/>
                  <a:gd name="connsiteY14" fmla="*/ 18765 h 469582"/>
                  <a:gd name="connsiteX15" fmla="*/ 127921 w 129130"/>
                  <a:gd name="connsiteY15" fmla="*/ 4858 h 469582"/>
                  <a:gd name="connsiteX16" fmla="*/ 128968 w 129130"/>
                  <a:gd name="connsiteY16" fmla="*/ 0 h 46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130" h="469582">
                    <a:moveTo>
                      <a:pt x="128968" y="0"/>
                    </a:moveTo>
                    <a:cubicBezTo>
                      <a:pt x="129184" y="1644"/>
                      <a:pt x="129184" y="3309"/>
                      <a:pt x="128968" y="4953"/>
                    </a:cubicBezTo>
                    <a:cubicBezTo>
                      <a:pt x="128492" y="8763"/>
                      <a:pt x="127825" y="13431"/>
                      <a:pt x="127063" y="19050"/>
                    </a:cubicBezTo>
                    <a:cubicBezTo>
                      <a:pt x="125349" y="31337"/>
                      <a:pt x="122396" y="48959"/>
                      <a:pt x="118396" y="70676"/>
                    </a:cubicBezTo>
                    <a:cubicBezTo>
                      <a:pt x="110490" y="114110"/>
                      <a:pt x="97536" y="173832"/>
                      <a:pt x="79629" y="238887"/>
                    </a:cubicBezTo>
                    <a:cubicBezTo>
                      <a:pt x="61722" y="303943"/>
                      <a:pt x="42196" y="361855"/>
                      <a:pt x="26861" y="403289"/>
                    </a:cubicBezTo>
                    <a:cubicBezTo>
                      <a:pt x="19145" y="423958"/>
                      <a:pt x="12668" y="440627"/>
                      <a:pt x="7811" y="452057"/>
                    </a:cubicBezTo>
                    <a:lnTo>
                      <a:pt x="2191" y="465106"/>
                    </a:lnTo>
                    <a:cubicBezTo>
                      <a:pt x="1597" y="466661"/>
                      <a:pt x="864" y="468160"/>
                      <a:pt x="0" y="469583"/>
                    </a:cubicBezTo>
                    <a:cubicBezTo>
                      <a:pt x="187" y="467914"/>
                      <a:pt x="603" y="466279"/>
                      <a:pt x="1238" y="464725"/>
                    </a:cubicBezTo>
                    <a:cubicBezTo>
                      <a:pt x="2572" y="461201"/>
                      <a:pt x="4096" y="456724"/>
                      <a:pt x="6001" y="451390"/>
                    </a:cubicBezTo>
                    <a:lnTo>
                      <a:pt x="23432" y="402050"/>
                    </a:lnTo>
                    <a:cubicBezTo>
                      <a:pt x="38005" y="360426"/>
                      <a:pt x="56864" y="302514"/>
                      <a:pt x="74771" y="237554"/>
                    </a:cubicBezTo>
                    <a:cubicBezTo>
                      <a:pt x="92678" y="172593"/>
                      <a:pt x="106013" y="113252"/>
                      <a:pt x="114871" y="70009"/>
                    </a:cubicBezTo>
                    <a:lnTo>
                      <a:pt x="125063" y="18765"/>
                    </a:lnTo>
                    <a:lnTo>
                      <a:pt x="127921" y="4858"/>
                    </a:lnTo>
                    <a:cubicBezTo>
                      <a:pt x="128021" y="3195"/>
                      <a:pt x="128374" y="1557"/>
                      <a:pt x="128968" y="0"/>
                    </a:cubicBezTo>
                    <a:close/>
                  </a:path>
                </a:pathLst>
              </a:custGeom>
              <a:solidFill>
                <a:srgbClr val="263238"/>
              </a:solidFill>
              <a:ln w="9525" cap="flat">
                <a:noFill/>
                <a:prstDash val="solid"/>
                <a:miter/>
              </a:ln>
            </p:spPr>
            <p:txBody>
              <a:bodyPr rtlCol="0" anchor="ctr"/>
              <a:lstStyle/>
              <a:p>
                <a:endParaRPr lang="zh-CN" altLang="en-US"/>
              </a:p>
            </p:txBody>
          </p:sp>
          <p:sp>
            <p:nvSpPr>
              <p:cNvPr id="94" name="任意多边形: 形状 93"/>
              <p:cNvSpPr/>
              <p:nvPr/>
            </p:nvSpPr>
            <p:spPr>
              <a:xfrm>
                <a:off x="4358258" y="5391039"/>
                <a:ext cx="251892" cy="151305"/>
              </a:xfrm>
              <a:custGeom>
                <a:avLst/>
                <a:gdLst>
                  <a:gd name="connsiteX0" fmla="*/ 0 w 251892"/>
                  <a:gd name="connsiteY0" fmla="*/ 46688 h 151305"/>
                  <a:gd name="connsiteX1" fmla="*/ 38671 w 251892"/>
                  <a:gd name="connsiteY1" fmla="*/ 4873 h 151305"/>
                  <a:gd name="connsiteX2" fmla="*/ 76771 w 251892"/>
                  <a:gd name="connsiteY2" fmla="*/ 5349 h 151305"/>
                  <a:gd name="connsiteX3" fmla="*/ 84487 w 251892"/>
                  <a:gd name="connsiteY3" fmla="*/ 12207 h 151305"/>
                  <a:gd name="connsiteX4" fmla="*/ 143923 w 251892"/>
                  <a:gd name="connsiteY4" fmla="*/ 8111 h 151305"/>
                  <a:gd name="connsiteX5" fmla="*/ 200406 w 251892"/>
                  <a:gd name="connsiteY5" fmla="*/ 10683 h 151305"/>
                  <a:gd name="connsiteX6" fmla="*/ 242316 w 251892"/>
                  <a:gd name="connsiteY6" fmla="*/ 8207 h 151305"/>
                  <a:gd name="connsiteX7" fmla="*/ 247459 w 251892"/>
                  <a:gd name="connsiteY7" fmla="*/ 67738 h 151305"/>
                  <a:gd name="connsiteX8" fmla="*/ 221361 w 251892"/>
                  <a:gd name="connsiteY8" fmla="*/ 132698 h 151305"/>
                  <a:gd name="connsiteX9" fmla="*/ 194786 w 251892"/>
                  <a:gd name="connsiteY9" fmla="*/ 122507 h 151305"/>
                  <a:gd name="connsiteX10" fmla="*/ 190309 w 251892"/>
                  <a:gd name="connsiteY10" fmla="*/ 103457 h 151305"/>
                  <a:gd name="connsiteX11" fmla="*/ 170498 w 251892"/>
                  <a:gd name="connsiteY11" fmla="*/ 150510 h 151305"/>
                  <a:gd name="connsiteX12" fmla="*/ 138398 w 251892"/>
                  <a:gd name="connsiteY12" fmla="*/ 131460 h 151305"/>
                  <a:gd name="connsiteX13" fmla="*/ 118586 w 251892"/>
                  <a:gd name="connsiteY13" fmla="*/ 142033 h 151305"/>
                  <a:gd name="connsiteX14" fmla="*/ 97727 w 251892"/>
                  <a:gd name="connsiteY14" fmla="*/ 118316 h 151305"/>
                  <a:gd name="connsiteX15" fmla="*/ 98965 w 251892"/>
                  <a:gd name="connsiteY15" fmla="*/ 94027 h 151305"/>
                  <a:gd name="connsiteX16" fmla="*/ 84773 w 251892"/>
                  <a:gd name="connsiteY16" fmla="*/ 107933 h 151305"/>
                  <a:gd name="connsiteX17" fmla="*/ 62008 w 251892"/>
                  <a:gd name="connsiteY17" fmla="*/ 89836 h 151305"/>
                  <a:gd name="connsiteX18" fmla="*/ 44672 w 251892"/>
                  <a:gd name="connsiteY18" fmla="*/ 46021 h 15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1892" h="151305">
                    <a:moveTo>
                      <a:pt x="0" y="46688"/>
                    </a:moveTo>
                    <a:cubicBezTo>
                      <a:pt x="0" y="46688"/>
                      <a:pt x="25908" y="11540"/>
                      <a:pt x="38671" y="4873"/>
                    </a:cubicBezTo>
                    <a:cubicBezTo>
                      <a:pt x="51435" y="-1795"/>
                      <a:pt x="68961" y="-1604"/>
                      <a:pt x="76771" y="5349"/>
                    </a:cubicBezTo>
                    <a:lnTo>
                      <a:pt x="84487" y="12207"/>
                    </a:lnTo>
                    <a:cubicBezTo>
                      <a:pt x="84487" y="12207"/>
                      <a:pt x="124587" y="-5795"/>
                      <a:pt x="143923" y="8111"/>
                    </a:cubicBezTo>
                    <a:cubicBezTo>
                      <a:pt x="143923" y="8111"/>
                      <a:pt x="182023" y="-9986"/>
                      <a:pt x="200406" y="10683"/>
                    </a:cubicBezTo>
                    <a:cubicBezTo>
                      <a:pt x="200406" y="10683"/>
                      <a:pt x="229838" y="-8367"/>
                      <a:pt x="242316" y="8207"/>
                    </a:cubicBezTo>
                    <a:cubicBezTo>
                      <a:pt x="254794" y="24780"/>
                      <a:pt x="253460" y="53165"/>
                      <a:pt x="247459" y="67738"/>
                    </a:cubicBezTo>
                    <a:cubicBezTo>
                      <a:pt x="241459" y="82311"/>
                      <a:pt x="230124" y="131841"/>
                      <a:pt x="221361" y="132698"/>
                    </a:cubicBezTo>
                    <a:cubicBezTo>
                      <a:pt x="221361" y="132698"/>
                      <a:pt x="197929" y="135175"/>
                      <a:pt x="194786" y="122507"/>
                    </a:cubicBezTo>
                    <a:cubicBezTo>
                      <a:pt x="191643" y="109838"/>
                      <a:pt x="190309" y="103457"/>
                      <a:pt x="190309" y="103457"/>
                    </a:cubicBezTo>
                    <a:cubicBezTo>
                      <a:pt x="190309" y="103457"/>
                      <a:pt x="181356" y="148319"/>
                      <a:pt x="170498" y="150510"/>
                    </a:cubicBezTo>
                    <a:cubicBezTo>
                      <a:pt x="159639" y="152701"/>
                      <a:pt x="139065" y="151558"/>
                      <a:pt x="138398" y="131460"/>
                    </a:cubicBezTo>
                    <a:cubicBezTo>
                      <a:pt x="138398" y="131460"/>
                      <a:pt x="128397" y="146414"/>
                      <a:pt x="118586" y="142033"/>
                    </a:cubicBezTo>
                    <a:cubicBezTo>
                      <a:pt x="108775" y="137651"/>
                      <a:pt x="96679" y="130508"/>
                      <a:pt x="97727" y="118316"/>
                    </a:cubicBezTo>
                    <a:cubicBezTo>
                      <a:pt x="98774" y="106124"/>
                      <a:pt x="98965" y="94027"/>
                      <a:pt x="98965" y="94027"/>
                    </a:cubicBezTo>
                    <a:cubicBezTo>
                      <a:pt x="98965" y="94027"/>
                      <a:pt x="93631" y="111743"/>
                      <a:pt x="84773" y="107933"/>
                    </a:cubicBezTo>
                    <a:cubicBezTo>
                      <a:pt x="75914" y="104123"/>
                      <a:pt x="66961" y="104885"/>
                      <a:pt x="62008" y="89836"/>
                    </a:cubicBezTo>
                    <a:cubicBezTo>
                      <a:pt x="57055" y="74786"/>
                      <a:pt x="44672" y="46021"/>
                      <a:pt x="44672" y="46021"/>
                    </a:cubicBezTo>
                    <a:close/>
                  </a:path>
                </a:pathLst>
              </a:custGeom>
              <a:solidFill>
                <a:srgbClr val="A5695F"/>
              </a:solidFill>
              <a:ln w="9525" cap="flat">
                <a:noFill/>
                <a:prstDash val="solid"/>
                <a:miter/>
              </a:ln>
            </p:spPr>
            <p:txBody>
              <a:bodyPr rtlCol="0" anchor="ctr"/>
              <a:lstStyle/>
              <a:p>
                <a:endParaRPr lang="zh-CN" altLang="en-US"/>
              </a:p>
            </p:txBody>
          </p:sp>
          <p:sp>
            <p:nvSpPr>
              <p:cNvPr id="95" name="任意多边形: 形状 94"/>
              <p:cNvSpPr/>
              <p:nvPr/>
            </p:nvSpPr>
            <p:spPr>
              <a:xfrm>
                <a:off x="4441004" y="5401817"/>
                <a:ext cx="25376" cy="82867"/>
              </a:xfrm>
              <a:custGeom>
                <a:avLst/>
                <a:gdLst>
                  <a:gd name="connsiteX0" fmla="*/ 15362 w 25376"/>
                  <a:gd name="connsiteY0" fmla="*/ 82868 h 82867"/>
                  <a:gd name="connsiteX1" fmla="*/ 19267 w 25376"/>
                  <a:gd name="connsiteY1" fmla="*/ 70199 h 82867"/>
                  <a:gd name="connsiteX2" fmla="*/ 20505 w 25376"/>
                  <a:gd name="connsiteY2" fmla="*/ 39053 h 82867"/>
                  <a:gd name="connsiteX3" fmla="*/ 8123 w 25376"/>
                  <a:gd name="connsiteY3" fmla="*/ 10478 h 82867"/>
                  <a:gd name="connsiteX4" fmla="*/ 26 w 25376"/>
                  <a:gd name="connsiteY4" fmla="*/ 0 h 82867"/>
                  <a:gd name="connsiteX5" fmla="*/ 10313 w 25376"/>
                  <a:gd name="connsiteY5" fmla="*/ 8858 h 82867"/>
                  <a:gd name="connsiteX6" fmla="*/ 24315 w 25376"/>
                  <a:gd name="connsiteY6" fmla="*/ 38386 h 82867"/>
                  <a:gd name="connsiteX7" fmla="*/ 21839 w 25376"/>
                  <a:gd name="connsiteY7" fmla="*/ 71056 h 82867"/>
                  <a:gd name="connsiteX8" fmla="*/ 15362 w 25376"/>
                  <a:gd name="connsiteY8" fmla="*/ 82867 h 8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76" h="82867">
                    <a:moveTo>
                      <a:pt x="15362" y="82868"/>
                    </a:moveTo>
                    <a:cubicBezTo>
                      <a:pt x="14790" y="82868"/>
                      <a:pt x="17171" y="78010"/>
                      <a:pt x="19267" y="70199"/>
                    </a:cubicBezTo>
                    <a:cubicBezTo>
                      <a:pt x="21921" y="60028"/>
                      <a:pt x="22344" y="49403"/>
                      <a:pt x="20505" y="39053"/>
                    </a:cubicBezTo>
                    <a:cubicBezTo>
                      <a:pt x="18520" y="28736"/>
                      <a:pt x="14293" y="18981"/>
                      <a:pt x="8123" y="10478"/>
                    </a:cubicBezTo>
                    <a:cubicBezTo>
                      <a:pt x="3455" y="3905"/>
                      <a:pt x="-355" y="476"/>
                      <a:pt x="26" y="0"/>
                    </a:cubicBezTo>
                    <a:cubicBezTo>
                      <a:pt x="4117" y="2084"/>
                      <a:pt x="7646" y="5122"/>
                      <a:pt x="10313" y="8858"/>
                    </a:cubicBezTo>
                    <a:cubicBezTo>
                      <a:pt x="17483" y="17307"/>
                      <a:pt x="22311" y="27488"/>
                      <a:pt x="24315" y="38386"/>
                    </a:cubicBezTo>
                    <a:cubicBezTo>
                      <a:pt x="26325" y="49307"/>
                      <a:pt x="25472" y="60563"/>
                      <a:pt x="21839" y="71056"/>
                    </a:cubicBezTo>
                    <a:cubicBezTo>
                      <a:pt x="20699" y="75472"/>
                      <a:pt x="18472" y="79532"/>
                      <a:pt x="15362" y="82867"/>
                    </a:cubicBezTo>
                    <a:close/>
                  </a:path>
                </a:pathLst>
              </a:custGeom>
              <a:solidFill>
                <a:srgbClr val="83534B"/>
              </a:solidFill>
              <a:ln w="9525" cap="flat">
                <a:noFill/>
                <a:prstDash val="solid"/>
                <a:miter/>
              </a:ln>
            </p:spPr>
            <p:txBody>
              <a:bodyPr rtlCol="0" anchor="ctr"/>
              <a:lstStyle/>
              <a:p>
                <a:endParaRPr lang="zh-CN" altLang="en-US"/>
              </a:p>
            </p:txBody>
          </p:sp>
          <p:sp>
            <p:nvSpPr>
              <p:cNvPr id="96" name="任意多边形: 形状 95"/>
              <p:cNvSpPr/>
              <p:nvPr/>
            </p:nvSpPr>
            <p:spPr>
              <a:xfrm>
                <a:off x="4496371" y="5399341"/>
                <a:ext cx="16397" cy="122586"/>
              </a:xfrm>
              <a:custGeom>
                <a:avLst/>
                <a:gdLst>
                  <a:gd name="connsiteX0" fmla="*/ 8192 w 16397"/>
                  <a:gd name="connsiteY0" fmla="*/ 0 h 122586"/>
                  <a:gd name="connsiteX1" fmla="*/ 13335 w 16397"/>
                  <a:gd name="connsiteY1" fmla="*/ 17717 h 122586"/>
                  <a:gd name="connsiteX2" fmla="*/ 7429 w 16397"/>
                  <a:gd name="connsiteY2" fmla="*/ 105728 h 122586"/>
                  <a:gd name="connsiteX3" fmla="*/ 0 w 16397"/>
                  <a:gd name="connsiteY3" fmla="*/ 122587 h 122586"/>
                  <a:gd name="connsiteX4" fmla="*/ 12192 w 16397"/>
                  <a:gd name="connsiteY4" fmla="*/ 61817 h 122586"/>
                  <a:gd name="connsiteX5" fmla="*/ 8192 w 16397"/>
                  <a:gd name="connsiteY5" fmla="*/ 0 h 122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97" h="122586">
                    <a:moveTo>
                      <a:pt x="8192" y="0"/>
                    </a:moveTo>
                    <a:cubicBezTo>
                      <a:pt x="10819" y="5601"/>
                      <a:pt x="12555" y="11579"/>
                      <a:pt x="13335" y="17717"/>
                    </a:cubicBezTo>
                    <a:cubicBezTo>
                      <a:pt x="18894" y="47078"/>
                      <a:pt x="16861" y="77372"/>
                      <a:pt x="7429" y="105728"/>
                    </a:cubicBezTo>
                    <a:cubicBezTo>
                      <a:pt x="5787" y="111679"/>
                      <a:pt x="3284" y="117359"/>
                      <a:pt x="0" y="122587"/>
                    </a:cubicBezTo>
                    <a:cubicBezTo>
                      <a:pt x="6017" y="102771"/>
                      <a:pt x="10100" y="82420"/>
                      <a:pt x="12192" y="61817"/>
                    </a:cubicBezTo>
                    <a:cubicBezTo>
                      <a:pt x="12919" y="41130"/>
                      <a:pt x="11579" y="20421"/>
                      <a:pt x="8192" y="0"/>
                    </a:cubicBezTo>
                    <a:close/>
                  </a:path>
                </a:pathLst>
              </a:custGeom>
              <a:solidFill>
                <a:srgbClr val="83534B"/>
              </a:solidFill>
              <a:ln w="9525" cap="flat">
                <a:noFill/>
                <a:prstDash val="solid"/>
                <a:miter/>
              </a:ln>
            </p:spPr>
            <p:txBody>
              <a:bodyPr rtlCol="0" anchor="ctr"/>
              <a:lstStyle/>
              <a:p>
                <a:endParaRPr lang="zh-CN" altLang="en-US"/>
              </a:p>
            </p:txBody>
          </p:sp>
          <p:sp>
            <p:nvSpPr>
              <p:cNvPr id="97" name="任意多边形: 形状 96"/>
              <p:cNvSpPr/>
              <p:nvPr/>
            </p:nvSpPr>
            <p:spPr>
              <a:xfrm>
                <a:off x="4548609" y="5402294"/>
                <a:ext cx="13171" cy="93725"/>
              </a:xfrm>
              <a:custGeom>
                <a:avLst/>
                <a:gdLst>
                  <a:gd name="connsiteX0" fmla="*/ 10912 w 13171"/>
                  <a:gd name="connsiteY0" fmla="*/ 0 h 93725"/>
                  <a:gd name="connsiteX1" fmla="*/ 11484 w 13171"/>
                  <a:gd name="connsiteY1" fmla="*/ 47625 h 93725"/>
                  <a:gd name="connsiteX2" fmla="*/ 149 w 13171"/>
                  <a:gd name="connsiteY2" fmla="*/ 93726 h 93725"/>
                  <a:gd name="connsiteX3" fmla="*/ 7579 w 13171"/>
                  <a:gd name="connsiteY3" fmla="*/ 47149 h 93725"/>
                  <a:gd name="connsiteX4" fmla="*/ 10912 w 13171"/>
                  <a:gd name="connsiteY4" fmla="*/ 0 h 93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71" h="93725">
                    <a:moveTo>
                      <a:pt x="10912" y="0"/>
                    </a:moveTo>
                    <a:cubicBezTo>
                      <a:pt x="13718" y="15736"/>
                      <a:pt x="13912" y="31827"/>
                      <a:pt x="11484" y="47625"/>
                    </a:cubicBezTo>
                    <a:cubicBezTo>
                      <a:pt x="10330" y="63521"/>
                      <a:pt x="6498" y="79107"/>
                      <a:pt x="149" y="93726"/>
                    </a:cubicBezTo>
                    <a:cubicBezTo>
                      <a:pt x="-994" y="93726"/>
                      <a:pt x="4721" y="72961"/>
                      <a:pt x="7579" y="47149"/>
                    </a:cubicBezTo>
                    <a:cubicBezTo>
                      <a:pt x="10436" y="21336"/>
                      <a:pt x="9769" y="95"/>
                      <a:pt x="10912" y="0"/>
                    </a:cubicBezTo>
                    <a:close/>
                  </a:path>
                </a:pathLst>
              </a:custGeom>
              <a:solidFill>
                <a:srgbClr val="83534B"/>
              </a:solidFill>
              <a:ln w="9525" cap="flat">
                <a:noFill/>
                <a:prstDash val="solid"/>
                <a:miter/>
              </a:ln>
            </p:spPr>
            <p:txBody>
              <a:bodyPr rtlCol="0" anchor="ctr"/>
              <a:lstStyle/>
              <a:p>
                <a:endParaRPr lang="zh-CN" altLang="en-US"/>
              </a:p>
            </p:txBody>
          </p:sp>
          <p:sp>
            <p:nvSpPr>
              <p:cNvPr id="98" name="任意多边形: 形状 97"/>
              <p:cNvSpPr/>
              <p:nvPr/>
            </p:nvSpPr>
            <p:spPr>
              <a:xfrm>
                <a:off x="4649343" y="5403493"/>
                <a:ext cx="61249" cy="34805"/>
              </a:xfrm>
              <a:custGeom>
                <a:avLst/>
                <a:gdLst>
                  <a:gd name="connsiteX0" fmla="*/ 60484 w 61249"/>
                  <a:gd name="connsiteY0" fmla="*/ 8992 h 34805"/>
                  <a:gd name="connsiteX1" fmla="*/ 50387 w 61249"/>
                  <a:gd name="connsiteY1" fmla="*/ 801 h 34805"/>
                  <a:gd name="connsiteX2" fmla="*/ 21241 w 61249"/>
                  <a:gd name="connsiteY2" fmla="*/ 8612 h 34805"/>
                  <a:gd name="connsiteX3" fmla="*/ 0 w 61249"/>
                  <a:gd name="connsiteY3" fmla="*/ 34805 h 34805"/>
                  <a:gd name="connsiteX4" fmla="*/ 57150 w 61249"/>
                  <a:gd name="connsiteY4" fmla="*/ 34805 h 34805"/>
                  <a:gd name="connsiteX5" fmla="*/ 60484 w 61249"/>
                  <a:gd name="connsiteY5" fmla="*/ 8992 h 3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49" h="34805">
                    <a:moveTo>
                      <a:pt x="60484" y="8992"/>
                    </a:moveTo>
                    <a:cubicBezTo>
                      <a:pt x="58543" y="4865"/>
                      <a:pt x="54826" y="1849"/>
                      <a:pt x="50387" y="801"/>
                    </a:cubicBezTo>
                    <a:cubicBezTo>
                      <a:pt x="39978" y="-1557"/>
                      <a:pt x="29076" y="1364"/>
                      <a:pt x="21241" y="8612"/>
                    </a:cubicBezTo>
                    <a:cubicBezTo>
                      <a:pt x="12867" y="16210"/>
                      <a:pt x="5704" y="25043"/>
                      <a:pt x="0" y="34805"/>
                    </a:cubicBezTo>
                    <a:lnTo>
                      <a:pt x="57150" y="34805"/>
                    </a:lnTo>
                    <a:cubicBezTo>
                      <a:pt x="56007" y="25756"/>
                      <a:pt x="63627" y="17089"/>
                      <a:pt x="60484" y="8992"/>
                    </a:cubicBezTo>
                    <a:close/>
                  </a:path>
                </a:pathLst>
              </a:custGeom>
              <a:solidFill>
                <a:srgbClr val="A5695F"/>
              </a:solidFill>
              <a:ln w="9525" cap="flat">
                <a:noFill/>
                <a:prstDash val="solid"/>
                <a:miter/>
              </a:ln>
            </p:spPr>
            <p:txBody>
              <a:bodyPr rtlCol="0" anchor="ctr"/>
              <a:lstStyle/>
              <a:p>
                <a:endParaRPr lang="zh-CN" altLang="en-US"/>
              </a:p>
            </p:txBody>
          </p:sp>
          <p:sp>
            <p:nvSpPr>
              <p:cNvPr id="99" name="任意多边形: 形状 98"/>
              <p:cNvSpPr/>
              <p:nvPr/>
            </p:nvSpPr>
            <p:spPr>
              <a:xfrm>
                <a:off x="5874448" y="4316920"/>
                <a:ext cx="611124" cy="611123"/>
              </a:xfrm>
              <a:custGeom>
                <a:avLst/>
                <a:gdLst>
                  <a:gd name="connsiteX0" fmla="*/ 305562 w 611124"/>
                  <a:gd name="connsiteY0" fmla="*/ 305467 h 611123"/>
                  <a:gd name="connsiteX1" fmla="*/ 611124 w 611124"/>
                  <a:gd name="connsiteY1" fmla="*/ 305467 h 611123"/>
                  <a:gd name="connsiteX2" fmla="*/ 305657 w 611124"/>
                  <a:gd name="connsiteY2" fmla="*/ 611123 h 611123"/>
                  <a:gd name="connsiteX3" fmla="*/ 0 w 611124"/>
                  <a:gd name="connsiteY3" fmla="*/ 305656 h 611123"/>
                  <a:gd name="connsiteX4" fmla="*/ 304990 w 611124"/>
                  <a:gd name="connsiteY4" fmla="*/ 0 h 611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124" h="611123">
                    <a:moveTo>
                      <a:pt x="305562" y="305467"/>
                    </a:moveTo>
                    <a:lnTo>
                      <a:pt x="611124" y="305467"/>
                    </a:lnTo>
                    <a:cubicBezTo>
                      <a:pt x="611176" y="474224"/>
                      <a:pt x="474414" y="611071"/>
                      <a:pt x="305657" y="611123"/>
                    </a:cubicBezTo>
                    <a:cubicBezTo>
                      <a:pt x="136900" y="611176"/>
                      <a:pt x="52" y="474413"/>
                      <a:pt x="0" y="305656"/>
                    </a:cubicBezTo>
                    <a:cubicBezTo>
                      <a:pt x="-52" y="137085"/>
                      <a:pt x="136420" y="315"/>
                      <a:pt x="304990" y="0"/>
                    </a:cubicBezTo>
                    <a:close/>
                  </a:path>
                </a:pathLst>
              </a:custGeom>
              <a:solidFill>
                <a:srgbClr val="C53F3F"/>
              </a:solidFill>
              <a:ln w="9525" cap="flat">
                <a:noFill/>
                <a:prstDash val="solid"/>
                <a:miter/>
              </a:ln>
            </p:spPr>
            <p:txBody>
              <a:bodyPr rtlCol="0" anchor="ctr"/>
              <a:lstStyle/>
              <a:p>
                <a:endParaRPr lang="zh-CN" altLang="en-US"/>
              </a:p>
            </p:txBody>
          </p:sp>
          <p:sp>
            <p:nvSpPr>
              <p:cNvPr id="100" name="任意多边形: 形状 99"/>
              <p:cNvSpPr/>
              <p:nvPr/>
            </p:nvSpPr>
            <p:spPr>
              <a:xfrm>
                <a:off x="6233445" y="4267771"/>
                <a:ext cx="306419" cy="305562"/>
              </a:xfrm>
              <a:custGeom>
                <a:avLst/>
                <a:gdLst>
                  <a:gd name="connsiteX0" fmla="*/ 953 w 306419"/>
                  <a:gd name="connsiteY0" fmla="*/ 305562 h 305562"/>
                  <a:gd name="connsiteX1" fmla="*/ 0 w 306419"/>
                  <a:gd name="connsiteY1" fmla="*/ 0 h 305562"/>
                  <a:gd name="connsiteX2" fmla="*/ 953 w 306419"/>
                  <a:gd name="connsiteY2" fmla="*/ 0 h 305562"/>
                  <a:gd name="connsiteX3" fmla="*/ 306419 w 306419"/>
                  <a:gd name="connsiteY3" fmla="*/ 304229 h 305562"/>
                </a:gdLst>
                <a:ahLst/>
                <a:cxnLst>
                  <a:cxn ang="0">
                    <a:pos x="connsiteX0" y="connsiteY0"/>
                  </a:cxn>
                  <a:cxn ang="0">
                    <a:pos x="connsiteX1" y="connsiteY1"/>
                  </a:cxn>
                  <a:cxn ang="0">
                    <a:pos x="connsiteX2" y="connsiteY2"/>
                  </a:cxn>
                  <a:cxn ang="0">
                    <a:pos x="connsiteX3" y="connsiteY3"/>
                  </a:cxn>
                </a:cxnLst>
                <a:rect l="l" t="t" r="r" b="b"/>
                <a:pathLst>
                  <a:path w="306419" h="305562">
                    <a:moveTo>
                      <a:pt x="953" y="305562"/>
                    </a:moveTo>
                    <a:lnTo>
                      <a:pt x="0" y="0"/>
                    </a:lnTo>
                    <a:lnTo>
                      <a:pt x="953" y="0"/>
                    </a:lnTo>
                    <a:cubicBezTo>
                      <a:pt x="168853" y="775"/>
                      <a:pt x="304962" y="136333"/>
                      <a:pt x="306419" y="304229"/>
                    </a:cubicBezTo>
                    <a:close/>
                  </a:path>
                </a:pathLst>
              </a:custGeom>
              <a:solidFill>
                <a:srgbClr val="C53F3F"/>
              </a:solidFill>
              <a:ln w="9525" cap="flat">
                <a:noFill/>
                <a:prstDash val="solid"/>
                <a:miter/>
              </a:ln>
            </p:spPr>
            <p:txBody>
              <a:bodyPr rtlCol="0" anchor="ctr"/>
              <a:lstStyle/>
              <a:p>
                <a:endParaRPr lang="zh-CN" altLang="en-US"/>
              </a:p>
            </p:txBody>
          </p:sp>
        </p:grpSp>
        <p:grpSp>
          <p:nvGrpSpPr>
            <p:cNvPr id="7" name="图形 24"/>
            <p:cNvGrpSpPr/>
            <p:nvPr/>
          </p:nvGrpSpPr>
          <p:grpSpPr>
            <a:xfrm>
              <a:off x="3151822" y="1816768"/>
              <a:ext cx="2222754" cy="1829055"/>
              <a:chOff x="3151822" y="1816768"/>
              <a:chExt cx="2222754" cy="1829055"/>
            </a:xfrm>
          </p:grpSpPr>
          <p:sp>
            <p:nvSpPr>
              <p:cNvPr id="19" name="任意多边形: 形状 18"/>
              <p:cNvSpPr/>
              <p:nvPr/>
            </p:nvSpPr>
            <p:spPr>
              <a:xfrm>
                <a:off x="4453985" y="2654808"/>
                <a:ext cx="104063" cy="277659"/>
              </a:xfrm>
              <a:custGeom>
                <a:avLst/>
                <a:gdLst>
                  <a:gd name="connsiteX0" fmla="*/ 0 w 104063"/>
                  <a:gd name="connsiteY0" fmla="*/ 0 h 277659"/>
                  <a:gd name="connsiteX1" fmla="*/ 82105 w 104063"/>
                  <a:gd name="connsiteY1" fmla="*/ 71438 h 277659"/>
                  <a:gd name="connsiteX2" fmla="*/ 96679 w 104063"/>
                  <a:gd name="connsiteY2" fmla="*/ 185261 h 277659"/>
                  <a:gd name="connsiteX3" fmla="*/ 73628 w 104063"/>
                  <a:gd name="connsiteY3" fmla="*/ 277463 h 277659"/>
                  <a:gd name="connsiteX4" fmla="*/ 0 w 104063"/>
                  <a:gd name="connsiteY4" fmla="*/ 0 h 277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63" h="277659">
                    <a:moveTo>
                      <a:pt x="0" y="0"/>
                    </a:moveTo>
                    <a:cubicBezTo>
                      <a:pt x="34853" y="13523"/>
                      <a:pt x="63892" y="38789"/>
                      <a:pt x="82105" y="71438"/>
                    </a:cubicBezTo>
                    <a:cubicBezTo>
                      <a:pt x="112967" y="126016"/>
                      <a:pt x="104680" y="152971"/>
                      <a:pt x="96679" y="185261"/>
                    </a:cubicBezTo>
                    <a:cubicBezTo>
                      <a:pt x="88678" y="217551"/>
                      <a:pt x="74390" y="281654"/>
                      <a:pt x="73628" y="277463"/>
                    </a:cubicBezTo>
                    <a:cubicBezTo>
                      <a:pt x="72866" y="273272"/>
                      <a:pt x="0" y="0"/>
                      <a:pt x="0" y="0"/>
                    </a:cubicBezTo>
                    <a:close/>
                  </a:path>
                </a:pathLst>
              </a:custGeom>
              <a:solidFill>
                <a:srgbClr val="FFBE9D"/>
              </a:solidFill>
              <a:ln w="9525" cap="flat">
                <a:noFill/>
                <a:prstDash val="solid"/>
                <a:miter/>
              </a:ln>
            </p:spPr>
            <p:txBody>
              <a:bodyPr rtlCol="0" anchor="ctr"/>
              <a:lstStyle/>
              <a:p>
                <a:endParaRPr lang="zh-CN" altLang="en-US"/>
              </a:p>
            </p:txBody>
          </p:sp>
          <p:sp>
            <p:nvSpPr>
              <p:cNvPr id="20" name="任意多边形: 形状 19"/>
              <p:cNvSpPr/>
              <p:nvPr/>
            </p:nvSpPr>
            <p:spPr>
              <a:xfrm>
                <a:off x="3154108" y="1989391"/>
                <a:ext cx="2218277" cy="1647443"/>
              </a:xfrm>
              <a:custGeom>
                <a:avLst/>
                <a:gdLst>
                  <a:gd name="connsiteX0" fmla="*/ 0 w 2218277"/>
                  <a:gd name="connsiteY0" fmla="*/ 0 h 1647443"/>
                  <a:gd name="connsiteX1" fmla="*/ 2218277 w 2218277"/>
                  <a:gd name="connsiteY1" fmla="*/ 0 h 1647443"/>
                  <a:gd name="connsiteX2" fmla="*/ 2218277 w 2218277"/>
                  <a:gd name="connsiteY2" fmla="*/ 1647444 h 1647443"/>
                  <a:gd name="connsiteX3" fmla="*/ 0 w 2218277"/>
                  <a:gd name="connsiteY3" fmla="*/ 1647444 h 1647443"/>
                </a:gdLst>
                <a:ahLst/>
                <a:cxnLst>
                  <a:cxn ang="0">
                    <a:pos x="connsiteX0" y="connsiteY0"/>
                  </a:cxn>
                  <a:cxn ang="0">
                    <a:pos x="connsiteX1" y="connsiteY1"/>
                  </a:cxn>
                  <a:cxn ang="0">
                    <a:pos x="connsiteX2" y="connsiteY2"/>
                  </a:cxn>
                  <a:cxn ang="0">
                    <a:pos x="connsiteX3" y="connsiteY3"/>
                  </a:cxn>
                </a:cxnLst>
                <a:rect l="l" t="t" r="r" b="b"/>
                <a:pathLst>
                  <a:path w="2218277" h="1647443">
                    <a:moveTo>
                      <a:pt x="0" y="0"/>
                    </a:moveTo>
                    <a:lnTo>
                      <a:pt x="2218277" y="0"/>
                    </a:lnTo>
                    <a:lnTo>
                      <a:pt x="2218277" y="1647444"/>
                    </a:lnTo>
                    <a:lnTo>
                      <a:pt x="0" y="1647444"/>
                    </a:lnTo>
                    <a:close/>
                  </a:path>
                </a:pathLst>
              </a:custGeom>
              <a:solidFill>
                <a:srgbClr val="FFFFFF"/>
              </a:solidFill>
              <a:ln w="9525" cap="flat">
                <a:noFill/>
                <a:prstDash val="solid"/>
                <a:miter/>
              </a:ln>
            </p:spPr>
            <p:txBody>
              <a:bodyPr rtlCol="0" anchor="ctr"/>
              <a:lstStyle/>
              <a:p>
                <a:endParaRPr lang="zh-CN" altLang="en-US"/>
              </a:p>
            </p:txBody>
          </p:sp>
          <p:sp>
            <p:nvSpPr>
              <p:cNvPr id="21" name="任意多边形: 形状 20"/>
              <p:cNvSpPr/>
              <p:nvPr/>
            </p:nvSpPr>
            <p:spPr>
              <a:xfrm>
                <a:off x="3151822" y="1986914"/>
                <a:ext cx="2222754" cy="1652206"/>
              </a:xfrm>
              <a:custGeom>
                <a:avLst/>
                <a:gdLst>
                  <a:gd name="connsiteX0" fmla="*/ 2220278 w 2222754"/>
                  <a:gd name="connsiteY0" fmla="*/ 1649921 h 1652206"/>
                  <a:gd name="connsiteX1" fmla="*/ 2218277 w 2222754"/>
                  <a:gd name="connsiteY1" fmla="*/ 2096 h 1652206"/>
                  <a:gd name="connsiteX2" fmla="*/ 2220278 w 2222754"/>
                  <a:gd name="connsiteY2" fmla="*/ 4096 h 1652206"/>
                  <a:gd name="connsiteX3" fmla="*/ 2286 w 2222754"/>
                  <a:gd name="connsiteY3" fmla="*/ 4572 h 1652206"/>
                  <a:gd name="connsiteX4" fmla="*/ 2286 w 2222754"/>
                  <a:gd name="connsiteY4" fmla="*/ 4572 h 1652206"/>
                  <a:gd name="connsiteX5" fmla="*/ 4763 w 2222754"/>
                  <a:gd name="connsiteY5" fmla="*/ 2096 h 1652206"/>
                  <a:gd name="connsiteX6" fmla="*/ 4763 w 2222754"/>
                  <a:gd name="connsiteY6" fmla="*/ 1649921 h 1652206"/>
                  <a:gd name="connsiteX7" fmla="*/ 2572 w 2222754"/>
                  <a:gd name="connsiteY7" fmla="*/ 1647730 h 1652206"/>
                  <a:gd name="connsiteX8" fmla="*/ 2220754 w 2222754"/>
                  <a:gd name="connsiteY8" fmla="*/ 1649921 h 1652206"/>
                  <a:gd name="connsiteX9" fmla="*/ 2572 w 2222754"/>
                  <a:gd name="connsiteY9" fmla="*/ 1652207 h 1652206"/>
                  <a:gd name="connsiteX10" fmla="*/ 0 w 2222754"/>
                  <a:gd name="connsiteY10" fmla="*/ 1652207 h 1652206"/>
                  <a:gd name="connsiteX11" fmla="*/ 0 w 2222754"/>
                  <a:gd name="connsiteY11" fmla="*/ 1649921 h 1652206"/>
                  <a:gd name="connsiteX12" fmla="*/ 0 w 2222754"/>
                  <a:gd name="connsiteY12" fmla="*/ 2096 h 1652206"/>
                  <a:gd name="connsiteX13" fmla="*/ 0 w 2222754"/>
                  <a:gd name="connsiteY13" fmla="*/ 0 h 1652206"/>
                  <a:gd name="connsiteX14" fmla="*/ 2667 w 2222754"/>
                  <a:gd name="connsiteY14" fmla="*/ 0 h 1652206"/>
                  <a:gd name="connsiteX15" fmla="*/ 2220659 w 2222754"/>
                  <a:gd name="connsiteY15" fmla="*/ 0 h 1652206"/>
                  <a:gd name="connsiteX16" fmla="*/ 2222754 w 2222754"/>
                  <a:gd name="connsiteY16" fmla="*/ 0 h 1652206"/>
                  <a:gd name="connsiteX17" fmla="*/ 2222754 w 2222754"/>
                  <a:gd name="connsiteY17" fmla="*/ 2096 h 1652206"/>
                  <a:gd name="connsiteX18" fmla="*/ 2220278 w 2222754"/>
                  <a:gd name="connsiteY18" fmla="*/ 1649921 h 1652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22754" h="1652206">
                    <a:moveTo>
                      <a:pt x="2220278" y="1649921"/>
                    </a:moveTo>
                    <a:cubicBezTo>
                      <a:pt x="2220278" y="1633157"/>
                      <a:pt x="2219516" y="999744"/>
                      <a:pt x="2218277" y="2096"/>
                    </a:cubicBezTo>
                    <a:lnTo>
                      <a:pt x="2220278" y="4096"/>
                    </a:lnTo>
                    <a:lnTo>
                      <a:pt x="2286" y="4572"/>
                    </a:lnTo>
                    <a:lnTo>
                      <a:pt x="2286" y="4572"/>
                    </a:lnTo>
                    <a:lnTo>
                      <a:pt x="4763" y="2096"/>
                    </a:lnTo>
                    <a:cubicBezTo>
                      <a:pt x="4763" y="593884"/>
                      <a:pt x="4763" y="1154621"/>
                      <a:pt x="4763" y="1649921"/>
                    </a:cubicBezTo>
                    <a:lnTo>
                      <a:pt x="2572" y="1647730"/>
                    </a:lnTo>
                    <a:lnTo>
                      <a:pt x="2220754" y="1649921"/>
                    </a:lnTo>
                    <a:lnTo>
                      <a:pt x="2572" y="1652207"/>
                    </a:lnTo>
                    <a:lnTo>
                      <a:pt x="0" y="1652207"/>
                    </a:lnTo>
                    <a:lnTo>
                      <a:pt x="0" y="1649921"/>
                    </a:lnTo>
                    <a:cubicBezTo>
                      <a:pt x="0" y="1154621"/>
                      <a:pt x="0" y="594265"/>
                      <a:pt x="0" y="2096"/>
                    </a:cubicBezTo>
                    <a:lnTo>
                      <a:pt x="0" y="0"/>
                    </a:lnTo>
                    <a:lnTo>
                      <a:pt x="2667" y="0"/>
                    </a:lnTo>
                    <a:lnTo>
                      <a:pt x="2220659" y="0"/>
                    </a:lnTo>
                    <a:lnTo>
                      <a:pt x="2222754" y="0"/>
                    </a:lnTo>
                    <a:lnTo>
                      <a:pt x="2222754" y="2096"/>
                    </a:lnTo>
                    <a:cubicBezTo>
                      <a:pt x="2221325" y="999744"/>
                      <a:pt x="2220278" y="1633157"/>
                      <a:pt x="2220278" y="1649921"/>
                    </a:cubicBezTo>
                    <a:close/>
                  </a:path>
                </a:pathLst>
              </a:custGeom>
              <a:solidFill>
                <a:srgbClr val="263238"/>
              </a:solidFill>
              <a:ln w="9525" cap="flat">
                <a:noFill/>
                <a:prstDash val="solid"/>
                <a:miter/>
              </a:ln>
            </p:spPr>
            <p:txBody>
              <a:bodyPr rtlCol="0" anchor="ctr"/>
              <a:lstStyle/>
              <a:p>
                <a:endParaRPr lang="zh-CN" altLang="en-US"/>
              </a:p>
            </p:txBody>
          </p:sp>
          <p:sp>
            <p:nvSpPr>
              <p:cNvPr id="22" name="任意多边形: 形状 21"/>
              <p:cNvSpPr/>
              <p:nvPr/>
            </p:nvSpPr>
            <p:spPr>
              <a:xfrm>
                <a:off x="3172301" y="2216848"/>
                <a:ext cx="2196274" cy="4953"/>
              </a:xfrm>
              <a:custGeom>
                <a:avLst/>
                <a:gdLst>
                  <a:gd name="connsiteX0" fmla="*/ 2196275 w 2196274"/>
                  <a:gd name="connsiteY0" fmla="*/ 2477 h 4953"/>
                  <a:gd name="connsiteX1" fmla="*/ 1098137 w 2196274"/>
                  <a:gd name="connsiteY1" fmla="*/ 4953 h 4953"/>
                  <a:gd name="connsiteX2" fmla="*/ 0 w 2196274"/>
                  <a:gd name="connsiteY2" fmla="*/ 2477 h 4953"/>
                  <a:gd name="connsiteX3" fmla="*/ 1098137 w 2196274"/>
                  <a:gd name="connsiteY3" fmla="*/ 0 h 4953"/>
                  <a:gd name="connsiteX4" fmla="*/ 2196275 w 2196274"/>
                  <a:gd name="connsiteY4" fmla="*/ 2477 h 4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274" h="4953">
                    <a:moveTo>
                      <a:pt x="2196275" y="2477"/>
                    </a:moveTo>
                    <a:cubicBezTo>
                      <a:pt x="2196275" y="3810"/>
                      <a:pt x="1704594" y="4953"/>
                      <a:pt x="1098137" y="4953"/>
                    </a:cubicBezTo>
                    <a:cubicBezTo>
                      <a:pt x="491680" y="4953"/>
                      <a:pt x="0" y="4191"/>
                      <a:pt x="0" y="2477"/>
                    </a:cubicBezTo>
                    <a:cubicBezTo>
                      <a:pt x="0" y="762"/>
                      <a:pt x="491585" y="0"/>
                      <a:pt x="1098137" y="0"/>
                    </a:cubicBezTo>
                    <a:cubicBezTo>
                      <a:pt x="1704689" y="0"/>
                      <a:pt x="2196275" y="1429"/>
                      <a:pt x="2196275" y="2477"/>
                    </a:cubicBezTo>
                    <a:close/>
                  </a:path>
                </a:pathLst>
              </a:custGeom>
              <a:solidFill>
                <a:srgbClr val="E0E0E0"/>
              </a:solidFill>
              <a:ln w="9525" cap="flat">
                <a:noFill/>
                <a:prstDash val="solid"/>
                <a:miter/>
              </a:ln>
            </p:spPr>
            <p:txBody>
              <a:bodyPr rtlCol="0" anchor="ctr"/>
              <a:lstStyle/>
              <a:p>
                <a:endParaRPr lang="zh-CN" altLang="en-US"/>
              </a:p>
            </p:txBody>
          </p:sp>
          <p:sp>
            <p:nvSpPr>
              <p:cNvPr id="23" name="任意多边形: 形状 22"/>
              <p:cNvSpPr/>
              <p:nvPr/>
            </p:nvSpPr>
            <p:spPr>
              <a:xfrm>
                <a:off x="3233833" y="2066924"/>
                <a:ext cx="65341" cy="65341"/>
              </a:xfrm>
              <a:custGeom>
                <a:avLst/>
                <a:gdLst>
                  <a:gd name="connsiteX0" fmla="*/ 65341 w 65341"/>
                  <a:gd name="connsiteY0" fmla="*/ 32480 h 65341"/>
                  <a:gd name="connsiteX1" fmla="*/ 32861 w 65341"/>
                  <a:gd name="connsiteY1" fmla="*/ 65341 h 65341"/>
                  <a:gd name="connsiteX2" fmla="*/ 1 w 65341"/>
                  <a:gd name="connsiteY2" fmla="*/ 32861 h 65341"/>
                  <a:gd name="connsiteX3" fmla="*/ 32480 w 65341"/>
                  <a:gd name="connsiteY3" fmla="*/ 1 h 65341"/>
                  <a:gd name="connsiteX4" fmla="*/ 32670 w 65341"/>
                  <a:gd name="connsiteY4" fmla="*/ 0 h 65341"/>
                  <a:gd name="connsiteX5" fmla="*/ 65341 w 65341"/>
                  <a:gd name="connsiteY5" fmla="*/ 32480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480"/>
                    </a:moveTo>
                    <a:cubicBezTo>
                      <a:pt x="65446" y="50524"/>
                      <a:pt x="50905" y="65236"/>
                      <a:pt x="32861" y="65341"/>
                    </a:cubicBezTo>
                    <a:cubicBezTo>
                      <a:pt x="14818" y="65446"/>
                      <a:pt x="106" y="50905"/>
                      <a:pt x="1" y="32861"/>
                    </a:cubicBezTo>
                    <a:cubicBezTo>
                      <a:pt x="-105" y="14818"/>
                      <a:pt x="14437" y="106"/>
                      <a:pt x="32480" y="1"/>
                    </a:cubicBezTo>
                    <a:cubicBezTo>
                      <a:pt x="32544" y="0"/>
                      <a:pt x="32607" y="0"/>
                      <a:pt x="32670" y="0"/>
                    </a:cubicBezTo>
                    <a:cubicBezTo>
                      <a:pt x="50640" y="0"/>
                      <a:pt x="65236" y="14511"/>
                      <a:pt x="65341" y="32480"/>
                    </a:cubicBezTo>
                    <a:close/>
                  </a:path>
                </a:pathLst>
              </a:custGeom>
              <a:solidFill>
                <a:srgbClr val="E0E0E0"/>
              </a:solidFill>
              <a:ln w="9525" cap="flat">
                <a:noFill/>
                <a:prstDash val="solid"/>
                <a:miter/>
              </a:ln>
            </p:spPr>
            <p:txBody>
              <a:bodyPr rtlCol="0" anchor="ctr"/>
              <a:lstStyle/>
              <a:p>
                <a:endParaRPr lang="zh-CN" altLang="en-US"/>
              </a:p>
            </p:txBody>
          </p:sp>
          <p:sp>
            <p:nvSpPr>
              <p:cNvPr id="24" name="任意多边形: 形状 23"/>
              <p:cNvSpPr/>
              <p:nvPr/>
            </p:nvSpPr>
            <p:spPr>
              <a:xfrm>
                <a:off x="3332131" y="2066924"/>
                <a:ext cx="65341" cy="65341"/>
              </a:xfrm>
              <a:custGeom>
                <a:avLst/>
                <a:gdLst>
                  <a:gd name="connsiteX0" fmla="*/ 65341 w 65341"/>
                  <a:gd name="connsiteY0" fmla="*/ 32480 h 65341"/>
                  <a:gd name="connsiteX1" fmla="*/ 32861 w 65341"/>
                  <a:gd name="connsiteY1" fmla="*/ 65341 h 65341"/>
                  <a:gd name="connsiteX2" fmla="*/ 1 w 65341"/>
                  <a:gd name="connsiteY2" fmla="*/ 32861 h 65341"/>
                  <a:gd name="connsiteX3" fmla="*/ 32480 w 65341"/>
                  <a:gd name="connsiteY3" fmla="*/ 1 h 65341"/>
                  <a:gd name="connsiteX4" fmla="*/ 32766 w 65341"/>
                  <a:gd name="connsiteY4" fmla="*/ 0 h 65341"/>
                  <a:gd name="connsiteX5" fmla="*/ 65341 w 65341"/>
                  <a:gd name="connsiteY5" fmla="*/ 32480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480"/>
                    </a:moveTo>
                    <a:cubicBezTo>
                      <a:pt x="65446" y="50524"/>
                      <a:pt x="50904" y="65236"/>
                      <a:pt x="32861" y="65341"/>
                    </a:cubicBezTo>
                    <a:cubicBezTo>
                      <a:pt x="14818" y="65446"/>
                      <a:pt x="106" y="50904"/>
                      <a:pt x="1" y="32861"/>
                    </a:cubicBezTo>
                    <a:cubicBezTo>
                      <a:pt x="-105" y="14818"/>
                      <a:pt x="14437" y="106"/>
                      <a:pt x="32480" y="1"/>
                    </a:cubicBezTo>
                    <a:cubicBezTo>
                      <a:pt x="32575" y="0"/>
                      <a:pt x="32670" y="0"/>
                      <a:pt x="32766" y="0"/>
                    </a:cubicBezTo>
                    <a:cubicBezTo>
                      <a:pt x="50719" y="0"/>
                      <a:pt x="65289" y="14527"/>
                      <a:pt x="65341" y="32480"/>
                    </a:cubicBezTo>
                    <a:close/>
                  </a:path>
                </a:pathLst>
              </a:custGeom>
              <a:solidFill>
                <a:srgbClr val="E0E0E0"/>
              </a:solidFill>
              <a:ln w="9525" cap="flat">
                <a:noFill/>
                <a:prstDash val="solid"/>
                <a:miter/>
              </a:ln>
            </p:spPr>
            <p:txBody>
              <a:bodyPr rtlCol="0" anchor="ctr"/>
              <a:lstStyle/>
              <a:p>
                <a:endParaRPr lang="zh-CN" altLang="en-US"/>
              </a:p>
            </p:txBody>
          </p:sp>
          <p:sp>
            <p:nvSpPr>
              <p:cNvPr id="25" name="任意多边形: 形状 24"/>
              <p:cNvSpPr/>
              <p:nvPr/>
            </p:nvSpPr>
            <p:spPr>
              <a:xfrm>
                <a:off x="3430334" y="2066924"/>
                <a:ext cx="65341" cy="65341"/>
              </a:xfrm>
              <a:custGeom>
                <a:avLst/>
                <a:gdLst>
                  <a:gd name="connsiteX0" fmla="*/ 65341 w 65341"/>
                  <a:gd name="connsiteY0" fmla="*/ 32481 h 65341"/>
                  <a:gd name="connsiteX1" fmla="*/ 32861 w 65341"/>
                  <a:gd name="connsiteY1" fmla="*/ 65341 h 65341"/>
                  <a:gd name="connsiteX2" fmla="*/ 1 w 65341"/>
                  <a:gd name="connsiteY2" fmla="*/ 32861 h 65341"/>
                  <a:gd name="connsiteX3" fmla="*/ 32481 w 65341"/>
                  <a:gd name="connsiteY3" fmla="*/ 1 h 65341"/>
                  <a:gd name="connsiteX4" fmla="*/ 32861 w 65341"/>
                  <a:gd name="connsiteY4" fmla="*/ 1 h 65341"/>
                  <a:gd name="connsiteX5" fmla="*/ 65341 w 65341"/>
                  <a:gd name="connsiteY5" fmla="*/ 32481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481"/>
                    </a:moveTo>
                    <a:cubicBezTo>
                      <a:pt x="65446" y="50524"/>
                      <a:pt x="50904" y="65236"/>
                      <a:pt x="32861" y="65341"/>
                    </a:cubicBezTo>
                    <a:cubicBezTo>
                      <a:pt x="14817" y="65446"/>
                      <a:pt x="105" y="50904"/>
                      <a:pt x="1" y="32861"/>
                    </a:cubicBezTo>
                    <a:cubicBezTo>
                      <a:pt x="-104" y="14817"/>
                      <a:pt x="14438" y="105"/>
                      <a:pt x="32481" y="1"/>
                    </a:cubicBezTo>
                    <a:cubicBezTo>
                      <a:pt x="32608" y="0"/>
                      <a:pt x="32734" y="0"/>
                      <a:pt x="32861" y="1"/>
                    </a:cubicBezTo>
                    <a:cubicBezTo>
                      <a:pt x="50756" y="105"/>
                      <a:pt x="65237" y="14586"/>
                      <a:pt x="65341" y="32481"/>
                    </a:cubicBezTo>
                    <a:close/>
                  </a:path>
                </a:pathLst>
              </a:custGeom>
              <a:solidFill>
                <a:srgbClr val="E0E0E0"/>
              </a:solidFill>
              <a:ln w="9525" cap="flat">
                <a:noFill/>
                <a:prstDash val="solid"/>
                <a:miter/>
              </a:ln>
            </p:spPr>
            <p:txBody>
              <a:bodyPr rtlCol="0" anchor="ctr"/>
              <a:lstStyle/>
              <a:p>
                <a:endParaRPr lang="zh-CN" altLang="en-US"/>
              </a:p>
            </p:txBody>
          </p:sp>
          <p:sp>
            <p:nvSpPr>
              <p:cNvPr id="26" name="任意多边形: 形状 25"/>
              <p:cNvSpPr/>
              <p:nvPr/>
            </p:nvSpPr>
            <p:spPr>
              <a:xfrm>
                <a:off x="3887057" y="1816768"/>
                <a:ext cx="500862" cy="314457"/>
              </a:xfrm>
              <a:custGeom>
                <a:avLst/>
                <a:gdLst>
                  <a:gd name="connsiteX0" fmla="*/ 494443 w 500862"/>
                  <a:gd name="connsiteY0" fmla="*/ 135856 h 314457"/>
                  <a:gd name="connsiteX1" fmla="*/ 448437 w 500862"/>
                  <a:gd name="connsiteY1" fmla="*/ 69181 h 314457"/>
                  <a:gd name="connsiteX2" fmla="*/ 412528 w 500862"/>
                  <a:gd name="connsiteY2" fmla="*/ 52608 h 314457"/>
                  <a:gd name="connsiteX3" fmla="*/ 373856 w 500862"/>
                  <a:gd name="connsiteY3" fmla="*/ 24509 h 314457"/>
                  <a:gd name="connsiteX4" fmla="*/ 182338 w 500862"/>
                  <a:gd name="connsiteY4" fmla="*/ 59270 h 314457"/>
                  <a:gd name="connsiteX5" fmla="*/ 172688 w 500862"/>
                  <a:gd name="connsiteY5" fmla="*/ 75468 h 314457"/>
                  <a:gd name="connsiteX6" fmla="*/ 66675 w 500862"/>
                  <a:gd name="connsiteY6" fmla="*/ 75468 h 314457"/>
                  <a:gd name="connsiteX7" fmla="*/ 0 w 500862"/>
                  <a:gd name="connsiteY7" fmla="*/ 158240 h 314457"/>
                  <a:gd name="connsiteX8" fmla="*/ 150495 w 500862"/>
                  <a:gd name="connsiteY8" fmla="*/ 202531 h 314457"/>
                  <a:gd name="connsiteX9" fmla="*/ 252984 w 500862"/>
                  <a:gd name="connsiteY9" fmla="*/ 286923 h 314457"/>
                  <a:gd name="connsiteX10" fmla="*/ 381571 w 500862"/>
                  <a:gd name="connsiteY10" fmla="*/ 312926 h 314457"/>
                  <a:gd name="connsiteX11" fmla="*/ 487394 w 500862"/>
                  <a:gd name="connsiteY11" fmla="*/ 240631 h 314457"/>
                  <a:gd name="connsiteX12" fmla="*/ 494443 w 500862"/>
                  <a:gd name="connsiteY12" fmla="*/ 135856 h 31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0862" h="314457">
                    <a:moveTo>
                      <a:pt x="494443" y="135856"/>
                    </a:moveTo>
                    <a:cubicBezTo>
                      <a:pt x="487109" y="109091"/>
                      <a:pt x="472535" y="82802"/>
                      <a:pt x="448437" y="69181"/>
                    </a:cubicBezTo>
                    <a:cubicBezTo>
                      <a:pt x="437102" y="62514"/>
                      <a:pt x="424148" y="58894"/>
                      <a:pt x="412528" y="52608"/>
                    </a:cubicBezTo>
                    <a:cubicBezTo>
                      <a:pt x="399136" y="43951"/>
                      <a:pt x="386227" y="34571"/>
                      <a:pt x="373856" y="24509"/>
                    </a:cubicBezTo>
                    <a:cubicBezTo>
                      <a:pt x="311371" y="-18778"/>
                      <a:pt x="225625" y="-3215"/>
                      <a:pt x="182338" y="59270"/>
                    </a:cubicBezTo>
                    <a:cubicBezTo>
                      <a:pt x="178755" y="64443"/>
                      <a:pt x="175531" y="69854"/>
                      <a:pt x="172688" y="75468"/>
                    </a:cubicBezTo>
                    <a:cubicBezTo>
                      <a:pt x="145637" y="54799"/>
                      <a:pt x="98679" y="63562"/>
                      <a:pt x="66675" y="75468"/>
                    </a:cubicBezTo>
                    <a:cubicBezTo>
                      <a:pt x="34671" y="87374"/>
                      <a:pt x="7906" y="125093"/>
                      <a:pt x="0" y="158240"/>
                    </a:cubicBezTo>
                    <a:lnTo>
                      <a:pt x="150495" y="202531"/>
                    </a:lnTo>
                    <a:cubicBezTo>
                      <a:pt x="179743" y="236150"/>
                      <a:pt x="214378" y="264669"/>
                      <a:pt x="252984" y="286923"/>
                    </a:cubicBezTo>
                    <a:cubicBezTo>
                      <a:pt x="291917" y="309239"/>
                      <a:pt x="337026" y="318361"/>
                      <a:pt x="381571" y="312926"/>
                    </a:cubicBezTo>
                    <a:cubicBezTo>
                      <a:pt x="426338" y="307033"/>
                      <a:pt x="465629" y="280191"/>
                      <a:pt x="487394" y="240631"/>
                    </a:cubicBezTo>
                    <a:cubicBezTo>
                      <a:pt x="502479" y="207744"/>
                      <a:pt x="504986" y="170468"/>
                      <a:pt x="494443" y="135856"/>
                    </a:cubicBezTo>
                    <a:close/>
                  </a:path>
                </a:pathLst>
              </a:custGeom>
              <a:solidFill>
                <a:srgbClr val="263238"/>
              </a:solidFill>
              <a:ln w="9525" cap="flat">
                <a:noFill/>
                <a:prstDash val="solid"/>
                <a:miter/>
              </a:ln>
            </p:spPr>
            <p:txBody>
              <a:bodyPr rtlCol="0" anchor="ctr"/>
              <a:lstStyle/>
              <a:p>
                <a:endParaRPr lang="zh-CN" altLang="en-US"/>
              </a:p>
            </p:txBody>
          </p:sp>
          <p:sp>
            <p:nvSpPr>
              <p:cNvPr id="27" name="任意多边形: 形状 26"/>
              <p:cNvSpPr/>
              <p:nvPr/>
            </p:nvSpPr>
            <p:spPr>
              <a:xfrm>
                <a:off x="4197487" y="1994249"/>
                <a:ext cx="333420" cy="712066"/>
              </a:xfrm>
              <a:custGeom>
                <a:avLst/>
                <a:gdLst>
                  <a:gd name="connsiteX0" fmla="*/ 290693 w 333420"/>
                  <a:gd name="connsiteY0" fmla="*/ 455104 h 712066"/>
                  <a:gd name="connsiteX1" fmla="*/ 309743 w 333420"/>
                  <a:gd name="connsiteY1" fmla="*/ 331279 h 712066"/>
                  <a:gd name="connsiteX2" fmla="*/ 287835 w 333420"/>
                  <a:gd name="connsiteY2" fmla="*/ 296608 h 712066"/>
                  <a:gd name="connsiteX3" fmla="*/ 291455 w 333420"/>
                  <a:gd name="connsiteY3" fmla="*/ 271558 h 712066"/>
                  <a:gd name="connsiteX4" fmla="*/ 237067 w 333420"/>
                  <a:gd name="connsiteY4" fmla="*/ 120682 h 712066"/>
                  <a:gd name="connsiteX5" fmla="*/ 179917 w 333420"/>
                  <a:gd name="connsiteY5" fmla="*/ 0 h 712066"/>
                  <a:gd name="connsiteX6" fmla="*/ 2371 w 333420"/>
                  <a:gd name="connsiteY6" fmla="*/ 25051 h 712066"/>
                  <a:gd name="connsiteX7" fmla="*/ 752 w 333420"/>
                  <a:gd name="connsiteY7" fmla="*/ 585787 h 712066"/>
                  <a:gd name="connsiteX8" fmla="*/ 13991 w 333420"/>
                  <a:gd name="connsiteY8" fmla="*/ 669227 h 712066"/>
                  <a:gd name="connsiteX9" fmla="*/ 123053 w 333420"/>
                  <a:gd name="connsiteY9" fmla="*/ 711422 h 712066"/>
                  <a:gd name="connsiteX10" fmla="*/ 238210 w 333420"/>
                  <a:gd name="connsiteY10" fmla="*/ 697897 h 712066"/>
                  <a:gd name="connsiteX11" fmla="*/ 323935 w 333420"/>
                  <a:gd name="connsiteY11" fmla="*/ 623887 h 712066"/>
                  <a:gd name="connsiteX12" fmla="*/ 290693 w 333420"/>
                  <a:gd name="connsiteY12" fmla="*/ 455104 h 71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420" h="712066">
                    <a:moveTo>
                      <a:pt x="290693" y="455104"/>
                    </a:moveTo>
                    <a:cubicBezTo>
                      <a:pt x="329530" y="425801"/>
                      <a:pt x="337976" y="370902"/>
                      <a:pt x="309743" y="331279"/>
                    </a:cubicBezTo>
                    <a:cubicBezTo>
                      <a:pt x="301265" y="320326"/>
                      <a:pt x="289740" y="310324"/>
                      <a:pt x="287835" y="296608"/>
                    </a:cubicBezTo>
                    <a:cubicBezTo>
                      <a:pt x="287486" y="288106"/>
                      <a:pt x="288713" y="279613"/>
                      <a:pt x="291455" y="271558"/>
                    </a:cubicBezTo>
                    <a:cubicBezTo>
                      <a:pt x="304428" y="214955"/>
                      <a:pt x="283171" y="155988"/>
                      <a:pt x="237067" y="120682"/>
                    </a:cubicBezTo>
                    <a:cubicBezTo>
                      <a:pt x="236210" y="89916"/>
                      <a:pt x="218969" y="24860"/>
                      <a:pt x="179917" y="0"/>
                    </a:cubicBezTo>
                    <a:lnTo>
                      <a:pt x="2371" y="25051"/>
                    </a:lnTo>
                    <a:cubicBezTo>
                      <a:pt x="10435" y="211931"/>
                      <a:pt x="9896" y="398843"/>
                      <a:pt x="752" y="585787"/>
                    </a:cubicBezTo>
                    <a:cubicBezTo>
                      <a:pt x="-677" y="614362"/>
                      <a:pt x="-1725" y="645224"/>
                      <a:pt x="13991" y="669227"/>
                    </a:cubicBezTo>
                    <a:cubicBezTo>
                      <a:pt x="36185" y="703326"/>
                      <a:pt x="82476" y="710374"/>
                      <a:pt x="123053" y="711422"/>
                    </a:cubicBezTo>
                    <a:cubicBezTo>
                      <a:pt x="161940" y="713878"/>
                      <a:pt x="200950" y="709296"/>
                      <a:pt x="238210" y="697897"/>
                    </a:cubicBezTo>
                    <a:cubicBezTo>
                      <a:pt x="274881" y="685038"/>
                      <a:pt x="308695" y="659797"/>
                      <a:pt x="323935" y="623887"/>
                    </a:cubicBezTo>
                    <a:cubicBezTo>
                      <a:pt x="347652" y="569119"/>
                      <a:pt x="323268" y="505301"/>
                      <a:pt x="290693" y="455104"/>
                    </a:cubicBezTo>
                    <a:close/>
                  </a:path>
                </a:pathLst>
              </a:custGeom>
              <a:solidFill>
                <a:srgbClr val="263238"/>
              </a:solidFill>
              <a:ln w="9525" cap="flat">
                <a:noFill/>
                <a:prstDash val="solid"/>
                <a:miter/>
              </a:ln>
            </p:spPr>
            <p:txBody>
              <a:bodyPr rtlCol="0" anchor="ctr"/>
              <a:lstStyle/>
              <a:p>
                <a:endParaRPr lang="zh-CN" altLang="en-US"/>
              </a:p>
            </p:txBody>
          </p:sp>
          <p:sp>
            <p:nvSpPr>
              <p:cNvPr id="28" name="任意多边形: 形状 27"/>
              <p:cNvSpPr/>
              <p:nvPr/>
            </p:nvSpPr>
            <p:spPr>
              <a:xfrm>
                <a:off x="3941825" y="1956187"/>
                <a:ext cx="435322" cy="750991"/>
              </a:xfrm>
              <a:custGeom>
                <a:avLst/>
                <a:gdLst>
                  <a:gd name="connsiteX0" fmla="*/ 5334 w 435322"/>
                  <a:gd name="connsiteY0" fmla="*/ 115309 h 750991"/>
                  <a:gd name="connsiteX1" fmla="*/ 0 w 435322"/>
                  <a:gd name="connsiteY1" fmla="*/ 75590 h 750991"/>
                  <a:gd name="connsiteX2" fmla="*/ 234029 w 435322"/>
                  <a:gd name="connsiteY2" fmla="*/ 2533 h 750991"/>
                  <a:gd name="connsiteX3" fmla="*/ 408432 w 435322"/>
                  <a:gd name="connsiteY3" fmla="*/ 124549 h 750991"/>
                  <a:gd name="connsiteX4" fmla="*/ 435007 w 435322"/>
                  <a:gd name="connsiteY4" fmla="*/ 368960 h 750991"/>
                  <a:gd name="connsiteX5" fmla="*/ 336804 w 435322"/>
                  <a:gd name="connsiteY5" fmla="*/ 521360 h 750991"/>
                  <a:gd name="connsiteX6" fmla="*/ 346329 w 435322"/>
                  <a:gd name="connsiteY6" fmla="*/ 595846 h 750991"/>
                  <a:gd name="connsiteX7" fmla="*/ 227171 w 435322"/>
                  <a:gd name="connsiteY7" fmla="*/ 749865 h 750991"/>
                  <a:gd name="connsiteX8" fmla="*/ 227171 w 435322"/>
                  <a:gd name="connsiteY8" fmla="*/ 749865 h 750991"/>
                  <a:gd name="connsiteX9" fmla="*/ 73247 w 435322"/>
                  <a:gd name="connsiteY9" fmla="*/ 631279 h 75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5322" h="750991">
                    <a:moveTo>
                      <a:pt x="5334" y="115309"/>
                    </a:moveTo>
                    <a:lnTo>
                      <a:pt x="0" y="75590"/>
                    </a:lnTo>
                    <a:lnTo>
                      <a:pt x="234029" y="2533"/>
                    </a:lnTo>
                    <a:cubicBezTo>
                      <a:pt x="306896" y="-13754"/>
                      <a:pt x="395192" y="51016"/>
                      <a:pt x="408432" y="124549"/>
                    </a:cubicBezTo>
                    <a:cubicBezTo>
                      <a:pt x="423005" y="206178"/>
                      <a:pt x="437674" y="306476"/>
                      <a:pt x="435007" y="368960"/>
                    </a:cubicBezTo>
                    <a:cubicBezTo>
                      <a:pt x="429578" y="494690"/>
                      <a:pt x="336804" y="521360"/>
                      <a:pt x="336804" y="521360"/>
                    </a:cubicBezTo>
                    <a:lnTo>
                      <a:pt x="346329" y="595846"/>
                    </a:lnTo>
                    <a:cubicBezTo>
                      <a:pt x="355935" y="671276"/>
                      <a:pt x="302597" y="740220"/>
                      <a:pt x="227171" y="749865"/>
                    </a:cubicBezTo>
                    <a:lnTo>
                      <a:pt x="227171" y="749865"/>
                    </a:lnTo>
                    <a:cubicBezTo>
                      <a:pt x="151957" y="759485"/>
                      <a:pt x="83130" y="706459"/>
                      <a:pt x="73247" y="631279"/>
                    </a:cubicBezTo>
                    <a:close/>
                  </a:path>
                </a:pathLst>
              </a:custGeom>
              <a:solidFill>
                <a:srgbClr val="FFBE9D"/>
              </a:solidFill>
              <a:ln w="9525" cap="flat">
                <a:noFill/>
                <a:prstDash val="solid"/>
                <a:miter/>
              </a:ln>
            </p:spPr>
            <p:txBody>
              <a:bodyPr rtlCol="0" anchor="ctr"/>
              <a:lstStyle/>
              <a:p>
                <a:endParaRPr lang="zh-CN" altLang="en-US"/>
              </a:p>
            </p:txBody>
          </p:sp>
          <p:sp>
            <p:nvSpPr>
              <p:cNvPr id="29" name="任意多边形: 形状 28"/>
              <p:cNvSpPr/>
              <p:nvPr/>
            </p:nvSpPr>
            <p:spPr>
              <a:xfrm>
                <a:off x="4302411" y="2160432"/>
                <a:ext cx="31589" cy="30691"/>
              </a:xfrm>
              <a:custGeom>
                <a:avLst/>
                <a:gdLst>
                  <a:gd name="connsiteX0" fmla="*/ 31463 w 31589"/>
                  <a:gd name="connsiteY0" fmla="*/ 12696 h 30691"/>
                  <a:gd name="connsiteX1" fmla="*/ 18033 w 31589"/>
                  <a:gd name="connsiteY1" fmla="*/ 30413 h 30691"/>
                  <a:gd name="connsiteX2" fmla="*/ 182 w 31589"/>
                  <a:gd name="connsiteY2" fmla="*/ 18336 h 30691"/>
                  <a:gd name="connsiteX3" fmla="*/ 126 w 31589"/>
                  <a:gd name="connsiteY3" fmla="*/ 18030 h 30691"/>
                  <a:gd name="connsiteX4" fmla="*/ 13556 w 31589"/>
                  <a:gd name="connsiteY4" fmla="*/ 314 h 30691"/>
                  <a:gd name="connsiteX5" fmla="*/ 31338 w 31589"/>
                  <a:gd name="connsiteY5" fmla="*/ 12009 h 30691"/>
                  <a:gd name="connsiteX6" fmla="*/ 31463 w 31589"/>
                  <a:gd name="connsiteY6" fmla="*/ 12696 h 3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89" h="30691">
                    <a:moveTo>
                      <a:pt x="31463" y="12696"/>
                    </a:moveTo>
                    <a:cubicBezTo>
                      <a:pt x="32541" y="21269"/>
                      <a:pt x="26578" y="29135"/>
                      <a:pt x="18033" y="30413"/>
                    </a:cubicBezTo>
                    <a:cubicBezTo>
                      <a:pt x="9769" y="32008"/>
                      <a:pt x="1776" y="26600"/>
                      <a:pt x="182" y="18336"/>
                    </a:cubicBezTo>
                    <a:cubicBezTo>
                      <a:pt x="162" y="18234"/>
                      <a:pt x="143" y="18132"/>
                      <a:pt x="126" y="18030"/>
                    </a:cubicBezTo>
                    <a:cubicBezTo>
                      <a:pt x="-952" y="9457"/>
                      <a:pt x="5011" y="1592"/>
                      <a:pt x="13556" y="314"/>
                    </a:cubicBezTo>
                    <a:cubicBezTo>
                      <a:pt x="21696" y="-1367"/>
                      <a:pt x="29657" y="3869"/>
                      <a:pt x="31338" y="12009"/>
                    </a:cubicBezTo>
                    <a:cubicBezTo>
                      <a:pt x="31385" y="12237"/>
                      <a:pt x="31427" y="12466"/>
                      <a:pt x="31463" y="12696"/>
                    </a:cubicBezTo>
                    <a:close/>
                  </a:path>
                </a:pathLst>
              </a:custGeom>
              <a:solidFill>
                <a:srgbClr val="263238"/>
              </a:solidFill>
              <a:ln w="9525" cap="flat">
                <a:noFill/>
                <a:prstDash val="solid"/>
                <a:miter/>
              </a:ln>
            </p:spPr>
            <p:txBody>
              <a:bodyPr rtlCol="0" anchor="ctr"/>
              <a:lstStyle/>
              <a:p>
                <a:endParaRPr lang="zh-CN" altLang="en-US"/>
              </a:p>
            </p:txBody>
          </p:sp>
          <p:sp>
            <p:nvSpPr>
              <p:cNvPr id="30" name="任意多边形: 形状 29"/>
              <p:cNvSpPr/>
              <p:nvPr/>
            </p:nvSpPr>
            <p:spPr>
              <a:xfrm>
                <a:off x="4267090" y="2122546"/>
                <a:ext cx="63249" cy="20723"/>
              </a:xfrm>
              <a:custGeom>
                <a:avLst/>
                <a:gdLst>
                  <a:gd name="connsiteX0" fmla="*/ 63070 w 63249"/>
                  <a:gd name="connsiteY0" fmla="*/ 13625 h 20723"/>
                  <a:gd name="connsiteX1" fmla="*/ 31257 w 63249"/>
                  <a:gd name="connsiteY1" fmla="*/ 10387 h 20723"/>
                  <a:gd name="connsiteX2" fmla="*/ 681 w 63249"/>
                  <a:gd name="connsiteY2" fmla="*/ 20483 h 20723"/>
                  <a:gd name="connsiteX3" fmla="*/ 6206 w 63249"/>
                  <a:gd name="connsiteY3" fmla="*/ 10958 h 20723"/>
                  <a:gd name="connsiteX4" fmla="*/ 30399 w 63249"/>
                  <a:gd name="connsiteY4" fmla="*/ 290 h 20723"/>
                  <a:gd name="connsiteX5" fmla="*/ 56021 w 63249"/>
                  <a:gd name="connsiteY5" fmla="*/ 5434 h 20723"/>
                  <a:gd name="connsiteX6" fmla="*/ 63070 w 63249"/>
                  <a:gd name="connsiteY6" fmla="*/ 13625 h 2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49" h="20723">
                    <a:moveTo>
                      <a:pt x="63070" y="13625"/>
                    </a:moveTo>
                    <a:cubicBezTo>
                      <a:pt x="61355" y="15911"/>
                      <a:pt x="48306" y="8387"/>
                      <a:pt x="31257" y="10387"/>
                    </a:cubicBezTo>
                    <a:cubicBezTo>
                      <a:pt x="14207" y="12387"/>
                      <a:pt x="2682" y="22388"/>
                      <a:pt x="681" y="20483"/>
                    </a:cubicBezTo>
                    <a:cubicBezTo>
                      <a:pt x="-1319" y="18578"/>
                      <a:pt x="1253" y="15721"/>
                      <a:pt x="6206" y="10958"/>
                    </a:cubicBezTo>
                    <a:cubicBezTo>
                      <a:pt x="12973" y="4985"/>
                      <a:pt x="21425" y="1258"/>
                      <a:pt x="30399" y="290"/>
                    </a:cubicBezTo>
                    <a:cubicBezTo>
                      <a:pt x="39269" y="-757"/>
                      <a:pt x="48243" y="1045"/>
                      <a:pt x="56021" y="5434"/>
                    </a:cubicBezTo>
                    <a:cubicBezTo>
                      <a:pt x="61737" y="9053"/>
                      <a:pt x="63927" y="12578"/>
                      <a:pt x="63070" y="13625"/>
                    </a:cubicBezTo>
                    <a:close/>
                  </a:path>
                </a:pathLst>
              </a:custGeom>
              <a:solidFill>
                <a:srgbClr val="263238"/>
              </a:solidFill>
              <a:ln w="9525" cap="flat">
                <a:noFill/>
                <a:prstDash val="solid"/>
                <a:miter/>
              </a:ln>
            </p:spPr>
            <p:txBody>
              <a:bodyPr rtlCol="0" anchor="ctr"/>
              <a:lstStyle/>
              <a:p>
                <a:endParaRPr lang="zh-CN" altLang="en-US"/>
              </a:p>
            </p:txBody>
          </p:sp>
          <p:sp>
            <p:nvSpPr>
              <p:cNvPr id="31" name="任意多边形: 形状 30"/>
              <p:cNvSpPr/>
              <p:nvPr/>
            </p:nvSpPr>
            <p:spPr>
              <a:xfrm>
                <a:off x="4143248" y="2182155"/>
                <a:ext cx="32065" cy="30674"/>
              </a:xfrm>
              <a:custGeom>
                <a:avLst/>
                <a:gdLst>
                  <a:gd name="connsiteX0" fmla="*/ 31939 w 32065"/>
                  <a:gd name="connsiteY0" fmla="*/ 12595 h 30674"/>
                  <a:gd name="connsiteX1" fmla="*/ 18509 w 32065"/>
                  <a:gd name="connsiteY1" fmla="*/ 30311 h 30674"/>
                  <a:gd name="connsiteX2" fmla="*/ 231 w 32065"/>
                  <a:gd name="connsiteY2" fmla="*/ 18639 h 30674"/>
                  <a:gd name="connsiteX3" fmla="*/ 126 w 32065"/>
                  <a:gd name="connsiteY3" fmla="*/ 18119 h 30674"/>
                  <a:gd name="connsiteX4" fmla="*/ 13556 w 32065"/>
                  <a:gd name="connsiteY4" fmla="*/ 403 h 30674"/>
                  <a:gd name="connsiteX5" fmla="*/ 31757 w 32065"/>
                  <a:gd name="connsiteY5" fmla="*/ 11693 h 30674"/>
                  <a:gd name="connsiteX6" fmla="*/ 31939 w 32065"/>
                  <a:gd name="connsiteY6" fmla="*/ 12595 h 30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65" h="30674">
                    <a:moveTo>
                      <a:pt x="31939" y="12595"/>
                    </a:moveTo>
                    <a:cubicBezTo>
                      <a:pt x="33017" y="21168"/>
                      <a:pt x="27055" y="29034"/>
                      <a:pt x="18509" y="30311"/>
                    </a:cubicBezTo>
                    <a:cubicBezTo>
                      <a:pt x="10238" y="32135"/>
                      <a:pt x="2055" y="26909"/>
                      <a:pt x="231" y="18639"/>
                    </a:cubicBezTo>
                    <a:cubicBezTo>
                      <a:pt x="193" y="18466"/>
                      <a:pt x="158" y="18293"/>
                      <a:pt x="126" y="18119"/>
                    </a:cubicBezTo>
                    <a:cubicBezTo>
                      <a:pt x="-952" y="9546"/>
                      <a:pt x="5011" y="1681"/>
                      <a:pt x="13556" y="403"/>
                    </a:cubicBezTo>
                    <a:cubicBezTo>
                      <a:pt x="21700" y="-1505"/>
                      <a:pt x="29848" y="3549"/>
                      <a:pt x="31757" y="11693"/>
                    </a:cubicBezTo>
                    <a:cubicBezTo>
                      <a:pt x="31827" y="11992"/>
                      <a:pt x="31888" y="12292"/>
                      <a:pt x="31939" y="12595"/>
                    </a:cubicBezTo>
                    <a:close/>
                  </a:path>
                </a:pathLst>
              </a:custGeom>
              <a:solidFill>
                <a:srgbClr val="263238"/>
              </a:solidFill>
              <a:ln w="9525" cap="flat">
                <a:noFill/>
                <a:prstDash val="solid"/>
                <a:miter/>
              </a:ln>
            </p:spPr>
            <p:txBody>
              <a:bodyPr rtlCol="0" anchor="ctr"/>
              <a:lstStyle/>
              <a:p>
                <a:endParaRPr lang="zh-CN" altLang="en-US"/>
              </a:p>
            </p:txBody>
          </p:sp>
          <p:sp>
            <p:nvSpPr>
              <p:cNvPr id="32" name="任意多边形: 形状 31"/>
              <p:cNvSpPr/>
              <p:nvPr/>
            </p:nvSpPr>
            <p:spPr>
              <a:xfrm>
                <a:off x="4099945" y="2144532"/>
                <a:ext cx="63326" cy="20771"/>
              </a:xfrm>
              <a:custGeom>
                <a:avLst/>
                <a:gdLst>
                  <a:gd name="connsiteX0" fmla="*/ 63147 w 63326"/>
                  <a:gd name="connsiteY0" fmla="*/ 14023 h 20771"/>
                  <a:gd name="connsiteX1" fmla="*/ 31333 w 63326"/>
                  <a:gd name="connsiteY1" fmla="*/ 10880 h 20771"/>
                  <a:gd name="connsiteX2" fmla="*/ 758 w 63326"/>
                  <a:gd name="connsiteY2" fmla="*/ 20405 h 20771"/>
                  <a:gd name="connsiteX3" fmla="*/ 6282 w 63326"/>
                  <a:gd name="connsiteY3" fmla="*/ 10880 h 20771"/>
                  <a:gd name="connsiteX4" fmla="*/ 30476 w 63326"/>
                  <a:gd name="connsiteY4" fmla="*/ 307 h 20771"/>
                  <a:gd name="connsiteX5" fmla="*/ 56098 w 63326"/>
                  <a:gd name="connsiteY5" fmla="*/ 5355 h 20771"/>
                  <a:gd name="connsiteX6" fmla="*/ 63147 w 63326"/>
                  <a:gd name="connsiteY6" fmla="*/ 14023 h 2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326" h="20771">
                    <a:moveTo>
                      <a:pt x="63147" y="14023"/>
                    </a:moveTo>
                    <a:cubicBezTo>
                      <a:pt x="61432" y="16309"/>
                      <a:pt x="48383" y="8879"/>
                      <a:pt x="31333" y="10880"/>
                    </a:cubicBezTo>
                    <a:cubicBezTo>
                      <a:pt x="14283" y="12880"/>
                      <a:pt x="2758" y="22786"/>
                      <a:pt x="758" y="20405"/>
                    </a:cubicBezTo>
                    <a:cubicBezTo>
                      <a:pt x="-1243" y="18023"/>
                      <a:pt x="758" y="15642"/>
                      <a:pt x="6282" y="10880"/>
                    </a:cubicBezTo>
                    <a:cubicBezTo>
                      <a:pt x="13051" y="4925"/>
                      <a:pt x="21508" y="1229"/>
                      <a:pt x="30476" y="307"/>
                    </a:cubicBezTo>
                    <a:cubicBezTo>
                      <a:pt x="39336" y="-769"/>
                      <a:pt x="48308" y="999"/>
                      <a:pt x="56098" y="5355"/>
                    </a:cubicBezTo>
                    <a:cubicBezTo>
                      <a:pt x="61813" y="9451"/>
                      <a:pt x="64004" y="12975"/>
                      <a:pt x="63147" y="14023"/>
                    </a:cubicBezTo>
                    <a:close/>
                  </a:path>
                </a:pathLst>
              </a:custGeom>
              <a:solidFill>
                <a:srgbClr val="263238"/>
              </a:solidFill>
              <a:ln w="9525" cap="flat">
                <a:noFill/>
                <a:prstDash val="solid"/>
                <a:miter/>
              </a:ln>
            </p:spPr>
            <p:txBody>
              <a:bodyPr rtlCol="0" anchor="ctr"/>
              <a:lstStyle/>
              <a:p>
                <a:endParaRPr lang="zh-CN" altLang="en-US"/>
              </a:p>
            </p:txBody>
          </p:sp>
          <p:sp>
            <p:nvSpPr>
              <p:cNvPr id="33" name="任意多边形: 形状 32"/>
              <p:cNvSpPr/>
              <p:nvPr/>
            </p:nvSpPr>
            <p:spPr>
              <a:xfrm>
                <a:off x="4215159" y="2136724"/>
                <a:ext cx="66173" cy="141088"/>
              </a:xfrm>
              <a:custGeom>
                <a:avLst/>
                <a:gdLst>
                  <a:gd name="connsiteX0" fmla="*/ 24227 w 66173"/>
                  <a:gd name="connsiteY0" fmla="*/ 141084 h 141088"/>
                  <a:gd name="connsiteX1" fmla="*/ 51374 w 66173"/>
                  <a:gd name="connsiteY1" fmla="*/ 132892 h 141088"/>
                  <a:gd name="connsiteX2" fmla="*/ 60041 w 66173"/>
                  <a:gd name="connsiteY2" fmla="*/ 127558 h 141088"/>
                  <a:gd name="connsiteX3" fmla="*/ 55660 w 66173"/>
                  <a:gd name="connsiteY3" fmla="*/ 114985 h 141088"/>
                  <a:gd name="connsiteX4" fmla="*/ 38991 w 66173"/>
                  <a:gd name="connsiteY4" fmla="*/ 83362 h 141088"/>
                  <a:gd name="connsiteX5" fmla="*/ 129 w 66173"/>
                  <a:gd name="connsiteY5" fmla="*/ 19 h 141088"/>
                  <a:gd name="connsiteX6" fmla="*/ 45659 w 66173"/>
                  <a:gd name="connsiteY6" fmla="*/ 80029 h 141088"/>
                  <a:gd name="connsiteX7" fmla="*/ 61756 w 66173"/>
                  <a:gd name="connsiteY7" fmla="*/ 111937 h 141088"/>
                  <a:gd name="connsiteX8" fmla="*/ 66042 w 66173"/>
                  <a:gd name="connsiteY8" fmla="*/ 128701 h 141088"/>
                  <a:gd name="connsiteX9" fmla="*/ 59565 w 66173"/>
                  <a:gd name="connsiteY9" fmla="*/ 135940 h 141088"/>
                  <a:gd name="connsiteX10" fmla="*/ 52326 w 66173"/>
                  <a:gd name="connsiteY10" fmla="*/ 137845 h 141088"/>
                  <a:gd name="connsiteX11" fmla="*/ 24227 w 66173"/>
                  <a:gd name="connsiteY11" fmla="*/ 141084 h 141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173" h="141088">
                    <a:moveTo>
                      <a:pt x="24227" y="141084"/>
                    </a:moveTo>
                    <a:cubicBezTo>
                      <a:pt x="32901" y="137237"/>
                      <a:pt x="42020" y="134486"/>
                      <a:pt x="51374" y="132892"/>
                    </a:cubicBezTo>
                    <a:cubicBezTo>
                      <a:pt x="55660" y="131940"/>
                      <a:pt x="59660" y="130606"/>
                      <a:pt x="60041" y="127558"/>
                    </a:cubicBezTo>
                    <a:cubicBezTo>
                      <a:pt x="59878" y="123022"/>
                      <a:pt x="58351" y="118640"/>
                      <a:pt x="55660" y="114985"/>
                    </a:cubicBezTo>
                    <a:cubicBezTo>
                      <a:pt x="50421" y="104889"/>
                      <a:pt x="44801" y="94411"/>
                      <a:pt x="38991" y="83362"/>
                    </a:cubicBezTo>
                    <a:cubicBezTo>
                      <a:pt x="15750" y="38214"/>
                      <a:pt x="-1681" y="971"/>
                      <a:pt x="129" y="19"/>
                    </a:cubicBezTo>
                    <a:cubicBezTo>
                      <a:pt x="1939" y="-934"/>
                      <a:pt x="22322" y="34880"/>
                      <a:pt x="45659" y="80029"/>
                    </a:cubicBezTo>
                    <a:lnTo>
                      <a:pt x="61756" y="111937"/>
                    </a:lnTo>
                    <a:cubicBezTo>
                      <a:pt x="65130" y="116839"/>
                      <a:pt x="66650" y="122782"/>
                      <a:pt x="66042" y="128701"/>
                    </a:cubicBezTo>
                    <a:cubicBezTo>
                      <a:pt x="65091" y="131971"/>
                      <a:pt x="62709" y="134633"/>
                      <a:pt x="59565" y="135940"/>
                    </a:cubicBezTo>
                    <a:cubicBezTo>
                      <a:pt x="57236" y="136861"/>
                      <a:pt x="54806" y="137500"/>
                      <a:pt x="52326" y="137845"/>
                    </a:cubicBezTo>
                    <a:cubicBezTo>
                      <a:pt x="43129" y="140079"/>
                      <a:pt x="33691" y="141167"/>
                      <a:pt x="24227" y="141084"/>
                    </a:cubicBezTo>
                    <a:close/>
                  </a:path>
                </a:pathLst>
              </a:custGeom>
              <a:solidFill>
                <a:srgbClr val="263238"/>
              </a:solidFill>
              <a:ln w="9525" cap="flat">
                <a:noFill/>
                <a:prstDash val="solid"/>
                <a:miter/>
              </a:ln>
            </p:spPr>
            <p:txBody>
              <a:bodyPr rtlCol="0" anchor="ctr"/>
              <a:lstStyle/>
              <a:p>
                <a:endParaRPr lang="zh-CN" altLang="en-US"/>
              </a:p>
            </p:txBody>
          </p:sp>
          <p:sp>
            <p:nvSpPr>
              <p:cNvPr id="34" name="任意多边形: 形状 33"/>
              <p:cNvSpPr/>
              <p:nvPr/>
            </p:nvSpPr>
            <p:spPr>
              <a:xfrm>
                <a:off x="4104036" y="2452973"/>
                <a:ext cx="178022" cy="60739"/>
              </a:xfrm>
              <a:custGeom>
                <a:avLst/>
                <a:gdLst>
                  <a:gd name="connsiteX0" fmla="*/ 174593 w 178022"/>
                  <a:gd name="connsiteY0" fmla="*/ 24765 h 60739"/>
                  <a:gd name="connsiteX1" fmla="*/ 0 w 178022"/>
                  <a:gd name="connsiteY1" fmla="*/ 0 h 60739"/>
                  <a:gd name="connsiteX2" fmla="*/ 178022 w 178022"/>
                  <a:gd name="connsiteY2" fmla="*/ 55626 h 60739"/>
                </a:gdLst>
                <a:ahLst/>
                <a:cxnLst>
                  <a:cxn ang="0">
                    <a:pos x="connsiteX0" y="connsiteY0"/>
                  </a:cxn>
                  <a:cxn ang="0">
                    <a:pos x="connsiteX1" y="connsiteY1"/>
                  </a:cxn>
                  <a:cxn ang="0">
                    <a:pos x="connsiteX2" y="connsiteY2"/>
                  </a:cxn>
                </a:cxnLst>
                <a:rect l="l" t="t" r="r" b="b"/>
                <a:pathLst>
                  <a:path w="178022" h="60739">
                    <a:moveTo>
                      <a:pt x="174593" y="24765"/>
                    </a:moveTo>
                    <a:cubicBezTo>
                      <a:pt x="115226" y="32542"/>
                      <a:pt x="54862" y="23979"/>
                      <a:pt x="0" y="0"/>
                    </a:cubicBezTo>
                    <a:cubicBezTo>
                      <a:pt x="0" y="0"/>
                      <a:pt x="51625" y="81629"/>
                      <a:pt x="178022" y="55626"/>
                    </a:cubicBezTo>
                    <a:close/>
                  </a:path>
                </a:pathLst>
              </a:custGeom>
              <a:solidFill>
                <a:srgbClr val="EB996E"/>
              </a:solidFill>
              <a:ln w="9525" cap="flat">
                <a:noFill/>
                <a:prstDash val="solid"/>
                <a:miter/>
              </a:ln>
            </p:spPr>
            <p:txBody>
              <a:bodyPr rtlCol="0" anchor="ctr"/>
              <a:lstStyle/>
              <a:p>
                <a:endParaRPr lang="zh-CN" altLang="en-US"/>
              </a:p>
            </p:txBody>
          </p:sp>
          <p:sp>
            <p:nvSpPr>
              <p:cNvPr id="35" name="任意多边形: 形状 34"/>
              <p:cNvSpPr/>
              <p:nvPr/>
            </p:nvSpPr>
            <p:spPr>
              <a:xfrm>
                <a:off x="4187399" y="2310674"/>
                <a:ext cx="51931" cy="39102"/>
              </a:xfrm>
              <a:custGeom>
                <a:avLst/>
                <a:gdLst>
                  <a:gd name="connsiteX0" fmla="*/ 49511 w 51931"/>
                  <a:gd name="connsiteY0" fmla="*/ 8949 h 39102"/>
                  <a:gd name="connsiteX1" fmla="*/ 20936 w 51931"/>
                  <a:gd name="connsiteY1" fmla="*/ 758 h 39102"/>
                  <a:gd name="connsiteX2" fmla="*/ 2743 w 51931"/>
                  <a:gd name="connsiteY2" fmla="*/ 13331 h 39102"/>
                  <a:gd name="connsiteX3" fmla="*/ 3696 w 51931"/>
                  <a:gd name="connsiteY3" fmla="*/ 33809 h 39102"/>
                  <a:gd name="connsiteX4" fmla="*/ 26746 w 51931"/>
                  <a:gd name="connsiteY4" fmla="*/ 36953 h 39102"/>
                  <a:gd name="connsiteX5" fmla="*/ 47034 w 51931"/>
                  <a:gd name="connsiteY5" fmla="*/ 21427 h 39102"/>
                  <a:gd name="connsiteX6" fmla="*/ 51321 w 51931"/>
                  <a:gd name="connsiteY6" fmla="*/ 15807 h 39102"/>
                  <a:gd name="connsiteX7" fmla="*/ 50559 w 51931"/>
                  <a:gd name="connsiteY7" fmla="*/ 9521 h 3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31" h="39102">
                    <a:moveTo>
                      <a:pt x="49511" y="8949"/>
                    </a:moveTo>
                    <a:cubicBezTo>
                      <a:pt x="42006" y="1525"/>
                      <a:pt x="31234" y="-1563"/>
                      <a:pt x="20936" y="758"/>
                    </a:cubicBezTo>
                    <a:cubicBezTo>
                      <a:pt x="13430" y="2337"/>
                      <a:pt x="6874" y="6868"/>
                      <a:pt x="2743" y="13331"/>
                    </a:cubicBezTo>
                    <a:cubicBezTo>
                      <a:pt x="-1237" y="19689"/>
                      <a:pt x="-857" y="27848"/>
                      <a:pt x="3696" y="33809"/>
                    </a:cubicBezTo>
                    <a:cubicBezTo>
                      <a:pt x="10016" y="39467"/>
                      <a:pt x="19142" y="40711"/>
                      <a:pt x="26746" y="36953"/>
                    </a:cubicBezTo>
                    <a:cubicBezTo>
                      <a:pt x="34431" y="33109"/>
                      <a:pt x="41316" y="27841"/>
                      <a:pt x="47034" y="21427"/>
                    </a:cubicBezTo>
                    <a:cubicBezTo>
                      <a:pt x="48778" y="19816"/>
                      <a:pt x="50228" y="17915"/>
                      <a:pt x="51321" y="15807"/>
                    </a:cubicBezTo>
                    <a:cubicBezTo>
                      <a:pt x="52357" y="13750"/>
                      <a:pt x="52056" y="11271"/>
                      <a:pt x="50559" y="9521"/>
                    </a:cubicBezTo>
                  </a:path>
                </a:pathLst>
              </a:custGeom>
              <a:solidFill>
                <a:srgbClr val="EB996E"/>
              </a:solidFill>
              <a:ln w="9525" cap="flat">
                <a:noFill/>
                <a:prstDash val="solid"/>
                <a:miter/>
              </a:ln>
            </p:spPr>
            <p:txBody>
              <a:bodyPr rtlCol="0" anchor="ctr"/>
              <a:lstStyle/>
              <a:p>
                <a:endParaRPr lang="zh-CN" altLang="en-US"/>
              </a:p>
            </p:txBody>
          </p:sp>
          <p:sp>
            <p:nvSpPr>
              <p:cNvPr id="36" name="任意多边形: 形状 35"/>
              <p:cNvSpPr/>
              <p:nvPr/>
            </p:nvSpPr>
            <p:spPr>
              <a:xfrm>
                <a:off x="4188904" y="2295525"/>
                <a:ext cx="61627" cy="44530"/>
              </a:xfrm>
              <a:custGeom>
                <a:avLst/>
                <a:gdLst>
                  <a:gd name="connsiteX0" fmla="*/ 2096 w 61627"/>
                  <a:gd name="connsiteY0" fmla="*/ 0 h 44530"/>
                  <a:gd name="connsiteX1" fmla="*/ 24384 w 61627"/>
                  <a:gd name="connsiteY1" fmla="*/ 29337 h 44530"/>
                  <a:gd name="connsiteX2" fmla="*/ 61627 w 61627"/>
                  <a:gd name="connsiteY2" fmla="*/ 38862 h 44530"/>
                  <a:gd name="connsiteX3" fmla="*/ 49340 w 61627"/>
                  <a:gd name="connsiteY3" fmla="*/ 44196 h 44530"/>
                  <a:gd name="connsiteX4" fmla="*/ 18384 w 61627"/>
                  <a:gd name="connsiteY4" fmla="*/ 37243 h 44530"/>
                  <a:gd name="connsiteX5" fmla="*/ 953 w 61627"/>
                  <a:gd name="connsiteY5" fmla="*/ 12478 h 44530"/>
                  <a:gd name="connsiteX6" fmla="*/ 2096 w 61627"/>
                  <a:gd name="connsiteY6" fmla="*/ 0 h 4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627" h="44530">
                    <a:moveTo>
                      <a:pt x="2096" y="0"/>
                    </a:moveTo>
                    <a:cubicBezTo>
                      <a:pt x="4858" y="0"/>
                      <a:pt x="7049" y="18002"/>
                      <a:pt x="24384" y="29337"/>
                    </a:cubicBezTo>
                    <a:cubicBezTo>
                      <a:pt x="41720" y="40672"/>
                      <a:pt x="61151" y="36290"/>
                      <a:pt x="61627" y="38862"/>
                    </a:cubicBezTo>
                    <a:cubicBezTo>
                      <a:pt x="61627" y="40005"/>
                      <a:pt x="57627" y="42958"/>
                      <a:pt x="49340" y="44196"/>
                    </a:cubicBezTo>
                    <a:cubicBezTo>
                      <a:pt x="38530" y="45485"/>
                      <a:pt x="27604" y="43031"/>
                      <a:pt x="18384" y="37243"/>
                    </a:cubicBezTo>
                    <a:cubicBezTo>
                      <a:pt x="9560" y="31583"/>
                      <a:pt x="3303" y="22694"/>
                      <a:pt x="953" y="12478"/>
                    </a:cubicBezTo>
                    <a:cubicBezTo>
                      <a:pt x="-1047" y="4667"/>
                      <a:pt x="477" y="0"/>
                      <a:pt x="2096" y="0"/>
                    </a:cubicBezTo>
                    <a:close/>
                  </a:path>
                </a:pathLst>
              </a:custGeom>
              <a:solidFill>
                <a:srgbClr val="263238"/>
              </a:solidFill>
              <a:ln w="9525" cap="flat">
                <a:noFill/>
                <a:prstDash val="solid"/>
                <a:miter/>
              </a:ln>
            </p:spPr>
            <p:txBody>
              <a:bodyPr rtlCol="0" anchor="ctr"/>
              <a:lstStyle/>
              <a:p>
                <a:endParaRPr lang="zh-CN" altLang="en-US"/>
              </a:p>
            </p:txBody>
          </p:sp>
          <p:sp>
            <p:nvSpPr>
              <p:cNvPr id="37" name="任意多边形: 形状 36"/>
              <p:cNvSpPr/>
              <p:nvPr/>
            </p:nvSpPr>
            <p:spPr>
              <a:xfrm>
                <a:off x="4083154" y="2082070"/>
                <a:ext cx="76640" cy="28077"/>
              </a:xfrm>
              <a:custGeom>
                <a:avLst/>
                <a:gdLst>
                  <a:gd name="connsiteX0" fmla="*/ 76603 w 76640"/>
                  <a:gd name="connsiteY0" fmla="*/ 9238 h 28077"/>
                  <a:gd name="connsiteX1" fmla="*/ 38503 w 76640"/>
                  <a:gd name="connsiteY1" fmla="*/ 18763 h 28077"/>
                  <a:gd name="connsiteX2" fmla="*/ 403 w 76640"/>
                  <a:gd name="connsiteY2" fmla="*/ 26955 h 28077"/>
                  <a:gd name="connsiteX3" fmla="*/ 7356 w 76640"/>
                  <a:gd name="connsiteY3" fmla="*/ 15239 h 28077"/>
                  <a:gd name="connsiteX4" fmla="*/ 34979 w 76640"/>
                  <a:gd name="connsiteY4" fmla="*/ 1809 h 28077"/>
                  <a:gd name="connsiteX5" fmla="*/ 65649 w 76640"/>
                  <a:gd name="connsiteY5" fmla="*/ 1809 h 28077"/>
                  <a:gd name="connsiteX6" fmla="*/ 76603 w 76640"/>
                  <a:gd name="connsiteY6" fmla="*/ 9238 h 28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640" h="28077">
                    <a:moveTo>
                      <a:pt x="76603" y="9238"/>
                    </a:moveTo>
                    <a:cubicBezTo>
                      <a:pt x="75460" y="14096"/>
                      <a:pt x="58220" y="13810"/>
                      <a:pt x="38503" y="18763"/>
                    </a:cubicBezTo>
                    <a:cubicBezTo>
                      <a:pt x="18786" y="23716"/>
                      <a:pt x="3261" y="30860"/>
                      <a:pt x="403" y="26955"/>
                    </a:cubicBezTo>
                    <a:cubicBezTo>
                      <a:pt x="-1026" y="25145"/>
                      <a:pt x="1356" y="20478"/>
                      <a:pt x="7356" y="15239"/>
                    </a:cubicBezTo>
                    <a:cubicBezTo>
                      <a:pt x="15360" y="8622"/>
                      <a:pt x="24831" y="4017"/>
                      <a:pt x="34979" y="1809"/>
                    </a:cubicBezTo>
                    <a:cubicBezTo>
                      <a:pt x="45060" y="-603"/>
                      <a:pt x="55568" y="-603"/>
                      <a:pt x="65649" y="1809"/>
                    </a:cubicBezTo>
                    <a:cubicBezTo>
                      <a:pt x="72984" y="3904"/>
                      <a:pt x="77079" y="6952"/>
                      <a:pt x="76603" y="9238"/>
                    </a:cubicBezTo>
                    <a:close/>
                  </a:path>
                </a:pathLst>
              </a:custGeom>
              <a:solidFill>
                <a:srgbClr val="263238"/>
              </a:solidFill>
              <a:ln w="9525" cap="flat">
                <a:noFill/>
                <a:prstDash val="solid"/>
                <a:miter/>
              </a:ln>
            </p:spPr>
            <p:txBody>
              <a:bodyPr rtlCol="0" anchor="ctr"/>
              <a:lstStyle/>
              <a:p>
                <a:endParaRPr lang="zh-CN" altLang="en-US"/>
              </a:p>
            </p:txBody>
          </p:sp>
          <p:sp>
            <p:nvSpPr>
              <p:cNvPr id="38" name="任意多边形: 形状 37"/>
              <p:cNvSpPr/>
              <p:nvPr/>
            </p:nvSpPr>
            <p:spPr>
              <a:xfrm>
                <a:off x="4260576" y="2073064"/>
                <a:ext cx="57941" cy="20851"/>
              </a:xfrm>
              <a:custGeom>
                <a:avLst/>
                <a:gdLst>
                  <a:gd name="connsiteX0" fmla="*/ 57677 w 57941"/>
                  <a:gd name="connsiteY0" fmla="*/ 14530 h 20851"/>
                  <a:gd name="connsiteX1" fmla="*/ 29102 w 57941"/>
                  <a:gd name="connsiteY1" fmla="*/ 17482 h 20851"/>
                  <a:gd name="connsiteX2" fmla="*/ 527 w 57941"/>
                  <a:gd name="connsiteY2" fmla="*/ 19292 h 20851"/>
                  <a:gd name="connsiteX3" fmla="*/ 5385 w 57941"/>
                  <a:gd name="connsiteY3" fmla="*/ 9196 h 20851"/>
                  <a:gd name="connsiteX4" fmla="*/ 51962 w 57941"/>
                  <a:gd name="connsiteY4" fmla="*/ 5290 h 20851"/>
                  <a:gd name="connsiteX5" fmla="*/ 57677 w 57941"/>
                  <a:gd name="connsiteY5" fmla="*/ 14530 h 20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941" h="20851">
                    <a:moveTo>
                      <a:pt x="57677" y="14530"/>
                    </a:moveTo>
                    <a:cubicBezTo>
                      <a:pt x="55105" y="18721"/>
                      <a:pt x="42913" y="16054"/>
                      <a:pt x="29102" y="17482"/>
                    </a:cubicBezTo>
                    <a:cubicBezTo>
                      <a:pt x="15291" y="18911"/>
                      <a:pt x="3385" y="23102"/>
                      <a:pt x="527" y="19292"/>
                    </a:cubicBezTo>
                    <a:cubicBezTo>
                      <a:pt x="-902" y="17482"/>
                      <a:pt x="527" y="13387"/>
                      <a:pt x="5385" y="9196"/>
                    </a:cubicBezTo>
                    <a:cubicBezTo>
                      <a:pt x="18676" y="-1447"/>
                      <a:pt x="37085" y="-2990"/>
                      <a:pt x="51962" y="5290"/>
                    </a:cubicBezTo>
                    <a:cubicBezTo>
                      <a:pt x="56629" y="8624"/>
                      <a:pt x="58725" y="12910"/>
                      <a:pt x="57677" y="14530"/>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3928005" y="1927097"/>
                <a:ext cx="430539" cy="170730"/>
              </a:xfrm>
              <a:custGeom>
                <a:avLst/>
                <a:gdLst>
                  <a:gd name="connsiteX0" fmla="*/ 45730 w 430539"/>
                  <a:gd name="connsiteY0" fmla="*/ 20479 h 170730"/>
                  <a:gd name="connsiteX1" fmla="*/ 1153 w 430539"/>
                  <a:gd name="connsiteY1" fmla="*/ 119158 h 170730"/>
                  <a:gd name="connsiteX2" fmla="*/ 55826 w 430539"/>
                  <a:gd name="connsiteY2" fmla="*/ 167735 h 170730"/>
                  <a:gd name="connsiteX3" fmla="*/ 131359 w 430539"/>
                  <a:gd name="connsiteY3" fmla="*/ 162877 h 170730"/>
                  <a:gd name="connsiteX4" fmla="*/ 204797 w 430539"/>
                  <a:gd name="connsiteY4" fmla="*/ 92488 h 170730"/>
                  <a:gd name="connsiteX5" fmla="*/ 337004 w 430539"/>
                  <a:gd name="connsiteY5" fmla="*/ 128778 h 170730"/>
                  <a:gd name="connsiteX6" fmla="*/ 430540 w 430539"/>
                  <a:gd name="connsiteY6" fmla="*/ 0 h 17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539" h="170730">
                    <a:moveTo>
                      <a:pt x="45730" y="20479"/>
                    </a:moveTo>
                    <a:cubicBezTo>
                      <a:pt x="21441" y="28385"/>
                      <a:pt x="-5991" y="94583"/>
                      <a:pt x="1153" y="119158"/>
                    </a:cubicBezTo>
                    <a:cubicBezTo>
                      <a:pt x="9769" y="143703"/>
                      <a:pt x="30437" y="162067"/>
                      <a:pt x="55826" y="167735"/>
                    </a:cubicBezTo>
                    <a:cubicBezTo>
                      <a:pt x="80979" y="172988"/>
                      <a:pt x="107086" y="171309"/>
                      <a:pt x="131359" y="162877"/>
                    </a:cubicBezTo>
                    <a:cubicBezTo>
                      <a:pt x="165935" y="152305"/>
                      <a:pt x="202416" y="128492"/>
                      <a:pt x="204797" y="92488"/>
                    </a:cubicBezTo>
                    <a:cubicBezTo>
                      <a:pt x="239582" y="126708"/>
                      <a:pt x="289623" y="140444"/>
                      <a:pt x="337004" y="128778"/>
                    </a:cubicBezTo>
                    <a:cubicBezTo>
                      <a:pt x="383296" y="116872"/>
                      <a:pt x="417586" y="46006"/>
                      <a:pt x="430540" y="0"/>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4069817" y="2123222"/>
                <a:ext cx="143475" cy="144298"/>
              </a:xfrm>
              <a:custGeom>
                <a:avLst/>
                <a:gdLst>
                  <a:gd name="connsiteX0" fmla="*/ 143471 w 143475"/>
                  <a:gd name="connsiteY0" fmla="*/ 72195 h 144298"/>
                  <a:gd name="connsiteX1" fmla="*/ 140327 w 143475"/>
                  <a:gd name="connsiteY1" fmla="*/ 55336 h 144298"/>
                  <a:gd name="connsiteX2" fmla="*/ 114801 w 143475"/>
                  <a:gd name="connsiteY2" fmla="*/ 17902 h 144298"/>
                  <a:gd name="connsiteX3" fmla="*/ 19729 w 143475"/>
                  <a:gd name="connsiteY3" fmla="*/ 30548 h 144298"/>
                  <a:gd name="connsiteX4" fmla="*/ 19074 w 143475"/>
                  <a:gd name="connsiteY4" fmla="*/ 112105 h 144298"/>
                  <a:gd name="connsiteX5" fmla="*/ 85749 w 143475"/>
                  <a:gd name="connsiteY5" fmla="*/ 138870 h 144298"/>
                  <a:gd name="connsiteX6" fmla="*/ 114324 w 143475"/>
                  <a:gd name="connsiteY6" fmla="*/ 126392 h 144298"/>
                  <a:gd name="connsiteX7" fmla="*/ 139851 w 143475"/>
                  <a:gd name="connsiteY7" fmla="*/ 89054 h 144298"/>
                  <a:gd name="connsiteX8" fmla="*/ 142994 w 143475"/>
                  <a:gd name="connsiteY8" fmla="*/ 72195 h 144298"/>
                  <a:gd name="connsiteX9" fmla="*/ 142994 w 143475"/>
                  <a:gd name="connsiteY9" fmla="*/ 76672 h 144298"/>
                  <a:gd name="connsiteX10" fmla="*/ 141470 w 143475"/>
                  <a:gd name="connsiteY10" fmla="*/ 89530 h 144298"/>
                  <a:gd name="connsiteX11" fmla="*/ 86035 w 143475"/>
                  <a:gd name="connsiteY11" fmla="*/ 142966 h 144298"/>
                  <a:gd name="connsiteX12" fmla="*/ 47935 w 143475"/>
                  <a:gd name="connsiteY12" fmla="*/ 140108 h 144298"/>
                  <a:gd name="connsiteX13" fmla="*/ 14216 w 143475"/>
                  <a:gd name="connsiteY13" fmla="*/ 114962 h 144298"/>
                  <a:gd name="connsiteX14" fmla="*/ 14216 w 143475"/>
                  <a:gd name="connsiteY14" fmla="*/ 29237 h 144298"/>
                  <a:gd name="connsiteX15" fmla="*/ 85844 w 143475"/>
                  <a:gd name="connsiteY15" fmla="*/ 1329 h 144298"/>
                  <a:gd name="connsiteX16" fmla="*/ 141280 w 143475"/>
                  <a:gd name="connsiteY16" fmla="*/ 54764 h 144298"/>
                  <a:gd name="connsiteX17" fmla="*/ 142804 w 143475"/>
                  <a:gd name="connsiteY17" fmla="*/ 67623 h 144298"/>
                  <a:gd name="connsiteX18" fmla="*/ 143471 w 143475"/>
                  <a:gd name="connsiteY18" fmla="*/ 72195 h 14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475" h="144298">
                    <a:moveTo>
                      <a:pt x="143471" y="72195"/>
                    </a:moveTo>
                    <a:cubicBezTo>
                      <a:pt x="142899" y="72195"/>
                      <a:pt x="143471" y="65908"/>
                      <a:pt x="140327" y="55336"/>
                    </a:cubicBezTo>
                    <a:cubicBezTo>
                      <a:pt x="136183" y="40383"/>
                      <a:pt x="127208" y="27221"/>
                      <a:pt x="114801" y="17902"/>
                    </a:cubicBezTo>
                    <a:cubicBezTo>
                      <a:pt x="85055" y="-4859"/>
                      <a:pt x="42490" y="803"/>
                      <a:pt x="19729" y="30548"/>
                    </a:cubicBezTo>
                    <a:cubicBezTo>
                      <a:pt x="1362" y="54551"/>
                      <a:pt x="1095" y="87810"/>
                      <a:pt x="19074" y="112105"/>
                    </a:cubicBezTo>
                    <a:cubicBezTo>
                      <a:pt x="34403" y="132978"/>
                      <a:pt x="60243" y="143351"/>
                      <a:pt x="85749" y="138870"/>
                    </a:cubicBezTo>
                    <a:cubicBezTo>
                      <a:pt x="96110" y="136973"/>
                      <a:pt x="105891" y="132702"/>
                      <a:pt x="114324" y="126392"/>
                    </a:cubicBezTo>
                    <a:cubicBezTo>
                      <a:pt x="126746" y="117129"/>
                      <a:pt x="135728" y="103991"/>
                      <a:pt x="139851" y="89054"/>
                    </a:cubicBezTo>
                    <a:cubicBezTo>
                      <a:pt x="142709" y="78386"/>
                      <a:pt x="142423" y="72195"/>
                      <a:pt x="142994" y="72195"/>
                    </a:cubicBezTo>
                    <a:cubicBezTo>
                      <a:pt x="143241" y="73677"/>
                      <a:pt x="143241" y="75190"/>
                      <a:pt x="142994" y="76672"/>
                    </a:cubicBezTo>
                    <a:cubicBezTo>
                      <a:pt x="143009" y="81004"/>
                      <a:pt x="142497" y="85322"/>
                      <a:pt x="141470" y="89530"/>
                    </a:cubicBezTo>
                    <a:cubicBezTo>
                      <a:pt x="135146" y="116715"/>
                      <a:pt x="113434" y="137644"/>
                      <a:pt x="86035" y="142966"/>
                    </a:cubicBezTo>
                    <a:cubicBezTo>
                      <a:pt x="73308" y="145442"/>
                      <a:pt x="60150" y="144455"/>
                      <a:pt x="47935" y="140108"/>
                    </a:cubicBezTo>
                    <a:cubicBezTo>
                      <a:pt x="34404" y="135343"/>
                      <a:pt x="22643" y="126572"/>
                      <a:pt x="14216" y="114962"/>
                    </a:cubicBezTo>
                    <a:cubicBezTo>
                      <a:pt x="-4739" y="89531"/>
                      <a:pt x="-4739" y="54669"/>
                      <a:pt x="14216" y="29237"/>
                    </a:cubicBezTo>
                    <a:cubicBezTo>
                      <a:pt x="30700" y="6883"/>
                      <a:pt x="58582" y="-3981"/>
                      <a:pt x="85844" y="1329"/>
                    </a:cubicBezTo>
                    <a:cubicBezTo>
                      <a:pt x="113243" y="6651"/>
                      <a:pt x="134955" y="27579"/>
                      <a:pt x="141280" y="54764"/>
                    </a:cubicBezTo>
                    <a:cubicBezTo>
                      <a:pt x="142306" y="58973"/>
                      <a:pt x="142818" y="63291"/>
                      <a:pt x="142804" y="67623"/>
                    </a:cubicBezTo>
                    <a:cubicBezTo>
                      <a:pt x="143285" y="69098"/>
                      <a:pt x="143511" y="70644"/>
                      <a:pt x="143471" y="72195"/>
                    </a:cubicBezTo>
                    <a:close/>
                  </a:path>
                </a:pathLst>
              </a:custGeom>
              <a:solidFill>
                <a:srgbClr val="455A64"/>
              </a:solidFill>
              <a:ln w="9525" cap="flat">
                <a:noFill/>
                <a:prstDash val="solid"/>
                <a:miter/>
              </a:ln>
            </p:spPr>
            <p:txBody>
              <a:bodyPr rtlCol="0" anchor="ctr"/>
              <a:lstStyle/>
              <a:p>
                <a:endParaRPr lang="zh-CN" altLang="en-US"/>
              </a:p>
            </p:txBody>
          </p:sp>
          <p:sp>
            <p:nvSpPr>
              <p:cNvPr id="41" name="任意多边形: 形状 40"/>
              <p:cNvSpPr/>
              <p:nvPr/>
            </p:nvSpPr>
            <p:spPr>
              <a:xfrm>
                <a:off x="4246123" y="2091631"/>
                <a:ext cx="142930" cy="144261"/>
              </a:xfrm>
              <a:custGeom>
                <a:avLst/>
                <a:gdLst>
                  <a:gd name="connsiteX0" fmla="*/ 142425 w 142930"/>
                  <a:gd name="connsiteY0" fmla="*/ 72162 h 144261"/>
                  <a:gd name="connsiteX1" fmla="*/ 139282 w 142930"/>
                  <a:gd name="connsiteY1" fmla="*/ 55303 h 144261"/>
                  <a:gd name="connsiteX2" fmla="*/ 113755 w 142930"/>
                  <a:gd name="connsiteY2" fmla="*/ 17965 h 144261"/>
                  <a:gd name="connsiteX3" fmla="*/ 49366 w 142930"/>
                  <a:gd name="connsiteY3" fmla="*/ 8440 h 144261"/>
                  <a:gd name="connsiteX4" fmla="*/ 18029 w 142930"/>
                  <a:gd name="connsiteY4" fmla="*/ 32062 h 144261"/>
                  <a:gd name="connsiteX5" fmla="*/ 32821 w 142930"/>
                  <a:gd name="connsiteY5" fmla="*/ 126824 h 144261"/>
                  <a:gd name="connsiteX6" fmla="*/ 49652 w 142930"/>
                  <a:gd name="connsiteY6" fmla="*/ 135789 h 144261"/>
                  <a:gd name="connsiteX7" fmla="*/ 137786 w 142930"/>
                  <a:gd name="connsiteY7" fmla="*/ 94666 h 144261"/>
                  <a:gd name="connsiteX8" fmla="*/ 139568 w 142930"/>
                  <a:gd name="connsiteY8" fmla="*/ 89022 h 144261"/>
                  <a:gd name="connsiteX9" fmla="*/ 142711 w 142930"/>
                  <a:gd name="connsiteY9" fmla="*/ 72162 h 144261"/>
                  <a:gd name="connsiteX10" fmla="*/ 142711 w 142930"/>
                  <a:gd name="connsiteY10" fmla="*/ 76639 h 144261"/>
                  <a:gd name="connsiteX11" fmla="*/ 141187 w 142930"/>
                  <a:gd name="connsiteY11" fmla="*/ 89498 h 144261"/>
                  <a:gd name="connsiteX12" fmla="*/ 85751 w 142930"/>
                  <a:gd name="connsiteY12" fmla="*/ 142933 h 144261"/>
                  <a:gd name="connsiteX13" fmla="*/ 14123 w 142930"/>
                  <a:gd name="connsiteY13" fmla="*/ 115025 h 144261"/>
                  <a:gd name="connsiteX14" fmla="*/ 14123 w 142930"/>
                  <a:gd name="connsiteY14" fmla="*/ 29300 h 144261"/>
                  <a:gd name="connsiteX15" fmla="*/ 47841 w 142930"/>
                  <a:gd name="connsiteY15" fmla="*/ 4249 h 144261"/>
                  <a:gd name="connsiteX16" fmla="*/ 85941 w 142930"/>
                  <a:gd name="connsiteY16" fmla="*/ 1296 h 144261"/>
                  <a:gd name="connsiteX17" fmla="*/ 141377 w 142930"/>
                  <a:gd name="connsiteY17" fmla="*/ 54732 h 144261"/>
                  <a:gd name="connsiteX18" fmla="*/ 142901 w 142930"/>
                  <a:gd name="connsiteY18" fmla="*/ 67590 h 144261"/>
                  <a:gd name="connsiteX19" fmla="*/ 142425 w 142930"/>
                  <a:gd name="connsiteY19" fmla="*/ 72162 h 14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2930" h="144261">
                    <a:moveTo>
                      <a:pt x="142425" y="72162"/>
                    </a:moveTo>
                    <a:cubicBezTo>
                      <a:pt x="141853" y="72162"/>
                      <a:pt x="142425" y="65971"/>
                      <a:pt x="139282" y="55303"/>
                    </a:cubicBezTo>
                    <a:cubicBezTo>
                      <a:pt x="135199" y="40348"/>
                      <a:pt x="126208" y="27198"/>
                      <a:pt x="113755" y="17965"/>
                    </a:cubicBezTo>
                    <a:cubicBezTo>
                      <a:pt x="95289" y="4092"/>
                      <a:pt x="71057" y="507"/>
                      <a:pt x="49366" y="8440"/>
                    </a:cubicBezTo>
                    <a:cubicBezTo>
                      <a:pt x="36787" y="12992"/>
                      <a:pt x="25868" y="21223"/>
                      <a:pt x="18029" y="32062"/>
                    </a:cubicBezTo>
                    <a:cubicBezTo>
                      <a:pt x="-4054" y="62315"/>
                      <a:pt x="2569" y="104741"/>
                      <a:pt x="32821" y="126824"/>
                    </a:cubicBezTo>
                    <a:cubicBezTo>
                      <a:pt x="37981" y="130590"/>
                      <a:pt x="43647" y="133608"/>
                      <a:pt x="49652" y="135789"/>
                    </a:cubicBezTo>
                    <a:cubicBezTo>
                      <a:pt x="85345" y="148771"/>
                      <a:pt x="124804" y="130359"/>
                      <a:pt x="137786" y="94666"/>
                    </a:cubicBezTo>
                    <a:cubicBezTo>
                      <a:pt x="138460" y="92811"/>
                      <a:pt x="139055" y="90928"/>
                      <a:pt x="139568" y="89022"/>
                    </a:cubicBezTo>
                    <a:cubicBezTo>
                      <a:pt x="142425" y="78449"/>
                      <a:pt x="142139" y="72162"/>
                      <a:pt x="142711" y="72162"/>
                    </a:cubicBezTo>
                    <a:cubicBezTo>
                      <a:pt x="142958" y="73644"/>
                      <a:pt x="142958" y="75157"/>
                      <a:pt x="142711" y="76639"/>
                    </a:cubicBezTo>
                    <a:cubicBezTo>
                      <a:pt x="142725" y="80971"/>
                      <a:pt x="142213" y="85289"/>
                      <a:pt x="141187" y="89498"/>
                    </a:cubicBezTo>
                    <a:cubicBezTo>
                      <a:pt x="134862" y="116683"/>
                      <a:pt x="113150" y="137611"/>
                      <a:pt x="85751" y="142933"/>
                    </a:cubicBezTo>
                    <a:cubicBezTo>
                      <a:pt x="58489" y="148243"/>
                      <a:pt x="30606" y="137379"/>
                      <a:pt x="14123" y="115025"/>
                    </a:cubicBezTo>
                    <a:cubicBezTo>
                      <a:pt x="-4708" y="89552"/>
                      <a:pt x="-4708" y="54773"/>
                      <a:pt x="14123" y="29300"/>
                    </a:cubicBezTo>
                    <a:cubicBezTo>
                      <a:pt x="22572" y="17734"/>
                      <a:pt x="34329" y="9000"/>
                      <a:pt x="47841" y="4249"/>
                    </a:cubicBezTo>
                    <a:cubicBezTo>
                      <a:pt x="60049" y="-125"/>
                      <a:pt x="73206" y="-1145"/>
                      <a:pt x="85941" y="1296"/>
                    </a:cubicBezTo>
                    <a:cubicBezTo>
                      <a:pt x="113340" y="6618"/>
                      <a:pt x="135052" y="27547"/>
                      <a:pt x="141377" y="54732"/>
                    </a:cubicBezTo>
                    <a:cubicBezTo>
                      <a:pt x="142403" y="58940"/>
                      <a:pt x="142915" y="63258"/>
                      <a:pt x="142901" y="67590"/>
                    </a:cubicBezTo>
                    <a:cubicBezTo>
                      <a:pt x="143003" y="69130"/>
                      <a:pt x="142841" y="70676"/>
                      <a:pt x="142425" y="72162"/>
                    </a:cubicBezTo>
                    <a:close/>
                  </a:path>
                </a:pathLst>
              </a:custGeom>
              <a:solidFill>
                <a:srgbClr val="455A64"/>
              </a:solidFill>
              <a:ln w="9525" cap="flat">
                <a:noFill/>
                <a:prstDash val="solid"/>
                <a:miter/>
              </a:ln>
            </p:spPr>
            <p:txBody>
              <a:bodyPr rtlCol="0" anchor="ctr"/>
              <a:lstStyle/>
              <a:p>
                <a:endParaRPr lang="zh-CN" altLang="en-US"/>
              </a:p>
            </p:txBody>
          </p:sp>
          <p:sp>
            <p:nvSpPr>
              <p:cNvPr id="42" name="任意多边形: 形状 41"/>
              <p:cNvSpPr/>
              <p:nvPr/>
            </p:nvSpPr>
            <p:spPr>
              <a:xfrm>
                <a:off x="4202467" y="2135182"/>
                <a:ext cx="42613" cy="21668"/>
              </a:xfrm>
              <a:custGeom>
                <a:avLst/>
                <a:gdLst>
                  <a:gd name="connsiteX0" fmla="*/ 343 w 42613"/>
                  <a:gd name="connsiteY0" fmla="*/ 21659 h 21668"/>
                  <a:gd name="connsiteX1" fmla="*/ 1963 w 42613"/>
                  <a:gd name="connsiteY1" fmla="*/ 13753 h 21668"/>
                  <a:gd name="connsiteX2" fmla="*/ 36729 w 42613"/>
                  <a:gd name="connsiteY2" fmla="*/ 2894 h 21668"/>
                  <a:gd name="connsiteX3" fmla="*/ 42539 w 42613"/>
                  <a:gd name="connsiteY3" fmla="*/ 8514 h 21668"/>
                  <a:gd name="connsiteX4" fmla="*/ 35300 w 42613"/>
                  <a:gd name="connsiteY4" fmla="*/ 6133 h 21668"/>
                  <a:gd name="connsiteX5" fmla="*/ 18631 w 42613"/>
                  <a:gd name="connsiteY5" fmla="*/ 6133 h 21668"/>
                  <a:gd name="connsiteX6" fmla="*/ 4915 w 42613"/>
                  <a:gd name="connsiteY6" fmla="*/ 15658 h 21668"/>
                  <a:gd name="connsiteX7" fmla="*/ 343 w 42613"/>
                  <a:gd name="connsiteY7" fmla="*/ 21659 h 21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13" h="21668">
                    <a:moveTo>
                      <a:pt x="343" y="21659"/>
                    </a:moveTo>
                    <a:cubicBezTo>
                      <a:pt x="-228" y="21659"/>
                      <a:pt x="-323" y="18325"/>
                      <a:pt x="1963" y="13753"/>
                    </a:cubicBezTo>
                    <a:cubicBezTo>
                      <a:pt x="8623" y="1224"/>
                      <a:pt x="24122" y="-3617"/>
                      <a:pt x="36729" y="2894"/>
                    </a:cubicBezTo>
                    <a:cubicBezTo>
                      <a:pt x="41206" y="5371"/>
                      <a:pt x="43015" y="8133"/>
                      <a:pt x="42539" y="8514"/>
                    </a:cubicBezTo>
                    <a:cubicBezTo>
                      <a:pt x="42063" y="8895"/>
                      <a:pt x="39586" y="7466"/>
                      <a:pt x="35300" y="6133"/>
                    </a:cubicBezTo>
                    <a:cubicBezTo>
                      <a:pt x="29873" y="4441"/>
                      <a:pt x="24059" y="4441"/>
                      <a:pt x="18631" y="6133"/>
                    </a:cubicBezTo>
                    <a:cubicBezTo>
                      <a:pt x="13213" y="7871"/>
                      <a:pt x="8437" y="11188"/>
                      <a:pt x="4915" y="15658"/>
                    </a:cubicBezTo>
                    <a:cubicBezTo>
                      <a:pt x="2248" y="19182"/>
                      <a:pt x="1105" y="21849"/>
                      <a:pt x="343" y="21659"/>
                    </a:cubicBezTo>
                    <a:close/>
                  </a:path>
                </a:pathLst>
              </a:custGeom>
              <a:solidFill>
                <a:srgbClr val="455A64"/>
              </a:solidFill>
              <a:ln w="9525" cap="flat">
                <a:noFill/>
                <a:prstDash val="solid"/>
                <a:miter/>
              </a:ln>
            </p:spPr>
            <p:txBody>
              <a:bodyPr rtlCol="0" anchor="ctr"/>
              <a:lstStyle/>
              <a:p>
                <a:endParaRPr lang="zh-CN" altLang="en-US"/>
              </a:p>
            </p:txBody>
          </p:sp>
          <p:sp>
            <p:nvSpPr>
              <p:cNvPr id="43" name="任意多边形: 形状 42"/>
              <p:cNvSpPr/>
              <p:nvPr/>
            </p:nvSpPr>
            <p:spPr>
              <a:xfrm>
                <a:off x="4015358" y="2211514"/>
                <a:ext cx="55530" cy="19050"/>
              </a:xfrm>
              <a:custGeom>
                <a:avLst/>
                <a:gdLst>
                  <a:gd name="connsiteX0" fmla="*/ 55531 w 55530"/>
                  <a:gd name="connsiteY0" fmla="*/ 476 h 19050"/>
                  <a:gd name="connsiteX1" fmla="*/ 28575 w 55530"/>
                  <a:gd name="connsiteY1" fmla="*/ 12097 h 19050"/>
                  <a:gd name="connsiteX2" fmla="*/ 0 w 55530"/>
                  <a:gd name="connsiteY2" fmla="*/ 19050 h 19050"/>
                  <a:gd name="connsiteX3" fmla="*/ 55531 w 55530"/>
                  <a:gd name="connsiteY3" fmla="*/ 0 h 19050"/>
                </a:gdLst>
                <a:ahLst/>
                <a:cxnLst>
                  <a:cxn ang="0">
                    <a:pos x="connsiteX0" y="connsiteY0"/>
                  </a:cxn>
                  <a:cxn ang="0">
                    <a:pos x="connsiteX1" y="connsiteY1"/>
                  </a:cxn>
                  <a:cxn ang="0">
                    <a:pos x="connsiteX2" y="connsiteY2"/>
                  </a:cxn>
                  <a:cxn ang="0">
                    <a:pos x="connsiteX3" y="connsiteY3"/>
                  </a:cxn>
                </a:cxnLst>
                <a:rect l="l" t="t" r="r" b="b"/>
                <a:pathLst>
                  <a:path w="55530" h="19050">
                    <a:moveTo>
                      <a:pt x="55531" y="476"/>
                    </a:moveTo>
                    <a:cubicBezTo>
                      <a:pt x="47242" y="5799"/>
                      <a:pt x="38136" y="9724"/>
                      <a:pt x="28575" y="12097"/>
                    </a:cubicBezTo>
                    <a:cubicBezTo>
                      <a:pt x="19512" y="16015"/>
                      <a:pt x="9850" y="18366"/>
                      <a:pt x="0" y="19050"/>
                    </a:cubicBezTo>
                    <a:cubicBezTo>
                      <a:pt x="17304" y="9615"/>
                      <a:pt x="36079" y="3174"/>
                      <a:pt x="55531" y="0"/>
                    </a:cubicBezTo>
                    <a:close/>
                  </a:path>
                </a:pathLst>
              </a:custGeom>
              <a:solidFill>
                <a:srgbClr val="455A64"/>
              </a:solidFill>
              <a:ln w="9525" cap="flat">
                <a:noFill/>
                <a:prstDash val="solid"/>
                <a:miter/>
              </a:ln>
            </p:spPr>
            <p:txBody>
              <a:bodyPr rtlCol="0" anchor="ctr"/>
              <a:lstStyle/>
              <a:p>
                <a:endParaRPr lang="zh-CN" altLang="en-US"/>
              </a:p>
            </p:txBody>
          </p:sp>
          <p:sp>
            <p:nvSpPr>
              <p:cNvPr id="44" name="任意多边形: 形状 43"/>
              <p:cNvSpPr/>
              <p:nvPr/>
            </p:nvSpPr>
            <p:spPr>
              <a:xfrm>
                <a:off x="5057775" y="2354103"/>
                <a:ext cx="240334" cy="258139"/>
              </a:xfrm>
              <a:custGeom>
                <a:avLst/>
                <a:gdLst>
                  <a:gd name="connsiteX0" fmla="*/ 226409 w 240334"/>
                  <a:gd name="connsiteY0" fmla="*/ 71152 h 258139"/>
                  <a:gd name="connsiteX1" fmla="*/ 238820 w 240334"/>
                  <a:gd name="connsiteY1" fmla="*/ 42764 h 258139"/>
                  <a:gd name="connsiteX2" fmla="*/ 238506 w 240334"/>
                  <a:gd name="connsiteY2" fmla="*/ 42005 h 258139"/>
                  <a:gd name="connsiteX3" fmla="*/ 162306 w 240334"/>
                  <a:gd name="connsiteY3" fmla="*/ 64865 h 258139"/>
                  <a:gd name="connsiteX4" fmla="*/ 223361 w 240334"/>
                  <a:gd name="connsiteY4" fmla="*/ 31623 h 258139"/>
                  <a:gd name="connsiteX5" fmla="*/ 233744 w 240334"/>
                  <a:gd name="connsiteY5" fmla="*/ 0 h 258139"/>
                  <a:gd name="connsiteX6" fmla="*/ 155353 w 240334"/>
                  <a:gd name="connsiteY6" fmla="*/ 30194 h 258139"/>
                  <a:gd name="connsiteX7" fmla="*/ 110966 w 240334"/>
                  <a:gd name="connsiteY7" fmla="*/ 56293 h 258139"/>
                  <a:gd name="connsiteX8" fmla="*/ 0 w 240334"/>
                  <a:gd name="connsiteY8" fmla="*/ 225743 h 258139"/>
                  <a:gd name="connsiteX9" fmla="*/ 102108 w 240334"/>
                  <a:gd name="connsiteY9" fmla="*/ 255937 h 258139"/>
                  <a:gd name="connsiteX10" fmla="*/ 149733 w 240334"/>
                  <a:gd name="connsiteY10" fmla="*/ 162020 h 258139"/>
                  <a:gd name="connsiteX11" fmla="*/ 204121 w 240334"/>
                  <a:gd name="connsiteY11" fmla="*/ 142970 h 258139"/>
                  <a:gd name="connsiteX12" fmla="*/ 220408 w 240334"/>
                  <a:gd name="connsiteY12" fmla="*/ 124587 h 258139"/>
                  <a:gd name="connsiteX13" fmla="*/ 160020 w 240334"/>
                  <a:gd name="connsiteY13" fmla="*/ 136112 h 258139"/>
                  <a:gd name="connsiteX14" fmla="*/ 229171 w 240334"/>
                  <a:gd name="connsiteY14" fmla="*/ 107537 h 258139"/>
                  <a:gd name="connsiteX15" fmla="*/ 232124 w 240334"/>
                  <a:gd name="connsiteY15" fmla="*/ 90107 h 258139"/>
                  <a:gd name="connsiteX16" fmla="*/ 155924 w 240334"/>
                  <a:gd name="connsiteY16" fmla="*/ 101918 h 258139"/>
                  <a:gd name="connsiteX17" fmla="*/ 163735 w 240334"/>
                  <a:gd name="connsiteY17" fmla="*/ 96203 h 258139"/>
                  <a:gd name="connsiteX18" fmla="*/ 226409 w 240334"/>
                  <a:gd name="connsiteY18" fmla="*/ 71152 h 25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0334" h="258139">
                    <a:moveTo>
                      <a:pt x="226409" y="71152"/>
                    </a:moveTo>
                    <a:cubicBezTo>
                      <a:pt x="237675" y="66740"/>
                      <a:pt x="243232" y="54030"/>
                      <a:pt x="238820" y="42764"/>
                    </a:cubicBezTo>
                    <a:cubicBezTo>
                      <a:pt x="238720" y="42509"/>
                      <a:pt x="238615" y="42256"/>
                      <a:pt x="238506" y="42005"/>
                    </a:cubicBezTo>
                    <a:lnTo>
                      <a:pt x="162306" y="64865"/>
                    </a:lnTo>
                    <a:cubicBezTo>
                      <a:pt x="183889" y="56213"/>
                      <a:pt x="204381" y="45056"/>
                      <a:pt x="223361" y="31623"/>
                    </a:cubicBezTo>
                    <a:cubicBezTo>
                      <a:pt x="244030" y="14669"/>
                      <a:pt x="233744" y="0"/>
                      <a:pt x="233744" y="0"/>
                    </a:cubicBezTo>
                    <a:lnTo>
                      <a:pt x="155353" y="30194"/>
                    </a:lnTo>
                    <a:lnTo>
                      <a:pt x="110966" y="56293"/>
                    </a:lnTo>
                    <a:lnTo>
                      <a:pt x="0" y="225743"/>
                    </a:lnTo>
                    <a:cubicBezTo>
                      <a:pt x="0" y="225743"/>
                      <a:pt x="86773" y="268129"/>
                      <a:pt x="102108" y="255937"/>
                    </a:cubicBezTo>
                    <a:cubicBezTo>
                      <a:pt x="129064" y="234410"/>
                      <a:pt x="143828" y="186404"/>
                      <a:pt x="149733" y="162020"/>
                    </a:cubicBezTo>
                    <a:cubicBezTo>
                      <a:pt x="168388" y="157286"/>
                      <a:pt x="186588" y="150911"/>
                      <a:pt x="204121" y="142970"/>
                    </a:cubicBezTo>
                    <a:cubicBezTo>
                      <a:pt x="210970" y="138265"/>
                      <a:pt x="216562" y="131953"/>
                      <a:pt x="220408" y="124587"/>
                    </a:cubicBezTo>
                    <a:lnTo>
                      <a:pt x="160020" y="136112"/>
                    </a:lnTo>
                    <a:cubicBezTo>
                      <a:pt x="168783" y="133541"/>
                      <a:pt x="224790" y="114395"/>
                      <a:pt x="229171" y="107537"/>
                    </a:cubicBezTo>
                    <a:cubicBezTo>
                      <a:pt x="236982" y="95441"/>
                      <a:pt x="232124" y="90107"/>
                      <a:pt x="232124" y="90107"/>
                    </a:cubicBezTo>
                    <a:lnTo>
                      <a:pt x="155924" y="101918"/>
                    </a:lnTo>
                    <a:lnTo>
                      <a:pt x="163735" y="96203"/>
                    </a:lnTo>
                    <a:cubicBezTo>
                      <a:pt x="163735" y="96203"/>
                      <a:pt x="206693" y="78772"/>
                      <a:pt x="226409" y="71152"/>
                    </a:cubicBezTo>
                    <a:close/>
                  </a:path>
                </a:pathLst>
              </a:custGeom>
              <a:solidFill>
                <a:srgbClr val="FFBE9D"/>
              </a:solidFill>
              <a:ln w="9525" cap="flat">
                <a:noFill/>
                <a:prstDash val="solid"/>
                <a:miter/>
              </a:ln>
            </p:spPr>
            <p:txBody>
              <a:bodyPr rtlCol="0" anchor="ctr"/>
              <a:lstStyle/>
              <a:p>
                <a:endParaRPr lang="zh-CN" altLang="en-US"/>
              </a:p>
            </p:txBody>
          </p:sp>
          <p:sp>
            <p:nvSpPr>
              <p:cNvPr id="45" name="任意多边形: 形状 44"/>
              <p:cNvSpPr/>
              <p:nvPr/>
            </p:nvSpPr>
            <p:spPr>
              <a:xfrm>
                <a:off x="4267200" y="2595753"/>
                <a:ext cx="846677" cy="461734"/>
              </a:xfrm>
              <a:custGeom>
                <a:avLst/>
                <a:gdLst>
                  <a:gd name="connsiteX0" fmla="*/ 737521 w 846677"/>
                  <a:gd name="connsiteY0" fmla="*/ 5905 h 461734"/>
                  <a:gd name="connsiteX1" fmla="*/ 482155 w 846677"/>
                  <a:gd name="connsiteY1" fmla="*/ 239744 h 461734"/>
                  <a:gd name="connsiteX2" fmla="*/ 61627 w 846677"/>
                  <a:gd name="connsiteY2" fmla="*/ 0 h 461734"/>
                  <a:gd name="connsiteX3" fmla="*/ 0 w 846677"/>
                  <a:gd name="connsiteY3" fmla="*/ 299085 h 461734"/>
                  <a:gd name="connsiteX4" fmla="*/ 507492 w 846677"/>
                  <a:gd name="connsiteY4" fmla="*/ 459867 h 461734"/>
                  <a:gd name="connsiteX5" fmla="*/ 573214 w 846677"/>
                  <a:gd name="connsiteY5" fmla="*/ 430244 h 461734"/>
                  <a:gd name="connsiteX6" fmla="*/ 846677 w 846677"/>
                  <a:gd name="connsiteY6" fmla="*/ 39052 h 461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677" h="461734">
                    <a:moveTo>
                      <a:pt x="737521" y="5905"/>
                    </a:moveTo>
                    <a:lnTo>
                      <a:pt x="482155" y="239744"/>
                    </a:lnTo>
                    <a:cubicBezTo>
                      <a:pt x="450437" y="232410"/>
                      <a:pt x="61627" y="0"/>
                      <a:pt x="61627" y="0"/>
                    </a:cubicBezTo>
                    <a:lnTo>
                      <a:pt x="0" y="299085"/>
                    </a:lnTo>
                    <a:cubicBezTo>
                      <a:pt x="0" y="299085"/>
                      <a:pt x="397955" y="482060"/>
                      <a:pt x="507492" y="459867"/>
                    </a:cubicBezTo>
                    <a:cubicBezTo>
                      <a:pt x="525399" y="456247"/>
                      <a:pt x="555117" y="453961"/>
                      <a:pt x="573214" y="430244"/>
                    </a:cubicBezTo>
                    <a:cubicBezTo>
                      <a:pt x="660845" y="317659"/>
                      <a:pt x="846677" y="39052"/>
                      <a:pt x="846677" y="39052"/>
                    </a:cubicBezTo>
                    <a:close/>
                  </a:path>
                </a:pathLst>
              </a:custGeom>
              <a:solidFill>
                <a:srgbClr val="FFBE9D"/>
              </a:solidFill>
              <a:ln w="9525" cap="flat">
                <a:noFill/>
                <a:prstDash val="solid"/>
                <a:miter/>
              </a:ln>
            </p:spPr>
            <p:txBody>
              <a:bodyPr rtlCol="0" anchor="ctr"/>
              <a:lstStyle/>
              <a:p>
                <a:endParaRPr lang="zh-CN" altLang="en-US"/>
              </a:p>
            </p:txBody>
          </p:sp>
          <p:sp>
            <p:nvSpPr>
              <p:cNvPr id="46" name="任意多边形: 形状 45"/>
              <p:cNvSpPr/>
              <p:nvPr/>
            </p:nvSpPr>
            <p:spPr>
              <a:xfrm>
                <a:off x="5005292" y="2377058"/>
                <a:ext cx="226695" cy="340137"/>
              </a:xfrm>
              <a:custGeom>
                <a:avLst/>
                <a:gdLst>
                  <a:gd name="connsiteX0" fmla="*/ 172974 w 226695"/>
                  <a:gd name="connsiteY0" fmla="*/ 212884 h 340137"/>
                  <a:gd name="connsiteX1" fmla="*/ 126873 w 226695"/>
                  <a:gd name="connsiteY1" fmla="*/ 190691 h 340137"/>
                  <a:gd name="connsiteX2" fmla="*/ 160115 w 226695"/>
                  <a:gd name="connsiteY2" fmla="*/ 130302 h 340137"/>
                  <a:gd name="connsiteX3" fmla="*/ 186214 w 226695"/>
                  <a:gd name="connsiteY3" fmla="*/ 75152 h 340137"/>
                  <a:gd name="connsiteX4" fmla="*/ 226695 w 226695"/>
                  <a:gd name="connsiteY4" fmla="*/ 0 h 340137"/>
                  <a:gd name="connsiteX5" fmla="*/ 165068 w 226695"/>
                  <a:gd name="connsiteY5" fmla="*/ 23241 h 340137"/>
                  <a:gd name="connsiteX6" fmla="*/ 146018 w 226695"/>
                  <a:gd name="connsiteY6" fmla="*/ 37433 h 340137"/>
                  <a:gd name="connsiteX7" fmla="*/ 44577 w 226695"/>
                  <a:gd name="connsiteY7" fmla="*/ 177546 h 340137"/>
                  <a:gd name="connsiteX8" fmla="*/ 0 w 226695"/>
                  <a:gd name="connsiteY8" fmla="*/ 223266 h 340137"/>
                  <a:gd name="connsiteX9" fmla="*/ 42958 w 226695"/>
                  <a:gd name="connsiteY9" fmla="*/ 340138 h 340137"/>
                  <a:gd name="connsiteX10" fmla="*/ 94012 w 226695"/>
                  <a:gd name="connsiteY10" fmla="*/ 260509 h 340137"/>
                  <a:gd name="connsiteX11" fmla="*/ 123825 w 226695"/>
                  <a:gd name="connsiteY11" fmla="*/ 253555 h 340137"/>
                  <a:gd name="connsiteX12" fmla="*/ 172974 w 226695"/>
                  <a:gd name="connsiteY12" fmla="*/ 212884 h 3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6695" h="340137">
                    <a:moveTo>
                      <a:pt x="172974" y="212884"/>
                    </a:moveTo>
                    <a:lnTo>
                      <a:pt x="126873" y="190691"/>
                    </a:lnTo>
                    <a:lnTo>
                      <a:pt x="160115" y="130302"/>
                    </a:lnTo>
                    <a:lnTo>
                      <a:pt x="186214" y="75152"/>
                    </a:lnTo>
                    <a:lnTo>
                      <a:pt x="226695" y="0"/>
                    </a:lnTo>
                    <a:lnTo>
                      <a:pt x="165068" y="23241"/>
                    </a:lnTo>
                    <a:cubicBezTo>
                      <a:pt x="157632" y="26305"/>
                      <a:pt x="151082" y="31184"/>
                      <a:pt x="146018" y="37433"/>
                    </a:cubicBezTo>
                    <a:lnTo>
                      <a:pt x="44577" y="177546"/>
                    </a:lnTo>
                    <a:lnTo>
                      <a:pt x="0" y="223266"/>
                    </a:lnTo>
                    <a:lnTo>
                      <a:pt x="42958" y="340138"/>
                    </a:lnTo>
                    <a:lnTo>
                      <a:pt x="94012" y="260509"/>
                    </a:lnTo>
                    <a:lnTo>
                      <a:pt x="123825" y="253555"/>
                    </a:lnTo>
                    <a:cubicBezTo>
                      <a:pt x="154115" y="246602"/>
                      <a:pt x="172974" y="212884"/>
                      <a:pt x="172974" y="212884"/>
                    </a:cubicBezTo>
                    <a:close/>
                  </a:path>
                </a:pathLst>
              </a:custGeom>
              <a:solidFill>
                <a:srgbClr val="FFBE9D"/>
              </a:solidFill>
              <a:ln w="9525" cap="flat">
                <a:noFill/>
                <a:prstDash val="solid"/>
                <a:miter/>
              </a:ln>
            </p:spPr>
            <p:txBody>
              <a:bodyPr rtlCol="0" anchor="ctr"/>
              <a:lstStyle/>
              <a:p>
                <a:endParaRPr lang="zh-CN" altLang="en-US"/>
              </a:p>
            </p:txBody>
          </p:sp>
          <p:sp>
            <p:nvSpPr>
              <p:cNvPr id="47" name="任意多边形: 形状 46"/>
              <p:cNvSpPr/>
              <p:nvPr/>
            </p:nvSpPr>
            <p:spPr>
              <a:xfrm>
                <a:off x="5083873" y="2466530"/>
                <a:ext cx="126878" cy="129889"/>
              </a:xfrm>
              <a:custGeom>
                <a:avLst/>
                <a:gdLst>
                  <a:gd name="connsiteX0" fmla="*/ 20288 w 126878"/>
                  <a:gd name="connsiteY0" fmla="*/ 29020 h 129889"/>
                  <a:gd name="connsiteX1" fmla="*/ 86392 w 126878"/>
                  <a:gd name="connsiteY1" fmla="*/ 3112 h 129889"/>
                  <a:gd name="connsiteX2" fmla="*/ 109251 w 126878"/>
                  <a:gd name="connsiteY2" fmla="*/ 159 h 129889"/>
                  <a:gd name="connsiteX3" fmla="*/ 126587 w 126878"/>
                  <a:gd name="connsiteY3" fmla="*/ 13684 h 129889"/>
                  <a:gd name="connsiteX4" fmla="*/ 116014 w 126878"/>
                  <a:gd name="connsiteY4" fmla="*/ 35973 h 129889"/>
                  <a:gd name="connsiteX5" fmla="*/ 91154 w 126878"/>
                  <a:gd name="connsiteY5" fmla="*/ 44736 h 129889"/>
                  <a:gd name="connsiteX6" fmla="*/ 68199 w 126878"/>
                  <a:gd name="connsiteY6" fmla="*/ 56833 h 129889"/>
                  <a:gd name="connsiteX7" fmla="*/ 58674 w 126878"/>
                  <a:gd name="connsiteY7" fmla="*/ 79502 h 129889"/>
                  <a:gd name="connsiteX8" fmla="*/ 0 w 126878"/>
                  <a:gd name="connsiteY8" fmla="*/ 129889 h 12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878" h="129889">
                    <a:moveTo>
                      <a:pt x="20288" y="29020"/>
                    </a:moveTo>
                    <a:cubicBezTo>
                      <a:pt x="41471" y="18352"/>
                      <a:pt x="63601" y="9679"/>
                      <a:pt x="86392" y="3112"/>
                    </a:cubicBezTo>
                    <a:cubicBezTo>
                      <a:pt x="93732" y="585"/>
                      <a:pt x="101510" y="-420"/>
                      <a:pt x="109251" y="159"/>
                    </a:cubicBezTo>
                    <a:cubicBezTo>
                      <a:pt x="117139" y="987"/>
                      <a:pt x="123865" y="6235"/>
                      <a:pt x="126587" y="13684"/>
                    </a:cubicBezTo>
                    <a:cubicBezTo>
                      <a:pt x="128063" y="22593"/>
                      <a:pt x="123847" y="31480"/>
                      <a:pt x="116014" y="35973"/>
                    </a:cubicBezTo>
                    <a:cubicBezTo>
                      <a:pt x="108247" y="40199"/>
                      <a:pt x="99855" y="43157"/>
                      <a:pt x="91154" y="44736"/>
                    </a:cubicBezTo>
                    <a:cubicBezTo>
                      <a:pt x="82441" y="46312"/>
                      <a:pt x="74425" y="50536"/>
                      <a:pt x="68199" y="56833"/>
                    </a:cubicBezTo>
                    <a:cubicBezTo>
                      <a:pt x="63750" y="63788"/>
                      <a:pt x="60528" y="71456"/>
                      <a:pt x="58674" y="79502"/>
                    </a:cubicBezTo>
                    <a:cubicBezTo>
                      <a:pt x="49149" y="105317"/>
                      <a:pt x="26957" y="124374"/>
                      <a:pt x="0" y="129889"/>
                    </a:cubicBezTo>
                  </a:path>
                </a:pathLst>
              </a:custGeom>
              <a:solidFill>
                <a:srgbClr val="FFBE9D"/>
              </a:solidFill>
              <a:ln w="9525" cap="flat">
                <a:noFill/>
                <a:prstDash val="solid"/>
                <a:miter/>
              </a:ln>
            </p:spPr>
            <p:txBody>
              <a:bodyPr rtlCol="0" anchor="ctr"/>
              <a:lstStyle/>
              <a:p>
                <a:endParaRPr lang="zh-CN" altLang="en-US"/>
              </a:p>
            </p:txBody>
          </p:sp>
          <p:sp>
            <p:nvSpPr>
              <p:cNvPr id="48" name="任意多边形: 形状 47"/>
              <p:cNvSpPr/>
              <p:nvPr/>
            </p:nvSpPr>
            <p:spPr>
              <a:xfrm>
                <a:off x="5083587" y="2463926"/>
                <a:ext cx="129730" cy="132115"/>
              </a:xfrm>
              <a:custGeom>
                <a:avLst/>
                <a:gdLst>
                  <a:gd name="connsiteX0" fmla="*/ 0 w 129730"/>
                  <a:gd name="connsiteY0" fmla="*/ 132017 h 132115"/>
                  <a:gd name="connsiteX1" fmla="*/ 11049 w 129730"/>
                  <a:gd name="connsiteY1" fmla="*/ 128016 h 132115"/>
                  <a:gd name="connsiteX2" fmla="*/ 37624 w 129730"/>
                  <a:gd name="connsiteY2" fmla="*/ 110680 h 132115"/>
                  <a:gd name="connsiteX3" fmla="*/ 51054 w 129730"/>
                  <a:gd name="connsiteY3" fmla="*/ 93440 h 132115"/>
                  <a:gd name="connsiteX4" fmla="*/ 60579 w 129730"/>
                  <a:gd name="connsiteY4" fmla="*/ 70009 h 132115"/>
                  <a:gd name="connsiteX5" fmla="*/ 67437 w 129730"/>
                  <a:gd name="connsiteY5" fmla="*/ 57150 h 132115"/>
                  <a:gd name="connsiteX6" fmla="*/ 80010 w 129730"/>
                  <a:gd name="connsiteY6" fmla="*/ 48387 h 132115"/>
                  <a:gd name="connsiteX7" fmla="*/ 109061 w 129730"/>
                  <a:gd name="connsiteY7" fmla="*/ 39434 h 132115"/>
                  <a:gd name="connsiteX8" fmla="*/ 120777 w 129730"/>
                  <a:gd name="connsiteY8" fmla="*/ 31242 h 132115"/>
                  <a:gd name="connsiteX9" fmla="*/ 125349 w 129730"/>
                  <a:gd name="connsiteY9" fmla="*/ 19050 h 132115"/>
                  <a:gd name="connsiteX10" fmla="*/ 107538 w 129730"/>
                  <a:gd name="connsiteY10" fmla="*/ 4191 h 132115"/>
                  <a:gd name="connsiteX11" fmla="*/ 83154 w 129730"/>
                  <a:gd name="connsiteY11" fmla="*/ 8382 h 132115"/>
                  <a:gd name="connsiteX12" fmla="*/ 61913 w 129730"/>
                  <a:gd name="connsiteY12" fmla="*/ 15145 h 132115"/>
                  <a:gd name="connsiteX13" fmla="*/ 31813 w 129730"/>
                  <a:gd name="connsiteY13" fmla="*/ 26765 h 132115"/>
                  <a:gd name="connsiteX14" fmla="*/ 20764 w 129730"/>
                  <a:gd name="connsiteY14" fmla="*/ 31147 h 132115"/>
                  <a:gd name="connsiteX15" fmla="*/ 31051 w 129730"/>
                  <a:gd name="connsiteY15" fmla="*/ 25146 h 132115"/>
                  <a:gd name="connsiteX16" fmla="*/ 60770 w 129730"/>
                  <a:gd name="connsiteY16" fmla="*/ 12097 h 132115"/>
                  <a:gd name="connsiteX17" fmla="*/ 82010 w 129730"/>
                  <a:gd name="connsiteY17" fmla="*/ 4763 h 132115"/>
                  <a:gd name="connsiteX18" fmla="*/ 107918 w 129730"/>
                  <a:gd name="connsiteY18" fmla="*/ 0 h 132115"/>
                  <a:gd name="connsiteX19" fmla="*/ 121920 w 129730"/>
                  <a:gd name="connsiteY19" fmla="*/ 5048 h 132115"/>
                  <a:gd name="connsiteX20" fmla="*/ 129731 w 129730"/>
                  <a:gd name="connsiteY20" fmla="*/ 18859 h 132115"/>
                  <a:gd name="connsiteX21" fmla="*/ 110681 w 129730"/>
                  <a:gd name="connsiteY21" fmla="*/ 43529 h 132115"/>
                  <a:gd name="connsiteX22" fmla="*/ 81534 w 129730"/>
                  <a:gd name="connsiteY22" fmla="*/ 52388 h 132115"/>
                  <a:gd name="connsiteX23" fmla="*/ 70485 w 129730"/>
                  <a:gd name="connsiteY23" fmla="*/ 60008 h 132115"/>
                  <a:gd name="connsiteX24" fmla="*/ 64294 w 129730"/>
                  <a:gd name="connsiteY24" fmla="*/ 71438 h 132115"/>
                  <a:gd name="connsiteX25" fmla="*/ 54769 w 129730"/>
                  <a:gd name="connsiteY25" fmla="*/ 95345 h 132115"/>
                  <a:gd name="connsiteX26" fmla="*/ 40291 w 129730"/>
                  <a:gd name="connsiteY26" fmla="*/ 112967 h 132115"/>
                  <a:gd name="connsiteX27" fmla="*/ 12192 w 129730"/>
                  <a:gd name="connsiteY27" fmla="*/ 129635 h 132115"/>
                  <a:gd name="connsiteX28" fmla="*/ 3524 w 129730"/>
                  <a:gd name="connsiteY28" fmla="*/ 131826 h 132115"/>
                  <a:gd name="connsiteX29" fmla="*/ 0 w 129730"/>
                  <a:gd name="connsiteY29" fmla="*/ 132017 h 132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9730" h="132115">
                    <a:moveTo>
                      <a:pt x="0" y="132017"/>
                    </a:moveTo>
                    <a:cubicBezTo>
                      <a:pt x="0" y="132017"/>
                      <a:pt x="4001" y="130778"/>
                      <a:pt x="11049" y="128016"/>
                    </a:cubicBezTo>
                    <a:cubicBezTo>
                      <a:pt x="20950" y="124020"/>
                      <a:pt x="29977" y="118132"/>
                      <a:pt x="37624" y="110680"/>
                    </a:cubicBezTo>
                    <a:cubicBezTo>
                      <a:pt x="42878" y="105584"/>
                      <a:pt x="47398" y="99782"/>
                      <a:pt x="51054" y="93440"/>
                    </a:cubicBezTo>
                    <a:cubicBezTo>
                      <a:pt x="55158" y="86040"/>
                      <a:pt x="58356" y="78173"/>
                      <a:pt x="60579" y="70009"/>
                    </a:cubicBezTo>
                    <a:cubicBezTo>
                      <a:pt x="62017" y="65321"/>
                      <a:pt x="64345" y="60955"/>
                      <a:pt x="67437" y="57150"/>
                    </a:cubicBezTo>
                    <a:cubicBezTo>
                      <a:pt x="70891" y="53292"/>
                      <a:pt x="75195" y="50292"/>
                      <a:pt x="80010" y="48387"/>
                    </a:cubicBezTo>
                    <a:cubicBezTo>
                      <a:pt x="89535" y="44196"/>
                      <a:pt x="99917" y="43244"/>
                      <a:pt x="109061" y="39434"/>
                    </a:cubicBezTo>
                    <a:cubicBezTo>
                      <a:pt x="113598" y="37740"/>
                      <a:pt x="117629" y="34921"/>
                      <a:pt x="120777" y="31242"/>
                    </a:cubicBezTo>
                    <a:cubicBezTo>
                      <a:pt x="123753" y="27881"/>
                      <a:pt x="125382" y="23539"/>
                      <a:pt x="125349" y="19050"/>
                    </a:cubicBezTo>
                    <a:cubicBezTo>
                      <a:pt x="123819" y="10422"/>
                      <a:pt x="116300" y="4149"/>
                      <a:pt x="107538" y="4191"/>
                    </a:cubicBezTo>
                    <a:cubicBezTo>
                      <a:pt x="99224" y="4117"/>
                      <a:pt x="90965" y="5537"/>
                      <a:pt x="83154" y="8382"/>
                    </a:cubicBezTo>
                    <a:cubicBezTo>
                      <a:pt x="75438" y="10573"/>
                      <a:pt x="68294" y="12859"/>
                      <a:pt x="61913" y="15145"/>
                    </a:cubicBezTo>
                    <a:cubicBezTo>
                      <a:pt x="49054" y="19622"/>
                      <a:pt x="38862" y="23813"/>
                      <a:pt x="31813" y="26765"/>
                    </a:cubicBezTo>
                    <a:cubicBezTo>
                      <a:pt x="28243" y="28495"/>
                      <a:pt x="24550" y="29959"/>
                      <a:pt x="20764" y="31147"/>
                    </a:cubicBezTo>
                    <a:cubicBezTo>
                      <a:pt x="23929" y="28724"/>
                      <a:pt x="27385" y="26708"/>
                      <a:pt x="31051" y="25146"/>
                    </a:cubicBezTo>
                    <a:cubicBezTo>
                      <a:pt x="37910" y="21717"/>
                      <a:pt x="48006" y="17050"/>
                      <a:pt x="60770" y="12097"/>
                    </a:cubicBezTo>
                    <a:cubicBezTo>
                      <a:pt x="67246" y="9620"/>
                      <a:pt x="74295" y="7144"/>
                      <a:pt x="82010" y="4763"/>
                    </a:cubicBezTo>
                    <a:cubicBezTo>
                      <a:pt x="90289" y="1626"/>
                      <a:pt x="99066" y="13"/>
                      <a:pt x="107918" y="0"/>
                    </a:cubicBezTo>
                    <a:cubicBezTo>
                      <a:pt x="112958" y="379"/>
                      <a:pt x="117798" y="2125"/>
                      <a:pt x="121920" y="5048"/>
                    </a:cubicBezTo>
                    <a:cubicBezTo>
                      <a:pt x="126408" y="8297"/>
                      <a:pt x="129260" y="13339"/>
                      <a:pt x="129731" y="18859"/>
                    </a:cubicBezTo>
                    <a:cubicBezTo>
                      <a:pt x="129233" y="30282"/>
                      <a:pt x="121606" y="40158"/>
                      <a:pt x="110681" y="43529"/>
                    </a:cubicBezTo>
                    <a:cubicBezTo>
                      <a:pt x="100489" y="47720"/>
                      <a:pt x="90202" y="48673"/>
                      <a:pt x="81534" y="52388"/>
                    </a:cubicBezTo>
                    <a:cubicBezTo>
                      <a:pt x="77351" y="54113"/>
                      <a:pt x="73584" y="56711"/>
                      <a:pt x="70485" y="60008"/>
                    </a:cubicBezTo>
                    <a:cubicBezTo>
                      <a:pt x="67725" y="63397"/>
                      <a:pt x="65625" y="67274"/>
                      <a:pt x="64294" y="71438"/>
                    </a:cubicBezTo>
                    <a:cubicBezTo>
                      <a:pt x="62049" y="79747"/>
                      <a:pt x="58853" y="87769"/>
                      <a:pt x="54769" y="95345"/>
                    </a:cubicBezTo>
                    <a:cubicBezTo>
                      <a:pt x="50834" y="101898"/>
                      <a:pt x="45956" y="107836"/>
                      <a:pt x="40291" y="112967"/>
                    </a:cubicBezTo>
                    <a:cubicBezTo>
                      <a:pt x="32227" y="120472"/>
                      <a:pt x="22645" y="126157"/>
                      <a:pt x="12192" y="129635"/>
                    </a:cubicBezTo>
                    <a:cubicBezTo>
                      <a:pt x="9358" y="130569"/>
                      <a:pt x="6462" y="131301"/>
                      <a:pt x="3524" y="131826"/>
                    </a:cubicBezTo>
                    <a:cubicBezTo>
                      <a:pt x="1048" y="132112"/>
                      <a:pt x="0" y="132207"/>
                      <a:pt x="0" y="132017"/>
                    </a:cubicBezTo>
                    <a:close/>
                  </a:path>
                </a:pathLst>
              </a:custGeom>
              <a:solidFill>
                <a:srgbClr val="EB996E"/>
              </a:solidFill>
              <a:ln w="9525" cap="flat">
                <a:noFill/>
                <a:prstDash val="solid"/>
                <a:miter/>
              </a:ln>
            </p:spPr>
            <p:txBody>
              <a:bodyPr rtlCol="0" anchor="ctr"/>
              <a:lstStyle/>
              <a:p>
                <a:endParaRPr lang="zh-CN" altLang="en-US"/>
              </a:p>
            </p:txBody>
          </p:sp>
          <p:sp>
            <p:nvSpPr>
              <p:cNvPr id="49" name="任意多边形: 形状 48"/>
              <p:cNvSpPr/>
              <p:nvPr/>
            </p:nvSpPr>
            <p:spPr>
              <a:xfrm>
                <a:off x="3648074" y="3437286"/>
                <a:ext cx="747389" cy="201644"/>
              </a:xfrm>
              <a:custGeom>
                <a:avLst/>
                <a:gdLst>
                  <a:gd name="connsiteX0" fmla="*/ 651796 w 747389"/>
                  <a:gd name="connsiteY0" fmla="*/ 0 h 201644"/>
                  <a:gd name="connsiteX1" fmla="*/ 127921 w 747389"/>
                  <a:gd name="connsiteY1" fmla="*/ 0 h 201644"/>
                  <a:gd name="connsiteX2" fmla="*/ 0 w 747389"/>
                  <a:gd name="connsiteY2" fmla="*/ 198596 h 201644"/>
                  <a:gd name="connsiteX3" fmla="*/ 745998 w 747389"/>
                  <a:gd name="connsiteY3" fmla="*/ 201644 h 201644"/>
                  <a:gd name="connsiteX4" fmla="*/ 651796 w 747389"/>
                  <a:gd name="connsiteY4" fmla="*/ 0 h 201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7389" h="201644">
                    <a:moveTo>
                      <a:pt x="651796" y="0"/>
                    </a:moveTo>
                    <a:lnTo>
                      <a:pt x="127921" y="0"/>
                    </a:lnTo>
                    <a:cubicBezTo>
                      <a:pt x="79514" y="62301"/>
                      <a:pt x="36707" y="128759"/>
                      <a:pt x="0" y="198596"/>
                    </a:cubicBezTo>
                    <a:lnTo>
                      <a:pt x="745998" y="201644"/>
                    </a:lnTo>
                    <a:cubicBezTo>
                      <a:pt x="760857" y="177641"/>
                      <a:pt x="651796" y="0"/>
                      <a:pt x="651796" y="0"/>
                    </a:cubicBezTo>
                    <a:close/>
                  </a:path>
                </a:pathLst>
              </a:custGeom>
              <a:solidFill>
                <a:srgbClr val="263238"/>
              </a:solidFill>
              <a:ln w="9525" cap="flat">
                <a:noFill/>
                <a:prstDash val="solid"/>
                <a:miter/>
              </a:ln>
            </p:spPr>
            <p:txBody>
              <a:bodyPr rtlCol="0" anchor="ctr"/>
              <a:lstStyle/>
              <a:p>
                <a:endParaRPr lang="zh-CN" altLang="en-US"/>
              </a:p>
            </p:txBody>
          </p:sp>
          <p:sp>
            <p:nvSpPr>
              <p:cNvPr id="50" name="任意多边形: 形状 49"/>
              <p:cNvSpPr/>
              <p:nvPr/>
            </p:nvSpPr>
            <p:spPr>
              <a:xfrm>
                <a:off x="3716070" y="2551937"/>
                <a:ext cx="738825" cy="885825"/>
              </a:xfrm>
              <a:custGeom>
                <a:avLst/>
                <a:gdLst>
                  <a:gd name="connsiteX0" fmla="*/ 738582 w 738825"/>
                  <a:gd name="connsiteY0" fmla="*/ 409480 h 885825"/>
                  <a:gd name="connsiteX1" fmla="*/ 662382 w 738825"/>
                  <a:gd name="connsiteY1" fmla="*/ 27908 h 885825"/>
                  <a:gd name="connsiteX2" fmla="*/ 571704 w 738825"/>
                  <a:gd name="connsiteY2" fmla="*/ 0 h 885825"/>
                  <a:gd name="connsiteX3" fmla="*/ 571704 w 738825"/>
                  <a:gd name="connsiteY3" fmla="*/ 0 h 885825"/>
                  <a:gd name="connsiteX4" fmla="*/ 404826 w 738825"/>
                  <a:gd name="connsiteY4" fmla="*/ 53530 h 885825"/>
                  <a:gd name="connsiteX5" fmla="*/ 346056 w 738825"/>
                  <a:gd name="connsiteY5" fmla="*/ 22765 h 885825"/>
                  <a:gd name="connsiteX6" fmla="*/ 123457 w 738825"/>
                  <a:gd name="connsiteY6" fmla="*/ 36290 h 885825"/>
                  <a:gd name="connsiteX7" fmla="*/ 89072 w 738825"/>
                  <a:gd name="connsiteY7" fmla="*/ 229076 h 885825"/>
                  <a:gd name="connsiteX8" fmla="*/ 204 w 738825"/>
                  <a:gd name="connsiteY8" fmla="*/ 742950 h 885825"/>
                  <a:gd name="connsiteX9" fmla="*/ 60021 w 738825"/>
                  <a:gd name="connsiteY9" fmla="*/ 885825 h 885825"/>
                  <a:gd name="connsiteX10" fmla="*/ 583896 w 738825"/>
                  <a:gd name="connsiteY10" fmla="*/ 885825 h 885825"/>
                  <a:gd name="connsiteX11" fmla="*/ 647999 w 738825"/>
                  <a:gd name="connsiteY11" fmla="*/ 723424 h 885825"/>
                  <a:gd name="connsiteX12" fmla="*/ 738582 w 738825"/>
                  <a:gd name="connsiteY12" fmla="*/ 409480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825" h="885825">
                    <a:moveTo>
                      <a:pt x="738582" y="409480"/>
                    </a:moveTo>
                    <a:cubicBezTo>
                      <a:pt x="720865" y="175165"/>
                      <a:pt x="662382" y="27908"/>
                      <a:pt x="662382" y="27908"/>
                    </a:cubicBezTo>
                    <a:lnTo>
                      <a:pt x="571704" y="0"/>
                    </a:lnTo>
                    <a:lnTo>
                      <a:pt x="571704" y="0"/>
                    </a:lnTo>
                    <a:cubicBezTo>
                      <a:pt x="557988" y="59912"/>
                      <a:pt x="460356" y="79724"/>
                      <a:pt x="404826" y="53530"/>
                    </a:cubicBezTo>
                    <a:lnTo>
                      <a:pt x="346056" y="22765"/>
                    </a:lnTo>
                    <a:cubicBezTo>
                      <a:pt x="157366" y="-5810"/>
                      <a:pt x="167082" y="10096"/>
                      <a:pt x="123457" y="36290"/>
                    </a:cubicBezTo>
                    <a:cubicBezTo>
                      <a:pt x="85357" y="59055"/>
                      <a:pt x="89072" y="229076"/>
                      <a:pt x="89072" y="229076"/>
                    </a:cubicBezTo>
                    <a:cubicBezTo>
                      <a:pt x="89072" y="229076"/>
                      <a:pt x="-4940" y="671989"/>
                      <a:pt x="204" y="742950"/>
                    </a:cubicBezTo>
                    <a:cubicBezTo>
                      <a:pt x="5347" y="813911"/>
                      <a:pt x="60021" y="885825"/>
                      <a:pt x="60021" y="885825"/>
                    </a:cubicBezTo>
                    <a:lnTo>
                      <a:pt x="583896" y="885825"/>
                    </a:lnTo>
                    <a:cubicBezTo>
                      <a:pt x="636664" y="885825"/>
                      <a:pt x="651714" y="766667"/>
                      <a:pt x="647999" y="723424"/>
                    </a:cubicBezTo>
                    <a:cubicBezTo>
                      <a:pt x="644284" y="680180"/>
                      <a:pt x="744392" y="486537"/>
                      <a:pt x="738582" y="409480"/>
                    </a:cubicBezTo>
                    <a:close/>
                  </a:path>
                </a:pathLst>
              </a:custGeom>
              <a:solidFill>
                <a:srgbClr val="C53F3F"/>
              </a:solidFill>
              <a:ln w="9525" cap="flat">
                <a:noFill/>
                <a:prstDash val="solid"/>
                <a:miter/>
              </a:ln>
            </p:spPr>
            <p:txBody>
              <a:bodyPr rtlCol="0" anchor="ctr"/>
              <a:lstStyle/>
              <a:p>
                <a:endParaRPr lang="zh-CN" altLang="en-US"/>
              </a:p>
            </p:txBody>
          </p:sp>
          <p:sp>
            <p:nvSpPr>
              <p:cNvPr id="51" name="任意多边形: 形状 50"/>
              <p:cNvSpPr/>
              <p:nvPr/>
            </p:nvSpPr>
            <p:spPr>
              <a:xfrm>
                <a:off x="3957637" y="3058174"/>
                <a:ext cx="252983" cy="88906"/>
              </a:xfrm>
              <a:custGeom>
                <a:avLst/>
                <a:gdLst>
                  <a:gd name="connsiteX0" fmla="*/ 0 w 252983"/>
                  <a:gd name="connsiteY0" fmla="*/ 50691 h 88906"/>
                  <a:gd name="connsiteX1" fmla="*/ 8763 w 252983"/>
                  <a:gd name="connsiteY1" fmla="*/ 58120 h 88906"/>
                  <a:gd name="connsiteX2" fmla="*/ 35814 w 252983"/>
                  <a:gd name="connsiteY2" fmla="*/ 73932 h 88906"/>
                  <a:gd name="connsiteX3" fmla="*/ 80486 w 252983"/>
                  <a:gd name="connsiteY3" fmla="*/ 87362 h 88906"/>
                  <a:gd name="connsiteX4" fmla="*/ 137636 w 252983"/>
                  <a:gd name="connsiteY4" fmla="*/ 84885 h 88906"/>
                  <a:gd name="connsiteX5" fmla="*/ 226504 w 252983"/>
                  <a:gd name="connsiteY5" fmla="*/ 33260 h 88906"/>
                  <a:gd name="connsiteX6" fmla="*/ 246888 w 252983"/>
                  <a:gd name="connsiteY6" fmla="*/ 9543 h 88906"/>
                  <a:gd name="connsiteX7" fmla="*/ 252984 w 252983"/>
                  <a:gd name="connsiteY7" fmla="*/ 18 h 88906"/>
                  <a:gd name="connsiteX8" fmla="*/ 223742 w 252983"/>
                  <a:gd name="connsiteY8" fmla="*/ 30688 h 88906"/>
                  <a:gd name="connsiteX9" fmla="*/ 136398 w 252983"/>
                  <a:gd name="connsiteY9" fmla="*/ 79647 h 88906"/>
                  <a:gd name="connsiteX10" fmla="*/ 37433 w 252983"/>
                  <a:gd name="connsiteY10" fmla="*/ 70122 h 88906"/>
                  <a:gd name="connsiteX11" fmla="*/ 0 w 252983"/>
                  <a:gd name="connsiteY11" fmla="*/ 50691 h 8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83" h="88906">
                    <a:moveTo>
                      <a:pt x="0" y="50691"/>
                    </a:moveTo>
                    <a:cubicBezTo>
                      <a:pt x="2535" y="53590"/>
                      <a:pt x="5488" y="56094"/>
                      <a:pt x="8763" y="58120"/>
                    </a:cubicBezTo>
                    <a:cubicBezTo>
                      <a:pt x="17242" y="64262"/>
                      <a:pt x="26302" y="69558"/>
                      <a:pt x="35814" y="73932"/>
                    </a:cubicBezTo>
                    <a:cubicBezTo>
                      <a:pt x="49995" y="80498"/>
                      <a:pt x="65035" y="85020"/>
                      <a:pt x="80486" y="87362"/>
                    </a:cubicBezTo>
                    <a:cubicBezTo>
                      <a:pt x="99526" y="90059"/>
                      <a:pt x="118901" y="89220"/>
                      <a:pt x="137636" y="84885"/>
                    </a:cubicBezTo>
                    <a:cubicBezTo>
                      <a:pt x="171471" y="76245"/>
                      <a:pt x="202239" y="58372"/>
                      <a:pt x="226504" y="33260"/>
                    </a:cubicBezTo>
                    <a:cubicBezTo>
                      <a:pt x="233901" y="25892"/>
                      <a:pt x="240716" y="17963"/>
                      <a:pt x="246888" y="9543"/>
                    </a:cubicBezTo>
                    <a:cubicBezTo>
                      <a:pt x="249394" y="6697"/>
                      <a:pt x="251450" y="3485"/>
                      <a:pt x="252984" y="18"/>
                    </a:cubicBezTo>
                    <a:cubicBezTo>
                      <a:pt x="252222" y="-554"/>
                      <a:pt x="242697" y="12781"/>
                      <a:pt x="223742" y="30688"/>
                    </a:cubicBezTo>
                    <a:cubicBezTo>
                      <a:pt x="199354" y="54290"/>
                      <a:pt x="169259" y="71159"/>
                      <a:pt x="136398" y="79647"/>
                    </a:cubicBezTo>
                    <a:cubicBezTo>
                      <a:pt x="103239" y="87127"/>
                      <a:pt x="68556" y="83789"/>
                      <a:pt x="37433" y="70122"/>
                    </a:cubicBezTo>
                    <a:cubicBezTo>
                      <a:pt x="13430" y="60120"/>
                      <a:pt x="571" y="49833"/>
                      <a:pt x="0" y="50691"/>
                    </a:cubicBezTo>
                    <a:close/>
                  </a:path>
                </a:pathLst>
              </a:custGeom>
              <a:solidFill>
                <a:srgbClr val="263238"/>
              </a:solidFill>
              <a:ln w="9525" cap="flat">
                <a:noFill/>
                <a:prstDash val="solid"/>
                <a:miter/>
              </a:ln>
            </p:spPr>
            <p:txBody>
              <a:bodyPr rtlCol="0" anchor="ctr"/>
              <a:lstStyle/>
              <a:p>
                <a:endParaRPr lang="zh-CN" altLang="en-US"/>
              </a:p>
            </p:txBody>
          </p:sp>
          <p:sp>
            <p:nvSpPr>
              <p:cNvPr id="52" name="任意多边形: 形状 51"/>
              <p:cNvSpPr/>
              <p:nvPr/>
            </p:nvSpPr>
            <p:spPr>
              <a:xfrm>
                <a:off x="3959923" y="3067145"/>
                <a:ext cx="244792" cy="134337"/>
              </a:xfrm>
              <a:custGeom>
                <a:avLst/>
                <a:gdLst>
                  <a:gd name="connsiteX0" fmla="*/ 242030 w 244792"/>
                  <a:gd name="connsiteY0" fmla="*/ 2953 h 134337"/>
                  <a:gd name="connsiteX1" fmla="*/ 188214 w 244792"/>
                  <a:gd name="connsiteY1" fmla="*/ 105823 h 134337"/>
                  <a:gd name="connsiteX2" fmla="*/ 76200 w 244792"/>
                  <a:gd name="connsiteY2" fmla="*/ 130207 h 134337"/>
                  <a:gd name="connsiteX3" fmla="*/ 0 w 244792"/>
                  <a:gd name="connsiteY3" fmla="*/ 47054 h 134337"/>
                  <a:gd name="connsiteX4" fmla="*/ 83534 w 244792"/>
                  <a:gd name="connsiteY4" fmla="*/ 76200 h 134337"/>
                  <a:gd name="connsiteX5" fmla="*/ 244792 w 244792"/>
                  <a:gd name="connsiteY5" fmla="*/ 0 h 134337"/>
                  <a:gd name="connsiteX6" fmla="*/ 240506 w 244792"/>
                  <a:gd name="connsiteY6" fmla="*/ 4477 h 13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4792" h="134337">
                    <a:moveTo>
                      <a:pt x="242030" y="2953"/>
                    </a:moveTo>
                    <a:cubicBezTo>
                      <a:pt x="238366" y="43000"/>
                      <a:pt x="219022" y="79976"/>
                      <a:pt x="188214" y="105823"/>
                    </a:cubicBezTo>
                    <a:cubicBezTo>
                      <a:pt x="156921" y="131389"/>
                      <a:pt x="115289" y="140452"/>
                      <a:pt x="76200" y="130207"/>
                    </a:cubicBezTo>
                    <a:cubicBezTo>
                      <a:pt x="37244" y="118927"/>
                      <a:pt x="7844" y="86844"/>
                      <a:pt x="0" y="47054"/>
                    </a:cubicBezTo>
                    <a:cubicBezTo>
                      <a:pt x="26374" y="60560"/>
                      <a:pt x="54483" y="70368"/>
                      <a:pt x="83534" y="76200"/>
                    </a:cubicBezTo>
                    <a:cubicBezTo>
                      <a:pt x="147607" y="84799"/>
                      <a:pt x="210753" y="54960"/>
                      <a:pt x="244792" y="0"/>
                    </a:cubicBezTo>
                    <a:lnTo>
                      <a:pt x="240506" y="4477"/>
                    </a:lnTo>
                  </a:path>
                </a:pathLst>
              </a:custGeom>
              <a:solidFill>
                <a:srgbClr val="000000"/>
              </a:solidFill>
              <a:ln w="9525" cap="flat">
                <a:noFill/>
                <a:prstDash val="solid"/>
                <a:miter/>
              </a:ln>
            </p:spPr>
            <p:txBody>
              <a:bodyPr rtlCol="0" anchor="ctr"/>
              <a:lstStyle/>
              <a:p>
                <a:endParaRPr lang="zh-CN" altLang="en-US"/>
              </a:p>
            </p:txBody>
          </p:sp>
          <p:sp>
            <p:nvSpPr>
              <p:cNvPr id="53" name="任意多边形: 形状 52"/>
              <p:cNvSpPr/>
              <p:nvPr/>
            </p:nvSpPr>
            <p:spPr>
              <a:xfrm>
                <a:off x="3604450" y="2576477"/>
                <a:ext cx="402062" cy="497906"/>
              </a:xfrm>
              <a:custGeom>
                <a:avLst/>
                <a:gdLst>
                  <a:gd name="connsiteX0" fmla="*/ 0 w 402062"/>
                  <a:gd name="connsiteY0" fmla="*/ 374082 h 497906"/>
                  <a:gd name="connsiteX1" fmla="*/ 263747 w 402062"/>
                  <a:gd name="connsiteY1" fmla="*/ 497907 h 497906"/>
                  <a:gd name="connsiteX2" fmla="*/ 380524 w 402062"/>
                  <a:gd name="connsiteY2" fmla="*/ 227492 h 497906"/>
                  <a:gd name="connsiteX3" fmla="*/ 389096 w 402062"/>
                  <a:gd name="connsiteY3" fmla="*/ 75664 h 497906"/>
                  <a:gd name="connsiteX4" fmla="*/ 235458 w 402062"/>
                  <a:gd name="connsiteY4" fmla="*/ 11846 h 497906"/>
                  <a:gd name="connsiteX5" fmla="*/ 0 w 402062"/>
                  <a:gd name="connsiteY5" fmla="*/ 374082 h 49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2062" h="497906">
                    <a:moveTo>
                      <a:pt x="0" y="374082"/>
                    </a:moveTo>
                    <a:lnTo>
                      <a:pt x="263747" y="497907"/>
                    </a:lnTo>
                    <a:cubicBezTo>
                      <a:pt x="263747" y="497907"/>
                      <a:pt x="371284" y="259782"/>
                      <a:pt x="380524" y="227492"/>
                    </a:cubicBezTo>
                    <a:cubicBezTo>
                      <a:pt x="389763" y="195203"/>
                      <a:pt x="418624" y="143482"/>
                      <a:pt x="389096" y="75664"/>
                    </a:cubicBezTo>
                    <a:cubicBezTo>
                      <a:pt x="359569" y="7846"/>
                      <a:pt x="279654" y="-17014"/>
                      <a:pt x="235458" y="11846"/>
                    </a:cubicBezTo>
                    <a:cubicBezTo>
                      <a:pt x="136779" y="76426"/>
                      <a:pt x="0" y="374082"/>
                      <a:pt x="0" y="374082"/>
                    </a:cubicBezTo>
                    <a:close/>
                  </a:path>
                </a:pathLst>
              </a:custGeom>
              <a:solidFill>
                <a:srgbClr val="C53F3F"/>
              </a:solidFill>
              <a:ln w="9525" cap="flat">
                <a:noFill/>
                <a:prstDash val="solid"/>
                <a:miter/>
              </a:ln>
            </p:spPr>
            <p:txBody>
              <a:bodyPr rtlCol="0" anchor="ctr"/>
              <a:lstStyle/>
              <a:p>
                <a:endParaRPr lang="zh-CN" altLang="en-US"/>
              </a:p>
            </p:txBody>
          </p:sp>
          <p:sp>
            <p:nvSpPr>
              <p:cNvPr id="54" name="任意多边形: 形状 53"/>
              <p:cNvSpPr/>
              <p:nvPr/>
            </p:nvSpPr>
            <p:spPr>
              <a:xfrm>
                <a:off x="4378833" y="2579941"/>
                <a:ext cx="289274" cy="457200"/>
              </a:xfrm>
              <a:custGeom>
                <a:avLst/>
                <a:gdLst>
                  <a:gd name="connsiteX0" fmla="*/ 54959 w 289274"/>
                  <a:gd name="connsiteY0" fmla="*/ 383191 h 457200"/>
                  <a:gd name="connsiteX1" fmla="*/ 208693 w 289274"/>
                  <a:gd name="connsiteY1" fmla="*/ 457200 h 457200"/>
                  <a:gd name="connsiteX2" fmla="*/ 289274 w 289274"/>
                  <a:gd name="connsiteY2" fmla="*/ 190500 h 457200"/>
                  <a:gd name="connsiteX3" fmla="*/ 0 w 289274"/>
                  <a:gd name="connsiteY3" fmla="*/ 0 h 457200"/>
                  <a:gd name="connsiteX4" fmla="*/ 36957 w 289274"/>
                  <a:gd name="connsiteY4" fmla="*/ 220409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74" h="457200">
                    <a:moveTo>
                      <a:pt x="54959" y="383191"/>
                    </a:moveTo>
                    <a:cubicBezTo>
                      <a:pt x="67342" y="383191"/>
                      <a:pt x="208693" y="457200"/>
                      <a:pt x="208693" y="457200"/>
                    </a:cubicBezTo>
                    <a:lnTo>
                      <a:pt x="289274" y="190500"/>
                    </a:lnTo>
                    <a:cubicBezTo>
                      <a:pt x="168974" y="110300"/>
                      <a:pt x="70199" y="19050"/>
                      <a:pt x="0" y="0"/>
                    </a:cubicBezTo>
                    <a:lnTo>
                      <a:pt x="36957" y="220409"/>
                    </a:lnTo>
                    <a:close/>
                  </a:path>
                </a:pathLst>
              </a:custGeom>
              <a:solidFill>
                <a:srgbClr val="C53F3F"/>
              </a:solidFill>
              <a:ln w="9525" cap="flat">
                <a:noFill/>
                <a:prstDash val="solid"/>
                <a:miter/>
              </a:ln>
            </p:spPr>
            <p:txBody>
              <a:bodyPr rtlCol="0" anchor="ctr"/>
              <a:lstStyle/>
              <a:p>
                <a:endParaRPr lang="zh-CN" altLang="en-US"/>
              </a:p>
            </p:txBody>
          </p:sp>
          <p:sp>
            <p:nvSpPr>
              <p:cNvPr id="55" name="任意多边形: 形状 54"/>
              <p:cNvSpPr/>
              <p:nvPr/>
            </p:nvSpPr>
            <p:spPr>
              <a:xfrm>
                <a:off x="3604450" y="2848546"/>
                <a:ext cx="372808" cy="229076"/>
              </a:xfrm>
              <a:custGeom>
                <a:avLst/>
                <a:gdLst>
                  <a:gd name="connsiteX0" fmla="*/ 0 w 372808"/>
                  <a:gd name="connsiteY0" fmla="*/ 102013 h 229076"/>
                  <a:gd name="connsiteX1" fmla="*/ 5239 w 372808"/>
                  <a:gd name="connsiteY1" fmla="*/ 103918 h 229076"/>
                  <a:gd name="connsiteX2" fmla="*/ 19812 w 372808"/>
                  <a:gd name="connsiteY2" fmla="*/ 110109 h 229076"/>
                  <a:gd name="connsiteX3" fmla="*/ 73152 w 372808"/>
                  <a:gd name="connsiteY3" fmla="*/ 133731 h 229076"/>
                  <a:gd name="connsiteX4" fmla="*/ 248221 w 372808"/>
                  <a:gd name="connsiteY4" fmla="*/ 213550 h 229076"/>
                  <a:gd name="connsiteX5" fmla="*/ 269558 w 372808"/>
                  <a:gd name="connsiteY5" fmla="*/ 223075 h 229076"/>
                  <a:gd name="connsiteX6" fmla="*/ 266224 w 372808"/>
                  <a:gd name="connsiteY6" fmla="*/ 224314 h 229076"/>
                  <a:gd name="connsiteX7" fmla="*/ 342424 w 372808"/>
                  <a:gd name="connsiteY7" fmla="*/ 64961 h 229076"/>
                  <a:gd name="connsiteX8" fmla="*/ 364522 w 372808"/>
                  <a:gd name="connsiteY8" fmla="*/ 17336 h 229076"/>
                  <a:gd name="connsiteX9" fmla="*/ 370427 w 372808"/>
                  <a:gd name="connsiteY9" fmla="*/ 4382 h 229076"/>
                  <a:gd name="connsiteX10" fmla="*/ 372809 w 372808"/>
                  <a:gd name="connsiteY10" fmla="*/ 0 h 229076"/>
                  <a:gd name="connsiteX11" fmla="*/ 371284 w 372808"/>
                  <a:gd name="connsiteY11" fmla="*/ 4763 h 229076"/>
                  <a:gd name="connsiteX12" fmla="*/ 366236 w 372808"/>
                  <a:gd name="connsiteY12" fmla="*/ 18098 h 229076"/>
                  <a:gd name="connsiteX13" fmla="*/ 345567 w 372808"/>
                  <a:gd name="connsiteY13" fmla="*/ 66675 h 229076"/>
                  <a:gd name="connsiteX14" fmla="*/ 270986 w 372808"/>
                  <a:gd name="connsiteY14" fmla="*/ 226790 h 229076"/>
                  <a:gd name="connsiteX15" fmla="*/ 269938 w 372808"/>
                  <a:gd name="connsiteY15" fmla="*/ 229076 h 229076"/>
                  <a:gd name="connsiteX16" fmla="*/ 267653 w 372808"/>
                  <a:gd name="connsiteY16" fmla="*/ 228029 h 229076"/>
                  <a:gd name="connsiteX17" fmla="*/ 246317 w 372808"/>
                  <a:gd name="connsiteY17" fmla="*/ 218504 h 229076"/>
                  <a:gd name="connsiteX18" fmla="*/ 71819 w 372808"/>
                  <a:gd name="connsiteY18" fmla="*/ 137255 h 229076"/>
                  <a:gd name="connsiteX19" fmla="*/ 19241 w 372808"/>
                  <a:gd name="connsiteY19" fmla="*/ 112204 h 229076"/>
                  <a:gd name="connsiteX20" fmla="*/ 5048 w 372808"/>
                  <a:gd name="connsiteY20" fmla="*/ 105061 h 229076"/>
                  <a:gd name="connsiteX21" fmla="*/ 0 w 372808"/>
                  <a:gd name="connsiteY21" fmla="*/ 102013 h 22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2808" h="229076">
                    <a:moveTo>
                      <a:pt x="0" y="102013"/>
                    </a:moveTo>
                    <a:cubicBezTo>
                      <a:pt x="1813" y="102447"/>
                      <a:pt x="3570" y="103086"/>
                      <a:pt x="5239" y="103918"/>
                    </a:cubicBezTo>
                    <a:lnTo>
                      <a:pt x="19812" y="110109"/>
                    </a:lnTo>
                    <a:lnTo>
                      <a:pt x="73152" y="133731"/>
                    </a:lnTo>
                    <a:lnTo>
                      <a:pt x="248221" y="213550"/>
                    </a:lnTo>
                    <a:lnTo>
                      <a:pt x="269558" y="223075"/>
                    </a:lnTo>
                    <a:lnTo>
                      <a:pt x="266224" y="224314"/>
                    </a:lnTo>
                    <a:cubicBezTo>
                      <a:pt x="296704" y="161544"/>
                      <a:pt x="323374" y="105442"/>
                      <a:pt x="342424" y="64961"/>
                    </a:cubicBezTo>
                    <a:lnTo>
                      <a:pt x="364522" y="17336"/>
                    </a:lnTo>
                    <a:cubicBezTo>
                      <a:pt x="366903" y="12097"/>
                      <a:pt x="368808" y="7811"/>
                      <a:pt x="370427" y="4382"/>
                    </a:cubicBezTo>
                    <a:cubicBezTo>
                      <a:pt x="371004" y="2813"/>
                      <a:pt x="371807" y="1337"/>
                      <a:pt x="372809" y="0"/>
                    </a:cubicBezTo>
                    <a:cubicBezTo>
                      <a:pt x="372459" y="1634"/>
                      <a:pt x="371948" y="3229"/>
                      <a:pt x="371284" y="4763"/>
                    </a:cubicBezTo>
                    <a:cubicBezTo>
                      <a:pt x="370237" y="7811"/>
                      <a:pt x="368522" y="12287"/>
                      <a:pt x="366236" y="18098"/>
                    </a:cubicBezTo>
                    <a:cubicBezTo>
                      <a:pt x="361569" y="29623"/>
                      <a:pt x="354616" y="46196"/>
                      <a:pt x="345567" y="66675"/>
                    </a:cubicBezTo>
                    <a:cubicBezTo>
                      <a:pt x="327470" y="107537"/>
                      <a:pt x="301371" y="164021"/>
                      <a:pt x="270986" y="226790"/>
                    </a:cubicBezTo>
                    <a:lnTo>
                      <a:pt x="269938" y="229076"/>
                    </a:lnTo>
                    <a:lnTo>
                      <a:pt x="267653" y="228029"/>
                    </a:lnTo>
                    <a:lnTo>
                      <a:pt x="246317" y="218504"/>
                    </a:lnTo>
                    <a:lnTo>
                      <a:pt x="71819" y="137255"/>
                    </a:lnTo>
                    <a:lnTo>
                      <a:pt x="19241" y="112204"/>
                    </a:lnTo>
                    <a:lnTo>
                      <a:pt x="5048" y="105061"/>
                    </a:lnTo>
                    <a:cubicBezTo>
                      <a:pt x="3223" y="104302"/>
                      <a:pt x="1521" y="103275"/>
                      <a:pt x="0" y="102013"/>
                    </a:cubicBezTo>
                    <a:close/>
                  </a:path>
                </a:pathLst>
              </a:custGeom>
              <a:solidFill>
                <a:srgbClr val="263238"/>
              </a:solidFill>
              <a:ln w="9525" cap="flat">
                <a:noFill/>
                <a:prstDash val="solid"/>
                <a:miter/>
              </a:ln>
            </p:spPr>
            <p:txBody>
              <a:bodyPr rtlCol="0" anchor="ctr"/>
              <a:lstStyle/>
              <a:p>
                <a:endParaRPr lang="zh-CN" altLang="en-US"/>
              </a:p>
            </p:txBody>
          </p:sp>
          <p:sp>
            <p:nvSpPr>
              <p:cNvPr id="56" name="任意多边形: 形状 55"/>
              <p:cNvSpPr/>
              <p:nvPr/>
            </p:nvSpPr>
            <p:spPr>
              <a:xfrm>
                <a:off x="4395882" y="2744152"/>
                <a:ext cx="62103" cy="424814"/>
              </a:xfrm>
              <a:custGeom>
                <a:avLst/>
                <a:gdLst>
                  <a:gd name="connsiteX0" fmla="*/ 14192 w 62103"/>
                  <a:gd name="connsiteY0" fmla="*/ 0 h 424814"/>
                  <a:gd name="connsiteX1" fmla="*/ 19622 w 62103"/>
                  <a:gd name="connsiteY1" fmla="*/ 16383 h 424814"/>
                  <a:gd name="connsiteX2" fmla="*/ 33528 w 62103"/>
                  <a:gd name="connsiteY2" fmla="*/ 61436 h 424814"/>
                  <a:gd name="connsiteX3" fmla="*/ 62103 w 62103"/>
                  <a:gd name="connsiteY3" fmla="*/ 213836 h 424814"/>
                  <a:gd name="connsiteX4" fmla="*/ 48006 w 62103"/>
                  <a:gd name="connsiteY4" fmla="*/ 298704 h 424814"/>
                  <a:gd name="connsiteX5" fmla="*/ 24956 w 62103"/>
                  <a:gd name="connsiteY5" fmla="*/ 365379 h 424814"/>
                  <a:gd name="connsiteX6" fmla="*/ 7144 w 62103"/>
                  <a:gd name="connsiteY6" fmla="*/ 409003 h 424814"/>
                  <a:gd name="connsiteX7" fmla="*/ 0 w 62103"/>
                  <a:gd name="connsiteY7" fmla="*/ 424815 h 424814"/>
                  <a:gd name="connsiteX8" fmla="*/ 1143 w 62103"/>
                  <a:gd name="connsiteY8" fmla="*/ 420433 h 424814"/>
                  <a:gd name="connsiteX9" fmla="*/ 5334 w 62103"/>
                  <a:gd name="connsiteY9" fmla="*/ 408337 h 424814"/>
                  <a:gd name="connsiteX10" fmla="*/ 21622 w 62103"/>
                  <a:gd name="connsiteY10" fmla="*/ 364141 h 424814"/>
                  <a:gd name="connsiteX11" fmla="*/ 43625 w 62103"/>
                  <a:gd name="connsiteY11" fmla="*/ 297466 h 424814"/>
                  <a:gd name="connsiteX12" fmla="*/ 57150 w 62103"/>
                  <a:gd name="connsiteY12" fmla="*/ 213836 h 424814"/>
                  <a:gd name="connsiteX13" fmla="*/ 29813 w 62103"/>
                  <a:gd name="connsiteY13" fmla="*/ 61913 h 424814"/>
                  <a:gd name="connsiteX14" fmla="*/ 17526 w 62103"/>
                  <a:gd name="connsiteY14" fmla="*/ 16478 h 424814"/>
                  <a:gd name="connsiteX15" fmla="*/ 14573 w 62103"/>
                  <a:gd name="connsiteY15" fmla="*/ 4000 h 424814"/>
                  <a:gd name="connsiteX16" fmla="*/ 14192 w 62103"/>
                  <a:gd name="connsiteY16" fmla="*/ 0 h 42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103" h="424814">
                    <a:moveTo>
                      <a:pt x="14192" y="0"/>
                    </a:moveTo>
                    <a:cubicBezTo>
                      <a:pt x="16341" y="5343"/>
                      <a:pt x="18155" y="10814"/>
                      <a:pt x="19622" y="16383"/>
                    </a:cubicBezTo>
                    <a:cubicBezTo>
                      <a:pt x="23146" y="27813"/>
                      <a:pt x="27813" y="43053"/>
                      <a:pt x="33528" y="61436"/>
                    </a:cubicBezTo>
                    <a:cubicBezTo>
                      <a:pt x="44958" y="99536"/>
                      <a:pt x="62103" y="152781"/>
                      <a:pt x="62103" y="213836"/>
                    </a:cubicBezTo>
                    <a:cubicBezTo>
                      <a:pt x="61214" y="242628"/>
                      <a:pt x="56473" y="271171"/>
                      <a:pt x="48006" y="298704"/>
                    </a:cubicBezTo>
                    <a:cubicBezTo>
                      <a:pt x="40672" y="324136"/>
                      <a:pt x="32195" y="346329"/>
                      <a:pt x="24956" y="365379"/>
                    </a:cubicBezTo>
                    <a:cubicBezTo>
                      <a:pt x="17717" y="384429"/>
                      <a:pt x="11430" y="398717"/>
                      <a:pt x="7144" y="409003"/>
                    </a:cubicBezTo>
                    <a:cubicBezTo>
                      <a:pt x="5189" y="414456"/>
                      <a:pt x="2800" y="419744"/>
                      <a:pt x="0" y="424815"/>
                    </a:cubicBezTo>
                    <a:cubicBezTo>
                      <a:pt x="167" y="423307"/>
                      <a:pt x="552" y="421831"/>
                      <a:pt x="1143" y="420433"/>
                    </a:cubicBezTo>
                    <a:cubicBezTo>
                      <a:pt x="2286" y="417100"/>
                      <a:pt x="3620" y="413099"/>
                      <a:pt x="5334" y="408337"/>
                    </a:cubicBezTo>
                    <a:cubicBezTo>
                      <a:pt x="9430" y="397097"/>
                      <a:pt x="14859" y="382238"/>
                      <a:pt x="21622" y="364141"/>
                    </a:cubicBezTo>
                    <a:cubicBezTo>
                      <a:pt x="28385" y="346043"/>
                      <a:pt x="36576" y="323183"/>
                      <a:pt x="43625" y="297466"/>
                    </a:cubicBezTo>
                    <a:cubicBezTo>
                      <a:pt x="51711" y="270287"/>
                      <a:pt x="56257" y="242178"/>
                      <a:pt x="57150" y="213836"/>
                    </a:cubicBezTo>
                    <a:cubicBezTo>
                      <a:pt x="56388" y="153352"/>
                      <a:pt x="40481" y="100108"/>
                      <a:pt x="29813" y="61913"/>
                    </a:cubicBezTo>
                    <a:cubicBezTo>
                      <a:pt x="24479" y="42863"/>
                      <a:pt x="20288" y="27242"/>
                      <a:pt x="17526" y="16478"/>
                    </a:cubicBezTo>
                    <a:cubicBezTo>
                      <a:pt x="16097" y="11049"/>
                      <a:pt x="15145" y="6953"/>
                      <a:pt x="14573" y="4000"/>
                    </a:cubicBezTo>
                    <a:cubicBezTo>
                      <a:pt x="14231" y="2696"/>
                      <a:pt x="14102" y="1345"/>
                      <a:pt x="14192" y="0"/>
                    </a:cubicBezTo>
                    <a:close/>
                  </a:path>
                </a:pathLst>
              </a:custGeom>
              <a:solidFill>
                <a:srgbClr val="263238"/>
              </a:solidFill>
              <a:ln w="9525" cap="flat">
                <a:noFill/>
                <a:prstDash val="solid"/>
                <a:miter/>
              </a:ln>
            </p:spPr>
            <p:txBody>
              <a:bodyPr rtlCol="0" anchor="ctr"/>
              <a:lstStyle/>
              <a:p>
                <a:endParaRPr lang="zh-CN" altLang="en-US"/>
              </a:p>
            </p:txBody>
          </p:sp>
          <p:sp>
            <p:nvSpPr>
              <p:cNvPr id="57" name="任意多边形: 形状 56"/>
              <p:cNvSpPr/>
              <p:nvPr/>
            </p:nvSpPr>
            <p:spPr>
              <a:xfrm>
                <a:off x="3684804" y="1895475"/>
                <a:ext cx="502722" cy="921349"/>
              </a:xfrm>
              <a:custGeom>
                <a:avLst/>
                <a:gdLst>
                  <a:gd name="connsiteX0" fmla="*/ 501814 w 502722"/>
                  <a:gd name="connsiteY0" fmla="*/ 795528 h 921349"/>
                  <a:gd name="connsiteX1" fmla="*/ 449712 w 502722"/>
                  <a:gd name="connsiteY1" fmla="*/ 693230 h 921349"/>
                  <a:gd name="connsiteX2" fmla="*/ 416947 w 502722"/>
                  <a:gd name="connsiteY2" fmla="*/ 646652 h 921349"/>
                  <a:gd name="connsiteX3" fmla="*/ 431520 w 502722"/>
                  <a:gd name="connsiteY3" fmla="*/ 573691 h 921349"/>
                  <a:gd name="connsiteX4" fmla="*/ 374370 w 502722"/>
                  <a:gd name="connsiteY4" fmla="*/ 501110 h 921349"/>
                  <a:gd name="connsiteX5" fmla="*/ 368178 w 502722"/>
                  <a:gd name="connsiteY5" fmla="*/ 377285 h 921349"/>
                  <a:gd name="connsiteX6" fmla="*/ 321697 w 502722"/>
                  <a:gd name="connsiteY6" fmla="*/ 318230 h 921349"/>
                  <a:gd name="connsiteX7" fmla="*/ 355510 w 502722"/>
                  <a:gd name="connsiteY7" fmla="*/ 244316 h 921349"/>
                  <a:gd name="connsiteX8" fmla="*/ 303790 w 502722"/>
                  <a:gd name="connsiteY8" fmla="*/ 60579 h 921349"/>
                  <a:gd name="connsiteX9" fmla="*/ 259689 w 502722"/>
                  <a:gd name="connsiteY9" fmla="*/ 0 h 921349"/>
                  <a:gd name="connsiteX10" fmla="*/ 167677 w 502722"/>
                  <a:gd name="connsiteY10" fmla="*/ 135446 h 921349"/>
                  <a:gd name="connsiteX11" fmla="*/ 169297 w 502722"/>
                  <a:gd name="connsiteY11" fmla="*/ 213550 h 921349"/>
                  <a:gd name="connsiteX12" fmla="*/ 103384 w 502722"/>
                  <a:gd name="connsiteY12" fmla="*/ 303848 h 921349"/>
                  <a:gd name="connsiteX13" fmla="*/ 112909 w 502722"/>
                  <a:gd name="connsiteY13" fmla="*/ 461963 h 921349"/>
                  <a:gd name="connsiteX14" fmla="*/ 51187 w 502722"/>
                  <a:gd name="connsiteY14" fmla="*/ 533305 h 921349"/>
                  <a:gd name="connsiteX15" fmla="*/ 58140 w 502722"/>
                  <a:gd name="connsiteY15" fmla="*/ 669893 h 921349"/>
                  <a:gd name="connsiteX16" fmla="*/ 6419 w 502722"/>
                  <a:gd name="connsiteY16" fmla="*/ 823627 h 921349"/>
                  <a:gd name="connsiteX17" fmla="*/ 56521 w 502722"/>
                  <a:gd name="connsiteY17" fmla="*/ 871252 h 921349"/>
                  <a:gd name="connsiteX18" fmla="*/ 137007 w 502722"/>
                  <a:gd name="connsiteY18" fmla="*/ 809720 h 921349"/>
                  <a:gd name="connsiteX19" fmla="*/ 284168 w 502722"/>
                  <a:gd name="connsiteY19" fmla="*/ 813626 h 921349"/>
                  <a:gd name="connsiteX20" fmla="*/ 353224 w 502722"/>
                  <a:gd name="connsiteY20" fmla="*/ 906209 h 921349"/>
                  <a:gd name="connsiteX21" fmla="*/ 462000 w 502722"/>
                  <a:gd name="connsiteY21" fmla="*/ 900493 h 921349"/>
                  <a:gd name="connsiteX22" fmla="*/ 501814 w 502722"/>
                  <a:gd name="connsiteY22" fmla="*/ 795528 h 921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02722" h="921349">
                    <a:moveTo>
                      <a:pt x="501814" y="795528"/>
                    </a:moveTo>
                    <a:cubicBezTo>
                      <a:pt x="496504" y="756521"/>
                      <a:pt x="478139" y="720463"/>
                      <a:pt x="449712" y="693230"/>
                    </a:cubicBezTo>
                    <a:cubicBezTo>
                      <a:pt x="435997" y="679513"/>
                      <a:pt x="419614" y="665797"/>
                      <a:pt x="416947" y="646652"/>
                    </a:cubicBezTo>
                    <a:cubicBezTo>
                      <a:pt x="413518" y="621792"/>
                      <a:pt x="435044" y="599027"/>
                      <a:pt x="431520" y="573691"/>
                    </a:cubicBezTo>
                    <a:cubicBezTo>
                      <a:pt x="427234" y="542639"/>
                      <a:pt x="388372" y="529209"/>
                      <a:pt x="374370" y="501110"/>
                    </a:cubicBezTo>
                    <a:cubicBezTo>
                      <a:pt x="355320" y="463010"/>
                      <a:pt x="388181" y="414338"/>
                      <a:pt x="368178" y="377285"/>
                    </a:cubicBezTo>
                    <a:cubicBezTo>
                      <a:pt x="356177" y="354902"/>
                      <a:pt x="327411" y="342900"/>
                      <a:pt x="321697" y="318230"/>
                    </a:cubicBezTo>
                    <a:cubicBezTo>
                      <a:pt x="317886" y="302228"/>
                      <a:pt x="348366" y="278987"/>
                      <a:pt x="355510" y="244316"/>
                    </a:cubicBezTo>
                    <a:cubicBezTo>
                      <a:pt x="371417" y="166306"/>
                      <a:pt x="379513" y="106013"/>
                      <a:pt x="303790" y="60579"/>
                    </a:cubicBezTo>
                    <a:lnTo>
                      <a:pt x="259689" y="0"/>
                    </a:lnTo>
                    <a:cubicBezTo>
                      <a:pt x="210159" y="24194"/>
                      <a:pt x="168535" y="78581"/>
                      <a:pt x="167677" y="135446"/>
                    </a:cubicBezTo>
                    <a:cubicBezTo>
                      <a:pt x="167201" y="162401"/>
                      <a:pt x="181012" y="189357"/>
                      <a:pt x="169297" y="213550"/>
                    </a:cubicBezTo>
                    <a:cubicBezTo>
                      <a:pt x="153009" y="247269"/>
                      <a:pt x="114909" y="268129"/>
                      <a:pt x="103384" y="303848"/>
                    </a:cubicBezTo>
                    <a:cubicBezTo>
                      <a:pt x="87001" y="354902"/>
                      <a:pt x="131959" y="412051"/>
                      <a:pt x="112909" y="461963"/>
                    </a:cubicBezTo>
                    <a:cubicBezTo>
                      <a:pt x="101193" y="491395"/>
                      <a:pt x="70522" y="508254"/>
                      <a:pt x="51187" y="533305"/>
                    </a:cubicBezTo>
                    <a:cubicBezTo>
                      <a:pt x="21123" y="574812"/>
                      <a:pt x="24016" y="631653"/>
                      <a:pt x="58140" y="669893"/>
                    </a:cubicBezTo>
                    <a:cubicBezTo>
                      <a:pt x="9277" y="704419"/>
                      <a:pt x="-11638" y="766587"/>
                      <a:pt x="6419" y="823627"/>
                    </a:cubicBezTo>
                    <a:cubicBezTo>
                      <a:pt x="14325" y="846772"/>
                      <a:pt x="32137" y="869633"/>
                      <a:pt x="56521" y="871252"/>
                    </a:cubicBezTo>
                    <a:cubicBezTo>
                      <a:pt x="91477" y="873157"/>
                      <a:pt x="111385" y="833152"/>
                      <a:pt x="137007" y="809720"/>
                    </a:cubicBezTo>
                    <a:cubicBezTo>
                      <a:pt x="179657" y="772680"/>
                      <a:pt x="243542" y="774375"/>
                      <a:pt x="284168" y="813626"/>
                    </a:cubicBezTo>
                    <a:cubicBezTo>
                      <a:pt x="311028" y="841438"/>
                      <a:pt x="322268" y="883444"/>
                      <a:pt x="353224" y="906209"/>
                    </a:cubicBezTo>
                    <a:cubicBezTo>
                      <a:pt x="384181" y="928973"/>
                      <a:pt x="431615" y="925259"/>
                      <a:pt x="462000" y="900493"/>
                    </a:cubicBezTo>
                    <a:cubicBezTo>
                      <a:pt x="491784" y="874222"/>
                      <a:pt x="506683" y="834944"/>
                      <a:pt x="501814" y="795528"/>
                    </a:cubicBezTo>
                    <a:close/>
                  </a:path>
                </a:pathLst>
              </a:custGeom>
              <a:solidFill>
                <a:srgbClr val="263238"/>
              </a:solidFill>
              <a:ln w="9525" cap="flat">
                <a:noFill/>
                <a:prstDash val="solid"/>
                <a:miter/>
              </a:ln>
            </p:spPr>
            <p:txBody>
              <a:bodyPr rtlCol="0" anchor="ctr"/>
              <a:lstStyle/>
              <a:p>
                <a:endParaRPr lang="zh-CN" altLang="en-US"/>
              </a:p>
            </p:txBody>
          </p:sp>
          <p:sp>
            <p:nvSpPr>
              <p:cNvPr id="58" name="任意多边形: 形状 57"/>
              <p:cNvSpPr/>
              <p:nvPr/>
            </p:nvSpPr>
            <p:spPr>
              <a:xfrm>
                <a:off x="3530539" y="2961417"/>
                <a:ext cx="674652" cy="619410"/>
              </a:xfrm>
              <a:custGeom>
                <a:avLst/>
                <a:gdLst>
                  <a:gd name="connsiteX0" fmla="*/ 311846 w 674652"/>
                  <a:gd name="connsiteY0" fmla="*/ 96107 h 619410"/>
                  <a:gd name="connsiteX1" fmla="*/ 226978 w 674652"/>
                  <a:gd name="connsiteY1" fmla="*/ 225457 h 619410"/>
                  <a:gd name="connsiteX2" fmla="*/ 674653 w 674652"/>
                  <a:gd name="connsiteY2" fmla="*/ 498253 h 619410"/>
                  <a:gd name="connsiteX3" fmla="*/ 622361 w 674652"/>
                  <a:gd name="connsiteY3" fmla="*/ 619411 h 619410"/>
                  <a:gd name="connsiteX4" fmla="*/ 41336 w 674652"/>
                  <a:gd name="connsiteY4" fmla="*/ 380238 h 619410"/>
                  <a:gd name="connsiteX5" fmla="*/ 4283 w 674652"/>
                  <a:gd name="connsiteY5" fmla="*/ 255651 h 619410"/>
                  <a:gd name="connsiteX6" fmla="*/ 96866 w 674652"/>
                  <a:gd name="connsiteY6" fmla="*/ 0 h 61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4652" h="619410">
                    <a:moveTo>
                      <a:pt x="311846" y="96107"/>
                    </a:moveTo>
                    <a:cubicBezTo>
                      <a:pt x="261839" y="178213"/>
                      <a:pt x="226978" y="225457"/>
                      <a:pt x="226978" y="225457"/>
                    </a:cubicBezTo>
                    <a:lnTo>
                      <a:pt x="674653" y="498253"/>
                    </a:lnTo>
                    <a:lnTo>
                      <a:pt x="622361" y="619411"/>
                    </a:lnTo>
                    <a:lnTo>
                      <a:pt x="41336" y="380238"/>
                    </a:lnTo>
                    <a:cubicBezTo>
                      <a:pt x="41336" y="380238"/>
                      <a:pt x="-15814" y="321278"/>
                      <a:pt x="4283" y="255651"/>
                    </a:cubicBezTo>
                    <a:lnTo>
                      <a:pt x="96866" y="0"/>
                    </a:lnTo>
                    <a:close/>
                  </a:path>
                </a:pathLst>
              </a:custGeom>
              <a:solidFill>
                <a:srgbClr val="FFBE9D"/>
              </a:solidFill>
              <a:ln w="9525" cap="flat">
                <a:noFill/>
                <a:prstDash val="solid"/>
                <a:miter/>
              </a:ln>
            </p:spPr>
            <p:txBody>
              <a:bodyPr rtlCol="0" anchor="ctr"/>
              <a:lstStyle/>
              <a:p>
                <a:endParaRPr lang="zh-CN" altLang="en-US"/>
              </a:p>
            </p:txBody>
          </p:sp>
          <p:sp>
            <p:nvSpPr>
              <p:cNvPr id="59" name="任意多边形: 形状 58"/>
              <p:cNvSpPr/>
              <p:nvPr/>
            </p:nvSpPr>
            <p:spPr>
              <a:xfrm>
                <a:off x="3648551" y="3186335"/>
                <a:ext cx="112490" cy="42148"/>
              </a:xfrm>
              <a:custGeom>
                <a:avLst/>
                <a:gdLst>
                  <a:gd name="connsiteX0" fmla="*/ 0 w 112490"/>
                  <a:gd name="connsiteY0" fmla="*/ 42068 h 42148"/>
                  <a:gd name="connsiteX1" fmla="*/ 53626 w 112490"/>
                  <a:gd name="connsiteY1" fmla="*/ 14255 h 42148"/>
                  <a:gd name="connsiteX2" fmla="*/ 112490 w 112490"/>
                  <a:gd name="connsiteY2" fmla="*/ 348 h 42148"/>
                  <a:gd name="connsiteX3" fmla="*/ 0 w 112490"/>
                  <a:gd name="connsiteY3" fmla="*/ 42068 h 42148"/>
                </a:gdLst>
                <a:ahLst/>
                <a:cxnLst>
                  <a:cxn ang="0">
                    <a:pos x="connsiteX0" y="connsiteY0"/>
                  </a:cxn>
                  <a:cxn ang="0">
                    <a:pos x="connsiteX1" y="connsiteY1"/>
                  </a:cxn>
                  <a:cxn ang="0">
                    <a:pos x="connsiteX2" y="connsiteY2"/>
                  </a:cxn>
                  <a:cxn ang="0">
                    <a:pos x="connsiteX3" y="connsiteY3"/>
                  </a:cxn>
                </a:cxnLst>
                <a:rect l="l" t="t" r="r" b="b"/>
                <a:pathLst>
                  <a:path w="112490" h="42148">
                    <a:moveTo>
                      <a:pt x="0" y="42068"/>
                    </a:moveTo>
                    <a:cubicBezTo>
                      <a:pt x="1048" y="43496"/>
                      <a:pt x="22288" y="25685"/>
                      <a:pt x="53626" y="14255"/>
                    </a:cubicBezTo>
                    <a:cubicBezTo>
                      <a:pt x="84963" y="2825"/>
                      <a:pt x="112585" y="2158"/>
                      <a:pt x="112490" y="348"/>
                    </a:cubicBezTo>
                    <a:cubicBezTo>
                      <a:pt x="70743" y="-2541"/>
                      <a:pt x="29768" y="12655"/>
                      <a:pt x="0" y="42068"/>
                    </a:cubicBezTo>
                    <a:close/>
                  </a:path>
                </a:pathLst>
              </a:custGeom>
              <a:solidFill>
                <a:srgbClr val="EB996E"/>
              </a:solidFill>
              <a:ln w="9525" cap="flat">
                <a:noFill/>
                <a:prstDash val="solid"/>
                <a:miter/>
              </a:ln>
            </p:spPr>
            <p:txBody>
              <a:bodyPr rtlCol="0" anchor="ctr"/>
              <a:lstStyle/>
              <a:p>
                <a:endParaRPr lang="zh-CN" altLang="en-US"/>
              </a:p>
            </p:txBody>
          </p:sp>
          <p:sp>
            <p:nvSpPr>
              <p:cNvPr id="60" name="任意多边形: 形状 59"/>
              <p:cNvSpPr/>
              <p:nvPr/>
            </p:nvSpPr>
            <p:spPr>
              <a:xfrm>
                <a:off x="4152900" y="3459575"/>
                <a:ext cx="400050" cy="154971"/>
              </a:xfrm>
              <a:custGeom>
                <a:avLst/>
                <a:gdLst>
                  <a:gd name="connsiteX0" fmla="*/ 400050 w 400050"/>
                  <a:gd name="connsiteY0" fmla="*/ 83058 h 154971"/>
                  <a:gd name="connsiteX1" fmla="*/ 288322 w 400050"/>
                  <a:gd name="connsiteY1" fmla="*/ 29623 h 154971"/>
                  <a:gd name="connsiteX2" fmla="*/ 70295 w 400050"/>
                  <a:gd name="connsiteY2" fmla="*/ 12287 h 154971"/>
                  <a:gd name="connsiteX3" fmla="*/ 52483 w 400050"/>
                  <a:gd name="connsiteY3" fmla="*/ 0 h 154971"/>
                  <a:gd name="connsiteX4" fmla="*/ 0 w 400050"/>
                  <a:gd name="connsiteY4" fmla="*/ 121253 h 154971"/>
                  <a:gd name="connsiteX5" fmla="*/ 87154 w 400050"/>
                  <a:gd name="connsiteY5" fmla="*/ 150971 h 154971"/>
                  <a:gd name="connsiteX6" fmla="*/ 270415 w 400050"/>
                  <a:gd name="connsiteY6" fmla="*/ 145447 h 154971"/>
                  <a:gd name="connsiteX7" fmla="*/ 366236 w 400050"/>
                  <a:gd name="connsiteY7" fmla="*/ 154972 h 15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050" h="154971">
                    <a:moveTo>
                      <a:pt x="400050" y="83058"/>
                    </a:moveTo>
                    <a:lnTo>
                      <a:pt x="288322" y="29623"/>
                    </a:lnTo>
                    <a:lnTo>
                      <a:pt x="70295" y="12287"/>
                    </a:lnTo>
                    <a:lnTo>
                      <a:pt x="52483" y="0"/>
                    </a:lnTo>
                    <a:lnTo>
                      <a:pt x="0" y="121253"/>
                    </a:lnTo>
                    <a:cubicBezTo>
                      <a:pt x="0" y="121253"/>
                      <a:pt x="57150" y="148590"/>
                      <a:pt x="87154" y="150971"/>
                    </a:cubicBezTo>
                    <a:lnTo>
                      <a:pt x="270415" y="145447"/>
                    </a:lnTo>
                    <a:lnTo>
                      <a:pt x="366236" y="154972"/>
                    </a:lnTo>
                    <a:close/>
                  </a:path>
                </a:pathLst>
              </a:custGeom>
              <a:solidFill>
                <a:srgbClr val="FFBE9D"/>
              </a:solidFill>
              <a:ln w="9525" cap="flat">
                <a:noFill/>
                <a:prstDash val="solid"/>
                <a:miter/>
              </a:ln>
            </p:spPr>
            <p:txBody>
              <a:bodyPr rtlCol="0" anchor="ctr"/>
              <a:lstStyle/>
              <a:p>
                <a:endParaRPr lang="zh-CN" altLang="en-US"/>
              </a:p>
            </p:txBody>
          </p:sp>
          <p:sp>
            <p:nvSpPr>
              <p:cNvPr id="61" name="任意多边形: 形状 60"/>
              <p:cNvSpPr/>
              <p:nvPr/>
            </p:nvSpPr>
            <p:spPr>
              <a:xfrm>
                <a:off x="4098416" y="3112293"/>
                <a:ext cx="1124467" cy="531209"/>
              </a:xfrm>
              <a:custGeom>
                <a:avLst/>
                <a:gdLst>
                  <a:gd name="connsiteX0" fmla="*/ 1083183 w 1124467"/>
                  <a:gd name="connsiteY0" fmla="*/ 0 h 531209"/>
                  <a:gd name="connsiteX1" fmla="*/ 454533 w 1124467"/>
                  <a:gd name="connsiteY1" fmla="*/ 5048 h 531209"/>
                  <a:gd name="connsiteX2" fmla="*/ 411575 w 1124467"/>
                  <a:gd name="connsiteY2" fmla="*/ 35052 h 531209"/>
                  <a:gd name="connsiteX3" fmla="*/ 342900 w 1124467"/>
                  <a:gd name="connsiteY3" fmla="*/ 493109 h 531209"/>
                  <a:gd name="connsiteX4" fmla="*/ 19050 w 1124467"/>
                  <a:gd name="connsiteY4" fmla="*/ 493109 h 531209"/>
                  <a:gd name="connsiteX5" fmla="*/ 0 w 1124467"/>
                  <a:gd name="connsiteY5" fmla="*/ 512159 h 531209"/>
                  <a:gd name="connsiteX6" fmla="*/ 19050 w 1124467"/>
                  <a:gd name="connsiteY6" fmla="*/ 531209 h 531209"/>
                  <a:gd name="connsiteX7" fmla="*/ 1053274 w 1124467"/>
                  <a:gd name="connsiteY7" fmla="*/ 531209 h 531209"/>
                  <a:gd name="connsiteX8" fmla="*/ 1123950 w 1124467"/>
                  <a:gd name="connsiteY8" fmla="*/ 47720 h 531209"/>
                  <a:gd name="connsiteX9" fmla="*/ 1089695 w 1124467"/>
                  <a:gd name="connsiteY9" fmla="*/ 512 h 531209"/>
                  <a:gd name="connsiteX10" fmla="*/ 1083183 w 1124467"/>
                  <a:gd name="connsiteY10" fmla="*/ 0 h 531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4467" h="531209">
                    <a:moveTo>
                      <a:pt x="1083183" y="0"/>
                    </a:moveTo>
                    <a:lnTo>
                      <a:pt x="454533" y="5048"/>
                    </a:lnTo>
                    <a:cubicBezTo>
                      <a:pt x="434150" y="5048"/>
                      <a:pt x="414623" y="14573"/>
                      <a:pt x="411575" y="35052"/>
                    </a:cubicBezTo>
                    <a:lnTo>
                      <a:pt x="342900" y="493109"/>
                    </a:lnTo>
                    <a:lnTo>
                      <a:pt x="19050" y="493109"/>
                    </a:lnTo>
                    <a:cubicBezTo>
                      <a:pt x="8529" y="493109"/>
                      <a:pt x="0" y="501638"/>
                      <a:pt x="0" y="512159"/>
                    </a:cubicBezTo>
                    <a:cubicBezTo>
                      <a:pt x="0" y="522680"/>
                      <a:pt x="8529" y="531209"/>
                      <a:pt x="19050" y="531209"/>
                    </a:cubicBezTo>
                    <a:lnTo>
                      <a:pt x="1053274" y="531209"/>
                    </a:lnTo>
                    <a:lnTo>
                      <a:pt x="1123950" y="47720"/>
                    </a:lnTo>
                    <a:cubicBezTo>
                      <a:pt x="1127527" y="25225"/>
                      <a:pt x="1112191" y="4089"/>
                      <a:pt x="1089695" y="512"/>
                    </a:cubicBezTo>
                    <a:cubicBezTo>
                      <a:pt x="1087542" y="169"/>
                      <a:pt x="1085364" y="-2"/>
                      <a:pt x="1083183" y="0"/>
                    </a:cubicBezTo>
                    <a:close/>
                  </a:path>
                </a:pathLst>
              </a:custGeom>
              <a:solidFill>
                <a:srgbClr val="E0E0E0"/>
              </a:solidFill>
              <a:ln w="9525" cap="flat">
                <a:noFill/>
                <a:prstDash val="solid"/>
                <a:miter/>
              </a:ln>
            </p:spPr>
            <p:txBody>
              <a:bodyPr rtlCol="0" anchor="ctr"/>
              <a:lstStyle/>
              <a:p>
                <a:endParaRPr lang="zh-CN" altLang="en-US"/>
              </a:p>
            </p:txBody>
          </p:sp>
          <p:sp>
            <p:nvSpPr>
              <p:cNvPr id="62" name="任意多边形: 形状 61"/>
              <p:cNvSpPr/>
              <p:nvPr/>
            </p:nvSpPr>
            <p:spPr>
              <a:xfrm>
                <a:off x="4096279" y="3112198"/>
                <a:ext cx="1126603" cy="533625"/>
              </a:xfrm>
              <a:custGeom>
                <a:avLst/>
                <a:gdLst>
                  <a:gd name="connsiteX0" fmla="*/ 1085320 w 1126603"/>
                  <a:gd name="connsiteY0" fmla="*/ 95 h 533625"/>
                  <a:gd name="connsiteX1" fmla="*/ 1094845 w 1126603"/>
                  <a:gd name="connsiteY1" fmla="*/ 952 h 533625"/>
                  <a:gd name="connsiteX2" fmla="*/ 1118848 w 1126603"/>
                  <a:gd name="connsiteY2" fmla="*/ 16954 h 533625"/>
                  <a:gd name="connsiteX3" fmla="*/ 1126563 w 1126603"/>
                  <a:gd name="connsiteY3" fmla="*/ 36957 h 533625"/>
                  <a:gd name="connsiteX4" fmla="*/ 1124278 w 1126603"/>
                  <a:gd name="connsiteY4" fmla="*/ 62865 h 533625"/>
                  <a:gd name="connsiteX5" fmla="*/ 1115229 w 1126603"/>
                  <a:gd name="connsiteY5" fmla="*/ 126587 h 533625"/>
                  <a:gd name="connsiteX6" fmla="*/ 1056936 w 1126603"/>
                  <a:gd name="connsiteY6" fmla="*/ 531304 h 533625"/>
                  <a:gd name="connsiteX7" fmla="*/ 1056936 w 1126603"/>
                  <a:gd name="connsiteY7" fmla="*/ 532924 h 533625"/>
                  <a:gd name="connsiteX8" fmla="*/ 1055221 w 1126603"/>
                  <a:gd name="connsiteY8" fmla="*/ 532924 h 533625"/>
                  <a:gd name="connsiteX9" fmla="*/ 52048 w 1126603"/>
                  <a:gd name="connsiteY9" fmla="*/ 533495 h 533625"/>
                  <a:gd name="connsiteX10" fmla="*/ 25188 w 1126603"/>
                  <a:gd name="connsiteY10" fmla="*/ 533495 h 533625"/>
                  <a:gd name="connsiteX11" fmla="*/ 10995 w 1126603"/>
                  <a:gd name="connsiteY11" fmla="*/ 530828 h 533625"/>
                  <a:gd name="connsiteX12" fmla="*/ 2718 w 1126603"/>
                  <a:gd name="connsiteY12" fmla="*/ 501672 h 533625"/>
                  <a:gd name="connsiteX13" fmla="*/ 10995 w 1126603"/>
                  <a:gd name="connsiteY13" fmla="*/ 493395 h 533625"/>
                  <a:gd name="connsiteX14" fmla="*/ 25188 w 1126603"/>
                  <a:gd name="connsiteY14" fmla="*/ 490728 h 533625"/>
                  <a:gd name="connsiteX15" fmla="*/ 345132 w 1126603"/>
                  <a:gd name="connsiteY15" fmla="*/ 490728 h 533625"/>
                  <a:gd name="connsiteX16" fmla="*/ 342751 w 1126603"/>
                  <a:gd name="connsiteY16" fmla="*/ 492824 h 533625"/>
                  <a:gd name="connsiteX17" fmla="*/ 411141 w 1126603"/>
                  <a:gd name="connsiteY17" fmla="*/ 38386 h 533625"/>
                  <a:gd name="connsiteX18" fmla="*/ 422857 w 1126603"/>
                  <a:gd name="connsiteY18" fmla="*/ 14478 h 533625"/>
                  <a:gd name="connsiteX19" fmla="*/ 446860 w 1126603"/>
                  <a:gd name="connsiteY19" fmla="*/ 3810 h 533625"/>
                  <a:gd name="connsiteX20" fmla="*/ 472196 w 1126603"/>
                  <a:gd name="connsiteY20" fmla="*/ 2953 h 533625"/>
                  <a:gd name="connsiteX21" fmla="*/ 496866 w 1126603"/>
                  <a:gd name="connsiteY21" fmla="*/ 2953 h 533625"/>
                  <a:gd name="connsiteX22" fmla="*/ 591544 w 1126603"/>
                  <a:gd name="connsiteY22" fmla="*/ 2286 h 533625"/>
                  <a:gd name="connsiteX23" fmla="*/ 759661 w 1126603"/>
                  <a:gd name="connsiteY23" fmla="*/ 1238 h 533625"/>
                  <a:gd name="connsiteX24" fmla="*/ 999119 w 1126603"/>
                  <a:gd name="connsiteY24" fmla="*/ 0 h 533625"/>
                  <a:gd name="connsiteX25" fmla="*/ 1079701 w 1126603"/>
                  <a:gd name="connsiteY25" fmla="*/ 0 h 533625"/>
                  <a:gd name="connsiteX26" fmla="*/ 1085320 w 1126603"/>
                  <a:gd name="connsiteY26" fmla="*/ 0 h 533625"/>
                  <a:gd name="connsiteX27" fmla="*/ 1079701 w 1126603"/>
                  <a:gd name="connsiteY27" fmla="*/ 0 h 533625"/>
                  <a:gd name="connsiteX28" fmla="*/ 1063127 w 1126603"/>
                  <a:gd name="connsiteY28" fmla="*/ 0 h 533625"/>
                  <a:gd name="connsiteX29" fmla="*/ 999119 w 1126603"/>
                  <a:gd name="connsiteY29" fmla="*/ 952 h 533625"/>
                  <a:gd name="connsiteX30" fmla="*/ 759661 w 1126603"/>
                  <a:gd name="connsiteY30" fmla="*/ 3619 h 533625"/>
                  <a:gd name="connsiteX31" fmla="*/ 591544 w 1126603"/>
                  <a:gd name="connsiteY31" fmla="*/ 5239 h 533625"/>
                  <a:gd name="connsiteX32" fmla="*/ 496866 w 1126603"/>
                  <a:gd name="connsiteY32" fmla="*/ 6191 h 533625"/>
                  <a:gd name="connsiteX33" fmla="*/ 472196 w 1126603"/>
                  <a:gd name="connsiteY33" fmla="*/ 6191 h 533625"/>
                  <a:gd name="connsiteX34" fmla="*/ 447526 w 1126603"/>
                  <a:gd name="connsiteY34" fmla="*/ 7144 h 533625"/>
                  <a:gd name="connsiteX35" fmla="*/ 425619 w 1126603"/>
                  <a:gd name="connsiteY35" fmla="*/ 16669 h 533625"/>
                  <a:gd name="connsiteX36" fmla="*/ 415332 w 1126603"/>
                  <a:gd name="connsiteY36" fmla="*/ 38100 h 533625"/>
                  <a:gd name="connsiteX37" fmla="*/ 347514 w 1126603"/>
                  <a:gd name="connsiteY37" fmla="*/ 492633 h 533625"/>
                  <a:gd name="connsiteX38" fmla="*/ 347514 w 1126603"/>
                  <a:gd name="connsiteY38" fmla="*/ 494728 h 533625"/>
                  <a:gd name="connsiteX39" fmla="*/ 25188 w 1126603"/>
                  <a:gd name="connsiteY39" fmla="*/ 494728 h 533625"/>
                  <a:gd name="connsiteX40" fmla="*/ 13472 w 1126603"/>
                  <a:gd name="connsiteY40" fmla="*/ 496729 h 533625"/>
                  <a:gd name="connsiteX41" fmla="*/ 7201 w 1126603"/>
                  <a:gd name="connsiteY41" fmla="*/ 519033 h 533625"/>
                  <a:gd name="connsiteX42" fmla="*/ 13472 w 1126603"/>
                  <a:gd name="connsiteY42" fmla="*/ 525304 h 533625"/>
                  <a:gd name="connsiteX43" fmla="*/ 25283 w 1126603"/>
                  <a:gd name="connsiteY43" fmla="*/ 527399 h 533625"/>
                  <a:gd name="connsiteX44" fmla="*/ 52334 w 1126603"/>
                  <a:gd name="connsiteY44" fmla="*/ 527399 h 533625"/>
                  <a:gd name="connsiteX45" fmla="*/ 1055507 w 1126603"/>
                  <a:gd name="connsiteY45" fmla="*/ 527971 h 533625"/>
                  <a:gd name="connsiteX46" fmla="*/ 1053602 w 1126603"/>
                  <a:gd name="connsiteY46" fmla="*/ 529685 h 533625"/>
                  <a:gd name="connsiteX47" fmla="*/ 1113514 w 1126603"/>
                  <a:gd name="connsiteY47" fmla="*/ 125254 h 533625"/>
                  <a:gd name="connsiteX48" fmla="*/ 1123039 w 1126603"/>
                  <a:gd name="connsiteY48" fmla="*/ 61531 h 533625"/>
                  <a:gd name="connsiteX49" fmla="*/ 1125611 w 1126603"/>
                  <a:gd name="connsiteY49" fmla="*/ 36100 h 533625"/>
                  <a:gd name="connsiteX50" fmla="*/ 1094845 w 1126603"/>
                  <a:gd name="connsiteY50" fmla="*/ 1524 h 533625"/>
                  <a:gd name="connsiteX51" fmla="*/ 1085320 w 1126603"/>
                  <a:gd name="connsiteY51" fmla="*/ 95 h 5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26603" h="533625">
                    <a:moveTo>
                      <a:pt x="1085320" y="95"/>
                    </a:moveTo>
                    <a:cubicBezTo>
                      <a:pt x="1088520" y="-91"/>
                      <a:pt x="1091730" y="198"/>
                      <a:pt x="1094845" y="952"/>
                    </a:cubicBezTo>
                    <a:cubicBezTo>
                      <a:pt x="1104495" y="3262"/>
                      <a:pt x="1113005" y="8936"/>
                      <a:pt x="1118848" y="16954"/>
                    </a:cubicBezTo>
                    <a:cubicBezTo>
                      <a:pt x="1123183" y="22800"/>
                      <a:pt x="1125850" y="29714"/>
                      <a:pt x="1126563" y="36957"/>
                    </a:cubicBezTo>
                    <a:cubicBezTo>
                      <a:pt x="1126795" y="45652"/>
                      <a:pt x="1126028" y="54345"/>
                      <a:pt x="1124278" y="62865"/>
                    </a:cubicBezTo>
                    <a:cubicBezTo>
                      <a:pt x="1121611" y="81343"/>
                      <a:pt x="1118658" y="102679"/>
                      <a:pt x="1115229" y="126587"/>
                    </a:cubicBezTo>
                    <a:cubicBezTo>
                      <a:pt x="1101418" y="222694"/>
                      <a:pt x="1081415" y="361093"/>
                      <a:pt x="1056936" y="531304"/>
                    </a:cubicBezTo>
                    <a:lnTo>
                      <a:pt x="1056936" y="532924"/>
                    </a:lnTo>
                    <a:lnTo>
                      <a:pt x="1055221" y="532924"/>
                    </a:lnTo>
                    <a:lnTo>
                      <a:pt x="52048" y="533495"/>
                    </a:lnTo>
                    <a:lnTo>
                      <a:pt x="25188" y="533495"/>
                    </a:lnTo>
                    <a:cubicBezTo>
                      <a:pt x="20299" y="533991"/>
                      <a:pt x="15371" y="533065"/>
                      <a:pt x="10995" y="530828"/>
                    </a:cubicBezTo>
                    <a:cubicBezTo>
                      <a:pt x="659" y="525063"/>
                      <a:pt x="-3047" y="512009"/>
                      <a:pt x="2718" y="501672"/>
                    </a:cubicBezTo>
                    <a:cubicBezTo>
                      <a:pt x="4656" y="498198"/>
                      <a:pt x="7522" y="495332"/>
                      <a:pt x="10995" y="493395"/>
                    </a:cubicBezTo>
                    <a:cubicBezTo>
                      <a:pt x="15374" y="491168"/>
                      <a:pt x="20299" y="490243"/>
                      <a:pt x="25188" y="490728"/>
                    </a:cubicBezTo>
                    <a:lnTo>
                      <a:pt x="345132" y="490728"/>
                    </a:lnTo>
                    <a:lnTo>
                      <a:pt x="342751" y="492824"/>
                    </a:lnTo>
                    <a:cubicBezTo>
                      <a:pt x="367421" y="328708"/>
                      <a:pt x="390376" y="175641"/>
                      <a:pt x="411141" y="38386"/>
                    </a:cubicBezTo>
                    <a:cubicBezTo>
                      <a:pt x="411800" y="29199"/>
                      <a:pt x="416000" y="20627"/>
                      <a:pt x="422857" y="14478"/>
                    </a:cubicBezTo>
                    <a:cubicBezTo>
                      <a:pt x="429657" y="8674"/>
                      <a:pt x="437995" y="4969"/>
                      <a:pt x="446860" y="3810"/>
                    </a:cubicBezTo>
                    <a:cubicBezTo>
                      <a:pt x="455280" y="3009"/>
                      <a:pt x="463741" y="2723"/>
                      <a:pt x="472196" y="2953"/>
                    </a:cubicBezTo>
                    <a:lnTo>
                      <a:pt x="496866" y="2953"/>
                    </a:lnTo>
                    <a:lnTo>
                      <a:pt x="591544" y="2286"/>
                    </a:lnTo>
                    <a:lnTo>
                      <a:pt x="759661" y="1238"/>
                    </a:lnTo>
                    <a:lnTo>
                      <a:pt x="999119" y="0"/>
                    </a:lnTo>
                    <a:lnTo>
                      <a:pt x="1079701" y="0"/>
                    </a:lnTo>
                    <a:cubicBezTo>
                      <a:pt x="1083415" y="0"/>
                      <a:pt x="1085320" y="0"/>
                      <a:pt x="1085320" y="0"/>
                    </a:cubicBezTo>
                    <a:lnTo>
                      <a:pt x="1079701" y="0"/>
                    </a:lnTo>
                    <a:lnTo>
                      <a:pt x="1063127" y="0"/>
                    </a:lnTo>
                    <a:lnTo>
                      <a:pt x="999119" y="952"/>
                    </a:lnTo>
                    <a:lnTo>
                      <a:pt x="759661" y="3619"/>
                    </a:lnTo>
                    <a:lnTo>
                      <a:pt x="591544" y="5239"/>
                    </a:lnTo>
                    <a:lnTo>
                      <a:pt x="496866" y="6191"/>
                    </a:lnTo>
                    <a:lnTo>
                      <a:pt x="472196" y="6191"/>
                    </a:lnTo>
                    <a:cubicBezTo>
                      <a:pt x="463961" y="5978"/>
                      <a:pt x="455720" y="6296"/>
                      <a:pt x="447526" y="7144"/>
                    </a:cubicBezTo>
                    <a:cubicBezTo>
                      <a:pt x="439467" y="8173"/>
                      <a:pt x="431868" y="11477"/>
                      <a:pt x="425619" y="16669"/>
                    </a:cubicBezTo>
                    <a:cubicBezTo>
                      <a:pt x="419500" y="22178"/>
                      <a:pt x="415803" y="29880"/>
                      <a:pt x="415332" y="38100"/>
                    </a:cubicBezTo>
                    <a:cubicBezTo>
                      <a:pt x="394853" y="175450"/>
                      <a:pt x="371993" y="328517"/>
                      <a:pt x="347514" y="492633"/>
                    </a:cubicBezTo>
                    <a:lnTo>
                      <a:pt x="347514" y="494728"/>
                    </a:lnTo>
                    <a:lnTo>
                      <a:pt x="25188" y="494728"/>
                    </a:lnTo>
                    <a:cubicBezTo>
                      <a:pt x="21173" y="494313"/>
                      <a:pt x="17121" y="495005"/>
                      <a:pt x="13472" y="496729"/>
                    </a:cubicBezTo>
                    <a:cubicBezTo>
                      <a:pt x="5581" y="501156"/>
                      <a:pt x="2774" y="511142"/>
                      <a:pt x="7201" y="519033"/>
                    </a:cubicBezTo>
                    <a:cubicBezTo>
                      <a:pt x="8675" y="521660"/>
                      <a:pt x="10845" y="523830"/>
                      <a:pt x="13472" y="525304"/>
                    </a:cubicBezTo>
                    <a:cubicBezTo>
                      <a:pt x="17134" y="527097"/>
                      <a:pt x="21227" y="527823"/>
                      <a:pt x="25283" y="527399"/>
                    </a:cubicBezTo>
                    <a:lnTo>
                      <a:pt x="52334" y="527399"/>
                    </a:lnTo>
                    <a:lnTo>
                      <a:pt x="1055507" y="527971"/>
                    </a:lnTo>
                    <a:lnTo>
                      <a:pt x="1053602" y="529685"/>
                    </a:lnTo>
                    <a:cubicBezTo>
                      <a:pt x="1078748" y="359569"/>
                      <a:pt x="1099322" y="221266"/>
                      <a:pt x="1113514" y="125254"/>
                    </a:cubicBezTo>
                    <a:cubicBezTo>
                      <a:pt x="1117134" y="101346"/>
                      <a:pt x="1120372" y="80010"/>
                      <a:pt x="1123039" y="61531"/>
                    </a:cubicBezTo>
                    <a:cubicBezTo>
                      <a:pt x="1124763" y="53164"/>
                      <a:pt x="1125625" y="44642"/>
                      <a:pt x="1125611" y="36100"/>
                    </a:cubicBezTo>
                    <a:cubicBezTo>
                      <a:pt x="1123398" y="19364"/>
                      <a:pt x="1111210" y="5667"/>
                      <a:pt x="1094845" y="1524"/>
                    </a:cubicBezTo>
                    <a:cubicBezTo>
                      <a:pt x="1091712" y="801"/>
                      <a:pt x="1088527" y="324"/>
                      <a:pt x="1085320" y="95"/>
                    </a:cubicBezTo>
                    <a:close/>
                  </a:path>
                </a:pathLst>
              </a:custGeom>
              <a:solidFill>
                <a:srgbClr val="263238"/>
              </a:solidFill>
              <a:ln w="9525" cap="flat">
                <a:noFill/>
                <a:prstDash val="solid"/>
                <a:miter/>
              </a:ln>
            </p:spPr>
            <p:txBody>
              <a:bodyPr rtlCol="0" anchor="ctr"/>
              <a:lstStyle/>
              <a:p>
                <a:endParaRPr lang="zh-CN" altLang="en-US"/>
              </a:p>
            </p:txBody>
          </p:sp>
          <p:sp>
            <p:nvSpPr>
              <p:cNvPr id="63" name="任意多边形: 形状 62"/>
              <p:cNvSpPr/>
              <p:nvPr/>
            </p:nvSpPr>
            <p:spPr>
              <a:xfrm>
                <a:off x="4801266" y="3332607"/>
                <a:ext cx="78676" cy="78676"/>
              </a:xfrm>
              <a:custGeom>
                <a:avLst/>
                <a:gdLst>
                  <a:gd name="connsiteX0" fmla="*/ 78677 w 78676"/>
                  <a:gd name="connsiteY0" fmla="*/ 39338 h 78676"/>
                  <a:gd name="connsiteX1" fmla="*/ 39338 w 78676"/>
                  <a:gd name="connsiteY1" fmla="*/ 78676 h 78676"/>
                  <a:gd name="connsiteX2" fmla="*/ 0 w 78676"/>
                  <a:gd name="connsiteY2" fmla="*/ 39338 h 78676"/>
                  <a:gd name="connsiteX3" fmla="*/ 39338 w 78676"/>
                  <a:gd name="connsiteY3" fmla="*/ 0 h 78676"/>
                  <a:gd name="connsiteX4" fmla="*/ 78677 w 78676"/>
                  <a:gd name="connsiteY4" fmla="*/ 39338 h 78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76" h="78676">
                    <a:moveTo>
                      <a:pt x="78677" y="39338"/>
                    </a:moveTo>
                    <a:cubicBezTo>
                      <a:pt x="78677" y="61064"/>
                      <a:pt x="61064" y="78676"/>
                      <a:pt x="39338" y="78676"/>
                    </a:cubicBezTo>
                    <a:cubicBezTo>
                      <a:pt x="17612" y="78676"/>
                      <a:pt x="0" y="61064"/>
                      <a:pt x="0" y="39338"/>
                    </a:cubicBezTo>
                    <a:cubicBezTo>
                      <a:pt x="0" y="17612"/>
                      <a:pt x="17612" y="0"/>
                      <a:pt x="39338" y="0"/>
                    </a:cubicBezTo>
                    <a:cubicBezTo>
                      <a:pt x="61064" y="0"/>
                      <a:pt x="78677" y="17612"/>
                      <a:pt x="78677" y="39338"/>
                    </a:cubicBezTo>
                    <a:close/>
                  </a:path>
                </a:pathLst>
              </a:custGeom>
              <a:solidFill>
                <a:srgbClr val="FFFFFF"/>
              </a:solidFill>
              <a:ln w="9525" cap="flat">
                <a:noFill/>
                <a:prstDash val="solid"/>
                <a:miter/>
              </a:ln>
            </p:spPr>
            <p:txBody>
              <a:bodyPr rtlCol="0" anchor="ctr"/>
              <a:lstStyle/>
              <a:p>
                <a:endParaRPr lang="zh-CN" altLang="en-US"/>
              </a:p>
            </p:txBody>
          </p:sp>
          <p:sp>
            <p:nvSpPr>
              <p:cNvPr id="64" name="任意多边形: 形状 63"/>
              <p:cNvSpPr/>
              <p:nvPr/>
            </p:nvSpPr>
            <p:spPr>
              <a:xfrm>
                <a:off x="4467167" y="3116960"/>
                <a:ext cx="86286" cy="521589"/>
              </a:xfrm>
              <a:custGeom>
                <a:avLst/>
                <a:gdLst>
                  <a:gd name="connsiteX0" fmla="*/ 57 w 86286"/>
                  <a:gd name="connsiteY0" fmla="*/ 521589 h 521589"/>
                  <a:gd name="connsiteX1" fmla="*/ 44729 w 86286"/>
                  <a:gd name="connsiteY1" fmla="*/ 261080 h 521589"/>
                  <a:gd name="connsiteX2" fmla="*/ 86258 w 86286"/>
                  <a:gd name="connsiteY2" fmla="*/ 0 h 521589"/>
                  <a:gd name="connsiteX3" fmla="*/ 41586 w 86286"/>
                  <a:gd name="connsiteY3" fmla="*/ 260604 h 521589"/>
                  <a:gd name="connsiteX4" fmla="*/ 57 w 86286"/>
                  <a:gd name="connsiteY4" fmla="*/ 521589 h 521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86" h="521589">
                    <a:moveTo>
                      <a:pt x="57" y="521589"/>
                    </a:moveTo>
                    <a:cubicBezTo>
                      <a:pt x="1010" y="521589"/>
                      <a:pt x="21012" y="405098"/>
                      <a:pt x="44729" y="261080"/>
                    </a:cubicBezTo>
                    <a:cubicBezTo>
                      <a:pt x="68447" y="117062"/>
                      <a:pt x="87116" y="191"/>
                      <a:pt x="86258" y="0"/>
                    </a:cubicBezTo>
                    <a:cubicBezTo>
                      <a:pt x="85401" y="-190"/>
                      <a:pt x="65303" y="116491"/>
                      <a:pt x="41586" y="260604"/>
                    </a:cubicBezTo>
                    <a:cubicBezTo>
                      <a:pt x="17869" y="404718"/>
                      <a:pt x="-1181" y="521589"/>
                      <a:pt x="57" y="521589"/>
                    </a:cubicBezTo>
                    <a:close/>
                  </a:path>
                </a:pathLst>
              </a:custGeom>
              <a:solidFill>
                <a:srgbClr val="263238"/>
              </a:solidFill>
              <a:ln w="9525" cap="flat">
                <a:noFill/>
                <a:prstDash val="solid"/>
                <a:miter/>
              </a:ln>
            </p:spPr>
            <p:txBody>
              <a:bodyPr rtlCol="0" anchor="ctr"/>
              <a:lstStyle/>
              <a:p>
                <a:endParaRPr lang="zh-CN" altLang="en-US"/>
              </a:p>
            </p:txBody>
          </p:sp>
        </p:grpSp>
        <p:grpSp>
          <p:nvGrpSpPr>
            <p:cNvPr id="8" name="图形 24"/>
            <p:cNvGrpSpPr/>
            <p:nvPr/>
          </p:nvGrpSpPr>
          <p:grpSpPr>
            <a:xfrm>
              <a:off x="4193690" y="3584923"/>
              <a:ext cx="2800612" cy="940862"/>
              <a:chOff x="4193690" y="3584923"/>
              <a:chExt cx="2800612" cy="940862"/>
            </a:xfrm>
          </p:grpSpPr>
          <p:sp>
            <p:nvSpPr>
              <p:cNvPr id="9" name="任意多边形: 形状 8"/>
              <p:cNvSpPr/>
              <p:nvPr/>
            </p:nvSpPr>
            <p:spPr>
              <a:xfrm>
                <a:off x="6343416" y="3585495"/>
                <a:ext cx="650600" cy="561900"/>
              </a:xfrm>
              <a:custGeom>
                <a:avLst/>
                <a:gdLst>
                  <a:gd name="connsiteX0" fmla="*/ 650601 w 650600"/>
                  <a:gd name="connsiteY0" fmla="*/ 153924 h 561900"/>
                  <a:gd name="connsiteX1" fmla="*/ 530109 w 650600"/>
                  <a:gd name="connsiteY1" fmla="*/ 151258 h 561900"/>
                  <a:gd name="connsiteX2" fmla="*/ 151258 w 650600"/>
                  <a:gd name="connsiteY2" fmla="*/ 31791 h 561900"/>
                  <a:gd name="connsiteX3" fmla="*/ 31791 w 650600"/>
                  <a:gd name="connsiteY3" fmla="*/ 410643 h 561900"/>
                  <a:gd name="connsiteX4" fmla="*/ 410643 w 650600"/>
                  <a:gd name="connsiteY4" fmla="*/ 530109 h 561900"/>
                  <a:gd name="connsiteX5" fmla="*/ 559827 w 650600"/>
                  <a:gd name="connsiteY5" fmla="*/ 247365 h 561900"/>
                  <a:gd name="connsiteX6" fmla="*/ 559827 w 650600"/>
                  <a:gd name="connsiteY6" fmla="*/ 247365 h 561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0600" h="561900">
                    <a:moveTo>
                      <a:pt x="650601" y="153924"/>
                    </a:moveTo>
                    <a:lnTo>
                      <a:pt x="530109" y="151258"/>
                    </a:lnTo>
                    <a:cubicBezTo>
                      <a:pt x="458482" y="13651"/>
                      <a:pt x="288865" y="-39836"/>
                      <a:pt x="151258" y="31791"/>
                    </a:cubicBezTo>
                    <a:cubicBezTo>
                      <a:pt x="13651" y="103418"/>
                      <a:pt x="-39836" y="273036"/>
                      <a:pt x="31791" y="410643"/>
                    </a:cubicBezTo>
                    <a:cubicBezTo>
                      <a:pt x="103418" y="548250"/>
                      <a:pt x="273036" y="601737"/>
                      <a:pt x="410643" y="530109"/>
                    </a:cubicBezTo>
                    <a:cubicBezTo>
                      <a:pt x="514384" y="476110"/>
                      <a:pt x="573811" y="363480"/>
                      <a:pt x="559827" y="247365"/>
                    </a:cubicBezTo>
                    <a:lnTo>
                      <a:pt x="559827" y="247365"/>
                    </a:lnTo>
                    <a:close/>
                  </a:path>
                </a:pathLst>
              </a:custGeom>
              <a:solidFill>
                <a:srgbClr val="FAFAFA"/>
              </a:solidFill>
              <a:ln w="9525" cap="flat">
                <a:noFill/>
                <a:prstDash val="solid"/>
                <a:miter/>
              </a:ln>
            </p:spPr>
            <p:txBody>
              <a:bodyPr rtlCol="0" anchor="ctr"/>
              <a:lstStyle/>
              <a:p>
                <a:endParaRPr lang="zh-CN" altLang="en-US"/>
              </a:p>
            </p:txBody>
          </p:sp>
          <p:sp>
            <p:nvSpPr>
              <p:cNvPr id="10" name="任意多边形: 形状 9"/>
              <p:cNvSpPr/>
              <p:nvPr/>
            </p:nvSpPr>
            <p:spPr>
              <a:xfrm>
                <a:off x="6343310" y="3584923"/>
                <a:ext cx="650992" cy="563494"/>
              </a:xfrm>
              <a:custGeom>
                <a:avLst/>
                <a:gdLst>
                  <a:gd name="connsiteX0" fmla="*/ 650707 w 650992"/>
                  <a:gd name="connsiteY0" fmla="*/ 154497 h 563494"/>
                  <a:gd name="connsiteX1" fmla="*/ 560600 w 650992"/>
                  <a:gd name="connsiteY1" fmla="*/ 248699 h 563494"/>
                  <a:gd name="connsiteX2" fmla="*/ 559648 w 650992"/>
                  <a:gd name="connsiteY2" fmla="*/ 249651 h 563494"/>
                  <a:gd name="connsiteX3" fmla="*/ 559172 w 650992"/>
                  <a:gd name="connsiteY3" fmla="*/ 248413 h 563494"/>
                  <a:gd name="connsiteX4" fmla="*/ 559172 w 650992"/>
                  <a:gd name="connsiteY4" fmla="*/ 248413 h 563494"/>
                  <a:gd name="connsiteX5" fmla="*/ 560791 w 650992"/>
                  <a:gd name="connsiteY5" fmla="*/ 247937 h 563494"/>
                  <a:gd name="connsiteX6" fmla="*/ 560791 w 650992"/>
                  <a:gd name="connsiteY6" fmla="*/ 315279 h 563494"/>
                  <a:gd name="connsiteX7" fmla="*/ 540122 w 650992"/>
                  <a:gd name="connsiteY7" fmla="*/ 392622 h 563494"/>
                  <a:gd name="connsiteX8" fmla="*/ 519262 w 650992"/>
                  <a:gd name="connsiteY8" fmla="*/ 431960 h 563494"/>
                  <a:gd name="connsiteX9" fmla="*/ 506213 w 650992"/>
                  <a:gd name="connsiteY9" fmla="*/ 451010 h 563494"/>
                  <a:gd name="connsiteX10" fmla="*/ 490973 w 650992"/>
                  <a:gd name="connsiteY10" fmla="*/ 469584 h 563494"/>
                  <a:gd name="connsiteX11" fmla="*/ 305140 w 650992"/>
                  <a:gd name="connsiteY11" fmla="*/ 562453 h 563494"/>
                  <a:gd name="connsiteX12" fmla="*/ 187697 w 650992"/>
                  <a:gd name="connsiteY12" fmla="*/ 547498 h 563494"/>
                  <a:gd name="connsiteX13" fmla="*/ 82255 w 650992"/>
                  <a:gd name="connsiteY13" fmla="*/ 480823 h 563494"/>
                  <a:gd name="connsiteX14" fmla="*/ 14056 w 650992"/>
                  <a:gd name="connsiteY14" fmla="*/ 369952 h 563494"/>
                  <a:gd name="connsiteX15" fmla="*/ 9198 w 650992"/>
                  <a:gd name="connsiteY15" fmla="*/ 353664 h 563494"/>
                  <a:gd name="connsiteX16" fmla="*/ 5483 w 650992"/>
                  <a:gd name="connsiteY16" fmla="*/ 337091 h 563494"/>
                  <a:gd name="connsiteX17" fmla="*/ 2531 w 650992"/>
                  <a:gd name="connsiteY17" fmla="*/ 320518 h 563494"/>
                  <a:gd name="connsiteX18" fmla="*/ 816 w 650992"/>
                  <a:gd name="connsiteY18" fmla="*/ 303753 h 563494"/>
                  <a:gd name="connsiteX19" fmla="*/ 54 w 650992"/>
                  <a:gd name="connsiteY19" fmla="*/ 287085 h 563494"/>
                  <a:gd name="connsiteX20" fmla="*/ 54 w 650992"/>
                  <a:gd name="connsiteY20" fmla="*/ 270416 h 563494"/>
                  <a:gd name="connsiteX21" fmla="*/ 1483 w 650992"/>
                  <a:gd name="connsiteY21" fmla="*/ 253938 h 563494"/>
                  <a:gd name="connsiteX22" fmla="*/ 3483 w 650992"/>
                  <a:gd name="connsiteY22" fmla="*/ 237555 h 563494"/>
                  <a:gd name="connsiteX23" fmla="*/ 51108 w 650992"/>
                  <a:gd name="connsiteY23" fmla="*/ 119730 h 563494"/>
                  <a:gd name="connsiteX24" fmla="*/ 139690 w 650992"/>
                  <a:gd name="connsiteY24" fmla="*/ 38101 h 563494"/>
                  <a:gd name="connsiteX25" fmla="*/ 348669 w 650992"/>
                  <a:gd name="connsiteY25" fmla="*/ 7907 h 563494"/>
                  <a:gd name="connsiteX26" fmla="*/ 433251 w 650992"/>
                  <a:gd name="connsiteY26" fmla="*/ 44292 h 563494"/>
                  <a:gd name="connsiteX27" fmla="*/ 493830 w 650992"/>
                  <a:gd name="connsiteY27" fmla="*/ 96489 h 563494"/>
                  <a:gd name="connsiteX28" fmla="*/ 531263 w 650992"/>
                  <a:gd name="connsiteY28" fmla="*/ 151639 h 563494"/>
                  <a:gd name="connsiteX29" fmla="*/ 530501 w 650992"/>
                  <a:gd name="connsiteY29" fmla="*/ 151639 h 563494"/>
                  <a:gd name="connsiteX30" fmla="*/ 650993 w 650992"/>
                  <a:gd name="connsiteY30" fmla="*/ 155163 h 563494"/>
                  <a:gd name="connsiteX31" fmla="*/ 530501 w 650992"/>
                  <a:gd name="connsiteY31" fmla="*/ 153258 h 563494"/>
                  <a:gd name="connsiteX32" fmla="*/ 530025 w 650992"/>
                  <a:gd name="connsiteY32" fmla="*/ 153258 h 563494"/>
                  <a:gd name="connsiteX33" fmla="*/ 530025 w 650992"/>
                  <a:gd name="connsiteY33" fmla="*/ 153258 h 563494"/>
                  <a:gd name="connsiteX34" fmla="*/ 492592 w 650992"/>
                  <a:gd name="connsiteY34" fmla="*/ 98680 h 563494"/>
                  <a:gd name="connsiteX35" fmla="*/ 432299 w 650992"/>
                  <a:gd name="connsiteY35" fmla="*/ 47150 h 563494"/>
                  <a:gd name="connsiteX36" fmla="*/ 348288 w 650992"/>
                  <a:gd name="connsiteY36" fmla="*/ 11336 h 563494"/>
                  <a:gd name="connsiteX37" fmla="*/ 141596 w 650992"/>
                  <a:gd name="connsiteY37" fmla="*/ 41720 h 563494"/>
                  <a:gd name="connsiteX38" fmla="*/ 54156 w 650992"/>
                  <a:gd name="connsiteY38" fmla="*/ 122492 h 563494"/>
                  <a:gd name="connsiteX39" fmla="*/ 6531 w 650992"/>
                  <a:gd name="connsiteY39" fmla="*/ 238983 h 563494"/>
                  <a:gd name="connsiteX40" fmla="*/ 4531 w 650992"/>
                  <a:gd name="connsiteY40" fmla="*/ 255176 h 563494"/>
                  <a:gd name="connsiteX41" fmla="*/ 3197 w 650992"/>
                  <a:gd name="connsiteY41" fmla="*/ 271464 h 563494"/>
                  <a:gd name="connsiteX42" fmla="*/ 3197 w 650992"/>
                  <a:gd name="connsiteY42" fmla="*/ 287847 h 563494"/>
                  <a:gd name="connsiteX43" fmla="*/ 3959 w 650992"/>
                  <a:gd name="connsiteY43" fmla="*/ 304420 h 563494"/>
                  <a:gd name="connsiteX44" fmla="*/ 5674 w 650992"/>
                  <a:gd name="connsiteY44" fmla="*/ 320898 h 563494"/>
                  <a:gd name="connsiteX45" fmla="*/ 8627 w 650992"/>
                  <a:gd name="connsiteY45" fmla="*/ 337281 h 563494"/>
                  <a:gd name="connsiteX46" fmla="*/ 12246 w 650992"/>
                  <a:gd name="connsiteY46" fmla="*/ 353664 h 563494"/>
                  <a:gd name="connsiteX47" fmla="*/ 17104 w 650992"/>
                  <a:gd name="connsiteY47" fmla="*/ 369762 h 563494"/>
                  <a:gd name="connsiteX48" fmla="*/ 84446 w 650992"/>
                  <a:gd name="connsiteY48" fmla="*/ 479299 h 563494"/>
                  <a:gd name="connsiteX49" fmla="*/ 188554 w 650992"/>
                  <a:gd name="connsiteY49" fmla="*/ 545403 h 563494"/>
                  <a:gd name="connsiteX50" fmla="*/ 304568 w 650992"/>
                  <a:gd name="connsiteY50" fmla="*/ 560262 h 563494"/>
                  <a:gd name="connsiteX51" fmla="*/ 489353 w 650992"/>
                  <a:gd name="connsiteY51" fmla="*/ 468917 h 563494"/>
                  <a:gd name="connsiteX52" fmla="*/ 504498 w 650992"/>
                  <a:gd name="connsiteY52" fmla="*/ 450629 h 563494"/>
                  <a:gd name="connsiteX53" fmla="*/ 517452 w 650992"/>
                  <a:gd name="connsiteY53" fmla="*/ 431579 h 563494"/>
                  <a:gd name="connsiteX54" fmla="*/ 538312 w 650992"/>
                  <a:gd name="connsiteY54" fmla="*/ 392717 h 563494"/>
                  <a:gd name="connsiteX55" fmla="*/ 559076 w 650992"/>
                  <a:gd name="connsiteY55" fmla="*/ 316517 h 563494"/>
                  <a:gd name="connsiteX56" fmla="*/ 559076 w 650992"/>
                  <a:gd name="connsiteY56" fmla="*/ 249842 h 563494"/>
                  <a:gd name="connsiteX57" fmla="*/ 558314 w 650992"/>
                  <a:gd name="connsiteY57" fmla="*/ 243365 h 563494"/>
                  <a:gd name="connsiteX58" fmla="*/ 560696 w 650992"/>
                  <a:gd name="connsiteY58" fmla="*/ 249461 h 563494"/>
                  <a:gd name="connsiteX59" fmla="*/ 560696 w 650992"/>
                  <a:gd name="connsiteY59" fmla="*/ 249461 h 563494"/>
                  <a:gd name="connsiteX60" fmla="*/ 559267 w 650992"/>
                  <a:gd name="connsiteY60" fmla="*/ 249461 h 56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50992" h="563494">
                    <a:moveTo>
                      <a:pt x="650707" y="154497"/>
                    </a:moveTo>
                    <a:lnTo>
                      <a:pt x="560600" y="248699"/>
                    </a:lnTo>
                    <a:lnTo>
                      <a:pt x="559648" y="249651"/>
                    </a:lnTo>
                    <a:lnTo>
                      <a:pt x="559172" y="248413"/>
                    </a:lnTo>
                    <a:lnTo>
                      <a:pt x="559172" y="248413"/>
                    </a:lnTo>
                    <a:lnTo>
                      <a:pt x="560791" y="247937"/>
                    </a:lnTo>
                    <a:cubicBezTo>
                      <a:pt x="563426" y="270307"/>
                      <a:pt x="563426" y="292908"/>
                      <a:pt x="560791" y="315279"/>
                    </a:cubicBezTo>
                    <a:cubicBezTo>
                      <a:pt x="557627" y="341914"/>
                      <a:pt x="550666" y="367959"/>
                      <a:pt x="540122" y="392622"/>
                    </a:cubicBezTo>
                    <a:cubicBezTo>
                      <a:pt x="534339" y="406323"/>
                      <a:pt x="527359" y="419486"/>
                      <a:pt x="519262" y="431960"/>
                    </a:cubicBezTo>
                    <a:cubicBezTo>
                      <a:pt x="514976" y="438246"/>
                      <a:pt x="510880" y="444819"/>
                      <a:pt x="506213" y="451010"/>
                    </a:cubicBezTo>
                    <a:cubicBezTo>
                      <a:pt x="501545" y="457201"/>
                      <a:pt x="496211" y="463297"/>
                      <a:pt x="490973" y="469584"/>
                    </a:cubicBezTo>
                    <a:cubicBezTo>
                      <a:pt x="443054" y="522995"/>
                      <a:pt x="376623" y="556194"/>
                      <a:pt x="305140" y="562453"/>
                    </a:cubicBezTo>
                    <a:cubicBezTo>
                      <a:pt x="265374" y="565892"/>
                      <a:pt x="225332" y="560793"/>
                      <a:pt x="187697" y="547498"/>
                    </a:cubicBezTo>
                    <a:cubicBezTo>
                      <a:pt x="148084" y="533277"/>
                      <a:pt x="112086" y="510514"/>
                      <a:pt x="82255" y="480823"/>
                    </a:cubicBezTo>
                    <a:cubicBezTo>
                      <a:pt x="51055" y="449795"/>
                      <a:pt x="27679" y="411793"/>
                      <a:pt x="14056" y="369952"/>
                    </a:cubicBezTo>
                    <a:lnTo>
                      <a:pt x="9198" y="353664"/>
                    </a:lnTo>
                    <a:cubicBezTo>
                      <a:pt x="7484" y="348330"/>
                      <a:pt x="6722" y="342615"/>
                      <a:pt x="5483" y="337091"/>
                    </a:cubicBezTo>
                    <a:cubicBezTo>
                      <a:pt x="4215" y="331621"/>
                      <a:pt x="3229" y="326089"/>
                      <a:pt x="2531" y="320518"/>
                    </a:cubicBezTo>
                    <a:lnTo>
                      <a:pt x="816" y="303753"/>
                    </a:lnTo>
                    <a:cubicBezTo>
                      <a:pt x="133" y="298225"/>
                      <a:pt x="-122" y="292652"/>
                      <a:pt x="54" y="287085"/>
                    </a:cubicBezTo>
                    <a:cubicBezTo>
                      <a:pt x="54" y="281560"/>
                      <a:pt x="54" y="275940"/>
                      <a:pt x="54" y="270416"/>
                    </a:cubicBezTo>
                    <a:lnTo>
                      <a:pt x="1483" y="253938"/>
                    </a:lnTo>
                    <a:cubicBezTo>
                      <a:pt x="1868" y="248446"/>
                      <a:pt x="2535" y="242978"/>
                      <a:pt x="3483" y="237555"/>
                    </a:cubicBezTo>
                    <a:cubicBezTo>
                      <a:pt x="10378" y="195221"/>
                      <a:pt x="26650" y="154965"/>
                      <a:pt x="51108" y="119730"/>
                    </a:cubicBezTo>
                    <a:cubicBezTo>
                      <a:pt x="74304" y="86364"/>
                      <a:pt x="104543" y="58498"/>
                      <a:pt x="139690" y="38101"/>
                    </a:cubicBezTo>
                    <a:cubicBezTo>
                      <a:pt x="202911" y="1641"/>
                      <a:pt x="277713" y="-9167"/>
                      <a:pt x="348669" y="7907"/>
                    </a:cubicBezTo>
                    <a:cubicBezTo>
                      <a:pt x="378546" y="15672"/>
                      <a:pt x="407067" y="27942"/>
                      <a:pt x="433251" y="44292"/>
                    </a:cubicBezTo>
                    <a:cubicBezTo>
                      <a:pt x="455861" y="58672"/>
                      <a:pt x="476266" y="76254"/>
                      <a:pt x="493830" y="96489"/>
                    </a:cubicBezTo>
                    <a:cubicBezTo>
                      <a:pt x="508398" y="113364"/>
                      <a:pt x="520959" y="131871"/>
                      <a:pt x="531263" y="151639"/>
                    </a:cubicBezTo>
                    <a:lnTo>
                      <a:pt x="530501" y="151639"/>
                    </a:lnTo>
                    <a:lnTo>
                      <a:pt x="650993" y="155163"/>
                    </a:lnTo>
                    <a:lnTo>
                      <a:pt x="530501" y="153258"/>
                    </a:lnTo>
                    <a:lnTo>
                      <a:pt x="530025" y="153258"/>
                    </a:lnTo>
                    <a:lnTo>
                      <a:pt x="530025" y="153258"/>
                    </a:lnTo>
                    <a:cubicBezTo>
                      <a:pt x="519703" y="133677"/>
                      <a:pt x="507141" y="115361"/>
                      <a:pt x="492592" y="98680"/>
                    </a:cubicBezTo>
                    <a:cubicBezTo>
                      <a:pt x="475063" y="78707"/>
                      <a:pt x="454758" y="61354"/>
                      <a:pt x="432299" y="47150"/>
                    </a:cubicBezTo>
                    <a:cubicBezTo>
                      <a:pt x="406272" y="31022"/>
                      <a:pt x="377945" y="18946"/>
                      <a:pt x="348288" y="11336"/>
                    </a:cubicBezTo>
                    <a:cubicBezTo>
                      <a:pt x="278038" y="-5299"/>
                      <a:pt x="204086" y="5573"/>
                      <a:pt x="141596" y="41720"/>
                    </a:cubicBezTo>
                    <a:cubicBezTo>
                      <a:pt x="106888" y="61920"/>
                      <a:pt x="77039" y="89493"/>
                      <a:pt x="54156" y="122492"/>
                    </a:cubicBezTo>
                    <a:cubicBezTo>
                      <a:pt x="29739" y="157256"/>
                      <a:pt x="13461" y="197070"/>
                      <a:pt x="6531" y="238983"/>
                    </a:cubicBezTo>
                    <a:cubicBezTo>
                      <a:pt x="5531" y="244334"/>
                      <a:pt x="4863" y="249742"/>
                      <a:pt x="4531" y="255176"/>
                    </a:cubicBezTo>
                    <a:cubicBezTo>
                      <a:pt x="4055" y="260510"/>
                      <a:pt x="3674" y="266034"/>
                      <a:pt x="3197" y="271464"/>
                    </a:cubicBezTo>
                    <a:cubicBezTo>
                      <a:pt x="2721" y="276893"/>
                      <a:pt x="3197" y="282417"/>
                      <a:pt x="3197" y="287847"/>
                    </a:cubicBezTo>
                    <a:cubicBezTo>
                      <a:pt x="3071" y="293382"/>
                      <a:pt x="3325" y="298920"/>
                      <a:pt x="3959" y="304420"/>
                    </a:cubicBezTo>
                    <a:lnTo>
                      <a:pt x="5674" y="320898"/>
                    </a:lnTo>
                    <a:cubicBezTo>
                      <a:pt x="6372" y="326407"/>
                      <a:pt x="7358" y="331876"/>
                      <a:pt x="8627" y="337281"/>
                    </a:cubicBezTo>
                    <a:cubicBezTo>
                      <a:pt x="9865" y="342711"/>
                      <a:pt x="10532" y="348330"/>
                      <a:pt x="12246" y="353664"/>
                    </a:cubicBezTo>
                    <a:lnTo>
                      <a:pt x="17104" y="369762"/>
                    </a:lnTo>
                    <a:cubicBezTo>
                      <a:pt x="30543" y="411100"/>
                      <a:pt x="53626" y="448647"/>
                      <a:pt x="84446" y="479299"/>
                    </a:cubicBezTo>
                    <a:cubicBezTo>
                      <a:pt x="113879" y="508704"/>
                      <a:pt x="149422" y="531272"/>
                      <a:pt x="188554" y="545403"/>
                    </a:cubicBezTo>
                    <a:cubicBezTo>
                      <a:pt x="225721" y="558580"/>
                      <a:pt x="265280" y="563647"/>
                      <a:pt x="304568" y="560262"/>
                    </a:cubicBezTo>
                    <a:cubicBezTo>
                      <a:pt x="375521" y="554359"/>
                      <a:pt x="441578" y="521705"/>
                      <a:pt x="489353" y="468917"/>
                    </a:cubicBezTo>
                    <a:lnTo>
                      <a:pt x="504498" y="450629"/>
                    </a:lnTo>
                    <a:cubicBezTo>
                      <a:pt x="509070" y="444247"/>
                      <a:pt x="513166" y="437770"/>
                      <a:pt x="517452" y="431579"/>
                    </a:cubicBezTo>
                    <a:cubicBezTo>
                      <a:pt x="525527" y="419259"/>
                      <a:pt x="532507" y="406255"/>
                      <a:pt x="538312" y="392717"/>
                    </a:cubicBezTo>
                    <a:cubicBezTo>
                      <a:pt x="548745" y="368407"/>
                      <a:pt x="555734" y="342759"/>
                      <a:pt x="559076" y="316517"/>
                    </a:cubicBezTo>
                    <a:cubicBezTo>
                      <a:pt x="561629" y="294365"/>
                      <a:pt x="561629" y="271993"/>
                      <a:pt x="559076" y="249842"/>
                    </a:cubicBezTo>
                    <a:lnTo>
                      <a:pt x="558314" y="243365"/>
                    </a:lnTo>
                    <a:lnTo>
                      <a:pt x="560696" y="249461"/>
                    </a:lnTo>
                    <a:lnTo>
                      <a:pt x="560696" y="249461"/>
                    </a:lnTo>
                    <a:lnTo>
                      <a:pt x="559267" y="249461"/>
                    </a:lnTo>
                    <a:close/>
                  </a:path>
                </a:pathLst>
              </a:custGeom>
              <a:solidFill>
                <a:srgbClr val="263238"/>
              </a:solidFill>
              <a:ln w="9525" cap="flat">
                <a:noFill/>
                <a:prstDash val="solid"/>
                <a:miter/>
              </a:ln>
            </p:spPr>
            <p:txBody>
              <a:bodyPr rtlCol="0" anchor="ctr"/>
              <a:lstStyle/>
              <a:p>
                <a:endParaRPr lang="zh-CN" altLang="en-US"/>
              </a:p>
            </p:txBody>
          </p:sp>
          <p:sp>
            <p:nvSpPr>
              <p:cNvPr id="11" name="任意多边形: 形状 10"/>
              <p:cNvSpPr/>
              <p:nvPr/>
            </p:nvSpPr>
            <p:spPr>
              <a:xfrm>
                <a:off x="6484524" y="3830764"/>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2" name="任意多边形: 形状 11"/>
              <p:cNvSpPr/>
              <p:nvPr/>
            </p:nvSpPr>
            <p:spPr>
              <a:xfrm>
                <a:off x="6598539" y="3830764"/>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3" name="任意多边形: 形状 12"/>
              <p:cNvSpPr/>
              <p:nvPr/>
            </p:nvSpPr>
            <p:spPr>
              <a:xfrm>
                <a:off x="6716167" y="3830891"/>
                <a:ext cx="57159" cy="57159"/>
              </a:xfrm>
              <a:custGeom>
                <a:avLst/>
                <a:gdLst>
                  <a:gd name="connsiteX0" fmla="*/ 53250 w 57159"/>
                  <a:gd name="connsiteY0" fmla="*/ 14161 h 57159"/>
                  <a:gd name="connsiteX1" fmla="*/ 42999 w 57159"/>
                  <a:gd name="connsiteY1" fmla="*/ 53250 h 57159"/>
                  <a:gd name="connsiteX2" fmla="*/ 3909 w 57159"/>
                  <a:gd name="connsiteY2" fmla="*/ 42999 h 57159"/>
                  <a:gd name="connsiteX3" fmla="*/ 14160 w 57159"/>
                  <a:gd name="connsiteY3" fmla="*/ 3910 h 57159"/>
                  <a:gd name="connsiteX4" fmla="*/ 14388 w 57159"/>
                  <a:gd name="connsiteY4" fmla="*/ 3778 h 57159"/>
                  <a:gd name="connsiteX5" fmla="*/ 53250 w 57159"/>
                  <a:gd name="connsiteY5" fmla="*/ 14160 h 5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9" h="57159">
                    <a:moveTo>
                      <a:pt x="53250" y="14161"/>
                    </a:moveTo>
                    <a:cubicBezTo>
                      <a:pt x="61213" y="27786"/>
                      <a:pt x="56624" y="45286"/>
                      <a:pt x="42999" y="53250"/>
                    </a:cubicBezTo>
                    <a:cubicBezTo>
                      <a:pt x="29374" y="61213"/>
                      <a:pt x="11873" y="56624"/>
                      <a:pt x="3909" y="42999"/>
                    </a:cubicBezTo>
                    <a:cubicBezTo>
                      <a:pt x="-4054" y="29374"/>
                      <a:pt x="535" y="11873"/>
                      <a:pt x="14160" y="3910"/>
                    </a:cubicBezTo>
                    <a:cubicBezTo>
                      <a:pt x="14236" y="3865"/>
                      <a:pt x="14312" y="3822"/>
                      <a:pt x="14388" y="3778"/>
                    </a:cubicBezTo>
                    <a:cubicBezTo>
                      <a:pt x="27996" y="-4009"/>
                      <a:pt x="45338" y="624"/>
                      <a:pt x="53250" y="14160"/>
                    </a:cubicBezTo>
                    <a:close/>
                  </a:path>
                </a:pathLst>
              </a:custGeom>
              <a:solidFill>
                <a:srgbClr val="263238"/>
              </a:solidFill>
              <a:ln w="9525" cap="flat">
                <a:noFill/>
                <a:prstDash val="solid"/>
                <a:miter/>
              </a:ln>
            </p:spPr>
            <p:txBody>
              <a:bodyPr rtlCol="0" anchor="ctr"/>
              <a:lstStyle/>
              <a:p>
                <a:endParaRPr lang="zh-CN" altLang="en-US"/>
              </a:p>
            </p:txBody>
          </p:sp>
          <p:sp>
            <p:nvSpPr>
              <p:cNvPr id="14" name="任意多边形: 形状 13"/>
              <p:cNvSpPr/>
              <p:nvPr/>
            </p:nvSpPr>
            <p:spPr>
              <a:xfrm>
                <a:off x="4194896" y="3962354"/>
                <a:ext cx="579509" cy="561634"/>
              </a:xfrm>
              <a:custGeom>
                <a:avLst/>
                <a:gdLst>
                  <a:gd name="connsiteX0" fmla="*/ 579509 w 579509"/>
                  <a:gd name="connsiteY0" fmla="*/ 532779 h 561634"/>
                  <a:gd name="connsiteX1" fmla="*/ 519978 w 579509"/>
                  <a:gd name="connsiteY1" fmla="*/ 428004 h 561634"/>
                  <a:gd name="connsiteX2" fmla="*/ 428004 w 579509"/>
                  <a:gd name="connsiteY2" fmla="*/ 41695 h 561634"/>
                  <a:gd name="connsiteX3" fmla="*/ 41695 w 579509"/>
                  <a:gd name="connsiteY3" fmla="*/ 133669 h 561634"/>
                  <a:gd name="connsiteX4" fmla="*/ 133669 w 579509"/>
                  <a:gd name="connsiteY4" fmla="*/ 519978 h 561634"/>
                  <a:gd name="connsiteX5" fmla="*/ 452732 w 579509"/>
                  <a:gd name="connsiteY5" fmla="*/ 502870 h 561634"/>
                  <a:gd name="connsiteX6" fmla="*/ 452732 w 579509"/>
                  <a:gd name="connsiteY6" fmla="*/ 502870 h 56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509" h="561634">
                    <a:moveTo>
                      <a:pt x="579509" y="532779"/>
                    </a:moveTo>
                    <a:lnTo>
                      <a:pt x="519978" y="428004"/>
                    </a:lnTo>
                    <a:cubicBezTo>
                      <a:pt x="601256" y="295930"/>
                      <a:pt x="560078" y="122973"/>
                      <a:pt x="428004" y="41695"/>
                    </a:cubicBezTo>
                    <a:cubicBezTo>
                      <a:pt x="295929" y="-39583"/>
                      <a:pt x="122973" y="1595"/>
                      <a:pt x="41695" y="133669"/>
                    </a:cubicBezTo>
                    <a:cubicBezTo>
                      <a:pt x="-39583" y="265743"/>
                      <a:pt x="1595" y="438700"/>
                      <a:pt x="133669" y="519978"/>
                    </a:cubicBezTo>
                    <a:cubicBezTo>
                      <a:pt x="233218" y="581240"/>
                      <a:pt x="360305" y="574426"/>
                      <a:pt x="452732" y="502870"/>
                    </a:cubicBezTo>
                    <a:lnTo>
                      <a:pt x="452732" y="502870"/>
                    </a:lnTo>
                    <a:close/>
                  </a:path>
                </a:pathLst>
              </a:custGeom>
              <a:solidFill>
                <a:srgbClr val="FAFAFA"/>
              </a:solidFill>
              <a:ln w="9525" cap="flat">
                <a:noFill/>
                <a:prstDash val="solid"/>
                <a:miter/>
              </a:ln>
            </p:spPr>
            <p:txBody>
              <a:bodyPr rtlCol="0" anchor="ctr"/>
              <a:lstStyle/>
              <a:p>
                <a:endParaRPr lang="zh-CN" altLang="en-US"/>
              </a:p>
            </p:txBody>
          </p:sp>
          <p:sp>
            <p:nvSpPr>
              <p:cNvPr id="15" name="任意多边形: 形状 14"/>
              <p:cNvSpPr/>
              <p:nvPr/>
            </p:nvSpPr>
            <p:spPr>
              <a:xfrm>
                <a:off x="4193690" y="3962284"/>
                <a:ext cx="580715" cy="563501"/>
              </a:xfrm>
              <a:custGeom>
                <a:avLst/>
                <a:gdLst>
                  <a:gd name="connsiteX0" fmla="*/ 580716 w 580715"/>
                  <a:gd name="connsiteY0" fmla="*/ 532849 h 563501"/>
                  <a:gd name="connsiteX1" fmla="*/ 453557 w 580715"/>
                  <a:gd name="connsiteY1" fmla="*/ 503798 h 563501"/>
                  <a:gd name="connsiteX2" fmla="*/ 452319 w 580715"/>
                  <a:gd name="connsiteY2" fmla="*/ 503798 h 563501"/>
                  <a:gd name="connsiteX3" fmla="*/ 453081 w 580715"/>
                  <a:gd name="connsiteY3" fmla="*/ 502750 h 563501"/>
                  <a:gd name="connsiteX4" fmla="*/ 453081 w 580715"/>
                  <a:gd name="connsiteY4" fmla="*/ 502750 h 563501"/>
                  <a:gd name="connsiteX5" fmla="*/ 454319 w 580715"/>
                  <a:gd name="connsiteY5" fmla="*/ 503893 h 563501"/>
                  <a:gd name="connsiteX6" fmla="*/ 319731 w 580715"/>
                  <a:gd name="connsiteY6" fmla="*/ 561043 h 563501"/>
                  <a:gd name="connsiteX7" fmla="*/ 275249 w 580715"/>
                  <a:gd name="connsiteY7" fmla="*/ 563329 h 563501"/>
                  <a:gd name="connsiteX8" fmla="*/ 252008 w 580715"/>
                  <a:gd name="connsiteY8" fmla="*/ 562091 h 563501"/>
                  <a:gd name="connsiteX9" fmla="*/ 228291 w 580715"/>
                  <a:gd name="connsiteY9" fmla="*/ 558471 h 563501"/>
                  <a:gd name="connsiteX10" fmla="*/ 52936 w 580715"/>
                  <a:gd name="connsiteY10" fmla="*/ 445886 h 563501"/>
                  <a:gd name="connsiteX11" fmla="*/ 5311 w 580715"/>
                  <a:gd name="connsiteY11" fmla="*/ 337491 h 563501"/>
                  <a:gd name="connsiteX12" fmla="*/ 8644 w 580715"/>
                  <a:gd name="connsiteY12" fmla="*/ 212714 h 563501"/>
                  <a:gd name="connsiteX13" fmla="*/ 68843 w 580715"/>
                  <a:gd name="connsiteY13" fmla="*/ 97271 h 563501"/>
                  <a:gd name="connsiteX14" fmla="*/ 80273 w 580715"/>
                  <a:gd name="connsiteY14" fmla="*/ 84698 h 563501"/>
                  <a:gd name="connsiteX15" fmla="*/ 92560 w 580715"/>
                  <a:gd name="connsiteY15" fmla="*/ 73077 h 563501"/>
                  <a:gd name="connsiteX16" fmla="*/ 105323 w 580715"/>
                  <a:gd name="connsiteY16" fmla="*/ 61933 h 563501"/>
                  <a:gd name="connsiteX17" fmla="*/ 118753 w 580715"/>
                  <a:gd name="connsiteY17" fmla="*/ 51932 h 563501"/>
                  <a:gd name="connsiteX18" fmla="*/ 132755 w 580715"/>
                  <a:gd name="connsiteY18" fmla="*/ 42407 h 563501"/>
                  <a:gd name="connsiteX19" fmla="*/ 146948 w 580715"/>
                  <a:gd name="connsiteY19" fmla="*/ 33739 h 563501"/>
                  <a:gd name="connsiteX20" fmla="*/ 161902 w 580715"/>
                  <a:gd name="connsiteY20" fmla="*/ 26500 h 563501"/>
                  <a:gd name="connsiteX21" fmla="*/ 176951 w 580715"/>
                  <a:gd name="connsiteY21" fmla="*/ 19832 h 563501"/>
                  <a:gd name="connsiteX22" fmla="*/ 302681 w 580715"/>
                  <a:gd name="connsiteY22" fmla="*/ 782 h 563501"/>
                  <a:gd name="connsiteX23" fmla="*/ 418124 w 580715"/>
                  <a:gd name="connsiteY23" fmla="*/ 34882 h 563501"/>
                  <a:gd name="connsiteX24" fmla="*/ 551474 w 580715"/>
                  <a:gd name="connsiteY24" fmla="*/ 198807 h 563501"/>
                  <a:gd name="connsiteX25" fmla="*/ 563666 w 580715"/>
                  <a:gd name="connsiteY25" fmla="*/ 290056 h 563501"/>
                  <a:gd name="connsiteX26" fmla="*/ 549950 w 580715"/>
                  <a:gd name="connsiteY26" fmla="*/ 368828 h 563501"/>
                  <a:gd name="connsiteX27" fmla="*/ 521375 w 580715"/>
                  <a:gd name="connsiteY27" fmla="*/ 429217 h 563501"/>
                  <a:gd name="connsiteX28" fmla="*/ 521375 w 580715"/>
                  <a:gd name="connsiteY28" fmla="*/ 428360 h 563501"/>
                  <a:gd name="connsiteX29" fmla="*/ 580145 w 580715"/>
                  <a:gd name="connsiteY29" fmla="*/ 533611 h 563501"/>
                  <a:gd name="connsiteX30" fmla="*/ 519851 w 580715"/>
                  <a:gd name="connsiteY30" fmla="*/ 428836 h 563501"/>
                  <a:gd name="connsiteX31" fmla="*/ 519851 w 580715"/>
                  <a:gd name="connsiteY31" fmla="*/ 428360 h 563501"/>
                  <a:gd name="connsiteX32" fmla="*/ 519851 w 580715"/>
                  <a:gd name="connsiteY32" fmla="*/ 428360 h 563501"/>
                  <a:gd name="connsiteX33" fmla="*/ 547474 w 580715"/>
                  <a:gd name="connsiteY33" fmla="*/ 368162 h 563501"/>
                  <a:gd name="connsiteX34" fmla="*/ 560713 w 580715"/>
                  <a:gd name="connsiteY34" fmla="*/ 289962 h 563501"/>
                  <a:gd name="connsiteX35" fmla="*/ 548331 w 580715"/>
                  <a:gd name="connsiteY35" fmla="*/ 199569 h 563501"/>
                  <a:gd name="connsiteX36" fmla="*/ 416219 w 580715"/>
                  <a:gd name="connsiteY36" fmla="*/ 37644 h 563501"/>
                  <a:gd name="connsiteX37" fmla="*/ 301919 w 580715"/>
                  <a:gd name="connsiteY37" fmla="*/ 4117 h 563501"/>
                  <a:gd name="connsiteX38" fmla="*/ 178094 w 580715"/>
                  <a:gd name="connsiteY38" fmla="*/ 23167 h 563501"/>
                  <a:gd name="connsiteX39" fmla="*/ 163235 w 580715"/>
                  <a:gd name="connsiteY39" fmla="*/ 29834 h 563501"/>
                  <a:gd name="connsiteX40" fmla="*/ 148471 w 580715"/>
                  <a:gd name="connsiteY40" fmla="*/ 36978 h 563501"/>
                  <a:gd name="connsiteX41" fmla="*/ 134470 w 580715"/>
                  <a:gd name="connsiteY41" fmla="*/ 45550 h 563501"/>
                  <a:gd name="connsiteX42" fmla="*/ 120658 w 580715"/>
                  <a:gd name="connsiteY42" fmla="*/ 54599 h 563501"/>
                  <a:gd name="connsiteX43" fmla="*/ 107419 w 580715"/>
                  <a:gd name="connsiteY43" fmla="*/ 64600 h 563501"/>
                  <a:gd name="connsiteX44" fmla="*/ 94846 w 580715"/>
                  <a:gd name="connsiteY44" fmla="*/ 75554 h 563501"/>
                  <a:gd name="connsiteX45" fmla="*/ 82654 w 580715"/>
                  <a:gd name="connsiteY45" fmla="*/ 86984 h 563501"/>
                  <a:gd name="connsiteX46" fmla="*/ 71319 w 580715"/>
                  <a:gd name="connsiteY46" fmla="*/ 99462 h 563501"/>
                  <a:gd name="connsiteX47" fmla="*/ 11883 w 580715"/>
                  <a:gd name="connsiteY47" fmla="*/ 213762 h 563501"/>
                  <a:gd name="connsiteX48" fmla="*/ 8549 w 580715"/>
                  <a:gd name="connsiteY48" fmla="*/ 337015 h 563501"/>
                  <a:gd name="connsiteX49" fmla="*/ 55222 w 580715"/>
                  <a:gd name="connsiteY49" fmla="*/ 444267 h 563501"/>
                  <a:gd name="connsiteX50" fmla="*/ 228577 w 580715"/>
                  <a:gd name="connsiteY50" fmla="*/ 555995 h 563501"/>
                  <a:gd name="connsiteX51" fmla="*/ 252008 w 580715"/>
                  <a:gd name="connsiteY51" fmla="*/ 559614 h 563501"/>
                  <a:gd name="connsiteX52" fmla="*/ 275059 w 580715"/>
                  <a:gd name="connsiteY52" fmla="*/ 560948 h 563501"/>
                  <a:gd name="connsiteX53" fmla="*/ 319064 w 580715"/>
                  <a:gd name="connsiteY53" fmla="*/ 558853 h 563501"/>
                  <a:gd name="connsiteX54" fmla="*/ 395264 w 580715"/>
                  <a:gd name="connsiteY54" fmla="*/ 537421 h 563501"/>
                  <a:gd name="connsiteX55" fmla="*/ 452414 w 580715"/>
                  <a:gd name="connsiteY55" fmla="*/ 503131 h 563501"/>
                  <a:gd name="connsiteX56" fmla="*/ 457653 w 580715"/>
                  <a:gd name="connsiteY56" fmla="*/ 499131 h 563501"/>
                  <a:gd name="connsiteX57" fmla="*/ 453652 w 580715"/>
                  <a:gd name="connsiteY57" fmla="*/ 504369 h 563501"/>
                  <a:gd name="connsiteX58" fmla="*/ 453652 w 580715"/>
                  <a:gd name="connsiteY58" fmla="*/ 504369 h 563501"/>
                  <a:gd name="connsiteX59" fmla="*/ 453176 w 580715"/>
                  <a:gd name="connsiteY59" fmla="*/ 503036 h 5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80715" h="563501">
                    <a:moveTo>
                      <a:pt x="580716" y="532849"/>
                    </a:moveTo>
                    <a:lnTo>
                      <a:pt x="453557" y="503798"/>
                    </a:lnTo>
                    <a:lnTo>
                      <a:pt x="452319" y="503798"/>
                    </a:lnTo>
                    <a:lnTo>
                      <a:pt x="453081" y="502750"/>
                    </a:lnTo>
                    <a:lnTo>
                      <a:pt x="453081" y="502750"/>
                    </a:lnTo>
                    <a:lnTo>
                      <a:pt x="454319" y="503893"/>
                    </a:lnTo>
                    <a:cubicBezTo>
                      <a:pt x="415357" y="534606"/>
                      <a:pt x="368888" y="554338"/>
                      <a:pt x="319731" y="561043"/>
                    </a:cubicBezTo>
                    <a:cubicBezTo>
                      <a:pt x="305000" y="563114"/>
                      <a:pt x="290115" y="563879"/>
                      <a:pt x="275249" y="563329"/>
                    </a:cubicBezTo>
                    <a:cubicBezTo>
                      <a:pt x="267629" y="562853"/>
                      <a:pt x="259819" y="562662"/>
                      <a:pt x="252008" y="562091"/>
                    </a:cubicBezTo>
                    <a:lnTo>
                      <a:pt x="228291" y="558471"/>
                    </a:lnTo>
                    <a:cubicBezTo>
                      <a:pt x="157646" y="544614"/>
                      <a:pt x="94939" y="504353"/>
                      <a:pt x="52936" y="445886"/>
                    </a:cubicBezTo>
                    <a:cubicBezTo>
                      <a:pt x="29537" y="413550"/>
                      <a:pt x="13301" y="376597"/>
                      <a:pt x="5311" y="337491"/>
                    </a:cubicBezTo>
                    <a:cubicBezTo>
                      <a:pt x="-2759" y="296159"/>
                      <a:pt x="-1620" y="253556"/>
                      <a:pt x="8644" y="212714"/>
                    </a:cubicBezTo>
                    <a:cubicBezTo>
                      <a:pt x="19257" y="169998"/>
                      <a:pt x="39892" y="130424"/>
                      <a:pt x="68843" y="97271"/>
                    </a:cubicBezTo>
                    <a:lnTo>
                      <a:pt x="80273" y="84698"/>
                    </a:lnTo>
                    <a:cubicBezTo>
                      <a:pt x="83987" y="80412"/>
                      <a:pt x="88559" y="76983"/>
                      <a:pt x="92560" y="73077"/>
                    </a:cubicBezTo>
                    <a:cubicBezTo>
                      <a:pt x="96560" y="69172"/>
                      <a:pt x="100751" y="65172"/>
                      <a:pt x="105323" y="61933"/>
                    </a:cubicBezTo>
                    <a:lnTo>
                      <a:pt x="118753" y="51932"/>
                    </a:lnTo>
                    <a:cubicBezTo>
                      <a:pt x="123196" y="48438"/>
                      <a:pt x="127874" y="45255"/>
                      <a:pt x="132755" y="42407"/>
                    </a:cubicBezTo>
                    <a:lnTo>
                      <a:pt x="146948" y="33739"/>
                    </a:lnTo>
                    <a:lnTo>
                      <a:pt x="161902" y="26500"/>
                    </a:lnTo>
                    <a:cubicBezTo>
                      <a:pt x="166766" y="23949"/>
                      <a:pt x="171793" y="21721"/>
                      <a:pt x="176951" y="19832"/>
                    </a:cubicBezTo>
                    <a:cubicBezTo>
                      <a:pt x="216898" y="4119"/>
                      <a:pt x="259872" y="-2392"/>
                      <a:pt x="302681" y="782"/>
                    </a:cubicBezTo>
                    <a:cubicBezTo>
                      <a:pt x="343196" y="3555"/>
                      <a:pt x="382606" y="15196"/>
                      <a:pt x="418124" y="34882"/>
                    </a:cubicBezTo>
                    <a:cubicBezTo>
                      <a:pt x="481932" y="70424"/>
                      <a:pt x="529664" y="129101"/>
                      <a:pt x="551474" y="198807"/>
                    </a:cubicBezTo>
                    <a:cubicBezTo>
                      <a:pt x="560170" y="228424"/>
                      <a:pt x="564281" y="259196"/>
                      <a:pt x="563666" y="290056"/>
                    </a:cubicBezTo>
                    <a:cubicBezTo>
                      <a:pt x="562872" y="316833"/>
                      <a:pt x="558254" y="343359"/>
                      <a:pt x="549950" y="368828"/>
                    </a:cubicBezTo>
                    <a:cubicBezTo>
                      <a:pt x="542827" y="390009"/>
                      <a:pt x="533236" y="410278"/>
                      <a:pt x="521375" y="429217"/>
                    </a:cubicBezTo>
                    <a:lnTo>
                      <a:pt x="521375" y="428360"/>
                    </a:lnTo>
                    <a:cubicBezTo>
                      <a:pt x="558904" y="495606"/>
                      <a:pt x="577192" y="528468"/>
                      <a:pt x="580145" y="533611"/>
                    </a:cubicBezTo>
                    <a:lnTo>
                      <a:pt x="519851" y="428836"/>
                    </a:lnTo>
                    <a:lnTo>
                      <a:pt x="519851" y="428360"/>
                    </a:lnTo>
                    <a:lnTo>
                      <a:pt x="519851" y="428360"/>
                    </a:lnTo>
                    <a:cubicBezTo>
                      <a:pt x="531346" y="409424"/>
                      <a:pt x="540615" y="389224"/>
                      <a:pt x="547474" y="368162"/>
                    </a:cubicBezTo>
                    <a:cubicBezTo>
                      <a:pt x="555612" y="342864"/>
                      <a:pt x="560070" y="316528"/>
                      <a:pt x="560713" y="289962"/>
                    </a:cubicBezTo>
                    <a:cubicBezTo>
                      <a:pt x="561216" y="259376"/>
                      <a:pt x="557041" y="228893"/>
                      <a:pt x="548331" y="199569"/>
                    </a:cubicBezTo>
                    <a:cubicBezTo>
                      <a:pt x="526636" y="130678"/>
                      <a:pt x="479354" y="72726"/>
                      <a:pt x="416219" y="37644"/>
                    </a:cubicBezTo>
                    <a:cubicBezTo>
                      <a:pt x="381018" y="18272"/>
                      <a:pt x="342007" y="6829"/>
                      <a:pt x="301919" y="4117"/>
                    </a:cubicBezTo>
                    <a:cubicBezTo>
                      <a:pt x="259739" y="1129"/>
                      <a:pt x="217426" y="7639"/>
                      <a:pt x="178094" y="23167"/>
                    </a:cubicBezTo>
                    <a:cubicBezTo>
                      <a:pt x="173006" y="25074"/>
                      <a:pt x="168043" y="27301"/>
                      <a:pt x="163235" y="29834"/>
                    </a:cubicBezTo>
                    <a:lnTo>
                      <a:pt x="148471" y="36978"/>
                    </a:lnTo>
                    <a:lnTo>
                      <a:pt x="134470" y="45550"/>
                    </a:lnTo>
                    <a:cubicBezTo>
                      <a:pt x="129661" y="48242"/>
                      <a:pt x="125047" y="51266"/>
                      <a:pt x="120658" y="54599"/>
                    </a:cubicBezTo>
                    <a:lnTo>
                      <a:pt x="107419" y="64600"/>
                    </a:lnTo>
                    <a:cubicBezTo>
                      <a:pt x="103031" y="68019"/>
                      <a:pt x="98834" y="71676"/>
                      <a:pt x="94846" y="75554"/>
                    </a:cubicBezTo>
                    <a:cubicBezTo>
                      <a:pt x="90845" y="79364"/>
                      <a:pt x="86369" y="82793"/>
                      <a:pt x="82654" y="86984"/>
                    </a:cubicBezTo>
                    <a:lnTo>
                      <a:pt x="71319" y="99462"/>
                    </a:lnTo>
                    <a:cubicBezTo>
                      <a:pt x="42675" y="132276"/>
                      <a:pt x="22296" y="171467"/>
                      <a:pt x="11883" y="213762"/>
                    </a:cubicBezTo>
                    <a:cubicBezTo>
                      <a:pt x="1714" y="254100"/>
                      <a:pt x="575" y="296186"/>
                      <a:pt x="8549" y="337015"/>
                    </a:cubicBezTo>
                    <a:cubicBezTo>
                      <a:pt x="16320" y="375672"/>
                      <a:pt x="32230" y="412233"/>
                      <a:pt x="55222" y="444267"/>
                    </a:cubicBezTo>
                    <a:cubicBezTo>
                      <a:pt x="96796" y="502094"/>
                      <a:pt x="158740" y="542018"/>
                      <a:pt x="228577" y="555995"/>
                    </a:cubicBezTo>
                    <a:lnTo>
                      <a:pt x="252008" y="559614"/>
                    </a:lnTo>
                    <a:cubicBezTo>
                      <a:pt x="259723" y="560281"/>
                      <a:pt x="267439" y="560472"/>
                      <a:pt x="275059" y="560948"/>
                    </a:cubicBezTo>
                    <a:cubicBezTo>
                      <a:pt x="289760" y="561510"/>
                      <a:pt x="304483" y="560809"/>
                      <a:pt x="319064" y="558853"/>
                    </a:cubicBezTo>
                    <a:cubicBezTo>
                      <a:pt x="345354" y="555370"/>
                      <a:pt x="371013" y="548154"/>
                      <a:pt x="395264" y="537421"/>
                    </a:cubicBezTo>
                    <a:cubicBezTo>
                      <a:pt x="415577" y="528242"/>
                      <a:pt x="434756" y="516735"/>
                      <a:pt x="452414" y="503131"/>
                    </a:cubicBezTo>
                    <a:lnTo>
                      <a:pt x="457653" y="499131"/>
                    </a:lnTo>
                    <a:lnTo>
                      <a:pt x="453652" y="504369"/>
                    </a:lnTo>
                    <a:lnTo>
                      <a:pt x="453652" y="504369"/>
                    </a:lnTo>
                    <a:lnTo>
                      <a:pt x="453176" y="503036"/>
                    </a:lnTo>
                    <a:close/>
                  </a:path>
                </a:pathLst>
              </a:custGeom>
              <a:solidFill>
                <a:srgbClr val="263238"/>
              </a:solidFill>
              <a:ln w="9525" cap="flat">
                <a:noFill/>
                <a:prstDash val="solid"/>
                <a:miter/>
              </a:ln>
            </p:spPr>
            <p:txBody>
              <a:bodyPr rtlCol="0" anchor="ctr"/>
              <a:lstStyle/>
              <a:p>
                <a:endParaRPr lang="zh-CN" altLang="en-US"/>
              </a:p>
            </p:txBody>
          </p:sp>
          <p:sp>
            <p:nvSpPr>
              <p:cNvPr id="16" name="任意多边形: 形状 15"/>
              <p:cNvSpPr/>
              <p:nvPr/>
            </p:nvSpPr>
            <p:spPr>
              <a:xfrm>
                <a:off x="4339780" y="4214717"/>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7" name="任意多边形: 形状 16"/>
              <p:cNvSpPr/>
              <p:nvPr/>
            </p:nvSpPr>
            <p:spPr>
              <a:xfrm>
                <a:off x="4453794" y="4214717"/>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8" name="任意多边形: 形状 17"/>
              <p:cNvSpPr/>
              <p:nvPr/>
            </p:nvSpPr>
            <p:spPr>
              <a:xfrm>
                <a:off x="4571358" y="4214827"/>
                <a:ext cx="57159" cy="57159"/>
              </a:xfrm>
              <a:custGeom>
                <a:avLst/>
                <a:gdLst>
                  <a:gd name="connsiteX0" fmla="*/ 53315 w 57159"/>
                  <a:gd name="connsiteY0" fmla="*/ 14273 h 57159"/>
                  <a:gd name="connsiteX1" fmla="*/ 42887 w 57159"/>
                  <a:gd name="connsiteY1" fmla="*/ 53315 h 57159"/>
                  <a:gd name="connsiteX2" fmla="*/ 3844 w 57159"/>
                  <a:gd name="connsiteY2" fmla="*/ 42887 h 57159"/>
                  <a:gd name="connsiteX3" fmla="*/ 14273 w 57159"/>
                  <a:gd name="connsiteY3" fmla="*/ 3844 h 57159"/>
                  <a:gd name="connsiteX4" fmla="*/ 14358 w 57159"/>
                  <a:gd name="connsiteY4" fmla="*/ 3795 h 57159"/>
                  <a:gd name="connsiteX5" fmla="*/ 53315 w 57159"/>
                  <a:gd name="connsiteY5" fmla="*/ 14273 h 5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9" h="57159">
                    <a:moveTo>
                      <a:pt x="53315" y="14273"/>
                    </a:moveTo>
                    <a:cubicBezTo>
                      <a:pt x="61217" y="27934"/>
                      <a:pt x="56548" y="45414"/>
                      <a:pt x="42887" y="53315"/>
                    </a:cubicBezTo>
                    <a:cubicBezTo>
                      <a:pt x="29226" y="61217"/>
                      <a:pt x="11746" y="56548"/>
                      <a:pt x="3844" y="42887"/>
                    </a:cubicBezTo>
                    <a:cubicBezTo>
                      <a:pt x="-4057" y="29226"/>
                      <a:pt x="612" y="11746"/>
                      <a:pt x="14273" y="3844"/>
                    </a:cubicBezTo>
                    <a:cubicBezTo>
                      <a:pt x="14301" y="3828"/>
                      <a:pt x="14329" y="3812"/>
                      <a:pt x="14358" y="3795"/>
                    </a:cubicBezTo>
                    <a:cubicBezTo>
                      <a:pt x="28013" y="-4040"/>
                      <a:pt x="45433" y="645"/>
                      <a:pt x="53315" y="14273"/>
                    </a:cubicBezTo>
                    <a:close/>
                  </a:path>
                </a:pathLst>
              </a:custGeom>
              <a:solidFill>
                <a:srgbClr val="263238"/>
              </a:solidFill>
              <a:ln w="9525" cap="flat">
                <a:noFill/>
                <a:prstDash val="solid"/>
                <a:miter/>
              </a:ln>
            </p:spPr>
            <p:txBody>
              <a:bodyPr rtlCol="0" anchor="ctr"/>
              <a:lstStyle/>
              <a:p>
                <a:endParaRPr lang="zh-CN" altLang="en-US"/>
              </a:p>
            </p:txBody>
          </p:sp>
        </p:grpSp>
      </p:grpSp>
      <p:sp>
        <p:nvSpPr>
          <p:cNvPr id="276" name="文本框 275"/>
          <p:cNvSpPr txBox="1"/>
          <p:nvPr/>
        </p:nvSpPr>
        <p:spPr>
          <a:xfrm>
            <a:off x="3110931" y="6447207"/>
            <a:ext cx="5970139" cy="250453"/>
          </a:xfrm>
          <a:prstGeom prst="rect">
            <a:avLst/>
          </a:prstGeom>
          <a:noFill/>
        </p:spPr>
        <p:txBody>
          <a:bodyPr wrap="square" rtlCol="0" anchor="ctr" anchorCtr="0">
            <a:spAutoFit/>
          </a:bodyPr>
          <a:lstStyle/>
          <a:p>
            <a:pPr algn="ctr" fontAlgn="auto">
              <a:lnSpc>
                <a:spcPct val="130000"/>
              </a:lnSpc>
            </a:pPr>
            <a:r>
              <a:rPr lang="en-US" altLang="zh-CN" sz="900" spc="120">
                <a:solidFill>
                  <a:schemeClr val="tx1">
                    <a:alpha val="34000"/>
                  </a:schemeClr>
                </a:solidFill>
                <a:uFillTx/>
                <a:latin typeface="+mj-ea"/>
                <a:ea typeface="+mj-ea"/>
              </a:rPr>
              <a:t>GENERAL TEMPLATE FOR WORK SUMMARY AND REPORT</a:t>
            </a:r>
            <a:endParaRPr lang="zh-CN" altLang="en-US" sz="900" spc="120">
              <a:solidFill>
                <a:schemeClr val="tx1">
                  <a:alpha val="34000"/>
                </a:schemeClr>
              </a:solidFill>
              <a:uFillTx/>
              <a:latin typeface="+mj-ea"/>
              <a:ea typeface="+mj-ea"/>
            </a:endParaRPr>
          </a:p>
        </p:txBody>
      </p:sp>
      <p:sp>
        <p:nvSpPr>
          <p:cNvPr id="277" name="任意多边形: 形状 276"/>
          <p:cNvSpPr/>
          <p:nvPr/>
        </p:nvSpPr>
        <p:spPr>
          <a:xfrm>
            <a:off x="10650338" y="5313408"/>
            <a:ext cx="1402590" cy="140067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8" name="文本框 267"/>
          <p:cNvSpPr txBox="1"/>
          <p:nvPr/>
        </p:nvSpPr>
        <p:spPr>
          <a:xfrm>
            <a:off x="5808000" y="2634439"/>
            <a:ext cx="6613769" cy="110799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120" normalizeH="0" noProof="0">
                <a:ln w="9525">
                  <a:noFill/>
                </a:ln>
                <a:solidFill>
                  <a:srgbClr val="C53F3F"/>
                </a:solidFill>
                <a:effectLst/>
                <a:uLnTx/>
                <a:uFillTx/>
                <a:latin typeface="字体圈欣意冠黑体" panose="00000500000000000000" pitchFamily="2" charset="-122"/>
                <a:ea typeface="字体圈欣意冠黑体" panose="00000500000000000000" pitchFamily="2" charset="-122"/>
              </a:rPr>
              <a:t>竞聘述职</a:t>
            </a:r>
            <a:r>
              <a:rPr kumimoji="0" lang="zh-CN" altLang="en-US" sz="6600" b="0" i="0" u="none" strike="noStrike" kern="1200" cap="none" spc="120" normalizeH="0" noProof="0">
                <a:ln w="9525">
                  <a:noFill/>
                </a:ln>
                <a:solidFill>
                  <a:srgbClr val="000000"/>
                </a:solidFill>
                <a:effectLst/>
                <a:uLnTx/>
                <a:uFillTx/>
                <a:latin typeface="字体圈欣意冠黑体" panose="00000500000000000000" pitchFamily="2" charset="-122"/>
                <a:ea typeface="字体圈欣意冠黑体" panose="00000500000000000000" pitchFamily="2" charset="-122"/>
              </a:rPr>
              <a:t>模板</a:t>
            </a:r>
            <a:endParaRPr lang="zh-CN" altLang="en-US" sz="6600" spc="120">
              <a:ln w="9525">
                <a:noFill/>
              </a:ln>
              <a:solidFill>
                <a:srgbClr val="000000">
                  <a:alpha val="34000"/>
                </a:srgbClr>
              </a:solidFill>
              <a:latin typeface="字体圈欣意冠黑体" panose="00000500000000000000" pitchFamily="2" charset="-122"/>
              <a:ea typeface="字体圈欣意冠黑体" panose="00000500000000000000" pitchFamily="2" charset="-122"/>
            </a:endParaRPr>
          </a:p>
        </p:txBody>
      </p:sp>
      <p:sp>
        <p:nvSpPr>
          <p:cNvPr id="273" name="文本框 272"/>
          <p:cNvSpPr txBox="1"/>
          <p:nvPr/>
        </p:nvSpPr>
        <p:spPr>
          <a:xfrm>
            <a:off x="8450961" y="3870265"/>
            <a:ext cx="1238885" cy="370840"/>
          </a:xfrm>
          <a:prstGeom prst="rect">
            <a:avLst/>
          </a:prstGeom>
          <a:noFill/>
        </p:spPr>
        <p:txBody>
          <a:bodyPr wrap="none" rtlCol="0" anchor="ctr" anchorCtr="0">
            <a:spAutoFit/>
          </a:bodyPr>
          <a:lstStyle/>
          <a:p>
            <a:pPr algn="ctr" fontAlgn="auto">
              <a:lnSpc>
                <a:spcPct val="130000"/>
              </a:lnSpc>
            </a:pPr>
            <a:r>
              <a:rPr lang="zh-CN" altLang="en-US" sz="1400" spc="120">
                <a:solidFill>
                  <a:srgbClr val="000000"/>
                </a:solidFill>
                <a:uFillTx/>
                <a:latin typeface="+mj-ea"/>
                <a:ea typeface="+mj-ea"/>
              </a:rPr>
              <a:t>汇报人：</a:t>
            </a:r>
            <a:r>
              <a:rPr lang="en-US" altLang="zh-CN" sz="1400" spc="120">
                <a:solidFill>
                  <a:srgbClr val="000000"/>
                </a:solidFill>
                <a:uFillTx/>
                <a:latin typeface="+mj-ea"/>
                <a:ea typeface="+mj-ea"/>
              </a:rPr>
              <a:t>xxx</a:t>
            </a:r>
            <a:endParaRPr lang="en-US" altLang="zh-CN" sz="1400" spc="120">
              <a:solidFill>
                <a:srgbClr val="000000"/>
              </a:solidFill>
              <a:uFillTx/>
              <a:latin typeface="+mj-ea"/>
              <a:ea typeface="+mj-ea"/>
            </a:endParaRPr>
          </a:p>
        </p:txBody>
      </p:sp>
      <p:sp>
        <p:nvSpPr>
          <p:cNvPr id="278" name="文本框 277"/>
          <p:cNvSpPr txBox="1"/>
          <p:nvPr/>
        </p:nvSpPr>
        <p:spPr>
          <a:xfrm>
            <a:off x="9586075" y="3943404"/>
            <a:ext cx="1045346" cy="257763"/>
          </a:xfrm>
          <a:prstGeom prst="rect">
            <a:avLst/>
          </a:prstGeom>
          <a:noFill/>
        </p:spPr>
        <p:txBody>
          <a:bodyPr wrap="square" rtlCol="0" anchor="ctr" anchorCtr="0">
            <a:spAutoFit/>
          </a:bodyPr>
          <a:lstStyle/>
          <a:p>
            <a:pPr algn="ctr">
              <a:lnSpc>
                <a:spcPct val="130000"/>
              </a:lnSpc>
            </a:pPr>
            <a:r>
              <a:rPr lang="en-US" altLang="zh-CN" sz="900" spc="120">
                <a:gradFill>
                  <a:gsLst>
                    <a:gs pos="0">
                      <a:schemeClr val="tx1"/>
                    </a:gs>
                    <a:gs pos="100000">
                      <a:schemeClr val="tx1">
                        <a:alpha val="0"/>
                      </a:schemeClr>
                    </a:gs>
                  </a:gsLst>
                  <a:lin ang="0" scaled="0"/>
                </a:gradFill>
                <a:uFillTx/>
              </a:rPr>
              <a:t>〈〈〈〈〈</a:t>
            </a:r>
            <a:endParaRPr lang="zh-CN" altLang="en-US" sz="900" spc="120">
              <a:gradFill>
                <a:gsLst>
                  <a:gs pos="0">
                    <a:schemeClr val="tx1"/>
                  </a:gs>
                  <a:gs pos="100000">
                    <a:schemeClr val="tx1">
                      <a:alpha val="0"/>
                    </a:schemeClr>
                  </a:gs>
                </a:gsLst>
                <a:lin ang="0" scaled="0"/>
              </a:gradFill>
              <a:uFillTx/>
            </a:endParaRPr>
          </a:p>
        </p:txBody>
      </p:sp>
      <p:sp>
        <p:nvSpPr>
          <p:cNvPr id="279" name="文本框 278"/>
          <p:cNvSpPr txBox="1"/>
          <p:nvPr/>
        </p:nvSpPr>
        <p:spPr>
          <a:xfrm flipV="1">
            <a:off x="7535421" y="3957435"/>
            <a:ext cx="967069" cy="261806"/>
          </a:xfrm>
          <a:prstGeom prst="rect">
            <a:avLst/>
          </a:prstGeom>
          <a:noFill/>
        </p:spPr>
        <p:txBody>
          <a:bodyPr wrap="square" rtlCol="0" anchor="ctr" anchorCtr="0">
            <a:spAutoFit/>
          </a:bodyPr>
          <a:lstStyle/>
          <a:p>
            <a:pPr algn="ctr">
              <a:lnSpc>
                <a:spcPct val="130000"/>
              </a:lnSpc>
            </a:pPr>
            <a:r>
              <a:rPr lang="en-US" altLang="zh-CN" sz="900" spc="120">
                <a:gradFill>
                  <a:gsLst>
                    <a:gs pos="0">
                      <a:schemeClr val="tx1"/>
                    </a:gs>
                    <a:gs pos="100000">
                      <a:schemeClr val="tx1">
                        <a:alpha val="0"/>
                      </a:schemeClr>
                    </a:gs>
                  </a:gsLst>
                  <a:lin ang="0" scaled="0"/>
                </a:gradFill>
                <a:uFillTx/>
              </a:rPr>
              <a:t>〈〈〈〈〈</a:t>
            </a:r>
            <a:endParaRPr lang="zh-CN" altLang="en-US" sz="900" spc="120">
              <a:gradFill>
                <a:gsLst>
                  <a:gs pos="0">
                    <a:schemeClr val="tx1"/>
                  </a:gs>
                  <a:gs pos="100000">
                    <a:schemeClr val="tx1">
                      <a:alpha val="0"/>
                    </a:schemeClr>
                  </a:gs>
                </a:gsLst>
                <a:lin ang="0" scaled="0"/>
              </a:gradFill>
              <a:uFillTx/>
            </a:endParaRPr>
          </a:p>
        </p:txBody>
      </p:sp>
      <p:sp>
        <p:nvSpPr>
          <p:cNvPr id="288" name="文本框 287"/>
          <p:cNvSpPr txBox="1"/>
          <p:nvPr/>
        </p:nvSpPr>
        <p:spPr>
          <a:xfrm>
            <a:off x="9951178" y="2139330"/>
            <a:ext cx="1437121" cy="349648"/>
          </a:xfrm>
          <a:prstGeom prst="rect">
            <a:avLst/>
          </a:prstGeom>
          <a:noFill/>
        </p:spPr>
        <p:txBody>
          <a:bodyPr wrap="square" rtlCol="0" anchor="ctr" anchorCtr="0">
            <a:spAutoFit/>
          </a:bodyPr>
          <a:lstStyle/>
          <a:p>
            <a:pPr algn="ctr" fontAlgn="auto">
              <a:lnSpc>
                <a:spcPct val="130000"/>
              </a:lnSpc>
            </a:pPr>
            <a:r>
              <a:rPr lang="zh-CN" altLang="en-US" sz="1400" spc="120">
                <a:latin typeface="+mj-ea"/>
                <a:ea typeface="+mj-ea"/>
              </a:rPr>
              <a:t>简约插画</a:t>
            </a:r>
            <a:endParaRPr lang="zh-CN" altLang="en-US" sz="1400" spc="120">
              <a:solidFill>
                <a:schemeClr val="tx1"/>
              </a:solidFill>
              <a:uFillTx/>
              <a:latin typeface="+mj-ea"/>
              <a:ea typeface="+mj-ea"/>
            </a:endParaRPr>
          </a:p>
        </p:txBody>
      </p:sp>
      <p:sp>
        <p:nvSpPr>
          <p:cNvPr id="289" name="思想气泡: 云 288"/>
          <p:cNvSpPr/>
          <p:nvPr/>
        </p:nvSpPr>
        <p:spPr>
          <a:xfrm>
            <a:off x="10145190" y="1996066"/>
            <a:ext cx="1075917" cy="720864"/>
          </a:xfrm>
          <a:prstGeom prst="cloudCallout">
            <a:avLst>
              <a:gd name="adj1" fmla="val -47515"/>
              <a:gd name="adj2" fmla="val 63895"/>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2" name="组合 301"/>
          <p:cNvGrpSpPr/>
          <p:nvPr/>
        </p:nvGrpSpPr>
        <p:grpSpPr>
          <a:xfrm>
            <a:off x="6286447" y="2942864"/>
            <a:ext cx="457553" cy="613533"/>
            <a:chOff x="6280300" y="2942864"/>
            <a:chExt cx="457553" cy="613533"/>
          </a:xfrm>
        </p:grpSpPr>
        <p:cxnSp>
          <p:nvCxnSpPr>
            <p:cNvPr id="298" name="直接连接符 297"/>
            <p:cNvCxnSpPr/>
            <p:nvPr/>
          </p:nvCxnSpPr>
          <p:spPr>
            <a:xfrm>
              <a:off x="6490198"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a:off x="6280300"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03" name="组合 302"/>
          <p:cNvGrpSpPr/>
          <p:nvPr/>
        </p:nvGrpSpPr>
        <p:grpSpPr>
          <a:xfrm flipV="1">
            <a:off x="11424000" y="2942864"/>
            <a:ext cx="457553" cy="613533"/>
            <a:chOff x="6280300" y="2942864"/>
            <a:chExt cx="457553" cy="613533"/>
          </a:xfrm>
        </p:grpSpPr>
        <p:cxnSp>
          <p:nvCxnSpPr>
            <p:cNvPr id="304" name="直接连接符 303"/>
            <p:cNvCxnSpPr/>
            <p:nvPr/>
          </p:nvCxnSpPr>
          <p:spPr>
            <a:xfrm>
              <a:off x="6490198"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a:off x="6280300"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任意多边形: 形状 617"/>
          <p:cNvSpPr/>
          <p:nvPr/>
        </p:nvSpPr>
        <p:spPr>
          <a:xfrm>
            <a:off x="9538141" y="5043052"/>
            <a:ext cx="960772" cy="959458"/>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矩形 1"/>
          <p:cNvSpPr/>
          <p:nvPr/>
        </p:nvSpPr>
        <p:spPr>
          <a:xfrm>
            <a:off x="11928000" y="788900"/>
            <a:ext cx="264000" cy="5280200"/>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464000" y="693000"/>
            <a:ext cx="4025778" cy="1661993"/>
          </a:xfrm>
          <a:prstGeom prst="rect">
            <a:avLst/>
          </a:prstGeom>
          <a:noFill/>
        </p:spPr>
        <p:txBody>
          <a:bodyPr wrap="square" lIns="0" tIns="0" rIns="0" bIns="0" rtlCol="0">
            <a:spAutoFit/>
          </a:bodyPr>
          <a:lstStyle/>
          <a:p>
            <a:pPr algn="r"/>
            <a:r>
              <a:rPr lang="en-US" altLang="zh-CN" sz="3600" b="1">
                <a:solidFill>
                  <a:srgbClr val="C53F3F"/>
                </a:solidFill>
                <a:latin typeface="+mj-ea"/>
                <a:ea typeface="+mj-ea"/>
              </a:rPr>
              <a:t>PROBLEMS AND </a:t>
            </a:r>
            <a:r>
              <a:rPr lang="en-US" altLang="zh-CN" sz="3600">
                <a:solidFill>
                  <a:srgbClr val="000000"/>
                </a:solidFill>
                <a:latin typeface="+mj-ea"/>
                <a:ea typeface="+mj-ea"/>
              </a:rPr>
              <a:t>SOLUTIONS </a:t>
            </a:r>
            <a:endParaRPr lang="en-US" altLang="zh-CN" sz="3600">
              <a:solidFill>
                <a:srgbClr val="000000"/>
              </a:solidFill>
              <a:latin typeface="+mj-ea"/>
              <a:ea typeface="+mj-ea"/>
            </a:endParaRPr>
          </a:p>
          <a:p>
            <a:pPr algn="r"/>
            <a:r>
              <a:rPr lang="en-US" altLang="zh-CN" sz="3600">
                <a:solidFill>
                  <a:srgbClr val="000000"/>
                </a:solidFill>
                <a:latin typeface="+mj-ea"/>
                <a:ea typeface="+mj-ea"/>
              </a:rPr>
              <a:t>IN WORK</a:t>
            </a:r>
            <a:endParaRPr lang="zh-CN" altLang="en-US" sz="3600">
              <a:solidFill>
                <a:srgbClr val="000000"/>
              </a:solidFill>
              <a:latin typeface="+mj-ea"/>
              <a:ea typeface="+mj-ea"/>
            </a:endParaRPr>
          </a:p>
        </p:txBody>
      </p:sp>
      <p:sp>
        <p:nvSpPr>
          <p:cNvPr id="4" name="直角三角形 3"/>
          <p:cNvSpPr/>
          <p:nvPr/>
        </p:nvSpPr>
        <p:spPr>
          <a:xfrm rot="5400000" flipV="1">
            <a:off x="11208000" y="2493000"/>
            <a:ext cx="216000" cy="216000"/>
          </a:xfrm>
          <a:prstGeom prst="rtTriangle">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图形 26"/>
          <p:cNvGrpSpPr/>
          <p:nvPr/>
        </p:nvGrpSpPr>
        <p:grpSpPr>
          <a:xfrm flipH="1">
            <a:off x="463230" y="663933"/>
            <a:ext cx="6473007" cy="6473007"/>
            <a:chOff x="3714750" y="1047750"/>
            <a:chExt cx="4762500" cy="4762500"/>
          </a:xfrm>
        </p:grpSpPr>
        <p:grpSp>
          <p:nvGrpSpPr>
            <p:cNvPr id="9" name="图形 26"/>
            <p:cNvGrpSpPr/>
            <p:nvPr/>
          </p:nvGrpSpPr>
          <p:grpSpPr>
            <a:xfrm>
              <a:off x="4103751" y="1636299"/>
              <a:ext cx="4031265" cy="2652236"/>
              <a:chOff x="4103751" y="1636299"/>
              <a:chExt cx="4031265" cy="2652236"/>
            </a:xfrm>
          </p:grpSpPr>
          <p:sp>
            <p:nvSpPr>
              <p:cNvPr id="571" name="任意多边形: 形状 570"/>
              <p:cNvSpPr/>
              <p:nvPr/>
            </p:nvSpPr>
            <p:spPr>
              <a:xfrm>
                <a:off x="4244435" y="3418141"/>
                <a:ext cx="259651" cy="115633"/>
              </a:xfrm>
              <a:custGeom>
                <a:avLst/>
                <a:gdLst>
                  <a:gd name="connsiteX0" fmla="*/ 256984 w 259651"/>
                  <a:gd name="connsiteY0" fmla="*/ 111442 h 115633"/>
                  <a:gd name="connsiteX1" fmla="*/ 132017 w 259651"/>
                  <a:gd name="connsiteY1" fmla="*/ 114014 h 115633"/>
                  <a:gd name="connsiteX2" fmla="*/ 68580 w 259651"/>
                  <a:gd name="connsiteY2" fmla="*/ 115157 h 115633"/>
                  <a:gd name="connsiteX3" fmla="*/ 4763 w 259651"/>
                  <a:gd name="connsiteY3" fmla="*/ 115633 h 115633"/>
                  <a:gd name="connsiteX4" fmla="*/ 571 w 259651"/>
                  <a:gd name="connsiteY4" fmla="*/ 115633 h 115633"/>
                  <a:gd name="connsiteX5" fmla="*/ 571 w 259651"/>
                  <a:gd name="connsiteY5" fmla="*/ 111442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2 w 259651"/>
                  <a:gd name="connsiteY11" fmla="*/ 2096 h 115633"/>
                  <a:gd name="connsiteX12" fmla="*/ 259652 w 259651"/>
                  <a:gd name="connsiteY12" fmla="*/ 4667 h 115633"/>
                  <a:gd name="connsiteX13" fmla="*/ 258413 w 259651"/>
                  <a:gd name="connsiteY13" fmla="*/ 58483 h 115633"/>
                  <a:gd name="connsiteX14" fmla="*/ 256984 w 259651"/>
                  <a:gd name="connsiteY14" fmla="*/ 111442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525 w 259651"/>
                  <a:gd name="connsiteY21" fmla="*/ 111442 h 115633"/>
                  <a:gd name="connsiteX22" fmla="*/ 5239 w 259651"/>
                  <a:gd name="connsiteY22" fmla="*/ 107156 h 115633"/>
                  <a:gd name="connsiteX23" fmla="*/ 67627 w 259651"/>
                  <a:gd name="connsiteY23" fmla="*/ 107633 h 115633"/>
                  <a:gd name="connsiteX24" fmla="*/ 130302 w 259651"/>
                  <a:gd name="connsiteY24" fmla="*/ 108775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2017" y="114014"/>
                    </a:lnTo>
                    <a:lnTo>
                      <a:pt x="68580" y="115157"/>
                    </a:lnTo>
                    <a:cubicBezTo>
                      <a:pt x="47339" y="115157"/>
                      <a:pt x="26003" y="115157"/>
                      <a:pt x="4763" y="115633"/>
                    </a:cubicBezTo>
                    <a:lnTo>
                      <a:pt x="571" y="115633"/>
                    </a:lnTo>
                    <a:lnTo>
                      <a:pt x="571" y="111442"/>
                    </a:lnTo>
                    <a:lnTo>
                      <a:pt x="0" y="4858"/>
                    </a:lnTo>
                    <a:lnTo>
                      <a:pt x="0" y="0"/>
                    </a:lnTo>
                    <a:lnTo>
                      <a:pt x="4763" y="0"/>
                    </a:lnTo>
                    <a:lnTo>
                      <a:pt x="130873" y="571"/>
                    </a:lnTo>
                    <a:cubicBezTo>
                      <a:pt x="172974" y="571"/>
                      <a:pt x="214979" y="1619"/>
                      <a:pt x="256984" y="2096"/>
                    </a:cubicBezTo>
                    <a:lnTo>
                      <a:pt x="259652" y="2096"/>
                    </a:lnTo>
                    <a:lnTo>
                      <a:pt x="259652" y="4667"/>
                    </a:lnTo>
                    <a:cubicBezTo>
                      <a:pt x="259652" y="22670"/>
                      <a:pt x="258794" y="40672"/>
                      <a:pt x="258413" y="58483"/>
                    </a:cubicBezTo>
                    <a:close/>
                    <a:moveTo>
                      <a:pt x="256984" y="111442"/>
                    </a:moveTo>
                    <a:lnTo>
                      <a:pt x="255651" y="57531"/>
                    </a:lnTo>
                    <a:cubicBezTo>
                      <a:pt x="255651" y="39814"/>
                      <a:pt x="254603" y="22288"/>
                      <a:pt x="254413" y="4858"/>
                    </a:cubicBezTo>
                    <a:lnTo>
                      <a:pt x="256984" y="7429"/>
                    </a:lnTo>
                    <a:cubicBezTo>
                      <a:pt x="214979" y="7906"/>
                      <a:pt x="172974" y="8954"/>
                      <a:pt x="130873" y="8954"/>
                    </a:cubicBezTo>
                    <a:lnTo>
                      <a:pt x="4763" y="9620"/>
                    </a:lnTo>
                    <a:lnTo>
                      <a:pt x="9525" y="4858"/>
                    </a:lnTo>
                    <a:lnTo>
                      <a:pt x="9525" y="111442"/>
                    </a:lnTo>
                    <a:lnTo>
                      <a:pt x="5239" y="107156"/>
                    </a:lnTo>
                    <a:cubicBezTo>
                      <a:pt x="26003" y="107156"/>
                      <a:pt x="46768" y="107156"/>
                      <a:pt x="67627" y="107633"/>
                    </a:cubicBezTo>
                    <a:lnTo>
                      <a:pt x="130302" y="108775"/>
                    </a:lnTo>
                    <a:close/>
                  </a:path>
                </a:pathLst>
              </a:custGeom>
              <a:solidFill>
                <a:srgbClr val="EBEBEB"/>
              </a:solidFill>
              <a:ln w="9525" cap="flat">
                <a:noFill/>
                <a:prstDash val="solid"/>
                <a:miter/>
              </a:ln>
            </p:spPr>
            <p:txBody>
              <a:bodyPr rtlCol="0" anchor="ctr"/>
              <a:lstStyle/>
              <a:p>
                <a:endParaRPr lang="zh-CN" altLang="en-US"/>
              </a:p>
            </p:txBody>
          </p:sp>
          <p:sp>
            <p:nvSpPr>
              <p:cNvPr id="572" name="任意多边形: 形状 571"/>
              <p:cNvSpPr/>
              <p:nvPr/>
            </p:nvSpPr>
            <p:spPr>
              <a:xfrm>
                <a:off x="4103751" y="3552825"/>
                <a:ext cx="259651" cy="115347"/>
              </a:xfrm>
              <a:custGeom>
                <a:avLst/>
                <a:gdLst>
                  <a:gd name="connsiteX0" fmla="*/ 256985 w 259651"/>
                  <a:gd name="connsiteY0" fmla="*/ 111157 h 115347"/>
                  <a:gd name="connsiteX1" fmla="*/ 132017 w 259651"/>
                  <a:gd name="connsiteY1" fmla="*/ 113729 h 115347"/>
                  <a:gd name="connsiteX2" fmla="*/ 68580 w 259651"/>
                  <a:gd name="connsiteY2" fmla="*/ 114871 h 115347"/>
                  <a:gd name="connsiteX3" fmla="*/ 4763 w 259651"/>
                  <a:gd name="connsiteY3" fmla="*/ 115348 h 115347"/>
                  <a:gd name="connsiteX4" fmla="*/ 572 w 259651"/>
                  <a:gd name="connsiteY4" fmla="*/ 115348 h 115347"/>
                  <a:gd name="connsiteX5" fmla="*/ 572 w 259651"/>
                  <a:gd name="connsiteY5" fmla="*/ 111157 h 115347"/>
                  <a:gd name="connsiteX6" fmla="*/ 0 w 259651"/>
                  <a:gd name="connsiteY6" fmla="*/ 4572 h 115347"/>
                  <a:gd name="connsiteX7" fmla="*/ 0 w 259651"/>
                  <a:gd name="connsiteY7" fmla="*/ 0 h 115347"/>
                  <a:gd name="connsiteX8" fmla="*/ 4763 w 259651"/>
                  <a:gd name="connsiteY8" fmla="*/ 0 h 115347"/>
                  <a:gd name="connsiteX9" fmla="*/ 130874 w 259651"/>
                  <a:gd name="connsiteY9" fmla="*/ 571 h 115347"/>
                  <a:gd name="connsiteX10" fmla="*/ 256985 w 259651"/>
                  <a:gd name="connsiteY10" fmla="*/ 2096 h 115347"/>
                  <a:gd name="connsiteX11" fmla="*/ 259651 w 259651"/>
                  <a:gd name="connsiteY11" fmla="*/ 2096 h 115347"/>
                  <a:gd name="connsiteX12" fmla="*/ 259651 w 259651"/>
                  <a:gd name="connsiteY12" fmla="*/ 4667 h 115347"/>
                  <a:gd name="connsiteX13" fmla="*/ 258413 w 259651"/>
                  <a:gd name="connsiteY13" fmla="*/ 58484 h 115347"/>
                  <a:gd name="connsiteX14" fmla="*/ 256985 w 259651"/>
                  <a:gd name="connsiteY14" fmla="*/ 111157 h 115347"/>
                  <a:gd name="connsiteX15" fmla="*/ 255651 w 259651"/>
                  <a:gd name="connsiteY15" fmla="*/ 57150 h 115347"/>
                  <a:gd name="connsiteX16" fmla="*/ 254413 w 259651"/>
                  <a:gd name="connsiteY16" fmla="*/ 4477 h 115347"/>
                  <a:gd name="connsiteX17" fmla="*/ 256985 w 259651"/>
                  <a:gd name="connsiteY17" fmla="*/ 7048 h 115347"/>
                  <a:gd name="connsiteX18" fmla="*/ 130874 w 259651"/>
                  <a:gd name="connsiteY18" fmla="*/ 8572 h 115347"/>
                  <a:gd name="connsiteX19" fmla="*/ 4763 w 259651"/>
                  <a:gd name="connsiteY19" fmla="*/ 9525 h 115347"/>
                  <a:gd name="connsiteX20" fmla="*/ 9525 w 259651"/>
                  <a:gd name="connsiteY20" fmla="*/ 4858 h 115347"/>
                  <a:gd name="connsiteX21" fmla="*/ 9049 w 259651"/>
                  <a:gd name="connsiteY21" fmla="*/ 111443 h 115347"/>
                  <a:gd name="connsiteX22" fmla="*/ 4763 w 259651"/>
                  <a:gd name="connsiteY22" fmla="*/ 107156 h 115347"/>
                  <a:gd name="connsiteX23" fmla="*/ 67151 w 259651"/>
                  <a:gd name="connsiteY23" fmla="*/ 107156 h 115347"/>
                  <a:gd name="connsiteX24" fmla="*/ 129826 w 259651"/>
                  <a:gd name="connsiteY24" fmla="*/ 108299 h 1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347">
                    <a:moveTo>
                      <a:pt x="256985" y="111157"/>
                    </a:moveTo>
                    <a:lnTo>
                      <a:pt x="132017" y="113729"/>
                    </a:lnTo>
                    <a:lnTo>
                      <a:pt x="68580" y="114871"/>
                    </a:lnTo>
                    <a:cubicBezTo>
                      <a:pt x="47339" y="114871"/>
                      <a:pt x="26003" y="114871"/>
                      <a:pt x="4763" y="115348"/>
                    </a:cubicBezTo>
                    <a:lnTo>
                      <a:pt x="572" y="115348"/>
                    </a:lnTo>
                    <a:lnTo>
                      <a:pt x="572" y="111157"/>
                    </a:lnTo>
                    <a:lnTo>
                      <a:pt x="0" y="4572"/>
                    </a:lnTo>
                    <a:lnTo>
                      <a:pt x="0" y="0"/>
                    </a:lnTo>
                    <a:lnTo>
                      <a:pt x="4763" y="0"/>
                    </a:lnTo>
                    <a:lnTo>
                      <a:pt x="130874" y="571"/>
                    </a:lnTo>
                    <a:cubicBezTo>
                      <a:pt x="172879" y="571"/>
                      <a:pt x="214979" y="1619"/>
                      <a:pt x="256985" y="2096"/>
                    </a:cubicBezTo>
                    <a:lnTo>
                      <a:pt x="259651" y="2096"/>
                    </a:lnTo>
                    <a:lnTo>
                      <a:pt x="259651" y="4667"/>
                    </a:lnTo>
                    <a:cubicBezTo>
                      <a:pt x="259651" y="22670"/>
                      <a:pt x="258889" y="40672"/>
                      <a:pt x="258413" y="58484"/>
                    </a:cubicBezTo>
                    <a:close/>
                    <a:moveTo>
                      <a:pt x="256985" y="111157"/>
                    </a:moveTo>
                    <a:lnTo>
                      <a:pt x="255651" y="57150"/>
                    </a:lnTo>
                    <a:cubicBezTo>
                      <a:pt x="255175" y="39434"/>
                      <a:pt x="254603" y="21907"/>
                      <a:pt x="254413" y="4477"/>
                    </a:cubicBezTo>
                    <a:lnTo>
                      <a:pt x="256985" y="7048"/>
                    </a:lnTo>
                    <a:cubicBezTo>
                      <a:pt x="214979" y="7525"/>
                      <a:pt x="172879" y="8572"/>
                      <a:pt x="130874" y="8572"/>
                    </a:cubicBezTo>
                    <a:lnTo>
                      <a:pt x="4763" y="9525"/>
                    </a:lnTo>
                    <a:lnTo>
                      <a:pt x="9525" y="4858"/>
                    </a:lnTo>
                    <a:lnTo>
                      <a:pt x="9049" y="111443"/>
                    </a:lnTo>
                    <a:lnTo>
                      <a:pt x="4763" y="107156"/>
                    </a:lnTo>
                    <a:cubicBezTo>
                      <a:pt x="25527" y="107156"/>
                      <a:pt x="46292" y="107156"/>
                      <a:pt x="67151" y="107156"/>
                    </a:cubicBezTo>
                    <a:lnTo>
                      <a:pt x="129826" y="108299"/>
                    </a:lnTo>
                    <a:close/>
                  </a:path>
                </a:pathLst>
              </a:custGeom>
              <a:solidFill>
                <a:srgbClr val="EBEBEB"/>
              </a:solidFill>
              <a:ln w="9525" cap="flat">
                <a:noFill/>
                <a:prstDash val="solid"/>
                <a:miter/>
              </a:ln>
            </p:spPr>
            <p:txBody>
              <a:bodyPr rtlCol="0" anchor="ctr"/>
              <a:lstStyle/>
              <a:p>
                <a:endParaRPr lang="zh-CN" altLang="en-US"/>
              </a:p>
            </p:txBody>
          </p:sp>
          <p:sp>
            <p:nvSpPr>
              <p:cNvPr id="573" name="任意多边形: 形状 572"/>
              <p:cNvSpPr/>
              <p:nvPr/>
            </p:nvSpPr>
            <p:spPr>
              <a:xfrm>
                <a:off x="7826501" y="3552825"/>
                <a:ext cx="259556" cy="115347"/>
              </a:xfrm>
              <a:custGeom>
                <a:avLst/>
                <a:gdLst>
                  <a:gd name="connsiteX0" fmla="*/ 256985 w 259556"/>
                  <a:gd name="connsiteY0" fmla="*/ 111157 h 115347"/>
                  <a:gd name="connsiteX1" fmla="*/ 131921 w 259556"/>
                  <a:gd name="connsiteY1" fmla="*/ 113729 h 115347"/>
                  <a:gd name="connsiteX2" fmla="*/ 68485 w 259556"/>
                  <a:gd name="connsiteY2" fmla="*/ 114871 h 115347"/>
                  <a:gd name="connsiteX3" fmla="*/ 4763 w 259556"/>
                  <a:gd name="connsiteY3" fmla="*/ 115348 h 115347"/>
                  <a:gd name="connsiteX4" fmla="*/ 476 w 259556"/>
                  <a:gd name="connsiteY4" fmla="*/ 115348 h 115347"/>
                  <a:gd name="connsiteX5" fmla="*/ 476 w 259556"/>
                  <a:gd name="connsiteY5" fmla="*/ 111157 h 115347"/>
                  <a:gd name="connsiteX6" fmla="*/ 0 w 259556"/>
                  <a:gd name="connsiteY6" fmla="*/ 4572 h 115347"/>
                  <a:gd name="connsiteX7" fmla="*/ 0 w 259556"/>
                  <a:gd name="connsiteY7" fmla="*/ 0 h 115347"/>
                  <a:gd name="connsiteX8" fmla="*/ 4763 w 259556"/>
                  <a:gd name="connsiteY8" fmla="*/ 0 h 115347"/>
                  <a:gd name="connsiteX9" fmla="*/ 130874 w 259556"/>
                  <a:gd name="connsiteY9" fmla="*/ 571 h 115347"/>
                  <a:gd name="connsiteX10" fmla="*/ 256985 w 259556"/>
                  <a:gd name="connsiteY10" fmla="*/ 2096 h 115347"/>
                  <a:gd name="connsiteX11" fmla="*/ 259556 w 259556"/>
                  <a:gd name="connsiteY11" fmla="*/ 2096 h 115347"/>
                  <a:gd name="connsiteX12" fmla="*/ 259556 w 259556"/>
                  <a:gd name="connsiteY12" fmla="*/ 4667 h 115347"/>
                  <a:gd name="connsiteX13" fmla="*/ 258318 w 259556"/>
                  <a:gd name="connsiteY13" fmla="*/ 58484 h 115347"/>
                  <a:gd name="connsiteX14" fmla="*/ 256985 w 259556"/>
                  <a:gd name="connsiteY14" fmla="*/ 111157 h 115347"/>
                  <a:gd name="connsiteX15" fmla="*/ 255651 w 259556"/>
                  <a:gd name="connsiteY15" fmla="*/ 57245 h 115347"/>
                  <a:gd name="connsiteX16" fmla="*/ 254413 w 259556"/>
                  <a:gd name="connsiteY16" fmla="*/ 4572 h 115347"/>
                  <a:gd name="connsiteX17" fmla="*/ 256985 w 259556"/>
                  <a:gd name="connsiteY17" fmla="*/ 7144 h 115347"/>
                  <a:gd name="connsiteX18" fmla="*/ 130874 w 259556"/>
                  <a:gd name="connsiteY18" fmla="*/ 8668 h 115347"/>
                  <a:gd name="connsiteX19" fmla="*/ 4763 w 259556"/>
                  <a:gd name="connsiteY19" fmla="*/ 9239 h 115347"/>
                  <a:gd name="connsiteX20" fmla="*/ 9525 w 259556"/>
                  <a:gd name="connsiteY20" fmla="*/ 4572 h 115347"/>
                  <a:gd name="connsiteX21" fmla="*/ 8954 w 259556"/>
                  <a:gd name="connsiteY21" fmla="*/ 111157 h 115347"/>
                  <a:gd name="connsiteX22" fmla="*/ 4763 w 259556"/>
                  <a:gd name="connsiteY22" fmla="*/ 106871 h 115347"/>
                  <a:gd name="connsiteX23" fmla="*/ 67056 w 259556"/>
                  <a:gd name="connsiteY23" fmla="*/ 106871 h 115347"/>
                  <a:gd name="connsiteX24" fmla="*/ 129730 w 259556"/>
                  <a:gd name="connsiteY24" fmla="*/ 108013 h 1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347">
                    <a:moveTo>
                      <a:pt x="256985" y="111157"/>
                    </a:moveTo>
                    <a:lnTo>
                      <a:pt x="131921" y="113729"/>
                    </a:lnTo>
                    <a:lnTo>
                      <a:pt x="68485" y="114871"/>
                    </a:lnTo>
                    <a:cubicBezTo>
                      <a:pt x="47339" y="114871"/>
                      <a:pt x="26003" y="114871"/>
                      <a:pt x="4763" y="115348"/>
                    </a:cubicBezTo>
                    <a:lnTo>
                      <a:pt x="476" y="115348"/>
                    </a:lnTo>
                    <a:lnTo>
                      <a:pt x="476" y="111157"/>
                    </a:lnTo>
                    <a:lnTo>
                      <a:pt x="0" y="4572"/>
                    </a:lnTo>
                    <a:lnTo>
                      <a:pt x="0" y="0"/>
                    </a:lnTo>
                    <a:lnTo>
                      <a:pt x="4763" y="0"/>
                    </a:lnTo>
                    <a:lnTo>
                      <a:pt x="130874" y="571"/>
                    </a:lnTo>
                    <a:cubicBezTo>
                      <a:pt x="172879" y="571"/>
                      <a:pt x="214979" y="1619"/>
                      <a:pt x="256985" y="2096"/>
                    </a:cubicBezTo>
                    <a:lnTo>
                      <a:pt x="259556" y="2096"/>
                    </a:lnTo>
                    <a:lnTo>
                      <a:pt x="259556" y="4667"/>
                    </a:lnTo>
                    <a:cubicBezTo>
                      <a:pt x="259556" y="22670"/>
                      <a:pt x="258794" y="40672"/>
                      <a:pt x="258318" y="58484"/>
                    </a:cubicBezTo>
                    <a:close/>
                    <a:moveTo>
                      <a:pt x="256985" y="111157"/>
                    </a:moveTo>
                    <a:lnTo>
                      <a:pt x="255651" y="57245"/>
                    </a:lnTo>
                    <a:cubicBezTo>
                      <a:pt x="255651" y="39529"/>
                      <a:pt x="254508" y="22003"/>
                      <a:pt x="254413" y="4572"/>
                    </a:cubicBezTo>
                    <a:lnTo>
                      <a:pt x="256985" y="7144"/>
                    </a:lnTo>
                    <a:cubicBezTo>
                      <a:pt x="214979" y="7620"/>
                      <a:pt x="172879" y="8668"/>
                      <a:pt x="130874" y="8668"/>
                    </a:cubicBezTo>
                    <a:lnTo>
                      <a:pt x="4763" y="9239"/>
                    </a:lnTo>
                    <a:lnTo>
                      <a:pt x="9525" y="4572"/>
                    </a:lnTo>
                    <a:lnTo>
                      <a:pt x="8954" y="111157"/>
                    </a:lnTo>
                    <a:lnTo>
                      <a:pt x="4763" y="106871"/>
                    </a:lnTo>
                    <a:cubicBezTo>
                      <a:pt x="25527" y="106871"/>
                      <a:pt x="46292" y="106871"/>
                      <a:pt x="67056" y="106871"/>
                    </a:cubicBezTo>
                    <a:lnTo>
                      <a:pt x="129730" y="108013"/>
                    </a:lnTo>
                    <a:close/>
                  </a:path>
                </a:pathLst>
              </a:custGeom>
              <a:solidFill>
                <a:srgbClr val="EBEBEB"/>
              </a:solidFill>
              <a:ln w="9525" cap="flat">
                <a:noFill/>
                <a:prstDash val="solid"/>
                <a:miter/>
              </a:ln>
            </p:spPr>
            <p:txBody>
              <a:bodyPr rtlCol="0" anchor="ctr"/>
              <a:lstStyle/>
              <a:p>
                <a:endParaRPr lang="zh-CN" altLang="en-US"/>
              </a:p>
            </p:txBody>
          </p:sp>
          <p:sp>
            <p:nvSpPr>
              <p:cNvPr id="574" name="任意多边形: 形状 573"/>
              <p:cNvSpPr/>
              <p:nvPr/>
            </p:nvSpPr>
            <p:spPr>
              <a:xfrm>
                <a:off x="7686675" y="1662207"/>
                <a:ext cx="259651" cy="115633"/>
              </a:xfrm>
              <a:custGeom>
                <a:avLst/>
                <a:gdLst>
                  <a:gd name="connsiteX0" fmla="*/ 256127 w 259651"/>
                  <a:gd name="connsiteY0" fmla="*/ 111347 h 115633"/>
                  <a:gd name="connsiteX1" fmla="*/ 131064 w 259651"/>
                  <a:gd name="connsiteY1" fmla="*/ 114014 h 115633"/>
                  <a:gd name="connsiteX2" fmla="*/ 67628 w 259651"/>
                  <a:gd name="connsiteY2" fmla="*/ 115062 h 115633"/>
                  <a:gd name="connsiteX3" fmla="*/ 3905 w 259651"/>
                  <a:gd name="connsiteY3" fmla="*/ 115633 h 115633"/>
                  <a:gd name="connsiteX4" fmla="*/ 0 w 259651"/>
                  <a:gd name="connsiteY4" fmla="*/ 115633 h 115633"/>
                  <a:gd name="connsiteX5" fmla="*/ 0 w 259651"/>
                  <a:gd name="connsiteY5" fmla="*/ 111347 h 115633"/>
                  <a:gd name="connsiteX6" fmla="*/ 0 w 259651"/>
                  <a:gd name="connsiteY6" fmla="*/ 4763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191 h 115633"/>
                  <a:gd name="connsiteX11" fmla="*/ 259652 w 259651"/>
                  <a:gd name="connsiteY11" fmla="*/ 2191 h 115633"/>
                  <a:gd name="connsiteX12" fmla="*/ 259652 w 259651"/>
                  <a:gd name="connsiteY12" fmla="*/ 4667 h 115633"/>
                  <a:gd name="connsiteX13" fmla="*/ 258413 w 259651"/>
                  <a:gd name="connsiteY13" fmla="*/ 58483 h 115633"/>
                  <a:gd name="connsiteX14" fmla="*/ 256127 w 259651"/>
                  <a:gd name="connsiteY14" fmla="*/ 111347 h 115633"/>
                  <a:gd name="connsiteX15" fmla="*/ 254794 w 259651"/>
                  <a:gd name="connsiteY15" fmla="*/ 57531 h 115633"/>
                  <a:gd name="connsiteX16" fmla="*/ 253460 w 259651"/>
                  <a:gd name="connsiteY16" fmla="*/ 4763 h 115633"/>
                  <a:gd name="connsiteX17" fmla="*/ 256127 w 259651"/>
                  <a:gd name="connsiteY17" fmla="*/ 7334 h 115633"/>
                  <a:gd name="connsiteX18" fmla="*/ 130016 w 259651"/>
                  <a:gd name="connsiteY18" fmla="*/ 8953 h 115633"/>
                  <a:gd name="connsiteX19" fmla="*/ 3905 w 259651"/>
                  <a:gd name="connsiteY19" fmla="*/ 9525 h 115633"/>
                  <a:gd name="connsiteX20" fmla="*/ 8668 w 259651"/>
                  <a:gd name="connsiteY20" fmla="*/ 4763 h 115633"/>
                  <a:gd name="connsiteX21" fmla="*/ 8096 w 259651"/>
                  <a:gd name="connsiteY21" fmla="*/ 111347 h 115633"/>
                  <a:gd name="connsiteX22" fmla="*/ 3905 w 259651"/>
                  <a:gd name="connsiteY22" fmla="*/ 107061 h 115633"/>
                  <a:gd name="connsiteX23" fmla="*/ 66199 w 259651"/>
                  <a:gd name="connsiteY23" fmla="*/ 107632 h 115633"/>
                  <a:gd name="connsiteX24" fmla="*/ 128873 w 259651"/>
                  <a:gd name="connsiteY24" fmla="*/ 108680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127" y="111347"/>
                    </a:moveTo>
                    <a:lnTo>
                      <a:pt x="131064" y="114014"/>
                    </a:lnTo>
                    <a:lnTo>
                      <a:pt x="67628" y="115062"/>
                    </a:lnTo>
                    <a:cubicBezTo>
                      <a:pt x="46482" y="115062"/>
                      <a:pt x="25146" y="115062"/>
                      <a:pt x="3905" y="115633"/>
                    </a:cubicBezTo>
                    <a:lnTo>
                      <a:pt x="0" y="115633"/>
                    </a:lnTo>
                    <a:lnTo>
                      <a:pt x="0" y="111347"/>
                    </a:lnTo>
                    <a:lnTo>
                      <a:pt x="0" y="4763"/>
                    </a:lnTo>
                    <a:lnTo>
                      <a:pt x="0" y="0"/>
                    </a:lnTo>
                    <a:lnTo>
                      <a:pt x="4858" y="0"/>
                    </a:lnTo>
                    <a:lnTo>
                      <a:pt x="130969" y="571"/>
                    </a:lnTo>
                    <a:cubicBezTo>
                      <a:pt x="172974" y="571"/>
                      <a:pt x="214979" y="1715"/>
                      <a:pt x="257080" y="2191"/>
                    </a:cubicBezTo>
                    <a:lnTo>
                      <a:pt x="259652" y="2191"/>
                    </a:lnTo>
                    <a:lnTo>
                      <a:pt x="259652" y="4667"/>
                    </a:lnTo>
                    <a:cubicBezTo>
                      <a:pt x="259652" y="22765"/>
                      <a:pt x="258794" y="40767"/>
                      <a:pt x="258413" y="58483"/>
                    </a:cubicBezTo>
                    <a:close/>
                    <a:moveTo>
                      <a:pt x="256127" y="111347"/>
                    </a:moveTo>
                    <a:lnTo>
                      <a:pt x="254794" y="57531"/>
                    </a:lnTo>
                    <a:cubicBezTo>
                      <a:pt x="254318" y="39719"/>
                      <a:pt x="253651" y="22193"/>
                      <a:pt x="253460" y="4763"/>
                    </a:cubicBezTo>
                    <a:lnTo>
                      <a:pt x="256127" y="7334"/>
                    </a:lnTo>
                    <a:cubicBezTo>
                      <a:pt x="214027" y="7334"/>
                      <a:pt x="172021" y="8858"/>
                      <a:pt x="130016" y="8953"/>
                    </a:cubicBezTo>
                    <a:lnTo>
                      <a:pt x="3905" y="9525"/>
                    </a:lnTo>
                    <a:lnTo>
                      <a:pt x="8668" y="4763"/>
                    </a:lnTo>
                    <a:lnTo>
                      <a:pt x="8096" y="111347"/>
                    </a:lnTo>
                    <a:lnTo>
                      <a:pt x="3905" y="107061"/>
                    </a:lnTo>
                    <a:cubicBezTo>
                      <a:pt x="24670" y="107061"/>
                      <a:pt x="45339" y="107061"/>
                      <a:pt x="66199" y="107632"/>
                    </a:cubicBezTo>
                    <a:lnTo>
                      <a:pt x="128873" y="108680"/>
                    </a:lnTo>
                    <a:close/>
                  </a:path>
                </a:pathLst>
              </a:custGeom>
              <a:solidFill>
                <a:srgbClr val="EBEBEB"/>
              </a:solidFill>
              <a:ln w="9525" cap="flat">
                <a:noFill/>
                <a:prstDash val="solid"/>
                <a:miter/>
              </a:ln>
            </p:spPr>
            <p:txBody>
              <a:bodyPr rtlCol="0" anchor="ctr"/>
              <a:lstStyle/>
              <a:p>
                <a:endParaRPr lang="zh-CN" altLang="en-US"/>
              </a:p>
            </p:txBody>
          </p:sp>
          <p:sp>
            <p:nvSpPr>
              <p:cNvPr id="575" name="任意多边形: 形状 574"/>
              <p:cNvSpPr/>
              <p:nvPr/>
            </p:nvSpPr>
            <p:spPr>
              <a:xfrm>
                <a:off x="7826501" y="1796605"/>
                <a:ext cx="259556" cy="115633"/>
              </a:xfrm>
              <a:custGeom>
                <a:avLst/>
                <a:gdLst>
                  <a:gd name="connsiteX0" fmla="*/ 256985 w 259556"/>
                  <a:gd name="connsiteY0" fmla="*/ 111347 h 115633"/>
                  <a:gd name="connsiteX1" fmla="*/ 131921 w 259556"/>
                  <a:gd name="connsiteY1" fmla="*/ 114014 h 115633"/>
                  <a:gd name="connsiteX2" fmla="*/ 68485 w 259556"/>
                  <a:gd name="connsiteY2" fmla="*/ 115062 h 115633"/>
                  <a:gd name="connsiteX3" fmla="*/ 4763 w 259556"/>
                  <a:gd name="connsiteY3" fmla="*/ 115633 h 115633"/>
                  <a:gd name="connsiteX4" fmla="*/ 476 w 259556"/>
                  <a:gd name="connsiteY4" fmla="*/ 115633 h 115633"/>
                  <a:gd name="connsiteX5" fmla="*/ 476 w 259556"/>
                  <a:gd name="connsiteY5" fmla="*/ 111347 h 115633"/>
                  <a:gd name="connsiteX6" fmla="*/ 0 w 259556"/>
                  <a:gd name="connsiteY6" fmla="*/ 4763 h 115633"/>
                  <a:gd name="connsiteX7" fmla="*/ 0 w 259556"/>
                  <a:gd name="connsiteY7" fmla="*/ 0 h 115633"/>
                  <a:gd name="connsiteX8" fmla="*/ 4763 w 259556"/>
                  <a:gd name="connsiteY8" fmla="*/ 0 h 115633"/>
                  <a:gd name="connsiteX9" fmla="*/ 130874 w 259556"/>
                  <a:gd name="connsiteY9" fmla="*/ 571 h 115633"/>
                  <a:gd name="connsiteX10" fmla="*/ 256985 w 259556"/>
                  <a:gd name="connsiteY10" fmla="*/ 2191 h 115633"/>
                  <a:gd name="connsiteX11" fmla="*/ 259556 w 259556"/>
                  <a:gd name="connsiteY11" fmla="*/ 2191 h 115633"/>
                  <a:gd name="connsiteX12" fmla="*/ 259556 w 259556"/>
                  <a:gd name="connsiteY12" fmla="*/ 4763 h 115633"/>
                  <a:gd name="connsiteX13" fmla="*/ 258318 w 259556"/>
                  <a:gd name="connsiteY13" fmla="*/ 58579 h 115633"/>
                  <a:gd name="connsiteX14" fmla="*/ 256985 w 259556"/>
                  <a:gd name="connsiteY14" fmla="*/ 111347 h 115633"/>
                  <a:gd name="connsiteX15" fmla="*/ 255651 w 259556"/>
                  <a:gd name="connsiteY15" fmla="*/ 57531 h 115633"/>
                  <a:gd name="connsiteX16" fmla="*/ 254413 w 259556"/>
                  <a:gd name="connsiteY16" fmla="*/ 4763 h 115633"/>
                  <a:gd name="connsiteX17" fmla="*/ 256985 w 259556"/>
                  <a:gd name="connsiteY17" fmla="*/ 7334 h 115633"/>
                  <a:gd name="connsiteX18" fmla="*/ 130874 w 259556"/>
                  <a:gd name="connsiteY18" fmla="*/ 8953 h 115633"/>
                  <a:gd name="connsiteX19" fmla="*/ 4763 w 259556"/>
                  <a:gd name="connsiteY19" fmla="*/ 9525 h 115633"/>
                  <a:gd name="connsiteX20" fmla="*/ 9525 w 259556"/>
                  <a:gd name="connsiteY20" fmla="*/ 4763 h 115633"/>
                  <a:gd name="connsiteX21" fmla="*/ 8954 w 259556"/>
                  <a:gd name="connsiteY21" fmla="*/ 111347 h 115633"/>
                  <a:gd name="connsiteX22" fmla="*/ 4763 w 259556"/>
                  <a:gd name="connsiteY22" fmla="*/ 107061 h 115633"/>
                  <a:gd name="connsiteX23" fmla="*/ 67056 w 259556"/>
                  <a:gd name="connsiteY23" fmla="*/ 107632 h 115633"/>
                  <a:gd name="connsiteX24" fmla="*/ 129730 w 259556"/>
                  <a:gd name="connsiteY24" fmla="*/ 108680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6985" y="111347"/>
                    </a:moveTo>
                    <a:lnTo>
                      <a:pt x="131921" y="114014"/>
                    </a:lnTo>
                    <a:lnTo>
                      <a:pt x="68485" y="115062"/>
                    </a:lnTo>
                    <a:cubicBezTo>
                      <a:pt x="47339" y="115062"/>
                      <a:pt x="26003" y="115062"/>
                      <a:pt x="4763" y="115633"/>
                    </a:cubicBezTo>
                    <a:lnTo>
                      <a:pt x="476" y="115633"/>
                    </a:lnTo>
                    <a:lnTo>
                      <a:pt x="476" y="111347"/>
                    </a:lnTo>
                    <a:lnTo>
                      <a:pt x="0" y="4763"/>
                    </a:lnTo>
                    <a:lnTo>
                      <a:pt x="0" y="0"/>
                    </a:lnTo>
                    <a:lnTo>
                      <a:pt x="4763" y="0"/>
                    </a:lnTo>
                    <a:lnTo>
                      <a:pt x="130874" y="571"/>
                    </a:lnTo>
                    <a:cubicBezTo>
                      <a:pt x="172879" y="571"/>
                      <a:pt x="214979" y="1715"/>
                      <a:pt x="256985" y="2191"/>
                    </a:cubicBezTo>
                    <a:lnTo>
                      <a:pt x="259556" y="2191"/>
                    </a:lnTo>
                    <a:lnTo>
                      <a:pt x="259556" y="4763"/>
                    </a:lnTo>
                    <a:cubicBezTo>
                      <a:pt x="259556" y="22860"/>
                      <a:pt x="258794" y="40862"/>
                      <a:pt x="258318" y="58579"/>
                    </a:cubicBezTo>
                    <a:close/>
                    <a:moveTo>
                      <a:pt x="256985" y="111347"/>
                    </a:moveTo>
                    <a:lnTo>
                      <a:pt x="255651" y="57531"/>
                    </a:lnTo>
                    <a:cubicBezTo>
                      <a:pt x="255651" y="39719"/>
                      <a:pt x="254508" y="22193"/>
                      <a:pt x="254413" y="4763"/>
                    </a:cubicBezTo>
                    <a:lnTo>
                      <a:pt x="256985" y="7334"/>
                    </a:lnTo>
                    <a:cubicBezTo>
                      <a:pt x="214979" y="7334"/>
                      <a:pt x="172879" y="8858"/>
                      <a:pt x="130874" y="8953"/>
                    </a:cubicBezTo>
                    <a:lnTo>
                      <a:pt x="4763" y="9525"/>
                    </a:lnTo>
                    <a:lnTo>
                      <a:pt x="9525" y="4763"/>
                    </a:lnTo>
                    <a:lnTo>
                      <a:pt x="8954" y="111347"/>
                    </a:lnTo>
                    <a:lnTo>
                      <a:pt x="4763" y="107061"/>
                    </a:lnTo>
                    <a:cubicBezTo>
                      <a:pt x="25527" y="107061"/>
                      <a:pt x="46292" y="107061"/>
                      <a:pt x="67056" y="107632"/>
                    </a:cubicBezTo>
                    <a:lnTo>
                      <a:pt x="129730" y="108680"/>
                    </a:lnTo>
                    <a:close/>
                  </a:path>
                </a:pathLst>
              </a:custGeom>
              <a:solidFill>
                <a:srgbClr val="EBEBEB"/>
              </a:solidFill>
              <a:ln w="9525" cap="flat">
                <a:noFill/>
                <a:prstDash val="solid"/>
                <a:miter/>
              </a:ln>
            </p:spPr>
            <p:txBody>
              <a:bodyPr rtlCol="0" anchor="ctr"/>
              <a:lstStyle/>
              <a:p>
                <a:endParaRPr lang="zh-CN" altLang="en-US"/>
              </a:p>
            </p:txBody>
          </p:sp>
          <p:sp>
            <p:nvSpPr>
              <p:cNvPr id="576" name="任意多边形: 形状 575"/>
              <p:cNvSpPr/>
              <p:nvPr/>
            </p:nvSpPr>
            <p:spPr>
              <a:xfrm>
                <a:off x="4244435" y="1662112"/>
                <a:ext cx="259651" cy="115728"/>
              </a:xfrm>
              <a:custGeom>
                <a:avLst/>
                <a:gdLst>
                  <a:gd name="connsiteX0" fmla="*/ 256984 w 259651"/>
                  <a:gd name="connsiteY0" fmla="*/ 111442 h 115728"/>
                  <a:gd name="connsiteX1" fmla="*/ 132017 w 259651"/>
                  <a:gd name="connsiteY1" fmla="*/ 114110 h 115728"/>
                  <a:gd name="connsiteX2" fmla="*/ 68580 w 259651"/>
                  <a:gd name="connsiteY2" fmla="*/ 115157 h 115728"/>
                  <a:gd name="connsiteX3" fmla="*/ 4763 w 259651"/>
                  <a:gd name="connsiteY3" fmla="*/ 115729 h 115728"/>
                  <a:gd name="connsiteX4" fmla="*/ 571 w 259651"/>
                  <a:gd name="connsiteY4" fmla="*/ 115729 h 115728"/>
                  <a:gd name="connsiteX5" fmla="*/ 571 w 259651"/>
                  <a:gd name="connsiteY5" fmla="*/ 111442 h 115728"/>
                  <a:gd name="connsiteX6" fmla="*/ 0 w 259651"/>
                  <a:gd name="connsiteY6" fmla="*/ 4763 h 115728"/>
                  <a:gd name="connsiteX7" fmla="*/ 0 w 259651"/>
                  <a:gd name="connsiteY7" fmla="*/ 0 h 115728"/>
                  <a:gd name="connsiteX8" fmla="*/ 4763 w 259651"/>
                  <a:gd name="connsiteY8" fmla="*/ 0 h 115728"/>
                  <a:gd name="connsiteX9" fmla="*/ 130873 w 259651"/>
                  <a:gd name="connsiteY9" fmla="*/ 571 h 115728"/>
                  <a:gd name="connsiteX10" fmla="*/ 256984 w 259651"/>
                  <a:gd name="connsiteY10" fmla="*/ 2191 h 115728"/>
                  <a:gd name="connsiteX11" fmla="*/ 259652 w 259651"/>
                  <a:gd name="connsiteY11" fmla="*/ 2191 h 115728"/>
                  <a:gd name="connsiteX12" fmla="*/ 259652 w 259651"/>
                  <a:gd name="connsiteY12" fmla="*/ 4763 h 115728"/>
                  <a:gd name="connsiteX13" fmla="*/ 258413 w 259651"/>
                  <a:gd name="connsiteY13" fmla="*/ 58579 h 115728"/>
                  <a:gd name="connsiteX14" fmla="*/ 256984 w 259651"/>
                  <a:gd name="connsiteY14" fmla="*/ 111442 h 115728"/>
                  <a:gd name="connsiteX15" fmla="*/ 255651 w 259651"/>
                  <a:gd name="connsiteY15" fmla="*/ 57626 h 115728"/>
                  <a:gd name="connsiteX16" fmla="*/ 254413 w 259651"/>
                  <a:gd name="connsiteY16" fmla="*/ 4858 h 115728"/>
                  <a:gd name="connsiteX17" fmla="*/ 256984 w 259651"/>
                  <a:gd name="connsiteY17" fmla="*/ 7429 h 115728"/>
                  <a:gd name="connsiteX18" fmla="*/ 130873 w 259651"/>
                  <a:gd name="connsiteY18" fmla="*/ 9049 h 115728"/>
                  <a:gd name="connsiteX19" fmla="*/ 4763 w 259651"/>
                  <a:gd name="connsiteY19" fmla="*/ 9620 h 115728"/>
                  <a:gd name="connsiteX20" fmla="*/ 9525 w 259651"/>
                  <a:gd name="connsiteY20" fmla="*/ 4858 h 115728"/>
                  <a:gd name="connsiteX21" fmla="*/ 9525 w 259651"/>
                  <a:gd name="connsiteY21" fmla="*/ 111442 h 115728"/>
                  <a:gd name="connsiteX22" fmla="*/ 5239 w 259651"/>
                  <a:gd name="connsiteY22" fmla="*/ 107156 h 115728"/>
                  <a:gd name="connsiteX23" fmla="*/ 67627 w 259651"/>
                  <a:gd name="connsiteY23" fmla="*/ 107728 h 115728"/>
                  <a:gd name="connsiteX24" fmla="*/ 130302 w 259651"/>
                  <a:gd name="connsiteY24" fmla="*/ 108775 h 11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728">
                    <a:moveTo>
                      <a:pt x="256984" y="111442"/>
                    </a:moveTo>
                    <a:lnTo>
                      <a:pt x="132017" y="114110"/>
                    </a:lnTo>
                    <a:lnTo>
                      <a:pt x="68580" y="115157"/>
                    </a:lnTo>
                    <a:cubicBezTo>
                      <a:pt x="47339" y="115157"/>
                      <a:pt x="26003" y="115157"/>
                      <a:pt x="4763" y="115729"/>
                    </a:cubicBezTo>
                    <a:lnTo>
                      <a:pt x="571" y="115729"/>
                    </a:lnTo>
                    <a:lnTo>
                      <a:pt x="571" y="111442"/>
                    </a:lnTo>
                    <a:lnTo>
                      <a:pt x="0" y="4763"/>
                    </a:lnTo>
                    <a:lnTo>
                      <a:pt x="0" y="0"/>
                    </a:lnTo>
                    <a:lnTo>
                      <a:pt x="4763" y="0"/>
                    </a:lnTo>
                    <a:lnTo>
                      <a:pt x="130873" y="571"/>
                    </a:lnTo>
                    <a:cubicBezTo>
                      <a:pt x="172974" y="571"/>
                      <a:pt x="214979" y="1715"/>
                      <a:pt x="256984" y="2191"/>
                    </a:cubicBezTo>
                    <a:lnTo>
                      <a:pt x="259652" y="2191"/>
                    </a:lnTo>
                    <a:lnTo>
                      <a:pt x="259652" y="4763"/>
                    </a:lnTo>
                    <a:cubicBezTo>
                      <a:pt x="259652" y="22860"/>
                      <a:pt x="258794" y="40862"/>
                      <a:pt x="258413" y="58579"/>
                    </a:cubicBezTo>
                    <a:close/>
                    <a:moveTo>
                      <a:pt x="256984" y="111442"/>
                    </a:moveTo>
                    <a:lnTo>
                      <a:pt x="255651" y="57626"/>
                    </a:lnTo>
                    <a:cubicBezTo>
                      <a:pt x="255651" y="39815"/>
                      <a:pt x="254603" y="22288"/>
                      <a:pt x="254413" y="4858"/>
                    </a:cubicBezTo>
                    <a:lnTo>
                      <a:pt x="256984" y="7429"/>
                    </a:lnTo>
                    <a:cubicBezTo>
                      <a:pt x="214979" y="7429"/>
                      <a:pt x="172974" y="8954"/>
                      <a:pt x="130873" y="9049"/>
                    </a:cubicBezTo>
                    <a:lnTo>
                      <a:pt x="4763" y="9620"/>
                    </a:lnTo>
                    <a:lnTo>
                      <a:pt x="9525" y="4858"/>
                    </a:lnTo>
                    <a:lnTo>
                      <a:pt x="9525" y="111442"/>
                    </a:lnTo>
                    <a:lnTo>
                      <a:pt x="5239" y="107156"/>
                    </a:lnTo>
                    <a:cubicBezTo>
                      <a:pt x="26003" y="107156"/>
                      <a:pt x="46768" y="107156"/>
                      <a:pt x="67627" y="107728"/>
                    </a:cubicBezTo>
                    <a:lnTo>
                      <a:pt x="130302" y="108775"/>
                    </a:lnTo>
                    <a:close/>
                  </a:path>
                </a:pathLst>
              </a:custGeom>
              <a:solidFill>
                <a:srgbClr val="EBEBEB"/>
              </a:solidFill>
              <a:ln w="9525" cap="flat">
                <a:noFill/>
                <a:prstDash val="solid"/>
                <a:miter/>
              </a:ln>
            </p:spPr>
            <p:txBody>
              <a:bodyPr rtlCol="0" anchor="ctr"/>
              <a:lstStyle/>
              <a:p>
                <a:endParaRPr lang="zh-CN" altLang="en-US"/>
              </a:p>
            </p:txBody>
          </p:sp>
          <p:sp>
            <p:nvSpPr>
              <p:cNvPr id="577" name="任意多边形: 形状 576"/>
              <p:cNvSpPr/>
              <p:nvPr/>
            </p:nvSpPr>
            <p:spPr>
              <a:xfrm>
                <a:off x="6990492" y="2760916"/>
                <a:ext cx="821340" cy="1527619"/>
              </a:xfrm>
              <a:custGeom>
                <a:avLst/>
                <a:gdLst>
                  <a:gd name="connsiteX0" fmla="*/ 0 w 821340"/>
                  <a:gd name="connsiteY0" fmla="*/ 0 h 1527619"/>
                  <a:gd name="connsiteX1" fmla="*/ 821341 w 821340"/>
                  <a:gd name="connsiteY1" fmla="*/ 0 h 1527619"/>
                  <a:gd name="connsiteX2" fmla="*/ 821341 w 821340"/>
                  <a:gd name="connsiteY2" fmla="*/ 1527619 h 1527619"/>
                  <a:gd name="connsiteX3" fmla="*/ 0 w 821340"/>
                  <a:gd name="connsiteY3" fmla="*/ 1527619 h 1527619"/>
                </a:gdLst>
                <a:ahLst/>
                <a:cxnLst>
                  <a:cxn ang="0">
                    <a:pos x="connsiteX0" y="connsiteY0"/>
                  </a:cxn>
                  <a:cxn ang="0">
                    <a:pos x="connsiteX1" y="connsiteY1"/>
                  </a:cxn>
                  <a:cxn ang="0">
                    <a:pos x="connsiteX2" y="connsiteY2"/>
                  </a:cxn>
                  <a:cxn ang="0">
                    <a:pos x="connsiteX3" y="connsiteY3"/>
                  </a:cxn>
                </a:cxnLst>
                <a:rect l="l" t="t" r="r" b="b"/>
                <a:pathLst>
                  <a:path w="821340" h="1527619">
                    <a:moveTo>
                      <a:pt x="0" y="0"/>
                    </a:moveTo>
                    <a:lnTo>
                      <a:pt x="821341" y="0"/>
                    </a:lnTo>
                    <a:lnTo>
                      <a:pt x="821341" y="1527619"/>
                    </a:lnTo>
                    <a:lnTo>
                      <a:pt x="0" y="1527619"/>
                    </a:lnTo>
                    <a:close/>
                  </a:path>
                </a:pathLst>
              </a:custGeom>
              <a:solidFill>
                <a:srgbClr val="EBEBEB"/>
              </a:solidFill>
              <a:ln w="9525" cap="flat">
                <a:noFill/>
                <a:prstDash val="solid"/>
                <a:miter/>
              </a:ln>
            </p:spPr>
            <p:txBody>
              <a:bodyPr rtlCol="0" anchor="ctr"/>
              <a:lstStyle/>
              <a:p>
                <a:endParaRPr lang="zh-CN" altLang="en-US"/>
              </a:p>
            </p:txBody>
          </p:sp>
          <p:sp>
            <p:nvSpPr>
              <p:cNvPr id="578" name="任意多边形: 形状 577"/>
              <p:cNvSpPr/>
              <p:nvPr/>
            </p:nvSpPr>
            <p:spPr>
              <a:xfrm>
                <a:off x="6950678" y="2718720"/>
                <a:ext cx="900969" cy="42195"/>
              </a:xfrm>
              <a:custGeom>
                <a:avLst/>
                <a:gdLst>
                  <a:gd name="connsiteX0" fmla="*/ 0 w 900969"/>
                  <a:gd name="connsiteY0" fmla="*/ 0 h 42195"/>
                  <a:gd name="connsiteX1" fmla="*/ 900970 w 900969"/>
                  <a:gd name="connsiteY1" fmla="*/ 0 h 42195"/>
                  <a:gd name="connsiteX2" fmla="*/ 900970 w 900969"/>
                  <a:gd name="connsiteY2" fmla="*/ 42196 h 42195"/>
                  <a:gd name="connsiteX3" fmla="*/ 0 w 900969"/>
                  <a:gd name="connsiteY3" fmla="*/ 42196 h 42195"/>
                </a:gdLst>
                <a:ahLst/>
                <a:cxnLst>
                  <a:cxn ang="0">
                    <a:pos x="connsiteX0" y="connsiteY0"/>
                  </a:cxn>
                  <a:cxn ang="0">
                    <a:pos x="connsiteX1" y="connsiteY1"/>
                  </a:cxn>
                  <a:cxn ang="0">
                    <a:pos x="connsiteX2" y="connsiteY2"/>
                  </a:cxn>
                  <a:cxn ang="0">
                    <a:pos x="connsiteX3" y="connsiteY3"/>
                  </a:cxn>
                </a:cxnLst>
                <a:rect l="l" t="t" r="r" b="b"/>
                <a:pathLst>
                  <a:path w="900969" h="42195">
                    <a:moveTo>
                      <a:pt x="0" y="0"/>
                    </a:moveTo>
                    <a:lnTo>
                      <a:pt x="900970" y="0"/>
                    </a:lnTo>
                    <a:lnTo>
                      <a:pt x="900970" y="42196"/>
                    </a:lnTo>
                    <a:lnTo>
                      <a:pt x="0" y="42196"/>
                    </a:lnTo>
                    <a:close/>
                  </a:path>
                </a:pathLst>
              </a:custGeom>
              <a:solidFill>
                <a:srgbClr val="DBDBDB"/>
              </a:solidFill>
              <a:ln w="9525" cap="flat">
                <a:noFill/>
                <a:prstDash val="solid"/>
                <a:miter/>
              </a:ln>
            </p:spPr>
            <p:txBody>
              <a:bodyPr rtlCol="0" anchor="ctr"/>
              <a:lstStyle/>
              <a:p>
                <a:endParaRPr lang="zh-CN" altLang="en-US"/>
              </a:p>
            </p:txBody>
          </p:sp>
          <p:sp>
            <p:nvSpPr>
              <p:cNvPr id="579" name="任意多边形: 形状 578"/>
              <p:cNvSpPr/>
              <p:nvPr/>
            </p:nvSpPr>
            <p:spPr>
              <a:xfrm>
                <a:off x="7851648" y="2718720"/>
                <a:ext cx="283368" cy="42195"/>
              </a:xfrm>
              <a:custGeom>
                <a:avLst/>
                <a:gdLst>
                  <a:gd name="connsiteX0" fmla="*/ 0 w 283368"/>
                  <a:gd name="connsiteY0" fmla="*/ 0 h 42195"/>
                  <a:gd name="connsiteX1" fmla="*/ 283369 w 283368"/>
                  <a:gd name="connsiteY1" fmla="*/ 0 h 42195"/>
                  <a:gd name="connsiteX2" fmla="*/ 283369 w 283368"/>
                  <a:gd name="connsiteY2" fmla="*/ 42196 h 42195"/>
                  <a:gd name="connsiteX3" fmla="*/ 0 w 283368"/>
                  <a:gd name="connsiteY3" fmla="*/ 42196 h 42195"/>
                </a:gdLst>
                <a:ahLst/>
                <a:cxnLst>
                  <a:cxn ang="0">
                    <a:pos x="connsiteX0" y="connsiteY0"/>
                  </a:cxn>
                  <a:cxn ang="0">
                    <a:pos x="connsiteX1" y="connsiteY1"/>
                  </a:cxn>
                  <a:cxn ang="0">
                    <a:pos x="connsiteX2" y="connsiteY2"/>
                  </a:cxn>
                  <a:cxn ang="0">
                    <a:pos x="connsiteX3" y="connsiteY3"/>
                  </a:cxn>
                </a:cxnLst>
                <a:rect l="l" t="t" r="r" b="b"/>
                <a:pathLst>
                  <a:path w="283368" h="42195">
                    <a:moveTo>
                      <a:pt x="0" y="0"/>
                    </a:moveTo>
                    <a:lnTo>
                      <a:pt x="283369" y="0"/>
                    </a:lnTo>
                    <a:lnTo>
                      <a:pt x="283369" y="42196"/>
                    </a:lnTo>
                    <a:lnTo>
                      <a:pt x="0" y="42196"/>
                    </a:lnTo>
                    <a:close/>
                  </a:path>
                </a:pathLst>
              </a:custGeom>
              <a:solidFill>
                <a:srgbClr val="EBEBEB"/>
              </a:solidFill>
              <a:ln w="9525" cap="flat">
                <a:noFill/>
                <a:prstDash val="solid"/>
                <a:miter/>
              </a:ln>
            </p:spPr>
            <p:txBody>
              <a:bodyPr rtlCol="0" anchor="ctr"/>
              <a:lstStyle/>
              <a:p>
                <a:endParaRPr lang="zh-CN" altLang="en-US"/>
              </a:p>
            </p:txBody>
          </p:sp>
          <p:sp>
            <p:nvSpPr>
              <p:cNvPr id="580" name="任意多边形: 形状 579"/>
              <p:cNvSpPr/>
              <p:nvPr/>
            </p:nvSpPr>
            <p:spPr>
              <a:xfrm>
                <a:off x="7811833" y="2760916"/>
                <a:ext cx="278320" cy="1527619"/>
              </a:xfrm>
              <a:custGeom>
                <a:avLst/>
                <a:gdLst>
                  <a:gd name="connsiteX0" fmla="*/ 0 w 278320"/>
                  <a:gd name="connsiteY0" fmla="*/ 0 h 1527619"/>
                  <a:gd name="connsiteX1" fmla="*/ 278321 w 278320"/>
                  <a:gd name="connsiteY1" fmla="*/ 0 h 1527619"/>
                  <a:gd name="connsiteX2" fmla="*/ 278321 w 278320"/>
                  <a:gd name="connsiteY2" fmla="*/ 1527619 h 1527619"/>
                  <a:gd name="connsiteX3" fmla="*/ 0 w 278320"/>
                  <a:gd name="connsiteY3" fmla="*/ 1527619 h 1527619"/>
                </a:gdLst>
                <a:ahLst/>
                <a:cxnLst>
                  <a:cxn ang="0">
                    <a:pos x="connsiteX0" y="connsiteY0"/>
                  </a:cxn>
                  <a:cxn ang="0">
                    <a:pos x="connsiteX1" y="connsiteY1"/>
                  </a:cxn>
                  <a:cxn ang="0">
                    <a:pos x="connsiteX2" y="connsiteY2"/>
                  </a:cxn>
                  <a:cxn ang="0">
                    <a:pos x="connsiteX3" y="connsiteY3"/>
                  </a:cxn>
                </a:cxnLst>
                <a:rect l="l" t="t" r="r" b="b"/>
                <a:pathLst>
                  <a:path w="278320" h="1527619">
                    <a:moveTo>
                      <a:pt x="0" y="0"/>
                    </a:moveTo>
                    <a:lnTo>
                      <a:pt x="278321" y="0"/>
                    </a:lnTo>
                    <a:lnTo>
                      <a:pt x="278321" y="1527619"/>
                    </a:lnTo>
                    <a:lnTo>
                      <a:pt x="0" y="1527619"/>
                    </a:lnTo>
                    <a:close/>
                  </a:path>
                </a:pathLst>
              </a:custGeom>
              <a:solidFill>
                <a:srgbClr val="DBDBDB"/>
              </a:solidFill>
              <a:ln w="9525" cap="flat">
                <a:noFill/>
                <a:prstDash val="solid"/>
                <a:miter/>
              </a:ln>
            </p:spPr>
            <p:txBody>
              <a:bodyPr rtlCol="0" anchor="ctr"/>
              <a:lstStyle/>
              <a:p>
                <a:endParaRPr lang="zh-CN" altLang="en-US"/>
              </a:p>
            </p:txBody>
          </p:sp>
          <p:sp>
            <p:nvSpPr>
              <p:cNvPr id="581" name="任意多边形: 形状 580"/>
              <p:cNvSpPr/>
              <p:nvPr/>
            </p:nvSpPr>
            <p:spPr>
              <a:xfrm>
                <a:off x="7078789" y="3380136"/>
                <a:ext cx="644842" cy="364616"/>
              </a:xfrm>
              <a:custGeom>
                <a:avLst/>
                <a:gdLst>
                  <a:gd name="connsiteX0" fmla="*/ 644843 w 644842"/>
                  <a:gd name="connsiteY0" fmla="*/ 364617 h 364616"/>
                  <a:gd name="connsiteX1" fmla="*/ 0 w 644842"/>
                  <a:gd name="connsiteY1" fmla="*/ 364617 h 364616"/>
                  <a:gd name="connsiteX2" fmla="*/ 0 w 644842"/>
                  <a:gd name="connsiteY2" fmla="*/ 0 h 364616"/>
                  <a:gd name="connsiteX3" fmla="*/ 644843 w 644842"/>
                  <a:gd name="connsiteY3" fmla="*/ 0 h 364616"/>
                  <a:gd name="connsiteX4" fmla="*/ 2381 w 644842"/>
                  <a:gd name="connsiteY4" fmla="*/ 362236 h 364616"/>
                  <a:gd name="connsiteX5" fmla="*/ 642461 w 644842"/>
                  <a:gd name="connsiteY5" fmla="*/ 362236 h 364616"/>
                  <a:gd name="connsiteX6" fmla="*/ 642461 w 644842"/>
                  <a:gd name="connsiteY6" fmla="*/ 2381 h 364616"/>
                  <a:gd name="connsiteX7" fmla="*/ 2381 w 644842"/>
                  <a:gd name="connsiteY7" fmla="*/ 2381 h 36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616">
                    <a:moveTo>
                      <a:pt x="644843" y="364617"/>
                    </a:moveTo>
                    <a:lnTo>
                      <a:pt x="0" y="364617"/>
                    </a:lnTo>
                    <a:lnTo>
                      <a:pt x="0" y="0"/>
                    </a:lnTo>
                    <a:lnTo>
                      <a:pt x="644843" y="0"/>
                    </a:lnTo>
                    <a:close/>
                    <a:moveTo>
                      <a:pt x="2381" y="362236"/>
                    </a:moveTo>
                    <a:lnTo>
                      <a:pt x="642461" y="362236"/>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582" name="任意多边形: 形状 581"/>
              <p:cNvSpPr/>
              <p:nvPr/>
            </p:nvSpPr>
            <p:spPr>
              <a:xfrm>
                <a:off x="7311199" y="3486816"/>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583" name="任意多边形: 形状 582"/>
              <p:cNvSpPr/>
              <p:nvPr/>
            </p:nvSpPr>
            <p:spPr>
              <a:xfrm>
                <a:off x="7347108" y="3491007"/>
                <a:ext cx="127920" cy="63626"/>
              </a:xfrm>
              <a:custGeom>
                <a:avLst/>
                <a:gdLst>
                  <a:gd name="connsiteX0" fmla="*/ 127921 w 127920"/>
                  <a:gd name="connsiteY0" fmla="*/ 63627 h 63626"/>
                  <a:gd name="connsiteX1" fmla="*/ 0 w 127920"/>
                  <a:gd name="connsiteY1" fmla="*/ 63627 h 63626"/>
                  <a:gd name="connsiteX2" fmla="*/ 0 w 127920"/>
                  <a:gd name="connsiteY2" fmla="*/ 0 h 63626"/>
                  <a:gd name="connsiteX3" fmla="*/ 127921 w 127920"/>
                  <a:gd name="connsiteY3" fmla="*/ 0 h 63626"/>
                  <a:gd name="connsiteX4" fmla="*/ 2381 w 127920"/>
                  <a:gd name="connsiteY4" fmla="*/ 61246 h 63626"/>
                  <a:gd name="connsiteX5" fmla="*/ 125539 w 127920"/>
                  <a:gd name="connsiteY5" fmla="*/ 61246 h 63626"/>
                  <a:gd name="connsiteX6" fmla="*/ 125539 w 127920"/>
                  <a:gd name="connsiteY6" fmla="*/ 2381 h 63626"/>
                  <a:gd name="connsiteX7" fmla="*/ 2381 w 127920"/>
                  <a:gd name="connsiteY7" fmla="*/ 2381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20" h="63626">
                    <a:moveTo>
                      <a:pt x="127921" y="63627"/>
                    </a:moveTo>
                    <a:lnTo>
                      <a:pt x="0" y="63627"/>
                    </a:lnTo>
                    <a:lnTo>
                      <a:pt x="0" y="0"/>
                    </a:lnTo>
                    <a:lnTo>
                      <a:pt x="127921" y="0"/>
                    </a:lnTo>
                    <a:close/>
                    <a:moveTo>
                      <a:pt x="2381" y="61246"/>
                    </a:moveTo>
                    <a:lnTo>
                      <a:pt x="125539" y="61246"/>
                    </a:lnTo>
                    <a:lnTo>
                      <a:pt x="125539"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584" name="任意多边形: 形状 583"/>
              <p:cNvSpPr/>
              <p:nvPr/>
            </p:nvSpPr>
            <p:spPr>
              <a:xfrm>
                <a:off x="7078789" y="3837813"/>
                <a:ext cx="644842" cy="364521"/>
              </a:xfrm>
              <a:custGeom>
                <a:avLst/>
                <a:gdLst>
                  <a:gd name="connsiteX0" fmla="*/ 644843 w 644842"/>
                  <a:gd name="connsiteY0" fmla="*/ 364522 h 364521"/>
                  <a:gd name="connsiteX1" fmla="*/ 0 w 644842"/>
                  <a:gd name="connsiteY1" fmla="*/ 364522 h 364521"/>
                  <a:gd name="connsiteX2" fmla="*/ 0 w 644842"/>
                  <a:gd name="connsiteY2" fmla="*/ 0 h 364521"/>
                  <a:gd name="connsiteX3" fmla="*/ 644843 w 644842"/>
                  <a:gd name="connsiteY3" fmla="*/ 0 h 364521"/>
                  <a:gd name="connsiteX4" fmla="*/ 2381 w 644842"/>
                  <a:gd name="connsiteY4" fmla="*/ 362140 h 364521"/>
                  <a:gd name="connsiteX5" fmla="*/ 642461 w 644842"/>
                  <a:gd name="connsiteY5" fmla="*/ 362140 h 364521"/>
                  <a:gd name="connsiteX6" fmla="*/ 642461 w 644842"/>
                  <a:gd name="connsiteY6" fmla="*/ 2381 h 364521"/>
                  <a:gd name="connsiteX7" fmla="*/ 2381 w 644842"/>
                  <a:gd name="connsiteY7" fmla="*/ 2381 h 36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521">
                    <a:moveTo>
                      <a:pt x="644843" y="364522"/>
                    </a:moveTo>
                    <a:lnTo>
                      <a:pt x="0" y="364522"/>
                    </a:lnTo>
                    <a:lnTo>
                      <a:pt x="0" y="0"/>
                    </a:lnTo>
                    <a:lnTo>
                      <a:pt x="644843" y="0"/>
                    </a:lnTo>
                    <a:close/>
                    <a:moveTo>
                      <a:pt x="2381" y="362140"/>
                    </a:moveTo>
                    <a:lnTo>
                      <a:pt x="642461" y="362140"/>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585" name="任意多边形: 形状 584"/>
              <p:cNvSpPr/>
              <p:nvPr/>
            </p:nvSpPr>
            <p:spPr>
              <a:xfrm>
                <a:off x="7311199" y="3944397"/>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586" name="任意多边形: 形状 585"/>
              <p:cNvSpPr/>
              <p:nvPr/>
            </p:nvSpPr>
            <p:spPr>
              <a:xfrm>
                <a:off x="7347108" y="3948683"/>
                <a:ext cx="127920" cy="63626"/>
              </a:xfrm>
              <a:custGeom>
                <a:avLst/>
                <a:gdLst>
                  <a:gd name="connsiteX0" fmla="*/ 127921 w 127920"/>
                  <a:gd name="connsiteY0" fmla="*/ 63627 h 63626"/>
                  <a:gd name="connsiteX1" fmla="*/ 0 w 127920"/>
                  <a:gd name="connsiteY1" fmla="*/ 63627 h 63626"/>
                  <a:gd name="connsiteX2" fmla="*/ 0 w 127920"/>
                  <a:gd name="connsiteY2" fmla="*/ 0 h 63626"/>
                  <a:gd name="connsiteX3" fmla="*/ 127921 w 127920"/>
                  <a:gd name="connsiteY3" fmla="*/ 0 h 63626"/>
                  <a:gd name="connsiteX4" fmla="*/ 2381 w 127920"/>
                  <a:gd name="connsiteY4" fmla="*/ 61341 h 63626"/>
                  <a:gd name="connsiteX5" fmla="*/ 125539 w 127920"/>
                  <a:gd name="connsiteY5" fmla="*/ 61341 h 63626"/>
                  <a:gd name="connsiteX6" fmla="*/ 125539 w 127920"/>
                  <a:gd name="connsiteY6" fmla="*/ 2477 h 63626"/>
                  <a:gd name="connsiteX7" fmla="*/ 2381 w 127920"/>
                  <a:gd name="connsiteY7" fmla="*/ 2477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20" h="63626">
                    <a:moveTo>
                      <a:pt x="127921" y="63627"/>
                    </a:moveTo>
                    <a:lnTo>
                      <a:pt x="0" y="63627"/>
                    </a:lnTo>
                    <a:lnTo>
                      <a:pt x="0" y="0"/>
                    </a:lnTo>
                    <a:lnTo>
                      <a:pt x="127921" y="0"/>
                    </a:lnTo>
                    <a:close/>
                    <a:moveTo>
                      <a:pt x="2381" y="61341"/>
                    </a:moveTo>
                    <a:lnTo>
                      <a:pt x="125539" y="61341"/>
                    </a:lnTo>
                    <a:lnTo>
                      <a:pt x="125539" y="2477"/>
                    </a:lnTo>
                    <a:lnTo>
                      <a:pt x="2381" y="2477"/>
                    </a:lnTo>
                    <a:close/>
                  </a:path>
                </a:pathLst>
              </a:custGeom>
              <a:solidFill>
                <a:srgbClr val="C7C7C7"/>
              </a:solidFill>
              <a:ln w="9525" cap="flat">
                <a:noFill/>
                <a:prstDash val="solid"/>
                <a:miter/>
              </a:ln>
            </p:spPr>
            <p:txBody>
              <a:bodyPr rtlCol="0" anchor="ctr"/>
              <a:lstStyle/>
              <a:p>
                <a:endParaRPr lang="zh-CN" altLang="en-US"/>
              </a:p>
            </p:txBody>
          </p:sp>
          <p:sp>
            <p:nvSpPr>
              <p:cNvPr id="587" name="任意多边形: 形状 586"/>
              <p:cNvSpPr/>
              <p:nvPr/>
            </p:nvSpPr>
            <p:spPr>
              <a:xfrm>
                <a:off x="7079932" y="2923698"/>
                <a:ext cx="642461" cy="362235"/>
              </a:xfrm>
              <a:custGeom>
                <a:avLst/>
                <a:gdLst>
                  <a:gd name="connsiteX0" fmla="*/ 0 w 642461"/>
                  <a:gd name="connsiteY0" fmla="*/ 0 h 362235"/>
                  <a:gd name="connsiteX1" fmla="*/ 642461 w 642461"/>
                  <a:gd name="connsiteY1" fmla="*/ 0 h 362235"/>
                  <a:gd name="connsiteX2" fmla="*/ 642461 w 642461"/>
                  <a:gd name="connsiteY2" fmla="*/ 362236 h 362235"/>
                  <a:gd name="connsiteX3" fmla="*/ 0 w 642461"/>
                  <a:gd name="connsiteY3" fmla="*/ 362236 h 362235"/>
                </a:gdLst>
                <a:ahLst/>
                <a:cxnLst>
                  <a:cxn ang="0">
                    <a:pos x="connsiteX0" y="connsiteY0"/>
                  </a:cxn>
                  <a:cxn ang="0">
                    <a:pos x="connsiteX1" y="connsiteY1"/>
                  </a:cxn>
                  <a:cxn ang="0">
                    <a:pos x="connsiteX2" y="connsiteY2"/>
                  </a:cxn>
                  <a:cxn ang="0">
                    <a:pos x="connsiteX3" y="connsiteY3"/>
                  </a:cxn>
                </a:cxnLst>
                <a:rect l="l" t="t" r="r" b="b"/>
                <a:pathLst>
                  <a:path w="642461" h="362235">
                    <a:moveTo>
                      <a:pt x="0" y="0"/>
                    </a:moveTo>
                    <a:lnTo>
                      <a:pt x="642461" y="0"/>
                    </a:lnTo>
                    <a:lnTo>
                      <a:pt x="642461" y="362236"/>
                    </a:lnTo>
                    <a:lnTo>
                      <a:pt x="0" y="362236"/>
                    </a:lnTo>
                    <a:close/>
                  </a:path>
                </a:pathLst>
              </a:custGeom>
              <a:solidFill>
                <a:srgbClr val="A6A6A6"/>
              </a:solidFill>
              <a:ln w="9525" cap="flat">
                <a:noFill/>
                <a:prstDash val="solid"/>
                <a:miter/>
              </a:ln>
            </p:spPr>
            <p:txBody>
              <a:bodyPr rtlCol="0" anchor="ctr"/>
              <a:lstStyle/>
              <a:p>
                <a:endParaRPr lang="zh-CN" altLang="en-US"/>
              </a:p>
            </p:txBody>
          </p:sp>
          <p:sp>
            <p:nvSpPr>
              <p:cNvPr id="588" name="任意多边形: 形状 587"/>
              <p:cNvSpPr/>
              <p:nvPr/>
            </p:nvSpPr>
            <p:spPr>
              <a:xfrm>
                <a:off x="7170801" y="2831020"/>
                <a:ext cx="489108" cy="354520"/>
              </a:xfrm>
              <a:custGeom>
                <a:avLst/>
                <a:gdLst>
                  <a:gd name="connsiteX0" fmla="*/ 0 w 489108"/>
                  <a:gd name="connsiteY0" fmla="*/ 0 h 354520"/>
                  <a:gd name="connsiteX1" fmla="*/ 489109 w 489108"/>
                  <a:gd name="connsiteY1" fmla="*/ 0 h 354520"/>
                  <a:gd name="connsiteX2" fmla="*/ 489109 w 489108"/>
                  <a:gd name="connsiteY2" fmla="*/ 354521 h 354520"/>
                  <a:gd name="connsiteX3" fmla="*/ 0 w 489108"/>
                  <a:gd name="connsiteY3" fmla="*/ 354521 h 354520"/>
                </a:gdLst>
                <a:ahLst/>
                <a:cxnLst>
                  <a:cxn ang="0">
                    <a:pos x="connsiteX0" y="connsiteY0"/>
                  </a:cxn>
                  <a:cxn ang="0">
                    <a:pos x="connsiteX1" y="connsiteY1"/>
                  </a:cxn>
                  <a:cxn ang="0">
                    <a:pos x="connsiteX2" y="connsiteY2"/>
                  </a:cxn>
                  <a:cxn ang="0">
                    <a:pos x="connsiteX3" y="connsiteY3"/>
                  </a:cxn>
                </a:cxnLst>
                <a:rect l="l" t="t" r="r" b="b"/>
                <a:pathLst>
                  <a:path w="489108" h="354520">
                    <a:moveTo>
                      <a:pt x="0" y="0"/>
                    </a:moveTo>
                    <a:lnTo>
                      <a:pt x="489109" y="0"/>
                    </a:lnTo>
                    <a:lnTo>
                      <a:pt x="489109" y="354521"/>
                    </a:lnTo>
                    <a:lnTo>
                      <a:pt x="0" y="354521"/>
                    </a:lnTo>
                    <a:close/>
                  </a:path>
                </a:pathLst>
              </a:custGeom>
              <a:solidFill>
                <a:srgbClr val="C7C7C7"/>
              </a:solidFill>
              <a:ln w="9525" cap="flat">
                <a:noFill/>
                <a:prstDash val="solid"/>
                <a:miter/>
              </a:ln>
            </p:spPr>
            <p:txBody>
              <a:bodyPr rtlCol="0" anchor="ctr"/>
              <a:lstStyle/>
              <a:p>
                <a:endParaRPr lang="zh-CN" altLang="en-US"/>
              </a:p>
            </p:txBody>
          </p:sp>
          <p:sp>
            <p:nvSpPr>
              <p:cNvPr id="589" name="任意多边形: 形状 588"/>
              <p:cNvSpPr/>
              <p:nvPr/>
            </p:nvSpPr>
            <p:spPr>
              <a:xfrm>
                <a:off x="7170800" y="2794254"/>
                <a:ext cx="182689" cy="36766"/>
              </a:xfrm>
              <a:custGeom>
                <a:avLst/>
                <a:gdLst>
                  <a:gd name="connsiteX0" fmla="*/ 172784 w 182689"/>
                  <a:gd name="connsiteY0" fmla="*/ 0 h 36766"/>
                  <a:gd name="connsiteX1" fmla="*/ 0 w 182689"/>
                  <a:gd name="connsiteY1" fmla="*/ 0 h 36766"/>
                  <a:gd name="connsiteX2" fmla="*/ 0 w 182689"/>
                  <a:gd name="connsiteY2" fmla="*/ 36767 h 36766"/>
                  <a:gd name="connsiteX3" fmla="*/ 182689 w 182689"/>
                  <a:gd name="connsiteY3" fmla="*/ 36767 h 36766"/>
                  <a:gd name="connsiteX4" fmla="*/ 172784 w 182689"/>
                  <a:gd name="connsiteY4" fmla="*/ 0 h 36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89" h="36766">
                    <a:moveTo>
                      <a:pt x="172784" y="0"/>
                    </a:moveTo>
                    <a:lnTo>
                      <a:pt x="0" y="0"/>
                    </a:lnTo>
                    <a:lnTo>
                      <a:pt x="0" y="36767"/>
                    </a:lnTo>
                    <a:lnTo>
                      <a:pt x="182689" y="36767"/>
                    </a:lnTo>
                    <a:lnTo>
                      <a:pt x="172784" y="0"/>
                    </a:lnTo>
                    <a:close/>
                  </a:path>
                </a:pathLst>
              </a:custGeom>
              <a:solidFill>
                <a:srgbClr val="C7C7C7"/>
              </a:solidFill>
              <a:ln w="9525" cap="flat">
                <a:noFill/>
                <a:prstDash val="solid"/>
                <a:miter/>
              </a:ln>
            </p:spPr>
            <p:txBody>
              <a:bodyPr rtlCol="0" anchor="ctr"/>
              <a:lstStyle/>
              <a:p>
                <a:endParaRPr lang="zh-CN" altLang="en-US"/>
              </a:p>
            </p:txBody>
          </p:sp>
          <p:sp>
            <p:nvSpPr>
              <p:cNvPr id="590" name="任意多边形: 形状 589"/>
              <p:cNvSpPr/>
              <p:nvPr/>
            </p:nvSpPr>
            <p:spPr>
              <a:xfrm>
                <a:off x="7131748" y="2860452"/>
                <a:ext cx="526827" cy="325088"/>
              </a:xfrm>
              <a:custGeom>
                <a:avLst/>
                <a:gdLst>
                  <a:gd name="connsiteX0" fmla="*/ 526828 w 526827"/>
                  <a:gd name="connsiteY0" fmla="*/ 325088 h 325088"/>
                  <a:gd name="connsiteX1" fmla="*/ 37719 w 526827"/>
                  <a:gd name="connsiteY1" fmla="*/ 325088 h 325088"/>
                  <a:gd name="connsiteX2" fmla="*/ 0 w 526827"/>
                  <a:gd name="connsiteY2" fmla="*/ 0 h 325088"/>
                  <a:gd name="connsiteX3" fmla="*/ 489109 w 526827"/>
                  <a:gd name="connsiteY3" fmla="*/ 0 h 325088"/>
                  <a:gd name="connsiteX4" fmla="*/ 526828 w 526827"/>
                  <a:gd name="connsiteY4" fmla="*/ 325088 h 325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827" h="325088">
                    <a:moveTo>
                      <a:pt x="526828" y="325088"/>
                    </a:moveTo>
                    <a:lnTo>
                      <a:pt x="37719" y="325088"/>
                    </a:lnTo>
                    <a:lnTo>
                      <a:pt x="0" y="0"/>
                    </a:lnTo>
                    <a:lnTo>
                      <a:pt x="489109" y="0"/>
                    </a:lnTo>
                    <a:lnTo>
                      <a:pt x="526828" y="325088"/>
                    </a:lnTo>
                    <a:close/>
                  </a:path>
                </a:pathLst>
              </a:custGeom>
              <a:solidFill>
                <a:srgbClr val="A6A6A6"/>
              </a:solidFill>
              <a:ln w="9525" cap="flat">
                <a:noFill/>
                <a:prstDash val="solid"/>
                <a:miter/>
              </a:ln>
            </p:spPr>
            <p:txBody>
              <a:bodyPr rtlCol="0" anchor="ctr"/>
              <a:lstStyle/>
              <a:p>
                <a:endParaRPr lang="zh-CN" altLang="en-US"/>
              </a:p>
            </p:txBody>
          </p:sp>
          <p:sp>
            <p:nvSpPr>
              <p:cNvPr id="591" name="任意多边形: 形状 590"/>
              <p:cNvSpPr/>
              <p:nvPr/>
            </p:nvSpPr>
            <p:spPr>
              <a:xfrm>
                <a:off x="7127843" y="2826734"/>
                <a:ext cx="186690" cy="33718"/>
              </a:xfrm>
              <a:custGeom>
                <a:avLst/>
                <a:gdLst>
                  <a:gd name="connsiteX0" fmla="*/ 172784 w 186690"/>
                  <a:gd name="connsiteY0" fmla="*/ 0 h 33718"/>
                  <a:gd name="connsiteX1" fmla="*/ 0 w 186690"/>
                  <a:gd name="connsiteY1" fmla="*/ 0 h 33718"/>
                  <a:gd name="connsiteX2" fmla="*/ 3905 w 186690"/>
                  <a:gd name="connsiteY2" fmla="*/ 33718 h 33718"/>
                  <a:gd name="connsiteX3" fmla="*/ 186690 w 186690"/>
                  <a:gd name="connsiteY3" fmla="*/ 33718 h 33718"/>
                  <a:gd name="connsiteX4" fmla="*/ 172784 w 186690"/>
                  <a:gd name="connsiteY4" fmla="*/ 0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 h="33718">
                    <a:moveTo>
                      <a:pt x="172784" y="0"/>
                    </a:moveTo>
                    <a:lnTo>
                      <a:pt x="0" y="0"/>
                    </a:lnTo>
                    <a:lnTo>
                      <a:pt x="3905" y="33718"/>
                    </a:lnTo>
                    <a:lnTo>
                      <a:pt x="186690" y="33718"/>
                    </a:lnTo>
                    <a:lnTo>
                      <a:pt x="172784" y="0"/>
                    </a:lnTo>
                    <a:close/>
                  </a:path>
                </a:pathLst>
              </a:custGeom>
              <a:solidFill>
                <a:srgbClr val="A6A6A6"/>
              </a:solidFill>
              <a:ln w="9525" cap="flat">
                <a:noFill/>
                <a:prstDash val="solid"/>
                <a:miter/>
              </a:ln>
            </p:spPr>
            <p:txBody>
              <a:bodyPr rtlCol="0" anchor="ctr"/>
              <a:lstStyle/>
              <a:p>
                <a:endParaRPr lang="zh-CN" altLang="en-US"/>
              </a:p>
            </p:txBody>
          </p:sp>
          <p:sp>
            <p:nvSpPr>
              <p:cNvPr id="592" name="任意多边形: 形状 591"/>
              <p:cNvSpPr/>
              <p:nvPr/>
            </p:nvSpPr>
            <p:spPr>
              <a:xfrm>
                <a:off x="6770465" y="2923698"/>
                <a:ext cx="642461" cy="362235"/>
              </a:xfrm>
              <a:custGeom>
                <a:avLst/>
                <a:gdLst>
                  <a:gd name="connsiteX0" fmla="*/ 0 w 642461"/>
                  <a:gd name="connsiteY0" fmla="*/ 0 h 362235"/>
                  <a:gd name="connsiteX1" fmla="*/ 642461 w 642461"/>
                  <a:gd name="connsiteY1" fmla="*/ 0 h 362235"/>
                  <a:gd name="connsiteX2" fmla="*/ 642461 w 642461"/>
                  <a:gd name="connsiteY2" fmla="*/ 362236 h 362235"/>
                  <a:gd name="connsiteX3" fmla="*/ 0 w 642461"/>
                  <a:gd name="connsiteY3" fmla="*/ 362236 h 362235"/>
                </a:gdLst>
                <a:ahLst/>
                <a:cxnLst>
                  <a:cxn ang="0">
                    <a:pos x="connsiteX0" y="connsiteY0"/>
                  </a:cxn>
                  <a:cxn ang="0">
                    <a:pos x="connsiteX1" y="connsiteY1"/>
                  </a:cxn>
                  <a:cxn ang="0">
                    <a:pos x="connsiteX2" y="connsiteY2"/>
                  </a:cxn>
                  <a:cxn ang="0">
                    <a:pos x="connsiteX3" y="connsiteY3"/>
                  </a:cxn>
                </a:cxnLst>
                <a:rect l="l" t="t" r="r" b="b"/>
                <a:pathLst>
                  <a:path w="642461" h="362235">
                    <a:moveTo>
                      <a:pt x="0" y="0"/>
                    </a:moveTo>
                    <a:lnTo>
                      <a:pt x="642461" y="0"/>
                    </a:lnTo>
                    <a:lnTo>
                      <a:pt x="642461" y="362236"/>
                    </a:lnTo>
                    <a:lnTo>
                      <a:pt x="0" y="362236"/>
                    </a:lnTo>
                    <a:close/>
                  </a:path>
                </a:pathLst>
              </a:custGeom>
              <a:solidFill>
                <a:srgbClr val="EBEBEB"/>
              </a:solidFill>
              <a:ln w="9525" cap="flat">
                <a:noFill/>
                <a:prstDash val="solid"/>
                <a:miter/>
              </a:ln>
            </p:spPr>
            <p:txBody>
              <a:bodyPr rtlCol="0" anchor="ctr"/>
              <a:lstStyle/>
              <a:p>
                <a:endParaRPr lang="zh-CN" altLang="en-US"/>
              </a:p>
            </p:txBody>
          </p:sp>
          <p:sp>
            <p:nvSpPr>
              <p:cNvPr id="593" name="任意多边形: 形状 592"/>
              <p:cNvSpPr/>
              <p:nvPr/>
            </p:nvSpPr>
            <p:spPr>
              <a:xfrm>
                <a:off x="6769226" y="2922555"/>
                <a:ext cx="644842" cy="364616"/>
              </a:xfrm>
              <a:custGeom>
                <a:avLst/>
                <a:gdLst>
                  <a:gd name="connsiteX0" fmla="*/ 644843 w 644842"/>
                  <a:gd name="connsiteY0" fmla="*/ 364617 h 364616"/>
                  <a:gd name="connsiteX1" fmla="*/ 0 w 644842"/>
                  <a:gd name="connsiteY1" fmla="*/ 364617 h 364616"/>
                  <a:gd name="connsiteX2" fmla="*/ 0 w 644842"/>
                  <a:gd name="connsiteY2" fmla="*/ 0 h 364616"/>
                  <a:gd name="connsiteX3" fmla="*/ 644843 w 644842"/>
                  <a:gd name="connsiteY3" fmla="*/ 0 h 364616"/>
                  <a:gd name="connsiteX4" fmla="*/ 2381 w 644842"/>
                  <a:gd name="connsiteY4" fmla="*/ 362236 h 364616"/>
                  <a:gd name="connsiteX5" fmla="*/ 642461 w 644842"/>
                  <a:gd name="connsiteY5" fmla="*/ 362236 h 364616"/>
                  <a:gd name="connsiteX6" fmla="*/ 642461 w 644842"/>
                  <a:gd name="connsiteY6" fmla="*/ 2381 h 364616"/>
                  <a:gd name="connsiteX7" fmla="*/ 2381 w 644842"/>
                  <a:gd name="connsiteY7" fmla="*/ 2381 h 36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616">
                    <a:moveTo>
                      <a:pt x="644843" y="364617"/>
                    </a:moveTo>
                    <a:lnTo>
                      <a:pt x="0" y="364617"/>
                    </a:lnTo>
                    <a:lnTo>
                      <a:pt x="0" y="0"/>
                    </a:lnTo>
                    <a:lnTo>
                      <a:pt x="644843" y="0"/>
                    </a:lnTo>
                    <a:close/>
                    <a:moveTo>
                      <a:pt x="2381" y="362236"/>
                    </a:moveTo>
                    <a:lnTo>
                      <a:pt x="642461" y="362236"/>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594" name="任意多边形: 形状 593"/>
              <p:cNvSpPr/>
              <p:nvPr/>
            </p:nvSpPr>
            <p:spPr>
              <a:xfrm>
                <a:off x="7001732" y="3029235"/>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595" name="任意多边形: 形状 594"/>
              <p:cNvSpPr/>
              <p:nvPr/>
            </p:nvSpPr>
            <p:spPr>
              <a:xfrm>
                <a:off x="7037641" y="3033426"/>
                <a:ext cx="127825" cy="63626"/>
              </a:xfrm>
              <a:custGeom>
                <a:avLst/>
                <a:gdLst>
                  <a:gd name="connsiteX0" fmla="*/ 127826 w 127825"/>
                  <a:gd name="connsiteY0" fmla="*/ 63627 h 63626"/>
                  <a:gd name="connsiteX1" fmla="*/ 0 w 127825"/>
                  <a:gd name="connsiteY1" fmla="*/ 63627 h 63626"/>
                  <a:gd name="connsiteX2" fmla="*/ 0 w 127825"/>
                  <a:gd name="connsiteY2" fmla="*/ 0 h 63626"/>
                  <a:gd name="connsiteX3" fmla="*/ 127826 w 127825"/>
                  <a:gd name="connsiteY3" fmla="*/ 0 h 63626"/>
                  <a:gd name="connsiteX4" fmla="*/ 2381 w 127825"/>
                  <a:gd name="connsiteY4" fmla="*/ 61246 h 63626"/>
                  <a:gd name="connsiteX5" fmla="*/ 125159 w 127825"/>
                  <a:gd name="connsiteY5" fmla="*/ 61246 h 63626"/>
                  <a:gd name="connsiteX6" fmla="*/ 125159 w 127825"/>
                  <a:gd name="connsiteY6" fmla="*/ 2381 h 63626"/>
                  <a:gd name="connsiteX7" fmla="*/ 2381 w 127825"/>
                  <a:gd name="connsiteY7" fmla="*/ 2381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25" h="63626">
                    <a:moveTo>
                      <a:pt x="127826" y="63627"/>
                    </a:moveTo>
                    <a:lnTo>
                      <a:pt x="0" y="63627"/>
                    </a:lnTo>
                    <a:lnTo>
                      <a:pt x="0" y="0"/>
                    </a:lnTo>
                    <a:lnTo>
                      <a:pt x="127826" y="0"/>
                    </a:lnTo>
                    <a:close/>
                    <a:moveTo>
                      <a:pt x="2381" y="61246"/>
                    </a:moveTo>
                    <a:lnTo>
                      <a:pt x="125159" y="61246"/>
                    </a:lnTo>
                    <a:lnTo>
                      <a:pt x="125159"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596" name="任意多边形: 形状 595"/>
              <p:cNvSpPr/>
              <p:nvPr/>
            </p:nvSpPr>
            <p:spPr>
              <a:xfrm>
                <a:off x="7414450" y="2977991"/>
                <a:ext cx="307943" cy="307943"/>
              </a:xfrm>
              <a:custGeom>
                <a:avLst/>
                <a:gdLst>
                  <a:gd name="connsiteX0" fmla="*/ 0 w 307943"/>
                  <a:gd name="connsiteY0" fmla="*/ 0 h 307943"/>
                  <a:gd name="connsiteX1" fmla="*/ 307943 w 307943"/>
                  <a:gd name="connsiteY1" fmla="*/ 0 h 307943"/>
                  <a:gd name="connsiteX2" fmla="*/ 307943 w 307943"/>
                  <a:gd name="connsiteY2" fmla="*/ 307943 h 307943"/>
                  <a:gd name="connsiteX3" fmla="*/ 0 w 307943"/>
                  <a:gd name="connsiteY3" fmla="*/ 307943 h 307943"/>
                </a:gdLst>
                <a:ahLst/>
                <a:cxnLst>
                  <a:cxn ang="0">
                    <a:pos x="connsiteX0" y="connsiteY0"/>
                  </a:cxn>
                  <a:cxn ang="0">
                    <a:pos x="connsiteX1" y="connsiteY1"/>
                  </a:cxn>
                  <a:cxn ang="0">
                    <a:pos x="connsiteX2" y="connsiteY2"/>
                  </a:cxn>
                  <a:cxn ang="0">
                    <a:pos x="connsiteX3" y="connsiteY3"/>
                  </a:cxn>
                </a:cxnLst>
                <a:rect l="l" t="t" r="r" b="b"/>
                <a:pathLst>
                  <a:path w="307943" h="307943">
                    <a:moveTo>
                      <a:pt x="0" y="0"/>
                    </a:moveTo>
                    <a:lnTo>
                      <a:pt x="307943" y="0"/>
                    </a:lnTo>
                    <a:lnTo>
                      <a:pt x="307943" y="307943"/>
                    </a:lnTo>
                    <a:lnTo>
                      <a:pt x="0" y="307943"/>
                    </a:lnTo>
                    <a:close/>
                  </a:path>
                </a:pathLst>
              </a:custGeom>
              <a:solidFill>
                <a:srgbClr val="DBDBDB"/>
              </a:solidFill>
              <a:ln w="9525" cap="flat">
                <a:noFill/>
                <a:prstDash val="solid"/>
                <a:miter/>
              </a:ln>
            </p:spPr>
            <p:txBody>
              <a:bodyPr rtlCol="0" anchor="ctr"/>
              <a:lstStyle/>
              <a:p>
                <a:endParaRPr lang="zh-CN" altLang="en-US"/>
              </a:p>
            </p:txBody>
          </p:sp>
          <p:sp>
            <p:nvSpPr>
              <p:cNvPr id="597" name="任意多边形: 形状 596"/>
              <p:cNvSpPr/>
              <p:nvPr/>
            </p:nvSpPr>
            <p:spPr>
              <a:xfrm>
                <a:off x="4192905" y="2106549"/>
                <a:ext cx="1065085" cy="63246"/>
              </a:xfrm>
              <a:custGeom>
                <a:avLst/>
                <a:gdLst>
                  <a:gd name="connsiteX0" fmla="*/ 0 w 1065085"/>
                  <a:gd name="connsiteY0" fmla="*/ 0 h 63246"/>
                  <a:gd name="connsiteX1" fmla="*/ 1065086 w 1065085"/>
                  <a:gd name="connsiteY1" fmla="*/ 0 h 63246"/>
                  <a:gd name="connsiteX2" fmla="*/ 1065086 w 1065085"/>
                  <a:gd name="connsiteY2" fmla="*/ 63246 h 63246"/>
                  <a:gd name="connsiteX3" fmla="*/ 0 w 1065085"/>
                  <a:gd name="connsiteY3" fmla="*/ 63246 h 63246"/>
                </a:gdLst>
                <a:ahLst/>
                <a:cxnLst>
                  <a:cxn ang="0">
                    <a:pos x="connsiteX0" y="connsiteY0"/>
                  </a:cxn>
                  <a:cxn ang="0">
                    <a:pos x="connsiteX1" y="connsiteY1"/>
                  </a:cxn>
                  <a:cxn ang="0">
                    <a:pos x="connsiteX2" y="connsiteY2"/>
                  </a:cxn>
                  <a:cxn ang="0">
                    <a:pos x="connsiteX3" y="connsiteY3"/>
                  </a:cxn>
                </a:cxnLst>
                <a:rect l="l" t="t" r="r" b="b"/>
                <a:pathLst>
                  <a:path w="1065085" h="63246">
                    <a:moveTo>
                      <a:pt x="0" y="0"/>
                    </a:moveTo>
                    <a:lnTo>
                      <a:pt x="1065086" y="0"/>
                    </a:lnTo>
                    <a:lnTo>
                      <a:pt x="1065086" y="63246"/>
                    </a:lnTo>
                    <a:lnTo>
                      <a:pt x="0" y="63246"/>
                    </a:lnTo>
                    <a:close/>
                  </a:path>
                </a:pathLst>
              </a:custGeom>
              <a:solidFill>
                <a:srgbClr val="EBEBEB"/>
              </a:solidFill>
              <a:ln w="9525" cap="flat">
                <a:noFill/>
                <a:prstDash val="solid"/>
                <a:miter/>
              </a:ln>
            </p:spPr>
            <p:txBody>
              <a:bodyPr rtlCol="0" anchor="ctr"/>
              <a:lstStyle/>
              <a:p>
                <a:endParaRPr lang="zh-CN" altLang="en-US"/>
              </a:p>
            </p:txBody>
          </p:sp>
          <p:sp>
            <p:nvSpPr>
              <p:cNvPr id="598" name="任意多边形: 形状 597"/>
              <p:cNvSpPr/>
              <p:nvPr/>
            </p:nvSpPr>
            <p:spPr>
              <a:xfrm>
                <a:off x="4273772" y="2169795"/>
                <a:ext cx="63246" cy="209168"/>
              </a:xfrm>
              <a:custGeom>
                <a:avLst/>
                <a:gdLst>
                  <a:gd name="connsiteX0" fmla="*/ 0 w 63246"/>
                  <a:gd name="connsiteY0" fmla="*/ 0 h 209168"/>
                  <a:gd name="connsiteX1" fmla="*/ 63246 w 63246"/>
                  <a:gd name="connsiteY1" fmla="*/ 0 h 209168"/>
                  <a:gd name="connsiteX2" fmla="*/ 63246 w 63246"/>
                  <a:gd name="connsiteY2" fmla="*/ 209169 h 209168"/>
                  <a:gd name="connsiteX3" fmla="*/ 0 w 63246"/>
                  <a:gd name="connsiteY3" fmla="*/ 209169 h 209168"/>
                </a:gdLst>
                <a:ahLst/>
                <a:cxnLst>
                  <a:cxn ang="0">
                    <a:pos x="connsiteX0" y="connsiteY0"/>
                  </a:cxn>
                  <a:cxn ang="0">
                    <a:pos x="connsiteX1" y="connsiteY1"/>
                  </a:cxn>
                  <a:cxn ang="0">
                    <a:pos x="connsiteX2" y="connsiteY2"/>
                  </a:cxn>
                  <a:cxn ang="0">
                    <a:pos x="connsiteX3" y="connsiteY3"/>
                  </a:cxn>
                </a:cxnLst>
                <a:rect l="l" t="t" r="r" b="b"/>
                <a:pathLst>
                  <a:path w="63246" h="209168">
                    <a:moveTo>
                      <a:pt x="0" y="0"/>
                    </a:moveTo>
                    <a:lnTo>
                      <a:pt x="63246" y="0"/>
                    </a:lnTo>
                    <a:lnTo>
                      <a:pt x="63246" y="209169"/>
                    </a:lnTo>
                    <a:lnTo>
                      <a:pt x="0" y="209169"/>
                    </a:lnTo>
                    <a:close/>
                  </a:path>
                </a:pathLst>
              </a:custGeom>
              <a:solidFill>
                <a:srgbClr val="EBEBEB"/>
              </a:solidFill>
              <a:ln w="9525" cap="flat">
                <a:noFill/>
                <a:prstDash val="solid"/>
                <a:miter/>
              </a:ln>
            </p:spPr>
            <p:txBody>
              <a:bodyPr rtlCol="0" anchor="ctr"/>
              <a:lstStyle/>
              <a:p>
                <a:endParaRPr lang="zh-CN" altLang="en-US"/>
              </a:p>
            </p:txBody>
          </p:sp>
          <p:sp>
            <p:nvSpPr>
              <p:cNvPr id="599" name="任意多边形: 形状 598"/>
              <p:cNvSpPr/>
              <p:nvPr/>
            </p:nvSpPr>
            <p:spPr>
              <a:xfrm>
                <a:off x="4273772" y="2169795"/>
                <a:ext cx="63246" cy="64674"/>
              </a:xfrm>
              <a:custGeom>
                <a:avLst/>
                <a:gdLst>
                  <a:gd name="connsiteX0" fmla="*/ 0 w 63246"/>
                  <a:gd name="connsiteY0" fmla="*/ 0 h 64674"/>
                  <a:gd name="connsiteX1" fmla="*/ 63246 w 63246"/>
                  <a:gd name="connsiteY1" fmla="*/ 0 h 64674"/>
                  <a:gd name="connsiteX2" fmla="*/ 63246 w 63246"/>
                  <a:gd name="connsiteY2" fmla="*/ 64675 h 64674"/>
                  <a:gd name="connsiteX3" fmla="*/ 0 w 63246"/>
                  <a:gd name="connsiteY3" fmla="*/ 64675 h 64674"/>
                </a:gdLst>
                <a:ahLst/>
                <a:cxnLst>
                  <a:cxn ang="0">
                    <a:pos x="connsiteX0" y="connsiteY0"/>
                  </a:cxn>
                  <a:cxn ang="0">
                    <a:pos x="connsiteX1" y="connsiteY1"/>
                  </a:cxn>
                  <a:cxn ang="0">
                    <a:pos x="connsiteX2" y="connsiteY2"/>
                  </a:cxn>
                  <a:cxn ang="0">
                    <a:pos x="connsiteX3" y="connsiteY3"/>
                  </a:cxn>
                </a:cxnLst>
                <a:rect l="l" t="t" r="r" b="b"/>
                <a:pathLst>
                  <a:path w="63246" h="64674">
                    <a:moveTo>
                      <a:pt x="0" y="0"/>
                    </a:moveTo>
                    <a:lnTo>
                      <a:pt x="63246" y="0"/>
                    </a:lnTo>
                    <a:lnTo>
                      <a:pt x="63246" y="64675"/>
                    </a:lnTo>
                    <a:lnTo>
                      <a:pt x="0" y="64675"/>
                    </a:lnTo>
                    <a:close/>
                  </a:path>
                </a:pathLst>
              </a:custGeom>
              <a:solidFill>
                <a:srgbClr val="DBDBDB"/>
              </a:solidFill>
              <a:ln w="9525" cap="flat">
                <a:noFill/>
                <a:prstDash val="solid"/>
                <a:miter/>
              </a:ln>
            </p:spPr>
            <p:txBody>
              <a:bodyPr rtlCol="0" anchor="ctr"/>
              <a:lstStyle/>
              <a:p>
                <a:endParaRPr lang="zh-CN" altLang="en-US"/>
              </a:p>
            </p:txBody>
          </p:sp>
          <p:sp>
            <p:nvSpPr>
              <p:cNvPr id="600" name="任意多边形: 形状 599"/>
              <p:cNvSpPr/>
              <p:nvPr/>
            </p:nvSpPr>
            <p:spPr>
              <a:xfrm>
                <a:off x="5113972" y="2169795"/>
                <a:ext cx="63245" cy="209168"/>
              </a:xfrm>
              <a:custGeom>
                <a:avLst/>
                <a:gdLst>
                  <a:gd name="connsiteX0" fmla="*/ 0 w 63245"/>
                  <a:gd name="connsiteY0" fmla="*/ 0 h 209168"/>
                  <a:gd name="connsiteX1" fmla="*/ 63246 w 63245"/>
                  <a:gd name="connsiteY1" fmla="*/ 0 h 209168"/>
                  <a:gd name="connsiteX2" fmla="*/ 63246 w 63245"/>
                  <a:gd name="connsiteY2" fmla="*/ 209169 h 209168"/>
                  <a:gd name="connsiteX3" fmla="*/ 0 w 63245"/>
                  <a:gd name="connsiteY3" fmla="*/ 209169 h 209168"/>
                </a:gdLst>
                <a:ahLst/>
                <a:cxnLst>
                  <a:cxn ang="0">
                    <a:pos x="connsiteX0" y="connsiteY0"/>
                  </a:cxn>
                  <a:cxn ang="0">
                    <a:pos x="connsiteX1" y="connsiteY1"/>
                  </a:cxn>
                  <a:cxn ang="0">
                    <a:pos x="connsiteX2" y="connsiteY2"/>
                  </a:cxn>
                  <a:cxn ang="0">
                    <a:pos x="connsiteX3" y="connsiteY3"/>
                  </a:cxn>
                </a:cxnLst>
                <a:rect l="l" t="t" r="r" b="b"/>
                <a:pathLst>
                  <a:path w="63245" h="209168">
                    <a:moveTo>
                      <a:pt x="0" y="0"/>
                    </a:moveTo>
                    <a:lnTo>
                      <a:pt x="63246" y="0"/>
                    </a:lnTo>
                    <a:lnTo>
                      <a:pt x="63246" y="209169"/>
                    </a:lnTo>
                    <a:lnTo>
                      <a:pt x="0" y="209169"/>
                    </a:lnTo>
                    <a:close/>
                  </a:path>
                </a:pathLst>
              </a:custGeom>
              <a:solidFill>
                <a:srgbClr val="EBEBEB"/>
              </a:solidFill>
              <a:ln w="9525" cap="flat">
                <a:noFill/>
                <a:prstDash val="solid"/>
                <a:miter/>
              </a:ln>
            </p:spPr>
            <p:txBody>
              <a:bodyPr rtlCol="0" anchor="ctr"/>
              <a:lstStyle/>
              <a:p>
                <a:endParaRPr lang="zh-CN" altLang="en-US"/>
              </a:p>
            </p:txBody>
          </p:sp>
          <p:sp>
            <p:nvSpPr>
              <p:cNvPr id="601" name="任意多边形: 形状 600"/>
              <p:cNvSpPr/>
              <p:nvPr/>
            </p:nvSpPr>
            <p:spPr>
              <a:xfrm>
                <a:off x="5113972" y="2169795"/>
                <a:ext cx="63245" cy="64674"/>
              </a:xfrm>
              <a:custGeom>
                <a:avLst/>
                <a:gdLst>
                  <a:gd name="connsiteX0" fmla="*/ 0 w 63245"/>
                  <a:gd name="connsiteY0" fmla="*/ 0 h 64674"/>
                  <a:gd name="connsiteX1" fmla="*/ 63246 w 63245"/>
                  <a:gd name="connsiteY1" fmla="*/ 0 h 64674"/>
                  <a:gd name="connsiteX2" fmla="*/ 63246 w 63245"/>
                  <a:gd name="connsiteY2" fmla="*/ 64675 h 64674"/>
                  <a:gd name="connsiteX3" fmla="*/ 0 w 63245"/>
                  <a:gd name="connsiteY3" fmla="*/ 64675 h 64674"/>
                </a:gdLst>
                <a:ahLst/>
                <a:cxnLst>
                  <a:cxn ang="0">
                    <a:pos x="connsiteX0" y="connsiteY0"/>
                  </a:cxn>
                  <a:cxn ang="0">
                    <a:pos x="connsiteX1" y="connsiteY1"/>
                  </a:cxn>
                  <a:cxn ang="0">
                    <a:pos x="connsiteX2" y="connsiteY2"/>
                  </a:cxn>
                  <a:cxn ang="0">
                    <a:pos x="connsiteX3" y="connsiteY3"/>
                  </a:cxn>
                </a:cxnLst>
                <a:rect l="l" t="t" r="r" b="b"/>
                <a:pathLst>
                  <a:path w="63245" h="64674">
                    <a:moveTo>
                      <a:pt x="0" y="0"/>
                    </a:moveTo>
                    <a:lnTo>
                      <a:pt x="63246" y="0"/>
                    </a:lnTo>
                    <a:lnTo>
                      <a:pt x="63246" y="64675"/>
                    </a:lnTo>
                    <a:lnTo>
                      <a:pt x="0" y="64675"/>
                    </a:lnTo>
                    <a:close/>
                  </a:path>
                </a:pathLst>
              </a:custGeom>
              <a:solidFill>
                <a:srgbClr val="DBDBDB"/>
              </a:solidFill>
              <a:ln w="9525" cap="flat">
                <a:noFill/>
                <a:prstDash val="solid"/>
                <a:miter/>
              </a:ln>
            </p:spPr>
            <p:txBody>
              <a:bodyPr rtlCol="0" anchor="ctr"/>
              <a:lstStyle/>
              <a:p>
                <a:endParaRPr lang="zh-CN" altLang="en-US"/>
              </a:p>
            </p:txBody>
          </p:sp>
          <p:sp>
            <p:nvSpPr>
              <p:cNvPr id="602" name="任意多边形: 形状 601"/>
              <p:cNvSpPr/>
              <p:nvPr/>
            </p:nvSpPr>
            <p:spPr>
              <a:xfrm rot="5400000">
                <a:off x="4311300" y="1854327"/>
                <a:ext cx="403098" cy="101536"/>
              </a:xfrm>
              <a:custGeom>
                <a:avLst/>
                <a:gdLst>
                  <a:gd name="connsiteX0" fmla="*/ 0 w 403098"/>
                  <a:gd name="connsiteY0" fmla="*/ 0 h 101536"/>
                  <a:gd name="connsiteX1" fmla="*/ 403098 w 403098"/>
                  <a:gd name="connsiteY1" fmla="*/ 0 h 101536"/>
                  <a:gd name="connsiteX2" fmla="*/ 403098 w 403098"/>
                  <a:gd name="connsiteY2" fmla="*/ 101537 h 101536"/>
                  <a:gd name="connsiteX3" fmla="*/ 0 w 403098"/>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403098" h="101536">
                    <a:moveTo>
                      <a:pt x="0" y="0"/>
                    </a:moveTo>
                    <a:lnTo>
                      <a:pt x="403098" y="0"/>
                    </a:lnTo>
                    <a:lnTo>
                      <a:pt x="403098" y="101537"/>
                    </a:lnTo>
                    <a:lnTo>
                      <a:pt x="0" y="101537"/>
                    </a:lnTo>
                    <a:close/>
                  </a:path>
                </a:pathLst>
              </a:custGeom>
              <a:solidFill>
                <a:srgbClr val="C7C7C7"/>
              </a:solidFill>
              <a:ln w="9525" cap="flat">
                <a:noFill/>
                <a:prstDash val="solid"/>
                <a:miter/>
              </a:ln>
            </p:spPr>
            <p:txBody>
              <a:bodyPr rtlCol="0" anchor="ctr"/>
              <a:lstStyle/>
              <a:p>
                <a:endParaRPr lang="zh-CN" altLang="en-US"/>
              </a:p>
            </p:txBody>
          </p:sp>
          <p:sp>
            <p:nvSpPr>
              <p:cNvPr id="603" name="任意多边形: 形状 602"/>
              <p:cNvSpPr/>
              <p:nvPr/>
            </p:nvSpPr>
            <p:spPr>
              <a:xfrm rot="5400000">
                <a:off x="4490704" y="1653301"/>
                <a:ext cx="44291" cy="101536"/>
              </a:xfrm>
              <a:custGeom>
                <a:avLst/>
                <a:gdLst>
                  <a:gd name="connsiteX0" fmla="*/ 0 w 44291"/>
                  <a:gd name="connsiteY0" fmla="*/ 0 h 101536"/>
                  <a:gd name="connsiteX1" fmla="*/ 44291 w 44291"/>
                  <a:gd name="connsiteY1" fmla="*/ 0 h 101536"/>
                  <a:gd name="connsiteX2" fmla="*/ 44291 w 44291"/>
                  <a:gd name="connsiteY2" fmla="*/ 101537 h 101536"/>
                  <a:gd name="connsiteX3" fmla="*/ 0 w 44291"/>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44291" h="101536">
                    <a:moveTo>
                      <a:pt x="0" y="0"/>
                    </a:moveTo>
                    <a:lnTo>
                      <a:pt x="44291" y="0"/>
                    </a:lnTo>
                    <a:lnTo>
                      <a:pt x="44291" y="101537"/>
                    </a:lnTo>
                    <a:lnTo>
                      <a:pt x="0" y="101537"/>
                    </a:lnTo>
                    <a:close/>
                  </a:path>
                </a:pathLst>
              </a:custGeom>
              <a:solidFill>
                <a:srgbClr val="DBDBDB"/>
              </a:solidFill>
              <a:ln w="9525" cap="flat">
                <a:noFill/>
                <a:prstDash val="solid"/>
                <a:miter/>
              </a:ln>
            </p:spPr>
            <p:txBody>
              <a:bodyPr rtlCol="0" anchor="ctr"/>
              <a:lstStyle/>
              <a:p>
                <a:endParaRPr lang="zh-CN" altLang="en-US"/>
              </a:p>
            </p:txBody>
          </p:sp>
          <p:sp>
            <p:nvSpPr>
              <p:cNvPr id="604" name="任意多边形: 形状 603"/>
              <p:cNvSpPr/>
              <p:nvPr/>
            </p:nvSpPr>
            <p:spPr>
              <a:xfrm rot="5400000">
                <a:off x="4504610" y="1740455"/>
                <a:ext cx="16478" cy="101536"/>
              </a:xfrm>
              <a:custGeom>
                <a:avLst/>
                <a:gdLst>
                  <a:gd name="connsiteX0" fmla="*/ 0 w 16478"/>
                  <a:gd name="connsiteY0" fmla="*/ 0 h 101536"/>
                  <a:gd name="connsiteX1" fmla="*/ 16478 w 16478"/>
                  <a:gd name="connsiteY1" fmla="*/ 0 h 101536"/>
                  <a:gd name="connsiteX2" fmla="*/ 16478 w 16478"/>
                  <a:gd name="connsiteY2" fmla="*/ 101537 h 101536"/>
                  <a:gd name="connsiteX3" fmla="*/ 0 w 16478"/>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16478" h="101536">
                    <a:moveTo>
                      <a:pt x="0" y="0"/>
                    </a:moveTo>
                    <a:lnTo>
                      <a:pt x="16478" y="0"/>
                    </a:lnTo>
                    <a:lnTo>
                      <a:pt x="16478" y="101537"/>
                    </a:lnTo>
                    <a:lnTo>
                      <a:pt x="0" y="101537"/>
                    </a:lnTo>
                    <a:close/>
                  </a:path>
                </a:pathLst>
              </a:custGeom>
              <a:solidFill>
                <a:srgbClr val="DBDBDB"/>
              </a:solidFill>
              <a:ln w="9525" cap="flat">
                <a:noFill/>
                <a:prstDash val="solid"/>
                <a:miter/>
              </a:ln>
            </p:spPr>
            <p:txBody>
              <a:bodyPr rtlCol="0" anchor="ctr"/>
              <a:lstStyle/>
              <a:p>
                <a:endParaRPr lang="zh-CN" altLang="en-US"/>
              </a:p>
            </p:txBody>
          </p:sp>
          <p:sp>
            <p:nvSpPr>
              <p:cNvPr id="605" name="任意多边形: 形状 604"/>
              <p:cNvSpPr/>
              <p:nvPr/>
            </p:nvSpPr>
            <p:spPr>
              <a:xfrm rot="5400000">
                <a:off x="4497085" y="1974484"/>
                <a:ext cx="44291" cy="114109"/>
              </a:xfrm>
              <a:custGeom>
                <a:avLst/>
                <a:gdLst>
                  <a:gd name="connsiteX0" fmla="*/ 0 w 44291"/>
                  <a:gd name="connsiteY0" fmla="*/ 0 h 114109"/>
                  <a:gd name="connsiteX1" fmla="*/ 44291 w 44291"/>
                  <a:gd name="connsiteY1" fmla="*/ 0 h 114109"/>
                  <a:gd name="connsiteX2" fmla="*/ 44291 w 44291"/>
                  <a:gd name="connsiteY2" fmla="*/ 114110 h 114109"/>
                  <a:gd name="connsiteX3" fmla="*/ 0 w 44291"/>
                  <a:gd name="connsiteY3" fmla="*/ 114110 h 114109"/>
                </a:gdLst>
                <a:ahLst/>
                <a:cxnLst>
                  <a:cxn ang="0">
                    <a:pos x="connsiteX0" y="connsiteY0"/>
                  </a:cxn>
                  <a:cxn ang="0">
                    <a:pos x="connsiteX1" y="connsiteY1"/>
                  </a:cxn>
                  <a:cxn ang="0">
                    <a:pos x="connsiteX2" y="connsiteY2"/>
                  </a:cxn>
                  <a:cxn ang="0">
                    <a:pos x="connsiteX3" y="connsiteY3"/>
                  </a:cxn>
                </a:cxnLst>
                <a:rect l="l" t="t" r="r" b="b"/>
                <a:pathLst>
                  <a:path w="44291" h="114109">
                    <a:moveTo>
                      <a:pt x="0" y="0"/>
                    </a:moveTo>
                    <a:lnTo>
                      <a:pt x="44291" y="0"/>
                    </a:lnTo>
                    <a:lnTo>
                      <a:pt x="44291" y="114110"/>
                    </a:lnTo>
                    <a:lnTo>
                      <a:pt x="0" y="114110"/>
                    </a:lnTo>
                    <a:close/>
                  </a:path>
                </a:pathLst>
              </a:custGeom>
              <a:solidFill>
                <a:srgbClr val="DBDBDB"/>
              </a:solidFill>
              <a:ln w="9525" cap="flat">
                <a:noFill/>
                <a:prstDash val="solid"/>
                <a:miter/>
              </a:ln>
            </p:spPr>
            <p:txBody>
              <a:bodyPr rtlCol="0" anchor="ctr"/>
              <a:lstStyle/>
              <a:p>
                <a:endParaRPr lang="zh-CN" altLang="en-US"/>
              </a:p>
            </p:txBody>
          </p:sp>
          <p:sp>
            <p:nvSpPr>
              <p:cNvPr id="606" name="任意多边形: 形状 605"/>
              <p:cNvSpPr/>
              <p:nvPr/>
            </p:nvSpPr>
            <p:spPr>
              <a:xfrm rot="5400000">
                <a:off x="4364021" y="1835896"/>
                <a:ext cx="470154" cy="70961"/>
              </a:xfrm>
              <a:custGeom>
                <a:avLst/>
                <a:gdLst>
                  <a:gd name="connsiteX0" fmla="*/ 0 w 470154"/>
                  <a:gd name="connsiteY0" fmla="*/ 0 h 70961"/>
                  <a:gd name="connsiteX1" fmla="*/ 470154 w 470154"/>
                  <a:gd name="connsiteY1" fmla="*/ 0 h 70961"/>
                  <a:gd name="connsiteX2" fmla="*/ 470154 w 470154"/>
                  <a:gd name="connsiteY2" fmla="*/ 70961 h 70961"/>
                  <a:gd name="connsiteX3" fmla="*/ 0 w 470154"/>
                  <a:gd name="connsiteY3" fmla="*/ 70961 h 70961"/>
                </a:gdLst>
                <a:ahLst/>
                <a:cxnLst>
                  <a:cxn ang="0">
                    <a:pos x="connsiteX0" y="connsiteY0"/>
                  </a:cxn>
                  <a:cxn ang="0">
                    <a:pos x="connsiteX1" y="connsiteY1"/>
                  </a:cxn>
                  <a:cxn ang="0">
                    <a:pos x="connsiteX2" y="connsiteY2"/>
                  </a:cxn>
                  <a:cxn ang="0">
                    <a:pos x="connsiteX3" y="connsiteY3"/>
                  </a:cxn>
                </a:cxnLst>
                <a:rect l="l" t="t" r="r" b="b"/>
                <a:pathLst>
                  <a:path w="470154" h="70961">
                    <a:moveTo>
                      <a:pt x="0" y="0"/>
                    </a:moveTo>
                    <a:lnTo>
                      <a:pt x="470154" y="0"/>
                    </a:lnTo>
                    <a:lnTo>
                      <a:pt x="470154" y="70961"/>
                    </a:lnTo>
                    <a:lnTo>
                      <a:pt x="0" y="70961"/>
                    </a:lnTo>
                    <a:close/>
                  </a:path>
                </a:pathLst>
              </a:custGeom>
              <a:solidFill>
                <a:srgbClr val="DBDBDB"/>
              </a:solidFill>
              <a:ln w="9525" cap="flat">
                <a:noFill/>
                <a:prstDash val="solid"/>
                <a:miter/>
              </a:ln>
            </p:spPr>
            <p:txBody>
              <a:bodyPr rtlCol="0" anchor="ctr"/>
              <a:lstStyle/>
              <a:p>
                <a:endParaRPr lang="zh-CN" altLang="en-US"/>
              </a:p>
            </p:txBody>
          </p:sp>
          <p:sp>
            <p:nvSpPr>
              <p:cNvPr id="607" name="任意多边形: 形状 606"/>
              <p:cNvSpPr/>
              <p:nvPr/>
            </p:nvSpPr>
            <p:spPr>
              <a:xfrm rot="5400000">
                <a:off x="4508373" y="1749742"/>
                <a:ext cx="180879" cy="42576"/>
              </a:xfrm>
              <a:custGeom>
                <a:avLst/>
                <a:gdLst>
                  <a:gd name="connsiteX0" fmla="*/ 0 w 180879"/>
                  <a:gd name="connsiteY0" fmla="*/ 0 h 42576"/>
                  <a:gd name="connsiteX1" fmla="*/ 180880 w 180879"/>
                  <a:gd name="connsiteY1" fmla="*/ 0 h 42576"/>
                  <a:gd name="connsiteX2" fmla="*/ 180880 w 180879"/>
                  <a:gd name="connsiteY2" fmla="*/ 42577 h 42576"/>
                  <a:gd name="connsiteX3" fmla="*/ 0 w 180879"/>
                  <a:gd name="connsiteY3" fmla="*/ 42577 h 42576"/>
                </a:gdLst>
                <a:ahLst/>
                <a:cxnLst>
                  <a:cxn ang="0">
                    <a:pos x="connsiteX0" y="connsiteY0"/>
                  </a:cxn>
                  <a:cxn ang="0">
                    <a:pos x="connsiteX1" y="connsiteY1"/>
                  </a:cxn>
                  <a:cxn ang="0">
                    <a:pos x="connsiteX2" y="connsiteY2"/>
                  </a:cxn>
                  <a:cxn ang="0">
                    <a:pos x="connsiteX3" y="connsiteY3"/>
                  </a:cxn>
                </a:cxnLst>
                <a:rect l="l" t="t" r="r" b="b"/>
                <a:pathLst>
                  <a:path w="180879" h="42576">
                    <a:moveTo>
                      <a:pt x="0" y="0"/>
                    </a:moveTo>
                    <a:lnTo>
                      <a:pt x="180880" y="0"/>
                    </a:lnTo>
                    <a:lnTo>
                      <a:pt x="180880" y="42577"/>
                    </a:lnTo>
                    <a:lnTo>
                      <a:pt x="0" y="42577"/>
                    </a:lnTo>
                    <a:close/>
                  </a:path>
                </a:pathLst>
              </a:custGeom>
              <a:solidFill>
                <a:srgbClr val="EBEBEB"/>
              </a:solidFill>
              <a:ln w="9525" cap="flat">
                <a:noFill/>
                <a:prstDash val="solid"/>
                <a:miter/>
              </a:ln>
            </p:spPr>
            <p:txBody>
              <a:bodyPr rtlCol="0" anchor="ctr"/>
              <a:lstStyle/>
              <a:p>
                <a:endParaRPr lang="zh-CN" altLang="en-US"/>
              </a:p>
            </p:txBody>
          </p:sp>
          <p:sp>
            <p:nvSpPr>
              <p:cNvPr id="608" name="任意多边形: 形状 607"/>
              <p:cNvSpPr/>
              <p:nvPr/>
            </p:nvSpPr>
            <p:spPr>
              <a:xfrm rot="2680200">
                <a:off x="4711920" y="1880669"/>
                <a:ext cx="470154" cy="70961"/>
              </a:xfrm>
              <a:custGeom>
                <a:avLst/>
                <a:gdLst>
                  <a:gd name="connsiteX0" fmla="*/ 0 w 470154"/>
                  <a:gd name="connsiteY0" fmla="*/ 0 h 70961"/>
                  <a:gd name="connsiteX1" fmla="*/ 470154 w 470154"/>
                  <a:gd name="connsiteY1" fmla="*/ 0 h 70961"/>
                  <a:gd name="connsiteX2" fmla="*/ 470154 w 470154"/>
                  <a:gd name="connsiteY2" fmla="*/ 70961 h 70961"/>
                  <a:gd name="connsiteX3" fmla="*/ 0 w 470154"/>
                  <a:gd name="connsiteY3" fmla="*/ 70961 h 70961"/>
                </a:gdLst>
                <a:ahLst/>
                <a:cxnLst>
                  <a:cxn ang="0">
                    <a:pos x="connsiteX0" y="connsiteY0"/>
                  </a:cxn>
                  <a:cxn ang="0">
                    <a:pos x="connsiteX1" y="connsiteY1"/>
                  </a:cxn>
                  <a:cxn ang="0">
                    <a:pos x="connsiteX2" y="connsiteY2"/>
                  </a:cxn>
                  <a:cxn ang="0">
                    <a:pos x="connsiteX3" y="connsiteY3"/>
                  </a:cxn>
                </a:cxnLst>
                <a:rect l="l" t="t" r="r" b="b"/>
                <a:pathLst>
                  <a:path w="470154" h="70961">
                    <a:moveTo>
                      <a:pt x="0" y="0"/>
                    </a:moveTo>
                    <a:lnTo>
                      <a:pt x="470154" y="0"/>
                    </a:lnTo>
                    <a:lnTo>
                      <a:pt x="470154" y="70961"/>
                    </a:lnTo>
                    <a:lnTo>
                      <a:pt x="0" y="70961"/>
                    </a:lnTo>
                    <a:close/>
                  </a:path>
                </a:pathLst>
              </a:custGeom>
              <a:solidFill>
                <a:srgbClr val="C7C7C7"/>
              </a:solidFill>
              <a:ln w="9525" cap="flat">
                <a:noFill/>
                <a:prstDash val="solid"/>
                <a:miter/>
              </a:ln>
            </p:spPr>
            <p:txBody>
              <a:bodyPr rtlCol="0" anchor="ctr"/>
              <a:lstStyle/>
              <a:p>
                <a:endParaRPr lang="zh-CN" altLang="en-US"/>
              </a:p>
            </p:txBody>
          </p:sp>
          <p:sp>
            <p:nvSpPr>
              <p:cNvPr id="609" name="任意多边形: 形状 608"/>
              <p:cNvSpPr/>
              <p:nvPr/>
            </p:nvSpPr>
            <p:spPr>
              <a:xfrm rot="2680200">
                <a:off x="4881196" y="1918859"/>
                <a:ext cx="180879" cy="42576"/>
              </a:xfrm>
              <a:custGeom>
                <a:avLst/>
                <a:gdLst>
                  <a:gd name="connsiteX0" fmla="*/ 0 w 180879"/>
                  <a:gd name="connsiteY0" fmla="*/ 0 h 42576"/>
                  <a:gd name="connsiteX1" fmla="*/ 180880 w 180879"/>
                  <a:gd name="connsiteY1" fmla="*/ 0 h 42576"/>
                  <a:gd name="connsiteX2" fmla="*/ 180880 w 180879"/>
                  <a:gd name="connsiteY2" fmla="*/ 42577 h 42576"/>
                  <a:gd name="connsiteX3" fmla="*/ 0 w 180879"/>
                  <a:gd name="connsiteY3" fmla="*/ 42577 h 42576"/>
                </a:gdLst>
                <a:ahLst/>
                <a:cxnLst>
                  <a:cxn ang="0">
                    <a:pos x="connsiteX0" y="connsiteY0"/>
                  </a:cxn>
                  <a:cxn ang="0">
                    <a:pos x="connsiteX1" y="connsiteY1"/>
                  </a:cxn>
                  <a:cxn ang="0">
                    <a:pos x="connsiteX2" y="connsiteY2"/>
                  </a:cxn>
                  <a:cxn ang="0">
                    <a:pos x="connsiteX3" y="connsiteY3"/>
                  </a:cxn>
                </a:cxnLst>
                <a:rect l="l" t="t" r="r" b="b"/>
                <a:pathLst>
                  <a:path w="180879" h="42576">
                    <a:moveTo>
                      <a:pt x="0" y="0"/>
                    </a:moveTo>
                    <a:lnTo>
                      <a:pt x="180880" y="0"/>
                    </a:lnTo>
                    <a:lnTo>
                      <a:pt x="180880" y="42577"/>
                    </a:lnTo>
                    <a:lnTo>
                      <a:pt x="0" y="42577"/>
                    </a:lnTo>
                    <a:close/>
                  </a:path>
                </a:pathLst>
              </a:custGeom>
              <a:solidFill>
                <a:srgbClr val="DBDBDB"/>
              </a:solidFill>
              <a:ln w="9525" cap="flat">
                <a:noFill/>
                <a:prstDash val="solid"/>
                <a:miter/>
              </a:ln>
            </p:spPr>
            <p:txBody>
              <a:bodyPr rtlCol="0" anchor="ctr"/>
              <a:lstStyle/>
              <a:p>
                <a:endParaRPr lang="zh-CN" altLang="en-US"/>
              </a:p>
            </p:txBody>
          </p:sp>
          <p:sp>
            <p:nvSpPr>
              <p:cNvPr id="610" name="任意多边形: 形状 609"/>
              <p:cNvSpPr/>
              <p:nvPr/>
            </p:nvSpPr>
            <p:spPr>
              <a:xfrm rot="5400000">
                <a:off x="4516183" y="1867757"/>
                <a:ext cx="357092" cy="120491"/>
              </a:xfrm>
              <a:custGeom>
                <a:avLst/>
                <a:gdLst>
                  <a:gd name="connsiteX0" fmla="*/ 0 w 357092"/>
                  <a:gd name="connsiteY0" fmla="*/ 0 h 120491"/>
                  <a:gd name="connsiteX1" fmla="*/ 357092 w 357092"/>
                  <a:gd name="connsiteY1" fmla="*/ 0 h 120491"/>
                  <a:gd name="connsiteX2" fmla="*/ 357092 w 357092"/>
                  <a:gd name="connsiteY2" fmla="*/ 120491 h 120491"/>
                  <a:gd name="connsiteX3" fmla="*/ 0 w 357092"/>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357092" h="120491">
                    <a:moveTo>
                      <a:pt x="0" y="0"/>
                    </a:moveTo>
                    <a:lnTo>
                      <a:pt x="357092" y="0"/>
                    </a:lnTo>
                    <a:lnTo>
                      <a:pt x="357092" y="120491"/>
                    </a:lnTo>
                    <a:lnTo>
                      <a:pt x="0" y="120491"/>
                    </a:lnTo>
                    <a:close/>
                  </a:path>
                </a:pathLst>
              </a:custGeom>
              <a:solidFill>
                <a:srgbClr val="A6A6A6"/>
              </a:solidFill>
              <a:ln w="9525" cap="flat">
                <a:noFill/>
                <a:prstDash val="solid"/>
                <a:miter/>
              </a:ln>
            </p:spPr>
            <p:txBody>
              <a:bodyPr rtlCol="0" anchor="ctr"/>
              <a:lstStyle/>
              <a:p>
                <a:endParaRPr lang="zh-CN" altLang="en-US"/>
              </a:p>
            </p:txBody>
          </p:sp>
          <p:sp>
            <p:nvSpPr>
              <p:cNvPr id="611" name="任意多边形: 形状 610"/>
              <p:cNvSpPr/>
              <p:nvPr/>
            </p:nvSpPr>
            <p:spPr>
              <a:xfrm rot="5400000">
                <a:off x="4678108" y="1991868"/>
                <a:ext cx="33242" cy="120491"/>
              </a:xfrm>
              <a:custGeom>
                <a:avLst/>
                <a:gdLst>
                  <a:gd name="connsiteX0" fmla="*/ 0 w 33242"/>
                  <a:gd name="connsiteY0" fmla="*/ 0 h 120491"/>
                  <a:gd name="connsiteX1" fmla="*/ 33242 w 33242"/>
                  <a:gd name="connsiteY1" fmla="*/ 0 h 120491"/>
                  <a:gd name="connsiteX2" fmla="*/ 33242 w 33242"/>
                  <a:gd name="connsiteY2" fmla="*/ 120491 h 120491"/>
                  <a:gd name="connsiteX3" fmla="*/ 0 w 33242"/>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33242" h="120491">
                    <a:moveTo>
                      <a:pt x="0" y="0"/>
                    </a:moveTo>
                    <a:lnTo>
                      <a:pt x="33242" y="0"/>
                    </a:lnTo>
                    <a:lnTo>
                      <a:pt x="33242" y="120491"/>
                    </a:lnTo>
                    <a:lnTo>
                      <a:pt x="0" y="120491"/>
                    </a:lnTo>
                    <a:close/>
                  </a:path>
                </a:pathLst>
              </a:custGeom>
              <a:solidFill>
                <a:srgbClr val="C7C7C7"/>
              </a:solidFill>
              <a:ln w="9525" cap="flat">
                <a:noFill/>
                <a:prstDash val="solid"/>
                <a:miter/>
              </a:ln>
            </p:spPr>
            <p:txBody>
              <a:bodyPr rtlCol="0" anchor="ctr"/>
              <a:lstStyle/>
              <a:p>
                <a:endParaRPr lang="zh-CN" altLang="en-US"/>
              </a:p>
            </p:txBody>
          </p:sp>
          <p:sp>
            <p:nvSpPr>
              <p:cNvPr id="612" name="任意多边形: 形状 611"/>
              <p:cNvSpPr/>
              <p:nvPr/>
            </p:nvSpPr>
            <p:spPr>
              <a:xfrm rot="5400000">
                <a:off x="4688252" y="1946957"/>
                <a:ext cx="12953" cy="120491"/>
              </a:xfrm>
              <a:custGeom>
                <a:avLst/>
                <a:gdLst>
                  <a:gd name="connsiteX0" fmla="*/ 0 w 12953"/>
                  <a:gd name="connsiteY0" fmla="*/ 0 h 120491"/>
                  <a:gd name="connsiteX1" fmla="*/ 12954 w 12953"/>
                  <a:gd name="connsiteY1" fmla="*/ 0 h 120491"/>
                  <a:gd name="connsiteX2" fmla="*/ 12954 w 12953"/>
                  <a:gd name="connsiteY2" fmla="*/ 120491 h 120491"/>
                  <a:gd name="connsiteX3" fmla="*/ 0 w 12953"/>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12953" h="120491">
                    <a:moveTo>
                      <a:pt x="0" y="0"/>
                    </a:moveTo>
                    <a:lnTo>
                      <a:pt x="12954" y="0"/>
                    </a:lnTo>
                    <a:lnTo>
                      <a:pt x="12954" y="120491"/>
                    </a:lnTo>
                    <a:lnTo>
                      <a:pt x="0" y="120491"/>
                    </a:lnTo>
                    <a:close/>
                  </a:path>
                </a:pathLst>
              </a:custGeom>
              <a:solidFill>
                <a:srgbClr val="C7C7C7"/>
              </a:solidFill>
              <a:ln w="9525" cap="flat">
                <a:noFill/>
                <a:prstDash val="solid"/>
                <a:miter/>
              </a:ln>
            </p:spPr>
            <p:txBody>
              <a:bodyPr rtlCol="0" anchor="ctr"/>
              <a:lstStyle/>
              <a:p>
                <a:endParaRPr lang="zh-CN" altLang="en-US"/>
              </a:p>
            </p:txBody>
          </p:sp>
          <p:sp>
            <p:nvSpPr>
              <p:cNvPr id="613" name="任意多边形: 形状 612"/>
              <p:cNvSpPr/>
              <p:nvPr/>
            </p:nvSpPr>
            <p:spPr>
              <a:xfrm rot="5400000">
                <a:off x="4252626" y="1897189"/>
                <a:ext cx="335661" cy="83248"/>
              </a:xfrm>
              <a:custGeom>
                <a:avLst/>
                <a:gdLst>
                  <a:gd name="connsiteX0" fmla="*/ 0 w 335661"/>
                  <a:gd name="connsiteY0" fmla="*/ 0 h 83248"/>
                  <a:gd name="connsiteX1" fmla="*/ 335661 w 335661"/>
                  <a:gd name="connsiteY1" fmla="*/ 0 h 83248"/>
                  <a:gd name="connsiteX2" fmla="*/ 335661 w 335661"/>
                  <a:gd name="connsiteY2" fmla="*/ 83248 h 83248"/>
                  <a:gd name="connsiteX3" fmla="*/ 0 w 335661"/>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35661" h="83248">
                    <a:moveTo>
                      <a:pt x="0" y="0"/>
                    </a:moveTo>
                    <a:lnTo>
                      <a:pt x="335661" y="0"/>
                    </a:lnTo>
                    <a:lnTo>
                      <a:pt x="335661" y="83248"/>
                    </a:lnTo>
                    <a:lnTo>
                      <a:pt x="0" y="83248"/>
                    </a:lnTo>
                    <a:close/>
                  </a:path>
                </a:pathLst>
              </a:custGeom>
              <a:solidFill>
                <a:srgbClr val="A6A6A6"/>
              </a:solidFill>
              <a:ln w="9525" cap="flat">
                <a:noFill/>
                <a:prstDash val="solid"/>
                <a:miter/>
              </a:ln>
            </p:spPr>
            <p:txBody>
              <a:bodyPr rtlCol="0" anchor="ctr"/>
              <a:lstStyle/>
              <a:p>
                <a:endParaRPr lang="zh-CN" altLang="en-US"/>
              </a:p>
            </p:txBody>
          </p:sp>
          <p:sp>
            <p:nvSpPr>
              <p:cNvPr id="614" name="任意多边形: 形状 613"/>
              <p:cNvSpPr/>
              <p:nvPr/>
            </p:nvSpPr>
            <p:spPr>
              <a:xfrm rot="5400000">
                <a:off x="4404836" y="2013680"/>
                <a:ext cx="31242" cy="83248"/>
              </a:xfrm>
              <a:custGeom>
                <a:avLst/>
                <a:gdLst>
                  <a:gd name="connsiteX0" fmla="*/ 0 w 31242"/>
                  <a:gd name="connsiteY0" fmla="*/ 0 h 83248"/>
                  <a:gd name="connsiteX1" fmla="*/ 31242 w 31242"/>
                  <a:gd name="connsiteY1" fmla="*/ 0 h 83248"/>
                  <a:gd name="connsiteX2" fmla="*/ 31242 w 31242"/>
                  <a:gd name="connsiteY2" fmla="*/ 83248 h 83248"/>
                  <a:gd name="connsiteX3" fmla="*/ 0 w 31242"/>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1242" h="83248">
                    <a:moveTo>
                      <a:pt x="0" y="0"/>
                    </a:moveTo>
                    <a:lnTo>
                      <a:pt x="31242" y="0"/>
                    </a:lnTo>
                    <a:lnTo>
                      <a:pt x="31242" y="83248"/>
                    </a:lnTo>
                    <a:lnTo>
                      <a:pt x="0" y="83248"/>
                    </a:lnTo>
                    <a:close/>
                  </a:path>
                </a:pathLst>
              </a:custGeom>
              <a:solidFill>
                <a:srgbClr val="C7C7C7"/>
              </a:solidFill>
              <a:ln w="9525" cap="flat">
                <a:noFill/>
                <a:prstDash val="solid"/>
                <a:miter/>
              </a:ln>
            </p:spPr>
            <p:txBody>
              <a:bodyPr rtlCol="0" anchor="ctr"/>
              <a:lstStyle/>
              <a:p>
                <a:endParaRPr lang="zh-CN" altLang="en-US"/>
              </a:p>
            </p:txBody>
          </p:sp>
          <p:sp>
            <p:nvSpPr>
              <p:cNvPr id="615" name="任意多边形: 形状 614"/>
              <p:cNvSpPr/>
              <p:nvPr/>
            </p:nvSpPr>
            <p:spPr>
              <a:xfrm rot="5400000">
                <a:off x="4404836" y="1814131"/>
                <a:ext cx="31242" cy="83248"/>
              </a:xfrm>
              <a:custGeom>
                <a:avLst/>
                <a:gdLst>
                  <a:gd name="connsiteX0" fmla="*/ 0 w 31242"/>
                  <a:gd name="connsiteY0" fmla="*/ 0 h 83248"/>
                  <a:gd name="connsiteX1" fmla="*/ 31242 w 31242"/>
                  <a:gd name="connsiteY1" fmla="*/ 0 h 83248"/>
                  <a:gd name="connsiteX2" fmla="*/ 31242 w 31242"/>
                  <a:gd name="connsiteY2" fmla="*/ 83248 h 83248"/>
                  <a:gd name="connsiteX3" fmla="*/ 0 w 31242"/>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1242" h="83248">
                    <a:moveTo>
                      <a:pt x="0" y="0"/>
                    </a:moveTo>
                    <a:lnTo>
                      <a:pt x="31242" y="0"/>
                    </a:lnTo>
                    <a:lnTo>
                      <a:pt x="31242" y="83248"/>
                    </a:lnTo>
                    <a:lnTo>
                      <a:pt x="0" y="83248"/>
                    </a:lnTo>
                    <a:close/>
                  </a:path>
                </a:pathLst>
              </a:custGeom>
              <a:solidFill>
                <a:srgbClr val="C7C7C7"/>
              </a:solidFill>
              <a:ln w="9525" cap="flat">
                <a:noFill/>
                <a:prstDash val="solid"/>
                <a:miter/>
              </a:ln>
            </p:spPr>
            <p:txBody>
              <a:bodyPr rtlCol="0" anchor="ctr"/>
              <a:lstStyle/>
              <a:p>
                <a:endParaRPr lang="zh-CN" altLang="en-US"/>
              </a:p>
            </p:txBody>
          </p:sp>
          <p:sp>
            <p:nvSpPr>
              <p:cNvPr id="616" name="任意多边形: 形状 615"/>
              <p:cNvSpPr/>
              <p:nvPr/>
            </p:nvSpPr>
            <p:spPr>
              <a:xfrm rot="5400000">
                <a:off x="4414504" y="1857327"/>
                <a:ext cx="12096" cy="83248"/>
              </a:xfrm>
              <a:custGeom>
                <a:avLst/>
                <a:gdLst>
                  <a:gd name="connsiteX0" fmla="*/ 0 w 12096"/>
                  <a:gd name="connsiteY0" fmla="*/ 0 h 83248"/>
                  <a:gd name="connsiteX1" fmla="*/ 12097 w 12096"/>
                  <a:gd name="connsiteY1" fmla="*/ 0 h 83248"/>
                  <a:gd name="connsiteX2" fmla="*/ 12097 w 12096"/>
                  <a:gd name="connsiteY2" fmla="*/ 83248 h 83248"/>
                  <a:gd name="connsiteX3" fmla="*/ 0 w 12096"/>
                  <a:gd name="connsiteY3" fmla="*/ 83248 h 83248"/>
                </a:gdLst>
                <a:ahLst/>
                <a:cxnLst>
                  <a:cxn ang="0">
                    <a:pos x="connsiteX0" y="connsiteY0"/>
                  </a:cxn>
                  <a:cxn ang="0">
                    <a:pos x="connsiteX1" y="connsiteY1"/>
                  </a:cxn>
                  <a:cxn ang="0">
                    <a:pos x="connsiteX2" y="connsiteY2"/>
                  </a:cxn>
                  <a:cxn ang="0">
                    <a:pos x="connsiteX3" y="connsiteY3"/>
                  </a:cxn>
                </a:cxnLst>
                <a:rect l="l" t="t" r="r" b="b"/>
                <a:pathLst>
                  <a:path w="12096" h="83248">
                    <a:moveTo>
                      <a:pt x="0" y="0"/>
                    </a:moveTo>
                    <a:lnTo>
                      <a:pt x="12097" y="0"/>
                    </a:lnTo>
                    <a:lnTo>
                      <a:pt x="12097" y="83248"/>
                    </a:lnTo>
                    <a:lnTo>
                      <a:pt x="0" y="83248"/>
                    </a:lnTo>
                    <a:close/>
                  </a:path>
                </a:pathLst>
              </a:custGeom>
              <a:solidFill>
                <a:srgbClr val="C7C7C7"/>
              </a:solidFill>
              <a:ln w="9525" cap="flat">
                <a:noFill/>
                <a:prstDash val="solid"/>
                <a:miter/>
              </a:ln>
            </p:spPr>
            <p:txBody>
              <a:bodyPr rtlCol="0" anchor="ctr"/>
              <a:lstStyle/>
              <a:p>
                <a:endParaRPr lang="zh-CN" altLang="en-US"/>
              </a:p>
            </p:txBody>
          </p:sp>
        </p:grpSp>
        <p:grpSp>
          <p:nvGrpSpPr>
            <p:cNvPr id="10" name="图形 26"/>
            <p:cNvGrpSpPr/>
            <p:nvPr/>
          </p:nvGrpSpPr>
          <p:grpSpPr>
            <a:xfrm>
              <a:off x="4432268" y="4602670"/>
              <a:ext cx="3667791" cy="790765"/>
              <a:chOff x="4432268" y="4602670"/>
              <a:chExt cx="3667791" cy="790765"/>
            </a:xfrm>
            <a:solidFill>
              <a:srgbClr val="EBEBEB"/>
            </a:solidFill>
          </p:grpSpPr>
          <p:sp>
            <p:nvSpPr>
              <p:cNvPr id="569" name="任意多边形: 形状 568"/>
              <p:cNvSpPr/>
              <p:nvPr/>
            </p:nvSpPr>
            <p:spPr>
              <a:xfrm>
                <a:off x="4432268" y="4997005"/>
                <a:ext cx="3327463" cy="396430"/>
              </a:xfrm>
              <a:custGeom>
                <a:avLst/>
                <a:gdLst>
                  <a:gd name="connsiteX0" fmla="*/ 3327464 w 3327463"/>
                  <a:gd name="connsiteY0" fmla="*/ 198215 h 396430"/>
                  <a:gd name="connsiteX1" fmla="*/ 1663732 w 3327463"/>
                  <a:gd name="connsiteY1" fmla="*/ 396430 h 396430"/>
                  <a:gd name="connsiteX2" fmla="*/ 0 w 3327463"/>
                  <a:gd name="connsiteY2" fmla="*/ 198215 h 396430"/>
                  <a:gd name="connsiteX3" fmla="*/ 1663732 w 3327463"/>
                  <a:gd name="connsiteY3" fmla="*/ 0 h 396430"/>
                  <a:gd name="connsiteX4" fmla="*/ 3327464 w 3327463"/>
                  <a:gd name="connsiteY4" fmla="*/ 198215 h 396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7463" h="396430">
                    <a:moveTo>
                      <a:pt x="3327464" y="198215"/>
                    </a:moveTo>
                    <a:cubicBezTo>
                      <a:pt x="3327464" y="307686"/>
                      <a:pt x="2582586" y="396430"/>
                      <a:pt x="1663732" y="396430"/>
                    </a:cubicBezTo>
                    <a:cubicBezTo>
                      <a:pt x="744878" y="396430"/>
                      <a:pt x="0" y="307686"/>
                      <a:pt x="0" y="198215"/>
                    </a:cubicBezTo>
                    <a:cubicBezTo>
                      <a:pt x="0" y="88744"/>
                      <a:pt x="744878" y="0"/>
                      <a:pt x="1663732" y="0"/>
                    </a:cubicBezTo>
                    <a:cubicBezTo>
                      <a:pt x="2582586" y="0"/>
                      <a:pt x="3327464" y="88744"/>
                      <a:pt x="3327464" y="198215"/>
                    </a:cubicBezTo>
                    <a:close/>
                  </a:path>
                </a:pathLst>
              </a:custGeom>
              <a:solidFill>
                <a:srgbClr val="EBEBEB"/>
              </a:solidFill>
              <a:ln w="9525" cap="flat">
                <a:noFill/>
                <a:prstDash val="solid"/>
                <a:miter/>
              </a:ln>
            </p:spPr>
            <p:txBody>
              <a:bodyPr rtlCol="0" anchor="ctr"/>
              <a:lstStyle/>
              <a:p>
                <a:endParaRPr lang="zh-CN" altLang="en-US"/>
              </a:p>
            </p:txBody>
          </p:sp>
          <p:sp>
            <p:nvSpPr>
              <p:cNvPr id="570" name="任意多边形: 形状 569"/>
              <p:cNvSpPr/>
              <p:nvPr/>
            </p:nvSpPr>
            <p:spPr>
              <a:xfrm>
                <a:off x="5183505" y="4602670"/>
                <a:ext cx="2916554" cy="396430"/>
              </a:xfrm>
              <a:custGeom>
                <a:avLst/>
                <a:gdLst>
                  <a:gd name="connsiteX0" fmla="*/ 2916555 w 2916554"/>
                  <a:gd name="connsiteY0" fmla="*/ 198215 h 396430"/>
                  <a:gd name="connsiteX1" fmla="*/ 1458277 w 2916554"/>
                  <a:gd name="connsiteY1" fmla="*/ 396430 h 396430"/>
                  <a:gd name="connsiteX2" fmla="*/ 0 w 2916554"/>
                  <a:gd name="connsiteY2" fmla="*/ 198215 h 396430"/>
                  <a:gd name="connsiteX3" fmla="*/ 1458277 w 2916554"/>
                  <a:gd name="connsiteY3" fmla="*/ 0 h 396430"/>
                  <a:gd name="connsiteX4" fmla="*/ 2916555 w 2916554"/>
                  <a:gd name="connsiteY4" fmla="*/ 198215 h 396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6554" h="396430">
                    <a:moveTo>
                      <a:pt x="2916555" y="198215"/>
                    </a:moveTo>
                    <a:cubicBezTo>
                      <a:pt x="2916555" y="307686"/>
                      <a:pt x="2263662" y="396430"/>
                      <a:pt x="1458277" y="396430"/>
                    </a:cubicBezTo>
                    <a:cubicBezTo>
                      <a:pt x="652893" y="396430"/>
                      <a:pt x="0" y="307686"/>
                      <a:pt x="0" y="198215"/>
                    </a:cubicBezTo>
                    <a:cubicBezTo>
                      <a:pt x="0" y="88744"/>
                      <a:pt x="652893" y="0"/>
                      <a:pt x="1458277" y="0"/>
                    </a:cubicBezTo>
                    <a:cubicBezTo>
                      <a:pt x="2263662" y="0"/>
                      <a:pt x="2916555" y="88744"/>
                      <a:pt x="2916555" y="198215"/>
                    </a:cubicBezTo>
                    <a:close/>
                  </a:path>
                </a:pathLst>
              </a:custGeom>
              <a:solidFill>
                <a:srgbClr val="EBEBEB"/>
              </a:solidFill>
              <a:ln w="9525" cap="flat">
                <a:noFill/>
                <a:prstDash val="solid"/>
                <a:miter/>
              </a:ln>
            </p:spPr>
            <p:txBody>
              <a:bodyPr rtlCol="0" anchor="ctr"/>
              <a:lstStyle/>
              <a:p>
                <a:endParaRPr lang="zh-CN" altLang="en-US"/>
              </a:p>
            </p:txBody>
          </p:sp>
        </p:grpSp>
        <p:sp>
          <p:nvSpPr>
            <p:cNvPr id="11" name="任意多边形: 形状 10"/>
            <p:cNvSpPr/>
            <p:nvPr/>
          </p:nvSpPr>
          <p:spPr>
            <a:xfrm>
              <a:off x="4057840" y="4283773"/>
              <a:ext cx="4067746" cy="9525"/>
            </a:xfrm>
            <a:custGeom>
              <a:avLst/>
              <a:gdLst>
                <a:gd name="connsiteX0" fmla="*/ 0 w 4067746"/>
                <a:gd name="connsiteY0" fmla="*/ 4763 h 9525"/>
                <a:gd name="connsiteX1" fmla="*/ 508445 w 4067746"/>
                <a:gd name="connsiteY1" fmla="*/ 2477 h 9525"/>
                <a:gd name="connsiteX2" fmla="*/ 1016984 w 4067746"/>
                <a:gd name="connsiteY2" fmla="*/ 1619 h 9525"/>
                <a:gd name="connsiteX3" fmla="*/ 2033873 w 4067746"/>
                <a:gd name="connsiteY3" fmla="*/ 0 h 9525"/>
                <a:gd name="connsiteX4" fmla="*/ 3050858 w 4067746"/>
                <a:gd name="connsiteY4" fmla="*/ 1619 h 9525"/>
                <a:gd name="connsiteX5" fmla="*/ 3559302 w 4067746"/>
                <a:gd name="connsiteY5" fmla="*/ 2381 h 9525"/>
                <a:gd name="connsiteX6" fmla="*/ 4067746 w 4067746"/>
                <a:gd name="connsiteY6" fmla="*/ 4763 h 9525"/>
                <a:gd name="connsiteX7" fmla="*/ 3559302 w 4067746"/>
                <a:gd name="connsiteY7" fmla="*/ 7049 h 9525"/>
                <a:gd name="connsiteX8" fmla="*/ 3050858 w 4067746"/>
                <a:gd name="connsiteY8" fmla="*/ 7906 h 9525"/>
                <a:gd name="connsiteX9" fmla="*/ 2033873 w 4067746"/>
                <a:gd name="connsiteY9" fmla="*/ 9525 h 9525"/>
                <a:gd name="connsiteX10" fmla="*/ 1016984 w 4067746"/>
                <a:gd name="connsiteY10" fmla="*/ 7906 h 9525"/>
                <a:gd name="connsiteX11" fmla="*/ 508445 w 4067746"/>
                <a:gd name="connsiteY11" fmla="*/ 7049 h 9525"/>
                <a:gd name="connsiteX12" fmla="*/ 0 w 4067746"/>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7746" h="9525">
                  <a:moveTo>
                    <a:pt x="0" y="4763"/>
                  </a:moveTo>
                  <a:lnTo>
                    <a:pt x="508445" y="2477"/>
                  </a:lnTo>
                  <a:lnTo>
                    <a:pt x="1016984" y="1619"/>
                  </a:lnTo>
                  <a:lnTo>
                    <a:pt x="2033873" y="0"/>
                  </a:lnTo>
                  <a:lnTo>
                    <a:pt x="3050858" y="1619"/>
                  </a:lnTo>
                  <a:lnTo>
                    <a:pt x="3559302" y="2381"/>
                  </a:lnTo>
                  <a:lnTo>
                    <a:pt x="4067746" y="4763"/>
                  </a:lnTo>
                  <a:lnTo>
                    <a:pt x="3559302" y="7049"/>
                  </a:lnTo>
                  <a:lnTo>
                    <a:pt x="3050858" y="7906"/>
                  </a:lnTo>
                  <a:lnTo>
                    <a:pt x="2033873" y="9525"/>
                  </a:lnTo>
                  <a:lnTo>
                    <a:pt x="1016984" y="7906"/>
                  </a:lnTo>
                  <a:lnTo>
                    <a:pt x="508445"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12" name="图形 26"/>
            <p:cNvGrpSpPr/>
            <p:nvPr/>
          </p:nvGrpSpPr>
          <p:grpSpPr>
            <a:xfrm>
              <a:off x="4997386" y="1582864"/>
              <a:ext cx="3104263" cy="3264036"/>
              <a:chOff x="4997386" y="1582864"/>
              <a:chExt cx="3104263" cy="3264036"/>
            </a:xfrm>
          </p:grpSpPr>
          <p:sp>
            <p:nvSpPr>
              <p:cNvPr id="346" name="任意多边形: 形状 345"/>
              <p:cNvSpPr/>
              <p:nvPr/>
            </p:nvSpPr>
            <p:spPr>
              <a:xfrm>
                <a:off x="6756784" y="4246625"/>
                <a:ext cx="620804" cy="557041"/>
              </a:xfrm>
              <a:custGeom>
                <a:avLst/>
                <a:gdLst>
                  <a:gd name="connsiteX0" fmla="*/ 8443 w 620804"/>
                  <a:gd name="connsiteY0" fmla="*/ 554736 h 557041"/>
                  <a:gd name="connsiteX1" fmla="*/ 598135 w 620804"/>
                  <a:gd name="connsiteY1" fmla="*/ 540258 h 557041"/>
                  <a:gd name="connsiteX2" fmla="*/ 611280 w 620804"/>
                  <a:gd name="connsiteY2" fmla="*/ 358140 h 557041"/>
                  <a:gd name="connsiteX3" fmla="*/ 620805 w 620804"/>
                  <a:gd name="connsiteY3" fmla="*/ 0 h 557041"/>
                  <a:gd name="connsiteX4" fmla="*/ 269046 w 620804"/>
                  <a:gd name="connsiteY4" fmla="*/ 3620 h 557041"/>
                  <a:gd name="connsiteX5" fmla="*/ 257331 w 620804"/>
                  <a:gd name="connsiteY5" fmla="*/ 361760 h 557041"/>
                  <a:gd name="connsiteX6" fmla="*/ 26921 w 620804"/>
                  <a:gd name="connsiteY6" fmla="*/ 476060 h 557041"/>
                  <a:gd name="connsiteX7" fmla="*/ 8443 w 620804"/>
                  <a:gd name="connsiteY7" fmla="*/ 554736 h 55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804" h="557041">
                    <a:moveTo>
                      <a:pt x="8443" y="554736"/>
                    </a:moveTo>
                    <a:cubicBezTo>
                      <a:pt x="27493" y="561022"/>
                      <a:pt x="577371" y="553879"/>
                      <a:pt x="598135" y="540258"/>
                    </a:cubicBezTo>
                    <a:cubicBezTo>
                      <a:pt x="606041" y="535305"/>
                      <a:pt x="609756" y="455105"/>
                      <a:pt x="611280" y="358140"/>
                    </a:cubicBezTo>
                    <a:cubicBezTo>
                      <a:pt x="611280" y="357188"/>
                      <a:pt x="620805" y="0"/>
                      <a:pt x="620805" y="0"/>
                    </a:cubicBezTo>
                    <a:lnTo>
                      <a:pt x="269046" y="3620"/>
                    </a:lnTo>
                    <a:lnTo>
                      <a:pt x="257331" y="361760"/>
                    </a:lnTo>
                    <a:cubicBezTo>
                      <a:pt x="257331" y="361760"/>
                      <a:pt x="47781" y="458629"/>
                      <a:pt x="26921" y="476060"/>
                    </a:cubicBezTo>
                    <a:cubicBezTo>
                      <a:pt x="6061" y="493490"/>
                      <a:pt x="-10798" y="548640"/>
                      <a:pt x="8443" y="554736"/>
                    </a:cubicBezTo>
                    <a:close/>
                  </a:path>
                </a:pathLst>
              </a:custGeom>
              <a:solidFill>
                <a:srgbClr val="F7A9A0"/>
              </a:solidFill>
              <a:ln w="9525" cap="flat">
                <a:noFill/>
                <a:prstDash val="solid"/>
                <a:miter/>
              </a:ln>
            </p:spPr>
            <p:txBody>
              <a:bodyPr rtlCol="0" anchor="ctr"/>
              <a:lstStyle/>
              <a:p>
                <a:endParaRPr lang="zh-CN" altLang="en-US"/>
              </a:p>
            </p:txBody>
          </p:sp>
          <p:sp>
            <p:nvSpPr>
              <p:cNvPr id="347" name="任意多边形: 形状 346"/>
              <p:cNvSpPr/>
              <p:nvPr/>
            </p:nvSpPr>
            <p:spPr>
              <a:xfrm>
                <a:off x="6756773" y="4492942"/>
                <a:ext cx="614147" cy="310726"/>
              </a:xfrm>
              <a:custGeom>
                <a:avLst/>
                <a:gdLst>
                  <a:gd name="connsiteX0" fmla="*/ 614148 w 614147"/>
                  <a:gd name="connsiteY0" fmla="*/ 190 h 310726"/>
                  <a:gd name="connsiteX1" fmla="*/ 611290 w 614147"/>
                  <a:gd name="connsiteY1" fmla="*/ 111919 h 310726"/>
                  <a:gd name="connsiteX2" fmla="*/ 598146 w 614147"/>
                  <a:gd name="connsiteY2" fmla="*/ 294037 h 310726"/>
                  <a:gd name="connsiteX3" fmla="*/ 8548 w 614147"/>
                  <a:gd name="connsiteY3" fmla="*/ 308419 h 310726"/>
                  <a:gd name="connsiteX4" fmla="*/ 26551 w 614147"/>
                  <a:gd name="connsiteY4" fmla="*/ 229648 h 310726"/>
                  <a:gd name="connsiteX5" fmla="*/ 256960 w 614147"/>
                  <a:gd name="connsiteY5" fmla="*/ 115348 h 310726"/>
                  <a:gd name="connsiteX6" fmla="*/ 260770 w 614147"/>
                  <a:gd name="connsiteY6" fmla="*/ 0 h 31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147" h="310726">
                    <a:moveTo>
                      <a:pt x="614148" y="190"/>
                    </a:moveTo>
                    <a:cubicBezTo>
                      <a:pt x="612624" y="62103"/>
                      <a:pt x="611290" y="111538"/>
                      <a:pt x="611290" y="111919"/>
                    </a:cubicBezTo>
                    <a:cubicBezTo>
                      <a:pt x="609766" y="208883"/>
                      <a:pt x="606052" y="288893"/>
                      <a:pt x="598146" y="294037"/>
                    </a:cubicBezTo>
                    <a:cubicBezTo>
                      <a:pt x="577381" y="307562"/>
                      <a:pt x="27693" y="314706"/>
                      <a:pt x="8548" y="308419"/>
                    </a:cubicBezTo>
                    <a:cubicBezTo>
                      <a:pt x="-10597" y="302133"/>
                      <a:pt x="5500" y="246888"/>
                      <a:pt x="26551" y="229648"/>
                    </a:cubicBezTo>
                    <a:cubicBezTo>
                      <a:pt x="47601" y="212407"/>
                      <a:pt x="256960" y="115348"/>
                      <a:pt x="256960" y="115348"/>
                    </a:cubicBezTo>
                    <a:lnTo>
                      <a:pt x="260770" y="0"/>
                    </a:lnTo>
                    <a:close/>
                  </a:path>
                </a:pathLst>
              </a:custGeom>
              <a:solidFill>
                <a:srgbClr val="DBDBDB"/>
              </a:solidFill>
              <a:ln w="9525" cap="flat">
                <a:noFill/>
                <a:prstDash val="solid"/>
                <a:miter/>
              </a:ln>
            </p:spPr>
            <p:txBody>
              <a:bodyPr rtlCol="0" anchor="ctr"/>
              <a:lstStyle/>
              <a:p>
                <a:endParaRPr lang="zh-CN" altLang="en-US"/>
              </a:p>
            </p:txBody>
          </p:sp>
          <p:sp>
            <p:nvSpPr>
              <p:cNvPr id="348" name="任意多边形: 形状 347"/>
              <p:cNvSpPr/>
              <p:nvPr/>
            </p:nvSpPr>
            <p:spPr>
              <a:xfrm>
                <a:off x="6930390" y="4644771"/>
                <a:ext cx="2285" cy="1238"/>
              </a:xfrm>
              <a:custGeom>
                <a:avLst/>
                <a:gdLst>
                  <a:gd name="connsiteX0" fmla="*/ 0 w 2285"/>
                  <a:gd name="connsiteY0" fmla="*/ 1238 h 1238"/>
                  <a:gd name="connsiteX1" fmla="*/ 2286 w 2285"/>
                  <a:gd name="connsiteY1" fmla="*/ 0 h 1238"/>
                </a:gdLst>
                <a:ahLst/>
                <a:cxnLst>
                  <a:cxn ang="0">
                    <a:pos x="connsiteX0" y="connsiteY0"/>
                  </a:cxn>
                  <a:cxn ang="0">
                    <a:pos x="connsiteX1" y="connsiteY1"/>
                  </a:cxn>
                </a:cxnLst>
                <a:rect l="l" t="t" r="r" b="b"/>
                <a:pathLst>
                  <a:path w="2285" h="1238">
                    <a:moveTo>
                      <a:pt x="0" y="1238"/>
                    </a:moveTo>
                    <a:cubicBezTo>
                      <a:pt x="1429" y="1238"/>
                      <a:pt x="2191" y="381"/>
                      <a:pt x="2286" y="0"/>
                    </a:cubicBezTo>
                    <a:close/>
                  </a:path>
                </a:pathLst>
              </a:custGeom>
              <a:solidFill>
                <a:srgbClr val="C53F3F"/>
              </a:solidFill>
              <a:ln w="9525" cap="flat">
                <a:noFill/>
                <a:prstDash val="solid"/>
                <a:miter/>
              </a:ln>
            </p:spPr>
            <p:txBody>
              <a:bodyPr rtlCol="0" anchor="ctr"/>
              <a:lstStyle/>
              <a:p>
                <a:endParaRPr lang="zh-CN" altLang="en-US"/>
              </a:p>
            </p:txBody>
          </p:sp>
          <p:sp>
            <p:nvSpPr>
              <p:cNvPr id="349" name="任意多边形: 形状 348"/>
              <p:cNvSpPr/>
              <p:nvPr/>
            </p:nvSpPr>
            <p:spPr>
              <a:xfrm>
                <a:off x="6755592" y="4540567"/>
                <a:ext cx="615995" cy="262738"/>
              </a:xfrm>
              <a:custGeom>
                <a:avLst/>
                <a:gdLst>
                  <a:gd name="connsiteX0" fmla="*/ 8491 w 615995"/>
                  <a:gd name="connsiteY0" fmla="*/ 260032 h 262738"/>
                  <a:gd name="connsiteX1" fmla="*/ 425114 w 615995"/>
                  <a:gd name="connsiteY1" fmla="*/ 258794 h 262738"/>
                  <a:gd name="connsiteX2" fmla="*/ 529889 w 615995"/>
                  <a:gd name="connsiteY2" fmla="*/ 254889 h 262738"/>
                  <a:gd name="connsiteX3" fmla="*/ 601136 w 615995"/>
                  <a:gd name="connsiteY3" fmla="*/ 247650 h 262738"/>
                  <a:gd name="connsiteX4" fmla="*/ 615995 w 615995"/>
                  <a:gd name="connsiteY4" fmla="*/ 0 h 262738"/>
                  <a:gd name="connsiteX5" fmla="*/ 256807 w 615995"/>
                  <a:gd name="connsiteY5" fmla="*/ 2381 h 262738"/>
                  <a:gd name="connsiteX6" fmla="*/ 259094 w 615995"/>
                  <a:gd name="connsiteY6" fmla="*/ 67056 h 262738"/>
                  <a:gd name="connsiteX7" fmla="*/ 27255 w 615995"/>
                  <a:gd name="connsiteY7" fmla="*/ 181356 h 262738"/>
                  <a:gd name="connsiteX8" fmla="*/ 8491 w 615995"/>
                  <a:gd name="connsiteY8" fmla="*/ 260032 h 26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5995" h="262738">
                    <a:moveTo>
                      <a:pt x="8491" y="260032"/>
                    </a:moveTo>
                    <a:cubicBezTo>
                      <a:pt x="21064" y="264128"/>
                      <a:pt x="254903" y="263461"/>
                      <a:pt x="425114" y="258794"/>
                    </a:cubicBezTo>
                    <a:cubicBezTo>
                      <a:pt x="464453" y="257651"/>
                      <a:pt x="500552" y="256318"/>
                      <a:pt x="529889" y="254889"/>
                    </a:cubicBezTo>
                    <a:cubicBezTo>
                      <a:pt x="569894" y="252793"/>
                      <a:pt x="596564" y="250412"/>
                      <a:pt x="601136" y="247650"/>
                    </a:cubicBezTo>
                    <a:cubicBezTo>
                      <a:pt x="610661" y="241363"/>
                      <a:pt x="614566" y="123825"/>
                      <a:pt x="615995" y="0"/>
                    </a:cubicBezTo>
                    <a:lnTo>
                      <a:pt x="256807" y="2381"/>
                    </a:lnTo>
                    <a:lnTo>
                      <a:pt x="259094" y="67056"/>
                    </a:lnTo>
                    <a:cubicBezTo>
                      <a:pt x="259094" y="67056"/>
                      <a:pt x="48686" y="163639"/>
                      <a:pt x="27255" y="181356"/>
                    </a:cubicBezTo>
                    <a:cubicBezTo>
                      <a:pt x="5824" y="199072"/>
                      <a:pt x="-10750" y="254127"/>
                      <a:pt x="8491" y="260032"/>
                    </a:cubicBezTo>
                    <a:close/>
                  </a:path>
                </a:pathLst>
              </a:custGeom>
              <a:solidFill>
                <a:srgbClr val="C53F3F"/>
              </a:solidFill>
              <a:ln w="9525" cap="flat">
                <a:noFill/>
                <a:prstDash val="solid"/>
                <a:miter/>
              </a:ln>
            </p:spPr>
            <p:txBody>
              <a:bodyPr rtlCol="0" anchor="ctr"/>
              <a:lstStyle/>
              <a:p>
                <a:endParaRPr lang="zh-CN" altLang="en-US"/>
              </a:p>
            </p:txBody>
          </p:sp>
          <p:sp>
            <p:nvSpPr>
              <p:cNvPr id="350" name="任意多边形: 形状 349"/>
              <p:cNvSpPr/>
              <p:nvPr/>
            </p:nvSpPr>
            <p:spPr>
              <a:xfrm>
                <a:off x="6770489" y="4774060"/>
                <a:ext cx="559974" cy="7257"/>
              </a:xfrm>
              <a:custGeom>
                <a:avLst/>
                <a:gdLst>
                  <a:gd name="connsiteX0" fmla="*/ 1786 w 559974"/>
                  <a:gd name="connsiteY0" fmla="*/ 4823 h 7257"/>
                  <a:gd name="connsiteX1" fmla="*/ 559475 w 559974"/>
                  <a:gd name="connsiteY1" fmla="*/ 1679 h 7257"/>
                  <a:gd name="connsiteX2" fmla="*/ 559475 w 559974"/>
                  <a:gd name="connsiteY2" fmla="*/ 2251 h 7257"/>
                  <a:gd name="connsiteX3" fmla="*/ 1786 w 559974"/>
                  <a:gd name="connsiteY3" fmla="*/ 6347 h 7257"/>
                  <a:gd name="connsiteX4" fmla="*/ 1786 w 559974"/>
                  <a:gd name="connsiteY4" fmla="*/ 4823 h 7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974" h="7257">
                    <a:moveTo>
                      <a:pt x="1786" y="4823"/>
                    </a:moveTo>
                    <a:cubicBezTo>
                      <a:pt x="94274" y="1679"/>
                      <a:pt x="467749" y="-2321"/>
                      <a:pt x="559475" y="1679"/>
                    </a:cubicBezTo>
                    <a:cubicBezTo>
                      <a:pt x="560141" y="1679"/>
                      <a:pt x="560141" y="2156"/>
                      <a:pt x="559475" y="2251"/>
                    </a:cubicBezTo>
                    <a:cubicBezTo>
                      <a:pt x="467844" y="7299"/>
                      <a:pt x="94369" y="8251"/>
                      <a:pt x="1786" y="6347"/>
                    </a:cubicBezTo>
                    <a:cubicBezTo>
                      <a:pt x="-595" y="6251"/>
                      <a:pt x="-595" y="4918"/>
                      <a:pt x="1786" y="4823"/>
                    </a:cubicBezTo>
                    <a:close/>
                  </a:path>
                </a:pathLst>
              </a:custGeom>
              <a:solidFill>
                <a:srgbClr val="263238"/>
              </a:solidFill>
              <a:ln w="9525" cap="flat">
                <a:noFill/>
                <a:prstDash val="solid"/>
                <a:miter/>
              </a:ln>
            </p:spPr>
            <p:txBody>
              <a:bodyPr rtlCol="0" anchor="ctr"/>
              <a:lstStyle/>
              <a:p>
                <a:endParaRPr lang="zh-CN" altLang="en-US"/>
              </a:p>
            </p:txBody>
          </p:sp>
          <p:sp>
            <p:nvSpPr>
              <p:cNvPr id="351" name="任意多边形: 形状 350"/>
              <p:cNvSpPr/>
              <p:nvPr/>
            </p:nvSpPr>
            <p:spPr>
              <a:xfrm>
                <a:off x="6998682" y="4584684"/>
                <a:ext cx="111623" cy="28901"/>
              </a:xfrm>
              <a:custGeom>
                <a:avLst/>
                <a:gdLst>
                  <a:gd name="connsiteX0" fmla="*/ 2193 w 111623"/>
                  <a:gd name="connsiteY0" fmla="*/ 2937 h 28901"/>
                  <a:gd name="connsiteX1" fmla="*/ 111159 w 111623"/>
                  <a:gd name="connsiteY1" fmla="*/ 26654 h 28901"/>
                  <a:gd name="connsiteX2" fmla="*/ 109635 w 111623"/>
                  <a:gd name="connsiteY2" fmla="*/ 28844 h 28901"/>
                  <a:gd name="connsiteX3" fmla="*/ 2383 w 111623"/>
                  <a:gd name="connsiteY3" fmla="*/ 7508 h 28901"/>
                  <a:gd name="connsiteX4" fmla="*/ 2 w 111623"/>
                  <a:gd name="connsiteY4" fmla="*/ 5318 h 28901"/>
                  <a:gd name="connsiteX5" fmla="*/ 2193 w 111623"/>
                  <a:gd name="connsiteY5" fmla="*/ 2936 h 28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23" h="28901">
                    <a:moveTo>
                      <a:pt x="2193" y="2937"/>
                    </a:moveTo>
                    <a:cubicBezTo>
                      <a:pt x="38483" y="-4207"/>
                      <a:pt x="83060" y="936"/>
                      <a:pt x="111159" y="26654"/>
                    </a:cubicBezTo>
                    <a:cubicBezTo>
                      <a:pt x="112302" y="27606"/>
                      <a:pt x="111159" y="29225"/>
                      <a:pt x="109635" y="28844"/>
                    </a:cubicBezTo>
                    <a:cubicBezTo>
                      <a:pt x="74758" y="17887"/>
                      <a:pt x="38798" y="10734"/>
                      <a:pt x="2383" y="7508"/>
                    </a:cubicBezTo>
                    <a:cubicBezTo>
                      <a:pt x="1121" y="7561"/>
                      <a:pt x="55" y="6580"/>
                      <a:pt x="2" y="5318"/>
                    </a:cubicBezTo>
                    <a:cubicBezTo>
                      <a:pt x="-51" y="4055"/>
                      <a:pt x="930" y="2989"/>
                      <a:pt x="2193" y="2936"/>
                    </a:cubicBezTo>
                    <a:close/>
                  </a:path>
                </a:pathLst>
              </a:custGeom>
              <a:solidFill>
                <a:srgbClr val="263238"/>
              </a:solidFill>
              <a:ln w="9525" cap="flat">
                <a:noFill/>
                <a:prstDash val="solid"/>
                <a:miter/>
              </a:ln>
            </p:spPr>
            <p:txBody>
              <a:bodyPr rtlCol="0" anchor="ctr"/>
              <a:lstStyle/>
              <a:p>
                <a:endParaRPr lang="zh-CN" altLang="en-US"/>
              </a:p>
            </p:txBody>
          </p:sp>
          <p:sp>
            <p:nvSpPr>
              <p:cNvPr id="352" name="任意多边形: 形状 351"/>
              <p:cNvSpPr/>
              <p:nvPr/>
            </p:nvSpPr>
            <p:spPr>
              <a:xfrm>
                <a:off x="6972774" y="4600781"/>
                <a:ext cx="111676" cy="28879"/>
              </a:xfrm>
              <a:custGeom>
                <a:avLst/>
                <a:gdLst>
                  <a:gd name="connsiteX0" fmla="*/ 2193 w 111676"/>
                  <a:gd name="connsiteY0" fmla="*/ 2937 h 28879"/>
                  <a:gd name="connsiteX1" fmla="*/ 111254 w 111676"/>
                  <a:gd name="connsiteY1" fmla="*/ 26654 h 28879"/>
                  <a:gd name="connsiteX2" fmla="*/ 109730 w 111676"/>
                  <a:gd name="connsiteY2" fmla="*/ 28845 h 28879"/>
                  <a:gd name="connsiteX3" fmla="*/ 2383 w 111676"/>
                  <a:gd name="connsiteY3" fmla="*/ 7509 h 28879"/>
                  <a:gd name="connsiteX4" fmla="*/ 2 w 111676"/>
                  <a:gd name="connsiteY4" fmla="*/ 5318 h 28879"/>
                  <a:gd name="connsiteX5" fmla="*/ 2193 w 111676"/>
                  <a:gd name="connsiteY5" fmla="*/ 2937 h 28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76" h="28879">
                    <a:moveTo>
                      <a:pt x="2193" y="2937"/>
                    </a:moveTo>
                    <a:cubicBezTo>
                      <a:pt x="38578" y="-4207"/>
                      <a:pt x="83155" y="936"/>
                      <a:pt x="111254" y="26654"/>
                    </a:cubicBezTo>
                    <a:cubicBezTo>
                      <a:pt x="112302" y="27607"/>
                      <a:pt x="111254" y="29130"/>
                      <a:pt x="109730" y="28845"/>
                    </a:cubicBezTo>
                    <a:cubicBezTo>
                      <a:pt x="74818" y="17897"/>
                      <a:pt x="38828" y="10743"/>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353" name="任意多边形: 形状 352"/>
              <p:cNvSpPr/>
              <p:nvPr/>
            </p:nvSpPr>
            <p:spPr>
              <a:xfrm>
                <a:off x="6946675" y="4616688"/>
                <a:ext cx="111623" cy="28879"/>
              </a:xfrm>
              <a:custGeom>
                <a:avLst/>
                <a:gdLst>
                  <a:gd name="connsiteX0" fmla="*/ 2193 w 111623"/>
                  <a:gd name="connsiteY0" fmla="*/ 2937 h 28879"/>
                  <a:gd name="connsiteX1" fmla="*/ 111159 w 111623"/>
                  <a:gd name="connsiteY1" fmla="*/ 26654 h 28879"/>
                  <a:gd name="connsiteX2" fmla="*/ 109635 w 111623"/>
                  <a:gd name="connsiteY2" fmla="*/ 28845 h 28879"/>
                  <a:gd name="connsiteX3" fmla="*/ 2383 w 111623"/>
                  <a:gd name="connsiteY3" fmla="*/ 7509 h 28879"/>
                  <a:gd name="connsiteX4" fmla="*/ 2 w 111623"/>
                  <a:gd name="connsiteY4" fmla="*/ 5318 h 28879"/>
                  <a:gd name="connsiteX5" fmla="*/ 2193 w 111623"/>
                  <a:gd name="connsiteY5" fmla="*/ 2937 h 28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23" h="28879">
                    <a:moveTo>
                      <a:pt x="2193" y="2937"/>
                    </a:moveTo>
                    <a:cubicBezTo>
                      <a:pt x="38578" y="-4207"/>
                      <a:pt x="83155" y="936"/>
                      <a:pt x="111159" y="26654"/>
                    </a:cubicBezTo>
                    <a:cubicBezTo>
                      <a:pt x="112302" y="27606"/>
                      <a:pt x="111159" y="29130"/>
                      <a:pt x="109635" y="28845"/>
                    </a:cubicBezTo>
                    <a:cubicBezTo>
                      <a:pt x="74758" y="17887"/>
                      <a:pt x="38798" y="10734"/>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354" name="任意多边形: 形状 353"/>
              <p:cNvSpPr/>
              <p:nvPr/>
            </p:nvSpPr>
            <p:spPr>
              <a:xfrm>
                <a:off x="6920577" y="4632976"/>
                <a:ext cx="111581" cy="28809"/>
              </a:xfrm>
              <a:custGeom>
                <a:avLst/>
                <a:gdLst>
                  <a:gd name="connsiteX0" fmla="*/ 2193 w 111581"/>
                  <a:gd name="connsiteY0" fmla="*/ 2937 h 28809"/>
                  <a:gd name="connsiteX1" fmla="*/ 111159 w 111581"/>
                  <a:gd name="connsiteY1" fmla="*/ 26654 h 28809"/>
                  <a:gd name="connsiteX2" fmla="*/ 109635 w 111581"/>
                  <a:gd name="connsiteY2" fmla="*/ 28750 h 28809"/>
                  <a:gd name="connsiteX3" fmla="*/ 2383 w 111581"/>
                  <a:gd name="connsiteY3" fmla="*/ 7509 h 28809"/>
                  <a:gd name="connsiteX4" fmla="*/ 2 w 111581"/>
                  <a:gd name="connsiteY4" fmla="*/ 5318 h 28809"/>
                  <a:gd name="connsiteX5" fmla="*/ 2193 w 111581"/>
                  <a:gd name="connsiteY5" fmla="*/ 2937 h 2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581" h="28809">
                    <a:moveTo>
                      <a:pt x="2193" y="2937"/>
                    </a:moveTo>
                    <a:cubicBezTo>
                      <a:pt x="38483" y="-4207"/>
                      <a:pt x="83060" y="936"/>
                      <a:pt x="111159" y="26654"/>
                    </a:cubicBezTo>
                    <a:cubicBezTo>
                      <a:pt x="112207" y="27606"/>
                      <a:pt x="111159" y="29130"/>
                      <a:pt x="109635" y="28750"/>
                    </a:cubicBezTo>
                    <a:cubicBezTo>
                      <a:pt x="74743" y="17869"/>
                      <a:pt x="38788" y="10748"/>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355" name="任意多边形: 形状 354"/>
              <p:cNvSpPr/>
              <p:nvPr/>
            </p:nvSpPr>
            <p:spPr>
              <a:xfrm>
                <a:off x="6993635" y="2663380"/>
                <a:ext cx="486632" cy="1912239"/>
              </a:xfrm>
              <a:custGeom>
                <a:avLst/>
                <a:gdLst>
                  <a:gd name="connsiteX0" fmla="*/ 486632 w 486632"/>
                  <a:gd name="connsiteY0" fmla="*/ 0 h 1912239"/>
                  <a:gd name="connsiteX1" fmla="*/ 383572 w 486632"/>
                  <a:gd name="connsiteY1" fmla="*/ 1001744 h 1912239"/>
                  <a:gd name="connsiteX2" fmla="*/ 375190 w 486632"/>
                  <a:gd name="connsiteY2" fmla="*/ 1912239 h 1912239"/>
                  <a:gd name="connsiteX3" fmla="*/ 0 w 486632"/>
                  <a:gd name="connsiteY3" fmla="*/ 1906524 h 1912239"/>
                  <a:gd name="connsiteX4" fmla="*/ 53626 w 486632"/>
                  <a:gd name="connsiteY4" fmla="*/ 995648 h 1912239"/>
                  <a:gd name="connsiteX5" fmla="*/ 151162 w 486632"/>
                  <a:gd name="connsiteY5" fmla="*/ 0 h 191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6632" h="1912239">
                    <a:moveTo>
                      <a:pt x="486632" y="0"/>
                    </a:moveTo>
                    <a:cubicBezTo>
                      <a:pt x="486632" y="0"/>
                      <a:pt x="397002" y="930878"/>
                      <a:pt x="383572" y="1001744"/>
                    </a:cubicBezTo>
                    <a:cubicBezTo>
                      <a:pt x="380429" y="1017937"/>
                      <a:pt x="375190" y="1912239"/>
                      <a:pt x="375190" y="1912239"/>
                    </a:cubicBezTo>
                    <a:lnTo>
                      <a:pt x="0" y="1906524"/>
                    </a:lnTo>
                    <a:cubicBezTo>
                      <a:pt x="0" y="1906524"/>
                      <a:pt x="36481" y="1137190"/>
                      <a:pt x="53626" y="995648"/>
                    </a:cubicBezTo>
                    <a:cubicBezTo>
                      <a:pt x="70771" y="854107"/>
                      <a:pt x="151162" y="0"/>
                      <a:pt x="151162" y="0"/>
                    </a:cubicBezTo>
                    <a:close/>
                  </a:path>
                </a:pathLst>
              </a:custGeom>
              <a:solidFill>
                <a:srgbClr val="263238"/>
              </a:solidFill>
              <a:ln w="9525" cap="flat">
                <a:noFill/>
                <a:prstDash val="solid"/>
                <a:miter/>
              </a:ln>
            </p:spPr>
            <p:txBody>
              <a:bodyPr rtlCol="0" anchor="ctr"/>
              <a:lstStyle/>
              <a:p>
                <a:endParaRPr lang="zh-CN" altLang="en-US"/>
              </a:p>
            </p:txBody>
          </p:sp>
          <p:sp>
            <p:nvSpPr>
              <p:cNvPr id="356" name="任意多边形: 形状 355"/>
              <p:cNvSpPr/>
              <p:nvPr/>
            </p:nvSpPr>
            <p:spPr>
              <a:xfrm>
                <a:off x="7010304" y="4485222"/>
                <a:ext cx="348316" cy="15851"/>
              </a:xfrm>
              <a:custGeom>
                <a:avLst/>
                <a:gdLst>
                  <a:gd name="connsiteX0" fmla="*/ 346996 w 348316"/>
                  <a:gd name="connsiteY0" fmla="*/ 12291 h 15851"/>
                  <a:gd name="connsiteX1" fmla="*/ 313182 w 348316"/>
                  <a:gd name="connsiteY1" fmla="*/ 9815 h 15851"/>
                  <a:gd name="connsiteX2" fmla="*/ 279273 w 348316"/>
                  <a:gd name="connsiteY2" fmla="*/ 8196 h 15851"/>
                  <a:gd name="connsiteX3" fmla="*/ 212598 w 348316"/>
                  <a:gd name="connsiteY3" fmla="*/ 5624 h 15851"/>
                  <a:gd name="connsiteX4" fmla="*/ 76962 w 348316"/>
                  <a:gd name="connsiteY4" fmla="*/ 862 h 15851"/>
                  <a:gd name="connsiteX5" fmla="*/ 762 w 348316"/>
                  <a:gd name="connsiteY5" fmla="*/ 99 h 15851"/>
                  <a:gd name="connsiteX6" fmla="*/ 0 w 348316"/>
                  <a:gd name="connsiteY6" fmla="*/ 861 h 15851"/>
                  <a:gd name="connsiteX7" fmla="*/ 762 w 348316"/>
                  <a:gd name="connsiteY7" fmla="*/ 1623 h 15851"/>
                  <a:gd name="connsiteX8" fmla="*/ 271843 w 348316"/>
                  <a:gd name="connsiteY8" fmla="*/ 14863 h 15851"/>
                  <a:gd name="connsiteX9" fmla="*/ 310610 w 348316"/>
                  <a:gd name="connsiteY9" fmla="*/ 15530 h 15851"/>
                  <a:gd name="connsiteX10" fmla="*/ 347376 w 348316"/>
                  <a:gd name="connsiteY10" fmla="*/ 14958 h 15851"/>
                  <a:gd name="connsiteX11" fmla="*/ 346996 w 348316"/>
                  <a:gd name="connsiteY11" fmla="*/ 12291 h 1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316" h="15851">
                    <a:moveTo>
                      <a:pt x="346996" y="12291"/>
                    </a:moveTo>
                    <a:cubicBezTo>
                      <a:pt x="335788" y="10753"/>
                      <a:pt x="324494" y="9926"/>
                      <a:pt x="313182" y="9815"/>
                    </a:cubicBezTo>
                    <a:lnTo>
                      <a:pt x="279273" y="8196"/>
                    </a:lnTo>
                    <a:lnTo>
                      <a:pt x="212598" y="5624"/>
                    </a:lnTo>
                    <a:cubicBezTo>
                      <a:pt x="167354" y="4005"/>
                      <a:pt x="122110" y="2576"/>
                      <a:pt x="76962" y="862"/>
                    </a:cubicBezTo>
                    <a:cubicBezTo>
                      <a:pt x="51530" y="-91"/>
                      <a:pt x="26003" y="-91"/>
                      <a:pt x="762" y="99"/>
                    </a:cubicBezTo>
                    <a:cubicBezTo>
                      <a:pt x="341" y="99"/>
                      <a:pt x="0" y="441"/>
                      <a:pt x="0" y="861"/>
                    </a:cubicBezTo>
                    <a:cubicBezTo>
                      <a:pt x="0" y="1282"/>
                      <a:pt x="341" y="1623"/>
                      <a:pt x="762" y="1623"/>
                    </a:cubicBezTo>
                    <a:cubicBezTo>
                      <a:pt x="90678" y="11149"/>
                      <a:pt x="181737" y="12673"/>
                      <a:pt x="271843" y="14863"/>
                    </a:cubicBezTo>
                    <a:lnTo>
                      <a:pt x="310610" y="15530"/>
                    </a:lnTo>
                    <a:cubicBezTo>
                      <a:pt x="322866" y="16101"/>
                      <a:pt x="335145" y="15911"/>
                      <a:pt x="347376" y="14958"/>
                    </a:cubicBezTo>
                    <a:cubicBezTo>
                      <a:pt x="348901" y="14768"/>
                      <a:pt x="348424" y="12482"/>
                      <a:pt x="346996" y="12291"/>
                    </a:cubicBezTo>
                    <a:close/>
                  </a:path>
                </a:pathLst>
              </a:custGeom>
              <a:solidFill>
                <a:srgbClr val="37474F"/>
              </a:solidFill>
              <a:ln w="9525" cap="flat">
                <a:noFill/>
                <a:prstDash val="solid"/>
                <a:miter/>
              </a:ln>
            </p:spPr>
            <p:txBody>
              <a:bodyPr rtlCol="0" anchor="ctr"/>
              <a:lstStyle/>
              <a:p>
                <a:endParaRPr lang="zh-CN" altLang="en-US"/>
              </a:p>
            </p:txBody>
          </p:sp>
          <p:sp>
            <p:nvSpPr>
              <p:cNvPr id="357" name="任意多边形: 形状 356"/>
              <p:cNvSpPr/>
              <p:nvPr/>
            </p:nvSpPr>
            <p:spPr>
              <a:xfrm>
                <a:off x="7308721" y="2702849"/>
                <a:ext cx="125160" cy="1753457"/>
              </a:xfrm>
              <a:custGeom>
                <a:avLst/>
                <a:gdLst>
                  <a:gd name="connsiteX0" fmla="*/ 120779 w 125160"/>
                  <a:gd name="connsiteY0" fmla="*/ 1583 h 1753457"/>
                  <a:gd name="connsiteX1" fmla="*/ 43436 w 125160"/>
                  <a:gd name="connsiteY1" fmla="*/ 683097 h 1753457"/>
                  <a:gd name="connsiteX2" fmla="*/ 14861 w 125160"/>
                  <a:gd name="connsiteY2" fmla="*/ 1022092 h 1753457"/>
                  <a:gd name="connsiteX3" fmla="*/ 3431 w 125160"/>
                  <a:gd name="connsiteY3" fmla="*/ 1364992 h 1753457"/>
                  <a:gd name="connsiteX4" fmla="*/ 669 w 125160"/>
                  <a:gd name="connsiteY4" fmla="*/ 1752564 h 1753457"/>
                  <a:gd name="connsiteX5" fmla="*/ 2574 w 125160"/>
                  <a:gd name="connsiteY5" fmla="*/ 1752564 h 1753457"/>
                  <a:gd name="connsiteX6" fmla="*/ 22672 w 125160"/>
                  <a:gd name="connsiteY6" fmla="*/ 1066764 h 1753457"/>
                  <a:gd name="connsiteX7" fmla="*/ 84774 w 125160"/>
                  <a:gd name="connsiteY7" fmla="*/ 383631 h 1753457"/>
                  <a:gd name="connsiteX8" fmla="*/ 125160 w 125160"/>
                  <a:gd name="connsiteY8" fmla="*/ 1869 h 1753457"/>
                  <a:gd name="connsiteX9" fmla="*/ 120779 w 125160"/>
                  <a:gd name="connsiteY9" fmla="*/ 1583 h 17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160" h="1753457">
                    <a:moveTo>
                      <a:pt x="120779" y="1583"/>
                    </a:moveTo>
                    <a:cubicBezTo>
                      <a:pt x="93442" y="228564"/>
                      <a:pt x="66010" y="455545"/>
                      <a:pt x="43436" y="683097"/>
                    </a:cubicBezTo>
                    <a:cubicBezTo>
                      <a:pt x="32197" y="795873"/>
                      <a:pt x="21624" y="908935"/>
                      <a:pt x="14861" y="1022092"/>
                    </a:cubicBezTo>
                    <a:cubicBezTo>
                      <a:pt x="8098" y="1135249"/>
                      <a:pt x="5336" y="1250692"/>
                      <a:pt x="3431" y="1364992"/>
                    </a:cubicBezTo>
                    <a:cubicBezTo>
                      <a:pt x="1621" y="1494151"/>
                      <a:pt x="-1332" y="1623405"/>
                      <a:pt x="669" y="1752564"/>
                    </a:cubicBezTo>
                    <a:cubicBezTo>
                      <a:pt x="669" y="1753803"/>
                      <a:pt x="2478" y="1753707"/>
                      <a:pt x="2574" y="1752564"/>
                    </a:cubicBezTo>
                    <a:cubicBezTo>
                      <a:pt x="13813" y="1523964"/>
                      <a:pt x="10575" y="1295364"/>
                      <a:pt x="22672" y="1066764"/>
                    </a:cubicBezTo>
                    <a:cubicBezTo>
                      <a:pt x="34768" y="838164"/>
                      <a:pt x="59628" y="610993"/>
                      <a:pt x="84774" y="383631"/>
                    </a:cubicBezTo>
                    <a:cubicBezTo>
                      <a:pt x="98808" y="256631"/>
                      <a:pt x="112270" y="129377"/>
                      <a:pt x="125160" y="1869"/>
                    </a:cubicBezTo>
                    <a:cubicBezTo>
                      <a:pt x="125160" y="-322"/>
                      <a:pt x="120779" y="-798"/>
                      <a:pt x="120779" y="1583"/>
                    </a:cubicBezTo>
                    <a:close/>
                  </a:path>
                </a:pathLst>
              </a:custGeom>
              <a:solidFill>
                <a:srgbClr val="37474F"/>
              </a:solidFill>
              <a:ln w="9525" cap="flat">
                <a:noFill/>
                <a:prstDash val="solid"/>
                <a:miter/>
              </a:ln>
            </p:spPr>
            <p:txBody>
              <a:bodyPr rtlCol="0" anchor="ctr"/>
              <a:lstStyle/>
              <a:p>
                <a:endParaRPr lang="zh-CN" altLang="en-US"/>
              </a:p>
            </p:txBody>
          </p:sp>
          <p:sp>
            <p:nvSpPr>
              <p:cNvPr id="358" name="任意多边形: 形状 357"/>
              <p:cNvSpPr/>
              <p:nvPr/>
            </p:nvSpPr>
            <p:spPr>
              <a:xfrm>
                <a:off x="7514940" y="4162139"/>
                <a:ext cx="585806" cy="682288"/>
              </a:xfrm>
              <a:custGeom>
                <a:avLst/>
                <a:gdLst>
                  <a:gd name="connsiteX0" fmla="*/ 14190 w 585806"/>
                  <a:gd name="connsiteY0" fmla="*/ 682276 h 682288"/>
                  <a:gd name="connsiteX1" fmla="*/ 584262 w 585806"/>
                  <a:gd name="connsiteY1" fmla="*/ 530638 h 682288"/>
                  <a:gd name="connsiteX2" fmla="*/ 554544 w 585806"/>
                  <a:gd name="connsiteY2" fmla="*/ 350520 h 682288"/>
                  <a:gd name="connsiteX3" fmla="*/ 553877 w 585806"/>
                  <a:gd name="connsiteY3" fmla="*/ 347567 h 682288"/>
                  <a:gd name="connsiteX4" fmla="*/ 437291 w 585806"/>
                  <a:gd name="connsiteY4" fmla="*/ 0 h 682288"/>
                  <a:gd name="connsiteX5" fmla="*/ 91629 w 585806"/>
                  <a:gd name="connsiteY5" fmla="*/ 89059 h 682288"/>
                  <a:gd name="connsiteX6" fmla="*/ 209167 w 585806"/>
                  <a:gd name="connsiteY6" fmla="*/ 430816 h 682288"/>
                  <a:gd name="connsiteX7" fmla="*/ 210787 w 585806"/>
                  <a:gd name="connsiteY7" fmla="*/ 436626 h 682288"/>
                  <a:gd name="connsiteX8" fmla="*/ 13333 w 585806"/>
                  <a:gd name="connsiteY8" fmla="*/ 601408 h 682288"/>
                  <a:gd name="connsiteX9" fmla="*/ 14190 w 585806"/>
                  <a:gd name="connsiteY9" fmla="*/ 682276 h 682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806" h="682288">
                    <a:moveTo>
                      <a:pt x="14190" y="682276"/>
                    </a:moveTo>
                    <a:cubicBezTo>
                      <a:pt x="34383" y="683800"/>
                      <a:pt x="567212" y="548926"/>
                      <a:pt x="584262" y="530638"/>
                    </a:cubicBezTo>
                    <a:cubicBezTo>
                      <a:pt x="590834" y="523970"/>
                      <a:pt x="575594" y="444913"/>
                      <a:pt x="554544" y="350520"/>
                    </a:cubicBezTo>
                    <a:cubicBezTo>
                      <a:pt x="554377" y="349524"/>
                      <a:pt x="554155" y="348538"/>
                      <a:pt x="553877" y="347567"/>
                    </a:cubicBezTo>
                    <a:cubicBezTo>
                      <a:pt x="549591" y="328517"/>
                      <a:pt x="437291" y="0"/>
                      <a:pt x="437291" y="0"/>
                    </a:cubicBezTo>
                    <a:lnTo>
                      <a:pt x="91629" y="89059"/>
                    </a:lnTo>
                    <a:lnTo>
                      <a:pt x="209167" y="430816"/>
                    </a:lnTo>
                    <a:lnTo>
                      <a:pt x="210787" y="436626"/>
                    </a:lnTo>
                    <a:cubicBezTo>
                      <a:pt x="210787" y="436626"/>
                      <a:pt x="29812" y="579501"/>
                      <a:pt x="13333" y="601408"/>
                    </a:cubicBezTo>
                    <a:cubicBezTo>
                      <a:pt x="-3145" y="623316"/>
                      <a:pt x="-6003" y="680847"/>
                      <a:pt x="14190" y="682276"/>
                    </a:cubicBezTo>
                    <a:close/>
                  </a:path>
                </a:pathLst>
              </a:custGeom>
              <a:solidFill>
                <a:srgbClr val="F7A9A0"/>
              </a:solidFill>
              <a:ln w="9525" cap="flat">
                <a:noFill/>
                <a:prstDash val="solid"/>
                <a:miter/>
              </a:ln>
            </p:spPr>
            <p:txBody>
              <a:bodyPr rtlCol="0" anchor="ctr"/>
              <a:lstStyle/>
              <a:p>
                <a:endParaRPr lang="zh-CN" altLang="en-US"/>
              </a:p>
            </p:txBody>
          </p:sp>
          <p:sp>
            <p:nvSpPr>
              <p:cNvPr id="359" name="任意多边形: 形状 358"/>
              <p:cNvSpPr/>
              <p:nvPr/>
            </p:nvSpPr>
            <p:spPr>
              <a:xfrm>
                <a:off x="7515036" y="4402550"/>
                <a:ext cx="585655" cy="441877"/>
              </a:xfrm>
              <a:custGeom>
                <a:avLst/>
                <a:gdLst>
                  <a:gd name="connsiteX0" fmla="*/ 584071 w 585655"/>
                  <a:gd name="connsiteY0" fmla="*/ 290227 h 441877"/>
                  <a:gd name="connsiteX1" fmla="*/ 14191 w 585655"/>
                  <a:gd name="connsiteY1" fmla="*/ 441865 h 441877"/>
                  <a:gd name="connsiteX2" fmla="*/ 13333 w 585655"/>
                  <a:gd name="connsiteY2" fmla="*/ 360997 h 441877"/>
                  <a:gd name="connsiteX3" fmla="*/ 210691 w 585655"/>
                  <a:gd name="connsiteY3" fmla="*/ 196215 h 441877"/>
                  <a:gd name="connsiteX4" fmla="*/ 209072 w 585655"/>
                  <a:gd name="connsiteY4" fmla="*/ 190500 h 441877"/>
                  <a:gd name="connsiteX5" fmla="*/ 174496 w 585655"/>
                  <a:gd name="connsiteY5" fmla="*/ 90202 h 441877"/>
                  <a:gd name="connsiteX6" fmla="*/ 518825 w 585655"/>
                  <a:gd name="connsiteY6" fmla="*/ 0 h 441877"/>
                  <a:gd name="connsiteX7" fmla="*/ 553782 w 585655"/>
                  <a:gd name="connsiteY7" fmla="*/ 107061 h 441877"/>
                  <a:gd name="connsiteX8" fmla="*/ 554449 w 585655"/>
                  <a:gd name="connsiteY8" fmla="*/ 110109 h 441877"/>
                  <a:gd name="connsiteX9" fmla="*/ 584071 w 585655"/>
                  <a:gd name="connsiteY9" fmla="*/ 290227 h 44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655" h="441877">
                    <a:moveTo>
                      <a:pt x="584071" y="290227"/>
                    </a:moveTo>
                    <a:cubicBezTo>
                      <a:pt x="567117" y="308324"/>
                      <a:pt x="34384" y="443389"/>
                      <a:pt x="14191" y="441865"/>
                    </a:cubicBezTo>
                    <a:cubicBezTo>
                      <a:pt x="-6002" y="440341"/>
                      <a:pt x="-3145" y="382715"/>
                      <a:pt x="13333" y="360997"/>
                    </a:cubicBezTo>
                    <a:cubicBezTo>
                      <a:pt x="29811" y="339280"/>
                      <a:pt x="210691" y="196215"/>
                      <a:pt x="210691" y="196215"/>
                    </a:cubicBezTo>
                    <a:lnTo>
                      <a:pt x="209072" y="190500"/>
                    </a:lnTo>
                    <a:lnTo>
                      <a:pt x="174496" y="90202"/>
                    </a:lnTo>
                    <a:cubicBezTo>
                      <a:pt x="241743" y="68580"/>
                      <a:pt x="414622" y="25432"/>
                      <a:pt x="518825" y="0"/>
                    </a:cubicBezTo>
                    <a:cubicBezTo>
                      <a:pt x="537399" y="55340"/>
                      <a:pt x="552258" y="100203"/>
                      <a:pt x="553782" y="107061"/>
                    </a:cubicBezTo>
                    <a:cubicBezTo>
                      <a:pt x="553782" y="108109"/>
                      <a:pt x="554258" y="109157"/>
                      <a:pt x="554449" y="110109"/>
                    </a:cubicBezTo>
                    <a:cubicBezTo>
                      <a:pt x="575499" y="204692"/>
                      <a:pt x="590739" y="283750"/>
                      <a:pt x="584071" y="290227"/>
                    </a:cubicBezTo>
                    <a:close/>
                  </a:path>
                </a:pathLst>
              </a:custGeom>
              <a:solidFill>
                <a:srgbClr val="DBDBDB"/>
              </a:solidFill>
              <a:ln w="9525" cap="flat">
                <a:noFill/>
                <a:prstDash val="solid"/>
                <a:miter/>
              </a:ln>
            </p:spPr>
            <p:txBody>
              <a:bodyPr rtlCol="0" anchor="ctr"/>
              <a:lstStyle/>
              <a:p>
                <a:endParaRPr lang="zh-CN" altLang="en-US"/>
              </a:p>
            </p:txBody>
          </p:sp>
          <p:sp>
            <p:nvSpPr>
              <p:cNvPr id="360" name="任意多边形: 形状 359"/>
              <p:cNvSpPr/>
              <p:nvPr/>
            </p:nvSpPr>
            <p:spPr>
              <a:xfrm>
                <a:off x="7514006" y="4448365"/>
                <a:ext cx="587644" cy="398535"/>
              </a:xfrm>
              <a:custGeom>
                <a:avLst/>
                <a:gdLst>
                  <a:gd name="connsiteX0" fmla="*/ 14363 w 587644"/>
                  <a:gd name="connsiteY0" fmla="*/ 398526 h 398535"/>
                  <a:gd name="connsiteX1" fmla="*/ 418319 w 587644"/>
                  <a:gd name="connsiteY1" fmla="*/ 296704 h 398535"/>
                  <a:gd name="connsiteX2" fmla="*/ 518807 w 587644"/>
                  <a:gd name="connsiteY2" fmla="*/ 268129 h 398535"/>
                  <a:gd name="connsiteX3" fmla="*/ 586149 w 587644"/>
                  <a:gd name="connsiteY3" fmla="*/ 243840 h 398535"/>
                  <a:gd name="connsiteX4" fmla="*/ 540810 w 587644"/>
                  <a:gd name="connsiteY4" fmla="*/ 0 h 398535"/>
                  <a:gd name="connsiteX5" fmla="*/ 192862 w 587644"/>
                  <a:gd name="connsiteY5" fmla="*/ 88868 h 398535"/>
                  <a:gd name="connsiteX6" fmla="*/ 210674 w 587644"/>
                  <a:gd name="connsiteY6" fmla="*/ 151162 h 398535"/>
                  <a:gd name="connsiteX7" fmla="*/ 13221 w 587644"/>
                  <a:gd name="connsiteY7" fmla="*/ 317183 h 398535"/>
                  <a:gd name="connsiteX8" fmla="*/ 14363 w 587644"/>
                  <a:gd name="connsiteY8" fmla="*/ 398526 h 39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7644" h="398535">
                    <a:moveTo>
                      <a:pt x="14363" y="398526"/>
                    </a:moveTo>
                    <a:cubicBezTo>
                      <a:pt x="27508" y="399383"/>
                      <a:pt x="254298" y="342329"/>
                      <a:pt x="418319" y="296704"/>
                    </a:cubicBezTo>
                    <a:cubicBezTo>
                      <a:pt x="456419" y="286131"/>
                      <a:pt x="490899" y="276130"/>
                      <a:pt x="518807" y="268129"/>
                    </a:cubicBezTo>
                    <a:cubicBezTo>
                      <a:pt x="556907" y="256413"/>
                      <a:pt x="582625" y="247650"/>
                      <a:pt x="586149" y="243840"/>
                    </a:cubicBezTo>
                    <a:cubicBezTo>
                      <a:pt x="594055" y="235458"/>
                      <a:pt x="569385" y="120491"/>
                      <a:pt x="540810" y="0"/>
                    </a:cubicBezTo>
                    <a:lnTo>
                      <a:pt x="192862" y="88868"/>
                    </a:lnTo>
                    <a:lnTo>
                      <a:pt x="210674" y="151162"/>
                    </a:lnTo>
                    <a:cubicBezTo>
                      <a:pt x="210674" y="151162"/>
                      <a:pt x="29794" y="295085"/>
                      <a:pt x="13221" y="317183"/>
                    </a:cubicBezTo>
                    <a:cubicBezTo>
                      <a:pt x="-3353" y="339281"/>
                      <a:pt x="-5829" y="397002"/>
                      <a:pt x="14363" y="398526"/>
                    </a:cubicBezTo>
                    <a:close/>
                  </a:path>
                </a:pathLst>
              </a:custGeom>
              <a:solidFill>
                <a:srgbClr val="C53F3F"/>
              </a:solidFill>
              <a:ln w="9525" cap="flat">
                <a:noFill/>
                <a:prstDash val="solid"/>
                <a:miter/>
              </a:ln>
            </p:spPr>
            <p:txBody>
              <a:bodyPr rtlCol="0" anchor="ctr"/>
              <a:lstStyle/>
              <a:p>
                <a:endParaRPr lang="zh-CN" altLang="en-US"/>
              </a:p>
            </p:txBody>
          </p:sp>
          <p:sp>
            <p:nvSpPr>
              <p:cNvPr id="361" name="任意多边形: 形状 360"/>
              <p:cNvSpPr/>
              <p:nvPr/>
            </p:nvSpPr>
            <p:spPr>
              <a:xfrm>
                <a:off x="7529242" y="4685823"/>
                <a:ext cx="542279" cy="139227"/>
              </a:xfrm>
              <a:custGeom>
                <a:avLst/>
                <a:gdLst>
                  <a:gd name="connsiteX0" fmla="*/ 1223 w 542279"/>
                  <a:gd name="connsiteY0" fmla="*/ 137636 h 139227"/>
                  <a:gd name="connsiteX1" fmla="*/ 541671 w 542279"/>
                  <a:gd name="connsiteY1" fmla="*/ 0 h 139227"/>
                  <a:gd name="connsiteX2" fmla="*/ 541671 w 542279"/>
                  <a:gd name="connsiteY2" fmla="*/ 571 h 139227"/>
                  <a:gd name="connsiteX3" fmla="*/ 1509 w 542279"/>
                  <a:gd name="connsiteY3" fmla="*/ 139160 h 139227"/>
                  <a:gd name="connsiteX4" fmla="*/ 1223 w 542279"/>
                  <a:gd name="connsiteY4" fmla="*/ 137636 h 139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279" h="139227">
                    <a:moveTo>
                      <a:pt x="1223" y="137636"/>
                    </a:moveTo>
                    <a:cubicBezTo>
                      <a:pt x="90282" y="112300"/>
                      <a:pt x="451755" y="18383"/>
                      <a:pt x="541671" y="0"/>
                    </a:cubicBezTo>
                    <a:cubicBezTo>
                      <a:pt x="542433" y="0"/>
                      <a:pt x="542529" y="0"/>
                      <a:pt x="541671" y="571"/>
                    </a:cubicBezTo>
                    <a:cubicBezTo>
                      <a:pt x="454041" y="27622"/>
                      <a:pt x="91805" y="118681"/>
                      <a:pt x="1509" y="139160"/>
                    </a:cubicBezTo>
                    <a:cubicBezTo>
                      <a:pt x="-301" y="139541"/>
                      <a:pt x="-587" y="138208"/>
                      <a:pt x="1223" y="137636"/>
                    </a:cubicBezTo>
                    <a:close/>
                  </a:path>
                </a:pathLst>
              </a:custGeom>
              <a:solidFill>
                <a:srgbClr val="263238"/>
              </a:solidFill>
              <a:ln w="9525" cap="flat">
                <a:noFill/>
                <a:prstDash val="solid"/>
                <a:miter/>
              </a:ln>
            </p:spPr>
            <p:txBody>
              <a:bodyPr rtlCol="0" anchor="ctr"/>
              <a:lstStyle/>
              <a:p>
                <a:endParaRPr lang="zh-CN" altLang="en-US"/>
              </a:p>
            </p:txBody>
          </p:sp>
          <p:sp>
            <p:nvSpPr>
              <p:cNvPr id="362" name="任意多边形: 形状 361"/>
              <p:cNvSpPr/>
              <p:nvPr/>
            </p:nvSpPr>
            <p:spPr>
              <a:xfrm>
                <a:off x="7705244" y="4568002"/>
                <a:ext cx="113723" cy="19051"/>
              </a:xfrm>
              <a:custGeom>
                <a:avLst/>
                <a:gdLst>
                  <a:gd name="connsiteX0" fmla="*/ 1624 w 113723"/>
                  <a:gd name="connsiteY0" fmla="*/ 14570 h 19051"/>
                  <a:gd name="connsiteX1" fmla="*/ 113161 w 113723"/>
                  <a:gd name="connsiteY1" fmla="*/ 11236 h 19051"/>
                  <a:gd name="connsiteX2" fmla="*/ 112209 w 113723"/>
                  <a:gd name="connsiteY2" fmla="*/ 13713 h 19051"/>
                  <a:gd name="connsiteX3" fmla="*/ 2957 w 113723"/>
                  <a:gd name="connsiteY3" fmla="*/ 18951 h 19051"/>
                  <a:gd name="connsiteX4" fmla="*/ 100 w 113723"/>
                  <a:gd name="connsiteY4" fmla="*/ 17427 h 19051"/>
                  <a:gd name="connsiteX5" fmla="*/ 1624 w 113723"/>
                  <a:gd name="connsiteY5" fmla="*/ 14570 h 19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723" h="19051">
                    <a:moveTo>
                      <a:pt x="1624" y="14570"/>
                    </a:moveTo>
                    <a:cubicBezTo>
                      <a:pt x="35247" y="-1146"/>
                      <a:pt x="79729" y="-6861"/>
                      <a:pt x="113161" y="11236"/>
                    </a:cubicBezTo>
                    <a:cubicBezTo>
                      <a:pt x="114495" y="11998"/>
                      <a:pt x="113161" y="13808"/>
                      <a:pt x="112209" y="13713"/>
                    </a:cubicBezTo>
                    <a:cubicBezTo>
                      <a:pt x="75709" y="11598"/>
                      <a:pt x="39088" y="13354"/>
                      <a:pt x="2957" y="18951"/>
                    </a:cubicBezTo>
                    <a:cubicBezTo>
                      <a:pt x="1747" y="19320"/>
                      <a:pt x="468" y="18637"/>
                      <a:pt x="100" y="17427"/>
                    </a:cubicBezTo>
                    <a:cubicBezTo>
                      <a:pt x="-268" y="16218"/>
                      <a:pt x="414" y="14938"/>
                      <a:pt x="1624" y="14570"/>
                    </a:cubicBezTo>
                    <a:close/>
                  </a:path>
                </a:pathLst>
              </a:custGeom>
              <a:solidFill>
                <a:srgbClr val="263238"/>
              </a:solidFill>
              <a:ln w="9525" cap="flat">
                <a:noFill/>
                <a:prstDash val="solid"/>
                <a:miter/>
              </a:ln>
            </p:spPr>
            <p:txBody>
              <a:bodyPr rtlCol="0" anchor="ctr"/>
              <a:lstStyle/>
              <a:p>
                <a:endParaRPr lang="zh-CN" altLang="en-US"/>
              </a:p>
            </p:txBody>
          </p:sp>
          <p:sp>
            <p:nvSpPr>
              <p:cNvPr id="363" name="任意多边形: 形状 362"/>
              <p:cNvSpPr/>
              <p:nvPr/>
            </p:nvSpPr>
            <p:spPr>
              <a:xfrm>
                <a:off x="7683969" y="4589910"/>
                <a:ext cx="113522" cy="18990"/>
              </a:xfrm>
              <a:custGeom>
                <a:avLst/>
                <a:gdLst>
                  <a:gd name="connsiteX0" fmla="*/ 1467 w 113522"/>
                  <a:gd name="connsiteY0" fmla="*/ 14570 h 18990"/>
                  <a:gd name="connsiteX1" fmla="*/ 113005 w 113522"/>
                  <a:gd name="connsiteY1" fmla="*/ 11236 h 18990"/>
                  <a:gd name="connsiteX2" fmla="*/ 111957 w 113522"/>
                  <a:gd name="connsiteY2" fmla="*/ 13713 h 18990"/>
                  <a:gd name="connsiteX3" fmla="*/ 2706 w 113522"/>
                  <a:gd name="connsiteY3" fmla="*/ 18951 h 18990"/>
                  <a:gd name="connsiteX4" fmla="*/ 39 w 113522"/>
                  <a:gd name="connsiteY4" fmla="*/ 17124 h 18990"/>
                  <a:gd name="connsiteX5" fmla="*/ 1467 w 113522"/>
                  <a:gd name="connsiteY5" fmla="*/ 14570 h 1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22" h="18990">
                    <a:moveTo>
                      <a:pt x="1467" y="14570"/>
                    </a:moveTo>
                    <a:cubicBezTo>
                      <a:pt x="34996" y="-1146"/>
                      <a:pt x="79573" y="-6861"/>
                      <a:pt x="113005" y="11236"/>
                    </a:cubicBezTo>
                    <a:cubicBezTo>
                      <a:pt x="114243" y="11998"/>
                      <a:pt x="113005" y="13808"/>
                      <a:pt x="111957" y="13713"/>
                    </a:cubicBezTo>
                    <a:cubicBezTo>
                      <a:pt x="75457" y="11600"/>
                      <a:pt x="38836" y="13356"/>
                      <a:pt x="2706" y="18951"/>
                    </a:cubicBezTo>
                    <a:cubicBezTo>
                      <a:pt x="1464" y="19183"/>
                      <a:pt x="271" y="18365"/>
                      <a:pt x="39" y="17124"/>
                    </a:cubicBezTo>
                    <a:cubicBezTo>
                      <a:pt x="-163" y="16039"/>
                      <a:pt x="438" y="14965"/>
                      <a:pt x="1467" y="14570"/>
                    </a:cubicBezTo>
                    <a:close/>
                  </a:path>
                </a:pathLst>
              </a:custGeom>
              <a:solidFill>
                <a:srgbClr val="263238"/>
              </a:solidFill>
              <a:ln w="9525" cap="flat">
                <a:noFill/>
                <a:prstDash val="solid"/>
                <a:miter/>
              </a:ln>
            </p:spPr>
            <p:txBody>
              <a:bodyPr rtlCol="0" anchor="ctr"/>
              <a:lstStyle/>
              <a:p>
                <a:endParaRPr lang="zh-CN" altLang="en-US"/>
              </a:p>
            </p:txBody>
          </p:sp>
          <p:sp>
            <p:nvSpPr>
              <p:cNvPr id="364" name="任意多边形: 形状 363"/>
              <p:cNvSpPr/>
              <p:nvPr/>
            </p:nvSpPr>
            <p:spPr>
              <a:xfrm>
                <a:off x="7662640" y="4611834"/>
                <a:ext cx="113369" cy="19040"/>
              </a:xfrm>
              <a:custGeom>
                <a:avLst/>
                <a:gdLst>
                  <a:gd name="connsiteX0" fmla="*/ 1270 w 113369"/>
                  <a:gd name="connsiteY0" fmla="*/ 14553 h 19040"/>
                  <a:gd name="connsiteX1" fmla="*/ 112808 w 113369"/>
                  <a:gd name="connsiteY1" fmla="*/ 11314 h 19040"/>
                  <a:gd name="connsiteX2" fmla="*/ 111855 w 113369"/>
                  <a:gd name="connsiteY2" fmla="*/ 13696 h 19040"/>
                  <a:gd name="connsiteX3" fmla="*/ 2603 w 113369"/>
                  <a:gd name="connsiteY3" fmla="*/ 19030 h 19040"/>
                  <a:gd name="connsiteX4" fmla="*/ 10 w 113369"/>
                  <a:gd name="connsiteY4" fmla="*/ 16881 h 19040"/>
                  <a:gd name="connsiteX5" fmla="*/ 1270 w 113369"/>
                  <a:gd name="connsiteY5" fmla="*/ 14553 h 1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69" h="19040">
                    <a:moveTo>
                      <a:pt x="1270" y="14553"/>
                    </a:moveTo>
                    <a:cubicBezTo>
                      <a:pt x="34893" y="-1163"/>
                      <a:pt x="79375" y="-6878"/>
                      <a:pt x="112808" y="11314"/>
                    </a:cubicBezTo>
                    <a:cubicBezTo>
                      <a:pt x="114141" y="11981"/>
                      <a:pt x="112808" y="13791"/>
                      <a:pt x="111855" y="13696"/>
                    </a:cubicBezTo>
                    <a:cubicBezTo>
                      <a:pt x="75352" y="11566"/>
                      <a:pt x="38725" y="13354"/>
                      <a:pt x="2603" y="19030"/>
                    </a:cubicBezTo>
                    <a:cubicBezTo>
                      <a:pt x="1294" y="19152"/>
                      <a:pt x="133" y="18190"/>
                      <a:pt x="10" y="16881"/>
                    </a:cubicBezTo>
                    <a:cubicBezTo>
                      <a:pt x="-79" y="15921"/>
                      <a:pt x="418" y="15003"/>
                      <a:pt x="1270" y="14553"/>
                    </a:cubicBezTo>
                    <a:close/>
                  </a:path>
                </a:pathLst>
              </a:custGeom>
              <a:solidFill>
                <a:srgbClr val="263238"/>
              </a:solidFill>
              <a:ln w="9525" cap="flat">
                <a:noFill/>
                <a:prstDash val="solid"/>
                <a:miter/>
              </a:ln>
            </p:spPr>
            <p:txBody>
              <a:bodyPr rtlCol="0" anchor="ctr"/>
              <a:lstStyle/>
              <a:p>
                <a:endParaRPr lang="zh-CN" altLang="en-US"/>
              </a:p>
            </p:txBody>
          </p:sp>
          <p:sp>
            <p:nvSpPr>
              <p:cNvPr id="365" name="任意多边形: 形状 364"/>
              <p:cNvSpPr/>
              <p:nvPr/>
            </p:nvSpPr>
            <p:spPr>
              <a:xfrm>
                <a:off x="7641223" y="4633647"/>
                <a:ext cx="113310" cy="19032"/>
              </a:xfrm>
              <a:custGeom>
                <a:avLst/>
                <a:gdLst>
                  <a:gd name="connsiteX0" fmla="*/ 1255 w 113310"/>
                  <a:gd name="connsiteY0" fmla="*/ 14553 h 19032"/>
                  <a:gd name="connsiteX1" fmla="*/ 112793 w 113310"/>
                  <a:gd name="connsiteY1" fmla="*/ 11314 h 19032"/>
                  <a:gd name="connsiteX2" fmla="*/ 111745 w 113310"/>
                  <a:gd name="connsiteY2" fmla="*/ 13791 h 19032"/>
                  <a:gd name="connsiteX3" fmla="*/ 2494 w 113310"/>
                  <a:gd name="connsiteY3" fmla="*/ 19030 h 19032"/>
                  <a:gd name="connsiteX4" fmla="*/ 3 w 113310"/>
                  <a:gd name="connsiteY4" fmla="*/ 16763 h 19032"/>
                  <a:gd name="connsiteX5" fmla="*/ 1255 w 113310"/>
                  <a:gd name="connsiteY5" fmla="*/ 14553 h 19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10" h="19032">
                    <a:moveTo>
                      <a:pt x="1255" y="14553"/>
                    </a:moveTo>
                    <a:cubicBezTo>
                      <a:pt x="34783" y="-1163"/>
                      <a:pt x="79265" y="-6878"/>
                      <a:pt x="112793" y="11314"/>
                    </a:cubicBezTo>
                    <a:cubicBezTo>
                      <a:pt x="114031" y="11981"/>
                      <a:pt x="112793" y="13791"/>
                      <a:pt x="111745" y="13791"/>
                    </a:cubicBezTo>
                    <a:cubicBezTo>
                      <a:pt x="75246" y="11584"/>
                      <a:pt x="38614" y="13340"/>
                      <a:pt x="2494" y="19030"/>
                    </a:cubicBezTo>
                    <a:cubicBezTo>
                      <a:pt x="1180" y="19092"/>
                      <a:pt x="65" y="18077"/>
                      <a:pt x="3" y="16763"/>
                    </a:cubicBezTo>
                    <a:cubicBezTo>
                      <a:pt x="-41" y="15847"/>
                      <a:pt x="447" y="14987"/>
                      <a:pt x="1255" y="14553"/>
                    </a:cubicBezTo>
                    <a:close/>
                  </a:path>
                </a:pathLst>
              </a:custGeom>
              <a:solidFill>
                <a:srgbClr val="263238"/>
              </a:solidFill>
              <a:ln w="9525" cap="flat">
                <a:noFill/>
                <a:prstDash val="solid"/>
                <a:miter/>
              </a:ln>
            </p:spPr>
            <p:txBody>
              <a:bodyPr rtlCol="0" anchor="ctr"/>
              <a:lstStyle/>
              <a:p>
                <a:endParaRPr lang="zh-CN" altLang="en-US"/>
              </a:p>
            </p:txBody>
          </p:sp>
          <p:sp>
            <p:nvSpPr>
              <p:cNvPr id="366" name="任意多边形: 形状 365"/>
              <p:cNvSpPr/>
              <p:nvPr/>
            </p:nvSpPr>
            <p:spPr>
              <a:xfrm>
                <a:off x="7144797" y="2662808"/>
                <a:ext cx="926115" cy="1903475"/>
              </a:xfrm>
              <a:custGeom>
                <a:avLst/>
                <a:gdLst>
                  <a:gd name="connsiteX0" fmla="*/ 546068 w 926115"/>
                  <a:gd name="connsiteY0" fmla="*/ 1903476 h 1903475"/>
                  <a:gd name="connsiteX1" fmla="*/ 926116 w 926115"/>
                  <a:gd name="connsiteY1" fmla="*/ 1811846 h 1903475"/>
                  <a:gd name="connsiteX2" fmla="*/ 625507 w 926115"/>
                  <a:gd name="connsiteY2" fmla="*/ 1021271 h 1903475"/>
                  <a:gd name="connsiteX3" fmla="*/ 486442 w 926115"/>
                  <a:gd name="connsiteY3" fmla="*/ 352425 h 1903475"/>
                  <a:gd name="connsiteX4" fmla="*/ 425006 w 926115"/>
                  <a:gd name="connsiteY4" fmla="*/ 0 h 1903475"/>
                  <a:gd name="connsiteX5" fmla="*/ 0 w 926115"/>
                  <a:gd name="connsiteY5" fmla="*/ 0 h 1903475"/>
                  <a:gd name="connsiteX6" fmla="*/ 61055 w 926115"/>
                  <a:gd name="connsiteY6" fmla="*/ 329755 h 1903475"/>
                  <a:gd name="connsiteX7" fmla="*/ 159925 w 926115"/>
                  <a:gd name="connsiteY7" fmla="*/ 375666 h 1903475"/>
                  <a:gd name="connsiteX8" fmla="*/ 301657 w 926115"/>
                  <a:gd name="connsiteY8" fmla="*/ 1127189 h 1903475"/>
                  <a:gd name="connsiteX9" fmla="*/ 546068 w 926115"/>
                  <a:gd name="connsiteY9" fmla="*/ 1903476 h 19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6115" h="1903475">
                    <a:moveTo>
                      <a:pt x="546068" y="1903476"/>
                    </a:moveTo>
                    <a:lnTo>
                      <a:pt x="926116" y="1811846"/>
                    </a:lnTo>
                    <a:cubicBezTo>
                      <a:pt x="926116" y="1811846"/>
                      <a:pt x="641604" y="1071372"/>
                      <a:pt x="625507" y="1021271"/>
                    </a:cubicBezTo>
                    <a:cubicBezTo>
                      <a:pt x="613886" y="985171"/>
                      <a:pt x="519494" y="545021"/>
                      <a:pt x="486442" y="352425"/>
                    </a:cubicBezTo>
                    <a:cubicBezTo>
                      <a:pt x="486442" y="352425"/>
                      <a:pt x="535877" y="212027"/>
                      <a:pt x="425006" y="0"/>
                    </a:cubicBezTo>
                    <a:lnTo>
                      <a:pt x="0" y="0"/>
                    </a:lnTo>
                    <a:cubicBezTo>
                      <a:pt x="0" y="0"/>
                      <a:pt x="10001" y="201835"/>
                      <a:pt x="61055" y="329755"/>
                    </a:cubicBezTo>
                    <a:cubicBezTo>
                      <a:pt x="95342" y="342014"/>
                      <a:pt x="128436" y="357382"/>
                      <a:pt x="159925" y="375666"/>
                    </a:cubicBezTo>
                    <a:cubicBezTo>
                      <a:pt x="159925" y="375666"/>
                      <a:pt x="281654" y="1064419"/>
                      <a:pt x="301657" y="1127189"/>
                    </a:cubicBezTo>
                    <a:cubicBezTo>
                      <a:pt x="344996" y="1262634"/>
                      <a:pt x="546068" y="1903476"/>
                      <a:pt x="546068" y="1903476"/>
                    </a:cubicBezTo>
                    <a:close/>
                  </a:path>
                </a:pathLst>
              </a:custGeom>
              <a:solidFill>
                <a:srgbClr val="263238"/>
              </a:solidFill>
              <a:ln w="9525" cap="flat">
                <a:noFill/>
                <a:prstDash val="solid"/>
                <a:miter/>
              </a:ln>
            </p:spPr>
            <p:txBody>
              <a:bodyPr rtlCol="0" anchor="ctr"/>
              <a:lstStyle/>
              <a:p>
                <a:endParaRPr lang="zh-CN" altLang="en-US"/>
              </a:p>
            </p:txBody>
          </p:sp>
          <p:sp>
            <p:nvSpPr>
              <p:cNvPr id="367" name="任意多边形: 形状 366"/>
              <p:cNvSpPr/>
              <p:nvPr/>
            </p:nvSpPr>
            <p:spPr>
              <a:xfrm>
                <a:off x="7294813" y="3025696"/>
                <a:ext cx="122795" cy="625625"/>
              </a:xfrm>
              <a:custGeom>
                <a:avLst/>
                <a:gdLst>
                  <a:gd name="connsiteX0" fmla="*/ 77537 w 122795"/>
                  <a:gd name="connsiteY0" fmla="*/ 380920 h 625625"/>
                  <a:gd name="connsiteX1" fmla="*/ 31912 w 122795"/>
                  <a:gd name="connsiteY1" fmla="*/ 137556 h 625625"/>
                  <a:gd name="connsiteX2" fmla="*/ 18005 w 122795"/>
                  <a:gd name="connsiteY2" fmla="*/ 68976 h 625625"/>
                  <a:gd name="connsiteX3" fmla="*/ 2670 w 122795"/>
                  <a:gd name="connsiteY3" fmla="*/ 967 h 625625"/>
                  <a:gd name="connsiteX4" fmla="*/ 3 w 122795"/>
                  <a:gd name="connsiteY4" fmla="*/ 967 h 625625"/>
                  <a:gd name="connsiteX5" fmla="*/ 7813 w 122795"/>
                  <a:gd name="connsiteY5" fmla="*/ 62975 h 625625"/>
                  <a:gd name="connsiteX6" fmla="*/ 17338 w 122795"/>
                  <a:gd name="connsiteY6" fmla="*/ 122887 h 625625"/>
                  <a:gd name="connsiteX7" fmla="*/ 39627 w 122795"/>
                  <a:gd name="connsiteY7" fmla="*/ 245284 h 625625"/>
                  <a:gd name="connsiteX8" fmla="*/ 89538 w 122795"/>
                  <a:gd name="connsiteY8" fmla="*/ 488838 h 625625"/>
                  <a:gd name="connsiteX9" fmla="*/ 121352 w 122795"/>
                  <a:gd name="connsiteY9" fmla="*/ 625045 h 625625"/>
                  <a:gd name="connsiteX10" fmla="*/ 122780 w 122795"/>
                  <a:gd name="connsiteY10" fmla="*/ 625045 h 625625"/>
                  <a:gd name="connsiteX11" fmla="*/ 77537 w 122795"/>
                  <a:gd name="connsiteY11" fmla="*/ 380920 h 62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795" h="625625">
                    <a:moveTo>
                      <a:pt x="77537" y="380920"/>
                    </a:moveTo>
                    <a:cubicBezTo>
                      <a:pt x="62169" y="299830"/>
                      <a:pt x="46961" y="218709"/>
                      <a:pt x="31912" y="137556"/>
                    </a:cubicBezTo>
                    <a:cubicBezTo>
                      <a:pt x="27626" y="114601"/>
                      <a:pt x="22387" y="91836"/>
                      <a:pt x="18005" y="68976"/>
                    </a:cubicBezTo>
                    <a:cubicBezTo>
                      <a:pt x="13624" y="46116"/>
                      <a:pt x="9242" y="23161"/>
                      <a:pt x="2670" y="967"/>
                    </a:cubicBezTo>
                    <a:cubicBezTo>
                      <a:pt x="2194" y="-461"/>
                      <a:pt x="-92" y="-176"/>
                      <a:pt x="3" y="967"/>
                    </a:cubicBezTo>
                    <a:cubicBezTo>
                      <a:pt x="1241" y="21732"/>
                      <a:pt x="5051" y="42401"/>
                      <a:pt x="7813" y="62975"/>
                    </a:cubicBezTo>
                    <a:cubicBezTo>
                      <a:pt x="10576" y="83549"/>
                      <a:pt x="13529" y="102980"/>
                      <a:pt x="17338" y="122887"/>
                    </a:cubicBezTo>
                    <a:cubicBezTo>
                      <a:pt x="24292" y="163750"/>
                      <a:pt x="31912" y="204517"/>
                      <a:pt x="39627" y="245284"/>
                    </a:cubicBezTo>
                    <a:cubicBezTo>
                      <a:pt x="55153" y="326627"/>
                      <a:pt x="70583" y="408256"/>
                      <a:pt x="89538" y="488838"/>
                    </a:cubicBezTo>
                    <a:cubicBezTo>
                      <a:pt x="100111" y="534272"/>
                      <a:pt x="110112" y="579802"/>
                      <a:pt x="121352" y="625045"/>
                    </a:cubicBezTo>
                    <a:cubicBezTo>
                      <a:pt x="121352" y="625998"/>
                      <a:pt x="122971" y="625617"/>
                      <a:pt x="122780" y="625045"/>
                    </a:cubicBezTo>
                    <a:cubicBezTo>
                      <a:pt x="108207" y="543511"/>
                      <a:pt x="92872" y="462263"/>
                      <a:pt x="77537" y="380920"/>
                    </a:cubicBezTo>
                    <a:close/>
                  </a:path>
                </a:pathLst>
              </a:custGeom>
              <a:solidFill>
                <a:srgbClr val="37474F"/>
              </a:solidFill>
              <a:ln w="9525" cap="flat">
                <a:noFill/>
                <a:prstDash val="solid"/>
                <a:miter/>
              </a:ln>
            </p:spPr>
            <p:txBody>
              <a:bodyPr rtlCol="0" anchor="ctr"/>
              <a:lstStyle/>
              <a:p>
                <a:endParaRPr lang="zh-CN" altLang="en-US"/>
              </a:p>
            </p:txBody>
          </p:sp>
          <p:sp>
            <p:nvSpPr>
              <p:cNvPr id="368" name="任意多边形: 形状 367"/>
              <p:cNvSpPr/>
              <p:nvPr/>
            </p:nvSpPr>
            <p:spPr>
              <a:xfrm>
                <a:off x="7188609" y="2713451"/>
                <a:ext cx="96952" cy="307878"/>
              </a:xfrm>
              <a:custGeom>
                <a:avLst/>
                <a:gdLst>
                  <a:gd name="connsiteX0" fmla="*/ 94205 w 96952"/>
                  <a:gd name="connsiteY0" fmla="*/ 223296 h 307878"/>
                  <a:gd name="connsiteX1" fmla="*/ 92777 w 96952"/>
                  <a:gd name="connsiteY1" fmla="*/ 178433 h 307878"/>
                  <a:gd name="connsiteX2" fmla="*/ 83252 w 96952"/>
                  <a:gd name="connsiteY2" fmla="*/ 123665 h 307878"/>
                  <a:gd name="connsiteX3" fmla="*/ 58391 w 96952"/>
                  <a:gd name="connsiteY3" fmla="*/ 602 h 307878"/>
                  <a:gd name="connsiteX4" fmla="*/ 57724 w 96952"/>
                  <a:gd name="connsiteY4" fmla="*/ 602 h 307878"/>
                  <a:gd name="connsiteX5" fmla="*/ 70869 w 96952"/>
                  <a:gd name="connsiteY5" fmla="*/ 98614 h 307878"/>
                  <a:gd name="connsiteX6" fmla="*/ 86014 w 96952"/>
                  <a:gd name="connsiteY6" fmla="*/ 196912 h 307878"/>
                  <a:gd name="connsiteX7" fmla="*/ 70964 w 96952"/>
                  <a:gd name="connsiteY7" fmla="*/ 228630 h 307878"/>
                  <a:gd name="connsiteX8" fmla="*/ 45913 w 96952"/>
                  <a:gd name="connsiteY8" fmla="*/ 200055 h 307878"/>
                  <a:gd name="connsiteX9" fmla="*/ 22196 w 96952"/>
                  <a:gd name="connsiteY9" fmla="*/ 109853 h 307878"/>
                  <a:gd name="connsiteX10" fmla="*/ 2194 w 96952"/>
                  <a:gd name="connsiteY10" fmla="*/ 792 h 307878"/>
                  <a:gd name="connsiteX11" fmla="*/ 3 w 96952"/>
                  <a:gd name="connsiteY11" fmla="*/ 792 h 307878"/>
                  <a:gd name="connsiteX12" fmla="*/ 12290 w 96952"/>
                  <a:gd name="connsiteY12" fmla="*/ 108806 h 307878"/>
                  <a:gd name="connsiteX13" fmla="*/ 37436 w 96952"/>
                  <a:gd name="connsiteY13" fmla="*/ 210247 h 307878"/>
                  <a:gd name="connsiteX14" fmla="*/ 64106 w 96952"/>
                  <a:gd name="connsiteY14" fmla="*/ 240441 h 307878"/>
                  <a:gd name="connsiteX15" fmla="*/ 70012 w 96952"/>
                  <a:gd name="connsiteY15" fmla="*/ 241203 h 307878"/>
                  <a:gd name="connsiteX16" fmla="*/ 75060 w 96952"/>
                  <a:gd name="connsiteY16" fmla="*/ 273493 h 307878"/>
                  <a:gd name="connsiteX17" fmla="*/ 83728 w 96952"/>
                  <a:gd name="connsiteY17" fmla="*/ 306640 h 307878"/>
                  <a:gd name="connsiteX18" fmla="*/ 84966 w 96952"/>
                  <a:gd name="connsiteY18" fmla="*/ 307878 h 307878"/>
                  <a:gd name="connsiteX19" fmla="*/ 86204 w 96952"/>
                  <a:gd name="connsiteY19" fmla="*/ 306640 h 307878"/>
                  <a:gd name="connsiteX20" fmla="*/ 86204 w 96952"/>
                  <a:gd name="connsiteY20" fmla="*/ 306640 h 307878"/>
                  <a:gd name="connsiteX21" fmla="*/ 81251 w 96952"/>
                  <a:gd name="connsiteY21" fmla="*/ 273398 h 307878"/>
                  <a:gd name="connsiteX22" fmla="*/ 73155 w 96952"/>
                  <a:gd name="connsiteY22" fmla="*/ 241489 h 307878"/>
                  <a:gd name="connsiteX23" fmla="*/ 94205 w 96952"/>
                  <a:gd name="connsiteY23" fmla="*/ 223296 h 30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6952" h="307878">
                    <a:moveTo>
                      <a:pt x="94205" y="223296"/>
                    </a:moveTo>
                    <a:cubicBezTo>
                      <a:pt x="99920" y="209104"/>
                      <a:pt x="95348" y="192816"/>
                      <a:pt x="92777" y="178433"/>
                    </a:cubicBezTo>
                    <a:cubicBezTo>
                      <a:pt x="89538" y="160209"/>
                      <a:pt x="86363" y="141953"/>
                      <a:pt x="83252" y="123665"/>
                    </a:cubicBezTo>
                    <a:cubicBezTo>
                      <a:pt x="75631" y="82517"/>
                      <a:pt x="67249" y="41559"/>
                      <a:pt x="58391" y="602"/>
                    </a:cubicBezTo>
                    <a:lnTo>
                      <a:pt x="57724" y="602"/>
                    </a:lnTo>
                    <a:cubicBezTo>
                      <a:pt x="61725" y="33241"/>
                      <a:pt x="66106" y="65911"/>
                      <a:pt x="70869" y="98614"/>
                    </a:cubicBezTo>
                    <a:cubicBezTo>
                      <a:pt x="75631" y="131380"/>
                      <a:pt x="81918" y="164051"/>
                      <a:pt x="86014" y="196912"/>
                    </a:cubicBezTo>
                    <a:cubicBezTo>
                      <a:pt x="87252" y="207580"/>
                      <a:pt x="86014" y="228535"/>
                      <a:pt x="70964" y="228630"/>
                    </a:cubicBezTo>
                    <a:cubicBezTo>
                      <a:pt x="58010" y="228630"/>
                      <a:pt x="50104" y="209580"/>
                      <a:pt x="45913" y="200055"/>
                    </a:cubicBezTo>
                    <a:cubicBezTo>
                      <a:pt x="34954" y="170875"/>
                      <a:pt x="27006" y="140651"/>
                      <a:pt x="22196" y="109853"/>
                    </a:cubicBezTo>
                    <a:cubicBezTo>
                      <a:pt x="14671" y="73658"/>
                      <a:pt x="8480" y="37178"/>
                      <a:pt x="2194" y="792"/>
                    </a:cubicBezTo>
                    <a:cubicBezTo>
                      <a:pt x="2194" y="-446"/>
                      <a:pt x="-92" y="-65"/>
                      <a:pt x="3" y="792"/>
                    </a:cubicBezTo>
                    <a:cubicBezTo>
                      <a:pt x="2236" y="36984"/>
                      <a:pt x="6338" y="73037"/>
                      <a:pt x="12290" y="108806"/>
                    </a:cubicBezTo>
                    <a:cubicBezTo>
                      <a:pt x="17815" y="142810"/>
                      <a:pt x="23149" y="178624"/>
                      <a:pt x="37436" y="210247"/>
                    </a:cubicBezTo>
                    <a:cubicBezTo>
                      <a:pt x="42865" y="222153"/>
                      <a:pt x="50390" y="236726"/>
                      <a:pt x="64106" y="240441"/>
                    </a:cubicBezTo>
                    <a:cubicBezTo>
                      <a:pt x="66030" y="240969"/>
                      <a:pt x="68017" y="241225"/>
                      <a:pt x="70012" y="241203"/>
                    </a:cubicBezTo>
                    <a:cubicBezTo>
                      <a:pt x="71155" y="252062"/>
                      <a:pt x="72869" y="262825"/>
                      <a:pt x="75060" y="273493"/>
                    </a:cubicBezTo>
                    <a:cubicBezTo>
                      <a:pt x="77141" y="284738"/>
                      <a:pt x="80038" y="295816"/>
                      <a:pt x="83728" y="306640"/>
                    </a:cubicBezTo>
                    <a:cubicBezTo>
                      <a:pt x="83728" y="307324"/>
                      <a:pt x="84282" y="307878"/>
                      <a:pt x="84966" y="307878"/>
                    </a:cubicBezTo>
                    <a:cubicBezTo>
                      <a:pt x="85650" y="307878"/>
                      <a:pt x="86204" y="307324"/>
                      <a:pt x="86204" y="306640"/>
                    </a:cubicBezTo>
                    <a:lnTo>
                      <a:pt x="86204" y="306640"/>
                    </a:lnTo>
                    <a:cubicBezTo>
                      <a:pt x="85354" y="295455"/>
                      <a:pt x="83699" y="284345"/>
                      <a:pt x="81251" y="273398"/>
                    </a:cubicBezTo>
                    <a:cubicBezTo>
                      <a:pt x="79126" y="262624"/>
                      <a:pt x="76423" y="251973"/>
                      <a:pt x="73155" y="241489"/>
                    </a:cubicBezTo>
                    <a:cubicBezTo>
                      <a:pt x="82910" y="239604"/>
                      <a:pt x="90927" y="232675"/>
                      <a:pt x="94205" y="223296"/>
                    </a:cubicBezTo>
                    <a:close/>
                  </a:path>
                </a:pathLst>
              </a:custGeom>
              <a:solidFill>
                <a:srgbClr val="37474F"/>
              </a:solidFill>
              <a:ln w="9525" cap="flat">
                <a:noFill/>
                <a:prstDash val="solid"/>
                <a:miter/>
              </a:ln>
            </p:spPr>
            <p:txBody>
              <a:bodyPr rtlCol="0" anchor="ctr"/>
              <a:lstStyle/>
              <a:p>
                <a:endParaRPr lang="zh-CN" altLang="en-US"/>
              </a:p>
            </p:txBody>
          </p:sp>
          <p:sp>
            <p:nvSpPr>
              <p:cNvPr id="369" name="任意多边形: 形状 368"/>
              <p:cNvSpPr/>
              <p:nvPr/>
            </p:nvSpPr>
            <p:spPr>
              <a:xfrm>
                <a:off x="7218090" y="3011138"/>
                <a:ext cx="136262" cy="32759"/>
              </a:xfrm>
              <a:custGeom>
                <a:avLst/>
                <a:gdLst>
                  <a:gd name="connsiteX0" fmla="*/ 135971 w 136262"/>
                  <a:gd name="connsiteY0" fmla="*/ 31813 h 32759"/>
                  <a:gd name="connsiteX1" fmla="*/ 68534 w 136262"/>
                  <a:gd name="connsiteY1" fmla="*/ 9525 h 32759"/>
                  <a:gd name="connsiteX2" fmla="*/ 716 w 136262"/>
                  <a:gd name="connsiteY2" fmla="*/ 0 h 32759"/>
                  <a:gd name="connsiteX3" fmla="*/ 716 w 136262"/>
                  <a:gd name="connsiteY3" fmla="*/ 1524 h 32759"/>
                  <a:gd name="connsiteX4" fmla="*/ 135781 w 136262"/>
                  <a:gd name="connsiteY4" fmla="*/ 32671 h 32759"/>
                  <a:gd name="connsiteX5" fmla="*/ 135971 w 136262"/>
                  <a:gd name="connsiteY5" fmla="*/ 31813 h 32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262" h="32759">
                    <a:moveTo>
                      <a:pt x="135971" y="31813"/>
                    </a:moveTo>
                    <a:cubicBezTo>
                      <a:pt x="114334" y="22045"/>
                      <a:pt x="91731" y="14575"/>
                      <a:pt x="68534" y="9525"/>
                    </a:cubicBezTo>
                    <a:cubicBezTo>
                      <a:pt x="46199" y="4652"/>
                      <a:pt x="23529" y="1468"/>
                      <a:pt x="716" y="0"/>
                    </a:cubicBezTo>
                    <a:cubicBezTo>
                      <a:pt x="-141" y="0"/>
                      <a:pt x="-332" y="1333"/>
                      <a:pt x="716" y="1524"/>
                    </a:cubicBezTo>
                    <a:cubicBezTo>
                      <a:pt x="23386" y="5048"/>
                      <a:pt x="113302" y="27146"/>
                      <a:pt x="135781" y="32671"/>
                    </a:cubicBezTo>
                    <a:cubicBezTo>
                      <a:pt x="136162" y="33052"/>
                      <a:pt x="136543" y="32099"/>
                      <a:pt x="135971" y="31813"/>
                    </a:cubicBezTo>
                    <a:close/>
                  </a:path>
                </a:pathLst>
              </a:custGeom>
              <a:solidFill>
                <a:srgbClr val="37474F"/>
              </a:solidFill>
              <a:ln w="9525" cap="flat">
                <a:noFill/>
                <a:prstDash val="solid"/>
                <a:miter/>
              </a:ln>
            </p:spPr>
            <p:txBody>
              <a:bodyPr rtlCol="0" anchor="ctr"/>
              <a:lstStyle/>
              <a:p>
                <a:endParaRPr lang="zh-CN" altLang="en-US"/>
              </a:p>
            </p:txBody>
          </p:sp>
          <p:sp>
            <p:nvSpPr>
              <p:cNvPr id="370" name="任意多边形: 形状 369"/>
              <p:cNvSpPr/>
              <p:nvPr/>
            </p:nvSpPr>
            <p:spPr>
              <a:xfrm>
                <a:off x="7520419" y="2712543"/>
                <a:ext cx="446657" cy="1656919"/>
              </a:xfrm>
              <a:custGeom>
                <a:avLst/>
                <a:gdLst>
                  <a:gd name="connsiteX0" fmla="*/ 387902 w 446657"/>
                  <a:gd name="connsiteY0" fmla="*/ 1492458 h 1656919"/>
                  <a:gd name="connsiteX1" fmla="*/ 326847 w 446657"/>
                  <a:gd name="connsiteY1" fmla="*/ 1330533 h 1656919"/>
                  <a:gd name="connsiteX2" fmla="*/ 204546 w 446657"/>
                  <a:gd name="connsiteY2" fmla="*/ 1009731 h 1656919"/>
                  <a:gd name="connsiteX3" fmla="*/ 126155 w 446657"/>
                  <a:gd name="connsiteY3" fmla="*/ 680642 h 1656919"/>
                  <a:gd name="connsiteX4" fmla="*/ 93008 w 446657"/>
                  <a:gd name="connsiteY4" fmla="*/ 511383 h 1656919"/>
                  <a:gd name="connsiteX5" fmla="*/ 62052 w 446657"/>
                  <a:gd name="connsiteY5" fmla="*/ 342886 h 1656919"/>
                  <a:gd name="connsiteX6" fmla="*/ 59099 w 446657"/>
                  <a:gd name="connsiteY6" fmla="*/ 176579 h 1656919"/>
                  <a:gd name="connsiteX7" fmla="*/ 20046 w 446657"/>
                  <a:gd name="connsiteY7" fmla="*/ 33704 h 1656919"/>
                  <a:gd name="connsiteX8" fmla="*/ 2139 w 446657"/>
                  <a:gd name="connsiteY8" fmla="*/ 557 h 1656919"/>
                  <a:gd name="connsiteX9" fmla="*/ 139 w 446657"/>
                  <a:gd name="connsiteY9" fmla="*/ 1700 h 1656919"/>
                  <a:gd name="connsiteX10" fmla="*/ 49288 w 446657"/>
                  <a:gd name="connsiteY10" fmla="*/ 150386 h 1656919"/>
                  <a:gd name="connsiteX11" fmla="*/ 53384 w 446657"/>
                  <a:gd name="connsiteY11" fmla="*/ 228395 h 1656919"/>
                  <a:gd name="connsiteX12" fmla="*/ 51955 w 446657"/>
                  <a:gd name="connsiteY12" fmla="*/ 312311 h 1656919"/>
                  <a:gd name="connsiteX13" fmla="*/ 78339 w 446657"/>
                  <a:gd name="connsiteY13" fmla="*/ 478046 h 1656919"/>
                  <a:gd name="connsiteX14" fmla="*/ 111391 w 446657"/>
                  <a:gd name="connsiteY14" fmla="*/ 645590 h 1656919"/>
                  <a:gd name="connsiteX15" fmla="*/ 144634 w 446657"/>
                  <a:gd name="connsiteY15" fmla="*/ 814754 h 1656919"/>
                  <a:gd name="connsiteX16" fmla="*/ 184162 w 446657"/>
                  <a:gd name="connsiteY16" fmla="*/ 977632 h 1656919"/>
                  <a:gd name="connsiteX17" fmla="*/ 242455 w 446657"/>
                  <a:gd name="connsiteY17" fmla="*/ 1135556 h 1656919"/>
                  <a:gd name="connsiteX18" fmla="*/ 303987 w 446657"/>
                  <a:gd name="connsiteY18" fmla="*/ 1297481 h 1656919"/>
                  <a:gd name="connsiteX19" fmla="*/ 428288 w 446657"/>
                  <a:gd name="connsiteY19" fmla="*/ 1619140 h 1656919"/>
                  <a:gd name="connsiteX20" fmla="*/ 443814 w 446657"/>
                  <a:gd name="connsiteY20" fmla="*/ 1656098 h 1656919"/>
                  <a:gd name="connsiteX21" fmla="*/ 446576 w 446657"/>
                  <a:gd name="connsiteY21" fmla="*/ 1654859 h 1656919"/>
                  <a:gd name="connsiteX22" fmla="*/ 387902 w 446657"/>
                  <a:gd name="connsiteY22" fmla="*/ 1492458 h 1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6657" h="1656919">
                    <a:moveTo>
                      <a:pt x="387902" y="1492458"/>
                    </a:moveTo>
                    <a:cubicBezTo>
                      <a:pt x="367646" y="1438483"/>
                      <a:pt x="347294" y="1384508"/>
                      <a:pt x="326847" y="1330533"/>
                    </a:cubicBezTo>
                    <a:cubicBezTo>
                      <a:pt x="286461" y="1223472"/>
                      <a:pt x="244836" y="1116887"/>
                      <a:pt x="204546" y="1009731"/>
                    </a:cubicBezTo>
                    <a:cubicBezTo>
                      <a:pt x="164255" y="902575"/>
                      <a:pt x="147872" y="791323"/>
                      <a:pt x="126155" y="680642"/>
                    </a:cubicBezTo>
                    <a:cubicBezTo>
                      <a:pt x="115106" y="624254"/>
                      <a:pt x="104057" y="567835"/>
                      <a:pt x="93008" y="511383"/>
                    </a:cubicBezTo>
                    <a:cubicBezTo>
                      <a:pt x="81959" y="455567"/>
                      <a:pt x="68624" y="399560"/>
                      <a:pt x="62052" y="342886"/>
                    </a:cubicBezTo>
                    <a:cubicBezTo>
                      <a:pt x="55479" y="286212"/>
                      <a:pt x="63957" y="232015"/>
                      <a:pt x="59099" y="176579"/>
                    </a:cubicBezTo>
                    <a:cubicBezTo>
                      <a:pt x="54724" y="127003"/>
                      <a:pt x="41497" y="78613"/>
                      <a:pt x="20046" y="33704"/>
                    </a:cubicBezTo>
                    <a:cubicBezTo>
                      <a:pt x="14617" y="22370"/>
                      <a:pt x="8617" y="11321"/>
                      <a:pt x="2139" y="557"/>
                    </a:cubicBezTo>
                    <a:cubicBezTo>
                      <a:pt x="1377" y="-776"/>
                      <a:pt x="-528" y="557"/>
                      <a:pt x="139" y="1700"/>
                    </a:cubicBezTo>
                    <a:cubicBezTo>
                      <a:pt x="25076" y="48013"/>
                      <a:pt x="41710" y="98335"/>
                      <a:pt x="49288" y="150386"/>
                    </a:cubicBezTo>
                    <a:cubicBezTo>
                      <a:pt x="52841" y="176228"/>
                      <a:pt x="54211" y="202323"/>
                      <a:pt x="53384" y="228395"/>
                    </a:cubicBezTo>
                    <a:cubicBezTo>
                      <a:pt x="52622" y="256399"/>
                      <a:pt x="50622" y="284307"/>
                      <a:pt x="51955" y="312311"/>
                    </a:cubicBezTo>
                    <a:cubicBezTo>
                      <a:pt x="54622" y="368222"/>
                      <a:pt x="67671" y="423277"/>
                      <a:pt x="78339" y="478046"/>
                    </a:cubicBezTo>
                    <a:cubicBezTo>
                      <a:pt x="89008" y="532814"/>
                      <a:pt x="100342" y="589774"/>
                      <a:pt x="111391" y="645590"/>
                    </a:cubicBezTo>
                    <a:cubicBezTo>
                      <a:pt x="122440" y="701407"/>
                      <a:pt x="133585" y="758366"/>
                      <a:pt x="144634" y="814754"/>
                    </a:cubicBezTo>
                    <a:cubicBezTo>
                      <a:pt x="154306" y="869838"/>
                      <a:pt x="167509" y="924242"/>
                      <a:pt x="184162" y="977632"/>
                    </a:cubicBezTo>
                    <a:cubicBezTo>
                      <a:pt x="202069" y="1030781"/>
                      <a:pt x="223405" y="1083359"/>
                      <a:pt x="242455" y="1135556"/>
                    </a:cubicBezTo>
                    <a:cubicBezTo>
                      <a:pt x="262934" y="1189563"/>
                      <a:pt x="283318" y="1243570"/>
                      <a:pt x="303987" y="1297481"/>
                    </a:cubicBezTo>
                    <a:cubicBezTo>
                      <a:pt x="345039" y="1404828"/>
                      <a:pt x="385330" y="1512556"/>
                      <a:pt x="428288" y="1619140"/>
                    </a:cubicBezTo>
                    <a:cubicBezTo>
                      <a:pt x="433336" y="1631618"/>
                      <a:pt x="438385" y="1643906"/>
                      <a:pt x="443814" y="1656098"/>
                    </a:cubicBezTo>
                    <a:cubicBezTo>
                      <a:pt x="444576" y="1657812"/>
                      <a:pt x="447147" y="1656574"/>
                      <a:pt x="446576" y="1654859"/>
                    </a:cubicBezTo>
                    <a:cubicBezTo>
                      <a:pt x="429526" y="1600186"/>
                      <a:pt x="408190" y="1546465"/>
                      <a:pt x="387902" y="1492458"/>
                    </a:cubicBezTo>
                    <a:close/>
                  </a:path>
                </a:pathLst>
              </a:custGeom>
              <a:solidFill>
                <a:srgbClr val="37474F"/>
              </a:solidFill>
              <a:ln w="9525" cap="flat">
                <a:noFill/>
                <a:prstDash val="solid"/>
                <a:miter/>
              </a:ln>
            </p:spPr>
            <p:txBody>
              <a:bodyPr rtlCol="0" anchor="ctr"/>
              <a:lstStyle/>
              <a:p>
                <a:endParaRPr lang="zh-CN" altLang="en-US"/>
              </a:p>
            </p:txBody>
          </p:sp>
          <p:sp>
            <p:nvSpPr>
              <p:cNvPr id="371" name="任意多边形: 形状 370"/>
              <p:cNvSpPr/>
              <p:nvPr/>
            </p:nvSpPr>
            <p:spPr>
              <a:xfrm>
                <a:off x="7691893" y="4395107"/>
                <a:ext cx="336914" cy="90404"/>
              </a:xfrm>
              <a:custGeom>
                <a:avLst/>
                <a:gdLst>
                  <a:gd name="connsiteX0" fmla="*/ 335396 w 336914"/>
                  <a:gd name="connsiteY0" fmla="*/ 13 h 90404"/>
                  <a:gd name="connsiteX1" fmla="*/ 302249 w 336914"/>
                  <a:gd name="connsiteY1" fmla="*/ 7442 h 90404"/>
                  <a:gd name="connsiteX2" fmla="*/ 269388 w 336914"/>
                  <a:gd name="connsiteY2" fmla="*/ 15824 h 90404"/>
                  <a:gd name="connsiteX3" fmla="*/ 204903 w 336914"/>
                  <a:gd name="connsiteY3" fmla="*/ 32588 h 90404"/>
                  <a:gd name="connsiteX4" fmla="*/ 73744 w 336914"/>
                  <a:gd name="connsiteY4" fmla="*/ 67450 h 90404"/>
                  <a:gd name="connsiteX5" fmla="*/ 497 w 336914"/>
                  <a:gd name="connsiteY5" fmla="*/ 88976 h 90404"/>
                  <a:gd name="connsiteX6" fmla="*/ 48 w 336914"/>
                  <a:gd name="connsiteY6" fmla="*/ 89956 h 90404"/>
                  <a:gd name="connsiteX7" fmla="*/ 497 w 336914"/>
                  <a:gd name="connsiteY7" fmla="*/ 90405 h 90404"/>
                  <a:gd name="connsiteX8" fmla="*/ 263673 w 336914"/>
                  <a:gd name="connsiteY8" fmla="*/ 24302 h 90404"/>
                  <a:gd name="connsiteX9" fmla="*/ 301011 w 336914"/>
                  <a:gd name="connsiteY9" fmla="*/ 13633 h 90404"/>
                  <a:gd name="connsiteX10" fmla="*/ 336063 w 336914"/>
                  <a:gd name="connsiteY10" fmla="*/ 2489 h 90404"/>
                  <a:gd name="connsiteX11" fmla="*/ 335396 w 336914"/>
                  <a:gd name="connsiteY11" fmla="*/ 13 h 90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914" h="90404">
                    <a:moveTo>
                      <a:pt x="335396" y="13"/>
                    </a:moveTo>
                    <a:cubicBezTo>
                      <a:pt x="324199" y="1776"/>
                      <a:pt x="313127" y="4258"/>
                      <a:pt x="302249" y="7442"/>
                    </a:cubicBezTo>
                    <a:lnTo>
                      <a:pt x="269388" y="15824"/>
                    </a:lnTo>
                    <a:lnTo>
                      <a:pt x="204903" y="32588"/>
                    </a:lnTo>
                    <a:lnTo>
                      <a:pt x="73744" y="67450"/>
                    </a:lnTo>
                    <a:cubicBezTo>
                      <a:pt x="49170" y="74022"/>
                      <a:pt x="24786" y="81356"/>
                      <a:pt x="497" y="88976"/>
                    </a:cubicBezTo>
                    <a:cubicBezTo>
                      <a:pt x="103" y="89123"/>
                      <a:pt x="-99" y="89561"/>
                      <a:pt x="48" y="89956"/>
                    </a:cubicBezTo>
                    <a:cubicBezTo>
                      <a:pt x="125" y="90164"/>
                      <a:pt x="289" y="90328"/>
                      <a:pt x="497" y="90405"/>
                    </a:cubicBezTo>
                    <a:cubicBezTo>
                      <a:pt x="89175" y="72974"/>
                      <a:pt x="176614" y="48400"/>
                      <a:pt x="263673" y="24302"/>
                    </a:cubicBezTo>
                    <a:cubicBezTo>
                      <a:pt x="276150" y="20872"/>
                      <a:pt x="288628" y="17253"/>
                      <a:pt x="301011" y="13633"/>
                    </a:cubicBezTo>
                    <a:cubicBezTo>
                      <a:pt x="312924" y="10684"/>
                      <a:pt x="324633" y="6961"/>
                      <a:pt x="336063" y="2489"/>
                    </a:cubicBezTo>
                    <a:cubicBezTo>
                      <a:pt x="337682" y="1822"/>
                      <a:pt x="336729" y="-178"/>
                      <a:pt x="335396" y="13"/>
                    </a:cubicBezTo>
                    <a:close/>
                  </a:path>
                </a:pathLst>
              </a:custGeom>
              <a:solidFill>
                <a:srgbClr val="37474F"/>
              </a:solidFill>
              <a:ln w="9525" cap="flat">
                <a:noFill/>
                <a:prstDash val="solid"/>
                <a:miter/>
              </a:ln>
            </p:spPr>
            <p:txBody>
              <a:bodyPr rtlCol="0" anchor="ctr"/>
              <a:lstStyle/>
              <a:p>
                <a:endParaRPr lang="zh-CN" altLang="en-US"/>
              </a:p>
            </p:txBody>
          </p:sp>
          <p:sp>
            <p:nvSpPr>
              <p:cNvPr id="372" name="任意多边形: 形状 371"/>
              <p:cNvSpPr/>
              <p:nvPr/>
            </p:nvSpPr>
            <p:spPr>
              <a:xfrm>
                <a:off x="6994373" y="1904574"/>
                <a:ext cx="480407" cy="587527"/>
              </a:xfrm>
              <a:custGeom>
                <a:avLst/>
                <a:gdLst>
                  <a:gd name="connsiteX0" fmla="*/ 19931 w 480407"/>
                  <a:gd name="connsiteY0" fmla="*/ 587451 h 587527"/>
                  <a:gd name="connsiteX1" fmla="*/ 77081 w 480407"/>
                  <a:gd name="connsiteY1" fmla="*/ 577355 h 587527"/>
                  <a:gd name="connsiteX2" fmla="*/ 74319 w 480407"/>
                  <a:gd name="connsiteY2" fmla="*/ 468484 h 587527"/>
                  <a:gd name="connsiteX3" fmla="*/ 106323 w 480407"/>
                  <a:gd name="connsiteY3" fmla="*/ 572211 h 587527"/>
                  <a:gd name="connsiteX4" fmla="*/ 321874 w 480407"/>
                  <a:gd name="connsiteY4" fmla="*/ 534111 h 587527"/>
                  <a:gd name="connsiteX5" fmla="*/ 315016 w 480407"/>
                  <a:gd name="connsiteY5" fmla="*/ 479342 h 587527"/>
                  <a:gd name="connsiteX6" fmla="*/ 337590 w 480407"/>
                  <a:gd name="connsiteY6" fmla="*/ 531254 h 587527"/>
                  <a:gd name="connsiteX7" fmla="*/ 366165 w 480407"/>
                  <a:gd name="connsiteY7" fmla="*/ 525920 h 587527"/>
                  <a:gd name="connsiteX8" fmla="*/ 347591 w 480407"/>
                  <a:gd name="connsiteY8" fmla="*/ 405333 h 587527"/>
                  <a:gd name="connsiteX9" fmla="*/ 407123 w 480407"/>
                  <a:gd name="connsiteY9" fmla="*/ 518109 h 587527"/>
                  <a:gd name="connsiteX10" fmla="*/ 480275 w 480407"/>
                  <a:gd name="connsiteY10" fmla="*/ 500583 h 587527"/>
                  <a:gd name="connsiteX11" fmla="*/ 403313 w 480407"/>
                  <a:gd name="connsiteY11" fmla="*/ 313798 h 587527"/>
                  <a:gd name="connsiteX12" fmla="*/ 277964 w 480407"/>
                  <a:gd name="connsiteY12" fmla="*/ 172923 h 587527"/>
                  <a:gd name="connsiteX13" fmla="*/ 188714 w 480407"/>
                  <a:gd name="connsiteY13" fmla="*/ 20523 h 587527"/>
                  <a:gd name="connsiteX14" fmla="*/ 48792 w 480407"/>
                  <a:gd name="connsiteY14" fmla="*/ 21666 h 587527"/>
                  <a:gd name="connsiteX15" fmla="*/ 25932 w 480407"/>
                  <a:gd name="connsiteY15" fmla="*/ 263792 h 587527"/>
                  <a:gd name="connsiteX16" fmla="*/ 786 w 480407"/>
                  <a:gd name="connsiteY16" fmla="*/ 387617 h 587527"/>
                  <a:gd name="connsiteX17" fmla="*/ 35648 w 480407"/>
                  <a:gd name="connsiteY17" fmla="*/ 509251 h 587527"/>
                  <a:gd name="connsiteX18" fmla="*/ 19931 w 480407"/>
                  <a:gd name="connsiteY18" fmla="*/ 587451 h 587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0407" h="587527">
                    <a:moveTo>
                      <a:pt x="19931" y="587451"/>
                    </a:moveTo>
                    <a:lnTo>
                      <a:pt x="77081" y="577355"/>
                    </a:lnTo>
                    <a:cubicBezTo>
                      <a:pt x="87467" y="541655"/>
                      <a:pt x="86502" y="503611"/>
                      <a:pt x="74319" y="468484"/>
                    </a:cubicBezTo>
                    <a:cubicBezTo>
                      <a:pt x="71747" y="460388"/>
                      <a:pt x="100799" y="504012"/>
                      <a:pt x="106323" y="572211"/>
                    </a:cubicBezTo>
                    <a:cubicBezTo>
                      <a:pt x="167092" y="561638"/>
                      <a:pt x="249770" y="547065"/>
                      <a:pt x="321874" y="534111"/>
                    </a:cubicBezTo>
                    <a:cubicBezTo>
                      <a:pt x="317683" y="505536"/>
                      <a:pt x="315016" y="479342"/>
                      <a:pt x="315016" y="479342"/>
                    </a:cubicBezTo>
                    <a:cubicBezTo>
                      <a:pt x="320952" y="497294"/>
                      <a:pt x="328508" y="514670"/>
                      <a:pt x="337590" y="531254"/>
                    </a:cubicBezTo>
                    <a:cubicBezTo>
                      <a:pt x="347115" y="529539"/>
                      <a:pt x="357116" y="527634"/>
                      <a:pt x="366165" y="525920"/>
                    </a:cubicBezTo>
                    <a:cubicBezTo>
                      <a:pt x="357756" y="486097"/>
                      <a:pt x="351556" y="445840"/>
                      <a:pt x="347591" y="405333"/>
                    </a:cubicBezTo>
                    <a:cubicBezTo>
                      <a:pt x="361122" y="445933"/>
                      <a:pt x="381234" y="484033"/>
                      <a:pt x="407123" y="518109"/>
                    </a:cubicBezTo>
                    <a:cubicBezTo>
                      <a:pt x="452747" y="509060"/>
                      <a:pt x="482656" y="502393"/>
                      <a:pt x="480275" y="500583"/>
                    </a:cubicBezTo>
                    <a:cubicBezTo>
                      <a:pt x="395407" y="435242"/>
                      <a:pt x="436841" y="379520"/>
                      <a:pt x="403313" y="313798"/>
                    </a:cubicBezTo>
                    <a:cubicBezTo>
                      <a:pt x="363022" y="234931"/>
                      <a:pt x="288346" y="236074"/>
                      <a:pt x="277964" y="172923"/>
                    </a:cubicBezTo>
                    <a:cubicBezTo>
                      <a:pt x="269391" y="121488"/>
                      <a:pt x="257199" y="27572"/>
                      <a:pt x="188714" y="20523"/>
                    </a:cubicBezTo>
                    <a:cubicBezTo>
                      <a:pt x="146082" y="-7251"/>
                      <a:pt x="90965" y="-6801"/>
                      <a:pt x="48792" y="21666"/>
                    </a:cubicBezTo>
                    <a:cubicBezTo>
                      <a:pt x="-45315" y="81007"/>
                      <a:pt x="26408" y="230454"/>
                      <a:pt x="25932" y="263792"/>
                    </a:cubicBezTo>
                    <a:cubicBezTo>
                      <a:pt x="25170" y="311417"/>
                      <a:pt x="6882" y="331991"/>
                      <a:pt x="786" y="387617"/>
                    </a:cubicBezTo>
                    <a:cubicBezTo>
                      <a:pt x="-5310" y="443243"/>
                      <a:pt x="25741" y="474008"/>
                      <a:pt x="35648" y="509251"/>
                    </a:cubicBezTo>
                    <a:cubicBezTo>
                      <a:pt x="45554" y="544493"/>
                      <a:pt x="8501" y="589642"/>
                      <a:pt x="19931" y="587451"/>
                    </a:cubicBezTo>
                    <a:close/>
                  </a:path>
                </a:pathLst>
              </a:custGeom>
              <a:solidFill>
                <a:srgbClr val="263238"/>
              </a:solidFill>
              <a:ln w="9525" cap="flat">
                <a:noFill/>
                <a:prstDash val="solid"/>
                <a:miter/>
              </a:ln>
            </p:spPr>
            <p:txBody>
              <a:bodyPr rtlCol="0" anchor="ctr"/>
              <a:lstStyle/>
              <a:p>
                <a:endParaRPr lang="zh-CN" altLang="en-US"/>
              </a:p>
            </p:txBody>
          </p:sp>
          <p:sp>
            <p:nvSpPr>
              <p:cNvPr id="373" name="任意多边形: 形状 372"/>
              <p:cNvSpPr/>
              <p:nvPr/>
            </p:nvSpPr>
            <p:spPr>
              <a:xfrm>
                <a:off x="7264336" y="2067972"/>
                <a:ext cx="210693" cy="325088"/>
              </a:xfrm>
              <a:custGeom>
                <a:avLst/>
                <a:gdLst>
                  <a:gd name="connsiteX0" fmla="*/ 210693 w 210693"/>
                  <a:gd name="connsiteY0" fmla="*/ 325088 h 325088"/>
                  <a:gd name="connsiteX1" fmla="*/ 179547 w 210693"/>
                  <a:gd name="connsiteY1" fmla="*/ 284893 h 325088"/>
                  <a:gd name="connsiteX2" fmla="*/ 170022 w 210693"/>
                  <a:gd name="connsiteY2" fmla="*/ 237268 h 325088"/>
                  <a:gd name="connsiteX3" fmla="*/ 168307 w 210693"/>
                  <a:gd name="connsiteY3" fmla="*/ 185166 h 325088"/>
                  <a:gd name="connsiteX4" fmla="*/ 152781 w 210693"/>
                  <a:gd name="connsiteY4" fmla="*/ 133541 h 325088"/>
                  <a:gd name="connsiteX5" fmla="*/ 116205 w 210693"/>
                  <a:gd name="connsiteY5" fmla="*/ 93821 h 325088"/>
                  <a:gd name="connsiteX6" fmla="*/ 70390 w 210693"/>
                  <a:gd name="connsiteY6" fmla="*/ 68294 h 325088"/>
                  <a:gd name="connsiteX7" fmla="*/ 27432 w 210693"/>
                  <a:gd name="connsiteY7" fmla="*/ 42005 h 325088"/>
                  <a:gd name="connsiteX8" fmla="*/ 0 w 210693"/>
                  <a:gd name="connsiteY8" fmla="*/ 0 h 325088"/>
                  <a:gd name="connsiteX9" fmla="*/ 23241 w 210693"/>
                  <a:gd name="connsiteY9" fmla="*/ 46577 h 325088"/>
                  <a:gd name="connsiteX10" fmla="*/ 65818 w 210693"/>
                  <a:gd name="connsiteY10" fmla="*/ 77438 h 325088"/>
                  <a:gd name="connsiteX11" fmla="*/ 108966 w 210693"/>
                  <a:gd name="connsiteY11" fmla="*/ 103727 h 325088"/>
                  <a:gd name="connsiteX12" fmla="*/ 140970 w 210693"/>
                  <a:gd name="connsiteY12" fmla="*/ 139922 h 325088"/>
                  <a:gd name="connsiteX13" fmla="*/ 155353 w 210693"/>
                  <a:gd name="connsiteY13" fmla="*/ 186595 h 325088"/>
                  <a:gd name="connsiteX14" fmla="*/ 159068 w 210693"/>
                  <a:gd name="connsiteY14" fmla="*/ 237554 h 325088"/>
                  <a:gd name="connsiteX15" fmla="*/ 162592 w 210693"/>
                  <a:gd name="connsiteY15" fmla="*/ 263842 h 325088"/>
                  <a:gd name="connsiteX16" fmla="*/ 173546 w 210693"/>
                  <a:gd name="connsiteY16" fmla="*/ 288608 h 325088"/>
                  <a:gd name="connsiteX17" fmla="*/ 210693 w 210693"/>
                  <a:gd name="connsiteY17" fmla="*/ 325088 h 32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693" h="325088">
                    <a:moveTo>
                      <a:pt x="210693" y="325088"/>
                    </a:moveTo>
                    <a:cubicBezTo>
                      <a:pt x="198477" y="313217"/>
                      <a:pt x="187992" y="299686"/>
                      <a:pt x="179547" y="284893"/>
                    </a:cubicBezTo>
                    <a:cubicBezTo>
                      <a:pt x="172310" y="270108"/>
                      <a:pt x="169028" y="253699"/>
                      <a:pt x="170022" y="237268"/>
                    </a:cubicBezTo>
                    <a:cubicBezTo>
                      <a:pt x="170022" y="220218"/>
                      <a:pt x="170022" y="202787"/>
                      <a:pt x="168307" y="185166"/>
                    </a:cubicBezTo>
                    <a:cubicBezTo>
                      <a:pt x="166638" y="167092"/>
                      <a:pt x="161358" y="149537"/>
                      <a:pt x="152781" y="133541"/>
                    </a:cubicBezTo>
                    <a:cubicBezTo>
                      <a:pt x="143822" y="117652"/>
                      <a:pt x="131303" y="104057"/>
                      <a:pt x="116205" y="93821"/>
                    </a:cubicBezTo>
                    <a:cubicBezTo>
                      <a:pt x="101679" y="84039"/>
                      <a:pt x="86353" y="75499"/>
                      <a:pt x="70390" y="68294"/>
                    </a:cubicBezTo>
                    <a:cubicBezTo>
                      <a:pt x="54970" y="61471"/>
                      <a:pt x="40525" y="52631"/>
                      <a:pt x="27432" y="42005"/>
                    </a:cubicBezTo>
                    <a:cubicBezTo>
                      <a:pt x="14634" y="30763"/>
                      <a:pt x="5148" y="16239"/>
                      <a:pt x="0" y="0"/>
                    </a:cubicBezTo>
                    <a:cubicBezTo>
                      <a:pt x="2804" y="17536"/>
                      <a:pt x="10915" y="33792"/>
                      <a:pt x="23241" y="46577"/>
                    </a:cubicBezTo>
                    <a:cubicBezTo>
                      <a:pt x="35772" y="58981"/>
                      <a:pt x="50131" y="69389"/>
                      <a:pt x="65818" y="77438"/>
                    </a:cubicBezTo>
                    <a:cubicBezTo>
                      <a:pt x="80746" y="85273"/>
                      <a:pt x="95158" y="94054"/>
                      <a:pt x="108966" y="103727"/>
                    </a:cubicBezTo>
                    <a:cubicBezTo>
                      <a:pt x="122126" y="113336"/>
                      <a:pt x="133045" y="125685"/>
                      <a:pt x="140970" y="139922"/>
                    </a:cubicBezTo>
                    <a:cubicBezTo>
                      <a:pt x="148611" y="154456"/>
                      <a:pt x="153487" y="170281"/>
                      <a:pt x="155353" y="186595"/>
                    </a:cubicBezTo>
                    <a:cubicBezTo>
                      <a:pt x="157639" y="203073"/>
                      <a:pt x="157830" y="220123"/>
                      <a:pt x="159068" y="237554"/>
                    </a:cubicBezTo>
                    <a:cubicBezTo>
                      <a:pt x="159551" y="246395"/>
                      <a:pt x="160730" y="255185"/>
                      <a:pt x="162592" y="263842"/>
                    </a:cubicBezTo>
                    <a:cubicBezTo>
                      <a:pt x="164735" y="272685"/>
                      <a:pt x="168445" y="281073"/>
                      <a:pt x="173546" y="288608"/>
                    </a:cubicBezTo>
                    <a:cubicBezTo>
                      <a:pt x="183669" y="302872"/>
                      <a:pt x="196247" y="315225"/>
                      <a:pt x="210693" y="325088"/>
                    </a:cubicBezTo>
                    <a:close/>
                  </a:path>
                </a:pathLst>
              </a:custGeom>
              <a:solidFill>
                <a:srgbClr val="263238"/>
              </a:solidFill>
              <a:ln w="9525" cap="flat">
                <a:noFill/>
                <a:prstDash val="solid"/>
                <a:miter/>
              </a:ln>
            </p:spPr>
            <p:txBody>
              <a:bodyPr rtlCol="0" anchor="ctr"/>
              <a:lstStyle/>
              <a:p>
                <a:endParaRPr lang="zh-CN" altLang="en-US"/>
              </a:p>
            </p:txBody>
          </p:sp>
          <p:sp>
            <p:nvSpPr>
              <p:cNvPr id="374" name="任意多边形: 形状 373"/>
              <p:cNvSpPr/>
              <p:nvPr/>
            </p:nvSpPr>
            <p:spPr>
              <a:xfrm>
                <a:off x="6974449" y="1996058"/>
                <a:ext cx="46858" cy="490537"/>
              </a:xfrm>
              <a:custGeom>
                <a:avLst/>
                <a:gdLst>
                  <a:gd name="connsiteX0" fmla="*/ 23282 w 46858"/>
                  <a:gd name="connsiteY0" fmla="*/ 0 h 490537"/>
                  <a:gd name="connsiteX1" fmla="*/ 21663 w 46858"/>
                  <a:gd name="connsiteY1" fmla="*/ 63722 h 490537"/>
                  <a:gd name="connsiteX2" fmla="*/ 28521 w 46858"/>
                  <a:gd name="connsiteY2" fmla="*/ 127064 h 490537"/>
                  <a:gd name="connsiteX3" fmla="*/ 32522 w 46858"/>
                  <a:gd name="connsiteY3" fmla="*/ 158401 h 490537"/>
                  <a:gd name="connsiteX4" fmla="*/ 33760 w 46858"/>
                  <a:gd name="connsiteY4" fmla="*/ 188881 h 490537"/>
                  <a:gd name="connsiteX5" fmla="*/ 16424 w 46858"/>
                  <a:gd name="connsiteY5" fmla="*/ 247174 h 490537"/>
                  <a:gd name="connsiteX6" fmla="*/ 5280 w 46858"/>
                  <a:gd name="connsiteY6" fmla="*/ 277749 h 490537"/>
                  <a:gd name="connsiteX7" fmla="*/ 41 w 46858"/>
                  <a:gd name="connsiteY7" fmla="*/ 310515 h 490537"/>
                  <a:gd name="connsiteX8" fmla="*/ 1851 w 46858"/>
                  <a:gd name="connsiteY8" fmla="*/ 343281 h 490537"/>
                  <a:gd name="connsiteX9" fmla="*/ 10043 w 46858"/>
                  <a:gd name="connsiteY9" fmla="*/ 375095 h 490537"/>
                  <a:gd name="connsiteX10" fmla="*/ 23568 w 46858"/>
                  <a:gd name="connsiteY10" fmla="*/ 404241 h 490537"/>
                  <a:gd name="connsiteX11" fmla="*/ 34331 w 46858"/>
                  <a:gd name="connsiteY11" fmla="*/ 432816 h 490537"/>
                  <a:gd name="connsiteX12" fmla="*/ 19758 w 46858"/>
                  <a:gd name="connsiteY12" fmla="*/ 490538 h 490537"/>
                  <a:gd name="connsiteX13" fmla="*/ 40808 w 46858"/>
                  <a:gd name="connsiteY13" fmla="*/ 431483 h 490537"/>
                  <a:gd name="connsiteX14" fmla="*/ 31760 w 46858"/>
                  <a:gd name="connsiteY14" fmla="*/ 400336 h 490537"/>
                  <a:gd name="connsiteX15" fmla="*/ 20139 w 46858"/>
                  <a:gd name="connsiteY15" fmla="*/ 371094 h 490537"/>
                  <a:gd name="connsiteX16" fmla="*/ 12995 w 46858"/>
                  <a:gd name="connsiteY16" fmla="*/ 310801 h 490537"/>
                  <a:gd name="connsiteX17" fmla="*/ 18234 w 46858"/>
                  <a:gd name="connsiteY17" fmla="*/ 281083 h 490537"/>
                  <a:gd name="connsiteX18" fmla="*/ 29093 w 46858"/>
                  <a:gd name="connsiteY18" fmla="*/ 252508 h 490537"/>
                  <a:gd name="connsiteX19" fmla="*/ 40808 w 46858"/>
                  <a:gd name="connsiteY19" fmla="*/ 222218 h 490537"/>
                  <a:gd name="connsiteX20" fmla="*/ 46809 w 46858"/>
                  <a:gd name="connsiteY20" fmla="*/ 189548 h 490537"/>
                  <a:gd name="connsiteX21" fmla="*/ 44523 w 46858"/>
                  <a:gd name="connsiteY21" fmla="*/ 156686 h 490537"/>
                  <a:gd name="connsiteX22" fmla="*/ 39189 w 46858"/>
                  <a:gd name="connsiteY22" fmla="*/ 125254 h 490537"/>
                  <a:gd name="connsiteX23" fmla="*/ 28331 w 46858"/>
                  <a:gd name="connsiteY23" fmla="*/ 62865 h 490537"/>
                  <a:gd name="connsiteX24" fmla="*/ 23282 w 46858"/>
                  <a:gd name="connsiteY24" fmla="*/ 0 h 49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858" h="490537">
                    <a:moveTo>
                      <a:pt x="23282" y="0"/>
                    </a:moveTo>
                    <a:cubicBezTo>
                      <a:pt x="20172" y="21097"/>
                      <a:pt x="19629" y="42494"/>
                      <a:pt x="21663" y="63722"/>
                    </a:cubicBezTo>
                    <a:cubicBezTo>
                      <a:pt x="23187" y="84963"/>
                      <a:pt x="25759" y="106013"/>
                      <a:pt x="28521" y="127064"/>
                    </a:cubicBezTo>
                    <a:lnTo>
                      <a:pt x="32522" y="158401"/>
                    </a:lnTo>
                    <a:cubicBezTo>
                      <a:pt x="33877" y="168501"/>
                      <a:pt x="34292" y="178704"/>
                      <a:pt x="33760" y="188881"/>
                    </a:cubicBezTo>
                    <a:cubicBezTo>
                      <a:pt x="31534" y="209196"/>
                      <a:pt x="25661" y="228943"/>
                      <a:pt x="16424" y="247174"/>
                    </a:cubicBezTo>
                    <a:cubicBezTo>
                      <a:pt x="12014" y="257098"/>
                      <a:pt x="8291" y="267314"/>
                      <a:pt x="5280" y="277749"/>
                    </a:cubicBezTo>
                    <a:cubicBezTo>
                      <a:pt x="2303" y="288438"/>
                      <a:pt x="545" y="299430"/>
                      <a:pt x="41" y="310515"/>
                    </a:cubicBezTo>
                    <a:cubicBezTo>
                      <a:pt x="-171" y="321467"/>
                      <a:pt x="434" y="332419"/>
                      <a:pt x="1851" y="343281"/>
                    </a:cubicBezTo>
                    <a:cubicBezTo>
                      <a:pt x="3297" y="354175"/>
                      <a:pt x="6047" y="364857"/>
                      <a:pt x="10043" y="375095"/>
                    </a:cubicBezTo>
                    <a:cubicBezTo>
                      <a:pt x="14043" y="385382"/>
                      <a:pt x="19568" y="394907"/>
                      <a:pt x="23568" y="404241"/>
                    </a:cubicBezTo>
                    <a:cubicBezTo>
                      <a:pt x="28055" y="413403"/>
                      <a:pt x="31659" y="422971"/>
                      <a:pt x="34331" y="432816"/>
                    </a:cubicBezTo>
                    <a:cubicBezTo>
                      <a:pt x="39128" y="453281"/>
                      <a:pt x="33694" y="474802"/>
                      <a:pt x="19758" y="490538"/>
                    </a:cubicBezTo>
                    <a:cubicBezTo>
                      <a:pt x="36169" y="475585"/>
                      <a:pt x="44061" y="453444"/>
                      <a:pt x="40808" y="431483"/>
                    </a:cubicBezTo>
                    <a:cubicBezTo>
                      <a:pt x="38824" y="420828"/>
                      <a:pt x="35793" y="410395"/>
                      <a:pt x="31760" y="400336"/>
                    </a:cubicBezTo>
                    <a:cubicBezTo>
                      <a:pt x="27854" y="390239"/>
                      <a:pt x="23282" y="381286"/>
                      <a:pt x="20139" y="371094"/>
                    </a:cubicBezTo>
                    <a:cubicBezTo>
                      <a:pt x="14147" y="351590"/>
                      <a:pt x="11727" y="331165"/>
                      <a:pt x="12995" y="310801"/>
                    </a:cubicBezTo>
                    <a:cubicBezTo>
                      <a:pt x="13688" y="300738"/>
                      <a:pt x="15444" y="290776"/>
                      <a:pt x="18234" y="281083"/>
                    </a:cubicBezTo>
                    <a:cubicBezTo>
                      <a:pt x="21220" y="271329"/>
                      <a:pt x="24847" y="261783"/>
                      <a:pt x="29093" y="252508"/>
                    </a:cubicBezTo>
                    <a:cubicBezTo>
                      <a:pt x="33512" y="242618"/>
                      <a:pt x="37423" y="232508"/>
                      <a:pt x="40808" y="222218"/>
                    </a:cubicBezTo>
                    <a:cubicBezTo>
                      <a:pt x="44195" y="211629"/>
                      <a:pt x="46212" y="200649"/>
                      <a:pt x="46809" y="189548"/>
                    </a:cubicBezTo>
                    <a:cubicBezTo>
                      <a:pt x="47067" y="178547"/>
                      <a:pt x="46302" y="167546"/>
                      <a:pt x="44523" y="156686"/>
                    </a:cubicBezTo>
                    <a:cubicBezTo>
                      <a:pt x="42999" y="146114"/>
                      <a:pt x="41094" y="135731"/>
                      <a:pt x="39189" y="125254"/>
                    </a:cubicBezTo>
                    <a:cubicBezTo>
                      <a:pt x="35474" y="104394"/>
                      <a:pt x="31474" y="83725"/>
                      <a:pt x="28331" y="62865"/>
                    </a:cubicBezTo>
                    <a:cubicBezTo>
                      <a:pt x="24557" y="42131"/>
                      <a:pt x="22866" y="21071"/>
                      <a:pt x="23282" y="0"/>
                    </a:cubicBezTo>
                    <a:close/>
                  </a:path>
                </a:pathLst>
              </a:custGeom>
              <a:solidFill>
                <a:srgbClr val="263238"/>
              </a:solidFill>
              <a:ln w="9525" cap="flat">
                <a:noFill/>
                <a:prstDash val="solid"/>
                <a:miter/>
              </a:ln>
            </p:spPr>
            <p:txBody>
              <a:bodyPr rtlCol="0" anchor="ctr"/>
              <a:lstStyle/>
              <a:p>
                <a:endParaRPr lang="zh-CN" altLang="en-US"/>
              </a:p>
            </p:txBody>
          </p:sp>
          <p:sp>
            <p:nvSpPr>
              <p:cNvPr id="375" name="任意多边形: 形状 374"/>
              <p:cNvSpPr/>
              <p:nvPr/>
            </p:nvSpPr>
            <p:spPr>
              <a:xfrm>
                <a:off x="6424299" y="2114186"/>
                <a:ext cx="809133" cy="424263"/>
              </a:xfrm>
              <a:custGeom>
                <a:avLst/>
                <a:gdLst>
                  <a:gd name="connsiteX0" fmla="*/ 788603 w 809133"/>
                  <a:gd name="connsiteY0" fmla="*/ 206675 h 424263"/>
                  <a:gd name="connsiteX1" fmla="*/ 349595 w 809133"/>
                  <a:gd name="connsiteY1" fmla="*/ 421369 h 424263"/>
                  <a:gd name="connsiteX2" fmla="*/ 7362 w 809133"/>
                  <a:gd name="connsiteY2" fmla="*/ 190673 h 424263"/>
                  <a:gd name="connsiteX3" fmla="*/ 159762 w 809133"/>
                  <a:gd name="connsiteY3" fmla="*/ 2078 h 424263"/>
                  <a:gd name="connsiteX4" fmla="*/ 397030 w 809133"/>
                  <a:gd name="connsiteY4" fmla="*/ 209342 h 424263"/>
                  <a:gd name="connsiteX5" fmla="*/ 734691 w 809133"/>
                  <a:gd name="connsiteY5" fmla="*/ 131809 h 424263"/>
                  <a:gd name="connsiteX6" fmla="*/ 788603 w 809133"/>
                  <a:gd name="connsiteY6" fmla="*/ 206675 h 42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133" h="424263">
                    <a:moveTo>
                      <a:pt x="788603" y="206675"/>
                    </a:moveTo>
                    <a:cubicBezTo>
                      <a:pt x="715070" y="284875"/>
                      <a:pt x="453989" y="447943"/>
                      <a:pt x="349595" y="421369"/>
                    </a:cubicBezTo>
                    <a:cubicBezTo>
                      <a:pt x="265680" y="400033"/>
                      <a:pt x="58035" y="233440"/>
                      <a:pt x="7362" y="190673"/>
                    </a:cubicBezTo>
                    <a:cubicBezTo>
                      <a:pt x="-35405" y="154573"/>
                      <a:pt x="120424" y="-20972"/>
                      <a:pt x="159762" y="2078"/>
                    </a:cubicBezTo>
                    <a:cubicBezTo>
                      <a:pt x="209006" y="30653"/>
                      <a:pt x="345404" y="203722"/>
                      <a:pt x="397030" y="209342"/>
                    </a:cubicBezTo>
                    <a:cubicBezTo>
                      <a:pt x="417318" y="211533"/>
                      <a:pt x="561241" y="176100"/>
                      <a:pt x="734691" y="131809"/>
                    </a:cubicBezTo>
                    <a:cubicBezTo>
                      <a:pt x="802033" y="114664"/>
                      <a:pt x="832513" y="160098"/>
                      <a:pt x="788603" y="206675"/>
                    </a:cubicBezTo>
                    <a:close/>
                  </a:path>
                </a:pathLst>
              </a:custGeom>
              <a:solidFill>
                <a:srgbClr val="F7A9A0"/>
              </a:solidFill>
              <a:ln w="9525" cap="flat">
                <a:noFill/>
                <a:prstDash val="solid"/>
                <a:miter/>
              </a:ln>
            </p:spPr>
            <p:txBody>
              <a:bodyPr rtlCol="0" anchor="ctr"/>
              <a:lstStyle/>
              <a:p>
                <a:endParaRPr lang="zh-CN" altLang="en-US"/>
              </a:p>
            </p:txBody>
          </p:sp>
          <p:sp>
            <p:nvSpPr>
              <p:cNvPr id="376" name="任意多边形: 形状 375"/>
              <p:cNvSpPr/>
              <p:nvPr/>
            </p:nvSpPr>
            <p:spPr>
              <a:xfrm>
                <a:off x="6257022" y="1960404"/>
                <a:ext cx="336086" cy="344645"/>
              </a:xfrm>
              <a:custGeom>
                <a:avLst/>
                <a:gdLst>
                  <a:gd name="connsiteX0" fmla="*/ 174638 w 336086"/>
                  <a:gd name="connsiteY0" fmla="*/ 344646 h 344645"/>
                  <a:gd name="connsiteX1" fmla="*/ 50813 w 336086"/>
                  <a:gd name="connsiteY1" fmla="*/ 218249 h 344645"/>
                  <a:gd name="connsiteX2" fmla="*/ 4903 w 336086"/>
                  <a:gd name="connsiteY2" fmla="*/ 88804 h 344645"/>
                  <a:gd name="connsiteX3" fmla="*/ 40907 w 336086"/>
                  <a:gd name="connsiteY3" fmla="*/ 96139 h 344645"/>
                  <a:gd name="connsiteX4" fmla="*/ 48337 w 336086"/>
                  <a:gd name="connsiteY4" fmla="*/ 42513 h 344645"/>
                  <a:gd name="connsiteX5" fmla="*/ 93580 w 336086"/>
                  <a:gd name="connsiteY5" fmla="*/ 65658 h 344645"/>
                  <a:gd name="connsiteX6" fmla="*/ 104439 w 336086"/>
                  <a:gd name="connsiteY6" fmla="*/ 11461 h 344645"/>
                  <a:gd name="connsiteX7" fmla="*/ 144444 w 336086"/>
                  <a:gd name="connsiteY7" fmla="*/ 40036 h 344645"/>
                  <a:gd name="connsiteX8" fmla="*/ 155112 w 336086"/>
                  <a:gd name="connsiteY8" fmla="*/ 126 h 344645"/>
                  <a:gd name="connsiteX9" fmla="*/ 221787 w 336086"/>
                  <a:gd name="connsiteY9" fmla="*/ 97186 h 344645"/>
                  <a:gd name="connsiteX10" fmla="*/ 336087 w 336086"/>
                  <a:gd name="connsiteY10" fmla="*/ 225678 h 34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6086" h="344645">
                    <a:moveTo>
                      <a:pt x="174638" y="344646"/>
                    </a:moveTo>
                    <a:cubicBezTo>
                      <a:pt x="154636" y="328453"/>
                      <a:pt x="69863" y="246348"/>
                      <a:pt x="50813" y="218249"/>
                    </a:cubicBezTo>
                    <a:cubicBezTo>
                      <a:pt x="31763" y="190150"/>
                      <a:pt x="-15195" y="105187"/>
                      <a:pt x="4903" y="88804"/>
                    </a:cubicBezTo>
                    <a:cubicBezTo>
                      <a:pt x="25000" y="72421"/>
                      <a:pt x="40907" y="96139"/>
                      <a:pt x="40907" y="96139"/>
                    </a:cubicBezTo>
                    <a:cubicBezTo>
                      <a:pt x="40907" y="96139"/>
                      <a:pt x="26524" y="57181"/>
                      <a:pt x="48337" y="42513"/>
                    </a:cubicBezTo>
                    <a:cubicBezTo>
                      <a:pt x="70149" y="27844"/>
                      <a:pt x="93580" y="65658"/>
                      <a:pt x="93580" y="65658"/>
                    </a:cubicBezTo>
                    <a:cubicBezTo>
                      <a:pt x="93580" y="65658"/>
                      <a:pt x="81674" y="24510"/>
                      <a:pt x="104439" y="11461"/>
                    </a:cubicBezTo>
                    <a:cubicBezTo>
                      <a:pt x="127204" y="-1588"/>
                      <a:pt x="144444" y="40036"/>
                      <a:pt x="144444" y="40036"/>
                    </a:cubicBezTo>
                    <a:cubicBezTo>
                      <a:pt x="144444" y="40036"/>
                      <a:pt x="131871" y="2984"/>
                      <a:pt x="155112" y="126"/>
                    </a:cubicBezTo>
                    <a:cubicBezTo>
                      <a:pt x="183115" y="-3398"/>
                      <a:pt x="198546" y="67659"/>
                      <a:pt x="221787" y="97186"/>
                    </a:cubicBezTo>
                    <a:cubicBezTo>
                      <a:pt x="226930" y="103949"/>
                      <a:pt x="336087" y="225678"/>
                      <a:pt x="336087" y="225678"/>
                    </a:cubicBezTo>
                    <a:close/>
                  </a:path>
                </a:pathLst>
              </a:custGeom>
              <a:solidFill>
                <a:srgbClr val="F7A9A0"/>
              </a:solidFill>
              <a:ln w="9525" cap="flat">
                <a:noFill/>
                <a:prstDash val="solid"/>
                <a:miter/>
              </a:ln>
            </p:spPr>
            <p:txBody>
              <a:bodyPr rtlCol="0" anchor="ctr"/>
              <a:lstStyle/>
              <a:p>
                <a:endParaRPr lang="zh-CN" altLang="en-US"/>
              </a:p>
            </p:txBody>
          </p:sp>
          <p:sp>
            <p:nvSpPr>
              <p:cNvPr id="377" name="任意多边形: 形状 376"/>
              <p:cNvSpPr/>
              <p:nvPr/>
            </p:nvSpPr>
            <p:spPr>
              <a:xfrm>
                <a:off x="6398104" y="1995205"/>
                <a:ext cx="65490" cy="113677"/>
              </a:xfrm>
              <a:custGeom>
                <a:avLst/>
                <a:gdLst>
                  <a:gd name="connsiteX0" fmla="*/ 2696 w 65490"/>
                  <a:gd name="connsiteY0" fmla="*/ 1711 h 113677"/>
                  <a:gd name="connsiteX1" fmla="*/ 65180 w 65490"/>
                  <a:gd name="connsiteY1" fmla="*/ 112201 h 113677"/>
                  <a:gd name="connsiteX2" fmla="*/ 64227 w 65490"/>
                  <a:gd name="connsiteY2" fmla="*/ 113439 h 113677"/>
                  <a:gd name="connsiteX3" fmla="*/ 124 w 65490"/>
                  <a:gd name="connsiteY3" fmla="*/ 2092 h 113677"/>
                  <a:gd name="connsiteX4" fmla="*/ 2696 w 65490"/>
                  <a:gd name="connsiteY4" fmla="*/ 1711 h 113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0" h="113677">
                    <a:moveTo>
                      <a:pt x="2696" y="1711"/>
                    </a:moveTo>
                    <a:cubicBezTo>
                      <a:pt x="14126" y="53908"/>
                      <a:pt x="28223" y="74768"/>
                      <a:pt x="65180" y="112201"/>
                    </a:cubicBezTo>
                    <a:cubicBezTo>
                      <a:pt x="65942" y="112963"/>
                      <a:pt x="65180" y="114201"/>
                      <a:pt x="64227" y="113439"/>
                    </a:cubicBezTo>
                    <a:cubicBezTo>
                      <a:pt x="24603" y="80102"/>
                      <a:pt x="3267" y="56289"/>
                      <a:pt x="124" y="2092"/>
                    </a:cubicBezTo>
                    <a:cubicBezTo>
                      <a:pt x="-543" y="-480"/>
                      <a:pt x="1648" y="-766"/>
                      <a:pt x="2696" y="1711"/>
                    </a:cubicBezTo>
                    <a:close/>
                  </a:path>
                </a:pathLst>
              </a:custGeom>
              <a:solidFill>
                <a:srgbClr val="263238"/>
              </a:solidFill>
              <a:ln w="9525" cap="flat">
                <a:noFill/>
                <a:prstDash val="solid"/>
                <a:miter/>
              </a:ln>
            </p:spPr>
            <p:txBody>
              <a:bodyPr rtlCol="0" anchor="ctr"/>
              <a:lstStyle/>
              <a:p>
                <a:endParaRPr lang="zh-CN" altLang="en-US"/>
              </a:p>
            </p:txBody>
          </p:sp>
          <p:sp>
            <p:nvSpPr>
              <p:cNvPr id="378" name="任意多边形: 形状 377"/>
              <p:cNvSpPr/>
              <p:nvPr/>
            </p:nvSpPr>
            <p:spPr>
              <a:xfrm>
                <a:off x="6347490" y="2020373"/>
                <a:ext cx="70396" cy="120367"/>
              </a:xfrm>
              <a:custGeom>
                <a:avLst/>
                <a:gdLst>
                  <a:gd name="connsiteX0" fmla="*/ 2636 w 70396"/>
                  <a:gd name="connsiteY0" fmla="*/ 1308 h 120367"/>
                  <a:gd name="connsiteX1" fmla="*/ 70169 w 70396"/>
                  <a:gd name="connsiteY1" fmla="*/ 119228 h 120367"/>
                  <a:gd name="connsiteX2" fmla="*/ 69216 w 70396"/>
                  <a:gd name="connsiteY2" fmla="*/ 120180 h 120367"/>
                  <a:gd name="connsiteX3" fmla="*/ 65 w 70396"/>
                  <a:gd name="connsiteY3" fmla="*/ 2546 h 120367"/>
                  <a:gd name="connsiteX4" fmla="*/ 2636 w 70396"/>
                  <a:gd name="connsiteY4" fmla="*/ 1308 h 1203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96" h="120367">
                    <a:moveTo>
                      <a:pt x="2636" y="1308"/>
                    </a:moveTo>
                    <a:cubicBezTo>
                      <a:pt x="19305" y="54458"/>
                      <a:pt x="34355" y="77508"/>
                      <a:pt x="70169" y="119228"/>
                    </a:cubicBezTo>
                    <a:cubicBezTo>
                      <a:pt x="70740" y="119894"/>
                      <a:pt x="70169" y="120752"/>
                      <a:pt x="69216" y="120180"/>
                    </a:cubicBezTo>
                    <a:cubicBezTo>
                      <a:pt x="30545" y="82080"/>
                      <a:pt x="9780" y="57887"/>
                      <a:pt x="65" y="2546"/>
                    </a:cubicBezTo>
                    <a:cubicBezTo>
                      <a:pt x="-412" y="70"/>
                      <a:pt x="1874" y="-1073"/>
                      <a:pt x="2636" y="1308"/>
                    </a:cubicBezTo>
                    <a:close/>
                  </a:path>
                </a:pathLst>
              </a:custGeom>
              <a:solidFill>
                <a:srgbClr val="263238"/>
              </a:solidFill>
              <a:ln w="9525" cap="flat">
                <a:noFill/>
                <a:prstDash val="solid"/>
                <a:miter/>
              </a:ln>
            </p:spPr>
            <p:txBody>
              <a:bodyPr rtlCol="0" anchor="ctr"/>
              <a:lstStyle/>
              <a:p>
                <a:endParaRPr lang="zh-CN" altLang="en-US"/>
              </a:p>
            </p:txBody>
          </p:sp>
          <p:sp>
            <p:nvSpPr>
              <p:cNvPr id="379" name="任意多边形: 形状 378"/>
              <p:cNvSpPr/>
              <p:nvPr/>
            </p:nvSpPr>
            <p:spPr>
              <a:xfrm>
                <a:off x="6298474" y="2056405"/>
                <a:ext cx="77446" cy="116180"/>
              </a:xfrm>
              <a:custGeom>
                <a:avLst/>
                <a:gdLst>
                  <a:gd name="connsiteX0" fmla="*/ 1741 w 77446"/>
                  <a:gd name="connsiteY0" fmla="*/ 2042 h 116180"/>
                  <a:gd name="connsiteX1" fmla="*/ 77084 w 77446"/>
                  <a:gd name="connsiteY1" fmla="*/ 114437 h 116180"/>
                  <a:gd name="connsiteX2" fmla="*/ 77227 w 77446"/>
                  <a:gd name="connsiteY2" fmla="*/ 115818 h 116180"/>
                  <a:gd name="connsiteX3" fmla="*/ 75846 w 77446"/>
                  <a:gd name="connsiteY3" fmla="*/ 115961 h 116180"/>
                  <a:gd name="connsiteX4" fmla="*/ 313 w 77446"/>
                  <a:gd name="connsiteY4" fmla="*/ 2804 h 116180"/>
                  <a:gd name="connsiteX5" fmla="*/ 1741 w 77446"/>
                  <a:gd name="connsiteY5" fmla="*/ 2042 h 11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46" h="116180">
                    <a:moveTo>
                      <a:pt x="1741" y="2042"/>
                    </a:moveTo>
                    <a:cubicBezTo>
                      <a:pt x="21553" y="52429"/>
                      <a:pt x="36984" y="78242"/>
                      <a:pt x="77084" y="114437"/>
                    </a:cubicBezTo>
                    <a:cubicBezTo>
                      <a:pt x="77505" y="114779"/>
                      <a:pt x="77569" y="115397"/>
                      <a:pt x="77227" y="115818"/>
                    </a:cubicBezTo>
                    <a:cubicBezTo>
                      <a:pt x="76885" y="116239"/>
                      <a:pt x="76267" y="116303"/>
                      <a:pt x="75846" y="115961"/>
                    </a:cubicBezTo>
                    <a:cubicBezTo>
                      <a:pt x="36792" y="89618"/>
                      <a:pt x="9662" y="48975"/>
                      <a:pt x="313" y="2804"/>
                    </a:cubicBezTo>
                    <a:cubicBezTo>
                      <a:pt x="-545" y="-435"/>
                      <a:pt x="503" y="-1101"/>
                      <a:pt x="1741" y="2042"/>
                    </a:cubicBezTo>
                    <a:close/>
                  </a:path>
                </a:pathLst>
              </a:custGeom>
              <a:solidFill>
                <a:srgbClr val="263238"/>
              </a:solidFill>
              <a:ln w="9525" cap="flat">
                <a:noFill/>
                <a:prstDash val="solid"/>
                <a:miter/>
              </a:ln>
            </p:spPr>
            <p:txBody>
              <a:bodyPr rtlCol="0" anchor="ctr"/>
              <a:lstStyle/>
              <a:p>
                <a:endParaRPr lang="zh-CN" altLang="en-US"/>
              </a:p>
            </p:txBody>
          </p:sp>
          <p:sp>
            <p:nvSpPr>
              <p:cNvPr id="380" name="任意多边形: 形状 379"/>
              <p:cNvSpPr/>
              <p:nvPr/>
            </p:nvSpPr>
            <p:spPr>
              <a:xfrm>
                <a:off x="6473533" y="2007639"/>
                <a:ext cx="170915" cy="222052"/>
              </a:xfrm>
              <a:custGeom>
                <a:avLst/>
                <a:gdLst>
                  <a:gd name="connsiteX0" fmla="*/ 170916 w 170915"/>
                  <a:gd name="connsiteY0" fmla="*/ 172348 h 222052"/>
                  <a:gd name="connsiteX1" fmla="*/ 132816 w 170915"/>
                  <a:gd name="connsiteY1" fmla="*/ 83479 h 222052"/>
                  <a:gd name="connsiteX2" fmla="*/ 5847 w 170915"/>
                  <a:gd name="connsiteY2" fmla="*/ 3184 h 222052"/>
                  <a:gd name="connsiteX3" fmla="*/ 55473 w 170915"/>
                  <a:gd name="connsiteY3" fmla="*/ 104911 h 222052"/>
                  <a:gd name="connsiteX4" fmla="*/ 28898 w 170915"/>
                  <a:gd name="connsiteY4" fmla="*/ 208257 h 222052"/>
                  <a:gd name="connsiteX5" fmla="*/ 170916 w 170915"/>
                  <a:gd name="connsiteY5" fmla="*/ 172348 h 22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915" h="222052">
                    <a:moveTo>
                      <a:pt x="170916" y="172348"/>
                    </a:moveTo>
                    <a:cubicBezTo>
                      <a:pt x="170916" y="172348"/>
                      <a:pt x="149008" y="109102"/>
                      <a:pt x="132816" y="83479"/>
                    </a:cubicBezTo>
                    <a:cubicBezTo>
                      <a:pt x="116623" y="57857"/>
                      <a:pt x="22992" y="-16152"/>
                      <a:pt x="5847" y="3184"/>
                    </a:cubicBezTo>
                    <a:cubicBezTo>
                      <a:pt x="-16251" y="28234"/>
                      <a:pt x="29565" y="81670"/>
                      <a:pt x="55473" y="104911"/>
                    </a:cubicBezTo>
                    <a:cubicBezTo>
                      <a:pt x="55473" y="104911"/>
                      <a:pt x="4228" y="162823"/>
                      <a:pt x="28898" y="208257"/>
                    </a:cubicBezTo>
                    <a:cubicBezTo>
                      <a:pt x="53568" y="253691"/>
                      <a:pt x="170916" y="172348"/>
                      <a:pt x="170916" y="172348"/>
                    </a:cubicBezTo>
                    <a:close/>
                  </a:path>
                </a:pathLst>
              </a:custGeom>
              <a:solidFill>
                <a:srgbClr val="F7A9A0"/>
              </a:solidFill>
              <a:ln w="9525" cap="flat">
                <a:noFill/>
                <a:prstDash val="solid"/>
                <a:miter/>
              </a:ln>
            </p:spPr>
            <p:txBody>
              <a:bodyPr rtlCol="0" anchor="ctr"/>
              <a:lstStyle/>
              <a:p>
                <a:endParaRPr lang="zh-CN" altLang="en-US"/>
              </a:p>
            </p:txBody>
          </p:sp>
          <p:sp>
            <p:nvSpPr>
              <p:cNvPr id="381" name="任意多边形: 形状 380"/>
              <p:cNvSpPr/>
              <p:nvPr/>
            </p:nvSpPr>
            <p:spPr>
              <a:xfrm>
                <a:off x="6473498" y="2019406"/>
                <a:ext cx="59099" cy="196809"/>
              </a:xfrm>
              <a:custGeom>
                <a:avLst/>
                <a:gdLst>
                  <a:gd name="connsiteX0" fmla="*/ 2454 w 59099"/>
                  <a:gd name="connsiteY0" fmla="*/ 370 h 196809"/>
                  <a:gd name="connsiteX1" fmla="*/ 58080 w 59099"/>
                  <a:gd name="connsiteY1" fmla="*/ 90381 h 196809"/>
                  <a:gd name="connsiteX2" fmla="*/ 58328 w 59099"/>
                  <a:gd name="connsiteY2" fmla="*/ 94685 h 196809"/>
                  <a:gd name="connsiteX3" fmla="*/ 57318 w 59099"/>
                  <a:gd name="connsiteY3" fmla="*/ 95430 h 196809"/>
                  <a:gd name="connsiteX4" fmla="*/ 27314 w 59099"/>
                  <a:gd name="connsiteY4" fmla="*/ 195918 h 196809"/>
                  <a:gd name="connsiteX5" fmla="*/ 26491 w 59099"/>
                  <a:gd name="connsiteY5" fmla="*/ 196808 h 196809"/>
                  <a:gd name="connsiteX6" fmla="*/ 25790 w 59099"/>
                  <a:gd name="connsiteY6" fmla="*/ 196490 h 196809"/>
                  <a:gd name="connsiteX7" fmla="*/ 50365 w 59099"/>
                  <a:gd name="connsiteY7" fmla="*/ 93239 h 196809"/>
                  <a:gd name="connsiteX8" fmla="*/ 2073 w 59099"/>
                  <a:gd name="connsiteY8" fmla="*/ 275 h 196809"/>
                  <a:gd name="connsiteX9" fmla="*/ 2454 w 59099"/>
                  <a:gd name="connsiteY9" fmla="*/ 370 h 19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99" h="196809">
                    <a:moveTo>
                      <a:pt x="2454" y="370"/>
                    </a:moveTo>
                    <a:cubicBezTo>
                      <a:pt x="-1261" y="37708"/>
                      <a:pt x="34648" y="65997"/>
                      <a:pt x="58080" y="90381"/>
                    </a:cubicBezTo>
                    <a:cubicBezTo>
                      <a:pt x="59336" y="91501"/>
                      <a:pt x="59447" y="93428"/>
                      <a:pt x="58328" y="94685"/>
                    </a:cubicBezTo>
                    <a:cubicBezTo>
                      <a:pt x="58046" y="95000"/>
                      <a:pt x="57702" y="95254"/>
                      <a:pt x="57318" y="95430"/>
                    </a:cubicBezTo>
                    <a:cubicBezTo>
                      <a:pt x="37506" y="121147"/>
                      <a:pt x="17027" y="163152"/>
                      <a:pt x="27314" y="195918"/>
                    </a:cubicBezTo>
                    <a:cubicBezTo>
                      <a:pt x="27333" y="196391"/>
                      <a:pt x="26964" y="196790"/>
                      <a:pt x="26491" y="196808"/>
                    </a:cubicBezTo>
                    <a:cubicBezTo>
                      <a:pt x="26220" y="196819"/>
                      <a:pt x="25960" y="196701"/>
                      <a:pt x="25790" y="196490"/>
                    </a:cubicBezTo>
                    <a:cubicBezTo>
                      <a:pt x="9978" y="162867"/>
                      <a:pt x="26838" y="120290"/>
                      <a:pt x="50365" y="93239"/>
                    </a:cubicBezTo>
                    <a:cubicBezTo>
                      <a:pt x="25980" y="68569"/>
                      <a:pt x="-8881" y="38565"/>
                      <a:pt x="2073" y="275"/>
                    </a:cubicBezTo>
                    <a:cubicBezTo>
                      <a:pt x="2168" y="-106"/>
                      <a:pt x="2454" y="-106"/>
                      <a:pt x="2454" y="370"/>
                    </a:cubicBezTo>
                    <a:close/>
                  </a:path>
                </a:pathLst>
              </a:custGeom>
              <a:solidFill>
                <a:srgbClr val="263238"/>
              </a:solidFill>
              <a:ln w="9525" cap="flat">
                <a:noFill/>
                <a:prstDash val="solid"/>
                <a:miter/>
              </a:ln>
            </p:spPr>
            <p:txBody>
              <a:bodyPr rtlCol="0" anchor="ctr"/>
              <a:lstStyle/>
              <a:p>
                <a:endParaRPr lang="zh-CN" altLang="en-US"/>
              </a:p>
            </p:txBody>
          </p:sp>
          <p:sp>
            <p:nvSpPr>
              <p:cNvPr id="382" name="任意多边形: 形状 381"/>
              <p:cNvSpPr/>
              <p:nvPr/>
            </p:nvSpPr>
            <p:spPr>
              <a:xfrm>
                <a:off x="6545580" y="2158269"/>
                <a:ext cx="701023" cy="390603"/>
              </a:xfrm>
              <a:custGeom>
                <a:avLst/>
                <a:gdLst>
                  <a:gd name="connsiteX0" fmla="*/ 99822 w 701023"/>
                  <a:gd name="connsiteY0" fmla="*/ 0 h 390603"/>
                  <a:gd name="connsiteX1" fmla="*/ 0 w 701023"/>
                  <a:gd name="connsiteY1" fmla="*/ 255365 h 390603"/>
                  <a:gd name="connsiteX2" fmla="*/ 240601 w 701023"/>
                  <a:gd name="connsiteY2" fmla="*/ 389954 h 390603"/>
                  <a:gd name="connsiteX3" fmla="*/ 638365 w 701023"/>
                  <a:gd name="connsiteY3" fmla="*/ 207169 h 390603"/>
                  <a:gd name="connsiteX4" fmla="*/ 592836 w 701023"/>
                  <a:gd name="connsiteY4" fmla="*/ 83344 h 390603"/>
                  <a:gd name="connsiteX5" fmla="*/ 277177 w 701023"/>
                  <a:gd name="connsiteY5" fmla="*/ 156686 h 390603"/>
                  <a:gd name="connsiteX6" fmla="*/ 99822 w 701023"/>
                  <a:gd name="connsiteY6" fmla="*/ 0 h 390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023" h="390603">
                    <a:moveTo>
                      <a:pt x="99822" y="0"/>
                    </a:moveTo>
                    <a:lnTo>
                      <a:pt x="0" y="255365"/>
                    </a:lnTo>
                    <a:cubicBezTo>
                      <a:pt x="0" y="255365"/>
                      <a:pt x="154496" y="379190"/>
                      <a:pt x="240601" y="389954"/>
                    </a:cubicBezTo>
                    <a:cubicBezTo>
                      <a:pt x="326707" y="400717"/>
                      <a:pt x="556165" y="275177"/>
                      <a:pt x="638365" y="207169"/>
                    </a:cubicBezTo>
                    <a:cubicBezTo>
                      <a:pt x="720566" y="139160"/>
                      <a:pt x="737521" y="52292"/>
                      <a:pt x="592836" y="83344"/>
                    </a:cubicBezTo>
                    <a:cubicBezTo>
                      <a:pt x="448151" y="114395"/>
                      <a:pt x="281654" y="156496"/>
                      <a:pt x="277177" y="156686"/>
                    </a:cubicBezTo>
                    <a:cubicBezTo>
                      <a:pt x="272701" y="156877"/>
                      <a:pt x="99822" y="0"/>
                      <a:pt x="99822" y="0"/>
                    </a:cubicBezTo>
                    <a:close/>
                  </a:path>
                </a:pathLst>
              </a:custGeom>
              <a:solidFill>
                <a:srgbClr val="C53F3F"/>
              </a:solidFill>
              <a:ln w="9525" cap="flat">
                <a:noFill/>
                <a:prstDash val="solid"/>
                <a:miter/>
              </a:ln>
            </p:spPr>
            <p:txBody>
              <a:bodyPr rtlCol="0" anchor="ctr"/>
              <a:lstStyle/>
              <a:p>
                <a:endParaRPr lang="zh-CN" altLang="en-US"/>
              </a:p>
            </p:txBody>
          </p:sp>
          <p:sp>
            <p:nvSpPr>
              <p:cNvPr id="383" name="任意多边形: 形状 382"/>
              <p:cNvSpPr/>
              <p:nvPr/>
            </p:nvSpPr>
            <p:spPr>
              <a:xfrm>
                <a:off x="6549675" y="2211609"/>
                <a:ext cx="657996" cy="337089"/>
              </a:xfrm>
              <a:custGeom>
                <a:avLst/>
                <a:gdLst>
                  <a:gd name="connsiteX0" fmla="*/ 656749 w 657996"/>
                  <a:gd name="connsiteY0" fmla="*/ 24574 h 337089"/>
                  <a:gd name="connsiteX1" fmla="*/ 652177 w 657996"/>
                  <a:gd name="connsiteY1" fmla="*/ 24574 h 337089"/>
                  <a:gd name="connsiteX2" fmla="*/ 653986 w 657996"/>
                  <a:gd name="connsiteY2" fmla="*/ 31813 h 337089"/>
                  <a:gd name="connsiteX3" fmla="*/ 638013 w 657996"/>
                  <a:gd name="connsiteY3" fmla="*/ 48409 h 337089"/>
                  <a:gd name="connsiteX4" fmla="*/ 621417 w 657996"/>
                  <a:gd name="connsiteY4" fmla="*/ 32436 h 337089"/>
                  <a:gd name="connsiteX5" fmla="*/ 623030 w 657996"/>
                  <a:gd name="connsiteY5" fmla="*/ 25051 h 337089"/>
                  <a:gd name="connsiteX6" fmla="*/ 618649 w 657996"/>
                  <a:gd name="connsiteY6" fmla="*/ 25622 h 337089"/>
                  <a:gd name="connsiteX7" fmla="*/ 617601 w 657996"/>
                  <a:gd name="connsiteY7" fmla="*/ 31813 h 337089"/>
                  <a:gd name="connsiteX8" fmla="*/ 637794 w 657996"/>
                  <a:gd name="connsiteY8" fmla="*/ 52006 h 337089"/>
                  <a:gd name="connsiteX9" fmla="*/ 657987 w 657996"/>
                  <a:gd name="connsiteY9" fmla="*/ 31813 h 337089"/>
                  <a:gd name="connsiteX10" fmla="*/ 656749 w 657996"/>
                  <a:gd name="connsiteY10" fmla="*/ 24574 h 337089"/>
                  <a:gd name="connsiteX11" fmla="*/ 260699 w 657996"/>
                  <a:gd name="connsiteY11" fmla="*/ 333470 h 337089"/>
                  <a:gd name="connsiteX12" fmla="*/ 249174 w 657996"/>
                  <a:gd name="connsiteY12" fmla="*/ 337090 h 337089"/>
                  <a:gd name="connsiteX13" fmla="*/ 269081 w 657996"/>
                  <a:gd name="connsiteY13" fmla="*/ 335375 h 337089"/>
                  <a:gd name="connsiteX14" fmla="*/ 260699 w 657996"/>
                  <a:gd name="connsiteY14" fmla="*/ 333470 h 337089"/>
                  <a:gd name="connsiteX15" fmla="*/ 367951 w 657996"/>
                  <a:gd name="connsiteY15" fmla="*/ 260318 h 337089"/>
                  <a:gd name="connsiteX16" fmla="*/ 347758 w 657996"/>
                  <a:gd name="connsiteY16" fmla="*/ 280511 h 337089"/>
                  <a:gd name="connsiteX17" fmla="*/ 367951 w 657996"/>
                  <a:gd name="connsiteY17" fmla="*/ 300704 h 337089"/>
                  <a:gd name="connsiteX18" fmla="*/ 388144 w 657996"/>
                  <a:gd name="connsiteY18" fmla="*/ 280511 h 337089"/>
                  <a:gd name="connsiteX19" fmla="*/ 368332 w 657996"/>
                  <a:gd name="connsiteY19" fmla="*/ 260318 h 337089"/>
                  <a:gd name="connsiteX20" fmla="*/ 367951 w 657996"/>
                  <a:gd name="connsiteY20" fmla="*/ 296704 h 337089"/>
                  <a:gd name="connsiteX21" fmla="*/ 351663 w 657996"/>
                  <a:gd name="connsiteY21" fmla="*/ 280416 h 337089"/>
                  <a:gd name="connsiteX22" fmla="*/ 367951 w 657996"/>
                  <a:gd name="connsiteY22" fmla="*/ 264128 h 337089"/>
                  <a:gd name="connsiteX23" fmla="*/ 384239 w 657996"/>
                  <a:gd name="connsiteY23" fmla="*/ 280416 h 337089"/>
                  <a:gd name="connsiteX24" fmla="*/ 384238 w 657996"/>
                  <a:gd name="connsiteY24" fmla="*/ 280511 h 337089"/>
                  <a:gd name="connsiteX25" fmla="*/ 368332 w 657996"/>
                  <a:gd name="connsiteY25" fmla="*/ 296704 h 337089"/>
                  <a:gd name="connsiteX26" fmla="*/ 491014 w 657996"/>
                  <a:gd name="connsiteY26" fmla="*/ 52197 h 337089"/>
                  <a:gd name="connsiteX27" fmla="*/ 486061 w 657996"/>
                  <a:gd name="connsiteY27" fmla="*/ 53245 h 337089"/>
                  <a:gd name="connsiteX28" fmla="*/ 490598 w 657996"/>
                  <a:gd name="connsiteY28" fmla="*/ 75690 h 337089"/>
                  <a:gd name="connsiteX29" fmla="*/ 468153 w 657996"/>
                  <a:gd name="connsiteY29" fmla="*/ 80228 h 337089"/>
                  <a:gd name="connsiteX30" fmla="*/ 460915 w 657996"/>
                  <a:gd name="connsiteY30" fmla="*/ 66865 h 337089"/>
                  <a:gd name="connsiteX31" fmla="*/ 463296 w 657996"/>
                  <a:gd name="connsiteY31" fmla="*/ 58579 h 337089"/>
                  <a:gd name="connsiteX32" fmla="*/ 458343 w 657996"/>
                  <a:gd name="connsiteY32" fmla="*/ 59722 h 337089"/>
                  <a:gd name="connsiteX33" fmla="*/ 457009 w 657996"/>
                  <a:gd name="connsiteY33" fmla="*/ 66866 h 337089"/>
                  <a:gd name="connsiteX34" fmla="*/ 477140 w 657996"/>
                  <a:gd name="connsiteY34" fmla="*/ 87121 h 337089"/>
                  <a:gd name="connsiteX35" fmla="*/ 497395 w 657996"/>
                  <a:gd name="connsiteY35" fmla="*/ 66991 h 337089"/>
                  <a:gd name="connsiteX36" fmla="*/ 491014 w 657996"/>
                  <a:gd name="connsiteY36" fmla="*/ 52197 h 337089"/>
                  <a:gd name="connsiteX37" fmla="*/ 173069 w 657996"/>
                  <a:gd name="connsiteY37" fmla="*/ 244030 h 337089"/>
                  <a:gd name="connsiteX38" fmla="*/ 152972 w 657996"/>
                  <a:gd name="connsiteY38" fmla="*/ 264319 h 337089"/>
                  <a:gd name="connsiteX39" fmla="*/ 173260 w 657996"/>
                  <a:gd name="connsiteY39" fmla="*/ 284416 h 337089"/>
                  <a:gd name="connsiteX40" fmla="*/ 193357 w 657996"/>
                  <a:gd name="connsiteY40" fmla="*/ 264319 h 337089"/>
                  <a:gd name="connsiteX41" fmla="*/ 173069 w 657996"/>
                  <a:gd name="connsiteY41" fmla="*/ 244030 h 337089"/>
                  <a:gd name="connsiteX42" fmla="*/ 173069 w 657996"/>
                  <a:gd name="connsiteY42" fmla="*/ 280511 h 337089"/>
                  <a:gd name="connsiteX43" fmla="*/ 156782 w 657996"/>
                  <a:gd name="connsiteY43" fmla="*/ 264223 h 337089"/>
                  <a:gd name="connsiteX44" fmla="*/ 173070 w 657996"/>
                  <a:gd name="connsiteY44" fmla="*/ 247936 h 337089"/>
                  <a:gd name="connsiteX45" fmla="*/ 189357 w 657996"/>
                  <a:gd name="connsiteY45" fmla="*/ 264224 h 337089"/>
                  <a:gd name="connsiteX46" fmla="*/ 189357 w 657996"/>
                  <a:gd name="connsiteY46" fmla="*/ 264319 h 337089"/>
                  <a:gd name="connsiteX47" fmla="*/ 173069 w 657996"/>
                  <a:gd name="connsiteY47" fmla="*/ 280511 h 337089"/>
                  <a:gd name="connsiteX48" fmla="*/ 117824 w 657996"/>
                  <a:gd name="connsiteY48" fmla="*/ 136112 h 337089"/>
                  <a:gd name="connsiteX49" fmla="*/ 97631 w 657996"/>
                  <a:gd name="connsiteY49" fmla="*/ 156305 h 337089"/>
                  <a:gd name="connsiteX50" fmla="*/ 117824 w 657996"/>
                  <a:gd name="connsiteY50" fmla="*/ 176498 h 337089"/>
                  <a:gd name="connsiteX51" fmla="*/ 138017 w 657996"/>
                  <a:gd name="connsiteY51" fmla="*/ 156305 h 337089"/>
                  <a:gd name="connsiteX52" fmla="*/ 117824 w 657996"/>
                  <a:gd name="connsiteY52" fmla="*/ 136112 h 337089"/>
                  <a:gd name="connsiteX53" fmla="*/ 117824 w 657996"/>
                  <a:gd name="connsiteY53" fmla="*/ 172498 h 337089"/>
                  <a:gd name="connsiteX54" fmla="*/ 101537 w 657996"/>
                  <a:gd name="connsiteY54" fmla="*/ 156210 h 337089"/>
                  <a:gd name="connsiteX55" fmla="*/ 117825 w 657996"/>
                  <a:gd name="connsiteY55" fmla="*/ 139922 h 337089"/>
                  <a:gd name="connsiteX56" fmla="*/ 134112 w 657996"/>
                  <a:gd name="connsiteY56" fmla="*/ 156210 h 337089"/>
                  <a:gd name="connsiteX57" fmla="*/ 134112 w 657996"/>
                  <a:gd name="connsiteY57" fmla="*/ 156305 h 337089"/>
                  <a:gd name="connsiteX58" fmla="*/ 117824 w 657996"/>
                  <a:gd name="connsiteY58" fmla="*/ 172498 h 337089"/>
                  <a:gd name="connsiteX59" fmla="*/ 281559 w 657996"/>
                  <a:gd name="connsiteY59" fmla="*/ 180880 h 337089"/>
                  <a:gd name="connsiteX60" fmla="*/ 261366 w 657996"/>
                  <a:gd name="connsiteY60" fmla="*/ 201073 h 337089"/>
                  <a:gd name="connsiteX61" fmla="*/ 281559 w 657996"/>
                  <a:gd name="connsiteY61" fmla="*/ 221266 h 337089"/>
                  <a:gd name="connsiteX62" fmla="*/ 301752 w 657996"/>
                  <a:gd name="connsiteY62" fmla="*/ 201073 h 337089"/>
                  <a:gd name="connsiteX63" fmla="*/ 281369 w 657996"/>
                  <a:gd name="connsiteY63" fmla="*/ 180879 h 337089"/>
                  <a:gd name="connsiteX64" fmla="*/ 281273 w 657996"/>
                  <a:gd name="connsiteY64" fmla="*/ 180880 h 337089"/>
                  <a:gd name="connsiteX65" fmla="*/ 281559 w 657996"/>
                  <a:gd name="connsiteY65" fmla="*/ 217265 h 337089"/>
                  <a:gd name="connsiteX66" fmla="*/ 265272 w 657996"/>
                  <a:gd name="connsiteY66" fmla="*/ 200977 h 337089"/>
                  <a:gd name="connsiteX67" fmla="*/ 281560 w 657996"/>
                  <a:gd name="connsiteY67" fmla="*/ 184690 h 337089"/>
                  <a:gd name="connsiteX68" fmla="*/ 297847 w 657996"/>
                  <a:gd name="connsiteY68" fmla="*/ 200978 h 337089"/>
                  <a:gd name="connsiteX69" fmla="*/ 297847 w 657996"/>
                  <a:gd name="connsiteY69" fmla="*/ 201073 h 337089"/>
                  <a:gd name="connsiteX70" fmla="*/ 281467 w 657996"/>
                  <a:gd name="connsiteY70" fmla="*/ 217267 h 337089"/>
                  <a:gd name="connsiteX71" fmla="*/ 281273 w 657996"/>
                  <a:gd name="connsiteY71" fmla="*/ 217265 h 337089"/>
                  <a:gd name="connsiteX72" fmla="*/ 117824 w 657996"/>
                  <a:gd name="connsiteY72" fmla="*/ 0 h 337089"/>
                  <a:gd name="connsiteX73" fmla="*/ 97632 w 657996"/>
                  <a:gd name="connsiteY73" fmla="*/ 20193 h 337089"/>
                  <a:gd name="connsiteX74" fmla="*/ 117825 w 657996"/>
                  <a:gd name="connsiteY74" fmla="*/ 40386 h 337089"/>
                  <a:gd name="connsiteX75" fmla="*/ 138017 w 657996"/>
                  <a:gd name="connsiteY75" fmla="*/ 20288 h 337089"/>
                  <a:gd name="connsiteX76" fmla="*/ 117824 w 657996"/>
                  <a:gd name="connsiteY76" fmla="*/ 0 h 337089"/>
                  <a:gd name="connsiteX77" fmla="*/ 117824 w 657996"/>
                  <a:gd name="connsiteY77" fmla="*/ 36385 h 337089"/>
                  <a:gd name="connsiteX78" fmla="*/ 101538 w 657996"/>
                  <a:gd name="connsiteY78" fmla="*/ 20097 h 337089"/>
                  <a:gd name="connsiteX79" fmla="*/ 117827 w 657996"/>
                  <a:gd name="connsiteY79" fmla="*/ 3810 h 337089"/>
                  <a:gd name="connsiteX80" fmla="*/ 134113 w 657996"/>
                  <a:gd name="connsiteY80" fmla="*/ 20099 h 337089"/>
                  <a:gd name="connsiteX81" fmla="*/ 134112 w 657996"/>
                  <a:gd name="connsiteY81" fmla="*/ 20288 h 337089"/>
                  <a:gd name="connsiteX82" fmla="*/ 117824 w 657996"/>
                  <a:gd name="connsiteY82" fmla="*/ 36290 h 337089"/>
                  <a:gd name="connsiteX83" fmla="*/ 14478 w 657996"/>
                  <a:gd name="connsiteY83" fmla="*/ 154400 h 337089"/>
                  <a:gd name="connsiteX84" fmla="*/ 13049 w 657996"/>
                  <a:gd name="connsiteY84" fmla="*/ 158115 h 337089"/>
                  <a:gd name="connsiteX85" fmla="*/ 25372 w 657996"/>
                  <a:gd name="connsiteY85" fmla="*/ 177417 h 337089"/>
                  <a:gd name="connsiteX86" fmla="*/ 9430 w 657996"/>
                  <a:gd name="connsiteY86" fmla="*/ 190119 h 337089"/>
                  <a:gd name="connsiteX87" fmla="*/ 1429 w 657996"/>
                  <a:gd name="connsiteY87" fmla="*/ 187928 h 337089"/>
                  <a:gd name="connsiteX88" fmla="*/ 0 w 657996"/>
                  <a:gd name="connsiteY88" fmla="*/ 191548 h 337089"/>
                  <a:gd name="connsiteX89" fmla="*/ 9525 w 657996"/>
                  <a:gd name="connsiteY89" fmla="*/ 194024 h 337089"/>
                  <a:gd name="connsiteX90" fmla="*/ 29919 w 657996"/>
                  <a:gd name="connsiteY90" fmla="*/ 174227 h 337089"/>
                  <a:gd name="connsiteX91" fmla="*/ 14573 w 657996"/>
                  <a:gd name="connsiteY91" fmla="*/ 154400 h 337089"/>
                  <a:gd name="connsiteX92" fmla="*/ 224599 w 657996"/>
                  <a:gd name="connsiteY92" fmla="*/ 89059 h 337089"/>
                  <a:gd name="connsiteX93" fmla="*/ 204502 w 657996"/>
                  <a:gd name="connsiteY93" fmla="*/ 109347 h 337089"/>
                  <a:gd name="connsiteX94" fmla="*/ 224790 w 657996"/>
                  <a:gd name="connsiteY94" fmla="*/ 129444 h 337089"/>
                  <a:gd name="connsiteX95" fmla="*/ 244888 w 657996"/>
                  <a:gd name="connsiteY95" fmla="*/ 109347 h 337089"/>
                  <a:gd name="connsiteX96" fmla="*/ 224599 w 657996"/>
                  <a:gd name="connsiteY96" fmla="*/ 89059 h 337089"/>
                  <a:gd name="connsiteX97" fmla="*/ 224599 w 657996"/>
                  <a:gd name="connsiteY97" fmla="*/ 125444 h 337089"/>
                  <a:gd name="connsiteX98" fmla="*/ 208408 w 657996"/>
                  <a:gd name="connsiteY98" fmla="*/ 109060 h 337089"/>
                  <a:gd name="connsiteX99" fmla="*/ 224792 w 657996"/>
                  <a:gd name="connsiteY99" fmla="*/ 92869 h 337089"/>
                  <a:gd name="connsiteX100" fmla="*/ 240983 w 657996"/>
                  <a:gd name="connsiteY100" fmla="*/ 109253 h 337089"/>
                  <a:gd name="connsiteX101" fmla="*/ 240982 w 657996"/>
                  <a:gd name="connsiteY101" fmla="*/ 109347 h 337089"/>
                  <a:gd name="connsiteX102" fmla="*/ 224599 w 657996"/>
                  <a:gd name="connsiteY102" fmla="*/ 125444 h 337089"/>
                  <a:gd name="connsiteX103" fmla="*/ 468439 w 657996"/>
                  <a:gd name="connsiteY103" fmla="*/ 186976 h 337089"/>
                  <a:gd name="connsiteX104" fmla="*/ 448342 w 657996"/>
                  <a:gd name="connsiteY104" fmla="*/ 207264 h 337089"/>
                  <a:gd name="connsiteX105" fmla="*/ 468630 w 657996"/>
                  <a:gd name="connsiteY105" fmla="*/ 227361 h 337089"/>
                  <a:gd name="connsiteX106" fmla="*/ 488728 w 657996"/>
                  <a:gd name="connsiteY106" fmla="*/ 207264 h 337089"/>
                  <a:gd name="connsiteX107" fmla="*/ 468439 w 657996"/>
                  <a:gd name="connsiteY107" fmla="*/ 186976 h 337089"/>
                  <a:gd name="connsiteX108" fmla="*/ 468439 w 657996"/>
                  <a:gd name="connsiteY108" fmla="*/ 223456 h 337089"/>
                  <a:gd name="connsiteX109" fmla="*/ 452152 w 657996"/>
                  <a:gd name="connsiteY109" fmla="*/ 207168 h 337089"/>
                  <a:gd name="connsiteX110" fmla="*/ 468440 w 657996"/>
                  <a:gd name="connsiteY110" fmla="*/ 190881 h 337089"/>
                  <a:gd name="connsiteX111" fmla="*/ 484727 w 657996"/>
                  <a:gd name="connsiteY111" fmla="*/ 207169 h 337089"/>
                  <a:gd name="connsiteX112" fmla="*/ 484727 w 657996"/>
                  <a:gd name="connsiteY112" fmla="*/ 207264 h 337089"/>
                  <a:gd name="connsiteX113" fmla="*/ 468439 w 657996"/>
                  <a:gd name="connsiteY113" fmla="*/ 223456 h 337089"/>
                  <a:gd name="connsiteX114" fmla="*/ 377666 w 657996"/>
                  <a:gd name="connsiteY114" fmla="*/ 122015 h 337089"/>
                  <a:gd name="connsiteX115" fmla="*/ 357569 w 657996"/>
                  <a:gd name="connsiteY115" fmla="*/ 142304 h 337089"/>
                  <a:gd name="connsiteX116" fmla="*/ 377857 w 657996"/>
                  <a:gd name="connsiteY116" fmla="*/ 162401 h 337089"/>
                  <a:gd name="connsiteX117" fmla="*/ 397955 w 657996"/>
                  <a:gd name="connsiteY117" fmla="*/ 142304 h 337089"/>
                  <a:gd name="connsiteX118" fmla="*/ 377666 w 657996"/>
                  <a:gd name="connsiteY118" fmla="*/ 122015 h 337089"/>
                  <a:gd name="connsiteX119" fmla="*/ 377666 w 657996"/>
                  <a:gd name="connsiteY119" fmla="*/ 158496 h 337089"/>
                  <a:gd name="connsiteX120" fmla="*/ 361379 w 657996"/>
                  <a:gd name="connsiteY120" fmla="*/ 142208 h 337089"/>
                  <a:gd name="connsiteX121" fmla="*/ 377667 w 657996"/>
                  <a:gd name="connsiteY121" fmla="*/ 125921 h 337089"/>
                  <a:gd name="connsiteX122" fmla="*/ 393954 w 657996"/>
                  <a:gd name="connsiteY122" fmla="*/ 142208 h 337089"/>
                  <a:gd name="connsiteX123" fmla="*/ 393954 w 657996"/>
                  <a:gd name="connsiteY123" fmla="*/ 142303 h 337089"/>
                  <a:gd name="connsiteX124" fmla="*/ 377666 w 657996"/>
                  <a:gd name="connsiteY124" fmla="*/ 158210 h 337089"/>
                  <a:gd name="connsiteX125" fmla="*/ 573214 w 657996"/>
                  <a:gd name="connsiteY125" fmla="*/ 111728 h 337089"/>
                  <a:gd name="connsiteX126" fmla="*/ 553117 w 657996"/>
                  <a:gd name="connsiteY126" fmla="*/ 132016 h 337089"/>
                  <a:gd name="connsiteX127" fmla="*/ 573405 w 657996"/>
                  <a:gd name="connsiteY127" fmla="*/ 152114 h 337089"/>
                  <a:gd name="connsiteX128" fmla="*/ 593502 w 657996"/>
                  <a:gd name="connsiteY128" fmla="*/ 131921 h 337089"/>
                  <a:gd name="connsiteX129" fmla="*/ 573406 w 657996"/>
                  <a:gd name="connsiteY129" fmla="*/ 111443 h 337089"/>
                  <a:gd name="connsiteX130" fmla="*/ 573214 w 657996"/>
                  <a:gd name="connsiteY130" fmla="*/ 111442 h 337089"/>
                  <a:gd name="connsiteX131" fmla="*/ 573214 w 657996"/>
                  <a:gd name="connsiteY131" fmla="*/ 148114 h 337089"/>
                  <a:gd name="connsiteX132" fmla="*/ 556927 w 657996"/>
                  <a:gd name="connsiteY132" fmla="*/ 131826 h 337089"/>
                  <a:gd name="connsiteX133" fmla="*/ 573215 w 657996"/>
                  <a:gd name="connsiteY133" fmla="*/ 115538 h 337089"/>
                  <a:gd name="connsiteX134" fmla="*/ 589502 w 657996"/>
                  <a:gd name="connsiteY134" fmla="*/ 131826 h 337089"/>
                  <a:gd name="connsiteX135" fmla="*/ 589502 w 657996"/>
                  <a:gd name="connsiteY135" fmla="*/ 131921 h 337089"/>
                  <a:gd name="connsiteX136" fmla="*/ 573214 w 657996"/>
                  <a:gd name="connsiteY136" fmla="*/ 147828 h 3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657996" h="337089">
                    <a:moveTo>
                      <a:pt x="656749" y="24574"/>
                    </a:moveTo>
                    <a:cubicBezTo>
                      <a:pt x="655226" y="24480"/>
                      <a:pt x="653699" y="24480"/>
                      <a:pt x="652177" y="24574"/>
                    </a:cubicBezTo>
                    <a:cubicBezTo>
                      <a:pt x="653398" y="26789"/>
                      <a:pt x="654021" y="29284"/>
                      <a:pt x="653986" y="31813"/>
                    </a:cubicBezTo>
                    <a:cubicBezTo>
                      <a:pt x="654158" y="40807"/>
                      <a:pt x="647006" y="48238"/>
                      <a:pt x="638013" y="48409"/>
                    </a:cubicBezTo>
                    <a:cubicBezTo>
                      <a:pt x="629019" y="48581"/>
                      <a:pt x="621589" y="41429"/>
                      <a:pt x="621417" y="32436"/>
                    </a:cubicBezTo>
                    <a:cubicBezTo>
                      <a:pt x="621368" y="29882"/>
                      <a:pt x="621921" y="27352"/>
                      <a:pt x="623030" y="25051"/>
                    </a:cubicBezTo>
                    <a:lnTo>
                      <a:pt x="618649" y="25622"/>
                    </a:lnTo>
                    <a:cubicBezTo>
                      <a:pt x="617959" y="27614"/>
                      <a:pt x="617605" y="29706"/>
                      <a:pt x="617601" y="31813"/>
                    </a:cubicBezTo>
                    <a:cubicBezTo>
                      <a:pt x="617601" y="42966"/>
                      <a:pt x="626642" y="52006"/>
                      <a:pt x="637794" y="52006"/>
                    </a:cubicBezTo>
                    <a:cubicBezTo>
                      <a:pt x="648946" y="52006"/>
                      <a:pt x="657987" y="42966"/>
                      <a:pt x="657987" y="31813"/>
                    </a:cubicBezTo>
                    <a:cubicBezTo>
                      <a:pt x="658068" y="29342"/>
                      <a:pt x="657647" y="26879"/>
                      <a:pt x="656749" y="24574"/>
                    </a:cubicBezTo>
                    <a:close/>
                    <a:moveTo>
                      <a:pt x="260699" y="333470"/>
                    </a:moveTo>
                    <a:cubicBezTo>
                      <a:pt x="256576" y="333460"/>
                      <a:pt x="252551" y="334724"/>
                      <a:pt x="249174" y="337090"/>
                    </a:cubicBezTo>
                    <a:cubicBezTo>
                      <a:pt x="255840" y="336948"/>
                      <a:pt x="262490" y="336375"/>
                      <a:pt x="269081" y="335375"/>
                    </a:cubicBezTo>
                    <a:cubicBezTo>
                      <a:pt x="266469" y="334110"/>
                      <a:pt x="263602" y="333458"/>
                      <a:pt x="260699" y="333470"/>
                    </a:cubicBezTo>
                    <a:close/>
                    <a:moveTo>
                      <a:pt x="367951" y="260318"/>
                    </a:moveTo>
                    <a:cubicBezTo>
                      <a:pt x="356799" y="260318"/>
                      <a:pt x="347758" y="269359"/>
                      <a:pt x="347758" y="280511"/>
                    </a:cubicBezTo>
                    <a:cubicBezTo>
                      <a:pt x="347758" y="291663"/>
                      <a:pt x="356799" y="300704"/>
                      <a:pt x="367951" y="300704"/>
                    </a:cubicBezTo>
                    <a:cubicBezTo>
                      <a:pt x="379103" y="300704"/>
                      <a:pt x="388144" y="291663"/>
                      <a:pt x="388144" y="280511"/>
                    </a:cubicBezTo>
                    <a:cubicBezTo>
                      <a:pt x="388095" y="269527"/>
                      <a:pt x="379313" y="260576"/>
                      <a:pt x="368332" y="260318"/>
                    </a:cubicBezTo>
                    <a:close/>
                    <a:moveTo>
                      <a:pt x="367951" y="296704"/>
                    </a:moveTo>
                    <a:cubicBezTo>
                      <a:pt x="358955" y="296704"/>
                      <a:pt x="351663" y="289411"/>
                      <a:pt x="351663" y="280416"/>
                    </a:cubicBezTo>
                    <a:cubicBezTo>
                      <a:pt x="351664" y="271420"/>
                      <a:pt x="358956" y="264128"/>
                      <a:pt x="367951" y="264128"/>
                    </a:cubicBezTo>
                    <a:cubicBezTo>
                      <a:pt x="376947" y="264128"/>
                      <a:pt x="384239" y="271421"/>
                      <a:pt x="384239" y="280416"/>
                    </a:cubicBezTo>
                    <a:cubicBezTo>
                      <a:pt x="384239" y="280448"/>
                      <a:pt x="384239" y="280480"/>
                      <a:pt x="384238" y="280511"/>
                    </a:cubicBezTo>
                    <a:cubicBezTo>
                      <a:pt x="384189" y="289323"/>
                      <a:pt x="377141" y="296498"/>
                      <a:pt x="368332" y="296704"/>
                    </a:cubicBezTo>
                    <a:close/>
                    <a:moveTo>
                      <a:pt x="491014" y="52197"/>
                    </a:moveTo>
                    <a:lnTo>
                      <a:pt x="486061" y="53245"/>
                    </a:lnTo>
                    <a:cubicBezTo>
                      <a:pt x="493512" y="58190"/>
                      <a:pt x="495544" y="68239"/>
                      <a:pt x="490598" y="75690"/>
                    </a:cubicBezTo>
                    <a:cubicBezTo>
                      <a:pt x="485653" y="83141"/>
                      <a:pt x="475604" y="85173"/>
                      <a:pt x="468153" y="80228"/>
                    </a:cubicBezTo>
                    <a:cubicBezTo>
                      <a:pt x="463670" y="77253"/>
                      <a:pt x="460958" y="72245"/>
                      <a:pt x="460915" y="66865"/>
                    </a:cubicBezTo>
                    <a:cubicBezTo>
                      <a:pt x="460915" y="63934"/>
                      <a:pt x="461740" y="61063"/>
                      <a:pt x="463296" y="58579"/>
                    </a:cubicBezTo>
                    <a:lnTo>
                      <a:pt x="458343" y="59722"/>
                    </a:lnTo>
                    <a:cubicBezTo>
                      <a:pt x="457444" y="61995"/>
                      <a:pt x="456991" y="64421"/>
                      <a:pt x="457009" y="66866"/>
                    </a:cubicBezTo>
                    <a:cubicBezTo>
                      <a:pt x="456975" y="78018"/>
                      <a:pt x="465988" y="87086"/>
                      <a:pt x="477140" y="87121"/>
                    </a:cubicBezTo>
                    <a:cubicBezTo>
                      <a:pt x="488292" y="87156"/>
                      <a:pt x="497361" y="78143"/>
                      <a:pt x="497395" y="66991"/>
                    </a:cubicBezTo>
                    <a:cubicBezTo>
                      <a:pt x="497413" y="61388"/>
                      <a:pt x="495101" y="56029"/>
                      <a:pt x="491014" y="52197"/>
                    </a:cubicBezTo>
                    <a:close/>
                    <a:moveTo>
                      <a:pt x="173069" y="244030"/>
                    </a:moveTo>
                    <a:cubicBezTo>
                      <a:pt x="161917" y="244083"/>
                      <a:pt x="152919" y="253167"/>
                      <a:pt x="152972" y="264319"/>
                    </a:cubicBezTo>
                    <a:cubicBezTo>
                      <a:pt x="153024" y="275471"/>
                      <a:pt x="162108" y="284469"/>
                      <a:pt x="173260" y="284416"/>
                    </a:cubicBezTo>
                    <a:cubicBezTo>
                      <a:pt x="184338" y="284364"/>
                      <a:pt x="193305" y="275396"/>
                      <a:pt x="193357" y="264319"/>
                    </a:cubicBezTo>
                    <a:cubicBezTo>
                      <a:pt x="193357" y="253114"/>
                      <a:pt x="184274" y="244030"/>
                      <a:pt x="173069" y="244030"/>
                    </a:cubicBezTo>
                    <a:close/>
                    <a:moveTo>
                      <a:pt x="173069" y="280511"/>
                    </a:moveTo>
                    <a:cubicBezTo>
                      <a:pt x="164074" y="280511"/>
                      <a:pt x="156781" y="273219"/>
                      <a:pt x="156782" y="264223"/>
                    </a:cubicBezTo>
                    <a:cubicBezTo>
                      <a:pt x="156782" y="255228"/>
                      <a:pt x="164074" y="247936"/>
                      <a:pt x="173070" y="247936"/>
                    </a:cubicBezTo>
                    <a:cubicBezTo>
                      <a:pt x="182065" y="247936"/>
                      <a:pt x="189357" y="255228"/>
                      <a:pt x="189357" y="264224"/>
                    </a:cubicBezTo>
                    <a:cubicBezTo>
                      <a:pt x="189357" y="264255"/>
                      <a:pt x="189357" y="264287"/>
                      <a:pt x="189357" y="264319"/>
                    </a:cubicBezTo>
                    <a:cubicBezTo>
                      <a:pt x="189304" y="273277"/>
                      <a:pt x="182028" y="280511"/>
                      <a:pt x="173069" y="280511"/>
                    </a:cubicBezTo>
                    <a:close/>
                    <a:moveTo>
                      <a:pt x="117824" y="136112"/>
                    </a:moveTo>
                    <a:cubicBezTo>
                      <a:pt x="106672" y="136112"/>
                      <a:pt x="97631" y="145153"/>
                      <a:pt x="97631" y="156305"/>
                    </a:cubicBezTo>
                    <a:cubicBezTo>
                      <a:pt x="97631" y="167457"/>
                      <a:pt x="106672" y="176498"/>
                      <a:pt x="117824" y="176498"/>
                    </a:cubicBezTo>
                    <a:cubicBezTo>
                      <a:pt x="128976" y="176498"/>
                      <a:pt x="138017" y="167457"/>
                      <a:pt x="138017" y="156305"/>
                    </a:cubicBezTo>
                    <a:cubicBezTo>
                      <a:pt x="137965" y="145175"/>
                      <a:pt x="128955" y="136164"/>
                      <a:pt x="117824" y="136112"/>
                    </a:cubicBezTo>
                    <a:close/>
                    <a:moveTo>
                      <a:pt x="117824" y="172498"/>
                    </a:moveTo>
                    <a:cubicBezTo>
                      <a:pt x="108829" y="172498"/>
                      <a:pt x="101537" y="165205"/>
                      <a:pt x="101537" y="156210"/>
                    </a:cubicBezTo>
                    <a:cubicBezTo>
                      <a:pt x="101537" y="147214"/>
                      <a:pt x="108829" y="139922"/>
                      <a:pt x="117825" y="139922"/>
                    </a:cubicBezTo>
                    <a:cubicBezTo>
                      <a:pt x="126820" y="139922"/>
                      <a:pt x="134112" y="147215"/>
                      <a:pt x="134112" y="156210"/>
                    </a:cubicBezTo>
                    <a:cubicBezTo>
                      <a:pt x="134112" y="156242"/>
                      <a:pt x="134112" y="156274"/>
                      <a:pt x="134112" y="156305"/>
                    </a:cubicBezTo>
                    <a:cubicBezTo>
                      <a:pt x="134060" y="165263"/>
                      <a:pt x="126783" y="172498"/>
                      <a:pt x="117824" y="172498"/>
                    </a:cubicBezTo>
                    <a:close/>
                    <a:moveTo>
                      <a:pt x="281559" y="180880"/>
                    </a:moveTo>
                    <a:cubicBezTo>
                      <a:pt x="270407" y="180880"/>
                      <a:pt x="261366" y="189920"/>
                      <a:pt x="261366" y="201073"/>
                    </a:cubicBezTo>
                    <a:cubicBezTo>
                      <a:pt x="261366" y="212225"/>
                      <a:pt x="270407" y="221266"/>
                      <a:pt x="281559" y="221266"/>
                    </a:cubicBezTo>
                    <a:cubicBezTo>
                      <a:pt x="292711" y="221266"/>
                      <a:pt x="301752" y="212225"/>
                      <a:pt x="301752" y="201073"/>
                    </a:cubicBezTo>
                    <a:cubicBezTo>
                      <a:pt x="301700" y="189868"/>
                      <a:pt x="292574" y="180827"/>
                      <a:pt x="281369" y="180879"/>
                    </a:cubicBezTo>
                    <a:cubicBezTo>
                      <a:pt x="281337" y="180879"/>
                      <a:pt x="281305" y="180879"/>
                      <a:pt x="281273" y="180880"/>
                    </a:cubicBezTo>
                    <a:close/>
                    <a:moveTo>
                      <a:pt x="281559" y="217265"/>
                    </a:moveTo>
                    <a:cubicBezTo>
                      <a:pt x="272564" y="217265"/>
                      <a:pt x="265271" y="209973"/>
                      <a:pt x="265272" y="200977"/>
                    </a:cubicBezTo>
                    <a:cubicBezTo>
                      <a:pt x="265272" y="191982"/>
                      <a:pt x="272564" y="184690"/>
                      <a:pt x="281560" y="184690"/>
                    </a:cubicBezTo>
                    <a:cubicBezTo>
                      <a:pt x="290555" y="184690"/>
                      <a:pt x="297847" y="191982"/>
                      <a:pt x="297847" y="200978"/>
                    </a:cubicBezTo>
                    <a:cubicBezTo>
                      <a:pt x="297847" y="201009"/>
                      <a:pt x="297847" y="201041"/>
                      <a:pt x="297847" y="201073"/>
                    </a:cubicBezTo>
                    <a:cubicBezTo>
                      <a:pt x="297796" y="210068"/>
                      <a:pt x="290462" y="217319"/>
                      <a:pt x="281467" y="217267"/>
                    </a:cubicBezTo>
                    <a:cubicBezTo>
                      <a:pt x="281402" y="217267"/>
                      <a:pt x="281338" y="217266"/>
                      <a:pt x="281273" y="217265"/>
                    </a:cubicBezTo>
                    <a:close/>
                    <a:moveTo>
                      <a:pt x="117824" y="0"/>
                    </a:moveTo>
                    <a:cubicBezTo>
                      <a:pt x="106672" y="0"/>
                      <a:pt x="97631" y="9041"/>
                      <a:pt x="97632" y="20193"/>
                    </a:cubicBezTo>
                    <a:cubicBezTo>
                      <a:pt x="97632" y="31346"/>
                      <a:pt x="106673" y="40386"/>
                      <a:pt x="117825" y="40386"/>
                    </a:cubicBezTo>
                    <a:cubicBezTo>
                      <a:pt x="128940" y="40386"/>
                      <a:pt x="137965" y="31403"/>
                      <a:pt x="138017" y="20288"/>
                    </a:cubicBezTo>
                    <a:cubicBezTo>
                      <a:pt x="137966" y="9142"/>
                      <a:pt x="128970" y="104"/>
                      <a:pt x="117824" y="0"/>
                    </a:cubicBezTo>
                    <a:close/>
                    <a:moveTo>
                      <a:pt x="117824" y="36385"/>
                    </a:moveTo>
                    <a:cubicBezTo>
                      <a:pt x="108829" y="36385"/>
                      <a:pt x="101537" y="29092"/>
                      <a:pt x="101538" y="20097"/>
                    </a:cubicBezTo>
                    <a:cubicBezTo>
                      <a:pt x="101538" y="11101"/>
                      <a:pt x="108831" y="3809"/>
                      <a:pt x="117827" y="3810"/>
                    </a:cubicBezTo>
                    <a:cubicBezTo>
                      <a:pt x="126822" y="3811"/>
                      <a:pt x="134114" y="11103"/>
                      <a:pt x="134113" y="20099"/>
                    </a:cubicBezTo>
                    <a:cubicBezTo>
                      <a:pt x="134113" y="20162"/>
                      <a:pt x="134113" y="20225"/>
                      <a:pt x="134112" y="20288"/>
                    </a:cubicBezTo>
                    <a:cubicBezTo>
                      <a:pt x="133956" y="29172"/>
                      <a:pt x="126709" y="36292"/>
                      <a:pt x="117824" y="36290"/>
                    </a:cubicBezTo>
                    <a:close/>
                    <a:moveTo>
                      <a:pt x="14478" y="154400"/>
                    </a:moveTo>
                    <a:lnTo>
                      <a:pt x="13049" y="158115"/>
                    </a:lnTo>
                    <a:cubicBezTo>
                      <a:pt x="21782" y="160042"/>
                      <a:pt x="27299" y="168684"/>
                      <a:pt x="25372" y="177417"/>
                    </a:cubicBezTo>
                    <a:cubicBezTo>
                      <a:pt x="23724" y="184884"/>
                      <a:pt x="17077" y="190180"/>
                      <a:pt x="9430" y="190119"/>
                    </a:cubicBezTo>
                    <a:cubicBezTo>
                      <a:pt x="6613" y="190128"/>
                      <a:pt x="3848" y="189371"/>
                      <a:pt x="1429" y="187928"/>
                    </a:cubicBezTo>
                    <a:lnTo>
                      <a:pt x="0" y="191548"/>
                    </a:lnTo>
                    <a:cubicBezTo>
                      <a:pt x="2903" y="193193"/>
                      <a:pt x="6188" y="194047"/>
                      <a:pt x="9525" y="194024"/>
                    </a:cubicBezTo>
                    <a:cubicBezTo>
                      <a:pt x="20623" y="194189"/>
                      <a:pt x="29754" y="185326"/>
                      <a:pt x="29919" y="174227"/>
                    </a:cubicBezTo>
                    <a:cubicBezTo>
                      <a:pt x="30059" y="164846"/>
                      <a:pt x="23689" y="156617"/>
                      <a:pt x="14573" y="154400"/>
                    </a:cubicBezTo>
                    <a:close/>
                    <a:moveTo>
                      <a:pt x="224599" y="89059"/>
                    </a:moveTo>
                    <a:cubicBezTo>
                      <a:pt x="213447" y="89111"/>
                      <a:pt x="204449" y="98195"/>
                      <a:pt x="204502" y="109347"/>
                    </a:cubicBezTo>
                    <a:cubicBezTo>
                      <a:pt x="204555" y="120499"/>
                      <a:pt x="213638" y="129497"/>
                      <a:pt x="224790" y="129444"/>
                    </a:cubicBezTo>
                    <a:cubicBezTo>
                      <a:pt x="235868" y="129392"/>
                      <a:pt x="244835" y="120425"/>
                      <a:pt x="244888" y="109347"/>
                    </a:cubicBezTo>
                    <a:cubicBezTo>
                      <a:pt x="244888" y="98142"/>
                      <a:pt x="235804" y="89059"/>
                      <a:pt x="224599" y="89059"/>
                    </a:cubicBezTo>
                    <a:close/>
                    <a:moveTo>
                      <a:pt x="224599" y="125444"/>
                    </a:moveTo>
                    <a:cubicBezTo>
                      <a:pt x="215604" y="125391"/>
                      <a:pt x="208355" y="118056"/>
                      <a:pt x="208408" y="109060"/>
                    </a:cubicBezTo>
                    <a:cubicBezTo>
                      <a:pt x="208461" y="100065"/>
                      <a:pt x="215797" y="92816"/>
                      <a:pt x="224792" y="92869"/>
                    </a:cubicBezTo>
                    <a:cubicBezTo>
                      <a:pt x="233787" y="92922"/>
                      <a:pt x="241036" y="100258"/>
                      <a:pt x="240983" y="109253"/>
                    </a:cubicBezTo>
                    <a:cubicBezTo>
                      <a:pt x="240983" y="109284"/>
                      <a:pt x="240983" y="109316"/>
                      <a:pt x="240982" y="109347"/>
                    </a:cubicBezTo>
                    <a:cubicBezTo>
                      <a:pt x="240878" y="118305"/>
                      <a:pt x="233558" y="125497"/>
                      <a:pt x="224599" y="125444"/>
                    </a:cubicBezTo>
                    <a:close/>
                    <a:moveTo>
                      <a:pt x="468439" y="186976"/>
                    </a:moveTo>
                    <a:cubicBezTo>
                      <a:pt x="457287" y="187029"/>
                      <a:pt x="448290" y="196112"/>
                      <a:pt x="448342" y="207264"/>
                    </a:cubicBezTo>
                    <a:cubicBezTo>
                      <a:pt x="448395" y="218416"/>
                      <a:pt x="457478" y="227414"/>
                      <a:pt x="468630" y="227361"/>
                    </a:cubicBezTo>
                    <a:cubicBezTo>
                      <a:pt x="479708" y="227309"/>
                      <a:pt x="488675" y="218342"/>
                      <a:pt x="488728" y="207264"/>
                    </a:cubicBezTo>
                    <a:cubicBezTo>
                      <a:pt x="488728" y="196059"/>
                      <a:pt x="479644" y="186976"/>
                      <a:pt x="468439" y="186976"/>
                    </a:cubicBezTo>
                    <a:close/>
                    <a:moveTo>
                      <a:pt x="468439" y="223456"/>
                    </a:moveTo>
                    <a:cubicBezTo>
                      <a:pt x="459444" y="223456"/>
                      <a:pt x="452152" y="216164"/>
                      <a:pt x="452152" y="207168"/>
                    </a:cubicBezTo>
                    <a:cubicBezTo>
                      <a:pt x="452152" y="198173"/>
                      <a:pt x="459445" y="190881"/>
                      <a:pt x="468440" y="190881"/>
                    </a:cubicBezTo>
                    <a:cubicBezTo>
                      <a:pt x="477435" y="190881"/>
                      <a:pt x="484728" y="198174"/>
                      <a:pt x="484727" y="207169"/>
                    </a:cubicBezTo>
                    <a:cubicBezTo>
                      <a:pt x="484727" y="207201"/>
                      <a:pt x="484727" y="207232"/>
                      <a:pt x="484727" y="207264"/>
                    </a:cubicBezTo>
                    <a:cubicBezTo>
                      <a:pt x="484623" y="216200"/>
                      <a:pt x="477376" y="223405"/>
                      <a:pt x="468439" y="223456"/>
                    </a:cubicBezTo>
                    <a:close/>
                    <a:moveTo>
                      <a:pt x="377666" y="122015"/>
                    </a:moveTo>
                    <a:cubicBezTo>
                      <a:pt x="366514" y="122068"/>
                      <a:pt x="357516" y="131151"/>
                      <a:pt x="357569" y="142304"/>
                    </a:cubicBezTo>
                    <a:cubicBezTo>
                      <a:pt x="357622" y="153456"/>
                      <a:pt x="366705" y="162454"/>
                      <a:pt x="377857" y="162401"/>
                    </a:cubicBezTo>
                    <a:cubicBezTo>
                      <a:pt x="388935" y="162349"/>
                      <a:pt x="397902" y="153381"/>
                      <a:pt x="397955" y="142304"/>
                    </a:cubicBezTo>
                    <a:cubicBezTo>
                      <a:pt x="397955" y="131099"/>
                      <a:pt x="388871" y="122015"/>
                      <a:pt x="377666" y="122015"/>
                    </a:cubicBezTo>
                    <a:close/>
                    <a:moveTo>
                      <a:pt x="377666" y="158496"/>
                    </a:moveTo>
                    <a:cubicBezTo>
                      <a:pt x="368671" y="158496"/>
                      <a:pt x="361379" y="151203"/>
                      <a:pt x="361379" y="142208"/>
                    </a:cubicBezTo>
                    <a:cubicBezTo>
                      <a:pt x="361379" y="133213"/>
                      <a:pt x="368671" y="125920"/>
                      <a:pt x="377667" y="125921"/>
                    </a:cubicBezTo>
                    <a:cubicBezTo>
                      <a:pt x="386662" y="125921"/>
                      <a:pt x="393954" y="133213"/>
                      <a:pt x="393954" y="142208"/>
                    </a:cubicBezTo>
                    <a:cubicBezTo>
                      <a:pt x="393954" y="142240"/>
                      <a:pt x="393954" y="142272"/>
                      <a:pt x="393954" y="142303"/>
                    </a:cubicBezTo>
                    <a:cubicBezTo>
                      <a:pt x="393747" y="151150"/>
                      <a:pt x="386515" y="158213"/>
                      <a:pt x="377666" y="158210"/>
                    </a:cubicBezTo>
                    <a:close/>
                    <a:moveTo>
                      <a:pt x="573214" y="111728"/>
                    </a:moveTo>
                    <a:cubicBezTo>
                      <a:pt x="562062" y="111781"/>
                      <a:pt x="553064" y="120864"/>
                      <a:pt x="553117" y="132016"/>
                    </a:cubicBezTo>
                    <a:cubicBezTo>
                      <a:pt x="553169" y="143168"/>
                      <a:pt x="562253" y="152166"/>
                      <a:pt x="573405" y="152114"/>
                    </a:cubicBezTo>
                    <a:cubicBezTo>
                      <a:pt x="584520" y="152061"/>
                      <a:pt x="593502" y="143036"/>
                      <a:pt x="593502" y="131921"/>
                    </a:cubicBezTo>
                    <a:cubicBezTo>
                      <a:pt x="593608" y="120717"/>
                      <a:pt x="584610" y="111549"/>
                      <a:pt x="573406" y="111443"/>
                    </a:cubicBezTo>
                    <a:cubicBezTo>
                      <a:pt x="573342" y="111443"/>
                      <a:pt x="573278" y="111442"/>
                      <a:pt x="573214" y="111442"/>
                    </a:cubicBezTo>
                    <a:close/>
                    <a:moveTo>
                      <a:pt x="573214" y="148114"/>
                    </a:moveTo>
                    <a:cubicBezTo>
                      <a:pt x="564219" y="148114"/>
                      <a:pt x="556927" y="140821"/>
                      <a:pt x="556927" y="131826"/>
                    </a:cubicBezTo>
                    <a:cubicBezTo>
                      <a:pt x="556927" y="122830"/>
                      <a:pt x="564220" y="115538"/>
                      <a:pt x="573215" y="115538"/>
                    </a:cubicBezTo>
                    <a:cubicBezTo>
                      <a:pt x="582210" y="115538"/>
                      <a:pt x="589503" y="122831"/>
                      <a:pt x="589502" y="131826"/>
                    </a:cubicBezTo>
                    <a:cubicBezTo>
                      <a:pt x="589502" y="131858"/>
                      <a:pt x="589502" y="131890"/>
                      <a:pt x="589502" y="131921"/>
                    </a:cubicBezTo>
                    <a:cubicBezTo>
                      <a:pt x="589295" y="140768"/>
                      <a:pt x="582063" y="147830"/>
                      <a:pt x="573214" y="147828"/>
                    </a:cubicBezTo>
                    <a:close/>
                  </a:path>
                </a:pathLst>
              </a:custGeom>
              <a:solidFill>
                <a:srgbClr val="FFFFFF"/>
              </a:solidFill>
              <a:ln w="9525" cap="flat">
                <a:noFill/>
                <a:prstDash val="solid"/>
                <a:miter/>
              </a:ln>
            </p:spPr>
            <p:txBody>
              <a:bodyPr rtlCol="0" anchor="ctr"/>
              <a:lstStyle/>
              <a:p>
                <a:endParaRPr lang="zh-CN" altLang="en-US"/>
              </a:p>
            </p:txBody>
          </p:sp>
          <p:sp>
            <p:nvSpPr>
              <p:cNvPr id="384" name="任意多边形: 形状 383"/>
              <p:cNvSpPr/>
              <p:nvPr/>
            </p:nvSpPr>
            <p:spPr>
              <a:xfrm>
                <a:off x="6607968" y="2207607"/>
                <a:ext cx="86010" cy="230581"/>
              </a:xfrm>
              <a:custGeom>
                <a:avLst/>
                <a:gdLst>
                  <a:gd name="connsiteX0" fmla="*/ 47244 w 86010"/>
                  <a:gd name="connsiteY0" fmla="*/ 115540 h 230581"/>
                  <a:gd name="connsiteX1" fmla="*/ 86011 w 86010"/>
                  <a:gd name="connsiteY1" fmla="*/ 574 h 230581"/>
                  <a:gd name="connsiteX2" fmla="*/ 84963 w 86010"/>
                  <a:gd name="connsiteY2" fmla="*/ 574 h 230581"/>
                  <a:gd name="connsiteX3" fmla="*/ 39338 w 86010"/>
                  <a:gd name="connsiteY3" fmla="*/ 113826 h 230581"/>
                  <a:gd name="connsiteX4" fmla="*/ 0 w 86010"/>
                  <a:gd name="connsiteY4" fmla="*/ 229650 h 230581"/>
                  <a:gd name="connsiteX5" fmla="*/ 1429 w 86010"/>
                  <a:gd name="connsiteY5" fmla="*/ 230221 h 230581"/>
                  <a:gd name="connsiteX6" fmla="*/ 47244 w 86010"/>
                  <a:gd name="connsiteY6" fmla="*/ 115540 h 23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10" h="230581">
                    <a:moveTo>
                      <a:pt x="47244" y="115540"/>
                    </a:moveTo>
                    <a:cubicBezTo>
                      <a:pt x="54293" y="96490"/>
                      <a:pt x="81439" y="20290"/>
                      <a:pt x="86011" y="574"/>
                    </a:cubicBezTo>
                    <a:cubicBezTo>
                      <a:pt x="86011" y="-93"/>
                      <a:pt x="85154" y="-284"/>
                      <a:pt x="84963" y="574"/>
                    </a:cubicBezTo>
                    <a:cubicBezTo>
                      <a:pt x="75438" y="18576"/>
                      <a:pt x="46387" y="94681"/>
                      <a:pt x="39338" y="113826"/>
                    </a:cubicBezTo>
                    <a:cubicBezTo>
                      <a:pt x="25337" y="151926"/>
                      <a:pt x="10763" y="190026"/>
                      <a:pt x="0" y="229650"/>
                    </a:cubicBezTo>
                    <a:cubicBezTo>
                      <a:pt x="0" y="230412"/>
                      <a:pt x="1048" y="230984"/>
                      <a:pt x="1429" y="230221"/>
                    </a:cubicBezTo>
                    <a:cubicBezTo>
                      <a:pt x="19145" y="192693"/>
                      <a:pt x="32956" y="153926"/>
                      <a:pt x="47244" y="115540"/>
                    </a:cubicBezTo>
                    <a:close/>
                  </a:path>
                </a:pathLst>
              </a:custGeom>
              <a:solidFill>
                <a:srgbClr val="263238"/>
              </a:solidFill>
              <a:ln w="9525" cap="flat">
                <a:noFill/>
                <a:prstDash val="solid"/>
                <a:miter/>
              </a:ln>
            </p:spPr>
            <p:txBody>
              <a:bodyPr rtlCol="0" anchor="ctr"/>
              <a:lstStyle/>
              <a:p>
                <a:endParaRPr lang="zh-CN" altLang="en-US"/>
              </a:p>
            </p:txBody>
          </p:sp>
          <p:sp>
            <p:nvSpPr>
              <p:cNvPr id="385" name="任意多边形: 形状 384"/>
              <p:cNvSpPr/>
              <p:nvPr/>
            </p:nvSpPr>
            <p:spPr>
              <a:xfrm>
                <a:off x="6767988" y="2246566"/>
                <a:ext cx="478505" cy="302254"/>
              </a:xfrm>
              <a:custGeom>
                <a:avLst/>
                <a:gdLst>
                  <a:gd name="connsiteX0" fmla="*/ 415957 w 478505"/>
                  <a:gd name="connsiteY0" fmla="*/ 118872 h 302254"/>
                  <a:gd name="connsiteX1" fmla="*/ 18193 w 478505"/>
                  <a:gd name="connsiteY1" fmla="*/ 301657 h 302254"/>
                  <a:gd name="connsiteX2" fmla="*/ 0 w 478505"/>
                  <a:gd name="connsiteY2" fmla="*/ 298037 h 302254"/>
                  <a:gd name="connsiteX3" fmla="*/ 466725 w 478505"/>
                  <a:gd name="connsiteY3" fmla="*/ 0 h 302254"/>
                  <a:gd name="connsiteX4" fmla="*/ 415957 w 478505"/>
                  <a:gd name="connsiteY4" fmla="*/ 118872 h 30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05" h="302254">
                    <a:moveTo>
                      <a:pt x="415957" y="118872"/>
                    </a:moveTo>
                    <a:cubicBezTo>
                      <a:pt x="333756" y="186880"/>
                      <a:pt x="104394" y="311944"/>
                      <a:pt x="18193" y="301657"/>
                    </a:cubicBezTo>
                    <a:cubicBezTo>
                      <a:pt x="12046" y="300911"/>
                      <a:pt x="5964" y="299701"/>
                      <a:pt x="0" y="298037"/>
                    </a:cubicBezTo>
                    <a:lnTo>
                      <a:pt x="466725" y="0"/>
                    </a:lnTo>
                    <a:cubicBezTo>
                      <a:pt x="495300" y="22384"/>
                      <a:pt x="469392" y="74676"/>
                      <a:pt x="415957" y="11887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86" name="任意多边形: 形状 385"/>
              <p:cNvSpPr/>
              <p:nvPr/>
            </p:nvSpPr>
            <p:spPr>
              <a:xfrm>
                <a:off x="7046560" y="2218900"/>
                <a:ext cx="570296" cy="584782"/>
              </a:xfrm>
              <a:custGeom>
                <a:avLst/>
                <a:gdLst>
                  <a:gd name="connsiteX0" fmla="*/ 71282 w 570296"/>
                  <a:gd name="connsiteY0" fmla="*/ 584783 h 584782"/>
                  <a:gd name="connsiteX1" fmla="*/ 570297 w 570296"/>
                  <a:gd name="connsiteY1" fmla="*/ 483913 h 584782"/>
                  <a:gd name="connsiteX2" fmla="*/ 223396 w 570296"/>
                  <a:gd name="connsiteY2" fmla="*/ 21760 h 584782"/>
                  <a:gd name="connsiteX3" fmla="*/ 90522 w 570296"/>
                  <a:gd name="connsiteY3" fmla="*/ 41477 h 584782"/>
                  <a:gd name="connsiteX4" fmla="*/ 35 w 570296"/>
                  <a:gd name="connsiteY4" fmla="*/ 285317 h 584782"/>
                  <a:gd name="connsiteX5" fmla="*/ 51470 w 570296"/>
                  <a:gd name="connsiteY5" fmla="*/ 377043 h 58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96" h="584782">
                    <a:moveTo>
                      <a:pt x="71282" y="584783"/>
                    </a:moveTo>
                    <a:lnTo>
                      <a:pt x="570297" y="483913"/>
                    </a:lnTo>
                    <a:cubicBezTo>
                      <a:pt x="570297" y="483913"/>
                      <a:pt x="350650" y="107580"/>
                      <a:pt x="223396" y="21760"/>
                    </a:cubicBezTo>
                    <a:cubicBezTo>
                      <a:pt x="165484" y="-17388"/>
                      <a:pt x="121669" y="615"/>
                      <a:pt x="90522" y="41477"/>
                    </a:cubicBezTo>
                    <a:cubicBezTo>
                      <a:pt x="82712" y="51669"/>
                      <a:pt x="-1965" y="230262"/>
                      <a:pt x="35" y="285317"/>
                    </a:cubicBezTo>
                    <a:cubicBezTo>
                      <a:pt x="1750" y="333990"/>
                      <a:pt x="51470" y="377043"/>
                      <a:pt x="51470" y="377043"/>
                    </a:cubicBezTo>
                    <a:close/>
                  </a:path>
                </a:pathLst>
              </a:custGeom>
              <a:solidFill>
                <a:srgbClr val="C53F3F"/>
              </a:solidFill>
              <a:ln w="9525" cap="flat">
                <a:noFill/>
                <a:prstDash val="solid"/>
                <a:miter/>
              </a:ln>
            </p:spPr>
            <p:txBody>
              <a:bodyPr rtlCol="0" anchor="ctr"/>
              <a:lstStyle/>
              <a:p>
                <a:endParaRPr lang="zh-CN" altLang="en-US"/>
              </a:p>
            </p:txBody>
          </p:sp>
          <p:sp>
            <p:nvSpPr>
              <p:cNvPr id="387" name="任意多边形: 形状 386"/>
              <p:cNvSpPr/>
              <p:nvPr/>
            </p:nvSpPr>
            <p:spPr>
              <a:xfrm>
                <a:off x="7082599" y="2222658"/>
                <a:ext cx="491775" cy="516921"/>
              </a:xfrm>
              <a:custGeom>
                <a:avLst/>
                <a:gdLst>
                  <a:gd name="connsiteX0" fmla="*/ 238601 w 491775"/>
                  <a:gd name="connsiteY0" fmla="*/ 241078 h 516921"/>
                  <a:gd name="connsiteX1" fmla="*/ 218408 w 491775"/>
                  <a:gd name="connsiteY1" fmla="*/ 261271 h 516921"/>
                  <a:gd name="connsiteX2" fmla="*/ 238601 w 491775"/>
                  <a:gd name="connsiteY2" fmla="*/ 281464 h 516921"/>
                  <a:gd name="connsiteX3" fmla="*/ 258794 w 491775"/>
                  <a:gd name="connsiteY3" fmla="*/ 261271 h 516921"/>
                  <a:gd name="connsiteX4" fmla="*/ 238601 w 491775"/>
                  <a:gd name="connsiteY4" fmla="*/ 241078 h 516921"/>
                  <a:gd name="connsiteX5" fmla="*/ 238601 w 491775"/>
                  <a:gd name="connsiteY5" fmla="*/ 277463 h 516921"/>
                  <a:gd name="connsiteX6" fmla="*/ 222409 w 491775"/>
                  <a:gd name="connsiteY6" fmla="*/ 261461 h 516921"/>
                  <a:gd name="connsiteX7" fmla="*/ 222408 w 491775"/>
                  <a:gd name="connsiteY7" fmla="*/ 261366 h 516921"/>
                  <a:gd name="connsiteX8" fmla="*/ 238601 w 491775"/>
                  <a:gd name="connsiteY8" fmla="*/ 245173 h 516921"/>
                  <a:gd name="connsiteX9" fmla="*/ 254794 w 491775"/>
                  <a:gd name="connsiteY9" fmla="*/ 261366 h 516921"/>
                  <a:gd name="connsiteX10" fmla="*/ 238697 w 491775"/>
                  <a:gd name="connsiteY10" fmla="*/ 277463 h 516921"/>
                  <a:gd name="connsiteX11" fmla="*/ 238601 w 491775"/>
                  <a:gd name="connsiteY11" fmla="*/ 277463 h 516921"/>
                  <a:gd name="connsiteX12" fmla="*/ 105251 w 491775"/>
                  <a:gd name="connsiteY12" fmla="*/ 190 h 516921"/>
                  <a:gd name="connsiteX13" fmla="*/ 102489 w 491775"/>
                  <a:gd name="connsiteY13" fmla="*/ 190 h 516921"/>
                  <a:gd name="connsiteX14" fmla="*/ 92964 w 491775"/>
                  <a:gd name="connsiteY14" fmla="*/ 4286 h 516921"/>
                  <a:gd name="connsiteX15" fmla="*/ 89496 w 491775"/>
                  <a:gd name="connsiteY15" fmla="*/ 32632 h 516921"/>
                  <a:gd name="connsiteX16" fmla="*/ 117842 w 491775"/>
                  <a:gd name="connsiteY16" fmla="*/ 36100 h 516921"/>
                  <a:gd name="connsiteX17" fmla="*/ 121310 w 491775"/>
                  <a:gd name="connsiteY17" fmla="*/ 7754 h 516921"/>
                  <a:gd name="connsiteX18" fmla="*/ 105441 w 491775"/>
                  <a:gd name="connsiteY18" fmla="*/ 0 h 516921"/>
                  <a:gd name="connsiteX19" fmla="*/ 105251 w 491775"/>
                  <a:gd name="connsiteY19" fmla="*/ 36576 h 516921"/>
                  <a:gd name="connsiteX20" fmla="*/ 88869 w 491775"/>
                  <a:gd name="connsiteY20" fmla="*/ 20383 h 516921"/>
                  <a:gd name="connsiteX21" fmla="*/ 105061 w 491775"/>
                  <a:gd name="connsiteY21" fmla="*/ 4001 h 516921"/>
                  <a:gd name="connsiteX22" fmla="*/ 121444 w 491775"/>
                  <a:gd name="connsiteY22" fmla="*/ 20194 h 516921"/>
                  <a:gd name="connsiteX23" fmla="*/ 121444 w 491775"/>
                  <a:gd name="connsiteY23" fmla="*/ 20383 h 516921"/>
                  <a:gd name="connsiteX24" fmla="*/ 105064 w 491775"/>
                  <a:gd name="connsiteY24" fmla="*/ 36578 h 516921"/>
                  <a:gd name="connsiteX25" fmla="*/ 104870 w 491775"/>
                  <a:gd name="connsiteY25" fmla="*/ 36576 h 516921"/>
                  <a:gd name="connsiteX26" fmla="*/ 489775 w 491775"/>
                  <a:gd name="connsiteY26" fmla="*/ 406241 h 516921"/>
                  <a:gd name="connsiteX27" fmla="*/ 468046 w 491775"/>
                  <a:gd name="connsiteY27" fmla="*/ 413468 h 516921"/>
                  <a:gd name="connsiteX28" fmla="*/ 459105 w 491775"/>
                  <a:gd name="connsiteY28" fmla="*/ 399002 h 516921"/>
                  <a:gd name="connsiteX29" fmla="*/ 474915 w 491775"/>
                  <a:gd name="connsiteY29" fmla="*/ 382811 h 516921"/>
                  <a:gd name="connsiteX30" fmla="*/ 475107 w 491775"/>
                  <a:gd name="connsiteY30" fmla="*/ 382810 h 516921"/>
                  <a:gd name="connsiteX31" fmla="*/ 472725 w 491775"/>
                  <a:gd name="connsiteY31" fmla="*/ 379095 h 516921"/>
                  <a:gd name="connsiteX32" fmla="*/ 454968 w 491775"/>
                  <a:gd name="connsiteY32" fmla="*/ 401287 h 516921"/>
                  <a:gd name="connsiteX33" fmla="*/ 477160 w 491775"/>
                  <a:gd name="connsiteY33" fmla="*/ 419045 h 516921"/>
                  <a:gd name="connsiteX34" fmla="*/ 491775 w 491775"/>
                  <a:gd name="connsiteY34" fmla="*/ 410051 h 516921"/>
                  <a:gd name="connsiteX35" fmla="*/ 489775 w 491775"/>
                  <a:gd name="connsiteY35" fmla="*/ 406241 h 516921"/>
                  <a:gd name="connsiteX36" fmla="*/ 353187 w 491775"/>
                  <a:gd name="connsiteY36" fmla="*/ 323564 h 516921"/>
                  <a:gd name="connsiteX37" fmla="*/ 332899 w 491775"/>
                  <a:gd name="connsiteY37" fmla="*/ 343662 h 516921"/>
                  <a:gd name="connsiteX38" fmla="*/ 352997 w 491775"/>
                  <a:gd name="connsiteY38" fmla="*/ 363950 h 516921"/>
                  <a:gd name="connsiteX39" fmla="*/ 373284 w 491775"/>
                  <a:gd name="connsiteY39" fmla="*/ 343852 h 516921"/>
                  <a:gd name="connsiteX40" fmla="*/ 373284 w 491775"/>
                  <a:gd name="connsiteY40" fmla="*/ 343662 h 516921"/>
                  <a:gd name="connsiteX41" fmla="*/ 352996 w 491775"/>
                  <a:gd name="connsiteY41" fmla="*/ 323850 h 516921"/>
                  <a:gd name="connsiteX42" fmla="*/ 353187 w 491775"/>
                  <a:gd name="connsiteY42" fmla="*/ 359950 h 516921"/>
                  <a:gd name="connsiteX43" fmla="*/ 336804 w 491775"/>
                  <a:gd name="connsiteY43" fmla="*/ 343758 h 516921"/>
                  <a:gd name="connsiteX44" fmla="*/ 352996 w 491775"/>
                  <a:gd name="connsiteY44" fmla="*/ 327375 h 516921"/>
                  <a:gd name="connsiteX45" fmla="*/ 369379 w 491775"/>
                  <a:gd name="connsiteY45" fmla="*/ 343567 h 516921"/>
                  <a:gd name="connsiteX46" fmla="*/ 369379 w 491775"/>
                  <a:gd name="connsiteY46" fmla="*/ 343662 h 516921"/>
                  <a:gd name="connsiteX47" fmla="*/ 353188 w 491775"/>
                  <a:gd name="connsiteY47" fmla="*/ 360234 h 516921"/>
                  <a:gd name="connsiteX48" fmla="*/ 352996 w 491775"/>
                  <a:gd name="connsiteY48" fmla="*/ 360235 h 516921"/>
                  <a:gd name="connsiteX49" fmla="*/ 40481 w 491775"/>
                  <a:gd name="connsiteY49" fmla="*/ 100108 h 516921"/>
                  <a:gd name="connsiteX50" fmla="*/ 20383 w 491775"/>
                  <a:gd name="connsiteY50" fmla="*/ 120396 h 516921"/>
                  <a:gd name="connsiteX51" fmla="*/ 40671 w 491775"/>
                  <a:gd name="connsiteY51" fmla="*/ 140493 h 516921"/>
                  <a:gd name="connsiteX52" fmla="*/ 60769 w 491775"/>
                  <a:gd name="connsiteY52" fmla="*/ 120301 h 516921"/>
                  <a:gd name="connsiteX53" fmla="*/ 40290 w 491775"/>
                  <a:gd name="connsiteY53" fmla="*/ 100393 h 516921"/>
                  <a:gd name="connsiteX54" fmla="*/ 40481 w 491775"/>
                  <a:gd name="connsiteY54" fmla="*/ 136493 h 516921"/>
                  <a:gd name="connsiteX55" fmla="*/ 24194 w 491775"/>
                  <a:gd name="connsiteY55" fmla="*/ 120205 h 516921"/>
                  <a:gd name="connsiteX56" fmla="*/ 40481 w 491775"/>
                  <a:gd name="connsiteY56" fmla="*/ 103918 h 516921"/>
                  <a:gd name="connsiteX57" fmla="*/ 56769 w 491775"/>
                  <a:gd name="connsiteY57" fmla="*/ 120206 h 516921"/>
                  <a:gd name="connsiteX58" fmla="*/ 56769 w 491775"/>
                  <a:gd name="connsiteY58" fmla="*/ 120301 h 516921"/>
                  <a:gd name="connsiteX59" fmla="*/ 40674 w 491775"/>
                  <a:gd name="connsiteY59" fmla="*/ 136779 h 516921"/>
                  <a:gd name="connsiteX60" fmla="*/ 40291 w 491775"/>
                  <a:gd name="connsiteY60" fmla="*/ 136779 h 516921"/>
                  <a:gd name="connsiteX61" fmla="*/ 18383 w 491775"/>
                  <a:gd name="connsiteY61" fmla="*/ 402336 h 516921"/>
                  <a:gd name="connsiteX62" fmla="*/ 18383 w 491775"/>
                  <a:gd name="connsiteY62" fmla="*/ 406241 h 516921"/>
                  <a:gd name="connsiteX63" fmla="*/ 33164 w 491775"/>
                  <a:gd name="connsiteY63" fmla="*/ 423732 h 516921"/>
                  <a:gd name="connsiteX64" fmla="*/ 21431 w 491775"/>
                  <a:gd name="connsiteY64" fmla="*/ 437959 h 516921"/>
                  <a:gd name="connsiteX65" fmla="*/ 21431 w 491775"/>
                  <a:gd name="connsiteY65" fmla="*/ 441960 h 516921"/>
                  <a:gd name="connsiteX66" fmla="*/ 36295 w 491775"/>
                  <a:gd name="connsiteY66" fmla="*/ 417734 h 516921"/>
                  <a:gd name="connsiteX67" fmla="*/ 17621 w 491775"/>
                  <a:gd name="connsiteY67" fmla="*/ 402336 h 516921"/>
                  <a:gd name="connsiteX68" fmla="*/ 133540 w 491775"/>
                  <a:gd name="connsiteY68" fmla="*/ 158591 h 516921"/>
                  <a:gd name="connsiteX69" fmla="*/ 113443 w 491775"/>
                  <a:gd name="connsiteY69" fmla="*/ 178879 h 516921"/>
                  <a:gd name="connsiteX70" fmla="*/ 133731 w 491775"/>
                  <a:gd name="connsiteY70" fmla="*/ 198977 h 516921"/>
                  <a:gd name="connsiteX71" fmla="*/ 153829 w 491775"/>
                  <a:gd name="connsiteY71" fmla="*/ 178879 h 516921"/>
                  <a:gd name="connsiteX72" fmla="*/ 133731 w 491775"/>
                  <a:gd name="connsiteY72" fmla="*/ 158591 h 516921"/>
                  <a:gd name="connsiteX73" fmla="*/ 133540 w 491775"/>
                  <a:gd name="connsiteY73" fmla="*/ 158591 h 516921"/>
                  <a:gd name="connsiteX74" fmla="*/ 133540 w 491775"/>
                  <a:gd name="connsiteY74" fmla="*/ 194977 h 516921"/>
                  <a:gd name="connsiteX75" fmla="*/ 117443 w 491775"/>
                  <a:gd name="connsiteY75" fmla="*/ 179071 h 516921"/>
                  <a:gd name="connsiteX76" fmla="*/ 117443 w 491775"/>
                  <a:gd name="connsiteY76" fmla="*/ 178879 h 516921"/>
                  <a:gd name="connsiteX77" fmla="*/ 133444 w 491775"/>
                  <a:gd name="connsiteY77" fmla="*/ 162497 h 516921"/>
                  <a:gd name="connsiteX78" fmla="*/ 133540 w 491775"/>
                  <a:gd name="connsiteY78" fmla="*/ 162496 h 516921"/>
                  <a:gd name="connsiteX79" fmla="*/ 149923 w 491775"/>
                  <a:gd name="connsiteY79" fmla="*/ 178879 h 516921"/>
                  <a:gd name="connsiteX80" fmla="*/ 133923 w 491775"/>
                  <a:gd name="connsiteY80" fmla="*/ 195263 h 516921"/>
                  <a:gd name="connsiteX81" fmla="*/ 133540 w 491775"/>
                  <a:gd name="connsiteY81" fmla="*/ 195263 h 516921"/>
                  <a:gd name="connsiteX82" fmla="*/ 220408 w 491775"/>
                  <a:gd name="connsiteY82" fmla="*/ 73914 h 516921"/>
                  <a:gd name="connsiteX83" fmla="*/ 200311 w 491775"/>
                  <a:gd name="connsiteY83" fmla="*/ 94202 h 516921"/>
                  <a:gd name="connsiteX84" fmla="*/ 220599 w 491775"/>
                  <a:gd name="connsiteY84" fmla="*/ 114300 h 516921"/>
                  <a:gd name="connsiteX85" fmla="*/ 240697 w 491775"/>
                  <a:gd name="connsiteY85" fmla="*/ 94202 h 516921"/>
                  <a:gd name="connsiteX86" fmla="*/ 220408 w 491775"/>
                  <a:gd name="connsiteY86" fmla="*/ 74200 h 516921"/>
                  <a:gd name="connsiteX87" fmla="*/ 220408 w 491775"/>
                  <a:gd name="connsiteY87" fmla="*/ 110395 h 516921"/>
                  <a:gd name="connsiteX88" fmla="*/ 204026 w 491775"/>
                  <a:gd name="connsiteY88" fmla="*/ 94202 h 516921"/>
                  <a:gd name="connsiteX89" fmla="*/ 220218 w 491775"/>
                  <a:gd name="connsiteY89" fmla="*/ 77820 h 516921"/>
                  <a:gd name="connsiteX90" fmla="*/ 236601 w 491775"/>
                  <a:gd name="connsiteY90" fmla="*/ 94012 h 516921"/>
                  <a:gd name="connsiteX91" fmla="*/ 236601 w 491775"/>
                  <a:gd name="connsiteY91" fmla="*/ 94202 h 516921"/>
                  <a:gd name="connsiteX92" fmla="*/ 220990 w 491775"/>
                  <a:gd name="connsiteY92" fmla="*/ 110956 h 516921"/>
                  <a:gd name="connsiteX93" fmla="*/ 220408 w 491775"/>
                  <a:gd name="connsiteY93" fmla="*/ 110966 h 516921"/>
                  <a:gd name="connsiteX94" fmla="*/ 238601 w 491775"/>
                  <a:gd name="connsiteY94" fmla="*/ 402241 h 516921"/>
                  <a:gd name="connsiteX95" fmla="*/ 218313 w 491775"/>
                  <a:gd name="connsiteY95" fmla="*/ 422338 h 516921"/>
                  <a:gd name="connsiteX96" fmla="*/ 238411 w 491775"/>
                  <a:gd name="connsiteY96" fmla="*/ 442626 h 516921"/>
                  <a:gd name="connsiteX97" fmla="*/ 258699 w 491775"/>
                  <a:gd name="connsiteY97" fmla="*/ 422529 h 516921"/>
                  <a:gd name="connsiteX98" fmla="*/ 258699 w 491775"/>
                  <a:gd name="connsiteY98" fmla="*/ 422434 h 516921"/>
                  <a:gd name="connsiteX99" fmla="*/ 238601 w 491775"/>
                  <a:gd name="connsiteY99" fmla="*/ 402526 h 516921"/>
                  <a:gd name="connsiteX100" fmla="*/ 238601 w 491775"/>
                  <a:gd name="connsiteY100" fmla="*/ 438626 h 516921"/>
                  <a:gd name="connsiteX101" fmla="*/ 222219 w 491775"/>
                  <a:gd name="connsiteY101" fmla="*/ 422434 h 516921"/>
                  <a:gd name="connsiteX102" fmla="*/ 238411 w 491775"/>
                  <a:gd name="connsiteY102" fmla="*/ 406051 h 516921"/>
                  <a:gd name="connsiteX103" fmla="*/ 254794 w 491775"/>
                  <a:gd name="connsiteY103" fmla="*/ 422244 h 516921"/>
                  <a:gd name="connsiteX104" fmla="*/ 254794 w 491775"/>
                  <a:gd name="connsiteY104" fmla="*/ 422434 h 516921"/>
                  <a:gd name="connsiteX105" fmla="*/ 238889 w 491775"/>
                  <a:gd name="connsiteY105" fmla="*/ 438909 h 516921"/>
                  <a:gd name="connsiteX106" fmla="*/ 238601 w 491775"/>
                  <a:gd name="connsiteY106" fmla="*/ 438912 h 516921"/>
                  <a:gd name="connsiteX107" fmla="*/ 125825 w 491775"/>
                  <a:gd name="connsiteY107" fmla="*/ 328136 h 516921"/>
                  <a:gd name="connsiteX108" fmla="*/ 105728 w 491775"/>
                  <a:gd name="connsiteY108" fmla="*/ 348424 h 516921"/>
                  <a:gd name="connsiteX109" fmla="*/ 126016 w 491775"/>
                  <a:gd name="connsiteY109" fmla="*/ 368522 h 516921"/>
                  <a:gd name="connsiteX110" fmla="*/ 146113 w 491775"/>
                  <a:gd name="connsiteY110" fmla="*/ 348329 h 516921"/>
                  <a:gd name="connsiteX111" fmla="*/ 125825 w 491775"/>
                  <a:gd name="connsiteY111" fmla="*/ 328422 h 516921"/>
                  <a:gd name="connsiteX112" fmla="*/ 125825 w 491775"/>
                  <a:gd name="connsiteY112" fmla="*/ 364617 h 516921"/>
                  <a:gd name="connsiteX113" fmla="*/ 109555 w 491775"/>
                  <a:gd name="connsiteY113" fmla="*/ 348311 h 516921"/>
                  <a:gd name="connsiteX114" fmla="*/ 125861 w 491775"/>
                  <a:gd name="connsiteY114" fmla="*/ 332042 h 516921"/>
                  <a:gd name="connsiteX115" fmla="*/ 142131 w 491775"/>
                  <a:gd name="connsiteY115" fmla="*/ 348347 h 516921"/>
                  <a:gd name="connsiteX116" fmla="*/ 142113 w 491775"/>
                  <a:gd name="connsiteY116" fmla="*/ 349091 h 516921"/>
                  <a:gd name="connsiteX117" fmla="*/ 125825 w 491775"/>
                  <a:gd name="connsiteY117" fmla="*/ 364903 h 516921"/>
                  <a:gd name="connsiteX118" fmla="*/ 20098 w 491775"/>
                  <a:gd name="connsiteY118" fmla="*/ 240792 h 516921"/>
                  <a:gd name="connsiteX119" fmla="*/ 0 w 491775"/>
                  <a:gd name="connsiteY119" fmla="*/ 261080 h 516921"/>
                  <a:gd name="connsiteX120" fmla="*/ 20289 w 491775"/>
                  <a:gd name="connsiteY120" fmla="*/ 281178 h 516921"/>
                  <a:gd name="connsiteX121" fmla="*/ 40386 w 491775"/>
                  <a:gd name="connsiteY121" fmla="*/ 261080 h 516921"/>
                  <a:gd name="connsiteX122" fmla="*/ 20098 w 491775"/>
                  <a:gd name="connsiteY122" fmla="*/ 241078 h 516921"/>
                  <a:gd name="connsiteX123" fmla="*/ 20098 w 491775"/>
                  <a:gd name="connsiteY123" fmla="*/ 277177 h 516921"/>
                  <a:gd name="connsiteX124" fmla="*/ 3905 w 491775"/>
                  <a:gd name="connsiteY124" fmla="*/ 261176 h 516921"/>
                  <a:gd name="connsiteX125" fmla="*/ 3905 w 491775"/>
                  <a:gd name="connsiteY125" fmla="*/ 261080 h 516921"/>
                  <a:gd name="connsiteX126" fmla="*/ 18901 w 491775"/>
                  <a:gd name="connsiteY126" fmla="*/ 243595 h 516921"/>
                  <a:gd name="connsiteX127" fmla="*/ 36385 w 491775"/>
                  <a:gd name="connsiteY127" fmla="*/ 258591 h 516921"/>
                  <a:gd name="connsiteX128" fmla="*/ 36385 w 491775"/>
                  <a:gd name="connsiteY128" fmla="*/ 261080 h 516921"/>
                  <a:gd name="connsiteX129" fmla="*/ 20385 w 491775"/>
                  <a:gd name="connsiteY129" fmla="*/ 277462 h 516921"/>
                  <a:gd name="connsiteX130" fmla="*/ 20098 w 491775"/>
                  <a:gd name="connsiteY130" fmla="*/ 277463 h 516921"/>
                  <a:gd name="connsiteX131" fmla="*/ 338423 w 491775"/>
                  <a:gd name="connsiteY131" fmla="*/ 181927 h 516921"/>
                  <a:gd name="connsiteX132" fmla="*/ 315562 w 491775"/>
                  <a:gd name="connsiteY132" fmla="*/ 180594 h 516921"/>
                  <a:gd name="connsiteX133" fmla="*/ 311467 w 491775"/>
                  <a:gd name="connsiteY133" fmla="*/ 169926 h 516921"/>
                  <a:gd name="connsiteX134" fmla="*/ 318801 w 491775"/>
                  <a:gd name="connsiteY134" fmla="*/ 156210 h 516921"/>
                  <a:gd name="connsiteX135" fmla="*/ 316420 w 491775"/>
                  <a:gd name="connsiteY135" fmla="*/ 153162 h 516921"/>
                  <a:gd name="connsiteX136" fmla="*/ 310734 w 491775"/>
                  <a:gd name="connsiteY136" fmla="*/ 181010 h 516921"/>
                  <a:gd name="connsiteX137" fmla="*/ 327850 w 491775"/>
                  <a:gd name="connsiteY137" fmla="*/ 190023 h 516921"/>
                  <a:gd name="connsiteX138" fmla="*/ 340994 w 491775"/>
                  <a:gd name="connsiteY138" fmla="*/ 185166 h 516921"/>
                  <a:gd name="connsiteX139" fmla="*/ 338423 w 491775"/>
                  <a:gd name="connsiteY139" fmla="*/ 181927 h 516921"/>
                  <a:gd name="connsiteX140" fmla="*/ 144018 w 491775"/>
                  <a:gd name="connsiteY140" fmla="*/ 476536 h 516921"/>
                  <a:gd name="connsiteX141" fmla="*/ 123825 w 491775"/>
                  <a:gd name="connsiteY141" fmla="*/ 496729 h 516921"/>
                  <a:gd name="connsiteX142" fmla="*/ 144018 w 491775"/>
                  <a:gd name="connsiteY142" fmla="*/ 516922 h 516921"/>
                  <a:gd name="connsiteX143" fmla="*/ 164211 w 491775"/>
                  <a:gd name="connsiteY143" fmla="*/ 496729 h 516921"/>
                  <a:gd name="connsiteX144" fmla="*/ 144018 w 491775"/>
                  <a:gd name="connsiteY144" fmla="*/ 476536 h 516921"/>
                  <a:gd name="connsiteX145" fmla="*/ 144018 w 491775"/>
                  <a:gd name="connsiteY145" fmla="*/ 513017 h 516921"/>
                  <a:gd name="connsiteX146" fmla="*/ 127825 w 491775"/>
                  <a:gd name="connsiteY146" fmla="*/ 496634 h 516921"/>
                  <a:gd name="connsiteX147" fmla="*/ 127825 w 491775"/>
                  <a:gd name="connsiteY147" fmla="*/ 496634 h 516921"/>
                  <a:gd name="connsiteX148" fmla="*/ 145310 w 491775"/>
                  <a:gd name="connsiteY148" fmla="*/ 481638 h 516921"/>
                  <a:gd name="connsiteX149" fmla="*/ 160306 w 491775"/>
                  <a:gd name="connsiteY149" fmla="*/ 496634 h 516921"/>
                  <a:gd name="connsiteX150" fmla="*/ 144018 w 491775"/>
                  <a:gd name="connsiteY150" fmla="*/ 513017 h 516921"/>
                  <a:gd name="connsiteX151" fmla="*/ 371189 w 491775"/>
                  <a:gd name="connsiteY151" fmla="*/ 468249 h 516921"/>
                  <a:gd name="connsiteX152" fmla="*/ 350996 w 491775"/>
                  <a:gd name="connsiteY152" fmla="*/ 488442 h 516921"/>
                  <a:gd name="connsiteX153" fmla="*/ 371189 w 491775"/>
                  <a:gd name="connsiteY153" fmla="*/ 508635 h 516921"/>
                  <a:gd name="connsiteX154" fmla="*/ 391382 w 491775"/>
                  <a:gd name="connsiteY154" fmla="*/ 488442 h 516921"/>
                  <a:gd name="connsiteX155" fmla="*/ 371189 w 491775"/>
                  <a:gd name="connsiteY155" fmla="*/ 468249 h 516921"/>
                  <a:gd name="connsiteX156" fmla="*/ 371189 w 491775"/>
                  <a:gd name="connsiteY156" fmla="*/ 504730 h 516921"/>
                  <a:gd name="connsiteX157" fmla="*/ 354901 w 491775"/>
                  <a:gd name="connsiteY157" fmla="*/ 488347 h 516921"/>
                  <a:gd name="connsiteX158" fmla="*/ 372386 w 491775"/>
                  <a:gd name="connsiteY158" fmla="*/ 473351 h 516921"/>
                  <a:gd name="connsiteX159" fmla="*/ 387382 w 491775"/>
                  <a:gd name="connsiteY159" fmla="*/ 488347 h 516921"/>
                  <a:gd name="connsiteX160" fmla="*/ 371189 w 491775"/>
                  <a:gd name="connsiteY160" fmla="*/ 504730 h 51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491775" h="516921">
                    <a:moveTo>
                      <a:pt x="238601" y="241078"/>
                    </a:moveTo>
                    <a:cubicBezTo>
                      <a:pt x="227449" y="241078"/>
                      <a:pt x="218408" y="250118"/>
                      <a:pt x="218408" y="261271"/>
                    </a:cubicBezTo>
                    <a:cubicBezTo>
                      <a:pt x="218408" y="272423"/>
                      <a:pt x="227449" y="281464"/>
                      <a:pt x="238601" y="281464"/>
                    </a:cubicBezTo>
                    <a:cubicBezTo>
                      <a:pt x="249753" y="281464"/>
                      <a:pt x="258794" y="272423"/>
                      <a:pt x="258794" y="261271"/>
                    </a:cubicBezTo>
                    <a:cubicBezTo>
                      <a:pt x="258794" y="250118"/>
                      <a:pt x="249753" y="241078"/>
                      <a:pt x="238601" y="241078"/>
                    </a:cubicBezTo>
                    <a:close/>
                    <a:moveTo>
                      <a:pt x="238601" y="277463"/>
                    </a:moveTo>
                    <a:cubicBezTo>
                      <a:pt x="229711" y="277516"/>
                      <a:pt x="222461" y="270352"/>
                      <a:pt x="222409" y="261461"/>
                    </a:cubicBezTo>
                    <a:cubicBezTo>
                      <a:pt x="222408" y="261430"/>
                      <a:pt x="222408" y="261398"/>
                      <a:pt x="222408" y="261366"/>
                    </a:cubicBezTo>
                    <a:cubicBezTo>
                      <a:pt x="222408" y="252423"/>
                      <a:pt x="229658" y="245173"/>
                      <a:pt x="238601" y="245173"/>
                    </a:cubicBezTo>
                    <a:cubicBezTo>
                      <a:pt x="247544" y="245173"/>
                      <a:pt x="254794" y="252423"/>
                      <a:pt x="254794" y="261366"/>
                    </a:cubicBezTo>
                    <a:cubicBezTo>
                      <a:pt x="254794" y="270256"/>
                      <a:pt x="247587" y="277463"/>
                      <a:pt x="238697" y="277463"/>
                    </a:cubicBezTo>
                    <a:cubicBezTo>
                      <a:pt x="238665" y="277463"/>
                      <a:pt x="238633" y="277463"/>
                      <a:pt x="238601" y="277463"/>
                    </a:cubicBezTo>
                    <a:close/>
                    <a:moveTo>
                      <a:pt x="105251" y="190"/>
                    </a:moveTo>
                    <a:lnTo>
                      <a:pt x="102489" y="190"/>
                    </a:lnTo>
                    <a:cubicBezTo>
                      <a:pt x="99017" y="724"/>
                      <a:pt x="95739" y="2134"/>
                      <a:pt x="92964" y="4286"/>
                    </a:cubicBezTo>
                    <a:cubicBezTo>
                      <a:pt x="84179" y="11156"/>
                      <a:pt x="82626" y="23847"/>
                      <a:pt x="89496" y="32632"/>
                    </a:cubicBezTo>
                    <a:cubicBezTo>
                      <a:pt x="96366" y="41417"/>
                      <a:pt x="109057" y="42970"/>
                      <a:pt x="117842" y="36100"/>
                    </a:cubicBezTo>
                    <a:cubicBezTo>
                      <a:pt x="126627" y="29230"/>
                      <a:pt x="128180" y="16539"/>
                      <a:pt x="121310" y="7754"/>
                    </a:cubicBezTo>
                    <a:cubicBezTo>
                      <a:pt x="117491" y="2870"/>
                      <a:pt x="111641" y="12"/>
                      <a:pt x="105441" y="0"/>
                    </a:cubicBezTo>
                    <a:close/>
                    <a:moveTo>
                      <a:pt x="105251" y="36576"/>
                    </a:moveTo>
                    <a:cubicBezTo>
                      <a:pt x="96256" y="36628"/>
                      <a:pt x="88921" y="29379"/>
                      <a:pt x="88869" y="20383"/>
                    </a:cubicBezTo>
                    <a:cubicBezTo>
                      <a:pt x="88816" y="11388"/>
                      <a:pt x="96066" y="4054"/>
                      <a:pt x="105061" y="4001"/>
                    </a:cubicBezTo>
                    <a:cubicBezTo>
                      <a:pt x="114057" y="3949"/>
                      <a:pt x="121391" y="11198"/>
                      <a:pt x="121444" y="20194"/>
                    </a:cubicBezTo>
                    <a:cubicBezTo>
                      <a:pt x="121444" y="20257"/>
                      <a:pt x="121444" y="20320"/>
                      <a:pt x="121444" y="20383"/>
                    </a:cubicBezTo>
                    <a:cubicBezTo>
                      <a:pt x="121393" y="29379"/>
                      <a:pt x="114059" y="36629"/>
                      <a:pt x="105064" y="36578"/>
                    </a:cubicBezTo>
                    <a:cubicBezTo>
                      <a:pt x="104999" y="36578"/>
                      <a:pt x="104935" y="36577"/>
                      <a:pt x="104870" y="36576"/>
                    </a:cubicBezTo>
                    <a:close/>
                    <a:moveTo>
                      <a:pt x="489775" y="406241"/>
                    </a:moveTo>
                    <a:cubicBezTo>
                      <a:pt x="485770" y="414237"/>
                      <a:pt x="476042" y="417473"/>
                      <a:pt x="468046" y="413468"/>
                    </a:cubicBezTo>
                    <a:cubicBezTo>
                      <a:pt x="462570" y="410725"/>
                      <a:pt x="459109" y="405127"/>
                      <a:pt x="459105" y="399002"/>
                    </a:cubicBezTo>
                    <a:cubicBezTo>
                      <a:pt x="459000" y="390165"/>
                      <a:pt x="466078" y="382916"/>
                      <a:pt x="474915" y="382811"/>
                    </a:cubicBezTo>
                    <a:cubicBezTo>
                      <a:pt x="474979" y="382810"/>
                      <a:pt x="475043" y="382810"/>
                      <a:pt x="475107" y="382810"/>
                    </a:cubicBezTo>
                    <a:cubicBezTo>
                      <a:pt x="474345" y="381571"/>
                      <a:pt x="473583" y="380333"/>
                      <a:pt x="472725" y="379095"/>
                    </a:cubicBezTo>
                    <a:cubicBezTo>
                      <a:pt x="461694" y="380320"/>
                      <a:pt x="453743" y="390256"/>
                      <a:pt x="454968" y="401287"/>
                    </a:cubicBezTo>
                    <a:cubicBezTo>
                      <a:pt x="456192" y="412319"/>
                      <a:pt x="466128" y="420270"/>
                      <a:pt x="477160" y="419045"/>
                    </a:cubicBezTo>
                    <a:cubicBezTo>
                      <a:pt x="483132" y="418382"/>
                      <a:pt x="488493" y="415083"/>
                      <a:pt x="491775" y="410051"/>
                    </a:cubicBezTo>
                    <a:cubicBezTo>
                      <a:pt x="491204" y="409099"/>
                      <a:pt x="490442" y="407860"/>
                      <a:pt x="489775" y="406241"/>
                    </a:cubicBezTo>
                    <a:close/>
                    <a:moveTo>
                      <a:pt x="353187" y="323564"/>
                    </a:moveTo>
                    <a:cubicBezTo>
                      <a:pt x="342035" y="323512"/>
                      <a:pt x="332951" y="332510"/>
                      <a:pt x="332899" y="343662"/>
                    </a:cubicBezTo>
                    <a:cubicBezTo>
                      <a:pt x="332846" y="354814"/>
                      <a:pt x="341845" y="363897"/>
                      <a:pt x="352997" y="363950"/>
                    </a:cubicBezTo>
                    <a:cubicBezTo>
                      <a:pt x="364149" y="364002"/>
                      <a:pt x="373232" y="355004"/>
                      <a:pt x="373284" y="343852"/>
                    </a:cubicBezTo>
                    <a:cubicBezTo>
                      <a:pt x="373285" y="343789"/>
                      <a:pt x="373285" y="343725"/>
                      <a:pt x="373284" y="343662"/>
                    </a:cubicBezTo>
                    <a:cubicBezTo>
                      <a:pt x="373128" y="332599"/>
                      <a:pt x="364059" y="323744"/>
                      <a:pt x="352996" y="323850"/>
                    </a:cubicBezTo>
                    <a:close/>
                    <a:moveTo>
                      <a:pt x="353187" y="359950"/>
                    </a:moveTo>
                    <a:cubicBezTo>
                      <a:pt x="344191" y="360002"/>
                      <a:pt x="336857" y="352753"/>
                      <a:pt x="336804" y="343758"/>
                    </a:cubicBezTo>
                    <a:cubicBezTo>
                      <a:pt x="336751" y="334762"/>
                      <a:pt x="344001" y="327427"/>
                      <a:pt x="352996" y="327375"/>
                    </a:cubicBezTo>
                    <a:cubicBezTo>
                      <a:pt x="361992" y="327322"/>
                      <a:pt x="369327" y="334572"/>
                      <a:pt x="369379" y="343567"/>
                    </a:cubicBezTo>
                    <a:cubicBezTo>
                      <a:pt x="369379" y="343599"/>
                      <a:pt x="369379" y="343630"/>
                      <a:pt x="369379" y="343662"/>
                    </a:cubicBezTo>
                    <a:cubicBezTo>
                      <a:pt x="369485" y="352709"/>
                      <a:pt x="362235" y="360129"/>
                      <a:pt x="353188" y="360234"/>
                    </a:cubicBezTo>
                    <a:cubicBezTo>
                      <a:pt x="353124" y="360235"/>
                      <a:pt x="353060" y="360235"/>
                      <a:pt x="352996" y="360235"/>
                    </a:cubicBezTo>
                    <a:close/>
                    <a:moveTo>
                      <a:pt x="40481" y="100108"/>
                    </a:moveTo>
                    <a:cubicBezTo>
                      <a:pt x="29329" y="100160"/>
                      <a:pt x="20331" y="109244"/>
                      <a:pt x="20383" y="120396"/>
                    </a:cubicBezTo>
                    <a:cubicBezTo>
                      <a:pt x="20436" y="131548"/>
                      <a:pt x="29519" y="140546"/>
                      <a:pt x="40671" y="140493"/>
                    </a:cubicBezTo>
                    <a:cubicBezTo>
                      <a:pt x="51786" y="140441"/>
                      <a:pt x="60769" y="131416"/>
                      <a:pt x="60769" y="120301"/>
                    </a:cubicBezTo>
                    <a:cubicBezTo>
                      <a:pt x="60560" y="109170"/>
                      <a:pt x="51422" y="100287"/>
                      <a:pt x="40290" y="100393"/>
                    </a:cubicBezTo>
                    <a:close/>
                    <a:moveTo>
                      <a:pt x="40481" y="136493"/>
                    </a:moveTo>
                    <a:cubicBezTo>
                      <a:pt x="31486" y="136493"/>
                      <a:pt x="24193" y="129201"/>
                      <a:pt x="24194" y="120205"/>
                    </a:cubicBezTo>
                    <a:cubicBezTo>
                      <a:pt x="24194" y="111210"/>
                      <a:pt x="31486" y="103917"/>
                      <a:pt x="40481" y="103918"/>
                    </a:cubicBezTo>
                    <a:cubicBezTo>
                      <a:pt x="49477" y="103918"/>
                      <a:pt x="56769" y="111210"/>
                      <a:pt x="56769" y="120206"/>
                    </a:cubicBezTo>
                    <a:cubicBezTo>
                      <a:pt x="56769" y="120237"/>
                      <a:pt x="56769" y="120269"/>
                      <a:pt x="56769" y="120301"/>
                    </a:cubicBezTo>
                    <a:cubicBezTo>
                      <a:pt x="56874" y="129295"/>
                      <a:pt x="49668" y="136673"/>
                      <a:pt x="40674" y="136779"/>
                    </a:cubicBezTo>
                    <a:cubicBezTo>
                      <a:pt x="40546" y="136780"/>
                      <a:pt x="40418" y="136780"/>
                      <a:pt x="40291" y="136779"/>
                    </a:cubicBezTo>
                    <a:close/>
                    <a:moveTo>
                      <a:pt x="18383" y="402336"/>
                    </a:moveTo>
                    <a:lnTo>
                      <a:pt x="18383" y="406241"/>
                    </a:lnTo>
                    <a:cubicBezTo>
                      <a:pt x="27295" y="406989"/>
                      <a:pt x="33912" y="414820"/>
                      <a:pt x="33164" y="423732"/>
                    </a:cubicBezTo>
                    <a:cubicBezTo>
                      <a:pt x="32600" y="430456"/>
                      <a:pt x="27925" y="436125"/>
                      <a:pt x="21431" y="437959"/>
                    </a:cubicBezTo>
                    <a:lnTo>
                      <a:pt x="21431" y="441960"/>
                    </a:lnTo>
                    <a:cubicBezTo>
                      <a:pt x="32225" y="439375"/>
                      <a:pt x="38880" y="428529"/>
                      <a:pt x="36295" y="417734"/>
                    </a:cubicBezTo>
                    <a:cubicBezTo>
                      <a:pt x="34206" y="409008"/>
                      <a:pt x="26585" y="402725"/>
                      <a:pt x="17621" y="402336"/>
                    </a:cubicBezTo>
                    <a:close/>
                    <a:moveTo>
                      <a:pt x="133540" y="158591"/>
                    </a:moveTo>
                    <a:cubicBezTo>
                      <a:pt x="122388" y="158644"/>
                      <a:pt x="113390" y="167727"/>
                      <a:pt x="113443" y="178879"/>
                    </a:cubicBezTo>
                    <a:cubicBezTo>
                      <a:pt x="113496" y="190032"/>
                      <a:pt x="122579" y="199030"/>
                      <a:pt x="133731" y="198977"/>
                    </a:cubicBezTo>
                    <a:cubicBezTo>
                      <a:pt x="144809" y="198924"/>
                      <a:pt x="153776" y="189957"/>
                      <a:pt x="153829" y="178879"/>
                    </a:cubicBezTo>
                    <a:cubicBezTo>
                      <a:pt x="153881" y="167727"/>
                      <a:pt x="144884" y="158644"/>
                      <a:pt x="133731" y="158591"/>
                    </a:cubicBezTo>
                    <a:cubicBezTo>
                      <a:pt x="133668" y="158591"/>
                      <a:pt x="133604" y="158591"/>
                      <a:pt x="133540" y="158591"/>
                    </a:cubicBezTo>
                    <a:close/>
                    <a:moveTo>
                      <a:pt x="133540" y="194977"/>
                    </a:moveTo>
                    <a:cubicBezTo>
                      <a:pt x="124703" y="195030"/>
                      <a:pt x="117496" y="187908"/>
                      <a:pt x="117443" y="179071"/>
                    </a:cubicBezTo>
                    <a:cubicBezTo>
                      <a:pt x="117443" y="179007"/>
                      <a:pt x="117443" y="178943"/>
                      <a:pt x="117443" y="178879"/>
                    </a:cubicBezTo>
                    <a:cubicBezTo>
                      <a:pt x="117338" y="169937"/>
                      <a:pt x="124501" y="162603"/>
                      <a:pt x="133444" y="162497"/>
                    </a:cubicBezTo>
                    <a:cubicBezTo>
                      <a:pt x="133476" y="162497"/>
                      <a:pt x="133508" y="162497"/>
                      <a:pt x="133540" y="162496"/>
                    </a:cubicBezTo>
                    <a:cubicBezTo>
                      <a:pt x="142588" y="162496"/>
                      <a:pt x="149923" y="169831"/>
                      <a:pt x="149923" y="178879"/>
                    </a:cubicBezTo>
                    <a:cubicBezTo>
                      <a:pt x="150029" y="187822"/>
                      <a:pt x="142866" y="195157"/>
                      <a:pt x="133923" y="195263"/>
                    </a:cubicBezTo>
                    <a:cubicBezTo>
                      <a:pt x="133796" y="195264"/>
                      <a:pt x="133668" y="195264"/>
                      <a:pt x="133540" y="195263"/>
                    </a:cubicBezTo>
                    <a:close/>
                    <a:moveTo>
                      <a:pt x="220408" y="73914"/>
                    </a:moveTo>
                    <a:cubicBezTo>
                      <a:pt x="209256" y="73967"/>
                      <a:pt x="200258" y="83050"/>
                      <a:pt x="200311" y="94202"/>
                    </a:cubicBezTo>
                    <a:cubicBezTo>
                      <a:pt x="200364" y="105354"/>
                      <a:pt x="209447" y="114352"/>
                      <a:pt x="220599" y="114300"/>
                    </a:cubicBezTo>
                    <a:cubicBezTo>
                      <a:pt x="231677" y="114247"/>
                      <a:pt x="240644" y="105280"/>
                      <a:pt x="240697" y="94202"/>
                    </a:cubicBezTo>
                    <a:cubicBezTo>
                      <a:pt x="240490" y="83131"/>
                      <a:pt x="231482" y="74250"/>
                      <a:pt x="220408" y="74200"/>
                    </a:cubicBezTo>
                    <a:close/>
                    <a:moveTo>
                      <a:pt x="220408" y="110395"/>
                    </a:moveTo>
                    <a:cubicBezTo>
                      <a:pt x="211413" y="110447"/>
                      <a:pt x="204078" y="103197"/>
                      <a:pt x="204026" y="94202"/>
                    </a:cubicBezTo>
                    <a:cubicBezTo>
                      <a:pt x="203974" y="85207"/>
                      <a:pt x="211223" y="77872"/>
                      <a:pt x="220218" y="77820"/>
                    </a:cubicBezTo>
                    <a:cubicBezTo>
                      <a:pt x="229214" y="77767"/>
                      <a:pt x="236549" y="85017"/>
                      <a:pt x="236601" y="94012"/>
                    </a:cubicBezTo>
                    <a:cubicBezTo>
                      <a:pt x="236601" y="94076"/>
                      <a:pt x="236601" y="94139"/>
                      <a:pt x="236601" y="94202"/>
                    </a:cubicBezTo>
                    <a:cubicBezTo>
                      <a:pt x="236917" y="103139"/>
                      <a:pt x="229927" y="110640"/>
                      <a:pt x="220990" y="110956"/>
                    </a:cubicBezTo>
                    <a:cubicBezTo>
                      <a:pt x="220796" y="110963"/>
                      <a:pt x="220602" y="110966"/>
                      <a:pt x="220408" y="110966"/>
                    </a:cubicBezTo>
                    <a:close/>
                    <a:moveTo>
                      <a:pt x="238601" y="402241"/>
                    </a:moveTo>
                    <a:cubicBezTo>
                      <a:pt x="227449" y="402188"/>
                      <a:pt x="218366" y="411186"/>
                      <a:pt x="218313" y="422338"/>
                    </a:cubicBezTo>
                    <a:cubicBezTo>
                      <a:pt x="218260" y="433490"/>
                      <a:pt x="227258" y="442574"/>
                      <a:pt x="238411" y="442626"/>
                    </a:cubicBezTo>
                    <a:cubicBezTo>
                      <a:pt x="249563" y="442679"/>
                      <a:pt x="258646" y="433681"/>
                      <a:pt x="258699" y="422529"/>
                    </a:cubicBezTo>
                    <a:cubicBezTo>
                      <a:pt x="258699" y="422497"/>
                      <a:pt x="258699" y="422465"/>
                      <a:pt x="258699" y="422434"/>
                    </a:cubicBezTo>
                    <a:cubicBezTo>
                      <a:pt x="258543" y="411430"/>
                      <a:pt x="249606" y="402577"/>
                      <a:pt x="238601" y="402526"/>
                    </a:cubicBezTo>
                    <a:close/>
                    <a:moveTo>
                      <a:pt x="238601" y="438626"/>
                    </a:moveTo>
                    <a:cubicBezTo>
                      <a:pt x="229606" y="438679"/>
                      <a:pt x="222271" y="431429"/>
                      <a:pt x="222219" y="422434"/>
                    </a:cubicBezTo>
                    <a:cubicBezTo>
                      <a:pt x="222166" y="413438"/>
                      <a:pt x="229416" y="406104"/>
                      <a:pt x="238411" y="406051"/>
                    </a:cubicBezTo>
                    <a:cubicBezTo>
                      <a:pt x="247407" y="405999"/>
                      <a:pt x="254741" y="413248"/>
                      <a:pt x="254794" y="422244"/>
                    </a:cubicBezTo>
                    <a:cubicBezTo>
                      <a:pt x="254794" y="422307"/>
                      <a:pt x="254794" y="422370"/>
                      <a:pt x="254794" y="422434"/>
                    </a:cubicBezTo>
                    <a:cubicBezTo>
                      <a:pt x="254952" y="431375"/>
                      <a:pt x="247831" y="438752"/>
                      <a:pt x="238889" y="438909"/>
                    </a:cubicBezTo>
                    <a:cubicBezTo>
                      <a:pt x="238793" y="438911"/>
                      <a:pt x="238697" y="438912"/>
                      <a:pt x="238601" y="438912"/>
                    </a:cubicBezTo>
                    <a:close/>
                    <a:moveTo>
                      <a:pt x="125825" y="328136"/>
                    </a:moveTo>
                    <a:cubicBezTo>
                      <a:pt x="114673" y="328189"/>
                      <a:pt x="105675" y="337272"/>
                      <a:pt x="105728" y="348424"/>
                    </a:cubicBezTo>
                    <a:cubicBezTo>
                      <a:pt x="105780" y="359576"/>
                      <a:pt x="114863" y="368574"/>
                      <a:pt x="126016" y="368522"/>
                    </a:cubicBezTo>
                    <a:cubicBezTo>
                      <a:pt x="137131" y="368469"/>
                      <a:pt x="146113" y="359444"/>
                      <a:pt x="146113" y="348329"/>
                    </a:cubicBezTo>
                    <a:cubicBezTo>
                      <a:pt x="145956" y="337252"/>
                      <a:pt x="136904" y="328369"/>
                      <a:pt x="125825" y="328422"/>
                    </a:cubicBezTo>
                    <a:close/>
                    <a:moveTo>
                      <a:pt x="125825" y="364617"/>
                    </a:moveTo>
                    <a:cubicBezTo>
                      <a:pt x="116830" y="364607"/>
                      <a:pt x="109545" y="357307"/>
                      <a:pt x="109555" y="348311"/>
                    </a:cubicBezTo>
                    <a:cubicBezTo>
                      <a:pt x="109565" y="339316"/>
                      <a:pt x="116865" y="332032"/>
                      <a:pt x="125861" y="332042"/>
                    </a:cubicBezTo>
                    <a:cubicBezTo>
                      <a:pt x="134856" y="332051"/>
                      <a:pt x="142141" y="339352"/>
                      <a:pt x="142131" y="348347"/>
                    </a:cubicBezTo>
                    <a:cubicBezTo>
                      <a:pt x="142131" y="348595"/>
                      <a:pt x="142125" y="348843"/>
                      <a:pt x="142113" y="349091"/>
                    </a:cubicBezTo>
                    <a:cubicBezTo>
                      <a:pt x="141856" y="357900"/>
                      <a:pt x="134638" y="364907"/>
                      <a:pt x="125825" y="364903"/>
                    </a:cubicBezTo>
                    <a:close/>
                    <a:moveTo>
                      <a:pt x="20098" y="240792"/>
                    </a:moveTo>
                    <a:cubicBezTo>
                      <a:pt x="8945" y="240845"/>
                      <a:pt x="-52" y="249928"/>
                      <a:pt x="0" y="261080"/>
                    </a:cubicBezTo>
                    <a:cubicBezTo>
                      <a:pt x="53" y="272233"/>
                      <a:pt x="9136" y="281230"/>
                      <a:pt x="20289" y="281178"/>
                    </a:cubicBezTo>
                    <a:cubicBezTo>
                      <a:pt x="31366" y="281125"/>
                      <a:pt x="40334" y="272158"/>
                      <a:pt x="40386" y="261080"/>
                    </a:cubicBezTo>
                    <a:cubicBezTo>
                      <a:pt x="40281" y="249965"/>
                      <a:pt x="31213" y="241025"/>
                      <a:pt x="20098" y="241078"/>
                    </a:cubicBezTo>
                    <a:close/>
                    <a:moveTo>
                      <a:pt x="20098" y="277177"/>
                    </a:moveTo>
                    <a:cubicBezTo>
                      <a:pt x="11207" y="277230"/>
                      <a:pt x="3958" y="270066"/>
                      <a:pt x="3905" y="261176"/>
                    </a:cubicBezTo>
                    <a:cubicBezTo>
                      <a:pt x="3905" y="261144"/>
                      <a:pt x="3905" y="261112"/>
                      <a:pt x="3905" y="261080"/>
                    </a:cubicBezTo>
                    <a:cubicBezTo>
                      <a:pt x="3217" y="252111"/>
                      <a:pt x="9931" y="244283"/>
                      <a:pt x="18901" y="243595"/>
                    </a:cubicBezTo>
                    <a:cubicBezTo>
                      <a:pt x="27870" y="242908"/>
                      <a:pt x="35698" y="249622"/>
                      <a:pt x="36385" y="258591"/>
                    </a:cubicBezTo>
                    <a:cubicBezTo>
                      <a:pt x="36449" y="259419"/>
                      <a:pt x="36449" y="260252"/>
                      <a:pt x="36385" y="261080"/>
                    </a:cubicBezTo>
                    <a:cubicBezTo>
                      <a:pt x="36490" y="270022"/>
                      <a:pt x="29327" y="277357"/>
                      <a:pt x="20385" y="277462"/>
                    </a:cubicBezTo>
                    <a:cubicBezTo>
                      <a:pt x="20289" y="277463"/>
                      <a:pt x="20193" y="277464"/>
                      <a:pt x="20098" y="277463"/>
                    </a:cubicBezTo>
                    <a:close/>
                    <a:moveTo>
                      <a:pt x="338423" y="181927"/>
                    </a:moveTo>
                    <a:cubicBezTo>
                      <a:pt x="331742" y="187872"/>
                      <a:pt x="321507" y="187275"/>
                      <a:pt x="315562" y="180594"/>
                    </a:cubicBezTo>
                    <a:cubicBezTo>
                      <a:pt x="312946" y="177654"/>
                      <a:pt x="311491" y="173861"/>
                      <a:pt x="311467" y="169926"/>
                    </a:cubicBezTo>
                    <a:cubicBezTo>
                      <a:pt x="311481" y="164419"/>
                      <a:pt x="314230" y="159280"/>
                      <a:pt x="318801" y="156210"/>
                    </a:cubicBezTo>
                    <a:cubicBezTo>
                      <a:pt x="318060" y="155153"/>
                      <a:pt x="317266" y="154136"/>
                      <a:pt x="316420" y="153162"/>
                    </a:cubicBezTo>
                    <a:cubicBezTo>
                      <a:pt x="307160" y="159282"/>
                      <a:pt x="304614" y="171750"/>
                      <a:pt x="310734" y="181010"/>
                    </a:cubicBezTo>
                    <a:cubicBezTo>
                      <a:pt x="314523" y="186743"/>
                      <a:pt x="320979" y="190143"/>
                      <a:pt x="327850" y="190023"/>
                    </a:cubicBezTo>
                    <a:cubicBezTo>
                      <a:pt x="332672" y="190034"/>
                      <a:pt x="337338" y="188309"/>
                      <a:pt x="340994" y="185166"/>
                    </a:cubicBezTo>
                    <a:cubicBezTo>
                      <a:pt x="340074" y="184138"/>
                      <a:pt x="339216" y="183056"/>
                      <a:pt x="338423" y="181927"/>
                    </a:cubicBezTo>
                    <a:close/>
                    <a:moveTo>
                      <a:pt x="144018" y="476536"/>
                    </a:moveTo>
                    <a:cubicBezTo>
                      <a:pt x="132866" y="476536"/>
                      <a:pt x="123825" y="485576"/>
                      <a:pt x="123825" y="496729"/>
                    </a:cubicBezTo>
                    <a:cubicBezTo>
                      <a:pt x="123825" y="507881"/>
                      <a:pt x="132866" y="516922"/>
                      <a:pt x="144018" y="516922"/>
                    </a:cubicBezTo>
                    <a:cubicBezTo>
                      <a:pt x="155170" y="516922"/>
                      <a:pt x="164211" y="507881"/>
                      <a:pt x="164211" y="496729"/>
                    </a:cubicBezTo>
                    <a:cubicBezTo>
                      <a:pt x="164211" y="485576"/>
                      <a:pt x="155170" y="476536"/>
                      <a:pt x="144018" y="476536"/>
                    </a:cubicBezTo>
                    <a:close/>
                    <a:moveTo>
                      <a:pt x="144018" y="513017"/>
                    </a:moveTo>
                    <a:cubicBezTo>
                      <a:pt x="135023" y="512964"/>
                      <a:pt x="127773" y="505629"/>
                      <a:pt x="127825" y="496634"/>
                    </a:cubicBezTo>
                    <a:cubicBezTo>
                      <a:pt x="127825" y="496634"/>
                      <a:pt x="127825" y="496634"/>
                      <a:pt x="127825" y="496634"/>
                    </a:cubicBezTo>
                    <a:cubicBezTo>
                      <a:pt x="128513" y="487664"/>
                      <a:pt x="136341" y="480951"/>
                      <a:pt x="145310" y="481638"/>
                    </a:cubicBezTo>
                    <a:cubicBezTo>
                      <a:pt x="153324" y="482252"/>
                      <a:pt x="159691" y="488620"/>
                      <a:pt x="160306" y="496634"/>
                    </a:cubicBezTo>
                    <a:cubicBezTo>
                      <a:pt x="160306" y="505645"/>
                      <a:pt x="153029" y="512964"/>
                      <a:pt x="144018" y="513017"/>
                    </a:cubicBezTo>
                    <a:close/>
                    <a:moveTo>
                      <a:pt x="371189" y="468249"/>
                    </a:moveTo>
                    <a:cubicBezTo>
                      <a:pt x="360037" y="468249"/>
                      <a:pt x="350996" y="477290"/>
                      <a:pt x="350996" y="488442"/>
                    </a:cubicBezTo>
                    <a:cubicBezTo>
                      <a:pt x="350996" y="499594"/>
                      <a:pt x="360037" y="508635"/>
                      <a:pt x="371189" y="508635"/>
                    </a:cubicBezTo>
                    <a:cubicBezTo>
                      <a:pt x="382341" y="508635"/>
                      <a:pt x="391382" y="499594"/>
                      <a:pt x="391382" y="488442"/>
                    </a:cubicBezTo>
                    <a:cubicBezTo>
                      <a:pt x="391382" y="477290"/>
                      <a:pt x="382341" y="468249"/>
                      <a:pt x="371189" y="468249"/>
                    </a:cubicBezTo>
                    <a:close/>
                    <a:moveTo>
                      <a:pt x="371189" y="504730"/>
                    </a:moveTo>
                    <a:cubicBezTo>
                      <a:pt x="362178" y="504677"/>
                      <a:pt x="354901" y="497358"/>
                      <a:pt x="354901" y="488347"/>
                    </a:cubicBezTo>
                    <a:cubicBezTo>
                      <a:pt x="355589" y="479377"/>
                      <a:pt x="363417" y="472664"/>
                      <a:pt x="372386" y="473351"/>
                    </a:cubicBezTo>
                    <a:cubicBezTo>
                      <a:pt x="380400" y="473965"/>
                      <a:pt x="386767" y="480333"/>
                      <a:pt x="387382" y="488347"/>
                    </a:cubicBezTo>
                    <a:cubicBezTo>
                      <a:pt x="387382" y="497321"/>
                      <a:pt x="380163" y="504625"/>
                      <a:pt x="371189" y="504730"/>
                    </a:cubicBezTo>
                    <a:close/>
                  </a:path>
                </a:pathLst>
              </a:custGeom>
              <a:solidFill>
                <a:srgbClr val="FFFFFF"/>
              </a:solidFill>
              <a:ln w="9525" cap="flat">
                <a:noFill/>
                <a:prstDash val="solid"/>
                <a:miter/>
              </a:ln>
            </p:spPr>
            <p:txBody>
              <a:bodyPr rtlCol="0" anchor="ctr"/>
              <a:lstStyle/>
              <a:p>
                <a:endParaRPr lang="zh-CN" altLang="en-US"/>
              </a:p>
            </p:txBody>
          </p:sp>
          <p:sp>
            <p:nvSpPr>
              <p:cNvPr id="388" name="任意多边形: 形状 387"/>
              <p:cNvSpPr/>
              <p:nvPr/>
            </p:nvSpPr>
            <p:spPr>
              <a:xfrm>
                <a:off x="7090219" y="2091213"/>
                <a:ext cx="134683" cy="229615"/>
              </a:xfrm>
              <a:custGeom>
                <a:avLst/>
                <a:gdLst>
                  <a:gd name="connsiteX0" fmla="*/ 134683 w 134683"/>
                  <a:gd name="connsiteY0" fmla="*/ 146018 h 229615"/>
                  <a:gd name="connsiteX1" fmla="*/ 66389 w 134683"/>
                  <a:gd name="connsiteY1" fmla="*/ 229552 h 229615"/>
                  <a:gd name="connsiteX2" fmla="*/ 36481 w 134683"/>
                  <a:gd name="connsiteY2" fmla="*/ 160972 h 229615"/>
                  <a:gd name="connsiteX3" fmla="*/ 34004 w 134683"/>
                  <a:gd name="connsiteY3" fmla="*/ 156019 h 229615"/>
                  <a:gd name="connsiteX4" fmla="*/ 0 w 134683"/>
                  <a:gd name="connsiteY4" fmla="*/ 86582 h 229615"/>
                  <a:gd name="connsiteX5" fmla="*/ 72962 w 134683"/>
                  <a:gd name="connsiteY5" fmla="*/ 10382 h 229615"/>
                  <a:gd name="connsiteX6" fmla="*/ 83629 w 134683"/>
                  <a:gd name="connsiteY6" fmla="*/ 0 h 229615"/>
                  <a:gd name="connsiteX7" fmla="*/ 101537 w 134683"/>
                  <a:gd name="connsiteY7" fmla="*/ 44196 h 229615"/>
                  <a:gd name="connsiteX8" fmla="*/ 102870 w 134683"/>
                  <a:gd name="connsiteY8" fmla="*/ 47720 h 229615"/>
                  <a:gd name="connsiteX9" fmla="*/ 104584 w 134683"/>
                  <a:gd name="connsiteY9" fmla="*/ 51625 h 229615"/>
                  <a:gd name="connsiteX10" fmla="*/ 109061 w 134683"/>
                  <a:gd name="connsiteY10" fmla="*/ 62770 h 229615"/>
                  <a:gd name="connsiteX11" fmla="*/ 112300 w 134683"/>
                  <a:gd name="connsiteY11" fmla="*/ 71438 h 229615"/>
                  <a:gd name="connsiteX12" fmla="*/ 115633 w 134683"/>
                  <a:gd name="connsiteY12" fmla="*/ 80391 h 229615"/>
                  <a:gd name="connsiteX13" fmla="*/ 134683 w 134683"/>
                  <a:gd name="connsiteY13" fmla="*/ 146018 h 22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4683" h="229615">
                    <a:moveTo>
                      <a:pt x="134683" y="146018"/>
                    </a:moveTo>
                    <a:cubicBezTo>
                      <a:pt x="134683" y="155543"/>
                      <a:pt x="106680" y="222218"/>
                      <a:pt x="66389" y="229552"/>
                    </a:cubicBezTo>
                    <a:cubicBezTo>
                      <a:pt x="53245" y="232029"/>
                      <a:pt x="36481" y="160972"/>
                      <a:pt x="36481" y="160972"/>
                    </a:cubicBezTo>
                    <a:lnTo>
                      <a:pt x="34004" y="156019"/>
                    </a:lnTo>
                    <a:lnTo>
                      <a:pt x="0" y="86582"/>
                    </a:lnTo>
                    <a:lnTo>
                      <a:pt x="72962" y="10382"/>
                    </a:lnTo>
                    <a:lnTo>
                      <a:pt x="83629" y="0"/>
                    </a:lnTo>
                    <a:cubicBezTo>
                      <a:pt x="83629" y="0"/>
                      <a:pt x="91726" y="19621"/>
                      <a:pt x="101537" y="44196"/>
                    </a:cubicBezTo>
                    <a:cubicBezTo>
                      <a:pt x="101537" y="45339"/>
                      <a:pt x="102394" y="46482"/>
                      <a:pt x="102870" y="47720"/>
                    </a:cubicBezTo>
                    <a:cubicBezTo>
                      <a:pt x="103346" y="48958"/>
                      <a:pt x="104108" y="50387"/>
                      <a:pt x="104584" y="51625"/>
                    </a:cubicBezTo>
                    <a:cubicBezTo>
                      <a:pt x="106108" y="55340"/>
                      <a:pt x="107632" y="59055"/>
                      <a:pt x="109061" y="62770"/>
                    </a:cubicBezTo>
                    <a:cubicBezTo>
                      <a:pt x="110490" y="66484"/>
                      <a:pt x="111252" y="68390"/>
                      <a:pt x="112300" y="71438"/>
                    </a:cubicBezTo>
                    <a:cubicBezTo>
                      <a:pt x="113347" y="74486"/>
                      <a:pt x="114490" y="77438"/>
                      <a:pt x="115633" y="80391"/>
                    </a:cubicBezTo>
                    <a:cubicBezTo>
                      <a:pt x="123452" y="101813"/>
                      <a:pt x="129816" y="123739"/>
                      <a:pt x="134683" y="146018"/>
                    </a:cubicBezTo>
                    <a:close/>
                  </a:path>
                </a:pathLst>
              </a:custGeom>
              <a:solidFill>
                <a:srgbClr val="F7A9A0"/>
              </a:solidFill>
              <a:ln w="9525" cap="flat">
                <a:noFill/>
                <a:prstDash val="solid"/>
                <a:miter/>
              </a:ln>
            </p:spPr>
            <p:txBody>
              <a:bodyPr rtlCol="0" anchor="ctr"/>
              <a:lstStyle/>
              <a:p>
                <a:endParaRPr lang="zh-CN" altLang="en-US"/>
              </a:p>
            </p:txBody>
          </p:sp>
          <p:sp>
            <p:nvSpPr>
              <p:cNvPr id="389" name="任意多边形: 形状 388"/>
              <p:cNvSpPr/>
              <p:nvPr/>
            </p:nvSpPr>
            <p:spPr>
              <a:xfrm>
                <a:off x="7090695" y="2091213"/>
                <a:ext cx="100679" cy="156019"/>
              </a:xfrm>
              <a:custGeom>
                <a:avLst/>
                <a:gdLst>
                  <a:gd name="connsiteX0" fmla="*/ 100679 w 100679"/>
                  <a:gd name="connsiteY0" fmla="*/ 44291 h 156019"/>
                  <a:gd name="connsiteX1" fmla="*/ 34004 w 100679"/>
                  <a:gd name="connsiteY1" fmla="*/ 156019 h 156019"/>
                  <a:gd name="connsiteX2" fmla="*/ 0 w 100679"/>
                  <a:gd name="connsiteY2" fmla="*/ 86582 h 156019"/>
                  <a:gd name="connsiteX3" fmla="*/ 72962 w 100679"/>
                  <a:gd name="connsiteY3" fmla="*/ 10382 h 156019"/>
                  <a:gd name="connsiteX4" fmla="*/ 83629 w 100679"/>
                  <a:gd name="connsiteY4" fmla="*/ 0 h 156019"/>
                  <a:gd name="connsiteX5" fmla="*/ 100679 w 100679"/>
                  <a:gd name="connsiteY5" fmla="*/ 44291 h 156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79" h="156019">
                    <a:moveTo>
                      <a:pt x="100679" y="44291"/>
                    </a:moveTo>
                    <a:cubicBezTo>
                      <a:pt x="95884" y="89499"/>
                      <a:pt x="71515" y="130335"/>
                      <a:pt x="34004" y="156019"/>
                    </a:cubicBezTo>
                    <a:lnTo>
                      <a:pt x="0" y="86582"/>
                    </a:lnTo>
                    <a:lnTo>
                      <a:pt x="72962" y="10382"/>
                    </a:lnTo>
                    <a:lnTo>
                      <a:pt x="83629" y="0"/>
                    </a:lnTo>
                    <a:cubicBezTo>
                      <a:pt x="83629" y="0"/>
                      <a:pt x="91154" y="19717"/>
                      <a:pt x="100679" y="44291"/>
                    </a:cubicBezTo>
                    <a:close/>
                  </a:path>
                </a:pathLst>
              </a:custGeom>
              <a:solidFill>
                <a:srgbClr val="263238"/>
              </a:solidFill>
              <a:ln w="9525" cap="flat">
                <a:noFill/>
                <a:prstDash val="solid"/>
                <a:miter/>
              </a:ln>
            </p:spPr>
            <p:txBody>
              <a:bodyPr rtlCol="0" anchor="ctr"/>
              <a:lstStyle/>
              <a:p>
                <a:endParaRPr lang="zh-CN" altLang="en-US"/>
              </a:p>
            </p:txBody>
          </p:sp>
          <p:sp>
            <p:nvSpPr>
              <p:cNvPr id="390" name="任意多边形: 形状 389"/>
              <p:cNvSpPr/>
              <p:nvPr/>
            </p:nvSpPr>
            <p:spPr>
              <a:xfrm>
                <a:off x="6958380" y="1905148"/>
                <a:ext cx="261868" cy="314375"/>
              </a:xfrm>
              <a:custGeom>
                <a:avLst/>
                <a:gdLst>
                  <a:gd name="connsiteX0" fmla="*/ 11443 w 261868"/>
                  <a:gd name="connsiteY0" fmla="*/ 130820 h 314375"/>
                  <a:gd name="connsiteX1" fmla="*/ 73260 w 261868"/>
                  <a:gd name="connsiteY1" fmla="*/ 307604 h 314375"/>
                  <a:gd name="connsiteX2" fmla="*/ 239091 w 261868"/>
                  <a:gd name="connsiteY2" fmla="*/ 213212 h 314375"/>
                  <a:gd name="connsiteX3" fmla="*/ 186703 w 261868"/>
                  <a:gd name="connsiteY3" fmla="*/ 7852 h 314375"/>
                  <a:gd name="connsiteX4" fmla="*/ 11443 w 261868"/>
                  <a:gd name="connsiteY4" fmla="*/ 130820 h 314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68" h="314375">
                    <a:moveTo>
                      <a:pt x="11443" y="130820"/>
                    </a:moveTo>
                    <a:cubicBezTo>
                      <a:pt x="-28086" y="260741"/>
                      <a:pt x="45257" y="299127"/>
                      <a:pt x="73260" y="307604"/>
                    </a:cubicBezTo>
                    <a:cubicBezTo>
                      <a:pt x="98692" y="315320"/>
                      <a:pt x="186322" y="338370"/>
                      <a:pt x="239091" y="213212"/>
                    </a:cubicBezTo>
                    <a:cubicBezTo>
                      <a:pt x="291859" y="88053"/>
                      <a:pt x="243948" y="28617"/>
                      <a:pt x="186703" y="7852"/>
                    </a:cubicBezTo>
                    <a:cubicBezTo>
                      <a:pt x="129458" y="-12912"/>
                      <a:pt x="50972" y="899"/>
                      <a:pt x="11443" y="130820"/>
                    </a:cubicBezTo>
                    <a:close/>
                  </a:path>
                </a:pathLst>
              </a:custGeom>
              <a:solidFill>
                <a:srgbClr val="F7A9A0"/>
              </a:solidFill>
              <a:ln w="9525" cap="flat">
                <a:noFill/>
                <a:prstDash val="solid"/>
                <a:miter/>
              </a:ln>
            </p:spPr>
            <p:txBody>
              <a:bodyPr rtlCol="0" anchor="ctr"/>
              <a:lstStyle/>
              <a:p>
                <a:endParaRPr lang="zh-CN" altLang="en-US"/>
              </a:p>
            </p:txBody>
          </p:sp>
          <p:sp>
            <p:nvSpPr>
              <p:cNvPr id="391" name="任意多边形: 形状 390"/>
              <p:cNvSpPr/>
              <p:nvPr/>
            </p:nvSpPr>
            <p:spPr>
              <a:xfrm>
                <a:off x="6990681" y="2007048"/>
                <a:ext cx="25268" cy="13187"/>
              </a:xfrm>
              <a:custGeom>
                <a:avLst/>
                <a:gdLst>
                  <a:gd name="connsiteX0" fmla="*/ 4288 w 25268"/>
                  <a:gd name="connsiteY0" fmla="*/ 12252 h 13187"/>
                  <a:gd name="connsiteX1" fmla="*/ 13813 w 25268"/>
                  <a:gd name="connsiteY1" fmla="*/ 12918 h 13187"/>
                  <a:gd name="connsiteX2" fmla="*/ 23338 w 25268"/>
                  <a:gd name="connsiteY2" fmla="*/ 11680 h 13187"/>
                  <a:gd name="connsiteX3" fmla="*/ 24957 w 25268"/>
                  <a:gd name="connsiteY3" fmla="*/ 5965 h 13187"/>
                  <a:gd name="connsiteX4" fmla="*/ 14289 w 25268"/>
                  <a:gd name="connsiteY4" fmla="*/ 155 h 13187"/>
                  <a:gd name="connsiteX5" fmla="*/ 2002 w 25268"/>
                  <a:gd name="connsiteY5" fmla="*/ 3108 h 13187"/>
                  <a:gd name="connsiteX6" fmla="*/ 1072 w 25268"/>
                  <a:gd name="connsiteY6" fmla="*/ 10322 h 13187"/>
                  <a:gd name="connsiteX7" fmla="*/ 4288 w 25268"/>
                  <a:gd name="connsiteY7" fmla="*/ 12252 h 1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68" h="13187">
                    <a:moveTo>
                      <a:pt x="4288" y="12252"/>
                    </a:moveTo>
                    <a:cubicBezTo>
                      <a:pt x="7431" y="12252"/>
                      <a:pt x="10479" y="12252"/>
                      <a:pt x="13813" y="12918"/>
                    </a:cubicBezTo>
                    <a:cubicBezTo>
                      <a:pt x="17039" y="13529"/>
                      <a:pt x="20375" y="13096"/>
                      <a:pt x="23338" y="11680"/>
                    </a:cubicBezTo>
                    <a:cubicBezTo>
                      <a:pt x="25060" y="10328"/>
                      <a:pt x="25714" y="8020"/>
                      <a:pt x="24957" y="5965"/>
                    </a:cubicBezTo>
                    <a:cubicBezTo>
                      <a:pt x="22702" y="2254"/>
                      <a:pt x="18630" y="36"/>
                      <a:pt x="14289" y="155"/>
                    </a:cubicBezTo>
                    <a:cubicBezTo>
                      <a:pt x="9969" y="-423"/>
                      <a:pt x="5588" y="630"/>
                      <a:pt x="2002" y="3108"/>
                    </a:cubicBezTo>
                    <a:cubicBezTo>
                      <a:pt x="-247" y="4843"/>
                      <a:pt x="-664" y="8073"/>
                      <a:pt x="1072" y="10322"/>
                    </a:cubicBezTo>
                    <a:cubicBezTo>
                      <a:pt x="1862" y="11347"/>
                      <a:pt x="3011" y="12036"/>
                      <a:pt x="4288" y="12252"/>
                    </a:cubicBezTo>
                    <a:close/>
                  </a:path>
                </a:pathLst>
              </a:custGeom>
              <a:solidFill>
                <a:srgbClr val="263238"/>
              </a:solidFill>
              <a:ln w="9525" cap="flat">
                <a:noFill/>
                <a:prstDash val="solid"/>
                <a:miter/>
              </a:ln>
            </p:spPr>
            <p:txBody>
              <a:bodyPr rtlCol="0" anchor="ctr"/>
              <a:lstStyle/>
              <a:p>
                <a:endParaRPr lang="zh-CN" altLang="en-US"/>
              </a:p>
            </p:txBody>
          </p:sp>
          <p:sp>
            <p:nvSpPr>
              <p:cNvPr id="392" name="任意多边形: 形状 391"/>
              <p:cNvSpPr/>
              <p:nvPr/>
            </p:nvSpPr>
            <p:spPr>
              <a:xfrm>
                <a:off x="7068458" y="2026507"/>
                <a:ext cx="23314" cy="17801"/>
              </a:xfrm>
              <a:custGeom>
                <a:avLst/>
                <a:gdLst>
                  <a:gd name="connsiteX0" fmla="*/ 16332 w 23314"/>
                  <a:gd name="connsiteY0" fmla="*/ 17462 h 17801"/>
                  <a:gd name="connsiteX1" fmla="*/ 7950 w 23314"/>
                  <a:gd name="connsiteY1" fmla="*/ 13176 h 17801"/>
                  <a:gd name="connsiteX2" fmla="*/ 330 w 23314"/>
                  <a:gd name="connsiteY2" fmla="*/ 7080 h 17801"/>
                  <a:gd name="connsiteX3" fmla="*/ 1949 w 23314"/>
                  <a:gd name="connsiteY3" fmla="*/ 1365 h 17801"/>
                  <a:gd name="connsiteX4" fmla="*/ 14046 w 23314"/>
                  <a:gd name="connsiteY4" fmla="*/ 1937 h 17801"/>
                  <a:gd name="connsiteX5" fmla="*/ 23000 w 23314"/>
                  <a:gd name="connsiteY5" fmla="*/ 10890 h 17801"/>
                  <a:gd name="connsiteX6" fmla="*/ 19938 w 23314"/>
                  <a:gd name="connsiteY6" fmla="*/ 17489 h 17801"/>
                  <a:gd name="connsiteX7" fmla="*/ 16332 w 23314"/>
                  <a:gd name="connsiteY7" fmla="*/ 17463 h 17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14" h="17801">
                    <a:moveTo>
                      <a:pt x="16332" y="17462"/>
                    </a:moveTo>
                    <a:cubicBezTo>
                      <a:pt x="13284" y="16224"/>
                      <a:pt x="10808" y="14605"/>
                      <a:pt x="7950" y="13176"/>
                    </a:cubicBezTo>
                    <a:cubicBezTo>
                      <a:pt x="4821" y="12016"/>
                      <a:pt x="2149" y="9878"/>
                      <a:pt x="330" y="7080"/>
                    </a:cubicBezTo>
                    <a:cubicBezTo>
                      <a:pt x="-459" y="5027"/>
                      <a:pt x="200" y="2699"/>
                      <a:pt x="1949" y="1365"/>
                    </a:cubicBezTo>
                    <a:cubicBezTo>
                      <a:pt x="5789" y="-642"/>
                      <a:pt x="10413" y="-423"/>
                      <a:pt x="14046" y="1937"/>
                    </a:cubicBezTo>
                    <a:cubicBezTo>
                      <a:pt x="18064" y="3670"/>
                      <a:pt x="21267" y="6873"/>
                      <a:pt x="23000" y="10890"/>
                    </a:cubicBezTo>
                    <a:cubicBezTo>
                      <a:pt x="23976" y="13558"/>
                      <a:pt x="22605" y="16512"/>
                      <a:pt x="19938" y="17489"/>
                    </a:cubicBezTo>
                    <a:cubicBezTo>
                      <a:pt x="18772" y="17915"/>
                      <a:pt x="17492" y="17906"/>
                      <a:pt x="16332" y="17463"/>
                    </a:cubicBezTo>
                    <a:close/>
                  </a:path>
                </a:pathLst>
              </a:custGeom>
              <a:solidFill>
                <a:srgbClr val="263238"/>
              </a:solidFill>
              <a:ln w="9525" cap="flat">
                <a:noFill/>
                <a:prstDash val="solid"/>
                <a:miter/>
              </a:ln>
            </p:spPr>
            <p:txBody>
              <a:bodyPr rtlCol="0" anchor="ctr"/>
              <a:lstStyle/>
              <a:p>
                <a:endParaRPr lang="zh-CN" altLang="en-US"/>
              </a:p>
            </p:txBody>
          </p:sp>
          <p:sp>
            <p:nvSpPr>
              <p:cNvPr id="393" name="任意多边形: 形状 392"/>
              <p:cNvSpPr/>
              <p:nvPr/>
            </p:nvSpPr>
            <p:spPr>
              <a:xfrm>
                <a:off x="7051308" y="2070258"/>
                <a:ext cx="6335" cy="25971"/>
              </a:xfrm>
              <a:custGeom>
                <a:avLst/>
                <a:gdLst>
                  <a:gd name="connsiteX0" fmla="*/ 3668 w 6335"/>
                  <a:gd name="connsiteY0" fmla="*/ 0 h 25971"/>
                  <a:gd name="connsiteX1" fmla="*/ 4145 w 6335"/>
                  <a:gd name="connsiteY1" fmla="*/ 1048 h 25971"/>
                  <a:gd name="connsiteX2" fmla="*/ 6335 w 6335"/>
                  <a:gd name="connsiteY2" fmla="*/ 25718 h 25971"/>
                  <a:gd name="connsiteX3" fmla="*/ 6335 w 6335"/>
                  <a:gd name="connsiteY3" fmla="*/ 25718 h 25971"/>
                  <a:gd name="connsiteX4" fmla="*/ 3668 w 6335"/>
                  <a:gd name="connsiteY4" fmla="*/ 0 h 25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5" h="25971">
                    <a:moveTo>
                      <a:pt x="3668" y="0"/>
                    </a:moveTo>
                    <a:cubicBezTo>
                      <a:pt x="3668" y="0"/>
                      <a:pt x="4240" y="667"/>
                      <a:pt x="4145" y="1048"/>
                    </a:cubicBezTo>
                    <a:cubicBezTo>
                      <a:pt x="1192" y="9811"/>
                      <a:pt x="-809" y="20098"/>
                      <a:pt x="6335" y="25718"/>
                    </a:cubicBezTo>
                    <a:cubicBezTo>
                      <a:pt x="6335" y="25718"/>
                      <a:pt x="6335" y="26289"/>
                      <a:pt x="6335" y="25718"/>
                    </a:cubicBezTo>
                    <a:cubicBezTo>
                      <a:pt x="-2809" y="21812"/>
                      <a:pt x="-523" y="7810"/>
                      <a:pt x="3668" y="0"/>
                    </a:cubicBezTo>
                    <a:close/>
                  </a:path>
                </a:pathLst>
              </a:custGeom>
              <a:solidFill>
                <a:srgbClr val="263238"/>
              </a:solidFill>
              <a:ln w="9525" cap="flat">
                <a:noFill/>
                <a:prstDash val="solid"/>
                <a:miter/>
              </a:ln>
            </p:spPr>
            <p:txBody>
              <a:bodyPr rtlCol="0" anchor="ctr"/>
              <a:lstStyle/>
              <a:p>
                <a:endParaRPr lang="zh-CN" altLang="en-US"/>
              </a:p>
            </p:txBody>
          </p:sp>
          <p:sp>
            <p:nvSpPr>
              <p:cNvPr id="394" name="任意多边形: 形状 393"/>
              <p:cNvSpPr/>
              <p:nvPr/>
            </p:nvSpPr>
            <p:spPr>
              <a:xfrm>
                <a:off x="7052088" y="2063303"/>
                <a:ext cx="21545" cy="29065"/>
              </a:xfrm>
              <a:custGeom>
                <a:avLst/>
                <a:gdLst>
                  <a:gd name="connsiteX0" fmla="*/ 13652 w 21545"/>
                  <a:gd name="connsiteY0" fmla="*/ 193 h 29065"/>
                  <a:gd name="connsiteX1" fmla="*/ 7080 w 21545"/>
                  <a:gd name="connsiteY1" fmla="*/ 28768 h 29065"/>
                  <a:gd name="connsiteX2" fmla="*/ 13652 w 21545"/>
                  <a:gd name="connsiteY2" fmla="*/ 193 h 29065"/>
                </a:gdLst>
                <a:ahLst/>
                <a:cxnLst>
                  <a:cxn ang="0">
                    <a:pos x="connsiteX0" y="connsiteY0"/>
                  </a:cxn>
                  <a:cxn ang="0">
                    <a:pos x="connsiteX1" y="connsiteY1"/>
                  </a:cxn>
                  <a:cxn ang="0">
                    <a:pos x="connsiteX2" y="connsiteY2"/>
                  </a:cxn>
                </a:cxnLst>
                <a:rect l="l" t="t" r="r" b="b"/>
                <a:pathLst>
                  <a:path w="21545" h="29065">
                    <a:moveTo>
                      <a:pt x="13652" y="193"/>
                    </a:moveTo>
                    <a:cubicBezTo>
                      <a:pt x="28225" y="3431"/>
                      <a:pt x="20605" y="32292"/>
                      <a:pt x="7080" y="28768"/>
                    </a:cubicBezTo>
                    <a:cubicBezTo>
                      <a:pt x="-6445" y="25243"/>
                      <a:pt x="1460" y="-2570"/>
                      <a:pt x="13652" y="193"/>
                    </a:cubicBezTo>
                    <a:close/>
                  </a:path>
                </a:pathLst>
              </a:custGeom>
              <a:solidFill>
                <a:srgbClr val="263238"/>
              </a:solidFill>
              <a:ln w="9525" cap="flat">
                <a:noFill/>
                <a:prstDash val="solid"/>
                <a:miter/>
              </a:ln>
            </p:spPr>
            <p:txBody>
              <a:bodyPr rtlCol="0" anchor="ctr"/>
              <a:lstStyle/>
              <a:p>
                <a:endParaRPr lang="zh-CN" altLang="en-US"/>
              </a:p>
            </p:txBody>
          </p:sp>
          <p:sp>
            <p:nvSpPr>
              <p:cNvPr id="395" name="任意多边形: 形状 394"/>
              <p:cNvSpPr/>
              <p:nvPr/>
            </p:nvSpPr>
            <p:spPr>
              <a:xfrm>
                <a:off x="7068499" y="2066354"/>
                <a:ext cx="19455" cy="13875"/>
              </a:xfrm>
              <a:custGeom>
                <a:avLst/>
                <a:gdLst>
                  <a:gd name="connsiteX0" fmla="*/ 2479 w 19455"/>
                  <a:gd name="connsiteY0" fmla="*/ 571 h 13875"/>
                  <a:gd name="connsiteX1" fmla="*/ 9242 w 19455"/>
                  <a:gd name="connsiteY1" fmla="*/ 7524 h 13875"/>
                  <a:gd name="connsiteX2" fmla="*/ 19243 w 19455"/>
                  <a:gd name="connsiteY2" fmla="*/ 4190 h 13875"/>
                  <a:gd name="connsiteX3" fmla="*/ 19243 w 19455"/>
                  <a:gd name="connsiteY3" fmla="*/ 4190 h 13875"/>
                  <a:gd name="connsiteX4" fmla="*/ 8099 w 19455"/>
                  <a:gd name="connsiteY4" fmla="*/ 13715 h 13875"/>
                  <a:gd name="connsiteX5" fmla="*/ 3 w 19455"/>
                  <a:gd name="connsiteY5" fmla="*/ 1237 h 13875"/>
                  <a:gd name="connsiteX6" fmla="*/ 2479 w 19455"/>
                  <a:gd name="connsiteY6" fmla="*/ 571 h 1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55" h="13875">
                    <a:moveTo>
                      <a:pt x="2479" y="571"/>
                    </a:moveTo>
                    <a:cubicBezTo>
                      <a:pt x="4575" y="2857"/>
                      <a:pt x="6290" y="6381"/>
                      <a:pt x="9242" y="7524"/>
                    </a:cubicBezTo>
                    <a:cubicBezTo>
                      <a:pt x="12195" y="8667"/>
                      <a:pt x="16195" y="6476"/>
                      <a:pt x="19243" y="4190"/>
                    </a:cubicBezTo>
                    <a:cubicBezTo>
                      <a:pt x="19243" y="4190"/>
                      <a:pt x="19720" y="4190"/>
                      <a:pt x="19243" y="4190"/>
                    </a:cubicBezTo>
                    <a:cubicBezTo>
                      <a:pt x="17910" y="9715"/>
                      <a:pt x="14195" y="14858"/>
                      <a:pt x="8099" y="13715"/>
                    </a:cubicBezTo>
                    <a:cubicBezTo>
                      <a:pt x="2003" y="12572"/>
                      <a:pt x="-92" y="7143"/>
                      <a:pt x="3" y="1237"/>
                    </a:cubicBezTo>
                    <a:cubicBezTo>
                      <a:pt x="384" y="571"/>
                      <a:pt x="1622" y="-763"/>
                      <a:pt x="2479" y="571"/>
                    </a:cubicBezTo>
                    <a:close/>
                  </a:path>
                </a:pathLst>
              </a:custGeom>
              <a:solidFill>
                <a:srgbClr val="263238"/>
              </a:solidFill>
              <a:ln w="9525" cap="flat">
                <a:noFill/>
                <a:prstDash val="solid"/>
                <a:miter/>
              </a:ln>
            </p:spPr>
            <p:txBody>
              <a:bodyPr rtlCol="0" anchor="ctr"/>
              <a:lstStyle/>
              <a:p>
                <a:endParaRPr lang="zh-CN" altLang="en-US"/>
              </a:p>
            </p:txBody>
          </p:sp>
          <p:sp>
            <p:nvSpPr>
              <p:cNvPr id="396" name="任意多边形: 形状 395"/>
              <p:cNvSpPr/>
              <p:nvPr/>
            </p:nvSpPr>
            <p:spPr>
              <a:xfrm>
                <a:off x="6990207" y="2055304"/>
                <a:ext cx="15620" cy="20708"/>
              </a:xfrm>
              <a:custGeom>
                <a:avLst/>
                <a:gdLst>
                  <a:gd name="connsiteX0" fmla="*/ 15621 w 15620"/>
                  <a:gd name="connsiteY0" fmla="*/ 0 h 20708"/>
                  <a:gd name="connsiteX1" fmla="*/ 14669 w 15620"/>
                  <a:gd name="connsiteY1" fmla="*/ 571 h 20708"/>
                  <a:gd name="connsiteX2" fmla="*/ 0 w 15620"/>
                  <a:gd name="connsiteY2" fmla="*/ 20574 h 20708"/>
                  <a:gd name="connsiteX3" fmla="*/ 0 w 15620"/>
                  <a:gd name="connsiteY3" fmla="*/ 20574 h 20708"/>
                  <a:gd name="connsiteX4" fmla="*/ 15621 w 15620"/>
                  <a:gd name="connsiteY4" fmla="*/ 0 h 20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0" h="20708">
                    <a:moveTo>
                      <a:pt x="15621" y="0"/>
                    </a:moveTo>
                    <a:cubicBezTo>
                      <a:pt x="15621" y="0"/>
                      <a:pt x="14764" y="0"/>
                      <a:pt x="14669" y="571"/>
                    </a:cubicBezTo>
                    <a:cubicBezTo>
                      <a:pt x="12668" y="10096"/>
                      <a:pt x="8858" y="19621"/>
                      <a:pt x="0" y="20574"/>
                    </a:cubicBezTo>
                    <a:cubicBezTo>
                      <a:pt x="0" y="20574"/>
                      <a:pt x="0" y="20574"/>
                      <a:pt x="0" y="20574"/>
                    </a:cubicBezTo>
                    <a:cubicBezTo>
                      <a:pt x="10668" y="22193"/>
                      <a:pt x="15145" y="8858"/>
                      <a:pt x="15621" y="0"/>
                    </a:cubicBezTo>
                    <a:close/>
                  </a:path>
                </a:pathLst>
              </a:custGeom>
              <a:solidFill>
                <a:srgbClr val="263238"/>
              </a:solidFill>
              <a:ln w="9525" cap="flat">
                <a:noFill/>
                <a:prstDash val="solid"/>
                <a:miter/>
              </a:ln>
            </p:spPr>
            <p:txBody>
              <a:bodyPr rtlCol="0" anchor="ctr"/>
              <a:lstStyle/>
              <a:p>
                <a:endParaRPr lang="zh-CN" altLang="en-US"/>
              </a:p>
            </p:txBody>
          </p:sp>
          <p:sp>
            <p:nvSpPr>
              <p:cNvPr id="397" name="任意多边形: 形状 396"/>
              <p:cNvSpPr/>
              <p:nvPr/>
            </p:nvSpPr>
            <p:spPr>
              <a:xfrm>
                <a:off x="6984145" y="2043341"/>
                <a:ext cx="21764" cy="29629"/>
              </a:xfrm>
              <a:custGeom>
                <a:avLst/>
                <a:gdLst>
                  <a:gd name="connsiteX0" fmla="*/ 16063 w 21764"/>
                  <a:gd name="connsiteY0" fmla="*/ 533 h 29629"/>
                  <a:gd name="connsiteX1" fmla="*/ 6538 w 21764"/>
                  <a:gd name="connsiteY1" fmla="*/ 29108 h 29629"/>
                  <a:gd name="connsiteX2" fmla="*/ 16063 w 21764"/>
                  <a:gd name="connsiteY2" fmla="*/ 533 h 29629"/>
                </a:gdLst>
                <a:ahLst/>
                <a:cxnLst>
                  <a:cxn ang="0">
                    <a:pos x="connsiteX0" y="connsiteY0"/>
                  </a:cxn>
                  <a:cxn ang="0">
                    <a:pos x="connsiteX1" y="connsiteY1"/>
                  </a:cxn>
                  <a:cxn ang="0">
                    <a:pos x="connsiteX2" y="connsiteY2"/>
                  </a:cxn>
                </a:cxnLst>
                <a:rect l="l" t="t" r="r" b="b"/>
                <a:pathLst>
                  <a:path w="21764" h="29629">
                    <a:moveTo>
                      <a:pt x="16063" y="533"/>
                    </a:moveTo>
                    <a:cubicBezTo>
                      <a:pt x="1871" y="-4229"/>
                      <a:pt x="-6607" y="24346"/>
                      <a:pt x="6538" y="29108"/>
                    </a:cubicBezTo>
                    <a:cubicBezTo>
                      <a:pt x="19682" y="33871"/>
                      <a:pt x="27874" y="4534"/>
                      <a:pt x="16063" y="533"/>
                    </a:cubicBezTo>
                    <a:close/>
                  </a:path>
                </a:pathLst>
              </a:custGeom>
              <a:solidFill>
                <a:srgbClr val="263238"/>
              </a:solidFill>
              <a:ln w="9525" cap="flat">
                <a:noFill/>
                <a:prstDash val="solid"/>
                <a:miter/>
              </a:ln>
            </p:spPr>
            <p:txBody>
              <a:bodyPr rtlCol="0" anchor="ctr"/>
              <a:lstStyle/>
              <a:p>
                <a:endParaRPr lang="zh-CN" altLang="en-US"/>
              </a:p>
            </p:txBody>
          </p:sp>
          <p:sp>
            <p:nvSpPr>
              <p:cNvPr id="398" name="任意多边形: 形状 397"/>
              <p:cNvSpPr/>
              <p:nvPr/>
            </p:nvSpPr>
            <p:spPr>
              <a:xfrm>
                <a:off x="6977866" y="2038254"/>
                <a:ext cx="16912" cy="15017"/>
              </a:xfrm>
              <a:custGeom>
                <a:avLst/>
                <a:gdLst>
                  <a:gd name="connsiteX0" fmla="*/ 15770 w 16912"/>
                  <a:gd name="connsiteY0" fmla="*/ 5715 h 15017"/>
                  <a:gd name="connsiteX1" fmla="*/ 7292 w 16912"/>
                  <a:gd name="connsiteY1" fmla="*/ 8001 h 15017"/>
                  <a:gd name="connsiteX2" fmla="*/ 1577 w 16912"/>
                  <a:gd name="connsiteY2" fmla="*/ 0 h 15017"/>
                  <a:gd name="connsiteX3" fmla="*/ 1006 w 16912"/>
                  <a:gd name="connsiteY3" fmla="*/ 0 h 15017"/>
                  <a:gd name="connsiteX4" fmla="*/ 4340 w 16912"/>
                  <a:gd name="connsiteY4" fmla="*/ 14192 h 15017"/>
                  <a:gd name="connsiteX5" fmla="*/ 16627 w 16912"/>
                  <a:gd name="connsiteY5" fmla="*/ 7906 h 15017"/>
                  <a:gd name="connsiteX6" fmla="*/ 15770 w 16912"/>
                  <a:gd name="connsiteY6" fmla="*/ 5715 h 1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12" h="15017">
                    <a:moveTo>
                      <a:pt x="15770" y="5715"/>
                    </a:moveTo>
                    <a:cubicBezTo>
                      <a:pt x="13103" y="6572"/>
                      <a:pt x="10055" y="8668"/>
                      <a:pt x="7292" y="8001"/>
                    </a:cubicBezTo>
                    <a:cubicBezTo>
                      <a:pt x="4530" y="7334"/>
                      <a:pt x="2720" y="3524"/>
                      <a:pt x="1577" y="0"/>
                    </a:cubicBezTo>
                    <a:cubicBezTo>
                      <a:pt x="1577" y="0"/>
                      <a:pt x="1577" y="0"/>
                      <a:pt x="1006" y="0"/>
                    </a:cubicBezTo>
                    <a:cubicBezTo>
                      <a:pt x="-709" y="5429"/>
                      <a:pt x="-613" y="11621"/>
                      <a:pt x="4340" y="14192"/>
                    </a:cubicBezTo>
                    <a:cubicBezTo>
                      <a:pt x="9293" y="16764"/>
                      <a:pt x="13865" y="12954"/>
                      <a:pt x="16627" y="7906"/>
                    </a:cubicBezTo>
                    <a:cubicBezTo>
                      <a:pt x="17199" y="7144"/>
                      <a:pt x="16912" y="5429"/>
                      <a:pt x="15770" y="5715"/>
                    </a:cubicBezTo>
                    <a:close/>
                  </a:path>
                </a:pathLst>
              </a:custGeom>
              <a:solidFill>
                <a:srgbClr val="263238"/>
              </a:solidFill>
              <a:ln w="9525" cap="flat">
                <a:noFill/>
                <a:prstDash val="solid"/>
                <a:miter/>
              </a:ln>
            </p:spPr>
            <p:txBody>
              <a:bodyPr rtlCol="0" anchor="ctr"/>
              <a:lstStyle/>
              <a:p>
                <a:endParaRPr lang="zh-CN" altLang="en-US"/>
              </a:p>
            </p:txBody>
          </p:sp>
          <p:sp>
            <p:nvSpPr>
              <p:cNvPr id="399" name="任意多边形: 形状 398"/>
              <p:cNvSpPr/>
              <p:nvPr/>
            </p:nvSpPr>
            <p:spPr>
              <a:xfrm>
                <a:off x="7017914" y="2143220"/>
                <a:ext cx="19473" cy="7429"/>
              </a:xfrm>
              <a:custGeom>
                <a:avLst/>
                <a:gdLst>
                  <a:gd name="connsiteX0" fmla="*/ 18775 w 19473"/>
                  <a:gd name="connsiteY0" fmla="*/ 762 h 7429"/>
                  <a:gd name="connsiteX1" fmla="*/ 10012 w 19473"/>
                  <a:gd name="connsiteY1" fmla="*/ 4381 h 7429"/>
                  <a:gd name="connsiteX2" fmla="*/ 487 w 19473"/>
                  <a:gd name="connsiteY2" fmla="*/ 0 h 7429"/>
                  <a:gd name="connsiteX3" fmla="*/ 11 w 19473"/>
                  <a:gd name="connsiteY3" fmla="*/ 0 h 7429"/>
                  <a:gd name="connsiteX4" fmla="*/ 10488 w 19473"/>
                  <a:gd name="connsiteY4" fmla="*/ 7429 h 7429"/>
                  <a:gd name="connsiteX5" fmla="*/ 19251 w 19473"/>
                  <a:gd name="connsiteY5" fmla="*/ 952 h 7429"/>
                  <a:gd name="connsiteX6" fmla="*/ 18775 w 19473"/>
                  <a:gd name="connsiteY6" fmla="*/ 762 h 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73" h="7429">
                    <a:moveTo>
                      <a:pt x="18775" y="762"/>
                    </a:moveTo>
                    <a:cubicBezTo>
                      <a:pt x="16203" y="2381"/>
                      <a:pt x="13346" y="4858"/>
                      <a:pt x="10012" y="4381"/>
                    </a:cubicBezTo>
                    <a:cubicBezTo>
                      <a:pt x="6549" y="3653"/>
                      <a:pt x="3294" y="2156"/>
                      <a:pt x="487" y="0"/>
                    </a:cubicBezTo>
                    <a:cubicBezTo>
                      <a:pt x="487" y="0"/>
                      <a:pt x="-85" y="0"/>
                      <a:pt x="11" y="0"/>
                    </a:cubicBezTo>
                    <a:cubicBezTo>
                      <a:pt x="1880" y="4208"/>
                      <a:pt x="5899" y="7058"/>
                      <a:pt x="10488" y="7429"/>
                    </a:cubicBezTo>
                    <a:cubicBezTo>
                      <a:pt x="14478" y="7320"/>
                      <a:pt x="17976" y="4734"/>
                      <a:pt x="19251" y="952"/>
                    </a:cubicBezTo>
                    <a:cubicBezTo>
                      <a:pt x="19823" y="857"/>
                      <a:pt x="19156" y="476"/>
                      <a:pt x="18775" y="762"/>
                    </a:cubicBezTo>
                    <a:close/>
                  </a:path>
                </a:pathLst>
              </a:custGeom>
              <a:solidFill>
                <a:srgbClr val="263238"/>
              </a:solidFill>
              <a:ln w="9525" cap="flat">
                <a:noFill/>
                <a:prstDash val="solid"/>
                <a:miter/>
              </a:ln>
            </p:spPr>
            <p:txBody>
              <a:bodyPr rtlCol="0" anchor="ctr"/>
              <a:lstStyle/>
              <a:p>
                <a:endParaRPr lang="zh-CN" altLang="en-US"/>
              </a:p>
            </p:txBody>
          </p:sp>
          <p:sp>
            <p:nvSpPr>
              <p:cNvPr id="400" name="任意多边形: 形状 399"/>
              <p:cNvSpPr/>
              <p:nvPr/>
            </p:nvSpPr>
            <p:spPr>
              <a:xfrm>
                <a:off x="7006208" y="2118455"/>
                <a:ext cx="30963" cy="21383"/>
              </a:xfrm>
              <a:custGeom>
                <a:avLst/>
                <a:gdLst>
                  <a:gd name="connsiteX0" fmla="*/ 0 w 30963"/>
                  <a:gd name="connsiteY0" fmla="*/ 1429 h 21383"/>
                  <a:gd name="connsiteX1" fmla="*/ 10478 w 30963"/>
                  <a:gd name="connsiteY1" fmla="*/ 17431 h 21383"/>
                  <a:gd name="connsiteX2" fmla="*/ 20003 w 30963"/>
                  <a:gd name="connsiteY2" fmla="*/ 21336 h 21383"/>
                  <a:gd name="connsiteX3" fmla="*/ 30671 w 30963"/>
                  <a:gd name="connsiteY3" fmla="*/ 9525 h 21383"/>
                  <a:gd name="connsiteX4" fmla="*/ 30671 w 30963"/>
                  <a:gd name="connsiteY4" fmla="*/ 0 h 21383"/>
                  <a:gd name="connsiteX5" fmla="*/ 0 w 30963"/>
                  <a:gd name="connsiteY5" fmla="*/ 1429 h 2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63" h="21383">
                    <a:moveTo>
                      <a:pt x="0" y="1429"/>
                    </a:moveTo>
                    <a:cubicBezTo>
                      <a:pt x="2075" y="7567"/>
                      <a:pt x="5681" y="13074"/>
                      <a:pt x="10478" y="17431"/>
                    </a:cubicBezTo>
                    <a:cubicBezTo>
                      <a:pt x="13164" y="19699"/>
                      <a:pt x="16497" y="21065"/>
                      <a:pt x="20003" y="21336"/>
                    </a:cubicBezTo>
                    <a:cubicBezTo>
                      <a:pt x="27718" y="22003"/>
                      <a:pt x="30099" y="15526"/>
                      <a:pt x="30671" y="9525"/>
                    </a:cubicBezTo>
                    <a:cubicBezTo>
                      <a:pt x="31061" y="6362"/>
                      <a:pt x="31061" y="3163"/>
                      <a:pt x="30671" y="0"/>
                    </a:cubicBezTo>
                    <a:cubicBezTo>
                      <a:pt x="20866" y="3759"/>
                      <a:pt x="10112" y="4260"/>
                      <a:pt x="0" y="1429"/>
                    </a:cubicBezTo>
                    <a:close/>
                  </a:path>
                </a:pathLst>
              </a:custGeom>
              <a:solidFill>
                <a:srgbClr val="263238"/>
              </a:solidFill>
              <a:ln w="9525" cap="flat">
                <a:noFill/>
                <a:prstDash val="solid"/>
                <a:miter/>
              </a:ln>
            </p:spPr>
            <p:txBody>
              <a:bodyPr rtlCol="0" anchor="ctr"/>
              <a:lstStyle/>
              <a:p>
                <a:endParaRPr lang="zh-CN" altLang="en-US"/>
              </a:p>
            </p:txBody>
          </p:sp>
          <p:sp>
            <p:nvSpPr>
              <p:cNvPr id="401" name="任意多边形: 形状 400"/>
              <p:cNvSpPr/>
              <p:nvPr/>
            </p:nvSpPr>
            <p:spPr>
              <a:xfrm>
                <a:off x="7016686" y="2127227"/>
                <a:ext cx="20192" cy="12611"/>
              </a:xfrm>
              <a:custGeom>
                <a:avLst/>
                <a:gdLst>
                  <a:gd name="connsiteX0" fmla="*/ 0 w 20192"/>
                  <a:gd name="connsiteY0" fmla="*/ 8659 h 12611"/>
                  <a:gd name="connsiteX1" fmla="*/ 9525 w 20192"/>
                  <a:gd name="connsiteY1" fmla="*/ 12564 h 12611"/>
                  <a:gd name="connsiteX2" fmla="*/ 20193 w 20192"/>
                  <a:gd name="connsiteY2" fmla="*/ 753 h 12611"/>
                  <a:gd name="connsiteX3" fmla="*/ 0 w 20192"/>
                  <a:gd name="connsiteY3" fmla="*/ 8659 h 12611"/>
                </a:gdLst>
                <a:ahLst/>
                <a:cxnLst>
                  <a:cxn ang="0">
                    <a:pos x="connsiteX0" y="connsiteY0"/>
                  </a:cxn>
                  <a:cxn ang="0">
                    <a:pos x="connsiteX1" y="connsiteY1"/>
                  </a:cxn>
                  <a:cxn ang="0">
                    <a:pos x="connsiteX2" y="connsiteY2"/>
                  </a:cxn>
                  <a:cxn ang="0">
                    <a:pos x="connsiteX3" y="connsiteY3"/>
                  </a:cxn>
                </a:cxnLst>
                <a:rect l="l" t="t" r="r" b="b"/>
                <a:pathLst>
                  <a:path w="20192" h="12611">
                    <a:moveTo>
                      <a:pt x="0" y="8659"/>
                    </a:moveTo>
                    <a:cubicBezTo>
                      <a:pt x="2687" y="10927"/>
                      <a:pt x="6019" y="12294"/>
                      <a:pt x="9525" y="12564"/>
                    </a:cubicBezTo>
                    <a:cubicBezTo>
                      <a:pt x="17240" y="13231"/>
                      <a:pt x="19621" y="6754"/>
                      <a:pt x="20193" y="753"/>
                    </a:cubicBezTo>
                    <a:cubicBezTo>
                      <a:pt x="12444" y="-1592"/>
                      <a:pt x="4097" y="1676"/>
                      <a:pt x="0" y="8659"/>
                    </a:cubicBezTo>
                    <a:close/>
                  </a:path>
                </a:pathLst>
              </a:custGeom>
              <a:solidFill>
                <a:srgbClr val="FF97B8"/>
              </a:solidFill>
              <a:ln w="9525" cap="flat">
                <a:noFill/>
                <a:prstDash val="solid"/>
                <a:miter/>
              </a:ln>
            </p:spPr>
            <p:txBody>
              <a:bodyPr rtlCol="0" anchor="ctr"/>
              <a:lstStyle/>
              <a:p>
                <a:endParaRPr lang="zh-CN" altLang="en-US"/>
              </a:p>
            </p:txBody>
          </p:sp>
          <p:sp>
            <p:nvSpPr>
              <p:cNvPr id="402" name="任意多边形: 形状 401"/>
              <p:cNvSpPr/>
              <p:nvPr/>
            </p:nvSpPr>
            <p:spPr>
              <a:xfrm>
                <a:off x="6992840" y="2015116"/>
                <a:ext cx="44038" cy="110394"/>
              </a:xfrm>
              <a:custGeom>
                <a:avLst/>
                <a:gdLst>
                  <a:gd name="connsiteX0" fmla="*/ 15464 w 44038"/>
                  <a:gd name="connsiteY0" fmla="*/ 86289 h 110394"/>
                  <a:gd name="connsiteX1" fmla="*/ 8225 w 44038"/>
                  <a:gd name="connsiteY1" fmla="*/ 105339 h 110394"/>
                  <a:gd name="connsiteX2" fmla="*/ 11654 w 44038"/>
                  <a:gd name="connsiteY2" fmla="*/ 107339 h 110394"/>
                  <a:gd name="connsiteX3" fmla="*/ 11654 w 44038"/>
                  <a:gd name="connsiteY3" fmla="*/ 107339 h 110394"/>
                  <a:gd name="connsiteX4" fmla="*/ 43753 w 44038"/>
                  <a:gd name="connsiteY4" fmla="*/ 104196 h 110394"/>
                  <a:gd name="connsiteX5" fmla="*/ 43878 w 44038"/>
                  <a:gd name="connsiteY5" fmla="*/ 103261 h 110394"/>
                  <a:gd name="connsiteX6" fmla="*/ 43086 w 44038"/>
                  <a:gd name="connsiteY6" fmla="*/ 103053 h 110394"/>
                  <a:gd name="connsiteX7" fmla="*/ 13654 w 44038"/>
                  <a:gd name="connsiteY7" fmla="*/ 103053 h 110394"/>
                  <a:gd name="connsiteX8" fmla="*/ 23179 w 44038"/>
                  <a:gd name="connsiteY8" fmla="*/ 81050 h 110394"/>
                  <a:gd name="connsiteX9" fmla="*/ 8034 w 44038"/>
                  <a:gd name="connsiteY9" fmla="*/ 80383 h 110394"/>
                  <a:gd name="connsiteX10" fmla="*/ 44039 w 44038"/>
                  <a:gd name="connsiteY10" fmla="*/ 1230 h 110394"/>
                  <a:gd name="connsiteX11" fmla="*/ 42515 w 44038"/>
                  <a:gd name="connsiteY11" fmla="*/ 373 h 110394"/>
                  <a:gd name="connsiteX12" fmla="*/ 128 w 44038"/>
                  <a:gd name="connsiteY12" fmla="*/ 83907 h 110394"/>
                  <a:gd name="connsiteX13" fmla="*/ 15464 w 44038"/>
                  <a:gd name="connsiteY13" fmla="*/ 86289 h 11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038" h="110394">
                    <a:moveTo>
                      <a:pt x="15464" y="86289"/>
                    </a:moveTo>
                    <a:cubicBezTo>
                      <a:pt x="15464" y="86289"/>
                      <a:pt x="9939" y="99147"/>
                      <a:pt x="8225" y="105339"/>
                    </a:cubicBezTo>
                    <a:cubicBezTo>
                      <a:pt x="8225" y="105910"/>
                      <a:pt x="9463" y="106577"/>
                      <a:pt x="11654" y="107339"/>
                    </a:cubicBezTo>
                    <a:lnTo>
                      <a:pt x="11654" y="107339"/>
                    </a:lnTo>
                    <a:cubicBezTo>
                      <a:pt x="22105" y="112344"/>
                      <a:pt x="34471" y="111133"/>
                      <a:pt x="43753" y="104196"/>
                    </a:cubicBezTo>
                    <a:cubicBezTo>
                      <a:pt x="44046" y="103972"/>
                      <a:pt x="44102" y="103554"/>
                      <a:pt x="43878" y="103261"/>
                    </a:cubicBezTo>
                    <a:cubicBezTo>
                      <a:pt x="43693" y="103018"/>
                      <a:pt x="43367" y="102933"/>
                      <a:pt x="43086" y="103053"/>
                    </a:cubicBezTo>
                    <a:cubicBezTo>
                      <a:pt x="33522" y="106160"/>
                      <a:pt x="23218" y="106160"/>
                      <a:pt x="13654" y="103053"/>
                    </a:cubicBezTo>
                    <a:cubicBezTo>
                      <a:pt x="13654" y="101148"/>
                      <a:pt x="23846" y="81431"/>
                      <a:pt x="23179" y="81050"/>
                    </a:cubicBezTo>
                    <a:cubicBezTo>
                      <a:pt x="18185" y="80139"/>
                      <a:pt x="13089" y="79914"/>
                      <a:pt x="8034" y="80383"/>
                    </a:cubicBezTo>
                    <a:cubicBezTo>
                      <a:pt x="18797" y="53332"/>
                      <a:pt x="33752" y="28281"/>
                      <a:pt x="44039" y="1230"/>
                    </a:cubicBezTo>
                    <a:cubicBezTo>
                      <a:pt x="44039" y="278"/>
                      <a:pt x="42991" y="-484"/>
                      <a:pt x="42515" y="373"/>
                    </a:cubicBezTo>
                    <a:cubicBezTo>
                      <a:pt x="25612" y="26721"/>
                      <a:pt x="11411" y="54708"/>
                      <a:pt x="128" y="83907"/>
                    </a:cubicBezTo>
                    <a:cubicBezTo>
                      <a:pt x="-1491" y="87813"/>
                      <a:pt x="12701" y="86670"/>
                      <a:pt x="15464" y="86289"/>
                    </a:cubicBezTo>
                    <a:close/>
                  </a:path>
                </a:pathLst>
              </a:custGeom>
              <a:solidFill>
                <a:srgbClr val="263238"/>
              </a:solidFill>
              <a:ln w="9525" cap="flat">
                <a:noFill/>
                <a:prstDash val="solid"/>
                <a:miter/>
              </a:ln>
            </p:spPr>
            <p:txBody>
              <a:bodyPr rtlCol="0" anchor="ctr"/>
              <a:lstStyle/>
              <a:p>
                <a:endParaRPr lang="zh-CN" altLang="en-US"/>
              </a:p>
            </p:txBody>
          </p:sp>
          <p:sp>
            <p:nvSpPr>
              <p:cNvPr id="403" name="任意多边形: 形状 402"/>
              <p:cNvSpPr/>
              <p:nvPr/>
            </p:nvSpPr>
            <p:spPr>
              <a:xfrm>
                <a:off x="6978196" y="1898603"/>
                <a:ext cx="268358" cy="216628"/>
              </a:xfrm>
              <a:custGeom>
                <a:avLst/>
                <a:gdLst>
                  <a:gd name="connsiteX0" fmla="*/ 211179 w 268358"/>
                  <a:gd name="connsiteY0" fmla="*/ 216518 h 216628"/>
                  <a:gd name="connsiteX1" fmla="*/ 191081 w 268358"/>
                  <a:gd name="connsiteY1" fmla="*/ 160892 h 216628"/>
                  <a:gd name="connsiteX2" fmla="*/ 166507 w 268358"/>
                  <a:gd name="connsiteY2" fmla="*/ 92407 h 216628"/>
                  <a:gd name="connsiteX3" fmla="*/ 92497 w 268358"/>
                  <a:gd name="connsiteY3" fmla="*/ 119458 h 216628"/>
                  <a:gd name="connsiteX4" fmla="*/ 121834 w 268358"/>
                  <a:gd name="connsiteY4" fmla="*/ 99932 h 216628"/>
                  <a:gd name="connsiteX5" fmla="*/ 581 w 268358"/>
                  <a:gd name="connsiteY5" fmla="*/ 97170 h 216628"/>
                  <a:gd name="connsiteX6" fmla="*/ 89640 w 268358"/>
                  <a:gd name="connsiteY6" fmla="*/ 3729 h 216628"/>
                  <a:gd name="connsiteX7" fmla="*/ 233277 w 268358"/>
                  <a:gd name="connsiteY7" fmla="*/ 62308 h 216628"/>
                  <a:gd name="connsiteX8" fmla="*/ 268043 w 268358"/>
                  <a:gd name="connsiteY8" fmla="*/ 134127 h 216628"/>
                  <a:gd name="connsiteX9" fmla="*/ 211179 w 268358"/>
                  <a:gd name="connsiteY9" fmla="*/ 216518 h 21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358" h="216628">
                    <a:moveTo>
                      <a:pt x="211179" y="216518"/>
                    </a:moveTo>
                    <a:cubicBezTo>
                      <a:pt x="180032" y="209946"/>
                      <a:pt x="191081" y="160892"/>
                      <a:pt x="191081" y="160892"/>
                    </a:cubicBezTo>
                    <a:cubicBezTo>
                      <a:pt x="191081" y="160892"/>
                      <a:pt x="156505" y="149938"/>
                      <a:pt x="166507" y="92407"/>
                    </a:cubicBezTo>
                    <a:cubicBezTo>
                      <a:pt x="147426" y="112504"/>
                      <a:pt x="120040" y="122514"/>
                      <a:pt x="92497" y="119458"/>
                    </a:cubicBezTo>
                    <a:cubicBezTo>
                      <a:pt x="82020" y="118696"/>
                      <a:pt x="121834" y="99932"/>
                      <a:pt x="121834" y="99932"/>
                    </a:cubicBezTo>
                    <a:cubicBezTo>
                      <a:pt x="121834" y="99932"/>
                      <a:pt x="72971" y="127840"/>
                      <a:pt x="581" y="97170"/>
                    </a:cubicBezTo>
                    <a:cubicBezTo>
                      <a:pt x="-4562" y="94979"/>
                      <a:pt x="24393" y="17826"/>
                      <a:pt x="89640" y="3729"/>
                    </a:cubicBezTo>
                    <a:cubicBezTo>
                      <a:pt x="154886" y="-10368"/>
                      <a:pt x="204892" y="16874"/>
                      <a:pt x="233277" y="62308"/>
                    </a:cubicBezTo>
                    <a:cubicBezTo>
                      <a:pt x="233277" y="62308"/>
                      <a:pt x="272234" y="91931"/>
                      <a:pt x="268043" y="134127"/>
                    </a:cubicBezTo>
                    <a:cubicBezTo>
                      <a:pt x="263852" y="176322"/>
                      <a:pt x="223275" y="219090"/>
                      <a:pt x="211179" y="216518"/>
                    </a:cubicBezTo>
                    <a:close/>
                  </a:path>
                </a:pathLst>
              </a:custGeom>
              <a:solidFill>
                <a:srgbClr val="263238"/>
              </a:solidFill>
              <a:ln w="9525" cap="flat">
                <a:noFill/>
                <a:prstDash val="solid"/>
                <a:miter/>
              </a:ln>
            </p:spPr>
            <p:txBody>
              <a:bodyPr rtlCol="0" anchor="ctr"/>
              <a:lstStyle/>
              <a:p>
                <a:endParaRPr lang="zh-CN" altLang="en-US"/>
              </a:p>
            </p:txBody>
          </p:sp>
          <p:sp>
            <p:nvSpPr>
              <p:cNvPr id="404" name="任意多边形: 形状 403"/>
              <p:cNvSpPr/>
              <p:nvPr/>
            </p:nvSpPr>
            <p:spPr>
              <a:xfrm>
                <a:off x="7155561" y="2089240"/>
                <a:ext cx="73620" cy="77297"/>
              </a:xfrm>
              <a:custGeom>
                <a:avLst/>
                <a:gdLst>
                  <a:gd name="connsiteX0" fmla="*/ 27622 w 73620"/>
                  <a:gd name="connsiteY0" fmla="*/ 77125 h 77297"/>
                  <a:gd name="connsiteX1" fmla="*/ 21146 w 73620"/>
                  <a:gd name="connsiteY1" fmla="*/ 77125 h 77297"/>
                  <a:gd name="connsiteX2" fmla="*/ 14859 w 73620"/>
                  <a:gd name="connsiteY2" fmla="*/ 75982 h 77297"/>
                  <a:gd name="connsiteX3" fmla="*/ 7715 w 73620"/>
                  <a:gd name="connsiteY3" fmla="*/ 71887 h 77297"/>
                  <a:gd name="connsiteX4" fmla="*/ 3524 w 73620"/>
                  <a:gd name="connsiteY4" fmla="*/ 66934 h 77297"/>
                  <a:gd name="connsiteX5" fmla="*/ 0 w 73620"/>
                  <a:gd name="connsiteY5" fmla="*/ 58361 h 77297"/>
                  <a:gd name="connsiteX6" fmla="*/ 14859 w 73620"/>
                  <a:gd name="connsiteY6" fmla="*/ 24452 h 77297"/>
                  <a:gd name="connsiteX7" fmla="*/ 69342 w 73620"/>
                  <a:gd name="connsiteY7" fmla="*/ 3402 h 77297"/>
                  <a:gd name="connsiteX8" fmla="*/ 27622 w 73620"/>
                  <a:gd name="connsiteY8" fmla="*/ 77125 h 7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20" h="77297">
                    <a:moveTo>
                      <a:pt x="27622" y="77125"/>
                    </a:moveTo>
                    <a:cubicBezTo>
                      <a:pt x="25470" y="77355"/>
                      <a:pt x="23298" y="77355"/>
                      <a:pt x="21146" y="77125"/>
                    </a:cubicBezTo>
                    <a:cubicBezTo>
                      <a:pt x="19008" y="77027"/>
                      <a:pt x="16894" y="76643"/>
                      <a:pt x="14859" y="75982"/>
                    </a:cubicBezTo>
                    <a:cubicBezTo>
                      <a:pt x="12217" y="75133"/>
                      <a:pt x="9783" y="73737"/>
                      <a:pt x="7715" y="71887"/>
                    </a:cubicBezTo>
                    <a:cubicBezTo>
                      <a:pt x="6080" y="70453"/>
                      <a:pt x="4668" y="68784"/>
                      <a:pt x="3524" y="66934"/>
                    </a:cubicBezTo>
                    <a:cubicBezTo>
                      <a:pt x="1863" y="64301"/>
                      <a:pt x="671" y="61401"/>
                      <a:pt x="0" y="58361"/>
                    </a:cubicBezTo>
                    <a:lnTo>
                      <a:pt x="14859" y="24452"/>
                    </a:lnTo>
                    <a:cubicBezTo>
                      <a:pt x="14859" y="24452"/>
                      <a:pt x="52959" y="-10886"/>
                      <a:pt x="69342" y="3402"/>
                    </a:cubicBezTo>
                    <a:cubicBezTo>
                      <a:pt x="85725" y="17689"/>
                      <a:pt x="51435" y="73601"/>
                      <a:pt x="27622" y="77125"/>
                    </a:cubicBezTo>
                    <a:close/>
                  </a:path>
                </a:pathLst>
              </a:custGeom>
              <a:solidFill>
                <a:srgbClr val="F7A9A0"/>
              </a:solidFill>
              <a:ln w="9525" cap="flat">
                <a:noFill/>
                <a:prstDash val="solid"/>
                <a:miter/>
              </a:ln>
            </p:spPr>
            <p:txBody>
              <a:bodyPr rtlCol="0" anchor="ctr"/>
              <a:lstStyle/>
              <a:p>
                <a:endParaRPr lang="zh-CN" altLang="en-US"/>
              </a:p>
            </p:txBody>
          </p:sp>
          <p:sp>
            <p:nvSpPr>
              <p:cNvPr id="405" name="任意多边形: 形状 404"/>
              <p:cNvSpPr/>
              <p:nvPr/>
            </p:nvSpPr>
            <p:spPr>
              <a:xfrm>
                <a:off x="7167760" y="2108456"/>
                <a:ext cx="46855" cy="44222"/>
              </a:xfrm>
              <a:custGeom>
                <a:avLst/>
                <a:gdLst>
                  <a:gd name="connsiteX0" fmla="*/ 46855 w 46855"/>
                  <a:gd name="connsiteY0" fmla="*/ 188 h 44222"/>
                  <a:gd name="connsiteX1" fmla="*/ 46855 w 46855"/>
                  <a:gd name="connsiteY1" fmla="*/ 759 h 44222"/>
                  <a:gd name="connsiteX2" fmla="*/ 9994 w 46855"/>
                  <a:gd name="connsiteY2" fmla="*/ 30096 h 44222"/>
                  <a:gd name="connsiteX3" fmla="*/ 27757 w 46855"/>
                  <a:gd name="connsiteY3" fmla="*/ 29301 h 44222"/>
                  <a:gd name="connsiteX4" fmla="*/ 29044 w 46855"/>
                  <a:gd name="connsiteY4" fmla="*/ 30668 h 44222"/>
                  <a:gd name="connsiteX5" fmla="*/ 28472 w 46855"/>
                  <a:gd name="connsiteY5" fmla="*/ 31334 h 44222"/>
                  <a:gd name="connsiteX6" fmla="*/ 12185 w 46855"/>
                  <a:gd name="connsiteY6" fmla="*/ 32954 h 44222"/>
                  <a:gd name="connsiteX7" fmla="*/ 2660 w 46855"/>
                  <a:gd name="connsiteY7" fmla="*/ 43717 h 44222"/>
                  <a:gd name="connsiteX8" fmla="*/ 183 w 46855"/>
                  <a:gd name="connsiteY8" fmla="*/ 42193 h 44222"/>
                  <a:gd name="connsiteX9" fmla="*/ 183 w 46855"/>
                  <a:gd name="connsiteY9" fmla="*/ 42193 h 44222"/>
                  <a:gd name="connsiteX10" fmla="*/ 46855 w 46855"/>
                  <a:gd name="connsiteY10" fmla="*/ 188 h 44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855" h="44222">
                    <a:moveTo>
                      <a:pt x="46855" y="188"/>
                    </a:moveTo>
                    <a:cubicBezTo>
                      <a:pt x="46855" y="188"/>
                      <a:pt x="46855" y="759"/>
                      <a:pt x="46855" y="759"/>
                    </a:cubicBezTo>
                    <a:cubicBezTo>
                      <a:pt x="30971" y="4884"/>
                      <a:pt x="17578" y="15543"/>
                      <a:pt x="9994" y="30096"/>
                    </a:cubicBezTo>
                    <a:cubicBezTo>
                      <a:pt x="14679" y="24971"/>
                      <a:pt x="22632" y="24615"/>
                      <a:pt x="27757" y="29301"/>
                    </a:cubicBezTo>
                    <a:cubicBezTo>
                      <a:pt x="28219" y="29724"/>
                      <a:pt x="28650" y="30181"/>
                      <a:pt x="29044" y="30668"/>
                    </a:cubicBezTo>
                    <a:cubicBezTo>
                      <a:pt x="29044" y="30668"/>
                      <a:pt x="29044" y="31525"/>
                      <a:pt x="28472" y="31334"/>
                    </a:cubicBezTo>
                    <a:cubicBezTo>
                      <a:pt x="23241" y="28403"/>
                      <a:pt x="16736" y="29049"/>
                      <a:pt x="12185" y="32954"/>
                    </a:cubicBezTo>
                    <a:cubicBezTo>
                      <a:pt x="8654" y="36210"/>
                      <a:pt x="5463" y="39816"/>
                      <a:pt x="2660" y="43717"/>
                    </a:cubicBezTo>
                    <a:cubicBezTo>
                      <a:pt x="1707" y="44955"/>
                      <a:pt x="-674" y="43717"/>
                      <a:pt x="183" y="42193"/>
                    </a:cubicBezTo>
                    <a:lnTo>
                      <a:pt x="183" y="42193"/>
                    </a:lnTo>
                    <a:cubicBezTo>
                      <a:pt x="3993" y="22000"/>
                      <a:pt x="25234" y="-2384"/>
                      <a:pt x="46855" y="188"/>
                    </a:cubicBezTo>
                    <a:close/>
                  </a:path>
                </a:pathLst>
              </a:custGeom>
              <a:solidFill>
                <a:srgbClr val="263238"/>
              </a:solidFill>
              <a:ln w="9525" cap="flat">
                <a:noFill/>
                <a:prstDash val="solid"/>
                <a:miter/>
              </a:ln>
            </p:spPr>
            <p:txBody>
              <a:bodyPr rtlCol="0" anchor="ctr"/>
              <a:lstStyle/>
              <a:p>
                <a:endParaRPr lang="zh-CN" altLang="en-US"/>
              </a:p>
            </p:txBody>
          </p:sp>
          <p:sp>
            <p:nvSpPr>
              <p:cNvPr id="406" name="任意多边形: 形状 405"/>
              <p:cNvSpPr/>
              <p:nvPr/>
            </p:nvSpPr>
            <p:spPr>
              <a:xfrm>
                <a:off x="7170807" y="2151720"/>
                <a:ext cx="12196" cy="12414"/>
              </a:xfrm>
              <a:custGeom>
                <a:avLst/>
                <a:gdLst>
                  <a:gd name="connsiteX0" fmla="*/ 11709 w 12196"/>
                  <a:gd name="connsiteY0" fmla="*/ 8645 h 12414"/>
                  <a:gd name="connsiteX1" fmla="*/ 3431 w 12196"/>
                  <a:gd name="connsiteY1" fmla="*/ 11887 h 12414"/>
                  <a:gd name="connsiteX2" fmla="*/ 3422 w 12196"/>
                  <a:gd name="connsiteY2" fmla="*/ 11883 h 12414"/>
                  <a:gd name="connsiteX3" fmla="*/ 692 w 12196"/>
                  <a:gd name="connsiteY3" fmla="*/ 3422 h 12414"/>
                  <a:gd name="connsiteX4" fmla="*/ 8375 w 12196"/>
                  <a:gd name="connsiteY4" fmla="*/ 358 h 12414"/>
                  <a:gd name="connsiteX5" fmla="*/ 11709 w 12196"/>
                  <a:gd name="connsiteY5" fmla="*/ 8645 h 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6" h="12414">
                    <a:moveTo>
                      <a:pt x="11709" y="8645"/>
                    </a:moveTo>
                    <a:cubicBezTo>
                      <a:pt x="10319" y="11826"/>
                      <a:pt x="6613" y="13277"/>
                      <a:pt x="3431" y="11887"/>
                    </a:cubicBezTo>
                    <a:cubicBezTo>
                      <a:pt x="3428" y="11886"/>
                      <a:pt x="3425" y="11884"/>
                      <a:pt x="3422" y="11883"/>
                    </a:cubicBezTo>
                    <a:cubicBezTo>
                      <a:pt x="332" y="10300"/>
                      <a:pt x="-890" y="6512"/>
                      <a:pt x="692" y="3422"/>
                    </a:cubicBezTo>
                    <a:cubicBezTo>
                      <a:pt x="2126" y="622"/>
                      <a:pt x="5408" y="-687"/>
                      <a:pt x="8375" y="358"/>
                    </a:cubicBezTo>
                    <a:cubicBezTo>
                      <a:pt x="11556" y="1752"/>
                      <a:pt x="13038" y="5435"/>
                      <a:pt x="11709" y="8645"/>
                    </a:cubicBezTo>
                    <a:close/>
                  </a:path>
                </a:pathLst>
              </a:custGeom>
              <a:solidFill>
                <a:srgbClr val="FFFFFF"/>
              </a:solidFill>
              <a:ln w="9525" cap="flat">
                <a:noFill/>
                <a:prstDash val="solid"/>
                <a:miter/>
              </a:ln>
            </p:spPr>
            <p:txBody>
              <a:bodyPr rtlCol="0" anchor="ctr"/>
              <a:lstStyle/>
              <a:p>
                <a:endParaRPr lang="zh-CN" altLang="en-US"/>
              </a:p>
            </p:txBody>
          </p:sp>
          <p:sp>
            <p:nvSpPr>
              <p:cNvPr id="407" name="任意多边形: 形状 406"/>
              <p:cNvSpPr/>
              <p:nvPr/>
            </p:nvSpPr>
            <p:spPr>
              <a:xfrm>
                <a:off x="7188582" y="2147614"/>
                <a:ext cx="8875" cy="8813"/>
              </a:xfrm>
              <a:custGeom>
                <a:avLst/>
                <a:gdLst>
                  <a:gd name="connsiteX0" fmla="*/ 8507 w 8875"/>
                  <a:gd name="connsiteY0" fmla="*/ 6178 h 8813"/>
                  <a:gd name="connsiteX1" fmla="*/ 2697 w 8875"/>
                  <a:gd name="connsiteY1" fmla="*/ 8464 h 8813"/>
                  <a:gd name="connsiteX2" fmla="*/ 307 w 8875"/>
                  <a:gd name="connsiteY2" fmla="*/ 2894 h 8813"/>
                  <a:gd name="connsiteX3" fmla="*/ 411 w 8875"/>
                  <a:gd name="connsiteY3" fmla="*/ 2654 h 8813"/>
                  <a:gd name="connsiteX4" fmla="*/ 6221 w 8875"/>
                  <a:gd name="connsiteY4" fmla="*/ 368 h 8813"/>
                  <a:gd name="connsiteX5" fmla="*/ 8507 w 8875"/>
                  <a:gd name="connsiteY5" fmla="*/ 6178 h 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75" h="8813">
                    <a:moveTo>
                      <a:pt x="8507" y="6178"/>
                    </a:moveTo>
                    <a:cubicBezTo>
                      <a:pt x="7509" y="8388"/>
                      <a:pt x="4933" y="9401"/>
                      <a:pt x="2697" y="8464"/>
                    </a:cubicBezTo>
                    <a:cubicBezTo>
                      <a:pt x="499" y="7586"/>
                      <a:pt x="-571" y="5092"/>
                      <a:pt x="307" y="2894"/>
                    </a:cubicBezTo>
                    <a:cubicBezTo>
                      <a:pt x="339" y="2813"/>
                      <a:pt x="374" y="2733"/>
                      <a:pt x="411" y="2654"/>
                    </a:cubicBezTo>
                    <a:cubicBezTo>
                      <a:pt x="1385" y="418"/>
                      <a:pt x="3986" y="-605"/>
                      <a:pt x="6221" y="368"/>
                    </a:cubicBezTo>
                    <a:cubicBezTo>
                      <a:pt x="8457" y="1341"/>
                      <a:pt x="9481" y="3943"/>
                      <a:pt x="8507" y="6178"/>
                    </a:cubicBezTo>
                    <a:close/>
                  </a:path>
                </a:pathLst>
              </a:custGeom>
              <a:solidFill>
                <a:srgbClr val="FFFFFF"/>
              </a:solidFill>
              <a:ln w="9525" cap="flat">
                <a:noFill/>
                <a:prstDash val="solid"/>
                <a:miter/>
              </a:ln>
            </p:spPr>
            <p:txBody>
              <a:bodyPr rtlCol="0" anchor="ctr"/>
              <a:lstStyle/>
              <a:p>
                <a:endParaRPr lang="zh-CN" altLang="en-US"/>
              </a:p>
            </p:txBody>
          </p:sp>
          <p:sp>
            <p:nvSpPr>
              <p:cNvPr id="408" name="任意多边形: 形状 407"/>
              <p:cNvSpPr/>
              <p:nvPr/>
            </p:nvSpPr>
            <p:spPr>
              <a:xfrm rot="-255600">
                <a:off x="5074093" y="1639979"/>
                <a:ext cx="1600009" cy="2087499"/>
              </a:xfrm>
              <a:custGeom>
                <a:avLst/>
                <a:gdLst>
                  <a:gd name="connsiteX0" fmla="*/ 0 w 1600009"/>
                  <a:gd name="connsiteY0" fmla="*/ 0 h 2087499"/>
                  <a:gd name="connsiteX1" fmla="*/ 1600010 w 1600009"/>
                  <a:gd name="connsiteY1" fmla="*/ 0 h 2087499"/>
                  <a:gd name="connsiteX2" fmla="*/ 1600010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10" y="0"/>
                    </a:lnTo>
                    <a:lnTo>
                      <a:pt x="1600010"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409" name="任意多边形: 形状 408"/>
              <p:cNvSpPr/>
              <p:nvPr/>
            </p:nvSpPr>
            <p:spPr>
              <a:xfrm>
                <a:off x="4997386" y="1582864"/>
                <a:ext cx="1751933" cy="2201798"/>
              </a:xfrm>
              <a:custGeom>
                <a:avLst/>
                <a:gdLst>
                  <a:gd name="connsiteX0" fmla="*/ 1751933 w 1751933"/>
                  <a:gd name="connsiteY0" fmla="*/ 2082546 h 2201798"/>
                  <a:gd name="connsiteX1" fmla="*/ 156305 w 1751933"/>
                  <a:gd name="connsiteY1" fmla="*/ 2201799 h 2201798"/>
                  <a:gd name="connsiteX2" fmla="*/ 155638 w 1751933"/>
                  <a:gd name="connsiteY2" fmla="*/ 2201799 h 2201798"/>
                  <a:gd name="connsiteX3" fmla="*/ 155638 w 1751933"/>
                  <a:gd name="connsiteY3" fmla="*/ 2201228 h 2201798"/>
                  <a:gd name="connsiteX4" fmla="*/ 0 w 1751933"/>
                  <a:gd name="connsiteY4" fmla="*/ 119634 h 2201798"/>
                  <a:gd name="connsiteX5" fmla="*/ 0 w 1751933"/>
                  <a:gd name="connsiteY5" fmla="*/ 118300 h 2201798"/>
                  <a:gd name="connsiteX6" fmla="*/ 1333 w 1751933"/>
                  <a:gd name="connsiteY6" fmla="*/ 118300 h 2201798"/>
                  <a:gd name="connsiteX7" fmla="*/ 1596962 w 1751933"/>
                  <a:gd name="connsiteY7" fmla="*/ 0 h 2201798"/>
                  <a:gd name="connsiteX8" fmla="*/ 1597723 w 1751933"/>
                  <a:gd name="connsiteY8" fmla="*/ 0 h 2201798"/>
                  <a:gd name="connsiteX9" fmla="*/ 1597723 w 1751933"/>
                  <a:gd name="connsiteY9" fmla="*/ 762 h 2201798"/>
                  <a:gd name="connsiteX10" fmla="*/ 1751933 w 1751933"/>
                  <a:gd name="connsiteY10" fmla="*/ 2082546 h 2201798"/>
                  <a:gd name="connsiteX11" fmla="*/ 1596199 w 1751933"/>
                  <a:gd name="connsiteY11" fmla="*/ 857 h 2201798"/>
                  <a:gd name="connsiteX12" fmla="*/ 1597057 w 1751933"/>
                  <a:gd name="connsiteY12" fmla="*/ 1524 h 2201798"/>
                  <a:gd name="connsiteX13" fmla="*/ 1429 w 1751933"/>
                  <a:gd name="connsiteY13" fmla="*/ 120872 h 2201798"/>
                  <a:gd name="connsiteX14" fmla="*/ 2667 w 1751933"/>
                  <a:gd name="connsiteY14" fmla="*/ 119444 h 2201798"/>
                  <a:gd name="connsiteX15" fmla="*/ 156877 w 1751933"/>
                  <a:gd name="connsiteY15" fmla="*/ 2201228 h 2201798"/>
                  <a:gd name="connsiteX16" fmla="*/ 156210 w 1751933"/>
                  <a:gd name="connsiteY16" fmla="*/ 2200656 h 220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51933" h="2201798">
                    <a:moveTo>
                      <a:pt x="1751933" y="2082546"/>
                    </a:moveTo>
                    <a:lnTo>
                      <a:pt x="156305" y="2201799"/>
                    </a:lnTo>
                    <a:lnTo>
                      <a:pt x="155638" y="2201799"/>
                    </a:lnTo>
                    <a:lnTo>
                      <a:pt x="155638" y="2201228"/>
                    </a:lnTo>
                    <a:lnTo>
                      <a:pt x="0" y="119634"/>
                    </a:lnTo>
                    <a:lnTo>
                      <a:pt x="0" y="118300"/>
                    </a:lnTo>
                    <a:lnTo>
                      <a:pt x="1333" y="118300"/>
                    </a:lnTo>
                    <a:lnTo>
                      <a:pt x="1596962" y="0"/>
                    </a:lnTo>
                    <a:lnTo>
                      <a:pt x="1597723" y="0"/>
                    </a:lnTo>
                    <a:lnTo>
                      <a:pt x="1597723" y="762"/>
                    </a:lnTo>
                    <a:close/>
                    <a:moveTo>
                      <a:pt x="1751933" y="2082546"/>
                    </a:moveTo>
                    <a:lnTo>
                      <a:pt x="1596199" y="857"/>
                    </a:lnTo>
                    <a:lnTo>
                      <a:pt x="1597057" y="1524"/>
                    </a:lnTo>
                    <a:lnTo>
                      <a:pt x="1429" y="120872"/>
                    </a:lnTo>
                    <a:lnTo>
                      <a:pt x="2667" y="119444"/>
                    </a:lnTo>
                    <a:lnTo>
                      <a:pt x="156877" y="2201228"/>
                    </a:lnTo>
                    <a:lnTo>
                      <a:pt x="156210" y="2200656"/>
                    </a:lnTo>
                    <a:close/>
                  </a:path>
                </a:pathLst>
              </a:custGeom>
              <a:solidFill>
                <a:srgbClr val="263238"/>
              </a:solidFill>
              <a:ln w="9525" cap="flat">
                <a:noFill/>
                <a:prstDash val="solid"/>
                <a:miter/>
              </a:ln>
            </p:spPr>
            <p:txBody>
              <a:bodyPr rtlCol="0" anchor="ctr"/>
              <a:lstStyle/>
              <a:p>
                <a:endParaRPr lang="zh-CN" altLang="en-US"/>
              </a:p>
            </p:txBody>
          </p:sp>
          <p:sp>
            <p:nvSpPr>
              <p:cNvPr id="410" name="任意多边形: 形状 409"/>
              <p:cNvSpPr/>
              <p:nvPr/>
            </p:nvSpPr>
            <p:spPr>
              <a:xfrm rot="-255600">
                <a:off x="5149742" y="3674857"/>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411" name="任意多边形: 形状 410"/>
              <p:cNvSpPr/>
              <p:nvPr/>
            </p:nvSpPr>
            <p:spPr>
              <a:xfrm rot="-255600">
                <a:off x="5097265" y="1741905"/>
                <a:ext cx="115823" cy="1023080"/>
              </a:xfrm>
              <a:custGeom>
                <a:avLst/>
                <a:gdLst>
                  <a:gd name="connsiteX0" fmla="*/ 0 w 115823"/>
                  <a:gd name="connsiteY0" fmla="*/ 0 h 1023080"/>
                  <a:gd name="connsiteX1" fmla="*/ 115824 w 115823"/>
                  <a:gd name="connsiteY1" fmla="*/ 0 h 1023080"/>
                  <a:gd name="connsiteX2" fmla="*/ 115824 w 115823"/>
                  <a:gd name="connsiteY2" fmla="*/ 1023080 h 1023080"/>
                  <a:gd name="connsiteX3" fmla="*/ 0 w 115823"/>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3"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12" name="任意多边形: 形状 411"/>
              <p:cNvSpPr/>
              <p:nvPr/>
            </p:nvSpPr>
            <p:spPr>
              <a:xfrm rot="-255600">
                <a:off x="6535134" y="2602749"/>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13" name="任意多边形: 形状 412"/>
              <p:cNvSpPr/>
              <p:nvPr/>
            </p:nvSpPr>
            <p:spPr>
              <a:xfrm rot="-255600">
                <a:off x="4998451" y="1642777"/>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455A64"/>
              </a:solidFill>
              <a:ln w="9525" cap="flat">
                <a:noFill/>
                <a:prstDash val="solid"/>
                <a:miter/>
              </a:ln>
            </p:spPr>
            <p:txBody>
              <a:bodyPr rtlCol="0" anchor="ctr"/>
              <a:lstStyle/>
              <a:p>
                <a:endParaRPr lang="zh-CN" altLang="en-US"/>
              </a:p>
            </p:txBody>
          </p:sp>
          <p:sp>
            <p:nvSpPr>
              <p:cNvPr id="414" name="任意多边形: 形状 413"/>
              <p:cNvSpPr/>
              <p:nvPr/>
            </p:nvSpPr>
            <p:spPr>
              <a:xfrm rot="-240250">
                <a:off x="5555521" y="2034342"/>
                <a:ext cx="583019" cy="583019"/>
              </a:xfrm>
              <a:custGeom>
                <a:avLst/>
                <a:gdLst>
                  <a:gd name="connsiteX0" fmla="*/ 0 w 583019"/>
                  <a:gd name="connsiteY0" fmla="*/ 1 h 583019"/>
                  <a:gd name="connsiteX1" fmla="*/ 583020 w 583019"/>
                  <a:gd name="connsiteY1" fmla="*/ 1 h 583019"/>
                  <a:gd name="connsiteX2" fmla="*/ 583020 w 583019"/>
                  <a:gd name="connsiteY2" fmla="*/ 583021 h 583019"/>
                  <a:gd name="connsiteX3" fmla="*/ 0 w 583019"/>
                  <a:gd name="connsiteY3" fmla="*/ 583021 h 583019"/>
                </a:gdLst>
                <a:ahLst/>
                <a:cxnLst>
                  <a:cxn ang="0">
                    <a:pos x="connsiteX0" y="connsiteY0"/>
                  </a:cxn>
                  <a:cxn ang="0">
                    <a:pos x="connsiteX1" y="connsiteY1"/>
                  </a:cxn>
                  <a:cxn ang="0">
                    <a:pos x="connsiteX2" y="connsiteY2"/>
                  </a:cxn>
                  <a:cxn ang="0">
                    <a:pos x="connsiteX3" y="connsiteY3"/>
                  </a:cxn>
                </a:cxnLst>
                <a:rect l="l" t="t" r="r" b="b"/>
                <a:pathLst>
                  <a:path w="583019" h="583019">
                    <a:moveTo>
                      <a:pt x="0" y="1"/>
                    </a:moveTo>
                    <a:lnTo>
                      <a:pt x="583020" y="1"/>
                    </a:lnTo>
                    <a:lnTo>
                      <a:pt x="583020" y="583021"/>
                    </a:lnTo>
                    <a:lnTo>
                      <a:pt x="0" y="583021"/>
                    </a:lnTo>
                    <a:close/>
                  </a:path>
                </a:pathLst>
              </a:custGeom>
              <a:solidFill>
                <a:srgbClr val="455A64"/>
              </a:solidFill>
              <a:ln w="9548" cap="flat">
                <a:noFill/>
                <a:prstDash val="solid"/>
                <a:miter/>
              </a:ln>
            </p:spPr>
            <p:txBody>
              <a:bodyPr rtlCol="0" anchor="ctr"/>
              <a:lstStyle/>
              <a:p>
                <a:endParaRPr lang="zh-CN" altLang="en-US"/>
              </a:p>
            </p:txBody>
          </p:sp>
          <p:sp>
            <p:nvSpPr>
              <p:cNvPr id="415" name="任意多边形: 形状 414"/>
              <p:cNvSpPr/>
              <p:nvPr/>
            </p:nvSpPr>
            <p:spPr>
              <a:xfrm>
                <a:off x="5724077" y="2118696"/>
                <a:ext cx="233182" cy="233182"/>
              </a:xfrm>
              <a:custGeom>
                <a:avLst/>
                <a:gdLst>
                  <a:gd name="connsiteX0" fmla="*/ 232858 w 233182"/>
                  <a:gd name="connsiteY0" fmla="*/ 107963 h 233182"/>
                  <a:gd name="connsiteX1" fmla="*/ 125220 w 233182"/>
                  <a:gd name="connsiteY1" fmla="*/ 232858 h 233182"/>
                  <a:gd name="connsiteX2" fmla="*/ 325 w 233182"/>
                  <a:gd name="connsiteY2" fmla="*/ 125220 h 233182"/>
                  <a:gd name="connsiteX3" fmla="*/ 107890 w 233182"/>
                  <a:gd name="connsiteY3" fmla="*/ 331 h 233182"/>
                  <a:gd name="connsiteX4" fmla="*/ 232852 w 233182"/>
                  <a:gd name="connsiteY4" fmla="*/ 107890 h 233182"/>
                  <a:gd name="connsiteX5" fmla="*/ 232858 w 233182"/>
                  <a:gd name="connsiteY5" fmla="*/ 107963 h 23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82" h="233182">
                    <a:moveTo>
                      <a:pt x="232858" y="107963"/>
                    </a:moveTo>
                    <a:cubicBezTo>
                      <a:pt x="237623" y="172175"/>
                      <a:pt x="189432" y="228092"/>
                      <a:pt x="125220" y="232858"/>
                    </a:cubicBezTo>
                    <a:cubicBezTo>
                      <a:pt x="61008" y="237623"/>
                      <a:pt x="5090" y="189432"/>
                      <a:pt x="325" y="125220"/>
                    </a:cubicBezTo>
                    <a:cubicBezTo>
                      <a:pt x="-4438" y="61036"/>
                      <a:pt x="43709" y="5134"/>
                      <a:pt x="107890" y="331"/>
                    </a:cubicBezTo>
                    <a:cubicBezTo>
                      <a:pt x="172099" y="-4475"/>
                      <a:pt x="228046" y="43681"/>
                      <a:pt x="232852" y="107890"/>
                    </a:cubicBezTo>
                    <a:cubicBezTo>
                      <a:pt x="232854" y="107914"/>
                      <a:pt x="232856" y="107939"/>
                      <a:pt x="232858" y="107963"/>
                    </a:cubicBezTo>
                    <a:close/>
                  </a:path>
                </a:pathLst>
              </a:custGeom>
              <a:solidFill>
                <a:srgbClr val="FFFFFF"/>
              </a:solidFill>
              <a:ln w="9525" cap="flat">
                <a:noFill/>
                <a:prstDash val="solid"/>
                <a:miter/>
              </a:ln>
            </p:spPr>
            <p:txBody>
              <a:bodyPr rtlCol="0" anchor="ctr"/>
              <a:lstStyle/>
              <a:p>
                <a:endParaRPr lang="zh-CN" altLang="en-US"/>
              </a:p>
            </p:txBody>
          </p:sp>
          <p:sp>
            <p:nvSpPr>
              <p:cNvPr id="416" name="任意多边形: 形状 415"/>
              <p:cNvSpPr/>
              <p:nvPr/>
            </p:nvSpPr>
            <p:spPr>
              <a:xfrm>
                <a:off x="5663285" y="2354253"/>
                <a:ext cx="405663" cy="264074"/>
              </a:xfrm>
              <a:custGeom>
                <a:avLst/>
                <a:gdLst>
                  <a:gd name="connsiteX0" fmla="*/ 402139 w 405663"/>
                  <a:gd name="connsiteY0" fmla="*/ 186921 h 264074"/>
                  <a:gd name="connsiteX1" fmla="*/ 405663 w 405663"/>
                  <a:gd name="connsiteY1" fmla="*/ 234546 h 264074"/>
                  <a:gd name="connsiteX2" fmla="*/ 4089 w 405663"/>
                  <a:gd name="connsiteY2" fmla="*/ 264074 h 264074"/>
                  <a:gd name="connsiteX3" fmla="*/ 565 w 405663"/>
                  <a:gd name="connsiteY3" fmla="*/ 216449 h 264074"/>
                  <a:gd name="connsiteX4" fmla="*/ 186541 w 405663"/>
                  <a:gd name="connsiteY4" fmla="*/ 565 h 264074"/>
                  <a:gd name="connsiteX5" fmla="*/ 402425 w 405663"/>
                  <a:gd name="connsiteY5" fmla="*/ 186541 h 26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5663" h="264074">
                    <a:moveTo>
                      <a:pt x="402139" y="186921"/>
                    </a:moveTo>
                    <a:lnTo>
                      <a:pt x="405663" y="234546"/>
                    </a:lnTo>
                    <a:lnTo>
                      <a:pt x="4089" y="264074"/>
                    </a:lnTo>
                    <a:lnTo>
                      <a:pt x="565" y="216449"/>
                    </a:lnTo>
                    <a:cubicBezTo>
                      <a:pt x="-7694" y="105478"/>
                      <a:pt x="75570" y="8824"/>
                      <a:pt x="186541" y="565"/>
                    </a:cubicBezTo>
                    <a:cubicBezTo>
                      <a:pt x="297511" y="-7694"/>
                      <a:pt x="394166" y="75570"/>
                      <a:pt x="402425" y="186541"/>
                    </a:cubicBezTo>
                    <a:close/>
                  </a:path>
                </a:pathLst>
              </a:custGeom>
              <a:solidFill>
                <a:srgbClr val="FFFFFF"/>
              </a:solidFill>
              <a:ln w="9525" cap="flat">
                <a:noFill/>
                <a:prstDash val="solid"/>
                <a:miter/>
              </a:ln>
            </p:spPr>
            <p:txBody>
              <a:bodyPr rtlCol="0" anchor="ctr"/>
              <a:lstStyle/>
              <a:p>
                <a:endParaRPr lang="zh-CN" altLang="en-US"/>
              </a:p>
            </p:txBody>
          </p:sp>
          <p:sp>
            <p:nvSpPr>
              <p:cNvPr id="417" name="任意多边形: 形状 416"/>
              <p:cNvSpPr/>
              <p:nvPr/>
            </p:nvSpPr>
            <p:spPr>
              <a:xfrm rot="-255600">
                <a:off x="5126122" y="1774105"/>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C53F3F"/>
              </a:solidFill>
              <a:ln w="9525" cap="flat">
                <a:noFill/>
                <a:prstDash val="solid"/>
                <a:miter/>
              </a:ln>
            </p:spPr>
            <p:txBody>
              <a:bodyPr rtlCol="0" anchor="ctr"/>
              <a:lstStyle/>
              <a:p>
                <a:endParaRPr lang="zh-CN" altLang="en-US"/>
              </a:p>
            </p:txBody>
          </p:sp>
          <p:sp>
            <p:nvSpPr>
              <p:cNvPr id="418" name="任意多边形: 形状 417"/>
              <p:cNvSpPr/>
              <p:nvPr/>
            </p:nvSpPr>
            <p:spPr>
              <a:xfrm rot="-255600">
                <a:off x="5140892" y="2064231"/>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419" name="任意多边形: 形状 418"/>
              <p:cNvSpPr/>
              <p:nvPr/>
            </p:nvSpPr>
            <p:spPr>
              <a:xfrm rot="-255600">
                <a:off x="5191592" y="2744768"/>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20" name="任意多边形: 形状 419"/>
              <p:cNvSpPr/>
              <p:nvPr/>
            </p:nvSpPr>
            <p:spPr>
              <a:xfrm rot="-240250">
                <a:off x="5239253" y="3480878"/>
                <a:ext cx="268307" cy="18141"/>
              </a:xfrm>
              <a:custGeom>
                <a:avLst/>
                <a:gdLst>
                  <a:gd name="connsiteX0" fmla="*/ -1 w 268307"/>
                  <a:gd name="connsiteY0" fmla="*/ 1 h 18141"/>
                  <a:gd name="connsiteX1" fmla="*/ 268307 w 268307"/>
                  <a:gd name="connsiteY1" fmla="*/ 1 h 18141"/>
                  <a:gd name="connsiteX2" fmla="*/ 268307 w 268307"/>
                  <a:gd name="connsiteY2" fmla="*/ 18143 h 18141"/>
                  <a:gd name="connsiteX3" fmla="*/ -1 w 268307"/>
                  <a:gd name="connsiteY3" fmla="*/ 18143 h 18141"/>
                </a:gdLst>
                <a:ahLst/>
                <a:cxnLst>
                  <a:cxn ang="0">
                    <a:pos x="connsiteX0" y="connsiteY0"/>
                  </a:cxn>
                  <a:cxn ang="0">
                    <a:pos x="connsiteX1" y="connsiteY1"/>
                  </a:cxn>
                  <a:cxn ang="0">
                    <a:pos x="connsiteX2" y="connsiteY2"/>
                  </a:cxn>
                  <a:cxn ang="0">
                    <a:pos x="connsiteX3" y="connsiteY3"/>
                  </a:cxn>
                </a:cxnLst>
                <a:rect l="l" t="t" r="r" b="b"/>
                <a:pathLst>
                  <a:path w="268307" h="18141">
                    <a:moveTo>
                      <a:pt x="-1" y="1"/>
                    </a:moveTo>
                    <a:lnTo>
                      <a:pt x="268307" y="1"/>
                    </a:lnTo>
                    <a:lnTo>
                      <a:pt x="268307" y="18143"/>
                    </a:lnTo>
                    <a:lnTo>
                      <a:pt x="-1" y="18143"/>
                    </a:lnTo>
                    <a:close/>
                  </a:path>
                </a:pathLst>
              </a:custGeom>
              <a:solidFill>
                <a:srgbClr val="455A64"/>
              </a:solidFill>
              <a:ln w="9548" cap="flat">
                <a:noFill/>
                <a:prstDash val="solid"/>
                <a:miter/>
              </a:ln>
            </p:spPr>
            <p:txBody>
              <a:bodyPr rtlCol="0" anchor="ctr"/>
              <a:lstStyle/>
              <a:p>
                <a:endParaRPr lang="zh-CN" altLang="en-US"/>
              </a:p>
            </p:txBody>
          </p:sp>
          <p:sp>
            <p:nvSpPr>
              <p:cNvPr id="421" name="任意多边形: 形状 420"/>
              <p:cNvSpPr/>
              <p:nvPr/>
            </p:nvSpPr>
            <p:spPr>
              <a:xfrm rot="-255600">
                <a:off x="5223696" y="3175636"/>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22" name="任意多边形: 形状 421"/>
              <p:cNvSpPr/>
              <p:nvPr/>
            </p:nvSpPr>
            <p:spPr>
              <a:xfrm rot="-255600">
                <a:off x="6166901" y="1987845"/>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423" name="任意多边形: 形状 422"/>
              <p:cNvSpPr/>
              <p:nvPr/>
            </p:nvSpPr>
            <p:spPr>
              <a:xfrm>
                <a:off x="5145119" y="211073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860"/>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24" name="任意多边形: 形状 423"/>
              <p:cNvSpPr/>
              <p:nvPr/>
            </p:nvSpPr>
            <p:spPr>
              <a:xfrm>
                <a:off x="5147024" y="213540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25" name="任意多边形: 形状 424"/>
              <p:cNvSpPr/>
              <p:nvPr/>
            </p:nvSpPr>
            <p:spPr>
              <a:xfrm>
                <a:off x="5148833" y="216007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26" name="任意多边形: 形状 425"/>
              <p:cNvSpPr/>
              <p:nvPr/>
            </p:nvSpPr>
            <p:spPr>
              <a:xfrm>
                <a:off x="5150643" y="218474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27" name="任意多边形: 形状 426"/>
              <p:cNvSpPr/>
              <p:nvPr/>
            </p:nvSpPr>
            <p:spPr>
              <a:xfrm>
                <a:off x="5152453" y="2222182"/>
                <a:ext cx="171354" cy="12763"/>
              </a:xfrm>
              <a:custGeom>
                <a:avLst/>
                <a:gdLst>
                  <a:gd name="connsiteX0" fmla="*/ 0 w 171354"/>
                  <a:gd name="connsiteY0" fmla="*/ 12763 h 12763"/>
                  <a:gd name="connsiteX1" fmla="*/ 42767 w 171354"/>
                  <a:gd name="connsiteY1" fmla="*/ 8096 h 12763"/>
                  <a:gd name="connsiteX2" fmla="*/ 85534 w 171354"/>
                  <a:gd name="connsiteY2" fmla="*/ 4381 h 12763"/>
                  <a:gd name="connsiteX3" fmla="*/ 128397 w 171354"/>
                  <a:gd name="connsiteY3" fmla="*/ 1715 h 12763"/>
                  <a:gd name="connsiteX4" fmla="*/ 171355 w 171354"/>
                  <a:gd name="connsiteY4" fmla="*/ 0 h 12763"/>
                  <a:gd name="connsiteX5" fmla="*/ 128683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288" y="10858"/>
                      <a:pt x="28575" y="9430"/>
                      <a:pt x="42767" y="8096"/>
                    </a:cubicBezTo>
                    <a:cubicBezTo>
                      <a:pt x="56959" y="6763"/>
                      <a:pt x="71342" y="5620"/>
                      <a:pt x="85534" y="4381"/>
                    </a:cubicBezTo>
                    <a:cubicBezTo>
                      <a:pt x="99727" y="3143"/>
                      <a:pt x="114109" y="2381"/>
                      <a:pt x="128397" y="1715"/>
                    </a:cubicBezTo>
                    <a:cubicBezTo>
                      <a:pt x="142684" y="1048"/>
                      <a:pt x="156972" y="286"/>
                      <a:pt x="171355" y="0"/>
                    </a:cubicBezTo>
                    <a:cubicBezTo>
                      <a:pt x="157163" y="1905"/>
                      <a:pt x="142780" y="3334"/>
                      <a:pt x="128683" y="4763"/>
                    </a:cubicBezTo>
                    <a:cubicBezTo>
                      <a:pt x="114586" y="6191"/>
                      <a:pt x="100108" y="7144"/>
                      <a:pt x="85820" y="8382"/>
                    </a:cubicBezTo>
                    <a:cubicBezTo>
                      <a:pt x="71533"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428" name="任意多边形: 形状 427"/>
              <p:cNvSpPr/>
              <p:nvPr/>
            </p:nvSpPr>
            <p:spPr>
              <a:xfrm>
                <a:off x="5156168" y="2258758"/>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8001"/>
                    </a:cubicBezTo>
                    <a:lnTo>
                      <a:pt x="171450" y="14764"/>
                    </a:lnTo>
                    <a:lnTo>
                      <a:pt x="85725" y="20669"/>
                    </a:lnTo>
                    <a:cubicBezTo>
                      <a:pt x="57245"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29" name="任意多边形: 形状 428"/>
              <p:cNvSpPr/>
              <p:nvPr/>
            </p:nvSpPr>
            <p:spPr>
              <a:xfrm>
                <a:off x="5157978" y="2283428"/>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0" name="任意多边形: 形状 429"/>
              <p:cNvSpPr/>
              <p:nvPr/>
            </p:nvSpPr>
            <p:spPr>
              <a:xfrm>
                <a:off x="5159883" y="2308098"/>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8001"/>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1" name="任意多边形: 形状 430"/>
              <p:cNvSpPr/>
              <p:nvPr/>
            </p:nvSpPr>
            <p:spPr>
              <a:xfrm>
                <a:off x="5161692" y="2332767"/>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8001"/>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2" name="任意多边形: 形状 431"/>
              <p:cNvSpPr/>
              <p:nvPr/>
            </p:nvSpPr>
            <p:spPr>
              <a:xfrm>
                <a:off x="5163502" y="2370200"/>
                <a:ext cx="171354" cy="12763"/>
              </a:xfrm>
              <a:custGeom>
                <a:avLst/>
                <a:gdLst>
                  <a:gd name="connsiteX0" fmla="*/ 0 w 171354"/>
                  <a:gd name="connsiteY0" fmla="*/ 12763 h 12763"/>
                  <a:gd name="connsiteX1" fmla="*/ 42767 w 171354"/>
                  <a:gd name="connsiteY1" fmla="*/ 8096 h 12763"/>
                  <a:gd name="connsiteX2" fmla="*/ 85534 w 171354"/>
                  <a:gd name="connsiteY2" fmla="*/ 4382 h 12763"/>
                  <a:gd name="connsiteX3" fmla="*/ 128397 w 171354"/>
                  <a:gd name="connsiteY3" fmla="*/ 1715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96"/>
                    </a:cubicBezTo>
                    <a:cubicBezTo>
                      <a:pt x="56959" y="6763"/>
                      <a:pt x="71342" y="5620"/>
                      <a:pt x="85534" y="4382"/>
                    </a:cubicBezTo>
                    <a:cubicBezTo>
                      <a:pt x="99727" y="3143"/>
                      <a:pt x="114109" y="2381"/>
                      <a:pt x="128397" y="1715"/>
                    </a:cubicBezTo>
                    <a:cubicBezTo>
                      <a:pt x="142684" y="1048"/>
                      <a:pt x="156972" y="286"/>
                      <a:pt x="171355" y="0"/>
                    </a:cubicBezTo>
                    <a:cubicBezTo>
                      <a:pt x="157163" y="1905"/>
                      <a:pt x="142780" y="3334"/>
                      <a:pt x="128588" y="4763"/>
                    </a:cubicBezTo>
                    <a:cubicBezTo>
                      <a:pt x="114395" y="6191"/>
                      <a:pt x="100013" y="7144"/>
                      <a:pt x="85820" y="8382"/>
                    </a:cubicBezTo>
                    <a:cubicBezTo>
                      <a:pt x="71628"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433" name="任意多边形: 形状 432"/>
              <p:cNvSpPr/>
              <p:nvPr/>
            </p:nvSpPr>
            <p:spPr>
              <a:xfrm>
                <a:off x="5167217" y="2406776"/>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4"/>
                      <a:pt x="342900" y="0"/>
                    </a:cubicBezTo>
                    <a:cubicBezTo>
                      <a:pt x="314325" y="2953"/>
                      <a:pt x="285750" y="5525"/>
                      <a:pt x="257175" y="8001"/>
                    </a:cubicBezTo>
                    <a:lnTo>
                      <a:pt x="171450" y="14764"/>
                    </a:lnTo>
                    <a:lnTo>
                      <a:pt x="85725" y="20669"/>
                    </a:lnTo>
                    <a:cubicBezTo>
                      <a:pt x="57150" y="22098"/>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4" name="任意多边形: 形状 433"/>
              <p:cNvSpPr/>
              <p:nvPr/>
            </p:nvSpPr>
            <p:spPr>
              <a:xfrm>
                <a:off x="5169026" y="2431923"/>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4"/>
                      <a:pt x="257175" y="8001"/>
                    </a:cubicBezTo>
                    <a:lnTo>
                      <a:pt x="171450" y="14764"/>
                    </a:lnTo>
                    <a:lnTo>
                      <a:pt x="85725" y="20669"/>
                    </a:lnTo>
                    <a:cubicBezTo>
                      <a:pt x="57150" y="22003"/>
                      <a:pt x="28575" y="2381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5" name="任意多边形: 形状 434"/>
              <p:cNvSpPr/>
              <p:nvPr/>
            </p:nvSpPr>
            <p:spPr>
              <a:xfrm>
                <a:off x="5170836" y="2456116"/>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479"/>
                      <a:pt x="28670"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6" name="任意多边形: 形状 435"/>
              <p:cNvSpPr/>
              <p:nvPr/>
            </p:nvSpPr>
            <p:spPr>
              <a:xfrm>
                <a:off x="5172741" y="2493549"/>
                <a:ext cx="171259" cy="12763"/>
              </a:xfrm>
              <a:custGeom>
                <a:avLst/>
                <a:gdLst>
                  <a:gd name="connsiteX0" fmla="*/ 0 w 171259"/>
                  <a:gd name="connsiteY0" fmla="*/ 12764 h 12763"/>
                  <a:gd name="connsiteX1" fmla="*/ 42672 w 171259"/>
                  <a:gd name="connsiteY1" fmla="*/ 8096 h 12763"/>
                  <a:gd name="connsiteX2" fmla="*/ 85439 w 171259"/>
                  <a:gd name="connsiteY2" fmla="*/ 4382 h 12763"/>
                  <a:gd name="connsiteX3" fmla="*/ 128302 w 171259"/>
                  <a:gd name="connsiteY3" fmla="*/ 1715 h 12763"/>
                  <a:gd name="connsiteX4" fmla="*/ 171259 w 171259"/>
                  <a:gd name="connsiteY4" fmla="*/ 0 h 12763"/>
                  <a:gd name="connsiteX5" fmla="*/ 128588 w 171259"/>
                  <a:gd name="connsiteY5" fmla="*/ 4763 h 12763"/>
                  <a:gd name="connsiteX6" fmla="*/ 85725 w 171259"/>
                  <a:gd name="connsiteY6" fmla="*/ 8382 h 12763"/>
                  <a:gd name="connsiteX7" fmla="*/ 42863 w 171259"/>
                  <a:gd name="connsiteY7" fmla="*/ 11144 h 12763"/>
                  <a:gd name="connsiteX8" fmla="*/ 0 w 171259"/>
                  <a:gd name="connsiteY8" fmla="*/ 12764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259" h="12763">
                    <a:moveTo>
                      <a:pt x="0" y="12764"/>
                    </a:moveTo>
                    <a:cubicBezTo>
                      <a:pt x="14192" y="10858"/>
                      <a:pt x="28575" y="9430"/>
                      <a:pt x="42672" y="8096"/>
                    </a:cubicBezTo>
                    <a:cubicBezTo>
                      <a:pt x="56769" y="6763"/>
                      <a:pt x="71247" y="5620"/>
                      <a:pt x="85439" y="4382"/>
                    </a:cubicBezTo>
                    <a:cubicBezTo>
                      <a:pt x="99631" y="3143"/>
                      <a:pt x="114014" y="2381"/>
                      <a:pt x="128302" y="1715"/>
                    </a:cubicBezTo>
                    <a:cubicBezTo>
                      <a:pt x="142589" y="1048"/>
                      <a:pt x="156877" y="286"/>
                      <a:pt x="171259" y="0"/>
                    </a:cubicBezTo>
                    <a:cubicBezTo>
                      <a:pt x="157067" y="1905"/>
                      <a:pt x="142684" y="3334"/>
                      <a:pt x="128588" y="4763"/>
                    </a:cubicBezTo>
                    <a:cubicBezTo>
                      <a:pt x="114490" y="6191"/>
                      <a:pt x="100013" y="7144"/>
                      <a:pt x="85725" y="8382"/>
                    </a:cubicBezTo>
                    <a:cubicBezTo>
                      <a:pt x="71438" y="9620"/>
                      <a:pt x="57150" y="10382"/>
                      <a:pt x="42863" y="11144"/>
                    </a:cubicBezTo>
                    <a:cubicBezTo>
                      <a:pt x="28575" y="11906"/>
                      <a:pt x="14288" y="12573"/>
                      <a:pt x="0" y="12764"/>
                    </a:cubicBezTo>
                    <a:close/>
                  </a:path>
                </a:pathLst>
              </a:custGeom>
              <a:solidFill>
                <a:srgbClr val="A6A6A6"/>
              </a:solidFill>
              <a:ln w="9525" cap="flat">
                <a:noFill/>
                <a:prstDash val="solid"/>
                <a:miter/>
              </a:ln>
            </p:spPr>
            <p:txBody>
              <a:bodyPr rtlCol="0" anchor="ctr"/>
              <a:lstStyle/>
              <a:p>
                <a:endParaRPr lang="zh-CN" altLang="en-US"/>
              </a:p>
            </p:txBody>
          </p:sp>
          <p:sp>
            <p:nvSpPr>
              <p:cNvPr id="437" name="任意多边形: 形状 436"/>
              <p:cNvSpPr/>
              <p:nvPr/>
            </p:nvSpPr>
            <p:spPr>
              <a:xfrm>
                <a:off x="5176361" y="2530125"/>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574"/>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8" name="任意多边形: 形状 437"/>
              <p:cNvSpPr/>
              <p:nvPr/>
            </p:nvSpPr>
            <p:spPr>
              <a:xfrm>
                <a:off x="5178170" y="2554795"/>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479"/>
                      <a:pt x="28670"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439" name="任意多边形: 形状 438"/>
              <p:cNvSpPr/>
              <p:nvPr/>
            </p:nvSpPr>
            <p:spPr>
              <a:xfrm>
                <a:off x="5180075" y="2579465"/>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150" y="22479"/>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0" name="任意多边形: 形状 439"/>
              <p:cNvSpPr/>
              <p:nvPr/>
            </p:nvSpPr>
            <p:spPr>
              <a:xfrm>
                <a:off x="5181600" y="260413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150" y="22479"/>
                      <a:pt x="28575" y="24765"/>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1" name="任意多边形: 形状 440"/>
              <p:cNvSpPr/>
              <p:nvPr/>
            </p:nvSpPr>
            <p:spPr>
              <a:xfrm>
                <a:off x="5183695" y="2641568"/>
                <a:ext cx="171354" cy="12763"/>
              </a:xfrm>
              <a:custGeom>
                <a:avLst/>
                <a:gdLst>
                  <a:gd name="connsiteX0" fmla="*/ 0 w 171354"/>
                  <a:gd name="connsiteY0" fmla="*/ 12763 h 12763"/>
                  <a:gd name="connsiteX1" fmla="*/ 42767 w 171354"/>
                  <a:gd name="connsiteY1" fmla="*/ 8096 h 12763"/>
                  <a:gd name="connsiteX2" fmla="*/ 85534 w 171354"/>
                  <a:gd name="connsiteY2" fmla="*/ 4381 h 12763"/>
                  <a:gd name="connsiteX3" fmla="*/ 128397 w 171354"/>
                  <a:gd name="connsiteY3" fmla="*/ 1714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96"/>
                    </a:cubicBezTo>
                    <a:cubicBezTo>
                      <a:pt x="56959" y="6763"/>
                      <a:pt x="71342" y="5620"/>
                      <a:pt x="85534" y="4381"/>
                    </a:cubicBezTo>
                    <a:cubicBezTo>
                      <a:pt x="99727" y="3143"/>
                      <a:pt x="114109" y="2381"/>
                      <a:pt x="128397" y="1714"/>
                    </a:cubicBezTo>
                    <a:cubicBezTo>
                      <a:pt x="142684" y="1048"/>
                      <a:pt x="156972" y="286"/>
                      <a:pt x="171355" y="0"/>
                    </a:cubicBezTo>
                    <a:cubicBezTo>
                      <a:pt x="157163" y="1905"/>
                      <a:pt x="142780" y="3334"/>
                      <a:pt x="128588" y="4763"/>
                    </a:cubicBezTo>
                    <a:cubicBezTo>
                      <a:pt x="114395" y="6191"/>
                      <a:pt x="100013" y="7144"/>
                      <a:pt x="85820" y="8382"/>
                    </a:cubicBezTo>
                    <a:cubicBezTo>
                      <a:pt x="71628"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442" name="任意多边形: 形状 441"/>
              <p:cNvSpPr/>
              <p:nvPr/>
            </p:nvSpPr>
            <p:spPr>
              <a:xfrm>
                <a:off x="6171152" y="203444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955"/>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3" name="任意多边形: 形状 442"/>
              <p:cNvSpPr/>
              <p:nvPr/>
            </p:nvSpPr>
            <p:spPr>
              <a:xfrm>
                <a:off x="6172961" y="205911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4" name="任意多边形: 形状 443"/>
              <p:cNvSpPr/>
              <p:nvPr/>
            </p:nvSpPr>
            <p:spPr>
              <a:xfrm>
                <a:off x="6174866" y="208378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5" name="任意多边形: 形状 444"/>
              <p:cNvSpPr/>
              <p:nvPr/>
            </p:nvSpPr>
            <p:spPr>
              <a:xfrm>
                <a:off x="6176676" y="2108072"/>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860"/>
                      <a:pt x="28575" y="24575"/>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6" name="任意多边形: 形状 445"/>
              <p:cNvSpPr/>
              <p:nvPr/>
            </p:nvSpPr>
            <p:spPr>
              <a:xfrm>
                <a:off x="6178486" y="2145887"/>
                <a:ext cx="171354" cy="12763"/>
              </a:xfrm>
              <a:custGeom>
                <a:avLst/>
                <a:gdLst>
                  <a:gd name="connsiteX0" fmla="*/ 0 w 171354"/>
                  <a:gd name="connsiteY0" fmla="*/ 12763 h 12763"/>
                  <a:gd name="connsiteX1" fmla="*/ 42767 w 171354"/>
                  <a:gd name="connsiteY1" fmla="*/ 8001 h 12763"/>
                  <a:gd name="connsiteX2" fmla="*/ 85535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60" y="6572"/>
                      <a:pt x="71342" y="5620"/>
                      <a:pt x="85535" y="4381"/>
                    </a:cubicBezTo>
                    <a:cubicBezTo>
                      <a:pt x="99727" y="3143"/>
                      <a:pt x="114110" y="2381"/>
                      <a:pt x="128397" y="1619"/>
                    </a:cubicBezTo>
                    <a:cubicBezTo>
                      <a:pt x="142685" y="857"/>
                      <a:pt x="156972" y="190"/>
                      <a:pt x="171355" y="0"/>
                    </a:cubicBezTo>
                    <a:cubicBezTo>
                      <a:pt x="157163" y="1905"/>
                      <a:pt x="142780" y="3334"/>
                      <a:pt x="128588" y="4667"/>
                    </a:cubicBezTo>
                    <a:cubicBezTo>
                      <a:pt x="114395" y="6001"/>
                      <a:pt x="100013" y="7144"/>
                      <a:pt x="85820" y="8382"/>
                    </a:cubicBezTo>
                    <a:cubicBezTo>
                      <a:pt x="71628" y="9620"/>
                      <a:pt x="57245" y="10287"/>
                      <a:pt x="42958" y="11049"/>
                    </a:cubicBezTo>
                    <a:cubicBezTo>
                      <a:pt x="28670" y="11811"/>
                      <a:pt x="14383"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447" name="任意多边形: 形状 446"/>
              <p:cNvSpPr/>
              <p:nvPr/>
            </p:nvSpPr>
            <p:spPr>
              <a:xfrm>
                <a:off x="6182201" y="2182463"/>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8" name="任意多边形: 形状 447"/>
              <p:cNvSpPr/>
              <p:nvPr/>
            </p:nvSpPr>
            <p:spPr>
              <a:xfrm>
                <a:off x="6184010" y="2207133"/>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49" name="任意多边形: 形状 448"/>
              <p:cNvSpPr/>
              <p:nvPr/>
            </p:nvSpPr>
            <p:spPr>
              <a:xfrm>
                <a:off x="6185820" y="2231897"/>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384"/>
                      <a:pt x="28670" y="24098"/>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0" name="任意多边形: 形状 449"/>
              <p:cNvSpPr/>
              <p:nvPr/>
            </p:nvSpPr>
            <p:spPr>
              <a:xfrm>
                <a:off x="6187725" y="2256472"/>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1" name="任意多边形: 形状 450"/>
              <p:cNvSpPr/>
              <p:nvPr/>
            </p:nvSpPr>
            <p:spPr>
              <a:xfrm>
                <a:off x="6189535" y="2293905"/>
                <a:ext cx="171354" cy="12763"/>
              </a:xfrm>
              <a:custGeom>
                <a:avLst/>
                <a:gdLst>
                  <a:gd name="connsiteX0" fmla="*/ 0 w 171354"/>
                  <a:gd name="connsiteY0" fmla="*/ 12763 h 12763"/>
                  <a:gd name="connsiteX1" fmla="*/ 42672 w 171354"/>
                  <a:gd name="connsiteY1" fmla="*/ 8001 h 12763"/>
                  <a:gd name="connsiteX2" fmla="*/ 85534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672" y="8001"/>
                    </a:cubicBezTo>
                    <a:cubicBezTo>
                      <a:pt x="56769" y="6572"/>
                      <a:pt x="71247" y="5620"/>
                      <a:pt x="85534" y="4381"/>
                    </a:cubicBezTo>
                    <a:cubicBezTo>
                      <a:pt x="99822" y="3143"/>
                      <a:pt x="114109" y="2381"/>
                      <a:pt x="128397" y="1619"/>
                    </a:cubicBezTo>
                    <a:cubicBezTo>
                      <a:pt x="142684" y="857"/>
                      <a:pt x="156972" y="191"/>
                      <a:pt x="171355" y="0"/>
                    </a:cubicBezTo>
                    <a:cubicBezTo>
                      <a:pt x="157067" y="1905"/>
                      <a:pt x="142780" y="3334"/>
                      <a:pt x="128588" y="4667"/>
                    </a:cubicBezTo>
                    <a:cubicBezTo>
                      <a:pt x="114395" y="6001"/>
                      <a:pt x="100013" y="7144"/>
                      <a:pt x="85820" y="8382"/>
                    </a:cubicBezTo>
                    <a:cubicBezTo>
                      <a:pt x="71628" y="9620"/>
                      <a:pt x="57245" y="10287"/>
                      <a:pt x="42958" y="11049"/>
                    </a:cubicBezTo>
                    <a:cubicBezTo>
                      <a:pt x="28670" y="11811"/>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452" name="任意多边形: 形状 451"/>
              <p:cNvSpPr/>
              <p:nvPr/>
            </p:nvSpPr>
            <p:spPr>
              <a:xfrm>
                <a:off x="6193155" y="2330481"/>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193"/>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3" name="任意多边形: 形状 452"/>
              <p:cNvSpPr/>
              <p:nvPr/>
            </p:nvSpPr>
            <p:spPr>
              <a:xfrm>
                <a:off x="6195059" y="2355151"/>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4" name="任意多边形: 形状 453"/>
              <p:cNvSpPr/>
              <p:nvPr/>
            </p:nvSpPr>
            <p:spPr>
              <a:xfrm>
                <a:off x="6196869" y="2379821"/>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5" name="任意多边形: 形状 454"/>
              <p:cNvSpPr/>
              <p:nvPr/>
            </p:nvSpPr>
            <p:spPr>
              <a:xfrm>
                <a:off x="6198679" y="2417254"/>
                <a:ext cx="171354" cy="12763"/>
              </a:xfrm>
              <a:custGeom>
                <a:avLst/>
                <a:gdLst>
                  <a:gd name="connsiteX0" fmla="*/ 0 w 171354"/>
                  <a:gd name="connsiteY0" fmla="*/ 12763 h 12763"/>
                  <a:gd name="connsiteX1" fmla="*/ 42767 w 171354"/>
                  <a:gd name="connsiteY1" fmla="*/ 8001 h 12763"/>
                  <a:gd name="connsiteX2" fmla="*/ 85535 w 171354"/>
                  <a:gd name="connsiteY2" fmla="*/ 4382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60" y="6572"/>
                      <a:pt x="71342" y="5620"/>
                      <a:pt x="85535" y="4382"/>
                    </a:cubicBezTo>
                    <a:cubicBezTo>
                      <a:pt x="99727" y="3143"/>
                      <a:pt x="114110" y="2381"/>
                      <a:pt x="128397" y="1619"/>
                    </a:cubicBezTo>
                    <a:cubicBezTo>
                      <a:pt x="142685" y="857"/>
                      <a:pt x="156972" y="191"/>
                      <a:pt x="171355" y="0"/>
                    </a:cubicBezTo>
                    <a:cubicBezTo>
                      <a:pt x="157163" y="1905"/>
                      <a:pt x="142780" y="3334"/>
                      <a:pt x="128588" y="4667"/>
                    </a:cubicBezTo>
                    <a:cubicBezTo>
                      <a:pt x="114395" y="6001"/>
                      <a:pt x="100013" y="7144"/>
                      <a:pt x="85820" y="8382"/>
                    </a:cubicBezTo>
                    <a:cubicBezTo>
                      <a:pt x="71628" y="9620"/>
                      <a:pt x="57245" y="10382"/>
                      <a:pt x="42958" y="11049"/>
                    </a:cubicBezTo>
                    <a:cubicBezTo>
                      <a:pt x="28670" y="11716"/>
                      <a:pt x="14383"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456" name="任意多边形: 形状 455"/>
              <p:cNvSpPr/>
              <p:nvPr/>
            </p:nvSpPr>
            <p:spPr>
              <a:xfrm>
                <a:off x="6202394" y="245383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670"/>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7" name="任意多边形: 形状 456"/>
              <p:cNvSpPr/>
              <p:nvPr/>
            </p:nvSpPr>
            <p:spPr>
              <a:xfrm>
                <a:off x="6204203" y="247850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245"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8" name="任意多边形: 形状 457"/>
              <p:cNvSpPr/>
              <p:nvPr/>
            </p:nvSpPr>
            <p:spPr>
              <a:xfrm>
                <a:off x="6206013" y="250317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59" name="任意多边形: 形状 458"/>
              <p:cNvSpPr/>
              <p:nvPr/>
            </p:nvSpPr>
            <p:spPr>
              <a:xfrm>
                <a:off x="6207918" y="252783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60" name="任意多边形: 形状 459"/>
              <p:cNvSpPr/>
              <p:nvPr/>
            </p:nvSpPr>
            <p:spPr>
              <a:xfrm>
                <a:off x="6209728" y="2565273"/>
                <a:ext cx="171354" cy="12763"/>
              </a:xfrm>
              <a:custGeom>
                <a:avLst/>
                <a:gdLst>
                  <a:gd name="connsiteX0" fmla="*/ 0 w 171354"/>
                  <a:gd name="connsiteY0" fmla="*/ 12763 h 12763"/>
                  <a:gd name="connsiteX1" fmla="*/ 42672 w 171354"/>
                  <a:gd name="connsiteY1" fmla="*/ 8001 h 12763"/>
                  <a:gd name="connsiteX2" fmla="*/ 85535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672" y="8001"/>
                    </a:cubicBezTo>
                    <a:cubicBezTo>
                      <a:pt x="56769" y="6572"/>
                      <a:pt x="71247" y="5620"/>
                      <a:pt x="85535" y="4381"/>
                    </a:cubicBezTo>
                    <a:cubicBezTo>
                      <a:pt x="99822" y="3143"/>
                      <a:pt x="114110" y="2381"/>
                      <a:pt x="128397" y="1619"/>
                    </a:cubicBezTo>
                    <a:cubicBezTo>
                      <a:pt x="142685" y="857"/>
                      <a:pt x="156972" y="190"/>
                      <a:pt x="171355" y="0"/>
                    </a:cubicBezTo>
                    <a:cubicBezTo>
                      <a:pt x="157067" y="1905"/>
                      <a:pt x="142780" y="3334"/>
                      <a:pt x="128588" y="4667"/>
                    </a:cubicBezTo>
                    <a:cubicBezTo>
                      <a:pt x="114395" y="6001"/>
                      <a:pt x="100013" y="7144"/>
                      <a:pt x="85820" y="8382"/>
                    </a:cubicBezTo>
                    <a:cubicBezTo>
                      <a:pt x="71628" y="9620"/>
                      <a:pt x="57245" y="10382"/>
                      <a:pt x="42958" y="11049"/>
                    </a:cubicBezTo>
                    <a:cubicBezTo>
                      <a:pt x="28670" y="11716"/>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461" name="任意多边形: 形状 460"/>
              <p:cNvSpPr/>
              <p:nvPr/>
            </p:nvSpPr>
            <p:spPr>
              <a:xfrm rot="-255600">
                <a:off x="5276960" y="2807510"/>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462" name="任意多边形: 形状 461"/>
              <p:cNvSpPr/>
              <p:nvPr/>
            </p:nvSpPr>
            <p:spPr>
              <a:xfrm rot="-255600">
                <a:off x="5277195" y="2813027"/>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463" name="任意多边形: 形状 462"/>
              <p:cNvSpPr/>
              <p:nvPr/>
            </p:nvSpPr>
            <p:spPr>
              <a:xfrm rot="-255600">
                <a:off x="5281839" y="2872121"/>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464" name="任意多边形: 形状 463"/>
              <p:cNvSpPr/>
              <p:nvPr/>
            </p:nvSpPr>
            <p:spPr>
              <a:xfrm rot="-255600">
                <a:off x="5281831" y="2873780"/>
                <a:ext cx="494252" cy="25050"/>
              </a:xfrm>
              <a:custGeom>
                <a:avLst/>
                <a:gdLst>
                  <a:gd name="connsiteX0" fmla="*/ 0 w 494252"/>
                  <a:gd name="connsiteY0" fmla="*/ 0 h 25050"/>
                  <a:gd name="connsiteX1" fmla="*/ 494252 w 494252"/>
                  <a:gd name="connsiteY1" fmla="*/ 0 h 25050"/>
                  <a:gd name="connsiteX2" fmla="*/ 494252 w 494252"/>
                  <a:gd name="connsiteY2" fmla="*/ 25051 h 25050"/>
                  <a:gd name="connsiteX3" fmla="*/ 0 w 4942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94252" h="25050">
                    <a:moveTo>
                      <a:pt x="0" y="0"/>
                    </a:moveTo>
                    <a:lnTo>
                      <a:pt x="494252" y="0"/>
                    </a:lnTo>
                    <a:lnTo>
                      <a:pt x="494252"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465" name="任意多边形: 形状 464"/>
              <p:cNvSpPr/>
              <p:nvPr/>
            </p:nvSpPr>
            <p:spPr>
              <a:xfrm rot="-255600">
                <a:off x="5286623" y="2936740"/>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466" name="任意多边形: 形状 465"/>
              <p:cNvSpPr/>
              <p:nvPr/>
            </p:nvSpPr>
            <p:spPr>
              <a:xfrm rot="-255600">
                <a:off x="5286826" y="2941037"/>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467" name="任意多边形: 形状 466"/>
              <p:cNvSpPr/>
              <p:nvPr/>
            </p:nvSpPr>
            <p:spPr>
              <a:xfrm rot="-255600">
                <a:off x="5291502" y="30012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468" name="任意多边形: 形状 467"/>
              <p:cNvSpPr/>
              <p:nvPr/>
            </p:nvSpPr>
            <p:spPr>
              <a:xfrm rot="-255600">
                <a:off x="5291526" y="3004058"/>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469" name="任意多边形: 形状 468"/>
              <p:cNvSpPr/>
              <p:nvPr/>
            </p:nvSpPr>
            <p:spPr>
              <a:xfrm rot="-255600">
                <a:off x="5296184" y="3065781"/>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470" name="任意多边形: 形状 469"/>
              <p:cNvSpPr/>
              <p:nvPr/>
            </p:nvSpPr>
            <p:spPr>
              <a:xfrm rot="-255600">
                <a:off x="5296225" y="3066969"/>
                <a:ext cx="506920" cy="25050"/>
              </a:xfrm>
              <a:custGeom>
                <a:avLst/>
                <a:gdLst>
                  <a:gd name="connsiteX0" fmla="*/ 0 w 506920"/>
                  <a:gd name="connsiteY0" fmla="*/ 0 h 25050"/>
                  <a:gd name="connsiteX1" fmla="*/ 506921 w 506920"/>
                  <a:gd name="connsiteY1" fmla="*/ 0 h 25050"/>
                  <a:gd name="connsiteX2" fmla="*/ 506921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1" y="0"/>
                    </a:lnTo>
                    <a:lnTo>
                      <a:pt x="50692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471" name="任意多边形: 形状 470"/>
              <p:cNvSpPr/>
              <p:nvPr/>
            </p:nvSpPr>
            <p:spPr>
              <a:xfrm rot="-240250">
                <a:off x="5194461" y="2835656"/>
                <a:ext cx="40484" cy="40484"/>
              </a:xfrm>
              <a:custGeom>
                <a:avLst/>
                <a:gdLst>
                  <a:gd name="connsiteX0" fmla="*/ 0 w 40484"/>
                  <a:gd name="connsiteY0" fmla="*/ 1 h 40484"/>
                  <a:gd name="connsiteX1" fmla="*/ 40485 w 40484"/>
                  <a:gd name="connsiteY1" fmla="*/ 1 h 40484"/>
                  <a:gd name="connsiteX2" fmla="*/ 40485 w 40484"/>
                  <a:gd name="connsiteY2" fmla="*/ 40486 h 40484"/>
                  <a:gd name="connsiteX3" fmla="*/ 0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0" y="1"/>
                    </a:moveTo>
                    <a:lnTo>
                      <a:pt x="40485" y="1"/>
                    </a:lnTo>
                    <a:lnTo>
                      <a:pt x="40485" y="40486"/>
                    </a:lnTo>
                    <a:lnTo>
                      <a:pt x="0" y="40486"/>
                    </a:lnTo>
                    <a:close/>
                  </a:path>
                </a:pathLst>
              </a:custGeom>
              <a:solidFill>
                <a:srgbClr val="C53F3F"/>
              </a:solidFill>
              <a:ln w="9548" cap="flat">
                <a:noFill/>
                <a:prstDash val="solid"/>
                <a:miter/>
              </a:ln>
            </p:spPr>
            <p:txBody>
              <a:bodyPr rtlCol="0" anchor="ctr"/>
              <a:lstStyle/>
              <a:p>
                <a:endParaRPr lang="zh-CN" altLang="en-US"/>
              </a:p>
            </p:txBody>
          </p:sp>
          <p:sp>
            <p:nvSpPr>
              <p:cNvPr id="472" name="任意多边形: 形状 471"/>
              <p:cNvSpPr/>
              <p:nvPr/>
            </p:nvSpPr>
            <p:spPr>
              <a:xfrm rot="-255600">
                <a:off x="5202836" y="2888915"/>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473" name="任意多边形: 形状 472"/>
              <p:cNvSpPr/>
              <p:nvPr/>
            </p:nvSpPr>
            <p:spPr>
              <a:xfrm rot="-255600">
                <a:off x="5207613" y="2953438"/>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474" name="任意多边形: 形状 473"/>
              <p:cNvSpPr/>
              <p:nvPr/>
            </p:nvSpPr>
            <p:spPr>
              <a:xfrm rot="-240250">
                <a:off x="5208112" y="3029905"/>
                <a:ext cx="40484" cy="40484"/>
              </a:xfrm>
              <a:custGeom>
                <a:avLst/>
                <a:gdLst>
                  <a:gd name="connsiteX0" fmla="*/ 0 w 40484"/>
                  <a:gd name="connsiteY0" fmla="*/ 1 h 40484"/>
                  <a:gd name="connsiteX1" fmla="*/ 40484 w 40484"/>
                  <a:gd name="connsiteY1" fmla="*/ 1 h 40484"/>
                  <a:gd name="connsiteX2" fmla="*/ 40484 w 40484"/>
                  <a:gd name="connsiteY2" fmla="*/ 40486 h 40484"/>
                  <a:gd name="connsiteX3" fmla="*/ 0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0" y="1"/>
                    </a:moveTo>
                    <a:lnTo>
                      <a:pt x="40484" y="1"/>
                    </a:lnTo>
                    <a:lnTo>
                      <a:pt x="40484" y="40486"/>
                    </a:lnTo>
                    <a:lnTo>
                      <a:pt x="0" y="40486"/>
                    </a:lnTo>
                    <a:close/>
                  </a:path>
                </a:pathLst>
              </a:custGeom>
              <a:solidFill>
                <a:srgbClr val="C53F3F"/>
              </a:solidFill>
              <a:ln w="9548" cap="flat">
                <a:noFill/>
                <a:prstDash val="solid"/>
                <a:miter/>
              </a:ln>
            </p:spPr>
            <p:txBody>
              <a:bodyPr rtlCol="0" anchor="ctr"/>
              <a:lstStyle/>
              <a:p>
                <a:endParaRPr lang="zh-CN" altLang="en-US"/>
              </a:p>
            </p:txBody>
          </p:sp>
          <p:sp>
            <p:nvSpPr>
              <p:cNvPr id="475" name="任意多边形: 形状 474"/>
              <p:cNvSpPr/>
              <p:nvPr/>
            </p:nvSpPr>
            <p:spPr>
              <a:xfrm rot="-240250">
                <a:off x="5212632" y="3094723"/>
                <a:ext cx="40484" cy="40484"/>
              </a:xfrm>
              <a:custGeom>
                <a:avLst/>
                <a:gdLst>
                  <a:gd name="connsiteX0" fmla="*/ -1 w 40484"/>
                  <a:gd name="connsiteY0" fmla="*/ 1 h 40484"/>
                  <a:gd name="connsiteX1" fmla="*/ 40484 w 40484"/>
                  <a:gd name="connsiteY1" fmla="*/ 1 h 40484"/>
                  <a:gd name="connsiteX2" fmla="*/ 40484 w 40484"/>
                  <a:gd name="connsiteY2" fmla="*/ 40486 h 40484"/>
                  <a:gd name="connsiteX3" fmla="*/ -1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1" y="1"/>
                    </a:moveTo>
                    <a:lnTo>
                      <a:pt x="40484" y="1"/>
                    </a:lnTo>
                    <a:lnTo>
                      <a:pt x="40484" y="40486"/>
                    </a:lnTo>
                    <a:lnTo>
                      <a:pt x="-1" y="40486"/>
                    </a:lnTo>
                    <a:close/>
                  </a:path>
                </a:pathLst>
              </a:custGeom>
              <a:solidFill>
                <a:srgbClr val="263238"/>
              </a:solidFill>
              <a:ln w="9548" cap="flat">
                <a:noFill/>
                <a:prstDash val="solid"/>
                <a:miter/>
              </a:ln>
            </p:spPr>
            <p:txBody>
              <a:bodyPr rtlCol="0" anchor="ctr"/>
              <a:lstStyle/>
              <a:p>
                <a:endParaRPr lang="zh-CN" altLang="en-US"/>
              </a:p>
            </p:txBody>
          </p:sp>
          <p:sp>
            <p:nvSpPr>
              <p:cNvPr id="476" name="任意多边形: 形状 475"/>
              <p:cNvSpPr/>
              <p:nvPr/>
            </p:nvSpPr>
            <p:spPr>
              <a:xfrm rot="-255600">
                <a:off x="5953722" y="2685220"/>
                <a:ext cx="343471" cy="18097"/>
              </a:xfrm>
              <a:custGeom>
                <a:avLst/>
                <a:gdLst>
                  <a:gd name="connsiteX0" fmla="*/ 0 w 343471"/>
                  <a:gd name="connsiteY0" fmla="*/ 0 h 18097"/>
                  <a:gd name="connsiteX1" fmla="*/ 343472 w 343471"/>
                  <a:gd name="connsiteY1" fmla="*/ 0 h 18097"/>
                  <a:gd name="connsiteX2" fmla="*/ 343472 w 343471"/>
                  <a:gd name="connsiteY2" fmla="*/ 18097 h 18097"/>
                  <a:gd name="connsiteX3" fmla="*/ 0 w 343471"/>
                  <a:gd name="connsiteY3" fmla="*/ 18097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2" y="0"/>
                    </a:lnTo>
                    <a:lnTo>
                      <a:pt x="34347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77" name="任意多边形: 形状 476"/>
              <p:cNvSpPr/>
              <p:nvPr/>
            </p:nvSpPr>
            <p:spPr>
              <a:xfrm rot="-255600">
                <a:off x="5959224" y="2763177"/>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478" name="任意多边形: 形状 477"/>
              <p:cNvSpPr/>
              <p:nvPr/>
            </p:nvSpPr>
            <p:spPr>
              <a:xfrm rot="-255600">
                <a:off x="5970708" y="2916970"/>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479" name="任意多边形: 形状 478"/>
              <p:cNvSpPr/>
              <p:nvPr/>
            </p:nvSpPr>
            <p:spPr>
              <a:xfrm rot="-255600">
                <a:off x="5982096" y="3070668"/>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480" name="任意多边形: 形状 479"/>
              <p:cNvSpPr/>
              <p:nvPr/>
            </p:nvSpPr>
            <p:spPr>
              <a:xfrm rot="-255600">
                <a:off x="5993579" y="3224461"/>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481" name="任意多边形: 形状 480"/>
              <p:cNvSpPr/>
              <p:nvPr/>
            </p:nvSpPr>
            <p:spPr>
              <a:xfrm>
                <a:off x="6222206" y="2732246"/>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3"/>
                      <a:pt x="0" y="25432"/>
                    </a:cubicBezTo>
                    <a:close/>
                  </a:path>
                </a:pathLst>
              </a:custGeom>
              <a:solidFill>
                <a:srgbClr val="A6A6A6"/>
              </a:solidFill>
              <a:ln w="9525" cap="flat">
                <a:noFill/>
                <a:prstDash val="solid"/>
                <a:miter/>
              </a:ln>
            </p:spPr>
            <p:txBody>
              <a:bodyPr rtlCol="0" anchor="ctr"/>
              <a:lstStyle/>
              <a:p>
                <a:endParaRPr lang="zh-CN" altLang="en-US"/>
              </a:p>
            </p:txBody>
          </p:sp>
          <p:sp>
            <p:nvSpPr>
              <p:cNvPr id="482" name="任意多边形: 形状 481"/>
              <p:cNvSpPr/>
              <p:nvPr/>
            </p:nvSpPr>
            <p:spPr>
              <a:xfrm>
                <a:off x="6224111" y="2756916"/>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384"/>
                      <a:pt x="0" y="25432"/>
                    </a:cubicBezTo>
                    <a:close/>
                  </a:path>
                </a:pathLst>
              </a:custGeom>
              <a:solidFill>
                <a:srgbClr val="A6A6A6"/>
              </a:solidFill>
              <a:ln w="9525" cap="flat">
                <a:noFill/>
                <a:prstDash val="solid"/>
                <a:miter/>
              </a:ln>
            </p:spPr>
            <p:txBody>
              <a:bodyPr rtlCol="0" anchor="ctr"/>
              <a:lstStyle/>
              <a:p>
                <a:endParaRPr lang="zh-CN" altLang="en-US"/>
              </a:p>
            </p:txBody>
          </p:sp>
          <p:sp>
            <p:nvSpPr>
              <p:cNvPr id="483" name="任意多边形: 形状 482"/>
              <p:cNvSpPr/>
              <p:nvPr/>
            </p:nvSpPr>
            <p:spPr>
              <a:xfrm>
                <a:off x="6225921" y="2781585"/>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484" name="任意多边形: 形状 483"/>
              <p:cNvSpPr/>
              <p:nvPr/>
            </p:nvSpPr>
            <p:spPr>
              <a:xfrm>
                <a:off x="6227730" y="2820924"/>
                <a:ext cx="144780" cy="10763"/>
              </a:xfrm>
              <a:custGeom>
                <a:avLst/>
                <a:gdLst>
                  <a:gd name="connsiteX0" fmla="*/ 0 w 144780"/>
                  <a:gd name="connsiteY0" fmla="*/ 10763 h 10763"/>
                  <a:gd name="connsiteX1" fmla="*/ 36100 w 144780"/>
                  <a:gd name="connsiteY1" fmla="*/ 6572 h 10763"/>
                  <a:gd name="connsiteX2" fmla="*/ 72200 w 144780"/>
                  <a:gd name="connsiteY2" fmla="*/ 3429 h 10763"/>
                  <a:gd name="connsiteX3" fmla="*/ 108490 w 144780"/>
                  <a:gd name="connsiteY3" fmla="*/ 1143 h 10763"/>
                  <a:gd name="connsiteX4" fmla="*/ 144780 w 144780"/>
                  <a:gd name="connsiteY4" fmla="*/ 0 h 10763"/>
                  <a:gd name="connsiteX5" fmla="*/ 108680 w 144780"/>
                  <a:gd name="connsiteY5" fmla="*/ 4286 h 10763"/>
                  <a:gd name="connsiteX6" fmla="*/ 72581 w 144780"/>
                  <a:gd name="connsiteY6" fmla="*/ 7429 h 10763"/>
                  <a:gd name="connsiteX7" fmla="*/ 36291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03" y="7810"/>
                      <a:pt x="36100" y="6572"/>
                    </a:cubicBezTo>
                    <a:cubicBezTo>
                      <a:pt x="48197" y="5334"/>
                      <a:pt x="60198" y="4477"/>
                      <a:pt x="72200" y="3429"/>
                    </a:cubicBezTo>
                    <a:cubicBezTo>
                      <a:pt x="84201" y="2381"/>
                      <a:pt x="96393" y="1810"/>
                      <a:pt x="108490" y="1143"/>
                    </a:cubicBezTo>
                    <a:cubicBezTo>
                      <a:pt x="120587" y="476"/>
                      <a:pt x="132683" y="95"/>
                      <a:pt x="144780" y="0"/>
                    </a:cubicBezTo>
                    <a:cubicBezTo>
                      <a:pt x="132779" y="1714"/>
                      <a:pt x="120682" y="3048"/>
                      <a:pt x="108680" y="4286"/>
                    </a:cubicBezTo>
                    <a:cubicBezTo>
                      <a:pt x="96679" y="5525"/>
                      <a:pt x="84582" y="6382"/>
                      <a:pt x="72581" y="7429"/>
                    </a:cubicBezTo>
                    <a:cubicBezTo>
                      <a:pt x="60579" y="8477"/>
                      <a:pt x="48387" y="9049"/>
                      <a:pt x="36291" y="9620"/>
                    </a:cubicBezTo>
                    <a:cubicBezTo>
                      <a:pt x="24194" y="10192"/>
                      <a:pt x="12097" y="10763"/>
                      <a:pt x="0" y="10763"/>
                    </a:cubicBezTo>
                    <a:close/>
                  </a:path>
                </a:pathLst>
              </a:custGeom>
              <a:solidFill>
                <a:srgbClr val="A6A6A6"/>
              </a:solidFill>
              <a:ln w="9525" cap="flat">
                <a:noFill/>
                <a:prstDash val="solid"/>
                <a:miter/>
              </a:ln>
            </p:spPr>
            <p:txBody>
              <a:bodyPr rtlCol="0" anchor="ctr"/>
              <a:lstStyle/>
              <a:p>
                <a:endParaRPr lang="zh-CN" altLang="en-US"/>
              </a:p>
            </p:txBody>
          </p:sp>
          <p:sp>
            <p:nvSpPr>
              <p:cNvPr id="485" name="任意多边形: 形状 484"/>
              <p:cNvSpPr/>
              <p:nvPr/>
            </p:nvSpPr>
            <p:spPr>
              <a:xfrm>
                <a:off x="6233731" y="288636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86" name="任意多边形: 形状 485"/>
              <p:cNvSpPr/>
              <p:nvPr/>
            </p:nvSpPr>
            <p:spPr>
              <a:xfrm>
                <a:off x="6235541" y="291103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670"/>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87" name="任意多边形: 形状 486"/>
              <p:cNvSpPr/>
              <p:nvPr/>
            </p:nvSpPr>
            <p:spPr>
              <a:xfrm>
                <a:off x="6237350" y="293570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88" name="任意多边形: 形状 487"/>
              <p:cNvSpPr/>
              <p:nvPr/>
            </p:nvSpPr>
            <p:spPr>
              <a:xfrm>
                <a:off x="6238875" y="2975133"/>
                <a:ext cx="144684" cy="10763"/>
              </a:xfrm>
              <a:custGeom>
                <a:avLst/>
                <a:gdLst>
                  <a:gd name="connsiteX0" fmla="*/ 0 w 144684"/>
                  <a:gd name="connsiteY0" fmla="*/ 10763 h 10763"/>
                  <a:gd name="connsiteX1" fmla="*/ 36004 w 144684"/>
                  <a:gd name="connsiteY1" fmla="*/ 6572 h 10763"/>
                  <a:gd name="connsiteX2" fmla="*/ 72199 w 144684"/>
                  <a:gd name="connsiteY2" fmla="*/ 3334 h 10763"/>
                  <a:gd name="connsiteX3" fmla="*/ 108395 w 144684"/>
                  <a:gd name="connsiteY3" fmla="*/ 1143 h 10763"/>
                  <a:gd name="connsiteX4" fmla="*/ 144685 w 144684"/>
                  <a:gd name="connsiteY4" fmla="*/ 0 h 10763"/>
                  <a:gd name="connsiteX5" fmla="*/ 108680 w 144684"/>
                  <a:gd name="connsiteY5" fmla="*/ 4191 h 10763"/>
                  <a:gd name="connsiteX6" fmla="*/ 72485 w 144684"/>
                  <a:gd name="connsiteY6" fmla="*/ 7334 h 10763"/>
                  <a:gd name="connsiteX7" fmla="*/ 36290 w 144684"/>
                  <a:gd name="connsiteY7" fmla="*/ 9620 h 10763"/>
                  <a:gd name="connsiteX8" fmla="*/ 0 w 144684"/>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684" h="10763">
                    <a:moveTo>
                      <a:pt x="0" y="10763"/>
                    </a:moveTo>
                    <a:cubicBezTo>
                      <a:pt x="12002" y="9049"/>
                      <a:pt x="24003" y="7715"/>
                      <a:pt x="36004" y="6572"/>
                    </a:cubicBezTo>
                    <a:cubicBezTo>
                      <a:pt x="48006" y="5429"/>
                      <a:pt x="60103" y="4477"/>
                      <a:pt x="72199" y="3334"/>
                    </a:cubicBezTo>
                    <a:cubicBezTo>
                      <a:pt x="84296" y="2191"/>
                      <a:pt x="96298" y="1714"/>
                      <a:pt x="108395" y="1143"/>
                    </a:cubicBezTo>
                    <a:cubicBezTo>
                      <a:pt x="120491" y="571"/>
                      <a:pt x="132588" y="95"/>
                      <a:pt x="144685" y="0"/>
                    </a:cubicBezTo>
                    <a:cubicBezTo>
                      <a:pt x="132683" y="1714"/>
                      <a:pt x="120682" y="2953"/>
                      <a:pt x="108680" y="4191"/>
                    </a:cubicBezTo>
                    <a:cubicBezTo>
                      <a:pt x="96679" y="5429"/>
                      <a:pt x="84487" y="6286"/>
                      <a:pt x="72485" y="7334"/>
                    </a:cubicBezTo>
                    <a:cubicBezTo>
                      <a:pt x="60484" y="8382"/>
                      <a:pt x="48387" y="9049"/>
                      <a:pt x="36290" y="9620"/>
                    </a:cubicBezTo>
                    <a:cubicBezTo>
                      <a:pt x="24194" y="10192"/>
                      <a:pt x="12478" y="10668"/>
                      <a:pt x="0" y="10763"/>
                    </a:cubicBezTo>
                    <a:close/>
                  </a:path>
                </a:pathLst>
              </a:custGeom>
              <a:solidFill>
                <a:srgbClr val="A6A6A6"/>
              </a:solidFill>
              <a:ln w="9525" cap="flat">
                <a:noFill/>
                <a:prstDash val="solid"/>
                <a:miter/>
              </a:ln>
            </p:spPr>
            <p:txBody>
              <a:bodyPr rtlCol="0" anchor="ctr"/>
              <a:lstStyle/>
              <a:p>
                <a:endParaRPr lang="zh-CN" altLang="en-US"/>
              </a:p>
            </p:txBody>
          </p:sp>
          <p:sp>
            <p:nvSpPr>
              <p:cNvPr id="489" name="任意多边形: 形状 488"/>
              <p:cNvSpPr/>
              <p:nvPr/>
            </p:nvSpPr>
            <p:spPr>
              <a:xfrm>
                <a:off x="6245161" y="3040570"/>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3"/>
                      <a:pt x="0" y="25432"/>
                    </a:cubicBezTo>
                    <a:close/>
                  </a:path>
                </a:pathLst>
              </a:custGeom>
              <a:solidFill>
                <a:srgbClr val="A6A6A6"/>
              </a:solidFill>
              <a:ln w="9525" cap="flat">
                <a:noFill/>
                <a:prstDash val="solid"/>
                <a:miter/>
              </a:ln>
            </p:spPr>
            <p:txBody>
              <a:bodyPr rtlCol="0" anchor="ctr"/>
              <a:lstStyle/>
              <a:p>
                <a:endParaRPr lang="zh-CN" altLang="en-US"/>
              </a:p>
            </p:txBody>
          </p:sp>
          <p:sp>
            <p:nvSpPr>
              <p:cNvPr id="490" name="任意多边形: 形状 489"/>
              <p:cNvSpPr/>
              <p:nvPr/>
            </p:nvSpPr>
            <p:spPr>
              <a:xfrm>
                <a:off x="6246971" y="3065240"/>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491" name="任意多边形: 形状 490"/>
              <p:cNvSpPr/>
              <p:nvPr/>
            </p:nvSpPr>
            <p:spPr>
              <a:xfrm>
                <a:off x="6248876" y="3089909"/>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492" name="任意多边形: 形状 491"/>
              <p:cNvSpPr/>
              <p:nvPr/>
            </p:nvSpPr>
            <p:spPr>
              <a:xfrm>
                <a:off x="6250685" y="3129248"/>
                <a:ext cx="144780" cy="10763"/>
              </a:xfrm>
              <a:custGeom>
                <a:avLst/>
                <a:gdLst>
                  <a:gd name="connsiteX0" fmla="*/ 0 w 144780"/>
                  <a:gd name="connsiteY0" fmla="*/ 10763 h 10763"/>
                  <a:gd name="connsiteX1" fmla="*/ 36100 w 144780"/>
                  <a:gd name="connsiteY1" fmla="*/ 6572 h 10763"/>
                  <a:gd name="connsiteX2" fmla="*/ 72200 w 144780"/>
                  <a:gd name="connsiteY2" fmla="*/ 3429 h 10763"/>
                  <a:gd name="connsiteX3" fmla="*/ 108490 w 144780"/>
                  <a:gd name="connsiteY3" fmla="*/ 1143 h 10763"/>
                  <a:gd name="connsiteX4" fmla="*/ 144780 w 144780"/>
                  <a:gd name="connsiteY4" fmla="*/ 0 h 10763"/>
                  <a:gd name="connsiteX5" fmla="*/ 108680 w 144780"/>
                  <a:gd name="connsiteY5" fmla="*/ 4286 h 10763"/>
                  <a:gd name="connsiteX6" fmla="*/ 72485 w 144780"/>
                  <a:gd name="connsiteY6" fmla="*/ 7429 h 10763"/>
                  <a:gd name="connsiteX7" fmla="*/ 36290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03" y="7811"/>
                      <a:pt x="36100" y="6572"/>
                    </a:cubicBezTo>
                    <a:cubicBezTo>
                      <a:pt x="48196" y="5334"/>
                      <a:pt x="60198" y="4477"/>
                      <a:pt x="72200" y="3429"/>
                    </a:cubicBezTo>
                    <a:lnTo>
                      <a:pt x="108490" y="1143"/>
                    </a:lnTo>
                    <a:cubicBezTo>
                      <a:pt x="120491" y="571"/>
                      <a:pt x="132588" y="95"/>
                      <a:pt x="144780" y="0"/>
                    </a:cubicBezTo>
                    <a:cubicBezTo>
                      <a:pt x="132779" y="1715"/>
                      <a:pt x="120682" y="3048"/>
                      <a:pt x="108680" y="4286"/>
                    </a:cubicBezTo>
                    <a:cubicBezTo>
                      <a:pt x="96679" y="5525"/>
                      <a:pt x="84582" y="6382"/>
                      <a:pt x="72485" y="7429"/>
                    </a:cubicBezTo>
                    <a:cubicBezTo>
                      <a:pt x="60388" y="8477"/>
                      <a:pt x="48387" y="9049"/>
                      <a:pt x="36290" y="9620"/>
                    </a:cubicBezTo>
                    <a:cubicBezTo>
                      <a:pt x="24194" y="10192"/>
                      <a:pt x="12097" y="10763"/>
                      <a:pt x="0" y="10763"/>
                    </a:cubicBezTo>
                    <a:close/>
                  </a:path>
                </a:pathLst>
              </a:custGeom>
              <a:solidFill>
                <a:srgbClr val="A6A6A6"/>
              </a:solidFill>
              <a:ln w="9525" cap="flat">
                <a:noFill/>
                <a:prstDash val="solid"/>
                <a:miter/>
              </a:ln>
            </p:spPr>
            <p:txBody>
              <a:bodyPr rtlCol="0" anchor="ctr"/>
              <a:lstStyle/>
              <a:p>
                <a:endParaRPr lang="zh-CN" altLang="en-US"/>
              </a:p>
            </p:txBody>
          </p:sp>
          <p:sp>
            <p:nvSpPr>
              <p:cNvPr id="493" name="任意多边形: 形状 492"/>
              <p:cNvSpPr/>
              <p:nvPr/>
            </p:nvSpPr>
            <p:spPr>
              <a:xfrm>
                <a:off x="6256686" y="319468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494" name="任意多边形: 形状 493"/>
              <p:cNvSpPr/>
              <p:nvPr/>
            </p:nvSpPr>
            <p:spPr>
              <a:xfrm>
                <a:off x="6258496" y="3219354"/>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95" name="任意多边形: 形状 494"/>
              <p:cNvSpPr/>
              <p:nvPr/>
            </p:nvSpPr>
            <p:spPr>
              <a:xfrm>
                <a:off x="6260306" y="3244024"/>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496" name="任意多边形: 形状 495"/>
              <p:cNvSpPr/>
              <p:nvPr/>
            </p:nvSpPr>
            <p:spPr>
              <a:xfrm>
                <a:off x="6262116" y="3283458"/>
                <a:ext cx="144780" cy="10763"/>
              </a:xfrm>
              <a:custGeom>
                <a:avLst/>
                <a:gdLst>
                  <a:gd name="connsiteX0" fmla="*/ 0 w 144780"/>
                  <a:gd name="connsiteY0" fmla="*/ 10763 h 10763"/>
                  <a:gd name="connsiteX1" fmla="*/ 36100 w 144780"/>
                  <a:gd name="connsiteY1" fmla="*/ 6572 h 10763"/>
                  <a:gd name="connsiteX2" fmla="*/ 72295 w 144780"/>
                  <a:gd name="connsiteY2" fmla="*/ 3334 h 10763"/>
                  <a:gd name="connsiteX3" fmla="*/ 108490 w 144780"/>
                  <a:gd name="connsiteY3" fmla="*/ 1143 h 10763"/>
                  <a:gd name="connsiteX4" fmla="*/ 144780 w 144780"/>
                  <a:gd name="connsiteY4" fmla="*/ 0 h 10763"/>
                  <a:gd name="connsiteX5" fmla="*/ 108680 w 144780"/>
                  <a:gd name="connsiteY5" fmla="*/ 4191 h 10763"/>
                  <a:gd name="connsiteX6" fmla="*/ 72580 w 144780"/>
                  <a:gd name="connsiteY6" fmla="*/ 7334 h 10763"/>
                  <a:gd name="connsiteX7" fmla="*/ 36386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98" y="7715"/>
                      <a:pt x="36100" y="6572"/>
                    </a:cubicBezTo>
                    <a:cubicBezTo>
                      <a:pt x="48101" y="5429"/>
                      <a:pt x="60198" y="4477"/>
                      <a:pt x="72295" y="3334"/>
                    </a:cubicBezTo>
                    <a:cubicBezTo>
                      <a:pt x="84391" y="2191"/>
                      <a:pt x="96393" y="1714"/>
                      <a:pt x="108490" y="1143"/>
                    </a:cubicBezTo>
                    <a:cubicBezTo>
                      <a:pt x="120587" y="571"/>
                      <a:pt x="132683" y="95"/>
                      <a:pt x="144780" y="0"/>
                    </a:cubicBezTo>
                    <a:cubicBezTo>
                      <a:pt x="132779" y="1714"/>
                      <a:pt x="120777" y="2953"/>
                      <a:pt x="108680" y="4191"/>
                    </a:cubicBezTo>
                    <a:cubicBezTo>
                      <a:pt x="96583" y="5429"/>
                      <a:pt x="84582" y="6287"/>
                      <a:pt x="72580" y="7334"/>
                    </a:cubicBezTo>
                    <a:cubicBezTo>
                      <a:pt x="60579" y="8382"/>
                      <a:pt x="48387" y="9049"/>
                      <a:pt x="36386" y="9620"/>
                    </a:cubicBezTo>
                    <a:cubicBezTo>
                      <a:pt x="24384" y="10192"/>
                      <a:pt x="12192" y="10668"/>
                      <a:pt x="0" y="10763"/>
                    </a:cubicBezTo>
                    <a:close/>
                  </a:path>
                </a:pathLst>
              </a:custGeom>
              <a:solidFill>
                <a:srgbClr val="A6A6A6"/>
              </a:solidFill>
              <a:ln w="9525" cap="flat">
                <a:noFill/>
                <a:prstDash val="solid"/>
                <a:miter/>
              </a:ln>
            </p:spPr>
            <p:txBody>
              <a:bodyPr rtlCol="0" anchor="ctr"/>
              <a:lstStyle/>
              <a:p>
                <a:endParaRPr lang="zh-CN" altLang="en-US"/>
              </a:p>
            </p:txBody>
          </p:sp>
          <p:sp>
            <p:nvSpPr>
              <p:cNvPr id="497" name="任意多边形: 形状 496"/>
              <p:cNvSpPr/>
              <p:nvPr/>
            </p:nvSpPr>
            <p:spPr>
              <a:xfrm>
                <a:off x="6153150" y="2756630"/>
                <a:ext cx="35433" cy="476726"/>
              </a:xfrm>
              <a:custGeom>
                <a:avLst/>
                <a:gdLst>
                  <a:gd name="connsiteX0" fmla="*/ 0 w 35433"/>
                  <a:gd name="connsiteY0" fmla="*/ 0 h 476726"/>
                  <a:gd name="connsiteX1" fmla="*/ 6763 w 35433"/>
                  <a:gd name="connsiteY1" fmla="*/ 77819 h 476726"/>
                  <a:gd name="connsiteX2" fmla="*/ 13145 w 35433"/>
                  <a:gd name="connsiteY2" fmla="*/ 155638 h 476726"/>
                  <a:gd name="connsiteX3" fmla="*/ 25241 w 35433"/>
                  <a:gd name="connsiteY3" fmla="*/ 311277 h 476726"/>
                  <a:gd name="connsiteX4" fmla="*/ 25527 w 35433"/>
                  <a:gd name="connsiteY4" fmla="*/ 320897 h 476726"/>
                  <a:gd name="connsiteX5" fmla="*/ 30671 w 35433"/>
                  <a:gd name="connsiteY5" fmla="*/ 398812 h 476726"/>
                  <a:gd name="connsiteX6" fmla="*/ 35433 w 35433"/>
                  <a:gd name="connsiteY6" fmla="*/ 476726 h 476726"/>
                  <a:gd name="connsiteX7" fmla="*/ 28670 w 35433"/>
                  <a:gd name="connsiteY7" fmla="*/ 398907 h 476726"/>
                  <a:gd name="connsiteX8" fmla="*/ 22288 w 35433"/>
                  <a:gd name="connsiteY8" fmla="*/ 321088 h 476726"/>
                  <a:gd name="connsiteX9" fmla="*/ 21050 w 35433"/>
                  <a:gd name="connsiteY9" fmla="*/ 311563 h 476726"/>
                  <a:gd name="connsiteX10" fmla="*/ 10001 w 35433"/>
                  <a:gd name="connsiteY10" fmla="*/ 155829 h 476726"/>
                  <a:gd name="connsiteX11" fmla="*/ 4763 w 35433"/>
                  <a:gd name="connsiteY11" fmla="*/ 77914 h 476726"/>
                  <a:gd name="connsiteX12" fmla="*/ 0 w 35433"/>
                  <a:gd name="connsiteY12" fmla="*/ 0 h 47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33" h="476726">
                    <a:moveTo>
                      <a:pt x="0" y="0"/>
                    </a:moveTo>
                    <a:lnTo>
                      <a:pt x="6763" y="77819"/>
                    </a:lnTo>
                    <a:lnTo>
                      <a:pt x="13145" y="155638"/>
                    </a:lnTo>
                    <a:lnTo>
                      <a:pt x="25241" y="311277"/>
                    </a:lnTo>
                    <a:lnTo>
                      <a:pt x="25527" y="320897"/>
                    </a:lnTo>
                    <a:lnTo>
                      <a:pt x="30671" y="398812"/>
                    </a:lnTo>
                    <a:lnTo>
                      <a:pt x="35433" y="476726"/>
                    </a:lnTo>
                    <a:lnTo>
                      <a:pt x="28670" y="398907"/>
                    </a:lnTo>
                    <a:lnTo>
                      <a:pt x="22288" y="321088"/>
                    </a:lnTo>
                    <a:lnTo>
                      <a:pt x="21050" y="311563"/>
                    </a:lnTo>
                    <a:lnTo>
                      <a:pt x="10001" y="155829"/>
                    </a:lnTo>
                    <a:lnTo>
                      <a:pt x="4763" y="77914"/>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498" name="任意多边形: 形状 497"/>
              <p:cNvSpPr/>
              <p:nvPr/>
            </p:nvSpPr>
            <p:spPr>
              <a:xfrm>
                <a:off x="6145644" y="2754790"/>
                <a:ext cx="16002" cy="16010"/>
              </a:xfrm>
              <a:custGeom>
                <a:avLst/>
                <a:gdLst>
                  <a:gd name="connsiteX0" fmla="*/ 15983 w 16002"/>
                  <a:gd name="connsiteY0" fmla="*/ 7459 h 16010"/>
                  <a:gd name="connsiteX1" fmla="*/ 8551 w 16002"/>
                  <a:gd name="connsiteY1" fmla="*/ 15991 h 16010"/>
                  <a:gd name="connsiteX2" fmla="*/ 19 w 16002"/>
                  <a:gd name="connsiteY2" fmla="*/ 8559 h 16010"/>
                  <a:gd name="connsiteX3" fmla="*/ 7411 w 16002"/>
                  <a:gd name="connsiteY3" fmla="*/ 30 h 16010"/>
                  <a:gd name="connsiteX4" fmla="*/ 15967 w 16002"/>
                  <a:gd name="connsiteY4" fmla="*/ 7227 h 16010"/>
                  <a:gd name="connsiteX5" fmla="*/ 15983 w 16002"/>
                  <a:gd name="connsiteY5" fmla="*/ 7459 h 1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10">
                    <a:moveTo>
                      <a:pt x="15983" y="7459"/>
                    </a:moveTo>
                    <a:cubicBezTo>
                      <a:pt x="16287" y="11868"/>
                      <a:pt x="12959" y="15687"/>
                      <a:pt x="8551" y="15991"/>
                    </a:cubicBezTo>
                    <a:cubicBezTo>
                      <a:pt x="4143" y="16295"/>
                      <a:pt x="323" y="12967"/>
                      <a:pt x="19" y="8559"/>
                    </a:cubicBezTo>
                    <a:cubicBezTo>
                      <a:pt x="-283" y="4166"/>
                      <a:pt x="3020" y="355"/>
                      <a:pt x="7411" y="30"/>
                    </a:cubicBezTo>
                    <a:cubicBezTo>
                      <a:pt x="11761" y="-346"/>
                      <a:pt x="15592" y="2877"/>
                      <a:pt x="15967" y="7227"/>
                    </a:cubicBezTo>
                    <a:cubicBezTo>
                      <a:pt x="15973" y="7304"/>
                      <a:pt x="15979" y="7382"/>
                      <a:pt x="15983" y="7459"/>
                    </a:cubicBezTo>
                    <a:close/>
                  </a:path>
                </a:pathLst>
              </a:custGeom>
              <a:solidFill>
                <a:srgbClr val="C53F3F"/>
              </a:solidFill>
              <a:ln w="9525" cap="flat">
                <a:noFill/>
                <a:prstDash val="solid"/>
                <a:miter/>
              </a:ln>
            </p:spPr>
            <p:txBody>
              <a:bodyPr rtlCol="0" anchor="ctr"/>
              <a:lstStyle/>
              <a:p>
                <a:endParaRPr lang="zh-CN" altLang="en-US"/>
              </a:p>
            </p:txBody>
          </p:sp>
          <p:sp>
            <p:nvSpPr>
              <p:cNvPr id="499" name="任意多边形: 形状 498"/>
              <p:cNvSpPr/>
              <p:nvPr/>
            </p:nvSpPr>
            <p:spPr>
              <a:xfrm>
                <a:off x="6157073" y="2908912"/>
                <a:ext cx="16002" cy="16002"/>
              </a:xfrm>
              <a:custGeom>
                <a:avLst/>
                <a:gdLst>
                  <a:gd name="connsiteX0" fmla="*/ 15983 w 16002"/>
                  <a:gd name="connsiteY0" fmla="*/ 7452 h 16002"/>
                  <a:gd name="connsiteX1" fmla="*/ 8551 w 16002"/>
                  <a:gd name="connsiteY1" fmla="*/ 15983 h 16002"/>
                  <a:gd name="connsiteX2" fmla="*/ 19 w 16002"/>
                  <a:gd name="connsiteY2" fmla="*/ 8551 h 16002"/>
                  <a:gd name="connsiteX3" fmla="*/ 7411 w 16002"/>
                  <a:gd name="connsiteY3" fmla="*/ 22 h 16002"/>
                  <a:gd name="connsiteX4" fmla="*/ 15980 w 16002"/>
                  <a:gd name="connsiteY4" fmla="*/ 7411 h 16002"/>
                  <a:gd name="connsiteX5" fmla="*/ 15983 w 16002"/>
                  <a:gd name="connsiteY5" fmla="*/ 7452 h 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02">
                    <a:moveTo>
                      <a:pt x="15983" y="7452"/>
                    </a:moveTo>
                    <a:cubicBezTo>
                      <a:pt x="16287" y="11860"/>
                      <a:pt x="12959" y="15680"/>
                      <a:pt x="8551" y="15983"/>
                    </a:cubicBezTo>
                    <a:cubicBezTo>
                      <a:pt x="4143" y="16287"/>
                      <a:pt x="323" y="12959"/>
                      <a:pt x="19" y="8551"/>
                    </a:cubicBezTo>
                    <a:cubicBezTo>
                      <a:pt x="-283" y="4159"/>
                      <a:pt x="3020" y="347"/>
                      <a:pt x="7411" y="22"/>
                    </a:cubicBezTo>
                    <a:cubicBezTo>
                      <a:pt x="11818" y="-304"/>
                      <a:pt x="15654" y="3004"/>
                      <a:pt x="15980" y="7411"/>
                    </a:cubicBezTo>
                    <a:cubicBezTo>
                      <a:pt x="15981" y="7424"/>
                      <a:pt x="15983" y="7438"/>
                      <a:pt x="15983" y="7452"/>
                    </a:cubicBezTo>
                    <a:close/>
                  </a:path>
                </a:pathLst>
              </a:custGeom>
              <a:solidFill>
                <a:srgbClr val="C53F3F"/>
              </a:solidFill>
              <a:ln w="9525" cap="flat">
                <a:noFill/>
                <a:prstDash val="solid"/>
                <a:miter/>
              </a:ln>
            </p:spPr>
            <p:txBody>
              <a:bodyPr rtlCol="0" anchor="ctr"/>
              <a:lstStyle/>
              <a:p>
                <a:endParaRPr lang="zh-CN" altLang="en-US"/>
              </a:p>
            </p:txBody>
          </p:sp>
          <p:sp>
            <p:nvSpPr>
              <p:cNvPr id="500" name="任意多边形: 形状 499"/>
              <p:cNvSpPr/>
              <p:nvPr/>
            </p:nvSpPr>
            <p:spPr>
              <a:xfrm>
                <a:off x="6168415" y="3063122"/>
                <a:ext cx="16193" cy="16193"/>
              </a:xfrm>
              <a:custGeom>
                <a:avLst/>
                <a:gdLst>
                  <a:gd name="connsiteX0" fmla="*/ 16167 w 16193"/>
                  <a:gd name="connsiteY0" fmla="*/ 7452 h 16193"/>
                  <a:gd name="connsiteX1" fmla="*/ 8741 w 16193"/>
                  <a:gd name="connsiteY1" fmla="*/ 16167 h 16193"/>
                  <a:gd name="connsiteX2" fmla="*/ 26 w 16193"/>
                  <a:gd name="connsiteY2" fmla="*/ 8741 h 16193"/>
                  <a:gd name="connsiteX3" fmla="*/ 7452 w 16193"/>
                  <a:gd name="connsiteY3" fmla="*/ 26 h 16193"/>
                  <a:gd name="connsiteX4" fmla="*/ 7499 w 16193"/>
                  <a:gd name="connsiteY4" fmla="*/ 22 h 16193"/>
                  <a:gd name="connsiteX5" fmla="*/ 16167 w 16193"/>
                  <a:gd name="connsiteY5" fmla="*/ 7452 h 1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3" h="16193">
                    <a:moveTo>
                      <a:pt x="16167" y="7452"/>
                    </a:moveTo>
                    <a:cubicBezTo>
                      <a:pt x="16523" y="11909"/>
                      <a:pt x="13198" y="15811"/>
                      <a:pt x="8741" y="16167"/>
                    </a:cubicBezTo>
                    <a:cubicBezTo>
                      <a:pt x="4284" y="16523"/>
                      <a:pt x="382" y="13199"/>
                      <a:pt x="26" y="8741"/>
                    </a:cubicBezTo>
                    <a:cubicBezTo>
                      <a:pt x="-330" y="4284"/>
                      <a:pt x="2995" y="382"/>
                      <a:pt x="7452" y="26"/>
                    </a:cubicBezTo>
                    <a:cubicBezTo>
                      <a:pt x="7468" y="25"/>
                      <a:pt x="7484" y="24"/>
                      <a:pt x="7499" y="22"/>
                    </a:cubicBezTo>
                    <a:cubicBezTo>
                      <a:pt x="11940" y="-306"/>
                      <a:pt x="15812" y="3013"/>
                      <a:pt x="16167" y="7452"/>
                    </a:cubicBezTo>
                    <a:close/>
                  </a:path>
                </a:pathLst>
              </a:custGeom>
              <a:solidFill>
                <a:srgbClr val="C53F3F"/>
              </a:solidFill>
              <a:ln w="9525" cap="flat">
                <a:noFill/>
                <a:prstDash val="solid"/>
                <a:miter/>
              </a:ln>
            </p:spPr>
            <p:txBody>
              <a:bodyPr rtlCol="0" anchor="ctr"/>
              <a:lstStyle/>
              <a:p>
                <a:endParaRPr lang="zh-CN" altLang="en-US"/>
              </a:p>
            </p:txBody>
          </p:sp>
          <p:sp>
            <p:nvSpPr>
              <p:cNvPr id="501" name="任意多边形: 形状 500"/>
              <p:cNvSpPr/>
              <p:nvPr/>
            </p:nvSpPr>
            <p:spPr>
              <a:xfrm>
                <a:off x="6180029" y="3217237"/>
                <a:ext cx="16002" cy="16002"/>
              </a:xfrm>
              <a:custGeom>
                <a:avLst/>
                <a:gdLst>
                  <a:gd name="connsiteX0" fmla="*/ 15983 w 16002"/>
                  <a:gd name="connsiteY0" fmla="*/ 7452 h 16002"/>
                  <a:gd name="connsiteX1" fmla="*/ 8551 w 16002"/>
                  <a:gd name="connsiteY1" fmla="*/ 15983 h 16002"/>
                  <a:gd name="connsiteX2" fmla="*/ 19 w 16002"/>
                  <a:gd name="connsiteY2" fmla="*/ 8551 h 16002"/>
                  <a:gd name="connsiteX3" fmla="*/ 7411 w 16002"/>
                  <a:gd name="connsiteY3" fmla="*/ 22 h 16002"/>
                  <a:gd name="connsiteX4" fmla="*/ 15980 w 16002"/>
                  <a:gd name="connsiteY4" fmla="*/ 7411 h 16002"/>
                  <a:gd name="connsiteX5" fmla="*/ 15983 w 16002"/>
                  <a:gd name="connsiteY5" fmla="*/ 7452 h 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02">
                    <a:moveTo>
                      <a:pt x="15983" y="7452"/>
                    </a:moveTo>
                    <a:cubicBezTo>
                      <a:pt x="16287" y="11860"/>
                      <a:pt x="12959" y="15680"/>
                      <a:pt x="8551" y="15983"/>
                    </a:cubicBezTo>
                    <a:cubicBezTo>
                      <a:pt x="4143" y="16287"/>
                      <a:pt x="323" y="12959"/>
                      <a:pt x="19" y="8551"/>
                    </a:cubicBezTo>
                    <a:cubicBezTo>
                      <a:pt x="-283" y="4159"/>
                      <a:pt x="3020" y="347"/>
                      <a:pt x="7411" y="22"/>
                    </a:cubicBezTo>
                    <a:cubicBezTo>
                      <a:pt x="11818" y="-304"/>
                      <a:pt x="15654" y="3004"/>
                      <a:pt x="15980" y="7411"/>
                    </a:cubicBezTo>
                    <a:cubicBezTo>
                      <a:pt x="15981" y="7424"/>
                      <a:pt x="15983" y="7438"/>
                      <a:pt x="15983" y="7452"/>
                    </a:cubicBezTo>
                    <a:close/>
                  </a:path>
                </a:pathLst>
              </a:custGeom>
              <a:solidFill>
                <a:srgbClr val="C53F3F"/>
              </a:solidFill>
              <a:ln w="9525" cap="flat">
                <a:noFill/>
                <a:prstDash val="solid"/>
                <a:miter/>
              </a:ln>
            </p:spPr>
            <p:txBody>
              <a:bodyPr rtlCol="0" anchor="ctr"/>
              <a:lstStyle/>
              <a:p>
                <a:endParaRPr lang="zh-CN" altLang="en-US"/>
              </a:p>
            </p:txBody>
          </p:sp>
          <p:sp>
            <p:nvSpPr>
              <p:cNvPr id="502" name="任意多边形: 形状 501"/>
              <p:cNvSpPr/>
              <p:nvPr/>
            </p:nvSpPr>
            <p:spPr>
              <a:xfrm>
                <a:off x="5232553" y="3247422"/>
                <a:ext cx="119068" cy="119066"/>
              </a:xfrm>
              <a:custGeom>
                <a:avLst/>
                <a:gdLst>
                  <a:gd name="connsiteX0" fmla="*/ 118877 w 119068"/>
                  <a:gd name="connsiteY0" fmla="*/ 54800 h 119066"/>
                  <a:gd name="connsiteX1" fmla="*/ 64267 w 119068"/>
                  <a:gd name="connsiteY1" fmla="*/ 118875 h 119066"/>
                  <a:gd name="connsiteX2" fmla="*/ 191 w 119068"/>
                  <a:gd name="connsiteY2" fmla="*/ 64264 h 119066"/>
                  <a:gd name="connsiteX3" fmla="*/ 54802 w 119068"/>
                  <a:gd name="connsiteY3" fmla="*/ 189 h 119066"/>
                  <a:gd name="connsiteX4" fmla="*/ 108876 w 119068"/>
                  <a:gd name="connsiteY4" fmla="*/ 26225 h 119066"/>
                  <a:gd name="connsiteX5" fmla="*/ 118877 w 119068"/>
                  <a:gd name="connsiteY5" fmla="*/ 54800 h 11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8" h="119066">
                    <a:moveTo>
                      <a:pt x="118877" y="54800"/>
                    </a:moveTo>
                    <a:cubicBezTo>
                      <a:pt x="121491" y="87574"/>
                      <a:pt x="97041" y="116261"/>
                      <a:pt x="64267" y="118875"/>
                    </a:cubicBezTo>
                    <a:cubicBezTo>
                      <a:pt x="31492" y="121488"/>
                      <a:pt x="2805" y="97038"/>
                      <a:pt x="191" y="64264"/>
                    </a:cubicBezTo>
                    <a:cubicBezTo>
                      <a:pt x="-2422" y="31490"/>
                      <a:pt x="22028" y="2803"/>
                      <a:pt x="54802" y="189"/>
                    </a:cubicBezTo>
                    <a:cubicBezTo>
                      <a:pt x="76203" y="-1518"/>
                      <a:pt x="96864" y="8431"/>
                      <a:pt x="108876" y="26225"/>
                    </a:cubicBezTo>
                    <a:cubicBezTo>
                      <a:pt x="114620" y="34727"/>
                      <a:pt x="118066" y="44571"/>
                      <a:pt x="118877" y="54800"/>
                    </a:cubicBezTo>
                    <a:close/>
                  </a:path>
                </a:pathLst>
              </a:custGeom>
              <a:solidFill>
                <a:srgbClr val="455A64"/>
              </a:solidFill>
              <a:ln w="9525" cap="flat">
                <a:noFill/>
                <a:prstDash val="solid"/>
                <a:miter/>
              </a:ln>
            </p:spPr>
            <p:txBody>
              <a:bodyPr rtlCol="0" anchor="ctr"/>
              <a:lstStyle/>
              <a:p>
                <a:endParaRPr lang="zh-CN" altLang="en-US"/>
              </a:p>
            </p:txBody>
          </p:sp>
          <p:sp>
            <p:nvSpPr>
              <p:cNvPr id="503" name="任意多边形: 形状 502"/>
              <p:cNvSpPr/>
              <p:nvPr/>
            </p:nvSpPr>
            <p:spPr>
              <a:xfrm>
                <a:off x="5287613" y="3247008"/>
                <a:ext cx="53816" cy="59595"/>
              </a:xfrm>
              <a:custGeom>
                <a:avLst/>
                <a:gdLst>
                  <a:gd name="connsiteX0" fmla="*/ 53816 w 53816"/>
                  <a:gd name="connsiteY0" fmla="*/ 26258 h 59595"/>
                  <a:gd name="connsiteX1" fmla="*/ 4381 w 53816"/>
                  <a:gd name="connsiteY1" fmla="*/ 59595 h 59595"/>
                  <a:gd name="connsiteX2" fmla="*/ 0 w 53816"/>
                  <a:gd name="connsiteY2" fmla="*/ 159 h 59595"/>
                  <a:gd name="connsiteX3" fmla="*/ 53816 w 53816"/>
                  <a:gd name="connsiteY3" fmla="*/ 26258 h 59595"/>
                </a:gdLst>
                <a:ahLst/>
                <a:cxnLst>
                  <a:cxn ang="0">
                    <a:pos x="connsiteX0" y="connsiteY0"/>
                  </a:cxn>
                  <a:cxn ang="0">
                    <a:pos x="connsiteX1" y="connsiteY1"/>
                  </a:cxn>
                  <a:cxn ang="0">
                    <a:pos x="connsiteX2" y="connsiteY2"/>
                  </a:cxn>
                  <a:cxn ang="0">
                    <a:pos x="connsiteX3" y="connsiteY3"/>
                  </a:cxn>
                </a:cxnLst>
                <a:rect l="l" t="t" r="r" b="b"/>
                <a:pathLst>
                  <a:path w="53816" h="59595">
                    <a:moveTo>
                      <a:pt x="53816" y="26258"/>
                    </a:moveTo>
                    <a:lnTo>
                      <a:pt x="4381" y="59595"/>
                    </a:lnTo>
                    <a:lnTo>
                      <a:pt x="0" y="159"/>
                    </a:lnTo>
                    <a:cubicBezTo>
                      <a:pt x="21316" y="-1398"/>
                      <a:pt x="41840" y="8555"/>
                      <a:pt x="53816" y="26258"/>
                    </a:cubicBezTo>
                    <a:close/>
                  </a:path>
                </a:pathLst>
              </a:custGeom>
              <a:solidFill>
                <a:srgbClr val="C53F3F"/>
              </a:solidFill>
              <a:ln w="9525" cap="flat">
                <a:noFill/>
                <a:prstDash val="solid"/>
                <a:miter/>
              </a:ln>
            </p:spPr>
            <p:txBody>
              <a:bodyPr rtlCol="0" anchor="ctr"/>
              <a:lstStyle/>
              <a:p>
                <a:endParaRPr lang="zh-CN" altLang="en-US"/>
              </a:p>
            </p:txBody>
          </p:sp>
          <p:sp>
            <p:nvSpPr>
              <p:cNvPr id="504" name="任意多边形: 形状 503"/>
              <p:cNvSpPr/>
              <p:nvPr/>
            </p:nvSpPr>
            <p:spPr>
              <a:xfrm>
                <a:off x="5250765" y="3265339"/>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505" name="任意多边形: 形状 504"/>
              <p:cNvSpPr/>
              <p:nvPr/>
            </p:nvSpPr>
            <p:spPr>
              <a:xfrm rot="-255600">
                <a:off x="5274529" y="3297364"/>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06" name="任意多边形: 形状 505"/>
              <p:cNvSpPr/>
              <p:nvPr/>
            </p:nvSpPr>
            <p:spPr>
              <a:xfrm rot="-255600">
                <a:off x="5267047" y="3310778"/>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07" name="任意多边形: 形状 506"/>
              <p:cNvSpPr/>
              <p:nvPr/>
            </p:nvSpPr>
            <p:spPr>
              <a:xfrm>
                <a:off x="5398451" y="3234496"/>
                <a:ext cx="119499" cy="119448"/>
              </a:xfrm>
              <a:custGeom>
                <a:avLst/>
                <a:gdLst>
                  <a:gd name="connsiteX0" fmla="*/ 119285 w 119499"/>
                  <a:gd name="connsiteY0" fmla="*/ 55343 h 119448"/>
                  <a:gd name="connsiteX1" fmla="*/ 119285 w 119499"/>
                  <a:gd name="connsiteY1" fmla="*/ 64106 h 119448"/>
                  <a:gd name="connsiteX2" fmla="*/ 55343 w 119499"/>
                  <a:gd name="connsiteY2" fmla="*/ 119285 h 119448"/>
                  <a:gd name="connsiteX3" fmla="*/ 164 w 119499"/>
                  <a:gd name="connsiteY3" fmla="*/ 55343 h 119448"/>
                  <a:gd name="connsiteX4" fmla="*/ 64106 w 119499"/>
                  <a:gd name="connsiteY4" fmla="*/ 164 h 119448"/>
                  <a:gd name="connsiteX5" fmla="*/ 119285 w 119499"/>
                  <a:gd name="connsiteY5" fmla="*/ 55343 h 11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99" h="119448">
                    <a:moveTo>
                      <a:pt x="119285" y="55343"/>
                    </a:moveTo>
                    <a:cubicBezTo>
                      <a:pt x="119571" y="58257"/>
                      <a:pt x="119571" y="61192"/>
                      <a:pt x="119285" y="64106"/>
                    </a:cubicBezTo>
                    <a:cubicBezTo>
                      <a:pt x="116866" y="97000"/>
                      <a:pt x="88237" y="121705"/>
                      <a:pt x="55343" y="119285"/>
                    </a:cubicBezTo>
                    <a:cubicBezTo>
                      <a:pt x="22448" y="116866"/>
                      <a:pt x="-2256" y="88237"/>
                      <a:pt x="164" y="55343"/>
                    </a:cubicBezTo>
                    <a:cubicBezTo>
                      <a:pt x="2583" y="22448"/>
                      <a:pt x="31211" y="-2256"/>
                      <a:pt x="64106" y="164"/>
                    </a:cubicBezTo>
                    <a:cubicBezTo>
                      <a:pt x="93634" y="2336"/>
                      <a:pt x="117113" y="25815"/>
                      <a:pt x="119285" y="55343"/>
                    </a:cubicBezTo>
                    <a:close/>
                  </a:path>
                </a:pathLst>
              </a:custGeom>
              <a:solidFill>
                <a:srgbClr val="455A64"/>
              </a:solidFill>
              <a:ln w="9525" cap="flat">
                <a:noFill/>
                <a:prstDash val="solid"/>
                <a:miter/>
              </a:ln>
            </p:spPr>
            <p:txBody>
              <a:bodyPr rtlCol="0" anchor="ctr"/>
              <a:lstStyle/>
              <a:p>
                <a:endParaRPr lang="zh-CN" altLang="en-US"/>
              </a:p>
            </p:txBody>
          </p:sp>
          <p:sp>
            <p:nvSpPr>
              <p:cNvPr id="508" name="任意多边形: 形状 507"/>
              <p:cNvSpPr/>
              <p:nvPr/>
            </p:nvSpPr>
            <p:spPr>
              <a:xfrm>
                <a:off x="5453919" y="3234622"/>
                <a:ext cx="64031" cy="63980"/>
              </a:xfrm>
              <a:custGeom>
                <a:avLst/>
                <a:gdLst>
                  <a:gd name="connsiteX0" fmla="*/ 63817 w 64031"/>
                  <a:gd name="connsiteY0" fmla="*/ 55217 h 63980"/>
                  <a:gd name="connsiteX1" fmla="*/ 63817 w 64031"/>
                  <a:gd name="connsiteY1" fmla="*/ 63980 h 63980"/>
                  <a:gd name="connsiteX2" fmla="*/ 4382 w 64031"/>
                  <a:gd name="connsiteY2" fmla="*/ 59599 h 63980"/>
                  <a:gd name="connsiteX3" fmla="*/ 0 w 64031"/>
                  <a:gd name="connsiteY3" fmla="*/ 163 h 63980"/>
                  <a:gd name="connsiteX4" fmla="*/ 53816 w 64031"/>
                  <a:gd name="connsiteY4" fmla="*/ 26262 h 63980"/>
                  <a:gd name="connsiteX5" fmla="*/ 63817 w 64031"/>
                  <a:gd name="connsiteY5" fmla="*/ 55217 h 63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31" h="63980">
                    <a:moveTo>
                      <a:pt x="63817" y="55217"/>
                    </a:moveTo>
                    <a:cubicBezTo>
                      <a:pt x="64104" y="58132"/>
                      <a:pt x="64104" y="61067"/>
                      <a:pt x="63817" y="63980"/>
                    </a:cubicBezTo>
                    <a:lnTo>
                      <a:pt x="4382" y="59599"/>
                    </a:lnTo>
                    <a:lnTo>
                      <a:pt x="0" y="163"/>
                    </a:lnTo>
                    <a:cubicBezTo>
                      <a:pt x="21320" y="-1414"/>
                      <a:pt x="41853" y="8543"/>
                      <a:pt x="53816" y="26262"/>
                    </a:cubicBezTo>
                    <a:cubicBezTo>
                      <a:pt x="59643" y="34864"/>
                      <a:pt x="63093" y="44853"/>
                      <a:pt x="63817" y="55217"/>
                    </a:cubicBezTo>
                    <a:close/>
                  </a:path>
                </a:pathLst>
              </a:custGeom>
              <a:solidFill>
                <a:srgbClr val="C53F3F"/>
              </a:solidFill>
              <a:ln w="9525" cap="flat">
                <a:noFill/>
                <a:prstDash val="solid"/>
                <a:miter/>
              </a:ln>
            </p:spPr>
            <p:txBody>
              <a:bodyPr rtlCol="0" anchor="ctr"/>
              <a:lstStyle/>
              <a:p>
                <a:endParaRPr lang="zh-CN" altLang="en-US"/>
              </a:p>
            </p:txBody>
          </p:sp>
          <p:sp>
            <p:nvSpPr>
              <p:cNvPr id="509" name="任意多边形: 形状 508"/>
              <p:cNvSpPr/>
              <p:nvPr/>
            </p:nvSpPr>
            <p:spPr>
              <a:xfrm>
                <a:off x="5417072" y="3252957"/>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510" name="任意多边形: 形状 509"/>
              <p:cNvSpPr/>
              <p:nvPr/>
            </p:nvSpPr>
            <p:spPr>
              <a:xfrm rot="-255600">
                <a:off x="5440790" y="3284950"/>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11" name="任意多边形: 形状 510"/>
              <p:cNvSpPr/>
              <p:nvPr/>
            </p:nvSpPr>
            <p:spPr>
              <a:xfrm rot="-240250">
                <a:off x="5428414" y="3312052"/>
                <a:ext cx="51465" cy="4869"/>
              </a:xfrm>
              <a:custGeom>
                <a:avLst/>
                <a:gdLst>
                  <a:gd name="connsiteX0" fmla="*/ 0 w 51465"/>
                  <a:gd name="connsiteY0" fmla="*/ 1 h 4869"/>
                  <a:gd name="connsiteX1" fmla="*/ 51465 w 51465"/>
                  <a:gd name="connsiteY1" fmla="*/ 1 h 4869"/>
                  <a:gd name="connsiteX2" fmla="*/ 51465 w 51465"/>
                  <a:gd name="connsiteY2" fmla="*/ 4871 h 4869"/>
                  <a:gd name="connsiteX3" fmla="*/ 0 w 51465"/>
                  <a:gd name="connsiteY3" fmla="*/ 4871 h 4869"/>
                </a:gdLst>
                <a:ahLst/>
                <a:cxnLst>
                  <a:cxn ang="0">
                    <a:pos x="connsiteX0" y="connsiteY0"/>
                  </a:cxn>
                  <a:cxn ang="0">
                    <a:pos x="connsiteX1" y="connsiteY1"/>
                  </a:cxn>
                  <a:cxn ang="0">
                    <a:pos x="connsiteX2" y="connsiteY2"/>
                  </a:cxn>
                  <a:cxn ang="0">
                    <a:pos x="connsiteX3" y="connsiteY3"/>
                  </a:cxn>
                </a:cxnLst>
                <a:rect l="l" t="t" r="r" b="b"/>
                <a:pathLst>
                  <a:path w="51465" h="4869">
                    <a:moveTo>
                      <a:pt x="0" y="1"/>
                    </a:moveTo>
                    <a:lnTo>
                      <a:pt x="51465" y="1"/>
                    </a:lnTo>
                    <a:lnTo>
                      <a:pt x="51465" y="4871"/>
                    </a:lnTo>
                    <a:lnTo>
                      <a:pt x="0" y="4871"/>
                    </a:lnTo>
                    <a:close/>
                  </a:path>
                </a:pathLst>
              </a:custGeom>
              <a:solidFill>
                <a:srgbClr val="A6A6A6"/>
              </a:solidFill>
              <a:ln w="9548" cap="flat">
                <a:noFill/>
                <a:prstDash val="solid"/>
                <a:miter/>
              </a:ln>
            </p:spPr>
            <p:txBody>
              <a:bodyPr rtlCol="0" anchor="ctr"/>
              <a:lstStyle/>
              <a:p>
                <a:endParaRPr lang="zh-CN" altLang="en-US"/>
              </a:p>
            </p:txBody>
          </p:sp>
          <p:sp>
            <p:nvSpPr>
              <p:cNvPr id="512" name="任意多边形: 形状 511"/>
              <p:cNvSpPr/>
              <p:nvPr/>
            </p:nvSpPr>
            <p:spPr>
              <a:xfrm>
                <a:off x="5566196" y="3222223"/>
                <a:ext cx="119258" cy="119268"/>
              </a:xfrm>
              <a:custGeom>
                <a:avLst/>
                <a:gdLst>
                  <a:gd name="connsiteX0" fmla="*/ 119086 w 119258"/>
                  <a:gd name="connsiteY0" fmla="*/ 55139 h 119268"/>
                  <a:gd name="connsiteX1" fmla="*/ 64130 w 119258"/>
                  <a:gd name="connsiteY1" fmla="*/ 119096 h 119268"/>
                  <a:gd name="connsiteX2" fmla="*/ 173 w 119258"/>
                  <a:gd name="connsiteY2" fmla="*/ 64140 h 119268"/>
                  <a:gd name="connsiteX3" fmla="*/ 55129 w 119258"/>
                  <a:gd name="connsiteY3" fmla="*/ 183 h 119268"/>
                  <a:gd name="connsiteX4" fmla="*/ 55173 w 119258"/>
                  <a:gd name="connsiteY4" fmla="*/ 179 h 119268"/>
                  <a:gd name="connsiteX5" fmla="*/ 108989 w 119258"/>
                  <a:gd name="connsiteY5" fmla="*/ 26183 h 119268"/>
                  <a:gd name="connsiteX6" fmla="*/ 119086 w 119258"/>
                  <a:gd name="connsiteY6" fmla="*/ 55139 h 11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58" h="119268">
                    <a:moveTo>
                      <a:pt x="119086" y="55139"/>
                    </a:moveTo>
                    <a:cubicBezTo>
                      <a:pt x="121571" y="87976"/>
                      <a:pt x="96967" y="116610"/>
                      <a:pt x="64130" y="119096"/>
                    </a:cubicBezTo>
                    <a:cubicBezTo>
                      <a:pt x="31293" y="121581"/>
                      <a:pt x="2658" y="96977"/>
                      <a:pt x="173" y="64140"/>
                    </a:cubicBezTo>
                    <a:cubicBezTo>
                      <a:pt x="-2313" y="31303"/>
                      <a:pt x="22292" y="2668"/>
                      <a:pt x="55129" y="183"/>
                    </a:cubicBezTo>
                    <a:cubicBezTo>
                      <a:pt x="55144" y="182"/>
                      <a:pt x="55158" y="181"/>
                      <a:pt x="55173" y="179"/>
                    </a:cubicBezTo>
                    <a:cubicBezTo>
                      <a:pt x="76486" y="-1479"/>
                      <a:pt x="97044" y="8454"/>
                      <a:pt x="108989" y="26183"/>
                    </a:cubicBezTo>
                    <a:cubicBezTo>
                      <a:pt x="114794" y="34803"/>
                      <a:pt x="118272" y="44778"/>
                      <a:pt x="119086" y="55139"/>
                    </a:cubicBezTo>
                    <a:close/>
                  </a:path>
                </a:pathLst>
              </a:custGeom>
              <a:solidFill>
                <a:srgbClr val="455A64"/>
              </a:solidFill>
              <a:ln w="9525" cap="flat">
                <a:noFill/>
                <a:prstDash val="solid"/>
                <a:miter/>
              </a:ln>
            </p:spPr>
            <p:txBody>
              <a:bodyPr rtlCol="0" anchor="ctr"/>
              <a:lstStyle/>
              <a:p>
                <a:endParaRPr lang="zh-CN" altLang="en-US"/>
              </a:p>
            </p:txBody>
          </p:sp>
          <p:sp>
            <p:nvSpPr>
              <p:cNvPr id="513" name="任意多边形: 形状 512"/>
              <p:cNvSpPr/>
              <p:nvPr/>
            </p:nvSpPr>
            <p:spPr>
              <a:xfrm>
                <a:off x="5621369" y="3222223"/>
                <a:ext cx="64067" cy="113526"/>
              </a:xfrm>
              <a:custGeom>
                <a:avLst/>
                <a:gdLst>
                  <a:gd name="connsiteX0" fmla="*/ 63913 w 64067"/>
                  <a:gd name="connsiteY0" fmla="*/ 55139 h 113526"/>
                  <a:gd name="connsiteX1" fmla="*/ 29908 w 64067"/>
                  <a:gd name="connsiteY1" fmla="*/ 113527 h 113526"/>
                  <a:gd name="connsiteX2" fmla="*/ 4477 w 64067"/>
                  <a:gd name="connsiteY2" fmla="*/ 59615 h 113526"/>
                  <a:gd name="connsiteX3" fmla="*/ 0 w 64067"/>
                  <a:gd name="connsiteY3" fmla="*/ 179 h 113526"/>
                  <a:gd name="connsiteX4" fmla="*/ 53816 w 64067"/>
                  <a:gd name="connsiteY4" fmla="*/ 26183 h 113526"/>
                  <a:gd name="connsiteX5" fmla="*/ 63913 w 64067"/>
                  <a:gd name="connsiteY5" fmla="*/ 55139 h 11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67" h="113526">
                    <a:moveTo>
                      <a:pt x="63913" y="55139"/>
                    </a:moveTo>
                    <a:cubicBezTo>
                      <a:pt x="65681" y="79746"/>
                      <a:pt x="52184" y="102922"/>
                      <a:pt x="29908" y="113527"/>
                    </a:cubicBezTo>
                    <a:lnTo>
                      <a:pt x="4477" y="59615"/>
                    </a:lnTo>
                    <a:lnTo>
                      <a:pt x="0" y="179"/>
                    </a:lnTo>
                    <a:cubicBezTo>
                      <a:pt x="21313" y="-1479"/>
                      <a:pt x="41871" y="8454"/>
                      <a:pt x="53816" y="26183"/>
                    </a:cubicBezTo>
                    <a:cubicBezTo>
                      <a:pt x="59621" y="34803"/>
                      <a:pt x="63099" y="44778"/>
                      <a:pt x="63913" y="55139"/>
                    </a:cubicBezTo>
                    <a:close/>
                  </a:path>
                </a:pathLst>
              </a:custGeom>
              <a:solidFill>
                <a:srgbClr val="C53F3F"/>
              </a:solidFill>
              <a:ln w="9525" cap="flat">
                <a:noFill/>
                <a:prstDash val="solid"/>
                <a:miter/>
              </a:ln>
            </p:spPr>
            <p:txBody>
              <a:bodyPr rtlCol="0" anchor="ctr"/>
              <a:lstStyle/>
              <a:p>
                <a:endParaRPr lang="zh-CN" altLang="en-US"/>
              </a:p>
            </p:txBody>
          </p:sp>
          <p:sp>
            <p:nvSpPr>
              <p:cNvPr id="514" name="任意多边形: 形状 513"/>
              <p:cNvSpPr/>
              <p:nvPr/>
            </p:nvSpPr>
            <p:spPr>
              <a:xfrm>
                <a:off x="5584998" y="3240479"/>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515" name="任意多边形: 形状 514"/>
              <p:cNvSpPr/>
              <p:nvPr/>
            </p:nvSpPr>
            <p:spPr>
              <a:xfrm rot="-255600">
                <a:off x="5608286" y="3272545"/>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16" name="任意多边形: 形状 515"/>
              <p:cNvSpPr/>
              <p:nvPr/>
            </p:nvSpPr>
            <p:spPr>
              <a:xfrm rot="-255600">
                <a:off x="5600803" y="3285959"/>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17" name="任意多边形: 形状 516"/>
              <p:cNvSpPr/>
              <p:nvPr/>
            </p:nvSpPr>
            <p:spPr>
              <a:xfrm>
                <a:off x="5732901" y="3210179"/>
                <a:ext cx="119068" cy="119066"/>
              </a:xfrm>
              <a:custGeom>
                <a:avLst/>
                <a:gdLst>
                  <a:gd name="connsiteX0" fmla="*/ 118877 w 119068"/>
                  <a:gd name="connsiteY0" fmla="*/ 54800 h 119066"/>
                  <a:gd name="connsiteX1" fmla="*/ 64267 w 119068"/>
                  <a:gd name="connsiteY1" fmla="*/ 118875 h 119066"/>
                  <a:gd name="connsiteX2" fmla="*/ 191 w 119068"/>
                  <a:gd name="connsiteY2" fmla="*/ 64264 h 119066"/>
                  <a:gd name="connsiteX3" fmla="*/ 54802 w 119068"/>
                  <a:gd name="connsiteY3" fmla="*/ 189 h 119066"/>
                  <a:gd name="connsiteX4" fmla="*/ 108876 w 119068"/>
                  <a:gd name="connsiteY4" fmla="*/ 26225 h 119066"/>
                  <a:gd name="connsiteX5" fmla="*/ 118877 w 119068"/>
                  <a:gd name="connsiteY5" fmla="*/ 54800 h 11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8" h="119066">
                    <a:moveTo>
                      <a:pt x="118877" y="54800"/>
                    </a:moveTo>
                    <a:cubicBezTo>
                      <a:pt x="121491" y="87574"/>
                      <a:pt x="97041" y="116261"/>
                      <a:pt x="64267" y="118875"/>
                    </a:cubicBezTo>
                    <a:cubicBezTo>
                      <a:pt x="31492" y="121488"/>
                      <a:pt x="2805" y="97038"/>
                      <a:pt x="191" y="64264"/>
                    </a:cubicBezTo>
                    <a:cubicBezTo>
                      <a:pt x="-2422" y="31490"/>
                      <a:pt x="22028" y="2803"/>
                      <a:pt x="54802" y="189"/>
                    </a:cubicBezTo>
                    <a:cubicBezTo>
                      <a:pt x="76203" y="-1518"/>
                      <a:pt x="96864" y="8431"/>
                      <a:pt x="108876" y="26225"/>
                    </a:cubicBezTo>
                    <a:cubicBezTo>
                      <a:pt x="114632" y="34721"/>
                      <a:pt x="118079" y="44568"/>
                      <a:pt x="118877" y="54800"/>
                    </a:cubicBezTo>
                    <a:close/>
                  </a:path>
                </a:pathLst>
              </a:custGeom>
              <a:solidFill>
                <a:srgbClr val="455A64"/>
              </a:solidFill>
              <a:ln w="9525" cap="flat">
                <a:noFill/>
                <a:prstDash val="solid"/>
                <a:miter/>
              </a:ln>
            </p:spPr>
            <p:txBody>
              <a:bodyPr rtlCol="0" anchor="ctr"/>
              <a:lstStyle/>
              <a:p>
                <a:endParaRPr lang="zh-CN" altLang="en-US"/>
              </a:p>
            </p:txBody>
          </p:sp>
          <p:sp>
            <p:nvSpPr>
              <p:cNvPr id="518" name="任意多边形: 形状 517"/>
              <p:cNvSpPr/>
              <p:nvPr/>
            </p:nvSpPr>
            <p:spPr>
              <a:xfrm>
                <a:off x="5757195" y="3210242"/>
                <a:ext cx="94755" cy="118757"/>
              </a:xfrm>
              <a:custGeom>
                <a:avLst/>
                <a:gdLst>
                  <a:gd name="connsiteX0" fmla="*/ 94583 w 94755"/>
                  <a:gd name="connsiteY0" fmla="*/ 54737 h 118757"/>
                  <a:gd name="connsiteX1" fmla="*/ 39710 w 94755"/>
                  <a:gd name="connsiteY1" fmla="*/ 118588 h 118757"/>
                  <a:gd name="connsiteX2" fmla="*/ 0 w 94755"/>
                  <a:gd name="connsiteY2" fmla="*/ 107220 h 118757"/>
                  <a:gd name="connsiteX3" fmla="*/ 35147 w 94755"/>
                  <a:gd name="connsiteY3" fmla="*/ 59595 h 118757"/>
                  <a:gd name="connsiteX4" fmla="*/ 30766 w 94755"/>
                  <a:gd name="connsiteY4" fmla="*/ 159 h 118757"/>
                  <a:gd name="connsiteX5" fmla="*/ 84582 w 94755"/>
                  <a:gd name="connsiteY5" fmla="*/ 26258 h 118757"/>
                  <a:gd name="connsiteX6" fmla="*/ 94583 w 94755"/>
                  <a:gd name="connsiteY6" fmla="*/ 54738 h 11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55" h="118757">
                    <a:moveTo>
                      <a:pt x="94583" y="54737"/>
                    </a:moveTo>
                    <a:cubicBezTo>
                      <a:pt x="97062" y="87522"/>
                      <a:pt x="72495" y="116109"/>
                      <a:pt x="39710" y="118588"/>
                    </a:cubicBezTo>
                    <a:cubicBezTo>
                      <a:pt x="25541" y="119659"/>
                      <a:pt x="11456" y="115627"/>
                      <a:pt x="0" y="107220"/>
                    </a:cubicBezTo>
                    <a:lnTo>
                      <a:pt x="35147" y="59595"/>
                    </a:lnTo>
                    <a:lnTo>
                      <a:pt x="30766" y="159"/>
                    </a:lnTo>
                    <a:cubicBezTo>
                      <a:pt x="52082" y="-1398"/>
                      <a:pt x="72606" y="8555"/>
                      <a:pt x="84582" y="26258"/>
                    </a:cubicBezTo>
                    <a:cubicBezTo>
                      <a:pt x="90331" y="34722"/>
                      <a:pt x="93777" y="44537"/>
                      <a:pt x="94583" y="54738"/>
                    </a:cubicBezTo>
                    <a:close/>
                  </a:path>
                </a:pathLst>
              </a:custGeom>
              <a:solidFill>
                <a:srgbClr val="C53F3F"/>
              </a:solidFill>
              <a:ln w="9525" cap="flat">
                <a:noFill/>
                <a:prstDash val="solid"/>
                <a:miter/>
              </a:ln>
            </p:spPr>
            <p:txBody>
              <a:bodyPr rtlCol="0" anchor="ctr"/>
              <a:lstStyle/>
              <a:p>
                <a:endParaRPr lang="zh-CN" altLang="en-US"/>
              </a:p>
            </p:txBody>
          </p:sp>
          <p:sp>
            <p:nvSpPr>
              <p:cNvPr id="519" name="任意多边形: 形状 518"/>
              <p:cNvSpPr/>
              <p:nvPr/>
            </p:nvSpPr>
            <p:spPr>
              <a:xfrm>
                <a:off x="5751114" y="3228097"/>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520" name="任意多边形: 形状 519"/>
              <p:cNvSpPr/>
              <p:nvPr/>
            </p:nvSpPr>
            <p:spPr>
              <a:xfrm rot="-255600">
                <a:off x="5774824" y="3260110"/>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21" name="任意多边形: 形状 520"/>
              <p:cNvSpPr/>
              <p:nvPr/>
            </p:nvSpPr>
            <p:spPr>
              <a:xfrm rot="-255600">
                <a:off x="5767342" y="3273524"/>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22" name="任意多边形: 形状 521"/>
              <p:cNvSpPr/>
              <p:nvPr/>
            </p:nvSpPr>
            <p:spPr>
              <a:xfrm>
                <a:off x="5863494" y="2703575"/>
                <a:ext cx="48387" cy="650271"/>
              </a:xfrm>
              <a:custGeom>
                <a:avLst/>
                <a:gdLst>
                  <a:gd name="connsiteX0" fmla="*/ 0 w 48387"/>
                  <a:gd name="connsiteY0" fmla="*/ 0 h 650271"/>
                  <a:gd name="connsiteX1" fmla="*/ 7049 w 48387"/>
                  <a:gd name="connsiteY1" fmla="*/ 81153 h 650271"/>
                  <a:gd name="connsiteX2" fmla="*/ 13621 w 48387"/>
                  <a:gd name="connsiteY2" fmla="*/ 162401 h 650271"/>
                  <a:gd name="connsiteX3" fmla="*/ 26194 w 48387"/>
                  <a:gd name="connsiteY3" fmla="*/ 324993 h 650271"/>
                  <a:gd name="connsiteX4" fmla="*/ 37814 w 48387"/>
                  <a:gd name="connsiteY4" fmla="*/ 487585 h 650271"/>
                  <a:gd name="connsiteX5" fmla="*/ 43339 w 48387"/>
                  <a:gd name="connsiteY5" fmla="*/ 568928 h 650271"/>
                  <a:gd name="connsiteX6" fmla="*/ 48387 w 48387"/>
                  <a:gd name="connsiteY6" fmla="*/ 650272 h 650271"/>
                  <a:gd name="connsiteX7" fmla="*/ 41338 w 48387"/>
                  <a:gd name="connsiteY7" fmla="*/ 569119 h 650271"/>
                  <a:gd name="connsiteX8" fmla="*/ 34766 w 48387"/>
                  <a:gd name="connsiteY8" fmla="*/ 487871 h 650271"/>
                  <a:gd name="connsiteX9" fmla="*/ 22193 w 48387"/>
                  <a:gd name="connsiteY9" fmla="*/ 325279 h 650271"/>
                  <a:gd name="connsiteX10" fmla="*/ 10573 w 48387"/>
                  <a:gd name="connsiteY10" fmla="*/ 162687 h 650271"/>
                  <a:gd name="connsiteX11" fmla="*/ 5048 w 48387"/>
                  <a:gd name="connsiteY11" fmla="*/ 81344 h 650271"/>
                  <a:gd name="connsiteX12" fmla="*/ 0 w 48387"/>
                  <a:gd name="connsiteY12" fmla="*/ 0 h 65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387" h="650271">
                    <a:moveTo>
                      <a:pt x="0" y="0"/>
                    </a:moveTo>
                    <a:lnTo>
                      <a:pt x="7049" y="81153"/>
                    </a:lnTo>
                    <a:lnTo>
                      <a:pt x="13621" y="162401"/>
                    </a:lnTo>
                    <a:lnTo>
                      <a:pt x="26194" y="324993"/>
                    </a:lnTo>
                    <a:lnTo>
                      <a:pt x="37814" y="487585"/>
                    </a:lnTo>
                    <a:lnTo>
                      <a:pt x="43339" y="568928"/>
                    </a:lnTo>
                    <a:lnTo>
                      <a:pt x="48387" y="650272"/>
                    </a:lnTo>
                    <a:lnTo>
                      <a:pt x="41338" y="569119"/>
                    </a:lnTo>
                    <a:lnTo>
                      <a:pt x="34766" y="487871"/>
                    </a:lnTo>
                    <a:lnTo>
                      <a:pt x="22193" y="325279"/>
                    </a:lnTo>
                    <a:lnTo>
                      <a:pt x="10573" y="162687"/>
                    </a:lnTo>
                    <a:lnTo>
                      <a:pt x="5048" y="81344"/>
                    </a:lnTo>
                    <a:lnTo>
                      <a:pt x="0" y="0"/>
                    </a:lnTo>
                    <a:close/>
                  </a:path>
                </a:pathLst>
              </a:custGeom>
              <a:solidFill>
                <a:srgbClr val="455A64"/>
              </a:solidFill>
              <a:ln w="9525" cap="flat">
                <a:noFill/>
                <a:prstDash val="solid"/>
                <a:miter/>
              </a:ln>
            </p:spPr>
            <p:txBody>
              <a:bodyPr rtlCol="0" anchor="ctr"/>
              <a:lstStyle/>
              <a:p>
                <a:endParaRPr lang="zh-CN" altLang="en-US"/>
              </a:p>
            </p:txBody>
          </p:sp>
          <p:grpSp>
            <p:nvGrpSpPr>
              <p:cNvPr id="523" name="图形 26"/>
              <p:cNvGrpSpPr/>
              <p:nvPr/>
            </p:nvGrpSpPr>
            <p:grpSpPr>
              <a:xfrm>
                <a:off x="5251955" y="3537545"/>
                <a:ext cx="42770" cy="38616"/>
                <a:chOff x="5251955" y="3537545"/>
                <a:chExt cx="42770" cy="38616"/>
              </a:xfrm>
              <a:solidFill>
                <a:srgbClr val="C53F3F"/>
              </a:solidFill>
            </p:grpSpPr>
            <p:sp>
              <p:nvSpPr>
                <p:cNvPr id="566" name="任意多边形: 形状 565"/>
                <p:cNvSpPr/>
                <p:nvPr/>
              </p:nvSpPr>
              <p:spPr>
                <a:xfrm>
                  <a:off x="5251955" y="3543300"/>
                  <a:ext cx="37086" cy="32861"/>
                </a:xfrm>
                <a:custGeom>
                  <a:avLst/>
                  <a:gdLst>
                    <a:gd name="connsiteX0" fmla="*/ 37086 w 37086"/>
                    <a:gd name="connsiteY0" fmla="*/ 31337 h 32861"/>
                    <a:gd name="connsiteX1" fmla="*/ 34610 w 37086"/>
                    <a:gd name="connsiteY1" fmla="*/ 32861 h 32861"/>
                    <a:gd name="connsiteX2" fmla="*/ 33371 w 37086"/>
                    <a:gd name="connsiteY2" fmla="*/ 32861 h 32861"/>
                    <a:gd name="connsiteX3" fmla="*/ 31085 w 37086"/>
                    <a:gd name="connsiteY3" fmla="*/ 32861 h 32861"/>
                    <a:gd name="connsiteX4" fmla="*/ 28799 w 37086"/>
                    <a:gd name="connsiteY4" fmla="*/ 32861 h 32861"/>
                    <a:gd name="connsiteX5" fmla="*/ 20417 w 37086"/>
                    <a:gd name="connsiteY5" fmla="*/ 29813 h 32861"/>
                    <a:gd name="connsiteX6" fmla="*/ 4701 w 37086"/>
                    <a:gd name="connsiteY6" fmla="*/ 16288 h 32861"/>
                    <a:gd name="connsiteX7" fmla="*/ 510 w 37086"/>
                    <a:gd name="connsiteY7" fmla="*/ 8477 h 32861"/>
                    <a:gd name="connsiteX8" fmla="*/ 34 w 37086"/>
                    <a:gd name="connsiteY8" fmla="*/ 6191 h 32861"/>
                    <a:gd name="connsiteX9" fmla="*/ 34 w 37086"/>
                    <a:gd name="connsiteY9" fmla="*/ 4001 h 32861"/>
                    <a:gd name="connsiteX10" fmla="*/ 34 w 37086"/>
                    <a:gd name="connsiteY10" fmla="*/ 1905 h 32861"/>
                    <a:gd name="connsiteX11" fmla="*/ 796 w 37086"/>
                    <a:gd name="connsiteY11" fmla="*/ 0 h 32861"/>
                    <a:gd name="connsiteX12" fmla="*/ 796 w 37086"/>
                    <a:gd name="connsiteY12" fmla="*/ 0 h 32861"/>
                    <a:gd name="connsiteX13" fmla="*/ 10321 w 37086"/>
                    <a:gd name="connsiteY13" fmla="*/ 8477 h 32861"/>
                    <a:gd name="connsiteX14" fmla="*/ 10321 w 37086"/>
                    <a:gd name="connsiteY14" fmla="*/ 9049 h 32861"/>
                    <a:gd name="connsiteX15" fmla="*/ 11654 w 37086"/>
                    <a:gd name="connsiteY15" fmla="*/ 13526 h 32861"/>
                    <a:gd name="connsiteX16" fmla="*/ 20608 w 37086"/>
                    <a:gd name="connsiteY16" fmla="*/ 21241 h 32861"/>
                    <a:gd name="connsiteX17" fmla="*/ 25180 w 37086"/>
                    <a:gd name="connsiteY17" fmla="*/ 21908 h 32861"/>
                    <a:gd name="connsiteX18" fmla="*/ 25751 w 37086"/>
                    <a:gd name="connsiteY18" fmla="*/ 21907 h 32861"/>
                    <a:gd name="connsiteX19" fmla="*/ 35848 w 37086"/>
                    <a:gd name="connsiteY19" fmla="*/ 30575 h 3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086" h="32861">
                      <a:moveTo>
                        <a:pt x="37086" y="31337"/>
                      </a:moveTo>
                      <a:cubicBezTo>
                        <a:pt x="36424" y="32073"/>
                        <a:pt x="35565" y="32602"/>
                        <a:pt x="34610" y="32861"/>
                      </a:cubicBezTo>
                      <a:lnTo>
                        <a:pt x="33371" y="32861"/>
                      </a:lnTo>
                      <a:lnTo>
                        <a:pt x="31085" y="32861"/>
                      </a:lnTo>
                      <a:lnTo>
                        <a:pt x="28799" y="32861"/>
                      </a:lnTo>
                      <a:cubicBezTo>
                        <a:pt x="25832" y="32406"/>
                        <a:pt x="22984" y="31370"/>
                        <a:pt x="20417" y="29813"/>
                      </a:cubicBezTo>
                      <a:cubicBezTo>
                        <a:pt x="14328" y="26399"/>
                        <a:pt x="8985" y="21800"/>
                        <a:pt x="4701" y="16288"/>
                      </a:cubicBezTo>
                      <a:cubicBezTo>
                        <a:pt x="2846" y="13957"/>
                        <a:pt x="1426" y="11312"/>
                        <a:pt x="510" y="8477"/>
                      </a:cubicBezTo>
                      <a:cubicBezTo>
                        <a:pt x="510" y="7715"/>
                        <a:pt x="510" y="6953"/>
                        <a:pt x="34" y="6191"/>
                      </a:cubicBezTo>
                      <a:lnTo>
                        <a:pt x="34" y="4001"/>
                      </a:lnTo>
                      <a:cubicBezTo>
                        <a:pt x="-11" y="3303"/>
                        <a:pt x="-11" y="2603"/>
                        <a:pt x="34" y="1905"/>
                      </a:cubicBezTo>
                      <a:cubicBezTo>
                        <a:pt x="205" y="1240"/>
                        <a:pt x="461" y="600"/>
                        <a:pt x="796" y="0"/>
                      </a:cubicBezTo>
                      <a:lnTo>
                        <a:pt x="796" y="0"/>
                      </a:lnTo>
                      <a:lnTo>
                        <a:pt x="10321" y="8477"/>
                      </a:lnTo>
                      <a:cubicBezTo>
                        <a:pt x="10321" y="8477"/>
                        <a:pt x="10321" y="8477"/>
                        <a:pt x="10321" y="9049"/>
                      </a:cubicBezTo>
                      <a:cubicBezTo>
                        <a:pt x="9972" y="10671"/>
                        <a:pt x="10475" y="12359"/>
                        <a:pt x="11654" y="13526"/>
                      </a:cubicBezTo>
                      <a:cubicBezTo>
                        <a:pt x="14481" y="16275"/>
                        <a:pt x="17471" y="18851"/>
                        <a:pt x="20608" y="21241"/>
                      </a:cubicBezTo>
                      <a:cubicBezTo>
                        <a:pt x="21907" y="22255"/>
                        <a:pt x="23645" y="22508"/>
                        <a:pt x="25180" y="21908"/>
                      </a:cubicBezTo>
                      <a:cubicBezTo>
                        <a:pt x="25180" y="21907"/>
                        <a:pt x="25180" y="21907"/>
                        <a:pt x="25751" y="21907"/>
                      </a:cubicBezTo>
                      <a:lnTo>
                        <a:pt x="35848" y="30575"/>
                      </a:lnTo>
                      <a:close/>
                    </a:path>
                  </a:pathLst>
                </a:custGeom>
                <a:solidFill>
                  <a:srgbClr val="C53F3F"/>
                </a:solidFill>
                <a:ln w="9525" cap="flat">
                  <a:noFill/>
                  <a:prstDash val="solid"/>
                  <a:miter/>
                </a:ln>
              </p:spPr>
              <p:txBody>
                <a:bodyPr rtlCol="0" anchor="ctr"/>
                <a:lstStyle/>
                <a:p>
                  <a:endParaRPr lang="zh-CN" altLang="en-US"/>
                </a:p>
              </p:txBody>
            </p:sp>
            <p:sp>
              <p:nvSpPr>
                <p:cNvPr id="567" name="任意多边形: 形状 566"/>
                <p:cNvSpPr/>
                <p:nvPr/>
              </p:nvSpPr>
              <p:spPr>
                <a:xfrm>
                  <a:off x="5280850" y="3559237"/>
                  <a:ext cx="13875" cy="13113"/>
                </a:xfrm>
                <a:custGeom>
                  <a:avLst/>
                  <a:gdLst>
                    <a:gd name="connsiteX0" fmla="*/ 13240 w 13875"/>
                    <a:gd name="connsiteY0" fmla="*/ 9589 h 13113"/>
                    <a:gd name="connsiteX1" fmla="*/ 10192 w 13875"/>
                    <a:gd name="connsiteY1" fmla="*/ 13113 h 13113"/>
                    <a:gd name="connsiteX2" fmla="*/ 10192 w 13875"/>
                    <a:gd name="connsiteY2" fmla="*/ 13113 h 13113"/>
                    <a:gd name="connsiteX3" fmla="*/ 0 w 13875"/>
                    <a:gd name="connsiteY3" fmla="*/ 4351 h 13113"/>
                    <a:gd name="connsiteX4" fmla="*/ 667 w 13875"/>
                    <a:gd name="connsiteY4" fmla="*/ 3588 h 13113"/>
                    <a:gd name="connsiteX5" fmla="*/ 3238 w 13875"/>
                    <a:gd name="connsiteY5" fmla="*/ 636 h 13113"/>
                    <a:gd name="connsiteX6" fmla="*/ 5365 w 13875"/>
                    <a:gd name="connsiteY6" fmla="*/ 286 h 13113"/>
                    <a:gd name="connsiteX7" fmla="*/ 5715 w 13875"/>
                    <a:gd name="connsiteY7" fmla="*/ 636 h 13113"/>
                    <a:gd name="connsiteX8" fmla="*/ 13240 w 13875"/>
                    <a:gd name="connsiteY8" fmla="*/ 7113 h 13113"/>
                    <a:gd name="connsiteX9" fmla="*/ 13590 w 13875"/>
                    <a:gd name="connsiteY9" fmla="*/ 9239 h 13113"/>
                    <a:gd name="connsiteX10" fmla="*/ 13240 w 13875"/>
                    <a:gd name="connsiteY10" fmla="*/ 9589 h 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875" h="13113">
                      <a:moveTo>
                        <a:pt x="13240" y="9589"/>
                      </a:moveTo>
                      <a:lnTo>
                        <a:pt x="10192" y="13113"/>
                      </a:lnTo>
                      <a:lnTo>
                        <a:pt x="10192" y="13113"/>
                      </a:lnTo>
                      <a:lnTo>
                        <a:pt x="0" y="4351"/>
                      </a:lnTo>
                      <a:lnTo>
                        <a:pt x="667" y="3588"/>
                      </a:lnTo>
                      <a:lnTo>
                        <a:pt x="3238" y="636"/>
                      </a:lnTo>
                      <a:cubicBezTo>
                        <a:pt x="3729" y="-48"/>
                        <a:pt x="4681" y="-205"/>
                        <a:pt x="5365" y="286"/>
                      </a:cubicBezTo>
                      <a:cubicBezTo>
                        <a:pt x="5500" y="383"/>
                        <a:pt x="5618" y="501"/>
                        <a:pt x="5715" y="636"/>
                      </a:cubicBezTo>
                      <a:lnTo>
                        <a:pt x="13240" y="7113"/>
                      </a:lnTo>
                      <a:cubicBezTo>
                        <a:pt x="13924" y="7604"/>
                        <a:pt x="14080" y="8556"/>
                        <a:pt x="13590" y="9239"/>
                      </a:cubicBezTo>
                      <a:cubicBezTo>
                        <a:pt x="13493" y="9374"/>
                        <a:pt x="13375" y="9493"/>
                        <a:pt x="13240" y="9589"/>
                      </a:cubicBezTo>
                      <a:close/>
                    </a:path>
                  </a:pathLst>
                </a:custGeom>
                <a:solidFill>
                  <a:srgbClr val="C53F3F"/>
                </a:solidFill>
                <a:ln w="9525" cap="flat">
                  <a:noFill/>
                  <a:prstDash val="solid"/>
                  <a:miter/>
                </a:ln>
              </p:spPr>
              <p:txBody>
                <a:bodyPr rtlCol="0" anchor="ctr"/>
                <a:lstStyle/>
                <a:p>
                  <a:endParaRPr lang="zh-CN" altLang="en-US"/>
                </a:p>
              </p:txBody>
            </p:sp>
            <p:sp>
              <p:nvSpPr>
                <p:cNvPr id="568" name="任意多边形: 形状 567"/>
                <p:cNvSpPr/>
                <p:nvPr/>
              </p:nvSpPr>
              <p:spPr>
                <a:xfrm>
                  <a:off x="5254847" y="3537545"/>
                  <a:ext cx="13568" cy="12612"/>
                </a:xfrm>
                <a:custGeom>
                  <a:avLst/>
                  <a:gdLst>
                    <a:gd name="connsiteX0" fmla="*/ 13430 w 13568"/>
                    <a:gd name="connsiteY0" fmla="*/ 8898 h 12612"/>
                    <a:gd name="connsiteX1" fmla="*/ 10001 w 13568"/>
                    <a:gd name="connsiteY1" fmla="*/ 12613 h 12612"/>
                    <a:gd name="connsiteX2" fmla="*/ 0 w 13568"/>
                    <a:gd name="connsiteY2" fmla="*/ 4040 h 12612"/>
                    <a:gd name="connsiteX3" fmla="*/ 0 w 13568"/>
                    <a:gd name="connsiteY3" fmla="*/ 4040 h 12612"/>
                    <a:gd name="connsiteX4" fmla="*/ 3048 w 13568"/>
                    <a:gd name="connsiteY4" fmla="*/ 516 h 12612"/>
                    <a:gd name="connsiteX5" fmla="*/ 5199 w 13568"/>
                    <a:gd name="connsiteY5" fmla="*/ 381 h 12612"/>
                    <a:gd name="connsiteX6" fmla="*/ 5334 w 13568"/>
                    <a:gd name="connsiteY6" fmla="*/ 516 h 12612"/>
                    <a:gd name="connsiteX7" fmla="*/ 13049 w 13568"/>
                    <a:gd name="connsiteY7" fmla="*/ 7183 h 12612"/>
                    <a:gd name="connsiteX8" fmla="*/ 13430 w 13568"/>
                    <a:gd name="connsiteY8" fmla="*/ 8898 h 1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68" h="12612">
                      <a:moveTo>
                        <a:pt x="13430" y="8898"/>
                      </a:moveTo>
                      <a:lnTo>
                        <a:pt x="10001" y="12613"/>
                      </a:lnTo>
                      <a:lnTo>
                        <a:pt x="0" y="4040"/>
                      </a:lnTo>
                      <a:lnTo>
                        <a:pt x="0" y="4040"/>
                      </a:lnTo>
                      <a:lnTo>
                        <a:pt x="3048" y="516"/>
                      </a:lnTo>
                      <a:cubicBezTo>
                        <a:pt x="3605" y="-115"/>
                        <a:pt x="4568" y="-176"/>
                        <a:pt x="5199" y="381"/>
                      </a:cubicBezTo>
                      <a:cubicBezTo>
                        <a:pt x="5247" y="423"/>
                        <a:pt x="5292" y="468"/>
                        <a:pt x="5334" y="516"/>
                      </a:cubicBezTo>
                      <a:lnTo>
                        <a:pt x="13049" y="7183"/>
                      </a:lnTo>
                      <a:cubicBezTo>
                        <a:pt x="13554" y="7600"/>
                        <a:pt x="13711" y="8307"/>
                        <a:pt x="13430" y="8898"/>
                      </a:cubicBezTo>
                      <a:close/>
                    </a:path>
                  </a:pathLst>
                </a:custGeom>
                <a:solidFill>
                  <a:srgbClr val="C53F3F"/>
                </a:solidFill>
                <a:ln w="9525" cap="flat">
                  <a:noFill/>
                  <a:prstDash val="solid"/>
                  <a:miter/>
                </a:ln>
              </p:spPr>
              <p:txBody>
                <a:bodyPr rtlCol="0" anchor="ctr"/>
                <a:lstStyle/>
                <a:p>
                  <a:endParaRPr lang="zh-CN" altLang="en-US"/>
                </a:p>
              </p:txBody>
            </p:sp>
          </p:grpSp>
          <p:grpSp>
            <p:nvGrpSpPr>
              <p:cNvPr id="524" name="图形 26"/>
              <p:cNvGrpSpPr/>
              <p:nvPr/>
            </p:nvGrpSpPr>
            <p:grpSpPr>
              <a:xfrm>
                <a:off x="5258276" y="3622096"/>
                <a:ext cx="41818" cy="30973"/>
                <a:chOff x="5258276" y="3622096"/>
                <a:chExt cx="41818" cy="30973"/>
              </a:xfrm>
              <a:solidFill>
                <a:srgbClr val="C53F3F"/>
              </a:solidFill>
            </p:grpSpPr>
            <p:sp>
              <p:nvSpPr>
                <p:cNvPr id="562" name="任意多边形: 形状 561"/>
                <p:cNvSpPr/>
                <p:nvPr/>
              </p:nvSpPr>
              <p:spPr>
                <a:xfrm>
                  <a:off x="5259514" y="3622096"/>
                  <a:ext cx="37242" cy="18287"/>
                </a:xfrm>
                <a:custGeom>
                  <a:avLst/>
                  <a:gdLst>
                    <a:gd name="connsiteX0" fmla="*/ 37243 w 37242"/>
                    <a:gd name="connsiteY0" fmla="*/ 261 h 18287"/>
                    <a:gd name="connsiteX1" fmla="*/ 36290 w 37242"/>
                    <a:gd name="connsiteY1" fmla="*/ 1214 h 18287"/>
                    <a:gd name="connsiteX2" fmla="*/ 21622 w 37242"/>
                    <a:gd name="connsiteY2" fmla="*/ 17502 h 18287"/>
                    <a:gd name="connsiteX3" fmla="*/ 18122 w 37242"/>
                    <a:gd name="connsiteY3" fmla="*/ 17621 h 18287"/>
                    <a:gd name="connsiteX4" fmla="*/ 18002 w 37242"/>
                    <a:gd name="connsiteY4" fmla="*/ 17502 h 18287"/>
                    <a:gd name="connsiteX5" fmla="*/ 667 w 37242"/>
                    <a:gd name="connsiteY5" fmla="*/ 3309 h 18287"/>
                    <a:gd name="connsiteX6" fmla="*/ 0 w 37242"/>
                    <a:gd name="connsiteY6" fmla="*/ 2738 h 18287"/>
                    <a:gd name="connsiteX7" fmla="*/ 1333 w 37242"/>
                    <a:gd name="connsiteY7" fmla="*/ 2738 h 18287"/>
                    <a:gd name="connsiteX8" fmla="*/ 12287 w 37242"/>
                    <a:gd name="connsiteY8" fmla="*/ 1881 h 18287"/>
                    <a:gd name="connsiteX9" fmla="*/ 35243 w 37242"/>
                    <a:gd name="connsiteY9" fmla="*/ 166 h 18287"/>
                    <a:gd name="connsiteX10" fmla="*/ 37243 w 37242"/>
                    <a:gd name="connsiteY10" fmla="*/ 262 h 1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42" h="18287">
                      <a:moveTo>
                        <a:pt x="37243" y="261"/>
                      </a:moveTo>
                      <a:lnTo>
                        <a:pt x="36290" y="1214"/>
                      </a:lnTo>
                      <a:lnTo>
                        <a:pt x="21622" y="17502"/>
                      </a:lnTo>
                      <a:cubicBezTo>
                        <a:pt x="20688" y="18501"/>
                        <a:pt x="19121" y="18554"/>
                        <a:pt x="18122" y="17621"/>
                      </a:cubicBezTo>
                      <a:cubicBezTo>
                        <a:pt x="18080" y="17582"/>
                        <a:pt x="18041" y="17543"/>
                        <a:pt x="18002" y="17502"/>
                      </a:cubicBezTo>
                      <a:lnTo>
                        <a:pt x="667" y="3309"/>
                      </a:lnTo>
                      <a:cubicBezTo>
                        <a:pt x="382" y="3207"/>
                        <a:pt x="145" y="3003"/>
                        <a:pt x="0" y="2738"/>
                      </a:cubicBezTo>
                      <a:cubicBezTo>
                        <a:pt x="440" y="2645"/>
                        <a:pt x="894" y="2645"/>
                        <a:pt x="1333" y="2738"/>
                      </a:cubicBezTo>
                      <a:lnTo>
                        <a:pt x="12287" y="1881"/>
                      </a:lnTo>
                      <a:lnTo>
                        <a:pt x="35243" y="166"/>
                      </a:lnTo>
                      <a:cubicBezTo>
                        <a:pt x="35893" y="-85"/>
                        <a:pt x="36619" y="-50"/>
                        <a:pt x="37243" y="262"/>
                      </a:cubicBezTo>
                      <a:close/>
                    </a:path>
                  </a:pathLst>
                </a:custGeom>
                <a:solidFill>
                  <a:srgbClr val="C53F3F"/>
                </a:solidFill>
                <a:ln w="9525" cap="flat">
                  <a:noFill/>
                  <a:prstDash val="solid"/>
                  <a:miter/>
                </a:ln>
              </p:spPr>
              <p:txBody>
                <a:bodyPr rtlCol="0" anchor="ctr"/>
                <a:lstStyle/>
                <a:p>
                  <a:endParaRPr lang="zh-CN" altLang="en-US"/>
                </a:p>
              </p:txBody>
            </p:sp>
            <p:sp>
              <p:nvSpPr>
                <p:cNvPr id="563" name="任意多边形: 形状 562"/>
                <p:cNvSpPr/>
                <p:nvPr/>
              </p:nvSpPr>
              <p:spPr>
                <a:xfrm>
                  <a:off x="5261514" y="3639026"/>
                  <a:ext cx="37242" cy="14043"/>
                </a:xfrm>
                <a:custGeom>
                  <a:avLst/>
                  <a:gdLst>
                    <a:gd name="connsiteX0" fmla="*/ 37243 w 37242"/>
                    <a:gd name="connsiteY0" fmla="*/ 11240 h 14043"/>
                    <a:gd name="connsiteX1" fmla="*/ 35909 w 37242"/>
                    <a:gd name="connsiteY1" fmla="*/ 11240 h 14043"/>
                    <a:gd name="connsiteX2" fmla="*/ 22860 w 37242"/>
                    <a:gd name="connsiteY2" fmla="*/ 12287 h 14043"/>
                    <a:gd name="connsiteX3" fmla="*/ 1714 w 37242"/>
                    <a:gd name="connsiteY3" fmla="*/ 13907 h 14043"/>
                    <a:gd name="connsiteX4" fmla="*/ 0 w 37242"/>
                    <a:gd name="connsiteY4" fmla="*/ 13907 h 14043"/>
                    <a:gd name="connsiteX5" fmla="*/ 12192 w 37242"/>
                    <a:gd name="connsiteY5" fmla="*/ 476 h 14043"/>
                    <a:gd name="connsiteX6" fmla="*/ 14859 w 37242"/>
                    <a:gd name="connsiteY6" fmla="*/ 2667 h 14043"/>
                    <a:gd name="connsiteX7" fmla="*/ 16002 w 37242"/>
                    <a:gd name="connsiteY7" fmla="*/ 3620 h 14043"/>
                    <a:gd name="connsiteX8" fmla="*/ 20098 w 37242"/>
                    <a:gd name="connsiteY8" fmla="*/ 3620 h 14043"/>
                    <a:gd name="connsiteX9" fmla="*/ 23336 w 37242"/>
                    <a:gd name="connsiteY9" fmla="*/ 0 h 14043"/>
                    <a:gd name="connsiteX10" fmla="*/ 37243 w 37242"/>
                    <a:gd name="connsiteY10" fmla="*/ 11335 h 1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42" h="14043">
                      <a:moveTo>
                        <a:pt x="37243" y="11240"/>
                      </a:moveTo>
                      <a:cubicBezTo>
                        <a:pt x="36803" y="11335"/>
                        <a:pt x="36349" y="11335"/>
                        <a:pt x="35909" y="11240"/>
                      </a:cubicBezTo>
                      <a:lnTo>
                        <a:pt x="22860" y="12287"/>
                      </a:lnTo>
                      <a:lnTo>
                        <a:pt x="1714" y="13907"/>
                      </a:lnTo>
                      <a:cubicBezTo>
                        <a:pt x="1157" y="14089"/>
                        <a:pt x="557" y="14089"/>
                        <a:pt x="0" y="13907"/>
                      </a:cubicBezTo>
                      <a:lnTo>
                        <a:pt x="12192" y="476"/>
                      </a:lnTo>
                      <a:lnTo>
                        <a:pt x="14859" y="2667"/>
                      </a:lnTo>
                      <a:lnTo>
                        <a:pt x="16002" y="3620"/>
                      </a:lnTo>
                      <a:cubicBezTo>
                        <a:pt x="17145" y="4720"/>
                        <a:pt x="18954" y="4720"/>
                        <a:pt x="20098" y="3620"/>
                      </a:cubicBezTo>
                      <a:lnTo>
                        <a:pt x="23336" y="0"/>
                      </a:lnTo>
                      <a:lnTo>
                        <a:pt x="37243" y="11335"/>
                      </a:lnTo>
                      <a:close/>
                    </a:path>
                  </a:pathLst>
                </a:custGeom>
                <a:solidFill>
                  <a:srgbClr val="C53F3F"/>
                </a:solidFill>
                <a:ln w="9525" cap="flat">
                  <a:noFill/>
                  <a:prstDash val="solid"/>
                  <a:miter/>
                </a:ln>
              </p:spPr>
              <p:txBody>
                <a:bodyPr rtlCol="0" anchor="ctr"/>
                <a:lstStyle/>
                <a:p>
                  <a:endParaRPr lang="zh-CN" altLang="en-US"/>
                </a:p>
              </p:txBody>
            </p:sp>
            <p:sp>
              <p:nvSpPr>
                <p:cNvPr id="564" name="任意多边形: 形状 563"/>
                <p:cNvSpPr/>
                <p:nvPr/>
              </p:nvSpPr>
              <p:spPr>
                <a:xfrm>
                  <a:off x="5258276" y="3627405"/>
                  <a:ext cx="13716" cy="24384"/>
                </a:xfrm>
                <a:custGeom>
                  <a:avLst/>
                  <a:gdLst>
                    <a:gd name="connsiteX0" fmla="*/ 13716 w 13716"/>
                    <a:gd name="connsiteY0" fmla="*/ 11144 h 24384"/>
                    <a:gd name="connsiteX1" fmla="*/ 1810 w 13716"/>
                    <a:gd name="connsiteY1" fmla="*/ 24384 h 24384"/>
                    <a:gd name="connsiteX2" fmla="*/ 1810 w 13716"/>
                    <a:gd name="connsiteY2" fmla="*/ 23813 h 24384"/>
                    <a:gd name="connsiteX3" fmla="*/ 0 w 13716"/>
                    <a:gd name="connsiteY3" fmla="*/ 667 h 24384"/>
                    <a:gd name="connsiteX4" fmla="*/ 0 w 13716"/>
                    <a:gd name="connsiteY4" fmla="*/ 0 h 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16" h="24384">
                      <a:moveTo>
                        <a:pt x="13716" y="11144"/>
                      </a:moveTo>
                      <a:lnTo>
                        <a:pt x="1810" y="24384"/>
                      </a:lnTo>
                      <a:cubicBezTo>
                        <a:pt x="1810" y="24384"/>
                        <a:pt x="1810" y="24384"/>
                        <a:pt x="1810" y="23813"/>
                      </a:cubicBezTo>
                      <a:cubicBezTo>
                        <a:pt x="1238" y="16097"/>
                        <a:pt x="571" y="8382"/>
                        <a:pt x="0" y="667"/>
                      </a:cubicBezTo>
                      <a:lnTo>
                        <a:pt x="0" y="0"/>
                      </a:lnTo>
                      <a:close/>
                    </a:path>
                  </a:pathLst>
                </a:custGeom>
                <a:solidFill>
                  <a:srgbClr val="C53F3F"/>
                </a:solidFill>
                <a:ln w="9525" cap="flat">
                  <a:noFill/>
                  <a:prstDash val="solid"/>
                  <a:miter/>
                </a:ln>
              </p:spPr>
              <p:txBody>
                <a:bodyPr rtlCol="0" anchor="ctr"/>
                <a:lstStyle/>
                <a:p>
                  <a:endParaRPr lang="zh-CN" altLang="en-US"/>
                </a:p>
              </p:txBody>
            </p:sp>
            <p:sp>
              <p:nvSpPr>
                <p:cNvPr id="565" name="任意多边形: 形状 564"/>
                <p:cNvSpPr/>
                <p:nvPr/>
              </p:nvSpPr>
              <p:spPr>
                <a:xfrm>
                  <a:off x="5286660" y="3623786"/>
                  <a:ext cx="13433" cy="24288"/>
                </a:xfrm>
                <a:custGeom>
                  <a:avLst/>
                  <a:gdLst>
                    <a:gd name="connsiteX0" fmla="*/ 13430 w 13433"/>
                    <a:gd name="connsiteY0" fmla="*/ 24289 h 24288"/>
                    <a:gd name="connsiteX1" fmla="*/ 8287 w 13433"/>
                    <a:gd name="connsiteY1" fmla="*/ 20098 h 24288"/>
                    <a:gd name="connsiteX2" fmla="*/ 0 w 13433"/>
                    <a:gd name="connsiteY2" fmla="*/ 13335 h 24288"/>
                    <a:gd name="connsiteX3" fmla="*/ 0 w 13433"/>
                    <a:gd name="connsiteY3" fmla="*/ 13335 h 24288"/>
                    <a:gd name="connsiteX4" fmla="*/ 11906 w 13433"/>
                    <a:gd name="connsiteY4" fmla="*/ 0 h 24288"/>
                    <a:gd name="connsiteX5" fmla="*/ 13430 w 13433"/>
                    <a:gd name="connsiteY5" fmla="*/ 24289 h 2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33" h="24288">
                      <a:moveTo>
                        <a:pt x="13430" y="24289"/>
                      </a:moveTo>
                      <a:lnTo>
                        <a:pt x="8287" y="20098"/>
                      </a:lnTo>
                      <a:lnTo>
                        <a:pt x="0" y="13335"/>
                      </a:lnTo>
                      <a:lnTo>
                        <a:pt x="0" y="13335"/>
                      </a:lnTo>
                      <a:cubicBezTo>
                        <a:pt x="4000" y="8858"/>
                        <a:pt x="8001" y="4477"/>
                        <a:pt x="11906" y="0"/>
                      </a:cubicBezTo>
                      <a:cubicBezTo>
                        <a:pt x="11716" y="571"/>
                        <a:pt x="13525" y="24289"/>
                        <a:pt x="13430" y="24289"/>
                      </a:cubicBezTo>
                      <a:close/>
                    </a:path>
                  </a:pathLst>
                </a:custGeom>
                <a:solidFill>
                  <a:srgbClr val="C53F3F"/>
                </a:solidFill>
                <a:ln w="9525" cap="flat">
                  <a:noFill/>
                  <a:prstDash val="solid"/>
                  <a:miter/>
                </a:ln>
              </p:spPr>
              <p:txBody>
                <a:bodyPr rtlCol="0" anchor="ctr"/>
                <a:lstStyle/>
                <a:p>
                  <a:endParaRPr lang="zh-CN" altLang="en-US"/>
                </a:p>
              </p:txBody>
            </p:sp>
          </p:grpSp>
          <p:grpSp>
            <p:nvGrpSpPr>
              <p:cNvPr id="525" name="图形 26"/>
              <p:cNvGrpSpPr/>
              <p:nvPr/>
            </p:nvGrpSpPr>
            <p:grpSpPr>
              <a:xfrm>
                <a:off x="5913046" y="3484816"/>
                <a:ext cx="44781" cy="45243"/>
                <a:chOff x="5913046" y="3484816"/>
                <a:chExt cx="44781" cy="45243"/>
              </a:xfrm>
              <a:solidFill>
                <a:srgbClr val="C53F3F"/>
              </a:solidFill>
            </p:grpSpPr>
            <p:sp>
              <p:nvSpPr>
                <p:cNvPr id="546" name="任意多边形: 形状 545"/>
                <p:cNvSpPr/>
                <p:nvPr/>
              </p:nvSpPr>
              <p:spPr>
                <a:xfrm>
                  <a:off x="5913046" y="3497960"/>
                  <a:ext cx="9217" cy="10096"/>
                </a:xfrm>
                <a:custGeom>
                  <a:avLst/>
                  <a:gdLst>
                    <a:gd name="connsiteX0" fmla="*/ 9218 w 9217"/>
                    <a:gd name="connsiteY0" fmla="*/ 0 h 10096"/>
                    <a:gd name="connsiteX1" fmla="*/ 7884 w 9217"/>
                    <a:gd name="connsiteY1" fmla="*/ 9525 h 10096"/>
                    <a:gd name="connsiteX2" fmla="*/ 7884 w 9217"/>
                    <a:gd name="connsiteY2" fmla="*/ 9525 h 10096"/>
                    <a:gd name="connsiteX3" fmla="*/ 74 w 9217"/>
                    <a:gd name="connsiteY3" fmla="*/ 10096 h 10096"/>
                    <a:gd name="connsiteX4" fmla="*/ 74 w 9217"/>
                    <a:gd name="connsiteY4" fmla="*/ 10096 h 10096"/>
                    <a:gd name="connsiteX5" fmla="*/ 74 w 9217"/>
                    <a:gd name="connsiteY5" fmla="*/ 9239 h 10096"/>
                    <a:gd name="connsiteX6" fmla="*/ 74 w 9217"/>
                    <a:gd name="connsiteY6" fmla="*/ 6001 h 10096"/>
                    <a:gd name="connsiteX7" fmla="*/ 1502 w 9217"/>
                    <a:gd name="connsiteY7" fmla="*/ 857 h 10096"/>
                    <a:gd name="connsiteX8" fmla="*/ 1502 w 9217"/>
                    <a:gd name="connsiteY8" fmla="*/ 857 h 10096"/>
                    <a:gd name="connsiteX9" fmla="*/ 8837 w 9217"/>
                    <a:gd name="connsiteY9" fmla="*/ 28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17" h="10096">
                      <a:moveTo>
                        <a:pt x="9218" y="0"/>
                      </a:moveTo>
                      <a:cubicBezTo>
                        <a:pt x="8227" y="3074"/>
                        <a:pt x="7776" y="6297"/>
                        <a:pt x="7884" y="9525"/>
                      </a:cubicBezTo>
                      <a:lnTo>
                        <a:pt x="7884" y="9525"/>
                      </a:lnTo>
                      <a:lnTo>
                        <a:pt x="74" y="10096"/>
                      </a:lnTo>
                      <a:lnTo>
                        <a:pt x="74" y="10096"/>
                      </a:lnTo>
                      <a:lnTo>
                        <a:pt x="74" y="9239"/>
                      </a:lnTo>
                      <a:cubicBezTo>
                        <a:pt x="-25" y="8162"/>
                        <a:pt x="-25" y="7078"/>
                        <a:pt x="74" y="6001"/>
                      </a:cubicBezTo>
                      <a:cubicBezTo>
                        <a:pt x="360" y="4239"/>
                        <a:pt x="839" y="2514"/>
                        <a:pt x="1502" y="857"/>
                      </a:cubicBezTo>
                      <a:lnTo>
                        <a:pt x="1502" y="857"/>
                      </a:lnTo>
                      <a:lnTo>
                        <a:pt x="8837" y="286"/>
                      </a:lnTo>
                      <a:close/>
                    </a:path>
                  </a:pathLst>
                </a:custGeom>
                <a:solidFill>
                  <a:srgbClr val="C53F3F"/>
                </a:solidFill>
                <a:ln w="9525" cap="flat">
                  <a:noFill/>
                  <a:prstDash val="solid"/>
                  <a:miter/>
                </a:ln>
              </p:spPr>
              <p:txBody>
                <a:bodyPr rtlCol="0" anchor="ctr"/>
                <a:lstStyle/>
                <a:p>
                  <a:endParaRPr lang="zh-CN" altLang="en-US"/>
                </a:p>
              </p:txBody>
            </p:sp>
            <p:sp>
              <p:nvSpPr>
                <p:cNvPr id="547" name="任意多边形: 形状 546"/>
                <p:cNvSpPr/>
                <p:nvPr/>
              </p:nvSpPr>
              <p:spPr>
                <a:xfrm>
                  <a:off x="5913310" y="3510057"/>
                  <a:ext cx="10191" cy="8953"/>
                </a:xfrm>
                <a:custGeom>
                  <a:avLst/>
                  <a:gdLst>
                    <a:gd name="connsiteX0" fmla="*/ 10192 w 10191"/>
                    <a:gd name="connsiteY0" fmla="*/ 8382 h 8953"/>
                    <a:gd name="connsiteX1" fmla="*/ 10192 w 10191"/>
                    <a:gd name="connsiteY1" fmla="*/ 8382 h 8953"/>
                    <a:gd name="connsiteX2" fmla="*/ 2858 w 10191"/>
                    <a:gd name="connsiteY2" fmla="*/ 8954 h 8953"/>
                    <a:gd name="connsiteX3" fmla="*/ 2858 w 10191"/>
                    <a:gd name="connsiteY3" fmla="*/ 8954 h 8953"/>
                    <a:gd name="connsiteX4" fmla="*/ 571 w 10191"/>
                    <a:gd name="connsiteY4" fmla="*/ 3524 h 8953"/>
                    <a:gd name="connsiteX5" fmla="*/ 0 w 10191"/>
                    <a:gd name="connsiteY5" fmla="*/ 667 h 8953"/>
                    <a:gd name="connsiteX6" fmla="*/ 0 w 10191"/>
                    <a:gd name="connsiteY6" fmla="*/ 667 h 8953"/>
                    <a:gd name="connsiteX7" fmla="*/ 0 w 10191"/>
                    <a:gd name="connsiteY7" fmla="*/ 667 h 8953"/>
                    <a:gd name="connsiteX8" fmla="*/ 0 w 10191"/>
                    <a:gd name="connsiteY8" fmla="*/ 667 h 8953"/>
                    <a:gd name="connsiteX9" fmla="*/ 7811 w 10191"/>
                    <a:gd name="connsiteY9" fmla="*/ 0 h 8953"/>
                    <a:gd name="connsiteX10" fmla="*/ 7811 w 10191"/>
                    <a:gd name="connsiteY10" fmla="*/ 0 h 8953"/>
                    <a:gd name="connsiteX11" fmla="*/ 7811 w 10191"/>
                    <a:gd name="connsiteY11" fmla="*/ 1905 h 8953"/>
                    <a:gd name="connsiteX12" fmla="*/ 8573 w 10191"/>
                    <a:gd name="connsiteY12" fmla="*/ 4953 h 8953"/>
                    <a:gd name="connsiteX13" fmla="*/ 9906 w 10191"/>
                    <a:gd name="connsiteY13" fmla="*/ 8572 h 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91" h="8953">
                      <a:moveTo>
                        <a:pt x="10192" y="8382"/>
                      </a:moveTo>
                      <a:lnTo>
                        <a:pt x="10192" y="8382"/>
                      </a:lnTo>
                      <a:lnTo>
                        <a:pt x="2858" y="8954"/>
                      </a:lnTo>
                      <a:lnTo>
                        <a:pt x="2858" y="8954"/>
                      </a:lnTo>
                      <a:cubicBezTo>
                        <a:pt x="1819" y="7273"/>
                        <a:pt x="1047" y="5442"/>
                        <a:pt x="571" y="3524"/>
                      </a:cubicBezTo>
                      <a:cubicBezTo>
                        <a:pt x="290" y="2592"/>
                        <a:pt x="98" y="1635"/>
                        <a:pt x="0" y="667"/>
                      </a:cubicBezTo>
                      <a:lnTo>
                        <a:pt x="0" y="667"/>
                      </a:lnTo>
                      <a:lnTo>
                        <a:pt x="0" y="667"/>
                      </a:lnTo>
                      <a:lnTo>
                        <a:pt x="0" y="667"/>
                      </a:lnTo>
                      <a:lnTo>
                        <a:pt x="7811" y="0"/>
                      </a:lnTo>
                      <a:cubicBezTo>
                        <a:pt x="7811" y="0"/>
                        <a:pt x="7811" y="0"/>
                        <a:pt x="7811" y="0"/>
                      </a:cubicBezTo>
                      <a:lnTo>
                        <a:pt x="7811" y="1905"/>
                      </a:lnTo>
                      <a:cubicBezTo>
                        <a:pt x="7963" y="2943"/>
                        <a:pt x="8219" y="3965"/>
                        <a:pt x="8573" y="4953"/>
                      </a:cubicBezTo>
                      <a:cubicBezTo>
                        <a:pt x="8893" y="6201"/>
                        <a:pt x="9340" y="7414"/>
                        <a:pt x="9906" y="8572"/>
                      </a:cubicBezTo>
                      <a:close/>
                    </a:path>
                  </a:pathLst>
                </a:custGeom>
                <a:solidFill>
                  <a:srgbClr val="C53F3F"/>
                </a:solidFill>
                <a:ln w="9525" cap="flat">
                  <a:noFill/>
                  <a:prstDash val="solid"/>
                  <a:miter/>
                </a:ln>
              </p:spPr>
              <p:txBody>
                <a:bodyPr rtlCol="0" anchor="ctr"/>
                <a:lstStyle/>
                <a:p>
                  <a:endParaRPr lang="zh-CN" altLang="en-US"/>
                </a:p>
              </p:txBody>
            </p:sp>
            <p:sp>
              <p:nvSpPr>
                <p:cNvPr id="548" name="任意多边形: 形状 547"/>
                <p:cNvSpPr/>
                <p:nvPr/>
              </p:nvSpPr>
              <p:spPr>
                <a:xfrm>
                  <a:off x="5939599" y="3518439"/>
                  <a:ext cx="15430" cy="11048"/>
                </a:xfrm>
                <a:custGeom>
                  <a:avLst/>
                  <a:gdLst>
                    <a:gd name="connsiteX0" fmla="*/ 15430 w 15430"/>
                    <a:gd name="connsiteY0" fmla="*/ 0 h 11048"/>
                    <a:gd name="connsiteX1" fmla="*/ 15430 w 15430"/>
                    <a:gd name="connsiteY1" fmla="*/ 0 h 11048"/>
                    <a:gd name="connsiteX2" fmla="*/ 13525 w 15430"/>
                    <a:gd name="connsiteY2" fmla="*/ 2953 h 11048"/>
                    <a:gd name="connsiteX3" fmla="*/ 10668 w 15430"/>
                    <a:gd name="connsiteY3" fmla="*/ 6001 h 11048"/>
                    <a:gd name="connsiteX4" fmla="*/ 7334 w 15430"/>
                    <a:gd name="connsiteY4" fmla="*/ 8477 h 11048"/>
                    <a:gd name="connsiteX5" fmla="*/ 3715 w 15430"/>
                    <a:gd name="connsiteY5" fmla="*/ 10192 h 11048"/>
                    <a:gd name="connsiteX6" fmla="*/ 667 w 15430"/>
                    <a:gd name="connsiteY6" fmla="*/ 11049 h 11048"/>
                    <a:gd name="connsiteX7" fmla="*/ 0 w 15430"/>
                    <a:gd name="connsiteY7" fmla="*/ 11049 h 11048"/>
                    <a:gd name="connsiteX8" fmla="*/ 0 w 15430"/>
                    <a:gd name="connsiteY8" fmla="*/ 11049 h 11048"/>
                    <a:gd name="connsiteX9" fmla="*/ 5429 w 15430"/>
                    <a:gd name="connsiteY9" fmla="*/ 4953 h 11048"/>
                    <a:gd name="connsiteX10" fmla="*/ 7525 w 15430"/>
                    <a:gd name="connsiteY10" fmla="*/ 762 h 11048"/>
                    <a:gd name="connsiteX11" fmla="*/ 7525 w 15430"/>
                    <a:gd name="connsiteY11" fmla="*/ 762 h 11048"/>
                    <a:gd name="connsiteX12" fmla="*/ 14954 w 15430"/>
                    <a:gd name="connsiteY12" fmla="*/ 190 h 1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30" h="11048">
                      <a:moveTo>
                        <a:pt x="15430" y="0"/>
                      </a:moveTo>
                      <a:lnTo>
                        <a:pt x="15430" y="0"/>
                      </a:lnTo>
                      <a:cubicBezTo>
                        <a:pt x="14851" y="1019"/>
                        <a:pt x="14215" y="2005"/>
                        <a:pt x="13525" y="2953"/>
                      </a:cubicBezTo>
                      <a:cubicBezTo>
                        <a:pt x="12649" y="4037"/>
                        <a:pt x="11694" y="5056"/>
                        <a:pt x="10668" y="6001"/>
                      </a:cubicBezTo>
                      <a:cubicBezTo>
                        <a:pt x="9621" y="6909"/>
                        <a:pt x="8506" y="7737"/>
                        <a:pt x="7334" y="8477"/>
                      </a:cubicBezTo>
                      <a:cubicBezTo>
                        <a:pt x="6166" y="9126"/>
                        <a:pt x="4957" y="9699"/>
                        <a:pt x="3715" y="10192"/>
                      </a:cubicBezTo>
                      <a:lnTo>
                        <a:pt x="667" y="11049"/>
                      </a:lnTo>
                      <a:lnTo>
                        <a:pt x="0" y="11049"/>
                      </a:lnTo>
                      <a:lnTo>
                        <a:pt x="0" y="11049"/>
                      </a:lnTo>
                      <a:cubicBezTo>
                        <a:pt x="2123" y="9319"/>
                        <a:pt x="3956" y="7261"/>
                        <a:pt x="5429" y="4953"/>
                      </a:cubicBezTo>
                      <a:cubicBezTo>
                        <a:pt x="6222" y="3605"/>
                        <a:pt x="6922" y="2205"/>
                        <a:pt x="7525" y="762"/>
                      </a:cubicBezTo>
                      <a:lnTo>
                        <a:pt x="7525" y="762"/>
                      </a:lnTo>
                      <a:lnTo>
                        <a:pt x="14954" y="190"/>
                      </a:lnTo>
                      <a:close/>
                    </a:path>
                  </a:pathLst>
                </a:custGeom>
                <a:solidFill>
                  <a:srgbClr val="C53F3F"/>
                </a:solidFill>
                <a:ln w="9525" cap="flat">
                  <a:noFill/>
                  <a:prstDash val="solid"/>
                  <a:miter/>
                </a:ln>
              </p:spPr>
              <p:txBody>
                <a:bodyPr rtlCol="0" anchor="ctr"/>
                <a:lstStyle/>
                <a:p>
                  <a:endParaRPr lang="zh-CN" altLang="en-US"/>
                </a:p>
              </p:txBody>
            </p:sp>
            <p:sp>
              <p:nvSpPr>
                <p:cNvPr id="549" name="任意多边形: 形状 548"/>
                <p:cNvSpPr/>
                <p:nvPr/>
              </p:nvSpPr>
              <p:spPr>
                <a:xfrm>
                  <a:off x="5935408" y="3495960"/>
                  <a:ext cx="11144" cy="10096"/>
                </a:xfrm>
                <a:custGeom>
                  <a:avLst/>
                  <a:gdLst>
                    <a:gd name="connsiteX0" fmla="*/ 11144 w 11144"/>
                    <a:gd name="connsiteY0" fmla="*/ 9239 h 10096"/>
                    <a:gd name="connsiteX1" fmla="*/ 667 w 11144"/>
                    <a:gd name="connsiteY1" fmla="*/ 10096 h 10096"/>
                    <a:gd name="connsiteX2" fmla="*/ 0 w 11144"/>
                    <a:gd name="connsiteY2" fmla="*/ 571 h 10096"/>
                    <a:gd name="connsiteX3" fmla="*/ 0 w 11144"/>
                    <a:gd name="connsiteY3" fmla="*/ 571 h 10096"/>
                    <a:gd name="connsiteX4" fmla="*/ 8096 w 11144"/>
                    <a:gd name="connsiteY4" fmla="*/ 0 h 10096"/>
                    <a:gd name="connsiteX5" fmla="*/ 8096 w 11144"/>
                    <a:gd name="connsiteY5" fmla="*/ 0 h 10096"/>
                    <a:gd name="connsiteX6" fmla="*/ 10192 w 11144"/>
                    <a:gd name="connsiteY6" fmla="*/ 5239 h 10096"/>
                    <a:gd name="connsiteX7" fmla="*/ 10858 w 11144"/>
                    <a:gd name="connsiteY7" fmla="*/ 809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 h="10096">
                      <a:moveTo>
                        <a:pt x="11144" y="9239"/>
                      </a:moveTo>
                      <a:lnTo>
                        <a:pt x="667" y="10096"/>
                      </a:lnTo>
                      <a:lnTo>
                        <a:pt x="0" y="571"/>
                      </a:lnTo>
                      <a:lnTo>
                        <a:pt x="0" y="571"/>
                      </a:lnTo>
                      <a:lnTo>
                        <a:pt x="8096" y="0"/>
                      </a:lnTo>
                      <a:lnTo>
                        <a:pt x="8096" y="0"/>
                      </a:lnTo>
                      <a:cubicBezTo>
                        <a:pt x="9014" y="1650"/>
                        <a:pt x="9718" y="3411"/>
                        <a:pt x="10192" y="5239"/>
                      </a:cubicBezTo>
                      <a:cubicBezTo>
                        <a:pt x="10192" y="6191"/>
                        <a:pt x="10668" y="7144"/>
                        <a:pt x="10858" y="8096"/>
                      </a:cubicBezTo>
                      <a:close/>
                    </a:path>
                  </a:pathLst>
                </a:custGeom>
                <a:solidFill>
                  <a:srgbClr val="C53F3F"/>
                </a:solidFill>
                <a:ln w="9525" cap="flat">
                  <a:noFill/>
                  <a:prstDash val="solid"/>
                  <a:miter/>
                </a:ln>
              </p:spPr>
              <p:txBody>
                <a:bodyPr rtlCol="0" anchor="ctr"/>
                <a:lstStyle/>
                <a:p>
                  <a:endParaRPr lang="zh-CN" altLang="en-US"/>
                </a:p>
              </p:txBody>
            </p:sp>
            <p:sp>
              <p:nvSpPr>
                <p:cNvPr id="550" name="任意多边形: 形状 549"/>
                <p:cNvSpPr/>
                <p:nvPr/>
              </p:nvSpPr>
              <p:spPr>
                <a:xfrm>
                  <a:off x="5936741" y="3507771"/>
                  <a:ext cx="9906" cy="9429"/>
                </a:xfrm>
                <a:custGeom>
                  <a:avLst/>
                  <a:gdLst>
                    <a:gd name="connsiteX0" fmla="*/ 9906 w 9906"/>
                    <a:gd name="connsiteY0" fmla="*/ 0 h 9429"/>
                    <a:gd name="connsiteX1" fmla="*/ 9906 w 9906"/>
                    <a:gd name="connsiteY1" fmla="*/ 2191 h 9429"/>
                    <a:gd name="connsiteX2" fmla="*/ 9906 w 9906"/>
                    <a:gd name="connsiteY2" fmla="*/ 4286 h 9429"/>
                    <a:gd name="connsiteX3" fmla="*/ 8858 w 9906"/>
                    <a:gd name="connsiteY3" fmla="*/ 8858 h 9429"/>
                    <a:gd name="connsiteX4" fmla="*/ 8858 w 9906"/>
                    <a:gd name="connsiteY4" fmla="*/ 8858 h 9429"/>
                    <a:gd name="connsiteX5" fmla="*/ 667 w 9906"/>
                    <a:gd name="connsiteY5" fmla="*/ 9430 h 9429"/>
                    <a:gd name="connsiteX6" fmla="*/ 667 w 9906"/>
                    <a:gd name="connsiteY6" fmla="*/ 9430 h 9429"/>
                    <a:gd name="connsiteX7" fmla="*/ 0 w 9906"/>
                    <a:gd name="connsiteY7" fmla="*/ 571 h 9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06" h="9429">
                      <a:moveTo>
                        <a:pt x="9906" y="0"/>
                      </a:moveTo>
                      <a:lnTo>
                        <a:pt x="9906" y="2191"/>
                      </a:lnTo>
                      <a:cubicBezTo>
                        <a:pt x="9906" y="2858"/>
                        <a:pt x="9906" y="3620"/>
                        <a:pt x="9906" y="4286"/>
                      </a:cubicBezTo>
                      <a:cubicBezTo>
                        <a:pt x="9715" y="5842"/>
                        <a:pt x="9363" y="7374"/>
                        <a:pt x="8858" y="8858"/>
                      </a:cubicBezTo>
                      <a:lnTo>
                        <a:pt x="8858" y="8858"/>
                      </a:lnTo>
                      <a:lnTo>
                        <a:pt x="667" y="9430"/>
                      </a:lnTo>
                      <a:lnTo>
                        <a:pt x="667" y="9430"/>
                      </a:lnTo>
                      <a:lnTo>
                        <a:pt x="0" y="571"/>
                      </a:lnTo>
                      <a:close/>
                    </a:path>
                  </a:pathLst>
                </a:custGeom>
                <a:solidFill>
                  <a:srgbClr val="C53F3F"/>
                </a:solidFill>
                <a:ln w="9525" cap="flat">
                  <a:noFill/>
                  <a:prstDash val="solid"/>
                  <a:miter/>
                </a:ln>
              </p:spPr>
              <p:txBody>
                <a:bodyPr rtlCol="0" anchor="ctr"/>
                <a:lstStyle/>
                <a:p>
                  <a:endParaRPr lang="zh-CN" altLang="en-US"/>
                </a:p>
              </p:txBody>
            </p:sp>
            <p:sp>
              <p:nvSpPr>
                <p:cNvPr id="551" name="任意多边形: 形状 550"/>
                <p:cNvSpPr/>
                <p:nvPr/>
              </p:nvSpPr>
              <p:spPr>
                <a:xfrm>
                  <a:off x="5923464" y="3497199"/>
                  <a:ext cx="10229" cy="10286"/>
                </a:xfrm>
                <a:custGeom>
                  <a:avLst/>
                  <a:gdLst>
                    <a:gd name="connsiteX0" fmla="*/ 9563 w 10229"/>
                    <a:gd name="connsiteY0" fmla="*/ 0 h 10286"/>
                    <a:gd name="connsiteX1" fmla="*/ 10230 w 10229"/>
                    <a:gd name="connsiteY1" fmla="*/ 9525 h 10286"/>
                    <a:gd name="connsiteX2" fmla="*/ 38 w 10229"/>
                    <a:gd name="connsiteY2" fmla="*/ 10287 h 10286"/>
                    <a:gd name="connsiteX3" fmla="*/ 38 w 10229"/>
                    <a:gd name="connsiteY3" fmla="*/ 9620 h 10286"/>
                    <a:gd name="connsiteX4" fmla="*/ 38 w 10229"/>
                    <a:gd name="connsiteY4" fmla="*/ 8096 h 10286"/>
                    <a:gd name="connsiteX5" fmla="*/ 38 w 10229"/>
                    <a:gd name="connsiteY5" fmla="*/ 5715 h 10286"/>
                    <a:gd name="connsiteX6" fmla="*/ 1181 w 10229"/>
                    <a:gd name="connsiteY6" fmla="*/ 1143 h 10286"/>
                    <a:gd name="connsiteX7" fmla="*/ 1181 w 10229"/>
                    <a:gd name="connsiteY7" fmla="*/ 1143 h 10286"/>
                    <a:gd name="connsiteX8" fmla="*/ 8991 w 10229"/>
                    <a:gd name="connsiteY8" fmla="*/ 571 h 1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29" h="10286">
                      <a:moveTo>
                        <a:pt x="9563" y="0"/>
                      </a:moveTo>
                      <a:lnTo>
                        <a:pt x="10230" y="9525"/>
                      </a:lnTo>
                      <a:lnTo>
                        <a:pt x="38" y="10287"/>
                      </a:lnTo>
                      <a:lnTo>
                        <a:pt x="38" y="9620"/>
                      </a:lnTo>
                      <a:cubicBezTo>
                        <a:pt x="-13" y="9114"/>
                        <a:pt x="-13" y="8603"/>
                        <a:pt x="38" y="8096"/>
                      </a:cubicBezTo>
                      <a:cubicBezTo>
                        <a:pt x="-12" y="7303"/>
                        <a:pt x="-12" y="6508"/>
                        <a:pt x="38" y="5715"/>
                      </a:cubicBezTo>
                      <a:cubicBezTo>
                        <a:pt x="306" y="4165"/>
                        <a:pt x="688" y="2637"/>
                        <a:pt x="1181" y="1143"/>
                      </a:cubicBezTo>
                      <a:lnTo>
                        <a:pt x="1181" y="1143"/>
                      </a:lnTo>
                      <a:lnTo>
                        <a:pt x="8991" y="571"/>
                      </a:lnTo>
                      <a:close/>
                    </a:path>
                  </a:pathLst>
                </a:custGeom>
                <a:solidFill>
                  <a:srgbClr val="C53F3F"/>
                </a:solidFill>
                <a:ln w="9525" cap="flat">
                  <a:noFill/>
                  <a:prstDash val="solid"/>
                  <a:miter/>
                </a:ln>
              </p:spPr>
              <p:txBody>
                <a:bodyPr rtlCol="0" anchor="ctr"/>
                <a:lstStyle/>
                <a:p>
                  <a:endParaRPr lang="zh-CN" altLang="en-US"/>
                </a:p>
              </p:txBody>
            </p:sp>
            <p:sp>
              <p:nvSpPr>
                <p:cNvPr id="552" name="任意多边形: 形状 551"/>
                <p:cNvSpPr/>
                <p:nvPr/>
              </p:nvSpPr>
              <p:spPr>
                <a:xfrm>
                  <a:off x="5924359" y="3508819"/>
                  <a:ext cx="10382" cy="9239"/>
                </a:xfrm>
                <a:custGeom>
                  <a:avLst/>
                  <a:gdLst>
                    <a:gd name="connsiteX0" fmla="*/ 9716 w 10382"/>
                    <a:gd name="connsiteY0" fmla="*/ 0 h 9239"/>
                    <a:gd name="connsiteX1" fmla="*/ 10382 w 10382"/>
                    <a:gd name="connsiteY1" fmla="*/ 8668 h 9239"/>
                    <a:gd name="connsiteX2" fmla="*/ 10382 w 10382"/>
                    <a:gd name="connsiteY2" fmla="*/ 8668 h 9239"/>
                    <a:gd name="connsiteX3" fmla="*/ 2286 w 10382"/>
                    <a:gd name="connsiteY3" fmla="*/ 9239 h 9239"/>
                    <a:gd name="connsiteX4" fmla="*/ 2286 w 10382"/>
                    <a:gd name="connsiteY4" fmla="*/ 9239 h 9239"/>
                    <a:gd name="connsiteX5" fmla="*/ 572 w 10382"/>
                    <a:gd name="connsiteY5" fmla="*/ 4763 h 9239"/>
                    <a:gd name="connsiteX6" fmla="*/ 0 w 10382"/>
                    <a:gd name="connsiteY6" fmla="*/ 2381 h 9239"/>
                    <a:gd name="connsiteX7" fmla="*/ 0 w 10382"/>
                    <a:gd name="connsiteY7" fmla="*/ 762 h 9239"/>
                    <a:gd name="connsiteX8" fmla="*/ 0 w 10382"/>
                    <a:gd name="connsiteY8" fmla="*/ 762 h 9239"/>
                    <a:gd name="connsiteX9" fmla="*/ 10001 w 10382"/>
                    <a:gd name="connsiteY9" fmla="*/ 0 h 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82" h="9239">
                      <a:moveTo>
                        <a:pt x="9716" y="0"/>
                      </a:moveTo>
                      <a:cubicBezTo>
                        <a:pt x="9716" y="2857"/>
                        <a:pt x="10192" y="5810"/>
                        <a:pt x="10382" y="8668"/>
                      </a:cubicBezTo>
                      <a:lnTo>
                        <a:pt x="10382" y="8668"/>
                      </a:lnTo>
                      <a:lnTo>
                        <a:pt x="2286" y="9239"/>
                      </a:lnTo>
                      <a:cubicBezTo>
                        <a:pt x="2286" y="9239"/>
                        <a:pt x="2286" y="9239"/>
                        <a:pt x="2286" y="9239"/>
                      </a:cubicBezTo>
                      <a:cubicBezTo>
                        <a:pt x="1616" y="7786"/>
                        <a:pt x="1044" y="6291"/>
                        <a:pt x="572" y="4763"/>
                      </a:cubicBezTo>
                      <a:lnTo>
                        <a:pt x="0" y="2381"/>
                      </a:lnTo>
                      <a:cubicBezTo>
                        <a:pt x="0" y="1810"/>
                        <a:pt x="0" y="1238"/>
                        <a:pt x="0" y="762"/>
                      </a:cubicBezTo>
                      <a:lnTo>
                        <a:pt x="0" y="762"/>
                      </a:lnTo>
                      <a:lnTo>
                        <a:pt x="10001" y="0"/>
                      </a:lnTo>
                      <a:close/>
                    </a:path>
                  </a:pathLst>
                </a:custGeom>
                <a:solidFill>
                  <a:srgbClr val="C53F3F"/>
                </a:solidFill>
                <a:ln w="9525" cap="flat">
                  <a:noFill/>
                  <a:prstDash val="solid"/>
                  <a:miter/>
                </a:ln>
              </p:spPr>
              <p:txBody>
                <a:bodyPr rtlCol="0" anchor="ctr"/>
                <a:lstStyle/>
                <a:p>
                  <a:endParaRPr lang="zh-CN" altLang="en-US"/>
                </a:p>
              </p:txBody>
            </p:sp>
            <p:sp>
              <p:nvSpPr>
                <p:cNvPr id="553" name="任意多边形: 形状 552"/>
                <p:cNvSpPr/>
                <p:nvPr/>
              </p:nvSpPr>
              <p:spPr>
                <a:xfrm>
                  <a:off x="5946362" y="3495579"/>
                  <a:ext cx="11239" cy="9620"/>
                </a:xfrm>
                <a:custGeom>
                  <a:avLst/>
                  <a:gdLst>
                    <a:gd name="connsiteX0" fmla="*/ 11240 w 11239"/>
                    <a:gd name="connsiteY0" fmla="*/ 8954 h 9620"/>
                    <a:gd name="connsiteX1" fmla="*/ 2667 w 11239"/>
                    <a:gd name="connsiteY1" fmla="*/ 9620 h 9620"/>
                    <a:gd name="connsiteX2" fmla="*/ 0 w 11239"/>
                    <a:gd name="connsiteY2" fmla="*/ 571 h 9620"/>
                    <a:gd name="connsiteX3" fmla="*/ 0 w 11239"/>
                    <a:gd name="connsiteY3" fmla="*/ 571 h 9620"/>
                    <a:gd name="connsiteX4" fmla="*/ 7811 w 11239"/>
                    <a:gd name="connsiteY4" fmla="*/ 0 h 9620"/>
                    <a:gd name="connsiteX5" fmla="*/ 7811 w 11239"/>
                    <a:gd name="connsiteY5" fmla="*/ 0 h 9620"/>
                    <a:gd name="connsiteX6" fmla="*/ 10192 w 11239"/>
                    <a:gd name="connsiteY6" fmla="*/ 5524 h 9620"/>
                    <a:gd name="connsiteX7" fmla="*/ 10859 w 11239"/>
                    <a:gd name="connsiteY7" fmla="*/ 8763 h 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39" h="9620">
                      <a:moveTo>
                        <a:pt x="11240" y="8954"/>
                      </a:moveTo>
                      <a:lnTo>
                        <a:pt x="2667" y="9620"/>
                      </a:lnTo>
                      <a:cubicBezTo>
                        <a:pt x="2305" y="6473"/>
                        <a:pt x="1403" y="3412"/>
                        <a:pt x="0" y="571"/>
                      </a:cubicBezTo>
                      <a:lnTo>
                        <a:pt x="0" y="571"/>
                      </a:lnTo>
                      <a:lnTo>
                        <a:pt x="7811" y="0"/>
                      </a:lnTo>
                      <a:lnTo>
                        <a:pt x="7811" y="0"/>
                      </a:lnTo>
                      <a:cubicBezTo>
                        <a:pt x="8876" y="1712"/>
                        <a:pt x="9678" y="3574"/>
                        <a:pt x="10192" y="5524"/>
                      </a:cubicBezTo>
                      <a:cubicBezTo>
                        <a:pt x="10505" y="6583"/>
                        <a:pt x="10728" y="7666"/>
                        <a:pt x="10859" y="8763"/>
                      </a:cubicBezTo>
                      <a:close/>
                    </a:path>
                  </a:pathLst>
                </a:custGeom>
                <a:solidFill>
                  <a:srgbClr val="C53F3F"/>
                </a:solidFill>
                <a:ln w="9525" cap="flat">
                  <a:noFill/>
                  <a:prstDash val="solid"/>
                  <a:miter/>
                </a:ln>
              </p:spPr>
              <p:txBody>
                <a:bodyPr rtlCol="0" anchor="ctr"/>
                <a:lstStyle/>
                <a:p>
                  <a:endParaRPr lang="zh-CN" altLang="en-US"/>
                </a:p>
              </p:txBody>
            </p:sp>
            <p:sp>
              <p:nvSpPr>
                <p:cNvPr id="554" name="任意多边形: 形状 553"/>
                <p:cNvSpPr/>
                <p:nvPr/>
              </p:nvSpPr>
              <p:spPr>
                <a:xfrm>
                  <a:off x="5948838" y="3506914"/>
                  <a:ext cx="8989" cy="9525"/>
                </a:xfrm>
                <a:custGeom>
                  <a:avLst/>
                  <a:gdLst>
                    <a:gd name="connsiteX0" fmla="*/ 8954 w 8989"/>
                    <a:gd name="connsiteY0" fmla="*/ 0 h 9525"/>
                    <a:gd name="connsiteX1" fmla="*/ 8954 w 8989"/>
                    <a:gd name="connsiteY1" fmla="*/ 571 h 9525"/>
                    <a:gd name="connsiteX2" fmla="*/ 8954 w 8989"/>
                    <a:gd name="connsiteY2" fmla="*/ 2857 h 9525"/>
                    <a:gd name="connsiteX3" fmla="*/ 7811 w 8989"/>
                    <a:gd name="connsiteY3" fmla="*/ 8191 h 9525"/>
                    <a:gd name="connsiteX4" fmla="*/ 7810 w 8989"/>
                    <a:gd name="connsiteY4" fmla="*/ 8954 h 9525"/>
                    <a:gd name="connsiteX5" fmla="*/ 7810 w 8989"/>
                    <a:gd name="connsiteY5" fmla="*/ 8954 h 9525"/>
                    <a:gd name="connsiteX6" fmla="*/ 0 w 8989"/>
                    <a:gd name="connsiteY6" fmla="*/ 9525 h 9525"/>
                    <a:gd name="connsiteX7" fmla="*/ 0 w 8989"/>
                    <a:gd name="connsiteY7" fmla="*/ 9525 h 9525"/>
                    <a:gd name="connsiteX8" fmla="*/ 0 w 8989"/>
                    <a:gd name="connsiteY8" fmla="*/ 8763 h 9525"/>
                    <a:gd name="connsiteX9" fmla="*/ 762 w 8989"/>
                    <a:gd name="connsiteY9" fmla="*/ 4477 h 9525"/>
                    <a:gd name="connsiteX10" fmla="*/ 762 w 8989"/>
                    <a:gd name="connsiteY10" fmla="*/ 1334 h 9525"/>
                    <a:gd name="connsiteX11" fmla="*/ 762 w 8989"/>
                    <a:gd name="connsiteY11" fmla="*/ 571 h 9525"/>
                    <a:gd name="connsiteX12" fmla="*/ 762 w 8989"/>
                    <a:gd name="connsiteY12" fmla="*/ 571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89" h="9525">
                      <a:moveTo>
                        <a:pt x="8954" y="0"/>
                      </a:moveTo>
                      <a:lnTo>
                        <a:pt x="8954" y="571"/>
                      </a:lnTo>
                      <a:cubicBezTo>
                        <a:pt x="9001" y="1333"/>
                        <a:pt x="9001" y="2096"/>
                        <a:pt x="8954" y="2857"/>
                      </a:cubicBezTo>
                      <a:cubicBezTo>
                        <a:pt x="8766" y="4671"/>
                        <a:pt x="8382" y="6460"/>
                        <a:pt x="7811" y="8191"/>
                      </a:cubicBezTo>
                      <a:lnTo>
                        <a:pt x="7810" y="8954"/>
                      </a:lnTo>
                      <a:lnTo>
                        <a:pt x="7810" y="8954"/>
                      </a:lnTo>
                      <a:lnTo>
                        <a:pt x="0" y="9525"/>
                      </a:lnTo>
                      <a:lnTo>
                        <a:pt x="0" y="9525"/>
                      </a:lnTo>
                      <a:lnTo>
                        <a:pt x="0" y="8763"/>
                      </a:lnTo>
                      <a:cubicBezTo>
                        <a:pt x="346" y="7352"/>
                        <a:pt x="601" y="5921"/>
                        <a:pt x="762" y="4477"/>
                      </a:cubicBezTo>
                      <a:cubicBezTo>
                        <a:pt x="762" y="3429"/>
                        <a:pt x="762" y="2381"/>
                        <a:pt x="762" y="1334"/>
                      </a:cubicBezTo>
                      <a:lnTo>
                        <a:pt x="762" y="571"/>
                      </a:lnTo>
                      <a:lnTo>
                        <a:pt x="762" y="571"/>
                      </a:lnTo>
                      <a:close/>
                    </a:path>
                  </a:pathLst>
                </a:custGeom>
                <a:solidFill>
                  <a:srgbClr val="C53F3F"/>
                </a:solidFill>
                <a:ln w="9525" cap="flat">
                  <a:noFill/>
                  <a:prstDash val="solid"/>
                  <a:miter/>
                </a:ln>
              </p:spPr>
              <p:txBody>
                <a:bodyPr rtlCol="0" anchor="ctr"/>
                <a:lstStyle/>
                <a:p>
                  <a:endParaRPr lang="zh-CN" altLang="en-US"/>
                </a:p>
              </p:txBody>
            </p:sp>
            <p:sp>
              <p:nvSpPr>
                <p:cNvPr id="555" name="任意多边形: 形状 554"/>
                <p:cNvSpPr/>
                <p:nvPr/>
              </p:nvSpPr>
              <p:spPr>
                <a:xfrm>
                  <a:off x="5936837" y="3485102"/>
                  <a:ext cx="16287" cy="8762"/>
                </a:xfrm>
                <a:custGeom>
                  <a:avLst/>
                  <a:gdLst>
                    <a:gd name="connsiteX0" fmla="*/ 16288 w 16287"/>
                    <a:gd name="connsiteY0" fmla="*/ 8192 h 8762"/>
                    <a:gd name="connsiteX1" fmla="*/ 16288 w 16287"/>
                    <a:gd name="connsiteY1" fmla="*/ 8192 h 8762"/>
                    <a:gd name="connsiteX2" fmla="*/ 8858 w 16287"/>
                    <a:gd name="connsiteY2" fmla="*/ 8763 h 8762"/>
                    <a:gd name="connsiteX3" fmla="*/ 8858 w 16287"/>
                    <a:gd name="connsiteY3" fmla="*/ 8763 h 8762"/>
                    <a:gd name="connsiteX4" fmla="*/ 4667 w 16287"/>
                    <a:gd name="connsiteY4" fmla="*/ 3524 h 8762"/>
                    <a:gd name="connsiteX5" fmla="*/ 1619 w 16287"/>
                    <a:gd name="connsiteY5" fmla="*/ 1048 h 8762"/>
                    <a:gd name="connsiteX6" fmla="*/ 0 w 16287"/>
                    <a:gd name="connsiteY6" fmla="*/ 0 h 8762"/>
                    <a:gd name="connsiteX7" fmla="*/ 0 w 16287"/>
                    <a:gd name="connsiteY7" fmla="*/ 0 h 8762"/>
                    <a:gd name="connsiteX8" fmla="*/ 0 w 16287"/>
                    <a:gd name="connsiteY8" fmla="*/ 0 h 8762"/>
                    <a:gd name="connsiteX9" fmla="*/ 7811 w 16287"/>
                    <a:gd name="connsiteY9" fmla="*/ 1715 h 8762"/>
                    <a:gd name="connsiteX10" fmla="*/ 16288 w 16287"/>
                    <a:gd name="connsiteY10" fmla="*/ 8192 h 8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87" h="8762">
                      <a:moveTo>
                        <a:pt x="16288" y="8192"/>
                      </a:moveTo>
                      <a:lnTo>
                        <a:pt x="16288" y="8192"/>
                      </a:lnTo>
                      <a:lnTo>
                        <a:pt x="8858" y="8763"/>
                      </a:lnTo>
                      <a:lnTo>
                        <a:pt x="8858" y="8763"/>
                      </a:lnTo>
                      <a:cubicBezTo>
                        <a:pt x="7700" y="6839"/>
                        <a:pt x="6290" y="5077"/>
                        <a:pt x="4667" y="3524"/>
                      </a:cubicBezTo>
                      <a:cubicBezTo>
                        <a:pt x="3739" y="2596"/>
                        <a:pt x="2718" y="1766"/>
                        <a:pt x="1619" y="1048"/>
                      </a:cubicBezTo>
                      <a:lnTo>
                        <a:pt x="0" y="0"/>
                      </a:lnTo>
                      <a:lnTo>
                        <a:pt x="0" y="0"/>
                      </a:lnTo>
                      <a:lnTo>
                        <a:pt x="0" y="0"/>
                      </a:lnTo>
                      <a:cubicBezTo>
                        <a:pt x="2681" y="129"/>
                        <a:pt x="5322" y="709"/>
                        <a:pt x="7811" y="1715"/>
                      </a:cubicBezTo>
                      <a:cubicBezTo>
                        <a:pt x="11117" y="3159"/>
                        <a:pt x="14025" y="5381"/>
                        <a:pt x="16288" y="8192"/>
                      </a:cubicBezTo>
                      <a:close/>
                    </a:path>
                  </a:pathLst>
                </a:custGeom>
                <a:solidFill>
                  <a:srgbClr val="C53F3F"/>
                </a:solidFill>
                <a:ln w="9525" cap="flat">
                  <a:noFill/>
                  <a:prstDash val="solid"/>
                  <a:miter/>
                </a:ln>
              </p:spPr>
              <p:txBody>
                <a:bodyPr rtlCol="0" anchor="ctr"/>
                <a:lstStyle/>
                <a:p>
                  <a:endParaRPr lang="zh-CN" altLang="en-US"/>
                </a:p>
              </p:txBody>
            </p:sp>
            <p:sp>
              <p:nvSpPr>
                <p:cNvPr id="556" name="任意多边形: 形状 555"/>
                <p:cNvSpPr/>
                <p:nvPr/>
              </p:nvSpPr>
              <p:spPr>
                <a:xfrm>
                  <a:off x="5917787" y="3520821"/>
                  <a:ext cx="16287" cy="9238"/>
                </a:xfrm>
                <a:custGeom>
                  <a:avLst/>
                  <a:gdLst>
                    <a:gd name="connsiteX0" fmla="*/ 16288 w 16287"/>
                    <a:gd name="connsiteY0" fmla="*/ 9144 h 9238"/>
                    <a:gd name="connsiteX1" fmla="*/ 16288 w 16287"/>
                    <a:gd name="connsiteY1" fmla="*/ 9144 h 9238"/>
                    <a:gd name="connsiteX2" fmla="*/ 13811 w 16287"/>
                    <a:gd name="connsiteY2" fmla="*/ 9144 h 9238"/>
                    <a:gd name="connsiteX3" fmla="*/ 9335 w 16287"/>
                    <a:gd name="connsiteY3" fmla="*/ 7810 h 9238"/>
                    <a:gd name="connsiteX4" fmla="*/ 4667 w 16287"/>
                    <a:gd name="connsiteY4" fmla="*/ 5239 h 9238"/>
                    <a:gd name="connsiteX5" fmla="*/ 1810 w 16287"/>
                    <a:gd name="connsiteY5" fmla="*/ 2762 h 9238"/>
                    <a:gd name="connsiteX6" fmla="*/ 0 w 16287"/>
                    <a:gd name="connsiteY6" fmla="*/ 571 h 9238"/>
                    <a:gd name="connsiteX7" fmla="*/ 0 w 16287"/>
                    <a:gd name="connsiteY7" fmla="*/ 571 h 9238"/>
                    <a:gd name="connsiteX8" fmla="*/ 6953 w 16287"/>
                    <a:gd name="connsiteY8" fmla="*/ 0 h 9238"/>
                    <a:gd name="connsiteX9" fmla="*/ 6953 w 16287"/>
                    <a:gd name="connsiteY9" fmla="*/ 0 h 9238"/>
                    <a:gd name="connsiteX10" fmla="*/ 9811 w 16287"/>
                    <a:gd name="connsiteY10" fmla="*/ 4001 h 9238"/>
                    <a:gd name="connsiteX11" fmla="*/ 13049 w 16287"/>
                    <a:gd name="connsiteY11" fmla="*/ 7144 h 9238"/>
                    <a:gd name="connsiteX12" fmla="*/ 16193 w 16287"/>
                    <a:gd name="connsiteY12" fmla="*/ 9239 h 9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287" h="9238">
                      <a:moveTo>
                        <a:pt x="16288" y="9144"/>
                      </a:moveTo>
                      <a:lnTo>
                        <a:pt x="16288" y="9144"/>
                      </a:lnTo>
                      <a:lnTo>
                        <a:pt x="13811" y="9144"/>
                      </a:lnTo>
                      <a:cubicBezTo>
                        <a:pt x="12280" y="8845"/>
                        <a:pt x="10780" y="8398"/>
                        <a:pt x="9335" y="7810"/>
                      </a:cubicBezTo>
                      <a:cubicBezTo>
                        <a:pt x="7692" y="7122"/>
                        <a:pt x="6127" y="6260"/>
                        <a:pt x="4667" y="5239"/>
                      </a:cubicBezTo>
                      <a:cubicBezTo>
                        <a:pt x="3649" y="4492"/>
                        <a:pt x="2693" y="3664"/>
                        <a:pt x="1810" y="2762"/>
                      </a:cubicBezTo>
                      <a:cubicBezTo>
                        <a:pt x="1156" y="2075"/>
                        <a:pt x="551" y="1343"/>
                        <a:pt x="0" y="571"/>
                      </a:cubicBezTo>
                      <a:lnTo>
                        <a:pt x="0" y="571"/>
                      </a:lnTo>
                      <a:lnTo>
                        <a:pt x="6953" y="0"/>
                      </a:lnTo>
                      <a:lnTo>
                        <a:pt x="6953" y="0"/>
                      </a:lnTo>
                      <a:cubicBezTo>
                        <a:pt x="7796" y="1409"/>
                        <a:pt x="8752" y="2746"/>
                        <a:pt x="9811" y="4001"/>
                      </a:cubicBezTo>
                      <a:cubicBezTo>
                        <a:pt x="10818" y="5120"/>
                        <a:pt x="11900" y="6170"/>
                        <a:pt x="13049" y="7144"/>
                      </a:cubicBezTo>
                      <a:lnTo>
                        <a:pt x="16193" y="9239"/>
                      </a:lnTo>
                      <a:close/>
                    </a:path>
                  </a:pathLst>
                </a:custGeom>
                <a:solidFill>
                  <a:srgbClr val="C53F3F"/>
                </a:solidFill>
                <a:ln w="9525" cap="flat">
                  <a:noFill/>
                  <a:prstDash val="solid"/>
                  <a:miter/>
                </a:ln>
              </p:spPr>
              <p:txBody>
                <a:bodyPr rtlCol="0" anchor="ctr"/>
                <a:lstStyle/>
                <a:p>
                  <a:endParaRPr lang="zh-CN" altLang="en-US"/>
                </a:p>
              </p:txBody>
            </p:sp>
            <p:sp>
              <p:nvSpPr>
                <p:cNvPr id="557" name="任意多边形: 形状 556"/>
                <p:cNvSpPr/>
                <p:nvPr/>
              </p:nvSpPr>
              <p:spPr>
                <a:xfrm>
                  <a:off x="5916453" y="3484816"/>
                  <a:ext cx="14763" cy="10763"/>
                </a:xfrm>
                <a:custGeom>
                  <a:avLst/>
                  <a:gdLst>
                    <a:gd name="connsiteX0" fmla="*/ 14192 w 14763"/>
                    <a:gd name="connsiteY0" fmla="*/ 667 h 10763"/>
                    <a:gd name="connsiteX1" fmla="*/ 13145 w 14763"/>
                    <a:gd name="connsiteY1" fmla="*/ 1524 h 10763"/>
                    <a:gd name="connsiteX2" fmla="*/ 10001 w 14763"/>
                    <a:gd name="connsiteY2" fmla="*/ 4953 h 10763"/>
                    <a:gd name="connsiteX3" fmla="*/ 6858 w 14763"/>
                    <a:gd name="connsiteY3" fmla="*/ 10287 h 10763"/>
                    <a:gd name="connsiteX4" fmla="*/ 6858 w 14763"/>
                    <a:gd name="connsiteY4" fmla="*/ 10287 h 10763"/>
                    <a:gd name="connsiteX5" fmla="*/ 6858 w 14763"/>
                    <a:gd name="connsiteY5" fmla="*/ 10287 h 10763"/>
                    <a:gd name="connsiteX6" fmla="*/ 0 w 14763"/>
                    <a:gd name="connsiteY6" fmla="*/ 10763 h 10763"/>
                    <a:gd name="connsiteX7" fmla="*/ 14764 w 14763"/>
                    <a:gd name="connsiteY7" fmla="*/ 0 h 10763"/>
                    <a:gd name="connsiteX8" fmla="*/ 14764 w 14763"/>
                    <a:gd name="connsiteY8" fmla="*/ 0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3" h="10763">
                      <a:moveTo>
                        <a:pt x="14192" y="667"/>
                      </a:moveTo>
                      <a:lnTo>
                        <a:pt x="13145" y="1524"/>
                      </a:lnTo>
                      <a:cubicBezTo>
                        <a:pt x="12000" y="2574"/>
                        <a:pt x="10948" y="3721"/>
                        <a:pt x="10001" y="4953"/>
                      </a:cubicBezTo>
                      <a:cubicBezTo>
                        <a:pt x="8719" y="6582"/>
                        <a:pt x="7662" y="8376"/>
                        <a:pt x="6858" y="10287"/>
                      </a:cubicBezTo>
                      <a:lnTo>
                        <a:pt x="6858" y="10287"/>
                      </a:lnTo>
                      <a:lnTo>
                        <a:pt x="6858" y="10287"/>
                      </a:lnTo>
                      <a:lnTo>
                        <a:pt x="0" y="10763"/>
                      </a:lnTo>
                      <a:cubicBezTo>
                        <a:pt x="3202" y="5271"/>
                        <a:pt x="8555" y="1369"/>
                        <a:pt x="14764" y="0"/>
                      </a:cubicBezTo>
                      <a:lnTo>
                        <a:pt x="14764" y="0"/>
                      </a:lnTo>
                      <a:close/>
                    </a:path>
                  </a:pathLst>
                </a:custGeom>
                <a:solidFill>
                  <a:srgbClr val="C53F3F"/>
                </a:solidFill>
                <a:ln w="9525" cap="flat">
                  <a:noFill/>
                  <a:prstDash val="solid"/>
                  <a:miter/>
                </a:ln>
              </p:spPr>
              <p:txBody>
                <a:bodyPr rtlCol="0" anchor="ctr"/>
                <a:lstStyle/>
                <a:p>
                  <a:endParaRPr lang="zh-CN" altLang="en-US"/>
                </a:p>
              </p:txBody>
            </p:sp>
            <p:sp>
              <p:nvSpPr>
                <p:cNvPr id="558" name="任意多边形: 形状 557"/>
                <p:cNvSpPr/>
                <p:nvPr/>
              </p:nvSpPr>
              <p:spPr>
                <a:xfrm>
                  <a:off x="5937027" y="3519201"/>
                  <a:ext cx="7429" cy="8572"/>
                </a:xfrm>
                <a:custGeom>
                  <a:avLst/>
                  <a:gdLst>
                    <a:gd name="connsiteX0" fmla="*/ 7429 w 7429"/>
                    <a:gd name="connsiteY0" fmla="*/ 0 h 8572"/>
                    <a:gd name="connsiteX1" fmla="*/ 4286 w 7429"/>
                    <a:gd name="connsiteY1" fmla="*/ 4953 h 8572"/>
                    <a:gd name="connsiteX2" fmla="*/ 571 w 7429"/>
                    <a:gd name="connsiteY2" fmla="*/ 8572 h 8572"/>
                    <a:gd name="connsiteX3" fmla="*/ 0 w 7429"/>
                    <a:gd name="connsiteY3" fmla="*/ 571 h 8572"/>
                  </a:gdLst>
                  <a:ahLst/>
                  <a:cxnLst>
                    <a:cxn ang="0">
                      <a:pos x="connsiteX0" y="connsiteY0"/>
                    </a:cxn>
                    <a:cxn ang="0">
                      <a:pos x="connsiteX1" y="connsiteY1"/>
                    </a:cxn>
                    <a:cxn ang="0">
                      <a:pos x="connsiteX2" y="connsiteY2"/>
                    </a:cxn>
                    <a:cxn ang="0">
                      <a:pos x="connsiteX3" y="connsiteY3"/>
                    </a:cxn>
                  </a:cxnLst>
                  <a:rect l="l" t="t" r="r" b="b"/>
                  <a:pathLst>
                    <a:path w="7429" h="8572">
                      <a:moveTo>
                        <a:pt x="7429" y="0"/>
                      </a:moveTo>
                      <a:cubicBezTo>
                        <a:pt x="6586" y="1772"/>
                        <a:pt x="5530" y="3435"/>
                        <a:pt x="4286" y="4953"/>
                      </a:cubicBezTo>
                      <a:cubicBezTo>
                        <a:pt x="3219" y="6323"/>
                        <a:pt x="1969" y="7541"/>
                        <a:pt x="571" y="8572"/>
                      </a:cubicBezTo>
                      <a:lnTo>
                        <a:pt x="0" y="571"/>
                      </a:lnTo>
                      <a:close/>
                    </a:path>
                  </a:pathLst>
                </a:custGeom>
                <a:solidFill>
                  <a:srgbClr val="C53F3F"/>
                </a:solidFill>
                <a:ln w="9525" cap="flat">
                  <a:noFill/>
                  <a:prstDash val="solid"/>
                  <a:miter/>
                </a:ln>
              </p:spPr>
              <p:txBody>
                <a:bodyPr rtlCol="0" anchor="ctr"/>
                <a:lstStyle/>
                <a:p>
                  <a:endParaRPr lang="zh-CN" altLang="en-US"/>
                </a:p>
              </p:txBody>
            </p:sp>
            <p:sp>
              <p:nvSpPr>
                <p:cNvPr id="559" name="任意多边形: 形状 558"/>
                <p:cNvSpPr/>
                <p:nvPr/>
              </p:nvSpPr>
              <p:spPr>
                <a:xfrm>
                  <a:off x="5927598" y="3519963"/>
                  <a:ext cx="7715" cy="7905"/>
                </a:xfrm>
                <a:custGeom>
                  <a:avLst/>
                  <a:gdLst>
                    <a:gd name="connsiteX0" fmla="*/ 7144 w 7715"/>
                    <a:gd name="connsiteY0" fmla="*/ 0 h 7905"/>
                    <a:gd name="connsiteX1" fmla="*/ 7715 w 7715"/>
                    <a:gd name="connsiteY1" fmla="*/ 7906 h 7905"/>
                    <a:gd name="connsiteX2" fmla="*/ 0 w 7715"/>
                    <a:gd name="connsiteY2" fmla="*/ 476 h 7905"/>
                  </a:gdLst>
                  <a:ahLst/>
                  <a:cxnLst>
                    <a:cxn ang="0">
                      <a:pos x="connsiteX0" y="connsiteY0"/>
                    </a:cxn>
                    <a:cxn ang="0">
                      <a:pos x="connsiteX1" y="connsiteY1"/>
                    </a:cxn>
                    <a:cxn ang="0">
                      <a:pos x="connsiteX2" y="connsiteY2"/>
                    </a:cxn>
                  </a:cxnLst>
                  <a:rect l="l" t="t" r="r" b="b"/>
                  <a:pathLst>
                    <a:path w="7715" h="7905">
                      <a:moveTo>
                        <a:pt x="7144" y="0"/>
                      </a:moveTo>
                      <a:lnTo>
                        <a:pt x="7715" y="7906"/>
                      </a:lnTo>
                      <a:cubicBezTo>
                        <a:pt x="4617" y="6042"/>
                        <a:pt x="1979" y="3502"/>
                        <a:pt x="0" y="476"/>
                      </a:cubicBezTo>
                      <a:close/>
                    </a:path>
                  </a:pathLst>
                </a:custGeom>
                <a:solidFill>
                  <a:srgbClr val="C53F3F"/>
                </a:solidFill>
                <a:ln w="9525" cap="flat">
                  <a:noFill/>
                  <a:prstDash val="solid"/>
                  <a:miter/>
                </a:ln>
              </p:spPr>
              <p:txBody>
                <a:bodyPr rtlCol="0" anchor="ctr"/>
                <a:lstStyle/>
                <a:p>
                  <a:endParaRPr lang="zh-CN" altLang="en-US"/>
                </a:p>
              </p:txBody>
            </p:sp>
            <p:sp>
              <p:nvSpPr>
                <p:cNvPr id="560" name="任意多边形: 形状 559"/>
                <p:cNvSpPr/>
                <p:nvPr/>
              </p:nvSpPr>
              <p:spPr>
                <a:xfrm>
                  <a:off x="5934646" y="3487102"/>
                  <a:ext cx="7715" cy="7524"/>
                </a:xfrm>
                <a:custGeom>
                  <a:avLst/>
                  <a:gdLst>
                    <a:gd name="connsiteX0" fmla="*/ 7715 w 7715"/>
                    <a:gd name="connsiteY0" fmla="*/ 6953 h 7524"/>
                    <a:gd name="connsiteX1" fmla="*/ 571 w 7715"/>
                    <a:gd name="connsiteY1" fmla="*/ 7525 h 7524"/>
                    <a:gd name="connsiteX2" fmla="*/ 0 w 7715"/>
                    <a:gd name="connsiteY2" fmla="*/ 0 h 7524"/>
                    <a:gd name="connsiteX3" fmla="*/ 4286 w 7715"/>
                    <a:gd name="connsiteY3" fmla="*/ 3048 h 7524"/>
                    <a:gd name="connsiteX4" fmla="*/ 7715 w 7715"/>
                    <a:gd name="connsiteY4" fmla="*/ 6953 h 75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15" h="7524">
                      <a:moveTo>
                        <a:pt x="7715" y="6953"/>
                      </a:moveTo>
                      <a:lnTo>
                        <a:pt x="571" y="7525"/>
                      </a:lnTo>
                      <a:lnTo>
                        <a:pt x="0" y="0"/>
                      </a:lnTo>
                      <a:cubicBezTo>
                        <a:pt x="1525" y="874"/>
                        <a:pt x="2960" y="1895"/>
                        <a:pt x="4286" y="3048"/>
                      </a:cubicBezTo>
                      <a:cubicBezTo>
                        <a:pt x="5551" y="4238"/>
                        <a:pt x="6699" y="5545"/>
                        <a:pt x="7715" y="6953"/>
                      </a:cubicBezTo>
                      <a:close/>
                    </a:path>
                  </a:pathLst>
                </a:custGeom>
                <a:solidFill>
                  <a:srgbClr val="C53F3F"/>
                </a:solidFill>
                <a:ln w="9525" cap="flat">
                  <a:noFill/>
                  <a:prstDash val="solid"/>
                  <a:miter/>
                </a:ln>
              </p:spPr>
              <p:txBody>
                <a:bodyPr rtlCol="0" anchor="ctr"/>
                <a:lstStyle/>
                <a:p>
                  <a:endParaRPr lang="zh-CN" altLang="en-US"/>
                </a:p>
              </p:txBody>
            </p:sp>
            <p:sp>
              <p:nvSpPr>
                <p:cNvPr id="561" name="任意多边形: 形状 560"/>
                <p:cNvSpPr/>
                <p:nvPr/>
              </p:nvSpPr>
              <p:spPr>
                <a:xfrm>
                  <a:off x="5926074" y="3487483"/>
                  <a:ext cx="6762" cy="7905"/>
                </a:xfrm>
                <a:custGeom>
                  <a:avLst/>
                  <a:gdLst>
                    <a:gd name="connsiteX0" fmla="*/ 6287 w 6762"/>
                    <a:gd name="connsiteY0" fmla="*/ 0 h 7905"/>
                    <a:gd name="connsiteX1" fmla="*/ 6763 w 6762"/>
                    <a:gd name="connsiteY1" fmla="*/ 7334 h 7905"/>
                    <a:gd name="connsiteX2" fmla="*/ 0 w 6762"/>
                    <a:gd name="connsiteY2" fmla="*/ 7906 h 7905"/>
                    <a:gd name="connsiteX3" fmla="*/ 6287 w 6762"/>
                    <a:gd name="connsiteY3" fmla="*/ 0 h 7905"/>
                  </a:gdLst>
                  <a:ahLst/>
                  <a:cxnLst>
                    <a:cxn ang="0">
                      <a:pos x="connsiteX0" y="connsiteY0"/>
                    </a:cxn>
                    <a:cxn ang="0">
                      <a:pos x="connsiteX1" y="connsiteY1"/>
                    </a:cxn>
                    <a:cxn ang="0">
                      <a:pos x="connsiteX2" y="connsiteY2"/>
                    </a:cxn>
                    <a:cxn ang="0">
                      <a:pos x="connsiteX3" y="connsiteY3"/>
                    </a:cxn>
                  </a:cxnLst>
                  <a:rect l="l" t="t" r="r" b="b"/>
                  <a:pathLst>
                    <a:path w="6762" h="7905">
                      <a:moveTo>
                        <a:pt x="6287" y="0"/>
                      </a:moveTo>
                      <a:lnTo>
                        <a:pt x="6763" y="7334"/>
                      </a:lnTo>
                      <a:lnTo>
                        <a:pt x="0" y="7906"/>
                      </a:lnTo>
                      <a:cubicBezTo>
                        <a:pt x="1399" y="4785"/>
                        <a:pt x="3561" y="2066"/>
                        <a:pt x="6287" y="0"/>
                      </a:cubicBezTo>
                      <a:close/>
                    </a:path>
                  </a:pathLst>
                </a:custGeom>
                <a:solidFill>
                  <a:srgbClr val="C53F3F"/>
                </a:solidFill>
                <a:ln w="9525" cap="flat">
                  <a:noFill/>
                  <a:prstDash val="solid"/>
                  <a:miter/>
                </a:ln>
              </p:spPr>
              <p:txBody>
                <a:bodyPr rtlCol="0" anchor="ctr"/>
                <a:lstStyle/>
                <a:p>
                  <a:endParaRPr lang="zh-CN" altLang="en-US"/>
                </a:p>
              </p:txBody>
            </p:sp>
          </p:grpSp>
          <p:sp>
            <p:nvSpPr>
              <p:cNvPr id="526" name="任意多边形: 形状 525"/>
              <p:cNvSpPr/>
              <p:nvPr/>
            </p:nvSpPr>
            <p:spPr>
              <a:xfrm>
                <a:off x="5921945" y="3563630"/>
                <a:ext cx="37779" cy="49392"/>
              </a:xfrm>
              <a:custGeom>
                <a:avLst/>
                <a:gdLst>
                  <a:gd name="connsiteX0" fmla="*/ 35656 w 37779"/>
                  <a:gd name="connsiteY0" fmla="*/ 9673 h 49392"/>
                  <a:gd name="connsiteX1" fmla="*/ 12701 w 37779"/>
                  <a:gd name="connsiteY1" fmla="*/ 1101 h 49392"/>
                  <a:gd name="connsiteX2" fmla="*/ 223 w 37779"/>
                  <a:gd name="connsiteY2" fmla="*/ 21198 h 49392"/>
                  <a:gd name="connsiteX3" fmla="*/ 3367 w 37779"/>
                  <a:gd name="connsiteY3" fmla="*/ 29295 h 49392"/>
                  <a:gd name="connsiteX4" fmla="*/ 15273 w 37779"/>
                  <a:gd name="connsiteY4" fmla="*/ 44058 h 49392"/>
                  <a:gd name="connsiteX5" fmla="*/ 21083 w 37779"/>
                  <a:gd name="connsiteY5" fmla="*/ 49392 h 49392"/>
                  <a:gd name="connsiteX6" fmla="*/ 21655 w 37779"/>
                  <a:gd name="connsiteY6" fmla="*/ 48821 h 49392"/>
                  <a:gd name="connsiteX7" fmla="*/ 28036 w 37779"/>
                  <a:gd name="connsiteY7" fmla="*/ 40820 h 49392"/>
                  <a:gd name="connsiteX8" fmla="*/ 36799 w 37779"/>
                  <a:gd name="connsiteY8" fmla="*/ 24056 h 49392"/>
                  <a:gd name="connsiteX9" fmla="*/ 35656 w 37779"/>
                  <a:gd name="connsiteY9" fmla="*/ 9673 h 49392"/>
                  <a:gd name="connsiteX10" fmla="*/ 30513 w 37779"/>
                  <a:gd name="connsiteY10" fmla="*/ 17103 h 49392"/>
                  <a:gd name="connsiteX11" fmla="*/ 19286 w 37779"/>
                  <a:gd name="connsiteY11" fmla="*/ 29288 h 49392"/>
                  <a:gd name="connsiteX12" fmla="*/ 19083 w 37779"/>
                  <a:gd name="connsiteY12" fmla="*/ 29295 h 49392"/>
                  <a:gd name="connsiteX13" fmla="*/ 7462 w 37779"/>
                  <a:gd name="connsiteY13" fmla="*/ 17674 h 49392"/>
                  <a:gd name="connsiteX14" fmla="*/ 19083 w 37779"/>
                  <a:gd name="connsiteY14" fmla="*/ 6054 h 49392"/>
                  <a:gd name="connsiteX15" fmla="*/ 30513 w 37779"/>
                  <a:gd name="connsiteY15" fmla="*/ 17103 h 4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779" h="49392">
                    <a:moveTo>
                      <a:pt x="35656" y="9673"/>
                    </a:moveTo>
                    <a:cubicBezTo>
                      <a:pt x="31101" y="1621"/>
                      <a:pt x="21419" y="-1995"/>
                      <a:pt x="12701" y="1101"/>
                    </a:cubicBezTo>
                    <a:cubicBezTo>
                      <a:pt x="4133" y="3778"/>
                      <a:pt x="-1177" y="12332"/>
                      <a:pt x="223" y="21198"/>
                    </a:cubicBezTo>
                    <a:cubicBezTo>
                      <a:pt x="801" y="24057"/>
                      <a:pt x="1864" y="26795"/>
                      <a:pt x="3367" y="29295"/>
                    </a:cubicBezTo>
                    <a:cubicBezTo>
                      <a:pt x="6578" y="34781"/>
                      <a:pt x="10591" y="39758"/>
                      <a:pt x="15273" y="44058"/>
                    </a:cubicBezTo>
                    <a:lnTo>
                      <a:pt x="21083" y="49392"/>
                    </a:lnTo>
                    <a:lnTo>
                      <a:pt x="21655" y="48821"/>
                    </a:lnTo>
                    <a:cubicBezTo>
                      <a:pt x="23750" y="46154"/>
                      <a:pt x="26036" y="43582"/>
                      <a:pt x="28036" y="40820"/>
                    </a:cubicBezTo>
                    <a:cubicBezTo>
                      <a:pt x="31899" y="35777"/>
                      <a:pt x="34864" y="30106"/>
                      <a:pt x="36799" y="24056"/>
                    </a:cubicBezTo>
                    <a:cubicBezTo>
                      <a:pt x="38428" y="19311"/>
                      <a:pt x="38015" y="14102"/>
                      <a:pt x="35656" y="9673"/>
                    </a:cubicBezTo>
                    <a:close/>
                    <a:moveTo>
                      <a:pt x="30513" y="17103"/>
                    </a:moveTo>
                    <a:cubicBezTo>
                      <a:pt x="30778" y="23568"/>
                      <a:pt x="25751" y="29023"/>
                      <a:pt x="19286" y="29288"/>
                    </a:cubicBezTo>
                    <a:cubicBezTo>
                      <a:pt x="19218" y="29291"/>
                      <a:pt x="19151" y="29293"/>
                      <a:pt x="19083" y="29295"/>
                    </a:cubicBezTo>
                    <a:cubicBezTo>
                      <a:pt x="12665" y="29295"/>
                      <a:pt x="7462" y="24092"/>
                      <a:pt x="7462" y="17674"/>
                    </a:cubicBezTo>
                    <a:cubicBezTo>
                      <a:pt x="7462" y="11256"/>
                      <a:pt x="12665" y="6054"/>
                      <a:pt x="19083" y="6054"/>
                    </a:cubicBezTo>
                    <a:cubicBezTo>
                      <a:pt x="25191" y="6193"/>
                      <a:pt x="30167" y="11003"/>
                      <a:pt x="30513" y="17103"/>
                    </a:cubicBezTo>
                    <a:close/>
                  </a:path>
                </a:pathLst>
              </a:custGeom>
              <a:solidFill>
                <a:srgbClr val="C53F3F"/>
              </a:solidFill>
              <a:ln w="9525" cap="flat">
                <a:noFill/>
                <a:prstDash val="solid"/>
                <a:miter/>
              </a:ln>
            </p:spPr>
            <p:txBody>
              <a:bodyPr rtlCol="0" anchor="ctr"/>
              <a:lstStyle/>
              <a:p>
                <a:endParaRPr lang="zh-CN" altLang="en-US"/>
              </a:p>
            </p:txBody>
          </p:sp>
          <p:sp>
            <p:nvSpPr>
              <p:cNvPr id="527" name="任意多边形: 形状 526"/>
              <p:cNvSpPr/>
              <p:nvPr/>
            </p:nvSpPr>
            <p:spPr>
              <a:xfrm>
                <a:off x="5334000" y="351301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528" name="任意多边形: 形状 527"/>
              <p:cNvSpPr/>
              <p:nvPr/>
            </p:nvSpPr>
            <p:spPr>
              <a:xfrm>
                <a:off x="5336000" y="3550443"/>
                <a:ext cx="171259" cy="12763"/>
              </a:xfrm>
              <a:custGeom>
                <a:avLst/>
                <a:gdLst>
                  <a:gd name="connsiteX0" fmla="*/ 0 w 171259"/>
                  <a:gd name="connsiteY0" fmla="*/ 12763 h 12763"/>
                  <a:gd name="connsiteX1" fmla="*/ 42672 w 171259"/>
                  <a:gd name="connsiteY1" fmla="*/ 8001 h 12763"/>
                  <a:gd name="connsiteX2" fmla="*/ 85439 w 171259"/>
                  <a:gd name="connsiteY2" fmla="*/ 4381 h 12763"/>
                  <a:gd name="connsiteX3" fmla="*/ 128302 w 171259"/>
                  <a:gd name="connsiteY3" fmla="*/ 1619 h 12763"/>
                  <a:gd name="connsiteX4" fmla="*/ 171259 w 171259"/>
                  <a:gd name="connsiteY4" fmla="*/ 0 h 12763"/>
                  <a:gd name="connsiteX5" fmla="*/ 128588 w 171259"/>
                  <a:gd name="connsiteY5" fmla="*/ 4667 h 12763"/>
                  <a:gd name="connsiteX6" fmla="*/ 85820 w 171259"/>
                  <a:gd name="connsiteY6" fmla="*/ 8382 h 12763"/>
                  <a:gd name="connsiteX7" fmla="*/ 42958 w 171259"/>
                  <a:gd name="connsiteY7" fmla="*/ 11049 h 12763"/>
                  <a:gd name="connsiteX8" fmla="*/ 0 w 171259"/>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259" h="12763">
                    <a:moveTo>
                      <a:pt x="0" y="12763"/>
                    </a:moveTo>
                    <a:cubicBezTo>
                      <a:pt x="14192" y="10859"/>
                      <a:pt x="28575" y="9430"/>
                      <a:pt x="42672" y="8001"/>
                    </a:cubicBezTo>
                    <a:cubicBezTo>
                      <a:pt x="56769" y="6572"/>
                      <a:pt x="71247" y="5620"/>
                      <a:pt x="85439" y="4381"/>
                    </a:cubicBezTo>
                    <a:cubicBezTo>
                      <a:pt x="99631" y="3143"/>
                      <a:pt x="114014" y="2381"/>
                      <a:pt x="128302" y="1619"/>
                    </a:cubicBezTo>
                    <a:cubicBezTo>
                      <a:pt x="142589" y="857"/>
                      <a:pt x="156877" y="190"/>
                      <a:pt x="171259" y="0"/>
                    </a:cubicBezTo>
                    <a:cubicBezTo>
                      <a:pt x="157067" y="1905"/>
                      <a:pt x="142684" y="3334"/>
                      <a:pt x="128588" y="4667"/>
                    </a:cubicBezTo>
                    <a:cubicBezTo>
                      <a:pt x="114490" y="6001"/>
                      <a:pt x="100013" y="7144"/>
                      <a:pt x="85820" y="8382"/>
                    </a:cubicBezTo>
                    <a:cubicBezTo>
                      <a:pt x="71628" y="9620"/>
                      <a:pt x="57245" y="10382"/>
                      <a:pt x="42958" y="11049"/>
                    </a:cubicBezTo>
                    <a:cubicBezTo>
                      <a:pt x="28670" y="11716"/>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529" name="任意多边形: 形状 528"/>
              <p:cNvSpPr/>
              <p:nvPr/>
            </p:nvSpPr>
            <p:spPr>
              <a:xfrm>
                <a:off x="5340286" y="3595211"/>
                <a:ext cx="342900" cy="25431"/>
              </a:xfrm>
              <a:custGeom>
                <a:avLst/>
                <a:gdLst>
                  <a:gd name="connsiteX0" fmla="*/ 0 w 342900"/>
                  <a:gd name="connsiteY0" fmla="*/ 25432 h 25431"/>
                  <a:gd name="connsiteX1" fmla="*/ 85725 w 342900"/>
                  <a:gd name="connsiteY1" fmla="*/ 17526 h 25431"/>
                  <a:gd name="connsiteX2" fmla="*/ 171450 w 342900"/>
                  <a:gd name="connsiteY2" fmla="*/ 10668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668 h 25431"/>
                  <a:gd name="connsiteX7" fmla="*/ 85725 w 342900"/>
                  <a:gd name="connsiteY7" fmla="*/ 20574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668"/>
                    </a:lnTo>
                    <a:lnTo>
                      <a:pt x="257175" y="4763"/>
                    </a:lnTo>
                    <a:cubicBezTo>
                      <a:pt x="285750" y="2953"/>
                      <a:pt x="314325" y="1238"/>
                      <a:pt x="342900" y="0"/>
                    </a:cubicBezTo>
                    <a:cubicBezTo>
                      <a:pt x="314325" y="2953"/>
                      <a:pt x="285750" y="5429"/>
                      <a:pt x="257175" y="7906"/>
                    </a:cubicBezTo>
                    <a:lnTo>
                      <a:pt x="171450" y="14668"/>
                    </a:lnTo>
                    <a:lnTo>
                      <a:pt x="85725" y="20574"/>
                    </a:lnTo>
                    <a:cubicBezTo>
                      <a:pt x="57150" y="22384"/>
                      <a:pt x="28575" y="24289"/>
                      <a:pt x="0" y="25432"/>
                    </a:cubicBezTo>
                    <a:close/>
                  </a:path>
                </a:pathLst>
              </a:custGeom>
              <a:solidFill>
                <a:srgbClr val="A6A6A6"/>
              </a:solidFill>
              <a:ln w="9525" cap="flat">
                <a:noFill/>
                <a:prstDash val="solid"/>
                <a:miter/>
              </a:ln>
            </p:spPr>
            <p:txBody>
              <a:bodyPr rtlCol="0" anchor="ctr"/>
              <a:lstStyle/>
              <a:p>
                <a:endParaRPr lang="zh-CN" altLang="en-US"/>
              </a:p>
            </p:txBody>
          </p:sp>
          <p:sp>
            <p:nvSpPr>
              <p:cNvPr id="530" name="任意多边形: 形状 529"/>
              <p:cNvSpPr/>
              <p:nvPr/>
            </p:nvSpPr>
            <p:spPr>
              <a:xfrm>
                <a:off x="5342096" y="3632549"/>
                <a:ext cx="171354" cy="12763"/>
              </a:xfrm>
              <a:custGeom>
                <a:avLst/>
                <a:gdLst>
                  <a:gd name="connsiteX0" fmla="*/ 0 w 171354"/>
                  <a:gd name="connsiteY0" fmla="*/ 12763 h 12763"/>
                  <a:gd name="connsiteX1" fmla="*/ 42672 w 171354"/>
                  <a:gd name="connsiteY1" fmla="*/ 8096 h 12763"/>
                  <a:gd name="connsiteX2" fmla="*/ 85534 w 171354"/>
                  <a:gd name="connsiteY2" fmla="*/ 4381 h 12763"/>
                  <a:gd name="connsiteX3" fmla="*/ 128397 w 171354"/>
                  <a:gd name="connsiteY3" fmla="*/ 1714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9"/>
                      <a:pt x="28575" y="9430"/>
                      <a:pt x="42672" y="8096"/>
                    </a:cubicBezTo>
                    <a:cubicBezTo>
                      <a:pt x="56769" y="6763"/>
                      <a:pt x="71247" y="5620"/>
                      <a:pt x="85534" y="4381"/>
                    </a:cubicBezTo>
                    <a:cubicBezTo>
                      <a:pt x="99822" y="3143"/>
                      <a:pt x="114109" y="2477"/>
                      <a:pt x="128397" y="1714"/>
                    </a:cubicBezTo>
                    <a:cubicBezTo>
                      <a:pt x="142684" y="953"/>
                      <a:pt x="156972" y="286"/>
                      <a:pt x="171355" y="0"/>
                    </a:cubicBezTo>
                    <a:cubicBezTo>
                      <a:pt x="157067" y="1905"/>
                      <a:pt x="142780" y="3429"/>
                      <a:pt x="128588" y="4763"/>
                    </a:cubicBezTo>
                    <a:cubicBezTo>
                      <a:pt x="114395" y="6096"/>
                      <a:pt x="100013" y="7239"/>
                      <a:pt x="85820" y="8382"/>
                    </a:cubicBezTo>
                    <a:cubicBezTo>
                      <a:pt x="71628" y="9525"/>
                      <a:pt x="57245" y="10382"/>
                      <a:pt x="42958" y="11144"/>
                    </a:cubicBezTo>
                    <a:cubicBezTo>
                      <a:pt x="28670" y="11906"/>
                      <a:pt x="14288"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531" name="任意多边形: 形状 530"/>
              <p:cNvSpPr/>
              <p:nvPr/>
            </p:nvSpPr>
            <p:spPr>
              <a:xfrm>
                <a:off x="6017513" y="3462146"/>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003"/>
                      <a:pt x="0" y="25527"/>
                    </a:cubicBezTo>
                    <a:close/>
                  </a:path>
                </a:pathLst>
              </a:custGeom>
              <a:solidFill>
                <a:srgbClr val="A6A6A6"/>
              </a:solidFill>
              <a:ln w="9525" cap="flat">
                <a:noFill/>
                <a:prstDash val="solid"/>
                <a:miter/>
              </a:ln>
            </p:spPr>
            <p:txBody>
              <a:bodyPr rtlCol="0" anchor="ctr"/>
              <a:lstStyle/>
              <a:p>
                <a:endParaRPr lang="zh-CN" altLang="en-US"/>
              </a:p>
            </p:txBody>
          </p:sp>
          <p:sp>
            <p:nvSpPr>
              <p:cNvPr id="532" name="任意多边形: 形状 531"/>
              <p:cNvSpPr/>
              <p:nvPr/>
            </p:nvSpPr>
            <p:spPr>
              <a:xfrm>
                <a:off x="6019800" y="3499580"/>
                <a:ext cx="171354" cy="12763"/>
              </a:xfrm>
              <a:custGeom>
                <a:avLst/>
                <a:gdLst>
                  <a:gd name="connsiteX0" fmla="*/ 0 w 171354"/>
                  <a:gd name="connsiteY0" fmla="*/ 12763 h 12763"/>
                  <a:gd name="connsiteX1" fmla="*/ 42767 w 171354"/>
                  <a:gd name="connsiteY1" fmla="*/ 8001 h 12763"/>
                  <a:gd name="connsiteX2" fmla="*/ 85534 w 171354"/>
                  <a:gd name="connsiteY2" fmla="*/ 4381 h 12763"/>
                  <a:gd name="connsiteX3" fmla="*/ 128397 w 171354"/>
                  <a:gd name="connsiteY3" fmla="*/ 1619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59" y="6572"/>
                      <a:pt x="71342" y="5620"/>
                      <a:pt x="85534" y="4381"/>
                    </a:cubicBezTo>
                    <a:cubicBezTo>
                      <a:pt x="99727" y="3143"/>
                      <a:pt x="114109" y="2381"/>
                      <a:pt x="128397" y="1619"/>
                    </a:cubicBezTo>
                    <a:cubicBezTo>
                      <a:pt x="142685" y="857"/>
                      <a:pt x="156972" y="190"/>
                      <a:pt x="171355" y="0"/>
                    </a:cubicBezTo>
                    <a:cubicBezTo>
                      <a:pt x="157163" y="1905"/>
                      <a:pt x="142780" y="3334"/>
                      <a:pt x="128588" y="4763"/>
                    </a:cubicBezTo>
                    <a:cubicBezTo>
                      <a:pt x="114395" y="6191"/>
                      <a:pt x="100013" y="7144"/>
                      <a:pt x="85820" y="8382"/>
                    </a:cubicBezTo>
                    <a:cubicBezTo>
                      <a:pt x="71628" y="9620"/>
                      <a:pt x="57245" y="10382"/>
                      <a:pt x="42958" y="11049"/>
                    </a:cubicBezTo>
                    <a:cubicBezTo>
                      <a:pt x="28670" y="11716"/>
                      <a:pt x="13907"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533" name="任意多边形: 形状 532"/>
              <p:cNvSpPr/>
              <p:nvPr/>
            </p:nvSpPr>
            <p:spPr>
              <a:xfrm>
                <a:off x="6023609" y="3544347"/>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534" name="任意多边形: 形状 533"/>
              <p:cNvSpPr/>
              <p:nvPr/>
            </p:nvSpPr>
            <p:spPr>
              <a:xfrm>
                <a:off x="6025419" y="3581781"/>
                <a:ext cx="171354" cy="12668"/>
              </a:xfrm>
              <a:custGeom>
                <a:avLst/>
                <a:gdLst>
                  <a:gd name="connsiteX0" fmla="*/ 0 w 171354"/>
                  <a:gd name="connsiteY0" fmla="*/ 12668 h 12668"/>
                  <a:gd name="connsiteX1" fmla="*/ 42767 w 171354"/>
                  <a:gd name="connsiteY1" fmla="*/ 8001 h 12668"/>
                  <a:gd name="connsiteX2" fmla="*/ 85535 w 171354"/>
                  <a:gd name="connsiteY2" fmla="*/ 4286 h 12668"/>
                  <a:gd name="connsiteX3" fmla="*/ 128397 w 171354"/>
                  <a:gd name="connsiteY3" fmla="*/ 1619 h 12668"/>
                  <a:gd name="connsiteX4" fmla="*/ 171355 w 171354"/>
                  <a:gd name="connsiteY4" fmla="*/ 0 h 12668"/>
                  <a:gd name="connsiteX5" fmla="*/ 128683 w 171354"/>
                  <a:gd name="connsiteY5" fmla="*/ 4667 h 12668"/>
                  <a:gd name="connsiteX6" fmla="*/ 85820 w 171354"/>
                  <a:gd name="connsiteY6" fmla="*/ 8287 h 12668"/>
                  <a:gd name="connsiteX7" fmla="*/ 42958 w 171354"/>
                  <a:gd name="connsiteY7" fmla="*/ 11049 h 12668"/>
                  <a:gd name="connsiteX8" fmla="*/ 0 w 171354"/>
                  <a:gd name="connsiteY8" fmla="*/ 12668 h 1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668">
                    <a:moveTo>
                      <a:pt x="0" y="12668"/>
                    </a:moveTo>
                    <a:cubicBezTo>
                      <a:pt x="14288" y="10858"/>
                      <a:pt x="28575" y="9334"/>
                      <a:pt x="42767" y="8001"/>
                    </a:cubicBezTo>
                    <a:cubicBezTo>
                      <a:pt x="56960" y="6667"/>
                      <a:pt x="71342" y="5524"/>
                      <a:pt x="85535" y="4286"/>
                    </a:cubicBezTo>
                    <a:cubicBezTo>
                      <a:pt x="99727" y="3048"/>
                      <a:pt x="114110" y="2381"/>
                      <a:pt x="128397" y="1619"/>
                    </a:cubicBezTo>
                    <a:cubicBezTo>
                      <a:pt x="142685" y="857"/>
                      <a:pt x="156972" y="190"/>
                      <a:pt x="171355" y="0"/>
                    </a:cubicBezTo>
                    <a:cubicBezTo>
                      <a:pt x="157163" y="1810"/>
                      <a:pt x="142780" y="3334"/>
                      <a:pt x="128683" y="4667"/>
                    </a:cubicBezTo>
                    <a:cubicBezTo>
                      <a:pt x="114586" y="6001"/>
                      <a:pt x="100108" y="7144"/>
                      <a:pt x="85820" y="8287"/>
                    </a:cubicBezTo>
                    <a:cubicBezTo>
                      <a:pt x="71533" y="9430"/>
                      <a:pt x="57245" y="10287"/>
                      <a:pt x="42958" y="11049"/>
                    </a:cubicBezTo>
                    <a:cubicBezTo>
                      <a:pt x="28670" y="11811"/>
                      <a:pt x="14383" y="12478"/>
                      <a:pt x="0" y="12668"/>
                    </a:cubicBezTo>
                    <a:close/>
                  </a:path>
                </a:pathLst>
              </a:custGeom>
              <a:solidFill>
                <a:srgbClr val="A6A6A6"/>
              </a:solidFill>
              <a:ln w="9525" cap="flat">
                <a:noFill/>
                <a:prstDash val="solid"/>
                <a:miter/>
              </a:ln>
            </p:spPr>
            <p:txBody>
              <a:bodyPr rtlCol="0" anchor="ctr"/>
              <a:lstStyle/>
              <a:p>
                <a:endParaRPr lang="zh-CN" altLang="en-US"/>
              </a:p>
            </p:txBody>
          </p:sp>
          <p:sp>
            <p:nvSpPr>
              <p:cNvPr id="535" name="任意多边形: 形状 534"/>
              <p:cNvSpPr/>
              <p:nvPr/>
            </p:nvSpPr>
            <p:spPr>
              <a:xfrm>
                <a:off x="6677882" y="2284106"/>
                <a:ext cx="630934" cy="505404"/>
              </a:xfrm>
              <a:custGeom>
                <a:avLst/>
                <a:gdLst>
                  <a:gd name="connsiteX0" fmla="*/ 627126 w 630934"/>
                  <a:gd name="connsiteY0" fmla="*/ 59043 h 505404"/>
                  <a:gd name="connsiteX1" fmla="*/ 405479 w 630934"/>
                  <a:gd name="connsiteY1" fmla="*/ 505385 h 505404"/>
                  <a:gd name="connsiteX2" fmla="*/ 3905 w 630934"/>
                  <a:gd name="connsiteY2" fmla="*/ 347555 h 505404"/>
                  <a:gd name="connsiteX3" fmla="*/ 110109 w 630934"/>
                  <a:gd name="connsiteY3" fmla="*/ 124766 h 505404"/>
                  <a:gd name="connsiteX4" fmla="*/ 369951 w 630934"/>
                  <a:gd name="connsiteY4" fmla="*/ 257449 h 505404"/>
                  <a:gd name="connsiteX5" fmla="*/ 515874 w 630934"/>
                  <a:gd name="connsiteY5" fmla="*/ 74664 h 505404"/>
                  <a:gd name="connsiteX6" fmla="*/ 627126 w 630934"/>
                  <a:gd name="connsiteY6" fmla="*/ 59043 h 50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934" h="505404">
                    <a:moveTo>
                      <a:pt x="627126" y="59043"/>
                    </a:moveTo>
                    <a:cubicBezTo>
                      <a:pt x="593502" y="201918"/>
                      <a:pt x="488251" y="508242"/>
                      <a:pt x="405479" y="505385"/>
                    </a:cubicBezTo>
                    <a:cubicBezTo>
                      <a:pt x="269271" y="500622"/>
                      <a:pt x="60769" y="389084"/>
                      <a:pt x="3905" y="347555"/>
                    </a:cubicBezTo>
                    <a:cubicBezTo>
                      <a:pt x="-20860" y="329458"/>
                      <a:pt x="79057" y="114193"/>
                      <a:pt x="110109" y="124766"/>
                    </a:cubicBezTo>
                    <a:cubicBezTo>
                      <a:pt x="147447" y="137529"/>
                      <a:pt x="355092" y="270974"/>
                      <a:pt x="369951" y="257449"/>
                    </a:cubicBezTo>
                    <a:cubicBezTo>
                      <a:pt x="378428" y="249829"/>
                      <a:pt x="435387" y="169343"/>
                      <a:pt x="515874" y="74664"/>
                    </a:cubicBezTo>
                    <a:cubicBezTo>
                      <a:pt x="609219" y="-35350"/>
                      <a:pt x="643128" y="-9061"/>
                      <a:pt x="627126" y="59043"/>
                    </a:cubicBezTo>
                    <a:close/>
                  </a:path>
                </a:pathLst>
              </a:custGeom>
              <a:solidFill>
                <a:srgbClr val="F7A9A0"/>
              </a:solidFill>
              <a:ln w="9525" cap="flat">
                <a:noFill/>
                <a:prstDash val="solid"/>
                <a:miter/>
              </a:ln>
            </p:spPr>
            <p:txBody>
              <a:bodyPr rtlCol="0" anchor="ctr"/>
              <a:lstStyle/>
              <a:p>
                <a:endParaRPr lang="zh-CN" altLang="en-US"/>
              </a:p>
            </p:txBody>
          </p:sp>
          <p:sp>
            <p:nvSpPr>
              <p:cNvPr id="536" name="任意多边形: 形状 535"/>
              <p:cNvSpPr/>
              <p:nvPr/>
            </p:nvSpPr>
            <p:spPr>
              <a:xfrm>
                <a:off x="6417989" y="2230956"/>
                <a:ext cx="429627" cy="423545"/>
              </a:xfrm>
              <a:custGeom>
                <a:avLst/>
                <a:gdLst>
                  <a:gd name="connsiteX0" fmla="*/ 429628 w 429627"/>
                  <a:gd name="connsiteY0" fmla="*/ 223255 h 423545"/>
                  <a:gd name="connsiteX1" fmla="*/ 326282 w 429627"/>
                  <a:gd name="connsiteY1" fmla="*/ 107336 h 423545"/>
                  <a:gd name="connsiteX2" fmla="*/ 232841 w 429627"/>
                  <a:gd name="connsiteY2" fmla="*/ 32850 h 423545"/>
                  <a:gd name="connsiteX3" fmla="*/ 13100 w 429627"/>
                  <a:gd name="connsiteY3" fmla="*/ 17896 h 423545"/>
                  <a:gd name="connsiteX4" fmla="*/ 154355 w 429627"/>
                  <a:gd name="connsiteY4" fmla="*/ 71426 h 423545"/>
                  <a:gd name="connsiteX5" fmla="*/ 50 w 429627"/>
                  <a:gd name="connsiteY5" fmla="*/ 88571 h 423545"/>
                  <a:gd name="connsiteX6" fmla="*/ 169595 w 429627"/>
                  <a:gd name="connsiteY6" fmla="*/ 131243 h 423545"/>
                  <a:gd name="connsiteX7" fmla="*/ 17957 w 429627"/>
                  <a:gd name="connsiteY7" fmla="*/ 153056 h 423545"/>
                  <a:gd name="connsiteX8" fmla="*/ 178073 w 429627"/>
                  <a:gd name="connsiteY8" fmla="*/ 194966 h 423545"/>
                  <a:gd name="connsiteX9" fmla="*/ 45580 w 429627"/>
                  <a:gd name="connsiteY9" fmla="*/ 210777 h 423545"/>
                  <a:gd name="connsiteX10" fmla="*/ 191884 w 429627"/>
                  <a:gd name="connsiteY10" fmla="*/ 266689 h 423545"/>
                  <a:gd name="connsiteX11" fmla="*/ 299516 w 429627"/>
                  <a:gd name="connsiteY11" fmla="*/ 423470 h 423545"/>
                  <a:gd name="connsiteX12" fmla="*/ 429628 w 429627"/>
                  <a:gd name="connsiteY12" fmla="*/ 223255 h 42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9627" h="423545">
                    <a:moveTo>
                      <a:pt x="429628" y="223255"/>
                    </a:moveTo>
                    <a:cubicBezTo>
                      <a:pt x="429628" y="223255"/>
                      <a:pt x="368477" y="152103"/>
                      <a:pt x="326282" y="107336"/>
                    </a:cubicBezTo>
                    <a:cubicBezTo>
                      <a:pt x="302659" y="82475"/>
                      <a:pt x="258464" y="43328"/>
                      <a:pt x="232841" y="32850"/>
                    </a:cubicBezTo>
                    <a:cubicBezTo>
                      <a:pt x="194741" y="17324"/>
                      <a:pt x="23767" y="-23252"/>
                      <a:pt x="13100" y="17896"/>
                    </a:cubicBezTo>
                    <a:cubicBezTo>
                      <a:pt x="3575" y="55139"/>
                      <a:pt x="154355" y="71426"/>
                      <a:pt x="154355" y="71426"/>
                    </a:cubicBezTo>
                    <a:cubicBezTo>
                      <a:pt x="154355" y="71426"/>
                      <a:pt x="3479" y="41518"/>
                      <a:pt x="50" y="88571"/>
                    </a:cubicBezTo>
                    <a:cubicBezTo>
                      <a:pt x="-3379" y="135625"/>
                      <a:pt x="169595" y="131243"/>
                      <a:pt x="169595" y="131243"/>
                    </a:cubicBezTo>
                    <a:cubicBezTo>
                      <a:pt x="169595" y="131243"/>
                      <a:pt x="13862" y="104002"/>
                      <a:pt x="17957" y="153056"/>
                    </a:cubicBezTo>
                    <a:cubicBezTo>
                      <a:pt x="21100" y="190108"/>
                      <a:pt x="178073" y="194966"/>
                      <a:pt x="178073" y="194966"/>
                    </a:cubicBezTo>
                    <a:cubicBezTo>
                      <a:pt x="178073" y="194966"/>
                      <a:pt x="43961" y="172582"/>
                      <a:pt x="45580" y="210777"/>
                    </a:cubicBezTo>
                    <a:cubicBezTo>
                      <a:pt x="47294" y="253068"/>
                      <a:pt x="191884" y="266689"/>
                      <a:pt x="191884" y="266689"/>
                    </a:cubicBezTo>
                    <a:cubicBezTo>
                      <a:pt x="212172" y="363177"/>
                      <a:pt x="257797" y="403849"/>
                      <a:pt x="299516" y="423470"/>
                    </a:cubicBezTo>
                    <a:cubicBezTo>
                      <a:pt x="309232" y="428042"/>
                      <a:pt x="429628" y="223255"/>
                      <a:pt x="429628" y="223255"/>
                    </a:cubicBezTo>
                    <a:close/>
                  </a:path>
                </a:pathLst>
              </a:custGeom>
              <a:solidFill>
                <a:srgbClr val="F7A9A0"/>
              </a:solidFill>
              <a:ln w="9525" cap="flat">
                <a:noFill/>
                <a:prstDash val="solid"/>
                <a:miter/>
              </a:ln>
            </p:spPr>
            <p:txBody>
              <a:bodyPr rtlCol="0" anchor="ctr"/>
              <a:lstStyle/>
              <a:p>
                <a:endParaRPr lang="zh-CN" altLang="en-US"/>
              </a:p>
            </p:txBody>
          </p:sp>
          <p:sp>
            <p:nvSpPr>
              <p:cNvPr id="537" name="任意多边形: 形状 536"/>
              <p:cNvSpPr/>
              <p:nvPr/>
            </p:nvSpPr>
            <p:spPr>
              <a:xfrm>
                <a:off x="6447247" y="2290665"/>
                <a:ext cx="170817" cy="18194"/>
              </a:xfrm>
              <a:custGeom>
                <a:avLst/>
                <a:gdLst>
                  <a:gd name="connsiteX0" fmla="*/ 170817 w 170817"/>
                  <a:gd name="connsiteY0" fmla="*/ 17528 h 18194"/>
                  <a:gd name="connsiteX1" fmla="*/ 34 w 170817"/>
                  <a:gd name="connsiteY1" fmla="*/ 5431 h 18194"/>
                  <a:gd name="connsiteX2" fmla="*/ 123859 w 170817"/>
                  <a:gd name="connsiteY2" fmla="*/ 12575 h 18194"/>
                  <a:gd name="connsiteX3" fmla="*/ 170436 w 170817"/>
                  <a:gd name="connsiteY3" fmla="*/ 18195 h 18194"/>
                  <a:gd name="connsiteX4" fmla="*/ 170817 w 170817"/>
                  <a:gd name="connsiteY4" fmla="*/ 17528 h 18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817" h="18194">
                    <a:moveTo>
                      <a:pt x="170817" y="17528"/>
                    </a:moveTo>
                    <a:cubicBezTo>
                      <a:pt x="61280" y="-12952"/>
                      <a:pt x="-1680" y="5622"/>
                      <a:pt x="34" y="5431"/>
                    </a:cubicBezTo>
                    <a:cubicBezTo>
                      <a:pt x="41944" y="1812"/>
                      <a:pt x="106238" y="10003"/>
                      <a:pt x="123859" y="12575"/>
                    </a:cubicBezTo>
                    <a:cubicBezTo>
                      <a:pt x="141480" y="15147"/>
                      <a:pt x="152434" y="15623"/>
                      <a:pt x="170436" y="18195"/>
                    </a:cubicBezTo>
                    <a:lnTo>
                      <a:pt x="170817" y="17528"/>
                    </a:lnTo>
                    <a:close/>
                  </a:path>
                </a:pathLst>
              </a:custGeom>
              <a:solidFill>
                <a:srgbClr val="263238"/>
              </a:solidFill>
              <a:ln w="9525" cap="flat">
                <a:noFill/>
                <a:prstDash val="solid"/>
                <a:miter/>
              </a:ln>
            </p:spPr>
            <p:txBody>
              <a:bodyPr rtlCol="0" anchor="ctr"/>
              <a:lstStyle/>
              <a:p>
                <a:endParaRPr lang="zh-CN" altLang="en-US"/>
              </a:p>
            </p:txBody>
          </p:sp>
          <p:sp>
            <p:nvSpPr>
              <p:cNvPr id="538" name="任意多边形: 形状 537"/>
              <p:cNvSpPr/>
              <p:nvPr/>
            </p:nvSpPr>
            <p:spPr>
              <a:xfrm>
                <a:off x="6480323" y="2354854"/>
                <a:ext cx="136959" cy="19772"/>
              </a:xfrm>
              <a:custGeom>
                <a:avLst/>
                <a:gdLst>
                  <a:gd name="connsiteX0" fmla="*/ 136789 w 136959"/>
                  <a:gd name="connsiteY0" fmla="*/ 19347 h 19772"/>
                  <a:gd name="connsiteX1" fmla="*/ 1153 w 136959"/>
                  <a:gd name="connsiteY1" fmla="*/ 297 h 19772"/>
                  <a:gd name="connsiteX2" fmla="*/ 1153 w 136959"/>
                  <a:gd name="connsiteY2" fmla="*/ 1345 h 19772"/>
                  <a:gd name="connsiteX3" fmla="*/ 136217 w 136959"/>
                  <a:gd name="connsiteY3" fmla="*/ 19728 h 19772"/>
                  <a:gd name="connsiteX4" fmla="*/ 136789 w 136959"/>
                  <a:gd name="connsiteY4" fmla="*/ 19347 h 19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59" h="19772">
                    <a:moveTo>
                      <a:pt x="136789" y="19347"/>
                    </a:moveTo>
                    <a:cubicBezTo>
                      <a:pt x="93079" y="4941"/>
                      <a:pt x="47140" y="-1511"/>
                      <a:pt x="1153" y="297"/>
                    </a:cubicBezTo>
                    <a:cubicBezTo>
                      <a:pt x="-657" y="297"/>
                      <a:pt x="-85" y="1155"/>
                      <a:pt x="1153" y="1345"/>
                    </a:cubicBezTo>
                    <a:cubicBezTo>
                      <a:pt x="24013" y="4012"/>
                      <a:pt x="113643" y="16014"/>
                      <a:pt x="136217" y="19728"/>
                    </a:cubicBezTo>
                    <a:cubicBezTo>
                      <a:pt x="137075" y="19919"/>
                      <a:pt x="137075" y="19443"/>
                      <a:pt x="136789" y="19347"/>
                    </a:cubicBezTo>
                    <a:close/>
                  </a:path>
                </a:pathLst>
              </a:custGeom>
              <a:solidFill>
                <a:srgbClr val="263238"/>
              </a:solidFill>
              <a:ln w="9525" cap="flat">
                <a:noFill/>
                <a:prstDash val="solid"/>
                <a:miter/>
              </a:ln>
            </p:spPr>
            <p:txBody>
              <a:bodyPr rtlCol="0" anchor="ctr"/>
              <a:lstStyle/>
              <a:p>
                <a:endParaRPr lang="zh-CN" altLang="en-US"/>
              </a:p>
            </p:txBody>
          </p:sp>
          <p:sp>
            <p:nvSpPr>
              <p:cNvPr id="539" name="任意多边形: 形状 538"/>
              <p:cNvSpPr/>
              <p:nvPr/>
            </p:nvSpPr>
            <p:spPr>
              <a:xfrm>
                <a:off x="6514139" y="2418600"/>
                <a:ext cx="106426" cy="13614"/>
              </a:xfrm>
              <a:custGeom>
                <a:avLst/>
                <a:gdLst>
                  <a:gd name="connsiteX0" fmla="*/ 105736 w 106426"/>
                  <a:gd name="connsiteY0" fmla="*/ 12465 h 13614"/>
                  <a:gd name="connsiteX1" fmla="*/ 961 w 106426"/>
                  <a:gd name="connsiteY1" fmla="*/ 749 h 13614"/>
                  <a:gd name="connsiteX2" fmla="*/ 1818 w 106426"/>
                  <a:gd name="connsiteY2" fmla="*/ 2083 h 13614"/>
                  <a:gd name="connsiteX3" fmla="*/ 106117 w 106426"/>
                  <a:gd name="connsiteY3" fmla="*/ 13608 h 13614"/>
                  <a:gd name="connsiteX4" fmla="*/ 105736 w 106426"/>
                  <a:gd name="connsiteY4" fmla="*/ 12465 h 13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26" h="13614">
                    <a:moveTo>
                      <a:pt x="105736" y="12465"/>
                    </a:moveTo>
                    <a:cubicBezTo>
                      <a:pt x="71824" y="2171"/>
                      <a:pt x="36309" y="-1801"/>
                      <a:pt x="961" y="749"/>
                    </a:cubicBezTo>
                    <a:cubicBezTo>
                      <a:pt x="-754" y="749"/>
                      <a:pt x="8" y="1988"/>
                      <a:pt x="1818" y="2083"/>
                    </a:cubicBezTo>
                    <a:cubicBezTo>
                      <a:pt x="36870" y="5321"/>
                      <a:pt x="64493" y="7512"/>
                      <a:pt x="106117" y="13608"/>
                    </a:cubicBezTo>
                    <a:cubicBezTo>
                      <a:pt x="106403" y="13703"/>
                      <a:pt x="106783" y="12656"/>
                      <a:pt x="105736" y="12465"/>
                    </a:cubicBezTo>
                    <a:close/>
                  </a:path>
                </a:pathLst>
              </a:custGeom>
              <a:solidFill>
                <a:srgbClr val="263238"/>
              </a:solidFill>
              <a:ln w="9525" cap="flat">
                <a:noFill/>
                <a:prstDash val="solid"/>
                <a:miter/>
              </a:ln>
            </p:spPr>
            <p:txBody>
              <a:bodyPr rtlCol="0" anchor="ctr"/>
              <a:lstStyle/>
              <a:p>
                <a:endParaRPr lang="zh-CN" altLang="en-US"/>
              </a:p>
            </p:txBody>
          </p:sp>
          <p:sp>
            <p:nvSpPr>
              <p:cNvPr id="540" name="任意多边形: 形状 539"/>
              <p:cNvSpPr/>
              <p:nvPr/>
            </p:nvSpPr>
            <p:spPr>
              <a:xfrm>
                <a:off x="6742652" y="2281845"/>
                <a:ext cx="569455" cy="513852"/>
              </a:xfrm>
              <a:custGeom>
                <a:avLst/>
                <a:gdLst>
                  <a:gd name="connsiteX0" fmla="*/ 123825 w 569455"/>
                  <a:gd name="connsiteY0" fmla="*/ 163889 h 513852"/>
                  <a:gd name="connsiteX1" fmla="*/ 0 w 569455"/>
                  <a:gd name="connsiteY1" fmla="*/ 402967 h 513852"/>
                  <a:gd name="connsiteX2" fmla="*/ 355187 w 569455"/>
                  <a:gd name="connsiteY2" fmla="*/ 511742 h 513852"/>
                  <a:gd name="connsiteX3" fmla="*/ 563975 w 569455"/>
                  <a:gd name="connsiteY3" fmla="*/ 79212 h 513852"/>
                  <a:gd name="connsiteX4" fmla="*/ 487775 w 569455"/>
                  <a:gd name="connsiteY4" fmla="*/ 34921 h 513852"/>
                  <a:gd name="connsiteX5" fmla="*/ 302038 w 569455"/>
                  <a:gd name="connsiteY5" fmla="*/ 252567 h 513852"/>
                  <a:gd name="connsiteX6" fmla="*/ 123825 w 569455"/>
                  <a:gd name="connsiteY6" fmla="*/ 163889 h 51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9455" h="513852">
                    <a:moveTo>
                      <a:pt x="123825" y="163889"/>
                    </a:moveTo>
                    <a:lnTo>
                      <a:pt x="0" y="402967"/>
                    </a:lnTo>
                    <a:cubicBezTo>
                      <a:pt x="0" y="402967"/>
                      <a:pt x="262985" y="531745"/>
                      <a:pt x="355187" y="511742"/>
                    </a:cubicBezTo>
                    <a:cubicBezTo>
                      <a:pt x="437864" y="493740"/>
                      <a:pt x="547211" y="151411"/>
                      <a:pt x="563975" y="79212"/>
                    </a:cubicBezTo>
                    <a:cubicBezTo>
                      <a:pt x="580739" y="7012"/>
                      <a:pt x="560070" y="-32993"/>
                      <a:pt x="487775" y="34921"/>
                    </a:cubicBezTo>
                    <a:cubicBezTo>
                      <a:pt x="415480" y="102834"/>
                      <a:pt x="304228" y="250757"/>
                      <a:pt x="302038" y="252567"/>
                    </a:cubicBezTo>
                    <a:cubicBezTo>
                      <a:pt x="299847" y="254377"/>
                      <a:pt x="123825" y="163889"/>
                      <a:pt x="123825" y="163889"/>
                    </a:cubicBezTo>
                    <a:close/>
                  </a:path>
                </a:pathLst>
              </a:custGeom>
              <a:solidFill>
                <a:srgbClr val="C53F3F"/>
              </a:solidFill>
              <a:ln w="9525" cap="flat">
                <a:noFill/>
                <a:prstDash val="solid"/>
                <a:miter/>
              </a:ln>
            </p:spPr>
            <p:txBody>
              <a:bodyPr rtlCol="0" anchor="ctr"/>
              <a:lstStyle/>
              <a:p>
                <a:endParaRPr lang="zh-CN" altLang="en-US"/>
              </a:p>
            </p:txBody>
          </p:sp>
          <p:sp>
            <p:nvSpPr>
              <p:cNvPr id="541" name="任意多边形: 形状 540"/>
              <p:cNvSpPr/>
              <p:nvPr/>
            </p:nvSpPr>
            <p:spPr>
              <a:xfrm>
                <a:off x="6774465" y="2296572"/>
                <a:ext cx="537591" cy="498824"/>
              </a:xfrm>
              <a:custGeom>
                <a:avLst/>
                <a:gdLst>
                  <a:gd name="connsiteX0" fmla="*/ 126016 w 537591"/>
                  <a:gd name="connsiteY0" fmla="*/ 444722 h 498824"/>
                  <a:gd name="connsiteX1" fmla="*/ 112109 w 537591"/>
                  <a:gd name="connsiteY1" fmla="*/ 450342 h 498824"/>
                  <a:gd name="connsiteX2" fmla="*/ 116300 w 537591"/>
                  <a:gd name="connsiteY2" fmla="*/ 451961 h 498824"/>
                  <a:gd name="connsiteX3" fmla="*/ 125825 w 537591"/>
                  <a:gd name="connsiteY3" fmla="*/ 448628 h 498824"/>
                  <a:gd name="connsiteX4" fmla="*/ 141732 w 537591"/>
                  <a:gd name="connsiteY4" fmla="*/ 461391 h 498824"/>
                  <a:gd name="connsiteX5" fmla="*/ 145923 w 537591"/>
                  <a:gd name="connsiteY5" fmla="*/ 462915 h 498824"/>
                  <a:gd name="connsiteX6" fmla="*/ 126016 w 537591"/>
                  <a:gd name="connsiteY6" fmla="*/ 444722 h 498824"/>
                  <a:gd name="connsiteX7" fmla="*/ 207074 w 537591"/>
                  <a:gd name="connsiteY7" fmla="*/ 254222 h 498824"/>
                  <a:gd name="connsiteX8" fmla="*/ 186991 w 537591"/>
                  <a:gd name="connsiteY8" fmla="*/ 274525 h 498824"/>
                  <a:gd name="connsiteX9" fmla="*/ 207293 w 537591"/>
                  <a:gd name="connsiteY9" fmla="*/ 294608 h 498824"/>
                  <a:gd name="connsiteX10" fmla="*/ 227362 w 537591"/>
                  <a:gd name="connsiteY10" fmla="*/ 275178 h 498824"/>
                  <a:gd name="connsiteX11" fmla="*/ 207460 w 537591"/>
                  <a:gd name="connsiteY11" fmla="*/ 254510 h 498824"/>
                  <a:gd name="connsiteX12" fmla="*/ 207359 w 537591"/>
                  <a:gd name="connsiteY12" fmla="*/ 254508 h 498824"/>
                  <a:gd name="connsiteX13" fmla="*/ 207074 w 537591"/>
                  <a:gd name="connsiteY13" fmla="*/ 290703 h 498824"/>
                  <a:gd name="connsiteX14" fmla="*/ 190882 w 537591"/>
                  <a:gd name="connsiteY14" fmla="*/ 274320 h 498824"/>
                  <a:gd name="connsiteX15" fmla="*/ 207265 w 537591"/>
                  <a:gd name="connsiteY15" fmla="*/ 258128 h 498824"/>
                  <a:gd name="connsiteX16" fmla="*/ 223457 w 537591"/>
                  <a:gd name="connsiteY16" fmla="*/ 274511 h 498824"/>
                  <a:gd name="connsiteX17" fmla="*/ 207362 w 537591"/>
                  <a:gd name="connsiteY17" fmla="*/ 290989 h 498824"/>
                  <a:gd name="connsiteX18" fmla="*/ 207359 w 537591"/>
                  <a:gd name="connsiteY18" fmla="*/ 290989 h 498824"/>
                  <a:gd name="connsiteX19" fmla="*/ 40482 w 537591"/>
                  <a:gd name="connsiteY19" fmla="*/ 248603 h 498824"/>
                  <a:gd name="connsiteX20" fmla="*/ 38576 w 537591"/>
                  <a:gd name="connsiteY20" fmla="*/ 252317 h 498824"/>
                  <a:gd name="connsiteX21" fmla="*/ 53435 w 537591"/>
                  <a:gd name="connsiteY21" fmla="*/ 269843 h 498824"/>
                  <a:gd name="connsiteX22" fmla="*/ 35909 w 537591"/>
                  <a:gd name="connsiteY22" fmla="*/ 284702 h 498824"/>
                  <a:gd name="connsiteX23" fmla="*/ 24194 w 537591"/>
                  <a:gd name="connsiteY23" fmla="*/ 279559 h 498824"/>
                  <a:gd name="connsiteX24" fmla="*/ 22289 w 537591"/>
                  <a:gd name="connsiteY24" fmla="*/ 283274 h 498824"/>
                  <a:gd name="connsiteX25" fmla="*/ 35909 w 537591"/>
                  <a:gd name="connsiteY25" fmla="*/ 288703 h 498824"/>
                  <a:gd name="connsiteX26" fmla="*/ 56398 w 537591"/>
                  <a:gd name="connsiteY26" fmla="*/ 268810 h 498824"/>
                  <a:gd name="connsiteX27" fmla="*/ 40100 w 537591"/>
                  <a:gd name="connsiteY27" fmla="*/ 248698 h 498824"/>
                  <a:gd name="connsiteX28" fmla="*/ 105823 w 537591"/>
                  <a:gd name="connsiteY28" fmla="*/ 321183 h 498824"/>
                  <a:gd name="connsiteX29" fmla="*/ 85630 w 537591"/>
                  <a:gd name="connsiteY29" fmla="*/ 341376 h 498824"/>
                  <a:gd name="connsiteX30" fmla="*/ 105823 w 537591"/>
                  <a:gd name="connsiteY30" fmla="*/ 361569 h 498824"/>
                  <a:gd name="connsiteX31" fmla="*/ 126016 w 537591"/>
                  <a:gd name="connsiteY31" fmla="*/ 341471 h 498824"/>
                  <a:gd name="connsiteX32" fmla="*/ 105823 w 537591"/>
                  <a:gd name="connsiteY32" fmla="*/ 321469 h 498824"/>
                  <a:gd name="connsiteX33" fmla="*/ 105823 w 537591"/>
                  <a:gd name="connsiteY33" fmla="*/ 357569 h 498824"/>
                  <a:gd name="connsiteX34" fmla="*/ 89536 w 537591"/>
                  <a:gd name="connsiteY34" fmla="*/ 341280 h 498824"/>
                  <a:gd name="connsiteX35" fmla="*/ 105825 w 537591"/>
                  <a:gd name="connsiteY35" fmla="*/ 324993 h 498824"/>
                  <a:gd name="connsiteX36" fmla="*/ 122112 w 537591"/>
                  <a:gd name="connsiteY36" fmla="*/ 341282 h 498824"/>
                  <a:gd name="connsiteX37" fmla="*/ 122111 w 537591"/>
                  <a:gd name="connsiteY37" fmla="*/ 341471 h 498824"/>
                  <a:gd name="connsiteX38" fmla="*/ 105918 w 537591"/>
                  <a:gd name="connsiteY38" fmla="*/ 357854 h 498824"/>
                  <a:gd name="connsiteX39" fmla="*/ 105823 w 537591"/>
                  <a:gd name="connsiteY39" fmla="*/ 357854 h 498824"/>
                  <a:gd name="connsiteX40" fmla="*/ 159734 w 537591"/>
                  <a:gd name="connsiteY40" fmla="*/ 183928 h 498824"/>
                  <a:gd name="connsiteX41" fmla="*/ 143066 w 537591"/>
                  <a:gd name="connsiteY41" fmla="*/ 175355 h 498824"/>
                  <a:gd name="connsiteX42" fmla="*/ 123064 w 537591"/>
                  <a:gd name="connsiteY42" fmla="*/ 195738 h 498824"/>
                  <a:gd name="connsiteX43" fmla="*/ 143446 w 537591"/>
                  <a:gd name="connsiteY43" fmla="*/ 215740 h 498824"/>
                  <a:gd name="connsiteX44" fmla="*/ 163449 w 537591"/>
                  <a:gd name="connsiteY44" fmla="*/ 195548 h 498824"/>
                  <a:gd name="connsiteX45" fmla="*/ 159734 w 537591"/>
                  <a:gd name="connsiteY45" fmla="*/ 183928 h 498824"/>
                  <a:gd name="connsiteX46" fmla="*/ 143256 w 537591"/>
                  <a:gd name="connsiteY46" fmla="*/ 211741 h 498824"/>
                  <a:gd name="connsiteX47" fmla="*/ 126969 w 537591"/>
                  <a:gd name="connsiteY47" fmla="*/ 195453 h 498824"/>
                  <a:gd name="connsiteX48" fmla="*/ 143257 w 537591"/>
                  <a:gd name="connsiteY48" fmla="*/ 179165 h 498824"/>
                  <a:gd name="connsiteX49" fmla="*/ 159544 w 537591"/>
                  <a:gd name="connsiteY49" fmla="*/ 195453 h 498824"/>
                  <a:gd name="connsiteX50" fmla="*/ 159544 w 537591"/>
                  <a:gd name="connsiteY50" fmla="*/ 195548 h 498824"/>
                  <a:gd name="connsiteX51" fmla="*/ 143542 w 537591"/>
                  <a:gd name="connsiteY51" fmla="*/ 211741 h 498824"/>
                  <a:gd name="connsiteX52" fmla="*/ 324803 w 537591"/>
                  <a:gd name="connsiteY52" fmla="*/ 328613 h 498824"/>
                  <a:gd name="connsiteX53" fmla="*/ 304705 w 537591"/>
                  <a:gd name="connsiteY53" fmla="*/ 348901 h 498824"/>
                  <a:gd name="connsiteX54" fmla="*/ 324993 w 537591"/>
                  <a:gd name="connsiteY54" fmla="*/ 368998 h 498824"/>
                  <a:gd name="connsiteX55" fmla="*/ 345091 w 537591"/>
                  <a:gd name="connsiteY55" fmla="*/ 348806 h 498824"/>
                  <a:gd name="connsiteX56" fmla="*/ 325088 w 537591"/>
                  <a:gd name="connsiteY56" fmla="*/ 328613 h 498824"/>
                  <a:gd name="connsiteX57" fmla="*/ 324803 w 537591"/>
                  <a:gd name="connsiteY57" fmla="*/ 364998 h 498824"/>
                  <a:gd name="connsiteX58" fmla="*/ 308611 w 537591"/>
                  <a:gd name="connsiteY58" fmla="*/ 348615 h 498824"/>
                  <a:gd name="connsiteX59" fmla="*/ 324994 w 537591"/>
                  <a:gd name="connsiteY59" fmla="*/ 332423 h 498824"/>
                  <a:gd name="connsiteX60" fmla="*/ 341186 w 537591"/>
                  <a:gd name="connsiteY60" fmla="*/ 348806 h 498824"/>
                  <a:gd name="connsiteX61" fmla="*/ 325088 w 537591"/>
                  <a:gd name="connsiteY61" fmla="*/ 364998 h 498824"/>
                  <a:gd name="connsiteX62" fmla="*/ 441675 w 537591"/>
                  <a:gd name="connsiteY62" fmla="*/ 84677 h 498824"/>
                  <a:gd name="connsiteX63" fmla="*/ 421577 w 537591"/>
                  <a:gd name="connsiteY63" fmla="*/ 104966 h 498824"/>
                  <a:gd name="connsiteX64" fmla="*/ 441865 w 537591"/>
                  <a:gd name="connsiteY64" fmla="*/ 125063 h 498824"/>
                  <a:gd name="connsiteX65" fmla="*/ 461963 w 537591"/>
                  <a:gd name="connsiteY65" fmla="*/ 104966 h 498824"/>
                  <a:gd name="connsiteX66" fmla="*/ 441865 w 537591"/>
                  <a:gd name="connsiteY66" fmla="*/ 84677 h 498824"/>
                  <a:gd name="connsiteX67" fmla="*/ 441675 w 537591"/>
                  <a:gd name="connsiteY67" fmla="*/ 84677 h 498824"/>
                  <a:gd name="connsiteX68" fmla="*/ 441675 w 537591"/>
                  <a:gd name="connsiteY68" fmla="*/ 121063 h 498824"/>
                  <a:gd name="connsiteX69" fmla="*/ 425577 w 537591"/>
                  <a:gd name="connsiteY69" fmla="*/ 105157 h 498824"/>
                  <a:gd name="connsiteX70" fmla="*/ 425577 w 537591"/>
                  <a:gd name="connsiteY70" fmla="*/ 104966 h 498824"/>
                  <a:gd name="connsiteX71" fmla="*/ 441578 w 537591"/>
                  <a:gd name="connsiteY71" fmla="*/ 88584 h 498824"/>
                  <a:gd name="connsiteX72" fmla="*/ 441674 w 537591"/>
                  <a:gd name="connsiteY72" fmla="*/ 88583 h 498824"/>
                  <a:gd name="connsiteX73" fmla="*/ 458057 w 537591"/>
                  <a:gd name="connsiteY73" fmla="*/ 104966 h 498824"/>
                  <a:gd name="connsiteX74" fmla="*/ 442058 w 537591"/>
                  <a:gd name="connsiteY74" fmla="*/ 121349 h 498824"/>
                  <a:gd name="connsiteX75" fmla="*/ 441674 w 537591"/>
                  <a:gd name="connsiteY75" fmla="*/ 121349 h 498824"/>
                  <a:gd name="connsiteX76" fmla="*/ 528542 w 537591"/>
                  <a:gd name="connsiteY76" fmla="*/ 36481 h 498824"/>
                  <a:gd name="connsiteX77" fmla="*/ 513547 w 537591"/>
                  <a:gd name="connsiteY77" fmla="*/ 18996 h 498824"/>
                  <a:gd name="connsiteX78" fmla="*/ 528542 w 537591"/>
                  <a:gd name="connsiteY78" fmla="*/ 4001 h 498824"/>
                  <a:gd name="connsiteX79" fmla="*/ 536448 w 537591"/>
                  <a:gd name="connsiteY79" fmla="*/ 6191 h 498824"/>
                  <a:gd name="connsiteX80" fmla="*/ 535115 w 537591"/>
                  <a:gd name="connsiteY80" fmla="*/ 1143 h 498824"/>
                  <a:gd name="connsiteX81" fmla="*/ 528542 w 537591"/>
                  <a:gd name="connsiteY81" fmla="*/ 0 h 498824"/>
                  <a:gd name="connsiteX82" fmla="*/ 508350 w 537591"/>
                  <a:gd name="connsiteY82" fmla="*/ 20193 h 498824"/>
                  <a:gd name="connsiteX83" fmla="*/ 528542 w 537591"/>
                  <a:gd name="connsiteY83" fmla="*/ 40386 h 498824"/>
                  <a:gd name="connsiteX84" fmla="*/ 537115 w 537591"/>
                  <a:gd name="connsiteY84" fmla="*/ 38386 h 498824"/>
                  <a:gd name="connsiteX85" fmla="*/ 537591 w 537591"/>
                  <a:gd name="connsiteY85" fmla="*/ 33719 h 498824"/>
                  <a:gd name="connsiteX86" fmla="*/ 528542 w 537591"/>
                  <a:gd name="connsiteY86" fmla="*/ 37052 h 498824"/>
                  <a:gd name="connsiteX87" fmla="*/ 318992 w 537591"/>
                  <a:gd name="connsiteY87" fmla="*/ 473393 h 498824"/>
                  <a:gd name="connsiteX88" fmla="*/ 298800 w 537591"/>
                  <a:gd name="connsiteY88" fmla="*/ 493681 h 498824"/>
                  <a:gd name="connsiteX89" fmla="*/ 299466 w 537591"/>
                  <a:gd name="connsiteY89" fmla="*/ 498824 h 498824"/>
                  <a:gd name="connsiteX90" fmla="*/ 303657 w 537591"/>
                  <a:gd name="connsiteY90" fmla="*/ 498824 h 498824"/>
                  <a:gd name="connsiteX91" fmla="*/ 302705 w 537591"/>
                  <a:gd name="connsiteY91" fmla="*/ 493681 h 498824"/>
                  <a:gd name="connsiteX92" fmla="*/ 318992 w 537591"/>
                  <a:gd name="connsiteY92" fmla="*/ 477393 h 498824"/>
                  <a:gd name="connsiteX93" fmla="*/ 335089 w 537591"/>
                  <a:gd name="connsiteY93" fmla="*/ 492538 h 498824"/>
                  <a:gd name="connsiteX94" fmla="*/ 338804 w 537591"/>
                  <a:gd name="connsiteY94" fmla="*/ 490347 h 498824"/>
                  <a:gd name="connsiteX95" fmla="*/ 318707 w 537591"/>
                  <a:gd name="connsiteY95" fmla="*/ 473678 h 498824"/>
                  <a:gd name="connsiteX96" fmla="*/ 434245 w 537591"/>
                  <a:gd name="connsiteY96" fmla="*/ 254318 h 498824"/>
                  <a:gd name="connsiteX97" fmla="*/ 414147 w 537591"/>
                  <a:gd name="connsiteY97" fmla="*/ 274606 h 498824"/>
                  <a:gd name="connsiteX98" fmla="*/ 434435 w 537591"/>
                  <a:gd name="connsiteY98" fmla="*/ 294703 h 498824"/>
                  <a:gd name="connsiteX99" fmla="*/ 454533 w 537591"/>
                  <a:gd name="connsiteY99" fmla="*/ 274511 h 498824"/>
                  <a:gd name="connsiteX100" fmla="*/ 434154 w 537591"/>
                  <a:gd name="connsiteY100" fmla="*/ 254505 h 498824"/>
                  <a:gd name="connsiteX101" fmla="*/ 433959 w 537591"/>
                  <a:gd name="connsiteY101" fmla="*/ 254508 h 498824"/>
                  <a:gd name="connsiteX102" fmla="*/ 434245 w 537591"/>
                  <a:gd name="connsiteY102" fmla="*/ 290798 h 498824"/>
                  <a:gd name="connsiteX103" fmla="*/ 417687 w 537591"/>
                  <a:gd name="connsiteY103" fmla="*/ 274785 h 498824"/>
                  <a:gd name="connsiteX104" fmla="*/ 433701 w 537591"/>
                  <a:gd name="connsiteY104" fmla="*/ 258227 h 498824"/>
                  <a:gd name="connsiteX105" fmla="*/ 450258 w 537591"/>
                  <a:gd name="connsiteY105" fmla="*/ 274241 h 498824"/>
                  <a:gd name="connsiteX106" fmla="*/ 450247 w 537591"/>
                  <a:gd name="connsiteY106" fmla="*/ 275177 h 498824"/>
                  <a:gd name="connsiteX107" fmla="*/ 433959 w 537591"/>
                  <a:gd name="connsiteY107" fmla="*/ 290989 h 498824"/>
                  <a:gd name="connsiteX108" fmla="*/ 328517 w 537591"/>
                  <a:gd name="connsiteY108" fmla="*/ 166973 h 498824"/>
                  <a:gd name="connsiteX109" fmla="*/ 326041 w 537591"/>
                  <a:gd name="connsiteY109" fmla="*/ 166973 h 498824"/>
                  <a:gd name="connsiteX110" fmla="*/ 321850 w 537591"/>
                  <a:gd name="connsiteY110" fmla="*/ 172212 h 498824"/>
                  <a:gd name="connsiteX111" fmla="*/ 328517 w 537591"/>
                  <a:gd name="connsiteY111" fmla="*/ 170688 h 498824"/>
                  <a:gd name="connsiteX112" fmla="*/ 344805 w 537591"/>
                  <a:gd name="connsiteY112" fmla="*/ 187071 h 498824"/>
                  <a:gd name="connsiteX113" fmla="*/ 327320 w 537591"/>
                  <a:gd name="connsiteY113" fmla="*/ 202067 h 498824"/>
                  <a:gd name="connsiteX114" fmla="*/ 312325 w 537591"/>
                  <a:gd name="connsiteY114" fmla="*/ 187071 h 498824"/>
                  <a:gd name="connsiteX115" fmla="*/ 312325 w 537591"/>
                  <a:gd name="connsiteY115" fmla="*/ 183833 h 498824"/>
                  <a:gd name="connsiteX116" fmla="*/ 308229 w 537591"/>
                  <a:gd name="connsiteY116" fmla="*/ 188976 h 498824"/>
                  <a:gd name="connsiteX117" fmla="*/ 330285 w 537591"/>
                  <a:gd name="connsiteY117" fmla="*/ 207116 h 498824"/>
                  <a:gd name="connsiteX118" fmla="*/ 348520 w 537591"/>
                  <a:gd name="connsiteY118" fmla="*/ 187071 h 498824"/>
                  <a:gd name="connsiteX119" fmla="*/ 328232 w 537591"/>
                  <a:gd name="connsiteY119" fmla="*/ 167164 h 498824"/>
                  <a:gd name="connsiteX120" fmla="*/ 16478 w 537591"/>
                  <a:gd name="connsiteY120" fmla="*/ 394145 h 498824"/>
                  <a:gd name="connsiteX121" fmla="*/ 0 w 537591"/>
                  <a:gd name="connsiteY121" fmla="*/ 402717 h 498824"/>
                  <a:gd name="connsiteX122" fmla="*/ 3620 w 537591"/>
                  <a:gd name="connsiteY122" fmla="*/ 404336 h 498824"/>
                  <a:gd name="connsiteX123" fmla="*/ 26499 w 537591"/>
                  <a:gd name="connsiteY123" fmla="*/ 401668 h 498824"/>
                  <a:gd name="connsiteX124" fmla="*/ 32671 w 537591"/>
                  <a:gd name="connsiteY124" fmla="*/ 413861 h 498824"/>
                  <a:gd name="connsiteX125" fmla="*/ 32671 w 537591"/>
                  <a:gd name="connsiteY125" fmla="*/ 416814 h 498824"/>
                  <a:gd name="connsiteX126" fmla="*/ 36386 w 537591"/>
                  <a:gd name="connsiteY126" fmla="*/ 418433 h 498824"/>
                  <a:gd name="connsiteX127" fmla="*/ 36862 w 537591"/>
                  <a:gd name="connsiteY127" fmla="*/ 413861 h 498824"/>
                  <a:gd name="connsiteX128" fmla="*/ 16209 w 537591"/>
                  <a:gd name="connsiteY128" fmla="*/ 394335 h 498824"/>
                  <a:gd name="connsiteX129" fmla="*/ 16192 w 537591"/>
                  <a:gd name="connsiteY129" fmla="*/ 394335 h 498824"/>
                  <a:gd name="connsiteX130" fmla="*/ 218599 w 537591"/>
                  <a:gd name="connsiteY130" fmla="*/ 396335 h 498824"/>
                  <a:gd name="connsiteX131" fmla="*/ 198311 w 537591"/>
                  <a:gd name="connsiteY131" fmla="*/ 416433 h 498824"/>
                  <a:gd name="connsiteX132" fmla="*/ 218409 w 537591"/>
                  <a:gd name="connsiteY132" fmla="*/ 436721 h 498824"/>
                  <a:gd name="connsiteX133" fmla="*/ 238696 w 537591"/>
                  <a:gd name="connsiteY133" fmla="*/ 416623 h 498824"/>
                  <a:gd name="connsiteX134" fmla="*/ 238696 w 537591"/>
                  <a:gd name="connsiteY134" fmla="*/ 416433 h 498824"/>
                  <a:gd name="connsiteX135" fmla="*/ 218313 w 537591"/>
                  <a:gd name="connsiteY135" fmla="*/ 396526 h 498824"/>
                  <a:gd name="connsiteX136" fmla="*/ 218599 w 537591"/>
                  <a:gd name="connsiteY136" fmla="*/ 432721 h 498824"/>
                  <a:gd name="connsiteX137" fmla="*/ 202122 w 537591"/>
                  <a:gd name="connsiteY137" fmla="*/ 416625 h 498824"/>
                  <a:gd name="connsiteX138" fmla="*/ 218218 w 537591"/>
                  <a:gd name="connsiteY138" fmla="*/ 400148 h 498824"/>
                  <a:gd name="connsiteX139" fmla="*/ 234695 w 537591"/>
                  <a:gd name="connsiteY139" fmla="*/ 416244 h 498824"/>
                  <a:gd name="connsiteX140" fmla="*/ 234696 w 537591"/>
                  <a:gd name="connsiteY140" fmla="*/ 416433 h 498824"/>
                  <a:gd name="connsiteX141" fmla="*/ 218409 w 537591"/>
                  <a:gd name="connsiteY141" fmla="*/ 432911 h 498824"/>
                  <a:gd name="connsiteX142" fmla="*/ 218313 w 537591"/>
                  <a:gd name="connsiteY142" fmla="*/ 432911 h 49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537591" h="498824">
                    <a:moveTo>
                      <a:pt x="126016" y="444722"/>
                    </a:moveTo>
                    <a:cubicBezTo>
                      <a:pt x="120831" y="444741"/>
                      <a:pt x="115851" y="446753"/>
                      <a:pt x="112109" y="450342"/>
                    </a:cubicBezTo>
                    <a:lnTo>
                      <a:pt x="116300" y="451961"/>
                    </a:lnTo>
                    <a:cubicBezTo>
                      <a:pt x="119026" y="449840"/>
                      <a:pt x="122372" y="448669"/>
                      <a:pt x="125825" y="448628"/>
                    </a:cubicBezTo>
                    <a:cubicBezTo>
                      <a:pt x="133465" y="448625"/>
                      <a:pt x="140079" y="453933"/>
                      <a:pt x="141732" y="461391"/>
                    </a:cubicBezTo>
                    <a:lnTo>
                      <a:pt x="145923" y="462915"/>
                    </a:lnTo>
                    <a:cubicBezTo>
                      <a:pt x="144903" y="452659"/>
                      <a:pt x="136322" y="444818"/>
                      <a:pt x="126016" y="444722"/>
                    </a:cubicBezTo>
                    <a:close/>
                    <a:moveTo>
                      <a:pt x="207074" y="254222"/>
                    </a:moveTo>
                    <a:cubicBezTo>
                      <a:pt x="195921" y="254283"/>
                      <a:pt x="186930" y="263373"/>
                      <a:pt x="186991" y="274525"/>
                    </a:cubicBezTo>
                    <a:cubicBezTo>
                      <a:pt x="187051" y="285677"/>
                      <a:pt x="196141" y="294669"/>
                      <a:pt x="207293" y="294608"/>
                    </a:cubicBezTo>
                    <a:cubicBezTo>
                      <a:pt x="218106" y="294549"/>
                      <a:pt x="226954" y="285983"/>
                      <a:pt x="227362" y="275178"/>
                    </a:cubicBezTo>
                    <a:cubicBezTo>
                      <a:pt x="227573" y="263975"/>
                      <a:pt x="218663" y="254721"/>
                      <a:pt x="207460" y="254510"/>
                    </a:cubicBezTo>
                    <a:cubicBezTo>
                      <a:pt x="207426" y="254509"/>
                      <a:pt x="207393" y="254509"/>
                      <a:pt x="207359" y="254508"/>
                    </a:cubicBezTo>
                    <a:close/>
                    <a:moveTo>
                      <a:pt x="207074" y="290703"/>
                    </a:moveTo>
                    <a:cubicBezTo>
                      <a:pt x="198078" y="290650"/>
                      <a:pt x="190829" y="283316"/>
                      <a:pt x="190882" y="274320"/>
                    </a:cubicBezTo>
                    <a:cubicBezTo>
                      <a:pt x="190934" y="265325"/>
                      <a:pt x="198269" y="258076"/>
                      <a:pt x="207265" y="258128"/>
                    </a:cubicBezTo>
                    <a:cubicBezTo>
                      <a:pt x="216260" y="258181"/>
                      <a:pt x="223509" y="265516"/>
                      <a:pt x="223457" y="274511"/>
                    </a:cubicBezTo>
                    <a:cubicBezTo>
                      <a:pt x="223563" y="283506"/>
                      <a:pt x="216357" y="290883"/>
                      <a:pt x="207362" y="290989"/>
                    </a:cubicBezTo>
                    <a:cubicBezTo>
                      <a:pt x="207361" y="290989"/>
                      <a:pt x="207360" y="290989"/>
                      <a:pt x="207359" y="290989"/>
                    </a:cubicBezTo>
                    <a:close/>
                    <a:moveTo>
                      <a:pt x="40482" y="248603"/>
                    </a:moveTo>
                    <a:lnTo>
                      <a:pt x="38576" y="252317"/>
                    </a:lnTo>
                    <a:cubicBezTo>
                      <a:pt x="47519" y="253054"/>
                      <a:pt x="54172" y="260901"/>
                      <a:pt x="53435" y="269843"/>
                    </a:cubicBezTo>
                    <a:cubicBezTo>
                      <a:pt x="52699" y="278786"/>
                      <a:pt x="44852" y="285439"/>
                      <a:pt x="35909" y="284702"/>
                    </a:cubicBezTo>
                    <a:cubicBezTo>
                      <a:pt x="31461" y="284680"/>
                      <a:pt x="27220" y="282819"/>
                      <a:pt x="24194" y="279559"/>
                    </a:cubicBezTo>
                    <a:lnTo>
                      <a:pt x="22289" y="283274"/>
                    </a:lnTo>
                    <a:cubicBezTo>
                      <a:pt x="25973" y="286751"/>
                      <a:pt x="30844" y="288692"/>
                      <a:pt x="35909" y="288703"/>
                    </a:cubicBezTo>
                    <a:cubicBezTo>
                      <a:pt x="47061" y="288868"/>
                      <a:pt x="56234" y="279961"/>
                      <a:pt x="56398" y="268810"/>
                    </a:cubicBezTo>
                    <a:cubicBezTo>
                      <a:pt x="56542" y="259048"/>
                      <a:pt x="49681" y="250580"/>
                      <a:pt x="40100" y="248698"/>
                    </a:cubicBezTo>
                    <a:close/>
                    <a:moveTo>
                      <a:pt x="105823" y="321183"/>
                    </a:moveTo>
                    <a:cubicBezTo>
                      <a:pt x="94671" y="321183"/>
                      <a:pt x="85630" y="330224"/>
                      <a:pt x="85630" y="341376"/>
                    </a:cubicBezTo>
                    <a:cubicBezTo>
                      <a:pt x="85630" y="352529"/>
                      <a:pt x="94671" y="361569"/>
                      <a:pt x="105823" y="361569"/>
                    </a:cubicBezTo>
                    <a:cubicBezTo>
                      <a:pt x="116939" y="361569"/>
                      <a:pt x="125964" y="352586"/>
                      <a:pt x="126016" y="341471"/>
                    </a:cubicBezTo>
                    <a:cubicBezTo>
                      <a:pt x="125861" y="330415"/>
                      <a:pt x="116880" y="321520"/>
                      <a:pt x="105823" y="321469"/>
                    </a:cubicBezTo>
                    <a:close/>
                    <a:moveTo>
                      <a:pt x="105823" y="357569"/>
                    </a:moveTo>
                    <a:cubicBezTo>
                      <a:pt x="96828" y="357568"/>
                      <a:pt x="89536" y="350275"/>
                      <a:pt x="89536" y="341280"/>
                    </a:cubicBezTo>
                    <a:cubicBezTo>
                      <a:pt x="89537" y="332284"/>
                      <a:pt x="96830" y="324993"/>
                      <a:pt x="105825" y="324993"/>
                    </a:cubicBezTo>
                    <a:cubicBezTo>
                      <a:pt x="114821" y="324994"/>
                      <a:pt x="122113" y="332287"/>
                      <a:pt x="122112" y="341282"/>
                    </a:cubicBezTo>
                    <a:cubicBezTo>
                      <a:pt x="122112" y="341345"/>
                      <a:pt x="122111" y="341408"/>
                      <a:pt x="122111" y="341471"/>
                    </a:cubicBezTo>
                    <a:cubicBezTo>
                      <a:pt x="122163" y="350467"/>
                      <a:pt x="114914" y="357801"/>
                      <a:pt x="105918" y="357854"/>
                    </a:cubicBezTo>
                    <a:cubicBezTo>
                      <a:pt x="105886" y="357854"/>
                      <a:pt x="105855" y="357854"/>
                      <a:pt x="105823" y="357854"/>
                    </a:cubicBezTo>
                    <a:close/>
                    <a:moveTo>
                      <a:pt x="159734" y="183928"/>
                    </a:moveTo>
                    <a:lnTo>
                      <a:pt x="143066" y="175355"/>
                    </a:lnTo>
                    <a:cubicBezTo>
                      <a:pt x="131914" y="175461"/>
                      <a:pt x="122959" y="184586"/>
                      <a:pt x="123064" y="195738"/>
                    </a:cubicBezTo>
                    <a:cubicBezTo>
                      <a:pt x="123169" y="206890"/>
                      <a:pt x="132295" y="215845"/>
                      <a:pt x="143446" y="215740"/>
                    </a:cubicBezTo>
                    <a:cubicBezTo>
                      <a:pt x="154524" y="215635"/>
                      <a:pt x="163448" y="206626"/>
                      <a:pt x="163449" y="195548"/>
                    </a:cubicBezTo>
                    <a:cubicBezTo>
                      <a:pt x="163457" y="191382"/>
                      <a:pt x="162158" y="187317"/>
                      <a:pt x="159734" y="183928"/>
                    </a:cubicBezTo>
                    <a:close/>
                    <a:moveTo>
                      <a:pt x="143256" y="211741"/>
                    </a:moveTo>
                    <a:cubicBezTo>
                      <a:pt x="134261" y="211741"/>
                      <a:pt x="126968" y="204448"/>
                      <a:pt x="126969" y="195453"/>
                    </a:cubicBezTo>
                    <a:cubicBezTo>
                      <a:pt x="126969" y="186457"/>
                      <a:pt x="134261" y="179165"/>
                      <a:pt x="143257" y="179165"/>
                    </a:cubicBezTo>
                    <a:cubicBezTo>
                      <a:pt x="152252" y="179166"/>
                      <a:pt x="159544" y="186458"/>
                      <a:pt x="159544" y="195453"/>
                    </a:cubicBezTo>
                    <a:cubicBezTo>
                      <a:pt x="159544" y="195485"/>
                      <a:pt x="159544" y="195517"/>
                      <a:pt x="159544" y="195548"/>
                    </a:cubicBezTo>
                    <a:cubicBezTo>
                      <a:pt x="159493" y="204396"/>
                      <a:pt x="152388" y="211586"/>
                      <a:pt x="143542" y="211741"/>
                    </a:cubicBezTo>
                    <a:close/>
                    <a:moveTo>
                      <a:pt x="324803" y="328613"/>
                    </a:moveTo>
                    <a:cubicBezTo>
                      <a:pt x="313650" y="328665"/>
                      <a:pt x="304652" y="337749"/>
                      <a:pt x="304705" y="348901"/>
                    </a:cubicBezTo>
                    <a:cubicBezTo>
                      <a:pt x="304758" y="360053"/>
                      <a:pt x="313841" y="369051"/>
                      <a:pt x="324993" y="368998"/>
                    </a:cubicBezTo>
                    <a:cubicBezTo>
                      <a:pt x="336108" y="368946"/>
                      <a:pt x="345091" y="359921"/>
                      <a:pt x="345091" y="348806"/>
                    </a:cubicBezTo>
                    <a:cubicBezTo>
                      <a:pt x="345040" y="337748"/>
                      <a:pt x="336144" y="328768"/>
                      <a:pt x="325088" y="328613"/>
                    </a:cubicBezTo>
                    <a:close/>
                    <a:moveTo>
                      <a:pt x="324803" y="364998"/>
                    </a:moveTo>
                    <a:cubicBezTo>
                      <a:pt x="315807" y="364945"/>
                      <a:pt x="308558" y="357610"/>
                      <a:pt x="308611" y="348615"/>
                    </a:cubicBezTo>
                    <a:cubicBezTo>
                      <a:pt x="308663" y="339620"/>
                      <a:pt x="315998" y="332370"/>
                      <a:pt x="324994" y="332423"/>
                    </a:cubicBezTo>
                    <a:cubicBezTo>
                      <a:pt x="333989" y="332476"/>
                      <a:pt x="341238" y="339811"/>
                      <a:pt x="341186" y="348806"/>
                    </a:cubicBezTo>
                    <a:cubicBezTo>
                      <a:pt x="341134" y="357690"/>
                      <a:pt x="333972" y="364894"/>
                      <a:pt x="325088" y="364998"/>
                    </a:cubicBezTo>
                    <a:close/>
                    <a:moveTo>
                      <a:pt x="441675" y="84677"/>
                    </a:moveTo>
                    <a:cubicBezTo>
                      <a:pt x="430522" y="84730"/>
                      <a:pt x="421525" y="93813"/>
                      <a:pt x="421577" y="104966"/>
                    </a:cubicBezTo>
                    <a:cubicBezTo>
                      <a:pt x="421630" y="116118"/>
                      <a:pt x="430713" y="125116"/>
                      <a:pt x="441865" y="125063"/>
                    </a:cubicBezTo>
                    <a:cubicBezTo>
                      <a:pt x="452943" y="125011"/>
                      <a:pt x="461910" y="116043"/>
                      <a:pt x="461963" y="104966"/>
                    </a:cubicBezTo>
                    <a:cubicBezTo>
                      <a:pt x="462015" y="93813"/>
                      <a:pt x="453018" y="84730"/>
                      <a:pt x="441865" y="84677"/>
                    </a:cubicBezTo>
                    <a:cubicBezTo>
                      <a:pt x="441802" y="84677"/>
                      <a:pt x="441738" y="84677"/>
                      <a:pt x="441675" y="84677"/>
                    </a:cubicBezTo>
                    <a:close/>
                    <a:moveTo>
                      <a:pt x="441675" y="121063"/>
                    </a:moveTo>
                    <a:cubicBezTo>
                      <a:pt x="432837" y="121116"/>
                      <a:pt x="425630" y="113994"/>
                      <a:pt x="425577" y="105157"/>
                    </a:cubicBezTo>
                    <a:cubicBezTo>
                      <a:pt x="425577" y="105093"/>
                      <a:pt x="425577" y="105029"/>
                      <a:pt x="425577" y="104966"/>
                    </a:cubicBezTo>
                    <a:cubicBezTo>
                      <a:pt x="425472" y="96023"/>
                      <a:pt x="432636" y="88689"/>
                      <a:pt x="441578" y="88584"/>
                    </a:cubicBezTo>
                    <a:cubicBezTo>
                      <a:pt x="441610" y="88583"/>
                      <a:pt x="441642" y="88583"/>
                      <a:pt x="441674" y="88583"/>
                    </a:cubicBezTo>
                    <a:cubicBezTo>
                      <a:pt x="450722" y="88583"/>
                      <a:pt x="458057" y="95918"/>
                      <a:pt x="458057" y="104966"/>
                    </a:cubicBezTo>
                    <a:cubicBezTo>
                      <a:pt x="458163" y="113908"/>
                      <a:pt x="451000" y="121243"/>
                      <a:pt x="442058" y="121349"/>
                    </a:cubicBezTo>
                    <a:cubicBezTo>
                      <a:pt x="441930" y="121350"/>
                      <a:pt x="441802" y="121350"/>
                      <a:pt x="441674" y="121349"/>
                    </a:cubicBezTo>
                    <a:close/>
                    <a:moveTo>
                      <a:pt x="528542" y="36481"/>
                    </a:moveTo>
                    <a:cubicBezTo>
                      <a:pt x="519573" y="35793"/>
                      <a:pt x="512860" y="27965"/>
                      <a:pt x="513547" y="18996"/>
                    </a:cubicBezTo>
                    <a:cubicBezTo>
                      <a:pt x="514161" y="10982"/>
                      <a:pt x="520529" y="4615"/>
                      <a:pt x="528542" y="4001"/>
                    </a:cubicBezTo>
                    <a:cubicBezTo>
                      <a:pt x="531328" y="3995"/>
                      <a:pt x="534063" y="4752"/>
                      <a:pt x="536448" y="6191"/>
                    </a:cubicBezTo>
                    <a:cubicBezTo>
                      <a:pt x="536448" y="4382"/>
                      <a:pt x="535591" y="2667"/>
                      <a:pt x="535115" y="1143"/>
                    </a:cubicBezTo>
                    <a:cubicBezTo>
                      <a:pt x="533008" y="378"/>
                      <a:pt x="530783" y="-8"/>
                      <a:pt x="528542" y="0"/>
                    </a:cubicBezTo>
                    <a:cubicBezTo>
                      <a:pt x="517390" y="0"/>
                      <a:pt x="508350" y="9041"/>
                      <a:pt x="508350" y="20193"/>
                    </a:cubicBezTo>
                    <a:cubicBezTo>
                      <a:pt x="508350" y="31345"/>
                      <a:pt x="517390" y="40386"/>
                      <a:pt x="528542" y="40386"/>
                    </a:cubicBezTo>
                    <a:cubicBezTo>
                      <a:pt x="531517" y="40398"/>
                      <a:pt x="534453" y="39713"/>
                      <a:pt x="537115" y="38386"/>
                    </a:cubicBezTo>
                    <a:cubicBezTo>
                      <a:pt x="537115" y="36767"/>
                      <a:pt x="537115" y="35243"/>
                      <a:pt x="537591" y="33719"/>
                    </a:cubicBezTo>
                    <a:cubicBezTo>
                      <a:pt x="534978" y="35712"/>
                      <a:pt x="531825" y="36874"/>
                      <a:pt x="528542" y="37052"/>
                    </a:cubicBezTo>
                    <a:close/>
                    <a:moveTo>
                      <a:pt x="318992" y="473393"/>
                    </a:moveTo>
                    <a:cubicBezTo>
                      <a:pt x="307825" y="473445"/>
                      <a:pt x="298799" y="482513"/>
                      <a:pt x="298800" y="493681"/>
                    </a:cubicBezTo>
                    <a:cubicBezTo>
                      <a:pt x="298774" y="495419"/>
                      <a:pt x="298998" y="497151"/>
                      <a:pt x="299466" y="498824"/>
                    </a:cubicBezTo>
                    <a:lnTo>
                      <a:pt x="303657" y="498824"/>
                    </a:lnTo>
                    <a:cubicBezTo>
                      <a:pt x="303003" y="497190"/>
                      <a:pt x="302680" y="495441"/>
                      <a:pt x="302705" y="493681"/>
                    </a:cubicBezTo>
                    <a:cubicBezTo>
                      <a:pt x="302757" y="484707"/>
                      <a:pt x="310018" y="477445"/>
                      <a:pt x="318992" y="477393"/>
                    </a:cubicBezTo>
                    <a:cubicBezTo>
                      <a:pt x="327523" y="477378"/>
                      <a:pt x="334585" y="484022"/>
                      <a:pt x="335089" y="492538"/>
                    </a:cubicBezTo>
                    <a:lnTo>
                      <a:pt x="338804" y="490347"/>
                    </a:lnTo>
                    <a:cubicBezTo>
                      <a:pt x="337081" y="480624"/>
                      <a:pt x="328580" y="473573"/>
                      <a:pt x="318707" y="473678"/>
                    </a:cubicBezTo>
                    <a:close/>
                    <a:moveTo>
                      <a:pt x="434245" y="254318"/>
                    </a:moveTo>
                    <a:cubicBezTo>
                      <a:pt x="423093" y="254370"/>
                      <a:pt x="414095" y="263454"/>
                      <a:pt x="414147" y="274606"/>
                    </a:cubicBezTo>
                    <a:cubicBezTo>
                      <a:pt x="414200" y="285758"/>
                      <a:pt x="423283" y="294756"/>
                      <a:pt x="434435" y="294703"/>
                    </a:cubicBezTo>
                    <a:cubicBezTo>
                      <a:pt x="445550" y="294651"/>
                      <a:pt x="454533" y="285626"/>
                      <a:pt x="454533" y="274511"/>
                    </a:cubicBezTo>
                    <a:cubicBezTo>
                      <a:pt x="454430" y="263359"/>
                      <a:pt x="445306" y="254402"/>
                      <a:pt x="434154" y="254505"/>
                    </a:cubicBezTo>
                    <a:cubicBezTo>
                      <a:pt x="434089" y="254506"/>
                      <a:pt x="434024" y="254507"/>
                      <a:pt x="433959" y="254508"/>
                    </a:cubicBezTo>
                    <a:close/>
                    <a:moveTo>
                      <a:pt x="434245" y="290798"/>
                    </a:moveTo>
                    <a:cubicBezTo>
                      <a:pt x="425251" y="290949"/>
                      <a:pt x="417838" y="283779"/>
                      <a:pt x="417687" y="274785"/>
                    </a:cubicBezTo>
                    <a:cubicBezTo>
                      <a:pt x="417537" y="265791"/>
                      <a:pt x="424706" y="258378"/>
                      <a:pt x="433701" y="258227"/>
                    </a:cubicBezTo>
                    <a:cubicBezTo>
                      <a:pt x="442695" y="258077"/>
                      <a:pt x="450108" y="265246"/>
                      <a:pt x="450258" y="274241"/>
                    </a:cubicBezTo>
                    <a:cubicBezTo>
                      <a:pt x="450264" y="274553"/>
                      <a:pt x="450260" y="274865"/>
                      <a:pt x="450247" y="275177"/>
                    </a:cubicBezTo>
                    <a:cubicBezTo>
                      <a:pt x="449989" y="283986"/>
                      <a:pt x="442772" y="290993"/>
                      <a:pt x="433959" y="290989"/>
                    </a:cubicBezTo>
                    <a:close/>
                    <a:moveTo>
                      <a:pt x="328517" y="166973"/>
                    </a:moveTo>
                    <a:lnTo>
                      <a:pt x="326041" y="166973"/>
                    </a:lnTo>
                    <a:lnTo>
                      <a:pt x="321850" y="172212"/>
                    </a:lnTo>
                    <a:cubicBezTo>
                      <a:pt x="323931" y="171215"/>
                      <a:pt x="326209" y="170694"/>
                      <a:pt x="328517" y="170688"/>
                    </a:cubicBezTo>
                    <a:cubicBezTo>
                      <a:pt x="337528" y="170740"/>
                      <a:pt x="344805" y="178060"/>
                      <a:pt x="344805" y="187071"/>
                    </a:cubicBezTo>
                    <a:cubicBezTo>
                      <a:pt x="344118" y="196040"/>
                      <a:pt x="336290" y="202754"/>
                      <a:pt x="327320" y="202067"/>
                    </a:cubicBezTo>
                    <a:cubicBezTo>
                      <a:pt x="319307" y="201452"/>
                      <a:pt x="312939" y="195085"/>
                      <a:pt x="312325" y="187071"/>
                    </a:cubicBezTo>
                    <a:cubicBezTo>
                      <a:pt x="312227" y="185994"/>
                      <a:pt x="312227" y="184910"/>
                      <a:pt x="312325" y="183833"/>
                    </a:cubicBezTo>
                    <a:lnTo>
                      <a:pt x="308229" y="188976"/>
                    </a:lnTo>
                    <a:cubicBezTo>
                      <a:pt x="309311" y="200076"/>
                      <a:pt x="319185" y="208197"/>
                      <a:pt x="330285" y="207116"/>
                    </a:cubicBezTo>
                    <a:cubicBezTo>
                      <a:pt x="340610" y="206110"/>
                      <a:pt x="348493" y="197444"/>
                      <a:pt x="348520" y="187071"/>
                    </a:cubicBezTo>
                    <a:cubicBezTo>
                      <a:pt x="348262" y="176037"/>
                      <a:pt x="339269" y="167212"/>
                      <a:pt x="328232" y="167164"/>
                    </a:cubicBezTo>
                    <a:close/>
                    <a:moveTo>
                      <a:pt x="16478" y="394145"/>
                    </a:moveTo>
                    <a:cubicBezTo>
                      <a:pt x="9908" y="394107"/>
                      <a:pt x="3741" y="397315"/>
                      <a:pt x="0" y="402717"/>
                    </a:cubicBezTo>
                    <a:lnTo>
                      <a:pt x="3620" y="404336"/>
                    </a:lnTo>
                    <a:cubicBezTo>
                      <a:pt x="9201" y="397282"/>
                      <a:pt x="19444" y="396087"/>
                      <a:pt x="26499" y="401668"/>
                    </a:cubicBezTo>
                    <a:cubicBezTo>
                      <a:pt x="30244" y="404631"/>
                      <a:pt x="32501" y="409089"/>
                      <a:pt x="32671" y="413861"/>
                    </a:cubicBezTo>
                    <a:cubicBezTo>
                      <a:pt x="32770" y="414843"/>
                      <a:pt x="32770" y="415832"/>
                      <a:pt x="32671" y="416814"/>
                    </a:cubicBezTo>
                    <a:lnTo>
                      <a:pt x="36386" y="418433"/>
                    </a:lnTo>
                    <a:cubicBezTo>
                      <a:pt x="36685" y="416927"/>
                      <a:pt x="36845" y="415397"/>
                      <a:pt x="36862" y="413861"/>
                    </a:cubicBezTo>
                    <a:cubicBezTo>
                      <a:pt x="36551" y="402766"/>
                      <a:pt x="27304" y="394024"/>
                      <a:pt x="16209" y="394335"/>
                    </a:cubicBezTo>
                    <a:cubicBezTo>
                      <a:pt x="16203" y="394335"/>
                      <a:pt x="16198" y="394335"/>
                      <a:pt x="16192" y="394335"/>
                    </a:cubicBezTo>
                    <a:close/>
                    <a:moveTo>
                      <a:pt x="218599" y="396335"/>
                    </a:moveTo>
                    <a:cubicBezTo>
                      <a:pt x="207447" y="396283"/>
                      <a:pt x="198363" y="405281"/>
                      <a:pt x="198311" y="416433"/>
                    </a:cubicBezTo>
                    <a:cubicBezTo>
                      <a:pt x="198259" y="427585"/>
                      <a:pt x="207257" y="436669"/>
                      <a:pt x="218409" y="436721"/>
                    </a:cubicBezTo>
                    <a:cubicBezTo>
                      <a:pt x="229561" y="436773"/>
                      <a:pt x="238644" y="427775"/>
                      <a:pt x="238696" y="416623"/>
                    </a:cubicBezTo>
                    <a:cubicBezTo>
                      <a:pt x="238697" y="416560"/>
                      <a:pt x="238697" y="416497"/>
                      <a:pt x="238696" y="416433"/>
                    </a:cubicBezTo>
                    <a:cubicBezTo>
                      <a:pt x="238540" y="405318"/>
                      <a:pt x="229429" y="396420"/>
                      <a:pt x="218313" y="396526"/>
                    </a:cubicBezTo>
                    <a:close/>
                    <a:moveTo>
                      <a:pt x="218599" y="432721"/>
                    </a:moveTo>
                    <a:cubicBezTo>
                      <a:pt x="209604" y="432826"/>
                      <a:pt x="202227" y="425620"/>
                      <a:pt x="202122" y="416625"/>
                    </a:cubicBezTo>
                    <a:cubicBezTo>
                      <a:pt x="202016" y="407630"/>
                      <a:pt x="209223" y="400253"/>
                      <a:pt x="218218" y="400148"/>
                    </a:cubicBezTo>
                    <a:cubicBezTo>
                      <a:pt x="227213" y="400042"/>
                      <a:pt x="234590" y="407249"/>
                      <a:pt x="234695" y="416244"/>
                    </a:cubicBezTo>
                    <a:cubicBezTo>
                      <a:pt x="234696" y="416307"/>
                      <a:pt x="234696" y="416370"/>
                      <a:pt x="234696" y="416433"/>
                    </a:cubicBezTo>
                    <a:cubicBezTo>
                      <a:pt x="234749" y="425481"/>
                      <a:pt x="227456" y="432858"/>
                      <a:pt x="218409" y="432911"/>
                    </a:cubicBezTo>
                    <a:cubicBezTo>
                      <a:pt x="218377" y="432911"/>
                      <a:pt x="218345" y="432911"/>
                      <a:pt x="218313" y="432911"/>
                    </a:cubicBezTo>
                    <a:close/>
                  </a:path>
                </a:pathLst>
              </a:custGeom>
              <a:solidFill>
                <a:srgbClr val="FFFFFF"/>
              </a:solidFill>
              <a:ln w="9525" cap="flat">
                <a:noFill/>
                <a:prstDash val="solid"/>
                <a:miter/>
              </a:ln>
            </p:spPr>
            <p:txBody>
              <a:bodyPr rtlCol="0" anchor="ctr"/>
              <a:lstStyle/>
              <a:p>
                <a:endParaRPr lang="zh-CN" altLang="en-US"/>
              </a:p>
            </p:txBody>
          </p:sp>
          <p:sp>
            <p:nvSpPr>
              <p:cNvPr id="542" name="任意多边形: 形状 541"/>
              <p:cNvSpPr/>
              <p:nvPr/>
            </p:nvSpPr>
            <p:spPr>
              <a:xfrm>
                <a:off x="6805113" y="2482752"/>
                <a:ext cx="116609" cy="216723"/>
              </a:xfrm>
              <a:custGeom>
                <a:avLst/>
                <a:gdLst>
                  <a:gd name="connsiteX0" fmla="*/ 62412 w 116609"/>
                  <a:gd name="connsiteY0" fmla="*/ 109190 h 216723"/>
                  <a:gd name="connsiteX1" fmla="*/ 116609 w 116609"/>
                  <a:gd name="connsiteY1" fmla="*/ 510 h 216723"/>
                  <a:gd name="connsiteX2" fmla="*/ 115561 w 116609"/>
                  <a:gd name="connsiteY2" fmla="*/ 510 h 216723"/>
                  <a:gd name="connsiteX3" fmla="*/ 54887 w 116609"/>
                  <a:gd name="connsiteY3" fmla="*/ 106333 h 216723"/>
                  <a:gd name="connsiteX4" fmla="*/ 23 w 116609"/>
                  <a:gd name="connsiteY4" fmla="*/ 215775 h 216723"/>
                  <a:gd name="connsiteX5" fmla="*/ 576 w 116609"/>
                  <a:gd name="connsiteY5" fmla="*/ 216700 h 216723"/>
                  <a:gd name="connsiteX6" fmla="*/ 1262 w 116609"/>
                  <a:gd name="connsiteY6" fmla="*/ 216537 h 216723"/>
                  <a:gd name="connsiteX7" fmla="*/ 62412 w 116609"/>
                  <a:gd name="connsiteY7" fmla="*/ 109190 h 21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609" h="216723">
                    <a:moveTo>
                      <a:pt x="62412" y="109190"/>
                    </a:moveTo>
                    <a:cubicBezTo>
                      <a:pt x="71937" y="91283"/>
                      <a:pt x="109370" y="19274"/>
                      <a:pt x="116609" y="510"/>
                    </a:cubicBezTo>
                    <a:cubicBezTo>
                      <a:pt x="116609" y="34"/>
                      <a:pt x="115942" y="-347"/>
                      <a:pt x="115561" y="510"/>
                    </a:cubicBezTo>
                    <a:cubicBezTo>
                      <a:pt x="103846" y="16988"/>
                      <a:pt x="64412" y="88426"/>
                      <a:pt x="54887" y="106333"/>
                    </a:cubicBezTo>
                    <a:cubicBezTo>
                      <a:pt x="35837" y="142242"/>
                      <a:pt x="15835" y="178151"/>
                      <a:pt x="23" y="215775"/>
                    </a:cubicBezTo>
                    <a:cubicBezTo>
                      <a:pt x="-80" y="216183"/>
                      <a:pt x="168" y="216597"/>
                      <a:pt x="576" y="216700"/>
                    </a:cubicBezTo>
                    <a:cubicBezTo>
                      <a:pt x="817" y="216761"/>
                      <a:pt x="1073" y="216700"/>
                      <a:pt x="1262" y="216537"/>
                    </a:cubicBezTo>
                    <a:cubicBezTo>
                      <a:pt x="24312" y="181961"/>
                      <a:pt x="43362" y="145290"/>
                      <a:pt x="62412" y="109190"/>
                    </a:cubicBezTo>
                    <a:close/>
                  </a:path>
                </a:pathLst>
              </a:custGeom>
              <a:solidFill>
                <a:srgbClr val="263238"/>
              </a:solidFill>
              <a:ln w="9525" cap="flat">
                <a:noFill/>
                <a:prstDash val="solid"/>
                <a:miter/>
              </a:ln>
            </p:spPr>
            <p:txBody>
              <a:bodyPr rtlCol="0" anchor="ctr"/>
              <a:lstStyle/>
              <a:p>
                <a:endParaRPr lang="zh-CN" altLang="en-US"/>
              </a:p>
            </p:txBody>
          </p:sp>
          <p:sp>
            <p:nvSpPr>
              <p:cNvPr id="543" name="任意多边形: 形状 542"/>
              <p:cNvSpPr/>
              <p:nvPr/>
            </p:nvSpPr>
            <p:spPr>
              <a:xfrm>
                <a:off x="6863362" y="2358240"/>
                <a:ext cx="326678" cy="181420"/>
              </a:xfrm>
              <a:custGeom>
                <a:avLst/>
                <a:gdLst>
                  <a:gd name="connsiteX0" fmla="*/ 252860 w 326678"/>
                  <a:gd name="connsiteY0" fmla="*/ 89685 h 181420"/>
                  <a:gd name="connsiteX1" fmla="*/ 326678 w 326678"/>
                  <a:gd name="connsiteY1" fmla="*/ 1007 h 181420"/>
                  <a:gd name="connsiteX2" fmla="*/ 325631 w 326678"/>
                  <a:gd name="connsiteY2" fmla="*/ 150 h 181420"/>
                  <a:gd name="connsiteX3" fmla="*/ 281530 w 326678"/>
                  <a:gd name="connsiteY3" fmla="*/ 47108 h 181420"/>
                  <a:gd name="connsiteX4" fmla="*/ 300580 w 326678"/>
                  <a:gd name="connsiteY4" fmla="*/ 18533 h 181420"/>
                  <a:gd name="connsiteX5" fmla="*/ 299532 w 326678"/>
                  <a:gd name="connsiteY5" fmla="*/ 17866 h 181420"/>
                  <a:gd name="connsiteX6" fmla="*/ 274767 w 326678"/>
                  <a:gd name="connsiteY6" fmla="*/ 55014 h 181420"/>
                  <a:gd name="connsiteX7" fmla="*/ 249431 w 326678"/>
                  <a:gd name="connsiteY7" fmla="*/ 84827 h 181420"/>
                  <a:gd name="connsiteX8" fmla="*/ 179613 w 326678"/>
                  <a:gd name="connsiteY8" fmla="*/ 173695 h 181420"/>
                  <a:gd name="connsiteX9" fmla="*/ 92459 w 326678"/>
                  <a:gd name="connsiteY9" fmla="*/ 128166 h 181420"/>
                  <a:gd name="connsiteX10" fmla="*/ 48453 w 326678"/>
                  <a:gd name="connsiteY10" fmla="*/ 105877 h 181420"/>
                  <a:gd name="connsiteX11" fmla="*/ 3210 w 326678"/>
                  <a:gd name="connsiteY11" fmla="*/ 83493 h 181420"/>
                  <a:gd name="connsiteX12" fmla="*/ 257 w 326678"/>
                  <a:gd name="connsiteY12" fmla="*/ 89875 h 181420"/>
                  <a:gd name="connsiteX13" fmla="*/ 1400 w 326678"/>
                  <a:gd name="connsiteY13" fmla="*/ 91018 h 181420"/>
                  <a:gd name="connsiteX14" fmla="*/ 3019 w 326678"/>
                  <a:gd name="connsiteY14" fmla="*/ 88637 h 181420"/>
                  <a:gd name="connsiteX15" fmla="*/ 46072 w 326678"/>
                  <a:gd name="connsiteY15" fmla="*/ 111783 h 181420"/>
                  <a:gd name="connsiteX16" fmla="*/ 89887 w 326678"/>
                  <a:gd name="connsiteY16" fmla="*/ 134452 h 181420"/>
                  <a:gd name="connsiteX17" fmla="*/ 181422 w 326678"/>
                  <a:gd name="connsiteY17" fmla="*/ 181411 h 181420"/>
                  <a:gd name="connsiteX18" fmla="*/ 252860 w 326678"/>
                  <a:gd name="connsiteY18" fmla="*/ 89685 h 181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678" h="181420">
                    <a:moveTo>
                      <a:pt x="252860" y="89685"/>
                    </a:moveTo>
                    <a:cubicBezTo>
                      <a:pt x="277053" y="59776"/>
                      <a:pt x="301914" y="30439"/>
                      <a:pt x="326678" y="1007"/>
                    </a:cubicBezTo>
                    <a:cubicBezTo>
                      <a:pt x="326678" y="435"/>
                      <a:pt x="326202" y="-327"/>
                      <a:pt x="325631" y="150"/>
                    </a:cubicBezTo>
                    <a:cubicBezTo>
                      <a:pt x="310486" y="15390"/>
                      <a:pt x="295818" y="31106"/>
                      <a:pt x="281530" y="47108"/>
                    </a:cubicBezTo>
                    <a:cubicBezTo>
                      <a:pt x="287721" y="37583"/>
                      <a:pt x="294103" y="28058"/>
                      <a:pt x="300580" y="18533"/>
                    </a:cubicBezTo>
                    <a:cubicBezTo>
                      <a:pt x="301152" y="17866"/>
                      <a:pt x="300104" y="17199"/>
                      <a:pt x="299532" y="17866"/>
                    </a:cubicBezTo>
                    <a:cubicBezTo>
                      <a:pt x="290099" y="29421"/>
                      <a:pt x="281805" y="41862"/>
                      <a:pt x="274767" y="55014"/>
                    </a:cubicBezTo>
                    <a:cubicBezTo>
                      <a:pt x="266195" y="64539"/>
                      <a:pt x="257718" y="74730"/>
                      <a:pt x="249431" y="84827"/>
                    </a:cubicBezTo>
                    <a:cubicBezTo>
                      <a:pt x="237239" y="99495"/>
                      <a:pt x="185042" y="165694"/>
                      <a:pt x="179613" y="173695"/>
                    </a:cubicBezTo>
                    <a:cubicBezTo>
                      <a:pt x="151038" y="156455"/>
                      <a:pt x="122463" y="143691"/>
                      <a:pt x="92459" y="128166"/>
                    </a:cubicBezTo>
                    <a:cubicBezTo>
                      <a:pt x="77885" y="120641"/>
                      <a:pt x="63217" y="113116"/>
                      <a:pt x="48453" y="105877"/>
                    </a:cubicBezTo>
                    <a:cubicBezTo>
                      <a:pt x="33830" y="97524"/>
                      <a:pt x="18722" y="90050"/>
                      <a:pt x="3210" y="83493"/>
                    </a:cubicBezTo>
                    <a:cubicBezTo>
                      <a:pt x="2352" y="83494"/>
                      <a:pt x="1114" y="87875"/>
                      <a:pt x="257" y="89875"/>
                    </a:cubicBezTo>
                    <a:cubicBezTo>
                      <a:pt x="-600" y="91875"/>
                      <a:pt x="924" y="91875"/>
                      <a:pt x="1400" y="91018"/>
                    </a:cubicBezTo>
                    <a:lnTo>
                      <a:pt x="3019" y="88637"/>
                    </a:lnTo>
                    <a:cubicBezTo>
                      <a:pt x="9401" y="93114"/>
                      <a:pt x="38643" y="107687"/>
                      <a:pt x="46072" y="111783"/>
                    </a:cubicBezTo>
                    <a:lnTo>
                      <a:pt x="89887" y="134452"/>
                    </a:lnTo>
                    <a:cubicBezTo>
                      <a:pt x="119510" y="149883"/>
                      <a:pt x="181041" y="182077"/>
                      <a:pt x="181422" y="181411"/>
                    </a:cubicBezTo>
                    <a:cubicBezTo>
                      <a:pt x="187518" y="175410"/>
                      <a:pt x="240573" y="105020"/>
                      <a:pt x="252860" y="89685"/>
                    </a:cubicBezTo>
                    <a:close/>
                  </a:path>
                </a:pathLst>
              </a:custGeom>
              <a:solidFill>
                <a:srgbClr val="263238"/>
              </a:solidFill>
              <a:ln w="9525" cap="flat">
                <a:noFill/>
                <a:prstDash val="solid"/>
                <a:miter/>
              </a:ln>
            </p:spPr>
            <p:txBody>
              <a:bodyPr rtlCol="0" anchor="ctr"/>
              <a:lstStyle/>
              <a:p>
                <a:endParaRPr lang="zh-CN" altLang="en-US"/>
              </a:p>
            </p:txBody>
          </p:sp>
          <p:sp>
            <p:nvSpPr>
              <p:cNvPr id="544" name="任意多边形: 形状 543"/>
              <p:cNvSpPr/>
              <p:nvPr/>
            </p:nvSpPr>
            <p:spPr>
              <a:xfrm>
                <a:off x="7116032" y="2439638"/>
                <a:ext cx="169545" cy="345471"/>
              </a:xfrm>
              <a:custGeom>
                <a:avLst/>
                <a:gdLst>
                  <a:gd name="connsiteX0" fmla="*/ 0 w 169545"/>
                  <a:gd name="connsiteY0" fmla="*/ 345472 h 345471"/>
                  <a:gd name="connsiteX1" fmla="*/ 30671 w 169545"/>
                  <a:gd name="connsiteY1" fmla="*/ 308134 h 345471"/>
                  <a:gd name="connsiteX2" fmla="*/ 56102 w 169545"/>
                  <a:gd name="connsiteY2" fmla="*/ 267176 h 345471"/>
                  <a:gd name="connsiteX3" fmla="*/ 98298 w 169545"/>
                  <a:gd name="connsiteY3" fmla="*/ 180308 h 345471"/>
                  <a:gd name="connsiteX4" fmla="*/ 134684 w 169545"/>
                  <a:gd name="connsiteY4" fmla="*/ 90583 h 345471"/>
                  <a:gd name="connsiteX5" fmla="*/ 169545 w 169545"/>
                  <a:gd name="connsiteY5" fmla="*/ 0 h 345471"/>
                  <a:gd name="connsiteX6" fmla="*/ 139827 w 169545"/>
                  <a:gd name="connsiteY6" fmla="*/ 92488 h 345471"/>
                  <a:gd name="connsiteX7" fmla="*/ 104870 w 169545"/>
                  <a:gd name="connsiteY7" fmla="*/ 183166 h 345471"/>
                  <a:gd name="connsiteX8" fmla="*/ 60865 w 169545"/>
                  <a:gd name="connsiteY8" fmla="*/ 269938 h 345471"/>
                  <a:gd name="connsiteX9" fmla="*/ 0 w 169545"/>
                  <a:gd name="connsiteY9" fmla="*/ 345472 h 345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45" h="345471">
                    <a:moveTo>
                      <a:pt x="0" y="345472"/>
                    </a:moveTo>
                    <a:cubicBezTo>
                      <a:pt x="11577" y="334202"/>
                      <a:pt x="21864" y="321679"/>
                      <a:pt x="30671" y="308134"/>
                    </a:cubicBezTo>
                    <a:cubicBezTo>
                      <a:pt x="40196" y="294894"/>
                      <a:pt x="48196" y="281178"/>
                      <a:pt x="56102" y="267176"/>
                    </a:cubicBezTo>
                    <a:cubicBezTo>
                      <a:pt x="72068" y="239182"/>
                      <a:pt x="86164" y="210163"/>
                      <a:pt x="98298" y="180308"/>
                    </a:cubicBezTo>
                    <a:cubicBezTo>
                      <a:pt x="111252" y="150781"/>
                      <a:pt x="122968" y="120682"/>
                      <a:pt x="134684" y="90583"/>
                    </a:cubicBezTo>
                    <a:lnTo>
                      <a:pt x="169545" y="0"/>
                    </a:lnTo>
                    <a:cubicBezTo>
                      <a:pt x="160687" y="31147"/>
                      <a:pt x="150495" y="61913"/>
                      <a:pt x="139827" y="92488"/>
                    </a:cubicBezTo>
                    <a:cubicBezTo>
                      <a:pt x="129159" y="123063"/>
                      <a:pt x="117348" y="153162"/>
                      <a:pt x="104870" y="183166"/>
                    </a:cubicBezTo>
                    <a:cubicBezTo>
                      <a:pt x="92388" y="213147"/>
                      <a:pt x="77678" y="242153"/>
                      <a:pt x="60865" y="269938"/>
                    </a:cubicBezTo>
                    <a:cubicBezTo>
                      <a:pt x="43529" y="297180"/>
                      <a:pt x="25337" y="324993"/>
                      <a:pt x="0" y="345472"/>
                    </a:cubicBezTo>
                    <a:close/>
                  </a:path>
                </a:pathLst>
              </a:custGeom>
              <a:solidFill>
                <a:srgbClr val="263238"/>
              </a:solidFill>
              <a:ln w="9525" cap="flat">
                <a:noFill/>
                <a:prstDash val="solid"/>
                <a:miter/>
              </a:ln>
            </p:spPr>
            <p:txBody>
              <a:bodyPr rtlCol="0" anchor="ctr"/>
              <a:lstStyle/>
              <a:p>
                <a:endParaRPr lang="zh-CN" altLang="en-US"/>
              </a:p>
            </p:txBody>
          </p:sp>
          <p:sp>
            <p:nvSpPr>
              <p:cNvPr id="545" name="任意多边形: 形状 544"/>
              <p:cNvSpPr/>
              <p:nvPr/>
            </p:nvSpPr>
            <p:spPr>
              <a:xfrm>
                <a:off x="7263193" y="2463926"/>
                <a:ext cx="27336" cy="40100"/>
              </a:xfrm>
              <a:custGeom>
                <a:avLst/>
                <a:gdLst>
                  <a:gd name="connsiteX0" fmla="*/ 0 w 27336"/>
                  <a:gd name="connsiteY0" fmla="*/ 40100 h 40100"/>
                  <a:gd name="connsiteX1" fmla="*/ 12192 w 27336"/>
                  <a:gd name="connsiteY1" fmla="*/ 19050 h 40100"/>
                  <a:gd name="connsiteX2" fmla="*/ 19336 w 27336"/>
                  <a:gd name="connsiteY2" fmla="*/ 9525 h 40100"/>
                  <a:gd name="connsiteX3" fmla="*/ 27337 w 27336"/>
                  <a:gd name="connsiteY3" fmla="*/ 0 h 40100"/>
                  <a:gd name="connsiteX4" fmla="*/ 16097 w 27336"/>
                  <a:gd name="connsiteY4" fmla="*/ 21622 h 40100"/>
                  <a:gd name="connsiteX5" fmla="*/ 0 w 27336"/>
                  <a:gd name="connsiteY5" fmla="*/ 40100 h 4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36" h="40100">
                    <a:moveTo>
                      <a:pt x="0" y="40100"/>
                    </a:moveTo>
                    <a:cubicBezTo>
                      <a:pt x="3458" y="32750"/>
                      <a:pt x="7537" y="25707"/>
                      <a:pt x="12192" y="19050"/>
                    </a:cubicBezTo>
                    <a:cubicBezTo>
                      <a:pt x="14478" y="15812"/>
                      <a:pt x="16764" y="12478"/>
                      <a:pt x="19336" y="9525"/>
                    </a:cubicBezTo>
                    <a:cubicBezTo>
                      <a:pt x="21837" y="6215"/>
                      <a:pt x="24508" y="3035"/>
                      <a:pt x="27337" y="0"/>
                    </a:cubicBezTo>
                    <a:cubicBezTo>
                      <a:pt x="24572" y="7676"/>
                      <a:pt x="20791" y="14948"/>
                      <a:pt x="16097" y="21622"/>
                    </a:cubicBezTo>
                    <a:cubicBezTo>
                      <a:pt x="11557" y="28455"/>
                      <a:pt x="6146" y="34666"/>
                      <a:pt x="0" y="40100"/>
                    </a:cubicBezTo>
                    <a:close/>
                  </a:path>
                </a:pathLst>
              </a:custGeom>
              <a:solidFill>
                <a:srgbClr val="263238"/>
              </a:solidFill>
              <a:ln w="9525" cap="flat">
                <a:noFill/>
                <a:prstDash val="solid"/>
                <a:miter/>
              </a:ln>
            </p:spPr>
            <p:txBody>
              <a:bodyPr rtlCol="0" anchor="ctr"/>
              <a:lstStyle/>
              <a:p>
                <a:endParaRPr lang="zh-CN" altLang="en-US"/>
              </a:p>
            </p:txBody>
          </p:sp>
        </p:grpSp>
        <p:grpSp>
          <p:nvGrpSpPr>
            <p:cNvPr id="13" name="图形 26"/>
            <p:cNvGrpSpPr/>
            <p:nvPr/>
          </p:nvGrpSpPr>
          <p:grpSpPr>
            <a:xfrm>
              <a:off x="4208526" y="2882931"/>
              <a:ext cx="3094100" cy="2202370"/>
              <a:chOff x="4208526" y="2882931"/>
              <a:chExt cx="3094100" cy="2202370"/>
            </a:xfrm>
          </p:grpSpPr>
          <p:sp>
            <p:nvSpPr>
              <p:cNvPr id="35" name="任意多边形: 形状 34"/>
              <p:cNvSpPr/>
              <p:nvPr/>
            </p:nvSpPr>
            <p:spPr>
              <a:xfrm>
                <a:off x="5055870" y="3281267"/>
                <a:ext cx="2246757" cy="1631918"/>
              </a:xfrm>
              <a:custGeom>
                <a:avLst/>
                <a:gdLst>
                  <a:gd name="connsiteX0" fmla="*/ 0 w 2246757"/>
                  <a:gd name="connsiteY0" fmla="*/ 0 h 1631918"/>
                  <a:gd name="connsiteX1" fmla="*/ 2246757 w 2246757"/>
                  <a:gd name="connsiteY1" fmla="*/ 0 h 1631918"/>
                  <a:gd name="connsiteX2" fmla="*/ 2246757 w 2246757"/>
                  <a:gd name="connsiteY2" fmla="*/ 1631918 h 1631918"/>
                  <a:gd name="connsiteX3" fmla="*/ 0 w 2246757"/>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7" h="1631918">
                    <a:moveTo>
                      <a:pt x="0" y="0"/>
                    </a:moveTo>
                    <a:lnTo>
                      <a:pt x="2246757" y="0"/>
                    </a:lnTo>
                    <a:lnTo>
                      <a:pt x="2246757" y="1631918"/>
                    </a:lnTo>
                    <a:lnTo>
                      <a:pt x="0" y="1631918"/>
                    </a:lnTo>
                    <a:close/>
                  </a:path>
                </a:pathLst>
              </a:custGeom>
              <a:solidFill>
                <a:srgbClr val="37474F"/>
              </a:solidFill>
              <a:ln w="9525" cap="flat">
                <a:noFill/>
                <a:prstDash val="solid"/>
                <a:miter/>
              </a:ln>
            </p:spPr>
            <p:txBody>
              <a:bodyPr rtlCol="0" anchor="ctr"/>
              <a:lstStyle/>
              <a:p>
                <a:endParaRPr lang="zh-CN" altLang="en-US"/>
              </a:p>
            </p:txBody>
          </p:sp>
          <p:sp>
            <p:nvSpPr>
              <p:cNvPr id="36" name="任意多边形: 形状 35"/>
              <p:cNvSpPr/>
              <p:nvPr/>
            </p:nvSpPr>
            <p:spPr>
              <a:xfrm>
                <a:off x="5056632" y="3112198"/>
                <a:ext cx="882110" cy="169068"/>
              </a:xfrm>
              <a:custGeom>
                <a:avLst/>
                <a:gdLst>
                  <a:gd name="connsiteX0" fmla="*/ 834295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295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295" y="0"/>
                    </a:moveTo>
                    <a:lnTo>
                      <a:pt x="190" y="0"/>
                    </a:lnTo>
                    <a:lnTo>
                      <a:pt x="0" y="169069"/>
                    </a:lnTo>
                    <a:lnTo>
                      <a:pt x="882110" y="169069"/>
                    </a:lnTo>
                    <a:lnTo>
                      <a:pt x="834295" y="0"/>
                    </a:lnTo>
                    <a:close/>
                  </a:path>
                </a:pathLst>
              </a:custGeom>
              <a:solidFill>
                <a:srgbClr val="37474F"/>
              </a:solidFill>
              <a:ln w="9525" cap="flat">
                <a:noFill/>
                <a:prstDash val="solid"/>
                <a:miter/>
              </a:ln>
            </p:spPr>
            <p:txBody>
              <a:bodyPr rtlCol="0" anchor="ctr"/>
              <a:lstStyle/>
              <a:p>
                <a:endParaRPr lang="zh-CN" altLang="en-US"/>
              </a:p>
            </p:txBody>
          </p:sp>
          <p:sp>
            <p:nvSpPr>
              <p:cNvPr id="37" name="任意多边形: 形状 36"/>
              <p:cNvSpPr/>
              <p:nvPr/>
            </p:nvSpPr>
            <p:spPr>
              <a:xfrm rot="-5400000">
                <a:off x="5345430" y="3014281"/>
                <a:ext cx="1600009" cy="2087499"/>
              </a:xfrm>
              <a:custGeom>
                <a:avLst/>
                <a:gdLst>
                  <a:gd name="connsiteX0" fmla="*/ 0 w 1600009"/>
                  <a:gd name="connsiteY0" fmla="*/ 0 h 2087499"/>
                  <a:gd name="connsiteX1" fmla="*/ 1600009 w 1600009"/>
                  <a:gd name="connsiteY1" fmla="*/ 0 h 2087499"/>
                  <a:gd name="connsiteX2" fmla="*/ 1600009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09" y="0"/>
                    </a:lnTo>
                    <a:lnTo>
                      <a:pt x="1600009"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38" name="任意多边形: 形状 37"/>
              <p:cNvSpPr/>
              <p:nvPr/>
            </p:nvSpPr>
            <p:spPr>
              <a:xfrm>
                <a:off x="5100351" y="3257550"/>
                <a:ext cx="2089403" cy="1602009"/>
              </a:xfrm>
              <a:custGeom>
                <a:avLst/>
                <a:gdLst>
                  <a:gd name="connsiteX0" fmla="*/ 2088832 w 2089403"/>
                  <a:gd name="connsiteY0" fmla="*/ 476 h 1602009"/>
                  <a:gd name="connsiteX1" fmla="*/ 2089404 w 2089403"/>
                  <a:gd name="connsiteY1" fmla="*/ 1600676 h 1602009"/>
                  <a:gd name="connsiteX2" fmla="*/ 2089404 w 2089403"/>
                  <a:gd name="connsiteY2" fmla="*/ 1601248 h 1602009"/>
                  <a:gd name="connsiteX3" fmla="*/ 2088832 w 2089403"/>
                  <a:gd name="connsiteY3" fmla="*/ 1601248 h 1602009"/>
                  <a:gd name="connsiteX4" fmla="*/ 1333 w 2089403"/>
                  <a:gd name="connsiteY4" fmla="*/ 1602010 h 1602009"/>
                  <a:gd name="connsiteX5" fmla="*/ 0 w 2089403"/>
                  <a:gd name="connsiteY5" fmla="*/ 1602010 h 1602009"/>
                  <a:gd name="connsiteX6" fmla="*/ 0 w 2089403"/>
                  <a:gd name="connsiteY6" fmla="*/ 1600200 h 1602009"/>
                  <a:gd name="connsiteX7" fmla="*/ 571 w 2089403"/>
                  <a:gd name="connsiteY7" fmla="*/ 0 h 1602009"/>
                  <a:gd name="connsiteX8" fmla="*/ 571 w 2089403"/>
                  <a:gd name="connsiteY8" fmla="*/ 0 h 1602009"/>
                  <a:gd name="connsiteX9" fmla="*/ 1333 w 2089403"/>
                  <a:gd name="connsiteY9" fmla="*/ 0 h 1602009"/>
                  <a:gd name="connsiteX10" fmla="*/ 2088832 w 2089403"/>
                  <a:gd name="connsiteY10" fmla="*/ 476 h 1602009"/>
                  <a:gd name="connsiteX11" fmla="*/ 1333 w 2089403"/>
                  <a:gd name="connsiteY11" fmla="*/ 1238 h 1602009"/>
                  <a:gd name="connsiteX12" fmla="*/ 2096 w 2089403"/>
                  <a:gd name="connsiteY12" fmla="*/ 476 h 1602009"/>
                  <a:gd name="connsiteX13" fmla="*/ 2667 w 2089403"/>
                  <a:gd name="connsiteY13" fmla="*/ 1600676 h 1602009"/>
                  <a:gd name="connsiteX14" fmla="*/ 1333 w 2089403"/>
                  <a:gd name="connsiteY14" fmla="*/ 1599343 h 1602009"/>
                  <a:gd name="connsiteX15" fmla="*/ 2088832 w 2089403"/>
                  <a:gd name="connsiteY15" fmla="*/ 1600105 h 1602009"/>
                  <a:gd name="connsiteX16" fmla="*/ 2088261 w 2089403"/>
                  <a:gd name="connsiteY16" fmla="*/ 1600676 h 160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89403" h="1602009">
                    <a:moveTo>
                      <a:pt x="2088832" y="476"/>
                    </a:moveTo>
                    <a:lnTo>
                      <a:pt x="2089404" y="1600676"/>
                    </a:lnTo>
                    <a:lnTo>
                      <a:pt x="2089404" y="1601248"/>
                    </a:lnTo>
                    <a:lnTo>
                      <a:pt x="2088832" y="1601248"/>
                    </a:lnTo>
                    <a:lnTo>
                      <a:pt x="1333" y="1602010"/>
                    </a:lnTo>
                    <a:lnTo>
                      <a:pt x="0" y="1602010"/>
                    </a:lnTo>
                    <a:lnTo>
                      <a:pt x="0" y="1600200"/>
                    </a:lnTo>
                    <a:lnTo>
                      <a:pt x="571" y="0"/>
                    </a:lnTo>
                    <a:lnTo>
                      <a:pt x="571" y="0"/>
                    </a:lnTo>
                    <a:lnTo>
                      <a:pt x="1333" y="0"/>
                    </a:lnTo>
                    <a:close/>
                    <a:moveTo>
                      <a:pt x="2088832" y="476"/>
                    </a:moveTo>
                    <a:lnTo>
                      <a:pt x="1333" y="1238"/>
                    </a:lnTo>
                    <a:lnTo>
                      <a:pt x="2096" y="476"/>
                    </a:lnTo>
                    <a:lnTo>
                      <a:pt x="2667" y="1600676"/>
                    </a:lnTo>
                    <a:lnTo>
                      <a:pt x="1333" y="1599343"/>
                    </a:lnTo>
                    <a:lnTo>
                      <a:pt x="2088832" y="1600105"/>
                    </a:lnTo>
                    <a:lnTo>
                      <a:pt x="2088261" y="1600676"/>
                    </a:ln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rot="-5400000">
                <a:off x="6364271" y="403312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40" name="任意多边形: 形状 39"/>
              <p:cNvSpPr/>
              <p:nvPr/>
            </p:nvSpPr>
            <p:spPr>
              <a:xfrm rot="-5400000">
                <a:off x="5605033" y="4231433"/>
                <a:ext cx="115823" cy="1023080"/>
              </a:xfrm>
              <a:custGeom>
                <a:avLst/>
                <a:gdLst>
                  <a:gd name="connsiteX0" fmla="*/ 0 w 115823"/>
                  <a:gd name="connsiteY0" fmla="*/ 0 h 1023080"/>
                  <a:gd name="connsiteX1" fmla="*/ 115824 w 115823"/>
                  <a:gd name="connsiteY1" fmla="*/ 0 h 1023080"/>
                  <a:gd name="connsiteX2" fmla="*/ 115824 w 115823"/>
                  <a:gd name="connsiteY2" fmla="*/ 1023080 h 1023080"/>
                  <a:gd name="connsiteX3" fmla="*/ 0 w 115823"/>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3"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1" name="任意多边形: 形状 40"/>
              <p:cNvSpPr/>
              <p:nvPr/>
            </p:nvSpPr>
            <p:spPr>
              <a:xfrm rot="-5400000">
                <a:off x="6570392" y="2861548"/>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2" name="任意多边形: 形状 41"/>
              <p:cNvSpPr/>
              <p:nvPr/>
            </p:nvSpPr>
            <p:spPr>
              <a:xfrm rot="-5400000">
                <a:off x="4326493" y="403312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455A64"/>
              </a:solidFill>
              <a:ln w="9525" cap="flat">
                <a:noFill/>
                <a:prstDash val="solid"/>
                <a:miter/>
              </a:ln>
            </p:spPr>
            <p:txBody>
              <a:bodyPr rtlCol="0" anchor="ctr"/>
              <a:lstStyle/>
              <a:p>
                <a:endParaRPr lang="zh-CN" altLang="en-US"/>
              </a:p>
            </p:txBody>
          </p:sp>
          <p:sp>
            <p:nvSpPr>
              <p:cNvPr id="43" name="任意多边形: 形状 42"/>
              <p:cNvSpPr/>
              <p:nvPr/>
            </p:nvSpPr>
            <p:spPr>
              <a:xfrm rot="-5400000">
                <a:off x="5483161" y="3767232"/>
                <a:ext cx="581596" cy="581596"/>
              </a:xfrm>
              <a:custGeom>
                <a:avLst/>
                <a:gdLst>
                  <a:gd name="connsiteX0" fmla="*/ 0 w 581596"/>
                  <a:gd name="connsiteY0" fmla="*/ 0 h 581596"/>
                  <a:gd name="connsiteX1" fmla="*/ 581597 w 581596"/>
                  <a:gd name="connsiteY1" fmla="*/ 0 h 581596"/>
                  <a:gd name="connsiteX2" fmla="*/ 581597 w 581596"/>
                  <a:gd name="connsiteY2" fmla="*/ 581597 h 581596"/>
                  <a:gd name="connsiteX3" fmla="*/ 0 w 581596"/>
                  <a:gd name="connsiteY3" fmla="*/ 581597 h 581596"/>
                </a:gdLst>
                <a:ahLst/>
                <a:cxnLst>
                  <a:cxn ang="0">
                    <a:pos x="connsiteX0" y="connsiteY0"/>
                  </a:cxn>
                  <a:cxn ang="0">
                    <a:pos x="connsiteX1" y="connsiteY1"/>
                  </a:cxn>
                  <a:cxn ang="0">
                    <a:pos x="connsiteX2" y="connsiteY2"/>
                  </a:cxn>
                  <a:cxn ang="0">
                    <a:pos x="connsiteX3" y="connsiteY3"/>
                  </a:cxn>
                </a:cxnLst>
                <a:rect l="l" t="t" r="r" b="b"/>
                <a:pathLst>
                  <a:path w="581596" h="581596">
                    <a:moveTo>
                      <a:pt x="0" y="0"/>
                    </a:moveTo>
                    <a:lnTo>
                      <a:pt x="581597" y="0"/>
                    </a:lnTo>
                    <a:lnTo>
                      <a:pt x="581597" y="581597"/>
                    </a:lnTo>
                    <a:lnTo>
                      <a:pt x="0" y="581597"/>
                    </a:lnTo>
                    <a:close/>
                  </a:path>
                </a:pathLst>
              </a:custGeom>
              <a:solidFill>
                <a:srgbClr val="C7C7C7"/>
              </a:solidFill>
              <a:ln w="9525" cap="flat">
                <a:noFill/>
                <a:prstDash val="solid"/>
                <a:miter/>
              </a:ln>
            </p:spPr>
            <p:txBody>
              <a:bodyPr rtlCol="0" anchor="ctr"/>
              <a:lstStyle/>
              <a:p>
                <a:endParaRPr lang="zh-CN" altLang="en-US"/>
              </a:p>
            </p:txBody>
          </p:sp>
          <p:sp>
            <p:nvSpPr>
              <p:cNvPr id="44" name="任意多边形: 形状 43"/>
              <p:cNvSpPr/>
              <p:nvPr/>
            </p:nvSpPr>
            <p:spPr>
              <a:xfrm rot="-284400">
                <a:off x="5578930" y="3941487"/>
                <a:ext cx="233172" cy="233172"/>
              </a:xfrm>
              <a:custGeom>
                <a:avLst/>
                <a:gdLst>
                  <a:gd name="connsiteX0" fmla="*/ 233172 w 233172"/>
                  <a:gd name="connsiteY0" fmla="*/ 116586 h 233172"/>
                  <a:gd name="connsiteX1" fmla="*/ 116586 w 233172"/>
                  <a:gd name="connsiteY1" fmla="*/ 233172 h 233172"/>
                  <a:gd name="connsiteX2" fmla="*/ 0 w 233172"/>
                  <a:gd name="connsiteY2" fmla="*/ 116586 h 233172"/>
                  <a:gd name="connsiteX3" fmla="*/ 116586 w 233172"/>
                  <a:gd name="connsiteY3" fmla="*/ 0 h 233172"/>
                  <a:gd name="connsiteX4" fmla="*/ 233172 w 233172"/>
                  <a:gd name="connsiteY4" fmla="*/ 116586 h 233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72" h="233172">
                    <a:moveTo>
                      <a:pt x="233172" y="116586"/>
                    </a:moveTo>
                    <a:cubicBezTo>
                      <a:pt x="233172" y="180975"/>
                      <a:pt x="180975" y="233172"/>
                      <a:pt x="116586" y="233172"/>
                    </a:cubicBezTo>
                    <a:cubicBezTo>
                      <a:pt x="52197" y="233172"/>
                      <a:pt x="0" y="180975"/>
                      <a:pt x="0" y="116586"/>
                    </a:cubicBezTo>
                    <a:cubicBezTo>
                      <a:pt x="0" y="52197"/>
                      <a:pt x="52197" y="0"/>
                      <a:pt x="116586" y="0"/>
                    </a:cubicBezTo>
                    <a:cubicBezTo>
                      <a:pt x="180975" y="0"/>
                      <a:pt x="233172" y="52198"/>
                      <a:pt x="233172" y="116586"/>
                    </a:cubicBezTo>
                    <a:close/>
                  </a:path>
                </a:pathLst>
              </a:custGeom>
              <a:solidFill>
                <a:srgbClr val="FFFFFF"/>
              </a:solidFill>
              <a:ln w="9525" cap="flat">
                <a:noFill/>
                <a:prstDash val="solid"/>
                <a:miter/>
              </a:ln>
            </p:spPr>
            <p:txBody>
              <a:bodyPr rtlCol="0" anchor="ctr"/>
              <a:lstStyle/>
              <a:p>
                <a:endParaRPr lang="zh-CN" altLang="en-US"/>
              </a:p>
            </p:txBody>
          </p:sp>
          <p:sp>
            <p:nvSpPr>
              <p:cNvPr id="45" name="任意多边形: 形状 44"/>
              <p:cNvSpPr/>
              <p:nvPr/>
            </p:nvSpPr>
            <p:spPr>
              <a:xfrm>
                <a:off x="5815869" y="3856577"/>
                <a:ext cx="249078" cy="402907"/>
              </a:xfrm>
              <a:custGeom>
                <a:avLst/>
                <a:gdLst>
                  <a:gd name="connsiteX0" fmla="*/ 201454 w 249078"/>
                  <a:gd name="connsiteY0" fmla="*/ 0 h 402907"/>
                  <a:gd name="connsiteX1" fmla="*/ 249079 w 249078"/>
                  <a:gd name="connsiteY1" fmla="*/ 0 h 402907"/>
                  <a:gd name="connsiteX2" fmla="*/ 249079 w 249078"/>
                  <a:gd name="connsiteY2" fmla="*/ 402907 h 402907"/>
                  <a:gd name="connsiteX3" fmla="*/ 201454 w 249078"/>
                  <a:gd name="connsiteY3" fmla="*/ 402907 h 402907"/>
                  <a:gd name="connsiteX4" fmla="*/ 0 w 249078"/>
                  <a:gd name="connsiteY4" fmla="*/ 201454 h 402907"/>
                  <a:gd name="connsiteX5" fmla="*/ 201454 w 249078"/>
                  <a:gd name="connsiteY5" fmla="*/ 0 h 402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078" h="402907">
                    <a:moveTo>
                      <a:pt x="201454" y="0"/>
                    </a:moveTo>
                    <a:lnTo>
                      <a:pt x="249079" y="0"/>
                    </a:lnTo>
                    <a:lnTo>
                      <a:pt x="249079" y="402907"/>
                    </a:lnTo>
                    <a:lnTo>
                      <a:pt x="201454" y="402907"/>
                    </a:lnTo>
                    <a:cubicBezTo>
                      <a:pt x="90194" y="402907"/>
                      <a:pt x="0" y="312713"/>
                      <a:pt x="0" y="201454"/>
                    </a:cubicBezTo>
                    <a:cubicBezTo>
                      <a:pt x="0" y="90194"/>
                      <a:pt x="90194" y="0"/>
                      <a:pt x="201454" y="0"/>
                    </a:cubicBezTo>
                    <a:close/>
                  </a:path>
                </a:pathLst>
              </a:custGeom>
              <a:solidFill>
                <a:srgbClr val="FFFFFF"/>
              </a:solidFill>
              <a:ln w="9525" cap="flat">
                <a:noFill/>
                <a:prstDash val="solid"/>
                <a:miter/>
              </a:ln>
            </p:spPr>
            <p:txBody>
              <a:bodyPr rtlCol="0" anchor="ctr"/>
              <a:lstStyle/>
              <a:p>
                <a:endParaRPr lang="zh-CN" altLang="en-US"/>
              </a:p>
            </p:txBody>
          </p:sp>
          <p:sp>
            <p:nvSpPr>
              <p:cNvPr id="46" name="任意多边形: 形状 45"/>
              <p:cNvSpPr/>
              <p:nvPr/>
            </p:nvSpPr>
            <p:spPr>
              <a:xfrm rot="-5400000">
                <a:off x="4627864" y="3977401"/>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C53F3F"/>
              </a:solidFill>
              <a:ln w="9525" cap="flat">
                <a:noFill/>
                <a:prstDash val="solid"/>
                <a:miter/>
              </a:ln>
            </p:spPr>
            <p:txBody>
              <a:bodyPr rtlCol="0" anchor="ctr"/>
              <a:lstStyle/>
              <a:p>
                <a:endParaRPr lang="zh-CN" altLang="en-US"/>
              </a:p>
            </p:txBody>
          </p:sp>
          <p:sp>
            <p:nvSpPr>
              <p:cNvPr id="47" name="任意多边形: 形状 46"/>
              <p:cNvSpPr/>
              <p:nvPr/>
            </p:nvSpPr>
            <p:spPr>
              <a:xfrm rot="-5400000">
                <a:off x="5358384"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8" name="任意多边形: 形状 47"/>
              <p:cNvSpPr/>
              <p:nvPr/>
            </p:nvSpPr>
            <p:spPr>
              <a:xfrm rot="-5400000">
                <a:off x="6040755" y="4601337"/>
                <a:ext cx="267652" cy="18097"/>
              </a:xfrm>
              <a:custGeom>
                <a:avLst/>
                <a:gdLst>
                  <a:gd name="connsiteX0" fmla="*/ 0 w 267652"/>
                  <a:gd name="connsiteY0" fmla="*/ 0 h 18097"/>
                  <a:gd name="connsiteX1" fmla="*/ 267652 w 267652"/>
                  <a:gd name="connsiteY1" fmla="*/ 0 h 18097"/>
                  <a:gd name="connsiteX2" fmla="*/ 267652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2" y="0"/>
                    </a:lnTo>
                    <a:lnTo>
                      <a:pt x="26765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9" name="任意多边形: 形状 48"/>
              <p:cNvSpPr/>
              <p:nvPr/>
            </p:nvSpPr>
            <p:spPr>
              <a:xfrm rot="-5400000">
                <a:off x="6765131"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0" name="任意多边形: 形状 49"/>
              <p:cNvSpPr/>
              <p:nvPr/>
            </p:nvSpPr>
            <p:spPr>
              <a:xfrm rot="-5400000">
                <a:off x="6472809"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1" name="任意多边形: 形状 50"/>
              <p:cNvSpPr/>
              <p:nvPr/>
            </p:nvSpPr>
            <p:spPr>
              <a:xfrm rot="-5400000">
                <a:off x="5358288" y="3572446"/>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2" name="任意多边形: 形状 51"/>
              <p:cNvSpPr/>
              <p:nvPr/>
            </p:nvSpPr>
            <p:spPr>
              <a:xfrm>
                <a:off x="5543264" y="4401311"/>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 name="任意多边形: 形状 52"/>
              <p:cNvSpPr/>
              <p:nvPr/>
            </p:nvSpPr>
            <p:spPr>
              <a:xfrm>
                <a:off x="5568410" y="4401311"/>
                <a:ext cx="3619" cy="342900"/>
              </a:xfrm>
              <a:custGeom>
                <a:avLst/>
                <a:gdLst>
                  <a:gd name="connsiteX0" fmla="*/ 1619 w 3619"/>
                  <a:gd name="connsiteY0" fmla="*/ 342900 h 342900"/>
                  <a:gd name="connsiteX1" fmla="*/ 0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1619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2762" y="285655"/>
                      <a:pt x="2381" y="314325"/>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54" name="任意多边形: 形状 53"/>
              <p:cNvSpPr/>
              <p:nvPr/>
            </p:nvSpPr>
            <p:spPr>
              <a:xfrm>
                <a:off x="5592699"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087"/>
                      <a:pt x="984" y="28512"/>
                      <a:pt x="2000" y="0"/>
                    </a:cubicBezTo>
                    <a:cubicBezTo>
                      <a:pt x="2858" y="28575"/>
                      <a:pt x="3238" y="57150"/>
                      <a:pt x="3524" y="85725"/>
                    </a:cubicBezTo>
                    <a:lnTo>
                      <a:pt x="4000"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5" name="任意多边形: 形状 54"/>
              <p:cNvSpPr/>
              <p:nvPr/>
            </p:nvSpPr>
            <p:spPr>
              <a:xfrm>
                <a:off x="5617749"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9" y="57150"/>
                      <a:pt x="3524" y="85725"/>
                    </a:cubicBezTo>
                    <a:lnTo>
                      <a:pt x="4001" y="171450"/>
                    </a:lnTo>
                    <a:lnTo>
                      <a:pt x="3524" y="257175"/>
                    </a:lnTo>
                    <a:cubicBezTo>
                      <a:pt x="2953" y="285655"/>
                      <a:pt x="2572"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6" name="任意多边形: 形状 55"/>
              <p:cNvSpPr/>
              <p:nvPr/>
            </p:nvSpPr>
            <p:spPr>
              <a:xfrm>
                <a:off x="5642578" y="4572476"/>
                <a:ext cx="3848" cy="171735"/>
              </a:xfrm>
              <a:custGeom>
                <a:avLst/>
                <a:gdLst>
                  <a:gd name="connsiteX0" fmla="*/ 1651 w 3848"/>
                  <a:gd name="connsiteY0" fmla="*/ 171736 h 171735"/>
                  <a:gd name="connsiteX1" fmla="*/ 127 w 3848"/>
                  <a:gd name="connsiteY1" fmla="*/ 128778 h 171735"/>
                  <a:gd name="connsiteX2" fmla="*/ 127 w 3848"/>
                  <a:gd name="connsiteY2" fmla="*/ 85820 h 171735"/>
                  <a:gd name="connsiteX3" fmla="*/ 127 w 3848"/>
                  <a:gd name="connsiteY3" fmla="*/ 42863 h 171735"/>
                  <a:gd name="connsiteX4" fmla="*/ 1651 w 3848"/>
                  <a:gd name="connsiteY4" fmla="*/ 0 h 171735"/>
                  <a:gd name="connsiteX5" fmla="*/ 3175 w 3848"/>
                  <a:gd name="connsiteY5" fmla="*/ 42863 h 171735"/>
                  <a:gd name="connsiteX6" fmla="*/ 3651 w 3848"/>
                  <a:gd name="connsiteY6" fmla="*/ 85820 h 171735"/>
                  <a:gd name="connsiteX7" fmla="*/ 3175 w 3848"/>
                  <a:gd name="connsiteY7" fmla="*/ 128778 h 171735"/>
                  <a:gd name="connsiteX8" fmla="*/ 1651 w 3848"/>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8"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794" y="14288"/>
                      <a:pt x="1651" y="0"/>
                    </a:cubicBezTo>
                    <a:cubicBezTo>
                      <a:pt x="2413" y="14288"/>
                      <a:pt x="2794" y="28575"/>
                      <a:pt x="3175" y="42863"/>
                    </a:cubicBezTo>
                    <a:cubicBezTo>
                      <a:pt x="3556" y="57150"/>
                      <a:pt x="3175" y="71438"/>
                      <a:pt x="3651" y="85820"/>
                    </a:cubicBezTo>
                    <a:cubicBezTo>
                      <a:pt x="4127" y="100203"/>
                      <a:pt x="3651" y="114395"/>
                      <a:pt x="3175" y="128778"/>
                    </a:cubicBezTo>
                    <a:cubicBezTo>
                      <a:pt x="2699"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57" name="任意多边形: 形状 56"/>
              <p:cNvSpPr/>
              <p:nvPr/>
            </p:nvSpPr>
            <p:spPr>
              <a:xfrm>
                <a:off x="5692140" y="4401311"/>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8" name="任意多边形: 形状 57"/>
              <p:cNvSpPr/>
              <p:nvPr/>
            </p:nvSpPr>
            <p:spPr>
              <a:xfrm>
                <a:off x="5716904" y="4401311"/>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9" name="任意多边形: 形状 58"/>
              <p:cNvSpPr/>
              <p:nvPr/>
            </p:nvSpPr>
            <p:spPr>
              <a:xfrm>
                <a:off x="5741955" y="4401311"/>
                <a:ext cx="3143" cy="342900"/>
              </a:xfrm>
              <a:custGeom>
                <a:avLst/>
                <a:gdLst>
                  <a:gd name="connsiteX0" fmla="*/ 1619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619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619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143" y="171450"/>
                    </a:lnTo>
                    <a:lnTo>
                      <a:pt x="3143" y="257175"/>
                    </a:lnTo>
                    <a:cubicBezTo>
                      <a:pt x="2381" y="285655"/>
                      <a:pt x="1619" y="314325"/>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60" name="任意多边形: 形状 59"/>
              <p:cNvSpPr/>
              <p:nvPr/>
            </p:nvSpPr>
            <p:spPr>
              <a:xfrm>
                <a:off x="5766339" y="4401311"/>
                <a:ext cx="3143" cy="342900"/>
              </a:xfrm>
              <a:custGeom>
                <a:avLst/>
                <a:gdLst>
                  <a:gd name="connsiteX0" fmla="*/ 1524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524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524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524" y="342900"/>
                    </a:moveTo>
                    <a:cubicBezTo>
                      <a:pt x="762" y="314325"/>
                      <a:pt x="381" y="285750"/>
                      <a:pt x="0" y="257175"/>
                    </a:cubicBezTo>
                    <a:lnTo>
                      <a:pt x="0" y="171450"/>
                    </a:lnTo>
                    <a:lnTo>
                      <a:pt x="0" y="85725"/>
                    </a:lnTo>
                    <a:cubicBezTo>
                      <a:pt x="0" y="57150"/>
                      <a:pt x="762" y="28575"/>
                      <a:pt x="1524" y="0"/>
                    </a:cubicBezTo>
                    <a:cubicBezTo>
                      <a:pt x="2381" y="28575"/>
                      <a:pt x="2762" y="57150"/>
                      <a:pt x="3143" y="85725"/>
                    </a:cubicBezTo>
                    <a:lnTo>
                      <a:pt x="3143" y="171450"/>
                    </a:lnTo>
                    <a:lnTo>
                      <a:pt x="3143"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61" name="任意多边形: 形状 60"/>
              <p:cNvSpPr/>
              <p:nvPr/>
            </p:nvSpPr>
            <p:spPr>
              <a:xfrm>
                <a:off x="5790431" y="4572476"/>
                <a:ext cx="4395" cy="171735"/>
              </a:xfrm>
              <a:custGeom>
                <a:avLst/>
                <a:gdLst>
                  <a:gd name="connsiteX0" fmla="*/ 2197 w 4395"/>
                  <a:gd name="connsiteY0" fmla="*/ 171736 h 171735"/>
                  <a:gd name="connsiteX1" fmla="*/ 674 w 4395"/>
                  <a:gd name="connsiteY1" fmla="*/ 128778 h 171735"/>
                  <a:gd name="connsiteX2" fmla="*/ 197 w 4395"/>
                  <a:gd name="connsiteY2" fmla="*/ 85820 h 171735"/>
                  <a:gd name="connsiteX3" fmla="*/ 674 w 4395"/>
                  <a:gd name="connsiteY3" fmla="*/ 42863 h 171735"/>
                  <a:gd name="connsiteX4" fmla="*/ 2197 w 4395"/>
                  <a:gd name="connsiteY4" fmla="*/ 0 h 171735"/>
                  <a:gd name="connsiteX5" fmla="*/ 3721 w 4395"/>
                  <a:gd name="connsiteY5" fmla="*/ 42863 h 171735"/>
                  <a:gd name="connsiteX6" fmla="*/ 4198 w 4395"/>
                  <a:gd name="connsiteY6" fmla="*/ 85820 h 171735"/>
                  <a:gd name="connsiteX7" fmla="*/ 3721 w 4395"/>
                  <a:gd name="connsiteY7" fmla="*/ 128778 h 171735"/>
                  <a:gd name="connsiteX8" fmla="*/ 2197 w 4395"/>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735">
                    <a:moveTo>
                      <a:pt x="2197" y="171736"/>
                    </a:moveTo>
                    <a:cubicBezTo>
                      <a:pt x="1340" y="157448"/>
                      <a:pt x="959" y="143161"/>
                      <a:pt x="674" y="128778"/>
                    </a:cubicBezTo>
                    <a:cubicBezTo>
                      <a:pt x="388" y="114395"/>
                      <a:pt x="674" y="100203"/>
                      <a:pt x="197" y="85820"/>
                    </a:cubicBezTo>
                    <a:cubicBezTo>
                      <a:pt x="-279" y="71438"/>
                      <a:pt x="197" y="57245"/>
                      <a:pt x="674" y="42863"/>
                    </a:cubicBezTo>
                    <a:cubicBezTo>
                      <a:pt x="1150" y="28480"/>
                      <a:pt x="1340" y="14288"/>
                      <a:pt x="2197" y="0"/>
                    </a:cubicBezTo>
                    <a:cubicBezTo>
                      <a:pt x="3055" y="14288"/>
                      <a:pt x="3436" y="28575"/>
                      <a:pt x="3721" y="42863"/>
                    </a:cubicBezTo>
                    <a:cubicBezTo>
                      <a:pt x="4007" y="57150"/>
                      <a:pt x="3721" y="71438"/>
                      <a:pt x="4198" y="85820"/>
                    </a:cubicBezTo>
                    <a:cubicBezTo>
                      <a:pt x="4674" y="100203"/>
                      <a:pt x="4198" y="114395"/>
                      <a:pt x="3721" y="128778"/>
                    </a:cubicBezTo>
                    <a:cubicBezTo>
                      <a:pt x="3245" y="143161"/>
                      <a:pt x="3055" y="157448"/>
                      <a:pt x="2197" y="171736"/>
                    </a:cubicBezTo>
                    <a:close/>
                  </a:path>
                </a:pathLst>
              </a:custGeom>
              <a:solidFill>
                <a:srgbClr val="A6A6A6"/>
              </a:solidFill>
              <a:ln w="9525" cap="flat">
                <a:noFill/>
                <a:prstDash val="solid"/>
                <a:miter/>
              </a:ln>
            </p:spPr>
            <p:txBody>
              <a:bodyPr rtlCol="0" anchor="ctr"/>
              <a:lstStyle/>
              <a:p>
                <a:endParaRPr lang="zh-CN" altLang="en-US"/>
              </a:p>
            </p:txBody>
          </p:sp>
          <p:sp>
            <p:nvSpPr>
              <p:cNvPr id="62" name="任意多边形: 形状 61"/>
              <p:cNvSpPr/>
              <p:nvPr/>
            </p:nvSpPr>
            <p:spPr>
              <a:xfrm>
                <a:off x="5840063" y="4401311"/>
                <a:ext cx="4095" cy="342900"/>
              </a:xfrm>
              <a:custGeom>
                <a:avLst/>
                <a:gdLst>
                  <a:gd name="connsiteX0" fmla="*/ 2000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00 w 4095"/>
                  <a:gd name="connsiteY4" fmla="*/ 0 h 342900"/>
                  <a:gd name="connsiteX5" fmla="*/ 3619 w 4095"/>
                  <a:gd name="connsiteY5" fmla="*/ 85725 h 342900"/>
                  <a:gd name="connsiteX6" fmla="*/ 4096 w 4095"/>
                  <a:gd name="connsiteY6" fmla="*/ 171450 h 342900"/>
                  <a:gd name="connsiteX7" fmla="*/ 3619 w 4095"/>
                  <a:gd name="connsiteY7" fmla="*/ 257175 h 342900"/>
                  <a:gd name="connsiteX8" fmla="*/ 2000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619" y="85725"/>
                    </a:cubicBezTo>
                    <a:lnTo>
                      <a:pt x="4096" y="171450"/>
                    </a:lnTo>
                    <a:lnTo>
                      <a:pt x="3619" y="257175"/>
                    </a:lnTo>
                    <a:cubicBezTo>
                      <a:pt x="3238" y="285655"/>
                      <a:pt x="2857"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63" name="任意多边形: 形状 62"/>
              <p:cNvSpPr/>
              <p:nvPr/>
            </p:nvSpPr>
            <p:spPr>
              <a:xfrm>
                <a:off x="5864828"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730" y="285750"/>
                      <a:pt x="476" y="257175"/>
                    </a:cubicBezTo>
                    <a:lnTo>
                      <a:pt x="0" y="171450"/>
                    </a:lnTo>
                    <a:lnTo>
                      <a:pt x="476" y="85725"/>
                    </a:lnTo>
                    <a:cubicBezTo>
                      <a:pt x="476" y="57150"/>
                      <a:pt x="1143" y="28575"/>
                      <a:pt x="2000" y="0"/>
                    </a:cubicBezTo>
                    <a:cubicBezTo>
                      <a:pt x="2858" y="28575"/>
                      <a:pt x="3239" y="57150"/>
                      <a:pt x="3524" y="85725"/>
                    </a:cubicBezTo>
                    <a:lnTo>
                      <a:pt x="4000" y="171450"/>
                    </a:lnTo>
                    <a:lnTo>
                      <a:pt x="3524" y="257175"/>
                    </a:lnTo>
                    <a:cubicBezTo>
                      <a:pt x="3239" y="285655"/>
                      <a:pt x="2572"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64" name="任意多边形: 形状 63"/>
              <p:cNvSpPr/>
              <p:nvPr/>
            </p:nvSpPr>
            <p:spPr>
              <a:xfrm>
                <a:off x="5890069" y="4401311"/>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65" name="任意多边形: 形状 64"/>
              <p:cNvSpPr/>
              <p:nvPr/>
            </p:nvSpPr>
            <p:spPr>
              <a:xfrm>
                <a:off x="5914707" y="4572476"/>
                <a:ext cx="3439" cy="171735"/>
              </a:xfrm>
              <a:custGeom>
                <a:avLst/>
                <a:gdLst>
                  <a:gd name="connsiteX0" fmla="*/ 1651 w 3439"/>
                  <a:gd name="connsiteY0" fmla="*/ 171736 h 171735"/>
                  <a:gd name="connsiteX1" fmla="*/ 127 w 3439"/>
                  <a:gd name="connsiteY1" fmla="*/ 128778 h 171735"/>
                  <a:gd name="connsiteX2" fmla="*/ 127 w 3439"/>
                  <a:gd name="connsiteY2" fmla="*/ 85820 h 171735"/>
                  <a:gd name="connsiteX3" fmla="*/ 127 w 3439"/>
                  <a:gd name="connsiteY3" fmla="*/ 42863 h 171735"/>
                  <a:gd name="connsiteX4" fmla="*/ 1746 w 3439"/>
                  <a:gd name="connsiteY4" fmla="*/ 0 h 171735"/>
                  <a:gd name="connsiteX5" fmla="*/ 3270 w 3439"/>
                  <a:gd name="connsiteY5" fmla="*/ 42863 h 171735"/>
                  <a:gd name="connsiteX6" fmla="*/ 3270 w 3439"/>
                  <a:gd name="connsiteY6" fmla="*/ 85820 h 171735"/>
                  <a:gd name="connsiteX7" fmla="*/ 3270 w 3439"/>
                  <a:gd name="connsiteY7" fmla="*/ 128778 h 171735"/>
                  <a:gd name="connsiteX8" fmla="*/ 1651 w 3439"/>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9"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889" y="14288"/>
                      <a:pt x="1746" y="0"/>
                    </a:cubicBezTo>
                    <a:cubicBezTo>
                      <a:pt x="2508" y="14288"/>
                      <a:pt x="2889" y="28575"/>
                      <a:pt x="3270" y="42863"/>
                    </a:cubicBezTo>
                    <a:cubicBezTo>
                      <a:pt x="3651" y="57150"/>
                      <a:pt x="3270" y="71438"/>
                      <a:pt x="3270" y="85820"/>
                    </a:cubicBezTo>
                    <a:cubicBezTo>
                      <a:pt x="3270" y="100203"/>
                      <a:pt x="3270" y="114395"/>
                      <a:pt x="3270" y="128778"/>
                    </a:cubicBezTo>
                    <a:cubicBezTo>
                      <a:pt x="3270"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66" name="任意多边形: 形状 65"/>
              <p:cNvSpPr/>
              <p:nvPr/>
            </p:nvSpPr>
            <p:spPr>
              <a:xfrm>
                <a:off x="5964269" y="4401311"/>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67" name="任意多边形: 形状 66"/>
              <p:cNvSpPr/>
              <p:nvPr/>
            </p:nvSpPr>
            <p:spPr>
              <a:xfrm>
                <a:off x="5988558" y="4401311"/>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2953" y="285750"/>
                      <a:pt x="2445"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68" name="任意多边形: 形状 67"/>
              <p:cNvSpPr/>
              <p:nvPr/>
            </p:nvSpPr>
            <p:spPr>
              <a:xfrm>
                <a:off x="6013227" y="4401311"/>
                <a:ext cx="4095" cy="342900"/>
              </a:xfrm>
              <a:custGeom>
                <a:avLst/>
                <a:gdLst>
                  <a:gd name="connsiteX0" fmla="*/ 2096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96 w 4095"/>
                  <a:gd name="connsiteY4" fmla="*/ 0 h 342900"/>
                  <a:gd name="connsiteX5" fmla="*/ 3620 w 4095"/>
                  <a:gd name="connsiteY5" fmla="*/ 85725 h 342900"/>
                  <a:gd name="connsiteX6" fmla="*/ 4096 w 4095"/>
                  <a:gd name="connsiteY6" fmla="*/ 171450 h 342900"/>
                  <a:gd name="connsiteX7" fmla="*/ 3620 w 4095"/>
                  <a:gd name="connsiteY7" fmla="*/ 257175 h 342900"/>
                  <a:gd name="connsiteX8" fmla="*/ 2096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96" y="342900"/>
                    </a:moveTo>
                    <a:cubicBezTo>
                      <a:pt x="1238" y="314325"/>
                      <a:pt x="857" y="285750"/>
                      <a:pt x="476" y="257175"/>
                    </a:cubicBezTo>
                    <a:lnTo>
                      <a:pt x="0" y="171450"/>
                    </a:lnTo>
                    <a:lnTo>
                      <a:pt x="476" y="85725"/>
                    </a:lnTo>
                    <a:cubicBezTo>
                      <a:pt x="476" y="57150"/>
                      <a:pt x="1238" y="28575"/>
                      <a:pt x="2096" y="0"/>
                    </a:cubicBezTo>
                    <a:cubicBezTo>
                      <a:pt x="2858" y="28575"/>
                      <a:pt x="3238" y="57150"/>
                      <a:pt x="3620" y="85725"/>
                    </a:cubicBezTo>
                    <a:lnTo>
                      <a:pt x="4096" y="171450"/>
                    </a:lnTo>
                    <a:lnTo>
                      <a:pt x="3620" y="257175"/>
                    </a:lnTo>
                    <a:cubicBezTo>
                      <a:pt x="3238" y="285655"/>
                      <a:pt x="2858" y="314325"/>
                      <a:pt x="2096" y="342900"/>
                    </a:cubicBezTo>
                    <a:close/>
                  </a:path>
                </a:pathLst>
              </a:custGeom>
              <a:solidFill>
                <a:srgbClr val="A6A6A6"/>
              </a:solidFill>
              <a:ln w="9525" cap="flat">
                <a:noFill/>
                <a:prstDash val="solid"/>
                <a:miter/>
              </a:ln>
            </p:spPr>
            <p:txBody>
              <a:bodyPr rtlCol="0" anchor="ctr"/>
              <a:lstStyle/>
              <a:p>
                <a:endParaRPr lang="zh-CN" altLang="en-US"/>
              </a:p>
            </p:txBody>
          </p:sp>
          <p:sp>
            <p:nvSpPr>
              <p:cNvPr id="69" name="任意多边形: 形状 68"/>
              <p:cNvSpPr/>
              <p:nvPr/>
            </p:nvSpPr>
            <p:spPr>
              <a:xfrm>
                <a:off x="6037992"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730" y="285750"/>
                      <a:pt x="476" y="257175"/>
                    </a:cubicBezTo>
                    <a:lnTo>
                      <a:pt x="0" y="171450"/>
                    </a:lnTo>
                    <a:lnTo>
                      <a:pt x="476" y="85725"/>
                    </a:lnTo>
                    <a:cubicBezTo>
                      <a:pt x="476" y="57150"/>
                      <a:pt x="1143" y="28575"/>
                      <a:pt x="2000" y="0"/>
                    </a:cubicBezTo>
                    <a:cubicBezTo>
                      <a:pt x="2858" y="28575"/>
                      <a:pt x="3238" y="57150"/>
                      <a:pt x="3524" y="85725"/>
                    </a:cubicBezTo>
                    <a:lnTo>
                      <a:pt x="4000"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70" name="任意多边形: 形状 69"/>
              <p:cNvSpPr/>
              <p:nvPr/>
            </p:nvSpPr>
            <p:spPr>
              <a:xfrm>
                <a:off x="6062560" y="4572476"/>
                <a:ext cx="4394" cy="171735"/>
              </a:xfrm>
              <a:custGeom>
                <a:avLst/>
                <a:gdLst>
                  <a:gd name="connsiteX0" fmla="*/ 2198 w 4394"/>
                  <a:gd name="connsiteY0" fmla="*/ 171736 h 171735"/>
                  <a:gd name="connsiteX1" fmla="*/ 673 w 4394"/>
                  <a:gd name="connsiteY1" fmla="*/ 128778 h 171735"/>
                  <a:gd name="connsiteX2" fmla="*/ 197 w 4394"/>
                  <a:gd name="connsiteY2" fmla="*/ 85820 h 171735"/>
                  <a:gd name="connsiteX3" fmla="*/ 673 w 4394"/>
                  <a:gd name="connsiteY3" fmla="*/ 42863 h 171735"/>
                  <a:gd name="connsiteX4" fmla="*/ 2198 w 4394"/>
                  <a:gd name="connsiteY4" fmla="*/ 0 h 171735"/>
                  <a:gd name="connsiteX5" fmla="*/ 3722 w 4394"/>
                  <a:gd name="connsiteY5" fmla="*/ 42863 h 171735"/>
                  <a:gd name="connsiteX6" fmla="*/ 4198 w 4394"/>
                  <a:gd name="connsiteY6" fmla="*/ 85820 h 171735"/>
                  <a:gd name="connsiteX7" fmla="*/ 3722 w 4394"/>
                  <a:gd name="connsiteY7" fmla="*/ 128778 h 171735"/>
                  <a:gd name="connsiteX8" fmla="*/ 2198 w 4394"/>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4" h="171735">
                    <a:moveTo>
                      <a:pt x="2198" y="171736"/>
                    </a:moveTo>
                    <a:cubicBezTo>
                      <a:pt x="1340" y="157448"/>
                      <a:pt x="959" y="143161"/>
                      <a:pt x="673" y="128778"/>
                    </a:cubicBezTo>
                    <a:cubicBezTo>
                      <a:pt x="388" y="114395"/>
                      <a:pt x="673" y="100203"/>
                      <a:pt x="197" y="85820"/>
                    </a:cubicBezTo>
                    <a:cubicBezTo>
                      <a:pt x="-279" y="71438"/>
                      <a:pt x="197" y="57245"/>
                      <a:pt x="673" y="42863"/>
                    </a:cubicBezTo>
                    <a:cubicBezTo>
                      <a:pt x="1150" y="28480"/>
                      <a:pt x="1340" y="14288"/>
                      <a:pt x="2198" y="0"/>
                    </a:cubicBezTo>
                    <a:cubicBezTo>
                      <a:pt x="3055" y="14288"/>
                      <a:pt x="3436" y="28575"/>
                      <a:pt x="3722" y="42863"/>
                    </a:cubicBezTo>
                    <a:cubicBezTo>
                      <a:pt x="4007" y="57150"/>
                      <a:pt x="3722" y="71438"/>
                      <a:pt x="4198" y="85820"/>
                    </a:cubicBezTo>
                    <a:cubicBezTo>
                      <a:pt x="4674" y="100203"/>
                      <a:pt x="4198" y="114395"/>
                      <a:pt x="3722" y="128778"/>
                    </a:cubicBezTo>
                    <a:cubicBezTo>
                      <a:pt x="3245" y="143161"/>
                      <a:pt x="3055" y="157448"/>
                      <a:pt x="2198" y="171736"/>
                    </a:cubicBezTo>
                    <a:close/>
                  </a:path>
                </a:pathLst>
              </a:custGeom>
              <a:solidFill>
                <a:srgbClr val="A6A6A6"/>
              </a:solidFill>
              <a:ln w="9525" cap="flat">
                <a:noFill/>
                <a:prstDash val="solid"/>
                <a:miter/>
              </a:ln>
            </p:spPr>
            <p:txBody>
              <a:bodyPr rtlCol="0" anchor="ctr"/>
              <a:lstStyle/>
              <a:p>
                <a:endParaRPr lang="zh-CN" altLang="en-US"/>
              </a:p>
            </p:txBody>
          </p:sp>
          <p:sp>
            <p:nvSpPr>
              <p:cNvPr id="71" name="任意多边形: 形状 70"/>
              <p:cNvSpPr/>
              <p:nvPr/>
            </p:nvSpPr>
            <p:spPr>
              <a:xfrm>
                <a:off x="5543264" y="3372516"/>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72" name="任意多边形: 形状 71"/>
              <p:cNvSpPr/>
              <p:nvPr/>
            </p:nvSpPr>
            <p:spPr>
              <a:xfrm>
                <a:off x="5568410" y="3372516"/>
                <a:ext cx="3619" cy="342900"/>
              </a:xfrm>
              <a:custGeom>
                <a:avLst/>
                <a:gdLst>
                  <a:gd name="connsiteX0" fmla="*/ 1619 w 3619"/>
                  <a:gd name="connsiteY0" fmla="*/ 342900 h 342900"/>
                  <a:gd name="connsiteX1" fmla="*/ 0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1619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2762" y="285559"/>
                      <a:pt x="2381" y="314230"/>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73" name="任意多边形: 形状 72"/>
              <p:cNvSpPr/>
              <p:nvPr/>
            </p:nvSpPr>
            <p:spPr>
              <a:xfrm>
                <a:off x="5592699"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150"/>
                      <a:pt x="984" y="28575"/>
                      <a:pt x="2000" y="0"/>
                    </a:cubicBezTo>
                    <a:cubicBezTo>
                      <a:pt x="2858" y="28575"/>
                      <a:pt x="3238" y="57150"/>
                      <a:pt x="3524" y="85725"/>
                    </a:cubicBezTo>
                    <a:lnTo>
                      <a:pt x="4000"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74" name="任意多边形: 形状 73"/>
              <p:cNvSpPr/>
              <p:nvPr/>
            </p:nvSpPr>
            <p:spPr>
              <a:xfrm>
                <a:off x="5617749"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9" y="57150"/>
                      <a:pt x="3524" y="85725"/>
                    </a:cubicBezTo>
                    <a:lnTo>
                      <a:pt x="4001" y="171450"/>
                    </a:lnTo>
                    <a:lnTo>
                      <a:pt x="3524" y="257175"/>
                    </a:lnTo>
                    <a:cubicBezTo>
                      <a:pt x="2953" y="285559"/>
                      <a:pt x="257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75" name="任意多边形: 形状 74"/>
              <p:cNvSpPr/>
              <p:nvPr/>
            </p:nvSpPr>
            <p:spPr>
              <a:xfrm>
                <a:off x="5642578" y="3543585"/>
                <a:ext cx="3848" cy="171831"/>
              </a:xfrm>
              <a:custGeom>
                <a:avLst/>
                <a:gdLst>
                  <a:gd name="connsiteX0" fmla="*/ 1651 w 3848"/>
                  <a:gd name="connsiteY0" fmla="*/ 171831 h 171831"/>
                  <a:gd name="connsiteX1" fmla="*/ 127 w 3848"/>
                  <a:gd name="connsiteY1" fmla="*/ 128873 h 171831"/>
                  <a:gd name="connsiteX2" fmla="*/ 127 w 3848"/>
                  <a:gd name="connsiteY2" fmla="*/ 85915 h 171831"/>
                  <a:gd name="connsiteX3" fmla="*/ 127 w 3848"/>
                  <a:gd name="connsiteY3" fmla="*/ 42958 h 171831"/>
                  <a:gd name="connsiteX4" fmla="*/ 1651 w 3848"/>
                  <a:gd name="connsiteY4" fmla="*/ 0 h 171831"/>
                  <a:gd name="connsiteX5" fmla="*/ 3175 w 3848"/>
                  <a:gd name="connsiteY5" fmla="*/ 42958 h 171831"/>
                  <a:gd name="connsiteX6" fmla="*/ 3651 w 3848"/>
                  <a:gd name="connsiteY6" fmla="*/ 85915 h 171831"/>
                  <a:gd name="connsiteX7" fmla="*/ 3175 w 3848"/>
                  <a:gd name="connsiteY7" fmla="*/ 128873 h 171831"/>
                  <a:gd name="connsiteX8" fmla="*/ 1651 w 3848"/>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8" h="171831">
                    <a:moveTo>
                      <a:pt x="1651" y="171831"/>
                    </a:moveTo>
                    <a:cubicBezTo>
                      <a:pt x="794" y="157448"/>
                      <a:pt x="413" y="143256"/>
                      <a:pt x="127" y="128873"/>
                    </a:cubicBezTo>
                    <a:cubicBezTo>
                      <a:pt x="-159" y="114490"/>
                      <a:pt x="127" y="100298"/>
                      <a:pt x="127" y="85915"/>
                    </a:cubicBezTo>
                    <a:cubicBezTo>
                      <a:pt x="127" y="71533"/>
                      <a:pt x="127" y="57340"/>
                      <a:pt x="127" y="42958"/>
                    </a:cubicBezTo>
                    <a:cubicBezTo>
                      <a:pt x="127" y="28575"/>
                      <a:pt x="794" y="14383"/>
                      <a:pt x="1651" y="0"/>
                    </a:cubicBezTo>
                    <a:cubicBezTo>
                      <a:pt x="2413" y="14288"/>
                      <a:pt x="2794" y="28575"/>
                      <a:pt x="3175" y="42958"/>
                    </a:cubicBezTo>
                    <a:cubicBezTo>
                      <a:pt x="3556" y="57340"/>
                      <a:pt x="3175" y="71533"/>
                      <a:pt x="3651" y="85915"/>
                    </a:cubicBezTo>
                    <a:cubicBezTo>
                      <a:pt x="4127" y="100298"/>
                      <a:pt x="3651" y="114490"/>
                      <a:pt x="3175" y="128873"/>
                    </a:cubicBezTo>
                    <a:cubicBezTo>
                      <a:pt x="2699" y="143256"/>
                      <a:pt x="2413" y="157448"/>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76" name="任意多边形: 形状 75"/>
              <p:cNvSpPr/>
              <p:nvPr/>
            </p:nvSpPr>
            <p:spPr>
              <a:xfrm>
                <a:off x="5692140" y="3372516"/>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77" name="任意多边形: 形状 76"/>
              <p:cNvSpPr/>
              <p:nvPr/>
            </p:nvSpPr>
            <p:spPr>
              <a:xfrm>
                <a:off x="5716904" y="3372516"/>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78" name="任意多边形: 形状 77"/>
              <p:cNvSpPr/>
              <p:nvPr/>
            </p:nvSpPr>
            <p:spPr>
              <a:xfrm>
                <a:off x="5741955" y="3372516"/>
                <a:ext cx="3143" cy="342900"/>
              </a:xfrm>
              <a:custGeom>
                <a:avLst/>
                <a:gdLst>
                  <a:gd name="connsiteX0" fmla="*/ 1619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619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619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143" y="171450"/>
                    </a:lnTo>
                    <a:lnTo>
                      <a:pt x="3143" y="257175"/>
                    </a:lnTo>
                    <a:cubicBezTo>
                      <a:pt x="2381" y="285559"/>
                      <a:pt x="1619" y="314230"/>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79" name="任意多边形: 形状 78"/>
              <p:cNvSpPr/>
              <p:nvPr/>
            </p:nvSpPr>
            <p:spPr>
              <a:xfrm>
                <a:off x="5766339" y="3372516"/>
                <a:ext cx="3143" cy="342900"/>
              </a:xfrm>
              <a:custGeom>
                <a:avLst/>
                <a:gdLst>
                  <a:gd name="connsiteX0" fmla="*/ 1524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524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524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524" y="342900"/>
                    </a:moveTo>
                    <a:cubicBezTo>
                      <a:pt x="762" y="314325"/>
                      <a:pt x="381" y="285750"/>
                      <a:pt x="0" y="257175"/>
                    </a:cubicBezTo>
                    <a:lnTo>
                      <a:pt x="0" y="171450"/>
                    </a:lnTo>
                    <a:lnTo>
                      <a:pt x="0" y="85725"/>
                    </a:lnTo>
                    <a:cubicBezTo>
                      <a:pt x="0" y="57150"/>
                      <a:pt x="762" y="28575"/>
                      <a:pt x="1524" y="0"/>
                    </a:cubicBezTo>
                    <a:cubicBezTo>
                      <a:pt x="2381" y="28575"/>
                      <a:pt x="2762" y="57150"/>
                      <a:pt x="3143" y="85725"/>
                    </a:cubicBezTo>
                    <a:lnTo>
                      <a:pt x="3143" y="171450"/>
                    </a:lnTo>
                    <a:lnTo>
                      <a:pt x="3143"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80" name="任意多边形: 形状 79"/>
              <p:cNvSpPr/>
              <p:nvPr/>
            </p:nvSpPr>
            <p:spPr>
              <a:xfrm>
                <a:off x="5790431" y="3543585"/>
                <a:ext cx="4395" cy="171831"/>
              </a:xfrm>
              <a:custGeom>
                <a:avLst/>
                <a:gdLst>
                  <a:gd name="connsiteX0" fmla="*/ 2197 w 4395"/>
                  <a:gd name="connsiteY0" fmla="*/ 171831 h 171831"/>
                  <a:gd name="connsiteX1" fmla="*/ 674 w 4395"/>
                  <a:gd name="connsiteY1" fmla="*/ 128873 h 171831"/>
                  <a:gd name="connsiteX2" fmla="*/ 197 w 4395"/>
                  <a:gd name="connsiteY2" fmla="*/ 85915 h 171831"/>
                  <a:gd name="connsiteX3" fmla="*/ 674 w 4395"/>
                  <a:gd name="connsiteY3" fmla="*/ 42958 h 171831"/>
                  <a:gd name="connsiteX4" fmla="*/ 2197 w 4395"/>
                  <a:gd name="connsiteY4" fmla="*/ 0 h 171831"/>
                  <a:gd name="connsiteX5" fmla="*/ 3721 w 4395"/>
                  <a:gd name="connsiteY5" fmla="*/ 42958 h 171831"/>
                  <a:gd name="connsiteX6" fmla="*/ 4198 w 4395"/>
                  <a:gd name="connsiteY6" fmla="*/ 85915 h 171831"/>
                  <a:gd name="connsiteX7" fmla="*/ 3721 w 4395"/>
                  <a:gd name="connsiteY7" fmla="*/ 128873 h 171831"/>
                  <a:gd name="connsiteX8" fmla="*/ 2197 w 4395"/>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831">
                    <a:moveTo>
                      <a:pt x="2197" y="171831"/>
                    </a:moveTo>
                    <a:cubicBezTo>
                      <a:pt x="1340" y="157448"/>
                      <a:pt x="959" y="143256"/>
                      <a:pt x="674" y="128873"/>
                    </a:cubicBezTo>
                    <a:cubicBezTo>
                      <a:pt x="388" y="114490"/>
                      <a:pt x="674" y="100298"/>
                      <a:pt x="197" y="85915"/>
                    </a:cubicBezTo>
                    <a:cubicBezTo>
                      <a:pt x="-279" y="71533"/>
                      <a:pt x="197" y="57340"/>
                      <a:pt x="674" y="42958"/>
                    </a:cubicBezTo>
                    <a:cubicBezTo>
                      <a:pt x="1150" y="28575"/>
                      <a:pt x="1340" y="14383"/>
                      <a:pt x="2197" y="0"/>
                    </a:cubicBezTo>
                    <a:cubicBezTo>
                      <a:pt x="3055" y="14288"/>
                      <a:pt x="3436" y="28575"/>
                      <a:pt x="3721" y="42958"/>
                    </a:cubicBezTo>
                    <a:cubicBezTo>
                      <a:pt x="4007" y="57340"/>
                      <a:pt x="3721" y="71533"/>
                      <a:pt x="4198" y="85915"/>
                    </a:cubicBezTo>
                    <a:cubicBezTo>
                      <a:pt x="4674" y="100298"/>
                      <a:pt x="4198" y="114490"/>
                      <a:pt x="3721" y="128873"/>
                    </a:cubicBezTo>
                    <a:cubicBezTo>
                      <a:pt x="3245" y="143256"/>
                      <a:pt x="3055" y="157448"/>
                      <a:pt x="2197" y="171831"/>
                    </a:cubicBezTo>
                    <a:close/>
                  </a:path>
                </a:pathLst>
              </a:custGeom>
              <a:solidFill>
                <a:srgbClr val="A6A6A6"/>
              </a:solidFill>
              <a:ln w="9525" cap="flat">
                <a:noFill/>
                <a:prstDash val="solid"/>
                <a:miter/>
              </a:ln>
            </p:spPr>
            <p:txBody>
              <a:bodyPr rtlCol="0" anchor="ctr"/>
              <a:lstStyle/>
              <a:p>
                <a:endParaRPr lang="zh-CN" altLang="en-US"/>
              </a:p>
            </p:txBody>
          </p:sp>
          <p:sp>
            <p:nvSpPr>
              <p:cNvPr id="81" name="任意多边形: 形状 80"/>
              <p:cNvSpPr/>
              <p:nvPr/>
            </p:nvSpPr>
            <p:spPr>
              <a:xfrm>
                <a:off x="5840063" y="3372516"/>
                <a:ext cx="4095" cy="342900"/>
              </a:xfrm>
              <a:custGeom>
                <a:avLst/>
                <a:gdLst>
                  <a:gd name="connsiteX0" fmla="*/ 2000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00 w 4095"/>
                  <a:gd name="connsiteY4" fmla="*/ 0 h 342900"/>
                  <a:gd name="connsiteX5" fmla="*/ 3619 w 4095"/>
                  <a:gd name="connsiteY5" fmla="*/ 85725 h 342900"/>
                  <a:gd name="connsiteX6" fmla="*/ 4096 w 4095"/>
                  <a:gd name="connsiteY6" fmla="*/ 171450 h 342900"/>
                  <a:gd name="connsiteX7" fmla="*/ 3619 w 4095"/>
                  <a:gd name="connsiteY7" fmla="*/ 257175 h 342900"/>
                  <a:gd name="connsiteX8" fmla="*/ 2000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619" y="85725"/>
                    </a:cubicBezTo>
                    <a:lnTo>
                      <a:pt x="4096" y="171450"/>
                    </a:lnTo>
                    <a:lnTo>
                      <a:pt x="3619" y="257175"/>
                    </a:lnTo>
                    <a:cubicBezTo>
                      <a:pt x="3238" y="285559"/>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82" name="任意多边形: 形状 81"/>
              <p:cNvSpPr/>
              <p:nvPr/>
            </p:nvSpPr>
            <p:spPr>
              <a:xfrm>
                <a:off x="5864828"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261"/>
                      <a:pt x="730" y="285686"/>
                      <a:pt x="476" y="257175"/>
                    </a:cubicBezTo>
                    <a:lnTo>
                      <a:pt x="0" y="171450"/>
                    </a:lnTo>
                    <a:lnTo>
                      <a:pt x="476" y="85725"/>
                    </a:lnTo>
                    <a:cubicBezTo>
                      <a:pt x="476" y="57150"/>
                      <a:pt x="1143" y="28575"/>
                      <a:pt x="2000" y="0"/>
                    </a:cubicBezTo>
                    <a:cubicBezTo>
                      <a:pt x="2858" y="28575"/>
                      <a:pt x="3239" y="57150"/>
                      <a:pt x="3524" y="85725"/>
                    </a:cubicBezTo>
                    <a:lnTo>
                      <a:pt x="4000" y="171450"/>
                    </a:lnTo>
                    <a:lnTo>
                      <a:pt x="3524" y="257175"/>
                    </a:lnTo>
                    <a:cubicBezTo>
                      <a:pt x="3239" y="285559"/>
                      <a:pt x="257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83" name="任意多边形: 形状 82"/>
              <p:cNvSpPr/>
              <p:nvPr/>
            </p:nvSpPr>
            <p:spPr>
              <a:xfrm>
                <a:off x="5890069" y="3372516"/>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84" name="任意多边形: 形状 83"/>
              <p:cNvSpPr/>
              <p:nvPr/>
            </p:nvSpPr>
            <p:spPr>
              <a:xfrm>
                <a:off x="5914707" y="3543585"/>
                <a:ext cx="3439" cy="171831"/>
              </a:xfrm>
              <a:custGeom>
                <a:avLst/>
                <a:gdLst>
                  <a:gd name="connsiteX0" fmla="*/ 1651 w 3439"/>
                  <a:gd name="connsiteY0" fmla="*/ 171831 h 171831"/>
                  <a:gd name="connsiteX1" fmla="*/ 127 w 3439"/>
                  <a:gd name="connsiteY1" fmla="*/ 128873 h 171831"/>
                  <a:gd name="connsiteX2" fmla="*/ 127 w 3439"/>
                  <a:gd name="connsiteY2" fmla="*/ 85915 h 171831"/>
                  <a:gd name="connsiteX3" fmla="*/ 127 w 3439"/>
                  <a:gd name="connsiteY3" fmla="*/ 42958 h 171831"/>
                  <a:gd name="connsiteX4" fmla="*/ 1746 w 3439"/>
                  <a:gd name="connsiteY4" fmla="*/ 0 h 171831"/>
                  <a:gd name="connsiteX5" fmla="*/ 3270 w 3439"/>
                  <a:gd name="connsiteY5" fmla="*/ 42958 h 171831"/>
                  <a:gd name="connsiteX6" fmla="*/ 3270 w 3439"/>
                  <a:gd name="connsiteY6" fmla="*/ 85915 h 171831"/>
                  <a:gd name="connsiteX7" fmla="*/ 3270 w 3439"/>
                  <a:gd name="connsiteY7" fmla="*/ 128873 h 171831"/>
                  <a:gd name="connsiteX8" fmla="*/ 1651 w 3439"/>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9" h="171831">
                    <a:moveTo>
                      <a:pt x="1651" y="171831"/>
                    </a:moveTo>
                    <a:cubicBezTo>
                      <a:pt x="794" y="157448"/>
                      <a:pt x="413" y="143256"/>
                      <a:pt x="127" y="128873"/>
                    </a:cubicBezTo>
                    <a:cubicBezTo>
                      <a:pt x="-159" y="114490"/>
                      <a:pt x="127" y="100298"/>
                      <a:pt x="127" y="85915"/>
                    </a:cubicBezTo>
                    <a:cubicBezTo>
                      <a:pt x="127" y="71533"/>
                      <a:pt x="127" y="57340"/>
                      <a:pt x="127" y="42958"/>
                    </a:cubicBezTo>
                    <a:cubicBezTo>
                      <a:pt x="127" y="28575"/>
                      <a:pt x="889" y="14383"/>
                      <a:pt x="1746" y="0"/>
                    </a:cubicBezTo>
                    <a:cubicBezTo>
                      <a:pt x="2508" y="14288"/>
                      <a:pt x="2889" y="28575"/>
                      <a:pt x="3270" y="42958"/>
                    </a:cubicBezTo>
                    <a:cubicBezTo>
                      <a:pt x="3651" y="57340"/>
                      <a:pt x="3270" y="71533"/>
                      <a:pt x="3270" y="85915"/>
                    </a:cubicBezTo>
                    <a:cubicBezTo>
                      <a:pt x="3270" y="100298"/>
                      <a:pt x="3270" y="114490"/>
                      <a:pt x="3270" y="128873"/>
                    </a:cubicBezTo>
                    <a:cubicBezTo>
                      <a:pt x="3270" y="143256"/>
                      <a:pt x="2413" y="157448"/>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85" name="任意多边形: 形状 84"/>
              <p:cNvSpPr/>
              <p:nvPr/>
            </p:nvSpPr>
            <p:spPr>
              <a:xfrm>
                <a:off x="5964269" y="3372516"/>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86" name="任意多边形: 形状 85"/>
              <p:cNvSpPr/>
              <p:nvPr/>
            </p:nvSpPr>
            <p:spPr>
              <a:xfrm>
                <a:off x="5988558" y="3372516"/>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2953" y="285623"/>
                      <a:pt x="2445" y="314198"/>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87" name="任意多边形: 形状 86"/>
              <p:cNvSpPr/>
              <p:nvPr/>
            </p:nvSpPr>
            <p:spPr>
              <a:xfrm>
                <a:off x="6013227" y="3372516"/>
                <a:ext cx="4095" cy="342900"/>
              </a:xfrm>
              <a:custGeom>
                <a:avLst/>
                <a:gdLst>
                  <a:gd name="connsiteX0" fmla="*/ 2096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96 w 4095"/>
                  <a:gd name="connsiteY4" fmla="*/ 0 h 342900"/>
                  <a:gd name="connsiteX5" fmla="*/ 3620 w 4095"/>
                  <a:gd name="connsiteY5" fmla="*/ 85725 h 342900"/>
                  <a:gd name="connsiteX6" fmla="*/ 4096 w 4095"/>
                  <a:gd name="connsiteY6" fmla="*/ 171450 h 342900"/>
                  <a:gd name="connsiteX7" fmla="*/ 3620 w 4095"/>
                  <a:gd name="connsiteY7" fmla="*/ 257175 h 342900"/>
                  <a:gd name="connsiteX8" fmla="*/ 2096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96" y="342900"/>
                    </a:moveTo>
                    <a:cubicBezTo>
                      <a:pt x="1238" y="314325"/>
                      <a:pt x="857" y="285750"/>
                      <a:pt x="476" y="257175"/>
                    </a:cubicBezTo>
                    <a:lnTo>
                      <a:pt x="0" y="171450"/>
                    </a:lnTo>
                    <a:lnTo>
                      <a:pt x="476" y="85725"/>
                    </a:lnTo>
                    <a:cubicBezTo>
                      <a:pt x="476" y="57150"/>
                      <a:pt x="1238" y="28575"/>
                      <a:pt x="2096" y="0"/>
                    </a:cubicBezTo>
                    <a:cubicBezTo>
                      <a:pt x="2858" y="28575"/>
                      <a:pt x="3238" y="57150"/>
                      <a:pt x="3620" y="85725"/>
                    </a:cubicBezTo>
                    <a:lnTo>
                      <a:pt x="4096" y="171450"/>
                    </a:lnTo>
                    <a:lnTo>
                      <a:pt x="3620" y="257175"/>
                    </a:lnTo>
                    <a:cubicBezTo>
                      <a:pt x="3238" y="285559"/>
                      <a:pt x="2858" y="314230"/>
                      <a:pt x="2096" y="342900"/>
                    </a:cubicBezTo>
                    <a:close/>
                  </a:path>
                </a:pathLst>
              </a:custGeom>
              <a:solidFill>
                <a:srgbClr val="A6A6A6"/>
              </a:solidFill>
              <a:ln w="9525" cap="flat">
                <a:noFill/>
                <a:prstDash val="solid"/>
                <a:miter/>
              </a:ln>
            </p:spPr>
            <p:txBody>
              <a:bodyPr rtlCol="0" anchor="ctr"/>
              <a:lstStyle/>
              <a:p>
                <a:endParaRPr lang="zh-CN" altLang="en-US"/>
              </a:p>
            </p:txBody>
          </p:sp>
          <p:sp>
            <p:nvSpPr>
              <p:cNvPr id="88" name="任意多边形: 形状 87"/>
              <p:cNvSpPr/>
              <p:nvPr/>
            </p:nvSpPr>
            <p:spPr>
              <a:xfrm>
                <a:off x="6037992"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261"/>
                      <a:pt x="730" y="285686"/>
                      <a:pt x="476" y="257175"/>
                    </a:cubicBezTo>
                    <a:lnTo>
                      <a:pt x="0" y="171450"/>
                    </a:lnTo>
                    <a:lnTo>
                      <a:pt x="476" y="85725"/>
                    </a:lnTo>
                    <a:cubicBezTo>
                      <a:pt x="476" y="57150"/>
                      <a:pt x="1143" y="28575"/>
                      <a:pt x="2000" y="0"/>
                    </a:cubicBezTo>
                    <a:cubicBezTo>
                      <a:pt x="2858" y="28575"/>
                      <a:pt x="3238" y="57150"/>
                      <a:pt x="3524" y="85725"/>
                    </a:cubicBezTo>
                    <a:lnTo>
                      <a:pt x="4000"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89" name="任意多边形: 形状 88"/>
              <p:cNvSpPr/>
              <p:nvPr/>
            </p:nvSpPr>
            <p:spPr>
              <a:xfrm>
                <a:off x="6062560" y="3543585"/>
                <a:ext cx="4394" cy="171831"/>
              </a:xfrm>
              <a:custGeom>
                <a:avLst/>
                <a:gdLst>
                  <a:gd name="connsiteX0" fmla="*/ 2198 w 4394"/>
                  <a:gd name="connsiteY0" fmla="*/ 171831 h 171831"/>
                  <a:gd name="connsiteX1" fmla="*/ 673 w 4394"/>
                  <a:gd name="connsiteY1" fmla="*/ 128873 h 171831"/>
                  <a:gd name="connsiteX2" fmla="*/ 197 w 4394"/>
                  <a:gd name="connsiteY2" fmla="*/ 85915 h 171831"/>
                  <a:gd name="connsiteX3" fmla="*/ 673 w 4394"/>
                  <a:gd name="connsiteY3" fmla="*/ 42958 h 171831"/>
                  <a:gd name="connsiteX4" fmla="*/ 2198 w 4394"/>
                  <a:gd name="connsiteY4" fmla="*/ 0 h 171831"/>
                  <a:gd name="connsiteX5" fmla="*/ 3722 w 4394"/>
                  <a:gd name="connsiteY5" fmla="*/ 42958 h 171831"/>
                  <a:gd name="connsiteX6" fmla="*/ 4198 w 4394"/>
                  <a:gd name="connsiteY6" fmla="*/ 85915 h 171831"/>
                  <a:gd name="connsiteX7" fmla="*/ 3722 w 4394"/>
                  <a:gd name="connsiteY7" fmla="*/ 128873 h 171831"/>
                  <a:gd name="connsiteX8" fmla="*/ 2198 w 4394"/>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4" h="171831">
                    <a:moveTo>
                      <a:pt x="2198" y="171831"/>
                    </a:moveTo>
                    <a:cubicBezTo>
                      <a:pt x="1340" y="157448"/>
                      <a:pt x="959" y="143256"/>
                      <a:pt x="673" y="128873"/>
                    </a:cubicBezTo>
                    <a:cubicBezTo>
                      <a:pt x="388" y="114490"/>
                      <a:pt x="673" y="100298"/>
                      <a:pt x="197" y="85915"/>
                    </a:cubicBezTo>
                    <a:cubicBezTo>
                      <a:pt x="-279" y="71533"/>
                      <a:pt x="197" y="57340"/>
                      <a:pt x="673" y="42958"/>
                    </a:cubicBezTo>
                    <a:cubicBezTo>
                      <a:pt x="1150" y="28575"/>
                      <a:pt x="1340" y="14383"/>
                      <a:pt x="2198" y="0"/>
                    </a:cubicBezTo>
                    <a:cubicBezTo>
                      <a:pt x="3055" y="14288"/>
                      <a:pt x="3436" y="28575"/>
                      <a:pt x="3722" y="42958"/>
                    </a:cubicBezTo>
                    <a:cubicBezTo>
                      <a:pt x="4007" y="57340"/>
                      <a:pt x="3722" y="71533"/>
                      <a:pt x="4198" y="85915"/>
                    </a:cubicBezTo>
                    <a:cubicBezTo>
                      <a:pt x="4674" y="100298"/>
                      <a:pt x="4198" y="114490"/>
                      <a:pt x="3722" y="128873"/>
                    </a:cubicBezTo>
                    <a:cubicBezTo>
                      <a:pt x="3245" y="143256"/>
                      <a:pt x="3055" y="157448"/>
                      <a:pt x="2198" y="171831"/>
                    </a:cubicBezTo>
                    <a:close/>
                  </a:path>
                </a:pathLst>
              </a:custGeom>
              <a:solidFill>
                <a:srgbClr val="A6A6A6"/>
              </a:solidFill>
              <a:ln w="9525" cap="flat">
                <a:noFill/>
                <a:prstDash val="solid"/>
                <a:miter/>
              </a:ln>
            </p:spPr>
            <p:txBody>
              <a:bodyPr rtlCol="0" anchor="ctr"/>
              <a:lstStyle/>
              <a:p>
                <a:endParaRPr lang="zh-CN" altLang="en-US"/>
              </a:p>
            </p:txBody>
          </p:sp>
          <p:sp>
            <p:nvSpPr>
              <p:cNvPr id="90" name="任意多边形: 形状 89"/>
              <p:cNvSpPr/>
              <p:nvPr/>
            </p:nvSpPr>
            <p:spPr>
              <a:xfrm rot="-5400000">
                <a:off x="5987510" y="4382262"/>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91" name="任意多边形: 形状 90"/>
              <p:cNvSpPr/>
              <p:nvPr/>
            </p:nvSpPr>
            <p:spPr>
              <a:xfrm rot="-5400000">
                <a:off x="6062281" y="4457033"/>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92" name="任意多边形: 形状 91"/>
              <p:cNvSpPr/>
              <p:nvPr/>
            </p:nvSpPr>
            <p:spPr>
              <a:xfrm rot="-5400000">
                <a:off x="6052280"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93" name="任意多边形: 形状 92"/>
              <p:cNvSpPr/>
              <p:nvPr/>
            </p:nvSpPr>
            <p:spPr>
              <a:xfrm rot="-5400000">
                <a:off x="6074664" y="4404741"/>
                <a:ext cx="494252" cy="25050"/>
              </a:xfrm>
              <a:custGeom>
                <a:avLst/>
                <a:gdLst>
                  <a:gd name="connsiteX0" fmla="*/ 0 w 494252"/>
                  <a:gd name="connsiteY0" fmla="*/ 0 h 25050"/>
                  <a:gd name="connsiteX1" fmla="*/ 494252 w 494252"/>
                  <a:gd name="connsiteY1" fmla="*/ 0 h 25050"/>
                  <a:gd name="connsiteX2" fmla="*/ 494252 w 494252"/>
                  <a:gd name="connsiteY2" fmla="*/ 25051 h 25050"/>
                  <a:gd name="connsiteX3" fmla="*/ 0 w 4942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94252" h="25050">
                    <a:moveTo>
                      <a:pt x="0" y="0"/>
                    </a:moveTo>
                    <a:lnTo>
                      <a:pt x="494252" y="0"/>
                    </a:lnTo>
                    <a:lnTo>
                      <a:pt x="494252"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94" name="任意多边形: 形状 93"/>
              <p:cNvSpPr/>
              <p:nvPr/>
            </p:nvSpPr>
            <p:spPr>
              <a:xfrm rot="-5400000">
                <a:off x="6117050"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95" name="任意多边形: 形状 94"/>
              <p:cNvSpPr/>
              <p:nvPr/>
            </p:nvSpPr>
            <p:spPr>
              <a:xfrm rot="-5400000">
                <a:off x="6176533" y="4441840"/>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96" name="任意多边形: 形状 95"/>
              <p:cNvSpPr/>
              <p:nvPr/>
            </p:nvSpPr>
            <p:spPr>
              <a:xfrm rot="-5400000">
                <a:off x="6181725"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97" name="任意多边形: 形状 96"/>
              <p:cNvSpPr/>
              <p:nvPr/>
            </p:nvSpPr>
            <p:spPr>
              <a:xfrm rot="-5400000">
                <a:off x="6219729" y="4420171"/>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98" name="任意多边形: 形状 97"/>
              <p:cNvSpPr/>
              <p:nvPr/>
            </p:nvSpPr>
            <p:spPr>
              <a:xfrm rot="-5400000">
                <a:off x="6246495"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99" name="任意多边形: 形状 98"/>
              <p:cNvSpPr/>
              <p:nvPr/>
            </p:nvSpPr>
            <p:spPr>
              <a:xfrm rot="-5400000">
                <a:off x="6262544" y="4398406"/>
                <a:ext cx="506920" cy="25050"/>
              </a:xfrm>
              <a:custGeom>
                <a:avLst/>
                <a:gdLst>
                  <a:gd name="connsiteX0" fmla="*/ 0 w 506920"/>
                  <a:gd name="connsiteY0" fmla="*/ 0 h 25050"/>
                  <a:gd name="connsiteX1" fmla="*/ 506920 w 506920"/>
                  <a:gd name="connsiteY1" fmla="*/ 0 h 25050"/>
                  <a:gd name="connsiteX2" fmla="*/ 506920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0" y="0"/>
                    </a:lnTo>
                    <a:lnTo>
                      <a:pt x="506920"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100" name="任意多边形: 形状 99"/>
              <p:cNvSpPr/>
              <p:nvPr/>
            </p:nvSpPr>
            <p:spPr>
              <a:xfrm rot="-5400000">
                <a:off x="6236874"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101" name="任意多边形: 形状 100"/>
              <p:cNvSpPr/>
              <p:nvPr/>
            </p:nvSpPr>
            <p:spPr>
              <a:xfrm rot="-5400000">
                <a:off x="6301644" y="4703921"/>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102" name="任意多边形: 形状 101"/>
              <p:cNvSpPr/>
              <p:nvPr/>
            </p:nvSpPr>
            <p:spPr>
              <a:xfrm rot="-5400000">
                <a:off x="6366319"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103" name="任意多边形: 形状 102"/>
              <p:cNvSpPr/>
              <p:nvPr/>
            </p:nvSpPr>
            <p:spPr>
              <a:xfrm rot="-5400000">
                <a:off x="6431089"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104" name="任意多边形: 形状 103"/>
              <p:cNvSpPr/>
              <p:nvPr/>
            </p:nvSpPr>
            <p:spPr>
              <a:xfrm rot="-5400000">
                <a:off x="6495859" y="4703825"/>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263238"/>
              </a:solidFill>
              <a:ln w="9525" cap="flat">
                <a:noFill/>
                <a:prstDash val="solid"/>
                <a:miter/>
              </a:ln>
            </p:spPr>
            <p:txBody>
              <a:bodyPr rtlCol="0" anchor="ctr"/>
              <a:lstStyle/>
              <a:p>
                <a:endParaRPr lang="zh-CN" altLang="en-US"/>
              </a:p>
            </p:txBody>
          </p:sp>
          <p:sp>
            <p:nvSpPr>
              <p:cNvPr id="105" name="任意多边形: 形状 104"/>
              <p:cNvSpPr/>
              <p:nvPr/>
            </p:nvSpPr>
            <p:spPr>
              <a:xfrm rot="-5400000">
                <a:off x="6002845" y="3799141"/>
                <a:ext cx="343471" cy="18097"/>
              </a:xfrm>
              <a:custGeom>
                <a:avLst/>
                <a:gdLst>
                  <a:gd name="connsiteX0" fmla="*/ 0 w 343471"/>
                  <a:gd name="connsiteY0" fmla="*/ 0 h 18097"/>
                  <a:gd name="connsiteX1" fmla="*/ 343472 w 343471"/>
                  <a:gd name="connsiteY1" fmla="*/ 0 h 18097"/>
                  <a:gd name="connsiteX2" fmla="*/ 343472 w 343471"/>
                  <a:gd name="connsiteY2" fmla="*/ 18097 h 18097"/>
                  <a:gd name="connsiteX3" fmla="*/ 0 w 343471"/>
                  <a:gd name="connsiteY3" fmla="*/ 18097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2" y="0"/>
                    </a:lnTo>
                    <a:lnTo>
                      <a:pt x="34347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106" name="任意多边形: 形状 105"/>
              <p:cNvSpPr/>
              <p:nvPr/>
            </p:nvSpPr>
            <p:spPr>
              <a:xfrm rot="-5400000">
                <a:off x="6179581"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107" name="任意多边形: 形状 106"/>
              <p:cNvSpPr/>
              <p:nvPr/>
            </p:nvSpPr>
            <p:spPr>
              <a:xfrm rot="-5400000">
                <a:off x="6333696"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108" name="任意多边形: 形状 107"/>
              <p:cNvSpPr/>
              <p:nvPr/>
            </p:nvSpPr>
            <p:spPr>
              <a:xfrm rot="-5400000">
                <a:off x="6487906"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109" name="任意多边形: 形状 108"/>
              <p:cNvSpPr/>
              <p:nvPr/>
            </p:nvSpPr>
            <p:spPr>
              <a:xfrm rot="-5400000">
                <a:off x="6642020"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110" name="任意多边形: 形状 109"/>
              <p:cNvSpPr/>
              <p:nvPr/>
            </p:nvSpPr>
            <p:spPr>
              <a:xfrm>
                <a:off x="6242875" y="3373374"/>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524" y="85725"/>
                    </a:cubicBezTo>
                    <a:lnTo>
                      <a:pt x="3524"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11" name="任意多边形: 形状 110"/>
              <p:cNvSpPr/>
              <p:nvPr/>
            </p:nvSpPr>
            <p:spPr>
              <a:xfrm>
                <a:off x="6267640"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560"/>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12" name="任意多边形: 形状 111"/>
              <p:cNvSpPr/>
              <p:nvPr/>
            </p:nvSpPr>
            <p:spPr>
              <a:xfrm>
                <a:off x="6292405"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762" y="28575"/>
                      <a:pt x="3238" y="57150"/>
                      <a:pt x="3524" y="85725"/>
                    </a:cubicBezTo>
                    <a:lnTo>
                      <a:pt x="4001" y="171450"/>
                    </a:lnTo>
                    <a:lnTo>
                      <a:pt x="3524" y="257175"/>
                    </a:lnTo>
                    <a:cubicBezTo>
                      <a:pt x="3620"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13" name="任意多边形: 形状 112"/>
              <p:cNvSpPr/>
              <p:nvPr/>
            </p:nvSpPr>
            <p:spPr>
              <a:xfrm>
                <a:off x="6316877" y="3571113"/>
                <a:ext cx="3986" cy="145160"/>
              </a:xfrm>
              <a:custGeom>
                <a:avLst/>
                <a:gdLst>
                  <a:gd name="connsiteX0" fmla="*/ 2198 w 3986"/>
                  <a:gd name="connsiteY0" fmla="*/ 145161 h 145160"/>
                  <a:gd name="connsiteX1" fmla="*/ 674 w 3986"/>
                  <a:gd name="connsiteY1" fmla="*/ 108871 h 145160"/>
                  <a:gd name="connsiteX2" fmla="*/ 197 w 3986"/>
                  <a:gd name="connsiteY2" fmla="*/ 72580 h 145160"/>
                  <a:gd name="connsiteX3" fmla="*/ 674 w 3986"/>
                  <a:gd name="connsiteY3" fmla="*/ 36290 h 145160"/>
                  <a:gd name="connsiteX4" fmla="*/ 2198 w 3986"/>
                  <a:gd name="connsiteY4" fmla="*/ 0 h 145160"/>
                  <a:gd name="connsiteX5" fmla="*/ 3817 w 3986"/>
                  <a:gd name="connsiteY5" fmla="*/ 36290 h 145160"/>
                  <a:gd name="connsiteX6" fmla="*/ 3817 w 3986"/>
                  <a:gd name="connsiteY6" fmla="*/ 72580 h 145160"/>
                  <a:gd name="connsiteX7" fmla="*/ 3817 w 3986"/>
                  <a:gd name="connsiteY7" fmla="*/ 108871 h 145160"/>
                  <a:gd name="connsiteX8" fmla="*/ 2198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8" y="145161"/>
                    </a:moveTo>
                    <a:cubicBezTo>
                      <a:pt x="1436" y="133064"/>
                      <a:pt x="1054" y="120967"/>
                      <a:pt x="674" y="108871"/>
                    </a:cubicBezTo>
                    <a:cubicBezTo>
                      <a:pt x="293" y="96774"/>
                      <a:pt x="674" y="84677"/>
                      <a:pt x="197" y="72580"/>
                    </a:cubicBezTo>
                    <a:cubicBezTo>
                      <a:pt x="-279" y="60484"/>
                      <a:pt x="197" y="48387"/>
                      <a:pt x="674" y="36290"/>
                    </a:cubicBezTo>
                    <a:cubicBezTo>
                      <a:pt x="1150" y="24193"/>
                      <a:pt x="1436" y="12097"/>
                      <a:pt x="2198" y="0"/>
                    </a:cubicBezTo>
                    <a:cubicBezTo>
                      <a:pt x="3055" y="12097"/>
                      <a:pt x="3436" y="24193"/>
                      <a:pt x="3817" y="36290"/>
                    </a:cubicBezTo>
                    <a:cubicBezTo>
                      <a:pt x="4198" y="48387"/>
                      <a:pt x="3817" y="60484"/>
                      <a:pt x="3817" y="72580"/>
                    </a:cubicBezTo>
                    <a:cubicBezTo>
                      <a:pt x="3817" y="84677"/>
                      <a:pt x="3817" y="96774"/>
                      <a:pt x="3817" y="108871"/>
                    </a:cubicBezTo>
                    <a:cubicBezTo>
                      <a:pt x="3817" y="120967"/>
                      <a:pt x="3055" y="133064"/>
                      <a:pt x="2198" y="145161"/>
                    </a:cubicBezTo>
                    <a:close/>
                  </a:path>
                </a:pathLst>
              </a:custGeom>
              <a:solidFill>
                <a:srgbClr val="A6A6A6"/>
              </a:solidFill>
              <a:ln w="9525" cap="flat">
                <a:noFill/>
                <a:prstDash val="solid"/>
                <a:miter/>
              </a:ln>
            </p:spPr>
            <p:txBody>
              <a:bodyPr rtlCol="0" anchor="ctr"/>
              <a:lstStyle/>
              <a:p>
                <a:endParaRPr lang="zh-CN" altLang="en-US"/>
              </a:p>
            </p:txBody>
          </p:sp>
          <p:sp>
            <p:nvSpPr>
              <p:cNvPr id="114" name="任意多边形: 形状 113"/>
              <p:cNvSpPr/>
              <p:nvPr/>
            </p:nvSpPr>
            <p:spPr>
              <a:xfrm>
                <a:off x="6397466"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150"/>
                      <a:pt x="1238" y="28575"/>
                      <a:pt x="2000" y="0"/>
                    </a:cubicBezTo>
                    <a:cubicBezTo>
                      <a:pt x="2858" y="28575"/>
                      <a:pt x="3238" y="57150"/>
                      <a:pt x="3524" y="85725"/>
                    </a:cubicBezTo>
                    <a:lnTo>
                      <a:pt x="4001" y="171450"/>
                    </a:lnTo>
                    <a:lnTo>
                      <a:pt x="3524" y="257175"/>
                    </a:lnTo>
                    <a:cubicBezTo>
                      <a:pt x="3334" y="285560"/>
                      <a:pt x="3334"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15" name="任意多边形: 形状 114"/>
              <p:cNvSpPr/>
              <p:nvPr/>
            </p:nvSpPr>
            <p:spPr>
              <a:xfrm>
                <a:off x="6422231"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16" name="任意多边形: 形状 115"/>
              <p:cNvSpPr/>
              <p:nvPr/>
            </p:nvSpPr>
            <p:spPr>
              <a:xfrm>
                <a:off x="6447472" y="3373374"/>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286" y="28575"/>
                      <a:pt x="2762" y="57150"/>
                      <a:pt x="3048" y="85725"/>
                    </a:cubicBezTo>
                    <a:lnTo>
                      <a:pt x="3048" y="171450"/>
                    </a:lnTo>
                    <a:lnTo>
                      <a:pt x="3048" y="257175"/>
                    </a:lnTo>
                    <a:cubicBezTo>
                      <a:pt x="2667" y="285560"/>
                      <a:pt x="2286"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117" name="任意多边形: 形状 116"/>
              <p:cNvSpPr/>
              <p:nvPr/>
            </p:nvSpPr>
            <p:spPr>
              <a:xfrm>
                <a:off x="6471468" y="3571113"/>
                <a:ext cx="3986" cy="145160"/>
              </a:xfrm>
              <a:custGeom>
                <a:avLst/>
                <a:gdLst>
                  <a:gd name="connsiteX0" fmla="*/ 2197 w 3986"/>
                  <a:gd name="connsiteY0" fmla="*/ 145161 h 145160"/>
                  <a:gd name="connsiteX1" fmla="*/ 673 w 3986"/>
                  <a:gd name="connsiteY1" fmla="*/ 108871 h 145160"/>
                  <a:gd name="connsiteX2" fmla="*/ 197 w 3986"/>
                  <a:gd name="connsiteY2" fmla="*/ 72580 h 145160"/>
                  <a:gd name="connsiteX3" fmla="*/ 673 w 3986"/>
                  <a:gd name="connsiteY3" fmla="*/ 36290 h 145160"/>
                  <a:gd name="connsiteX4" fmla="*/ 2197 w 3986"/>
                  <a:gd name="connsiteY4" fmla="*/ 0 h 145160"/>
                  <a:gd name="connsiteX5" fmla="*/ 3817 w 3986"/>
                  <a:gd name="connsiteY5" fmla="*/ 36290 h 145160"/>
                  <a:gd name="connsiteX6" fmla="*/ 3817 w 3986"/>
                  <a:gd name="connsiteY6" fmla="*/ 72580 h 145160"/>
                  <a:gd name="connsiteX7" fmla="*/ 3817 w 3986"/>
                  <a:gd name="connsiteY7" fmla="*/ 108871 h 145160"/>
                  <a:gd name="connsiteX8" fmla="*/ 2197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7" y="145161"/>
                    </a:moveTo>
                    <a:cubicBezTo>
                      <a:pt x="1436" y="133064"/>
                      <a:pt x="1054" y="120967"/>
                      <a:pt x="673" y="108871"/>
                    </a:cubicBezTo>
                    <a:cubicBezTo>
                      <a:pt x="293" y="96774"/>
                      <a:pt x="673" y="84677"/>
                      <a:pt x="197" y="72580"/>
                    </a:cubicBezTo>
                    <a:cubicBezTo>
                      <a:pt x="-279" y="60484"/>
                      <a:pt x="197" y="48387"/>
                      <a:pt x="673" y="36290"/>
                    </a:cubicBezTo>
                    <a:cubicBezTo>
                      <a:pt x="1150" y="24193"/>
                      <a:pt x="1436" y="12097"/>
                      <a:pt x="2197" y="0"/>
                    </a:cubicBezTo>
                    <a:cubicBezTo>
                      <a:pt x="3055" y="12097"/>
                      <a:pt x="3436" y="24193"/>
                      <a:pt x="3817" y="36290"/>
                    </a:cubicBezTo>
                    <a:cubicBezTo>
                      <a:pt x="4198" y="48387"/>
                      <a:pt x="3817" y="60484"/>
                      <a:pt x="3817" y="72580"/>
                    </a:cubicBezTo>
                    <a:cubicBezTo>
                      <a:pt x="3817" y="84677"/>
                      <a:pt x="3817" y="96774"/>
                      <a:pt x="3817" y="108871"/>
                    </a:cubicBezTo>
                    <a:cubicBezTo>
                      <a:pt x="3817" y="120967"/>
                      <a:pt x="3055" y="133064"/>
                      <a:pt x="2197" y="145161"/>
                    </a:cubicBezTo>
                    <a:close/>
                  </a:path>
                </a:pathLst>
              </a:custGeom>
              <a:solidFill>
                <a:srgbClr val="A6A6A6"/>
              </a:solidFill>
              <a:ln w="9525" cap="flat">
                <a:noFill/>
                <a:prstDash val="solid"/>
                <a:miter/>
              </a:ln>
            </p:spPr>
            <p:txBody>
              <a:bodyPr rtlCol="0" anchor="ctr"/>
              <a:lstStyle/>
              <a:p>
                <a:endParaRPr lang="zh-CN" altLang="en-US"/>
              </a:p>
            </p:txBody>
          </p:sp>
          <p:sp>
            <p:nvSpPr>
              <p:cNvPr id="118" name="任意多边形: 形状 117"/>
              <p:cNvSpPr/>
              <p:nvPr/>
            </p:nvSpPr>
            <p:spPr>
              <a:xfrm>
                <a:off x="6552057"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198"/>
                      <a:pt x="730" y="285623"/>
                      <a:pt x="476" y="257175"/>
                    </a:cubicBezTo>
                    <a:lnTo>
                      <a:pt x="0" y="171450"/>
                    </a:lnTo>
                    <a:lnTo>
                      <a:pt x="476" y="85725"/>
                    </a:lnTo>
                    <a:cubicBezTo>
                      <a:pt x="476" y="57150"/>
                      <a:pt x="1143" y="28575"/>
                      <a:pt x="2000" y="0"/>
                    </a:cubicBezTo>
                    <a:cubicBezTo>
                      <a:pt x="2857" y="28575"/>
                      <a:pt x="3238" y="57150"/>
                      <a:pt x="3524" y="85725"/>
                    </a:cubicBezTo>
                    <a:lnTo>
                      <a:pt x="4000"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19" name="任意多边形: 形状 118"/>
              <p:cNvSpPr/>
              <p:nvPr/>
            </p:nvSpPr>
            <p:spPr>
              <a:xfrm>
                <a:off x="6577298" y="3373374"/>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60"/>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120" name="任意多边形: 形状 119"/>
              <p:cNvSpPr/>
              <p:nvPr/>
            </p:nvSpPr>
            <p:spPr>
              <a:xfrm>
                <a:off x="6601586" y="3373374"/>
                <a:ext cx="3619" cy="342900"/>
              </a:xfrm>
              <a:custGeom>
                <a:avLst/>
                <a:gdLst>
                  <a:gd name="connsiteX0" fmla="*/ 2000 w 3619"/>
                  <a:gd name="connsiteY0" fmla="*/ 342900 h 342900"/>
                  <a:gd name="connsiteX1" fmla="*/ 476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2000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2000" y="342900"/>
                    </a:moveTo>
                    <a:cubicBezTo>
                      <a:pt x="1143" y="314325"/>
                      <a:pt x="762" y="285750"/>
                      <a:pt x="476"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3143"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21" name="任意多边形: 形状 120"/>
              <p:cNvSpPr/>
              <p:nvPr/>
            </p:nvSpPr>
            <p:spPr>
              <a:xfrm>
                <a:off x="6626059" y="3571113"/>
                <a:ext cx="3985" cy="145160"/>
              </a:xfrm>
              <a:custGeom>
                <a:avLst/>
                <a:gdLst>
                  <a:gd name="connsiteX0" fmla="*/ 2198 w 3985"/>
                  <a:gd name="connsiteY0" fmla="*/ 145161 h 145160"/>
                  <a:gd name="connsiteX1" fmla="*/ 673 w 3985"/>
                  <a:gd name="connsiteY1" fmla="*/ 108871 h 145160"/>
                  <a:gd name="connsiteX2" fmla="*/ 197 w 3985"/>
                  <a:gd name="connsiteY2" fmla="*/ 72580 h 145160"/>
                  <a:gd name="connsiteX3" fmla="*/ 673 w 3985"/>
                  <a:gd name="connsiteY3" fmla="*/ 36290 h 145160"/>
                  <a:gd name="connsiteX4" fmla="*/ 2198 w 3985"/>
                  <a:gd name="connsiteY4" fmla="*/ 0 h 145160"/>
                  <a:gd name="connsiteX5" fmla="*/ 3817 w 3985"/>
                  <a:gd name="connsiteY5" fmla="*/ 36290 h 145160"/>
                  <a:gd name="connsiteX6" fmla="*/ 3817 w 3985"/>
                  <a:gd name="connsiteY6" fmla="*/ 72580 h 145160"/>
                  <a:gd name="connsiteX7" fmla="*/ 3817 w 3985"/>
                  <a:gd name="connsiteY7" fmla="*/ 108871 h 145160"/>
                  <a:gd name="connsiteX8" fmla="*/ 2198 w 3985"/>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5" h="145160">
                    <a:moveTo>
                      <a:pt x="2198" y="145161"/>
                    </a:moveTo>
                    <a:cubicBezTo>
                      <a:pt x="1435" y="133064"/>
                      <a:pt x="1055" y="120967"/>
                      <a:pt x="673" y="108871"/>
                    </a:cubicBezTo>
                    <a:cubicBezTo>
                      <a:pt x="292" y="96774"/>
                      <a:pt x="673" y="84677"/>
                      <a:pt x="197" y="72580"/>
                    </a:cubicBezTo>
                    <a:cubicBezTo>
                      <a:pt x="-279" y="60484"/>
                      <a:pt x="197" y="48387"/>
                      <a:pt x="673" y="36290"/>
                    </a:cubicBezTo>
                    <a:cubicBezTo>
                      <a:pt x="1150" y="24193"/>
                      <a:pt x="1435" y="12097"/>
                      <a:pt x="2198" y="0"/>
                    </a:cubicBezTo>
                    <a:cubicBezTo>
                      <a:pt x="3055" y="12097"/>
                      <a:pt x="3436" y="24193"/>
                      <a:pt x="3817" y="36290"/>
                    </a:cubicBezTo>
                    <a:cubicBezTo>
                      <a:pt x="4198" y="48387"/>
                      <a:pt x="3817" y="60484"/>
                      <a:pt x="3817" y="72580"/>
                    </a:cubicBezTo>
                    <a:cubicBezTo>
                      <a:pt x="3817" y="84677"/>
                      <a:pt x="3817" y="96774"/>
                      <a:pt x="3817" y="108871"/>
                    </a:cubicBezTo>
                    <a:cubicBezTo>
                      <a:pt x="3817" y="120967"/>
                      <a:pt x="3340" y="133064"/>
                      <a:pt x="2198" y="145161"/>
                    </a:cubicBezTo>
                    <a:close/>
                  </a:path>
                </a:pathLst>
              </a:custGeom>
              <a:solidFill>
                <a:srgbClr val="A6A6A6"/>
              </a:solidFill>
              <a:ln w="9525" cap="flat">
                <a:noFill/>
                <a:prstDash val="solid"/>
                <a:miter/>
              </a:ln>
            </p:spPr>
            <p:txBody>
              <a:bodyPr rtlCol="0" anchor="ctr"/>
              <a:lstStyle/>
              <a:p>
                <a:endParaRPr lang="zh-CN" altLang="en-US"/>
              </a:p>
            </p:txBody>
          </p:sp>
          <p:sp>
            <p:nvSpPr>
              <p:cNvPr id="122" name="任意多边形: 形状 121"/>
              <p:cNvSpPr/>
              <p:nvPr/>
            </p:nvSpPr>
            <p:spPr>
              <a:xfrm>
                <a:off x="6706647" y="3373374"/>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238" y="314198"/>
                      <a:pt x="730" y="285623"/>
                      <a:pt x="476" y="257175"/>
                    </a:cubicBezTo>
                    <a:lnTo>
                      <a:pt x="0" y="171450"/>
                    </a:lnTo>
                    <a:lnTo>
                      <a:pt x="476" y="85725"/>
                    </a:lnTo>
                    <a:cubicBezTo>
                      <a:pt x="476" y="57150"/>
                      <a:pt x="1143" y="28575"/>
                      <a:pt x="2000" y="0"/>
                    </a:cubicBezTo>
                    <a:cubicBezTo>
                      <a:pt x="2858" y="28575"/>
                      <a:pt x="3239" y="57150"/>
                      <a:pt x="3524" y="85725"/>
                    </a:cubicBezTo>
                    <a:lnTo>
                      <a:pt x="3524" y="171450"/>
                    </a:lnTo>
                    <a:lnTo>
                      <a:pt x="3524" y="257175"/>
                    </a:lnTo>
                    <a:cubicBezTo>
                      <a:pt x="3239" y="285560"/>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23" name="任意多边形: 形状 122"/>
              <p:cNvSpPr/>
              <p:nvPr/>
            </p:nvSpPr>
            <p:spPr>
              <a:xfrm>
                <a:off x="6731412"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24" name="任意多边形: 形状 123"/>
              <p:cNvSpPr/>
              <p:nvPr/>
            </p:nvSpPr>
            <p:spPr>
              <a:xfrm>
                <a:off x="6756177" y="3373374"/>
                <a:ext cx="3619" cy="342900"/>
              </a:xfrm>
              <a:custGeom>
                <a:avLst/>
                <a:gdLst>
                  <a:gd name="connsiteX0" fmla="*/ 2000 w 3619"/>
                  <a:gd name="connsiteY0" fmla="*/ 342900 h 342900"/>
                  <a:gd name="connsiteX1" fmla="*/ 476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2000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2000" y="342900"/>
                    </a:moveTo>
                    <a:cubicBezTo>
                      <a:pt x="1143" y="314325"/>
                      <a:pt x="762" y="285750"/>
                      <a:pt x="476"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3143"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25" name="任意多边形: 形状 124"/>
              <p:cNvSpPr/>
              <p:nvPr/>
            </p:nvSpPr>
            <p:spPr>
              <a:xfrm>
                <a:off x="6780650" y="3571113"/>
                <a:ext cx="3986" cy="145160"/>
              </a:xfrm>
              <a:custGeom>
                <a:avLst/>
                <a:gdLst>
                  <a:gd name="connsiteX0" fmla="*/ 2197 w 3986"/>
                  <a:gd name="connsiteY0" fmla="*/ 145161 h 145160"/>
                  <a:gd name="connsiteX1" fmla="*/ 674 w 3986"/>
                  <a:gd name="connsiteY1" fmla="*/ 108871 h 145160"/>
                  <a:gd name="connsiteX2" fmla="*/ 197 w 3986"/>
                  <a:gd name="connsiteY2" fmla="*/ 72580 h 145160"/>
                  <a:gd name="connsiteX3" fmla="*/ 674 w 3986"/>
                  <a:gd name="connsiteY3" fmla="*/ 36290 h 145160"/>
                  <a:gd name="connsiteX4" fmla="*/ 2197 w 3986"/>
                  <a:gd name="connsiteY4" fmla="*/ 0 h 145160"/>
                  <a:gd name="connsiteX5" fmla="*/ 3817 w 3986"/>
                  <a:gd name="connsiteY5" fmla="*/ 36290 h 145160"/>
                  <a:gd name="connsiteX6" fmla="*/ 3817 w 3986"/>
                  <a:gd name="connsiteY6" fmla="*/ 72580 h 145160"/>
                  <a:gd name="connsiteX7" fmla="*/ 3341 w 3986"/>
                  <a:gd name="connsiteY7" fmla="*/ 108871 h 145160"/>
                  <a:gd name="connsiteX8" fmla="*/ 2197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7" y="145161"/>
                    </a:moveTo>
                    <a:cubicBezTo>
                      <a:pt x="1436" y="133064"/>
                      <a:pt x="1054" y="120967"/>
                      <a:pt x="674" y="108871"/>
                    </a:cubicBezTo>
                    <a:cubicBezTo>
                      <a:pt x="293" y="96774"/>
                      <a:pt x="674" y="84677"/>
                      <a:pt x="197" y="72580"/>
                    </a:cubicBezTo>
                    <a:cubicBezTo>
                      <a:pt x="-279" y="60484"/>
                      <a:pt x="197" y="48387"/>
                      <a:pt x="674" y="36290"/>
                    </a:cubicBezTo>
                    <a:cubicBezTo>
                      <a:pt x="1150" y="24193"/>
                      <a:pt x="1436" y="12097"/>
                      <a:pt x="2197" y="0"/>
                    </a:cubicBezTo>
                    <a:cubicBezTo>
                      <a:pt x="3055" y="12097"/>
                      <a:pt x="3436" y="24193"/>
                      <a:pt x="3817" y="36290"/>
                    </a:cubicBezTo>
                    <a:cubicBezTo>
                      <a:pt x="4198" y="48387"/>
                      <a:pt x="3817" y="60484"/>
                      <a:pt x="3817" y="72580"/>
                    </a:cubicBezTo>
                    <a:cubicBezTo>
                      <a:pt x="3817" y="84677"/>
                      <a:pt x="3817" y="96774"/>
                      <a:pt x="3341" y="108871"/>
                    </a:cubicBezTo>
                    <a:cubicBezTo>
                      <a:pt x="2864" y="120967"/>
                      <a:pt x="3055" y="133064"/>
                      <a:pt x="2197" y="145161"/>
                    </a:cubicBezTo>
                    <a:close/>
                  </a:path>
                </a:pathLst>
              </a:custGeom>
              <a:solidFill>
                <a:srgbClr val="A6A6A6"/>
              </a:solidFill>
              <a:ln w="9525" cap="flat">
                <a:noFill/>
                <a:prstDash val="solid"/>
                <a:miter/>
              </a:ln>
            </p:spPr>
            <p:txBody>
              <a:bodyPr rtlCol="0" anchor="ctr"/>
              <a:lstStyle/>
              <a:p>
                <a:endParaRPr lang="zh-CN" altLang="en-US"/>
              </a:p>
            </p:txBody>
          </p:sp>
          <p:sp>
            <p:nvSpPr>
              <p:cNvPr id="126" name="任意多边形: 形状 125"/>
              <p:cNvSpPr/>
              <p:nvPr/>
            </p:nvSpPr>
            <p:spPr>
              <a:xfrm>
                <a:off x="6238779" y="3782949"/>
                <a:ext cx="477964" cy="4191"/>
              </a:xfrm>
              <a:custGeom>
                <a:avLst/>
                <a:gdLst>
                  <a:gd name="connsiteX0" fmla="*/ 0 w 477964"/>
                  <a:gd name="connsiteY0" fmla="*/ 2096 h 4191"/>
                  <a:gd name="connsiteX1" fmla="*/ 78010 w 477964"/>
                  <a:gd name="connsiteY1" fmla="*/ 1048 h 4191"/>
                  <a:gd name="connsiteX2" fmla="*/ 156115 w 477964"/>
                  <a:gd name="connsiteY2" fmla="*/ 476 h 4191"/>
                  <a:gd name="connsiteX3" fmla="*/ 312230 w 477964"/>
                  <a:gd name="connsiteY3" fmla="*/ 0 h 4191"/>
                  <a:gd name="connsiteX4" fmla="*/ 321755 w 477964"/>
                  <a:gd name="connsiteY4" fmla="*/ 476 h 4191"/>
                  <a:gd name="connsiteX5" fmla="*/ 399860 w 477964"/>
                  <a:gd name="connsiteY5" fmla="*/ 1048 h 4191"/>
                  <a:gd name="connsiteX6" fmla="*/ 477965 w 477964"/>
                  <a:gd name="connsiteY6" fmla="*/ 2096 h 4191"/>
                  <a:gd name="connsiteX7" fmla="*/ 399860 w 477964"/>
                  <a:gd name="connsiteY7" fmla="*/ 3143 h 4191"/>
                  <a:gd name="connsiteX8" fmla="*/ 321755 w 477964"/>
                  <a:gd name="connsiteY8" fmla="*/ 3715 h 4191"/>
                  <a:gd name="connsiteX9" fmla="*/ 312230 w 477964"/>
                  <a:gd name="connsiteY9" fmla="*/ 4191 h 4191"/>
                  <a:gd name="connsiteX10" fmla="*/ 156115 w 477964"/>
                  <a:gd name="connsiteY10" fmla="*/ 3715 h 4191"/>
                  <a:gd name="connsiteX11" fmla="*/ 78010 w 477964"/>
                  <a:gd name="connsiteY11" fmla="*/ 3143 h 4191"/>
                  <a:gd name="connsiteX12" fmla="*/ 0 w 477964"/>
                  <a:gd name="connsiteY12" fmla="*/ 2096 h 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7964" h="4191">
                    <a:moveTo>
                      <a:pt x="0" y="2096"/>
                    </a:moveTo>
                    <a:lnTo>
                      <a:pt x="78010" y="1048"/>
                    </a:lnTo>
                    <a:lnTo>
                      <a:pt x="156115" y="476"/>
                    </a:lnTo>
                    <a:lnTo>
                      <a:pt x="312230" y="0"/>
                    </a:lnTo>
                    <a:lnTo>
                      <a:pt x="321755" y="476"/>
                    </a:lnTo>
                    <a:lnTo>
                      <a:pt x="399860" y="1048"/>
                    </a:lnTo>
                    <a:lnTo>
                      <a:pt x="477965" y="2096"/>
                    </a:lnTo>
                    <a:lnTo>
                      <a:pt x="399860" y="3143"/>
                    </a:lnTo>
                    <a:lnTo>
                      <a:pt x="321755" y="3715"/>
                    </a:lnTo>
                    <a:lnTo>
                      <a:pt x="312230" y="4191"/>
                    </a:lnTo>
                    <a:lnTo>
                      <a:pt x="156115" y="3715"/>
                    </a:lnTo>
                    <a:lnTo>
                      <a:pt x="78010" y="3143"/>
                    </a:lnTo>
                    <a:lnTo>
                      <a:pt x="0" y="2096"/>
                    </a:lnTo>
                    <a:close/>
                  </a:path>
                </a:pathLst>
              </a:custGeom>
              <a:solidFill>
                <a:srgbClr val="C53F3F"/>
              </a:solidFill>
              <a:ln w="9525" cap="flat">
                <a:noFill/>
                <a:prstDash val="solid"/>
                <a:miter/>
              </a:ln>
            </p:spPr>
            <p:txBody>
              <a:bodyPr rtlCol="0" anchor="ctr"/>
              <a:lstStyle/>
              <a:p>
                <a:endParaRPr lang="zh-CN" altLang="en-US"/>
              </a:p>
            </p:txBody>
          </p:sp>
          <p:sp>
            <p:nvSpPr>
              <p:cNvPr id="127" name="任意多边形: 形状 126"/>
              <p:cNvSpPr/>
              <p:nvPr/>
            </p:nvSpPr>
            <p:spPr>
              <a:xfrm>
                <a:off x="6236874"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128" name="任意多边形: 形状 127"/>
              <p:cNvSpPr/>
              <p:nvPr/>
            </p:nvSpPr>
            <p:spPr>
              <a:xfrm>
                <a:off x="6391417" y="3777043"/>
                <a:ext cx="16193" cy="16975"/>
              </a:xfrm>
              <a:custGeom>
                <a:avLst/>
                <a:gdLst>
                  <a:gd name="connsiteX0" fmla="*/ 8048 w 16193"/>
                  <a:gd name="connsiteY0" fmla="*/ 1 h 16975"/>
                  <a:gd name="connsiteX1" fmla="*/ 16144 w 16193"/>
                  <a:gd name="connsiteY1" fmla="*/ 7906 h 16975"/>
                  <a:gd name="connsiteX2" fmla="*/ 16145 w 16193"/>
                  <a:gd name="connsiteY2" fmla="*/ 8002 h 16975"/>
                  <a:gd name="connsiteX3" fmla="*/ 8973 w 16193"/>
                  <a:gd name="connsiteY3" fmla="*/ 16927 h 16975"/>
                  <a:gd name="connsiteX4" fmla="*/ 48 w 16193"/>
                  <a:gd name="connsiteY4" fmla="*/ 9756 h 16975"/>
                  <a:gd name="connsiteX5" fmla="*/ 48 w 16193"/>
                  <a:gd name="connsiteY5" fmla="*/ 8002 h 16975"/>
                  <a:gd name="connsiteX6" fmla="*/ 8048 w 16193"/>
                  <a:gd name="connsiteY6" fmla="*/ 1 h 1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3" h="16975">
                    <a:moveTo>
                      <a:pt x="8048" y="1"/>
                    </a:moveTo>
                    <a:cubicBezTo>
                      <a:pt x="12467" y="-52"/>
                      <a:pt x="16092" y="3487"/>
                      <a:pt x="16144" y="7906"/>
                    </a:cubicBezTo>
                    <a:cubicBezTo>
                      <a:pt x="16145" y="7938"/>
                      <a:pt x="16145" y="7970"/>
                      <a:pt x="16145" y="8002"/>
                    </a:cubicBezTo>
                    <a:cubicBezTo>
                      <a:pt x="16629" y="12447"/>
                      <a:pt x="13418" y="16443"/>
                      <a:pt x="8973" y="16927"/>
                    </a:cubicBezTo>
                    <a:cubicBezTo>
                      <a:pt x="4528" y="17411"/>
                      <a:pt x="532" y="14201"/>
                      <a:pt x="48" y="9756"/>
                    </a:cubicBezTo>
                    <a:cubicBezTo>
                      <a:pt x="-16" y="9173"/>
                      <a:pt x="-16" y="8585"/>
                      <a:pt x="48" y="8002"/>
                    </a:cubicBezTo>
                    <a:cubicBezTo>
                      <a:pt x="48" y="3583"/>
                      <a:pt x="3630" y="1"/>
                      <a:pt x="8048" y="1"/>
                    </a:cubicBezTo>
                    <a:close/>
                  </a:path>
                </a:pathLst>
              </a:custGeom>
              <a:solidFill>
                <a:srgbClr val="C53F3F"/>
              </a:solidFill>
              <a:ln w="9525" cap="flat">
                <a:noFill/>
                <a:prstDash val="solid"/>
                <a:miter/>
              </a:ln>
            </p:spPr>
            <p:txBody>
              <a:bodyPr rtlCol="0" anchor="ctr"/>
              <a:lstStyle/>
              <a:p>
                <a:endParaRPr lang="zh-CN" altLang="en-US"/>
              </a:p>
            </p:txBody>
          </p:sp>
          <p:sp>
            <p:nvSpPr>
              <p:cNvPr id="129" name="任意多边形: 形状 128"/>
              <p:cNvSpPr/>
              <p:nvPr/>
            </p:nvSpPr>
            <p:spPr>
              <a:xfrm>
                <a:off x="6546056"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130" name="任意多边形: 形状 129"/>
              <p:cNvSpPr/>
              <p:nvPr/>
            </p:nvSpPr>
            <p:spPr>
              <a:xfrm>
                <a:off x="6700647"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131" name="任意多边形: 形状 130"/>
              <p:cNvSpPr/>
              <p:nvPr/>
            </p:nvSpPr>
            <p:spPr>
              <a:xfrm>
                <a:off x="6663710" y="4625054"/>
                <a:ext cx="118872" cy="118871"/>
              </a:xfrm>
              <a:custGeom>
                <a:avLst/>
                <a:gdLst>
                  <a:gd name="connsiteX0" fmla="*/ 59606 w 118872"/>
                  <a:gd name="connsiteY0" fmla="*/ 0 h 118871"/>
                  <a:gd name="connsiteX1" fmla="*/ 118872 w 118872"/>
                  <a:gd name="connsiteY1" fmla="*/ 59606 h 118871"/>
                  <a:gd name="connsiteX2" fmla="*/ 59266 w 118872"/>
                  <a:gd name="connsiteY2" fmla="*/ 118872 h 118871"/>
                  <a:gd name="connsiteX3" fmla="*/ 0 w 118872"/>
                  <a:gd name="connsiteY3" fmla="*/ 59266 h 118871"/>
                  <a:gd name="connsiteX4" fmla="*/ 29983 w 118872"/>
                  <a:gd name="connsiteY4" fmla="*/ 7811 h 118871"/>
                  <a:gd name="connsiteX5" fmla="*/ 59606 w 118872"/>
                  <a:gd name="connsiteY5" fmla="*/ 0 h 118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72" h="118871">
                    <a:moveTo>
                      <a:pt x="59606" y="0"/>
                    </a:moveTo>
                    <a:cubicBezTo>
                      <a:pt x="92431" y="94"/>
                      <a:pt x="118966" y="26780"/>
                      <a:pt x="118872" y="59606"/>
                    </a:cubicBezTo>
                    <a:cubicBezTo>
                      <a:pt x="118778" y="92431"/>
                      <a:pt x="92092" y="118966"/>
                      <a:pt x="59266" y="118872"/>
                    </a:cubicBezTo>
                    <a:cubicBezTo>
                      <a:pt x="26441" y="118778"/>
                      <a:pt x="-94" y="92092"/>
                      <a:pt x="0" y="59266"/>
                    </a:cubicBezTo>
                    <a:cubicBezTo>
                      <a:pt x="61" y="37983"/>
                      <a:pt x="11497" y="18357"/>
                      <a:pt x="29983" y="7811"/>
                    </a:cubicBezTo>
                    <a:cubicBezTo>
                      <a:pt x="39007" y="2668"/>
                      <a:pt x="49219" y="-25"/>
                      <a:pt x="59606" y="0"/>
                    </a:cubicBezTo>
                    <a:close/>
                  </a:path>
                </a:pathLst>
              </a:custGeom>
              <a:solidFill>
                <a:srgbClr val="455A64"/>
              </a:solidFill>
              <a:ln w="9525" cap="flat">
                <a:noFill/>
                <a:prstDash val="solid"/>
                <a:miter/>
              </a:ln>
            </p:spPr>
            <p:txBody>
              <a:bodyPr rtlCol="0" anchor="ctr"/>
              <a:lstStyle/>
              <a:p>
                <a:endParaRPr lang="zh-CN" altLang="en-US"/>
              </a:p>
            </p:txBody>
          </p:sp>
          <p:sp>
            <p:nvSpPr>
              <p:cNvPr id="132" name="任意多边形: 形状 131"/>
              <p:cNvSpPr/>
              <p:nvPr/>
            </p:nvSpPr>
            <p:spPr>
              <a:xfrm>
                <a:off x="6663689" y="4632864"/>
                <a:ext cx="59626" cy="51720"/>
              </a:xfrm>
              <a:custGeom>
                <a:avLst/>
                <a:gdLst>
                  <a:gd name="connsiteX0" fmla="*/ 30004 w 59626"/>
                  <a:gd name="connsiteY0" fmla="*/ 0 h 51720"/>
                  <a:gd name="connsiteX1" fmla="*/ 59626 w 59626"/>
                  <a:gd name="connsiteY1" fmla="*/ 51721 h 51720"/>
                  <a:gd name="connsiteX2" fmla="*/ 0 w 59626"/>
                  <a:gd name="connsiteY2" fmla="*/ 51721 h 51720"/>
                  <a:gd name="connsiteX3" fmla="*/ 30004 w 59626"/>
                  <a:gd name="connsiteY3" fmla="*/ 0 h 51720"/>
                </a:gdLst>
                <a:ahLst/>
                <a:cxnLst>
                  <a:cxn ang="0">
                    <a:pos x="connsiteX0" y="connsiteY0"/>
                  </a:cxn>
                  <a:cxn ang="0">
                    <a:pos x="connsiteX1" y="connsiteY1"/>
                  </a:cxn>
                  <a:cxn ang="0">
                    <a:pos x="connsiteX2" y="connsiteY2"/>
                  </a:cxn>
                  <a:cxn ang="0">
                    <a:pos x="connsiteX3" y="connsiteY3"/>
                  </a:cxn>
                </a:cxnLst>
                <a:rect l="l" t="t" r="r" b="b"/>
                <a:pathLst>
                  <a:path w="59626" h="51720">
                    <a:moveTo>
                      <a:pt x="30004" y="0"/>
                    </a:moveTo>
                    <a:lnTo>
                      <a:pt x="59626" y="51721"/>
                    </a:lnTo>
                    <a:lnTo>
                      <a:pt x="0" y="51721"/>
                    </a:lnTo>
                    <a:cubicBezTo>
                      <a:pt x="-30" y="30339"/>
                      <a:pt x="11427" y="10588"/>
                      <a:pt x="30004" y="0"/>
                    </a:cubicBezTo>
                    <a:close/>
                  </a:path>
                </a:pathLst>
              </a:custGeom>
              <a:solidFill>
                <a:srgbClr val="C53F3F"/>
              </a:solidFill>
              <a:ln w="9525" cap="flat">
                <a:noFill/>
                <a:prstDash val="solid"/>
                <a:miter/>
              </a:ln>
            </p:spPr>
            <p:txBody>
              <a:bodyPr rtlCol="0" anchor="ctr"/>
              <a:lstStyle/>
              <a:p>
                <a:endParaRPr lang="zh-CN" altLang="en-US"/>
              </a:p>
            </p:txBody>
          </p:sp>
          <p:sp>
            <p:nvSpPr>
              <p:cNvPr id="133" name="任意多边形: 形状 132"/>
              <p:cNvSpPr/>
              <p:nvPr/>
            </p:nvSpPr>
            <p:spPr>
              <a:xfrm>
                <a:off x="6682072" y="4643437"/>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134" name="任意多边形: 形状 133"/>
              <p:cNvSpPr/>
              <p:nvPr/>
            </p:nvSpPr>
            <p:spPr>
              <a:xfrm rot="-5400000">
                <a:off x="6699361" y="4682156"/>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135" name="任意多边形: 形状 134"/>
              <p:cNvSpPr/>
              <p:nvPr/>
            </p:nvSpPr>
            <p:spPr>
              <a:xfrm rot="-5400000">
                <a:off x="6704361" y="4682204"/>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136" name="任意多边形: 形状 135"/>
              <p:cNvSpPr/>
              <p:nvPr/>
            </p:nvSpPr>
            <p:spPr>
              <a:xfrm>
                <a:off x="6663762" y="4458270"/>
                <a:ext cx="118697" cy="118690"/>
              </a:xfrm>
              <a:custGeom>
                <a:avLst/>
                <a:gdLst>
                  <a:gd name="connsiteX0" fmla="*/ 59554 w 118697"/>
                  <a:gd name="connsiteY0" fmla="*/ 1 h 118690"/>
                  <a:gd name="connsiteX1" fmla="*/ 68222 w 118697"/>
                  <a:gd name="connsiteY1" fmla="*/ 668 h 118690"/>
                  <a:gd name="connsiteX2" fmla="*/ 118022 w 118697"/>
                  <a:gd name="connsiteY2" fmla="*/ 68214 h 118690"/>
                  <a:gd name="connsiteX3" fmla="*/ 50476 w 118697"/>
                  <a:gd name="connsiteY3" fmla="*/ 118015 h 118690"/>
                  <a:gd name="connsiteX4" fmla="*/ 675 w 118697"/>
                  <a:gd name="connsiteY4" fmla="*/ 50469 h 118690"/>
                  <a:gd name="connsiteX5" fmla="*/ 59554 w 118697"/>
                  <a:gd name="connsiteY5" fmla="*/ 1 h 1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697" h="118690">
                    <a:moveTo>
                      <a:pt x="59554" y="1"/>
                    </a:moveTo>
                    <a:cubicBezTo>
                      <a:pt x="62457" y="-18"/>
                      <a:pt x="65356" y="205"/>
                      <a:pt x="68222" y="668"/>
                    </a:cubicBezTo>
                    <a:cubicBezTo>
                      <a:pt x="100626" y="5568"/>
                      <a:pt x="122923" y="35810"/>
                      <a:pt x="118022" y="68214"/>
                    </a:cubicBezTo>
                    <a:cubicBezTo>
                      <a:pt x="113122" y="100619"/>
                      <a:pt x="82880" y="122915"/>
                      <a:pt x="50476" y="118015"/>
                    </a:cubicBezTo>
                    <a:cubicBezTo>
                      <a:pt x="18072" y="113115"/>
                      <a:pt x="-4225" y="82873"/>
                      <a:pt x="675" y="50469"/>
                    </a:cubicBezTo>
                    <a:cubicBezTo>
                      <a:pt x="5075" y="21375"/>
                      <a:pt x="30130" y="-101"/>
                      <a:pt x="59554" y="1"/>
                    </a:cubicBezTo>
                    <a:close/>
                  </a:path>
                </a:pathLst>
              </a:custGeom>
              <a:solidFill>
                <a:srgbClr val="455A64"/>
              </a:solidFill>
              <a:ln w="9525" cap="flat">
                <a:noFill/>
                <a:prstDash val="solid"/>
                <a:miter/>
              </a:ln>
            </p:spPr>
            <p:txBody>
              <a:bodyPr rtlCol="0" anchor="ctr"/>
              <a:lstStyle/>
              <a:p>
                <a:endParaRPr lang="zh-CN" altLang="en-US"/>
              </a:p>
            </p:txBody>
          </p:sp>
          <p:sp>
            <p:nvSpPr>
              <p:cNvPr id="137" name="任意多边形: 形状 136"/>
              <p:cNvSpPr/>
              <p:nvPr/>
            </p:nvSpPr>
            <p:spPr>
              <a:xfrm>
                <a:off x="6663689" y="4458270"/>
                <a:ext cx="68294" cy="59532"/>
              </a:xfrm>
              <a:custGeom>
                <a:avLst/>
                <a:gdLst>
                  <a:gd name="connsiteX0" fmla="*/ 59626 w 68294"/>
                  <a:gd name="connsiteY0" fmla="*/ 1 h 59532"/>
                  <a:gd name="connsiteX1" fmla="*/ 68294 w 68294"/>
                  <a:gd name="connsiteY1" fmla="*/ 668 h 59532"/>
                  <a:gd name="connsiteX2" fmla="*/ 59626 w 68294"/>
                  <a:gd name="connsiteY2" fmla="*/ 59532 h 59532"/>
                  <a:gd name="connsiteX3" fmla="*/ 0 w 68294"/>
                  <a:gd name="connsiteY3" fmla="*/ 59532 h 59532"/>
                  <a:gd name="connsiteX4" fmla="*/ 59340 w 68294"/>
                  <a:gd name="connsiteY4" fmla="*/ 1 h 59532"/>
                  <a:gd name="connsiteX5" fmla="*/ 59626 w 68294"/>
                  <a:gd name="connsiteY5" fmla="*/ 1 h 5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294" h="59532">
                    <a:moveTo>
                      <a:pt x="59626" y="1"/>
                    </a:moveTo>
                    <a:cubicBezTo>
                      <a:pt x="62529" y="-18"/>
                      <a:pt x="65428" y="205"/>
                      <a:pt x="68294" y="668"/>
                    </a:cubicBezTo>
                    <a:lnTo>
                      <a:pt x="59626" y="59532"/>
                    </a:lnTo>
                    <a:lnTo>
                      <a:pt x="0" y="59532"/>
                    </a:lnTo>
                    <a:cubicBezTo>
                      <a:pt x="-53" y="26707"/>
                      <a:pt x="26515" y="54"/>
                      <a:pt x="59340" y="1"/>
                    </a:cubicBezTo>
                    <a:cubicBezTo>
                      <a:pt x="59436" y="0"/>
                      <a:pt x="59531" y="1"/>
                      <a:pt x="59626" y="1"/>
                    </a:cubicBezTo>
                    <a:close/>
                  </a:path>
                </a:pathLst>
              </a:custGeom>
              <a:solidFill>
                <a:srgbClr val="C53F3F"/>
              </a:solidFill>
              <a:ln w="9525" cap="flat">
                <a:noFill/>
                <a:prstDash val="solid"/>
                <a:miter/>
              </a:ln>
            </p:spPr>
            <p:txBody>
              <a:bodyPr rtlCol="0" anchor="ctr"/>
              <a:lstStyle/>
              <a:p>
                <a:endParaRPr lang="zh-CN" altLang="en-US"/>
              </a:p>
            </p:txBody>
          </p:sp>
          <p:sp>
            <p:nvSpPr>
              <p:cNvPr id="138" name="任意多边形: 形状 137"/>
              <p:cNvSpPr/>
              <p:nvPr/>
            </p:nvSpPr>
            <p:spPr>
              <a:xfrm>
                <a:off x="6682072" y="4476749"/>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139" name="任意多边形: 形状 138"/>
              <p:cNvSpPr/>
              <p:nvPr/>
            </p:nvSpPr>
            <p:spPr>
              <a:xfrm rot="-5400000">
                <a:off x="6699361" y="4515373"/>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140" name="任意多边形: 形状 139"/>
              <p:cNvSpPr/>
              <p:nvPr/>
            </p:nvSpPr>
            <p:spPr>
              <a:xfrm rot="-5400000">
                <a:off x="6704361" y="451542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141" name="任意多边形: 形状 140"/>
              <p:cNvSpPr/>
              <p:nvPr/>
            </p:nvSpPr>
            <p:spPr>
              <a:xfrm>
                <a:off x="6663594" y="4290250"/>
                <a:ext cx="119253" cy="119252"/>
              </a:xfrm>
              <a:custGeom>
                <a:avLst/>
                <a:gdLst>
                  <a:gd name="connsiteX0" fmla="*/ 59722 w 119253"/>
                  <a:gd name="connsiteY0" fmla="*/ 95 h 119252"/>
                  <a:gd name="connsiteX1" fmla="*/ 115348 w 119253"/>
                  <a:gd name="connsiteY1" fmla="*/ 38195 h 119252"/>
                  <a:gd name="connsiteX2" fmla="*/ 119253 w 119253"/>
                  <a:gd name="connsiteY2" fmla="*/ 59531 h 119252"/>
                  <a:gd name="connsiteX3" fmla="*/ 59722 w 119253"/>
                  <a:gd name="connsiteY3" fmla="*/ 119253 h 119252"/>
                  <a:gd name="connsiteX4" fmla="*/ 0 w 119253"/>
                  <a:gd name="connsiteY4" fmla="*/ 59722 h 119252"/>
                  <a:gd name="connsiteX5" fmla="*/ 59531 w 119253"/>
                  <a:gd name="connsiteY5" fmla="*/ 0 h 119252"/>
                  <a:gd name="connsiteX6" fmla="*/ 59722 w 119253"/>
                  <a:gd name="connsiteY6" fmla="*/ 0 h 11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53" h="119252">
                    <a:moveTo>
                      <a:pt x="59722" y="95"/>
                    </a:moveTo>
                    <a:cubicBezTo>
                      <a:pt x="84362" y="60"/>
                      <a:pt x="106477" y="15207"/>
                      <a:pt x="115348" y="38195"/>
                    </a:cubicBezTo>
                    <a:cubicBezTo>
                      <a:pt x="117958" y="45005"/>
                      <a:pt x="119282" y="52239"/>
                      <a:pt x="119253" y="59531"/>
                    </a:cubicBezTo>
                    <a:cubicBezTo>
                      <a:pt x="119306" y="92462"/>
                      <a:pt x="92653" y="119200"/>
                      <a:pt x="59722" y="119253"/>
                    </a:cubicBezTo>
                    <a:cubicBezTo>
                      <a:pt x="26791" y="119306"/>
                      <a:pt x="53" y="92652"/>
                      <a:pt x="0" y="59722"/>
                    </a:cubicBezTo>
                    <a:cubicBezTo>
                      <a:pt x="-53" y="26791"/>
                      <a:pt x="26600" y="53"/>
                      <a:pt x="59531" y="0"/>
                    </a:cubicBezTo>
                    <a:cubicBezTo>
                      <a:pt x="59595" y="0"/>
                      <a:pt x="59658" y="0"/>
                      <a:pt x="59722" y="0"/>
                    </a:cubicBezTo>
                    <a:close/>
                  </a:path>
                </a:pathLst>
              </a:custGeom>
              <a:solidFill>
                <a:srgbClr val="455A64"/>
              </a:solidFill>
              <a:ln w="9525" cap="flat">
                <a:noFill/>
                <a:prstDash val="solid"/>
                <a:miter/>
              </a:ln>
            </p:spPr>
            <p:txBody>
              <a:bodyPr rtlCol="0" anchor="ctr"/>
              <a:lstStyle/>
              <a:p>
                <a:endParaRPr lang="zh-CN" altLang="en-US"/>
              </a:p>
            </p:txBody>
          </p:sp>
          <p:sp>
            <p:nvSpPr>
              <p:cNvPr id="142" name="任意多边形: 形状 141"/>
              <p:cNvSpPr/>
              <p:nvPr/>
            </p:nvSpPr>
            <p:spPr>
              <a:xfrm>
                <a:off x="6663689" y="4290250"/>
                <a:ext cx="115252" cy="59531"/>
              </a:xfrm>
              <a:custGeom>
                <a:avLst/>
                <a:gdLst>
                  <a:gd name="connsiteX0" fmla="*/ 59626 w 115252"/>
                  <a:gd name="connsiteY0" fmla="*/ 95 h 59531"/>
                  <a:gd name="connsiteX1" fmla="*/ 115252 w 115252"/>
                  <a:gd name="connsiteY1" fmla="*/ 38195 h 59531"/>
                  <a:gd name="connsiteX2" fmla="*/ 59626 w 115252"/>
                  <a:gd name="connsiteY2" fmla="*/ 59532 h 59531"/>
                  <a:gd name="connsiteX3" fmla="*/ 0 w 115252"/>
                  <a:gd name="connsiteY3" fmla="*/ 59532 h 59531"/>
                  <a:gd name="connsiteX4" fmla="*/ 59340 w 115252"/>
                  <a:gd name="connsiteY4" fmla="*/ 0 h 59531"/>
                  <a:gd name="connsiteX5" fmla="*/ 59626 w 115252"/>
                  <a:gd name="connsiteY5" fmla="*/ 0 h 5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52" h="59531">
                    <a:moveTo>
                      <a:pt x="59626" y="95"/>
                    </a:moveTo>
                    <a:cubicBezTo>
                      <a:pt x="84266" y="60"/>
                      <a:pt x="106382" y="15207"/>
                      <a:pt x="115252" y="38195"/>
                    </a:cubicBezTo>
                    <a:lnTo>
                      <a:pt x="59626" y="59532"/>
                    </a:lnTo>
                    <a:lnTo>
                      <a:pt x="0" y="59532"/>
                    </a:lnTo>
                    <a:cubicBezTo>
                      <a:pt x="-53" y="26706"/>
                      <a:pt x="26515" y="53"/>
                      <a:pt x="59340" y="0"/>
                    </a:cubicBezTo>
                    <a:cubicBezTo>
                      <a:pt x="59436" y="0"/>
                      <a:pt x="59531" y="0"/>
                      <a:pt x="59626" y="0"/>
                    </a:cubicBezTo>
                    <a:close/>
                  </a:path>
                </a:pathLst>
              </a:custGeom>
              <a:solidFill>
                <a:srgbClr val="C53F3F"/>
              </a:solidFill>
              <a:ln w="9525" cap="flat">
                <a:noFill/>
                <a:prstDash val="solid"/>
                <a:miter/>
              </a:ln>
            </p:spPr>
            <p:txBody>
              <a:bodyPr rtlCol="0" anchor="ctr"/>
              <a:lstStyle/>
              <a:p>
                <a:endParaRPr lang="zh-CN" altLang="en-US"/>
              </a:p>
            </p:txBody>
          </p:sp>
          <p:sp>
            <p:nvSpPr>
              <p:cNvPr id="143" name="任意多边形: 形状 142"/>
              <p:cNvSpPr/>
              <p:nvPr/>
            </p:nvSpPr>
            <p:spPr>
              <a:xfrm>
                <a:off x="6682072" y="4308728"/>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144" name="任意多边形: 形状 143"/>
              <p:cNvSpPr/>
              <p:nvPr/>
            </p:nvSpPr>
            <p:spPr>
              <a:xfrm rot="-5400000">
                <a:off x="6699456" y="4347448"/>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145" name="任意多边形: 形状 144"/>
              <p:cNvSpPr/>
              <p:nvPr/>
            </p:nvSpPr>
            <p:spPr>
              <a:xfrm rot="-5400000">
                <a:off x="6704361" y="4347495"/>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146" name="任意多边形: 形状 145"/>
              <p:cNvSpPr/>
              <p:nvPr/>
            </p:nvSpPr>
            <p:spPr>
              <a:xfrm>
                <a:off x="6663666" y="4123277"/>
                <a:ext cx="119443" cy="119443"/>
              </a:xfrm>
              <a:custGeom>
                <a:avLst/>
                <a:gdLst>
                  <a:gd name="connsiteX0" fmla="*/ 59650 w 119443"/>
                  <a:gd name="connsiteY0" fmla="*/ 0 h 119443"/>
                  <a:gd name="connsiteX1" fmla="*/ 119444 w 119443"/>
                  <a:gd name="connsiteY1" fmla="*/ 59650 h 119443"/>
                  <a:gd name="connsiteX2" fmla="*/ 59794 w 119443"/>
                  <a:gd name="connsiteY2" fmla="*/ 119444 h 119443"/>
                  <a:gd name="connsiteX3" fmla="*/ 0 w 119443"/>
                  <a:gd name="connsiteY3" fmla="*/ 59794 h 119443"/>
                  <a:gd name="connsiteX4" fmla="*/ 30027 w 119443"/>
                  <a:gd name="connsiteY4" fmla="*/ 7906 h 119443"/>
                  <a:gd name="connsiteX5" fmla="*/ 59649 w 119443"/>
                  <a:gd name="connsiteY5" fmla="*/ 0 h 11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43" h="119443">
                    <a:moveTo>
                      <a:pt x="59650" y="0"/>
                    </a:moveTo>
                    <a:cubicBezTo>
                      <a:pt x="92633" y="-40"/>
                      <a:pt x="119404" y="26666"/>
                      <a:pt x="119444" y="59650"/>
                    </a:cubicBezTo>
                    <a:cubicBezTo>
                      <a:pt x="119483" y="92633"/>
                      <a:pt x="92778" y="119404"/>
                      <a:pt x="59794" y="119444"/>
                    </a:cubicBezTo>
                    <a:cubicBezTo>
                      <a:pt x="26811" y="119484"/>
                      <a:pt x="40" y="92778"/>
                      <a:pt x="0" y="59794"/>
                    </a:cubicBezTo>
                    <a:cubicBezTo>
                      <a:pt x="-26" y="38364"/>
                      <a:pt x="11433" y="18562"/>
                      <a:pt x="30027" y="7906"/>
                    </a:cubicBezTo>
                    <a:cubicBezTo>
                      <a:pt x="39024" y="2688"/>
                      <a:pt x="49248" y="-41"/>
                      <a:pt x="59649" y="0"/>
                    </a:cubicBezTo>
                    <a:close/>
                  </a:path>
                </a:pathLst>
              </a:custGeom>
              <a:solidFill>
                <a:srgbClr val="455A64"/>
              </a:solidFill>
              <a:ln w="9525" cap="flat">
                <a:noFill/>
                <a:prstDash val="solid"/>
                <a:miter/>
              </a:ln>
            </p:spPr>
            <p:txBody>
              <a:bodyPr rtlCol="0" anchor="ctr"/>
              <a:lstStyle/>
              <a:p>
                <a:endParaRPr lang="zh-CN" altLang="en-US"/>
              </a:p>
            </p:txBody>
          </p:sp>
          <p:sp>
            <p:nvSpPr>
              <p:cNvPr id="147" name="任意多边形: 形状 146"/>
              <p:cNvSpPr/>
              <p:nvPr/>
            </p:nvSpPr>
            <p:spPr>
              <a:xfrm>
                <a:off x="6663689" y="4123276"/>
                <a:ext cx="119111" cy="98298"/>
              </a:xfrm>
              <a:custGeom>
                <a:avLst/>
                <a:gdLst>
                  <a:gd name="connsiteX0" fmla="*/ 59626 w 119111"/>
                  <a:gd name="connsiteY0" fmla="*/ 0 h 98298"/>
                  <a:gd name="connsiteX1" fmla="*/ 119111 w 119111"/>
                  <a:gd name="connsiteY1" fmla="*/ 59768 h 98298"/>
                  <a:gd name="connsiteX2" fmla="*/ 104870 w 119111"/>
                  <a:gd name="connsiteY2" fmla="*/ 98299 h 98298"/>
                  <a:gd name="connsiteX3" fmla="*/ 59626 w 119111"/>
                  <a:gd name="connsiteY3" fmla="*/ 59627 h 98298"/>
                  <a:gd name="connsiteX4" fmla="*/ 0 w 119111"/>
                  <a:gd name="connsiteY4" fmla="*/ 59627 h 98298"/>
                  <a:gd name="connsiteX5" fmla="*/ 30004 w 119111"/>
                  <a:gd name="connsiteY5" fmla="*/ 7906 h 98298"/>
                  <a:gd name="connsiteX6" fmla="*/ 59626 w 119111"/>
                  <a:gd name="connsiteY6" fmla="*/ 0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111" h="98298">
                    <a:moveTo>
                      <a:pt x="59626" y="0"/>
                    </a:moveTo>
                    <a:cubicBezTo>
                      <a:pt x="92557" y="79"/>
                      <a:pt x="119189" y="26837"/>
                      <a:pt x="119111" y="59768"/>
                    </a:cubicBezTo>
                    <a:cubicBezTo>
                      <a:pt x="119078" y="73893"/>
                      <a:pt x="114031" y="87547"/>
                      <a:pt x="104870" y="98299"/>
                    </a:cubicBezTo>
                    <a:lnTo>
                      <a:pt x="59626" y="59627"/>
                    </a:lnTo>
                    <a:lnTo>
                      <a:pt x="0" y="59627"/>
                    </a:lnTo>
                    <a:cubicBezTo>
                      <a:pt x="-30" y="38245"/>
                      <a:pt x="11427" y="18494"/>
                      <a:pt x="30004" y="7906"/>
                    </a:cubicBezTo>
                    <a:cubicBezTo>
                      <a:pt x="39001" y="2688"/>
                      <a:pt x="49226" y="-41"/>
                      <a:pt x="59626" y="0"/>
                    </a:cubicBezTo>
                    <a:close/>
                  </a:path>
                </a:pathLst>
              </a:custGeom>
              <a:solidFill>
                <a:srgbClr val="C53F3F"/>
              </a:solidFill>
              <a:ln w="9525" cap="flat">
                <a:noFill/>
                <a:prstDash val="solid"/>
                <a:miter/>
              </a:ln>
            </p:spPr>
            <p:txBody>
              <a:bodyPr rtlCol="0" anchor="ctr"/>
              <a:lstStyle/>
              <a:p>
                <a:endParaRPr lang="zh-CN" altLang="en-US"/>
              </a:p>
            </p:txBody>
          </p:sp>
          <p:sp>
            <p:nvSpPr>
              <p:cNvPr id="148" name="任意多边形: 形状 147"/>
              <p:cNvSpPr/>
              <p:nvPr/>
            </p:nvSpPr>
            <p:spPr>
              <a:xfrm>
                <a:off x="6682073" y="4141660"/>
                <a:ext cx="82486" cy="82486"/>
              </a:xfrm>
              <a:custGeom>
                <a:avLst/>
                <a:gdLst>
                  <a:gd name="connsiteX0" fmla="*/ 41243 w 82486"/>
                  <a:gd name="connsiteY0" fmla="*/ 0 h 82486"/>
                  <a:gd name="connsiteX1" fmla="*/ 82486 w 82486"/>
                  <a:gd name="connsiteY1" fmla="*/ 41243 h 82486"/>
                  <a:gd name="connsiteX2" fmla="*/ 41243 w 82486"/>
                  <a:gd name="connsiteY2" fmla="*/ 82486 h 82486"/>
                  <a:gd name="connsiteX3" fmla="*/ 0 w 82486"/>
                  <a:gd name="connsiteY3" fmla="*/ 41243 h 82486"/>
                  <a:gd name="connsiteX4" fmla="*/ 41053 w 82486"/>
                  <a:gd name="connsiteY4" fmla="*/ 0 h 82486"/>
                  <a:gd name="connsiteX5" fmla="*/ 41243 w 82486"/>
                  <a:gd name="connsiteY5"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86" h="82486">
                    <a:moveTo>
                      <a:pt x="41243" y="0"/>
                    </a:moveTo>
                    <a:cubicBezTo>
                      <a:pt x="64021" y="0"/>
                      <a:pt x="82486" y="18465"/>
                      <a:pt x="82486" y="41243"/>
                    </a:cubicBezTo>
                    <a:cubicBezTo>
                      <a:pt x="82486" y="64021"/>
                      <a:pt x="64021" y="82486"/>
                      <a:pt x="41243" y="82486"/>
                    </a:cubicBezTo>
                    <a:cubicBezTo>
                      <a:pt x="18465" y="82486"/>
                      <a:pt x="0" y="64021"/>
                      <a:pt x="0" y="41243"/>
                    </a:cubicBezTo>
                    <a:cubicBezTo>
                      <a:pt x="-53" y="18518"/>
                      <a:pt x="18327" y="53"/>
                      <a:pt x="41053" y="0"/>
                    </a:cubicBezTo>
                    <a:cubicBezTo>
                      <a:pt x="41116" y="0"/>
                      <a:pt x="41180"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149" name="任意多边形: 形状 148"/>
              <p:cNvSpPr/>
              <p:nvPr/>
            </p:nvSpPr>
            <p:spPr>
              <a:xfrm rot="-5400000">
                <a:off x="6699361" y="4180474"/>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150" name="任意多边形: 形状 149"/>
              <p:cNvSpPr/>
              <p:nvPr/>
            </p:nvSpPr>
            <p:spPr>
              <a:xfrm rot="-5400000">
                <a:off x="6704266" y="4180427"/>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151" name="任意多边形: 形状 150"/>
              <p:cNvSpPr/>
              <p:nvPr/>
            </p:nvSpPr>
            <p:spPr>
              <a:xfrm>
                <a:off x="6164199" y="4067936"/>
                <a:ext cx="652176" cy="4000"/>
              </a:xfrm>
              <a:custGeom>
                <a:avLst/>
                <a:gdLst>
                  <a:gd name="connsiteX0" fmla="*/ 0 w 652176"/>
                  <a:gd name="connsiteY0" fmla="*/ 2096 h 4000"/>
                  <a:gd name="connsiteX1" fmla="*/ 81534 w 652176"/>
                  <a:gd name="connsiteY1" fmla="*/ 1048 h 4000"/>
                  <a:gd name="connsiteX2" fmla="*/ 163068 w 652176"/>
                  <a:gd name="connsiteY2" fmla="*/ 476 h 4000"/>
                  <a:gd name="connsiteX3" fmla="*/ 326136 w 652176"/>
                  <a:gd name="connsiteY3" fmla="*/ 0 h 4000"/>
                  <a:gd name="connsiteX4" fmla="*/ 489109 w 652176"/>
                  <a:gd name="connsiteY4" fmla="*/ 476 h 4000"/>
                  <a:gd name="connsiteX5" fmla="*/ 570643 w 652176"/>
                  <a:gd name="connsiteY5" fmla="*/ 1048 h 4000"/>
                  <a:gd name="connsiteX6" fmla="*/ 652177 w 652176"/>
                  <a:gd name="connsiteY6" fmla="*/ 2096 h 4000"/>
                  <a:gd name="connsiteX7" fmla="*/ 570643 w 652176"/>
                  <a:gd name="connsiteY7" fmla="*/ 3048 h 4000"/>
                  <a:gd name="connsiteX8" fmla="*/ 489109 w 652176"/>
                  <a:gd name="connsiteY8" fmla="*/ 3620 h 4000"/>
                  <a:gd name="connsiteX9" fmla="*/ 326136 w 652176"/>
                  <a:gd name="connsiteY9" fmla="*/ 4001 h 4000"/>
                  <a:gd name="connsiteX10" fmla="*/ 163068 w 652176"/>
                  <a:gd name="connsiteY10" fmla="*/ 3620 h 4000"/>
                  <a:gd name="connsiteX11" fmla="*/ 81534 w 652176"/>
                  <a:gd name="connsiteY11" fmla="*/ 3048 h 4000"/>
                  <a:gd name="connsiteX12" fmla="*/ 0 w 652176"/>
                  <a:gd name="connsiteY12" fmla="*/ 2096 h 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2176" h="4000">
                    <a:moveTo>
                      <a:pt x="0" y="2096"/>
                    </a:moveTo>
                    <a:lnTo>
                      <a:pt x="81534" y="1048"/>
                    </a:lnTo>
                    <a:lnTo>
                      <a:pt x="163068" y="476"/>
                    </a:lnTo>
                    <a:lnTo>
                      <a:pt x="326136" y="0"/>
                    </a:lnTo>
                    <a:lnTo>
                      <a:pt x="489109" y="476"/>
                    </a:lnTo>
                    <a:lnTo>
                      <a:pt x="570643" y="1048"/>
                    </a:lnTo>
                    <a:lnTo>
                      <a:pt x="652177" y="2096"/>
                    </a:lnTo>
                    <a:lnTo>
                      <a:pt x="570643" y="3048"/>
                    </a:lnTo>
                    <a:lnTo>
                      <a:pt x="489109" y="3620"/>
                    </a:lnTo>
                    <a:lnTo>
                      <a:pt x="326136" y="4001"/>
                    </a:lnTo>
                    <a:lnTo>
                      <a:pt x="163068" y="3620"/>
                    </a:lnTo>
                    <a:lnTo>
                      <a:pt x="81534" y="3048"/>
                    </a:lnTo>
                    <a:lnTo>
                      <a:pt x="0" y="2096"/>
                    </a:lnTo>
                    <a:close/>
                  </a:path>
                </a:pathLst>
              </a:custGeom>
              <a:solidFill>
                <a:srgbClr val="455A64"/>
              </a:solidFill>
              <a:ln w="9525" cap="flat">
                <a:noFill/>
                <a:prstDash val="solid"/>
                <a:miter/>
              </a:ln>
            </p:spPr>
            <p:txBody>
              <a:bodyPr rtlCol="0" anchor="ctr"/>
              <a:lstStyle/>
              <a:p>
                <a:endParaRPr lang="zh-CN" altLang="en-US"/>
              </a:p>
            </p:txBody>
          </p:sp>
          <p:grpSp>
            <p:nvGrpSpPr>
              <p:cNvPr id="152" name="图形 26"/>
              <p:cNvGrpSpPr/>
              <p:nvPr/>
            </p:nvGrpSpPr>
            <p:grpSpPr>
              <a:xfrm>
                <a:off x="6950773" y="4701149"/>
                <a:ext cx="40862" cy="41061"/>
                <a:chOff x="6950773" y="4701149"/>
                <a:chExt cx="40862" cy="41061"/>
              </a:xfrm>
              <a:solidFill>
                <a:srgbClr val="C53F3F"/>
              </a:solidFill>
            </p:grpSpPr>
            <p:sp>
              <p:nvSpPr>
                <p:cNvPr id="343" name="任意多边形: 形状 342"/>
                <p:cNvSpPr/>
                <p:nvPr/>
              </p:nvSpPr>
              <p:spPr>
                <a:xfrm>
                  <a:off x="6956774" y="4707350"/>
                  <a:ext cx="34861" cy="34861"/>
                </a:xfrm>
                <a:custGeom>
                  <a:avLst/>
                  <a:gdLst>
                    <a:gd name="connsiteX0" fmla="*/ 33528 w 34861"/>
                    <a:gd name="connsiteY0" fmla="*/ 95 h 34861"/>
                    <a:gd name="connsiteX1" fmla="*/ 34862 w 34861"/>
                    <a:gd name="connsiteY1" fmla="*/ 2667 h 34861"/>
                    <a:gd name="connsiteX2" fmla="*/ 34862 w 34861"/>
                    <a:gd name="connsiteY2" fmla="*/ 4001 h 34861"/>
                    <a:gd name="connsiteX3" fmla="*/ 34862 w 34861"/>
                    <a:gd name="connsiteY3" fmla="*/ 6191 h 34861"/>
                    <a:gd name="connsiteX4" fmla="*/ 34862 w 34861"/>
                    <a:gd name="connsiteY4" fmla="*/ 8477 h 34861"/>
                    <a:gd name="connsiteX5" fmla="*/ 31242 w 34861"/>
                    <a:gd name="connsiteY5" fmla="*/ 16668 h 34861"/>
                    <a:gd name="connsiteX6" fmla="*/ 16478 w 34861"/>
                    <a:gd name="connsiteY6" fmla="*/ 31337 h 34861"/>
                    <a:gd name="connsiteX7" fmla="*/ 8382 w 34861"/>
                    <a:gd name="connsiteY7" fmla="*/ 34861 h 34861"/>
                    <a:gd name="connsiteX8" fmla="*/ 6096 w 34861"/>
                    <a:gd name="connsiteY8" fmla="*/ 34862 h 34861"/>
                    <a:gd name="connsiteX9" fmla="*/ 3905 w 34861"/>
                    <a:gd name="connsiteY9" fmla="*/ 34862 h 34861"/>
                    <a:gd name="connsiteX10" fmla="*/ 0 w 34861"/>
                    <a:gd name="connsiteY10" fmla="*/ 33433 h 34861"/>
                    <a:gd name="connsiteX11" fmla="*/ 0 w 34861"/>
                    <a:gd name="connsiteY11" fmla="*/ 33433 h 34861"/>
                    <a:gd name="connsiteX12" fmla="*/ 9525 w 34861"/>
                    <a:gd name="connsiteY12" fmla="*/ 23908 h 34861"/>
                    <a:gd name="connsiteX13" fmla="*/ 10096 w 34861"/>
                    <a:gd name="connsiteY13" fmla="*/ 23908 h 34861"/>
                    <a:gd name="connsiteX14" fmla="*/ 14573 w 34861"/>
                    <a:gd name="connsiteY14" fmla="*/ 22955 h 34861"/>
                    <a:gd name="connsiteX15" fmla="*/ 22955 w 34861"/>
                    <a:gd name="connsiteY15" fmla="*/ 14573 h 34861"/>
                    <a:gd name="connsiteX16" fmla="*/ 24003 w 34861"/>
                    <a:gd name="connsiteY16" fmla="*/ 10096 h 34861"/>
                    <a:gd name="connsiteX17" fmla="*/ 24003 w 34861"/>
                    <a:gd name="connsiteY17" fmla="*/ 9525 h 34861"/>
                    <a:gd name="connsiteX18" fmla="*/ 33528 w 34861"/>
                    <a:gd name="connsiteY18" fmla="*/ 0 h 34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861" h="34861">
                      <a:moveTo>
                        <a:pt x="33528" y="95"/>
                      </a:moveTo>
                      <a:cubicBezTo>
                        <a:pt x="34229" y="793"/>
                        <a:pt x="34695" y="1692"/>
                        <a:pt x="34862" y="2667"/>
                      </a:cubicBezTo>
                      <a:lnTo>
                        <a:pt x="34862" y="4001"/>
                      </a:lnTo>
                      <a:lnTo>
                        <a:pt x="34862" y="6191"/>
                      </a:lnTo>
                      <a:cubicBezTo>
                        <a:pt x="34816" y="6952"/>
                        <a:pt x="34816" y="7716"/>
                        <a:pt x="34862" y="8477"/>
                      </a:cubicBezTo>
                      <a:cubicBezTo>
                        <a:pt x="34169" y="11407"/>
                        <a:pt x="32942" y="14184"/>
                        <a:pt x="31242" y="16668"/>
                      </a:cubicBezTo>
                      <a:cubicBezTo>
                        <a:pt x="27343" y="22490"/>
                        <a:pt x="22325" y="27476"/>
                        <a:pt x="16478" y="31337"/>
                      </a:cubicBezTo>
                      <a:cubicBezTo>
                        <a:pt x="14035" y="33029"/>
                        <a:pt x="11285" y="34226"/>
                        <a:pt x="8382" y="34861"/>
                      </a:cubicBezTo>
                      <a:lnTo>
                        <a:pt x="6096" y="34862"/>
                      </a:lnTo>
                      <a:lnTo>
                        <a:pt x="3905" y="34862"/>
                      </a:lnTo>
                      <a:cubicBezTo>
                        <a:pt x="2501" y="34733"/>
                        <a:pt x="1155" y="34241"/>
                        <a:pt x="0" y="33433"/>
                      </a:cubicBezTo>
                      <a:lnTo>
                        <a:pt x="0" y="33433"/>
                      </a:lnTo>
                      <a:lnTo>
                        <a:pt x="9525" y="23908"/>
                      </a:lnTo>
                      <a:cubicBezTo>
                        <a:pt x="9706" y="23822"/>
                        <a:pt x="9916" y="23822"/>
                        <a:pt x="10096" y="23908"/>
                      </a:cubicBezTo>
                      <a:cubicBezTo>
                        <a:pt x="11650" y="24435"/>
                        <a:pt x="13368" y="24069"/>
                        <a:pt x="14573" y="22955"/>
                      </a:cubicBezTo>
                      <a:cubicBezTo>
                        <a:pt x="17577" y="20380"/>
                        <a:pt x="20380" y="17578"/>
                        <a:pt x="22955" y="14573"/>
                      </a:cubicBezTo>
                      <a:cubicBezTo>
                        <a:pt x="24122" y="13399"/>
                        <a:pt x="24528" y="11667"/>
                        <a:pt x="24003" y="10096"/>
                      </a:cubicBezTo>
                      <a:lnTo>
                        <a:pt x="24003" y="9525"/>
                      </a:lnTo>
                      <a:lnTo>
                        <a:pt x="33528" y="0"/>
                      </a:lnTo>
                      <a:close/>
                    </a:path>
                  </a:pathLst>
                </a:custGeom>
                <a:solidFill>
                  <a:srgbClr val="C53F3F"/>
                </a:solidFill>
                <a:ln w="9525" cap="flat">
                  <a:noFill/>
                  <a:prstDash val="solid"/>
                  <a:miter/>
                </a:ln>
              </p:spPr>
              <p:txBody>
                <a:bodyPr rtlCol="0" anchor="ctr"/>
                <a:lstStyle/>
                <a:p>
                  <a:endParaRPr lang="zh-CN" altLang="en-US"/>
                </a:p>
              </p:txBody>
            </p:sp>
            <p:sp>
              <p:nvSpPr>
                <p:cNvPr id="344" name="任意多边形: 形状 343"/>
                <p:cNvSpPr/>
                <p:nvPr/>
              </p:nvSpPr>
              <p:spPr>
                <a:xfrm>
                  <a:off x="6974676" y="4701149"/>
                  <a:ext cx="13530" cy="13629"/>
                </a:xfrm>
                <a:custGeom>
                  <a:avLst/>
                  <a:gdLst>
                    <a:gd name="connsiteX0" fmla="*/ 10291 w 13530"/>
                    <a:gd name="connsiteY0" fmla="*/ 866 h 13629"/>
                    <a:gd name="connsiteX1" fmla="*/ 13530 w 13530"/>
                    <a:gd name="connsiteY1" fmla="*/ 4105 h 13629"/>
                    <a:gd name="connsiteX2" fmla="*/ 13530 w 13530"/>
                    <a:gd name="connsiteY2" fmla="*/ 4105 h 13629"/>
                    <a:gd name="connsiteX3" fmla="*/ 4005 w 13530"/>
                    <a:gd name="connsiteY3" fmla="*/ 13630 h 13629"/>
                    <a:gd name="connsiteX4" fmla="*/ 3433 w 13530"/>
                    <a:gd name="connsiteY4" fmla="*/ 12868 h 13629"/>
                    <a:gd name="connsiteX5" fmla="*/ 576 w 13530"/>
                    <a:gd name="connsiteY5" fmla="*/ 10106 h 13629"/>
                    <a:gd name="connsiteX6" fmla="*/ 381 w 13530"/>
                    <a:gd name="connsiteY6" fmla="*/ 7824 h 13629"/>
                    <a:gd name="connsiteX7" fmla="*/ 576 w 13530"/>
                    <a:gd name="connsiteY7" fmla="*/ 7629 h 13629"/>
                    <a:gd name="connsiteX8" fmla="*/ 7720 w 13530"/>
                    <a:gd name="connsiteY8" fmla="*/ 581 h 13629"/>
                    <a:gd name="connsiteX9" fmla="*/ 9860 w 13530"/>
                    <a:gd name="connsiteY9" fmla="*/ 327 h 13629"/>
                    <a:gd name="connsiteX10" fmla="*/ 10291 w 13530"/>
                    <a:gd name="connsiteY10" fmla="*/ 866 h 1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30" h="13629">
                      <a:moveTo>
                        <a:pt x="10291" y="866"/>
                      </a:moveTo>
                      <a:lnTo>
                        <a:pt x="13530" y="4105"/>
                      </a:lnTo>
                      <a:lnTo>
                        <a:pt x="13530" y="4105"/>
                      </a:lnTo>
                      <a:lnTo>
                        <a:pt x="4005" y="13630"/>
                      </a:lnTo>
                      <a:lnTo>
                        <a:pt x="3433" y="12868"/>
                      </a:lnTo>
                      <a:lnTo>
                        <a:pt x="576" y="10106"/>
                      </a:lnTo>
                      <a:cubicBezTo>
                        <a:pt x="-108" y="9530"/>
                        <a:pt x="-195" y="8508"/>
                        <a:pt x="381" y="7824"/>
                      </a:cubicBezTo>
                      <a:cubicBezTo>
                        <a:pt x="440" y="7754"/>
                        <a:pt x="506" y="7689"/>
                        <a:pt x="576" y="7629"/>
                      </a:cubicBezTo>
                      <a:lnTo>
                        <a:pt x="7720" y="581"/>
                      </a:lnTo>
                      <a:cubicBezTo>
                        <a:pt x="8241" y="-80"/>
                        <a:pt x="9199" y="-194"/>
                        <a:pt x="9860" y="327"/>
                      </a:cubicBezTo>
                      <a:cubicBezTo>
                        <a:pt x="10043" y="472"/>
                        <a:pt x="10191" y="656"/>
                        <a:pt x="10291" y="866"/>
                      </a:cubicBezTo>
                      <a:close/>
                    </a:path>
                  </a:pathLst>
                </a:custGeom>
                <a:solidFill>
                  <a:srgbClr val="C53F3F"/>
                </a:solidFill>
                <a:ln w="9525" cap="flat">
                  <a:noFill/>
                  <a:prstDash val="solid"/>
                  <a:miter/>
                </a:ln>
              </p:spPr>
              <p:txBody>
                <a:bodyPr rtlCol="0" anchor="ctr"/>
                <a:lstStyle/>
                <a:p>
                  <a:endParaRPr lang="zh-CN" altLang="en-US"/>
                </a:p>
              </p:txBody>
            </p:sp>
            <p:sp>
              <p:nvSpPr>
                <p:cNvPr id="345" name="任意多边形: 形状 344"/>
                <p:cNvSpPr/>
                <p:nvPr/>
              </p:nvSpPr>
              <p:spPr>
                <a:xfrm>
                  <a:off x="6950773" y="4725837"/>
                  <a:ext cx="13430" cy="13516"/>
                </a:xfrm>
                <a:custGeom>
                  <a:avLst/>
                  <a:gdLst>
                    <a:gd name="connsiteX0" fmla="*/ 9906 w 13430"/>
                    <a:gd name="connsiteY0" fmla="*/ 277 h 13516"/>
                    <a:gd name="connsiteX1" fmla="*/ 13430 w 13430"/>
                    <a:gd name="connsiteY1" fmla="*/ 3992 h 13516"/>
                    <a:gd name="connsiteX2" fmla="*/ 3905 w 13430"/>
                    <a:gd name="connsiteY2" fmla="*/ 13517 h 13516"/>
                    <a:gd name="connsiteX3" fmla="*/ 3905 w 13430"/>
                    <a:gd name="connsiteY3" fmla="*/ 13517 h 13516"/>
                    <a:gd name="connsiteX4" fmla="*/ 572 w 13430"/>
                    <a:gd name="connsiteY4" fmla="*/ 10183 h 13516"/>
                    <a:gd name="connsiteX5" fmla="*/ 286 w 13430"/>
                    <a:gd name="connsiteY5" fmla="*/ 8183 h 13516"/>
                    <a:gd name="connsiteX6" fmla="*/ 572 w 13430"/>
                    <a:gd name="connsiteY6" fmla="*/ 7897 h 13516"/>
                    <a:gd name="connsiteX7" fmla="*/ 7715 w 13430"/>
                    <a:gd name="connsiteY7" fmla="*/ 753 h 13516"/>
                    <a:gd name="connsiteX8" fmla="*/ 9801 w 13430"/>
                    <a:gd name="connsiteY8" fmla="*/ 210 h 13516"/>
                    <a:gd name="connsiteX9" fmla="*/ 9906 w 13430"/>
                    <a:gd name="connsiteY9" fmla="*/ 277 h 1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30" h="13516">
                      <a:moveTo>
                        <a:pt x="9906" y="277"/>
                      </a:moveTo>
                      <a:lnTo>
                        <a:pt x="13430" y="3992"/>
                      </a:lnTo>
                      <a:lnTo>
                        <a:pt x="3905" y="13517"/>
                      </a:lnTo>
                      <a:lnTo>
                        <a:pt x="3905" y="13517"/>
                      </a:lnTo>
                      <a:lnTo>
                        <a:pt x="572" y="10183"/>
                      </a:lnTo>
                      <a:cubicBezTo>
                        <a:pt x="-60" y="9710"/>
                        <a:pt x="-188" y="8814"/>
                        <a:pt x="286" y="8183"/>
                      </a:cubicBezTo>
                      <a:cubicBezTo>
                        <a:pt x="367" y="8075"/>
                        <a:pt x="463" y="7978"/>
                        <a:pt x="572" y="7897"/>
                      </a:cubicBezTo>
                      <a:lnTo>
                        <a:pt x="7715" y="753"/>
                      </a:lnTo>
                      <a:cubicBezTo>
                        <a:pt x="8141" y="27"/>
                        <a:pt x="9075" y="-216"/>
                        <a:pt x="9801" y="210"/>
                      </a:cubicBezTo>
                      <a:cubicBezTo>
                        <a:pt x="9837" y="231"/>
                        <a:pt x="9872" y="253"/>
                        <a:pt x="9906" y="277"/>
                      </a:cubicBezTo>
                      <a:close/>
                    </a:path>
                  </a:pathLst>
                </a:custGeom>
                <a:solidFill>
                  <a:srgbClr val="C53F3F"/>
                </a:solidFill>
                <a:ln w="9525" cap="flat">
                  <a:noFill/>
                  <a:prstDash val="solid"/>
                  <a:miter/>
                </a:ln>
              </p:spPr>
              <p:txBody>
                <a:bodyPr rtlCol="0" anchor="ctr"/>
                <a:lstStyle/>
                <a:p>
                  <a:endParaRPr lang="zh-CN" altLang="en-US"/>
                </a:p>
              </p:txBody>
            </p:sp>
          </p:grpSp>
          <p:grpSp>
            <p:nvGrpSpPr>
              <p:cNvPr id="153" name="图形 26"/>
              <p:cNvGrpSpPr/>
              <p:nvPr/>
            </p:nvGrpSpPr>
            <p:grpSpPr>
              <a:xfrm>
                <a:off x="7038193" y="4701825"/>
                <a:ext cx="28408" cy="40195"/>
                <a:chOff x="7038193" y="4701825"/>
                <a:chExt cx="28408" cy="40195"/>
              </a:xfrm>
              <a:solidFill>
                <a:srgbClr val="C53F3F"/>
              </a:solidFill>
            </p:grpSpPr>
            <p:sp>
              <p:nvSpPr>
                <p:cNvPr id="339" name="任意多边形: 形状 338"/>
                <p:cNvSpPr/>
                <p:nvPr/>
              </p:nvSpPr>
              <p:spPr>
                <a:xfrm>
                  <a:off x="7038193" y="4703349"/>
                  <a:ext cx="17140" cy="37337"/>
                </a:xfrm>
                <a:custGeom>
                  <a:avLst/>
                  <a:gdLst>
                    <a:gd name="connsiteX0" fmla="*/ 210 w 17140"/>
                    <a:gd name="connsiteY0" fmla="*/ 0 h 37337"/>
                    <a:gd name="connsiteX1" fmla="*/ 1162 w 17140"/>
                    <a:gd name="connsiteY1" fmla="*/ 953 h 37337"/>
                    <a:gd name="connsiteX2" fmla="*/ 16307 w 17140"/>
                    <a:gd name="connsiteY2" fmla="*/ 16859 h 37337"/>
                    <a:gd name="connsiteX3" fmla="*/ 16569 w 17140"/>
                    <a:gd name="connsiteY3" fmla="*/ 20216 h 37337"/>
                    <a:gd name="connsiteX4" fmla="*/ 16307 w 17140"/>
                    <a:gd name="connsiteY4" fmla="*/ 20479 h 37337"/>
                    <a:gd name="connsiteX5" fmla="*/ 781 w 17140"/>
                    <a:gd name="connsiteY5" fmla="*/ 36766 h 37337"/>
                    <a:gd name="connsiteX6" fmla="*/ 114 w 17140"/>
                    <a:gd name="connsiteY6" fmla="*/ 37338 h 37337"/>
                    <a:gd name="connsiteX7" fmla="*/ 114 w 17140"/>
                    <a:gd name="connsiteY7" fmla="*/ 35909 h 37337"/>
                    <a:gd name="connsiteX8" fmla="*/ 114 w 17140"/>
                    <a:gd name="connsiteY8" fmla="*/ 24955 h 37337"/>
                    <a:gd name="connsiteX9" fmla="*/ 114 w 17140"/>
                    <a:gd name="connsiteY9" fmla="*/ 2000 h 37337"/>
                    <a:gd name="connsiteX10" fmla="*/ 210 w 17140"/>
                    <a:gd name="connsiteY10" fmla="*/ 0 h 3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0" h="37337">
                      <a:moveTo>
                        <a:pt x="210" y="0"/>
                      </a:moveTo>
                      <a:cubicBezTo>
                        <a:pt x="551" y="293"/>
                        <a:pt x="869" y="612"/>
                        <a:pt x="1162" y="953"/>
                      </a:cubicBezTo>
                      <a:lnTo>
                        <a:pt x="16307" y="16859"/>
                      </a:lnTo>
                      <a:cubicBezTo>
                        <a:pt x="17306" y="17714"/>
                        <a:pt x="17424" y="19217"/>
                        <a:pt x="16569" y="20216"/>
                      </a:cubicBezTo>
                      <a:cubicBezTo>
                        <a:pt x="16489" y="20311"/>
                        <a:pt x="16401" y="20398"/>
                        <a:pt x="16307" y="20479"/>
                      </a:cubicBezTo>
                      <a:lnTo>
                        <a:pt x="781" y="36766"/>
                      </a:lnTo>
                      <a:lnTo>
                        <a:pt x="114" y="37338"/>
                      </a:lnTo>
                      <a:cubicBezTo>
                        <a:pt x="-38" y="36874"/>
                        <a:pt x="-38" y="36373"/>
                        <a:pt x="114" y="35909"/>
                      </a:cubicBezTo>
                      <a:lnTo>
                        <a:pt x="114" y="24955"/>
                      </a:lnTo>
                      <a:cubicBezTo>
                        <a:pt x="114" y="17240"/>
                        <a:pt x="114" y="9620"/>
                        <a:pt x="114" y="2000"/>
                      </a:cubicBezTo>
                      <a:cubicBezTo>
                        <a:pt x="-38" y="1337"/>
                        <a:pt x="-4" y="645"/>
                        <a:pt x="210" y="0"/>
                      </a:cubicBezTo>
                      <a:close/>
                    </a:path>
                  </a:pathLst>
                </a:custGeom>
                <a:solidFill>
                  <a:srgbClr val="C53F3F"/>
                </a:solidFill>
                <a:ln w="9525" cap="flat">
                  <a:noFill/>
                  <a:prstDash val="solid"/>
                  <a:miter/>
                </a:ln>
              </p:spPr>
              <p:txBody>
                <a:bodyPr rtlCol="0" anchor="ctr"/>
                <a:lstStyle/>
                <a:p>
                  <a:endParaRPr lang="zh-CN" altLang="en-US"/>
                </a:p>
              </p:txBody>
            </p:sp>
            <p:sp>
              <p:nvSpPr>
                <p:cNvPr id="340" name="任意多边形: 形状 339"/>
                <p:cNvSpPr/>
                <p:nvPr/>
              </p:nvSpPr>
              <p:spPr>
                <a:xfrm>
                  <a:off x="7053929" y="4703349"/>
                  <a:ext cx="12673" cy="37433"/>
                </a:xfrm>
                <a:custGeom>
                  <a:avLst/>
                  <a:gdLst>
                    <a:gd name="connsiteX0" fmla="*/ 12573 w 12673"/>
                    <a:gd name="connsiteY0" fmla="*/ 0 h 37433"/>
                    <a:gd name="connsiteX1" fmla="*/ 12573 w 12673"/>
                    <a:gd name="connsiteY1" fmla="*/ 1334 h 37433"/>
                    <a:gd name="connsiteX2" fmla="*/ 12573 w 12673"/>
                    <a:gd name="connsiteY2" fmla="*/ 14573 h 37433"/>
                    <a:gd name="connsiteX3" fmla="*/ 12573 w 12673"/>
                    <a:gd name="connsiteY3" fmla="*/ 35719 h 37433"/>
                    <a:gd name="connsiteX4" fmla="*/ 12573 w 12673"/>
                    <a:gd name="connsiteY4" fmla="*/ 37433 h 37433"/>
                    <a:gd name="connsiteX5" fmla="*/ 0 w 12673"/>
                    <a:gd name="connsiteY5" fmla="*/ 24289 h 37433"/>
                    <a:gd name="connsiteX6" fmla="*/ 2381 w 12673"/>
                    <a:gd name="connsiteY6" fmla="*/ 21717 h 37433"/>
                    <a:gd name="connsiteX7" fmla="*/ 3429 w 12673"/>
                    <a:gd name="connsiteY7" fmla="*/ 20669 h 37433"/>
                    <a:gd name="connsiteX8" fmla="*/ 3484 w 12673"/>
                    <a:gd name="connsiteY8" fmla="*/ 16628 h 37433"/>
                    <a:gd name="connsiteX9" fmla="*/ 3429 w 12673"/>
                    <a:gd name="connsiteY9" fmla="*/ 16573 h 37433"/>
                    <a:gd name="connsiteX10" fmla="*/ 95 w 12673"/>
                    <a:gd name="connsiteY10" fmla="*/ 13049 h 37433"/>
                    <a:gd name="connsiteX11" fmla="*/ 12382 w 12673"/>
                    <a:gd name="connsiteY11" fmla="*/ 0 h 3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673" h="37433">
                      <a:moveTo>
                        <a:pt x="12573" y="0"/>
                      </a:moveTo>
                      <a:cubicBezTo>
                        <a:pt x="12608" y="444"/>
                        <a:pt x="12608" y="890"/>
                        <a:pt x="12573" y="1334"/>
                      </a:cubicBezTo>
                      <a:lnTo>
                        <a:pt x="12573" y="14573"/>
                      </a:lnTo>
                      <a:cubicBezTo>
                        <a:pt x="12573" y="21622"/>
                        <a:pt x="12573" y="28670"/>
                        <a:pt x="12573" y="35719"/>
                      </a:cubicBezTo>
                      <a:cubicBezTo>
                        <a:pt x="12707" y="36282"/>
                        <a:pt x="12707" y="36870"/>
                        <a:pt x="12573" y="37433"/>
                      </a:cubicBezTo>
                      <a:lnTo>
                        <a:pt x="0" y="24289"/>
                      </a:lnTo>
                      <a:lnTo>
                        <a:pt x="2381" y="21717"/>
                      </a:lnTo>
                      <a:lnTo>
                        <a:pt x="3429" y="20669"/>
                      </a:lnTo>
                      <a:cubicBezTo>
                        <a:pt x="4560" y="19569"/>
                        <a:pt x="4585" y="17759"/>
                        <a:pt x="3484" y="16628"/>
                      </a:cubicBezTo>
                      <a:cubicBezTo>
                        <a:pt x="3466" y="16610"/>
                        <a:pt x="3447" y="16591"/>
                        <a:pt x="3429" y="16573"/>
                      </a:cubicBezTo>
                      <a:lnTo>
                        <a:pt x="95" y="13049"/>
                      </a:lnTo>
                      <a:lnTo>
                        <a:pt x="12382" y="0"/>
                      </a:lnTo>
                      <a:close/>
                    </a:path>
                  </a:pathLst>
                </a:custGeom>
                <a:solidFill>
                  <a:srgbClr val="C53F3F"/>
                </a:solidFill>
                <a:ln w="9525" cap="flat">
                  <a:noFill/>
                  <a:prstDash val="solid"/>
                  <a:miter/>
                </a:ln>
              </p:spPr>
              <p:txBody>
                <a:bodyPr rtlCol="0" anchor="ctr"/>
                <a:lstStyle/>
                <a:p>
                  <a:endParaRPr lang="zh-CN" altLang="en-US"/>
                </a:p>
              </p:txBody>
            </p:sp>
            <p:sp>
              <p:nvSpPr>
                <p:cNvPr id="341" name="任意多边形: 形状 340"/>
                <p:cNvSpPr/>
                <p:nvPr/>
              </p:nvSpPr>
              <p:spPr>
                <a:xfrm>
                  <a:off x="7040213" y="4729257"/>
                  <a:ext cx="24574" cy="12763"/>
                </a:xfrm>
                <a:custGeom>
                  <a:avLst/>
                  <a:gdLst>
                    <a:gd name="connsiteX0" fmla="*/ 12192 w 24574"/>
                    <a:gd name="connsiteY0" fmla="*/ 0 h 12763"/>
                    <a:gd name="connsiteX1" fmla="*/ 24574 w 24574"/>
                    <a:gd name="connsiteY1" fmla="*/ 12763 h 12763"/>
                    <a:gd name="connsiteX2" fmla="*/ 0 w 24574"/>
                    <a:gd name="connsiteY2" fmla="*/ 12763 h 12763"/>
                  </a:gdLst>
                  <a:ahLst/>
                  <a:cxnLst>
                    <a:cxn ang="0">
                      <a:pos x="connsiteX0" y="connsiteY0"/>
                    </a:cxn>
                    <a:cxn ang="0">
                      <a:pos x="connsiteX1" y="connsiteY1"/>
                    </a:cxn>
                    <a:cxn ang="0">
                      <a:pos x="connsiteX2" y="connsiteY2"/>
                    </a:cxn>
                  </a:cxnLst>
                  <a:rect l="l" t="t" r="r" b="b"/>
                  <a:pathLst>
                    <a:path w="24574" h="12763">
                      <a:moveTo>
                        <a:pt x="12192" y="0"/>
                      </a:moveTo>
                      <a:cubicBezTo>
                        <a:pt x="16383" y="4191"/>
                        <a:pt x="20383" y="8572"/>
                        <a:pt x="24574" y="12763"/>
                      </a:cubicBezTo>
                      <a:lnTo>
                        <a:pt x="0" y="12763"/>
                      </a:lnTo>
                      <a:close/>
                    </a:path>
                  </a:pathLst>
                </a:custGeom>
                <a:solidFill>
                  <a:srgbClr val="C53F3F"/>
                </a:solidFill>
                <a:ln w="9525" cap="flat">
                  <a:noFill/>
                  <a:prstDash val="solid"/>
                  <a:miter/>
                </a:ln>
              </p:spPr>
              <p:txBody>
                <a:bodyPr rtlCol="0" anchor="ctr"/>
                <a:lstStyle/>
                <a:p>
                  <a:endParaRPr lang="zh-CN" altLang="en-US"/>
                </a:p>
              </p:txBody>
            </p:sp>
            <p:sp>
              <p:nvSpPr>
                <p:cNvPr id="342" name="任意多边形: 形状 341"/>
                <p:cNvSpPr/>
                <p:nvPr/>
              </p:nvSpPr>
              <p:spPr>
                <a:xfrm>
                  <a:off x="7040308" y="4701825"/>
                  <a:ext cx="24288" cy="12763"/>
                </a:xfrm>
                <a:custGeom>
                  <a:avLst/>
                  <a:gdLst>
                    <a:gd name="connsiteX0" fmla="*/ 24289 w 24288"/>
                    <a:gd name="connsiteY0" fmla="*/ 190 h 12763"/>
                    <a:gd name="connsiteX1" fmla="*/ 19717 w 24288"/>
                    <a:gd name="connsiteY1" fmla="*/ 4953 h 12763"/>
                    <a:gd name="connsiteX2" fmla="*/ 12382 w 24288"/>
                    <a:gd name="connsiteY2" fmla="*/ 12763 h 12763"/>
                    <a:gd name="connsiteX3" fmla="*/ 12382 w 24288"/>
                    <a:gd name="connsiteY3" fmla="*/ 12763 h 12763"/>
                    <a:gd name="connsiteX4" fmla="*/ 0 w 24288"/>
                    <a:gd name="connsiteY4" fmla="*/ 0 h 12763"/>
                    <a:gd name="connsiteX5" fmla="*/ 24289 w 24288"/>
                    <a:gd name="connsiteY5" fmla="*/ 190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88" h="12763">
                      <a:moveTo>
                        <a:pt x="24289" y="190"/>
                      </a:moveTo>
                      <a:lnTo>
                        <a:pt x="19717" y="4953"/>
                      </a:lnTo>
                      <a:lnTo>
                        <a:pt x="12382" y="12763"/>
                      </a:lnTo>
                      <a:lnTo>
                        <a:pt x="12382" y="12763"/>
                      </a:lnTo>
                      <a:cubicBezTo>
                        <a:pt x="8191" y="8477"/>
                        <a:pt x="4191" y="4096"/>
                        <a:pt x="0" y="0"/>
                      </a:cubicBezTo>
                      <a:cubicBezTo>
                        <a:pt x="286" y="95"/>
                        <a:pt x="23717" y="0"/>
                        <a:pt x="24289" y="190"/>
                      </a:cubicBezTo>
                      <a:close/>
                    </a:path>
                  </a:pathLst>
                </a:custGeom>
                <a:solidFill>
                  <a:srgbClr val="C53F3F"/>
                </a:solidFill>
                <a:ln w="9525" cap="flat">
                  <a:noFill/>
                  <a:prstDash val="solid"/>
                  <a:miter/>
                </a:ln>
              </p:spPr>
              <p:txBody>
                <a:bodyPr rtlCol="0" anchor="ctr"/>
                <a:lstStyle/>
                <a:p>
                  <a:endParaRPr lang="zh-CN" altLang="en-US"/>
                </a:p>
              </p:txBody>
            </p:sp>
          </p:grpSp>
          <p:grpSp>
            <p:nvGrpSpPr>
              <p:cNvPr id="154" name="图形 26"/>
              <p:cNvGrpSpPr/>
              <p:nvPr/>
            </p:nvGrpSpPr>
            <p:grpSpPr>
              <a:xfrm>
                <a:off x="6948487" y="4035551"/>
                <a:ext cx="45148" cy="44862"/>
                <a:chOff x="6948487" y="4035551"/>
                <a:chExt cx="45148" cy="44862"/>
              </a:xfrm>
              <a:solidFill>
                <a:srgbClr val="C53F3F"/>
              </a:solidFill>
            </p:grpSpPr>
            <p:sp>
              <p:nvSpPr>
                <p:cNvPr id="323" name="任意多边形: 形状 322"/>
                <p:cNvSpPr/>
                <p:nvPr/>
              </p:nvSpPr>
              <p:spPr>
                <a:xfrm>
                  <a:off x="6960869" y="4070318"/>
                  <a:ext cx="9525" cy="10096"/>
                </a:xfrm>
                <a:custGeom>
                  <a:avLst/>
                  <a:gdLst>
                    <a:gd name="connsiteX0" fmla="*/ 0 w 9525"/>
                    <a:gd name="connsiteY0" fmla="*/ 0 h 10096"/>
                    <a:gd name="connsiteX1" fmla="*/ 9525 w 9525"/>
                    <a:gd name="connsiteY1" fmla="*/ 2000 h 10096"/>
                    <a:gd name="connsiteX2" fmla="*/ 9525 w 9525"/>
                    <a:gd name="connsiteY2" fmla="*/ 10097 h 10096"/>
                    <a:gd name="connsiteX3" fmla="*/ 8668 w 9525"/>
                    <a:gd name="connsiteY3" fmla="*/ 10097 h 10096"/>
                    <a:gd name="connsiteX4" fmla="*/ 5429 w 9525"/>
                    <a:gd name="connsiteY4" fmla="*/ 9525 h 10096"/>
                    <a:gd name="connsiteX5" fmla="*/ 476 w 9525"/>
                    <a:gd name="connsiteY5" fmla="*/ 7811 h 10096"/>
                    <a:gd name="connsiteX6" fmla="*/ 476 w 9525"/>
                    <a:gd name="connsiteY6" fmla="*/ 7811 h 10096"/>
                    <a:gd name="connsiteX7" fmla="*/ 476 w 9525"/>
                    <a:gd name="connsiteY7" fmla="*/ 28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096">
                      <a:moveTo>
                        <a:pt x="0" y="0"/>
                      </a:moveTo>
                      <a:cubicBezTo>
                        <a:pt x="3032" y="1225"/>
                        <a:pt x="6257" y="1903"/>
                        <a:pt x="9525" y="2000"/>
                      </a:cubicBezTo>
                      <a:lnTo>
                        <a:pt x="9525" y="10097"/>
                      </a:lnTo>
                      <a:lnTo>
                        <a:pt x="8668" y="10097"/>
                      </a:lnTo>
                      <a:cubicBezTo>
                        <a:pt x="7574" y="10000"/>
                        <a:pt x="6490" y="9809"/>
                        <a:pt x="5429" y="9525"/>
                      </a:cubicBezTo>
                      <a:cubicBezTo>
                        <a:pt x="3720" y="9140"/>
                        <a:pt x="2058" y="8565"/>
                        <a:pt x="476" y="7811"/>
                      </a:cubicBezTo>
                      <a:cubicBezTo>
                        <a:pt x="476" y="7811"/>
                        <a:pt x="476" y="7811"/>
                        <a:pt x="476" y="7811"/>
                      </a:cubicBezTo>
                      <a:lnTo>
                        <a:pt x="476" y="286"/>
                      </a:lnTo>
                      <a:close/>
                    </a:path>
                  </a:pathLst>
                </a:custGeom>
                <a:solidFill>
                  <a:srgbClr val="C53F3F"/>
                </a:solidFill>
                <a:ln w="9525" cap="flat">
                  <a:noFill/>
                  <a:prstDash val="solid"/>
                  <a:miter/>
                </a:ln>
              </p:spPr>
              <p:txBody>
                <a:bodyPr rtlCol="0" anchor="ctr"/>
                <a:lstStyle/>
                <a:p>
                  <a:endParaRPr lang="zh-CN" altLang="en-US"/>
                </a:p>
              </p:txBody>
            </p:sp>
            <p:sp>
              <p:nvSpPr>
                <p:cNvPr id="324" name="任意多边形: 形状 323"/>
                <p:cNvSpPr/>
                <p:nvPr/>
              </p:nvSpPr>
              <p:spPr>
                <a:xfrm>
                  <a:off x="6973252" y="4070603"/>
                  <a:ext cx="8762" cy="9239"/>
                </a:xfrm>
                <a:custGeom>
                  <a:avLst/>
                  <a:gdLst>
                    <a:gd name="connsiteX0" fmla="*/ 8572 w 8762"/>
                    <a:gd name="connsiteY0" fmla="*/ 0 h 9239"/>
                    <a:gd name="connsiteX1" fmla="*/ 8572 w 8762"/>
                    <a:gd name="connsiteY1" fmla="*/ 0 h 9239"/>
                    <a:gd name="connsiteX2" fmla="*/ 8572 w 8762"/>
                    <a:gd name="connsiteY2" fmla="*/ 7334 h 9239"/>
                    <a:gd name="connsiteX3" fmla="*/ 8572 w 8762"/>
                    <a:gd name="connsiteY3" fmla="*/ 7334 h 9239"/>
                    <a:gd name="connsiteX4" fmla="*/ 2857 w 8762"/>
                    <a:gd name="connsiteY4" fmla="*/ 9240 h 9239"/>
                    <a:gd name="connsiteX5" fmla="*/ 0 w 8762"/>
                    <a:gd name="connsiteY5" fmla="*/ 9239 h 9239"/>
                    <a:gd name="connsiteX6" fmla="*/ 0 w 8762"/>
                    <a:gd name="connsiteY6" fmla="*/ 9239 h 9239"/>
                    <a:gd name="connsiteX7" fmla="*/ 0 w 8762"/>
                    <a:gd name="connsiteY7" fmla="*/ 1334 h 9239"/>
                    <a:gd name="connsiteX8" fmla="*/ 0 w 8762"/>
                    <a:gd name="connsiteY8" fmla="*/ 1334 h 9239"/>
                    <a:gd name="connsiteX9" fmla="*/ 2000 w 8762"/>
                    <a:gd name="connsiteY9" fmla="*/ 1334 h 9239"/>
                    <a:gd name="connsiteX10" fmla="*/ 5048 w 8762"/>
                    <a:gd name="connsiteY10" fmla="*/ 1334 h 9239"/>
                    <a:gd name="connsiteX11" fmla="*/ 8763 w 8762"/>
                    <a:gd name="connsiteY11" fmla="*/ 191 h 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62" h="9239">
                      <a:moveTo>
                        <a:pt x="8572" y="0"/>
                      </a:moveTo>
                      <a:lnTo>
                        <a:pt x="8572" y="0"/>
                      </a:lnTo>
                      <a:lnTo>
                        <a:pt x="8572" y="7334"/>
                      </a:lnTo>
                      <a:cubicBezTo>
                        <a:pt x="8572" y="7334"/>
                        <a:pt x="8572" y="7334"/>
                        <a:pt x="8572" y="7334"/>
                      </a:cubicBezTo>
                      <a:cubicBezTo>
                        <a:pt x="6756" y="8210"/>
                        <a:pt x="4836" y="8850"/>
                        <a:pt x="2857" y="9240"/>
                      </a:cubicBezTo>
                      <a:lnTo>
                        <a:pt x="0" y="9239"/>
                      </a:lnTo>
                      <a:lnTo>
                        <a:pt x="0" y="9239"/>
                      </a:lnTo>
                      <a:lnTo>
                        <a:pt x="0" y="1334"/>
                      </a:lnTo>
                      <a:cubicBezTo>
                        <a:pt x="0" y="1334"/>
                        <a:pt x="0" y="1334"/>
                        <a:pt x="0" y="1334"/>
                      </a:cubicBezTo>
                      <a:lnTo>
                        <a:pt x="2000" y="1334"/>
                      </a:lnTo>
                      <a:lnTo>
                        <a:pt x="5048" y="1334"/>
                      </a:lnTo>
                      <a:lnTo>
                        <a:pt x="8763" y="191"/>
                      </a:lnTo>
                      <a:close/>
                    </a:path>
                  </a:pathLst>
                </a:custGeom>
                <a:solidFill>
                  <a:srgbClr val="C53F3F"/>
                </a:solidFill>
                <a:ln w="9525" cap="flat">
                  <a:noFill/>
                  <a:prstDash val="solid"/>
                  <a:miter/>
                </a:ln>
              </p:spPr>
              <p:txBody>
                <a:bodyPr rtlCol="0" anchor="ctr"/>
                <a:lstStyle/>
                <a:p>
                  <a:endParaRPr lang="zh-CN" altLang="en-US"/>
                </a:p>
              </p:txBody>
            </p:sp>
            <p:sp>
              <p:nvSpPr>
                <p:cNvPr id="325" name="任意多边形: 形状 324"/>
                <p:cNvSpPr/>
                <p:nvPr/>
              </p:nvSpPr>
              <p:spPr>
                <a:xfrm>
                  <a:off x="6983730" y="4038885"/>
                  <a:ext cx="9905" cy="15906"/>
                </a:xfrm>
                <a:custGeom>
                  <a:avLst/>
                  <a:gdLst>
                    <a:gd name="connsiteX0" fmla="*/ 0 w 9905"/>
                    <a:gd name="connsiteY0" fmla="*/ 286 h 15906"/>
                    <a:gd name="connsiteX1" fmla="*/ 0 w 9905"/>
                    <a:gd name="connsiteY1" fmla="*/ 286 h 15906"/>
                    <a:gd name="connsiteX2" fmla="*/ 2762 w 9905"/>
                    <a:gd name="connsiteY2" fmla="*/ 2381 h 15906"/>
                    <a:gd name="connsiteX3" fmla="*/ 5620 w 9905"/>
                    <a:gd name="connsiteY3" fmla="*/ 5524 h 15906"/>
                    <a:gd name="connsiteX4" fmla="*/ 7811 w 9905"/>
                    <a:gd name="connsiteY4" fmla="*/ 9049 h 15906"/>
                    <a:gd name="connsiteX5" fmla="*/ 9239 w 9905"/>
                    <a:gd name="connsiteY5" fmla="*/ 12763 h 15906"/>
                    <a:gd name="connsiteX6" fmla="*/ 9906 w 9905"/>
                    <a:gd name="connsiteY6" fmla="*/ 15907 h 15906"/>
                    <a:gd name="connsiteX7" fmla="*/ 9906 w 9905"/>
                    <a:gd name="connsiteY7" fmla="*/ 15907 h 15906"/>
                    <a:gd name="connsiteX8" fmla="*/ 4191 w 9905"/>
                    <a:gd name="connsiteY8" fmla="*/ 10097 h 15906"/>
                    <a:gd name="connsiteX9" fmla="*/ 190 w 9905"/>
                    <a:gd name="connsiteY9" fmla="*/ 7620 h 15906"/>
                    <a:gd name="connsiteX10" fmla="*/ 190 w 9905"/>
                    <a:gd name="connsiteY10" fmla="*/ 7620 h 15906"/>
                    <a:gd name="connsiteX11" fmla="*/ 190 w 9905"/>
                    <a:gd name="connsiteY11"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05" h="15906">
                      <a:moveTo>
                        <a:pt x="0" y="286"/>
                      </a:moveTo>
                      <a:lnTo>
                        <a:pt x="0" y="286"/>
                      </a:lnTo>
                      <a:cubicBezTo>
                        <a:pt x="982" y="899"/>
                        <a:pt x="1907" y="1600"/>
                        <a:pt x="2762" y="2381"/>
                      </a:cubicBezTo>
                      <a:cubicBezTo>
                        <a:pt x="3812" y="3336"/>
                        <a:pt x="4769" y="4388"/>
                        <a:pt x="5620" y="5524"/>
                      </a:cubicBezTo>
                      <a:cubicBezTo>
                        <a:pt x="6460" y="6627"/>
                        <a:pt x="7193" y="7807"/>
                        <a:pt x="7811" y="9049"/>
                      </a:cubicBezTo>
                      <a:cubicBezTo>
                        <a:pt x="8401" y="10240"/>
                        <a:pt x="8879" y="11484"/>
                        <a:pt x="9239" y="12763"/>
                      </a:cubicBezTo>
                      <a:cubicBezTo>
                        <a:pt x="9239" y="13811"/>
                        <a:pt x="9715" y="14859"/>
                        <a:pt x="9906" y="15907"/>
                      </a:cubicBezTo>
                      <a:lnTo>
                        <a:pt x="9906" y="15907"/>
                      </a:lnTo>
                      <a:cubicBezTo>
                        <a:pt x="8326" y="13676"/>
                        <a:pt x="6396" y="11714"/>
                        <a:pt x="4191" y="10097"/>
                      </a:cubicBezTo>
                      <a:cubicBezTo>
                        <a:pt x="2927" y="9163"/>
                        <a:pt x="1589" y="8334"/>
                        <a:pt x="190" y="7620"/>
                      </a:cubicBezTo>
                      <a:cubicBezTo>
                        <a:pt x="190" y="7620"/>
                        <a:pt x="190" y="7620"/>
                        <a:pt x="190" y="7620"/>
                      </a:cubicBezTo>
                      <a:lnTo>
                        <a:pt x="190" y="0"/>
                      </a:lnTo>
                      <a:close/>
                    </a:path>
                  </a:pathLst>
                </a:custGeom>
                <a:solidFill>
                  <a:srgbClr val="C53F3F"/>
                </a:solidFill>
                <a:ln w="9525" cap="flat">
                  <a:noFill/>
                  <a:prstDash val="solid"/>
                  <a:miter/>
                </a:ln>
              </p:spPr>
              <p:txBody>
                <a:bodyPr rtlCol="0" anchor="ctr"/>
                <a:lstStyle/>
                <a:p>
                  <a:endParaRPr lang="zh-CN" altLang="en-US"/>
                </a:p>
              </p:txBody>
            </p:sp>
            <p:sp>
              <p:nvSpPr>
                <p:cNvPr id="326" name="任意多边形: 形状 325"/>
                <p:cNvSpPr/>
                <p:nvPr/>
              </p:nvSpPr>
              <p:spPr>
                <a:xfrm>
                  <a:off x="6960489" y="4046696"/>
                  <a:ext cx="9525" cy="10953"/>
                </a:xfrm>
                <a:custGeom>
                  <a:avLst/>
                  <a:gdLst>
                    <a:gd name="connsiteX0" fmla="*/ 9525 w 9525"/>
                    <a:gd name="connsiteY0" fmla="*/ 0 h 10953"/>
                    <a:gd name="connsiteX1" fmla="*/ 9525 w 9525"/>
                    <a:gd name="connsiteY1" fmla="*/ 10954 h 10953"/>
                    <a:gd name="connsiteX2" fmla="*/ 0 w 9525"/>
                    <a:gd name="connsiteY2" fmla="*/ 10954 h 10953"/>
                    <a:gd name="connsiteX3" fmla="*/ 0 w 9525"/>
                    <a:gd name="connsiteY3" fmla="*/ 2762 h 10953"/>
                    <a:gd name="connsiteX4" fmla="*/ 0 w 9525"/>
                    <a:gd name="connsiteY4" fmla="*/ 2762 h 10953"/>
                    <a:gd name="connsiteX5" fmla="*/ 5334 w 9525"/>
                    <a:gd name="connsiteY5" fmla="*/ 1143 h 10953"/>
                    <a:gd name="connsiteX6" fmla="*/ 8287 w 9525"/>
                    <a:gd name="connsiteY6" fmla="*/ 1143 h 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25" h="10953">
                      <a:moveTo>
                        <a:pt x="9525" y="0"/>
                      </a:moveTo>
                      <a:lnTo>
                        <a:pt x="9525" y="10954"/>
                      </a:lnTo>
                      <a:lnTo>
                        <a:pt x="0" y="10954"/>
                      </a:lnTo>
                      <a:lnTo>
                        <a:pt x="0" y="2762"/>
                      </a:lnTo>
                      <a:cubicBezTo>
                        <a:pt x="0" y="2762"/>
                        <a:pt x="0" y="2762"/>
                        <a:pt x="0" y="2762"/>
                      </a:cubicBezTo>
                      <a:cubicBezTo>
                        <a:pt x="1700" y="1994"/>
                        <a:pt x="3493" y="1449"/>
                        <a:pt x="5334" y="1143"/>
                      </a:cubicBezTo>
                      <a:lnTo>
                        <a:pt x="8287" y="1143"/>
                      </a:lnTo>
                      <a:close/>
                    </a:path>
                  </a:pathLst>
                </a:custGeom>
                <a:solidFill>
                  <a:srgbClr val="C53F3F"/>
                </a:solidFill>
                <a:ln w="9525" cap="flat">
                  <a:noFill/>
                  <a:prstDash val="solid"/>
                  <a:miter/>
                </a:ln>
              </p:spPr>
              <p:txBody>
                <a:bodyPr rtlCol="0" anchor="ctr"/>
                <a:lstStyle/>
                <a:p>
                  <a:endParaRPr lang="zh-CN" altLang="en-US"/>
                </a:p>
              </p:txBody>
            </p:sp>
            <p:sp>
              <p:nvSpPr>
                <p:cNvPr id="327" name="任意多边形: 形状 326"/>
                <p:cNvSpPr/>
                <p:nvPr/>
              </p:nvSpPr>
              <p:spPr>
                <a:xfrm>
                  <a:off x="6972300" y="4046696"/>
                  <a:ext cx="8667" cy="9620"/>
                </a:xfrm>
                <a:custGeom>
                  <a:avLst/>
                  <a:gdLst>
                    <a:gd name="connsiteX0" fmla="*/ 0 w 8667"/>
                    <a:gd name="connsiteY0" fmla="*/ 0 h 9620"/>
                    <a:gd name="connsiteX1" fmla="*/ 2096 w 8667"/>
                    <a:gd name="connsiteY1" fmla="*/ 0 h 9620"/>
                    <a:gd name="connsiteX2" fmla="*/ 4191 w 8667"/>
                    <a:gd name="connsiteY2" fmla="*/ 0 h 9620"/>
                    <a:gd name="connsiteX3" fmla="*/ 8668 w 8667"/>
                    <a:gd name="connsiteY3" fmla="*/ 1334 h 9620"/>
                    <a:gd name="connsiteX4" fmla="*/ 8668 w 8667"/>
                    <a:gd name="connsiteY4" fmla="*/ 1333 h 9620"/>
                    <a:gd name="connsiteX5" fmla="*/ 8668 w 8667"/>
                    <a:gd name="connsiteY5" fmla="*/ 9620 h 9620"/>
                    <a:gd name="connsiteX6" fmla="*/ 0 w 8667"/>
                    <a:gd name="connsiteY6" fmla="*/ 9620 h 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67" h="9620">
                      <a:moveTo>
                        <a:pt x="0" y="0"/>
                      </a:moveTo>
                      <a:lnTo>
                        <a:pt x="2096" y="0"/>
                      </a:lnTo>
                      <a:lnTo>
                        <a:pt x="4191" y="0"/>
                      </a:lnTo>
                      <a:cubicBezTo>
                        <a:pt x="5726" y="286"/>
                        <a:pt x="7227" y="733"/>
                        <a:pt x="8668" y="1334"/>
                      </a:cubicBezTo>
                      <a:lnTo>
                        <a:pt x="8668" y="1333"/>
                      </a:lnTo>
                      <a:lnTo>
                        <a:pt x="8668" y="9620"/>
                      </a:lnTo>
                      <a:lnTo>
                        <a:pt x="0" y="9620"/>
                      </a:lnTo>
                      <a:close/>
                    </a:path>
                  </a:pathLst>
                </a:custGeom>
                <a:solidFill>
                  <a:srgbClr val="C53F3F"/>
                </a:solidFill>
                <a:ln w="9525" cap="flat">
                  <a:noFill/>
                  <a:prstDash val="solid"/>
                  <a:miter/>
                </a:ln>
              </p:spPr>
              <p:txBody>
                <a:bodyPr rtlCol="0" anchor="ctr"/>
                <a:lstStyle/>
                <a:p>
                  <a:endParaRPr lang="zh-CN" altLang="en-US"/>
                </a:p>
              </p:txBody>
            </p:sp>
            <p:sp>
              <p:nvSpPr>
                <p:cNvPr id="328" name="任意多边形: 形状 327"/>
                <p:cNvSpPr/>
                <p:nvPr/>
              </p:nvSpPr>
              <p:spPr>
                <a:xfrm>
                  <a:off x="6960869" y="4059555"/>
                  <a:ext cx="9525" cy="10191"/>
                </a:xfrm>
                <a:custGeom>
                  <a:avLst/>
                  <a:gdLst>
                    <a:gd name="connsiteX0" fmla="*/ 0 w 9525"/>
                    <a:gd name="connsiteY0" fmla="*/ 0 h 10191"/>
                    <a:gd name="connsiteX1" fmla="*/ 9525 w 9525"/>
                    <a:gd name="connsiteY1" fmla="*/ 0 h 10191"/>
                    <a:gd name="connsiteX2" fmla="*/ 9525 w 9525"/>
                    <a:gd name="connsiteY2" fmla="*/ 10192 h 10191"/>
                    <a:gd name="connsiteX3" fmla="*/ 8763 w 9525"/>
                    <a:gd name="connsiteY3" fmla="*/ 10192 h 10191"/>
                    <a:gd name="connsiteX4" fmla="*/ 7239 w 9525"/>
                    <a:gd name="connsiteY4" fmla="*/ 10192 h 10191"/>
                    <a:gd name="connsiteX5" fmla="*/ 4953 w 9525"/>
                    <a:gd name="connsiteY5" fmla="*/ 9715 h 10191"/>
                    <a:gd name="connsiteX6" fmla="*/ 381 w 9525"/>
                    <a:gd name="connsiteY6" fmla="*/ 8287 h 10191"/>
                    <a:gd name="connsiteX7" fmla="*/ 381 w 9525"/>
                    <a:gd name="connsiteY7" fmla="*/ 8287 h 10191"/>
                    <a:gd name="connsiteX8" fmla="*/ 381 w 9525"/>
                    <a:gd name="connsiteY8" fmla="*/ 476 h 1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 h="10191">
                      <a:moveTo>
                        <a:pt x="0" y="0"/>
                      </a:moveTo>
                      <a:lnTo>
                        <a:pt x="9525" y="0"/>
                      </a:lnTo>
                      <a:lnTo>
                        <a:pt x="9525" y="10192"/>
                      </a:lnTo>
                      <a:lnTo>
                        <a:pt x="8763" y="10192"/>
                      </a:lnTo>
                      <a:lnTo>
                        <a:pt x="7239" y="10192"/>
                      </a:lnTo>
                      <a:lnTo>
                        <a:pt x="4953" y="9715"/>
                      </a:lnTo>
                      <a:cubicBezTo>
                        <a:pt x="3377" y="9428"/>
                        <a:pt x="1841" y="8948"/>
                        <a:pt x="381" y="8287"/>
                      </a:cubicBezTo>
                      <a:cubicBezTo>
                        <a:pt x="381" y="8287"/>
                        <a:pt x="381" y="8287"/>
                        <a:pt x="381" y="8287"/>
                      </a:cubicBezTo>
                      <a:lnTo>
                        <a:pt x="381" y="476"/>
                      </a:lnTo>
                      <a:close/>
                    </a:path>
                  </a:pathLst>
                </a:custGeom>
                <a:solidFill>
                  <a:srgbClr val="C53F3F"/>
                </a:solidFill>
                <a:ln w="9525" cap="flat">
                  <a:noFill/>
                  <a:prstDash val="solid"/>
                  <a:miter/>
                </a:ln>
              </p:spPr>
              <p:txBody>
                <a:bodyPr rtlCol="0" anchor="ctr"/>
                <a:lstStyle/>
                <a:p>
                  <a:endParaRPr lang="zh-CN" altLang="en-US"/>
                </a:p>
              </p:txBody>
            </p:sp>
            <p:sp>
              <p:nvSpPr>
                <p:cNvPr id="329" name="任意多边形: 形状 328"/>
                <p:cNvSpPr/>
                <p:nvPr/>
              </p:nvSpPr>
              <p:spPr>
                <a:xfrm>
                  <a:off x="6972300" y="4059078"/>
                  <a:ext cx="9525" cy="10001"/>
                </a:xfrm>
                <a:custGeom>
                  <a:avLst/>
                  <a:gdLst>
                    <a:gd name="connsiteX0" fmla="*/ 0 w 9525"/>
                    <a:gd name="connsiteY0" fmla="*/ 381 h 10001"/>
                    <a:gd name="connsiteX1" fmla="*/ 9525 w 9525"/>
                    <a:gd name="connsiteY1" fmla="*/ 381 h 10001"/>
                    <a:gd name="connsiteX2" fmla="*/ 9525 w 9525"/>
                    <a:gd name="connsiteY2" fmla="*/ 8572 h 10001"/>
                    <a:gd name="connsiteX3" fmla="*/ 9525 w 9525"/>
                    <a:gd name="connsiteY3" fmla="*/ 8572 h 10001"/>
                    <a:gd name="connsiteX4" fmla="*/ 4858 w 9525"/>
                    <a:gd name="connsiteY4" fmla="*/ 10001 h 10001"/>
                    <a:gd name="connsiteX5" fmla="*/ 2381 w 9525"/>
                    <a:gd name="connsiteY5" fmla="*/ 10001 h 10001"/>
                    <a:gd name="connsiteX6" fmla="*/ 0 w 9525"/>
                    <a:gd name="connsiteY6" fmla="*/ 10001 h 10001"/>
                    <a:gd name="connsiteX7" fmla="*/ 0 w 9525"/>
                    <a:gd name="connsiteY7" fmla="*/ 0 h 1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001">
                      <a:moveTo>
                        <a:pt x="0" y="381"/>
                      </a:moveTo>
                      <a:lnTo>
                        <a:pt x="9525" y="381"/>
                      </a:lnTo>
                      <a:lnTo>
                        <a:pt x="9525" y="8572"/>
                      </a:lnTo>
                      <a:cubicBezTo>
                        <a:pt x="9525" y="8572"/>
                        <a:pt x="9525" y="8572"/>
                        <a:pt x="9525" y="8572"/>
                      </a:cubicBezTo>
                      <a:cubicBezTo>
                        <a:pt x="8032" y="9235"/>
                        <a:pt x="6465" y="9715"/>
                        <a:pt x="4858" y="10001"/>
                      </a:cubicBezTo>
                      <a:lnTo>
                        <a:pt x="2381" y="10001"/>
                      </a:lnTo>
                      <a:lnTo>
                        <a:pt x="0" y="10001"/>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330" name="任意多边形: 形状 329"/>
                <p:cNvSpPr/>
                <p:nvPr/>
              </p:nvSpPr>
              <p:spPr>
                <a:xfrm>
                  <a:off x="6960584" y="4035551"/>
                  <a:ext cx="9525" cy="10572"/>
                </a:xfrm>
                <a:custGeom>
                  <a:avLst/>
                  <a:gdLst>
                    <a:gd name="connsiteX0" fmla="*/ 9525 w 9525"/>
                    <a:gd name="connsiteY0" fmla="*/ 0 h 10572"/>
                    <a:gd name="connsiteX1" fmla="*/ 9525 w 9525"/>
                    <a:gd name="connsiteY1" fmla="*/ 8572 h 10572"/>
                    <a:gd name="connsiteX2" fmla="*/ 0 w 9525"/>
                    <a:gd name="connsiteY2" fmla="*/ 10573 h 10572"/>
                    <a:gd name="connsiteX3" fmla="*/ 0 w 9525"/>
                    <a:gd name="connsiteY3" fmla="*/ 10573 h 10572"/>
                    <a:gd name="connsiteX4" fmla="*/ 0 w 9525"/>
                    <a:gd name="connsiteY4" fmla="*/ 3048 h 10572"/>
                    <a:gd name="connsiteX5" fmla="*/ 0 w 9525"/>
                    <a:gd name="connsiteY5" fmla="*/ 3048 h 10572"/>
                    <a:gd name="connsiteX6" fmla="*/ 5715 w 9525"/>
                    <a:gd name="connsiteY6" fmla="*/ 1048 h 10572"/>
                    <a:gd name="connsiteX7" fmla="*/ 8954 w 9525"/>
                    <a:gd name="connsiteY7" fmla="*/ 1048 h 10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572">
                      <a:moveTo>
                        <a:pt x="9525" y="0"/>
                      </a:moveTo>
                      <a:lnTo>
                        <a:pt x="9525" y="8572"/>
                      </a:lnTo>
                      <a:cubicBezTo>
                        <a:pt x="6263" y="8720"/>
                        <a:pt x="3046" y="9395"/>
                        <a:pt x="0" y="10573"/>
                      </a:cubicBezTo>
                      <a:lnTo>
                        <a:pt x="0" y="10573"/>
                      </a:lnTo>
                      <a:lnTo>
                        <a:pt x="0" y="3048"/>
                      </a:lnTo>
                      <a:cubicBezTo>
                        <a:pt x="0" y="3048"/>
                        <a:pt x="0" y="3048"/>
                        <a:pt x="0" y="3048"/>
                      </a:cubicBezTo>
                      <a:cubicBezTo>
                        <a:pt x="1795" y="2100"/>
                        <a:pt x="3721" y="1426"/>
                        <a:pt x="5715" y="1048"/>
                      </a:cubicBezTo>
                      <a:lnTo>
                        <a:pt x="8954" y="1048"/>
                      </a:lnTo>
                      <a:close/>
                    </a:path>
                  </a:pathLst>
                </a:custGeom>
                <a:solidFill>
                  <a:srgbClr val="C53F3F"/>
                </a:solidFill>
                <a:ln w="9525" cap="flat">
                  <a:noFill/>
                  <a:prstDash val="solid"/>
                  <a:miter/>
                </a:ln>
              </p:spPr>
              <p:txBody>
                <a:bodyPr rtlCol="0" anchor="ctr"/>
                <a:lstStyle/>
                <a:p>
                  <a:endParaRPr lang="zh-CN" altLang="en-US"/>
                </a:p>
              </p:txBody>
            </p:sp>
            <p:sp>
              <p:nvSpPr>
                <p:cNvPr id="331" name="任意多边形: 形状 330"/>
                <p:cNvSpPr/>
                <p:nvPr/>
              </p:nvSpPr>
              <p:spPr>
                <a:xfrm>
                  <a:off x="6972300" y="4035551"/>
                  <a:ext cx="8858" cy="9715"/>
                </a:xfrm>
                <a:custGeom>
                  <a:avLst/>
                  <a:gdLst>
                    <a:gd name="connsiteX0" fmla="*/ 0 w 8858"/>
                    <a:gd name="connsiteY0" fmla="*/ 0 h 9715"/>
                    <a:gd name="connsiteX1" fmla="*/ 571 w 8858"/>
                    <a:gd name="connsiteY1" fmla="*/ 0 h 9715"/>
                    <a:gd name="connsiteX2" fmla="*/ 2857 w 8858"/>
                    <a:gd name="connsiteY2" fmla="*/ 0 h 9715"/>
                    <a:gd name="connsiteX3" fmla="*/ 8096 w 8858"/>
                    <a:gd name="connsiteY3" fmla="*/ 1619 h 9715"/>
                    <a:gd name="connsiteX4" fmla="*/ 8858 w 8858"/>
                    <a:gd name="connsiteY4" fmla="*/ 1619 h 9715"/>
                    <a:gd name="connsiteX5" fmla="*/ 8858 w 8858"/>
                    <a:gd name="connsiteY5" fmla="*/ 9716 h 9715"/>
                    <a:gd name="connsiteX6" fmla="*/ 8858 w 8858"/>
                    <a:gd name="connsiteY6" fmla="*/ 9716 h 9715"/>
                    <a:gd name="connsiteX7" fmla="*/ 8001 w 8858"/>
                    <a:gd name="connsiteY7" fmla="*/ 9716 h 9715"/>
                    <a:gd name="connsiteX8" fmla="*/ 3810 w 8858"/>
                    <a:gd name="connsiteY8" fmla="*/ 8573 h 9715"/>
                    <a:gd name="connsiteX9" fmla="*/ 762 w 8858"/>
                    <a:gd name="connsiteY9" fmla="*/ 8572 h 9715"/>
                    <a:gd name="connsiteX10" fmla="*/ 0 w 8858"/>
                    <a:gd name="connsiteY10" fmla="*/ 8572 h 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58" h="9715">
                      <a:moveTo>
                        <a:pt x="0" y="0"/>
                      </a:moveTo>
                      <a:lnTo>
                        <a:pt x="571" y="0"/>
                      </a:lnTo>
                      <a:lnTo>
                        <a:pt x="2857" y="0"/>
                      </a:lnTo>
                      <a:cubicBezTo>
                        <a:pt x="4667" y="307"/>
                        <a:pt x="6429" y="851"/>
                        <a:pt x="8096" y="1619"/>
                      </a:cubicBezTo>
                      <a:lnTo>
                        <a:pt x="8858" y="1619"/>
                      </a:lnTo>
                      <a:lnTo>
                        <a:pt x="8858" y="9716"/>
                      </a:lnTo>
                      <a:lnTo>
                        <a:pt x="8858" y="9716"/>
                      </a:lnTo>
                      <a:lnTo>
                        <a:pt x="8001" y="9716"/>
                      </a:lnTo>
                      <a:cubicBezTo>
                        <a:pt x="6633" y="9235"/>
                        <a:pt x="5233" y="8853"/>
                        <a:pt x="3810" y="8573"/>
                      </a:cubicBezTo>
                      <a:cubicBezTo>
                        <a:pt x="2762" y="8572"/>
                        <a:pt x="1810" y="8572"/>
                        <a:pt x="762" y="8572"/>
                      </a:cubicBezTo>
                      <a:lnTo>
                        <a:pt x="0" y="8572"/>
                      </a:lnTo>
                      <a:close/>
                    </a:path>
                  </a:pathLst>
                </a:custGeom>
                <a:solidFill>
                  <a:srgbClr val="C53F3F"/>
                </a:solidFill>
                <a:ln w="9525" cap="flat">
                  <a:noFill/>
                  <a:prstDash val="solid"/>
                  <a:miter/>
                </a:ln>
              </p:spPr>
              <p:txBody>
                <a:bodyPr rtlCol="0" anchor="ctr"/>
                <a:lstStyle/>
                <a:p>
                  <a:endParaRPr lang="zh-CN" altLang="en-US"/>
                </a:p>
              </p:txBody>
            </p:sp>
            <p:sp>
              <p:nvSpPr>
                <p:cNvPr id="332" name="任意多边形: 形状 331"/>
                <p:cNvSpPr/>
                <p:nvPr/>
              </p:nvSpPr>
              <p:spPr>
                <a:xfrm>
                  <a:off x="6949154" y="4039457"/>
                  <a:ext cx="9334" cy="15906"/>
                </a:xfrm>
                <a:custGeom>
                  <a:avLst/>
                  <a:gdLst>
                    <a:gd name="connsiteX0" fmla="*/ 9334 w 9334"/>
                    <a:gd name="connsiteY0" fmla="*/ 0 h 15906"/>
                    <a:gd name="connsiteX1" fmla="*/ 9334 w 9334"/>
                    <a:gd name="connsiteY1" fmla="*/ 0 h 15906"/>
                    <a:gd name="connsiteX2" fmla="*/ 9334 w 9334"/>
                    <a:gd name="connsiteY2" fmla="*/ 7715 h 15906"/>
                    <a:gd name="connsiteX3" fmla="*/ 3810 w 9334"/>
                    <a:gd name="connsiteY3" fmla="*/ 11430 h 15906"/>
                    <a:gd name="connsiteX4" fmla="*/ 1143 w 9334"/>
                    <a:gd name="connsiteY4" fmla="*/ 14288 h 15906"/>
                    <a:gd name="connsiteX5" fmla="*/ 0 w 9334"/>
                    <a:gd name="connsiteY5" fmla="*/ 15907 h 15906"/>
                    <a:gd name="connsiteX6" fmla="*/ 0 w 9334"/>
                    <a:gd name="connsiteY6" fmla="*/ 15907 h 15906"/>
                    <a:gd name="connsiteX7" fmla="*/ 2286 w 9334"/>
                    <a:gd name="connsiteY7" fmla="*/ 8287 h 15906"/>
                    <a:gd name="connsiteX8" fmla="*/ 9334 w 9334"/>
                    <a:gd name="connsiteY8"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34" h="15906">
                      <a:moveTo>
                        <a:pt x="9334" y="0"/>
                      </a:moveTo>
                      <a:lnTo>
                        <a:pt x="9334" y="0"/>
                      </a:lnTo>
                      <a:lnTo>
                        <a:pt x="9334" y="7715"/>
                      </a:lnTo>
                      <a:cubicBezTo>
                        <a:pt x="7325" y="8684"/>
                        <a:pt x="5465" y="9935"/>
                        <a:pt x="3810" y="11430"/>
                      </a:cubicBezTo>
                      <a:cubicBezTo>
                        <a:pt x="2849" y="12313"/>
                        <a:pt x="1958" y="13268"/>
                        <a:pt x="1143" y="14288"/>
                      </a:cubicBezTo>
                      <a:lnTo>
                        <a:pt x="0" y="15907"/>
                      </a:lnTo>
                      <a:lnTo>
                        <a:pt x="0" y="15907"/>
                      </a:lnTo>
                      <a:cubicBezTo>
                        <a:pt x="324" y="13256"/>
                        <a:pt x="1097" y="10679"/>
                        <a:pt x="2286" y="8287"/>
                      </a:cubicBezTo>
                      <a:cubicBezTo>
                        <a:pt x="3898" y="4974"/>
                        <a:pt x="6323" y="2123"/>
                        <a:pt x="9334" y="0"/>
                      </a:cubicBezTo>
                      <a:close/>
                    </a:path>
                  </a:pathLst>
                </a:custGeom>
                <a:solidFill>
                  <a:srgbClr val="C53F3F"/>
                </a:solidFill>
                <a:ln w="9525" cap="flat">
                  <a:noFill/>
                  <a:prstDash val="solid"/>
                  <a:miter/>
                </a:ln>
              </p:spPr>
              <p:txBody>
                <a:bodyPr rtlCol="0" anchor="ctr"/>
                <a:lstStyle/>
                <a:p>
                  <a:endParaRPr lang="zh-CN" altLang="en-US"/>
                </a:p>
              </p:txBody>
            </p:sp>
            <p:sp>
              <p:nvSpPr>
                <p:cNvPr id="333" name="任意多边形: 形状 332"/>
                <p:cNvSpPr/>
                <p:nvPr/>
              </p:nvSpPr>
              <p:spPr>
                <a:xfrm>
                  <a:off x="6983634" y="4060983"/>
                  <a:ext cx="10001" cy="15620"/>
                </a:xfrm>
                <a:custGeom>
                  <a:avLst/>
                  <a:gdLst>
                    <a:gd name="connsiteX0" fmla="*/ 10001 w 10001"/>
                    <a:gd name="connsiteY0" fmla="*/ 0 h 15620"/>
                    <a:gd name="connsiteX1" fmla="*/ 10001 w 10001"/>
                    <a:gd name="connsiteY1" fmla="*/ 0 h 15620"/>
                    <a:gd name="connsiteX2" fmla="*/ 9525 w 10001"/>
                    <a:gd name="connsiteY2" fmla="*/ 2477 h 15620"/>
                    <a:gd name="connsiteX3" fmla="*/ 7906 w 10001"/>
                    <a:gd name="connsiteY3" fmla="*/ 6858 h 15620"/>
                    <a:gd name="connsiteX4" fmla="*/ 4953 w 10001"/>
                    <a:gd name="connsiteY4" fmla="*/ 11239 h 15620"/>
                    <a:gd name="connsiteX5" fmla="*/ 2286 w 10001"/>
                    <a:gd name="connsiteY5" fmla="*/ 13906 h 15620"/>
                    <a:gd name="connsiteX6" fmla="*/ 0 w 10001"/>
                    <a:gd name="connsiteY6" fmla="*/ 15621 h 15620"/>
                    <a:gd name="connsiteX7" fmla="*/ 0 w 10001"/>
                    <a:gd name="connsiteY7" fmla="*/ 15621 h 15620"/>
                    <a:gd name="connsiteX8" fmla="*/ 0 w 10001"/>
                    <a:gd name="connsiteY8" fmla="*/ 8668 h 15620"/>
                    <a:gd name="connsiteX9" fmla="*/ 0 w 10001"/>
                    <a:gd name="connsiteY9" fmla="*/ 8668 h 15620"/>
                    <a:gd name="connsiteX10" fmla="*/ 4191 w 10001"/>
                    <a:gd name="connsiteY10" fmla="*/ 6096 h 15620"/>
                    <a:gd name="connsiteX11" fmla="*/ 7525 w 10001"/>
                    <a:gd name="connsiteY11" fmla="*/ 3048 h 15620"/>
                    <a:gd name="connsiteX12" fmla="*/ 9906 w 10001"/>
                    <a:gd name="connsiteY12" fmla="*/ 191 h 1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1" h="15620">
                      <a:moveTo>
                        <a:pt x="10001" y="0"/>
                      </a:moveTo>
                      <a:lnTo>
                        <a:pt x="10001" y="0"/>
                      </a:lnTo>
                      <a:cubicBezTo>
                        <a:pt x="9888" y="834"/>
                        <a:pt x="9729" y="1660"/>
                        <a:pt x="9525" y="2477"/>
                      </a:cubicBezTo>
                      <a:cubicBezTo>
                        <a:pt x="9128" y="3986"/>
                        <a:pt x="8586" y="5453"/>
                        <a:pt x="7906" y="6858"/>
                      </a:cubicBezTo>
                      <a:cubicBezTo>
                        <a:pt x="7089" y="8425"/>
                        <a:pt x="6098" y="9894"/>
                        <a:pt x="4953" y="11239"/>
                      </a:cubicBezTo>
                      <a:cubicBezTo>
                        <a:pt x="4187" y="12244"/>
                        <a:pt x="3290" y="13141"/>
                        <a:pt x="2286" y="13906"/>
                      </a:cubicBezTo>
                      <a:lnTo>
                        <a:pt x="0" y="15621"/>
                      </a:lnTo>
                      <a:lnTo>
                        <a:pt x="0" y="15621"/>
                      </a:lnTo>
                      <a:lnTo>
                        <a:pt x="0" y="8668"/>
                      </a:lnTo>
                      <a:cubicBezTo>
                        <a:pt x="0" y="8668"/>
                        <a:pt x="0" y="8668"/>
                        <a:pt x="0" y="8668"/>
                      </a:cubicBezTo>
                      <a:cubicBezTo>
                        <a:pt x="1463" y="7924"/>
                        <a:pt x="2865" y="7064"/>
                        <a:pt x="4191" y="6096"/>
                      </a:cubicBezTo>
                      <a:cubicBezTo>
                        <a:pt x="5391" y="5181"/>
                        <a:pt x="6507" y="4161"/>
                        <a:pt x="7525" y="3048"/>
                      </a:cubicBezTo>
                      <a:cubicBezTo>
                        <a:pt x="8370" y="2139"/>
                        <a:pt x="9165" y="1185"/>
                        <a:pt x="9906" y="191"/>
                      </a:cubicBezTo>
                      <a:close/>
                    </a:path>
                  </a:pathLst>
                </a:custGeom>
                <a:solidFill>
                  <a:srgbClr val="C53F3F"/>
                </a:solidFill>
                <a:ln w="9525" cap="flat">
                  <a:noFill/>
                  <a:prstDash val="solid"/>
                  <a:miter/>
                </a:ln>
              </p:spPr>
              <p:txBody>
                <a:bodyPr rtlCol="0" anchor="ctr"/>
                <a:lstStyle/>
                <a:p>
                  <a:endParaRPr lang="zh-CN" altLang="en-US"/>
                </a:p>
              </p:txBody>
            </p:sp>
            <p:sp>
              <p:nvSpPr>
                <p:cNvPr id="334" name="任意多边形: 形状 333"/>
                <p:cNvSpPr/>
                <p:nvPr/>
              </p:nvSpPr>
              <p:spPr>
                <a:xfrm>
                  <a:off x="6948487" y="4061078"/>
                  <a:ext cx="9525" cy="15621"/>
                </a:xfrm>
                <a:custGeom>
                  <a:avLst/>
                  <a:gdLst>
                    <a:gd name="connsiteX0" fmla="*/ 571 w 9525"/>
                    <a:gd name="connsiteY0" fmla="*/ 0 h 15621"/>
                    <a:gd name="connsiteX1" fmla="*/ 1334 w 9525"/>
                    <a:gd name="connsiteY1" fmla="*/ 1048 h 15621"/>
                    <a:gd name="connsiteX2" fmla="*/ 9525 w 9525"/>
                    <a:gd name="connsiteY2" fmla="*/ 8001 h 15621"/>
                    <a:gd name="connsiteX3" fmla="*/ 9525 w 9525"/>
                    <a:gd name="connsiteY3" fmla="*/ 8001 h 15621"/>
                    <a:gd name="connsiteX4" fmla="*/ 9525 w 9525"/>
                    <a:gd name="connsiteY4" fmla="*/ 8001 h 15621"/>
                    <a:gd name="connsiteX5" fmla="*/ 9525 w 9525"/>
                    <a:gd name="connsiteY5" fmla="*/ 15621 h 15621"/>
                    <a:gd name="connsiteX6" fmla="*/ 0 w 9525"/>
                    <a:gd name="connsiteY6" fmla="*/ 191 h 15621"/>
                    <a:gd name="connsiteX7" fmla="*/ 0 w 9525"/>
                    <a:gd name="connsiteY7" fmla="*/ 191 h 15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5621">
                      <a:moveTo>
                        <a:pt x="571" y="0"/>
                      </a:moveTo>
                      <a:lnTo>
                        <a:pt x="1334" y="1048"/>
                      </a:lnTo>
                      <a:cubicBezTo>
                        <a:pt x="3520" y="3939"/>
                        <a:pt x="6317" y="6313"/>
                        <a:pt x="9525" y="8001"/>
                      </a:cubicBezTo>
                      <a:lnTo>
                        <a:pt x="9525" y="8001"/>
                      </a:lnTo>
                      <a:lnTo>
                        <a:pt x="9525" y="8001"/>
                      </a:lnTo>
                      <a:lnTo>
                        <a:pt x="9525" y="15621"/>
                      </a:lnTo>
                      <a:cubicBezTo>
                        <a:pt x="4289" y="12077"/>
                        <a:pt x="821" y="6460"/>
                        <a:pt x="0" y="191"/>
                      </a:cubicBezTo>
                      <a:lnTo>
                        <a:pt x="0" y="191"/>
                      </a:lnTo>
                      <a:close/>
                    </a:path>
                  </a:pathLst>
                </a:custGeom>
                <a:solidFill>
                  <a:srgbClr val="C53F3F"/>
                </a:solidFill>
                <a:ln w="9525" cap="flat">
                  <a:noFill/>
                  <a:prstDash val="solid"/>
                  <a:miter/>
                </a:ln>
              </p:spPr>
              <p:txBody>
                <a:bodyPr rtlCol="0" anchor="ctr"/>
                <a:lstStyle/>
                <a:p>
                  <a:endParaRPr lang="zh-CN" altLang="en-US"/>
                </a:p>
              </p:txBody>
            </p:sp>
            <p:sp>
              <p:nvSpPr>
                <p:cNvPr id="335" name="任意多边形: 形状 334"/>
                <p:cNvSpPr/>
                <p:nvPr/>
              </p:nvSpPr>
              <p:spPr>
                <a:xfrm>
                  <a:off x="6983730" y="4049744"/>
                  <a:ext cx="8000" cy="7429"/>
                </a:xfrm>
                <a:custGeom>
                  <a:avLst/>
                  <a:gdLst>
                    <a:gd name="connsiteX0" fmla="*/ 0 w 8000"/>
                    <a:gd name="connsiteY0" fmla="*/ 0 h 7429"/>
                    <a:gd name="connsiteX1" fmla="*/ 4667 w 8000"/>
                    <a:gd name="connsiteY1" fmla="*/ 3524 h 7429"/>
                    <a:gd name="connsiteX2" fmla="*/ 8001 w 8000"/>
                    <a:gd name="connsiteY2" fmla="*/ 7429 h 7429"/>
                    <a:gd name="connsiteX3" fmla="*/ 0 w 8000"/>
                    <a:gd name="connsiteY3" fmla="*/ 7429 h 7429"/>
                  </a:gdLst>
                  <a:ahLst/>
                  <a:cxnLst>
                    <a:cxn ang="0">
                      <a:pos x="connsiteX0" y="connsiteY0"/>
                    </a:cxn>
                    <a:cxn ang="0">
                      <a:pos x="connsiteX1" y="connsiteY1"/>
                    </a:cxn>
                    <a:cxn ang="0">
                      <a:pos x="connsiteX2" y="connsiteY2"/>
                    </a:cxn>
                    <a:cxn ang="0">
                      <a:pos x="connsiteX3" y="connsiteY3"/>
                    </a:cxn>
                  </a:cxnLst>
                  <a:rect l="l" t="t" r="r" b="b"/>
                  <a:pathLst>
                    <a:path w="8000" h="7429">
                      <a:moveTo>
                        <a:pt x="0" y="0"/>
                      </a:moveTo>
                      <a:cubicBezTo>
                        <a:pt x="1672" y="1012"/>
                        <a:pt x="3236" y="2193"/>
                        <a:pt x="4667" y="3524"/>
                      </a:cubicBezTo>
                      <a:cubicBezTo>
                        <a:pt x="5928" y="4691"/>
                        <a:pt x="7047" y="6002"/>
                        <a:pt x="8001" y="7429"/>
                      </a:cubicBezTo>
                      <a:lnTo>
                        <a:pt x="0" y="7429"/>
                      </a:lnTo>
                      <a:close/>
                    </a:path>
                  </a:pathLst>
                </a:custGeom>
                <a:solidFill>
                  <a:srgbClr val="C53F3F"/>
                </a:solidFill>
                <a:ln w="9525" cap="flat">
                  <a:noFill/>
                  <a:prstDash val="solid"/>
                  <a:miter/>
                </a:ln>
              </p:spPr>
              <p:txBody>
                <a:bodyPr rtlCol="0" anchor="ctr"/>
                <a:lstStyle/>
                <a:p>
                  <a:endParaRPr lang="zh-CN" altLang="en-US"/>
                </a:p>
              </p:txBody>
            </p:sp>
            <p:sp>
              <p:nvSpPr>
                <p:cNvPr id="336" name="任意多边形: 形状 335"/>
                <p:cNvSpPr/>
                <p:nvPr/>
              </p:nvSpPr>
              <p:spPr>
                <a:xfrm>
                  <a:off x="6983444" y="4059555"/>
                  <a:ext cx="7905" cy="7048"/>
                </a:xfrm>
                <a:custGeom>
                  <a:avLst/>
                  <a:gdLst>
                    <a:gd name="connsiteX0" fmla="*/ 286 w 7905"/>
                    <a:gd name="connsiteY0" fmla="*/ 0 h 7048"/>
                    <a:gd name="connsiteX1" fmla="*/ 7906 w 7905"/>
                    <a:gd name="connsiteY1" fmla="*/ 0 h 7048"/>
                    <a:gd name="connsiteX2" fmla="*/ 0 w 7905"/>
                    <a:gd name="connsiteY2" fmla="*/ 7048 h 7048"/>
                  </a:gdLst>
                  <a:ahLst/>
                  <a:cxnLst>
                    <a:cxn ang="0">
                      <a:pos x="connsiteX0" y="connsiteY0"/>
                    </a:cxn>
                    <a:cxn ang="0">
                      <a:pos x="connsiteX1" y="connsiteY1"/>
                    </a:cxn>
                    <a:cxn ang="0">
                      <a:pos x="connsiteX2" y="connsiteY2"/>
                    </a:cxn>
                  </a:cxnLst>
                  <a:rect l="l" t="t" r="r" b="b"/>
                  <a:pathLst>
                    <a:path w="7905" h="7048">
                      <a:moveTo>
                        <a:pt x="286" y="0"/>
                      </a:moveTo>
                      <a:lnTo>
                        <a:pt x="7906" y="0"/>
                      </a:lnTo>
                      <a:cubicBezTo>
                        <a:pt x="5846" y="2924"/>
                        <a:pt x="3141" y="5336"/>
                        <a:pt x="0" y="7048"/>
                      </a:cubicBezTo>
                      <a:close/>
                    </a:path>
                  </a:pathLst>
                </a:custGeom>
                <a:solidFill>
                  <a:srgbClr val="C53F3F"/>
                </a:solidFill>
                <a:ln w="9525" cap="flat">
                  <a:noFill/>
                  <a:prstDash val="solid"/>
                  <a:miter/>
                </a:ln>
              </p:spPr>
              <p:txBody>
                <a:bodyPr rtlCol="0" anchor="ctr"/>
                <a:lstStyle/>
                <a:p>
                  <a:endParaRPr lang="zh-CN" altLang="en-US"/>
                </a:p>
              </p:txBody>
            </p:sp>
            <p:sp>
              <p:nvSpPr>
                <p:cNvPr id="337" name="任意多边形: 形状 336"/>
                <p:cNvSpPr/>
                <p:nvPr/>
              </p:nvSpPr>
              <p:spPr>
                <a:xfrm>
                  <a:off x="6950964" y="4050029"/>
                  <a:ext cx="7524" cy="7620"/>
                </a:xfrm>
                <a:custGeom>
                  <a:avLst/>
                  <a:gdLst>
                    <a:gd name="connsiteX0" fmla="*/ 7525 w 7524"/>
                    <a:gd name="connsiteY0" fmla="*/ 0 h 7620"/>
                    <a:gd name="connsiteX1" fmla="*/ 7525 w 7524"/>
                    <a:gd name="connsiteY1" fmla="*/ 7620 h 7620"/>
                    <a:gd name="connsiteX2" fmla="*/ 0 w 7524"/>
                    <a:gd name="connsiteY2" fmla="*/ 7620 h 7620"/>
                    <a:gd name="connsiteX3" fmla="*/ 3334 w 7524"/>
                    <a:gd name="connsiteY3" fmla="*/ 3620 h 7620"/>
                    <a:gd name="connsiteX4" fmla="*/ 7525 w 7524"/>
                    <a:gd name="connsiteY4" fmla="*/ 0 h 7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24" h="7620">
                      <a:moveTo>
                        <a:pt x="7525" y="0"/>
                      </a:moveTo>
                      <a:lnTo>
                        <a:pt x="7525" y="7620"/>
                      </a:lnTo>
                      <a:lnTo>
                        <a:pt x="0" y="7620"/>
                      </a:lnTo>
                      <a:cubicBezTo>
                        <a:pt x="898" y="6123"/>
                        <a:pt x="2023" y="4774"/>
                        <a:pt x="3334" y="3620"/>
                      </a:cubicBezTo>
                      <a:cubicBezTo>
                        <a:pt x="4580" y="2248"/>
                        <a:pt x="5987" y="1033"/>
                        <a:pt x="7525" y="0"/>
                      </a:cubicBezTo>
                      <a:close/>
                    </a:path>
                  </a:pathLst>
                </a:custGeom>
                <a:solidFill>
                  <a:srgbClr val="C53F3F"/>
                </a:solidFill>
                <a:ln w="9525" cap="flat">
                  <a:noFill/>
                  <a:prstDash val="solid"/>
                  <a:miter/>
                </a:ln>
              </p:spPr>
              <p:txBody>
                <a:bodyPr rtlCol="0" anchor="ctr"/>
                <a:lstStyle/>
                <a:p>
                  <a:endParaRPr lang="zh-CN" altLang="en-US"/>
                </a:p>
              </p:txBody>
            </p:sp>
            <p:sp>
              <p:nvSpPr>
                <p:cNvPr id="338" name="任意多边形: 形状 337"/>
                <p:cNvSpPr/>
                <p:nvPr/>
              </p:nvSpPr>
              <p:spPr>
                <a:xfrm>
                  <a:off x="6951154" y="4059555"/>
                  <a:ext cx="7334" cy="6762"/>
                </a:xfrm>
                <a:custGeom>
                  <a:avLst/>
                  <a:gdLst>
                    <a:gd name="connsiteX0" fmla="*/ 0 w 7334"/>
                    <a:gd name="connsiteY0" fmla="*/ 0 h 6762"/>
                    <a:gd name="connsiteX1" fmla="*/ 7334 w 7334"/>
                    <a:gd name="connsiteY1" fmla="*/ 0 h 6762"/>
                    <a:gd name="connsiteX2" fmla="*/ 7334 w 7334"/>
                    <a:gd name="connsiteY2" fmla="*/ 6763 h 6762"/>
                    <a:gd name="connsiteX3" fmla="*/ 0 w 7334"/>
                    <a:gd name="connsiteY3" fmla="*/ 0 h 6762"/>
                  </a:gdLst>
                  <a:ahLst/>
                  <a:cxnLst>
                    <a:cxn ang="0">
                      <a:pos x="connsiteX0" y="connsiteY0"/>
                    </a:cxn>
                    <a:cxn ang="0">
                      <a:pos x="connsiteX1" y="connsiteY1"/>
                    </a:cxn>
                    <a:cxn ang="0">
                      <a:pos x="connsiteX2" y="connsiteY2"/>
                    </a:cxn>
                    <a:cxn ang="0">
                      <a:pos x="connsiteX3" y="connsiteY3"/>
                    </a:cxn>
                  </a:cxnLst>
                  <a:rect l="l" t="t" r="r" b="b"/>
                  <a:pathLst>
                    <a:path w="7334" h="6762">
                      <a:moveTo>
                        <a:pt x="0" y="0"/>
                      </a:moveTo>
                      <a:lnTo>
                        <a:pt x="7334" y="0"/>
                      </a:lnTo>
                      <a:lnTo>
                        <a:pt x="7334" y="6763"/>
                      </a:lnTo>
                      <a:cubicBezTo>
                        <a:pt x="4398" y="5108"/>
                        <a:pt x="1887" y="2793"/>
                        <a:pt x="0" y="0"/>
                      </a:cubicBezTo>
                      <a:close/>
                    </a:path>
                  </a:pathLst>
                </a:custGeom>
                <a:solidFill>
                  <a:srgbClr val="C53F3F"/>
                </a:solidFill>
                <a:ln w="9525" cap="flat">
                  <a:noFill/>
                  <a:prstDash val="solid"/>
                  <a:miter/>
                </a:ln>
              </p:spPr>
              <p:txBody>
                <a:bodyPr rtlCol="0" anchor="ctr"/>
                <a:lstStyle/>
                <a:p>
                  <a:endParaRPr lang="zh-CN" altLang="en-US"/>
                </a:p>
              </p:txBody>
            </p:sp>
          </p:grpSp>
          <p:sp>
            <p:nvSpPr>
              <p:cNvPr id="155" name="任意多边形: 形状 154"/>
              <p:cNvSpPr/>
              <p:nvPr/>
            </p:nvSpPr>
            <p:spPr>
              <a:xfrm>
                <a:off x="7028091" y="4039198"/>
                <a:ext cx="49364" cy="37666"/>
              </a:xfrm>
              <a:custGeom>
                <a:avLst/>
                <a:gdLst>
                  <a:gd name="connsiteX0" fmla="*/ 10884 w 49364"/>
                  <a:gd name="connsiteY0" fmla="*/ 1401 h 37666"/>
                  <a:gd name="connsiteX1" fmla="*/ 692 w 49364"/>
                  <a:gd name="connsiteY1" fmla="*/ 23690 h 37666"/>
                  <a:gd name="connsiteX2" fmla="*/ 19742 w 49364"/>
                  <a:gd name="connsiteY2" fmla="*/ 37596 h 37666"/>
                  <a:gd name="connsiteX3" fmla="*/ 28029 w 49364"/>
                  <a:gd name="connsiteY3" fmla="*/ 35120 h 37666"/>
                  <a:gd name="connsiteX4" fmla="*/ 43745 w 49364"/>
                  <a:gd name="connsiteY4" fmla="*/ 24356 h 37666"/>
                  <a:gd name="connsiteX5" fmla="*/ 49365 w 49364"/>
                  <a:gd name="connsiteY5" fmla="*/ 18927 h 37666"/>
                  <a:gd name="connsiteX6" fmla="*/ 48984 w 49364"/>
                  <a:gd name="connsiteY6" fmla="*/ 18451 h 37666"/>
                  <a:gd name="connsiteX7" fmla="*/ 41459 w 49364"/>
                  <a:gd name="connsiteY7" fmla="*/ 11498 h 37666"/>
                  <a:gd name="connsiteX8" fmla="*/ 25457 w 49364"/>
                  <a:gd name="connsiteY8" fmla="*/ 1497 h 37666"/>
                  <a:gd name="connsiteX9" fmla="*/ 10884 w 49364"/>
                  <a:gd name="connsiteY9" fmla="*/ 1401 h 37666"/>
                  <a:gd name="connsiteX10" fmla="*/ 17932 w 49364"/>
                  <a:gd name="connsiteY10" fmla="*/ 7212 h 37666"/>
                  <a:gd name="connsiteX11" fmla="*/ 29431 w 49364"/>
                  <a:gd name="connsiteY11" fmla="*/ 19141 h 37666"/>
                  <a:gd name="connsiteX12" fmla="*/ 17502 w 49364"/>
                  <a:gd name="connsiteY12" fmla="*/ 30639 h 37666"/>
                  <a:gd name="connsiteX13" fmla="*/ 6003 w 49364"/>
                  <a:gd name="connsiteY13" fmla="*/ 18711 h 37666"/>
                  <a:gd name="connsiteX14" fmla="*/ 6026 w 49364"/>
                  <a:gd name="connsiteY14" fmla="*/ 18166 h 37666"/>
                  <a:gd name="connsiteX15" fmla="*/ 17551 w 49364"/>
                  <a:gd name="connsiteY15" fmla="*/ 7212 h 3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364" h="37666">
                    <a:moveTo>
                      <a:pt x="10884" y="1401"/>
                    </a:moveTo>
                    <a:cubicBezTo>
                      <a:pt x="2524" y="5369"/>
                      <a:pt x="-1775" y="14771"/>
                      <a:pt x="692" y="23690"/>
                    </a:cubicBezTo>
                    <a:cubicBezTo>
                      <a:pt x="2661" y="32443"/>
                      <a:pt x="10805" y="38388"/>
                      <a:pt x="19742" y="37596"/>
                    </a:cubicBezTo>
                    <a:cubicBezTo>
                      <a:pt x="22638" y="37313"/>
                      <a:pt x="25452" y="36472"/>
                      <a:pt x="28029" y="35120"/>
                    </a:cubicBezTo>
                    <a:cubicBezTo>
                      <a:pt x="33742" y="32279"/>
                      <a:pt x="39032" y="28657"/>
                      <a:pt x="43745" y="24356"/>
                    </a:cubicBezTo>
                    <a:lnTo>
                      <a:pt x="49365" y="18927"/>
                    </a:lnTo>
                    <a:lnTo>
                      <a:pt x="48984" y="18451"/>
                    </a:lnTo>
                    <a:cubicBezTo>
                      <a:pt x="46507" y="16165"/>
                      <a:pt x="44031" y="13689"/>
                      <a:pt x="41459" y="11498"/>
                    </a:cubicBezTo>
                    <a:cubicBezTo>
                      <a:pt x="36756" y="7248"/>
                      <a:pt x="31338" y="3862"/>
                      <a:pt x="25457" y="1497"/>
                    </a:cubicBezTo>
                    <a:cubicBezTo>
                      <a:pt x="20804" y="-465"/>
                      <a:pt x="15562" y="-500"/>
                      <a:pt x="10884" y="1401"/>
                    </a:cubicBezTo>
                    <a:close/>
                    <a:moveTo>
                      <a:pt x="17932" y="7212"/>
                    </a:moveTo>
                    <a:cubicBezTo>
                      <a:pt x="24402" y="7331"/>
                      <a:pt x="29550" y="12671"/>
                      <a:pt x="29431" y="19141"/>
                    </a:cubicBezTo>
                    <a:cubicBezTo>
                      <a:pt x="29312" y="25610"/>
                      <a:pt x="23971" y="30758"/>
                      <a:pt x="17502" y="30639"/>
                    </a:cubicBezTo>
                    <a:cubicBezTo>
                      <a:pt x="11033" y="30521"/>
                      <a:pt x="5885" y="25180"/>
                      <a:pt x="6003" y="18711"/>
                    </a:cubicBezTo>
                    <a:cubicBezTo>
                      <a:pt x="6006" y="18529"/>
                      <a:pt x="6014" y="18347"/>
                      <a:pt x="6026" y="18166"/>
                    </a:cubicBezTo>
                    <a:cubicBezTo>
                      <a:pt x="6331" y="12025"/>
                      <a:pt x="11403" y="7205"/>
                      <a:pt x="17551" y="7212"/>
                    </a:cubicBezTo>
                    <a:close/>
                  </a:path>
                </a:pathLst>
              </a:custGeom>
              <a:solidFill>
                <a:srgbClr val="C53F3F"/>
              </a:solidFill>
              <a:ln w="9525" cap="flat">
                <a:noFill/>
                <a:prstDash val="solid"/>
                <a:miter/>
              </a:ln>
            </p:spPr>
            <p:txBody>
              <a:bodyPr rtlCol="0" anchor="ctr"/>
              <a:lstStyle/>
              <a:p>
                <a:endParaRPr lang="zh-CN" altLang="en-US"/>
              </a:p>
            </p:txBody>
          </p:sp>
          <p:sp>
            <p:nvSpPr>
              <p:cNvPr id="156" name="任意多边形: 形状 155"/>
              <p:cNvSpPr/>
              <p:nvPr/>
            </p:nvSpPr>
            <p:spPr>
              <a:xfrm>
                <a:off x="6955631" y="4316920"/>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655"/>
                      <a:pt x="2857"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57" name="任意多边形: 形状 156"/>
              <p:cNvSpPr/>
              <p:nvPr/>
            </p:nvSpPr>
            <p:spPr>
              <a:xfrm>
                <a:off x="6980745" y="4488084"/>
                <a:ext cx="3302" cy="171735"/>
              </a:xfrm>
              <a:custGeom>
                <a:avLst/>
                <a:gdLst>
                  <a:gd name="connsiteX0" fmla="*/ 1651 w 3302"/>
                  <a:gd name="connsiteY0" fmla="*/ 171736 h 171735"/>
                  <a:gd name="connsiteX1" fmla="*/ 127 w 3302"/>
                  <a:gd name="connsiteY1" fmla="*/ 128778 h 171735"/>
                  <a:gd name="connsiteX2" fmla="*/ 127 w 3302"/>
                  <a:gd name="connsiteY2" fmla="*/ 85820 h 171735"/>
                  <a:gd name="connsiteX3" fmla="*/ 127 w 3302"/>
                  <a:gd name="connsiteY3" fmla="*/ 42863 h 171735"/>
                  <a:gd name="connsiteX4" fmla="*/ 1651 w 3302"/>
                  <a:gd name="connsiteY4" fmla="*/ 0 h 171735"/>
                  <a:gd name="connsiteX5" fmla="*/ 3175 w 3302"/>
                  <a:gd name="connsiteY5" fmla="*/ 42863 h 171735"/>
                  <a:gd name="connsiteX6" fmla="*/ 3175 w 3302"/>
                  <a:gd name="connsiteY6" fmla="*/ 85820 h 171735"/>
                  <a:gd name="connsiteX7" fmla="*/ 3175 w 3302"/>
                  <a:gd name="connsiteY7" fmla="*/ 128778 h 171735"/>
                  <a:gd name="connsiteX8" fmla="*/ 1651 w 3302"/>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2"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794" y="14288"/>
                      <a:pt x="1651" y="0"/>
                    </a:cubicBezTo>
                    <a:cubicBezTo>
                      <a:pt x="2413" y="14288"/>
                      <a:pt x="2889" y="28575"/>
                      <a:pt x="3175" y="42863"/>
                    </a:cubicBezTo>
                    <a:cubicBezTo>
                      <a:pt x="3461" y="57150"/>
                      <a:pt x="3175" y="71438"/>
                      <a:pt x="3175" y="85820"/>
                    </a:cubicBezTo>
                    <a:cubicBezTo>
                      <a:pt x="3175" y="100203"/>
                      <a:pt x="3175" y="114395"/>
                      <a:pt x="3175" y="128778"/>
                    </a:cubicBezTo>
                    <a:cubicBezTo>
                      <a:pt x="3175"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158" name="任意多边形: 形状 157"/>
              <p:cNvSpPr/>
              <p:nvPr/>
            </p:nvSpPr>
            <p:spPr>
              <a:xfrm>
                <a:off x="7038022" y="4316920"/>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59" name="任意多边形: 形状 158"/>
              <p:cNvSpPr/>
              <p:nvPr/>
            </p:nvSpPr>
            <p:spPr>
              <a:xfrm>
                <a:off x="7062590" y="4488084"/>
                <a:ext cx="4395" cy="171735"/>
              </a:xfrm>
              <a:custGeom>
                <a:avLst/>
                <a:gdLst>
                  <a:gd name="connsiteX0" fmla="*/ 2197 w 4395"/>
                  <a:gd name="connsiteY0" fmla="*/ 171736 h 171735"/>
                  <a:gd name="connsiteX1" fmla="*/ 673 w 4395"/>
                  <a:gd name="connsiteY1" fmla="*/ 128778 h 171735"/>
                  <a:gd name="connsiteX2" fmla="*/ 197 w 4395"/>
                  <a:gd name="connsiteY2" fmla="*/ 85820 h 171735"/>
                  <a:gd name="connsiteX3" fmla="*/ 673 w 4395"/>
                  <a:gd name="connsiteY3" fmla="*/ 42863 h 171735"/>
                  <a:gd name="connsiteX4" fmla="*/ 2197 w 4395"/>
                  <a:gd name="connsiteY4" fmla="*/ 0 h 171735"/>
                  <a:gd name="connsiteX5" fmla="*/ 3721 w 4395"/>
                  <a:gd name="connsiteY5" fmla="*/ 42863 h 171735"/>
                  <a:gd name="connsiteX6" fmla="*/ 4198 w 4395"/>
                  <a:gd name="connsiteY6" fmla="*/ 85820 h 171735"/>
                  <a:gd name="connsiteX7" fmla="*/ 3721 w 4395"/>
                  <a:gd name="connsiteY7" fmla="*/ 128778 h 171735"/>
                  <a:gd name="connsiteX8" fmla="*/ 2197 w 4395"/>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735">
                    <a:moveTo>
                      <a:pt x="2197" y="171736"/>
                    </a:moveTo>
                    <a:cubicBezTo>
                      <a:pt x="1340" y="157448"/>
                      <a:pt x="959" y="143161"/>
                      <a:pt x="673" y="128778"/>
                    </a:cubicBezTo>
                    <a:cubicBezTo>
                      <a:pt x="388" y="114395"/>
                      <a:pt x="673" y="100203"/>
                      <a:pt x="197" y="85820"/>
                    </a:cubicBezTo>
                    <a:cubicBezTo>
                      <a:pt x="-279" y="71438"/>
                      <a:pt x="197" y="57245"/>
                      <a:pt x="673" y="42863"/>
                    </a:cubicBezTo>
                    <a:cubicBezTo>
                      <a:pt x="1150" y="28480"/>
                      <a:pt x="1340" y="14288"/>
                      <a:pt x="2197" y="0"/>
                    </a:cubicBezTo>
                    <a:cubicBezTo>
                      <a:pt x="2960" y="14288"/>
                      <a:pt x="3436" y="28575"/>
                      <a:pt x="3721" y="42863"/>
                    </a:cubicBezTo>
                    <a:cubicBezTo>
                      <a:pt x="4007" y="57150"/>
                      <a:pt x="3721" y="71438"/>
                      <a:pt x="4198" y="85820"/>
                    </a:cubicBezTo>
                    <a:cubicBezTo>
                      <a:pt x="4674" y="100203"/>
                      <a:pt x="4198" y="114395"/>
                      <a:pt x="3721" y="128778"/>
                    </a:cubicBezTo>
                    <a:cubicBezTo>
                      <a:pt x="3245" y="143161"/>
                      <a:pt x="2960" y="157448"/>
                      <a:pt x="2197" y="171736"/>
                    </a:cubicBezTo>
                    <a:close/>
                  </a:path>
                </a:pathLst>
              </a:custGeom>
              <a:solidFill>
                <a:srgbClr val="A6A6A6"/>
              </a:solidFill>
              <a:ln w="9525" cap="flat">
                <a:noFill/>
                <a:prstDash val="solid"/>
                <a:miter/>
              </a:ln>
            </p:spPr>
            <p:txBody>
              <a:bodyPr rtlCol="0" anchor="ctr"/>
              <a:lstStyle/>
              <a:p>
                <a:endParaRPr lang="zh-CN" altLang="en-US"/>
              </a:p>
            </p:txBody>
          </p:sp>
          <p:sp>
            <p:nvSpPr>
              <p:cNvPr id="160" name="任意多边形: 形状 159"/>
              <p:cNvSpPr/>
              <p:nvPr/>
            </p:nvSpPr>
            <p:spPr>
              <a:xfrm>
                <a:off x="6955631" y="363169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655"/>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61" name="任意多边形: 形状 160"/>
              <p:cNvSpPr/>
              <p:nvPr/>
            </p:nvSpPr>
            <p:spPr>
              <a:xfrm>
                <a:off x="6980745" y="3802760"/>
                <a:ext cx="3302" cy="171831"/>
              </a:xfrm>
              <a:custGeom>
                <a:avLst/>
                <a:gdLst>
                  <a:gd name="connsiteX0" fmla="*/ 1651 w 3302"/>
                  <a:gd name="connsiteY0" fmla="*/ 171831 h 171831"/>
                  <a:gd name="connsiteX1" fmla="*/ 127 w 3302"/>
                  <a:gd name="connsiteY1" fmla="*/ 128873 h 171831"/>
                  <a:gd name="connsiteX2" fmla="*/ 127 w 3302"/>
                  <a:gd name="connsiteY2" fmla="*/ 85916 h 171831"/>
                  <a:gd name="connsiteX3" fmla="*/ 127 w 3302"/>
                  <a:gd name="connsiteY3" fmla="*/ 42958 h 171831"/>
                  <a:gd name="connsiteX4" fmla="*/ 1651 w 3302"/>
                  <a:gd name="connsiteY4" fmla="*/ 0 h 171831"/>
                  <a:gd name="connsiteX5" fmla="*/ 3175 w 3302"/>
                  <a:gd name="connsiteY5" fmla="*/ 42958 h 171831"/>
                  <a:gd name="connsiteX6" fmla="*/ 3175 w 3302"/>
                  <a:gd name="connsiteY6" fmla="*/ 85916 h 171831"/>
                  <a:gd name="connsiteX7" fmla="*/ 3175 w 3302"/>
                  <a:gd name="connsiteY7" fmla="*/ 128873 h 171831"/>
                  <a:gd name="connsiteX8" fmla="*/ 1651 w 3302"/>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2" h="171831">
                    <a:moveTo>
                      <a:pt x="1651" y="171831"/>
                    </a:moveTo>
                    <a:cubicBezTo>
                      <a:pt x="794" y="157544"/>
                      <a:pt x="413" y="143256"/>
                      <a:pt x="127" y="128873"/>
                    </a:cubicBezTo>
                    <a:cubicBezTo>
                      <a:pt x="-159" y="114491"/>
                      <a:pt x="127" y="100298"/>
                      <a:pt x="127" y="85916"/>
                    </a:cubicBezTo>
                    <a:cubicBezTo>
                      <a:pt x="127" y="71533"/>
                      <a:pt x="127" y="57341"/>
                      <a:pt x="127" y="42958"/>
                    </a:cubicBezTo>
                    <a:cubicBezTo>
                      <a:pt x="127" y="28575"/>
                      <a:pt x="794" y="14383"/>
                      <a:pt x="1651" y="0"/>
                    </a:cubicBezTo>
                    <a:cubicBezTo>
                      <a:pt x="2413" y="14288"/>
                      <a:pt x="2889" y="28575"/>
                      <a:pt x="3175" y="42958"/>
                    </a:cubicBezTo>
                    <a:cubicBezTo>
                      <a:pt x="3461" y="57341"/>
                      <a:pt x="3175" y="71533"/>
                      <a:pt x="3175" y="85916"/>
                    </a:cubicBezTo>
                    <a:cubicBezTo>
                      <a:pt x="3175" y="100298"/>
                      <a:pt x="3175" y="114491"/>
                      <a:pt x="3175" y="128873"/>
                    </a:cubicBezTo>
                    <a:cubicBezTo>
                      <a:pt x="3175" y="143256"/>
                      <a:pt x="2413" y="157544"/>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162" name="任意多边形: 形状 161"/>
              <p:cNvSpPr/>
              <p:nvPr/>
            </p:nvSpPr>
            <p:spPr>
              <a:xfrm>
                <a:off x="7038022" y="363169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655"/>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163" name="任意多边形: 形状 162"/>
              <p:cNvSpPr/>
              <p:nvPr/>
            </p:nvSpPr>
            <p:spPr>
              <a:xfrm>
                <a:off x="7062590" y="3802760"/>
                <a:ext cx="4395" cy="171831"/>
              </a:xfrm>
              <a:custGeom>
                <a:avLst/>
                <a:gdLst>
                  <a:gd name="connsiteX0" fmla="*/ 2197 w 4395"/>
                  <a:gd name="connsiteY0" fmla="*/ 171831 h 171831"/>
                  <a:gd name="connsiteX1" fmla="*/ 673 w 4395"/>
                  <a:gd name="connsiteY1" fmla="*/ 128873 h 171831"/>
                  <a:gd name="connsiteX2" fmla="*/ 197 w 4395"/>
                  <a:gd name="connsiteY2" fmla="*/ 85916 h 171831"/>
                  <a:gd name="connsiteX3" fmla="*/ 673 w 4395"/>
                  <a:gd name="connsiteY3" fmla="*/ 42958 h 171831"/>
                  <a:gd name="connsiteX4" fmla="*/ 2197 w 4395"/>
                  <a:gd name="connsiteY4" fmla="*/ 0 h 171831"/>
                  <a:gd name="connsiteX5" fmla="*/ 3721 w 4395"/>
                  <a:gd name="connsiteY5" fmla="*/ 42958 h 171831"/>
                  <a:gd name="connsiteX6" fmla="*/ 4198 w 4395"/>
                  <a:gd name="connsiteY6" fmla="*/ 85916 h 171831"/>
                  <a:gd name="connsiteX7" fmla="*/ 3721 w 4395"/>
                  <a:gd name="connsiteY7" fmla="*/ 128873 h 171831"/>
                  <a:gd name="connsiteX8" fmla="*/ 2197 w 4395"/>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831">
                    <a:moveTo>
                      <a:pt x="2197" y="171831"/>
                    </a:moveTo>
                    <a:cubicBezTo>
                      <a:pt x="1340" y="157544"/>
                      <a:pt x="959" y="143256"/>
                      <a:pt x="673" y="128873"/>
                    </a:cubicBezTo>
                    <a:cubicBezTo>
                      <a:pt x="388" y="114491"/>
                      <a:pt x="673" y="100298"/>
                      <a:pt x="197" y="85916"/>
                    </a:cubicBezTo>
                    <a:cubicBezTo>
                      <a:pt x="-279" y="71533"/>
                      <a:pt x="197" y="57341"/>
                      <a:pt x="673" y="42958"/>
                    </a:cubicBezTo>
                    <a:cubicBezTo>
                      <a:pt x="1150" y="28575"/>
                      <a:pt x="1340" y="14383"/>
                      <a:pt x="2197" y="0"/>
                    </a:cubicBezTo>
                    <a:cubicBezTo>
                      <a:pt x="2960" y="14288"/>
                      <a:pt x="3436" y="28575"/>
                      <a:pt x="3721" y="42958"/>
                    </a:cubicBezTo>
                    <a:cubicBezTo>
                      <a:pt x="4007" y="57341"/>
                      <a:pt x="3721" y="71533"/>
                      <a:pt x="4198" y="85916"/>
                    </a:cubicBezTo>
                    <a:cubicBezTo>
                      <a:pt x="4674" y="100298"/>
                      <a:pt x="4198" y="114491"/>
                      <a:pt x="3721" y="128873"/>
                    </a:cubicBezTo>
                    <a:cubicBezTo>
                      <a:pt x="3245" y="143256"/>
                      <a:pt x="2960" y="157544"/>
                      <a:pt x="2197" y="171831"/>
                    </a:cubicBezTo>
                    <a:close/>
                  </a:path>
                </a:pathLst>
              </a:custGeom>
              <a:solidFill>
                <a:srgbClr val="A6A6A6"/>
              </a:solidFill>
              <a:ln w="9525" cap="flat">
                <a:noFill/>
                <a:prstDash val="solid"/>
                <a:miter/>
              </a:ln>
            </p:spPr>
            <p:txBody>
              <a:bodyPr rtlCol="0" anchor="ctr"/>
              <a:lstStyle/>
              <a:p>
                <a:endParaRPr lang="zh-CN" altLang="en-US"/>
              </a:p>
            </p:txBody>
          </p:sp>
          <p:sp>
            <p:nvSpPr>
              <p:cNvPr id="164" name="任意多边形: 形状 163"/>
              <p:cNvSpPr/>
              <p:nvPr/>
            </p:nvSpPr>
            <p:spPr>
              <a:xfrm>
                <a:off x="5024532" y="3416617"/>
                <a:ext cx="2263616" cy="1496472"/>
              </a:xfrm>
              <a:custGeom>
                <a:avLst/>
                <a:gdLst>
                  <a:gd name="connsiteX0" fmla="*/ 2263616 w 2263616"/>
                  <a:gd name="connsiteY0" fmla="*/ 1496473 h 1496472"/>
                  <a:gd name="connsiteX1" fmla="*/ 16859 w 2263616"/>
                  <a:gd name="connsiteY1" fmla="*/ 1496473 h 1496472"/>
                  <a:gd name="connsiteX2" fmla="*/ 0 w 2263616"/>
                  <a:gd name="connsiteY2" fmla="*/ 0 h 1496472"/>
                  <a:gd name="connsiteX3" fmla="*/ 2246757 w 2263616"/>
                  <a:gd name="connsiteY3" fmla="*/ 0 h 1496472"/>
                  <a:gd name="connsiteX4" fmla="*/ 2263616 w 2263616"/>
                  <a:gd name="connsiteY4" fmla="*/ 1496473 h 1496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616" h="1496472">
                    <a:moveTo>
                      <a:pt x="2263616" y="1496473"/>
                    </a:moveTo>
                    <a:lnTo>
                      <a:pt x="16859" y="1496473"/>
                    </a:lnTo>
                    <a:lnTo>
                      <a:pt x="0" y="0"/>
                    </a:lnTo>
                    <a:lnTo>
                      <a:pt x="2246757" y="0"/>
                    </a:lnTo>
                    <a:lnTo>
                      <a:pt x="2263616" y="1496473"/>
                    </a:lnTo>
                    <a:close/>
                  </a:path>
                </a:pathLst>
              </a:custGeom>
              <a:solidFill>
                <a:srgbClr val="455A64"/>
              </a:solidFill>
              <a:ln w="9525" cap="flat">
                <a:noFill/>
                <a:prstDash val="solid"/>
                <a:miter/>
              </a:ln>
            </p:spPr>
            <p:txBody>
              <a:bodyPr rtlCol="0" anchor="ctr"/>
              <a:lstStyle/>
              <a:p>
                <a:endParaRPr lang="zh-CN" altLang="en-US"/>
              </a:p>
            </p:txBody>
          </p:sp>
          <p:sp>
            <p:nvSpPr>
              <p:cNvPr id="165" name="任意多边形: 形状 164"/>
              <p:cNvSpPr/>
              <p:nvPr/>
            </p:nvSpPr>
            <p:spPr>
              <a:xfrm>
                <a:off x="5022818" y="3261645"/>
                <a:ext cx="883824" cy="154971"/>
              </a:xfrm>
              <a:custGeom>
                <a:avLst/>
                <a:gdLst>
                  <a:gd name="connsiteX0" fmla="*/ 834200 w 883824"/>
                  <a:gd name="connsiteY0" fmla="*/ 0 h 154971"/>
                  <a:gd name="connsiteX1" fmla="*/ 0 w 883824"/>
                  <a:gd name="connsiteY1" fmla="*/ 0 h 154971"/>
                  <a:gd name="connsiteX2" fmla="*/ 1714 w 883824"/>
                  <a:gd name="connsiteY2" fmla="*/ 154972 h 154971"/>
                  <a:gd name="connsiteX3" fmla="*/ 883825 w 883824"/>
                  <a:gd name="connsiteY3" fmla="*/ 154972 h 154971"/>
                  <a:gd name="connsiteX4" fmla="*/ 834200 w 883824"/>
                  <a:gd name="connsiteY4" fmla="*/ 0 h 154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824" h="154971">
                    <a:moveTo>
                      <a:pt x="834200" y="0"/>
                    </a:moveTo>
                    <a:lnTo>
                      <a:pt x="0" y="0"/>
                    </a:lnTo>
                    <a:lnTo>
                      <a:pt x="1714" y="154972"/>
                    </a:lnTo>
                    <a:lnTo>
                      <a:pt x="883825" y="154972"/>
                    </a:lnTo>
                    <a:lnTo>
                      <a:pt x="834200" y="0"/>
                    </a:lnTo>
                    <a:close/>
                  </a:path>
                </a:pathLst>
              </a:custGeom>
              <a:solidFill>
                <a:srgbClr val="455A64"/>
              </a:solidFill>
              <a:ln w="9525" cap="flat">
                <a:noFill/>
                <a:prstDash val="solid"/>
                <a:miter/>
              </a:ln>
            </p:spPr>
            <p:txBody>
              <a:bodyPr rtlCol="0" anchor="ctr"/>
              <a:lstStyle/>
              <a:p>
                <a:endParaRPr lang="zh-CN" altLang="en-US"/>
              </a:p>
            </p:txBody>
          </p:sp>
          <p:sp>
            <p:nvSpPr>
              <p:cNvPr id="166" name="任意多边形: 形状 165"/>
              <p:cNvSpPr/>
              <p:nvPr/>
            </p:nvSpPr>
            <p:spPr>
              <a:xfrm>
                <a:off x="4517517" y="3453384"/>
                <a:ext cx="2246756" cy="1631918"/>
              </a:xfrm>
              <a:custGeom>
                <a:avLst/>
                <a:gdLst>
                  <a:gd name="connsiteX0" fmla="*/ 0 w 2246756"/>
                  <a:gd name="connsiteY0" fmla="*/ 0 h 1631918"/>
                  <a:gd name="connsiteX1" fmla="*/ 2246757 w 2246756"/>
                  <a:gd name="connsiteY1" fmla="*/ 0 h 1631918"/>
                  <a:gd name="connsiteX2" fmla="*/ 2246757 w 2246756"/>
                  <a:gd name="connsiteY2" fmla="*/ 1631918 h 1631918"/>
                  <a:gd name="connsiteX3" fmla="*/ 0 w 2246756"/>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6" h="1631918">
                    <a:moveTo>
                      <a:pt x="0" y="0"/>
                    </a:moveTo>
                    <a:lnTo>
                      <a:pt x="2246757" y="0"/>
                    </a:lnTo>
                    <a:lnTo>
                      <a:pt x="2246757" y="1631918"/>
                    </a:lnTo>
                    <a:lnTo>
                      <a:pt x="0" y="1631918"/>
                    </a:lnTo>
                    <a:close/>
                  </a:path>
                </a:pathLst>
              </a:custGeom>
              <a:solidFill>
                <a:srgbClr val="C53F3F"/>
              </a:solidFill>
              <a:ln w="9525" cap="flat">
                <a:noFill/>
                <a:prstDash val="solid"/>
                <a:miter/>
              </a:ln>
            </p:spPr>
            <p:txBody>
              <a:bodyPr rtlCol="0" anchor="ctr"/>
              <a:lstStyle/>
              <a:p>
                <a:endParaRPr lang="zh-CN" altLang="en-US"/>
              </a:p>
            </p:txBody>
          </p:sp>
          <p:sp>
            <p:nvSpPr>
              <p:cNvPr id="167" name="任意多边形: 形状 166"/>
              <p:cNvSpPr/>
              <p:nvPr/>
            </p:nvSpPr>
            <p:spPr>
              <a:xfrm>
                <a:off x="4518279" y="3284315"/>
                <a:ext cx="882110" cy="169068"/>
              </a:xfrm>
              <a:custGeom>
                <a:avLst/>
                <a:gdLst>
                  <a:gd name="connsiteX0" fmla="*/ 834390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390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390" y="0"/>
                    </a:moveTo>
                    <a:lnTo>
                      <a:pt x="190" y="0"/>
                    </a:lnTo>
                    <a:lnTo>
                      <a:pt x="0" y="169069"/>
                    </a:lnTo>
                    <a:lnTo>
                      <a:pt x="882110" y="169069"/>
                    </a:lnTo>
                    <a:lnTo>
                      <a:pt x="834390" y="0"/>
                    </a:lnTo>
                    <a:close/>
                  </a:path>
                </a:pathLst>
              </a:custGeom>
              <a:solidFill>
                <a:srgbClr val="C53F3F"/>
              </a:solidFill>
              <a:ln w="9525" cap="flat">
                <a:noFill/>
                <a:prstDash val="solid"/>
                <a:miter/>
              </a:ln>
            </p:spPr>
            <p:txBody>
              <a:bodyPr rtlCol="0" anchor="ctr"/>
              <a:lstStyle/>
              <a:p>
                <a:endParaRPr lang="zh-CN" altLang="en-US"/>
              </a:p>
            </p:txBody>
          </p:sp>
          <p:grpSp>
            <p:nvGrpSpPr>
              <p:cNvPr id="168" name="图形 26"/>
              <p:cNvGrpSpPr/>
              <p:nvPr/>
            </p:nvGrpSpPr>
            <p:grpSpPr>
              <a:xfrm>
                <a:off x="4517517" y="3284315"/>
                <a:ext cx="2246756" cy="1800987"/>
                <a:chOff x="4517517" y="3284315"/>
                <a:chExt cx="2246756" cy="1800987"/>
              </a:xfrm>
              <a:solidFill>
                <a:srgbClr val="000000"/>
              </a:solidFill>
            </p:grpSpPr>
            <p:sp>
              <p:nvSpPr>
                <p:cNvPr id="321" name="任意多边形: 形状 320"/>
                <p:cNvSpPr/>
                <p:nvPr/>
              </p:nvSpPr>
              <p:spPr>
                <a:xfrm>
                  <a:off x="4517517" y="3453384"/>
                  <a:ext cx="2246756" cy="1631918"/>
                </a:xfrm>
                <a:custGeom>
                  <a:avLst/>
                  <a:gdLst>
                    <a:gd name="connsiteX0" fmla="*/ 0 w 2246756"/>
                    <a:gd name="connsiteY0" fmla="*/ 0 h 1631918"/>
                    <a:gd name="connsiteX1" fmla="*/ 2246757 w 2246756"/>
                    <a:gd name="connsiteY1" fmla="*/ 0 h 1631918"/>
                    <a:gd name="connsiteX2" fmla="*/ 2246757 w 2246756"/>
                    <a:gd name="connsiteY2" fmla="*/ 1631918 h 1631918"/>
                    <a:gd name="connsiteX3" fmla="*/ 0 w 2246756"/>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6" h="1631918">
                      <a:moveTo>
                        <a:pt x="0" y="0"/>
                      </a:moveTo>
                      <a:lnTo>
                        <a:pt x="2246757" y="0"/>
                      </a:lnTo>
                      <a:lnTo>
                        <a:pt x="2246757" y="1631918"/>
                      </a:lnTo>
                      <a:lnTo>
                        <a:pt x="0" y="1631918"/>
                      </a:lnTo>
                      <a:close/>
                    </a:path>
                  </a:pathLst>
                </a:custGeom>
                <a:solidFill>
                  <a:srgbClr val="000000"/>
                </a:solidFill>
                <a:ln w="9525" cap="flat">
                  <a:noFill/>
                  <a:prstDash val="solid"/>
                  <a:miter/>
                </a:ln>
              </p:spPr>
              <p:txBody>
                <a:bodyPr rtlCol="0" anchor="ctr"/>
                <a:lstStyle/>
                <a:p>
                  <a:endParaRPr lang="zh-CN" altLang="en-US"/>
                </a:p>
              </p:txBody>
            </p:sp>
            <p:sp>
              <p:nvSpPr>
                <p:cNvPr id="322" name="任意多边形: 形状 321"/>
                <p:cNvSpPr/>
                <p:nvPr/>
              </p:nvSpPr>
              <p:spPr>
                <a:xfrm>
                  <a:off x="4518279" y="3284315"/>
                  <a:ext cx="882110" cy="169068"/>
                </a:xfrm>
                <a:custGeom>
                  <a:avLst/>
                  <a:gdLst>
                    <a:gd name="connsiteX0" fmla="*/ 834390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390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390" y="0"/>
                      </a:moveTo>
                      <a:lnTo>
                        <a:pt x="190" y="0"/>
                      </a:lnTo>
                      <a:lnTo>
                        <a:pt x="0" y="169069"/>
                      </a:lnTo>
                      <a:lnTo>
                        <a:pt x="882110" y="169069"/>
                      </a:lnTo>
                      <a:lnTo>
                        <a:pt x="834390" y="0"/>
                      </a:lnTo>
                      <a:close/>
                    </a:path>
                  </a:pathLst>
                </a:custGeom>
                <a:solidFill>
                  <a:srgbClr val="000000"/>
                </a:solidFill>
                <a:ln w="9525" cap="flat">
                  <a:noFill/>
                  <a:prstDash val="solid"/>
                  <a:miter/>
                </a:ln>
              </p:spPr>
              <p:txBody>
                <a:bodyPr rtlCol="0" anchor="ctr"/>
                <a:lstStyle/>
                <a:p>
                  <a:endParaRPr lang="zh-CN" altLang="en-US"/>
                </a:p>
              </p:txBody>
            </p:sp>
          </p:grpSp>
          <p:sp>
            <p:nvSpPr>
              <p:cNvPr id="169" name="任意多边形: 形状 168"/>
              <p:cNvSpPr/>
              <p:nvPr/>
            </p:nvSpPr>
            <p:spPr>
              <a:xfrm rot="-4756200">
                <a:off x="4832495" y="2819697"/>
                <a:ext cx="1600009" cy="2087499"/>
              </a:xfrm>
              <a:custGeom>
                <a:avLst/>
                <a:gdLst>
                  <a:gd name="connsiteX0" fmla="*/ 0 w 1600009"/>
                  <a:gd name="connsiteY0" fmla="*/ 0 h 2087499"/>
                  <a:gd name="connsiteX1" fmla="*/ 1600010 w 1600009"/>
                  <a:gd name="connsiteY1" fmla="*/ 0 h 2087499"/>
                  <a:gd name="connsiteX2" fmla="*/ 1600010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10" y="0"/>
                    </a:lnTo>
                    <a:lnTo>
                      <a:pt x="1600010"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170" name="任意多边形: 形状 169"/>
              <p:cNvSpPr/>
              <p:nvPr/>
            </p:nvSpPr>
            <p:spPr>
              <a:xfrm>
                <a:off x="4456366" y="2882931"/>
                <a:ext cx="2350770" cy="1961292"/>
              </a:xfrm>
              <a:custGeom>
                <a:avLst/>
                <a:gdLst>
                  <a:gd name="connsiteX0" fmla="*/ 2350770 w 2350770"/>
                  <a:gd name="connsiteY0" fmla="*/ 389096 h 1961292"/>
                  <a:gd name="connsiteX1" fmla="*/ 2053304 w 2350770"/>
                  <a:gd name="connsiteY1" fmla="*/ 1960721 h 1961292"/>
                  <a:gd name="connsiteX2" fmla="*/ 2053304 w 2350770"/>
                  <a:gd name="connsiteY2" fmla="*/ 1961293 h 1961292"/>
                  <a:gd name="connsiteX3" fmla="*/ 2052733 w 2350770"/>
                  <a:gd name="connsiteY3" fmla="*/ 1961293 h 1961292"/>
                  <a:gd name="connsiteX4" fmla="*/ 1333 w 2350770"/>
                  <a:gd name="connsiteY4" fmla="*/ 1573625 h 1961292"/>
                  <a:gd name="connsiteX5" fmla="*/ 0 w 2350770"/>
                  <a:gd name="connsiteY5" fmla="*/ 1573625 h 1961292"/>
                  <a:gd name="connsiteX6" fmla="*/ 0 w 2350770"/>
                  <a:gd name="connsiteY6" fmla="*/ 1572387 h 1961292"/>
                  <a:gd name="connsiteX7" fmla="*/ 298609 w 2350770"/>
                  <a:gd name="connsiteY7" fmla="*/ 762 h 1961292"/>
                  <a:gd name="connsiteX8" fmla="*/ 298609 w 2350770"/>
                  <a:gd name="connsiteY8" fmla="*/ 0 h 1961292"/>
                  <a:gd name="connsiteX9" fmla="*/ 299371 w 2350770"/>
                  <a:gd name="connsiteY9" fmla="*/ 0 h 1961292"/>
                  <a:gd name="connsiteX10" fmla="*/ 2350770 w 2350770"/>
                  <a:gd name="connsiteY10" fmla="*/ 389096 h 1961292"/>
                  <a:gd name="connsiteX11" fmla="*/ 299657 w 2350770"/>
                  <a:gd name="connsiteY11" fmla="*/ 1048 h 1961292"/>
                  <a:gd name="connsiteX12" fmla="*/ 300514 w 2350770"/>
                  <a:gd name="connsiteY12" fmla="*/ 476 h 1961292"/>
                  <a:gd name="connsiteX13" fmla="*/ 3048 w 2350770"/>
                  <a:gd name="connsiteY13" fmla="*/ 1572101 h 1961292"/>
                  <a:gd name="connsiteX14" fmla="*/ 2000 w 2350770"/>
                  <a:gd name="connsiteY14" fmla="*/ 1570577 h 1961292"/>
                  <a:gd name="connsiteX15" fmla="*/ 2052828 w 2350770"/>
                  <a:gd name="connsiteY15" fmla="*/ 1960531 h 1961292"/>
                  <a:gd name="connsiteX16" fmla="*/ 2052161 w 2350770"/>
                  <a:gd name="connsiteY16" fmla="*/ 1961007 h 1961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50770" h="1961292">
                    <a:moveTo>
                      <a:pt x="2350770" y="389096"/>
                    </a:moveTo>
                    <a:lnTo>
                      <a:pt x="2053304" y="1960721"/>
                    </a:lnTo>
                    <a:lnTo>
                      <a:pt x="2053304" y="1961293"/>
                    </a:lnTo>
                    <a:lnTo>
                      <a:pt x="2052733" y="1961293"/>
                    </a:lnTo>
                    <a:lnTo>
                      <a:pt x="1333" y="1573625"/>
                    </a:lnTo>
                    <a:lnTo>
                      <a:pt x="0" y="1573625"/>
                    </a:lnTo>
                    <a:lnTo>
                      <a:pt x="0" y="1572387"/>
                    </a:lnTo>
                    <a:lnTo>
                      <a:pt x="298609" y="762"/>
                    </a:lnTo>
                    <a:lnTo>
                      <a:pt x="298609" y="0"/>
                    </a:lnTo>
                    <a:lnTo>
                      <a:pt x="299371" y="0"/>
                    </a:lnTo>
                    <a:close/>
                    <a:moveTo>
                      <a:pt x="2350770" y="389096"/>
                    </a:moveTo>
                    <a:lnTo>
                      <a:pt x="299657" y="1048"/>
                    </a:lnTo>
                    <a:lnTo>
                      <a:pt x="300514" y="476"/>
                    </a:lnTo>
                    <a:lnTo>
                      <a:pt x="3048" y="1572101"/>
                    </a:lnTo>
                    <a:lnTo>
                      <a:pt x="2000" y="1570577"/>
                    </a:lnTo>
                    <a:lnTo>
                      <a:pt x="2052828" y="1960531"/>
                    </a:lnTo>
                    <a:lnTo>
                      <a:pt x="2052161" y="1961007"/>
                    </a:lnTo>
                    <a:close/>
                  </a:path>
                </a:pathLst>
              </a:custGeom>
              <a:solidFill>
                <a:srgbClr val="263238"/>
              </a:solidFill>
              <a:ln w="9525" cap="flat">
                <a:noFill/>
                <a:prstDash val="solid"/>
                <a:miter/>
              </a:ln>
            </p:spPr>
            <p:txBody>
              <a:bodyPr rtlCol="0" anchor="ctr"/>
              <a:lstStyle/>
              <a:p>
                <a:endParaRPr lang="zh-CN" altLang="en-US"/>
              </a:p>
            </p:txBody>
          </p:sp>
          <p:sp>
            <p:nvSpPr>
              <p:cNvPr id="171" name="任意多边形: 形状 170"/>
              <p:cNvSpPr/>
              <p:nvPr/>
            </p:nvSpPr>
            <p:spPr>
              <a:xfrm rot="-4756200">
                <a:off x="5833518" y="4028251"/>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172" name="任意多边形: 形状 171"/>
              <p:cNvSpPr/>
              <p:nvPr/>
            </p:nvSpPr>
            <p:spPr>
              <a:xfrm rot="-4741666">
                <a:off x="4969637" y="3952147"/>
                <a:ext cx="115621" cy="1021288"/>
              </a:xfrm>
              <a:custGeom>
                <a:avLst/>
                <a:gdLst>
                  <a:gd name="connsiteX0" fmla="*/ 0 w 115621"/>
                  <a:gd name="connsiteY0" fmla="*/ 2 h 1021288"/>
                  <a:gd name="connsiteX1" fmla="*/ 115621 w 115621"/>
                  <a:gd name="connsiteY1" fmla="*/ 2 h 1021288"/>
                  <a:gd name="connsiteX2" fmla="*/ 115621 w 115621"/>
                  <a:gd name="connsiteY2" fmla="*/ 1021290 h 1021288"/>
                  <a:gd name="connsiteX3" fmla="*/ 0 w 115621"/>
                  <a:gd name="connsiteY3" fmla="*/ 1021290 h 1021288"/>
                </a:gdLst>
                <a:ahLst/>
                <a:cxnLst>
                  <a:cxn ang="0">
                    <a:pos x="connsiteX0" y="connsiteY0"/>
                  </a:cxn>
                  <a:cxn ang="0">
                    <a:pos x="connsiteX1" y="connsiteY1"/>
                  </a:cxn>
                  <a:cxn ang="0">
                    <a:pos x="connsiteX2" y="connsiteY2"/>
                  </a:cxn>
                  <a:cxn ang="0">
                    <a:pos x="connsiteX3" y="connsiteY3"/>
                  </a:cxn>
                </a:cxnLst>
                <a:rect l="l" t="t" r="r" b="b"/>
                <a:pathLst>
                  <a:path w="115621" h="1021288">
                    <a:moveTo>
                      <a:pt x="0" y="2"/>
                    </a:moveTo>
                    <a:lnTo>
                      <a:pt x="115621" y="2"/>
                    </a:lnTo>
                    <a:lnTo>
                      <a:pt x="115621" y="1021290"/>
                    </a:lnTo>
                    <a:lnTo>
                      <a:pt x="0" y="1021290"/>
                    </a:lnTo>
                    <a:close/>
                  </a:path>
                </a:pathLst>
              </a:custGeom>
              <a:solidFill>
                <a:srgbClr val="EBEBEB"/>
              </a:solidFill>
              <a:ln w="9508" cap="flat">
                <a:noFill/>
                <a:prstDash val="solid"/>
                <a:miter/>
              </a:ln>
            </p:spPr>
            <p:txBody>
              <a:bodyPr rtlCol="0" anchor="ctr"/>
              <a:lstStyle/>
              <a:p>
                <a:endParaRPr lang="zh-CN" altLang="en-US"/>
              </a:p>
            </p:txBody>
          </p:sp>
          <p:sp>
            <p:nvSpPr>
              <p:cNvPr id="173" name="任意多边形: 形状 172"/>
              <p:cNvSpPr/>
              <p:nvPr/>
            </p:nvSpPr>
            <p:spPr>
              <a:xfrm rot="-4756200">
                <a:off x="6176491" y="2768862"/>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174" name="任意多边形: 形状 173"/>
              <p:cNvSpPr/>
              <p:nvPr/>
            </p:nvSpPr>
            <p:spPr>
              <a:xfrm rot="-4756200">
                <a:off x="3831585" y="364873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263238"/>
              </a:solidFill>
              <a:ln w="9525" cap="flat">
                <a:noFill/>
                <a:prstDash val="solid"/>
                <a:miter/>
              </a:ln>
            </p:spPr>
            <p:txBody>
              <a:bodyPr rtlCol="0" anchor="ctr"/>
              <a:lstStyle/>
              <a:p>
                <a:endParaRPr lang="zh-CN" altLang="en-US"/>
              </a:p>
            </p:txBody>
          </p:sp>
          <p:sp>
            <p:nvSpPr>
              <p:cNvPr id="175" name="任意多边形: 形状 174"/>
              <p:cNvSpPr/>
              <p:nvPr/>
            </p:nvSpPr>
            <p:spPr>
              <a:xfrm rot="-4756200">
                <a:off x="4976822" y="3503481"/>
                <a:ext cx="581596" cy="581596"/>
              </a:xfrm>
              <a:custGeom>
                <a:avLst/>
                <a:gdLst>
                  <a:gd name="connsiteX0" fmla="*/ 0 w 581596"/>
                  <a:gd name="connsiteY0" fmla="*/ 0 h 581596"/>
                  <a:gd name="connsiteX1" fmla="*/ 581597 w 581596"/>
                  <a:gd name="connsiteY1" fmla="*/ 0 h 581596"/>
                  <a:gd name="connsiteX2" fmla="*/ 581597 w 581596"/>
                  <a:gd name="connsiteY2" fmla="*/ 581596 h 581596"/>
                  <a:gd name="connsiteX3" fmla="*/ 0 w 581596"/>
                  <a:gd name="connsiteY3" fmla="*/ 581596 h 581596"/>
                </a:gdLst>
                <a:ahLst/>
                <a:cxnLst>
                  <a:cxn ang="0">
                    <a:pos x="connsiteX0" y="connsiteY0"/>
                  </a:cxn>
                  <a:cxn ang="0">
                    <a:pos x="connsiteX1" y="connsiteY1"/>
                  </a:cxn>
                  <a:cxn ang="0">
                    <a:pos x="connsiteX2" y="connsiteY2"/>
                  </a:cxn>
                  <a:cxn ang="0">
                    <a:pos x="connsiteX3" y="connsiteY3"/>
                  </a:cxn>
                </a:cxnLst>
                <a:rect l="l" t="t" r="r" b="b"/>
                <a:pathLst>
                  <a:path w="581596" h="581596">
                    <a:moveTo>
                      <a:pt x="0" y="0"/>
                    </a:moveTo>
                    <a:lnTo>
                      <a:pt x="581597" y="0"/>
                    </a:lnTo>
                    <a:lnTo>
                      <a:pt x="581597" y="581596"/>
                    </a:lnTo>
                    <a:lnTo>
                      <a:pt x="0" y="581596"/>
                    </a:lnTo>
                    <a:close/>
                  </a:path>
                </a:pathLst>
              </a:custGeom>
              <a:solidFill>
                <a:srgbClr val="C7C7C7"/>
              </a:solidFill>
              <a:ln w="9525" cap="flat">
                <a:noFill/>
                <a:prstDash val="solid"/>
                <a:miter/>
              </a:ln>
            </p:spPr>
            <p:txBody>
              <a:bodyPr rtlCol="0" anchor="ctr"/>
              <a:lstStyle/>
              <a:p>
                <a:endParaRPr lang="zh-CN" altLang="en-US"/>
              </a:p>
            </p:txBody>
          </p:sp>
          <p:sp>
            <p:nvSpPr>
              <p:cNvPr id="176" name="任意多边形: 形状 175"/>
              <p:cNvSpPr/>
              <p:nvPr/>
            </p:nvSpPr>
            <p:spPr>
              <a:xfrm rot="-4741200">
                <a:off x="5074079" y="3663218"/>
                <a:ext cx="233172" cy="233172"/>
              </a:xfrm>
              <a:custGeom>
                <a:avLst/>
                <a:gdLst>
                  <a:gd name="connsiteX0" fmla="*/ 233172 w 233172"/>
                  <a:gd name="connsiteY0" fmla="*/ 116586 h 233172"/>
                  <a:gd name="connsiteX1" fmla="*/ 116586 w 233172"/>
                  <a:gd name="connsiteY1" fmla="*/ 233172 h 233172"/>
                  <a:gd name="connsiteX2" fmla="*/ 0 w 233172"/>
                  <a:gd name="connsiteY2" fmla="*/ 116586 h 233172"/>
                  <a:gd name="connsiteX3" fmla="*/ 116586 w 233172"/>
                  <a:gd name="connsiteY3" fmla="*/ 0 h 233172"/>
                  <a:gd name="connsiteX4" fmla="*/ 233172 w 233172"/>
                  <a:gd name="connsiteY4" fmla="*/ 116586 h 233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72" h="233172">
                    <a:moveTo>
                      <a:pt x="233172" y="116586"/>
                    </a:moveTo>
                    <a:cubicBezTo>
                      <a:pt x="233172" y="180975"/>
                      <a:pt x="180975" y="233172"/>
                      <a:pt x="116586" y="233172"/>
                    </a:cubicBezTo>
                    <a:cubicBezTo>
                      <a:pt x="52197" y="233172"/>
                      <a:pt x="0" y="180974"/>
                      <a:pt x="0" y="116586"/>
                    </a:cubicBezTo>
                    <a:cubicBezTo>
                      <a:pt x="0" y="52197"/>
                      <a:pt x="52197" y="0"/>
                      <a:pt x="116586" y="0"/>
                    </a:cubicBezTo>
                    <a:cubicBezTo>
                      <a:pt x="180975" y="0"/>
                      <a:pt x="233172" y="52197"/>
                      <a:pt x="233172" y="116586"/>
                    </a:cubicBezTo>
                    <a:close/>
                  </a:path>
                </a:pathLst>
              </a:custGeom>
              <a:solidFill>
                <a:srgbClr val="FFFFFF"/>
              </a:solidFill>
              <a:ln w="9525" cap="flat">
                <a:noFill/>
                <a:prstDash val="solid"/>
                <a:miter/>
              </a:ln>
            </p:spPr>
            <p:txBody>
              <a:bodyPr rtlCol="0" anchor="ctr"/>
              <a:lstStyle/>
              <a:p>
                <a:endParaRPr lang="zh-CN" altLang="en-US"/>
              </a:p>
            </p:txBody>
          </p:sp>
          <p:sp>
            <p:nvSpPr>
              <p:cNvPr id="177" name="任意多边形: 形状 176"/>
              <p:cNvSpPr/>
              <p:nvPr/>
            </p:nvSpPr>
            <p:spPr>
              <a:xfrm>
                <a:off x="5300957" y="3637380"/>
                <a:ext cx="289931" cy="409220"/>
              </a:xfrm>
              <a:custGeom>
                <a:avLst/>
                <a:gdLst>
                  <a:gd name="connsiteX0" fmla="*/ 243354 w 289931"/>
                  <a:gd name="connsiteY0" fmla="*/ 4408 h 409220"/>
                  <a:gd name="connsiteX1" fmla="*/ 289932 w 289931"/>
                  <a:gd name="connsiteY1" fmla="*/ 13266 h 409220"/>
                  <a:gd name="connsiteX2" fmla="*/ 214875 w 289931"/>
                  <a:gd name="connsiteY2" fmla="*/ 409221 h 409220"/>
                  <a:gd name="connsiteX3" fmla="*/ 168297 w 289931"/>
                  <a:gd name="connsiteY3" fmla="*/ 400363 h 409220"/>
                  <a:gd name="connsiteX4" fmla="*/ 2799 w 289931"/>
                  <a:gd name="connsiteY4" fmla="*/ 168297 h 409220"/>
                  <a:gd name="connsiteX5" fmla="*/ 234864 w 289931"/>
                  <a:gd name="connsiteY5" fmla="*/ 2799 h 409220"/>
                  <a:gd name="connsiteX6" fmla="*/ 243354 w 289931"/>
                  <a:gd name="connsiteY6" fmla="*/ 4408 h 40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931" h="409220">
                    <a:moveTo>
                      <a:pt x="243354" y="4408"/>
                    </a:moveTo>
                    <a:lnTo>
                      <a:pt x="289932" y="13266"/>
                    </a:lnTo>
                    <a:lnTo>
                      <a:pt x="214875" y="409221"/>
                    </a:lnTo>
                    <a:lnTo>
                      <a:pt x="168297" y="400363"/>
                    </a:lnTo>
                    <a:cubicBezTo>
                      <a:pt x="58513" y="381981"/>
                      <a:pt x="-15583" y="278082"/>
                      <a:pt x="2799" y="168297"/>
                    </a:cubicBezTo>
                    <a:cubicBezTo>
                      <a:pt x="21181" y="58513"/>
                      <a:pt x="125080" y="-15583"/>
                      <a:pt x="234864" y="2799"/>
                    </a:cubicBezTo>
                    <a:cubicBezTo>
                      <a:pt x="237705" y="3275"/>
                      <a:pt x="240536" y="3811"/>
                      <a:pt x="243354" y="4408"/>
                    </a:cubicBezTo>
                    <a:close/>
                  </a:path>
                </a:pathLst>
              </a:custGeom>
              <a:solidFill>
                <a:srgbClr val="FFFFFF"/>
              </a:solidFill>
              <a:ln w="9525" cap="flat">
                <a:noFill/>
                <a:prstDash val="solid"/>
                <a:miter/>
              </a:ln>
            </p:spPr>
            <p:txBody>
              <a:bodyPr rtlCol="0" anchor="ctr"/>
              <a:lstStyle/>
              <a:p>
                <a:endParaRPr lang="zh-CN" altLang="en-US"/>
              </a:p>
            </p:txBody>
          </p:sp>
          <p:sp>
            <p:nvSpPr>
              <p:cNvPr id="178" name="任意多边形: 形状 177"/>
              <p:cNvSpPr/>
              <p:nvPr/>
            </p:nvSpPr>
            <p:spPr>
              <a:xfrm rot="-4756200">
                <a:off x="4129580" y="3627990"/>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455A64"/>
              </a:solidFill>
              <a:ln w="9525" cap="flat">
                <a:noFill/>
                <a:prstDash val="solid"/>
                <a:miter/>
              </a:ln>
            </p:spPr>
            <p:txBody>
              <a:bodyPr rtlCol="0" anchor="ctr"/>
              <a:lstStyle/>
              <a:p>
                <a:endParaRPr lang="zh-CN" altLang="en-US"/>
              </a:p>
            </p:txBody>
          </p:sp>
          <p:sp>
            <p:nvSpPr>
              <p:cNvPr id="179" name="任意多边形: 形状 178"/>
              <p:cNvSpPr/>
              <p:nvPr/>
            </p:nvSpPr>
            <p:spPr>
              <a:xfrm rot="-4756200">
                <a:off x="4754024" y="4275329"/>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180" name="任意多边形: 形状 179"/>
              <p:cNvSpPr/>
              <p:nvPr/>
            </p:nvSpPr>
            <p:spPr>
              <a:xfrm rot="-4756200">
                <a:off x="5424506" y="4402452"/>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181" name="任意多边形: 形状 180"/>
              <p:cNvSpPr/>
              <p:nvPr/>
            </p:nvSpPr>
            <p:spPr>
              <a:xfrm rot="-4756200">
                <a:off x="6136043" y="4537446"/>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182" name="任意多边形: 形状 181"/>
              <p:cNvSpPr/>
              <p:nvPr/>
            </p:nvSpPr>
            <p:spPr>
              <a:xfrm rot="-4756200">
                <a:off x="5848944" y="448286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183" name="任意多边形: 形状 182"/>
              <p:cNvSpPr/>
              <p:nvPr/>
            </p:nvSpPr>
            <p:spPr>
              <a:xfrm rot="-4756200">
                <a:off x="4945680" y="326457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184" name="任意多边形: 形状 183"/>
              <p:cNvSpPr/>
              <p:nvPr/>
            </p:nvSpPr>
            <p:spPr>
              <a:xfrm>
                <a:off x="4914900" y="4088510"/>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4195 w 63912"/>
                  <a:gd name="connsiteY6" fmla="*/ 169164 h 337566"/>
                  <a:gd name="connsiteX7" fmla="*/ 17717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6007"/>
                      <a:pt x="57817" y="27908"/>
                      <a:pt x="63913" y="0"/>
                    </a:cubicBezTo>
                    <a:cubicBezTo>
                      <a:pt x="59436" y="28575"/>
                      <a:pt x="54388" y="56483"/>
                      <a:pt x="49435" y="84677"/>
                    </a:cubicBezTo>
                    <a:lnTo>
                      <a:pt x="34195" y="169164"/>
                    </a:lnTo>
                    <a:lnTo>
                      <a:pt x="17717" y="253460"/>
                    </a:lnTo>
                    <a:cubicBezTo>
                      <a:pt x="12097" y="281559"/>
                      <a:pt x="6382"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85" name="任意多边形: 形状 184"/>
              <p:cNvSpPr/>
              <p:nvPr/>
            </p:nvSpPr>
            <p:spPr>
              <a:xfrm>
                <a:off x="4939474" y="4093083"/>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86" name="任意多边形: 形状 185"/>
              <p:cNvSpPr/>
              <p:nvPr/>
            </p:nvSpPr>
            <p:spPr>
              <a:xfrm>
                <a:off x="4963763" y="4097369"/>
                <a:ext cx="63912" cy="337946"/>
              </a:xfrm>
              <a:custGeom>
                <a:avLst/>
                <a:gdLst>
                  <a:gd name="connsiteX0" fmla="*/ 0 w 63912"/>
                  <a:gd name="connsiteY0" fmla="*/ 337947 h 337946"/>
                  <a:gd name="connsiteX1" fmla="*/ 14478 w 63912"/>
                  <a:gd name="connsiteY1" fmla="*/ 253270 h 337946"/>
                  <a:gd name="connsiteX2" fmla="*/ 30004 w 63912"/>
                  <a:gd name="connsiteY2" fmla="*/ 168783 h 337946"/>
                  <a:gd name="connsiteX3" fmla="*/ 46387 w 63912"/>
                  <a:gd name="connsiteY3" fmla="*/ 84106 h 337946"/>
                  <a:gd name="connsiteX4" fmla="*/ 63913 w 63912"/>
                  <a:gd name="connsiteY4" fmla="*/ 0 h 337946"/>
                  <a:gd name="connsiteX5" fmla="*/ 49435 w 63912"/>
                  <a:gd name="connsiteY5" fmla="*/ 84772 h 337946"/>
                  <a:gd name="connsiteX6" fmla="*/ 34004 w 63912"/>
                  <a:gd name="connsiteY6" fmla="*/ 169831 h 337946"/>
                  <a:gd name="connsiteX7" fmla="*/ 17812 w 63912"/>
                  <a:gd name="connsiteY7" fmla="*/ 253841 h 337946"/>
                  <a:gd name="connsiteX8" fmla="*/ 0 w 63912"/>
                  <a:gd name="connsiteY8" fmla="*/ 337947 h 33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946">
                    <a:moveTo>
                      <a:pt x="0" y="337947"/>
                    </a:moveTo>
                    <a:cubicBezTo>
                      <a:pt x="4477" y="309372"/>
                      <a:pt x="9525" y="281464"/>
                      <a:pt x="14478" y="253270"/>
                    </a:cubicBezTo>
                    <a:lnTo>
                      <a:pt x="30004" y="168783"/>
                    </a:lnTo>
                    <a:lnTo>
                      <a:pt x="46387" y="84106"/>
                    </a:lnTo>
                    <a:cubicBezTo>
                      <a:pt x="52006" y="56102"/>
                      <a:pt x="57721" y="28003"/>
                      <a:pt x="63913" y="0"/>
                    </a:cubicBezTo>
                    <a:cubicBezTo>
                      <a:pt x="59341" y="28575"/>
                      <a:pt x="54388" y="56578"/>
                      <a:pt x="49435" y="84772"/>
                    </a:cubicBezTo>
                    <a:lnTo>
                      <a:pt x="34004" y="169831"/>
                    </a:lnTo>
                    <a:lnTo>
                      <a:pt x="17812" y="253841"/>
                    </a:lnTo>
                    <a:cubicBezTo>
                      <a:pt x="11811" y="281845"/>
                      <a:pt x="6096" y="309943"/>
                      <a:pt x="0" y="337947"/>
                    </a:cubicBezTo>
                    <a:close/>
                  </a:path>
                </a:pathLst>
              </a:custGeom>
              <a:solidFill>
                <a:srgbClr val="A6A6A6"/>
              </a:solidFill>
              <a:ln w="9525" cap="flat">
                <a:noFill/>
                <a:prstDash val="solid"/>
                <a:miter/>
              </a:ln>
            </p:spPr>
            <p:txBody>
              <a:bodyPr rtlCol="0" anchor="ctr"/>
              <a:lstStyle/>
              <a:p>
                <a:endParaRPr lang="zh-CN" altLang="en-US"/>
              </a:p>
            </p:txBody>
          </p:sp>
          <p:sp>
            <p:nvSpPr>
              <p:cNvPr id="187" name="任意多边形: 形状 186"/>
              <p:cNvSpPr/>
              <p:nvPr/>
            </p:nvSpPr>
            <p:spPr>
              <a:xfrm>
                <a:off x="4988051" y="410232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007"/>
                      <a:pt x="57817" y="28004"/>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88" name="任意多边形: 形状 187"/>
              <p:cNvSpPr/>
              <p:nvPr/>
            </p:nvSpPr>
            <p:spPr>
              <a:xfrm>
                <a:off x="5012340" y="4275677"/>
                <a:ext cx="32004" cy="168782"/>
              </a:xfrm>
              <a:custGeom>
                <a:avLst/>
                <a:gdLst>
                  <a:gd name="connsiteX0" fmla="*/ 0 w 32004"/>
                  <a:gd name="connsiteY0" fmla="*/ 168783 h 168782"/>
                  <a:gd name="connsiteX1" fmla="*/ 6477 w 32004"/>
                  <a:gd name="connsiteY1" fmla="*/ 126301 h 168782"/>
                  <a:gd name="connsiteX2" fmla="*/ 14097 w 32004"/>
                  <a:gd name="connsiteY2" fmla="*/ 84010 h 168782"/>
                  <a:gd name="connsiteX3" fmla="*/ 22479 w 32004"/>
                  <a:gd name="connsiteY3" fmla="*/ 41910 h 168782"/>
                  <a:gd name="connsiteX4" fmla="*/ 32004 w 32004"/>
                  <a:gd name="connsiteY4" fmla="*/ 0 h 168782"/>
                  <a:gd name="connsiteX5" fmla="*/ 25527 w 32004"/>
                  <a:gd name="connsiteY5" fmla="*/ 42481 h 168782"/>
                  <a:gd name="connsiteX6" fmla="*/ 18002 w 32004"/>
                  <a:gd name="connsiteY6" fmla="*/ 84772 h 168782"/>
                  <a:gd name="connsiteX7" fmla="*/ 9525 w 32004"/>
                  <a:gd name="connsiteY7" fmla="*/ 126873 h 168782"/>
                  <a:gd name="connsiteX8" fmla="*/ 0 w 32004"/>
                  <a:gd name="connsiteY8" fmla="*/ 168783 h 16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2">
                    <a:moveTo>
                      <a:pt x="0" y="168783"/>
                    </a:moveTo>
                    <a:cubicBezTo>
                      <a:pt x="1905" y="154591"/>
                      <a:pt x="4191" y="140208"/>
                      <a:pt x="6477" y="126301"/>
                    </a:cubicBezTo>
                    <a:cubicBezTo>
                      <a:pt x="8763" y="112395"/>
                      <a:pt x="11525" y="97726"/>
                      <a:pt x="14097" y="84010"/>
                    </a:cubicBezTo>
                    <a:cubicBezTo>
                      <a:pt x="16669" y="70294"/>
                      <a:pt x="19526" y="55912"/>
                      <a:pt x="22479" y="41910"/>
                    </a:cubicBezTo>
                    <a:cubicBezTo>
                      <a:pt x="25432" y="27908"/>
                      <a:pt x="28575" y="13906"/>
                      <a:pt x="32004" y="0"/>
                    </a:cubicBezTo>
                    <a:cubicBezTo>
                      <a:pt x="30194" y="14288"/>
                      <a:pt x="27908" y="28575"/>
                      <a:pt x="25527" y="42481"/>
                    </a:cubicBezTo>
                    <a:cubicBezTo>
                      <a:pt x="23146" y="56388"/>
                      <a:pt x="20479" y="71056"/>
                      <a:pt x="18002" y="84772"/>
                    </a:cubicBezTo>
                    <a:cubicBezTo>
                      <a:pt x="15526" y="98488"/>
                      <a:pt x="12573" y="112871"/>
                      <a:pt x="9525" y="126873"/>
                    </a:cubicBezTo>
                    <a:cubicBezTo>
                      <a:pt x="6477" y="140875"/>
                      <a:pt x="3524"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189" name="任意多边形: 形状 188"/>
              <p:cNvSpPr/>
              <p:nvPr/>
            </p:nvSpPr>
            <p:spPr>
              <a:xfrm>
                <a:off x="5061013" y="4116133"/>
                <a:ext cx="64008" cy="337565"/>
              </a:xfrm>
              <a:custGeom>
                <a:avLst/>
                <a:gdLst>
                  <a:gd name="connsiteX0" fmla="*/ 0 w 64008"/>
                  <a:gd name="connsiteY0" fmla="*/ 337566 h 337565"/>
                  <a:gd name="connsiteX1" fmla="*/ 14478 w 64008"/>
                  <a:gd name="connsiteY1" fmla="*/ 252889 h 337565"/>
                  <a:gd name="connsiteX2" fmla="*/ 30004 w 64008"/>
                  <a:gd name="connsiteY2" fmla="*/ 168402 h 337565"/>
                  <a:gd name="connsiteX3" fmla="*/ 46482 w 64008"/>
                  <a:gd name="connsiteY3" fmla="*/ 84106 h 337565"/>
                  <a:gd name="connsiteX4" fmla="*/ 64008 w 64008"/>
                  <a:gd name="connsiteY4" fmla="*/ 0 h 337565"/>
                  <a:gd name="connsiteX5" fmla="*/ 49435 w 64008"/>
                  <a:gd name="connsiteY5" fmla="*/ 84677 h 337565"/>
                  <a:gd name="connsiteX6" fmla="*/ 33909 w 64008"/>
                  <a:gd name="connsiteY6" fmla="*/ 169164 h 337565"/>
                  <a:gd name="connsiteX7" fmla="*/ 17431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477" y="308991"/>
                      <a:pt x="9525" y="281083"/>
                      <a:pt x="14478" y="252889"/>
                    </a:cubicBezTo>
                    <a:lnTo>
                      <a:pt x="30004" y="168402"/>
                    </a:lnTo>
                    <a:lnTo>
                      <a:pt x="46482" y="84106"/>
                    </a:lnTo>
                    <a:cubicBezTo>
                      <a:pt x="52102" y="55531"/>
                      <a:pt x="57817" y="28003"/>
                      <a:pt x="64008" y="0"/>
                    </a:cubicBezTo>
                    <a:cubicBezTo>
                      <a:pt x="59436" y="28575"/>
                      <a:pt x="54483" y="56483"/>
                      <a:pt x="49435" y="84677"/>
                    </a:cubicBezTo>
                    <a:lnTo>
                      <a:pt x="33909" y="169164"/>
                    </a:lnTo>
                    <a:lnTo>
                      <a:pt x="17431" y="253460"/>
                    </a:lnTo>
                    <a:cubicBezTo>
                      <a:pt x="11811" y="281559"/>
                      <a:pt x="6287"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0" name="任意多边形: 形状 189"/>
              <p:cNvSpPr/>
              <p:nvPr/>
            </p:nvSpPr>
            <p:spPr>
              <a:xfrm>
                <a:off x="5085302" y="4120705"/>
                <a:ext cx="64008" cy="337661"/>
              </a:xfrm>
              <a:custGeom>
                <a:avLst/>
                <a:gdLst>
                  <a:gd name="connsiteX0" fmla="*/ 0 w 64008"/>
                  <a:gd name="connsiteY0" fmla="*/ 337661 h 337661"/>
                  <a:gd name="connsiteX1" fmla="*/ 14478 w 64008"/>
                  <a:gd name="connsiteY1" fmla="*/ 252889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3909 w 64008"/>
                  <a:gd name="connsiteY6" fmla="*/ 169164 h 337661"/>
                  <a:gd name="connsiteX7" fmla="*/ 17526 w 64008"/>
                  <a:gd name="connsiteY7" fmla="*/ 253460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083"/>
                      <a:pt x="14478" y="252889"/>
                    </a:cubicBezTo>
                    <a:lnTo>
                      <a:pt x="30004" y="168497"/>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191" name="任意多边形: 形状 190"/>
              <p:cNvSpPr/>
              <p:nvPr/>
            </p:nvSpPr>
            <p:spPr>
              <a:xfrm>
                <a:off x="5109591" y="412537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531" y="28575"/>
                      <a:pt x="54483" y="56483"/>
                      <a:pt x="49530" y="84677"/>
                    </a:cubicBezTo>
                    <a:lnTo>
                      <a:pt x="33909" y="169164"/>
                    </a:lnTo>
                    <a:lnTo>
                      <a:pt x="17431"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2" name="任意多边形: 形状 191"/>
              <p:cNvSpPr/>
              <p:nvPr/>
            </p:nvSpPr>
            <p:spPr>
              <a:xfrm>
                <a:off x="5133975" y="412965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6007"/>
                      <a:pt x="57817" y="28004"/>
                      <a:pt x="64008" y="0"/>
                    </a:cubicBezTo>
                    <a:cubicBezTo>
                      <a:pt x="59531" y="28575"/>
                      <a:pt x="54483" y="56483"/>
                      <a:pt x="49530" y="84677"/>
                    </a:cubicBezTo>
                    <a:lnTo>
                      <a:pt x="34004" y="169164"/>
                    </a:lnTo>
                    <a:lnTo>
                      <a:pt x="17526" y="253460"/>
                    </a:lnTo>
                    <a:cubicBezTo>
                      <a:pt x="11811" y="281845"/>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3" name="任意多边形: 形状 192"/>
              <p:cNvSpPr/>
              <p:nvPr/>
            </p:nvSpPr>
            <p:spPr>
              <a:xfrm>
                <a:off x="5158168" y="4303394"/>
                <a:ext cx="32004" cy="168783"/>
              </a:xfrm>
              <a:custGeom>
                <a:avLst/>
                <a:gdLst>
                  <a:gd name="connsiteX0" fmla="*/ 0 w 32004"/>
                  <a:gd name="connsiteY0" fmla="*/ 168783 h 168783"/>
                  <a:gd name="connsiteX1" fmla="*/ 6572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496"/>
                      <a:pt x="4191" y="140208"/>
                      <a:pt x="6572" y="126302"/>
                    </a:cubicBezTo>
                    <a:cubicBezTo>
                      <a:pt x="8954" y="112395"/>
                      <a:pt x="11525" y="97727"/>
                      <a:pt x="14097" y="84011"/>
                    </a:cubicBezTo>
                    <a:cubicBezTo>
                      <a:pt x="16669" y="70295"/>
                      <a:pt x="19526" y="55912"/>
                      <a:pt x="22479" y="41910"/>
                    </a:cubicBezTo>
                    <a:cubicBezTo>
                      <a:pt x="25432" y="27908"/>
                      <a:pt x="28575" y="13907"/>
                      <a:pt x="32004" y="0"/>
                    </a:cubicBezTo>
                    <a:cubicBezTo>
                      <a:pt x="30194" y="14192"/>
                      <a:pt x="27908" y="28575"/>
                      <a:pt x="25527" y="42482"/>
                    </a:cubicBezTo>
                    <a:cubicBezTo>
                      <a:pt x="23146" y="56388"/>
                      <a:pt x="20479" y="71057"/>
                      <a:pt x="18002" y="84773"/>
                    </a:cubicBezTo>
                    <a:cubicBezTo>
                      <a:pt x="15526" y="98489"/>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194" name="任意多边形: 形状 193"/>
              <p:cNvSpPr/>
              <p:nvPr/>
            </p:nvSpPr>
            <p:spPr>
              <a:xfrm>
                <a:off x="5206841" y="414375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5" name="任意多边形: 形状 194"/>
              <p:cNvSpPr/>
              <p:nvPr/>
            </p:nvSpPr>
            <p:spPr>
              <a:xfrm>
                <a:off x="5231129" y="41487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145 w 64008"/>
                  <a:gd name="connsiteY7" fmla="*/ 253175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4004" y="169164"/>
                    </a:lnTo>
                    <a:lnTo>
                      <a:pt x="17145" y="253175"/>
                    </a:lnTo>
                    <a:cubicBezTo>
                      <a:pt x="11811" y="281178"/>
                      <a:pt x="6096" y="308991"/>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6" name="任意多边形: 形状 195"/>
              <p:cNvSpPr/>
              <p:nvPr/>
            </p:nvSpPr>
            <p:spPr>
              <a:xfrm>
                <a:off x="5255418" y="415299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007"/>
                      <a:pt x="57817" y="28004"/>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7" name="任意多边形: 形状 196"/>
              <p:cNvSpPr/>
              <p:nvPr/>
            </p:nvSpPr>
            <p:spPr>
              <a:xfrm>
                <a:off x="5279707" y="4326350"/>
                <a:ext cx="32004" cy="168878"/>
              </a:xfrm>
              <a:custGeom>
                <a:avLst/>
                <a:gdLst>
                  <a:gd name="connsiteX0" fmla="*/ 0 w 32004"/>
                  <a:gd name="connsiteY0" fmla="*/ 168878 h 168878"/>
                  <a:gd name="connsiteX1" fmla="*/ 6477 w 32004"/>
                  <a:gd name="connsiteY1" fmla="*/ 126397 h 168878"/>
                  <a:gd name="connsiteX2" fmla="*/ 14097 w 32004"/>
                  <a:gd name="connsiteY2" fmla="*/ 84106 h 168878"/>
                  <a:gd name="connsiteX3" fmla="*/ 22479 w 32004"/>
                  <a:gd name="connsiteY3" fmla="*/ 41910 h 168878"/>
                  <a:gd name="connsiteX4" fmla="*/ 32004 w 32004"/>
                  <a:gd name="connsiteY4" fmla="*/ 0 h 168878"/>
                  <a:gd name="connsiteX5" fmla="*/ 25527 w 32004"/>
                  <a:gd name="connsiteY5" fmla="*/ 42482 h 168878"/>
                  <a:gd name="connsiteX6" fmla="*/ 18002 w 32004"/>
                  <a:gd name="connsiteY6" fmla="*/ 84772 h 168878"/>
                  <a:gd name="connsiteX7" fmla="*/ 9525 w 32004"/>
                  <a:gd name="connsiteY7" fmla="*/ 126968 h 168878"/>
                  <a:gd name="connsiteX8" fmla="*/ 0 w 32004"/>
                  <a:gd name="connsiteY8" fmla="*/ 168878 h 16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878">
                    <a:moveTo>
                      <a:pt x="0" y="168878"/>
                    </a:moveTo>
                    <a:cubicBezTo>
                      <a:pt x="1905" y="154591"/>
                      <a:pt x="4191" y="140303"/>
                      <a:pt x="6477" y="126397"/>
                    </a:cubicBezTo>
                    <a:cubicBezTo>
                      <a:pt x="8763" y="112490"/>
                      <a:pt x="11525" y="97822"/>
                      <a:pt x="14097" y="84106"/>
                    </a:cubicBezTo>
                    <a:cubicBezTo>
                      <a:pt x="16669" y="70390"/>
                      <a:pt x="19526" y="55531"/>
                      <a:pt x="22479" y="41910"/>
                    </a:cubicBezTo>
                    <a:cubicBezTo>
                      <a:pt x="25432" y="28289"/>
                      <a:pt x="28575" y="13907"/>
                      <a:pt x="32004" y="0"/>
                    </a:cubicBezTo>
                    <a:cubicBezTo>
                      <a:pt x="30194" y="14288"/>
                      <a:pt x="27908" y="28575"/>
                      <a:pt x="25527" y="42482"/>
                    </a:cubicBezTo>
                    <a:cubicBezTo>
                      <a:pt x="23146" y="56388"/>
                      <a:pt x="20479" y="71057"/>
                      <a:pt x="18002" y="84772"/>
                    </a:cubicBezTo>
                    <a:cubicBezTo>
                      <a:pt x="15526" y="98488"/>
                      <a:pt x="12478" y="112871"/>
                      <a:pt x="9525" y="126968"/>
                    </a:cubicBezTo>
                    <a:cubicBezTo>
                      <a:pt x="6572" y="141065"/>
                      <a:pt x="3524" y="154877"/>
                      <a:pt x="0" y="168878"/>
                    </a:cubicBezTo>
                    <a:close/>
                  </a:path>
                </a:pathLst>
              </a:custGeom>
              <a:solidFill>
                <a:srgbClr val="A6A6A6"/>
              </a:solidFill>
              <a:ln w="9525" cap="flat">
                <a:noFill/>
                <a:prstDash val="solid"/>
                <a:miter/>
              </a:ln>
            </p:spPr>
            <p:txBody>
              <a:bodyPr rtlCol="0" anchor="ctr"/>
              <a:lstStyle/>
              <a:p>
                <a:endParaRPr lang="zh-CN" altLang="en-US"/>
              </a:p>
            </p:txBody>
          </p:sp>
          <p:sp>
            <p:nvSpPr>
              <p:cNvPr id="198" name="任意多边形: 形状 197"/>
              <p:cNvSpPr/>
              <p:nvPr/>
            </p:nvSpPr>
            <p:spPr>
              <a:xfrm>
                <a:off x="5328380" y="4166806"/>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4195 w 63912"/>
                  <a:gd name="connsiteY6" fmla="*/ 169164 h 337566"/>
                  <a:gd name="connsiteX7" fmla="*/ 17717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5531"/>
                      <a:pt x="57817" y="28004"/>
                      <a:pt x="63913" y="0"/>
                    </a:cubicBezTo>
                    <a:cubicBezTo>
                      <a:pt x="59436" y="28575"/>
                      <a:pt x="54388" y="56483"/>
                      <a:pt x="49435" y="84677"/>
                    </a:cubicBezTo>
                    <a:lnTo>
                      <a:pt x="34195" y="169164"/>
                    </a:lnTo>
                    <a:lnTo>
                      <a:pt x="17717" y="253460"/>
                    </a:lnTo>
                    <a:cubicBezTo>
                      <a:pt x="11811" y="281369"/>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199" name="任意多边形: 形状 198"/>
              <p:cNvSpPr/>
              <p:nvPr/>
            </p:nvSpPr>
            <p:spPr>
              <a:xfrm>
                <a:off x="5353050" y="4171378"/>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772 h 337661"/>
                  <a:gd name="connsiteX6" fmla="*/ 33909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579"/>
                      <a:pt x="49530" y="84772"/>
                    </a:cubicBezTo>
                    <a:lnTo>
                      <a:pt x="33909" y="169164"/>
                    </a:lnTo>
                    <a:lnTo>
                      <a:pt x="17526" y="253555"/>
                    </a:lnTo>
                    <a:cubicBezTo>
                      <a:pt x="11430" y="281559"/>
                      <a:pt x="5715"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00" name="任意多边形: 形状 199"/>
              <p:cNvSpPr/>
              <p:nvPr/>
            </p:nvSpPr>
            <p:spPr>
              <a:xfrm>
                <a:off x="5376957" y="417604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079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4004" y="169164"/>
                    </a:lnTo>
                    <a:lnTo>
                      <a:pt x="17526" y="253079"/>
                    </a:lnTo>
                    <a:cubicBezTo>
                      <a:pt x="11811" y="281654"/>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01" name="任意多边形: 形状 200"/>
              <p:cNvSpPr/>
              <p:nvPr/>
            </p:nvSpPr>
            <p:spPr>
              <a:xfrm>
                <a:off x="5401246" y="4180617"/>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102"/>
                      <a:pt x="57817" y="28004"/>
                      <a:pt x="64008" y="0"/>
                    </a:cubicBezTo>
                    <a:cubicBezTo>
                      <a:pt x="59531" y="28575"/>
                      <a:pt x="54483" y="56483"/>
                      <a:pt x="49530" y="84677"/>
                    </a:cubicBezTo>
                    <a:lnTo>
                      <a:pt x="34004" y="169164"/>
                    </a:lnTo>
                    <a:lnTo>
                      <a:pt x="17526"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02" name="任意多边形: 形状 201"/>
              <p:cNvSpPr/>
              <p:nvPr/>
            </p:nvSpPr>
            <p:spPr>
              <a:xfrm>
                <a:off x="5425535" y="4354067"/>
                <a:ext cx="32004" cy="168783"/>
              </a:xfrm>
              <a:custGeom>
                <a:avLst/>
                <a:gdLst>
                  <a:gd name="connsiteX0" fmla="*/ 0 w 32004"/>
                  <a:gd name="connsiteY0" fmla="*/ 168783 h 168783"/>
                  <a:gd name="connsiteX1" fmla="*/ 6477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496"/>
                      <a:pt x="4191" y="140208"/>
                      <a:pt x="6477" y="126302"/>
                    </a:cubicBezTo>
                    <a:cubicBezTo>
                      <a:pt x="8763" y="112395"/>
                      <a:pt x="11525" y="97727"/>
                      <a:pt x="14097" y="84011"/>
                    </a:cubicBezTo>
                    <a:cubicBezTo>
                      <a:pt x="16669" y="70295"/>
                      <a:pt x="19526" y="55912"/>
                      <a:pt x="22479" y="41910"/>
                    </a:cubicBezTo>
                    <a:cubicBezTo>
                      <a:pt x="25432" y="27908"/>
                      <a:pt x="28575" y="13906"/>
                      <a:pt x="32004" y="0"/>
                    </a:cubicBezTo>
                    <a:cubicBezTo>
                      <a:pt x="30194" y="14192"/>
                      <a:pt x="27908" y="28575"/>
                      <a:pt x="25527" y="42481"/>
                    </a:cubicBezTo>
                    <a:cubicBezTo>
                      <a:pt x="23146" y="56388"/>
                      <a:pt x="20479" y="71056"/>
                      <a:pt x="18002" y="84772"/>
                    </a:cubicBezTo>
                    <a:cubicBezTo>
                      <a:pt x="15526" y="98488"/>
                      <a:pt x="12573" y="113347"/>
                      <a:pt x="9525" y="126873"/>
                    </a:cubicBezTo>
                    <a:cubicBezTo>
                      <a:pt x="6477" y="140398"/>
                      <a:pt x="3715"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03" name="任意多边形: 形状 202"/>
              <p:cNvSpPr/>
              <p:nvPr/>
            </p:nvSpPr>
            <p:spPr>
              <a:xfrm>
                <a:off x="5106733" y="3077622"/>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717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102"/>
                      <a:pt x="57912" y="28004"/>
                      <a:pt x="64008" y="0"/>
                    </a:cubicBezTo>
                    <a:cubicBezTo>
                      <a:pt x="59531" y="28575"/>
                      <a:pt x="54483" y="56483"/>
                      <a:pt x="49530" y="84677"/>
                    </a:cubicBezTo>
                    <a:lnTo>
                      <a:pt x="34004" y="169164"/>
                    </a:lnTo>
                    <a:lnTo>
                      <a:pt x="17717"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04" name="任意多边形: 形状 203"/>
              <p:cNvSpPr/>
              <p:nvPr/>
            </p:nvSpPr>
            <p:spPr>
              <a:xfrm>
                <a:off x="5131117" y="30819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435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7908"/>
                      <a:pt x="64008" y="0"/>
                    </a:cubicBezTo>
                    <a:cubicBezTo>
                      <a:pt x="59436" y="28575"/>
                      <a:pt x="54483" y="56483"/>
                      <a:pt x="49435" y="84677"/>
                    </a:cubicBezTo>
                    <a:lnTo>
                      <a:pt x="33909" y="169164"/>
                    </a:lnTo>
                    <a:lnTo>
                      <a:pt x="17431" y="253460"/>
                    </a:lnTo>
                    <a:cubicBezTo>
                      <a:pt x="11811" y="281940"/>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05" name="任意多边形: 形状 204"/>
              <p:cNvSpPr/>
              <p:nvPr/>
            </p:nvSpPr>
            <p:spPr>
              <a:xfrm>
                <a:off x="5155406" y="308686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06" name="任意多边形: 形状 205"/>
              <p:cNvSpPr/>
              <p:nvPr/>
            </p:nvSpPr>
            <p:spPr>
              <a:xfrm>
                <a:off x="5179695" y="3091338"/>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4004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530" y="84677"/>
                    </a:cubicBezTo>
                    <a:lnTo>
                      <a:pt x="34004" y="169164"/>
                    </a:lnTo>
                    <a:lnTo>
                      <a:pt x="17526" y="253555"/>
                    </a:lnTo>
                    <a:cubicBezTo>
                      <a:pt x="11906" y="281654"/>
                      <a:pt x="6191" y="309753"/>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07" name="任意多边形: 形状 206"/>
              <p:cNvSpPr/>
              <p:nvPr/>
            </p:nvSpPr>
            <p:spPr>
              <a:xfrm>
                <a:off x="5203983" y="3264884"/>
                <a:ext cx="32004" cy="168783"/>
              </a:xfrm>
              <a:custGeom>
                <a:avLst/>
                <a:gdLst>
                  <a:gd name="connsiteX0" fmla="*/ 0 w 32004"/>
                  <a:gd name="connsiteY0" fmla="*/ 168783 h 168783"/>
                  <a:gd name="connsiteX1" fmla="*/ 6477 w 32004"/>
                  <a:gd name="connsiteY1" fmla="*/ 126301 h 168783"/>
                  <a:gd name="connsiteX2" fmla="*/ 14002 w 32004"/>
                  <a:gd name="connsiteY2" fmla="*/ 84010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1"/>
                    </a:cubicBezTo>
                    <a:cubicBezTo>
                      <a:pt x="8763" y="112395"/>
                      <a:pt x="11525" y="97726"/>
                      <a:pt x="14002" y="84010"/>
                    </a:cubicBezTo>
                    <a:cubicBezTo>
                      <a:pt x="16478" y="70294"/>
                      <a:pt x="19526" y="55435"/>
                      <a:pt x="22479" y="41910"/>
                    </a:cubicBezTo>
                    <a:cubicBezTo>
                      <a:pt x="25432" y="28384"/>
                      <a:pt x="28575" y="13906"/>
                      <a:pt x="32004" y="0"/>
                    </a:cubicBezTo>
                    <a:cubicBezTo>
                      <a:pt x="30194" y="14192"/>
                      <a:pt x="27908" y="28575"/>
                      <a:pt x="25527" y="42481"/>
                    </a:cubicBezTo>
                    <a:cubicBezTo>
                      <a:pt x="23146" y="56388"/>
                      <a:pt x="20479" y="71056"/>
                      <a:pt x="18002" y="84772"/>
                    </a:cubicBezTo>
                    <a:cubicBezTo>
                      <a:pt x="15526" y="98488"/>
                      <a:pt x="12478" y="113347"/>
                      <a:pt x="9525" y="126873"/>
                    </a:cubicBezTo>
                    <a:cubicBezTo>
                      <a:pt x="6572" y="140398"/>
                      <a:pt x="3524" y="154591"/>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08" name="任意多边形: 形状 207"/>
              <p:cNvSpPr/>
              <p:nvPr/>
            </p:nvSpPr>
            <p:spPr>
              <a:xfrm>
                <a:off x="5252656" y="3105245"/>
                <a:ext cx="63912" cy="337661"/>
              </a:xfrm>
              <a:custGeom>
                <a:avLst/>
                <a:gdLst>
                  <a:gd name="connsiteX0" fmla="*/ 0 w 63912"/>
                  <a:gd name="connsiteY0" fmla="*/ 337661 h 337661"/>
                  <a:gd name="connsiteX1" fmla="*/ 14478 w 63912"/>
                  <a:gd name="connsiteY1" fmla="*/ 252984 h 337661"/>
                  <a:gd name="connsiteX2" fmla="*/ 30004 w 63912"/>
                  <a:gd name="connsiteY2" fmla="*/ 168497 h 337661"/>
                  <a:gd name="connsiteX3" fmla="*/ 46482 w 63912"/>
                  <a:gd name="connsiteY3" fmla="*/ 84201 h 337661"/>
                  <a:gd name="connsiteX4" fmla="*/ 63913 w 63912"/>
                  <a:gd name="connsiteY4" fmla="*/ 0 h 337661"/>
                  <a:gd name="connsiteX5" fmla="*/ 49435 w 63912"/>
                  <a:gd name="connsiteY5" fmla="*/ 84773 h 337661"/>
                  <a:gd name="connsiteX6" fmla="*/ 33718 w 63912"/>
                  <a:gd name="connsiteY6" fmla="*/ 169259 h 337661"/>
                  <a:gd name="connsiteX7" fmla="*/ 17240 w 63912"/>
                  <a:gd name="connsiteY7" fmla="*/ 253556 h 337661"/>
                  <a:gd name="connsiteX8" fmla="*/ 0 w 63912"/>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661">
                    <a:moveTo>
                      <a:pt x="0" y="337661"/>
                    </a:moveTo>
                    <a:cubicBezTo>
                      <a:pt x="4477" y="309086"/>
                      <a:pt x="9525" y="281178"/>
                      <a:pt x="14478" y="252984"/>
                    </a:cubicBezTo>
                    <a:lnTo>
                      <a:pt x="30004" y="168497"/>
                    </a:lnTo>
                    <a:lnTo>
                      <a:pt x="46482" y="84201"/>
                    </a:lnTo>
                    <a:cubicBezTo>
                      <a:pt x="52102" y="56102"/>
                      <a:pt x="57817" y="28004"/>
                      <a:pt x="63913" y="0"/>
                    </a:cubicBezTo>
                    <a:cubicBezTo>
                      <a:pt x="59436" y="28575"/>
                      <a:pt x="54388" y="56579"/>
                      <a:pt x="49435" y="84773"/>
                    </a:cubicBezTo>
                    <a:lnTo>
                      <a:pt x="33718" y="169259"/>
                    </a:lnTo>
                    <a:lnTo>
                      <a:pt x="17240" y="253556"/>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09" name="任意多边形: 形状 208"/>
              <p:cNvSpPr/>
              <p:nvPr/>
            </p:nvSpPr>
            <p:spPr>
              <a:xfrm>
                <a:off x="5276850" y="310991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4"/>
                      <a:pt x="64008" y="0"/>
                    </a:cubicBezTo>
                    <a:cubicBezTo>
                      <a:pt x="59436" y="28575"/>
                      <a:pt x="54483" y="56483"/>
                      <a:pt x="49530" y="84677"/>
                    </a:cubicBezTo>
                    <a:lnTo>
                      <a:pt x="33909"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0" name="任意多边形: 形状 209"/>
              <p:cNvSpPr/>
              <p:nvPr/>
            </p:nvSpPr>
            <p:spPr>
              <a:xfrm>
                <a:off x="5301233" y="311448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1" name="任意多边形: 形状 210"/>
              <p:cNvSpPr/>
              <p:nvPr/>
            </p:nvSpPr>
            <p:spPr>
              <a:xfrm>
                <a:off x="5325522" y="3119151"/>
                <a:ext cx="64103" cy="337566"/>
              </a:xfrm>
              <a:custGeom>
                <a:avLst/>
                <a:gdLst>
                  <a:gd name="connsiteX0" fmla="*/ 0 w 64103"/>
                  <a:gd name="connsiteY0" fmla="*/ 337566 h 337566"/>
                  <a:gd name="connsiteX1" fmla="*/ 14478 w 64103"/>
                  <a:gd name="connsiteY1" fmla="*/ 252889 h 337566"/>
                  <a:gd name="connsiteX2" fmla="*/ 30004 w 64103"/>
                  <a:gd name="connsiteY2" fmla="*/ 168402 h 337566"/>
                  <a:gd name="connsiteX3" fmla="*/ 46577 w 64103"/>
                  <a:gd name="connsiteY3" fmla="*/ 84106 h 337566"/>
                  <a:gd name="connsiteX4" fmla="*/ 64103 w 64103"/>
                  <a:gd name="connsiteY4" fmla="*/ 0 h 337566"/>
                  <a:gd name="connsiteX5" fmla="*/ 49625 w 64103"/>
                  <a:gd name="connsiteY5" fmla="*/ 84677 h 337566"/>
                  <a:gd name="connsiteX6" fmla="*/ 34100 w 64103"/>
                  <a:gd name="connsiteY6" fmla="*/ 169164 h 337566"/>
                  <a:gd name="connsiteX7" fmla="*/ 18002 w 64103"/>
                  <a:gd name="connsiteY7" fmla="*/ 253460 h 337566"/>
                  <a:gd name="connsiteX8" fmla="*/ 0 w 64103"/>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103" h="337566">
                    <a:moveTo>
                      <a:pt x="0" y="337566"/>
                    </a:moveTo>
                    <a:cubicBezTo>
                      <a:pt x="4572" y="309245"/>
                      <a:pt x="9398" y="281019"/>
                      <a:pt x="14478" y="252889"/>
                    </a:cubicBezTo>
                    <a:lnTo>
                      <a:pt x="30004" y="168402"/>
                    </a:lnTo>
                    <a:lnTo>
                      <a:pt x="46577" y="84106"/>
                    </a:lnTo>
                    <a:cubicBezTo>
                      <a:pt x="52197" y="55531"/>
                      <a:pt x="57912" y="27908"/>
                      <a:pt x="64103" y="0"/>
                    </a:cubicBezTo>
                    <a:cubicBezTo>
                      <a:pt x="59626" y="28575"/>
                      <a:pt x="54578" y="56483"/>
                      <a:pt x="49625" y="84677"/>
                    </a:cubicBezTo>
                    <a:lnTo>
                      <a:pt x="34100" y="169164"/>
                    </a:lnTo>
                    <a:lnTo>
                      <a:pt x="18002" y="253460"/>
                    </a:lnTo>
                    <a:cubicBezTo>
                      <a:pt x="11906" y="281273"/>
                      <a:pt x="6191" y="30984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2" name="任意多边形: 形状 211"/>
              <p:cNvSpPr/>
              <p:nvPr/>
            </p:nvSpPr>
            <p:spPr>
              <a:xfrm>
                <a:off x="5349811" y="3292506"/>
                <a:ext cx="32004" cy="168783"/>
              </a:xfrm>
              <a:custGeom>
                <a:avLst/>
                <a:gdLst>
                  <a:gd name="connsiteX0" fmla="*/ 0 w 32004"/>
                  <a:gd name="connsiteY0" fmla="*/ 168783 h 168783"/>
                  <a:gd name="connsiteX1" fmla="*/ 6477 w 32004"/>
                  <a:gd name="connsiteY1" fmla="*/ 126301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1"/>
                    </a:cubicBezTo>
                    <a:cubicBezTo>
                      <a:pt x="8763" y="112395"/>
                      <a:pt x="11525" y="97726"/>
                      <a:pt x="14097" y="84011"/>
                    </a:cubicBezTo>
                    <a:cubicBezTo>
                      <a:pt x="16669" y="70295"/>
                      <a:pt x="19526" y="55436"/>
                      <a:pt x="22479" y="41910"/>
                    </a:cubicBezTo>
                    <a:cubicBezTo>
                      <a:pt x="25432" y="28384"/>
                      <a:pt x="28575" y="13907"/>
                      <a:pt x="32004" y="0"/>
                    </a:cubicBezTo>
                    <a:cubicBezTo>
                      <a:pt x="30194" y="14192"/>
                      <a:pt x="27908" y="28575"/>
                      <a:pt x="25527" y="42482"/>
                    </a:cubicBezTo>
                    <a:cubicBezTo>
                      <a:pt x="23146" y="56388"/>
                      <a:pt x="20479" y="71057"/>
                      <a:pt x="18002" y="84773"/>
                    </a:cubicBezTo>
                    <a:cubicBezTo>
                      <a:pt x="15526" y="98488"/>
                      <a:pt x="12478" y="113348"/>
                      <a:pt x="9525" y="126873"/>
                    </a:cubicBezTo>
                    <a:cubicBezTo>
                      <a:pt x="6572" y="140399"/>
                      <a:pt x="3238"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13" name="任意多边形: 形状 212"/>
              <p:cNvSpPr/>
              <p:nvPr/>
            </p:nvSpPr>
            <p:spPr>
              <a:xfrm>
                <a:off x="5398484" y="3132962"/>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3909 w 63912"/>
                  <a:gd name="connsiteY6" fmla="*/ 169164 h 337566"/>
                  <a:gd name="connsiteX7" fmla="*/ 17431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6007"/>
                      <a:pt x="57817" y="27908"/>
                      <a:pt x="63913" y="0"/>
                    </a:cubicBezTo>
                    <a:cubicBezTo>
                      <a:pt x="59436" y="28575"/>
                      <a:pt x="54388" y="56483"/>
                      <a:pt x="49435" y="84677"/>
                    </a:cubicBezTo>
                    <a:lnTo>
                      <a:pt x="33909" y="169164"/>
                    </a:lnTo>
                    <a:lnTo>
                      <a:pt x="17431" y="253460"/>
                    </a:lnTo>
                    <a:cubicBezTo>
                      <a:pt x="11716"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4" name="任意多边形: 形状 213"/>
              <p:cNvSpPr/>
              <p:nvPr/>
            </p:nvSpPr>
            <p:spPr>
              <a:xfrm>
                <a:off x="5422773" y="3137534"/>
                <a:ext cx="64007" cy="337566"/>
              </a:xfrm>
              <a:custGeom>
                <a:avLst/>
                <a:gdLst>
                  <a:gd name="connsiteX0" fmla="*/ 0 w 64007"/>
                  <a:gd name="connsiteY0" fmla="*/ 337566 h 337566"/>
                  <a:gd name="connsiteX1" fmla="*/ 14478 w 64007"/>
                  <a:gd name="connsiteY1" fmla="*/ 252889 h 337566"/>
                  <a:gd name="connsiteX2" fmla="*/ 30004 w 64007"/>
                  <a:gd name="connsiteY2" fmla="*/ 168402 h 337566"/>
                  <a:gd name="connsiteX3" fmla="*/ 46482 w 64007"/>
                  <a:gd name="connsiteY3" fmla="*/ 84106 h 337566"/>
                  <a:gd name="connsiteX4" fmla="*/ 64008 w 64007"/>
                  <a:gd name="connsiteY4" fmla="*/ 0 h 337566"/>
                  <a:gd name="connsiteX5" fmla="*/ 49530 w 64007"/>
                  <a:gd name="connsiteY5" fmla="*/ 84677 h 337566"/>
                  <a:gd name="connsiteX6" fmla="*/ 33909 w 64007"/>
                  <a:gd name="connsiteY6" fmla="*/ 169164 h 337566"/>
                  <a:gd name="connsiteX7" fmla="*/ 17526 w 64007"/>
                  <a:gd name="connsiteY7" fmla="*/ 253365 h 337566"/>
                  <a:gd name="connsiteX8" fmla="*/ 0 w 64007"/>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7"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365"/>
                    </a:lnTo>
                    <a:cubicBezTo>
                      <a:pt x="11811" y="281940"/>
                      <a:pt x="6477"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5" name="任意多边形: 形状 214"/>
              <p:cNvSpPr/>
              <p:nvPr/>
            </p:nvSpPr>
            <p:spPr>
              <a:xfrm>
                <a:off x="5447061" y="3142107"/>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201 h 337661"/>
                  <a:gd name="connsiteX4" fmla="*/ 64008 w 64008"/>
                  <a:gd name="connsiteY4" fmla="*/ 0 h 337661"/>
                  <a:gd name="connsiteX5" fmla="*/ 49530 w 64008"/>
                  <a:gd name="connsiteY5" fmla="*/ 84772 h 337661"/>
                  <a:gd name="connsiteX6" fmla="*/ 34004 w 64008"/>
                  <a:gd name="connsiteY6" fmla="*/ 169259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201"/>
                    </a:lnTo>
                    <a:cubicBezTo>
                      <a:pt x="52102" y="56102"/>
                      <a:pt x="57817" y="28004"/>
                      <a:pt x="64008" y="0"/>
                    </a:cubicBezTo>
                    <a:cubicBezTo>
                      <a:pt x="59436" y="28575"/>
                      <a:pt x="54483" y="56579"/>
                      <a:pt x="49530" y="84772"/>
                    </a:cubicBezTo>
                    <a:lnTo>
                      <a:pt x="34004" y="169259"/>
                    </a:lnTo>
                    <a:lnTo>
                      <a:pt x="17526" y="253555"/>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16" name="任意多边形: 形状 215"/>
              <p:cNvSpPr/>
              <p:nvPr/>
            </p:nvSpPr>
            <p:spPr>
              <a:xfrm>
                <a:off x="5471350" y="3315557"/>
                <a:ext cx="32004" cy="168783"/>
              </a:xfrm>
              <a:custGeom>
                <a:avLst/>
                <a:gdLst>
                  <a:gd name="connsiteX0" fmla="*/ 0 w 32004"/>
                  <a:gd name="connsiteY0" fmla="*/ 168783 h 168783"/>
                  <a:gd name="connsiteX1" fmla="*/ 6477 w 32004"/>
                  <a:gd name="connsiteY1" fmla="*/ 126302 h 168783"/>
                  <a:gd name="connsiteX2" fmla="*/ 14002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2"/>
                    </a:cubicBezTo>
                    <a:cubicBezTo>
                      <a:pt x="8763" y="112395"/>
                      <a:pt x="11525" y="97727"/>
                      <a:pt x="14002" y="84011"/>
                    </a:cubicBezTo>
                    <a:cubicBezTo>
                      <a:pt x="16478" y="70295"/>
                      <a:pt x="19526" y="55912"/>
                      <a:pt x="22479" y="41910"/>
                    </a:cubicBezTo>
                    <a:cubicBezTo>
                      <a:pt x="25432" y="27908"/>
                      <a:pt x="28480" y="13907"/>
                      <a:pt x="32004" y="0"/>
                    </a:cubicBezTo>
                    <a:cubicBezTo>
                      <a:pt x="30194" y="14192"/>
                      <a:pt x="27908" y="28575"/>
                      <a:pt x="25527" y="42482"/>
                    </a:cubicBezTo>
                    <a:cubicBezTo>
                      <a:pt x="23146" y="56388"/>
                      <a:pt x="20479" y="71057"/>
                      <a:pt x="18002" y="84773"/>
                    </a:cubicBezTo>
                    <a:cubicBezTo>
                      <a:pt x="15526" y="98488"/>
                      <a:pt x="12478" y="112871"/>
                      <a:pt x="9525" y="126873"/>
                    </a:cubicBezTo>
                    <a:cubicBezTo>
                      <a:pt x="6572"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17" name="任意多边形: 形状 216"/>
              <p:cNvSpPr/>
              <p:nvPr/>
            </p:nvSpPr>
            <p:spPr>
              <a:xfrm>
                <a:off x="5519928" y="3156013"/>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937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007"/>
                      <a:pt x="57912" y="27908"/>
                      <a:pt x="64008" y="0"/>
                    </a:cubicBezTo>
                    <a:cubicBezTo>
                      <a:pt x="59531" y="28575"/>
                      <a:pt x="54483" y="56483"/>
                      <a:pt x="49530" y="84677"/>
                    </a:cubicBezTo>
                    <a:lnTo>
                      <a:pt x="34004" y="169164"/>
                    </a:lnTo>
                    <a:lnTo>
                      <a:pt x="17526" y="253937"/>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8" name="任意多边形: 形状 217"/>
              <p:cNvSpPr/>
              <p:nvPr/>
            </p:nvSpPr>
            <p:spPr>
              <a:xfrm>
                <a:off x="5544312" y="316058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435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3"/>
                      <a:pt x="64008" y="0"/>
                    </a:cubicBezTo>
                    <a:cubicBezTo>
                      <a:pt x="59436" y="28575"/>
                      <a:pt x="54483" y="56483"/>
                      <a:pt x="49435" y="84677"/>
                    </a:cubicBezTo>
                    <a:lnTo>
                      <a:pt x="33909" y="169164"/>
                    </a:lnTo>
                    <a:lnTo>
                      <a:pt x="17431"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19" name="任意多边形: 形状 218"/>
              <p:cNvSpPr/>
              <p:nvPr/>
            </p:nvSpPr>
            <p:spPr>
              <a:xfrm>
                <a:off x="5568600" y="3165157"/>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3909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530" y="84677"/>
                    </a:cubicBezTo>
                    <a:lnTo>
                      <a:pt x="33909" y="169164"/>
                    </a:lnTo>
                    <a:lnTo>
                      <a:pt x="17526" y="253555"/>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20" name="任意多边形: 形状 219"/>
              <p:cNvSpPr/>
              <p:nvPr/>
            </p:nvSpPr>
            <p:spPr>
              <a:xfrm>
                <a:off x="5592889" y="316982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33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7908"/>
                      <a:pt x="64008" y="0"/>
                    </a:cubicBezTo>
                    <a:cubicBezTo>
                      <a:pt x="59531" y="28575"/>
                      <a:pt x="54483" y="56483"/>
                      <a:pt x="49530" y="84677"/>
                    </a:cubicBezTo>
                    <a:lnTo>
                      <a:pt x="34004" y="169164"/>
                    </a:lnTo>
                    <a:lnTo>
                      <a:pt x="1733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21" name="任意多边形: 形状 220"/>
              <p:cNvSpPr/>
              <p:nvPr/>
            </p:nvSpPr>
            <p:spPr>
              <a:xfrm>
                <a:off x="5617178" y="3343179"/>
                <a:ext cx="32004" cy="168782"/>
              </a:xfrm>
              <a:custGeom>
                <a:avLst/>
                <a:gdLst>
                  <a:gd name="connsiteX0" fmla="*/ 0 w 32004"/>
                  <a:gd name="connsiteY0" fmla="*/ 168783 h 168782"/>
                  <a:gd name="connsiteX1" fmla="*/ 6477 w 32004"/>
                  <a:gd name="connsiteY1" fmla="*/ 126301 h 168782"/>
                  <a:gd name="connsiteX2" fmla="*/ 14002 w 32004"/>
                  <a:gd name="connsiteY2" fmla="*/ 84010 h 168782"/>
                  <a:gd name="connsiteX3" fmla="*/ 22479 w 32004"/>
                  <a:gd name="connsiteY3" fmla="*/ 41910 h 168782"/>
                  <a:gd name="connsiteX4" fmla="*/ 32004 w 32004"/>
                  <a:gd name="connsiteY4" fmla="*/ 0 h 168782"/>
                  <a:gd name="connsiteX5" fmla="*/ 25527 w 32004"/>
                  <a:gd name="connsiteY5" fmla="*/ 42481 h 168782"/>
                  <a:gd name="connsiteX6" fmla="*/ 18002 w 32004"/>
                  <a:gd name="connsiteY6" fmla="*/ 84772 h 168782"/>
                  <a:gd name="connsiteX7" fmla="*/ 9525 w 32004"/>
                  <a:gd name="connsiteY7" fmla="*/ 126873 h 168782"/>
                  <a:gd name="connsiteX8" fmla="*/ 0 w 32004"/>
                  <a:gd name="connsiteY8" fmla="*/ 168783 h 16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2">
                    <a:moveTo>
                      <a:pt x="0" y="168783"/>
                    </a:moveTo>
                    <a:cubicBezTo>
                      <a:pt x="1905" y="154591"/>
                      <a:pt x="4191" y="140208"/>
                      <a:pt x="6477" y="126301"/>
                    </a:cubicBezTo>
                    <a:cubicBezTo>
                      <a:pt x="8763" y="112395"/>
                      <a:pt x="11525" y="97726"/>
                      <a:pt x="14002" y="84010"/>
                    </a:cubicBezTo>
                    <a:cubicBezTo>
                      <a:pt x="16478" y="70294"/>
                      <a:pt x="19526" y="55912"/>
                      <a:pt x="22479" y="41910"/>
                    </a:cubicBezTo>
                    <a:cubicBezTo>
                      <a:pt x="25432" y="27908"/>
                      <a:pt x="28575" y="13906"/>
                      <a:pt x="32004" y="0"/>
                    </a:cubicBezTo>
                    <a:cubicBezTo>
                      <a:pt x="30194" y="14288"/>
                      <a:pt x="27908" y="28575"/>
                      <a:pt x="25527" y="42481"/>
                    </a:cubicBezTo>
                    <a:cubicBezTo>
                      <a:pt x="23146" y="56388"/>
                      <a:pt x="20479" y="71056"/>
                      <a:pt x="18002" y="84772"/>
                    </a:cubicBezTo>
                    <a:cubicBezTo>
                      <a:pt x="15526" y="98488"/>
                      <a:pt x="12478" y="113347"/>
                      <a:pt x="9525" y="126873"/>
                    </a:cubicBezTo>
                    <a:cubicBezTo>
                      <a:pt x="6572" y="140398"/>
                      <a:pt x="3524"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22" name="任意多边形: 形状 221"/>
              <p:cNvSpPr/>
              <p:nvPr/>
            </p:nvSpPr>
            <p:spPr>
              <a:xfrm rot="-4756200">
                <a:off x="5410024" y="4202564"/>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223" name="任意多边形: 形状 222"/>
              <p:cNvSpPr/>
              <p:nvPr/>
            </p:nvSpPr>
            <p:spPr>
              <a:xfrm rot="-4756200">
                <a:off x="5470732" y="4275888"/>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224" name="任意多边形: 形状 223"/>
              <p:cNvSpPr/>
              <p:nvPr/>
            </p:nvSpPr>
            <p:spPr>
              <a:xfrm rot="-4756200">
                <a:off x="5473666" y="4214596"/>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225" name="任意多边形: 形状 224"/>
              <p:cNvSpPr/>
              <p:nvPr/>
            </p:nvSpPr>
            <p:spPr>
              <a:xfrm rot="-4741666">
                <a:off x="5491853" y="4253945"/>
                <a:ext cx="493386" cy="25006"/>
              </a:xfrm>
              <a:custGeom>
                <a:avLst/>
                <a:gdLst>
                  <a:gd name="connsiteX0" fmla="*/ 0 w 493386"/>
                  <a:gd name="connsiteY0" fmla="*/ 2 h 25006"/>
                  <a:gd name="connsiteX1" fmla="*/ 493387 w 493386"/>
                  <a:gd name="connsiteY1" fmla="*/ 2 h 25006"/>
                  <a:gd name="connsiteX2" fmla="*/ 493387 w 493386"/>
                  <a:gd name="connsiteY2" fmla="*/ 25009 h 25006"/>
                  <a:gd name="connsiteX3" fmla="*/ 0 w 493386"/>
                  <a:gd name="connsiteY3" fmla="*/ 25009 h 25006"/>
                </a:gdLst>
                <a:ahLst/>
                <a:cxnLst>
                  <a:cxn ang="0">
                    <a:pos x="connsiteX0" y="connsiteY0"/>
                  </a:cxn>
                  <a:cxn ang="0">
                    <a:pos x="connsiteX1" y="connsiteY1"/>
                  </a:cxn>
                  <a:cxn ang="0">
                    <a:pos x="connsiteX2" y="connsiteY2"/>
                  </a:cxn>
                  <a:cxn ang="0">
                    <a:pos x="connsiteX3" y="connsiteY3"/>
                  </a:cxn>
                </a:cxnLst>
                <a:rect l="l" t="t" r="r" b="b"/>
                <a:pathLst>
                  <a:path w="493386" h="25006">
                    <a:moveTo>
                      <a:pt x="0" y="2"/>
                    </a:moveTo>
                    <a:lnTo>
                      <a:pt x="493387" y="2"/>
                    </a:lnTo>
                    <a:lnTo>
                      <a:pt x="493387" y="25009"/>
                    </a:lnTo>
                    <a:lnTo>
                      <a:pt x="0" y="25009"/>
                    </a:lnTo>
                    <a:close/>
                  </a:path>
                </a:pathLst>
              </a:custGeom>
              <a:solidFill>
                <a:srgbClr val="C53F3F"/>
              </a:solidFill>
              <a:ln w="9508" cap="flat">
                <a:noFill/>
                <a:prstDash val="solid"/>
                <a:miter/>
              </a:ln>
            </p:spPr>
            <p:txBody>
              <a:bodyPr rtlCol="0" anchor="ctr"/>
              <a:lstStyle/>
              <a:p>
                <a:endParaRPr lang="zh-CN" altLang="en-US"/>
              </a:p>
            </p:txBody>
          </p:sp>
          <p:sp>
            <p:nvSpPr>
              <p:cNvPr id="226" name="任意多边形: 形状 225"/>
              <p:cNvSpPr/>
              <p:nvPr/>
            </p:nvSpPr>
            <p:spPr>
              <a:xfrm rot="-4756200">
                <a:off x="5537195" y="4226705"/>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227" name="任意多边形: 形状 226"/>
              <p:cNvSpPr/>
              <p:nvPr/>
            </p:nvSpPr>
            <p:spPr>
              <a:xfrm rot="-4756200">
                <a:off x="5585589" y="4285167"/>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228" name="任意多边形: 形状 227"/>
              <p:cNvSpPr/>
              <p:nvPr/>
            </p:nvSpPr>
            <p:spPr>
              <a:xfrm rot="-4756200">
                <a:off x="5600836" y="4238832"/>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229" name="任意多边形: 形状 228"/>
              <p:cNvSpPr/>
              <p:nvPr/>
            </p:nvSpPr>
            <p:spPr>
              <a:xfrm rot="-4756200">
                <a:off x="5631639" y="4276028"/>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230" name="任意多边形: 形状 229"/>
              <p:cNvSpPr/>
              <p:nvPr/>
            </p:nvSpPr>
            <p:spPr>
              <a:xfrm rot="-4756200">
                <a:off x="5664384" y="425084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231" name="任意多边形: 形状 230"/>
              <p:cNvSpPr/>
              <p:nvPr/>
            </p:nvSpPr>
            <p:spPr>
              <a:xfrm rot="-4756200">
                <a:off x="5677503" y="4266645"/>
                <a:ext cx="506920" cy="25050"/>
              </a:xfrm>
              <a:custGeom>
                <a:avLst/>
                <a:gdLst>
                  <a:gd name="connsiteX0" fmla="*/ 0 w 506920"/>
                  <a:gd name="connsiteY0" fmla="*/ 0 h 25050"/>
                  <a:gd name="connsiteX1" fmla="*/ 506921 w 506920"/>
                  <a:gd name="connsiteY1" fmla="*/ 0 h 25050"/>
                  <a:gd name="connsiteX2" fmla="*/ 506921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1" y="0"/>
                    </a:lnTo>
                    <a:lnTo>
                      <a:pt x="50692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232" name="任意多边形: 形状 231"/>
              <p:cNvSpPr/>
              <p:nvPr/>
            </p:nvSpPr>
            <p:spPr>
              <a:xfrm rot="-4756200">
                <a:off x="5597920" y="4518387"/>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233" name="任意多边形: 形状 232"/>
              <p:cNvSpPr/>
              <p:nvPr/>
            </p:nvSpPr>
            <p:spPr>
              <a:xfrm rot="-4756200">
                <a:off x="5661561" y="4530419"/>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234" name="任意多边形: 形状 233"/>
              <p:cNvSpPr/>
              <p:nvPr/>
            </p:nvSpPr>
            <p:spPr>
              <a:xfrm rot="-4756200">
                <a:off x="5725108" y="4542434"/>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235" name="任意多边形: 形状 234"/>
              <p:cNvSpPr/>
              <p:nvPr/>
            </p:nvSpPr>
            <p:spPr>
              <a:xfrm rot="-4756200">
                <a:off x="5788750" y="455446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236" name="任意多边形: 形状 235"/>
              <p:cNvSpPr/>
              <p:nvPr/>
            </p:nvSpPr>
            <p:spPr>
              <a:xfrm rot="-4756200">
                <a:off x="5852391" y="4566499"/>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263238"/>
              </a:solidFill>
              <a:ln w="9525" cap="flat">
                <a:noFill/>
                <a:prstDash val="solid"/>
                <a:miter/>
              </a:ln>
            </p:spPr>
            <p:txBody>
              <a:bodyPr rtlCol="0" anchor="ctr"/>
              <a:lstStyle/>
              <a:p>
                <a:endParaRPr lang="zh-CN" altLang="en-US"/>
              </a:p>
            </p:txBody>
          </p:sp>
          <p:sp>
            <p:nvSpPr>
              <p:cNvPr id="237" name="任意多边形: 形状 236"/>
              <p:cNvSpPr/>
              <p:nvPr/>
            </p:nvSpPr>
            <p:spPr>
              <a:xfrm rot="-4756200">
                <a:off x="5535930" y="3614333"/>
                <a:ext cx="343471" cy="18097"/>
              </a:xfrm>
              <a:custGeom>
                <a:avLst/>
                <a:gdLst>
                  <a:gd name="connsiteX0" fmla="*/ 0 w 343471"/>
                  <a:gd name="connsiteY0" fmla="*/ 0 h 18097"/>
                  <a:gd name="connsiteX1" fmla="*/ 343471 w 343471"/>
                  <a:gd name="connsiteY1" fmla="*/ 0 h 18097"/>
                  <a:gd name="connsiteX2" fmla="*/ 343471 w 343471"/>
                  <a:gd name="connsiteY2" fmla="*/ 18098 h 18097"/>
                  <a:gd name="connsiteX3" fmla="*/ 0 w 343471"/>
                  <a:gd name="connsiteY3" fmla="*/ 18098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1" y="0"/>
                    </a:lnTo>
                    <a:lnTo>
                      <a:pt x="343471"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238" name="任意多边形: 形状 237"/>
              <p:cNvSpPr/>
              <p:nvPr/>
            </p:nvSpPr>
            <p:spPr>
              <a:xfrm rot="-4756200">
                <a:off x="5691669" y="3732029"/>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239" name="任意多边形: 形状 238"/>
              <p:cNvSpPr/>
              <p:nvPr/>
            </p:nvSpPr>
            <p:spPr>
              <a:xfrm rot="-4756200">
                <a:off x="5843111" y="3760686"/>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240" name="任意多边形: 形状 239"/>
              <p:cNvSpPr/>
              <p:nvPr/>
            </p:nvSpPr>
            <p:spPr>
              <a:xfrm rot="-4756200">
                <a:off x="5994630" y="3789358"/>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241" name="任意多边形: 形状 240"/>
              <p:cNvSpPr/>
              <p:nvPr/>
            </p:nvSpPr>
            <p:spPr>
              <a:xfrm rot="-4756200">
                <a:off x="6145960" y="3818109"/>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242" name="任意多边形: 形状 241"/>
              <p:cNvSpPr/>
              <p:nvPr/>
            </p:nvSpPr>
            <p:spPr>
              <a:xfrm>
                <a:off x="5794057" y="320878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43" name="任意多边形: 形状 242"/>
              <p:cNvSpPr/>
              <p:nvPr/>
            </p:nvSpPr>
            <p:spPr>
              <a:xfrm>
                <a:off x="5818346" y="3213449"/>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651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4004" y="169164"/>
                    </a:lnTo>
                    <a:lnTo>
                      <a:pt x="17526" y="253651"/>
                    </a:lnTo>
                    <a:cubicBezTo>
                      <a:pt x="11811" y="281464"/>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44" name="任意多边形: 形状 243"/>
              <p:cNvSpPr/>
              <p:nvPr/>
            </p:nvSpPr>
            <p:spPr>
              <a:xfrm>
                <a:off x="5842634" y="3218021"/>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290 w 64008"/>
                  <a:gd name="connsiteY6" fmla="*/ 169164 h 337566"/>
                  <a:gd name="connsiteX7" fmla="*/ 17812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5531"/>
                      <a:pt x="57817" y="28003"/>
                      <a:pt x="64008" y="0"/>
                    </a:cubicBezTo>
                    <a:cubicBezTo>
                      <a:pt x="59531" y="28575"/>
                      <a:pt x="54483" y="56483"/>
                      <a:pt x="49530" y="84677"/>
                    </a:cubicBezTo>
                    <a:lnTo>
                      <a:pt x="34290" y="169164"/>
                    </a:lnTo>
                    <a:lnTo>
                      <a:pt x="17812"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45" name="任意多边形: 形状 244"/>
              <p:cNvSpPr/>
              <p:nvPr/>
            </p:nvSpPr>
            <p:spPr>
              <a:xfrm>
                <a:off x="5867400" y="3417570"/>
                <a:ext cx="27050" cy="142589"/>
              </a:xfrm>
              <a:custGeom>
                <a:avLst/>
                <a:gdLst>
                  <a:gd name="connsiteX0" fmla="*/ 0 w 27050"/>
                  <a:gd name="connsiteY0" fmla="*/ 142589 h 142589"/>
                  <a:gd name="connsiteX1" fmla="*/ 5239 w 27050"/>
                  <a:gd name="connsiteY1" fmla="*/ 106680 h 142589"/>
                  <a:gd name="connsiteX2" fmla="*/ 11621 w 27050"/>
                  <a:gd name="connsiteY2" fmla="*/ 70961 h 142589"/>
                  <a:gd name="connsiteX3" fmla="*/ 18764 w 27050"/>
                  <a:gd name="connsiteY3" fmla="*/ 35433 h 142589"/>
                  <a:gd name="connsiteX4" fmla="*/ 27051 w 27050"/>
                  <a:gd name="connsiteY4" fmla="*/ 0 h 142589"/>
                  <a:gd name="connsiteX5" fmla="*/ 21812 w 27050"/>
                  <a:gd name="connsiteY5" fmla="*/ 36004 h 142589"/>
                  <a:gd name="connsiteX6" fmla="*/ 15526 w 27050"/>
                  <a:gd name="connsiteY6" fmla="*/ 71723 h 142589"/>
                  <a:gd name="connsiteX7" fmla="*/ 8287 w 27050"/>
                  <a:gd name="connsiteY7" fmla="*/ 107251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429" y="130588"/>
                      <a:pt x="3334" y="118682"/>
                      <a:pt x="5239" y="106680"/>
                    </a:cubicBezTo>
                    <a:cubicBezTo>
                      <a:pt x="7144" y="94678"/>
                      <a:pt x="9525" y="82867"/>
                      <a:pt x="11621" y="70961"/>
                    </a:cubicBezTo>
                    <a:cubicBezTo>
                      <a:pt x="13716" y="59055"/>
                      <a:pt x="16192" y="47244"/>
                      <a:pt x="18764" y="35433"/>
                    </a:cubicBezTo>
                    <a:cubicBezTo>
                      <a:pt x="21336" y="23622"/>
                      <a:pt x="24003" y="11716"/>
                      <a:pt x="27051" y="0"/>
                    </a:cubicBezTo>
                    <a:cubicBezTo>
                      <a:pt x="25622" y="12097"/>
                      <a:pt x="23717" y="24003"/>
                      <a:pt x="21812" y="36004"/>
                    </a:cubicBezTo>
                    <a:cubicBezTo>
                      <a:pt x="19907" y="48006"/>
                      <a:pt x="17621" y="59817"/>
                      <a:pt x="15526" y="71723"/>
                    </a:cubicBezTo>
                    <a:cubicBezTo>
                      <a:pt x="13430" y="83629"/>
                      <a:pt x="10858" y="95441"/>
                      <a:pt x="8287" y="107251"/>
                    </a:cubicBezTo>
                    <a:cubicBezTo>
                      <a:pt x="5715" y="119062"/>
                      <a:pt x="2572" y="130874"/>
                      <a:pt x="0" y="142589"/>
                    </a:cubicBezTo>
                    <a:close/>
                  </a:path>
                </a:pathLst>
              </a:custGeom>
              <a:solidFill>
                <a:srgbClr val="A6A6A6"/>
              </a:solidFill>
              <a:ln w="9525" cap="flat">
                <a:noFill/>
                <a:prstDash val="solid"/>
                <a:miter/>
              </a:ln>
            </p:spPr>
            <p:txBody>
              <a:bodyPr rtlCol="0" anchor="ctr"/>
              <a:lstStyle/>
              <a:p>
                <a:endParaRPr lang="zh-CN" altLang="en-US"/>
              </a:p>
            </p:txBody>
          </p:sp>
          <p:sp>
            <p:nvSpPr>
              <p:cNvPr id="246" name="任意多边形: 形状 245"/>
              <p:cNvSpPr/>
              <p:nvPr/>
            </p:nvSpPr>
            <p:spPr>
              <a:xfrm>
                <a:off x="5945886" y="3237547"/>
                <a:ext cx="64008" cy="337661"/>
              </a:xfrm>
              <a:custGeom>
                <a:avLst/>
                <a:gdLst>
                  <a:gd name="connsiteX0" fmla="*/ 0 w 64008"/>
                  <a:gd name="connsiteY0" fmla="*/ 337661 h 337661"/>
                  <a:gd name="connsiteX1" fmla="*/ 14478 w 64008"/>
                  <a:gd name="connsiteY1" fmla="*/ 252984 h 337661"/>
                  <a:gd name="connsiteX2" fmla="*/ 30099 w 64008"/>
                  <a:gd name="connsiteY2" fmla="*/ 168497 h 337661"/>
                  <a:gd name="connsiteX3" fmla="*/ 46482 w 64008"/>
                  <a:gd name="connsiteY3" fmla="*/ 84106 h 337661"/>
                  <a:gd name="connsiteX4" fmla="*/ 64008 w 64008"/>
                  <a:gd name="connsiteY4" fmla="*/ 0 h 337661"/>
                  <a:gd name="connsiteX5" fmla="*/ 49530 w 64008"/>
                  <a:gd name="connsiteY5" fmla="*/ 84773 h 337661"/>
                  <a:gd name="connsiteX6" fmla="*/ 34004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572" y="309086"/>
                      <a:pt x="9525" y="281178"/>
                      <a:pt x="14478" y="252984"/>
                    </a:cubicBezTo>
                    <a:lnTo>
                      <a:pt x="30099" y="168497"/>
                    </a:lnTo>
                    <a:lnTo>
                      <a:pt x="46482" y="84106"/>
                    </a:lnTo>
                    <a:cubicBezTo>
                      <a:pt x="52197" y="56102"/>
                      <a:pt x="57912" y="28004"/>
                      <a:pt x="64008" y="0"/>
                    </a:cubicBezTo>
                    <a:cubicBezTo>
                      <a:pt x="59531" y="28575"/>
                      <a:pt x="54483" y="56579"/>
                      <a:pt x="49530" y="84773"/>
                    </a:cubicBezTo>
                    <a:lnTo>
                      <a:pt x="34004" y="169164"/>
                    </a:lnTo>
                    <a:lnTo>
                      <a:pt x="17526" y="253555"/>
                    </a:lnTo>
                    <a:cubicBezTo>
                      <a:pt x="11906" y="281559"/>
                      <a:pt x="6191"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47" name="任意多边形: 形状 246"/>
              <p:cNvSpPr/>
              <p:nvPr/>
            </p:nvSpPr>
            <p:spPr>
              <a:xfrm>
                <a:off x="5970174" y="3242214"/>
                <a:ext cx="64008" cy="337565"/>
              </a:xfrm>
              <a:custGeom>
                <a:avLst/>
                <a:gdLst>
                  <a:gd name="connsiteX0" fmla="*/ 0 w 64008"/>
                  <a:gd name="connsiteY0" fmla="*/ 337566 h 337565"/>
                  <a:gd name="connsiteX1" fmla="*/ 14573 w 64008"/>
                  <a:gd name="connsiteY1" fmla="*/ 252889 h 337565"/>
                  <a:gd name="connsiteX2" fmla="*/ 30099 w 64008"/>
                  <a:gd name="connsiteY2" fmla="*/ 168402 h 337565"/>
                  <a:gd name="connsiteX3" fmla="*/ 46482 w 64008"/>
                  <a:gd name="connsiteY3" fmla="*/ 84106 h 337565"/>
                  <a:gd name="connsiteX4" fmla="*/ 64008 w 64008"/>
                  <a:gd name="connsiteY4" fmla="*/ 0 h 337565"/>
                  <a:gd name="connsiteX5" fmla="*/ 49530 w 64008"/>
                  <a:gd name="connsiteY5" fmla="*/ 84677 h 337565"/>
                  <a:gd name="connsiteX6" fmla="*/ 34004 w 64008"/>
                  <a:gd name="connsiteY6" fmla="*/ 169164 h 337565"/>
                  <a:gd name="connsiteX7" fmla="*/ 17526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572" y="308991"/>
                      <a:pt x="9525" y="281083"/>
                      <a:pt x="14573" y="252889"/>
                    </a:cubicBezTo>
                    <a:lnTo>
                      <a:pt x="30099" y="168402"/>
                    </a:lnTo>
                    <a:lnTo>
                      <a:pt x="46482" y="84106"/>
                    </a:lnTo>
                    <a:cubicBezTo>
                      <a:pt x="52197" y="56007"/>
                      <a:pt x="57912" y="28004"/>
                      <a:pt x="64008" y="0"/>
                    </a:cubicBezTo>
                    <a:cubicBezTo>
                      <a:pt x="59531" y="28575"/>
                      <a:pt x="54483" y="56483"/>
                      <a:pt x="49530" y="84677"/>
                    </a:cubicBezTo>
                    <a:lnTo>
                      <a:pt x="34004" y="169164"/>
                    </a:lnTo>
                    <a:lnTo>
                      <a:pt x="17526" y="253460"/>
                    </a:lnTo>
                    <a:cubicBezTo>
                      <a:pt x="11525" y="282035"/>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48" name="任意多边形: 形状 247"/>
              <p:cNvSpPr/>
              <p:nvPr/>
            </p:nvSpPr>
            <p:spPr>
              <a:xfrm>
                <a:off x="5994558" y="324678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431" y="253460"/>
                    </a:lnTo>
                    <a:cubicBezTo>
                      <a:pt x="11811"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49" name="任意多边形: 形状 248"/>
              <p:cNvSpPr/>
              <p:nvPr/>
            </p:nvSpPr>
            <p:spPr>
              <a:xfrm>
                <a:off x="6018847" y="3446430"/>
                <a:ext cx="27051" cy="142589"/>
              </a:xfrm>
              <a:custGeom>
                <a:avLst/>
                <a:gdLst>
                  <a:gd name="connsiteX0" fmla="*/ 0 w 27051"/>
                  <a:gd name="connsiteY0" fmla="*/ 142589 h 142589"/>
                  <a:gd name="connsiteX1" fmla="*/ 5239 w 27051"/>
                  <a:gd name="connsiteY1" fmla="*/ 106585 h 142589"/>
                  <a:gd name="connsiteX2" fmla="*/ 11525 w 27051"/>
                  <a:gd name="connsiteY2" fmla="*/ 70866 h 142589"/>
                  <a:gd name="connsiteX3" fmla="*/ 18764 w 27051"/>
                  <a:gd name="connsiteY3" fmla="*/ 35338 h 142589"/>
                  <a:gd name="connsiteX4" fmla="*/ 27051 w 27051"/>
                  <a:gd name="connsiteY4" fmla="*/ 0 h 142589"/>
                  <a:gd name="connsiteX5" fmla="*/ 21812 w 27051"/>
                  <a:gd name="connsiteY5" fmla="*/ 35909 h 142589"/>
                  <a:gd name="connsiteX6" fmla="*/ 15431 w 27051"/>
                  <a:gd name="connsiteY6" fmla="*/ 71628 h 142589"/>
                  <a:gd name="connsiteX7" fmla="*/ 8287 w 27051"/>
                  <a:gd name="connsiteY7" fmla="*/ 107156 h 142589"/>
                  <a:gd name="connsiteX8" fmla="*/ 0 w 27051"/>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1" h="142589">
                    <a:moveTo>
                      <a:pt x="0" y="142589"/>
                    </a:moveTo>
                    <a:cubicBezTo>
                      <a:pt x="1429" y="130492"/>
                      <a:pt x="3334" y="118586"/>
                      <a:pt x="5239" y="106585"/>
                    </a:cubicBezTo>
                    <a:cubicBezTo>
                      <a:pt x="7144" y="94583"/>
                      <a:pt x="9430" y="82772"/>
                      <a:pt x="11525" y="70866"/>
                    </a:cubicBezTo>
                    <a:cubicBezTo>
                      <a:pt x="13621" y="58960"/>
                      <a:pt x="16193" y="47149"/>
                      <a:pt x="18764" y="35338"/>
                    </a:cubicBezTo>
                    <a:cubicBezTo>
                      <a:pt x="21336" y="23527"/>
                      <a:pt x="23908" y="11716"/>
                      <a:pt x="27051" y="0"/>
                    </a:cubicBezTo>
                    <a:cubicBezTo>
                      <a:pt x="25622" y="12001"/>
                      <a:pt x="23717" y="23908"/>
                      <a:pt x="21812" y="35909"/>
                    </a:cubicBezTo>
                    <a:cubicBezTo>
                      <a:pt x="19907" y="47911"/>
                      <a:pt x="17526" y="59722"/>
                      <a:pt x="15431" y="71628"/>
                    </a:cubicBezTo>
                    <a:cubicBezTo>
                      <a:pt x="13335" y="83534"/>
                      <a:pt x="10858" y="95345"/>
                      <a:pt x="8287" y="107156"/>
                    </a:cubicBezTo>
                    <a:cubicBezTo>
                      <a:pt x="5715" y="118967"/>
                      <a:pt x="3048" y="130874"/>
                      <a:pt x="0" y="142589"/>
                    </a:cubicBezTo>
                    <a:close/>
                  </a:path>
                </a:pathLst>
              </a:custGeom>
              <a:solidFill>
                <a:srgbClr val="A6A6A6"/>
              </a:solidFill>
              <a:ln w="9525" cap="flat">
                <a:noFill/>
                <a:prstDash val="solid"/>
                <a:miter/>
              </a:ln>
            </p:spPr>
            <p:txBody>
              <a:bodyPr rtlCol="0" anchor="ctr"/>
              <a:lstStyle/>
              <a:p>
                <a:endParaRPr lang="zh-CN" altLang="en-US"/>
              </a:p>
            </p:txBody>
          </p:sp>
          <p:sp>
            <p:nvSpPr>
              <p:cNvPr id="250" name="任意多边形: 形状 249"/>
              <p:cNvSpPr/>
              <p:nvPr/>
            </p:nvSpPr>
            <p:spPr>
              <a:xfrm>
                <a:off x="6097809" y="32664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240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3909" y="169164"/>
                    </a:lnTo>
                    <a:lnTo>
                      <a:pt x="17240"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51" name="任意多边形: 形状 250"/>
              <p:cNvSpPr/>
              <p:nvPr/>
            </p:nvSpPr>
            <p:spPr>
              <a:xfrm>
                <a:off x="6122098" y="3270980"/>
                <a:ext cx="64007" cy="337566"/>
              </a:xfrm>
              <a:custGeom>
                <a:avLst/>
                <a:gdLst>
                  <a:gd name="connsiteX0" fmla="*/ 0 w 64007"/>
                  <a:gd name="connsiteY0" fmla="*/ 337566 h 337566"/>
                  <a:gd name="connsiteX1" fmla="*/ 14478 w 64007"/>
                  <a:gd name="connsiteY1" fmla="*/ 252889 h 337566"/>
                  <a:gd name="connsiteX2" fmla="*/ 30004 w 64007"/>
                  <a:gd name="connsiteY2" fmla="*/ 168402 h 337566"/>
                  <a:gd name="connsiteX3" fmla="*/ 46482 w 64007"/>
                  <a:gd name="connsiteY3" fmla="*/ 84106 h 337566"/>
                  <a:gd name="connsiteX4" fmla="*/ 64008 w 64007"/>
                  <a:gd name="connsiteY4" fmla="*/ 0 h 337566"/>
                  <a:gd name="connsiteX5" fmla="*/ 49530 w 64007"/>
                  <a:gd name="connsiteY5" fmla="*/ 84677 h 337566"/>
                  <a:gd name="connsiteX6" fmla="*/ 34004 w 64007"/>
                  <a:gd name="connsiteY6" fmla="*/ 169164 h 337566"/>
                  <a:gd name="connsiteX7" fmla="*/ 17526 w 64007"/>
                  <a:gd name="connsiteY7" fmla="*/ 253270 h 337566"/>
                  <a:gd name="connsiteX8" fmla="*/ 0 w 64007"/>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7" h="337566">
                    <a:moveTo>
                      <a:pt x="0" y="337566"/>
                    </a:moveTo>
                    <a:cubicBezTo>
                      <a:pt x="4572" y="308991"/>
                      <a:pt x="9525" y="281083"/>
                      <a:pt x="14478" y="252889"/>
                    </a:cubicBezTo>
                    <a:lnTo>
                      <a:pt x="30004" y="168402"/>
                    </a:lnTo>
                    <a:lnTo>
                      <a:pt x="46482" y="84106"/>
                    </a:lnTo>
                    <a:cubicBezTo>
                      <a:pt x="52102" y="55531"/>
                      <a:pt x="57817" y="28004"/>
                      <a:pt x="64008" y="0"/>
                    </a:cubicBezTo>
                    <a:cubicBezTo>
                      <a:pt x="59531" y="28575"/>
                      <a:pt x="54483" y="56483"/>
                      <a:pt x="49530" y="84677"/>
                    </a:cubicBezTo>
                    <a:lnTo>
                      <a:pt x="34004" y="169164"/>
                    </a:lnTo>
                    <a:lnTo>
                      <a:pt x="17526" y="253270"/>
                    </a:lnTo>
                    <a:cubicBezTo>
                      <a:pt x="12001" y="281845"/>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52" name="任意多边形: 形状 251"/>
              <p:cNvSpPr/>
              <p:nvPr/>
            </p:nvSpPr>
            <p:spPr>
              <a:xfrm>
                <a:off x="6146387" y="3275552"/>
                <a:ext cx="64008" cy="337661"/>
              </a:xfrm>
              <a:custGeom>
                <a:avLst/>
                <a:gdLst>
                  <a:gd name="connsiteX0" fmla="*/ 0 w 64008"/>
                  <a:gd name="connsiteY0" fmla="*/ 337661 h 337661"/>
                  <a:gd name="connsiteX1" fmla="*/ 14478 w 64008"/>
                  <a:gd name="connsiteY1" fmla="*/ 252984 h 337661"/>
                  <a:gd name="connsiteX2" fmla="*/ 30099 w 64008"/>
                  <a:gd name="connsiteY2" fmla="*/ 168497 h 337661"/>
                  <a:gd name="connsiteX3" fmla="*/ 46482 w 64008"/>
                  <a:gd name="connsiteY3" fmla="*/ 84201 h 337661"/>
                  <a:gd name="connsiteX4" fmla="*/ 64008 w 64008"/>
                  <a:gd name="connsiteY4" fmla="*/ 0 h 337661"/>
                  <a:gd name="connsiteX5" fmla="*/ 49530 w 64008"/>
                  <a:gd name="connsiteY5" fmla="*/ 84772 h 337661"/>
                  <a:gd name="connsiteX6" fmla="*/ 34004 w 64008"/>
                  <a:gd name="connsiteY6" fmla="*/ 169164 h 337661"/>
                  <a:gd name="connsiteX7" fmla="*/ 17526 w 64008"/>
                  <a:gd name="connsiteY7" fmla="*/ 253556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572" y="309086"/>
                      <a:pt x="9525" y="281178"/>
                      <a:pt x="14478" y="252984"/>
                    </a:cubicBezTo>
                    <a:lnTo>
                      <a:pt x="30099" y="168497"/>
                    </a:lnTo>
                    <a:lnTo>
                      <a:pt x="46482" y="84201"/>
                    </a:lnTo>
                    <a:cubicBezTo>
                      <a:pt x="52197" y="56102"/>
                      <a:pt x="57912" y="28004"/>
                      <a:pt x="64008" y="0"/>
                    </a:cubicBezTo>
                    <a:cubicBezTo>
                      <a:pt x="59531" y="28575"/>
                      <a:pt x="54483" y="56579"/>
                      <a:pt x="49530" y="84772"/>
                    </a:cubicBezTo>
                    <a:lnTo>
                      <a:pt x="34004" y="169164"/>
                    </a:lnTo>
                    <a:lnTo>
                      <a:pt x="17526" y="253556"/>
                    </a:lnTo>
                    <a:cubicBezTo>
                      <a:pt x="11906" y="281559"/>
                      <a:pt x="6191"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53" name="任意多边形: 形状 252"/>
              <p:cNvSpPr/>
              <p:nvPr/>
            </p:nvSpPr>
            <p:spPr>
              <a:xfrm>
                <a:off x="6170675" y="3475196"/>
                <a:ext cx="27050" cy="142589"/>
              </a:xfrm>
              <a:custGeom>
                <a:avLst/>
                <a:gdLst>
                  <a:gd name="connsiteX0" fmla="*/ 0 w 27050"/>
                  <a:gd name="connsiteY0" fmla="*/ 142589 h 142589"/>
                  <a:gd name="connsiteX1" fmla="*/ 5334 w 27050"/>
                  <a:gd name="connsiteY1" fmla="*/ 106680 h 142589"/>
                  <a:gd name="connsiteX2" fmla="*/ 11621 w 27050"/>
                  <a:gd name="connsiteY2" fmla="*/ 70961 h 142589"/>
                  <a:gd name="connsiteX3" fmla="*/ 18764 w 27050"/>
                  <a:gd name="connsiteY3" fmla="*/ 35338 h 142589"/>
                  <a:gd name="connsiteX4" fmla="*/ 27051 w 27050"/>
                  <a:gd name="connsiteY4" fmla="*/ 0 h 142589"/>
                  <a:gd name="connsiteX5" fmla="*/ 21812 w 27050"/>
                  <a:gd name="connsiteY5" fmla="*/ 35909 h 142589"/>
                  <a:gd name="connsiteX6" fmla="*/ 15526 w 27050"/>
                  <a:gd name="connsiteY6" fmla="*/ 71628 h 142589"/>
                  <a:gd name="connsiteX7" fmla="*/ 8287 w 27050"/>
                  <a:gd name="connsiteY7" fmla="*/ 107251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524" y="130588"/>
                      <a:pt x="3334" y="118586"/>
                      <a:pt x="5334" y="106680"/>
                    </a:cubicBezTo>
                    <a:cubicBezTo>
                      <a:pt x="7334" y="94774"/>
                      <a:pt x="9525" y="82867"/>
                      <a:pt x="11621" y="70961"/>
                    </a:cubicBezTo>
                    <a:cubicBezTo>
                      <a:pt x="13716" y="59055"/>
                      <a:pt x="16193" y="47149"/>
                      <a:pt x="18764" y="35338"/>
                    </a:cubicBezTo>
                    <a:cubicBezTo>
                      <a:pt x="21336" y="23527"/>
                      <a:pt x="24003" y="11716"/>
                      <a:pt x="27051" y="0"/>
                    </a:cubicBezTo>
                    <a:cubicBezTo>
                      <a:pt x="25622" y="12001"/>
                      <a:pt x="23813" y="24003"/>
                      <a:pt x="21812" y="35909"/>
                    </a:cubicBezTo>
                    <a:cubicBezTo>
                      <a:pt x="19812" y="47815"/>
                      <a:pt x="17621" y="59722"/>
                      <a:pt x="15526" y="71628"/>
                    </a:cubicBezTo>
                    <a:cubicBezTo>
                      <a:pt x="13430" y="83534"/>
                      <a:pt x="10859" y="95440"/>
                      <a:pt x="8287" y="107251"/>
                    </a:cubicBezTo>
                    <a:cubicBezTo>
                      <a:pt x="5715" y="119063"/>
                      <a:pt x="3143" y="130873"/>
                      <a:pt x="0" y="142589"/>
                    </a:cubicBezTo>
                    <a:close/>
                  </a:path>
                </a:pathLst>
              </a:custGeom>
              <a:solidFill>
                <a:srgbClr val="A6A6A6"/>
              </a:solidFill>
              <a:ln w="9525" cap="flat">
                <a:noFill/>
                <a:prstDash val="solid"/>
                <a:miter/>
              </a:ln>
            </p:spPr>
            <p:txBody>
              <a:bodyPr rtlCol="0" anchor="ctr"/>
              <a:lstStyle/>
              <a:p>
                <a:endParaRPr lang="zh-CN" altLang="en-US"/>
              </a:p>
            </p:txBody>
          </p:sp>
          <p:sp>
            <p:nvSpPr>
              <p:cNvPr id="254" name="任意多边形: 形状 253"/>
              <p:cNvSpPr/>
              <p:nvPr/>
            </p:nvSpPr>
            <p:spPr>
              <a:xfrm>
                <a:off x="6249638" y="3295173"/>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812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007"/>
                      <a:pt x="57912" y="28004"/>
                      <a:pt x="64008" y="0"/>
                    </a:cubicBezTo>
                    <a:cubicBezTo>
                      <a:pt x="59531" y="28575"/>
                      <a:pt x="54483" y="56483"/>
                      <a:pt x="49530" y="84677"/>
                    </a:cubicBezTo>
                    <a:lnTo>
                      <a:pt x="34004" y="169164"/>
                    </a:lnTo>
                    <a:lnTo>
                      <a:pt x="17812"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55" name="任意多边形: 形状 254"/>
              <p:cNvSpPr/>
              <p:nvPr/>
            </p:nvSpPr>
            <p:spPr>
              <a:xfrm>
                <a:off x="6274022" y="3299745"/>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435 w 64008"/>
                  <a:gd name="connsiteY5" fmla="*/ 84677 h 337661"/>
                  <a:gd name="connsiteX6" fmla="*/ 33909 w 64008"/>
                  <a:gd name="connsiteY6" fmla="*/ 169164 h 337661"/>
                  <a:gd name="connsiteX7" fmla="*/ 17431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435" y="84677"/>
                    </a:cubicBezTo>
                    <a:lnTo>
                      <a:pt x="33909" y="169164"/>
                    </a:lnTo>
                    <a:lnTo>
                      <a:pt x="17431" y="253555"/>
                    </a:lnTo>
                    <a:cubicBezTo>
                      <a:pt x="11811" y="281654"/>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256" name="任意多边形: 形状 255"/>
              <p:cNvSpPr/>
              <p:nvPr/>
            </p:nvSpPr>
            <p:spPr>
              <a:xfrm>
                <a:off x="6298310" y="3304412"/>
                <a:ext cx="64008" cy="337565"/>
              </a:xfrm>
              <a:custGeom>
                <a:avLst/>
                <a:gdLst>
                  <a:gd name="connsiteX0" fmla="*/ 0 w 64008"/>
                  <a:gd name="connsiteY0" fmla="*/ 337566 h 337565"/>
                  <a:gd name="connsiteX1" fmla="*/ 14478 w 64008"/>
                  <a:gd name="connsiteY1" fmla="*/ 252889 h 337565"/>
                  <a:gd name="connsiteX2" fmla="*/ 30004 w 64008"/>
                  <a:gd name="connsiteY2" fmla="*/ 168402 h 337565"/>
                  <a:gd name="connsiteX3" fmla="*/ 46482 w 64008"/>
                  <a:gd name="connsiteY3" fmla="*/ 84106 h 337565"/>
                  <a:gd name="connsiteX4" fmla="*/ 64008 w 64008"/>
                  <a:gd name="connsiteY4" fmla="*/ 0 h 337565"/>
                  <a:gd name="connsiteX5" fmla="*/ 49530 w 64008"/>
                  <a:gd name="connsiteY5" fmla="*/ 84677 h 337565"/>
                  <a:gd name="connsiteX6" fmla="*/ 33909 w 64008"/>
                  <a:gd name="connsiteY6" fmla="*/ 169164 h 337565"/>
                  <a:gd name="connsiteX7" fmla="*/ 17526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3909" y="169164"/>
                    </a:lnTo>
                    <a:lnTo>
                      <a:pt x="17526"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57" name="任意多边形: 形状 256"/>
              <p:cNvSpPr/>
              <p:nvPr/>
            </p:nvSpPr>
            <p:spPr>
              <a:xfrm>
                <a:off x="6322599" y="3503961"/>
                <a:ext cx="27050" cy="142589"/>
              </a:xfrm>
              <a:custGeom>
                <a:avLst/>
                <a:gdLst>
                  <a:gd name="connsiteX0" fmla="*/ 0 w 27050"/>
                  <a:gd name="connsiteY0" fmla="*/ 142589 h 142589"/>
                  <a:gd name="connsiteX1" fmla="*/ 5239 w 27050"/>
                  <a:gd name="connsiteY1" fmla="*/ 106680 h 142589"/>
                  <a:gd name="connsiteX2" fmla="*/ 11525 w 27050"/>
                  <a:gd name="connsiteY2" fmla="*/ 70961 h 142589"/>
                  <a:gd name="connsiteX3" fmla="*/ 18764 w 27050"/>
                  <a:gd name="connsiteY3" fmla="*/ 35338 h 142589"/>
                  <a:gd name="connsiteX4" fmla="*/ 27051 w 27050"/>
                  <a:gd name="connsiteY4" fmla="*/ 0 h 142589"/>
                  <a:gd name="connsiteX5" fmla="*/ 21812 w 27050"/>
                  <a:gd name="connsiteY5" fmla="*/ 35909 h 142589"/>
                  <a:gd name="connsiteX6" fmla="*/ 15526 w 27050"/>
                  <a:gd name="connsiteY6" fmla="*/ 71723 h 142589"/>
                  <a:gd name="connsiteX7" fmla="*/ 8287 w 27050"/>
                  <a:gd name="connsiteY7" fmla="*/ 107252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429" y="130588"/>
                      <a:pt x="3334" y="118586"/>
                      <a:pt x="5239" y="106680"/>
                    </a:cubicBezTo>
                    <a:cubicBezTo>
                      <a:pt x="7144" y="94774"/>
                      <a:pt x="9430" y="82868"/>
                      <a:pt x="11525" y="70961"/>
                    </a:cubicBezTo>
                    <a:cubicBezTo>
                      <a:pt x="13621" y="59055"/>
                      <a:pt x="16192" y="47244"/>
                      <a:pt x="18764" y="35338"/>
                    </a:cubicBezTo>
                    <a:cubicBezTo>
                      <a:pt x="21336" y="23431"/>
                      <a:pt x="24003" y="11716"/>
                      <a:pt x="27051" y="0"/>
                    </a:cubicBezTo>
                    <a:cubicBezTo>
                      <a:pt x="25622" y="12097"/>
                      <a:pt x="23717" y="24003"/>
                      <a:pt x="21812" y="35909"/>
                    </a:cubicBezTo>
                    <a:cubicBezTo>
                      <a:pt x="19907" y="47816"/>
                      <a:pt x="17621" y="59817"/>
                      <a:pt x="15526" y="71723"/>
                    </a:cubicBezTo>
                    <a:cubicBezTo>
                      <a:pt x="13430" y="83629"/>
                      <a:pt x="10858" y="95441"/>
                      <a:pt x="8287" y="107252"/>
                    </a:cubicBezTo>
                    <a:cubicBezTo>
                      <a:pt x="5715" y="119063"/>
                      <a:pt x="3048" y="130873"/>
                      <a:pt x="0" y="142589"/>
                    </a:cubicBezTo>
                    <a:close/>
                  </a:path>
                </a:pathLst>
              </a:custGeom>
              <a:solidFill>
                <a:srgbClr val="A6A6A6"/>
              </a:solidFill>
              <a:ln w="9525" cap="flat">
                <a:noFill/>
                <a:prstDash val="solid"/>
                <a:miter/>
              </a:ln>
            </p:spPr>
            <p:txBody>
              <a:bodyPr rtlCol="0" anchor="ctr"/>
              <a:lstStyle/>
              <a:p>
                <a:endParaRPr lang="zh-CN" altLang="en-US"/>
              </a:p>
            </p:txBody>
          </p:sp>
          <p:sp>
            <p:nvSpPr>
              <p:cNvPr id="258" name="任意多边形: 形状 257"/>
              <p:cNvSpPr/>
              <p:nvPr/>
            </p:nvSpPr>
            <p:spPr>
              <a:xfrm>
                <a:off x="5775102" y="3612832"/>
                <a:ext cx="469677" cy="89058"/>
              </a:xfrm>
              <a:custGeom>
                <a:avLst/>
                <a:gdLst>
                  <a:gd name="connsiteX0" fmla="*/ 0 w 469677"/>
                  <a:gd name="connsiteY0" fmla="*/ 0 h 89058"/>
                  <a:gd name="connsiteX1" fmla="*/ 76962 w 469677"/>
                  <a:gd name="connsiteY1" fmla="*/ 13526 h 89058"/>
                  <a:gd name="connsiteX2" fmla="*/ 153734 w 469677"/>
                  <a:gd name="connsiteY2" fmla="*/ 27527 h 89058"/>
                  <a:gd name="connsiteX3" fmla="*/ 307277 w 469677"/>
                  <a:gd name="connsiteY3" fmla="*/ 56102 h 89058"/>
                  <a:gd name="connsiteX4" fmla="*/ 316611 w 469677"/>
                  <a:gd name="connsiteY4" fmla="*/ 58388 h 89058"/>
                  <a:gd name="connsiteX5" fmla="*/ 393192 w 469677"/>
                  <a:gd name="connsiteY5" fmla="*/ 73438 h 89058"/>
                  <a:gd name="connsiteX6" fmla="*/ 469678 w 469677"/>
                  <a:gd name="connsiteY6" fmla="*/ 89059 h 89058"/>
                  <a:gd name="connsiteX7" fmla="*/ 392811 w 469677"/>
                  <a:gd name="connsiteY7" fmla="*/ 75533 h 89058"/>
                  <a:gd name="connsiteX8" fmla="*/ 315944 w 469677"/>
                  <a:gd name="connsiteY8" fmla="*/ 61532 h 89058"/>
                  <a:gd name="connsiteX9" fmla="*/ 306419 w 469677"/>
                  <a:gd name="connsiteY9" fmla="*/ 60293 h 89058"/>
                  <a:gd name="connsiteX10" fmla="*/ 153162 w 469677"/>
                  <a:gd name="connsiteY10" fmla="*/ 30671 h 89058"/>
                  <a:gd name="connsiteX11" fmla="*/ 76581 w 469677"/>
                  <a:gd name="connsiteY11" fmla="*/ 15526 h 89058"/>
                  <a:gd name="connsiteX12" fmla="*/ 0 w 469677"/>
                  <a:gd name="connsiteY12" fmla="*/ 0 h 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9677" h="89058">
                    <a:moveTo>
                      <a:pt x="0" y="0"/>
                    </a:moveTo>
                    <a:lnTo>
                      <a:pt x="76962" y="13526"/>
                    </a:lnTo>
                    <a:lnTo>
                      <a:pt x="153734" y="27527"/>
                    </a:lnTo>
                    <a:lnTo>
                      <a:pt x="307277" y="56102"/>
                    </a:lnTo>
                    <a:lnTo>
                      <a:pt x="316611" y="58388"/>
                    </a:lnTo>
                    <a:lnTo>
                      <a:pt x="393192" y="73438"/>
                    </a:lnTo>
                    <a:lnTo>
                      <a:pt x="469678" y="89059"/>
                    </a:lnTo>
                    <a:lnTo>
                      <a:pt x="392811" y="75533"/>
                    </a:lnTo>
                    <a:lnTo>
                      <a:pt x="315944" y="61532"/>
                    </a:lnTo>
                    <a:lnTo>
                      <a:pt x="306419" y="60293"/>
                    </a:lnTo>
                    <a:lnTo>
                      <a:pt x="153162" y="30671"/>
                    </a:lnTo>
                    <a:lnTo>
                      <a:pt x="76581" y="15526"/>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259" name="任意多边形: 形状 258"/>
              <p:cNvSpPr/>
              <p:nvPr/>
            </p:nvSpPr>
            <p:spPr>
              <a:xfrm>
                <a:off x="5773062" y="3605932"/>
                <a:ext cx="16195" cy="16179"/>
              </a:xfrm>
              <a:custGeom>
                <a:avLst/>
                <a:gdLst>
                  <a:gd name="connsiteX0" fmla="*/ 9660 w 16195"/>
                  <a:gd name="connsiteY0" fmla="*/ 138 h 16179"/>
                  <a:gd name="connsiteX1" fmla="*/ 16042 w 16195"/>
                  <a:gd name="connsiteY1" fmla="*/ 9644 h 16179"/>
                  <a:gd name="connsiteX2" fmla="*/ 6535 w 16195"/>
                  <a:gd name="connsiteY2" fmla="*/ 16026 h 16179"/>
                  <a:gd name="connsiteX3" fmla="*/ 135 w 16195"/>
                  <a:gd name="connsiteY3" fmla="*/ 6614 h 16179"/>
                  <a:gd name="connsiteX4" fmla="*/ 9660 w 16195"/>
                  <a:gd name="connsiteY4" fmla="*/ 138 h 16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5" h="16179">
                    <a:moveTo>
                      <a:pt x="9660" y="138"/>
                    </a:moveTo>
                    <a:cubicBezTo>
                      <a:pt x="14048" y="1001"/>
                      <a:pt x="16905" y="5257"/>
                      <a:pt x="16042" y="9644"/>
                    </a:cubicBezTo>
                    <a:cubicBezTo>
                      <a:pt x="15179" y="14031"/>
                      <a:pt x="10922" y="16889"/>
                      <a:pt x="6535" y="16026"/>
                    </a:cubicBezTo>
                    <a:cubicBezTo>
                      <a:pt x="2185" y="15170"/>
                      <a:pt x="-668" y="10975"/>
                      <a:pt x="135" y="6614"/>
                    </a:cubicBezTo>
                    <a:cubicBezTo>
                      <a:pt x="1000" y="2211"/>
                      <a:pt x="5247" y="-677"/>
                      <a:pt x="9660" y="138"/>
                    </a:cubicBezTo>
                    <a:close/>
                  </a:path>
                </a:pathLst>
              </a:custGeom>
              <a:solidFill>
                <a:srgbClr val="C53F3F"/>
              </a:solidFill>
              <a:ln w="9525" cap="flat">
                <a:noFill/>
                <a:prstDash val="solid"/>
                <a:miter/>
              </a:ln>
            </p:spPr>
            <p:txBody>
              <a:bodyPr rtlCol="0" anchor="ctr"/>
              <a:lstStyle/>
              <a:p>
                <a:endParaRPr lang="zh-CN" altLang="en-US"/>
              </a:p>
            </p:txBody>
          </p:sp>
          <p:sp>
            <p:nvSpPr>
              <p:cNvPr id="260" name="任意多边形: 形状 259"/>
              <p:cNvSpPr/>
              <p:nvPr/>
            </p:nvSpPr>
            <p:spPr>
              <a:xfrm>
                <a:off x="5924946" y="3634760"/>
                <a:ext cx="16252" cy="16309"/>
              </a:xfrm>
              <a:custGeom>
                <a:avLst/>
                <a:gdLst>
                  <a:gd name="connsiteX0" fmla="*/ 9604 w 16252"/>
                  <a:gd name="connsiteY0" fmla="*/ 170 h 16309"/>
                  <a:gd name="connsiteX1" fmla="*/ 16136 w 16252"/>
                  <a:gd name="connsiteY1" fmla="*/ 9410 h 16309"/>
                  <a:gd name="connsiteX2" fmla="*/ 16081 w 16252"/>
                  <a:gd name="connsiteY2" fmla="*/ 9695 h 16309"/>
                  <a:gd name="connsiteX3" fmla="*/ 6556 w 16252"/>
                  <a:gd name="connsiteY3" fmla="*/ 16172 h 16309"/>
                  <a:gd name="connsiteX4" fmla="*/ 133 w 16252"/>
                  <a:gd name="connsiteY4" fmla="*/ 6856 h 16309"/>
                  <a:gd name="connsiteX5" fmla="*/ 175 w 16252"/>
                  <a:gd name="connsiteY5" fmla="*/ 6647 h 16309"/>
                  <a:gd name="connsiteX6" fmla="*/ 9239 w 16252"/>
                  <a:gd name="connsiteY6" fmla="*/ 102 h 16309"/>
                  <a:gd name="connsiteX7" fmla="*/ 9604 w 16252"/>
                  <a:gd name="connsiteY7" fmla="*/ 170 h 16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2" h="16309">
                    <a:moveTo>
                      <a:pt x="9604" y="170"/>
                    </a:moveTo>
                    <a:cubicBezTo>
                      <a:pt x="13960" y="918"/>
                      <a:pt x="16884" y="5055"/>
                      <a:pt x="16136" y="9410"/>
                    </a:cubicBezTo>
                    <a:cubicBezTo>
                      <a:pt x="16119" y="9505"/>
                      <a:pt x="16101" y="9600"/>
                      <a:pt x="16081" y="9695"/>
                    </a:cubicBezTo>
                    <a:cubicBezTo>
                      <a:pt x="15217" y="14098"/>
                      <a:pt x="10970" y="16987"/>
                      <a:pt x="6556" y="16172"/>
                    </a:cubicBezTo>
                    <a:cubicBezTo>
                      <a:pt x="2210" y="15373"/>
                      <a:pt x="-665" y="11203"/>
                      <a:pt x="133" y="6856"/>
                    </a:cubicBezTo>
                    <a:cubicBezTo>
                      <a:pt x="146" y="6786"/>
                      <a:pt x="160" y="6716"/>
                      <a:pt x="175" y="6647"/>
                    </a:cubicBezTo>
                    <a:cubicBezTo>
                      <a:pt x="870" y="2336"/>
                      <a:pt x="4929" y="-594"/>
                      <a:pt x="9239" y="102"/>
                    </a:cubicBezTo>
                    <a:cubicBezTo>
                      <a:pt x="9362" y="122"/>
                      <a:pt x="9483" y="145"/>
                      <a:pt x="9604" y="170"/>
                    </a:cubicBezTo>
                    <a:close/>
                  </a:path>
                </a:pathLst>
              </a:custGeom>
              <a:solidFill>
                <a:srgbClr val="C53F3F"/>
              </a:solidFill>
              <a:ln w="9525" cap="flat">
                <a:noFill/>
                <a:prstDash val="solid"/>
                <a:miter/>
              </a:ln>
            </p:spPr>
            <p:txBody>
              <a:bodyPr rtlCol="0" anchor="ctr"/>
              <a:lstStyle/>
              <a:p>
                <a:endParaRPr lang="zh-CN" altLang="en-US"/>
              </a:p>
            </p:txBody>
          </p:sp>
          <p:sp>
            <p:nvSpPr>
              <p:cNvPr id="261" name="任意多边形: 形状 260"/>
              <p:cNvSpPr/>
              <p:nvPr/>
            </p:nvSpPr>
            <p:spPr>
              <a:xfrm>
                <a:off x="6076907" y="3663536"/>
                <a:ext cx="16134" cy="16109"/>
              </a:xfrm>
              <a:custGeom>
                <a:avLst/>
                <a:gdLst>
                  <a:gd name="connsiteX0" fmla="*/ 9567 w 16134"/>
                  <a:gd name="connsiteY0" fmla="*/ 160 h 16109"/>
                  <a:gd name="connsiteX1" fmla="*/ 15997 w 16134"/>
                  <a:gd name="connsiteY1" fmla="*/ 9542 h 16109"/>
                  <a:gd name="connsiteX2" fmla="*/ 6614 w 16134"/>
                  <a:gd name="connsiteY2" fmla="*/ 15971 h 16109"/>
                  <a:gd name="connsiteX3" fmla="*/ 138 w 16134"/>
                  <a:gd name="connsiteY3" fmla="*/ 6446 h 16109"/>
                  <a:gd name="connsiteX4" fmla="*/ 9542 w 16134"/>
                  <a:gd name="connsiteY4" fmla="*/ 154 h 16109"/>
                  <a:gd name="connsiteX5" fmla="*/ 9567 w 16134"/>
                  <a:gd name="connsiteY5" fmla="*/ 159 h 16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09">
                    <a:moveTo>
                      <a:pt x="9567" y="160"/>
                    </a:moveTo>
                    <a:cubicBezTo>
                      <a:pt x="13933" y="975"/>
                      <a:pt x="16812" y="5176"/>
                      <a:pt x="15997" y="9542"/>
                    </a:cubicBezTo>
                    <a:cubicBezTo>
                      <a:pt x="15181" y="13908"/>
                      <a:pt x="10981" y="16786"/>
                      <a:pt x="6614" y="15971"/>
                    </a:cubicBezTo>
                    <a:cubicBezTo>
                      <a:pt x="2211" y="15106"/>
                      <a:pt x="-677" y="10859"/>
                      <a:pt x="138" y="6446"/>
                    </a:cubicBezTo>
                    <a:cubicBezTo>
                      <a:pt x="997" y="2112"/>
                      <a:pt x="5208" y="-705"/>
                      <a:pt x="9542" y="154"/>
                    </a:cubicBezTo>
                    <a:cubicBezTo>
                      <a:pt x="9551" y="156"/>
                      <a:pt x="9559" y="158"/>
                      <a:pt x="9567" y="159"/>
                    </a:cubicBezTo>
                    <a:close/>
                  </a:path>
                </a:pathLst>
              </a:custGeom>
              <a:solidFill>
                <a:srgbClr val="C53F3F"/>
              </a:solidFill>
              <a:ln w="9525" cap="flat">
                <a:noFill/>
                <a:prstDash val="solid"/>
                <a:miter/>
              </a:ln>
            </p:spPr>
            <p:txBody>
              <a:bodyPr rtlCol="0" anchor="ctr"/>
              <a:lstStyle/>
              <a:p>
                <a:endParaRPr lang="zh-CN" altLang="en-US"/>
              </a:p>
            </p:txBody>
          </p:sp>
          <p:sp>
            <p:nvSpPr>
              <p:cNvPr id="262" name="任意多边形: 形状 261"/>
              <p:cNvSpPr/>
              <p:nvPr/>
            </p:nvSpPr>
            <p:spPr>
              <a:xfrm>
                <a:off x="6229197" y="3692304"/>
                <a:ext cx="16195" cy="16195"/>
              </a:xfrm>
              <a:custGeom>
                <a:avLst/>
                <a:gdLst>
                  <a:gd name="connsiteX0" fmla="*/ 9678 w 16195"/>
                  <a:gd name="connsiteY0" fmla="*/ 157 h 16195"/>
                  <a:gd name="connsiteX1" fmla="*/ 16038 w 16195"/>
                  <a:gd name="connsiteY1" fmla="*/ 9678 h 16195"/>
                  <a:gd name="connsiteX2" fmla="*/ 6517 w 16195"/>
                  <a:gd name="connsiteY2" fmla="*/ 16038 h 16195"/>
                  <a:gd name="connsiteX3" fmla="*/ 153 w 16195"/>
                  <a:gd name="connsiteY3" fmla="*/ 6539 h 16195"/>
                  <a:gd name="connsiteX4" fmla="*/ 9656 w 16195"/>
                  <a:gd name="connsiteY4" fmla="*/ 153 h 16195"/>
                  <a:gd name="connsiteX5" fmla="*/ 9678 w 16195"/>
                  <a:gd name="connsiteY5" fmla="*/ 157 h 16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5" h="16195">
                    <a:moveTo>
                      <a:pt x="9678" y="157"/>
                    </a:moveTo>
                    <a:cubicBezTo>
                      <a:pt x="14063" y="1030"/>
                      <a:pt x="16911" y="5293"/>
                      <a:pt x="16038" y="9678"/>
                    </a:cubicBezTo>
                    <a:cubicBezTo>
                      <a:pt x="15165" y="14064"/>
                      <a:pt x="10903" y="16911"/>
                      <a:pt x="6517" y="16038"/>
                    </a:cubicBezTo>
                    <a:cubicBezTo>
                      <a:pt x="2140" y="15167"/>
                      <a:pt x="-706" y="10918"/>
                      <a:pt x="153" y="6539"/>
                    </a:cubicBezTo>
                    <a:cubicBezTo>
                      <a:pt x="1014" y="2151"/>
                      <a:pt x="5269" y="-708"/>
                      <a:pt x="9656" y="153"/>
                    </a:cubicBezTo>
                    <a:cubicBezTo>
                      <a:pt x="9664" y="154"/>
                      <a:pt x="9671" y="156"/>
                      <a:pt x="9678" y="157"/>
                    </a:cubicBezTo>
                    <a:close/>
                  </a:path>
                </a:pathLst>
              </a:custGeom>
              <a:solidFill>
                <a:srgbClr val="C53F3F"/>
              </a:solidFill>
              <a:ln w="9525" cap="flat">
                <a:noFill/>
                <a:prstDash val="solid"/>
                <a:miter/>
              </a:ln>
            </p:spPr>
            <p:txBody>
              <a:bodyPr rtlCol="0" anchor="ctr"/>
              <a:lstStyle/>
              <a:p>
                <a:endParaRPr lang="zh-CN" altLang="en-US"/>
              </a:p>
            </p:txBody>
          </p:sp>
          <p:sp>
            <p:nvSpPr>
              <p:cNvPr id="263" name="任意多边形: 形状 262"/>
              <p:cNvSpPr/>
              <p:nvPr/>
            </p:nvSpPr>
            <p:spPr>
              <a:xfrm>
                <a:off x="6024131" y="4527316"/>
                <a:ext cx="118893" cy="118880"/>
              </a:xfrm>
              <a:custGeom>
                <a:avLst/>
                <a:gdLst>
                  <a:gd name="connsiteX0" fmla="*/ 70631 w 118893"/>
                  <a:gd name="connsiteY0" fmla="*/ 1059 h 118880"/>
                  <a:gd name="connsiteX1" fmla="*/ 117821 w 118893"/>
                  <a:gd name="connsiteY1" fmla="*/ 70617 h 118880"/>
                  <a:gd name="connsiteX2" fmla="*/ 48263 w 118893"/>
                  <a:gd name="connsiteY2" fmla="*/ 117807 h 118880"/>
                  <a:gd name="connsiteX3" fmla="*/ 1073 w 118893"/>
                  <a:gd name="connsiteY3" fmla="*/ 48249 h 118880"/>
                  <a:gd name="connsiteX4" fmla="*/ 40055 w 118893"/>
                  <a:gd name="connsiteY4" fmla="*/ 3249 h 118880"/>
                  <a:gd name="connsiteX5" fmla="*/ 70631 w 118893"/>
                  <a:gd name="connsiteY5" fmla="*/ 1058 h 11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3" h="118880">
                    <a:moveTo>
                      <a:pt x="70631" y="1059"/>
                    </a:moveTo>
                    <a:cubicBezTo>
                      <a:pt x="102870" y="7235"/>
                      <a:pt x="123998" y="38377"/>
                      <a:pt x="117821" y="70617"/>
                    </a:cubicBezTo>
                    <a:cubicBezTo>
                      <a:pt x="111645" y="102856"/>
                      <a:pt x="80503" y="123984"/>
                      <a:pt x="48263" y="117807"/>
                    </a:cubicBezTo>
                    <a:cubicBezTo>
                      <a:pt x="16024" y="111631"/>
                      <a:pt x="-5104" y="80489"/>
                      <a:pt x="1073" y="48249"/>
                    </a:cubicBezTo>
                    <a:cubicBezTo>
                      <a:pt x="5076" y="27353"/>
                      <a:pt x="19943" y="10191"/>
                      <a:pt x="40055" y="3249"/>
                    </a:cubicBezTo>
                    <a:cubicBezTo>
                      <a:pt x="49881" y="-137"/>
                      <a:pt x="60422" y="-893"/>
                      <a:pt x="70631" y="1058"/>
                    </a:cubicBezTo>
                    <a:close/>
                  </a:path>
                </a:pathLst>
              </a:custGeom>
              <a:solidFill>
                <a:srgbClr val="455A64"/>
              </a:solidFill>
              <a:ln w="9525" cap="flat">
                <a:noFill/>
                <a:prstDash val="solid"/>
                <a:miter/>
              </a:ln>
            </p:spPr>
            <p:txBody>
              <a:bodyPr rtlCol="0" anchor="ctr"/>
              <a:lstStyle/>
              <a:p>
                <a:endParaRPr lang="zh-CN" altLang="en-US"/>
              </a:p>
            </p:txBody>
          </p:sp>
          <p:sp>
            <p:nvSpPr>
              <p:cNvPr id="264" name="任意多边形: 形状 263"/>
              <p:cNvSpPr/>
              <p:nvPr/>
            </p:nvSpPr>
            <p:spPr>
              <a:xfrm>
                <a:off x="6025133" y="4530566"/>
                <a:ext cx="58578" cy="56388"/>
              </a:xfrm>
              <a:custGeom>
                <a:avLst/>
                <a:gdLst>
                  <a:gd name="connsiteX0" fmla="*/ 39053 w 58578"/>
                  <a:gd name="connsiteY0" fmla="*/ 0 h 56388"/>
                  <a:gd name="connsiteX1" fmla="*/ 58579 w 58578"/>
                  <a:gd name="connsiteY1" fmla="*/ 56388 h 56388"/>
                  <a:gd name="connsiteX2" fmla="*/ 0 w 58578"/>
                  <a:gd name="connsiteY2" fmla="*/ 45244 h 56388"/>
                  <a:gd name="connsiteX3" fmla="*/ 39053 w 58578"/>
                  <a:gd name="connsiteY3" fmla="*/ 0 h 56388"/>
                </a:gdLst>
                <a:ahLst/>
                <a:cxnLst>
                  <a:cxn ang="0">
                    <a:pos x="connsiteX0" y="connsiteY0"/>
                  </a:cxn>
                  <a:cxn ang="0">
                    <a:pos x="connsiteX1" y="connsiteY1"/>
                  </a:cxn>
                  <a:cxn ang="0">
                    <a:pos x="connsiteX2" y="connsiteY2"/>
                  </a:cxn>
                  <a:cxn ang="0">
                    <a:pos x="connsiteX3" y="connsiteY3"/>
                  </a:cxn>
                </a:cxnLst>
                <a:rect l="l" t="t" r="r" b="b"/>
                <a:pathLst>
                  <a:path w="58578" h="56388">
                    <a:moveTo>
                      <a:pt x="39053" y="0"/>
                    </a:moveTo>
                    <a:lnTo>
                      <a:pt x="58579" y="56388"/>
                    </a:lnTo>
                    <a:lnTo>
                      <a:pt x="0" y="45244"/>
                    </a:lnTo>
                    <a:cubicBezTo>
                      <a:pt x="3955" y="24247"/>
                      <a:pt x="18859" y="6981"/>
                      <a:pt x="39053" y="0"/>
                    </a:cubicBezTo>
                    <a:close/>
                  </a:path>
                </a:pathLst>
              </a:custGeom>
              <a:solidFill>
                <a:srgbClr val="C53F3F"/>
              </a:solidFill>
              <a:ln w="9525" cap="flat">
                <a:noFill/>
                <a:prstDash val="solid"/>
                <a:miter/>
              </a:ln>
            </p:spPr>
            <p:txBody>
              <a:bodyPr rtlCol="0" anchor="ctr"/>
              <a:lstStyle/>
              <a:p>
                <a:endParaRPr lang="zh-CN" altLang="en-US"/>
              </a:p>
            </p:txBody>
          </p:sp>
          <p:sp>
            <p:nvSpPr>
              <p:cNvPr id="265" name="任意多边形: 形状 264"/>
              <p:cNvSpPr/>
              <p:nvPr/>
            </p:nvSpPr>
            <p:spPr>
              <a:xfrm>
                <a:off x="6042393" y="4545726"/>
                <a:ext cx="82501" cy="82517"/>
              </a:xfrm>
              <a:custGeom>
                <a:avLst/>
                <a:gdLst>
                  <a:gd name="connsiteX0" fmla="*/ 48940 w 82501"/>
                  <a:gd name="connsiteY0" fmla="*/ 747 h 82517"/>
                  <a:gd name="connsiteX1" fmla="*/ 81771 w 82501"/>
                  <a:gd name="connsiteY1" fmla="*/ 48956 h 82517"/>
                  <a:gd name="connsiteX2" fmla="*/ 33562 w 82501"/>
                  <a:gd name="connsiteY2" fmla="*/ 81787 h 82517"/>
                  <a:gd name="connsiteX3" fmla="*/ 731 w 82501"/>
                  <a:gd name="connsiteY3" fmla="*/ 33578 h 82517"/>
                  <a:gd name="connsiteX4" fmla="*/ 743 w 82501"/>
                  <a:gd name="connsiteY4" fmla="*/ 33513 h 82517"/>
                  <a:gd name="connsiteX5" fmla="*/ 48818 w 82501"/>
                  <a:gd name="connsiteY5" fmla="*/ 723 h 82517"/>
                  <a:gd name="connsiteX6" fmla="*/ 48940 w 82501"/>
                  <a:gd name="connsiteY6" fmla="*/ 747 h 82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501" h="82517">
                    <a:moveTo>
                      <a:pt x="48940" y="747"/>
                    </a:moveTo>
                    <a:cubicBezTo>
                      <a:pt x="71318" y="4993"/>
                      <a:pt x="86017" y="26577"/>
                      <a:pt x="81771" y="48956"/>
                    </a:cubicBezTo>
                    <a:cubicBezTo>
                      <a:pt x="77525" y="71334"/>
                      <a:pt x="55941" y="86034"/>
                      <a:pt x="33562" y="81787"/>
                    </a:cubicBezTo>
                    <a:cubicBezTo>
                      <a:pt x="11183" y="77541"/>
                      <a:pt x="-3516" y="55957"/>
                      <a:pt x="731" y="33578"/>
                    </a:cubicBezTo>
                    <a:cubicBezTo>
                      <a:pt x="735" y="33556"/>
                      <a:pt x="739" y="33535"/>
                      <a:pt x="743" y="33513"/>
                    </a:cubicBezTo>
                    <a:cubicBezTo>
                      <a:pt x="4964" y="11183"/>
                      <a:pt x="26488" y="-3498"/>
                      <a:pt x="48818" y="723"/>
                    </a:cubicBezTo>
                    <a:cubicBezTo>
                      <a:pt x="48858" y="731"/>
                      <a:pt x="48899" y="739"/>
                      <a:pt x="48940" y="747"/>
                    </a:cubicBezTo>
                    <a:close/>
                  </a:path>
                </a:pathLst>
              </a:custGeom>
              <a:solidFill>
                <a:srgbClr val="FFFFFF"/>
              </a:solidFill>
              <a:ln w="9525" cap="flat">
                <a:noFill/>
                <a:prstDash val="solid"/>
                <a:miter/>
              </a:ln>
            </p:spPr>
            <p:txBody>
              <a:bodyPr rtlCol="0" anchor="ctr"/>
              <a:lstStyle/>
              <a:p>
                <a:endParaRPr lang="zh-CN" altLang="en-US"/>
              </a:p>
            </p:txBody>
          </p:sp>
          <p:sp>
            <p:nvSpPr>
              <p:cNvPr id="266" name="任意多边形: 形状 265"/>
              <p:cNvSpPr/>
              <p:nvPr/>
            </p:nvSpPr>
            <p:spPr>
              <a:xfrm rot="-4755600">
                <a:off x="6060051" y="4583594"/>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267" name="任意多边形: 形状 266"/>
              <p:cNvSpPr/>
              <p:nvPr/>
            </p:nvSpPr>
            <p:spPr>
              <a:xfrm rot="-4755600">
                <a:off x="6064722" y="4586050"/>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268" name="任意多边形: 形状 267"/>
              <p:cNvSpPr/>
              <p:nvPr/>
            </p:nvSpPr>
            <p:spPr>
              <a:xfrm>
                <a:off x="6055121" y="4363439"/>
                <a:ext cx="119285" cy="119277"/>
              </a:xfrm>
              <a:custGeom>
                <a:avLst/>
                <a:gdLst>
                  <a:gd name="connsiteX0" fmla="*/ 70692 w 119285"/>
                  <a:gd name="connsiteY0" fmla="*/ 1106 h 119277"/>
                  <a:gd name="connsiteX1" fmla="*/ 79169 w 119285"/>
                  <a:gd name="connsiteY1" fmla="*/ 3297 h 119277"/>
                  <a:gd name="connsiteX2" fmla="*/ 115981 w 119285"/>
                  <a:gd name="connsiteY2" fmla="*/ 79162 h 119277"/>
                  <a:gd name="connsiteX3" fmla="*/ 40117 w 119285"/>
                  <a:gd name="connsiteY3" fmla="*/ 115974 h 119277"/>
                  <a:gd name="connsiteX4" fmla="*/ 3304 w 119285"/>
                  <a:gd name="connsiteY4" fmla="*/ 40109 h 119277"/>
                  <a:gd name="connsiteX5" fmla="*/ 40117 w 119285"/>
                  <a:gd name="connsiteY5" fmla="*/ 3297 h 119277"/>
                  <a:gd name="connsiteX6" fmla="*/ 70692 w 119285"/>
                  <a:gd name="connsiteY6" fmla="*/ 1106 h 11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85" h="119277">
                    <a:moveTo>
                      <a:pt x="70692" y="1106"/>
                    </a:moveTo>
                    <a:cubicBezTo>
                      <a:pt x="73579" y="1574"/>
                      <a:pt x="76416" y="2307"/>
                      <a:pt x="79169" y="3297"/>
                    </a:cubicBezTo>
                    <a:cubicBezTo>
                      <a:pt x="110284" y="14081"/>
                      <a:pt x="126765" y="48047"/>
                      <a:pt x="115981" y="79162"/>
                    </a:cubicBezTo>
                    <a:cubicBezTo>
                      <a:pt x="105197" y="110276"/>
                      <a:pt x="71231" y="126758"/>
                      <a:pt x="40117" y="115974"/>
                    </a:cubicBezTo>
                    <a:cubicBezTo>
                      <a:pt x="9002" y="105190"/>
                      <a:pt x="-7480" y="71224"/>
                      <a:pt x="3304" y="40109"/>
                    </a:cubicBezTo>
                    <a:cubicBezTo>
                      <a:pt x="9287" y="22846"/>
                      <a:pt x="22854" y="9279"/>
                      <a:pt x="40117" y="3297"/>
                    </a:cubicBezTo>
                    <a:cubicBezTo>
                      <a:pt x="49928" y="-157"/>
                      <a:pt x="60488" y="-914"/>
                      <a:pt x="70692" y="1106"/>
                    </a:cubicBezTo>
                    <a:close/>
                  </a:path>
                </a:pathLst>
              </a:custGeom>
              <a:solidFill>
                <a:srgbClr val="455A64"/>
              </a:solidFill>
              <a:ln w="9525" cap="flat">
                <a:noFill/>
                <a:prstDash val="solid"/>
                <a:miter/>
              </a:ln>
            </p:spPr>
            <p:txBody>
              <a:bodyPr rtlCol="0" anchor="ctr"/>
              <a:lstStyle/>
              <a:p>
                <a:endParaRPr lang="zh-CN" altLang="en-US"/>
              </a:p>
            </p:txBody>
          </p:sp>
          <p:sp>
            <p:nvSpPr>
              <p:cNvPr id="269" name="任意多边形: 形状 268"/>
              <p:cNvSpPr/>
              <p:nvPr/>
            </p:nvSpPr>
            <p:spPr>
              <a:xfrm>
                <a:off x="6056471" y="4363475"/>
                <a:ext cx="77819" cy="59553"/>
              </a:xfrm>
              <a:custGeom>
                <a:avLst/>
                <a:gdLst>
                  <a:gd name="connsiteX0" fmla="*/ 69342 w 77819"/>
                  <a:gd name="connsiteY0" fmla="*/ 1070 h 59553"/>
                  <a:gd name="connsiteX1" fmla="*/ 77819 w 77819"/>
                  <a:gd name="connsiteY1" fmla="*/ 3261 h 59553"/>
                  <a:gd name="connsiteX2" fmla="*/ 58579 w 77819"/>
                  <a:gd name="connsiteY2" fmla="*/ 59553 h 59553"/>
                  <a:gd name="connsiteX3" fmla="*/ 0 w 77819"/>
                  <a:gd name="connsiteY3" fmla="*/ 48505 h 59553"/>
                  <a:gd name="connsiteX4" fmla="*/ 39053 w 77819"/>
                  <a:gd name="connsiteY4" fmla="*/ 3261 h 59553"/>
                  <a:gd name="connsiteX5" fmla="*/ 69342 w 77819"/>
                  <a:gd name="connsiteY5" fmla="*/ 1070 h 5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819" h="59553">
                    <a:moveTo>
                      <a:pt x="69342" y="1070"/>
                    </a:moveTo>
                    <a:cubicBezTo>
                      <a:pt x="72229" y="1538"/>
                      <a:pt x="75067" y="2272"/>
                      <a:pt x="77819" y="3261"/>
                    </a:cubicBezTo>
                    <a:lnTo>
                      <a:pt x="58579" y="59553"/>
                    </a:lnTo>
                    <a:lnTo>
                      <a:pt x="0" y="48505"/>
                    </a:lnTo>
                    <a:cubicBezTo>
                      <a:pt x="3955" y="27508"/>
                      <a:pt x="18859" y="10241"/>
                      <a:pt x="39053" y="3261"/>
                    </a:cubicBezTo>
                    <a:cubicBezTo>
                      <a:pt x="48776" y="-142"/>
                      <a:pt x="59230" y="-898"/>
                      <a:pt x="69342" y="1070"/>
                    </a:cubicBezTo>
                    <a:close/>
                  </a:path>
                </a:pathLst>
              </a:custGeom>
              <a:solidFill>
                <a:srgbClr val="C53F3F"/>
              </a:solidFill>
              <a:ln w="9525" cap="flat">
                <a:noFill/>
                <a:prstDash val="solid"/>
                <a:miter/>
              </a:ln>
            </p:spPr>
            <p:txBody>
              <a:bodyPr rtlCol="0" anchor="ctr"/>
              <a:lstStyle/>
              <a:p>
                <a:endParaRPr lang="zh-CN" altLang="en-US"/>
              </a:p>
            </p:txBody>
          </p:sp>
          <p:sp>
            <p:nvSpPr>
              <p:cNvPr id="270" name="任意多边形: 形状 269"/>
              <p:cNvSpPr/>
              <p:nvPr/>
            </p:nvSpPr>
            <p:spPr>
              <a:xfrm>
                <a:off x="6073462" y="4381836"/>
                <a:ext cx="82501" cy="82485"/>
              </a:xfrm>
              <a:custGeom>
                <a:avLst/>
                <a:gdLst>
                  <a:gd name="connsiteX0" fmla="*/ 48922 w 82501"/>
                  <a:gd name="connsiteY0" fmla="*/ 711 h 82485"/>
                  <a:gd name="connsiteX1" fmla="*/ 81774 w 82501"/>
                  <a:gd name="connsiteY1" fmla="*/ 48906 h 82485"/>
                  <a:gd name="connsiteX2" fmla="*/ 33579 w 82501"/>
                  <a:gd name="connsiteY2" fmla="*/ 81758 h 82485"/>
                  <a:gd name="connsiteX3" fmla="*/ 725 w 82501"/>
                  <a:gd name="connsiteY3" fmla="*/ 33572 h 82485"/>
                  <a:gd name="connsiteX4" fmla="*/ 48922 w 82501"/>
                  <a:gd name="connsiteY4" fmla="*/ 711 h 8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01" h="82485">
                    <a:moveTo>
                      <a:pt x="48922" y="711"/>
                    </a:moveTo>
                    <a:cubicBezTo>
                      <a:pt x="71302" y="4948"/>
                      <a:pt x="86011" y="26525"/>
                      <a:pt x="81774" y="48906"/>
                    </a:cubicBezTo>
                    <a:cubicBezTo>
                      <a:pt x="77538" y="71286"/>
                      <a:pt x="55960" y="85995"/>
                      <a:pt x="33579" y="81758"/>
                    </a:cubicBezTo>
                    <a:cubicBezTo>
                      <a:pt x="11202" y="77522"/>
                      <a:pt x="-3506" y="55950"/>
                      <a:pt x="725" y="33572"/>
                    </a:cubicBezTo>
                    <a:cubicBezTo>
                      <a:pt x="5005" y="11219"/>
                      <a:pt x="26550" y="-3471"/>
                      <a:pt x="48922" y="711"/>
                    </a:cubicBezTo>
                    <a:close/>
                  </a:path>
                </a:pathLst>
              </a:custGeom>
              <a:solidFill>
                <a:srgbClr val="FFFFFF"/>
              </a:solidFill>
              <a:ln w="9525" cap="flat">
                <a:noFill/>
                <a:prstDash val="solid"/>
                <a:miter/>
              </a:ln>
            </p:spPr>
            <p:txBody>
              <a:bodyPr rtlCol="0" anchor="ctr"/>
              <a:lstStyle/>
              <a:p>
                <a:endParaRPr lang="zh-CN" altLang="en-US"/>
              </a:p>
            </p:txBody>
          </p:sp>
          <p:sp>
            <p:nvSpPr>
              <p:cNvPr id="271" name="任意多边形: 形状 270"/>
              <p:cNvSpPr/>
              <p:nvPr/>
            </p:nvSpPr>
            <p:spPr>
              <a:xfrm rot="-4756200">
                <a:off x="6090885" y="4419125"/>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272" name="任意多边形: 形状 271"/>
              <p:cNvSpPr/>
              <p:nvPr/>
            </p:nvSpPr>
            <p:spPr>
              <a:xfrm rot="-4756200">
                <a:off x="6095554" y="442158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273" name="任意多边形: 形状 272"/>
              <p:cNvSpPr/>
              <p:nvPr/>
            </p:nvSpPr>
            <p:spPr>
              <a:xfrm>
                <a:off x="6086346" y="4198430"/>
                <a:ext cx="119655" cy="119675"/>
              </a:xfrm>
              <a:custGeom>
                <a:avLst/>
                <a:gdLst>
                  <a:gd name="connsiteX0" fmla="*/ 70805 w 119655"/>
                  <a:gd name="connsiteY0" fmla="*/ 1047 h 119675"/>
                  <a:gd name="connsiteX1" fmla="*/ 118629 w 119655"/>
                  <a:gd name="connsiteY1" fmla="*/ 70825 h 119675"/>
                  <a:gd name="connsiteX2" fmla="*/ 48851 w 119655"/>
                  <a:gd name="connsiteY2" fmla="*/ 118649 h 119675"/>
                  <a:gd name="connsiteX3" fmla="*/ 1026 w 119655"/>
                  <a:gd name="connsiteY3" fmla="*/ 48871 h 119675"/>
                  <a:gd name="connsiteX4" fmla="*/ 40229 w 119655"/>
                  <a:gd name="connsiteY4" fmla="*/ 3332 h 119675"/>
                  <a:gd name="connsiteX5" fmla="*/ 70804 w 119655"/>
                  <a:gd name="connsiteY5" fmla="*/ 1047 h 1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55" h="119675">
                    <a:moveTo>
                      <a:pt x="70805" y="1047"/>
                    </a:moveTo>
                    <a:cubicBezTo>
                      <a:pt x="103280" y="7109"/>
                      <a:pt x="124691" y="38349"/>
                      <a:pt x="118629" y="70825"/>
                    </a:cubicBezTo>
                    <a:cubicBezTo>
                      <a:pt x="112567" y="103300"/>
                      <a:pt x="81326" y="124711"/>
                      <a:pt x="48851" y="118649"/>
                    </a:cubicBezTo>
                    <a:cubicBezTo>
                      <a:pt x="16376" y="112587"/>
                      <a:pt x="-5036" y="81346"/>
                      <a:pt x="1026" y="48871"/>
                    </a:cubicBezTo>
                    <a:cubicBezTo>
                      <a:pt x="4969" y="27753"/>
                      <a:pt x="19932" y="10371"/>
                      <a:pt x="40229" y="3332"/>
                    </a:cubicBezTo>
                    <a:cubicBezTo>
                      <a:pt x="50040" y="-117"/>
                      <a:pt x="60590" y="-906"/>
                      <a:pt x="70804" y="1047"/>
                    </a:cubicBezTo>
                    <a:close/>
                  </a:path>
                </a:pathLst>
              </a:custGeom>
              <a:solidFill>
                <a:srgbClr val="455A64"/>
              </a:solidFill>
              <a:ln w="9525" cap="flat">
                <a:noFill/>
                <a:prstDash val="solid"/>
                <a:miter/>
              </a:ln>
            </p:spPr>
            <p:txBody>
              <a:bodyPr rtlCol="0" anchor="ctr"/>
              <a:lstStyle/>
              <a:p>
                <a:endParaRPr lang="zh-CN" altLang="en-US"/>
              </a:p>
            </p:txBody>
          </p:sp>
          <p:sp>
            <p:nvSpPr>
              <p:cNvPr id="274" name="任意多边形: 形状 273"/>
              <p:cNvSpPr/>
              <p:nvPr/>
            </p:nvSpPr>
            <p:spPr>
              <a:xfrm>
                <a:off x="6087427" y="4198291"/>
                <a:ext cx="117348" cy="59383"/>
              </a:xfrm>
              <a:custGeom>
                <a:avLst/>
                <a:gdLst>
                  <a:gd name="connsiteX0" fmla="*/ 69723 w 117348"/>
                  <a:gd name="connsiteY0" fmla="*/ 1186 h 59383"/>
                  <a:gd name="connsiteX1" fmla="*/ 117348 w 117348"/>
                  <a:gd name="connsiteY1" fmla="*/ 48811 h 59383"/>
                  <a:gd name="connsiteX2" fmla="*/ 58579 w 117348"/>
                  <a:gd name="connsiteY2" fmla="*/ 59383 h 59383"/>
                  <a:gd name="connsiteX3" fmla="*/ 0 w 117348"/>
                  <a:gd name="connsiteY3" fmla="*/ 48334 h 59383"/>
                  <a:gd name="connsiteX4" fmla="*/ 39148 w 117348"/>
                  <a:gd name="connsiteY4" fmla="*/ 3090 h 59383"/>
                  <a:gd name="connsiteX5" fmla="*/ 69723 w 117348"/>
                  <a:gd name="connsiteY5" fmla="*/ 1185 h 5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 h="59383">
                    <a:moveTo>
                      <a:pt x="69723" y="1186"/>
                    </a:moveTo>
                    <a:cubicBezTo>
                      <a:pt x="93889" y="5741"/>
                      <a:pt x="112793" y="24644"/>
                      <a:pt x="117348" y="48811"/>
                    </a:cubicBezTo>
                    <a:lnTo>
                      <a:pt x="58579" y="59383"/>
                    </a:lnTo>
                    <a:lnTo>
                      <a:pt x="0" y="48334"/>
                    </a:lnTo>
                    <a:cubicBezTo>
                      <a:pt x="3991" y="27324"/>
                      <a:pt x="18929" y="10060"/>
                      <a:pt x="39148" y="3090"/>
                    </a:cubicBezTo>
                    <a:cubicBezTo>
                      <a:pt x="48993" y="-232"/>
                      <a:pt x="59542" y="-889"/>
                      <a:pt x="69723" y="1185"/>
                    </a:cubicBezTo>
                    <a:close/>
                  </a:path>
                </a:pathLst>
              </a:custGeom>
              <a:solidFill>
                <a:srgbClr val="C53F3F"/>
              </a:solidFill>
              <a:ln w="9525" cap="flat">
                <a:noFill/>
                <a:prstDash val="solid"/>
                <a:miter/>
              </a:ln>
            </p:spPr>
            <p:txBody>
              <a:bodyPr rtlCol="0" anchor="ctr"/>
              <a:lstStyle/>
              <a:p>
                <a:endParaRPr lang="zh-CN" altLang="en-US"/>
              </a:p>
            </p:txBody>
          </p:sp>
          <p:sp>
            <p:nvSpPr>
              <p:cNvPr id="275" name="任意多边形: 形状 274"/>
              <p:cNvSpPr/>
              <p:nvPr/>
            </p:nvSpPr>
            <p:spPr>
              <a:xfrm>
                <a:off x="6104799" y="4216831"/>
                <a:ext cx="82501" cy="82517"/>
              </a:xfrm>
              <a:custGeom>
                <a:avLst/>
                <a:gdLst>
                  <a:gd name="connsiteX0" fmla="*/ 48922 w 82501"/>
                  <a:gd name="connsiteY0" fmla="*/ 743 h 82517"/>
                  <a:gd name="connsiteX1" fmla="*/ 81774 w 82501"/>
                  <a:gd name="connsiteY1" fmla="*/ 48938 h 82517"/>
                  <a:gd name="connsiteX2" fmla="*/ 33579 w 82501"/>
                  <a:gd name="connsiteY2" fmla="*/ 81790 h 82517"/>
                  <a:gd name="connsiteX3" fmla="*/ 725 w 82501"/>
                  <a:gd name="connsiteY3" fmla="*/ 33604 h 82517"/>
                  <a:gd name="connsiteX4" fmla="*/ 48726 w 82501"/>
                  <a:gd name="connsiteY4" fmla="*/ 706 h 82517"/>
                  <a:gd name="connsiteX5" fmla="*/ 48922 w 82501"/>
                  <a:gd name="connsiteY5" fmla="*/ 743 h 82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501" h="82517">
                    <a:moveTo>
                      <a:pt x="48922" y="743"/>
                    </a:moveTo>
                    <a:cubicBezTo>
                      <a:pt x="71302" y="4980"/>
                      <a:pt x="86011" y="26557"/>
                      <a:pt x="81774" y="48938"/>
                    </a:cubicBezTo>
                    <a:cubicBezTo>
                      <a:pt x="77538" y="71318"/>
                      <a:pt x="55960" y="86027"/>
                      <a:pt x="33579" y="81790"/>
                    </a:cubicBezTo>
                    <a:cubicBezTo>
                      <a:pt x="11202" y="77554"/>
                      <a:pt x="-3506" y="55982"/>
                      <a:pt x="725" y="33604"/>
                    </a:cubicBezTo>
                    <a:cubicBezTo>
                      <a:pt x="4896" y="11265"/>
                      <a:pt x="26386" y="-3464"/>
                      <a:pt x="48726" y="706"/>
                    </a:cubicBezTo>
                    <a:cubicBezTo>
                      <a:pt x="48791" y="718"/>
                      <a:pt x="48857" y="731"/>
                      <a:pt x="48922" y="743"/>
                    </a:cubicBezTo>
                    <a:close/>
                  </a:path>
                </a:pathLst>
              </a:custGeom>
              <a:solidFill>
                <a:srgbClr val="FFFFFF"/>
              </a:solidFill>
              <a:ln w="9525" cap="flat">
                <a:noFill/>
                <a:prstDash val="solid"/>
                <a:miter/>
              </a:ln>
            </p:spPr>
            <p:txBody>
              <a:bodyPr rtlCol="0" anchor="ctr"/>
              <a:lstStyle/>
              <a:p>
                <a:endParaRPr lang="zh-CN" altLang="en-US"/>
              </a:p>
            </p:txBody>
          </p:sp>
          <p:sp>
            <p:nvSpPr>
              <p:cNvPr id="276" name="任意多边形: 形状 275"/>
              <p:cNvSpPr/>
              <p:nvPr/>
            </p:nvSpPr>
            <p:spPr>
              <a:xfrm rot="-4756200">
                <a:off x="6122161" y="4254178"/>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277" name="任意多边形: 形状 276"/>
              <p:cNvSpPr/>
              <p:nvPr/>
            </p:nvSpPr>
            <p:spPr>
              <a:xfrm rot="-4756200">
                <a:off x="6126830" y="4256633"/>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278" name="任意多边形: 形状 277"/>
              <p:cNvSpPr/>
              <p:nvPr/>
            </p:nvSpPr>
            <p:spPr>
              <a:xfrm>
                <a:off x="6117571" y="4034350"/>
                <a:ext cx="118894" cy="118927"/>
              </a:xfrm>
              <a:custGeom>
                <a:avLst/>
                <a:gdLst>
                  <a:gd name="connsiteX0" fmla="*/ 70631 w 118894"/>
                  <a:gd name="connsiteY0" fmla="*/ 1106 h 118927"/>
                  <a:gd name="connsiteX1" fmla="*/ 117821 w 118894"/>
                  <a:gd name="connsiteY1" fmla="*/ 70664 h 118927"/>
                  <a:gd name="connsiteX2" fmla="*/ 48263 w 118894"/>
                  <a:gd name="connsiteY2" fmla="*/ 117855 h 118927"/>
                  <a:gd name="connsiteX3" fmla="*/ 1073 w 118894"/>
                  <a:gd name="connsiteY3" fmla="*/ 48297 h 118927"/>
                  <a:gd name="connsiteX4" fmla="*/ 40055 w 118894"/>
                  <a:gd name="connsiteY4" fmla="*/ 3297 h 118927"/>
                  <a:gd name="connsiteX5" fmla="*/ 70630 w 118894"/>
                  <a:gd name="connsiteY5" fmla="*/ 1106 h 11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4" h="118927">
                    <a:moveTo>
                      <a:pt x="70631" y="1106"/>
                    </a:moveTo>
                    <a:cubicBezTo>
                      <a:pt x="102870" y="7282"/>
                      <a:pt x="123998" y="38425"/>
                      <a:pt x="117821" y="70664"/>
                    </a:cubicBezTo>
                    <a:cubicBezTo>
                      <a:pt x="111645" y="102903"/>
                      <a:pt x="80503" y="124031"/>
                      <a:pt x="48263" y="117855"/>
                    </a:cubicBezTo>
                    <a:cubicBezTo>
                      <a:pt x="16024" y="111678"/>
                      <a:pt x="-5104" y="80536"/>
                      <a:pt x="1073" y="48297"/>
                    </a:cubicBezTo>
                    <a:cubicBezTo>
                      <a:pt x="5076" y="27401"/>
                      <a:pt x="19943" y="10238"/>
                      <a:pt x="40055" y="3297"/>
                    </a:cubicBezTo>
                    <a:cubicBezTo>
                      <a:pt x="49867" y="-157"/>
                      <a:pt x="60426" y="-914"/>
                      <a:pt x="70630" y="1106"/>
                    </a:cubicBezTo>
                    <a:close/>
                  </a:path>
                </a:pathLst>
              </a:custGeom>
              <a:solidFill>
                <a:srgbClr val="455A64"/>
              </a:solidFill>
              <a:ln w="9525" cap="flat">
                <a:noFill/>
                <a:prstDash val="solid"/>
                <a:miter/>
              </a:ln>
            </p:spPr>
            <p:txBody>
              <a:bodyPr rtlCol="0" anchor="ctr"/>
              <a:lstStyle/>
              <a:p>
                <a:endParaRPr lang="zh-CN" altLang="en-US"/>
              </a:p>
            </p:txBody>
          </p:sp>
          <p:sp>
            <p:nvSpPr>
              <p:cNvPr id="279" name="任意多边形: 形状 278"/>
              <p:cNvSpPr/>
              <p:nvPr/>
            </p:nvSpPr>
            <p:spPr>
              <a:xfrm>
                <a:off x="6118574" y="4034281"/>
                <a:ext cx="117908" cy="105950"/>
              </a:xfrm>
              <a:custGeom>
                <a:avLst/>
                <a:gdLst>
                  <a:gd name="connsiteX0" fmla="*/ 69628 w 117908"/>
                  <a:gd name="connsiteY0" fmla="*/ 1176 h 105950"/>
                  <a:gd name="connsiteX1" fmla="*/ 116806 w 117908"/>
                  <a:gd name="connsiteY1" fmla="*/ 71067 h 105950"/>
                  <a:gd name="connsiteX2" fmla="*/ 95917 w 117908"/>
                  <a:gd name="connsiteY2" fmla="*/ 105951 h 105950"/>
                  <a:gd name="connsiteX3" fmla="*/ 58579 w 117908"/>
                  <a:gd name="connsiteY3" fmla="*/ 59469 h 105950"/>
                  <a:gd name="connsiteX4" fmla="*/ 0 w 117908"/>
                  <a:gd name="connsiteY4" fmla="*/ 48420 h 105950"/>
                  <a:gd name="connsiteX5" fmla="*/ 39053 w 117908"/>
                  <a:gd name="connsiteY5" fmla="*/ 3176 h 105950"/>
                  <a:gd name="connsiteX6" fmla="*/ 69628 w 117908"/>
                  <a:gd name="connsiteY6" fmla="*/ 1176 h 10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08" h="105950">
                    <a:moveTo>
                      <a:pt x="69628" y="1176"/>
                    </a:moveTo>
                    <a:cubicBezTo>
                      <a:pt x="101956" y="7448"/>
                      <a:pt x="123078" y="38739"/>
                      <a:pt x="116806" y="71067"/>
                    </a:cubicBezTo>
                    <a:cubicBezTo>
                      <a:pt x="114145" y="84783"/>
                      <a:pt x="106752" y="97130"/>
                      <a:pt x="95917" y="105951"/>
                    </a:cubicBezTo>
                    <a:lnTo>
                      <a:pt x="58579" y="59469"/>
                    </a:lnTo>
                    <a:lnTo>
                      <a:pt x="0" y="48420"/>
                    </a:lnTo>
                    <a:cubicBezTo>
                      <a:pt x="3955" y="27423"/>
                      <a:pt x="18859" y="10156"/>
                      <a:pt x="39053" y="3176"/>
                    </a:cubicBezTo>
                    <a:cubicBezTo>
                      <a:pt x="48882" y="-215"/>
                      <a:pt x="59441" y="-905"/>
                      <a:pt x="69628" y="1176"/>
                    </a:cubicBezTo>
                    <a:close/>
                  </a:path>
                </a:pathLst>
              </a:custGeom>
              <a:solidFill>
                <a:srgbClr val="C53F3F"/>
              </a:solidFill>
              <a:ln w="9525" cap="flat">
                <a:noFill/>
                <a:prstDash val="solid"/>
                <a:miter/>
              </a:ln>
            </p:spPr>
            <p:txBody>
              <a:bodyPr rtlCol="0" anchor="ctr"/>
              <a:lstStyle/>
              <a:p>
                <a:endParaRPr lang="zh-CN" altLang="en-US"/>
              </a:p>
            </p:txBody>
          </p:sp>
          <p:sp>
            <p:nvSpPr>
              <p:cNvPr id="280" name="任意多边形: 形状 279"/>
              <p:cNvSpPr/>
              <p:nvPr/>
            </p:nvSpPr>
            <p:spPr>
              <a:xfrm>
                <a:off x="6135851" y="4052747"/>
                <a:ext cx="82501" cy="82485"/>
              </a:xfrm>
              <a:custGeom>
                <a:avLst/>
                <a:gdLst>
                  <a:gd name="connsiteX0" fmla="*/ 48922 w 82501"/>
                  <a:gd name="connsiteY0" fmla="*/ 711 h 82485"/>
                  <a:gd name="connsiteX1" fmla="*/ 81774 w 82501"/>
                  <a:gd name="connsiteY1" fmla="*/ 48906 h 82485"/>
                  <a:gd name="connsiteX2" fmla="*/ 33579 w 82501"/>
                  <a:gd name="connsiteY2" fmla="*/ 81758 h 82485"/>
                  <a:gd name="connsiteX3" fmla="*/ 725 w 82501"/>
                  <a:gd name="connsiteY3" fmla="*/ 33572 h 82485"/>
                  <a:gd name="connsiteX4" fmla="*/ 48922 w 82501"/>
                  <a:gd name="connsiteY4" fmla="*/ 711 h 8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01" h="82485">
                    <a:moveTo>
                      <a:pt x="48922" y="711"/>
                    </a:moveTo>
                    <a:cubicBezTo>
                      <a:pt x="71302" y="4948"/>
                      <a:pt x="86011" y="26525"/>
                      <a:pt x="81774" y="48906"/>
                    </a:cubicBezTo>
                    <a:cubicBezTo>
                      <a:pt x="77538" y="71286"/>
                      <a:pt x="55960" y="85995"/>
                      <a:pt x="33579" y="81758"/>
                    </a:cubicBezTo>
                    <a:cubicBezTo>
                      <a:pt x="11202" y="77522"/>
                      <a:pt x="-3506" y="55950"/>
                      <a:pt x="725" y="33572"/>
                    </a:cubicBezTo>
                    <a:cubicBezTo>
                      <a:pt x="5005" y="11219"/>
                      <a:pt x="26550" y="-3471"/>
                      <a:pt x="48922" y="711"/>
                    </a:cubicBezTo>
                    <a:close/>
                  </a:path>
                </a:pathLst>
              </a:custGeom>
              <a:solidFill>
                <a:srgbClr val="FFFFFF"/>
              </a:solidFill>
              <a:ln w="9525" cap="flat">
                <a:noFill/>
                <a:prstDash val="solid"/>
                <a:miter/>
              </a:ln>
            </p:spPr>
            <p:txBody>
              <a:bodyPr rtlCol="0" anchor="ctr"/>
              <a:lstStyle/>
              <a:p>
                <a:endParaRPr lang="zh-CN" altLang="en-US"/>
              </a:p>
            </p:txBody>
          </p:sp>
          <p:sp>
            <p:nvSpPr>
              <p:cNvPr id="281" name="任意多边形: 形状 280"/>
              <p:cNvSpPr/>
              <p:nvPr/>
            </p:nvSpPr>
            <p:spPr>
              <a:xfrm rot="-4756200">
                <a:off x="6153213" y="4090055"/>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282" name="任意多边形: 形状 281"/>
              <p:cNvSpPr/>
              <p:nvPr/>
            </p:nvSpPr>
            <p:spPr>
              <a:xfrm rot="-4756200">
                <a:off x="6157882" y="409251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283" name="任意多边形: 形状 282"/>
              <p:cNvSpPr/>
              <p:nvPr/>
            </p:nvSpPr>
            <p:spPr>
              <a:xfrm>
                <a:off x="5648896" y="3878960"/>
                <a:ext cx="640746" cy="121443"/>
              </a:xfrm>
              <a:custGeom>
                <a:avLst/>
                <a:gdLst>
                  <a:gd name="connsiteX0" fmla="*/ 0 w 640746"/>
                  <a:gd name="connsiteY0" fmla="*/ 0 h 121443"/>
                  <a:gd name="connsiteX1" fmla="*/ 80296 w 640746"/>
                  <a:gd name="connsiteY1" fmla="*/ 14192 h 121443"/>
                  <a:gd name="connsiteX2" fmla="*/ 160496 w 640746"/>
                  <a:gd name="connsiteY2" fmla="*/ 28766 h 121443"/>
                  <a:gd name="connsiteX3" fmla="*/ 320707 w 640746"/>
                  <a:gd name="connsiteY3" fmla="*/ 58674 h 121443"/>
                  <a:gd name="connsiteX4" fmla="*/ 480822 w 640746"/>
                  <a:gd name="connsiteY4" fmla="*/ 89535 h 121443"/>
                  <a:gd name="connsiteX5" fmla="*/ 560832 w 640746"/>
                  <a:gd name="connsiteY5" fmla="*/ 105251 h 121443"/>
                  <a:gd name="connsiteX6" fmla="*/ 640747 w 640746"/>
                  <a:gd name="connsiteY6" fmla="*/ 121444 h 121443"/>
                  <a:gd name="connsiteX7" fmla="*/ 560451 w 640746"/>
                  <a:gd name="connsiteY7" fmla="*/ 107252 h 121443"/>
                  <a:gd name="connsiteX8" fmla="*/ 480250 w 640746"/>
                  <a:gd name="connsiteY8" fmla="*/ 92583 h 121443"/>
                  <a:gd name="connsiteX9" fmla="*/ 319945 w 640746"/>
                  <a:gd name="connsiteY9" fmla="*/ 62675 h 121443"/>
                  <a:gd name="connsiteX10" fmla="*/ 159925 w 640746"/>
                  <a:gd name="connsiteY10" fmla="*/ 31813 h 121443"/>
                  <a:gd name="connsiteX11" fmla="*/ 79915 w 640746"/>
                  <a:gd name="connsiteY11" fmla="*/ 16097 h 121443"/>
                  <a:gd name="connsiteX12" fmla="*/ 0 w 640746"/>
                  <a:gd name="connsiteY12" fmla="*/ 0 h 121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0746" h="121443">
                    <a:moveTo>
                      <a:pt x="0" y="0"/>
                    </a:moveTo>
                    <a:lnTo>
                      <a:pt x="80296" y="14192"/>
                    </a:lnTo>
                    <a:lnTo>
                      <a:pt x="160496" y="28766"/>
                    </a:lnTo>
                    <a:lnTo>
                      <a:pt x="320707" y="58674"/>
                    </a:lnTo>
                    <a:lnTo>
                      <a:pt x="480822" y="89535"/>
                    </a:lnTo>
                    <a:lnTo>
                      <a:pt x="560832" y="105251"/>
                    </a:lnTo>
                    <a:lnTo>
                      <a:pt x="640747" y="121444"/>
                    </a:lnTo>
                    <a:lnTo>
                      <a:pt x="560451" y="107252"/>
                    </a:lnTo>
                    <a:lnTo>
                      <a:pt x="480250" y="92583"/>
                    </a:lnTo>
                    <a:lnTo>
                      <a:pt x="319945" y="62675"/>
                    </a:lnTo>
                    <a:lnTo>
                      <a:pt x="159925" y="31813"/>
                    </a:lnTo>
                    <a:lnTo>
                      <a:pt x="79915" y="16097"/>
                    </a:lnTo>
                    <a:lnTo>
                      <a:pt x="0" y="0"/>
                    </a:lnTo>
                    <a:close/>
                  </a:path>
                </a:pathLst>
              </a:custGeom>
              <a:solidFill>
                <a:srgbClr val="455A64"/>
              </a:solidFill>
              <a:ln w="9525" cap="flat">
                <a:noFill/>
                <a:prstDash val="solid"/>
                <a:miter/>
              </a:ln>
            </p:spPr>
            <p:txBody>
              <a:bodyPr rtlCol="0" anchor="ctr"/>
              <a:lstStyle/>
              <a:p>
                <a:endParaRPr lang="zh-CN" altLang="en-US"/>
              </a:p>
            </p:txBody>
          </p:sp>
          <p:grpSp>
            <p:nvGrpSpPr>
              <p:cNvPr id="284" name="图形 26"/>
              <p:cNvGrpSpPr/>
              <p:nvPr/>
            </p:nvGrpSpPr>
            <p:grpSpPr>
              <a:xfrm>
                <a:off x="6297794" y="4651537"/>
                <a:ext cx="44807" cy="37047"/>
                <a:chOff x="6297794" y="4651537"/>
                <a:chExt cx="44807" cy="37047"/>
              </a:xfrm>
              <a:solidFill>
                <a:srgbClr val="C53F3F"/>
              </a:solidFill>
            </p:grpSpPr>
            <p:sp>
              <p:nvSpPr>
                <p:cNvPr id="318" name="任意多边形: 形状 317"/>
                <p:cNvSpPr/>
                <p:nvPr/>
              </p:nvSpPr>
              <p:spPr>
                <a:xfrm>
                  <a:off x="6302787" y="4659058"/>
                  <a:ext cx="39814" cy="29527"/>
                </a:xfrm>
                <a:custGeom>
                  <a:avLst/>
                  <a:gdLst>
                    <a:gd name="connsiteX0" fmla="*/ 39053 w 39814"/>
                    <a:gd name="connsiteY0" fmla="*/ 0 h 29527"/>
                    <a:gd name="connsiteX1" fmla="*/ 39814 w 39814"/>
                    <a:gd name="connsiteY1" fmla="*/ 2857 h 29527"/>
                    <a:gd name="connsiteX2" fmla="*/ 39815 w 39814"/>
                    <a:gd name="connsiteY2" fmla="*/ 4096 h 29527"/>
                    <a:gd name="connsiteX3" fmla="*/ 39815 w 39814"/>
                    <a:gd name="connsiteY3" fmla="*/ 6382 h 29527"/>
                    <a:gd name="connsiteX4" fmla="*/ 38957 w 39814"/>
                    <a:gd name="connsiteY4" fmla="*/ 8477 h 29527"/>
                    <a:gd name="connsiteX5" fmla="*/ 33909 w 39814"/>
                    <a:gd name="connsiteY5" fmla="*/ 15907 h 29527"/>
                    <a:gd name="connsiteX6" fmla="*/ 16764 w 39814"/>
                    <a:gd name="connsiteY6" fmla="*/ 27527 h 29527"/>
                    <a:gd name="connsiteX7" fmla="*/ 8096 w 39814"/>
                    <a:gd name="connsiteY7" fmla="*/ 29527 h 29527"/>
                    <a:gd name="connsiteX8" fmla="*/ 5715 w 39814"/>
                    <a:gd name="connsiteY8" fmla="*/ 29527 h 29527"/>
                    <a:gd name="connsiteX9" fmla="*/ 3620 w 39814"/>
                    <a:gd name="connsiteY9" fmla="*/ 29527 h 29527"/>
                    <a:gd name="connsiteX10" fmla="*/ 1619 w 39814"/>
                    <a:gd name="connsiteY10" fmla="*/ 28670 h 29527"/>
                    <a:gd name="connsiteX11" fmla="*/ 0 w 39814"/>
                    <a:gd name="connsiteY11" fmla="*/ 27337 h 29527"/>
                    <a:gd name="connsiteX12" fmla="*/ 0 w 39814"/>
                    <a:gd name="connsiteY12" fmla="*/ 27337 h 29527"/>
                    <a:gd name="connsiteX13" fmla="*/ 10859 w 39814"/>
                    <a:gd name="connsiteY13" fmla="*/ 20002 h 29527"/>
                    <a:gd name="connsiteX14" fmla="*/ 11430 w 39814"/>
                    <a:gd name="connsiteY14" fmla="*/ 20002 h 29527"/>
                    <a:gd name="connsiteX15" fmla="*/ 16002 w 39814"/>
                    <a:gd name="connsiteY15" fmla="*/ 20002 h 29527"/>
                    <a:gd name="connsiteX16" fmla="*/ 25527 w 39814"/>
                    <a:gd name="connsiteY16" fmla="*/ 13335 h 29527"/>
                    <a:gd name="connsiteX17" fmla="*/ 27337 w 39814"/>
                    <a:gd name="connsiteY17" fmla="*/ 9048 h 29527"/>
                    <a:gd name="connsiteX18" fmla="*/ 27337 w 39814"/>
                    <a:gd name="connsiteY18" fmla="*/ 8572 h 29527"/>
                    <a:gd name="connsiteX19" fmla="*/ 38386 w 39814"/>
                    <a:gd name="connsiteY19" fmla="*/ 1143 h 29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814" h="29527">
                      <a:moveTo>
                        <a:pt x="39053" y="0"/>
                      </a:moveTo>
                      <a:cubicBezTo>
                        <a:pt x="39506" y="888"/>
                        <a:pt x="39766" y="1862"/>
                        <a:pt x="39814" y="2857"/>
                      </a:cubicBezTo>
                      <a:lnTo>
                        <a:pt x="39815" y="4096"/>
                      </a:lnTo>
                      <a:lnTo>
                        <a:pt x="39815" y="6382"/>
                      </a:lnTo>
                      <a:lnTo>
                        <a:pt x="38957" y="8477"/>
                      </a:lnTo>
                      <a:cubicBezTo>
                        <a:pt x="37772" y="11257"/>
                        <a:pt x="36057" y="13780"/>
                        <a:pt x="33909" y="15907"/>
                      </a:cubicBezTo>
                      <a:cubicBezTo>
                        <a:pt x="28996" y="20848"/>
                        <a:pt x="23174" y="24794"/>
                        <a:pt x="16764" y="27527"/>
                      </a:cubicBezTo>
                      <a:cubicBezTo>
                        <a:pt x="14021" y="28718"/>
                        <a:pt x="11084" y="29396"/>
                        <a:pt x="8096" y="29527"/>
                      </a:cubicBezTo>
                      <a:lnTo>
                        <a:pt x="5715" y="29527"/>
                      </a:lnTo>
                      <a:lnTo>
                        <a:pt x="3620" y="29527"/>
                      </a:lnTo>
                      <a:lnTo>
                        <a:pt x="1619" y="28670"/>
                      </a:lnTo>
                      <a:lnTo>
                        <a:pt x="0" y="27337"/>
                      </a:lnTo>
                      <a:lnTo>
                        <a:pt x="0" y="27337"/>
                      </a:lnTo>
                      <a:lnTo>
                        <a:pt x="10859" y="20002"/>
                      </a:lnTo>
                      <a:lnTo>
                        <a:pt x="11430" y="20002"/>
                      </a:lnTo>
                      <a:cubicBezTo>
                        <a:pt x="12845" y="20819"/>
                        <a:pt x="14587" y="20819"/>
                        <a:pt x="16002" y="20002"/>
                      </a:cubicBezTo>
                      <a:cubicBezTo>
                        <a:pt x="19306" y="17969"/>
                        <a:pt x="22486" y="15743"/>
                        <a:pt x="25527" y="13335"/>
                      </a:cubicBezTo>
                      <a:cubicBezTo>
                        <a:pt x="26902" y="12371"/>
                        <a:pt x="27605" y="10706"/>
                        <a:pt x="27337" y="9048"/>
                      </a:cubicBezTo>
                      <a:cubicBezTo>
                        <a:pt x="27268" y="8897"/>
                        <a:pt x="27268" y="8723"/>
                        <a:pt x="27337" y="8572"/>
                      </a:cubicBezTo>
                      <a:lnTo>
                        <a:pt x="38386" y="1143"/>
                      </a:lnTo>
                      <a:close/>
                    </a:path>
                  </a:pathLst>
                </a:custGeom>
                <a:solidFill>
                  <a:srgbClr val="C53F3F"/>
                </a:solidFill>
                <a:ln w="9525" cap="flat">
                  <a:noFill/>
                  <a:prstDash val="solid"/>
                  <a:miter/>
                </a:ln>
              </p:spPr>
              <p:txBody>
                <a:bodyPr rtlCol="0" anchor="ctr"/>
                <a:lstStyle/>
                <a:p>
                  <a:endParaRPr lang="zh-CN" altLang="en-US"/>
                </a:p>
              </p:txBody>
            </p:sp>
            <p:sp>
              <p:nvSpPr>
                <p:cNvPr id="319" name="任意多边形: 形状 318"/>
                <p:cNvSpPr/>
                <p:nvPr/>
              </p:nvSpPr>
              <p:spPr>
                <a:xfrm>
                  <a:off x="6325836" y="4651537"/>
                  <a:ext cx="14289" cy="12568"/>
                </a:xfrm>
                <a:custGeom>
                  <a:avLst/>
                  <a:gdLst>
                    <a:gd name="connsiteX0" fmla="*/ 11622 w 14289"/>
                    <a:gd name="connsiteY0" fmla="*/ 1234 h 12568"/>
                    <a:gd name="connsiteX1" fmla="*/ 14289 w 14289"/>
                    <a:gd name="connsiteY1" fmla="*/ 5044 h 12568"/>
                    <a:gd name="connsiteX2" fmla="*/ 14289 w 14289"/>
                    <a:gd name="connsiteY2" fmla="*/ 5044 h 12568"/>
                    <a:gd name="connsiteX3" fmla="*/ 3145 w 14289"/>
                    <a:gd name="connsiteY3" fmla="*/ 12569 h 12568"/>
                    <a:gd name="connsiteX4" fmla="*/ 2669 w 14289"/>
                    <a:gd name="connsiteY4" fmla="*/ 11711 h 12568"/>
                    <a:gd name="connsiteX5" fmla="*/ 383 w 14289"/>
                    <a:gd name="connsiteY5" fmla="*/ 8473 h 12568"/>
                    <a:gd name="connsiteX6" fmla="*/ 514 w 14289"/>
                    <a:gd name="connsiteY6" fmla="*/ 6322 h 12568"/>
                    <a:gd name="connsiteX7" fmla="*/ 859 w 14289"/>
                    <a:gd name="connsiteY7" fmla="*/ 6092 h 12568"/>
                    <a:gd name="connsiteX8" fmla="*/ 9146 w 14289"/>
                    <a:gd name="connsiteY8" fmla="*/ 472 h 12568"/>
                    <a:gd name="connsiteX9" fmla="*/ 11164 w 14289"/>
                    <a:gd name="connsiteY9" fmla="*/ 368 h 12568"/>
                    <a:gd name="connsiteX10" fmla="*/ 11622 w 14289"/>
                    <a:gd name="connsiteY10" fmla="*/ 1234 h 1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89" h="12568">
                      <a:moveTo>
                        <a:pt x="11622" y="1234"/>
                      </a:moveTo>
                      <a:cubicBezTo>
                        <a:pt x="12575" y="2472"/>
                        <a:pt x="13432" y="3806"/>
                        <a:pt x="14289" y="5044"/>
                      </a:cubicBezTo>
                      <a:lnTo>
                        <a:pt x="14289" y="5044"/>
                      </a:lnTo>
                      <a:lnTo>
                        <a:pt x="3145" y="12569"/>
                      </a:lnTo>
                      <a:lnTo>
                        <a:pt x="2669" y="11711"/>
                      </a:lnTo>
                      <a:lnTo>
                        <a:pt x="383" y="8473"/>
                      </a:lnTo>
                      <a:cubicBezTo>
                        <a:pt x="-175" y="7843"/>
                        <a:pt x="-116" y="6879"/>
                        <a:pt x="514" y="6322"/>
                      </a:cubicBezTo>
                      <a:cubicBezTo>
                        <a:pt x="618" y="6230"/>
                        <a:pt x="734" y="6152"/>
                        <a:pt x="859" y="6092"/>
                      </a:cubicBezTo>
                      <a:lnTo>
                        <a:pt x="9146" y="472"/>
                      </a:lnTo>
                      <a:cubicBezTo>
                        <a:pt x="9674" y="-114"/>
                        <a:pt x="10577" y="-161"/>
                        <a:pt x="11164" y="368"/>
                      </a:cubicBezTo>
                      <a:cubicBezTo>
                        <a:pt x="11414" y="593"/>
                        <a:pt x="11576" y="900"/>
                        <a:pt x="11622" y="1234"/>
                      </a:cubicBezTo>
                      <a:close/>
                    </a:path>
                  </a:pathLst>
                </a:custGeom>
                <a:solidFill>
                  <a:srgbClr val="C53F3F"/>
                </a:solidFill>
                <a:ln w="9525" cap="flat">
                  <a:noFill/>
                  <a:prstDash val="solid"/>
                  <a:miter/>
                </a:ln>
              </p:spPr>
              <p:txBody>
                <a:bodyPr rtlCol="0" anchor="ctr"/>
                <a:lstStyle/>
                <a:p>
                  <a:endParaRPr lang="zh-CN" altLang="en-US"/>
                </a:p>
              </p:txBody>
            </p:sp>
            <p:sp>
              <p:nvSpPr>
                <p:cNvPr id="320" name="任意多边形: 形状 319"/>
                <p:cNvSpPr/>
                <p:nvPr/>
              </p:nvSpPr>
              <p:spPr>
                <a:xfrm>
                  <a:off x="6297794" y="4671097"/>
                  <a:ext cx="14137" cy="12535"/>
                </a:xfrm>
                <a:custGeom>
                  <a:avLst/>
                  <a:gdLst>
                    <a:gd name="connsiteX0" fmla="*/ 11375 w 14137"/>
                    <a:gd name="connsiteY0" fmla="*/ 820 h 12535"/>
                    <a:gd name="connsiteX1" fmla="*/ 14137 w 14137"/>
                    <a:gd name="connsiteY1" fmla="*/ 5106 h 12535"/>
                    <a:gd name="connsiteX2" fmla="*/ 3183 w 14137"/>
                    <a:gd name="connsiteY2" fmla="*/ 12536 h 12535"/>
                    <a:gd name="connsiteX3" fmla="*/ 3183 w 14137"/>
                    <a:gd name="connsiteY3" fmla="*/ 12536 h 12535"/>
                    <a:gd name="connsiteX4" fmla="*/ 516 w 14137"/>
                    <a:gd name="connsiteY4" fmla="*/ 8630 h 12535"/>
                    <a:gd name="connsiteX5" fmla="*/ 381 w 14137"/>
                    <a:gd name="connsiteY5" fmla="*/ 6479 h 12535"/>
                    <a:gd name="connsiteX6" fmla="*/ 516 w 14137"/>
                    <a:gd name="connsiteY6" fmla="*/ 6344 h 12535"/>
                    <a:gd name="connsiteX7" fmla="*/ 8898 w 14137"/>
                    <a:gd name="connsiteY7" fmla="*/ 629 h 12535"/>
                    <a:gd name="connsiteX8" fmla="*/ 10882 w 14137"/>
                    <a:gd name="connsiteY8" fmla="*/ 245 h 12535"/>
                    <a:gd name="connsiteX9" fmla="*/ 11375 w 14137"/>
                    <a:gd name="connsiteY9" fmla="*/ 820 h 12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37" h="12535">
                      <a:moveTo>
                        <a:pt x="11375" y="820"/>
                      </a:moveTo>
                      <a:lnTo>
                        <a:pt x="14137" y="5106"/>
                      </a:lnTo>
                      <a:lnTo>
                        <a:pt x="3183" y="12536"/>
                      </a:lnTo>
                      <a:lnTo>
                        <a:pt x="3183" y="12536"/>
                      </a:lnTo>
                      <a:cubicBezTo>
                        <a:pt x="2326" y="11202"/>
                        <a:pt x="1469" y="9869"/>
                        <a:pt x="516" y="8630"/>
                      </a:cubicBezTo>
                      <a:cubicBezTo>
                        <a:pt x="-115" y="8074"/>
                        <a:pt x="-176" y="7111"/>
                        <a:pt x="381" y="6479"/>
                      </a:cubicBezTo>
                      <a:cubicBezTo>
                        <a:pt x="423" y="6432"/>
                        <a:pt x="468" y="6387"/>
                        <a:pt x="516" y="6344"/>
                      </a:cubicBezTo>
                      <a:lnTo>
                        <a:pt x="8898" y="629"/>
                      </a:lnTo>
                      <a:cubicBezTo>
                        <a:pt x="9340" y="-25"/>
                        <a:pt x="10228" y="-197"/>
                        <a:pt x="10882" y="245"/>
                      </a:cubicBezTo>
                      <a:cubicBezTo>
                        <a:pt x="11095" y="389"/>
                        <a:pt x="11265" y="587"/>
                        <a:pt x="11375" y="820"/>
                      </a:cubicBezTo>
                      <a:close/>
                    </a:path>
                  </a:pathLst>
                </a:custGeom>
                <a:solidFill>
                  <a:srgbClr val="C53F3F"/>
                </a:solidFill>
                <a:ln w="9525" cap="flat">
                  <a:noFill/>
                  <a:prstDash val="solid"/>
                  <a:miter/>
                </a:ln>
              </p:spPr>
              <p:txBody>
                <a:bodyPr rtlCol="0" anchor="ctr"/>
                <a:lstStyle/>
                <a:p>
                  <a:endParaRPr lang="zh-CN" altLang="en-US"/>
                </a:p>
              </p:txBody>
            </p:sp>
          </p:grpSp>
          <p:grpSp>
            <p:nvGrpSpPr>
              <p:cNvPr id="285" name="图形 26"/>
              <p:cNvGrpSpPr/>
              <p:nvPr/>
            </p:nvGrpSpPr>
            <p:grpSpPr>
              <a:xfrm>
                <a:off x="6382789" y="4662582"/>
                <a:ext cx="34869" cy="44386"/>
                <a:chOff x="6382789" y="4662582"/>
                <a:chExt cx="34869" cy="44386"/>
              </a:xfrm>
              <a:solidFill>
                <a:srgbClr val="C53F3F"/>
              </a:solidFill>
            </p:grpSpPr>
            <p:sp>
              <p:nvSpPr>
                <p:cNvPr id="314" name="任意多边形: 形状 313"/>
                <p:cNvSpPr/>
                <p:nvPr/>
              </p:nvSpPr>
              <p:spPr>
                <a:xfrm>
                  <a:off x="6382789" y="4664011"/>
                  <a:ext cx="20191" cy="36766"/>
                </a:xfrm>
                <a:custGeom>
                  <a:avLst/>
                  <a:gdLst>
                    <a:gd name="connsiteX0" fmla="*/ 7057 w 20191"/>
                    <a:gd name="connsiteY0" fmla="*/ 0 h 36766"/>
                    <a:gd name="connsiteX1" fmla="*/ 7819 w 20191"/>
                    <a:gd name="connsiteY1" fmla="*/ 1143 h 36766"/>
                    <a:gd name="connsiteX2" fmla="*/ 19630 w 20191"/>
                    <a:gd name="connsiteY2" fmla="*/ 19526 h 36766"/>
                    <a:gd name="connsiteX3" fmla="*/ 19346 w 20191"/>
                    <a:gd name="connsiteY3" fmla="*/ 22882 h 36766"/>
                    <a:gd name="connsiteX4" fmla="*/ 18963 w 20191"/>
                    <a:gd name="connsiteY4" fmla="*/ 23146 h 36766"/>
                    <a:gd name="connsiteX5" fmla="*/ 866 w 20191"/>
                    <a:gd name="connsiteY5" fmla="*/ 36195 h 36766"/>
                    <a:gd name="connsiteX6" fmla="*/ 104 w 20191"/>
                    <a:gd name="connsiteY6" fmla="*/ 36767 h 36766"/>
                    <a:gd name="connsiteX7" fmla="*/ 104 w 20191"/>
                    <a:gd name="connsiteY7" fmla="*/ 35243 h 36766"/>
                    <a:gd name="connsiteX8" fmla="*/ 2104 w 20191"/>
                    <a:gd name="connsiteY8" fmla="*/ 24480 h 36766"/>
                    <a:gd name="connsiteX9" fmla="*/ 6295 w 20191"/>
                    <a:gd name="connsiteY9" fmla="*/ 1905 h 36766"/>
                    <a:gd name="connsiteX10" fmla="*/ 7057 w 20191"/>
                    <a:gd name="connsiteY10" fmla="*/ 0 h 3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1" h="36766">
                      <a:moveTo>
                        <a:pt x="7057" y="0"/>
                      </a:moveTo>
                      <a:lnTo>
                        <a:pt x="7819" y="1143"/>
                      </a:lnTo>
                      <a:lnTo>
                        <a:pt x="19630" y="19526"/>
                      </a:lnTo>
                      <a:cubicBezTo>
                        <a:pt x="20478" y="20531"/>
                        <a:pt x="20351" y="22034"/>
                        <a:pt x="19346" y="22882"/>
                      </a:cubicBezTo>
                      <a:cubicBezTo>
                        <a:pt x="19227" y="22982"/>
                        <a:pt x="19099" y="23071"/>
                        <a:pt x="18963" y="23146"/>
                      </a:cubicBezTo>
                      <a:lnTo>
                        <a:pt x="866" y="36195"/>
                      </a:lnTo>
                      <a:lnTo>
                        <a:pt x="104" y="36767"/>
                      </a:lnTo>
                      <a:cubicBezTo>
                        <a:pt x="-35" y="36268"/>
                        <a:pt x="-35" y="35741"/>
                        <a:pt x="104" y="35243"/>
                      </a:cubicBezTo>
                      <a:lnTo>
                        <a:pt x="2104" y="24480"/>
                      </a:lnTo>
                      <a:cubicBezTo>
                        <a:pt x="3533" y="16955"/>
                        <a:pt x="4961" y="9430"/>
                        <a:pt x="6295" y="1905"/>
                      </a:cubicBezTo>
                      <a:cubicBezTo>
                        <a:pt x="6370" y="1212"/>
                        <a:pt x="6633" y="553"/>
                        <a:pt x="7057" y="0"/>
                      </a:cubicBezTo>
                      <a:close/>
                    </a:path>
                  </a:pathLst>
                </a:custGeom>
                <a:solidFill>
                  <a:srgbClr val="C53F3F"/>
                </a:solidFill>
                <a:ln w="9525" cap="flat">
                  <a:noFill/>
                  <a:prstDash val="solid"/>
                  <a:miter/>
                </a:ln>
              </p:spPr>
              <p:txBody>
                <a:bodyPr rtlCol="0" anchor="ctr"/>
                <a:lstStyle/>
                <a:p>
                  <a:endParaRPr lang="zh-CN" altLang="en-US"/>
                </a:p>
              </p:txBody>
            </p:sp>
            <p:sp>
              <p:nvSpPr>
                <p:cNvPr id="315" name="任意多边形: 形状 314"/>
                <p:cNvSpPr/>
                <p:nvPr/>
              </p:nvSpPr>
              <p:spPr>
                <a:xfrm>
                  <a:off x="6400895" y="4669250"/>
                  <a:ext cx="16763" cy="36766"/>
                </a:xfrm>
                <a:custGeom>
                  <a:avLst/>
                  <a:gdLst>
                    <a:gd name="connsiteX0" fmla="*/ 16478 w 16763"/>
                    <a:gd name="connsiteY0" fmla="*/ 0 h 36766"/>
                    <a:gd name="connsiteX1" fmla="*/ 16478 w 16763"/>
                    <a:gd name="connsiteY1" fmla="*/ 1429 h 36766"/>
                    <a:gd name="connsiteX2" fmla="*/ 14097 w 16763"/>
                    <a:gd name="connsiteY2" fmla="*/ 14383 h 36766"/>
                    <a:gd name="connsiteX3" fmla="*/ 10287 w 16763"/>
                    <a:gd name="connsiteY3" fmla="*/ 35147 h 36766"/>
                    <a:gd name="connsiteX4" fmla="*/ 9525 w 16763"/>
                    <a:gd name="connsiteY4" fmla="*/ 36767 h 36766"/>
                    <a:gd name="connsiteX5" fmla="*/ 0 w 16763"/>
                    <a:gd name="connsiteY5" fmla="*/ 21527 h 36766"/>
                    <a:gd name="connsiteX6" fmla="*/ 2857 w 16763"/>
                    <a:gd name="connsiteY6" fmla="*/ 19431 h 36766"/>
                    <a:gd name="connsiteX7" fmla="*/ 4096 w 16763"/>
                    <a:gd name="connsiteY7" fmla="*/ 18574 h 36766"/>
                    <a:gd name="connsiteX8" fmla="*/ 4808 w 16763"/>
                    <a:gd name="connsiteY8" fmla="*/ 14733 h 36766"/>
                    <a:gd name="connsiteX9" fmla="*/ 4763 w 16763"/>
                    <a:gd name="connsiteY9" fmla="*/ 14669 h 36766"/>
                    <a:gd name="connsiteX10" fmla="*/ 2191 w 16763"/>
                    <a:gd name="connsiteY10" fmla="*/ 10573 h 36766"/>
                    <a:gd name="connsiteX11" fmla="*/ 16764 w 16763"/>
                    <a:gd name="connsiteY11" fmla="*/ 0 h 3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63" h="36766">
                      <a:moveTo>
                        <a:pt x="16478" y="0"/>
                      </a:moveTo>
                      <a:cubicBezTo>
                        <a:pt x="16526" y="475"/>
                        <a:pt x="16526" y="954"/>
                        <a:pt x="16478" y="1429"/>
                      </a:cubicBezTo>
                      <a:cubicBezTo>
                        <a:pt x="15716" y="5715"/>
                        <a:pt x="14859" y="10001"/>
                        <a:pt x="14097" y="14383"/>
                      </a:cubicBezTo>
                      <a:cubicBezTo>
                        <a:pt x="12859" y="21241"/>
                        <a:pt x="11525" y="28194"/>
                        <a:pt x="10287" y="35147"/>
                      </a:cubicBezTo>
                      <a:cubicBezTo>
                        <a:pt x="10113" y="35721"/>
                        <a:pt x="9856" y="36266"/>
                        <a:pt x="9525" y="36767"/>
                      </a:cubicBezTo>
                      <a:lnTo>
                        <a:pt x="0" y="21527"/>
                      </a:lnTo>
                      <a:lnTo>
                        <a:pt x="2857" y="19431"/>
                      </a:lnTo>
                      <a:lnTo>
                        <a:pt x="4096" y="18574"/>
                      </a:lnTo>
                      <a:cubicBezTo>
                        <a:pt x="5353" y="17710"/>
                        <a:pt x="5672" y="15990"/>
                        <a:pt x="4808" y="14733"/>
                      </a:cubicBezTo>
                      <a:cubicBezTo>
                        <a:pt x="4793" y="14711"/>
                        <a:pt x="4778" y="14690"/>
                        <a:pt x="4763" y="14669"/>
                      </a:cubicBezTo>
                      <a:lnTo>
                        <a:pt x="2191" y="10573"/>
                      </a:lnTo>
                      <a:lnTo>
                        <a:pt x="16764" y="0"/>
                      </a:lnTo>
                      <a:close/>
                    </a:path>
                  </a:pathLst>
                </a:custGeom>
                <a:solidFill>
                  <a:srgbClr val="C53F3F"/>
                </a:solidFill>
                <a:ln w="9525" cap="flat">
                  <a:noFill/>
                  <a:prstDash val="solid"/>
                  <a:miter/>
                </a:ln>
              </p:spPr>
              <p:txBody>
                <a:bodyPr rtlCol="0" anchor="ctr"/>
                <a:lstStyle/>
                <a:p>
                  <a:endParaRPr lang="zh-CN" altLang="en-US"/>
                </a:p>
              </p:txBody>
            </p:sp>
            <p:sp>
              <p:nvSpPr>
                <p:cNvPr id="316" name="任意多边形: 形状 315"/>
                <p:cNvSpPr/>
                <p:nvPr/>
              </p:nvSpPr>
              <p:spPr>
                <a:xfrm>
                  <a:off x="6384226" y="4692015"/>
                  <a:ext cx="24098" cy="14954"/>
                </a:xfrm>
                <a:custGeom>
                  <a:avLst/>
                  <a:gdLst>
                    <a:gd name="connsiteX0" fmla="*/ 14573 w 24098"/>
                    <a:gd name="connsiteY0" fmla="*/ 0 h 14954"/>
                    <a:gd name="connsiteX1" fmla="*/ 24098 w 24098"/>
                    <a:gd name="connsiteY1" fmla="*/ 14954 h 14954"/>
                    <a:gd name="connsiteX2" fmla="*/ 23431 w 24098"/>
                    <a:gd name="connsiteY2" fmla="*/ 14954 h 14954"/>
                    <a:gd name="connsiteX3" fmla="*/ 667 w 24098"/>
                    <a:gd name="connsiteY3" fmla="*/ 10763 h 14954"/>
                    <a:gd name="connsiteX4" fmla="*/ 0 w 24098"/>
                    <a:gd name="connsiteY4" fmla="*/ 10763 h 14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98" h="14954">
                      <a:moveTo>
                        <a:pt x="14573" y="0"/>
                      </a:moveTo>
                      <a:cubicBezTo>
                        <a:pt x="17812" y="4953"/>
                        <a:pt x="20955" y="9525"/>
                        <a:pt x="24098" y="14954"/>
                      </a:cubicBezTo>
                      <a:lnTo>
                        <a:pt x="23431" y="14954"/>
                      </a:lnTo>
                      <a:lnTo>
                        <a:pt x="667" y="10763"/>
                      </a:lnTo>
                      <a:lnTo>
                        <a:pt x="0" y="10763"/>
                      </a:lnTo>
                      <a:close/>
                    </a:path>
                  </a:pathLst>
                </a:custGeom>
                <a:solidFill>
                  <a:srgbClr val="C53F3F"/>
                </a:solidFill>
                <a:ln w="9525" cap="flat">
                  <a:noFill/>
                  <a:prstDash val="solid"/>
                  <a:miter/>
                </a:ln>
              </p:spPr>
              <p:txBody>
                <a:bodyPr rtlCol="0" anchor="ctr"/>
                <a:lstStyle/>
                <a:p>
                  <a:endParaRPr lang="zh-CN" altLang="en-US"/>
                </a:p>
              </p:txBody>
            </p:sp>
            <p:sp>
              <p:nvSpPr>
                <p:cNvPr id="317" name="任意多边形: 形状 316"/>
                <p:cNvSpPr/>
                <p:nvPr/>
              </p:nvSpPr>
              <p:spPr>
                <a:xfrm>
                  <a:off x="6392227" y="4662582"/>
                  <a:ext cx="23621" cy="14858"/>
                </a:xfrm>
                <a:custGeom>
                  <a:avLst/>
                  <a:gdLst>
                    <a:gd name="connsiteX0" fmla="*/ 23622 w 23621"/>
                    <a:gd name="connsiteY0" fmla="*/ 4667 h 14858"/>
                    <a:gd name="connsiteX1" fmla="*/ 18193 w 23621"/>
                    <a:gd name="connsiteY1" fmla="*/ 8572 h 14858"/>
                    <a:gd name="connsiteX2" fmla="*/ 9525 w 23621"/>
                    <a:gd name="connsiteY2" fmla="*/ 14859 h 14858"/>
                    <a:gd name="connsiteX3" fmla="*/ 9525 w 23621"/>
                    <a:gd name="connsiteY3" fmla="*/ 14859 h 14858"/>
                    <a:gd name="connsiteX4" fmla="*/ 0 w 23621"/>
                    <a:gd name="connsiteY4" fmla="*/ 0 h 14858"/>
                    <a:gd name="connsiteX5" fmla="*/ 23622 w 23621"/>
                    <a:gd name="connsiteY5" fmla="*/ 4667 h 1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21" h="14858">
                      <a:moveTo>
                        <a:pt x="23622" y="4667"/>
                      </a:moveTo>
                      <a:lnTo>
                        <a:pt x="18193" y="8572"/>
                      </a:lnTo>
                      <a:lnTo>
                        <a:pt x="9525" y="14859"/>
                      </a:lnTo>
                      <a:lnTo>
                        <a:pt x="9525" y="14859"/>
                      </a:lnTo>
                      <a:lnTo>
                        <a:pt x="0" y="0"/>
                      </a:lnTo>
                      <a:cubicBezTo>
                        <a:pt x="0" y="381"/>
                        <a:pt x="23050" y="4667"/>
                        <a:pt x="23622" y="4667"/>
                      </a:cubicBezTo>
                      <a:close/>
                    </a:path>
                  </a:pathLst>
                </a:custGeom>
                <a:solidFill>
                  <a:srgbClr val="C53F3F"/>
                </a:solidFill>
                <a:ln w="9525" cap="flat">
                  <a:noFill/>
                  <a:prstDash val="solid"/>
                  <a:miter/>
                </a:ln>
              </p:spPr>
              <p:txBody>
                <a:bodyPr rtlCol="0" anchor="ctr"/>
                <a:lstStyle/>
                <a:p>
                  <a:endParaRPr lang="zh-CN" altLang="en-US"/>
                </a:p>
              </p:txBody>
            </p:sp>
          </p:grpSp>
          <p:grpSp>
            <p:nvGrpSpPr>
              <p:cNvPr id="286" name="图形 26"/>
              <p:cNvGrpSpPr/>
              <p:nvPr/>
            </p:nvGrpSpPr>
            <p:grpSpPr>
              <a:xfrm>
                <a:off x="6421148" y="3995001"/>
                <a:ext cx="45374" cy="44744"/>
                <a:chOff x="6421148" y="3995001"/>
                <a:chExt cx="45374" cy="44744"/>
              </a:xfrm>
              <a:solidFill>
                <a:srgbClr val="C53F3F"/>
              </a:solidFill>
            </p:grpSpPr>
            <p:sp>
              <p:nvSpPr>
                <p:cNvPr id="298" name="任意多边形: 形状 297"/>
                <p:cNvSpPr/>
                <p:nvPr/>
              </p:nvSpPr>
              <p:spPr>
                <a:xfrm>
                  <a:off x="6430327" y="4027646"/>
                  <a:ext cx="9811" cy="11525"/>
                </a:xfrm>
                <a:custGeom>
                  <a:avLst/>
                  <a:gdLst>
                    <a:gd name="connsiteX0" fmla="*/ 1143 w 9811"/>
                    <a:gd name="connsiteY0" fmla="*/ 0 h 11525"/>
                    <a:gd name="connsiteX1" fmla="*/ 9811 w 9811"/>
                    <a:gd name="connsiteY1" fmla="*/ 3715 h 11525"/>
                    <a:gd name="connsiteX2" fmla="*/ 9811 w 9811"/>
                    <a:gd name="connsiteY2" fmla="*/ 3715 h 11525"/>
                    <a:gd name="connsiteX3" fmla="*/ 8287 w 9811"/>
                    <a:gd name="connsiteY3" fmla="*/ 11525 h 11525"/>
                    <a:gd name="connsiteX4" fmla="*/ 8287 w 9811"/>
                    <a:gd name="connsiteY4" fmla="*/ 11525 h 11525"/>
                    <a:gd name="connsiteX5" fmla="*/ 7620 w 9811"/>
                    <a:gd name="connsiteY5" fmla="*/ 11525 h 11525"/>
                    <a:gd name="connsiteX6" fmla="*/ 4572 w 9811"/>
                    <a:gd name="connsiteY6" fmla="*/ 10382 h 11525"/>
                    <a:gd name="connsiteX7" fmla="*/ 0 w 9811"/>
                    <a:gd name="connsiteY7" fmla="*/ 7715 h 11525"/>
                    <a:gd name="connsiteX8" fmla="*/ 0 w 9811"/>
                    <a:gd name="connsiteY8" fmla="*/ 7715 h 11525"/>
                    <a:gd name="connsiteX9" fmla="*/ 1429 w 9811"/>
                    <a:gd name="connsiteY9" fmla="*/ 381 h 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11" h="11525">
                      <a:moveTo>
                        <a:pt x="1143" y="0"/>
                      </a:moveTo>
                      <a:cubicBezTo>
                        <a:pt x="3811" y="1702"/>
                        <a:pt x="6739" y="2957"/>
                        <a:pt x="9811" y="3715"/>
                      </a:cubicBezTo>
                      <a:lnTo>
                        <a:pt x="9811" y="3715"/>
                      </a:lnTo>
                      <a:cubicBezTo>
                        <a:pt x="9240" y="6287"/>
                        <a:pt x="8763" y="8858"/>
                        <a:pt x="8287" y="11525"/>
                      </a:cubicBezTo>
                      <a:lnTo>
                        <a:pt x="8287" y="11525"/>
                      </a:lnTo>
                      <a:lnTo>
                        <a:pt x="7620" y="11525"/>
                      </a:lnTo>
                      <a:cubicBezTo>
                        <a:pt x="6575" y="11228"/>
                        <a:pt x="5555" y="10846"/>
                        <a:pt x="4572" y="10382"/>
                      </a:cubicBezTo>
                      <a:cubicBezTo>
                        <a:pt x="2946" y="9681"/>
                        <a:pt x="1411" y="8785"/>
                        <a:pt x="0" y="7715"/>
                      </a:cubicBezTo>
                      <a:lnTo>
                        <a:pt x="0" y="7715"/>
                      </a:lnTo>
                      <a:lnTo>
                        <a:pt x="1429" y="381"/>
                      </a:lnTo>
                      <a:close/>
                    </a:path>
                  </a:pathLst>
                </a:custGeom>
                <a:solidFill>
                  <a:srgbClr val="C53F3F"/>
                </a:solidFill>
                <a:ln w="9525" cap="flat">
                  <a:noFill/>
                  <a:prstDash val="solid"/>
                  <a:miter/>
                </a:ln>
              </p:spPr>
              <p:txBody>
                <a:bodyPr rtlCol="0" anchor="ctr"/>
                <a:lstStyle/>
                <a:p>
                  <a:endParaRPr lang="zh-CN" altLang="en-US"/>
                </a:p>
              </p:txBody>
            </p:sp>
            <p:sp>
              <p:nvSpPr>
                <p:cNvPr id="299" name="任意多边形: 形状 298"/>
                <p:cNvSpPr/>
                <p:nvPr/>
              </p:nvSpPr>
              <p:spPr>
                <a:xfrm>
                  <a:off x="6441090" y="4031741"/>
                  <a:ext cx="10477" cy="8004"/>
                </a:xfrm>
                <a:custGeom>
                  <a:avLst/>
                  <a:gdLst>
                    <a:gd name="connsiteX0" fmla="*/ 10477 w 10477"/>
                    <a:gd name="connsiteY0" fmla="*/ 0 h 8004"/>
                    <a:gd name="connsiteX1" fmla="*/ 10477 w 10477"/>
                    <a:gd name="connsiteY1" fmla="*/ 0 h 8004"/>
                    <a:gd name="connsiteX2" fmla="*/ 9049 w 10477"/>
                    <a:gd name="connsiteY2" fmla="*/ 7239 h 8004"/>
                    <a:gd name="connsiteX3" fmla="*/ 9049 w 10477"/>
                    <a:gd name="connsiteY3" fmla="*/ 7239 h 8004"/>
                    <a:gd name="connsiteX4" fmla="*/ 3143 w 10477"/>
                    <a:gd name="connsiteY4" fmla="*/ 8001 h 8004"/>
                    <a:gd name="connsiteX5" fmla="*/ 0 w 10477"/>
                    <a:gd name="connsiteY5" fmla="*/ 8001 h 8004"/>
                    <a:gd name="connsiteX6" fmla="*/ 1429 w 10477"/>
                    <a:gd name="connsiteY6" fmla="*/ 286 h 8004"/>
                    <a:gd name="connsiteX7" fmla="*/ 1429 w 10477"/>
                    <a:gd name="connsiteY7" fmla="*/ 286 h 8004"/>
                    <a:gd name="connsiteX8" fmla="*/ 3334 w 10477"/>
                    <a:gd name="connsiteY8" fmla="*/ 286 h 8004"/>
                    <a:gd name="connsiteX9" fmla="*/ 6477 w 10477"/>
                    <a:gd name="connsiteY9" fmla="*/ 286 h 8004"/>
                    <a:gd name="connsiteX10" fmla="*/ 10287 w 10477"/>
                    <a:gd name="connsiteY10" fmla="*/ 286 h 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77" h="8004">
                      <a:moveTo>
                        <a:pt x="10477" y="0"/>
                      </a:moveTo>
                      <a:lnTo>
                        <a:pt x="10477" y="0"/>
                      </a:lnTo>
                      <a:lnTo>
                        <a:pt x="9049" y="7239"/>
                      </a:lnTo>
                      <a:lnTo>
                        <a:pt x="9049" y="7239"/>
                      </a:lnTo>
                      <a:cubicBezTo>
                        <a:pt x="7128" y="7779"/>
                        <a:pt x="5138" y="8036"/>
                        <a:pt x="3143" y="8001"/>
                      </a:cubicBezTo>
                      <a:lnTo>
                        <a:pt x="0" y="8001"/>
                      </a:lnTo>
                      <a:lnTo>
                        <a:pt x="1429" y="286"/>
                      </a:lnTo>
                      <a:cubicBezTo>
                        <a:pt x="1429" y="286"/>
                        <a:pt x="1429" y="286"/>
                        <a:pt x="1429" y="286"/>
                      </a:cubicBezTo>
                      <a:lnTo>
                        <a:pt x="3334" y="286"/>
                      </a:lnTo>
                      <a:lnTo>
                        <a:pt x="6477" y="286"/>
                      </a:lnTo>
                      <a:lnTo>
                        <a:pt x="10287" y="286"/>
                      </a:lnTo>
                      <a:close/>
                    </a:path>
                  </a:pathLst>
                </a:custGeom>
                <a:solidFill>
                  <a:srgbClr val="C53F3F"/>
                </a:solidFill>
                <a:ln w="9525" cap="flat">
                  <a:noFill/>
                  <a:prstDash val="solid"/>
                  <a:miter/>
                </a:ln>
              </p:spPr>
              <p:txBody>
                <a:bodyPr rtlCol="0" anchor="ctr"/>
                <a:lstStyle/>
                <a:p>
                  <a:endParaRPr lang="zh-CN" altLang="en-US"/>
                </a:p>
              </p:txBody>
            </p:sp>
            <p:sp>
              <p:nvSpPr>
                <p:cNvPr id="300" name="任意多边形: 形状 299"/>
                <p:cNvSpPr/>
                <p:nvPr/>
              </p:nvSpPr>
              <p:spPr>
                <a:xfrm>
                  <a:off x="6458521" y="4001261"/>
                  <a:ext cx="8000" cy="18288"/>
                </a:xfrm>
                <a:custGeom>
                  <a:avLst/>
                  <a:gdLst>
                    <a:gd name="connsiteX0" fmla="*/ 1238 w 8000"/>
                    <a:gd name="connsiteY0" fmla="*/ 0 h 18288"/>
                    <a:gd name="connsiteX1" fmla="*/ 1238 w 8000"/>
                    <a:gd name="connsiteY1" fmla="*/ 0 h 18288"/>
                    <a:gd name="connsiteX2" fmla="*/ 3524 w 8000"/>
                    <a:gd name="connsiteY2" fmla="*/ 2572 h 18288"/>
                    <a:gd name="connsiteX3" fmla="*/ 5715 w 8000"/>
                    <a:gd name="connsiteY3" fmla="*/ 6191 h 18288"/>
                    <a:gd name="connsiteX4" fmla="*/ 7239 w 8000"/>
                    <a:gd name="connsiteY4" fmla="*/ 10096 h 18288"/>
                    <a:gd name="connsiteX5" fmla="*/ 8001 w 8000"/>
                    <a:gd name="connsiteY5" fmla="*/ 14002 h 18288"/>
                    <a:gd name="connsiteX6" fmla="*/ 8001 w 8000"/>
                    <a:gd name="connsiteY6" fmla="*/ 17145 h 18288"/>
                    <a:gd name="connsiteX7" fmla="*/ 8001 w 8000"/>
                    <a:gd name="connsiteY7" fmla="*/ 18288 h 18288"/>
                    <a:gd name="connsiteX8" fmla="*/ 8001 w 8000"/>
                    <a:gd name="connsiteY8" fmla="*/ 18288 h 18288"/>
                    <a:gd name="connsiteX9" fmla="*/ 8001 w 8000"/>
                    <a:gd name="connsiteY9" fmla="*/ 18288 h 18288"/>
                    <a:gd name="connsiteX10" fmla="*/ 3429 w 8000"/>
                    <a:gd name="connsiteY10" fmla="*/ 11430 h 18288"/>
                    <a:gd name="connsiteX11" fmla="*/ 0 w 8000"/>
                    <a:gd name="connsiteY11" fmla="*/ 8287 h 18288"/>
                    <a:gd name="connsiteX12" fmla="*/ 0 w 8000"/>
                    <a:gd name="connsiteY12" fmla="*/ 8287 h 18288"/>
                    <a:gd name="connsiteX13" fmla="*/ 1429 w 8000"/>
                    <a:gd name="connsiteY13" fmla="*/ 953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00" h="18288">
                      <a:moveTo>
                        <a:pt x="1238" y="0"/>
                      </a:moveTo>
                      <a:lnTo>
                        <a:pt x="1238" y="0"/>
                      </a:lnTo>
                      <a:cubicBezTo>
                        <a:pt x="2076" y="787"/>
                        <a:pt x="2841" y="1647"/>
                        <a:pt x="3524" y="2572"/>
                      </a:cubicBezTo>
                      <a:cubicBezTo>
                        <a:pt x="4378" y="3699"/>
                        <a:pt x="5112" y="4912"/>
                        <a:pt x="5715" y="6191"/>
                      </a:cubicBezTo>
                      <a:cubicBezTo>
                        <a:pt x="6362" y="7434"/>
                        <a:pt x="6873" y="8744"/>
                        <a:pt x="7239" y="10096"/>
                      </a:cubicBezTo>
                      <a:cubicBezTo>
                        <a:pt x="7639" y="11366"/>
                        <a:pt x="7895" y="12675"/>
                        <a:pt x="8001" y="14002"/>
                      </a:cubicBezTo>
                      <a:cubicBezTo>
                        <a:pt x="8001" y="15050"/>
                        <a:pt x="8001" y="16097"/>
                        <a:pt x="8001" y="17145"/>
                      </a:cubicBezTo>
                      <a:lnTo>
                        <a:pt x="8001" y="18288"/>
                      </a:lnTo>
                      <a:lnTo>
                        <a:pt x="8001" y="18288"/>
                      </a:lnTo>
                      <a:lnTo>
                        <a:pt x="8001" y="18288"/>
                      </a:lnTo>
                      <a:cubicBezTo>
                        <a:pt x="6884" y="15756"/>
                        <a:pt x="5337" y="13436"/>
                        <a:pt x="3429" y="11430"/>
                      </a:cubicBezTo>
                      <a:cubicBezTo>
                        <a:pt x="2379" y="10285"/>
                        <a:pt x="1232" y="9233"/>
                        <a:pt x="0" y="8287"/>
                      </a:cubicBezTo>
                      <a:cubicBezTo>
                        <a:pt x="0" y="8287"/>
                        <a:pt x="0" y="8287"/>
                        <a:pt x="0" y="8287"/>
                      </a:cubicBezTo>
                      <a:lnTo>
                        <a:pt x="1429" y="953"/>
                      </a:lnTo>
                      <a:close/>
                    </a:path>
                  </a:pathLst>
                </a:custGeom>
                <a:solidFill>
                  <a:srgbClr val="C53F3F"/>
                </a:solidFill>
                <a:ln w="9525" cap="flat">
                  <a:noFill/>
                  <a:prstDash val="solid"/>
                  <a:miter/>
                </a:ln>
              </p:spPr>
              <p:txBody>
                <a:bodyPr rtlCol="0" anchor="ctr"/>
                <a:lstStyle/>
                <a:p>
                  <a:endParaRPr lang="zh-CN" altLang="en-US"/>
                </a:p>
              </p:txBody>
            </p:sp>
            <p:sp>
              <p:nvSpPr>
                <p:cNvPr id="301" name="任意多边形: 形状 300"/>
                <p:cNvSpPr/>
                <p:nvPr/>
              </p:nvSpPr>
              <p:spPr>
                <a:xfrm>
                  <a:off x="6433947" y="4006023"/>
                  <a:ext cx="10953" cy="10383"/>
                </a:xfrm>
                <a:custGeom>
                  <a:avLst/>
                  <a:gdLst>
                    <a:gd name="connsiteX0" fmla="*/ 10954 w 10953"/>
                    <a:gd name="connsiteY0" fmla="*/ 96 h 10383"/>
                    <a:gd name="connsiteX1" fmla="*/ 8954 w 10953"/>
                    <a:gd name="connsiteY1" fmla="*/ 10383 h 10383"/>
                    <a:gd name="connsiteX2" fmla="*/ 0 w 10953"/>
                    <a:gd name="connsiteY2" fmla="*/ 8668 h 10383"/>
                    <a:gd name="connsiteX3" fmla="*/ 0 w 10953"/>
                    <a:gd name="connsiteY3" fmla="*/ 8668 h 10383"/>
                    <a:gd name="connsiteX4" fmla="*/ 1524 w 10953"/>
                    <a:gd name="connsiteY4" fmla="*/ 667 h 10383"/>
                    <a:gd name="connsiteX5" fmla="*/ 1524 w 10953"/>
                    <a:gd name="connsiteY5" fmla="*/ 667 h 10383"/>
                    <a:gd name="connsiteX6" fmla="*/ 7144 w 10953"/>
                    <a:gd name="connsiteY6" fmla="*/ 1 h 10383"/>
                    <a:gd name="connsiteX7" fmla="*/ 10096 w 10953"/>
                    <a:gd name="connsiteY7" fmla="*/ 1 h 1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53" h="10383">
                      <a:moveTo>
                        <a:pt x="10954" y="96"/>
                      </a:moveTo>
                      <a:lnTo>
                        <a:pt x="8954" y="10383"/>
                      </a:lnTo>
                      <a:lnTo>
                        <a:pt x="0" y="8668"/>
                      </a:lnTo>
                      <a:lnTo>
                        <a:pt x="0" y="8668"/>
                      </a:lnTo>
                      <a:cubicBezTo>
                        <a:pt x="0" y="6001"/>
                        <a:pt x="1048" y="3334"/>
                        <a:pt x="1524" y="667"/>
                      </a:cubicBezTo>
                      <a:lnTo>
                        <a:pt x="1524" y="667"/>
                      </a:lnTo>
                      <a:cubicBezTo>
                        <a:pt x="3362" y="211"/>
                        <a:pt x="5250" y="-13"/>
                        <a:pt x="7144" y="1"/>
                      </a:cubicBezTo>
                      <a:lnTo>
                        <a:pt x="10096" y="1"/>
                      </a:lnTo>
                      <a:close/>
                    </a:path>
                  </a:pathLst>
                </a:custGeom>
                <a:solidFill>
                  <a:srgbClr val="C53F3F"/>
                </a:solidFill>
                <a:ln w="9525" cap="flat">
                  <a:noFill/>
                  <a:prstDash val="solid"/>
                  <a:miter/>
                </a:ln>
              </p:spPr>
              <p:txBody>
                <a:bodyPr rtlCol="0" anchor="ctr"/>
                <a:lstStyle/>
                <a:p>
                  <a:endParaRPr lang="zh-CN" altLang="en-US"/>
                </a:p>
              </p:txBody>
            </p:sp>
            <p:sp>
              <p:nvSpPr>
                <p:cNvPr id="302" name="任意多边形: 形状 301"/>
                <p:cNvSpPr/>
                <p:nvPr/>
              </p:nvSpPr>
              <p:spPr>
                <a:xfrm>
                  <a:off x="6445281" y="4006596"/>
                  <a:ext cx="10286" cy="11048"/>
                </a:xfrm>
                <a:custGeom>
                  <a:avLst/>
                  <a:gdLst>
                    <a:gd name="connsiteX0" fmla="*/ 2000 w 10286"/>
                    <a:gd name="connsiteY0" fmla="*/ 0 h 11048"/>
                    <a:gd name="connsiteX1" fmla="*/ 2667 w 10286"/>
                    <a:gd name="connsiteY1" fmla="*/ 0 h 11048"/>
                    <a:gd name="connsiteX2" fmla="*/ 4096 w 10286"/>
                    <a:gd name="connsiteY2" fmla="*/ 0 h 11048"/>
                    <a:gd name="connsiteX3" fmla="*/ 6096 w 10286"/>
                    <a:gd name="connsiteY3" fmla="*/ 762 h 11048"/>
                    <a:gd name="connsiteX4" fmla="*/ 10287 w 10286"/>
                    <a:gd name="connsiteY4" fmla="*/ 2953 h 11048"/>
                    <a:gd name="connsiteX5" fmla="*/ 10287 w 10286"/>
                    <a:gd name="connsiteY5" fmla="*/ 2953 h 11048"/>
                    <a:gd name="connsiteX6" fmla="*/ 8667 w 10286"/>
                    <a:gd name="connsiteY6" fmla="*/ 11049 h 11048"/>
                    <a:gd name="connsiteX7" fmla="*/ 8667 w 10286"/>
                    <a:gd name="connsiteY7" fmla="*/ 11049 h 11048"/>
                    <a:gd name="connsiteX8" fmla="*/ 0 w 10286"/>
                    <a:gd name="connsiteY8" fmla="*/ 9334 h 1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86" h="11048">
                      <a:moveTo>
                        <a:pt x="2000" y="0"/>
                      </a:moveTo>
                      <a:lnTo>
                        <a:pt x="2667" y="0"/>
                      </a:lnTo>
                      <a:lnTo>
                        <a:pt x="4096" y="0"/>
                      </a:lnTo>
                      <a:lnTo>
                        <a:pt x="6096" y="762"/>
                      </a:lnTo>
                      <a:cubicBezTo>
                        <a:pt x="7559" y="1359"/>
                        <a:pt x="8962" y="2092"/>
                        <a:pt x="10287" y="2953"/>
                      </a:cubicBezTo>
                      <a:cubicBezTo>
                        <a:pt x="10287" y="2953"/>
                        <a:pt x="10287" y="2953"/>
                        <a:pt x="10287" y="2953"/>
                      </a:cubicBezTo>
                      <a:cubicBezTo>
                        <a:pt x="9715" y="5620"/>
                        <a:pt x="9239" y="8382"/>
                        <a:pt x="8667" y="11049"/>
                      </a:cubicBezTo>
                      <a:lnTo>
                        <a:pt x="8667" y="11049"/>
                      </a:lnTo>
                      <a:lnTo>
                        <a:pt x="0" y="9334"/>
                      </a:lnTo>
                      <a:close/>
                    </a:path>
                  </a:pathLst>
                </a:custGeom>
                <a:solidFill>
                  <a:srgbClr val="C53F3F"/>
                </a:solidFill>
                <a:ln w="9525" cap="flat">
                  <a:noFill/>
                  <a:prstDash val="solid"/>
                  <a:miter/>
                </a:ln>
              </p:spPr>
              <p:txBody>
                <a:bodyPr rtlCol="0" anchor="ctr"/>
                <a:lstStyle/>
                <a:p>
                  <a:endParaRPr lang="zh-CN" altLang="en-US"/>
                </a:p>
              </p:txBody>
            </p:sp>
            <p:sp>
              <p:nvSpPr>
                <p:cNvPr id="303" name="任意多边形: 形状 302"/>
                <p:cNvSpPr/>
                <p:nvPr/>
              </p:nvSpPr>
              <p:spPr>
                <a:xfrm>
                  <a:off x="6432137" y="4016978"/>
                  <a:ext cx="10477" cy="11810"/>
                </a:xfrm>
                <a:custGeom>
                  <a:avLst/>
                  <a:gdLst>
                    <a:gd name="connsiteX0" fmla="*/ 1429 w 10477"/>
                    <a:gd name="connsiteY0" fmla="*/ 0 h 11810"/>
                    <a:gd name="connsiteX1" fmla="*/ 10478 w 10477"/>
                    <a:gd name="connsiteY1" fmla="*/ 1714 h 11810"/>
                    <a:gd name="connsiteX2" fmla="*/ 8477 w 10477"/>
                    <a:gd name="connsiteY2" fmla="*/ 11811 h 11810"/>
                    <a:gd name="connsiteX3" fmla="*/ 7811 w 10477"/>
                    <a:gd name="connsiteY3" fmla="*/ 11811 h 11810"/>
                    <a:gd name="connsiteX4" fmla="*/ 6382 w 10477"/>
                    <a:gd name="connsiteY4" fmla="*/ 11335 h 11810"/>
                    <a:gd name="connsiteX5" fmla="*/ 4191 w 10477"/>
                    <a:gd name="connsiteY5" fmla="*/ 10478 h 11810"/>
                    <a:gd name="connsiteX6" fmla="*/ 0 w 10477"/>
                    <a:gd name="connsiteY6" fmla="*/ 8192 h 11810"/>
                    <a:gd name="connsiteX7" fmla="*/ 0 w 10477"/>
                    <a:gd name="connsiteY7" fmla="*/ 8191 h 11810"/>
                    <a:gd name="connsiteX8" fmla="*/ 1524 w 10477"/>
                    <a:gd name="connsiteY8" fmla="*/ 571 h 1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77" h="11810">
                      <a:moveTo>
                        <a:pt x="1429" y="0"/>
                      </a:moveTo>
                      <a:lnTo>
                        <a:pt x="10478" y="1714"/>
                      </a:lnTo>
                      <a:lnTo>
                        <a:pt x="8477" y="11811"/>
                      </a:lnTo>
                      <a:lnTo>
                        <a:pt x="7811" y="11811"/>
                      </a:lnTo>
                      <a:lnTo>
                        <a:pt x="6382" y="11335"/>
                      </a:lnTo>
                      <a:cubicBezTo>
                        <a:pt x="5617" y="11149"/>
                        <a:pt x="4880" y="10860"/>
                        <a:pt x="4191" y="10478"/>
                      </a:cubicBezTo>
                      <a:cubicBezTo>
                        <a:pt x="2698" y="9906"/>
                        <a:pt x="1289" y="9137"/>
                        <a:pt x="0" y="8192"/>
                      </a:cubicBezTo>
                      <a:cubicBezTo>
                        <a:pt x="0" y="8191"/>
                        <a:pt x="0" y="8191"/>
                        <a:pt x="0" y="8191"/>
                      </a:cubicBezTo>
                      <a:cubicBezTo>
                        <a:pt x="476" y="5620"/>
                        <a:pt x="953" y="3143"/>
                        <a:pt x="1524" y="571"/>
                      </a:cubicBezTo>
                      <a:close/>
                    </a:path>
                  </a:pathLst>
                </a:custGeom>
                <a:solidFill>
                  <a:srgbClr val="C53F3F"/>
                </a:solidFill>
                <a:ln w="9525" cap="flat">
                  <a:noFill/>
                  <a:prstDash val="solid"/>
                  <a:miter/>
                </a:ln>
              </p:spPr>
              <p:txBody>
                <a:bodyPr rtlCol="0" anchor="ctr"/>
                <a:lstStyle/>
                <a:p>
                  <a:endParaRPr lang="zh-CN" altLang="en-US"/>
                </a:p>
              </p:txBody>
            </p:sp>
            <p:sp>
              <p:nvSpPr>
                <p:cNvPr id="304" name="任意多边形: 形状 303"/>
                <p:cNvSpPr/>
                <p:nvPr/>
              </p:nvSpPr>
              <p:spPr>
                <a:xfrm>
                  <a:off x="6443186" y="4019550"/>
                  <a:ext cx="10286" cy="10096"/>
                </a:xfrm>
                <a:custGeom>
                  <a:avLst/>
                  <a:gdLst>
                    <a:gd name="connsiteX0" fmla="*/ 1810 w 10286"/>
                    <a:gd name="connsiteY0" fmla="*/ 0 h 10096"/>
                    <a:gd name="connsiteX1" fmla="*/ 10287 w 10286"/>
                    <a:gd name="connsiteY1" fmla="*/ 1619 h 10096"/>
                    <a:gd name="connsiteX2" fmla="*/ 10287 w 10286"/>
                    <a:gd name="connsiteY2" fmla="*/ 1619 h 10096"/>
                    <a:gd name="connsiteX3" fmla="*/ 10287 w 10286"/>
                    <a:gd name="connsiteY3" fmla="*/ 1619 h 10096"/>
                    <a:gd name="connsiteX4" fmla="*/ 8858 w 10286"/>
                    <a:gd name="connsiteY4" fmla="*/ 9525 h 10096"/>
                    <a:gd name="connsiteX5" fmla="*/ 8858 w 10286"/>
                    <a:gd name="connsiteY5" fmla="*/ 9525 h 10096"/>
                    <a:gd name="connsiteX6" fmla="*/ 4096 w 10286"/>
                    <a:gd name="connsiteY6" fmla="*/ 10096 h 10096"/>
                    <a:gd name="connsiteX7" fmla="*/ 1619 w 10286"/>
                    <a:gd name="connsiteY7" fmla="*/ 10096 h 10096"/>
                    <a:gd name="connsiteX8" fmla="*/ 0 w 10286"/>
                    <a:gd name="connsiteY8" fmla="*/ 10096 h 10096"/>
                    <a:gd name="connsiteX9" fmla="*/ 0 w 10286"/>
                    <a:gd name="connsiteY9" fmla="*/ 10096 h 10096"/>
                    <a:gd name="connsiteX10" fmla="*/ 0 w 10286"/>
                    <a:gd name="connsiteY10" fmla="*/ 10096 h 10096"/>
                    <a:gd name="connsiteX11" fmla="*/ 1905 w 10286"/>
                    <a:gd name="connsiteY11" fmla="*/ 571 h 10096"/>
                    <a:gd name="connsiteX12" fmla="*/ 1810 w 10286"/>
                    <a:gd name="connsiteY12" fmla="*/ 0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86" h="10096">
                      <a:moveTo>
                        <a:pt x="1810" y="0"/>
                      </a:moveTo>
                      <a:lnTo>
                        <a:pt x="10287" y="1619"/>
                      </a:lnTo>
                      <a:lnTo>
                        <a:pt x="10287" y="1619"/>
                      </a:lnTo>
                      <a:lnTo>
                        <a:pt x="10287" y="1619"/>
                      </a:lnTo>
                      <a:lnTo>
                        <a:pt x="8858" y="9525"/>
                      </a:lnTo>
                      <a:lnTo>
                        <a:pt x="8858" y="9525"/>
                      </a:lnTo>
                      <a:cubicBezTo>
                        <a:pt x="7300" y="9909"/>
                        <a:pt x="5701" y="10101"/>
                        <a:pt x="4096" y="10096"/>
                      </a:cubicBezTo>
                      <a:lnTo>
                        <a:pt x="1619" y="10096"/>
                      </a:lnTo>
                      <a:lnTo>
                        <a:pt x="0" y="10096"/>
                      </a:lnTo>
                      <a:lnTo>
                        <a:pt x="0" y="10096"/>
                      </a:lnTo>
                      <a:lnTo>
                        <a:pt x="0" y="10096"/>
                      </a:lnTo>
                      <a:cubicBezTo>
                        <a:pt x="667" y="6858"/>
                        <a:pt x="1238" y="3620"/>
                        <a:pt x="1905" y="571"/>
                      </a:cubicBezTo>
                      <a:cubicBezTo>
                        <a:pt x="1714" y="0"/>
                        <a:pt x="1714" y="0"/>
                        <a:pt x="1810" y="0"/>
                      </a:cubicBezTo>
                      <a:close/>
                    </a:path>
                  </a:pathLst>
                </a:custGeom>
                <a:solidFill>
                  <a:srgbClr val="C53F3F"/>
                </a:solidFill>
                <a:ln w="9525" cap="flat">
                  <a:noFill/>
                  <a:prstDash val="solid"/>
                  <a:miter/>
                </a:ln>
              </p:spPr>
              <p:txBody>
                <a:bodyPr rtlCol="0" anchor="ctr"/>
                <a:lstStyle/>
                <a:p>
                  <a:endParaRPr lang="zh-CN" altLang="en-US"/>
                </a:p>
              </p:txBody>
            </p:sp>
            <p:sp>
              <p:nvSpPr>
                <p:cNvPr id="305" name="任意多边形: 形状 304"/>
                <p:cNvSpPr/>
                <p:nvPr/>
              </p:nvSpPr>
              <p:spPr>
                <a:xfrm>
                  <a:off x="6435947" y="3995001"/>
                  <a:ext cx="11049" cy="8641"/>
                </a:xfrm>
                <a:custGeom>
                  <a:avLst/>
                  <a:gdLst>
                    <a:gd name="connsiteX0" fmla="*/ 11049 w 11049"/>
                    <a:gd name="connsiteY0" fmla="*/ 164 h 8641"/>
                    <a:gd name="connsiteX1" fmla="*/ 9525 w 11049"/>
                    <a:gd name="connsiteY1" fmla="*/ 8641 h 8641"/>
                    <a:gd name="connsiteX2" fmla="*/ 0 w 11049"/>
                    <a:gd name="connsiteY2" fmla="*/ 8641 h 8641"/>
                    <a:gd name="connsiteX3" fmla="*/ 0 w 11049"/>
                    <a:gd name="connsiteY3" fmla="*/ 8641 h 8641"/>
                    <a:gd name="connsiteX4" fmla="*/ 1429 w 11049"/>
                    <a:gd name="connsiteY4" fmla="*/ 926 h 8641"/>
                    <a:gd name="connsiteX5" fmla="*/ 1429 w 11049"/>
                    <a:gd name="connsiteY5" fmla="*/ 926 h 8641"/>
                    <a:gd name="connsiteX6" fmla="*/ 7429 w 11049"/>
                    <a:gd name="connsiteY6" fmla="*/ 69 h 8641"/>
                    <a:gd name="connsiteX7" fmla="*/ 10668 w 11049"/>
                    <a:gd name="connsiteY7" fmla="*/ 69 h 8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49" h="8641">
                      <a:moveTo>
                        <a:pt x="11049" y="164"/>
                      </a:moveTo>
                      <a:lnTo>
                        <a:pt x="9525" y="8641"/>
                      </a:lnTo>
                      <a:cubicBezTo>
                        <a:pt x="6372" y="8109"/>
                        <a:pt x="3153" y="8109"/>
                        <a:pt x="0" y="8641"/>
                      </a:cubicBezTo>
                      <a:lnTo>
                        <a:pt x="0" y="8641"/>
                      </a:lnTo>
                      <a:lnTo>
                        <a:pt x="1429" y="926"/>
                      </a:lnTo>
                      <a:lnTo>
                        <a:pt x="1429" y="926"/>
                      </a:lnTo>
                      <a:cubicBezTo>
                        <a:pt x="3376" y="348"/>
                        <a:pt x="5398" y="60"/>
                        <a:pt x="7429" y="69"/>
                      </a:cubicBezTo>
                      <a:cubicBezTo>
                        <a:pt x="8507" y="-23"/>
                        <a:pt x="9590" y="-23"/>
                        <a:pt x="10668" y="69"/>
                      </a:cubicBezTo>
                      <a:close/>
                    </a:path>
                  </a:pathLst>
                </a:custGeom>
                <a:solidFill>
                  <a:srgbClr val="C53F3F"/>
                </a:solidFill>
                <a:ln w="9525" cap="flat">
                  <a:noFill/>
                  <a:prstDash val="solid"/>
                  <a:miter/>
                </a:ln>
              </p:spPr>
              <p:txBody>
                <a:bodyPr rtlCol="0" anchor="ctr"/>
                <a:lstStyle/>
                <a:p>
                  <a:endParaRPr lang="zh-CN" altLang="en-US"/>
                </a:p>
              </p:txBody>
            </p:sp>
            <p:sp>
              <p:nvSpPr>
                <p:cNvPr id="306" name="任意多边形: 形状 305"/>
                <p:cNvSpPr/>
                <p:nvPr/>
              </p:nvSpPr>
              <p:spPr>
                <a:xfrm>
                  <a:off x="6447758" y="3995547"/>
                  <a:ext cx="9810" cy="11525"/>
                </a:xfrm>
                <a:custGeom>
                  <a:avLst/>
                  <a:gdLst>
                    <a:gd name="connsiteX0" fmla="*/ 1524 w 9810"/>
                    <a:gd name="connsiteY0" fmla="*/ 0 h 11525"/>
                    <a:gd name="connsiteX1" fmla="*/ 2096 w 9810"/>
                    <a:gd name="connsiteY1" fmla="*/ 0 h 11525"/>
                    <a:gd name="connsiteX2" fmla="*/ 4382 w 9810"/>
                    <a:gd name="connsiteY2" fmla="*/ 667 h 11525"/>
                    <a:gd name="connsiteX3" fmla="*/ 9144 w 9810"/>
                    <a:gd name="connsiteY3" fmla="*/ 3238 h 11525"/>
                    <a:gd name="connsiteX4" fmla="*/ 9811 w 9810"/>
                    <a:gd name="connsiteY4" fmla="*/ 3715 h 11525"/>
                    <a:gd name="connsiteX5" fmla="*/ 9811 w 9810"/>
                    <a:gd name="connsiteY5" fmla="*/ 3715 h 11525"/>
                    <a:gd name="connsiteX6" fmla="*/ 8382 w 9810"/>
                    <a:gd name="connsiteY6" fmla="*/ 11525 h 11525"/>
                    <a:gd name="connsiteX7" fmla="*/ 8382 w 9810"/>
                    <a:gd name="connsiteY7" fmla="*/ 11525 h 11525"/>
                    <a:gd name="connsiteX8" fmla="*/ 7620 w 9810"/>
                    <a:gd name="connsiteY8" fmla="*/ 11049 h 11525"/>
                    <a:gd name="connsiteX9" fmla="*/ 3715 w 9810"/>
                    <a:gd name="connsiteY9" fmla="*/ 9239 h 11525"/>
                    <a:gd name="connsiteX10" fmla="*/ 762 w 9810"/>
                    <a:gd name="connsiteY10" fmla="*/ 8287 h 11525"/>
                    <a:gd name="connsiteX11" fmla="*/ 0 w 9810"/>
                    <a:gd name="connsiteY11" fmla="*/ 8287 h 11525"/>
                    <a:gd name="connsiteX12" fmla="*/ 0 w 9810"/>
                    <a:gd name="connsiteY12" fmla="*/ 8287 h 11525"/>
                    <a:gd name="connsiteX13" fmla="*/ 0 w 9810"/>
                    <a:gd name="connsiteY13" fmla="*/ 8287 h 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10" h="11525">
                      <a:moveTo>
                        <a:pt x="1524" y="0"/>
                      </a:moveTo>
                      <a:lnTo>
                        <a:pt x="2096" y="0"/>
                      </a:lnTo>
                      <a:lnTo>
                        <a:pt x="4382" y="667"/>
                      </a:lnTo>
                      <a:cubicBezTo>
                        <a:pt x="6065" y="1334"/>
                        <a:pt x="7663" y="2197"/>
                        <a:pt x="9144" y="3238"/>
                      </a:cubicBezTo>
                      <a:lnTo>
                        <a:pt x="9811" y="3715"/>
                      </a:lnTo>
                      <a:lnTo>
                        <a:pt x="9811" y="3715"/>
                      </a:lnTo>
                      <a:lnTo>
                        <a:pt x="8382" y="11525"/>
                      </a:lnTo>
                      <a:lnTo>
                        <a:pt x="8382" y="11525"/>
                      </a:lnTo>
                      <a:lnTo>
                        <a:pt x="7620" y="11049"/>
                      </a:lnTo>
                      <a:cubicBezTo>
                        <a:pt x="6374" y="10332"/>
                        <a:pt x="5067" y="9727"/>
                        <a:pt x="3715" y="9239"/>
                      </a:cubicBezTo>
                      <a:lnTo>
                        <a:pt x="762" y="8287"/>
                      </a:lnTo>
                      <a:lnTo>
                        <a:pt x="0" y="8287"/>
                      </a:lnTo>
                      <a:cubicBezTo>
                        <a:pt x="0" y="8287"/>
                        <a:pt x="0" y="8287"/>
                        <a:pt x="0" y="8287"/>
                      </a:cubicBezTo>
                      <a:lnTo>
                        <a:pt x="0" y="8287"/>
                      </a:lnTo>
                      <a:close/>
                    </a:path>
                  </a:pathLst>
                </a:custGeom>
                <a:solidFill>
                  <a:srgbClr val="C53F3F"/>
                </a:solidFill>
                <a:ln w="9525" cap="flat">
                  <a:noFill/>
                  <a:prstDash val="solid"/>
                  <a:miter/>
                </a:ln>
              </p:spPr>
              <p:txBody>
                <a:bodyPr rtlCol="0" anchor="ctr"/>
                <a:lstStyle/>
                <a:p>
                  <a:endParaRPr lang="zh-CN" altLang="en-US"/>
                </a:p>
              </p:txBody>
            </p:sp>
            <p:sp>
              <p:nvSpPr>
                <p:cNvPr id="307" name="任意多边形: 形状 306"/>
                <p:cNvSpPr/>
                <p:nvPr/>
              </p:nvSpPr>
              <p:spPr>
                <a:xfrm>
                  <a:off x="6422898" y="3996404"/>
                  <a:ext cx="12477" cy="14001"/>
                </a:xfrm>
                <a:custGeom>
                  <a:avLst/>
                  <a:gdLst>
                    <a:gd name="connsiteX0" fmla="*/ 12001 w 12477"/>
                    <a:gd name="connsiteY0" fmla="*/ 381 h 14001"/>
                    <a:gd name="connsiteX1" fmla="*/ 12001 w 12477"/>
                    <a:gd name="connsiteY1" fmla="*/ 381 h 14001"/>
                    <a:gd name="connsiteX2" fmla="*/ 10668 w 12477"/>
                    <a:gd name="connsiteY2" fmla="*/ 7715 h 14001"/>
                    <a:gd name="connsiteX3" fmla="*/ 10668 w 12477"/>
                    <a:gd name="connsiteY3" fmla="*/ 7715 h 14001"/>
                    <a:gd name="connsiteX4" fmla="*/ 4572 w 12477"/>
                    <a:gd name="connsiteY4" fmla="*/ 10382 h 14001"/>
                    <a:gd name="connsiteX5" fmla="*/ 1429 w 12477"/>
                    <a:gd name="connsiteY5" fmla="*/ 12668 h 14001"/>
                    <a:gd name="connsiteX6" fmla="*/ 0 w 12477"/>
                    <a:gd name="connsiteY6" fmla="*/ 14002 h 14001"/>
                    <a:gd name="connsiteX7" fmla="*/ 0 w 12477"/>
                    <a:gd name="connsiteY7" fmla="*/ 14002 h 14001"/>
                    <a:gd name="connsiteX8" fmla="*/ 12478 w 12477"/>
                    <a:gd name="connsiteY8" fmla="*/ 0 h 1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7" h="14001">
                      <a:moveTo>
                        <a:pt x="12001" y="381"/>
                      </a:moveTo>
                      <a:lnTo>
                        <a:pt x="12001" y="381"/>
                      </a:lnTo>
                      <a:cubicBezTo>
                        <a:pt x="12001" y="2857"/>
                        <a:pt x="11144" y="5239"/>
                        <a:pt x="10668" y="7715"/>
                      </a:cubicBezTo>
                      <a:lnTo>
                        <a:pt x="10668" y="7715"/>
                      </a:lnTo>
                      <a:cubicBezTo>
                        <a:pt x="8539" y="8364"/>
                        <a:pt x="6493" y="9259"/>
                        <a:pt x="4572" y="10382"/>
                      </a:cubicBezTo>
                      <a:cubicBezTo>
                        <a:pt x="3449" y="11035"/>
                        <a:pt x="2395" y="11801"/>
                        <a:pt x="1429" y="12668"/>
                      </a:cubicBezTo>
                      <a:lnTo>
                        <a:pt x="0" y="14002"/>
                      </a:lnTo>
                      <a:lnTo>
                        <a:pt x="0" y="14002"/>
                      </a:lnTo>
                      <a:cubicBezTo>
                        <a:pt x="2008" y="7789"/>
                        <a:pt x="6537" y="2707"/>
                        <a:pt x="12478" y="0"/>
                      </a:cubicBezTo>
                      <a:close/>
                    </a:path>
                  </a:pathLst>
                </a:custGeom>
                <a:solidFill>
                  <a:srgbClr val="C53F3F"/>
                </a:solidFill>
                <a:ln w="9525" cap="flat">
                  <a:noFill/>
                  <a:prstDash val="solid"/>
                  <a:miter/>
                </a:ln>
              </p:spPr>
              <p:txBody>
                <a:bodyPr rtlCol="0" anchor="ctr"/>
                <a:lstStyle/>
                <a:p>
                  <a:endParaRPr lang="zh-CN" altLang="en-US"/>
                </a:p>
              </p:txBody>
            </p:sp>
            <p:sp>
              <p:nvSpPr>
                <p:cNvPr id="308" name="任意多边形: 形状 307"/>
                <p:cNvSpPr/>
                <p:nvPr/>
              </p:nvSpPr>
              <p:spPr>
                <a:xfrm>
                  <a:off x="6452711" y="4024502"/>
                  <a:ext cx="12763" cy="13430"/>
                </a:xfrm>
                <a:custGeom>
                  <a:avLst/>
                  <a:gdLst>
                    <a:gd name="connsiteX0" fmla="*/ 12763 w 12763"/>
                    <a:gd name="connsiteY0" fmla="*/ 0 h 13430"/>
                    <a:gd name="connsiteX1" fmla="*/ 12763 w 12763"/>
                    <a:gd name="connsiteY1" fmla="*/ 0 h 13430"/>
                    <a:gd name="connsiteX2" fmla="*/ 11811 w 12763"/>
                    <a:gd name="connsiteY2" fmla="*/ 2286 h 13430"/>
                    <a:gd name="connsiteX3" fmla="*/ 9430 w 12763"/>
                    <a:gd name="connsiteY3" fmla="*/ 6287 h 13430"/>
                    <a:gd name="connsiteX4" fmla="*/ 5715 w 12763"/>
                    <a:gd name="connsiteY4" fmla="*/ 10096 h 13430"/>
                    <a:gd name="connsiteX5" fmla="*/ 2572 w 12763"/>
                    <a:gd name="connsiteY5" fmla="*/ 12287 h 13430"/>
                    <a:gd name="connsiteX6" fmla="*/ 0 w 12763"/>
                    <a:gd name="connsiteY6" fmla="*/ 13430 h 13430"/>
                    <a:gd name="connsiteX7" fmla="*/ 0 w 12763"/>
                    <a:gd name="connsiteY7" fmla="*/ 13430 h 13430"/>
                    <a:gd name="connsiteX8" fmla="*/ 1238 w 12763"/>
                    <a:gd name="connsiteY8" fmla="*/ 6572 h 13430"/>
                    <a:gd name="connsiteX9" fmla="*/ 1238 w 12763"/>
                    <a:gd name="connsiteY9" fmla="*/ 6572 h 13430"/>
                    <a:gd name="connsiteX10" fmla="*/ 5810 w 12763"/>
                    <a:gd name="connsiteY10" fmla="*/ 4858 h 13430"/>
                    <a:gd name="connsiteX11" fmla="*/ 9715 w 12763"/>
                    <a:gd name="connsiteY11" fmla="*/ 2477 h 13430"/>
                    <a:gd name="connsiteX12" fmla="*/ 12478 w 12763"/>
                    <a:gd name="connsiteY12" fmla="*/ 95 h 1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63" h="13430">
                      <a:moveTo>
                        <a:pt x="12763" y="0"/>
                      </a:moveTo>
                      <a:lnTo>
                        <a:pt x="12763" y="0"/>
                      </a:lnTo>
                      <a:cubicBezTo>
                        <a:pt x="12487" y="778"/>
                        <a:pt x="12169" y="1541"/>
                        <a:pt x="11811" y="2286"/>
                      </a:cubicBezTo>
                      <a:cubicBezTo>
                        <a:pt x="11167" y="3703"/>
                        <a:pt x="10368" y="5045"/>
                        <a:pt x="9430" y="6287"/>
                      </a:cubicBezTo>
                      <a:cubicBezTo>
                        <a:pt x="8366" y="7716"/>
                        <a:pt x="7116" y="8997"/>
                        <a:pt x="5715" y="10096"/>
                      </a:cubicBezTo>
                      <a:cubicBezTo>
                        <a:pt x="4746" y="10934"/>
                        <a:pt x="3692" y="11668"/>
                        <a:pt x="2572" y="12287"/>
                      </a:cubicBezTo>
                      <a:cubicBezTo>
                        <a:pt x="1749" y="12743"/>
                        <a:pt x="889" y="13125"/>
                        <a:pt x="0" y="13430"/>
                      </a:cubicBezTo>
                      <a:lnTo>
                        <a:pt x="0" y="13430"/>
                      </a:lnTo>
                      <a:cubicBezTo>
                        <a:pt x="0" y="11144"/>
                        <a:pt x="857" y="8858"/>
                        <a:pt x="1238" y="6572"/>
                      </a:cubicBezTo>
                      <a:lnTo>
                        <a:pt x="1238" y="6572"/>
                      </a:lnTo>
                      <a:cubicBezTo>
                        <a:pt x="2829" y="6199"/>
                        <a:pt x="4366" y="5623"/>
                        <a:pt x="5810" y="4858"/>
                      </a:cubicBezTo>
                      <a:cubicBezTo>
                        <a:pt x="7185" y="4191"/>
                        <a:pt x="8493" y="3394"/>
                        <a:pt x="9715" y="2477"/>
                      </a:cubicBezTo>
                      <a:cubicBezTo>
                        <a:pt x="10702" y="1762"/>
                        <a:pt x="11626" y="966"/>
                        <a:pt x="12478" y="95"/>
                      </a:cubicBezTo>
                      <a:close/>
                    </a:path>
                  </a:pathLst>
                </a:custGeom>
                <a:solidFill>
                  <a:srgbClr val="C53F3F"/>
                </a:solidFill>
                <a:ln w="9525" cap="flat">
                  <a:noFill/>
                  <a:prstDash val="solid"/>
                  <a:miter/>
                </a:ln>
              </p:spPr>
              <p:txBody>
                <a:bodyPr rtlCol="0" anchor="ctr"/>
                <a:lstStyle/>
                <a:p>
                  <a:endParaRPr lang="zh-CN" altLang="en-US"/>
                </a:p>
              </p:txBody>
            </p:sp>
            <p:sp>
              <p:nvSpPr>
                <p:cNvPr id="309" name="任意多边形: 形状 308"/>
                <p:cNvSpPr/>
                <p:nvPr/>
              </p:nvSpPr>
              <p:spPr>
                <a:xfrm>
                  <a:off x="6421148" y="4015644"/>
                  <a:ext cx="7845" cy="16954"/>
                </a:xfrm>
                <a:custGeom>
                  <a:avLst/>
                  <a:gdLst>
                    <a:gd name="connsiteX0" fmla="*/ 416 w 7845"/>
                    <a:gd name="connsiteY0" fmla="*/ 667 h 16954"/>
                    <a:gd name="connsiteX1" fmla="*/ 988 w 7845"/>
                    <a:gd name="connsiteY1" fmla="*/ 1905 h 16954"/>
                    <a:gd name="connsiteX2" fmla="*/ 3464 w 7845"/>
                    <a:gd name="connsiteY2" fmla="*/ 5810 h 16954"/>
                    <a:gd name="connsiteX3" fmla="*/ 7846 w 7845"/>
                    <a:gd name="connsiteY3" fmla="*/ 10192 h 16954"/>
                    <a:gd name="connsiteX4" fmla="*/ 7846 w 7845"/>
                    <a:gd name="connsiteY4" fmla="*/ 10192 h 16954"/>
                    <a:gd name="connsiteX5" fmla="*/ 7846 w 7845"/>
                    <a:gd name="connsiteY5" fmla="*/ 10192 h 16954"/>
                    <a:gd name="connsiteX6" fmla="*/ 6512 w 7845"/>
                    <a:gd name="connsiteY6" fmla="*/ 16954 h 16954"/>
                    <a:gd name="connsiteX7" fmla="*/ 35 w 7845"/>
                    <a:gd name="connsiteY7" fmla="*/ 0 h 16954"/>
                    <a:gd name="connsiteX8" fmla="*/ 35 w 7845"/>
                    <a:gd name="connsiteY8" fmla="*/ 0 h 1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5" h="16954">
                      <a:moveTo>
                        <a:pt x="416" y="667"/>
                      </a:moveTo>
                      <a:lnTo>
                        <a:pt x="988" y="1905"/>
                      </a:lnTo>
                      <a:cubicBezTo>
                        <a:pt x="1750" y="3238"/>
                        <a:pt x="2607" y="4572"/>
                        <a:pt x="3464" y="5810"/>
                      </a:cubicBezTo>
                      <a:cubicBezTo>
                        <a:pt x="4727" y="7455"/>
                        <a:pt x="6201" y="8929"/>
                        <a:pt x="7846" y="10192"/>
                      </a:cubicBezTo>
                      <a:lnTo>
                        <a:pt x="7846" y="10192"/>
                      </a:lnTo>
                      <a:lnTo>
                        <a:pt x="7846" y="10192"/>
                      </a:lnTo>
                      <a:lnTo>
                        <a:pt x="6512" y="16954"/>
                      </a:lnTo>
                      <a:cubicBezTo>
                        <a:pt x="2035" y="12484"/>
                        <a:pt x="-321" y="6316"/>
                        <a:pt x="35" y="0"/>
                      </a:cubicBezTo>
                      <a:lnTo>
                        <a:pt x="35" y="0"/>
                      </a:lnTo>
                      <a:close/>
                    </a:path>
                  </a:pathLst>
                </a:custGeom>
                <a:solidFill>
                  <a:srgbClr val="C53F3F"/>
                </a:solidFill>
                <a:ln w="9525" cap="flat">
                  <a:noFill/>
                  <a:prstDash val="solid"/>
                  <a:miter/>
                </a:ln>
              </p:spPr>
              <p:txBody>
                <a:bodyPr rtlCol="0" anchor="ctr"/>
                <a:lstStyle/>
                <a:p>
                  <a:endParaRPr lang="zh-CN" altLang="en-US"/>
                </a:p>
              </p:txBody>
            </p:sp>
            <p:sp>
              <p:nvSpPr>
                <p:cNvPr id="310" name="任意多边形: 形状 309"/>
                <p:cNvSpPr/>
                <p:nvPr/>
              </p:nvSpPr>
              <p:spPr>
                <a:xfrm>
                  <a:off x="6456616" y="4011739"/>
                  <a:ext cx="7905" cy="8763"/>
                </a:xfrm>
                <a:custGeom>
                  <a:avLst/>
                  <a:gdLst>
                    <a:gd name="connsiteX0" fmla="*/ 1334 w 7905"/>
                    <a:gd name="connsiteY0" fmla="*/ 0 h 8763"/>
                    <a:gd name="connsiteX1" fmla="*/ 5334 w 7905"/>
                    <a:gd name="connsiteY1" fmla="*/ 4286 h 8763"/>
                    <a:gd name="connsiteX2" fmla="*/ 7906 w 7905"/>
                    <a:gd name="connsiteY2" fmla="*/ 8763 h 8763"/>
                    <a:gd name="connsiteX3" fmla="*/ 0 w 7905"/>
                    <a:gd name="connsiteY3" fmla="*/ 7239 h 8763"/>
                  </a:gdLst>
                  <a:ahLst/>
                  <a:cxnLst>
                    <a:cxn ang="0">
                      <a:pos x="connsiteX0" y="connsiteY0"/>
                    </a:cxn>
                    <a:cxn ang="0">
                      <a:pos x="connsiteX1" y="connsiteY1"/>
                    </a:cxn>
                    <a:cxn ang="0">
                      <a:pos x="connsiteX2" y="connsiteY2"/>
                    </a:cxn>
                    <a:cxn ang="0">
                      <a:pos x="connsiteX3" y="connsiteY3"/>
                    </a:cxn>
                  </a:cxnLst>
                  <a:rect l="l" t="t" r="r" b="b"/>
                  <a:pathLst>
                    <a:path w="7905" h="8763">
                      <a:moveTo>
                        <a:pt x="1334" y="0"/>
                      </a:moveTo>
                      <a:cubicBezTo>
                        <a:pt x="2858" y="1238"/>
                        <a:pt x="4204" y="2680"/>
                        <a:pt x="5334" y="4286"/>
                      </a:cubicBezTo>
                      <a:cubicBezTo>
                        <a:pt x="6358" y="5677"/>
                        <a:pt x="7220" y="7179"/>
                        <a:pt x="7906" y="8763"/>
                      </a:cubicBezTo>
                      <a:lnTo>
                        <a:pt x="0" y="7239"/>
                      </a:lnTo>
                      <a:close/>
                    </a:path>
                  </a:pathLst>
                </a:custGeom>
                <a:solidFill>
                  <a:srgbClr val="C53F3F"/>
                </a:solidFill>
                <a:ln w="9525" cap="flat">
                  <a:noFill/>
                  <a:prstDash val="solid"/>
                  <a:miter/>
                </a:ln>
              </p:spPr>
              <p:txBody>
                <a:bodyPr rtlCol="0" anchor="ctr"/>
                <a:lstStyle/>
                <a:p>
                  <a:endParaRPr lang="zh-CN" altLang="en-US"/>
                </a:p>
              </p:txBody>
            </p:sp>
            <p:sp>
              <p:nvSpPr>
                <p:cNvPr id="311" name="任意多边形: 形状 310"/>
                <p:cNvSpPr/>
                <p:nvPr/>
              </p:nvSpPr>
              <p:spPr>
                <a:xfrm>
                  <a:off x="6454235" y="4021264"/>
                  <a:ext cx="9525" cy="6953"/>
                </a:xfrm>
                <a:custGeom>
                  <a:avLst/>
                  <a:gdLst>
                    <a:gd name="connsiteX0" fmla="*/ 1715 w 9525"/>
                    <a:gd name="connsiteY0" fmla="*/ 0 h 6953"/>
                    <a:gd name="connsiteX1" fmla="*/ 9525 w 9525"/>
                    <a:gd name="connsiteY1" fmla="*/ 1429 h 6953"/>
                    <a:gd name="connsiteX2" fmla="*/ 0 w 9525"/>
                    <a:gd name="connsiteY2" fmla="*/ 6953 h 6953"/>
                  </a:gdLst>
                  <a:ahLst/>
                  <a:cxnLst>
                    <a:cxn ang="0">
                      <a:pos x="connsiteX0" y="connsiteY0"/>
                    </a:cxn>
                    <a:cxn ang="0">
                      <a:pos x="connsiteX1" y="connsiteY1"/>
                    </a:cxn>
                    <a:cxn ang="0">
                      <a:pos x="connsiteX2" y="connsiteY2"/>
                    </a:cxn>
                  </a:cxnLst>
                  <a:rect l="l" t="t" r="r" b="b"/>
                  <a:pathLst>
                    <a:path w="9525" h="6953">
                      <a:moveTo>
                        <a:pt x="1715" y="0"/>
                      </a:moveTo>
                      <a:lnTo>
                        <a:pt x="9525" y="1429"/>
                      </a:lnTo>
                      <a:cubicBezTo>
                        <a:pt x="6867" y="4045"/>
                        <a:pt x="3590" y="5945"/>
                        <a:pt x="0" y="6953"/>
                      </a:cubicBezTo>
                      <a:close/>
                    </a:path>
                  </a:pathLst>
                </a:custGeom>
                <a:solidFill>
                  <a:srgbClr val="C53F3F"/>
                </a:solidFill>
                <a:ln w="9525" cap="flat">
                  <a:noFill/>
                  <a:prstDash val="solid"/>
                  <a:miter/>
                </a:ln>
              </p:spPr>
              <p:txBody>
                <a:bodyPr rtlCol="0" anchor="ctr"/>
                <a:lstStyle/>
                <a:p>
                  <a:endParaRPr lang="zh-CN" altLang="en-US"/>
                </a:p>
              </p:txBody>
            </p:sp>
            <p:sp>
              <p:nvSpPr>
                <p:cNvPr id="312" name="任意多边形: 形状 311"/>
                <p:cNvSpPr/>
                <p:nvPr/>
              </p:nvSpPr>
              <p:spPr>
                <a:xfrm>
                  <a:off x="6424231" y="4007262"/>
                  <a:ext cx="8667" cy="6953"/>
                </a:xfrm>
                <a:custGeom>
                  <a:avLst/>
                  <a:gdLst>
                    <a:gd name="connsiteX0" fmla="*/ 8668 w 8667"/>
                    <a:gd name="connsiteY0" fmla="*/ 0 h 6953"/>
                    <a:gd name="connsiteX1" fmla="*/ 7334 w 8667"/>
                    <a:gd name="connsiteY1" fmla="*/ 6953 h 6953"/>
                    <a:gd name="connsiteX2" fmla="*/ 0 w 8667"/>
                    <a:gd name="connsiteY2" fmla="*/ 5525 h 6953"/>
                    <a:gd name="connsiteX3" fmla="*/ 4001 w 8667"/>
                    <a:gd name="connsiteY3" fmla="*/ 2286 h 6953"/>
                    <a:gd name="connsiteX4" fmla="*/ 8668 w 8667"/>
                    <a:gd name="connsiteY4" fmla="*/ 0 h 6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 h="6953">
                      <a:moveTo>
                        <a:pt x="8668" y="0"/>
                      </a:moveTo>
                      <a:lnTo>
                        <a:pt x="7334" y="6953"/>
                      </a:lnTo>
                      <a:lnTo>
                        <a:pt x="0" y="5525"/>
                      </a:lnTo>
                      <a:cubicBezTo>
                        <a:pt x="1223" y="4315"/>
                        <a:pt x="2563" y="3230"/>
                        <a:pt x="4001" y="2286"/>
                      </a:cubicBezTo>
                      <a:cubicBezTo>
                        <a:pt x="5467" y="1354"/>
                        <a:pt x="7032" y="587"/>
                        <a:pt x="8668" y="0"/>
                      </a:cubicBezTo>
                      <a:close/>
                    </a:path>
                  </a:pathLst>
                </a:custGeom>
                <a:solidFill>
                  <a:srgbClr val="C53F3F"/>
                </a:solidFill>
                <a:ln w="9525" cap="flat">
                  <a:noFill/>
                  <a:prstDash val="solid"/>
                  <a:miter/>
                </a:ln>
              </p:spPr>
              <p:txBody>
                <a:bodyPr rtlCol="0" anchor="ctr"/>
                <a:lstStyle/>
                <a:p>
                  <a:endParaRPr lang="zh-CN" altLang="en-US"/>
                </a:p>
              </p:txBody>
            </p:sp>
            <p:sp>
              <p:nvSpPr>
                <p:cNvPr id="313" name="任意多边形: 形状 312"/>
                <p:cNvSpPr/>
                <p:nvPr/>
              </p:nvSpPr>
              <p:spPr>
                <a:xfrm>
                  <a:off x="6424041" y="4015168"/>
                  <a:ext cx="7143" cy="8096"/>
                </a:xfrm>
                <a:custGeom>
                  <a:avLst/>
                  <a:gdLst>
                    <a:gd name="connsiteX0" fmla="*/ 0 w 7143"/>
                    <a:gd name="connsiteY0" fmla="*/ 0 h 8096"/>
                    <a:gd name="connsiteX1" fmla="*/ 7144 w 7143"/>
                    <a:gd name="connsiteY1" fmla="*/ 1429 h 8096"/>
                    <a:gd name="connsiteX2" fmla="*/ 5905 w 7143"/>
                    <a:gd name="connsiteY2" fmla="*/ 8096 h 8096"/>
                    <a:gd name="connsiteX3" fmla="*/ 0 w 7143"/>
                    <a:gd name="connsiteY3" fmla="*/ 0 h 8096"/>
                  </a:gdLst>
                  <a:ahLst/>
                  <a:cxnLst>
                    <a:cxn ang="0">
                      <a:pos x="connsiteX0" y="connsiteY0"/>
                    </a:cxn>
                    <a:cxn ang="0">
                      <a:pos x="connsiteX1" y="connsiteY1"/>
                    </a:cxn>
                    <a:cxn ang="0">
                      <a:pos x="connsiteX2" y="connsiteY2"/>
                    </a:cxn>
                    <a:cxn ang="0">
                      <a:pos x="connsiteX3" y="connsiteY3"/>
                    </a:cxn>
                  </a:cxnLst>
                  <a:rect l="l" t="t" r="r" b="b"/>
                  <a:pathLst>
                    <a:path w="7143" h="8096">
                      <a:moveTo>
                        <a:pt x="0" y="0"/>
                      </a:moveTo>
                      <a:lnTo>
                        <a:pt x="7144" y="1429"/>
                      </a:lnTo>
                      <a:lnTo>
                        <a:pt x="5905" y="8096"/>
                      </a:lnTo>
                      <a:cubicBezTo>
                        <a:pt x="3311" y="5915"/>
                        <a:pt x="1285" y="3137"/>
                        <a:pt x="0" y="0"/>
                      </a:cubicBezTo>
                      <a:close/>
                    </a:path>
                  </a:pathLst>
                </a:custGeom>
                <a:solidFill>
                  <a:srgbClr val="C53F3F"/>
                </a:solidFill>
                <a:ln w="9525" cap="flat">
                  <a:noFill/>
                  <a:prstDash val="solid"/>
                  <a:miter/>
                </a:ln>
              </p:spPr>
              <p:txBody>
                <a:bodyPr rtlCol="0" anchor="ctr"/>
                <a:lstStyle/>
                <a:p>
                  <a:endParaRPr lang="zh-CN" altLang="en-US"/>
                </a:p>
              </p:txBody>
            </p:sp>
          </p:grpSp>
          <p:sp>
            <p:nvSpPr>
              <p:cNvPr id="287" name="任意多边形: 形状 286"/>
              <p:cNvSpPr/>
              <p:nvPr/>
            </p:nvSpPr>
            <p:spPr>
              <a:xfrm>
                <a:off x="6499137" y="4012440"/>
                <a:ext cx="48823" cy="37746"/>
              </a:xfrm>
              <a:custGeom>
                <a:avLst/>
                <a:gdLst>
                  <a:gd name="connsiteX0" fmla="*/ 14343 w 48823"/>
                  <a:gd name="connsiteY0" fmla="*/ 537 h 37746"/>
                  <a:gd name="connsiteX1" fmla="*/ 56 w 48823"/>
                  <a:gd name="connsiteY1" fmla="*/ 20445 h 37746"/>
                  <a:gd name="connsiteX2" fmla="*/ 16248 w 48823"/>
                  <a:gd name="connsiteY2" fmla="*/ 37685 h 37746"/>
                  <a:gd name="connsiteX3" fmla="*/ 24916 w 48823"/>
                  <a:gd name="connsiteY3" fmla="*/ 36732 h 37746"/>
                  <a:gd name="connsiteX4" fmla="*/ 42252 w 48823"/>
                  <a:gd name="connsiteY4" fmla="*/ 29112 h 37746"/>
                  <a:gd name="connsiteX5" fmla="*/ 48824 w 48823"/>
                  <a:gd name="connsiteY5" fmla="*/ 24826 h 37746"/>
                  <a:gd name="connsiteX6" fmla="*/ 48824 w 48823"/>
                  <a:gd name="connsiteY6" fmla="*/ 24159 h 37746"/>
                  <a:gd name="connsiteX7" fmla="*/ 42728 w 48823"/>
                  <a:gd name="connsiteY7" fmla="*/ 15968 h 37746"/>
                  <a:gd name="connsiteX8" fmla="*/ 28821 w 48823"/>
                  <a:gd name="connsiteY8" fmla="*/ 3109 h 37746"/>
                  <a:gd name="connsiteX9" fmla="*/ 14343 w 48823"/>
                  <a:gd name="connsiteY9" fmla="*/ 537 h 37746"/>
                  <a:gd name="connsiteX10" fmla="*/ 20154 w 48823"/>
                  <a:gd name="connsiteY10" fmla="*/ 7395 h 37746"/>
                  <a:gd name="connsiteX11" fmla="*/ 28917 w 48823"/>
                  <a:gd name="connsiteY11" fmla="*/ 21587 h 37746"/>
                  <a:gd name="connsiteX12" fmla="*/ 14928 w 48823"/>
                  <a:gd name="connsiteY12" fmla="*/ 30212 h 37746"/>
                  <a:gd name="connsiteX13" fmla="*/ 6303 w 48823"/>
                  <a:gd name="connsiteY13" fmla="*/ 16223 h 37746"/>
                  <a:gd name="connsiteX14" fmla="*/ 6342 w 48823"/>
                  <a:gd name="connsiteY14" fmla="*/ 16063 h 37746"/>
                  <a:gd name="connsiteX15" fmla="*/ 20154 w 48823"/>
                  <a:gd name="connsiteY15" fmla="*/ 7109 h 37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823" h="37746">
                    <a:moveTo>
                      <a:pt x="14343" y="537"/>
                    </a:moveTo>
                    <a:cubicBezTo>
                      <a:pt x="5379" y="2824"/>
                      <a:pt x="-647" y="11220"/>
                      <a:pt x="56" y="20445"/>
                    </a:cubicBezTo>
                    <a:cubicBezTo>
                      <a:pt x="391" y="29428"/>
                      <a:pt x="7303" y="36787"/>
                      <a:pt x="16248" y="37685"/>
                    </a:cubicBezTo>
                    <a:cubicBezTo>
                      <a:pt x="19171" y="37893"/>
                      <a:pt x="22108" y="37570"/>
                      <a:pt x="24916" y="36732"/>
                    </a:cubicBezTo>
                    <a:cubicBezTo>
                      <a:pt x="31055" y="35106"/>
                      <a:pt x="36903" y="32536"/>
                      <a:pt x="42252" y="29112"/>
                    </a:cubicBezTo>
                    <a:cubicBezTo>
                      <a:pt x="44442" y="27779"/>
                      <a:pt x="46633" y="26255"/>
                      <a:pt x="48824" y="24826"/>
                    </a:cubicBezTo>
                    <a:cubicBezTo>
                      <a:pt x="48824" y="24826"/>
                      <a:pt x="48824" y="24350"/>
                      <a:pt x="48824" y="24159"/>
                    </a:cubicBezTo>
                    <a:cubicBezTo>
                      <a:pt x="46823" y="21397"/>
                      <a:pt x="44919" y="18635"/>
                      <a:pt x="42728" y="15968"/>
                    </a:cubicBezTo>
                    <a:cubicBezTo>
                      <a:pt x="38881" y="10900"/>
                      <a:pt x="34175" y="6547"/>
                      <a:pt x="28821" y="3109"/>
                    </a:cubicBezTo>
                    <a:cubicBezTo>
                      <a:pt x="24581" y="230"/>
                      <a:pt x="19316" y="-705"/>
                      <a:pt x="14343" y="537"/>
                    </a:cubicBezTo>
                    <a:close/>
                    <a:moveTo>
                      <a:pt x="20154" y="7395"/>
                    </a:moveTo>
                    <a:cubicBezTo>
                      <a:pt x="26487" y="8903"/>
                      <a:pt x="30406" y="15250"/>
                      <a:pt x="28917" y="21587"/>
                    </a:cubicBezTo>
                    <a:cubicBezTo>
                      <a:pt x="27435" y="27832"/>
                      <a:pt x="21172" y="31693"/>
                      <a:pt x="14928" y="30212"/>
                    </a:cubicBezTo>
                    <a:cubicBezTo>
                      <a:pt x="8683" y="28731"/>
                      <a:pt x="4822" y="22468"/>
                      <a:pt x="6303" y="16223"/>
                    </a:cubicBezTo>
                    <a:cubicBezTo>
                      <a:pt x="6316" y="16169"/>
                      <a:pt x="6329" y="16116"/>
                      <a:pt x="6342" y="16063"/>
                    </a:cubicBezTo>
                    <a:cubicBezTo>
                      <a:pt x="7766" y="9834"/>
                      <a:pt x="13886" y="5867"/>
                      <a:pt x="20154" y="7109"/>
                    </a:cubicBezTo>
                    <a:close/>
                  </a:path>
                </a:pathLst>
              </a:custGeom>
              <a:solidFill>
                <a:srgbClr val="C53F3F"/>
              </a:solidFill>
              <a:ln w="9525" cap="flat">
                <a:noFill/>
                <a:prstDash val="solid"/>
                <a:miter/>
              </a:ln>
            </p:spPr>
            <p:txBody>
              <a:bodyPr rtlCol="0" anchor="ctr"/>
              <a:lstStyle/>
              <a:p>
                <a:endParaRPr lang="zh-CN" altLang="en-US"/>
              </a:p>
            </p:txBody>
          </p:sp>
          <p:sp>
            <p:nvSpPr>
              <p:cNvPr id="288" name="任意多边形: 形状 287"/>
              <p:cNvSpPr/>
              <p:nvPr/>
            </p:nvSpPr>
            <p:spPr>
              <a:xfrm>
                <a:off x="6318503" y="4268628"/>
                <a:ext cx="64008" cy="337566"/>
              </a:xfrm>
              <a:custGeom>
                <a:avLst/>
                <a:gdLst>
                  <a:gd name="connsiteX0" fmla="*/ 0 w 64008"/>
                  <a:gd name="connsiteY0" fmla="*/ 337566 h 337566"/>
                  <a:gd name="connsiteX1" fmla="*/ 14478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99" y="168402"/>
                    </a:lnTo>
                    <a:lnTo>
                      <a:pt x="46482" y="84106"/>
                    </a:lnTo>
                    <a:cubicBezTo>
                      <a:pt x="52197" y="55531"/>
                      <a:pt x="57912" y="28004"/>
                      <a:pt x="64008" y="0"/>
                    </a:cubicBezTo>
                    <a:cubicBezTo>
                      <a:pt x="59531" y="28575"/>
                      <a:pt x="54483" y="56483"/>
                      <a:pt x="49530" y="84677"/>
                    </a:cubicBezTo>
                    <a:lnTo>
                      <a:pt x="34004" y="169164"/>
                    </a:lnTo>
                    <a:lnTo>
                      <a:pt x="17526" y="253460"/>
                    </a:lnTo>
                    <a:cubicBezTo>
                      <a:pt x="11906"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89" name="任意多边形: 形状 288"/>
              <p:cNvSpPr/>
              <p:nvPr/>
            </p:nvSpPr>
            <p:spPr>
              <a:xfrm>
                <a:off x="6342888" y="4442078"/>
                <a:ext cx="32003" cy="168783"/>
              </a:xfrm>
              <a:custGeom>
                <a:avLst/>
                <a:gdLst>
                  <a:gd name="connsiteX0" fmla="*/ 0 w 32003"/>
                  <a:gd name="connsiteY0" fmla="*/ 168783 h 168783"/>
                  <a:gd name="connsiteX1" fmla="*/ 6477 w 32003"/>
                  <a:gd name="connsiteY1" fmla="*/ 126302 h 168783"/>
                  <a:gd name="connsiteX2" fmla="*/ 14002 w 32003"/>
                  <a:gd name="connsiteY2" fmla="*/ 84011 h 168783"/>
                  <a:gd name="connsiteX3" fmla="*/ 22479 w 32003"/>
                  <a:gd name="connsiteY3" fmla="*/ 41910 h 168783"/>
                  <a:gd name="connsiteX4" fmla="*/ 32004 w 32003"/>
                  <a:gd name="connsiteY4" fmla="*/ 0 h 168783"/>
                  <a:gd name="connsiteX5" fmla="*/ 25527 w 32003"/>
                  <a:gd name="connsiteY5" fmla="*/ 42482 h 168783"/>
                  <a:gd name="connsiteX6" fmla="*/ 18002 w 32003"/>
                  <a:gd name="connsiteY6" fmla="*/ 84773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809" y="154496"/>
                      <a:pt x="4096" y="140208"/>
                      <a:pt x="6477" y="126302"/>
                    </a:cubicBezTo>
                    <a:cubicBezTo>
                      <a:pt x="8858" y="112395"/>
                      <a:pt x="11525" y="97727"/>
                      <a:pt x="14002" y="84011"/>
                    </a:cubicBezTo>
                    <a:cubicBezTo>
                      <a:pt x="16478" y="70295"/>
                      <a:pt x="19431" y="55912"/>
                      <a:pt x="22479" y="41910"/>
                    </a:cubicBezTo>
                    <a:cubicBezTo>
                      <a:pt x="25527" y="27908"/>
                      <a:pt x="28480" y="13907"/>
                      <a:pt x="32004" y="0"/>
                    </a:cubicBezTo>
                    <a:cubicBezTo>
                      <a:pt x="30194" y="14192"/>
                      <a:pt x="27908" y="28575"/>
                      <a:pt x="25527" y="42482"/>
                    </a:cubicBezTo>
                    <a:cubicBezTo>
                      <a:pt x="23146" y="56388"/>
                      <a:pt x="20574" y="71057"/>
                      <a:pt x="18002" y="84773"/>
                    </a:cubicBezTo>
                    <a:cubicBezTo>
                      <a:pt x="15430" y="98489"/>
                      <a:pt x="12573" y="112871"/>
                      <a:pt x="9525" y="126873"/>
                    </a:cubicBezTo>
                    <a:cubicBezTo>
                      <a:pt x="6477" y="140875"/>
                      <a:pt x="3429"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90" name="任意多边形: 形状 289"/>
              <p:cNvSpPr/>
              <p:nvPr/>
            </p:nvSpPr>
            <p:spPr>
              <a:xfrm>
                <a:off x="6399466" y="428396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6102"/>
                      <a:pt x="57912" y="28004"/>
                      <a:pt x="64008" y="0"/>
                    </a:cubicBezTo>
                    <a:cubicBezTo>
                      <a:pt x="59531" y="28575"/>
                      <a:pt x="54483" y="56483"/>
                      <a:pt x="49530" y="84677"/>
                    </a:cubicBezTo>
                    <a:lnTo>
                      <a:pt x="34004" y="169164"/>
                    </a:lnTo>
                    <a:lnTo>
                      <a:pt x="17526"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91" name="任意多边形: 形状 290"/>
              <p:cNvSpPr/>
              <p:nvPr/>
            </p:nvSpPr>
            <p:spPr>
              <a:xfrm>
                <a:off x="6423755" y="4457414"/>
                <a:ext cx="32003" cy="168783"/>
              </a:xfrm>
              <a:custGeom>
                <a:avLst/>
                <a:gdLst>
                  <a:gd name="connsiteX0" fmla="*/ 0 w 32003"/>
                  <a:gd name="connsiteY0" fmla="*/ 168783 h 168783"/>
                  <a:gd name="connsiteX1" fmla="*/ 6572 w 32003"/>
                  <a:gd name="connsiteY1" fmla="*/ 126302 h 168783"/>
                  <a:gd name="connsiteX2" fmla="*/ 14097 w 32003"/>
                  <a:gd name="connsiteY2" fmla="*/ 84011 h 168783"/>
                  <a:gd name="connsiteX3" fmla="*/ 22479 w 32003"/>
                  <a:gd name="connsiteY3" fmla="*/ 41910 h 168783"/>
                  <a:gd name="connsiteX4" fmla="*/ 32004 w 32003"/>
                  <a:gd name="connsiteY4" fmla="*/ 0 h 168783"/>
                  <a:gd name="connsiteX5" fmla="*/ 25527 w 32003"/>
                  <a:gd name="connsiteY5" fmla="*/ 42481 h 168783"/>
                  <a:gd name="connsiteX6" fmla="*/ 18002 w 32003"/>
                  <a:gd name="connsiteY6" fmla="*/ 84772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905" y="154496"/>
                      <a:pt x="4191" y="140208"/>
                      <a:pt x="6572" y="126302"/>
                    </a:cubicBezTo>
                    <a:cubicBezTo>
                      <a:pt x="8954" y="112395"/>
                      <a:pt x="11525" y="97727"/>
                      <a:pt x="14097" y="84011"/>
                    </a:cubicBezTo>
                    <a:cubicBezTo>
                      <a:pt x="16669" y="70295"/>
                      <a:pt x="19526" y="55436"/>
                      <a:pt x="22479" y="41910"/>
                    </a:cubicBezTo>
                    <a:cubicBezTo>
                      <a:pt x="25432" y="28385"/>
                      <a:pt x="28575" y="13906"/>
                      <a:pt x="32004" y="0"/>
                    </a:cubicBezTo>
                    <a:cubicBezTo>
                      <a:pt x="30194" y="14192"/>
                      <a:pt x="27908" y="28575"/>
                      <a:pt x="25527" y="42481"/>
                    </a:cubicBezTo>
                    <a:cubicBezTo>
                      <a:pt x="23146" y="56388"/>
                      <a:pt x="20479" y="71056"/>
                      <a:pt x="18002" y="84772"/>
                    </a:cubicBezTo>
                    <a:cubicBezTo>
                      <a:pt x="15526" y="98488"/>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92" name="任意多边形: 形状 291"/>
              <p:cNvSpPr/>
              <p:nvPr/>
            </p:nvSpPr>
            <p:spPr>
              <a:xfrm>
                <a:off x="6446139" y="3595401"/>
                <a:ext cx="64008" cy="337566"/>
              </a:xfrm>
              <a:custGeom>
                <a:avLst/>
                <a:gdLst>
                  <a:gd name="connsiteX0" fmla="*/ 0 w 64008"/>
                  <a:gd name="connsiteY0" fmla="*/ 337566 h 337566"/>
                  <a:gd name="connsiteX1" fmla="*/ 14478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99" y="168402"/>
                    </a:lnTo>
                    <a:lnTo>
                      <a:pt x="46482" y="84106"/>
                    </a:lnTo>
                    <a:cubicBezTo>
                      <a:pt x="52197" y="56007"/>
                      <a:pt x="57912" y="27908"/>
                      <a:pt x="64008" y="0"/>
                    </a:cubicBezTo>
                    <a:cubicBezTo>
                      <a:pt x="59531" y="28575"/>
                      <a:pt x="54483" y="56483"/>
                      <a:pt x="49530" y="84677"/>
                    </a:cubicBezTo>
                    <a:lnTo>
                      <a:pt x="34004" y="169164"/>
                    </a:lnTo>
                    <a:lnTo>
                      <a:pt x="17526" y="253460"/>
                    </a:lnTo>
                    <a:cubicBezTo>
                      <a:pt x="11811" y="281273"/>
                      <a:pt x="6191" y="30984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93" name="任意多边形: 形状 292"/>
              <p:cNvSpPr/>
              <p:nvPr/>
            </p:nvSpPr>
            <p:spPr>
              <a:xfrm>
                <a:off x="6470523" y="3768756"/>
                <a:ext cx="32003" cy="168783"/>
              </a:xfrm>
              <a:custGeom>
                <a:avLst/>
                <a:gdLst>
                  <a:gd name="connsiteX0" fmla="*/ 0 w 32003"/>
                  <a:gd name="connsiteY0" fmla="*/ 168783 h 168783"/>
                  <a:gd name="connsiteX1" fmla="*/ 6477 w 32003"/>
                  <a:gd name="connsiteY1" fmla="*/ 126301 h 168783"/>
                  <a:gd name="connsiteX2" fmla="*/ 14002 w 32003"/>
                  <a:gd name="connsiteY2" fmla="*/ 84010 h 168783"/>
                  <a:gd name="connsiteX3" fmla="*/ 22479 w 32003"/>
                  <a:gd name="connsiteY3" fmla="*/ 41910 h 168783"/>
                  <a:gd name="connsiteX4" fmla="*/ 32004 w 32003"/>
                  <a:gd name="connsiteY4" fmla="*/ 0 h 168783"/>
                  <a:gd name="connsiteX5" fmla="*/ 25527 w 32003"/>
                  <a:gd name="connsiteY5" fmla="*/ 42481 h 168783"/>
                  <a:gd name="connsiteX6" fmla="*/ 18002 w 32003"/>
                  <a:gd name="connsiteY6" fmla="*/ 84772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810" y="154591"/>
                      <a:pt x="4096" y="140208"/>
                      <a:pt x="6477" y="126301"/>
                    </a:cubicBezTo>
                    <a:cubicBezTo>
                      <a:pt x="8858" y="112395"/>
                      <a:pt x="11525" y="97726"/>
                      <a:pt x="14002" y="84010"/>
                    </a:cubicBezTo>
                    <a:cubicBezTo>
                      <a:pt x="16478" y="70294"/>
                      <a:pt x="19431" y="55912"/>
                      <a:pt x="22479" y="41910"/>
                    </a:cubicBezTo>
                    <a:cubicBezTo>
                      <a:pt x="25527" y="27908"/>
                      <a:pt x="28480" y="13906"/>
                      <a:pt x="32004" y="0"/>
                    </a:cubicBezTo>
                    <a:cubicBezTo>
                      <a:pt x="30194" y="14192"/>
                      <a:pt x="27908" y="28575"/>
                      <a:pt x="25527" y="42481"/>
                    </a:cubicBezTo>
                    <a:cubicBezTo>
                      <a:pt x="23146" y="56388"/>
                      <a:pt x="20574" y="71056"/>
                      <a:pt x="18002" y="84772"/>
                    </a:cubicBezTo>
                    <a:cubicBezTo>
                      <a:pt x="15430" y="98488"/>
                      <a:pt x="12573" y="112871"/>
                      <a:pt x="9525" y="126873"/>
                    </a:cubicBezTo>
                    <a:cubicBezTo>
                      <a:pt x="6477" y="140875"/>
                      <a:pt x="3429"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94" name="任意多边形: 形状 293"/>
              <p:cNvSpPr/>
              <p:nvPr/>
            </p:nvSpPr>
            <p:spPr>
              <a:xfrm>
                <a:off x="6527101" y="361073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5531"/>
                      <a:pt x="57912" y="27908"/>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295" name="任意多边形: 形状 294"/>
              <p:cNvSpPr/>
              <p:nvPr/>
            </p:nvSpPr>
            <p:spPr>
              <a:xfrm>
                <a:off x="6551390" y="3784091"/>
                <a:ext cx="32004" cy="168783"/>
              </a:xfrm>
              <a:custGeom>
                <a:avLst/>
                <a:gdLst>
                  <a:gd name="connsiteX0" fmla="*/ 0 w 32004"/>
                  <a:gd name="connsiteY0" fmla="*/ 168783 h 168783"/>
                  <a:gd name="connsiteX1" fmla="*/ 6572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572" y="126302"/>
                    </a:cubicBezTo>
                    <a:cubicBezTo>
                      <a:pt x="8954" y="112395"/>
                      <a:pt x="11525" y="97727"/>
                      <a:pt x="14097" y="84011"/>
                    </a:cubicBezTo>
                    <a:cubicBezTo>
                      <a:pt x="16669" y="70295"/>
                      <a:pt x="19526" y="55436"/>
                      <a:pt x="22479" y="41910"/>
                    </a:cubicBezTo>
                    <a:cubicBezTo>
                      <a:pt x="25432" y="28385"/>
                      <a:pt x="28575" y="13906"/>
                      <a:pt x="32004" y="0"/>
                    </a:cubicBezTo>
                    <a:cubicBezTo>
                      <a:pt x="30194" y="14288"/>
                      <a:pt x="27908" y="28575"/>
                      <a:pt x="25527" y="42481"/>
                    </a:cubicBezTo>
                    <a:cubicBezTo>
                      <a:pt x="23146" y="56388"/>
                      <a:pt x="20479" y="71056"/>
                      <a:pt x="18002" y="84772"/>
                    </a:cubicBezTo>
                    <a:cubicBezTo>
                      <a:pt x="15526" y="98488"/>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296" name="任意多边形: 形状 295"/>
              <p:cNvSpPr/>
              <p:nvPr/>
            </p:nvSpPr>
            <p:spPr>
              <a:xfrm>
                <a:off x="4237577" y="3588734"/>
                <a:ext cx="2527458" cy="1496568"/>
              </a:xfrm>
              <a:custGeom>
                <a:avLst/>
                <a:gdLst>
                  <a:gd name="connsiteX0" fmla="*/ 2527459 w 2527458"/>
                  <a:gd name="connsiteY0" fmla="*/ 1496568 h 1496568"/>
                  <a:gd name="connsiteX1" fmla="*/ 280702 w 2527458"/>
                  <a:gd name="connsiteY1" fmla="*/ 1496568 h 1496568"/>
                  <a:gd name="connsiteX2" fmla="*/ 0 w 2527458"/>
                  <a:gd name="connsiteY2" fmla="*/ 0 h 1496568"/>
                  <a:gd name="connsiteX3" fmla="*/ 2246757 w 2527458"/>
                  <a:gd name="connsiteY3" fmla="*/ 0 h 1496568"/>
                  <a:gd name="connsiteX4" fmla="*/ 2527459 w 2527458"/>
                  <a:gd name="connsiteY4" fmla="*/ 1496568 h 1496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58" h="1496568">
                    <a:moveTo>
                      <a:pt x="2527459" y="1496568"/>
                    </a:moveTo>
                    <a:lnTo>
                      <a:pt x="280702" y="1496568"/>
                    </a:lnTo>
                    <a:lnTo>
                      <a:pt x="0" y="0"/>
                    </a:lnTo>
                    <a:lnTo>
                      <a:pt x="2246757" y="0"/>
                    </a:lnTo>
                    <a:lnTo>
                      <a:pt x="2527459" y="1496568"/>
                    </a:lnTo>
                    <a:close/>
                  </a:path>
                </a:pathLst>
              </a:custGeom>
              <a:solidFill>
                <a:srgbClr val="C53F3F"/>
              </a:solidFill>
              <a:ln w="9525" cap="flat">
                <a:noFill/>
                <a:prstDash val="solid"/>
                <a:miter/>
              </a:ln>
            </p:spPr>
            <p:txBody>
              <a:bodyPr rtlCol="0" anchor="ctr"/>
              <a:lstStyle/>
              <a:p>
                <a:endParaRPr lang="zh-CN" altLang="en-US"/>
              </a:p>
            </p:txBody>
          </p:sp>
          <p:sp>
            <p:nvSpPr>
              <p:cNvPr id="297" name="任意多边形: 形状 296"/>
              <p:cNvSpPr/>
              <p:nvPr/>
            </p:nvSpPr>
            <p:spPr>
              <a:xfrm>
                <a:off x="4208526" y="3433762"/>
                <a:ext cx="911161" cy="154971"/>
              </a:xfrm>
              <a:custGeom>
                <a:avLst/>
                <a:gdLst>
                  <a:gd name="connsiteX0" fmla="*/ 834104 w 911161"/>
                  <a:gd name="connsiteY0" fmla="*/ 0 h 154971"/>
                  <a:gd name="connsiteX1" fmla="*/ 0 w 911161"/>
                  <a:gd name="connsiteY1" fmla="*/ 0 h 154971"/>
                  <a:gd name="connsiteX2" fmla="*/ 29051 w 911161"/>
                  <a:gd name="connsiteY2" fmla="*/ 154972 h 154971"/>
                  <a:gd name="connsiteX3" fmla="*/ 911162 w 911161"/>
                  <a:gd name="connsiteY3" fmla="*/ 154972 h 154971"/>
                  <a:gd name="connsiteX4" fmla="*/ 834104 w 911161"/>
                  <a:gd name="connsiteY4" fmla="*/ 0 h 154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161" h="154971">
                    <a:moveTo>
                      <a:pt x="834104" y="0"/>
                    </a:moveTo>
                    <a:lnTo>
                      <a:pt x="0" y="0"/>
                    </a:lnTo>
                    <a:lnTo>
                      <a:pt x="29051" y="154972"/>
                    </a:lnTo>
                    <a:lnTo>
                      <a:pt x="911162" y="154972"/>
                    </a:lnTo>
                    <a:lnTo>
                      <a:pt x="834104" y="0"/>
                    </a:lnTo>
                    <a:close/>
                  </a:path>
                </a:pathLst>
              </a:custGeom>
              <a:solidFill>
                <a:srgbClr val="C53F3F"/>
              </a:solidFill>
              <a:ln w="9525" cap="flat">
                <a:noFill/>
                <a:prstDash val="solid"/>
                <a:miter/>
              </a:ln>
            </p:spPr>
            <p:txBody>
              <a:bodyPr rtlCol="0" anchor="ctr"/>
              <a:lstStyle/>
              <a:p>
                <a:endParaRPr lang="zh-CN" altLang="en-US"/>
              </a:p>
            </p:txBody>
          </p:sp>
        </p:grpSp>
        <p:grpSp>
          <p:nvGrpSpPr>
            <p:cNvPr id="14" name="图形 26"/>
            <p:cNvGrpSpPr/>
            <p:nvPr/>
          </p:nvGrpSpPr>
          <p:grpSpPr>
            <a:xfrm>
              <a:off x="4198334" y="1753732"/>
              <a:ext cx="1546623" cy="1504769"/>
              <a:chOff x="4198334" y="1753732"/>
              <a:chExt cx="1546623" cy="1504769"/>
            </a:xfrm>
          </p:grpSpPr>
          <p:sp>
            <p:nvSpPr>
              <p:cNvPr id="23" name="任意多边形: 形状 22"/>
              <p:cNvSpPr/>
              <p:nvPr/>
            </p:nvSpPr>
            <p:spPr>
              <a:xfrm rot="-8015400">
                <a:off x="4649470" y="2466021"/>
                <a:ext cx="105346" cy="614743"/>
              </a:xfrm>
              <a:custGeom>
                <a:avLst/>
                <a:gdLst>
                  <a:gd name="connsiteX0" fmla="*/ 0 w 105346"/>
                  <a:gd name="connsiteY0" fmla="*/ 0 h 614743"/>
                  <a:gd name="connsiteX1" fmla="*/ 105346 w 105346"/>
                  <a:gd name="connsiteY1" fmla="*/ 0 h 614743"/>
                  <a:gd name="connsiteX2" fmla="*/ 105346 w 105346"/>
                  <a:gd name="connsiteY2" fmla="*/ 614743 h 614743"/>
                  <a:gd name="connsiteX3" fmla="*/ 0 w 105346"/>
                  <a:gd name="connsiteY3" fmla="*/ 614743 h 614743"/>
                </a:gdLst>
                <a:ahLst/>
                <a:cxnLst>
                  <a:cxn ang="0">
                    <a:pos x="connsiteX0" y="connsiteY0"/>
                  </a:cxn>
                  <a:cxn ang="0">
                    <a:pos x="connsiteX1" y="connsiteY1"/>
                  </a:cxn>
                  <a:cxn ang="0">
                    <a:pos x="connsiteX2" y="connsiteY2"/>
                  </a:cxn>
                  <a:cxn ang="0">
                    <a:pos x="connsiteX3" y="connsiteY3"/>
                  </a:cxn>
                </a:cxnLst>
                <a:rect l="l" t="t" r="r" b="b"/>
                <a:pathLst>
                  <a:path w="105346" h="614743">
                    <a:moveTo>
                      <a:pt x="0" y="0"/>
                    </a:moveTo>
                    <a:lnTo>
                      <a:pt x="105346" y="0"/>
                    </a:lnTo>
                    <a:lnTo>
                      <a:pt x="105346" y="614743"/>
                    </a:lnTo>
                    <a:lnTo>
                      <a:pt x="0" y="614743"/>
                    </a:lnTo>
                    <a:close/>
                  </a:path>
                </a:pathLst>
              </a:custGeom>
              <a:solidFill>
                <a:srgbClr val="C7C7C7"/>
              </a:solidFill>
              <a:ln w="9525" cap="flat">
                <a:noFill/>
                <a:prstDash val="solid"/>
                <a:miter/>
              </a:ln>
            </p:spPr>
            <p:txBody>
              <a:bodyPr rtlCol="0" anchor="ctr"/>
              <a:lstStyle/>
              <a:p>
                <a:endParaRPr lang="zh-CN" altLang="en-US"/>
              </a:p>
            </p:txBody>
          </p:sp>
          <p:sp>
            <p:nvSpPr>
              <p:cNvPr id="24" name="任意多边形: 形状 23"/>
              <p:cNvSpPr/>
              <p:nvPr/>
            </p:nvSpPr>
            <p:spPr>
              <a:xfrm>
                <a:off x="4198334" y="2847117"/>
                <a:ext cx="420814" cy="411384"/>
              </a:xfrm>
              <a:custGeom>
                <a:avLst/>
                <a:gdLst>
                  <a:gd name="connsiteX0" fmla="*/ 0 w 420814"/>
                  <a:gd name="connsiteY0" fmla="*/ 296037 h 411384"/>
                  <a:gd name="connsiteX1" fmla="*/ 109823 w 420814"/>
                  <a:gd name="connsiteY1" fmla="*/ 411385 h 411384"/>
                  <a:gd name="connsiteX2" fmla="*/ 109823 w 420814"/>
                  <a:gd name="connsiteY2" fmla="*/ 411385 h 411384"/>
                  <a:gd name="connsiteX3" fmla="*/ 420814 w 420814"/>
                  <a:gd name="connsiteY3" fmla="*/ 115443 h 411384"/>
                  <a:gd name="connsiteX4" fmla="*/ 420814 w 420814"/>
                  <a:gd name="connsiteY4" fmla="*/ 115443 h 411384"/>
                  <a:gd name="connsiteX5" fmla="*/ 310991 w 420814"/>
                  <a:gd name="connsiteY5" fmla="*/ 0 h 411384"/>
                  <a:gd name="connsiteX6" fmla="*/ 310991 w 420814"/>
                  <a:gd name="connsiteY6" fmla="*/ 0 h 411384"/>
                  <a:gd name="connsiteX7" fmla="*/ 0 w 420814"/>
                  <a:gd name="connsiteY7" fmla="*/ 296037 h 41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814" h="411384">
                    <a:moveTo>
                      <a:pt x="0" y="296037"/>
                    </a:moveTo>
                    <a:lnTo>
                      <a:pt x="109823" y="411385"/>
                    </a:lnTo>
                    <a:lnTo>
                      <a:pt x="109823" y="411385"/>
                    </a:lnTo>
                    <a:lnTo>
                      <a:pt x="420814" y="115443"/>
                    </a:lnTo>
                    <a:lnTo>
                      <a:pt x="420814" y="115443"/>
                    </a:lnTo>
                    <a:lnTo>
                      <a:pt x="310991" y="0"/>
                    </a:lnTo>
                    <a:lnTo>
                      <a:pt x="310991" y="0"/>
                    </a:lnTo>
                    <a:lnTo>
                      <a:pt x="0" y="296037"/>
                    </a:lnTo>
                    <a:close/>
                  </a:path>
                </a:pathLst>
              </a:custGeom>
              <a:solidFill>
                <a:srgbClr val="263238"/>
              </a:solidFill>
              <a:ln w="9525" cap="flat">
                <a:noFill/>
                <a:prstDash val="solid"/>
                <a:miter/>
              </a:ln>
            </p:spPr>
            <p:txBody>
              <a:bodyPr rtlCol="0" anchor="ctr"/>
              <a:lstStyle/>
              <a:p>
                <a:endParaRPr lang="zh-CN" altLang="en-US"/>
              </a:p>
            </p:txBody>
          </p:sp>
          <p:sp>
            <p:nvSpPr>
              <p:cNvPr id="25" name="任意多边形: 形状 24"/>
              <p:cNvSpPr/>
              <p:nvPr/>
            </p:nvSpPr>
            <p:spPr>
              <a:xfrm>
                <a:off x="4770687" y="1771302"/>
                <a:ext cx="960198" cy="960271"/>
              </a:xfrm>
              <a:custGeom>
                <a:avLst/>
                <a:gdLst>
                  <a:gd name="connsiteX0" fmla="*/ 6671 w 960198"/>
                  <a:gd name="connsiteY0" fmla="*/ 400397 h 960271"/>
                  <a:gd name="connsiteX1" fmla="*/ 559802 w 960198"/>
                  <a:gd name="connsiteY1" fmla="*/ 6745 h 960271"/>
                  <a:gd name="connsiteX2" fmla="*/ 953454 w 960198"/>
                  <a:gd name="connsiteY2" fmla="*/ 559875 h 960271"/>
                  <a:gd name="connsiteX3" fmla="*/ 400324 w 960198"/>
                  <a:gd name="connsiteY3" fmla="*/ 953527 h 960271"/>
                  <a:gd name="connsiteX4" fmla="*/ 400244 w 960198"/>
                  <a:gd name="connsiteY4" fmla="*/ 953514 h 960271"/>
                  <a:gd name="connsiteX5" fmla="*/ 6671 w 960198"/>
                  <a:gd name="connsiteY5" fmla="*/ 400397 h 960271"/>
                  <a:gd name="connsiteX6" fmla="*/ 60964 w 960198"/>
                  <a:gd name="connsiteY6" fmla="*/ 409922 h 960271"/>
                  <a:gd name="connsiteX7" fmla="*/ 409374 w 960198"/>
                  <a:gd name="connsiteY7" fmla="*/ 899687 h 960271"/>
                  <a:gd name="connsiteX8" fmla="*/ 899139 w 960198"/>
                  <a:gd name="connsiteY8" fmla="*/ 551277 h 960271"/>
                  <a:gd name="connsiteX9" fmla="*/ 550729 w 960198"/>
                  <a:gd name="connsiteY9" fmla="*/ 61512 h 960271"/>
                  <a:gd name="connsiteX10" fmla="*/ 550644 w 960198"/>
                  <a:gd name="connsiteY10" fmla="*/ 61498 h 960271"/>
                  <a:gd name="connsiteX11" fmla="*/ 60964 w 960198"/>
                  <a:gd name="connsiteY11" fmla="*/ 409922 h 96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60198" h="960271">
                    <a:moveTo>
                      <a:pt x="6671" y="400397"/>
                    </a:moveTo>
                    <a:cubicBezTo>
                      <a:pt x="50710" y="138950"/>
                      <a:pt x="298355" y="-37294"/>
                      <a:pt x="559802" y="6745"/>
                    </a:cubicBezTo>
                    <a:cubicBezTo>
                      <a:pt x="821249" y="50783"/>
                      <a:pt x="997493" y="298428"/>
                      <a:pt x="953454" y="559875"/>
                    </a:cubicBezTo>
                    <a:cubicBezTo>
                      <a:pt x="909416" y="821322"/>
                      <a:pt x="661771" y="997566"/>
                      <a:pt x="400324" y="953527"/>
                    </a:cubicBezTo>
                    <a:cubicBezTo>
                      <a:pt x="400297" y="953523"/>
                      <a:pt x="400271" y="953518"/>
                      <a:pt x="400244" y="953514"/>
                    </a:cubicBezTo>
                    <a:cubicBezTo>
                      <a:pt x="138987" y="909196"/>
                      <a:pt x="-37085" y="661749"/>
                      <a:pt x="6671" y="400397"/>
                    </a:cubicBezTo>
                    <a:close/>
                    <a:moveTo>
                      <a:pt x="60964" y="409922"/>
                    </a:moveTo>
                    <a:cubicBezTo>
                      <a:pt x="21930" y="641378"/>
                      <a:pt x="177919" y="860653"/>
                      <a:pt x="409374" y="899687"/>
                    </a:cubicBezTo>
                    <a:cubicBezTo>
                      <a:pt x="640830" y="938721"/>
                      <a:pt x="860105" y="782732"/>
                      <a:pt x="899139" y="551277"/>
                    </a:cubicBezTo>
                    <a:cubicBezTo>
                      <a:pt x="938173" y="319821"/>
                      <a:pt x="782185" y="100546"/>
                      <a:pt x="550729" y="61512"/>
                    </a:cubicBezTo>
                    <a:cubicBezTo>
                      <a:pt x="550701" y="61507"/>
                      <a:pt x="550672" y="61502"/>
                      <a:pt x="550644" y="61498"/>
                    </a:cubicBezTo>
                    <a:cubicBezTo>
                      <a:pt x="319265" y="22737"/>
                      <a:pt x="100185" y="178620"/>
                      <a:pt x="60964" y="409922"/>
                    </a:cubicBezTo>
                    <a:close/>
                  </a:path>
                </a:pathLst>
              </a:custGeom>
              <a:solidFill>
                <a:srgbClr val="37474F"/>
              </a:solidFill>
              <a:ln w="9525" cap="flat">
                <a:noFill/>
                <a:prstDash val="solid"/>
                <a:miter/>
              </a:ln>
            </p:spPr>
            <p:txBody>
              <a:bodyPr rtlCol="0" anchor="ctr"/>
              <a:lstStyle/>
              <a:p>
                <a:endParaRPr lang="zh-CN" altLang="en-US"/>
              </a:p>
            </p:txBody>
          </p:sp>
          <p:sp>
            <p:nvSpPr>
              <p:cNvPr id="26" name="任意多边形: 形状 25"/>
              <p:cNvSpPr/>
              <p:nvPr/>
            </p:nvSpPr>
            <p:spPr>
              <a:xfrm>
                <a:off x="4752487" y="1753732"/>
                <a:ext cx="992470" cy="992566"/>
              </a:xfrm>
              <a:custGeom>
                <a:avLst/>
                <a:gdLst>
                  <a:gd name="connsiteX0" fmla="*/ 629138 w 992470"/>
                  <a:gd name="connsiteY0" fmla="*/ 974323 h 992566"/>
                  <a:gd name="connsiteX1" fmla="*/ 18244 w 992470"/>
                  <a:gd name="connsiteY1" fmla="*/ 629138 h 992566"/>
                  <a:gd name="connsiteX2" fmla="*/ 363428 w 992470"/>
                  <a:gd name="connsiteY2" fmla="*/ 18244 h 992566"/>
                  <a:gd name="connsiteX3" fmla="*/ 974323 w 992470"/>
                  <a:gd name="connsiteY3" fmla="*/ 363428 h 992566"/>
                  <a:gd name="connsiteX4" fmla="*/ 784395 w 992470"/>
                  <a:gd name="connsiteY4" fmla="*/ 900218 h 992566"/>
                  <a:gd name="connsiteX5" fmla="*/ 629138 w 992470"/>
                  <a:gd name="connsiteY5" fmla="*/ 974323 h 992566"/>
                  <a:gd name="connsiteX6" fmla="*/ 374249 w 992470"/>
                  <a:gd name="connsiteY6" fmla="*/ 48492 h 992566"/>
                  <a:gd name="connsiteX7" fmla="*/ 228040 w 992470"/>
                  <a:gd name="connsiteY7" fmla="*/ 118311 h 992566"/>
                  <a:gd name="connsiteX8" fmla="*/ 121304 w 992470"/>
                  <a:gd name="connsiteY8" fmla="*/ 763802 h 992566"/>
                  <a:gd name="connsiteX9" fmla="*/ 766796 w 992470"/>
                  <a:gd name="connsiteY9" fmla="*/ 870538 h 992566"/>
                  <a:gd name="connsiteX10" fmla="*/ 873531 w 992470"/>
                  <a:gd name="connsiteY10" fmla="*/ 225047 h 992566"/>
                  <a:gd name="connsiteX11" fmla="*/ 374249 w 992470"/>
                  <a:gd name="connsiteY11" fmla="*/ 48492 h 992566"/>
                  <a:gd name="connsiteX12" fmla="*/ 614565 w 992470"/>
                  <a:gd name="connsiteY12" fmla="*/ 921268 h 992566"/>
                  <a:gd name="connsiteX13" fmla="*/ 74392 w 992470"/>
                  <a:gd name="connsiteY13" fmla="*/ 613851 h 992566"/>
                  <a:gd name="connsiteX14" fmla="*/ 64782 w 992470"/>
                  <a:gd name="connsiteY14" fmla="*/ 424635 h 992566"/>
                  <a:gd name="connsiteX15" fmla="*/ 64782 w 992470"/>
                  <a:gd name="connsiteY15" fmla="*/ 424635 h 992566"/>
                  <a:gd name="connsiteX16" fmla="*/ 571068 w 992470"/>
                  <a:gd name="connsiteY16" fmla="*/ 64592 h 992566"/>
                  <a:gd name="connsiteX17" fmla="*/ 931111 w 992470"/>
                  <a:gd name="connsiteY17" fmla="*/ 570879 h 992566"/>
                  <a:gd name="connsiteX18" fmla="*/ 752963 w 992470"/>
                  <a:gd name="connsiteY18" fmla="*/ 855450 h 992566"/>
                  <a:gd name="connsiteX19" fmla="*/ 614850 w 992470"/>
                  <a:gd name="connsiteY19" fmla="*/ 921268 h 992566"/>
                  <a:gd name="connsiteX20" fmla="*/ 93261 w 992470"/>
                  <a:gd name="connsiteY20" fmla="*/ 429397 h 992566"/>
                  <a:gd name="connsiteX21" fmla="*/ 429839 w 992470"/>
                  <a:gd name="connsiteY21" fmla="*/ 903444 h 992566"/>
                  <a:gd name="connsiteX22" fmla="*/ 903886 w 992470"/>
                  <a:gd name="connsiteY22" fmla="*/ 566866 h 992566"/>
                  <a:gd name="connsiteX23" fmla="*/ 567308 w 992470"/>
                  <a:gd name="connsiteY23" fmla="*/ 92819 h 992566"/>
                  <a:gd name="connsiteX24" fmla="*/ 260234 w 992470"/>
                  <a:gd name="connsiteY24" fmla="*/ 163173 h 992566"/>
                  <a:gd name="connsiteX25" fmla="*/ 93261 w 992470"/>
                  <a:gd name="connsiteY25" fmla="*/ 429873 h 992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92470" h="992566">
                    <a:moveTo>
                      <a:pt x="629138" y="974323"/>
                    </a:moveTo>
                    <a:cubicBezTo>
                      <a:pt x="365124" y="1047696"/>
                      <a:pt x="91617" y="893152"/>
                      <a:pt x="18244" y="629138"/>
                    </a:cubicBezTo>
                    <a:cubicBezTo>
                      <a:pt x="-55130" y="365124"/>
                      <a:pt x="99415" y="91617"/>
                      <a:pt x="363428" y="18244"/>
                    </a:cubicBezTo>
                    <a:cubicBezTo>
                      <a:pt x="627442" y="-55130"/>
                      <a:pt x="900949" y="99415"/>
                      <a:pt x="974323" y="363428"/>
                    </a:cubicBezTo>
                    <a:cubicBezTo>
                      <a:pt x="1030202" y="564495"/>
                      <a:pt x="954293" y="779036"/>
                      <a:pt x="784395" y="900218"/>
                    </a:cubicBezTo>
                    <a:cubicBezTo>
                      <a:pt x="737412" y="933873"/>
                      <a:pt x="684852" y="958960"/>
                      <a:pt x="629138" y="974323"/>
                    </a:cubicBezTo>
                    <a:close/>
                    <a:moveTo>
                      <a:pt x="374249" y="48492"/>
                    </a:moveTo>
                    <a:cubicBezTo>
                      <a:pt x="321843" y="63138"/>
                      <a:pt x="272374" y="86761"/>
                      <a:pt x="228040" y="118311"/>
                    </a:cubicBezTo>
                    <a:cubicBezTo>
                      <a:pt x="20318" y="267084"/>
                      <a:pt x="-27469" y="556080"/>
                      <a:pt x="121304" y="763802"/>
                    </a:cubicBezTo>
                    <a:cubicBezTo>
                      <a:pt x="270077" y="971524"/>
                      <a:pt x="559074" y="1019311"/>
                      <a:pt x="766796" y="870538"/>
                    </a:cubicBezTo>
                    <a:cubicBezTo>
                      <a:pt x="974517" y="721765"/>
                      <a:pt x="1022305" y="432768"/>
                      <a:pt x="873531" y="225047"/>
                    </a:cubicBezTo>
                    <a:cubicBezTo>
                      <a:pt x="760579" y="67339"/>
                      <a:pt x="561232" y="-3153"/>
                      <a:pt x="374249" y="48492"/>
                    </a:cubicBezTo>
                    <a:close/>
                    <a:moveTo>
                      <a:pt x="614565" y="921268"/>
                    </a:moveTo>
                    <a:cubicBezTo>
                      <a:pt x="380509" y="985542"/>
                      <a:pt x="138666" y="847906"/>
                      <a:pt x="74392" y="613851"/>
                    </a:cubicBezTo>
                    <a:cubicBezTo>
                      <a:pt x="57470" y="552228"/>
                      <a:pt x="54190" y="487656"/>
                      <a:pt x="64782" y="424635"/>
                    </a:cubicBezTo>
                    <a:lnTo>
                      <a:pt x="64782" y="424635"/>
                    </a:lnTo>
                    <a:cubicBezTo>
                      <a:pt x="105166" y="185405"/>
                      <a:pt x="331838" y="24208"/>
                      <a:pt x="571068" y="64592"/>
                    </a:cubicBezTo>
                    <a:cubicBezTo>
                      <a:pt x="810298" y="104976"/>
                      <a:pt x="971495" y="331649"/>
                      <a:pt x="931111" y="570879"/>
                    </a:cubicBezTo>
                    <a:cubicBezTo>
                      <a:pt x="911748" y="685581"/>
                      <a:pt x="847681" y="787922"/>
                      <a:pt x="752963" y="855450"/>
                    </a:cubicBezTo>
                    <a:cubicBezTo>
                      <a:pt x="711103" y="885254"/>
                      <a:pt x="664365" y="907527"/>
                      <a:pt x="614850" y="921268"/>
                    </a:cubicBezTo>
                    <a:close/>
                    <a:moveTo>
                      <a:pt x="93261" y="429397"/>
                    </a:moveTo>
                    <a:cubicBezTo>
                      <a:pt x="55300" y="653245"/>
                      <a:pt x="205991" y="865483"/>
                      <a:pt x="429839" y="903444"/>
                    </a:cubicBezTo>
                    <a:cubicBezTo>
                      <a:pt x="653687" y="941405"/>
                      <a:pt x="865925" y="790714"/>
                      <a:pt x="903886" y="566866"/>
                    </a:cubicBezTo>
                    <a:cubicBezTo>
                      <a:pt x="941846" y="343018"/>
                      <a:pt x="791156" y="130780"/>
                      <a:pt x="567308" y="92819"/>
                    </a:cubicBezTo>
                    <a:cubicBezTo>
                      <a:pt x="459669" y="74565"/>
                      <a:pt x="349189" y="99877"/>
                      <a:pt x="260234" y="163173"/>
                    </a:cubicBezTo>
                    <a:cubicBezTo>
                      <a:pt x="171403" y="226405"/>
                      <a:pt x="111338" y="322344"/>
                      <a:pt x="93261" y="429873"/>
                    </a:cubicBezTo>
                    <a:close/>
                  </a:path>
                </a:pathLst>
              </a:custGeom>
              <a:solidFill>
                <a:srgbClr val="37474F"/>
              </a:solidFill>
              <a:ln w="9525" cap="flat">
                <a:noFill/>
                <a:prstDash val="solid"/>
                <a:miter/>
              </a:ln>
            </p:spPr>
            <p:txBody>
              <a:bodyPr rtlCol="0" anchor="ctr"/>
              <a:lstStyle/>
              <a:p>
                <a:endParaRPr lang="zh-CN" altLang="en-US"/>
              </a:p>
            </p:txBody>
          </p:sp>
          <p:grpSp>
            <p:nvGrpSpPr>
              <p:cNvPr id="27" name="图形 26"/>
              <p:cNvGrpSpPr/>
              <p:nvPr/>
            </p:nvGrpSpPr>
            <p:grpSpPr>
              <a:xfrm>
                <a:off x="4842191" y="1843058"/>
                <a:ext cx="816929" cy="816762"/>
                <a:chOff x="4842191" y="1843058"/>
                <a:chExt cx="816929" cy="816762"/>
              </a:xfrm>
            </p:grpSpPr>
            <p:sp>
              <p:nvSpPr>
                <p:cNvPr id="29" name="任意多边形: 形状 28"/>
                <p:cNvSpPr/>
                <p:nvPr/>
              </p:nvSpPr>
              <p:spPr>
                <a:xfrm>
                  <a:off x="4842442" y="1843058"/>
                  <a:ext cx="816678" cy="816678"/>
                </a:xfrm>
                <a:custGeom>
                  <a:avLst/>
                  <a:gdLst>
                    <a:gd name="connsiteX0" fmla="*/ 418310 w 816678"/>
                    <a:gd name="connsiteY0" fmla="*/ 124 h 816678"/>
                    <a:gd name="connsiteX1" fmla="*/ 124 w 816678"/>
                    <a:gd name="connsiteY1" fmla="*/ 398368 h 816678"/>
                    <a:gd name="connsiteX2" fmla="*/ 398368 w 816678"/>
                    <a:gd name="connsiteY2" fmla="*/ 816554 h 816678"/>
                    <a:gd name="connsiteX3" fmla="*/ 816550 w 816678"/>
                    <a:gd name="connsiteY3" fmla="*/ 418462 h 816678"/>
                    <a:gd name="connsiteX4" fmla="*/ 418462 w 816678"/>
                    <a:gd name="connsiteY4" fmla="*/ 128 h 816678"/>
                    <a:gd name="connsiteX5" fmla="*/ 418310 w 816678"/>
                    <a:gd name="connsiteY5" fmla="*/ 124 h 81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6678" h="816678">
                      <a:moveTo>
                        <a:pt x="418310" y="124"/>
                      </a:moveTo>
                      <a:cubicBezTo>
                        <a:pt x="192859" y="-5383"/>
                        <a:pt x="5631" y="172917"/>
                        <a:pt x="124" y="398368"/>
                      </a:cubicBezTo>
                      <a:cubicBezTo>
                        <a:pt x="-5383" y="623819"/>
                        <a:pt x="172917" y="811047"/>
                        <a:pt x="398368" y="816554"/>
                      </a:cubicBezTo>
                      <a:cubicBezTo>
                        <a:pt x="623760" y="822060"/>
                        <a:pt x="810961" y="643852"/>
                        <a:pt x="816550" y="418462"/>
                      </a:cubicBezTo>
                      <a:cubicBezTo>
                        <a:pt x="822141" y="193013"/>
                        <a:pt x="643911" y="5719"/>
                        <a:pt x="418462" y="128"/>
                      </a:cubicBezTo>
                      <a:cubicBezTo>
                        <a:pt x="418412" y="127"/>
                        <a:pt x="418361" y="126"/>
                        <a:pt x="418310" y="124"/>
                      </a:cubicBezTo>
                      <a:close/>
                    </a:path>
                  </a:pathLst>
                </a:custGeom>
                <a:solidFill>
                  <a:srgbClr val="FFFFFF"/>
                </a:solidFill>
                <a:ln w="9525" cap="flat">
                  <a:noFill/>
                  <a:prstDash val="solid"/>
                  <a:miter/>
                </a:ln>
              </p:spPr>
              <p:txBody>
                <a:bodyPr rtlCol="0" anchor="ctr"/>
                <a:lstStyle/>
                <a:p>
                  <a:endParaRPr lang="zh-CN" altLang="en-US"/>
                </a:p>
              </p:txBody>
            </p:sp>
            <p:sp>
              <p:nvSpPr>
                <p:cNvPr id="30" name="任意多边形: 形状 29"/>
                <p:cNvSpPr/>
                <p:nvPr/>
              </p:nvSpPr>
              <p:spPr>
                <a:xfrm>
                  <a:off x="4842191" y="1856612"/>
                  <a:ext cx="303784" cy="496062"/>
                </a:xfrm>
                <a:custGeom>
                  <a:avLst/>
                  <a:gdLst>
                    <a:gd name="connsiteX0" fmla="*/ 303785 w 303784"/>
                    <a:gd name="connsiteY0" fmla="*/ 0 h 496062"/>
                    <a:gd name="connsiteX1" fmla="*/ 12701 w 303784"/>
                    <a:gd name="connsiteY1" fmla="*/ 496062 h 496062"/>
                  </a:gdLst>
                  <a:ahLst/>
                  <a:cxnLst>
                    <a:cxn ang="0">
                      <a:pos x="connsiteX0" y="connsiteY0"/>
                    </a:cxn>
                    <a:cxn ang="0">
                      <a:pos x="connsiteX1" y="connsiteY1"/>
                    </a:cxn>
                  </a:cxnLst>
                  <a:rect l="l" t="t" r="r" b="b"/>
                  <a:pathLst>
                    <a:path w="303784" h="496062">
                      <a:moveTo>
                        <a:pt x="303785" y="0"/>
                      </a:moveTo>
                      <a:cubicBezTo>
                        <a:pt x="87278" y="57734"/>
                        <a:pt x="-42496" y="278895"/>
                        <a:pt x="12701" y="496062"/>
                      </a:cubicBezTo>
                      <a:close/>
                    </a:path>
                  </a:pathLst>
                </a:custGeom>
                <a:solidFill>
                  <a:srgbClr val="EBEBEB"/>
                </a:solidFill>
                <a:ln w="9525" cap="flat">
                  <a:noFill/>
                  <a:prstDash val="solid"/>
                  <a:miter/>
                </a:ln>
              </p:spPr>
              <p:txBody>
                <a:bodyPr rtlCol="0" anchor="ctr"/>
                <a:lstStyle/>
                <a:p>
                  <a:endParaRPr lang="zh-CN" altLang="en-US"/>
                </a:p>
              </p:txBody>
            </p:sp>
            <p:sp>
              <p:nvSpPr>
                <p:cNvPr id="31" name="任意多边形: 形状 30"/>
                <p:cNvSpPr/>
                <p:nvPr/>
              </p:nvSpPr>
              <p:spPr>
                <a:xfrm>
                  <a:off x="5144928" y="1966436"/>
                  <a:ext cx="500634" cy="693384"/>
                </a:xfrm>
                <a:custGeom>
                  <a:avLst/>
                  <a:gdLst>
                    <a:gd name="connsiteX0" fmla="*/ 398621 w 500634"/>
                    <a:gd name="connsiteY0" fmla="*/ 0 h 693384"/>
                    <a:gd name="connsiteX1" fmla="*/ 0 w 500634"/>
                    <a:gd name="connsiteY1" fmla="*/ 679418 h 693384"/>
                    <a:gd name="connsiteX2" fmla="*/ 95917 w 500634"/>
                    <a:gd name="connsiteY2" fmla="*/ 693230 h 693384"/>
                    <a:gd name="connsiteX3" fmla="*/ 206312 w 500634"/>
                    <a:gd name="connsiteY3" fmla="*/ 680847 h 693384"/>
                    <a:gd name="connsiteX4" fmla="*/ 500634 w 500634"/>
                    <a:gd name="connsiteY4" fmla="*/ 179356 h 693384"/>
                    <a:gd name="connsiteX5" fmla="*/ 398621 w 500634"/>
                    <a:gd name="connsiteY5" fmla="*/ 0 h 69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634" h="693384">
                      <a:moveTo>
                        <a:pt x="398621" y="0"/>
                      </a:moveTo>
                      <a:lnTo>
                        <a:pt x="0" y="679418"/>
                      </a:lnTo>
                      <a:cubicBezTo>
                        <a:pt x="31311" y="687813"/>
                        <a:pt x="63510" y="692449"/>
                        <a:pt x="95917" y="693230"/>
                      </a:cubicBezTo>
                      <a:cubicBezTo>
                        <a:pt x="133112" y="694266"/>
                        <a:pt x="170270" y="690098"/>
                        <a:pt x="206312" y="680847"/>
                      </a:cubicBezTo>
                      <a:lnTo>
                        <a:pt x="500634" y="179356"/>
                      </a:lnTo>
                      <a:cubicBezTo>
                        <a:pt x="482549" y="111822"/>
                        <a:pt x="447423" y="50064"/>
                        <a:pt x="398621" y="0"/>
                      </a:cubicBezTo>
                      <a:close/>
                    </a:path>
                  </a:pathLst>
                </a:custGeom>
                <a:solidFill>
                  <a:srgbClr val="EBEBEB"/>
                </a:solidFill>
                <a:ln w="9525" cap="flat">
                  <a:noFill/>
                  <a:prstDash val="solid"/>
                  <a:miter/>
                </a:ln>
              </p:spPr>
              <p:txBody>
                <a:bodyPr rtlCol="0" anchor="ctr"/>
                <a:lstStyle/>
                <a:p>
                  <a:endParaRPr lang="zh-CN" altLang="en-US"/>
                </a:p>
              </p:txBody>
            </p:sp>
            <p:sp>
              <p:nvSpPr>
                <p:cNvPr id="32" name="任意多边形: 形状 31"/>
                <p:cNvSpPr/>
                <p:nvPr/>
              </p:nvSpPr>
              <p:spPr>
                <a:xfrm>
                  <a:off x="4921662" y="1846230"/>
                  <a:ext cx="457961" cy="706659"/>
                </a:xfrm>
                <a:custGeom>
                  <a:avLst/>
                  <a:gdLst>
                    <a:gd name="connsiteX0" fmla="*/ 379762 w 457961"/>
                    <a:gd name="connsiteY0" fmla="*/ 0 h 706659"/>
                    <a:gd name="connsiteX1" fmla="*/ 0 w 457961"/>
                    <a:gd name="connsiteY1" fmla="*/ 647129 h 706659"/>
                    <a:gd name="connsiteX2" fmla="*/ 53626 w 457961"/>
                    <a:gd name="connsiteY2" fmla="*/ 706660 h 706659"/>
                    <a:gd name="connsiteX3" fmla="*/ 457962 w 457961"/>
                    <a:gd name="connsiteY3" fmla="*/ 17621 h 706659"/>
                    <a:gd name="connsiteX4" fmla="*/ 379762 w 457961"/>
                    <a:gd name="connsiteY4" fmla="*/ 0 h 706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961" h="706659">
                      <a:moveTo>
                        <a:pt x="379762" y="0"/>
                      </a:moveTo>
                      <a:lnTo>
                        <a:pt x="0" y="647129"/>
                      </a:lnTo>
                      <a:cubicBezTo>
                        <a:pt x="15930" y="668642"/>
                        <a:pt x="33887" y="688577"/>
                        <a:pt x="53626" y="706660"/>
                      </a:cubicBezTo>
                      <a:lnTo>
                        <a:pt x="457962" y="17621"/>
                      </a:lnTo>
                      <a:cubicBezTo>
                        <a:pt x="432551" y="9144"/>
                        <a:pt x="406353" y="3241"/>
                        <a:pt x="379762" y="0"/>
                      </a:cubicBezTo>
                      <a:close/>
                    </a:path>
                  </a:pathLst>
                </a:custGeom>
                <a:solidFill>
                  <a:srgbClr val="EBEBEB"/>
                </a:solidFill>
                <a:ln w="9525" cap="flat">
                  <a:noFill/>
                  <a:prstDash val="solid"/>
                  <a:miter/>
                </a:ln>
              </p:spPr>
              <p:txBody>
                <a:bodyPr rtlCol="0" anchor="ctr"/>
                <a:lstStyle/>
                <a:p>
                  <a:endParaRPr lang="zh-CN" altLang="en-US"/>
                </a:p>
              </p:txBody>
            </p:sp>
            <p:sp>
              <p:nvSpPr>
                <p:cNvPr id="33" name="任意多边形: 形状 32"/>
                <p:cNvSpPr/>
                <p:nvPr/>
              </p:nvSpPr>
              <p:spPr>
                <a:xfrm>
                  <a:off x="5091969" y="1929193"/>
                  <a:ext cx="421100" cy="703992"/>
                </a:xfrm>
                <a:custGeom>
                  <a:avLst/>
                  <a:gdLst>
                    <a:gd name="connsiteX0" fmla="*/ 409575 w 421100"/>
                    <a:gd name="connsiteY0" fmla="*/ 0 h 703992"/>
                    <a:gd name="connsiteX1" fmla="*/ 0 w 421100"/>
                    <a:gd name="connsiteY1" fmla="*/ 698468 h 703992"/>
                    <a:gd name="connsiteX2" fmla="*/ 13811 w 421100"/>
                    <a:gd name="connsiteY2" fmla="*/ 703993 h 703992"/>
                    <a:gd name="connsiteX3" fmla="*/ 421100 w 421100"/>
                    <a:gd name="connsiteY3" fmla="*/ 9334 h 703992"/>
                    <a:gd name="connsiteX4" fmla="*/ 409575 w 421100"/>
                    <a:gd name="connsiteY4" fmla="*/ 0 h 703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00" h="703992">
                      <a:moveTo>
                        <a:pt x="409575" y="0"/>
                      </a:moveTo>
                      <a:lnTo>
                        <a:pt x="0" y="698468"/>
                      </a:lnTo>
                      <a:cubicBezTo>
                        <a:pt x="4572" y="700373"/>
                        <a:pt x="9525" y="702278"/>
                        <a:pt x="13811" y="703993"/>
                      </a:cubicBezTo>
                      <a:lnTo>
                        <a:pt x="421100" y="9334"/>
                      </a:lnTo>
                      <a:cubicBezTo>
                        <a:pt x="417386" y="6191"/>
                        <a:pt x="413480" y="2953"/>
                        <a:pt x="409575" y="0"/>
                      </a:cubicBezTo>
                      <a:close/>
                    </a:path>
                  </a:pathLst>
                </a:custGeom>
                <a:solidFill>
                  <a:srgbClr val="EBEBEB"/>
                </a:solidFill>
                <a:ln w="9525" cap="flat">
                  <a:noFill/>
                  <a:prstDash val="solid"/>
                  <a:miter/>
                </a:ln>
              </p:spPr>
              <p:txBody>
                <a:bodyPr rtlCol="0" anchor="ctr"/>
                <a:lstStyle/>
                <a:p>
                  <a:endParaRPr lang="zh-CN" altLang="en-US"/>
                </a:p>
              </p:txBody>
            </p:sp>
            <p:sp>
              <p:nvSpPr>
                <p:cNvPr id="34" name="任意多边形: 形状 33"/>
                <p:cNvSpPr/>
                <p:nvPr/>
              </p:nvSpPr>
              <p:spPr>
                <a:xfrm>
                  <a:off x="5476017" y="2281999"/>
                  <a:ext cx="181832" cy="309943"/>
                </a:xfrm>
                <a:custGeom>
                  <a:avLst/>
                  <a:gdLst>
                    <a:gd name="connsiteX0" fmla="*/ 181832 w 181832"/>
                    <a:gd name="connsiteY0" fmla="*/ 0 h 309943"/>
                    <a:gd name="connsiteX1" fmla="*/ 0 w 181832"/>
                    <a:gd name="connsiteY1" fmla="*/ 309943 h 309943"/>
                    <a:gd name="connsiteX2" fmla="*/ 29623 w 181832"/>
                    <a:gd name="connsiteY2" fmla="*/ 288322 h 309943"/>
                    <a:gd name="connsiteX3" fmla="*/ 177546 w 181832"/>
                    <a:gd name="connsiteY3" fmla="*/ 36195 h 309943"/>
                    <a:gd name="connsiteX4" fmla="*/ 181832 w 181832"/>
                    <a:gd name="connsiteY4" fmla="*/ 0 h 30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32" h="309943">
                      <a:moveTo>
                        <a:pt x="181832" y="0"/>
                      </a:moveTo>
                      <a:lnTo>
                        <a:pt x="0" y="309943"/>
                      </a:lnTo>
                      <a:cubicBezTo>
                        <a:pt x="10233" y="303241"/>
                        <a:pt x="20120" y="296025"/>
                        <a:pt x="29623" y="288322"/>
                      </a:cubicBezTo>
                      <a:lnTo>
                        <a:pt x="177546" y="36195"/>
                      </a:lnTo>
                      <a:cubicBezTo>
                        <a:pt x="179642" y="24384"/>
                        <a:pt x="181070" y="12287"/>
                        <a:pt x="181832" y="0"/>
                      </a:cubicBezTo>
                      <a:close/>
                    </a:path>
                  </a:pathLst>
                </a:custGeom>
                <a:solidFill>
                  <a:srgbClr val="EBEBEB"/>
                </a:solidFill>
                <a:ln w="9525" cap="flat">
                  <a:noFill/>
                  <a:prstDash val="solid"/>
                  <a:miter/>
                </a:ln>
              </p:spPr>
              <p:txBody>
                <a:bodyPr rtlCol="0" anchor="ctr"/>
                <a:lstStyle/>
                <a:p>
                  <a:endParaRPr lang="zh-CN" altLang="en-US"/>
                </a:p>
              </p:txBody>
            </p:sp>
          </p:grpSp>
          <p:sp>
            <p:nvSpPr>
              <p:cNvPr id="28" name="任意多边形: 形状 27"/>
              <p:cNvSpPr/>
              <p:nvPr/>
            </p:nvSpPr>
            <p:spPr>
              <a:xfrm>
                <a:off x="4929092" y="1908679"/>
                <a:ext cx="409289" cy="269783"/>
              </a:xfrm>
              <a:custGeom>
                <a:avLst/>
                <a:gdLst>
                  <a:gd name="connsiteX0" fmla="*/ 0 w 409289"/>
                  <a:gd name="connsiteY0" fmla="*/ 269784 h 269783"/>
                  <a:gd name="connsiteX1" fmla="*/ 51816 w 409289"/>
                  <a:gd name="connsiteY1" fmla="*/ 146625 h 269783"/>
                  <a:gd name="connsiteX2" fmla="*/ 95155 w 409289"/>
                  <a:gd name="connsiteY2" fmla="*/ 94238 h 269783"/>
                  <a:gd name="connsiteX3" fmla="*/ 148495 w 409289"/>
                  <a:gd name="connsiteY3" fmla="*/ 51280 h 269783"/>
                  <a:gd name="connsiteX4" fmla="*/ 275939 w 409289"/>
                  <a:gd name="connsiteY4" fmla="*/ 3655 h 269783"/>
                  <a:gd name="connsiteX5" fmla="*/ 409289 w 409289"/>
                  <a:gd name="connsiteY5" fmla="*/ 9846 h 269783"/>
                  <a:gd name="connsiteX6" fmla="*/ 280130 w 409289"/>
                  <a:gd name="connsiteY6" fmla="*/ 25563 h 269783"/>
                  <a:gd name="connsiteX7" fmla="*/ 219742 w 409289"/>
                  <a:gd name="connsiteY7" fmla="*/ 45660 h 269783"/>
                  <a:gd name="connsiteX8" fmla="*/ 163925 w 409289"/>
                  <a:gd name="connsiteY8" fmla="*/ 75093 h 269783"/>
                  <a:gd name="connsiteX9" fmla="*/ 69533 w 409289"/>
                  <a:gd name="connsiteY9" fmla="*/ 159770 h 269783"/>
                  <a:gd name="connsiteX10" fmla="*/ 0 w 409289"/>
                  <a:gd name="connsiteY10" fmla="*/ 269784 h 26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9289" h="269783">
                    <a:moveTo>
                      <a:pt x="0" y="269784"/>
                    </a:moveTo>
                    <a:cubicBezTo>
                      <a:pt x="8684" y="225624"/>
                      <a:pt x="26318" y="183711"/>
                      <a:pt x="51816" y="146625"/>
                    </a:cubicBezTo>
                    <a:cubicBezTo>
                      <a:pt x="64527" y="127797"/>
                      <a:pt x="79041" y="110252"/>
                      <a:pt x="95155" y="94238"/>
                    </a:cubicBezTo>
                    <a:cubicBezTo>
                      <a:pt x="111537" y="78265"/>
                      <a:pt x="129397" y="63881"/>
                      <a:pt x="148495" y="51280"/>
                    </a:cubicBezTo>
                    <a:cubicBezTo>
                      <a:pt x="187113" y="26537"/>
                      <a:pt x="230558" y="10301"/>
                      <a:pt x="275939" y="3655"/>
                    </a:cubicBezTo>
                    <a:cubicBezTo>
                      <a:pt x="320378" y="-2795"/>
                      <a:pt x="365640" y="-694"/>
                      <a:pt x="409289" y="9846"/>
                    </a:cubicBezTo>
                    <a:cubicBezTo>
                      <a:pt x="365808" y="10587"/>
                      <a:pt x="322521" y="15854"/>
                      <a:pt x="280130" y="25563"/>
                    </a:cubicBezTo>
                    <a:cubicBezTo>
                      <a:pt x="259483" y="30593"/>
                      <a:pt x="239286" y="37315"/>
                      <a:pt x="219742" y="45660"/>
                    </a:cubicBezTo>
                    <a:cubicBezTo>
                      <a:pt x="200235" y="53657"/>
                      <a:pt x="181543" y="63513"/>
                      <a:pt x="163925" y="75093"/>
                    </a:cubicBezTo>
                    <a:cubicBezTo>
                      <a:pt x="128248" y="98237"/>
                      <a:pt x="96401" y="126806"/>
                      <a:pt x="69533" y="159770"/>
                    </a:cubicBezTo>
                    <a:cubicBezTo>
                      <a:pt x="42088" y="193564"/>
                      <a:pt x="18748" y="230493"/>
                      <a:pt x="0" y="269784"/>
                    </a:cubicBezTo>
                    <a:close/>
                  </a:path>
                </a:pathLst>
              </a:custGeom>
              <a:solidFill>
                <a:srgbClr val="FFFFFF"/>
              </a:solidFill>
              <a:ln w="9525" cap="flat">
                <a:noFill/>
                <a:prstDash val="solid"/>
                <a:miter/>
              </a:ln>
            </p:spPr>
            <p:txBody>
              <a:bodyPr rtlCol="0" anchor="ctr"/>
              <a:lstStyle/>
              <a:p>
                <a:endParaRPr lang="zh-CN" altLang="en-US"/>
              </a:p>
            </p:txBody>
          </p:sp>
        </p:grpSp>
        <p:grpSp>
          <p:nvGrpSpPr>
            <p:cNvPr id="15" name="图形 26"/>
            <p:cNvGrpSpPr/>
            <p:nvPr/>
          </p:nvGrpSpPr>
          <p:grpSpPr>
            <a:xfrm>
              <a:off x="4339399" y="4850701"/>
              <a:ext cx="1765172" cy="292131"/>
              <a:chOff x="4339399" y="4850701"/>
              <a:chExt cx="1765172" cy="292131"/>
            </a:xfrm>
          </p:grpSpPr>
          <p:sp>
            <p:nvSpPr>
              <p:cNvPr id="16" name="任意多边形: 形状 15"/>
              <p:cNvSpPr/>
              <p:nvPr/>
            </p:nvSpPr>
            <p:spPr>
              <a:xfrm>
                <a:off x="4339399" y="4850701"/>
                <a:ext cx="1540573" cy="292131"/>
              </a:xfrm>
              <a:custGeom>
                <a:avLst/>
                <a:gdLst>
                  <a:gd name="connsiteX0" fmla="*/ 0 w 1540573"/>
                  <a:gd name="connsiteY0" fmla="*/ 0 h 292131"/>
                  <a:gd name="connsiteX1" fmla="*/ 1540574 w 1540573"/>
                  <a:gd name="connsiteY1" fmla="*/ 0 h 292131"/>
                  <a:gd name="connsiteX2" fmla="*/ 1540574 w 1540573"/>
                  <a:gd name="connsiteY2" fmla="*/ 292132 h 292131"/>
                  <a:gd name="connsiteX3" fmla="*/ 0 w 1540573"/>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1540573" h="292131">
                    <a:moveTo>
                      <a:pt x="0" y="0"/>
                    </a:moveTo>
                    <a:lnTo>
                      <a:pt x="1540574" y="0"/>
                    </a:lnTo>
                    <a:lnTo>
                      <a:pt x="1540574" y="292132"/>
                    </a:lnTo>
                    <a:lnTo>
                      <a:pt x="0" y="292132"/>
                    </a:lnTo>
                    <a:close/>
                  </a:path>
                </a:pathLst>
              </a:custGeom>
              <a:solidFill>
                <a:srgbClr val="455A64"/>
              </a:solidFill>
              <a:ln w="9525" cap="flat">
                <a:noFill/>
                <a:prstDash val="solid"/>
                <a:miter/>
              </a:ln>
            </p:spPr>
            <p:txBody>
              <a:bodyPr rtlCol="0" anchor="ctr"/>
              <a:lstStyle/>
              <a:p>
                <a:endParaRPr lang="zh-CN" altLang="en-US"/>
              </a:p>
            </p:txBody>
          </p:sp>
          <p:sp>
            <p:nvSpPr>
              <p:cNvPr id="17" name="任意多边形: 形状 16"/>
              <p:cNvSpPr/>
              <p:nvPr/>
            </p:nvSpPr>
            <p:spPr>
              <a:xfrm>
                <a:off x="4339399" y="4850701"/>
                <a:ext cx="207835" cy="292131"/>
              </a:xfrm>
              <a:custGeom>
                <a:avLst/>
                <a:gdLst>
                  <a:gd name="connsiteX0" fmla="*/ 0 w 207835"/>
                  <a:gd name="connsiteY0" fmla="*/ 0 h 292131"/>
                  <a:gd name="connsiteX1" fmla="*/ 207836 w 207835"/>
                  <a:gd name="connsiteY1" fmla="*/ 0 h 292131"/>
                  <a:gd name="connsiteX2" fmla="*/ 207836 w 207835"/>
                  <a:gd name="connsiteY2" fmla="*/ 292132 h 292131"/>
                  <a:gd name="connsiteX3" fmla="*/ 0 w 207835"/>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207835" h="292131">
                    <a:moveTo>
                      <a:pt x="0" y="0"/>
                    </a:moveTo>
                    <a:lnTo>
                      <a:pt x="207836" y="0"/>
                    </a:lnTo>
                    <a:lnTo>
                      <a:pt x="207836" y="292132"/>
                    </a:lnTo>
                    <a:lnTo>
                      <a:pt x="0" y="292132"/>
                    </a:lnTo>
                    <a:close/>
                  </a:path>
                </a:pathLst>
              </a:custGeom>
              <a:solidFill>
                <a:srgbClr val="D3766A"/>
              </a:solidFill>
              <a:ln w="9525" cap="flat">
                <a:noFill/>
                <a:prstDash val="solid"/>
                <a:miter/>
              </a:ln>
            </p:spPr>
            <p:txBody>
              <a:bodyPr rtlCol="0" anchor="ctr"/>
              <a:lstStyle/>
              <a:p>
                <a:endParaRPr lang="zh-CN" altLang="en-US"/>
              </a:p>
            </p:txBody>
          </p:sp>
          <p:sp>
            <p:nvSpPr>
              <p:cNvPr id="18" name="任意多边形: 形状 17"/>
              <p:cNvSpPr/>
              <p:nvPr/>
            </p:nvSpPr>
            <p:spPr>
              <a:xfrm rot="10800000">
                <a:off x="4547235" y="4850701"/>
                <a:ext cx="61912" cy="292131"/>
              </a:xfrm>
              <a:custGeom>
                <a:avLst/>
                <a:gdLst>
                  <a:gd name="connsiteX0" fmla="*/ 0 w 61912"/>
                  <a:gd name="connsiteY0" fmla="*/ 0 h 292131"/>
                  <a:gd name="connsiteX1" fmla="*/ 61913 w 61912"/>
                  <a:gd name="connsiteY1" fmla="*/ 0 h 292131"/>
                  <a:gd name="connsiteX2" fmla="*/ 61913 w 61912"/>
                  <a:gd name="connsiteY2" fmla="*/ 292132 h 292131"/>
                  <a:gd name="connsiteX3" fmla="*/ 0 w 61912"/>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61912" h="292131">
                    <a:moveTo>
                      <a:pt x="0" y="0"/>
                    </a:moveTo>
                    <a:lnTo>
                      <a:pt x="61913" y="0"/>
                    </a:lnTo>
                    <a:lnTo>
                      <a:pt x="61913" y="292132"/>
                    </a:lnTo>
                    <a:lnTo>
                      <a:pt x="0" y="292132"/>
                    </a:lnTo>
                    <a:close/>
                  </a:path>
                </a:pathLst>
              </a:custGeom>
              <a:solidFill>
                <a:srgbClr val="C7C7C7"/>
              </a:solidFill>
              <a:ln w="9525" cap="flat">
                <a:noFill/>
                <a:prstDash val="solid"/>
                <a:miter/>
              </a:ln>
            </p:spPr>
            <p:txBody>
              <a:bodyPr rtlCol="0" anchor="ctr"/>
              <a:lstStyle/>
              <a:p>
                <a:endParaRPr lang="zh-CN" altLang="en-US"/>
              </a:p>
            </p:txBody>
          </p:sp>
          <p:sp>
            <p:nvSpPr>
              <p:cNvPr id="19" name="任意多边形: 形状 18"/>
              <p:cNvSpPr/>
              <p:nvPr/>
            </p:nvSpPr>
            <p:spPr>
              <a:xfrm>
                <a:off x="5841587" y="4850701"/>
                <a:ext cx="262985" cy="292131"/>
              </a:xfrm>
              <a:custGeom>
                <a:avLst/>
                <a:gdLst>
                  <a:gd name="connsiteX0" fmla="*/ 34385 w 262985"/>
                  <a:gd name="connsiteY0" fmla="*/ 292132 h 292131"/>
                  <a:gd name="connsiteX1" fmla="*/ 205835 w 262985"/>
                  <a:gd name="connsiteY1" fmla="*/ 181832 h 292131"/>
                  <a:gd name="connsiteX2" fmla="*/ 262985 w 262985"/>
                  <a:gd name="connsiteY2" fmla="*/ 145732 h 292131"/>
                  <a:gd name="connsiteX3" fmla="*/ 206788 w 262985"/>
                  <a:gd name="connsiteY3" fmla="*/ 109347 h 292131"/>
                  <a:gd name="connsiteX4" fmla="*/ 37719 w 262985"/>
                  <a:gd name="connsiteY4" fmla="*/ 0 h 292131"/>
                  <a:gd name="connsiteX5" fmla="*/ 2953 w 262985"/>
                  <a:gd name="connsiteY5" fmla="*/ 29623 h 292131"/>
                  <a:gd name="connsiteX6" fmla="*/ 37052 w 262985"/>
                  <a:gd name="connsiteY6" fmla="*/ 58198 h 292131"/>
                  <a:gd name="connsiteX7" fmla="*/ 2286 w 262985"/>
                  <a:gd name="connsiteY7" fmla="*/ 87821 h 292131"/>
                  <a:gd name="connsiteX8" fmla="*/ 36290 w 262985"/>
                  <a:gd name="connsiteY8" fmla="*/ 116396 h 292131"/>
                  <a:gd name="connsiteX9" fmla="*/ 1524 w 262985"/>
                  <a:gd name="connsiteY9" fmla="*/ 144971 h 292131"/>
                  <a:gd name="connsiteX10" fmla="*/ 35528 w 262985"/>
                  <a:gd name="connsiteY10" fmla="*/ 174403 h 292131"/>
                  <a:gd name="connsiteX11" fmla="*/ 762 w 262985"/>
                  <a:gd name="connsiteY11" fmla="*/ 202978 h 292131"/>
                  <a:gd name="connsiteX12" fmla="*/ 34766 w 262985"/>
                  <a:gd name="connsiteY12" fmla="*/ 232505 h 292131"/>
                  <a:gd name="connsiteX13" fmla="*/ 0 w 262985"/>
                  <a:gd name="connsiteY13" fmla="*/ 261080 h 292131"/>
                  <a:gd name="connsiteX14" fmla="*/ 34385 w 262985"/>
                  <a:gd name="connsiteY14" fmla="*/ 292132 h 29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2985" h="292131">
                    <a:moveTo>
                      <a:pt x="34385" y="292132"/>
                    </a:moveTo>
                    <a:lnTo>
                      <a:pt x="205835" y="181832"/>
                    </a:lnTo>
                    <a:lnTo>
                      <a:pt x="262985" y="145732"/>
                    </a:lnTo>
                    <a:lnTo>
                      <a:pt x="206788" y="109347"/>
                    </a:lnTo>
                    <a:lnTo>
                      <a:pt x="37719" y="0"/>
                    </a:lnTo>
                    <a:lnTo>
                      <a:pt x="2953" y="29623"/>
                    </a:lnTo>
                    <a:lnTo>
                      <a:pt x="37052" y="58198"/>
                    </a:lnTo>
                    <a:lnTo>
                      <a:pt x="2286" y="87821"/>
                    </a:lnTo>
                    <a:cubicBezTo>
                      <a:pt x="2286" y="87821"/>
                      <a:pt x="35719" y="116396"/>
                      <a:pt x="36290" y="116396"/>
                    </a:cubicBezTo>
                    <a:lnTo>
                      <a:pt x="1524" y="144971"/>
                    </a:lnTo>
                    <a:cubicBezTo>
                      <a:pt x="1524" y="144971"/>
                      <a:pt x="35052" y="173546"/>
                      <a:pt x="35528" y="174403"/>
                    </a:cubicBezTo>
                    <a:lnTo>
                      <a:pt x="762" y="202978"/>
                    </a:lnTo>
                    <a:cubicBezTo>
                      <a:pt x="762" y="202978"/>
                      <a:pt x="34290" y="231553"/>
                      <a:pt x="34766" y="232505"/>
                    </a:cubicBezTo>
                    <a:lnTo>
                      <a:pt x="0" y="261080"/>
                    </a:lnTo>
                    <a:cubicBezTo>
                      <a:pt x="0" y="261080"/>
                      <a:pt x="33909" y="291465"/>
                      <a:pt x="34385" y="292132"/>
                    </a:cubicBezTo>
                    <a:close/>
                  </a:path>
                </a:pathLst>
              </a:custGeom>
              <a:solidFill>
                <a:srgbClr val="FFFFFF"/>
              </a:solidFill>
              <a:ln w="9525" cap="flat">
                <a:noFill/>
                <a:prstDash val="solid"/>
                <a:miter/>
              </a:ln>
            </p:spPr>
            <p:txBody>
              <a:bodyPr rtlCol="0" anchor="ctr"/>
              <a:lstStyle/>
              <a:p>
                <a:endParaRPr lang="zh-CN" altLang="en-US"/>
              </a:p>
            </p:txBody>
          </p:sp>
          <p:sp>
            <p:nvSpPr>
              <p:cNvPr id="20" name="任意多边形: 形状 19"/>
              <p:cNvSpPr/>
              <p:nvPr/>
            </p:nvSpPr>
            <p:spPr>
              <a:xfrm>
                <a:off x="6047803" y="4960048"/>
                <a:ext cx="56768" cy="72485"/>
              </a:xfrm>
              <a:custGeom>
                <a:avLst/>
                <a:gdLst>
                  <a:gd name="connsiteX0" fmla="*/ 0 w 56768"/>
                  <a:gd name="connsiteY0" fmla="*/ 72485 h 72485"/>
                  <a:gd name="connsiteX1" fmla="*/ 56769 w 56768"/>
                  <a:gd name="connsiteY1" fmla="*/ 36386 h 72485"/>
                  <a:gd name="connsiteX2" fmla="*/ 952 w 56768"/>
                  <a:gd name="connsiteY2" fmla="*/ 0 h 72485"/>
                  <a:gd name="connsiteX3" fmla="*/ 0 w 56768"/>
                  <a:gd name="connsiteY3" fmla="*/ 72485 h 72485"/>
                </a:gdLst>
                <a:ahLst/>
                <a:cxnLst>
                  <a:cxn ang="0">
                    <a:pos x="connsiteX0" y="connsiteY0"/>
                  </a:cxn>
                  <a:cxn ang="0">
                    <a:pos x="connsiteX1" y="connsiteY1"/>
                  </a:cxn>
                  <a:cxn ang="0">
                    <a:pos x="connsiteX2" y="connsiteY2"/>
                  </a:cxn>
                  <a:cxn ang="0">
                    <a:pos x="connsiteX3" y="connsiteY3"/>
                  </a:cxn>
                </a:cxnLst>
                <a:rect l="l" t="t" r="r" b="b"/>
                <a:pathLst>
                  <a:path w="56768" h="72485">
                    <a:moveTo>
                      <a:pt x="0" y="72485"/>
                    </a:moveTo>
                    <a:lnTo>
                      <a:pt x="56769" y="36386"/>
                    </a:lnTo>
                    <a:lnTo>
                      <a:pt x="952" y="0"/>
                    </a:lnTo>
                    <a:lnTo>
                      <a:pt x="0" y="72485"/>
                    </a:lnTo>
                    <a:close/>
                  </a:path>
                </a:pathLst>
              </a:custGeom>
              <a:solidFill>
                <a:srgbClr val="263238"/>
              </a:solidFill>
              <a:ln w="9525" cap="flat">
                <a:noFill/>
                <a:prstDash val="solid"/>
                <a:miter/>
              </a:ln>
            </p:spPr>
            <p:txBody>
              <a:bodyPr rtlCol="0" anchor="ctr"/>
              <a:lstStyle/>
              <a:p>
                <a:endParaRPr lang="zh-CN" altLang="en-US"/>
              </a:p>
            </p:txBody>
          </p:sp>
          <p:sp>
            <p:nvSpPr>
              <p:cNvPr id="21" name="任意多边形: 形状 20"/>
              <p:cNvSpPr/>
              <p:nvPr/>
            </p:nvSpPr>
            <p:spPr>
              <a:xfrm>
                <a:off x="4655629" y="5048440"/>
                <a:ext cx="1140713" cy="31241"/>
              </a:xfrm>
              <a:custGeom>
                <a:avLst/>
                <a:gdLst>
                  <a:gd name="connsiteX0" fmla="*/ 1140714 w 1140713"/>
                  <a:gd name="connsiteY0" fmla="*/ 14097 h 31241"/>
                  <a:gd name="connsiteX1" fmla="*/ 855536 w 1140713"/>
                  <a:gd name="connsiteY1" fmla="*/ 26861 h 31241"/>
                  <a:gd name="connsiteX2" fmla="*/ 570452 w 1140713"/>
                  <a:gd name="connsiteY2" fmla="*/ 31242 h 31241"/>
                  <a:gd name="connsiteX3" fmla="*/ 285274 w 1140713"/>
                  <a:gd name="connsiteY3" fmla="*/ 28385 h 31241"/>
                  <a:gd name="connsiteX4" fmla="*/ 0 w 1140713"/>
                  <a:gd name="connsiteY4" fmla="*/ 17145 h 31241"/>
                  <a:gd name="connsiteX5" fmla="*/ 285179 w 1140713"/>
                  <a:gd name="connsiteY5" fmla="*/ 4286 h 31241"/>
                  <a:gd name="connsiteX6" fmla="*/ 570357 w 1140713"/>
                  <a:gd name="connsiteY6" fmla="*/ 0 h 31241"/>
                  <a:gd name="connsiteX7" fmla="*/ 855536 w 1140713"/>
                  <a:gd name="connsiteY7" fmla="*/ 2858 h 31241"/>
                  <a:gd name="connsiteX8" fmla="*/ 1140714 w 1140713"/>
                  <a:gd name="connsiteY8" fmla="*/ 14097 h 3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0713" h="31241">
                    <a:moveTo>
                      <a:pt x="1140714" y="14097"/>
                    </a:moveTo>
                    <a:cubicBezTo>
                      <a:pt x="1045464" y="20860"/>
                      <a:pt x="950214" y="24098"/>
                      <a:pt x="855536" y="26861"/>
                    </a:cubicBezTo>
                    <a:cubicBezTo>
                      <a:pt x="760857" y="29623"/>
                      <a:pt x="665512" y="29718"/>
                      <a:pt x="570452" y="31242"/>
                    </a:cubicBezTo>
                    <a:cubicBezTo>
                      <a:pt x="475202" y="30290"/>
                      <a:pt x="379952" y="30671"/>
                      <a:pt x="285274" y="28385"/>
                    </a:cubicBezTo>
                    <a:cubicBezTo>
                      <a:pt x="190595" y="26099"/>
                      <a:pt x="94774" y="23336"/>
                      <a:pt x="0" y="17145"/>
                    </a:cubicBezTo>
                    <a:cubicBezTo>
                      <a:pt x="95250" y="10382"/>
                      <a:pt x="190500" y="7144"/>
                      <a:pt x="285179" y="4286"/>
                    </a:cubicBezTo>
                    <a:cubicBezTo>
                      <a:pt x="379857" y="1429"/>
                      <a:pt x="475679" y="1429"/>
                      <a:pt x="570357" y="0"/>
                    </a:cubicBezTo>
                    <a:cubicBezTo>
                      <a:pt x="665607" y="1048"/>
                      <a:pt x="760857" y="571"/>
                      <a:pt x="855536" y="2858"/>
                    </a:cubicBezTo>
                    <a:cubicBezTo>
                      <a:pt x="950214" y="5144"/>
                      <a:pt x="1045655" y="7906"/>
                      <a:pt x="1140714" y="14097"/>
                    </a:cubicBezTo>
                    <a:close/>
                  </a:path>
                </a:pathLst>
              </a:custGeom>
              <a:solidFill>
                <a:srgbClr val="37474F"/>
              </a:solidFill>
              <a:ln w="9525" cap="flat">
                <a:noFill/>
                <a:prstDash val="solid"/>
                <a:miter/>
              </a:ln>
            </p:spPr>
            <p:txBody>
              <a:bodyPr rtlCol="0" anchor="ctr"/>
              <a:lstStyle/>
              <a:p>
                <a:endParaRPr lang="zh-CN" altLang="en-US"/>
              </a:p>
            </p:txBody>
          </p:sp>
          <p:sp>
            <p:nvSpPr>
              <p:cNvPr id="22" name="任意多边形: 形状 21"/>
              <p:cNvSpPr/>
              <p:nvPr/>
            </p:nvSpPr>
            <p:spPr>
              <a:xfrm>
                <a:off x="4655534" y="4917281"/>
                <a:ext cx="1140714" cy="31241"/>
              </a:xfrm>
              <a:custGeom>
                <a:avLst/>
                <a:gdLst>
                  <a:gd name="connsiteX0" fmla="*/ 1140714 w 1140714"/>
                  <a:gd name="connsiteY0" fmla="*/ 14097 h 31241"/>
                  <a:gd name="connsiteX1" fmla="*/ 855536 w 1140714"/>
                  <a:gd name="connsiteY1" fmla="*/ 26861 h 31241"/>
                  <a:gd name="connsiteX2" fmla="*/ 570357 w 1140714"/>
                  <a:gd name="connsiteY2" fmla="*/ 31242 h 31241"/>
                  <a:gd name="connsiteX3" fmla="*/ 285179 w 1140714"/>
                  <a:gd name="connsiteY3" fmla="*/ 28385 h 31241"/>
                  <a:gd name="connsiteX4" fmla="*/ 0 w 1140714"/>
                  <a:gd name="connsiteY4" fmla="*/ 17145 h 31241"/>
                  <a:gd name="connsiteX5" fmla="*/ 285179 w 1140714"/>
                  <a:gd name="connsiteY5" fmla="*/ 4286 h 31241"/>
                  <a:gd name="connsiteX6" fmla="*/ 570262 w 1140714"/>
                  <a:gd name="connsiteY6" fmla="*/ 0 h 31241"/>
                  <a:gd name="connsiteX7" fmla="*/ 855440 w 1140714"/>
                  <a:gd name="connsiteY7" fmla="*/ 2857 h 31241"/>
                  <a:gd name="connsiteX8" fmla="*/ 1140714 w 1140714"/>
                  <a:gd name="connsiteY8" fmla="*/ 14097 h 3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0714" h="31241">
                    <a:moveTo>
                      <a:pt x="1140714" y="14097"/>
                    </a:moveTo>
                    <a:cubicBezTo>
                      <a:pt x="1045464" y="20860"/>
                      <a:pt x="950214" y="23622"/>
                      <a:pt x="855536" y="26861"/>
                    </a:cubicBezTo>
                    <a:cubicBezTo>
                      <a:pt x="760857" y="30099"/>
                      <a:pt x="665036" y="29718"/>
                      <a:pt x="570357" y="31242"/>
                    </a:cubicBezTo>
                    <a:cubicBezTo>
                      <a:pt x="475107" y="30289"/>
                      <a:pt x="379857" y="30671"/>
                      <a:pt x="285179" y="28385"/>
                    </a:cubicBezTo>
                    <a:cubicBezTo>
                      <a:pt x="190500" y="26098"/>
                      <a:pt x="94679" y="23336"/>
                      <a:pt x="0" y="17145"/>
                    </a:cubicBezTo>
                    <a:cubicBezTo>
                      <a:pt x="95250" y="10382"/>
                      <a:pt x="190500" y="7144"/>
                      <a:pt x="285179" y="4286"/>
                    </a:cubicBezTo>
                    <a:cubicBezTo>
                      <a:pt x="379857" y="1429"/>
                      <a:pt x="475202" y="1429"/>
                      <a:pt x="570262" y="0"/>
                    </a:cubicBezTo>
                    <a:cubicBezTo>
                      <a:pt x="665512" y="1048"/>
                      <a:pt x="760762" y="571"/>
                      <a:pt x="855440" y="2857"/>
                    </a:cubicBezTo>
                    <a:cubicBezTo>
                      <a:pt x="950119" y="5144"/>
                      <a:pt x="1045655" y="7906"/>
                      <a:pt x="1140714" y="14097"/>
                    </a:cubicBezTo>
                    <a:close/>
                  </a:path>
                </a:pathLst>
              </a:custGeom>
              <a:solidFill>
                <a:srgbClr val="37474F"/>
              </a:solidFill>
              <a:ln w="9525" cap="flat">
                <a:noFill/>
                <a:prstDash val="solid"/>
                <a:miter/>
              </a:ln>
            </p:spPr>
            <p:txBody>
              <a:bodyPr rtlCol="0" anchor="ctr"/>
              <a:lstStyle/>
              <a:p>
                <a:endParaRPr lang="zh-CN" altLang="en-US"/>
              </a:p>
            </p:txBody>
          </p:sp>
        </p:grpSp>
      </p:grpSp>
      <p:sp>
        <p:nvSpPr>
          <p:cNvPr id="617" name="文本框 616"/>
          <p:cNvSpPr txBox="1"/>
          <p:nvPr/>
        </p:nvSpPr>
        <p:spPr>
          <a:xfrm>
            <a:off x="7374459" y="3090559"/>
            <a:ext cx="4104000" cy="2131289"/>
          </a:xfrm>
          <a:prstGeom prst="rect">
            <a:avLst/>
          </a:prstGeom>
          <a:noFill/>
        </p:spPr>
        <p:txBody>
          <a:bodyPr wrap="square" lIns="0" tIns="0" rIns="0" bIns="0">
            <a:spAutoFit/>
          </a:bodyPr>
          <a:lstStyle/>
          <a:p>
            <a:pPr algn="r">
              <a:lnSpc>
                <a:spcPct val="130000"/>
              </a:lnSpc>
            </a:pPr>
            <a:r>
              <a:rPr lang="en-US" altLang="zh-CN"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a:solidFill>
                  <a:srgbClr val="000000">
                    <a:alpha val="34000"/>
                  </a:srgbClr>
                </a:solidFill>
              </a:rPr>
              <a:t>urna.</a:t>
            </a:r>
            <a:endParaRPr lang="en-US" altLang="zh-CN">
              <a:solidFill>
                <a:srgbClr val="000000">
                  <a:alpha val="34000"/>
                </a:srgbClr>
              </a:solidFill>
            </a:endParaRPr>
          </a:p>
        </p:txBody>
      </p:sp>
      <p:sp>
        <p:nvSpPr>
          <p:cNvPr id="619" name="文本框 618"/>
          <p:cNvSpPr txBox="1"/>
          <p:nvPr/>
        </p:nvSpPr>
        <p:spPr>
          <a:xfrm>
            <a:off x="-4680558" y="-1562800"/>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flipH="1" flipV="1">
            <a:off x="0" y="0"/>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3" name="文本框 2"/>
          <p:cNvSpPr txBox="1"/>
          <p:nvPr/>
        </p:nvSpPr>
        <p:spPr>
          <a:xfrm>
            <a:off x="-124560" y="258802"/>
            <a:ext cx="4176130" cy="553998"/>
          </a:xfrm>
          <a:prstGeom prst="rect">
            <a:avLst/>
          </a:prstGeom>
          <a:noFill/>
        </p:spPr>
        <p:txBody>
          <a:bodyPr wrap="square" lIns="0" tIns="0" rIns="0" bIns="0" rtlCol="0">
            <a:spAutoFit/>
          </a:bodyPr>
          <a:lstStyle/>
          <a:p>
            <a:pPr algn="ctr" defTabSz="457200">
              <a:defRPr/>
            </a:pPr>
            <a:r>
              <a:rPr lang="zh-CN" altLang="en-US" sz="3600" spc="300" noProof="1">
                <a:latin typeface="+mj-ea"/>
                <a:ea typeface="+mj-ea"/>
              </a:rPr>
              <a:t>问题与解决</a:t>
            </a:r>
            <a:r>
              <a:rPr lang="zh-CN" altLang="en-US" sz="3600" spc="300" noProof="1">
                <a:solidFill>
                  <a:srgbClr val="C53F3F"/>
                </a:solidFill>
                <a:latin typeface="+mj-ea"/>
                <a:ea typeface="+mj-ea"/>
              </a:rPr>
              <a:t>措施</a:t>
            </a:r>
            <a:endParaRPr lang="da-DK" altLang="zh-CN" sz="3600" spc="300" dirty="0">
              <a:solidFill>
                <a:srgbClr val="C53F3F"/>
              </a:solidFill>
              <a:latin typeface="+mj-ea"/>
              <a:ea typeface="+mj-ea"/>
            </a:endParaRPr>
          </a:p>
        </p:txBody>
      </p:sp>
      <p:sp>
        <p:nvSpPr>
          <p:cNvPr id="4" name="文本框 3"/>
          <p:cNvSpPr txBox="1"/>
          <p:nvPr/>
        </p:nvSpPr>
        <p:spPr>
          <a:xfrm>
            <a:off x="435894" y="920247"/>
            <a:ext cx="3615676" cy="215444"/>
          </a:xfrm>
          <a:prstGeom prst="rect">
            <a:avLst/>
          </a:prstGeom>
          <a:noFill/>
        </p:spPr>
        <p:txBody>
          <a:bodyPr wrap="square" lIns="0" tIns="0" rIns="0" bIns="0" rtlCol="0">
            <a:spAutoFit/>
          </a:bodyPr>
          <a:lstStyle/>
          <a:p>
            <a:r>
              <a:rPr lang="en-US" altLang="zh-CN" sz="1400">
                <a:solidFill>
                  <a:srgbClr val="7F7F7F"/>
                </a:solidFill>
                <a:latin typeface="+mj-ea"/>
                <a:ea typeface="+mj-ea"/>
              </a:rPr>
              <a:t>PROBLEMS AND SOLUTIONS IN WORK</a:t>
            </a:r>
            <a:endParaRPr lang="zh-CN" altLang="en-US" sz="1400">
              <a:solidFill>
                <a:srgbClr val="7F7F7F"/>
              </a:solidFill>
              <a:latin typeface="+mj-ea"/>
              <a:ea typeface="+mj-ea"/>
            </a:endParaRPr>
          </a:p>
        </p:txBody>
      </p:sp>
      <p:sp>
        <p:nvSpPr>
          <p:cNvPr id="5" name="矩形 4"/>
          <p:cNvSpPr/>
          <p:nvPr/>
        </p:nvSpPr>
        <p:spPr>
          <a:xfrm>
            <a:off x="0" y="4872953"/>
            <a:ext cx="12191999" cy="1985047"/>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图形 30"/>
          <p:cNvGrpSpPr/>
          <p:nvPr/>
        </p:nvGrpSpPr>
        <p:grpSpPr>
          <a:xfrm flipH="1">
            <a:off x="6853499" y="1049636"/>
            <a:ext cx="5338500" cy="5338500"/>
            <a:chOff x="3714750" y="1047750"/>
            <a:chExt cx="4762500" cy="4762500"/>
          </a:xfrm>
        </p:grpSpPr>
        <p:grpSp>
          <p:nvGrpSpPr>
            <p:cNvPr id="7" name="图形 30"/>
            <p:cNvGrpSpPr/>
            <p:nvPr/>
          </p:nvGrpSpPr>
          <p:grpSpPr>
            <a:xfrm>
              <a:off x="4204715" y="1047750"/>
              <a:ext cx="3782625" cy="3289077"/>
              <a:chOff x="4204715" y="1047750"/>
              <a:chExt cx="3782625" cy="3289077"/>
            </a:xfrm>
          </p:grpSpPr>
          <p:sp>
            <p:nvSpPr>
              <p:cNvPr id="132" name="任意多边形: 形状 131"/>
              <p:cNvSpPr/>
              <p:nvPr/>
            </p:nvSpPr>
            <p:spPr>
              <a:xfrm>
                <a:off x="4362450" y="4079462"/>
                <a:ext cx="266700" cy="119062"/>
              </a:xfrm>
              <a:custGeom>
                <a:avLst/>
                <a:gdLst>
                  <a:gd name="connsiteX0" fmla="*/ 262890 w 266700"/>
                  <a:gd name="connsiteY0" fmla="*/ 59246 h 119062"/>
                  <a:gd name="connsiteX1" fmla="*/ 261652 w 266700"/>
                  <a:gd name="connsiteY1" fmla="*/ 4953 h 119062"/>
                  <a:gd name="connsiteX2" fmla="*/ 264319 w 266700"/>
                  <a:gd name="connsiteY2" fmla="*/ 7620 h 119062"/>
                  <a:gd name="connsiteX3" fmla="*/ 134493 w 266700"/>
                  <a:gd name="connsiteY3" fmla="*/ 9239 h 119062"/>
                  <a:gd name="connsiteX4" fmla="*/ 4667 w 266700"/>
                  <a:gd name="connsiteY4" fmla="*/ 9811 h 119062"/>
                  <a:gd name="connsiteX5" fmla="*/ 9525 w 266700"/>
                  <a:gd name="connsiteY5" fmla="*/ 4953 h 119062"/>
                  <a:gd name="connsiteX6" fmla="*/ 9525 w 266700"/>
                  <a:gd name="connsiteY6" fmla="*/ 114681 h 119062"/>
                  <a:gd name="connsiteX7" fmla="*/ 5144 w 266700"/>
                  <a:gd name="connsiteY7" fmla="*/ 110299 h 119062"/>
                  <a:gd name="connsiteX8" fmla="*/ 69342 w 266700"/>
                  <a:gd name="connsiteY8" fmla="*/ 110871 h 119062"/>
                  <a:gd name="connsiteX9" fmla="*/ 133350 w 266700"/>
                  <a:gd name="connsiteY9" fmla="*/ 111538 h 119062"/>
                  <a:gd name="connsiteX10" fmla="*/ 264319 w 266700"/>
                  <a:gd name="connsiteY10" fmla="*/ 114300 h 119062"/>
                  <a:gd name="connsiteX11" fmla="*/ 135636 w 266700"/>
                  <a:gd name="connsiteY11" fmla="*/ 117348 h 119062"/>
                  <a:gd name="connsiteX12" fmla="*/ 70294 w 266700"/>
                  <a:gd name="connsiteY12" fmla="*/ 118491 h 119062"/>
                  <a:gd name="connsiteX13" fmla="*/ 4667 w 266700"/>
                  <a:gd name="connsiteY13" fmla="*/ 119063 h 119062"/>
                  <a:gd name="connsiteX14" fmla="*/ 0 w 266700"/>
                  <a:gd name="connsiteY14" fmla="*/ 119063 h 119062"/>
                  <a:gd name="connsiteX15" fmla="*/ 0 w 266700"/>
                  <a:gd name="connsiteY15" fmla="*/ 114681 h 119062"/>
                  <a:gd name="connsiteX16" fmla="*/ 0 w 266700"/>
                  <a:gd name="connsiteY16" fmla="*/ 4953 h 119062"/>
                  <a:gd name="connsiteX17" fmla="*/ 0 w 266700"/>
                  <a:gd name="connsiteY17" fmla="*/ 0 h 119062"/>
                  <a:gd name="connsiteX18" fmla="*/ 4953 w 266700"/>
                  <a:gd name="connsiteY18" fmla="*/ 0 h 119062"/>
                  <a:gd name="connsiteX19" fmla="*/ 134779 w 266700"/>
                  <a:gd name="connsiteY19" fmla="*/ 667 h 119062"/>
                  <a:gd name="connsiteX20" fmla="*/ 264605 w 266700"/>
                  <a:gd name="connsiteY20" fmla="*/ 2286 h 119062"/>
                  <a:gd name="connsiteX21" fmla="*/ 266700 w 266700"/>
                  <a:gd name="connsiteY21" fmla="*/ 2286 h 119062"/>
                  <a:gd name="connsiteX22" fmla="*/ 266700 w 266700"/>
                  <a:gd name="connsiteY22" fmla="*/ 4953 h 119062"/>
                  <a:gd name="connsiteX23" fmla="*/ 265462 w 266700"/>
                  <a:gd name="connsiteY23" fmla="*/ 60388 h 119062"/>
                  <a:gd name="connsiteX24" fmla="*/ 264033 w 266700"/>
                  <a:gd name="connsiteY24" fmla="*/ 114681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9062">
                    <a:moveTo>
                      <a:pt x="262890" y="59246"/>
                    </a:moveTo>
                    <a:cubicBezTo>
                      <a:pt x="262890" y="40957"/>
                      <a:pt x="261842" y="22860"/>
                      <a:pt x="261652" y="4953"/>
                    </a:cubicBezTo>
                    <a:lnTo>
                      <a:pt x="264319" y="7620"/>
                    </a:lnTo>
                    <a:cubicBezTo>
                      <a:pt x="221075" y="8096"/>
                      <a:pt x="177737" y="9144"/>
                      <a:pt x="134493" y="9239"/>
                    </a:cubicBezTo>
                    <a:lnTo>
                      <a:pt x="4667" y="9811"/>
                    </a:lnTo>
                    <a:lnTo>
                      <a:pt x="9525" y="4953"/>
                    </a:lnTo>
                    <a:lnTo>
                      <a:pt x="9525" y="114681"/>
                    </a:lnTo>
                    <a:lnTo>
                      <a:pt x="5144" y="110299"/>
                    </a:lnTo>
                    <a:cubicBezTo>
                      <a:pt x="26479" y="110299"/>
                      <a:pt x="47815" y="110299"/>
                      <a:pt x="69342" y="110871"/>
                    </a:cubicBezTo>
                    <a:lnTo>
                      <a:pt x="133350" y="111538"/>
                    </a:lnTo>
                    <a:lnTo>
                      <a:pt x="264319" y="114300"/>
                    </a:lnTo>
                    <a:close/>
                    <a:moveTo>
                      <a:pt x="135636" y="117348"/>
                    </a:moveTo>
                    <a:lnTo>
                      <a:pt x="70294" y="118491"/>
                    </a:lnTo>
                    <a:cubicBezTo>
                      <a:pt x="48482" y="118491"/>
                      <a:pt x="26575" y="118491"/>
                      <a:pt x="4667" y="119063"/>
                    </a:cubicBezTo>
                    <a:lnTo>
                      <a:pt x="0" y="119063"/>
                    </a:lnTo>
                    <a:lnTo>
                      <a:pt x="0" y="114681"/>
                    </a:lnTo>
                    <a:lnTo>
                      <a:pt x="0" y="4953"/>
                    </a:lnTo>
                    <a:lnTo>
                      <a:pt x="0" y="0"/>
                    </a:lnTo>
                    <a:lnTo>
                      <a:pt x="4953" y="0"/>
                    </a:lnTo>
                    <a:lnTo>
                      <a:pt x="134779" y="667"/>
                    </a:lnTo>
                    <a:cubicBezTo>
                      <a:pt x="178022" y="667"/>
                      <a:pt x="221361" y="1714"/>
                      <a:pt x="264605" y="2286"/>
                    </a:cubicBezTo>
                    <a:lnTo>
                      <a:pt x="266700" y="2286"/>
                    </a:lnTo>
                    <a:lnTo>
                      <a:pt x="266700" y="4953"/>
                    </a:lnTo>
                    <a:cubicBezTo>
                      <a:pt x="266700" y="23527"/>
                      <a:pt x="265843" y="42100"/>
                      <a:pt x="265462" y="60388"/>
                    </a:cubicBezTo>
                    <a:lnTo>
                      <a:pt x="264033" y="114681"/>
                    </a:lnTo>
                    <a:close/>
                  </a:path>
                </a:pathLst>
              </a:custGeom>
              <a:solidFill>
                <a:srgbClr val="EBEBEB"/>
              </a:solidFill>
              <a:ln w="9525" cap="flat">
                <a:noFill/>
                <a:prstDash val="solid"/>
                <a:miter/>
              </a:ln>
            </p:spPr>
            <p:txBody>
              <a:bodyPr rtlCol="0" anchor="ctr"/>
              <a:lstStyle/>
              <a:p>
                <a:endParaRPr lang="zh-CN" altLang="en-US"/>
              </a:p>
            </p:txBody>
          </p:sp>
          <p:sp>
            <p:nvSpPr>
              <p:cNvPr id="133" name="任意多边形: 形状 132"/>
              <p:cNvSpPr/>
              <p:nvPr/>
            </p:nvSpPr>
            <p:spPr>
              <a:xfrm>
                <a:off x="4217574" y="4217765"/>
                <a:ext cx="267366" cy="119062"/>
              </a:xfrm>
              <a:custGeom>
                <a:avLst/>
                <a:gdLst>
                  <a:gd name="connsiteX0" fmla="*/ 262985 w 267366"/>
                  <a:gd name="connsiteY0" fmla="*/ 58960 h 119062"/>
                  <a:gd name="connsiteX1" fmla="*/ 261652 w 267366"/>
                  <a:gd name="connsiteY1" fmla="*/ 4667 h 119062"/>
                  <a:gd name="connsiteX2" fmla="*/ 264319 w 267366"/>
                  <a:gd name="connsiteY2" fmla="*/ 7334 h 119062"/>
                  <a:gd name="connsiteX3" fmla="*/ 134493 w 267366"/>
                  <a:gd name="connsiteY3" fmla="*/ 8954 h 119062"/>
                  <a:gd name="connsiteX4" fmla="*/ 4667 w 267366"/>
                  <a:gd name="connsiteY4" fmla="*/ 9620 h 119062"/>
                  <a:gd name="connsiteX5" fmla="*/ 9620 w 267366"/>
                  <a:gd name="connsiteY5" fmla="*/ 4667 h 119062"/>
                  <a:gd name="connsiteX6" fmla="*/ 9049 w 267366"/>
                  <a:gd name="connsiteY6" fmla="*/ 114395 h 119062"/>
                  <a:gd name="connsiteX7" fmla="*/ 4667 w 267366"/>
                  <a:gd name="connsiteY7" fmla="*/ 110014 h 119062"/>
                  <a:gd name="connsiteX8" fmla="*/ 68866 w 267366"/>
                  <a:gd name="connsiteY8" fmla="*/ 110585 h 119062"/>
                  <a:gd name="connsiteX9" fmla="*/ 133350 w 267366"/>
                  <a:gd name="connsiteY9" fmla="*/ 111728 h 119062"/>
                  <a:gd name="connsiteX10" fmla="*/ 264319 w 267366"/>
                  <a:gd name="connsiteY10" fmla="*/ 114395 h 119062"/>
                  <a:gd name="connsiteX11" fmla="*/ 135350 w 267366"/>
                  <a:gd name="connsiteY11" fmla="*/ 117443 h 119062"/>
                  <a:gd name="connsiteX12" fmla="*/ 70009 w 267366"/>
                  <a:gd name="connsiteY12" fmla="*/ 118491 h 119062"/>
                  <a:gd name="connsiteX13" fmla="*/ 4381 w 267366"/>
                  <a:gd name="connsiteY13" fmla="*/ 119063 h 119062"/>
                  <a:gd name="connsiteX14" fmla="*/ 0 w 267366"/>
                  <a:gd name="connsiteY14" fmla="*/ 119063 h 119062"/>
                  <a:gd name="connsiteX15" fmla="*/ 0 w 267366"/>
                  <a:gd name="connsiteY15" fmla="*/ 114586 h 119062"/>
                  <a:gd name="connsiteX16" fmla="*/ 0 w 267366"/>
                  <a:gd name="connsiteY16" fmla="*/ 4858 h 119062"/>
                  <a:gd name="connsiteX17" fmla="*/ 0 w 267366"/>
                  <a:gd name="connsiteY17" fmla="*/ 0 h 119062"/>
                  <a:gd name="connsiteX18" fmla="*/ 4953 w 267366"/>
                  <a:gd name="connsiteY18" fmla="*/ 0 h 119062"/>
                  <a:gd name="connsiteX19" fmla="*/ 134779 w 267366"/>
                  <a:gd name="connsiteY19" fmla="*/ 571 h 119062"/>
                  <a:gd name="connsiteX20" fmla="*/ 264605 w 267366"/>
                  <a:gd name="connsiteY20" fmla="*/ 2191 h 119062"/>
                  <a:gd name="connsiteX21" fmla="*/ 267367 w 267366"/>
                  <a:gd name="connsiteY21" fmla="*/ 2191 h 119062"/>
                  <a:gd name="connsiteX22" fmla="*/ 267367 w 267366"/>
                  <a:gd name="connsiteY22" fmla="*/ 4763 h 119062"/>
                  <a:gd name="connsiteX23" fmla="*/ 266129 w 267366"/>
                  <a:gd name="connsiteY23" fmla="*/ 60198 h 119062"/>
                  <a:gd name="connsiteX24" fmla="*/ 264700 w 267366"/>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2985" y="58960"/>
                    </a:moveTo>
                    <a:cubicBezTo>
                      <a:pt x="262509" y="40672"/>
                      <a:pt x="261842" y="22670"/>
                      <a:pt x="261652" y="4667"/>
                    </a:cubicBezTo>
                    <a:lnTo>
                      <a:pt x="264319" y="7334"/>
                    </a:lnTo>
                    <a:cubicBezTo>
                      <a:pt x="221075" y="7906"/>
                      <a:pt x="177832" y="8954"/>
                      <a:pt x="134493" y="8954"/>
                    </a:cubicBezTo>
                    <a:lnTo>
                      <a:pt x="4667" y="9620"/>
                    </a:lnTo>
                    <a:lnTo>
                      <a:pt x="9620" y="4667"/>
                    </a:lnTo>
                    <a:lnTo>
                      <a:pt x="9049" y="114395"/>
                    </a:lnTo>
                    <a:lnTo>
                      <a:pt x="4667" y="110014"/>
                    </a:lnTo>
                    <a:cubicBezTo>
                      <a:pt x="26098" y="110014"/>
                      <a:pt x="47434" y="110014"/>
                      <a:pt x="68866" y="110585"/>
                    </a:cubicBezTo>
                    <a:lnTo>
                      <a:pt x="133350" y="111728"/>
                    </a:lnTo>
                    <a:lnTo>
                      <a:pt x="264319" y="114395"/>
                    </a:lnTo>
                    <a:close/>
                    <a:moveTo>
                      <a:pt x="135350" y="117443"/>
                    </a:moveTo>
                    <a:lnTo>
                      <a:pt x="70009" y="118491"/>
                    </a:lnTo>
                    <a:cubicBezTo>
                      <a:pt x="48196" y="118967"/>
                      <a:pt x="26289" y="118491"/>
                      <a:pt x="4381" y="119063"/>
                    </a:cubicBezTo>
                    <a:lnTo>
                      <a:pt x="0" y="119063"/>
                    </a:lnTo>
                    <a:lnTo>
                      <a:pt x="0" y="114586"/>
                    </a:lnTo>
                    <a:lnTo>
                      <a:pt x="0" y="4858"/>
                    </a:lnTo>
                    <a:lnTo>
                      <a:pt x="0" y="0"/>
                    </a:lnTo>
                    <a:lnTo>
                      <a:pt x="4953" y="0"/>
                    </a:lnTo>
                    <a:lnTo>
                      <a:pt x="134779" y="571"/>
                    </a:lnTo>
                    <a:cubicBezTo>
                      <a:pt x="178117" y="571"/>
                      <a:pt x="221361" y="1714"/>
                      <a:pt x="264605" y="2191"/>
                    </a:cubicBezTo>
                    <a:lnTo>
                      <a:pt x="267367" y="2191"/>
                    </a:lnTo>
                    <a:lnTo>
                      <a:pt x="267367" y="4763"/>
                    </a:lnTo>
                    <a:cubicBezTo>
                      <a:pt x="267367" y="23813"/>
                      <a:pt x="266509" y="41910"/>
                      <a:pt x="266129" y="60198"/>
                    </a:cubicBezTo>
                    <a:lnTo>
                      <a:pt x="264700" y="114490"/>
                    </a:lnTo>
                    <a:close/>
                  </a:path>
                </a:pathLst>
              </a:custGeom>
              <a:solidFill>
                <a:srgbClr val="EBEBEB"/>
              </a:solidFill>
              <a:ln w="9525" cap="flat">
                <a:noFill/>
                <a:prstDash val="solid"/>
                <a:miter/>
              </a:ln>
            </p:spPr>
            <p:txBody>
              <a:bodyPr rtlCol="0" anchor="ctr"/>
              <a:lstStyle/>
              <a:p>
                <a:endParaRPr lang="zh-CN" altLang="en-US"/>
              </a:p>
            </p:txBody>
          </p:sp>
          <p:sp>
            <p:nvSpPr>
              <p:cNvPr id="134" name="任意多边形: 形状 133"/>
              <p:cNvSpPr/>
              <p:nvPr/>
            </p:nvSpPr>
            <p:spPr>
              <a:xfrm>
                <a:off x="4507039" y="4217479"/>
                <a:ext cx="267271" cy="119062"/>
              </a:xfrm>
              <a:custGeom>
                <a:avLst/>
                <a:gdLst>
                  <a:gd name="connsiteX0" fmla="*/ 263176 w 267271"/>
                  <a:gd name="connsiteY0" fmla="*/ 59246 h 119062"/>
                  <a:gd name="connsiteX1" fmla="*/ 261842 w 267271"/>
                  <a:gd name="connsiteY1" fmla="*/ 4953 h 119062"/>
                  <a:gd name="connsiteX2" fmla="*/ 264605 w 267271"/>
                  <a:gd name="connsiteY2" fmla="*/ 7620 h 119062"/>
                  <a:gd name="connsiteX3" fmla="*/ 134779 w 267271"/>
                  <a:gd name="connsiteY3" fmla="*/ 9239 h 119062"/>
                  <a:gd name="connsiteX4" fmla="*/ 4953 w 267271"/>
                  <a:gd name="connsiteY4" fmla="*/ 9906 h 119062"/>
                  <a:gd name="connsiteX5" fmla="*/ 9811 w 267271"/>
                  <a:gd name="connsiteY5" fmla="*/ 4953 h 119062"/>
                  <a:gd name="connsiteX6" fmla="*/ 9239 w 267271"/>
                  <a:gd name="connsiteY6" fmla="*/ 114681 h 119062"/>
                  <a:gd name="connsiteX7" fmla="*/ 4953 w 267271"/>
                  <a:gd name="connsiteY7" fmla="*/ 110299 h 119062"/>
                  <a:gd name="connsiteX8" fmla="*/ 69056 w 267271"/>
                  <a:gd name="connsiteY8" fmla="*/ 110871 h 119062"/>
                  <a:gd name="connsiteX9" fmla="*/ 133636 w 267271"/>
                  <a:gd name="connsiteY9" fmla="*/ 112014 h 119062"/>
                  <a:gd name="connsiteX10" fmla="*/ 264605 w 267271"/>
                  <a:gd name="connsiteY10" fmla="*/ 114681 h 119062"/>
                  <a:gd name="connsiteX11" fmla="*/ 135827 w 267271"/>
                  <a:gd name="connsiteY11" fmla="*/ 117443 h 119062"/>
                  <a:gd name="connsiteX12" fmla="*/ 70580 w 267271"/>
                  <a:gd name="connsiteY12" fmla="*/ 118491 h 119062"/>
                  <a:gd name="connsiteX13" fmla="*/ 4953 w 267271"/>
                  <a:gd name="connsiteY13" fmla="*/ 119063 h 119062"/>
                  <a:gd name="connsiteX14" fmla="*/ 571 w 267271"/>
                  <a:gd name="connsiteY14" fmla="*/ 119063 h 119062"/>
                  <a:gd name="connsiteX15" fmla="*/ 571 w 267271"/>
                  <a:gd name="connsiteY15" fmla="*/ 114586 h 119062"/>
                  <a:gd name="connsiteX16" fmla="*/ 0 w 267271"/>
                  <a:gd name="connsiteY16" fmla="*/ 4858 h 119062"/>
                  <a:gd name="connsiteX17" fmla="*/ 0 w 267271"/>
                  <a:gd name="connsiteY17" fmla="*/ 0 h 119062"/>
                  <a:gd name="connsiteX18" fmla="*/ 4953 w 267271"/>
                  <a:gd name="connsiteY18" fmla="*/ 0 h 119062"/>
                  <a:gd name="connsiteX19" fmla="*/ 134779 w 267271"/>
                  <a:gd name="connsiteY19" fmla="*/ 571 h 119062"/>
                  <a:gd name="connsiteX20" fmla="*/ 264605 w 267271"/>
                  <a:gd name="connsiteY20" fmla="*/ 2191 h 119062"/>
                  <a:gd name="connsiteX21" fmla="*/ 267271 w 267271"/>
                  <a:gd name="connsiteY21" fmla="*/ 2191 h 119062"/>
                  <a:gd name="connsiteX22" fmla="*/ 267271 w 267271"/>
                  <a:gd name="connsiteY22" fmla="*/ 4763 h 119062"/>
                  <a:gd name="connsiteX23" fmla="*/ 265938 w 267271"/>
                  <a:gd name="connsiteY23" fmla="*/ 60198 h 119062"/>
                  <a:gd name="connsiteX24" fmla="*/ 264605 w 267271"/>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263176" y="59246"/>
                    </a:moveTo>
                    <a:cubicBezTo>
                      <a:pt x="263176" y="40957"/>
                      <a:pt x="262033" y="22955"/>
                      <a:pt x="261842" y="4953"/>
                    </a:cubicBezTo>
                    <a:lnTo>
                      <a:pt x="264605" y="7620"/>
                    </a:lnTo>
                    <a:cubicBezTo>
                      <a:pt x="221266" y="8192"/>
                      <a:pt x="178022" y="9239"/>
                      <a:pt x="134779" y="9239"/>
                    </a:cubicBezTo>
                    <a:lnTo>
                      <a:pt x="4953" y="9906"/>
                    </a:lnTo>
                    <a:lnTo>
                      <a:pt x="9811" y="4953"/>
                    </a:lnTo>
                    <a:lnTo>
                      <a:pt x="9239" y="114681"/>
                    </a:lnTo>
                    <a:lnTo>
                      <a:pt x="4953" y="110299"/>
                    </a:lnTo>
                    <a:cubicBezTo>
                      <a:pt x="26289" y="110299"/>
                      <a:pt x="47625" y="110299"/>
                      <a:pt x="69056" y="110871"/>
                    </a:cubicBezTo>
                    <a:lnTo>
                      <a:pt x="133636" y="112014"/>
                    </a:lnTo>
                    <a:lnTo>
                      <a:pt x="264605" y="114681"/>
                    </a:lnTo>
                    <a:close/>
                    <a:moveTo>
                      <a:pt x="135827" y="117443"/>
                    </a:moveTo>
                    <a:lnTo>
                      <a:pt x="70580" y="118491"/>
                    </a:lnTo>
                    <a:cubicBezTo>
                      <a:pt x="48768" y="118967"/>
                      <a:pt x="26765" y="118491"/>
                      <a:pt x="4953" y="119063"/>
                    </a:cubicBezTo>
                    <a:lnTo>
                      <a:pt x="571" y="119063"/>
                    </a:lnTo>
                    <a:lnTo>
                      <a:pt x="571" y="114586"/>
                    </a:lnTo>
                    <a:lnTo>
                      <a:pt x="0" y="4858"/>
                    </a:lnTo>
                    <a:lnTo>
                      <a:pt x="0" y="0"/>
                    </a:lnTo>
                    <a:lnTo>
                      <a:pt x="4953" y="0"/>
                    </a:lnTo>
                    <a:lnTo>
                      <a:pt x="134779" y="571"/>
                    </a:lnTo>
                    <a:cubicBezTo>
                      <a:pt x="178022" y="571"/>
                      <a:pt x="221266" y="1714"/>
                      <a:pt x="264605" y="2191"/>
                    </a:cubicBezTo>
                    <a:lnTo>
                      <a:pt x="267271" y="2191"/>
                    </a:lnTo>
                    <a:lnTo>
                      <a:pt x="267271" y="4763"/>
                    </a:lnTo>
                    <a:cubicBezTo>
                      <a:pt x="267271" y="23813"/>
                      <a:pt x="266414" y="41910"/>
                      <a:pt x="265938" y="60198"/>
                    </a:cubicBezTo>
                    <a:lnTo>
                      <a:pt x="264605" y="114490"/>
                    </a:lnTo>
                    <a:close/>
                  </a:path>
                </a:pathLst>
              </a:custGeom>
              <a:solidFill>
                <a:srgbClr val="EBEBEB"/>
              </a:solidFill>
              <a:ln w="9525" cap="flat">
                <a:noFill/>
                <a:prstDash val="solid"/>
                <a:miter/>
              </a:ln>
            </p:spPr>
            <p:txBody>
              <a:bodyPr rtlCol="0" anchor="ctr"/>
              <a:lstStyle/>
              <a:p>
                <a:endParaRPr lang="zh-CN" altLang="en-US"/>
              </a:p>
            </p:txBody>
          </p:sp>
          <p:sp>
            <p:nvSpPr>
              <p:cNvPr id="135" name="任意多边形: 形状 134"/>
              <p:cNvSpPr/>
              <p:nvPr/>
            </p:nvSpPr>
            <p:spPr>
              <a:xfrm>
                <a:off x="7562850" y="4217860"/>
                <a:ext cx="266700" cy="118681"/>
              </a:xfrm>
              <a:custGeom>
                <a:avLst/>
                <a:gdLst>
                  <a:gd name="connsiteX0" fmla="*/ 262890 w 266700"/>
                  <a:gd name="connsiteY0" fmla="*/ 58864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525 h 118681"/>
                  <a:gd name="connsiteX5" fmla="*/ 9525 w 266700"/>
                  <a:gd name="connsiteY5" fmla="*/ 4572 h 118681"/>
                  <a:gd name="connsiteX6" fmla="*/ 8954 w 266700"/>
                  <a:gd name="connsiteY6" fmla="*/ 114300 h 118681"/>
                  <a:gd name="connsiteX7" fmla="*/ 4572 w 266700"/>
                  <a:gd name="connsiteY7" fmla="*/ 109918 h 118681"/>
                  <a:gd name="connsiteX8" fmla="*/ 68771 w 266700"/>
                  <a:gd name="connsiteY8" fmla="*/ 110490 h 118681"/>
                  <a:gd name="connsiteX9" fmla="*/ 133350 w 266700"/>
                  <a:gd name="connsiteY9" fmla="*/ 111633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205 h 118681"/>
                  <a:gd name="connsiteX16" fmla="*/ 0 w 266700"/>
                  <a:gd name="connsiteY16" fmla="*/ 4858 h 118681"/>
                  <a:gd name="connsiteX17" fmla="*/ 0 w 266700"/>
                  <a:gd name="connsiteY17" fmla="*/ 0 h 118681"/>
                  <a:gd name="connsiteX18" fmla="*/ 4858 w 266700"/>
                  <a:gd name="connsiteY18" fmla="*/ 0 h 118681"/>
                  <a:gd name="connsiteX19" fmla="*/ 134684 w 266700"/>
                  <a:gd name="connsiteY19" fmla="*/ 571 h 118681"/>
                  <a:gd name="connsiteX20" fmla="*/ 264509 w 266700"/>
                  <a:gd name="connsiteY20" fmla="*/ 2191 h 118681"/>
                  <a:gd name="connsiteX21" fmla="*/ 266700 w 266700"/>
                  <a:gd name="connsiteY21" fmla="*/ 2191 h 118681"/>
                  <a:gd name="connsiteX22" fmla="*/ 266700 w 266700"/>
                  <a:gd name="connsiteY22" fmla="*/ 4763 h 118681"/>
                  <a:gd name="connsiteX23" fmla="*/ 265366 w 266700"/>
                  <a:gd name="connsiteY23" fmla="*/ 60198 h 118681"/>
                  <a:gd name="connsiteX24" fmla="*/ 263938 w 266700"/>
                  <a:gd name="connsiteY24" fmla="*/ 114490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4"/>
                    </a:moveTo>
                    <a:cubicBezTo>
                      <a:pt x="262414" y="40576"/>
                      <a:pt x="261747" y="22574"/>
                      <a:pt x="261556" y="4572"/>
                    </a:cubicBezTo>
                    <a:lnTo>
                      <a:pt x="264223" y="7239"/>
                    </a:lnTo>
                    <a:cubicBezTo>
                      <a:pt x="220980" y="7811"/>
                      <a:pt x="177737" y="8858"/>
                      <a:pt x="134398" y="8858"/>
                    </a:cubicBezTo>
                    <a:lnTo>
                      <a:pt x="4572" y="9525"/>
                    </a:lnTo>
                    <a:lnTo>
                      <a:pt x="9525" y="4572"/>
                    </a:lnTo>
                    <a:lnTo>
                      <a:pt x="8954" y="114300"/>
                    </a:lnTo>
                    <a:lnTo>
                      <a:pt x="4572" y="109918"/>
                    </a:lnTo>
                    <a:cubicBezTo>
                      <a:pt x="26003" y="109918"/>
                      <a:pt x="47339" y="109918"/>
                      <a:pt x="68771" y="110490"/>
                    </a:cubicBezTo>
                    <a:lnTo>
                      <a:pt x="133350" y="111633"/>
                    </a:lnTo>
                    <a:lnTo>
                      <a:pt x="264223" y="114300"/>
                    </a:lnTo>
                    <a:close/>
                    <a:moveTo>
                      <a:pt x="135541" y="117062"/>
                    </a:moveTo>
                    <a:lnTo>
                      <a:pt x="70295" y="118110"/>
                    </a:lnTo>
                    <a:cubicBezTo>
                      <a:pt x="48387" y="118586"/>
                      <a:pt x="26479" y="118110"/>
                      <a:pt x="4572" y="118681"/>
                    </a:cubicBezTo>
                    <a:lnTo>
                      <a:pt x="0" y="118681"/>
                    </a:lnTo>
                    <a:lnTo>
                      <a:pt x="0" y="114205"/>
                    </a:lnTo>
                    <a:lnTo>
                      <a:pt x="0" y="4858"/>
                    </a:lnTo>
                    <a:lnTo>
                      <a:pt x="0" y="0"/>
                    </a:lnTo>
                    <a:lnTo>
                      <a:pt x="4858" y="0"/>
                    </a:lnTo>
                    <a:lnTo>
                      <a:pt x="134684" y="571"/>
                    </a:lnTo>
                    <a:cubicBezTo>
                      <a:pt x="178022" y="571"/>
                      <a:pt x="221266" y="1714"/>
                      <a:pt x="264509" y="2191"/>
                    </a:cubicBezTo>
                    <a:lnTo>
                      <a:pt x="266700" y="2191"/>
                    </a:lnTo>
                    <a:lnTo>
                      <a:pt x="266700" y="4763"/>
                    </a:lnTo>
                    <a:cubicBezTo>
                      <a:pt x="266700" y="23813"/>
                      <a:pt x="265843" y="41910"/>
                      <a:pt x="265366" y="60198"/>
                    </a:cubicBezTo>
                    <a:lnTo>
                      <a:pt x="263938" y="114490"/>
                    </a:lnTo>
                    <a:close/>
                  </a:path>
                </a:pathLst>
              </a:custGeom>
              <a:solidFill>
                <a:srgbClr val="EBEBEB"/>
              </a:solidFill>
              <a:ln w="9525" cap="flat">
                <a:noFill/>
                <a:prstDash val="solid"/>
                <a:miter/>
              </a:ln>
            </p:spPr>
            <p:txBody>
              <a:bodyPr rtlCol="0" anchor="ctr"/>
              <a:lstStyle/>
              <a:p>
                <a:endParaRPr lang="zh-CN" altLang="en-US"/>
              </a:p>
            </p:txBody>
          </p:sp>
          <p:sp>
            <p:nvSpPr>
              <p:cNvPr id="136" name="任意多边形: 形状 135"/>
              <p:cNvSpPr/>
              <p:nvPr/>
            </p:nvSpPr>
            <p:spPr>
              <a:xfrm>
                <a:off x="7562850" y="1512760"/>
                <a:ext cx="266700" cy="118681"/>
              </a:xfrm>
              <a:custGeom>
                <a:avLst/>
                <a:gdLst>
                  <a:gd name="connsiteX0" fmla="*/ 262890 w 266700"/>
                  <a:gd name="connsiteY0" fmla="*/ 58865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430 h 118681"/>
                  <a:gd name="connsiteX5" fmla="*/ 9525 w 266700"/>
                  <a:gd name="connsiteY5" fmla="*/ 4572 h 118681"/>
                  <a:gd name="connsiteX6" fmla="*/ 8954 w 266700"/>
                  <a:gd name="connsiteY6" fmla="*/ 114300 h 118681"/>
                  <a:gd name="connsiteX7" fmla="*/ 4572 w 266700"/>
                  <a:gd name="connsiteY7" fmla="*/ 109919 h 118681"/>
                  <a:gd name="connsiteX8" fmla="*/ 68771 w 266700"/>
                  <a:gd name="connsiteY8" fmla="*/ 110490 h 118681"/>
                  <a:gd name="connsiteX9" fmla="*/ 133350 w 266700"/>
                  <a:gd name="connsiteY9" fmla="*/ 111538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300 h 118681"/>
                  <a:gd name="connsiteX16" fmla="*/ 0 w 266700"/>
                  <a:gd name="connsiteY16" fmla="*/ 4953 h 118681"/>
                  <a:gd name="connsiteX17" fmla="*/ 0 w 266700"/>
                  <a:gd name="connsiteY17" fmla="*/ 0 h 118681"/>
                  <a:gd name="connsiteX18" fmla="*/ 4858 w 266700"/>
                  <a:gd name="connsiteY18" fmla="*/ 0 h 118681"/>
                  <a:gd name="connsiteX19" fmla="*/ 134684 w 266700"/>
                  <a:gd name="connsiteY19" fmla="*/ 572 h 118681"/>
                  <a:gd name="connsiteX20" fmla="*/ 264509 w 266700"/>
                  <a:gd name="connsiteY20" fmla="*/ 2191 h 118681"/>
                  <a:gd name="connsiteX21" fmla="*/ 266700 w 266700"/>
                  <a:gd name="connsiteY21" fmla="*/ 2191 h 118681"/>
                  <a:gd name="connsiteX22" fmla="*/ 266700 w 266700"/>
                  <a:gd name="connsiteY22" fmla="*/ 4858 h 118681"/>
                  <a:gd name="connsiteX23" fmla="*/ 265366 w 266700"/>
                  <a:gd name="connsiteY23" fmla="*/ 60293 h 118681"/>
                  <a:gd name="connsiteX24" fmla="*/ 263938 w 266700"/>
                  <a:gd name="connsiteY24" fmla="*/ 114586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5"/>
                    </a:moveTo>
                    <a:cubicBezTo>
                      <a:pt x="262414" y="40577"/>
                      <a:pt x="261747" y="22574"/>
                      <a:pt x="261556" y="4572"/>
                    </a:cubicBezTo>
                    <a:lnTo>
                      <a:pt x="264223" y="7239"/>
                    </a:lnTo>
                    <a:cubicBezTo>
                      <a:pt x="220980" y="7715"/>
                      <a:pt x="177737" y="8763"/>
                      <a:pt x="134398" y="8858"/>
                    </a:cubicBezTo>
                    <a:lnTo>
                      <a:pt x="4572" y="9430"/>
                    </a:lnTo>
                    <a:lnTo>
                      <a:pt x="9525" y="4572"/>
                    </a:lnTo>
                    <a:lnTo>
                      <a:pt x="8954" y="114300"/>
                    </a:lnTo>
                    <a:lnTo>
                      <a:pt x="4572" y="109919"/>
                    </a:lnTo>
                    <a:cubicBezTo>
                      <a:pt x="26003" y="109919"/>
                      <a:pt x="47339" y="109919"/>
                      <a:pt x="68771" y="110490"/>
                    </a:cubicBezTo>
                    <a:lnTo>
                      <a:pt x="133350" y="111538"/>
                    </a:lnTo>
                    <a:lnTo>
                      <a:pt x="264223" y="114300"/>
                    </a:lnTo>
                    <a:close/>
                    <a:moveTo>
                      <a:pt x="135541" y="117062"/>
                    </a:moveTo>
                    <a:lnTo>
                      <a:pt x="70295" y="118110"/>
                    </a:lnTo>
                    <a:cubicBezTo>
                      <a:pt x="48387" y="118586"/>
                      <a:pt x="26479" y="118110"/>
                      <a:pt x="4572" y="118681"/>
                    </a:cubicBezTo>
                    <a:lnTo>
                      <a:pt x="0" y="118681"/>
                    </a:lnTo>
                    <a:lnTo>
                      <a:pt x="0" y="114300"/>
                    </a:lnTo>
                    <a:lnTo>
                      <a:pt x="0" y="4953"/>
                    </a:lnTo>
                    <a:lnTo>
                      <a:pt x="0" y="0"/>
                    </a:lnTo>
                    <a:lnTo>
                      <a:pt x="4858" y="0"/>
                    </a:lnTo>
                    <a:lnTo>
                      <a:pt x="134684" y="572"/>
                    </a:lnTo>
                    <a:cubicBezTo>
                      <a:pt x="178022" y="572"/>
                      <a:pt x="221266" y="1715"/>
                      <a:pt x="264509" y="2191"/>
                    </a:cubicBezTo>
                    <a:lnTo>
                      <a:pt x="266700" y="2191"/>
                    </a:lnTo>
                    <a:lnTo>
                      <a:pt x="266700" y="4858"/>
                    </a:lnTo>
                    <a:cubicBezTo>
                      <a:pt x="266700" y="23431"/>
                      <a:pt x="265843" y="42005"/>
                      <a:pt x="265366" y="60293"/>
                    </a:cubicBezTo>
                    <a:lnTo>
                      <a:pt x="263938" y="114586"/>
                    </a:lnTo>
                    <a:close/>
                  </a:path>
                </a:pathLst>
              </a:custGeom>
              <a:solidFill>
                <a:srgbClr val="EBEBEB"/>
              </a:solidFill>
              <a:ln w="9525" cap="flat">
                <a:noFill/>
                <a:prstDash val="solid"/>
                <a:miter/>
              </a:ln>
            </p:spPr>
            <p:txBody>
              <a:bodyPr rtlCol="0" anchor="ctr"/>
              <a:lstStyle/>
              <a:p>
                <a:endParaRPr lang="zh-CN" altLang="en-US"/>
              </a:p>
            </p:txBody>
          </p:sp>
          <p:sp>
            <p:nvSpPr>
              <p:cNvPr id="137" name="任意多边形: 形状 136"/>
              <p:cNvSpPr/>
              <p:nvPr/>
            </p:nvSpPr>
            <p:spPr>
              <a:xfrm>
                <a:off x="7707439" y="1650587"/>
                <a:ext cx="267366" cy="119062"/>
              </a:xfrm>
              <a:custGeom>
                <a:avLst/>
                <a:gdLst>
                  <a:gd name="connsiteX0" fmla="*/ 263176 w 267366"/>
                  <a:gd name="connsiteY0" fmla="*/ 59722 h 119062"/>
                  <a:gd name="connsiteX1" fmla="*/ 261842 w 267366"/>
                  <a:gd name="connsiteY1" fmla="*/ 5524 h 119062"/>
                  <a:gd name="connsiteX2" fmla="*/ 264509 w 267366"/>
                  <a:gd name="connsiteY2" fmla="*/ 8192 h 119062"/>
                  <a:gd name="connsiteX3" fmla="*/ 134684 w 267366"/>
                  <a:gd name="connsiteY3" fmla="*/ 9715 h 119062"/>
                  <a:gd name="connsiteX4" fmla="*/ 4858 w 267366"/>
                  <a:gd name="connsiteY4" fmla="*/ 10382 h 119062"/>
                  <a:gd name="connsiteX5" fmla="*/ 9716 w 267366"/>
                  <a:gd name="connsiteY5" fmla="*/ 5524 h 119062"/>
                  <a:gd name="connsiteX6" fmla="*/ 9239 w 267366"/>
                  <a:gd name="connsiteY6" fmla="*/ 115157 h 119062"/>
                  <a:gd name="connsiteX7" fmla="*/ 4858 w 267366"/>
                  <a:gd name="connsiteY7" fmla="*/ 110871 h 119062"/>
                  <a:gd name="connsiteX8" fmla="*/ 69056 w 267366"/>
                  <a:gd name="connsiteY8" fmla="*/ 110871 h 119062"/>
                  <a:gd name="connsiteX9" fmla="*/ 133541 w 267366"/>
                  <a:gd name="connsiteY9" fmla="*/ 112014 h 119062"/>
                  <a:gd name="connsiteX10" fmla="*/ 264509 w 267366"/>
                  <a:gd name="connsiteY10" fmla="*/ 114681 h 119062"/>
                  <a:gd name="connsiteX11" fmla="*/ 135827 w 267366"/>
                  <a:gd name="connsiteY11" fmla="*/ 117919 h 119062"/>
                  <a:gd name="connsiteX12" fmla="*/ 70485 w 267366"/>
                  <a:gd name="connsiteY12" fmla="*/ 119063 h 119062"/>
                  <a:gd name="connsiteX13" fmla="*/ 4858 w 267366"/>
                  <a:gd name="connsiteY13" fmla="*/ 119063 h 119062"/>
                  <a:gd name="connsiteX14" fmla="*/ 476 w 267366"/>
                  <a:gd name="connsiteY14" fmla="*/ 119063 h 119062"/>
                  <a:gd name="connsiteX15" fmla="*/ 476 w 267366"/>
                  <a:gd name="connsiteY15" fmla="*/ 114586 h 119062"/>
                  <a:gd name="connsiteX16" fmla="*/ 0 w 267366"/>
                  <a:gd name="connsiteY16" fmla="*/ 4953 h 119062"/>
                  <a:gd name="connsiteX17" fmla="*/ 0 w 267366"/>
                  <a:gd name="connsiteY17" fmla="*/ 0 h 119062"/>
                  <a:gd name="connsiteX18" fmla="*/ 4953 w 267366"/>
                  <a:gd name="connsiteY18" fmla="*/ 0 h 119062"/>
                  <a:gd name="connsiteX19" fmla="*/ 134779 w 267366"/>
                  <a:gd name="connsiteY19" fmla="*/ 667 h 119062"/>
                  <a:gd name="connsiteX20" fmla="*/ 264605 w 267366"/>
                  <a:gd name="connsiteY20" fmla="*/ 2191 h 119062"/>
                  <a:gd name="connsiteX21" fmla="*/ 267367 w 267366"/>
                  <a:gd name="connsiteY21" fmla="*/ 2191 h 119062"/>
                  <a:gd name="connsiteX22" fmla="*/ 267367 w 267366"/>
                  <a:gd name="connsiteY22" fmla="*/ 4858 h 119062"/>
                  <a:gd name="connsiteX23" fmla="*/ 266129 w 267366"/>
                  <a:gd name="connsiteY23" fmla="*/ 60293 h 119062"/>
                  <a:gd name="connsiteX24" fmla="*/ 264986 w 267366"/>
                  <a:gd name="connsiteY24" fmla="*/ 115157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3176" y="59722"/>
                    </a:moveTo>
                    <a:cubicBezTo>
                      <a:pt x="262700" y="41529"/>
                      <a:pt x="262033" y="23431"/>
                      <a:pt x="261842" y="5524"/>
                    </a:cubicBezTo>
                    <a:lnTo>
                      <a:pt x="264509" y="8192"/>
                    </a:lnTo>
                    <a:cubicBezTo>
                      <a:pt x="221266" y="8192"/>
                      <a:pt x="177927" y="9715"/>
                      <a:pt x="134684" y="9715"/>
                    </a:cubicBezTo>
                    <a:lnTo>
                      <a:pt x="4858" y="10382"/>
                    </a:lnTo>
                    <a:lnTo>
                      <a:pt x="9716" y="5524"/>
                    </a:lnTo>
                    <a:lnTo>
                      <a:pt x="9239" y="115157"/>
                    </a:lnTo>
                    <a:lnTo>
                      <a:pt x="4858" y="110871"/>
                    </a:lnTo>
                    <a:cubicBezTo>
                      <a:pt x="26289" y="110871"/>
                      <a:pt x="47625" y="110871"/>
                      <a:pt x="69056" y="110871"/>
                    </a:cubicBezTo>
                    <a:lnTo>
                      <a:pt x="133541" y="112014"/>
                    </a:lnTo>
                    <a:lnTo>
                      <a:pt x="264509" y="114681"/>
                    </a:lnTo>
                    <a:close/>
                    <a:moveTo>
                      <a:pt x="135827" y="117919"/>
                    </a:moveTo>
                    <a:lnTo>
                      <a:pt x="70485" y="119063"/>
                    </a:lnTo>
                    <a:cubicBezTo>
                      <a:pt x="48673" y="119063"/>
                      <a:pt x="26765" y="119063"/>
                      <a:pt x="4858" y="119063"/>
                    </a:cubicBezTo>
                    <a:lnTo>
                      <a:pt x="476" y="119063"/>
                    </a:lnTo>
                    <a:lnTo>
                      <a:pt x="476" y="114586"/>
                    </a:lnTo>
                    <a:lnTo>
                      <a:pt x="0" y="4953"/>
                    </a:lnTo>
                    <a:lnTo>
                      <a:pt x="0" y="0"/>
                    </a:lnTo>
                    <a:lnTo>
                      <a:pt x="4953" y="0"/>
                    </a:lnTo>
                    <a:lnTo>
                      <a:pt x="134779" y="667"/>
                    </a:lnTo>
                    <a:cubicBezTo>
                      <a:pt x="178022" y="667"/>
                      <a:pt x="221361" y="1715"/>
                      <a:pt x="264605" y="2191"/>
                    </a:cubicBezTo>
                    <a:lnTo>
                      <a:pt x="267367" y="2191"/>
                    </a:lnTo>
                    <a:lnTo>
                      <a:pt x="267367" y="4858"/>
                    </a:lnTo>
                    <a:cubicBezTo>
                      <a:pt x="267367" y="23431"/>
                      <a:pt x="266510" y="41910"/>
                      <a:pt x="266129" y="60293"/>
                    </a:cubicBezTo>
                    <a:lnTo>
                      <a:pt x="264986" y="115157"/>
                    </a:lnTo>
                    <a:close/>
                  </a:path>
                </a:pathLst>
              </a:custGeom>
              <a:solidFill>
                <a:srgbClr val="EBEBEB"/>
              </a:solidFill>
              <a:ln w="9525" cap="flat">
                <a:noFill/>
                <a:prstDash val="solid"/>
                <a:miter/>
              </a:ln>
            </p:spPr>
            <p:txBody>
              <a:bodyPr rtlCol="0" anchor="ctr"/>
              <a:lstStyle/>
              <a:p>
                <a:endParaRPr lang="zh-CN" altLang="en-US"/>
              </a:p>
            </p:txBody>
          </p:sp>
          <p:sp>
            <p:nvSpPr>
              <p:cNvPr id="138" name="任意多边形: 形状 137"/>
              <p:cNvSpPr/>
              <p:nvPr/>
            </p:nvSpPr>
            <p:spPr>
              <a:xfrm>
                <a:off x="4217574" y="1512951"/>
                <a:ext cx="267366" cy="118967"/>
              </a:xfrm>
              <a:custGeom>
                <a:avLst/>
                <a:gdLst>
                  <a:gd name="connsiteX0" fmla="*/ 262985 w 267366"/>
                  <a:gd name="connsiteY0" fmla="*/ 59150 h 118967"/>
                  <a:gd name="connsiteX1" fmla="*/ 261652 w 267366"/>
                  <a:gd name="connsiteY1" fmla="*/ 4858 h 118967"/>
                  <a:gd name="connsiteX2" fmla="*/ 264319 w 267366"/>
                  <a:gd name="connsiteY2" fmla="*/ 7525 h 118967"/>
                  <a:gd name="connsiteX3" fmla="*/ 134493 w 267366"/>
                  <a:gd name="connsiteY3" fmla="*/ 9144 h 118967"/>
                  <a:gd name="connsiteX4" fmla="*/ 4667 w 267366"/>
                  <a:gd name="connsiteY4" fmla="*/ 9811 h 118967"/>
                  <a:gd name="connsiteX5" fmla="*/ 9620 w 267366"/>
                  <a:gd name="connsiteY5" fmla="*/ 4858 h 118967"/>
                  <a:gd name="connsiteX6" fmla="*/ 9049 w 267366"/>
                  <a:gd name="connsiteY6" fmla="*/ 114586 h 118967"/>
                  <a:gd name="connsiteX7" fmla="*/ 4667 w 267366"/>
                  <a:gd name="connsiteY7" fmla="*/ 110204 h 118967"/>
                  <a:gd name="connsiteX8" fmla="*/ 68866 w 267366"/>
                  <a:gd name="connsiteY8" fmla="*/ 110776 h 118967"/>
                  <a:gd name="connsiteX9" fmla="*/ 133350 w 267366"/>
                  <a:gd name="connsiteY9" fmla="*/ 111824 h 118967"/>
                  <a:gd name="connsiteX10" fmla="*/ 264319 w 267366"/>
                  <a:gd name="connsiteY10" fmla="*/ 114586 h 118967"/>
                  <a:gd name="connsiteX11" fmla="*/ 135350 w 267366"/>
                  <a:gd name="connsiteY11" fmla="*/ 117348 h 118967"/>
                  <a:gd name="connsiteX12" fmla="*/ 70009 w 267366"/>
                  <a:gd name="connsiteY12" fmla="*/ 118396 h 118967"/>
                  <a:gd name="connsiteX13" fmla="*/ 4381 w 267366"/>
                  <a:gd name="connsiteY13" fmla="*/ 118967 h 118967"/>
                  <a:gd name="connsiteX14" fmla="*/ 0 w 267366"/>
                  <a:gd name="connsiteY14" fmla="*/ 118967 h 118967"/>
                  <a:gd name="connsiteX15" fmla="*/ 0 w 267366"/>
                  <a:gd name="connsiteY15" fmla="*/ 114586 h 118967"/>
                  <a:gd name="connsiteX16" fmla="*/ 0 w 267366"/>
                  <a:gd name="connsiteY16" fmla="*/ 4858 h 118967"/>
                  <a:gd name="connsiteX17" fmla="*/ 0 w 267366"/>
                  <a:gd name="connsiteY17" fmla="*/ 0 h 118967"/>
                  <a:gd name="connsiteX18" fmla="*/ 4953 w 267366"/>
                  <a:gd name="connsiteY18" fmla="*/ 0 h 118967"/>
                  <a:gd name="connsiteX19" fmla="*/ 134779 w 267366"/>
                  <a:gd name="connsiteY19" fmla="*/ 572 h 118967"/>
                  <a:gd name="connsiteX20" fmla="*/ 264605 w 267366"/>
                  <a:gd name="connsiteY20" fmla="*/ 2191 h 118967"/>
                  <a:gd name="connsiteX21" fmla="*/ 267367 w 267366"/>
                  <a:gd name="connsiteY21" fmla="*/ 2191 h 118967"/>
                  <a:gd name="connsiteX22" fmla="*/ 267367 w 267366"/>
                  <a:gd name="connsiteY22" fmla="*/ 4858 h 118967"/>
                  <a:gd name="connsiteX23" fmla="*/ 266129 w 267366"/>
                  <a:gd name="connsiteY23" fmla="*/ 60293 h 118967"/>
                  <a:gd name="connsiteX24" fmla="*/ 264700 w 267366"/>
                  <a:gd name="connsiteY24" fmla="*/ 114586 h 1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8967">
                    <a:moveTo>
                      <a:pt x="262985" y="59150"/>
                    </a:moveTo>
                    <a:cubicBezTo>
                      <a:pt x="262509" y="40862"/>
                      <a:pt x="261842" y="22860"/>
                      <a:pt x="261652" y="4858"/>
                    </a:cubicBezTo>
                    <a:lnTo>
                      <a:pt x="264319" y="7525"/>
                    </a:lnTo>
                    <a:cubicBezTo>
                      <a:pt x="221075" y="8096"/>
                      <a:pt x="177832" y="9144"/>
                      <a:pt x="134493" y="9144"/>
                    </a:cubicBezTo>
                    <a:lnTo>
                      <a:pt x="4667" y="9811"/>
                    </a:lnTo>
                    <a:lnTo>
                      <a:pt x="9620" y="4858"/>
                    </a:lnTo>
                    <a:lnTo>
                      <a:pt x="9049" y="114586"/>
                    </a:lnTo>
                    <a:lnTo>
                      <a:pt x="4667" y="110204"/>
                    </a:lnTo>
                    <a:cubicBezTo>
                      <a:pt x="26098" y="110204"/>
                      <a:pt x="47434" y="110204"/>
                      <a:pt x="68866" y="110776"/>
                    </a:cubicBezTo>
                    <a:lnTo>
                      <a:pt x="133350" y="111824"/>
                    </a:lnTo>
                    <a:lnTo>
                      <a:pt x="264319" y="114586"/>
                    </a:lnTo>
                    <a:close/>
                    <a:moveTo>
                      <a:pt x="135350" y="117348"/>
                    </a:moveTo>
                    <a:lnTo>
                      <a:pt x="70009" y="118396"/>
                    </a:lnTo>
                    <a:cubicBezTo>
                      <a:pt x="48196" y="118396"/>
                      <a:pt x="26289" y="118396"/>
                      <a:pt x="4381" y="118967"/>
                    </a:cubicBezTo>
                    <a:lnTo>
                      <a:pt x="0" y="118967"/>
                    </a:lnTo>
                    <a:lnTo>
                      <a:pt x="0" y="114586"/>
                    </a:lnTo>
                    <a:lnTo>
                      <a:pt x="0" y="4858"/>
                    </a:lnTo>
                    <a:lnTo>
                      <a:pt x="0" y="0"/>
                    </a:lnTo>
                    <a:lnTo>
                      <a:pt x="4953" y="0"/>
                    </a:lnTo>
                    <a:lnTo>
                      <a:pt x="134779" y="572"/>
                    </a:lnTo>
                    <a:cubicBezTo>
                      <a:pt x="178117" y="572"/>
                      <a:pt x="221361" y="1715"/>
                      <a:pt x="264605" y="2191"/>
                    </a:cubicBezTo>
                    <a:lnTo>
                      <a:pt x="267367" y="2191"/>
                    </a:lnTo>
                    <a:lnTo>
                      <a:pt x="267367" y="4858"/>
                    </a:lnTo>
                    <a:cubicBezTo>
                      <a:pt x="267367" y="23908"/>
                      <a:pt x="266509" y="42005"/>
                      <a:pt x="266129" y="60293"/>
                    </a:cubicBezTo>
                    <a:lnTo>
                      <a:pt x="264700" y="114586"/>
                    </a:lnTo>
                    <a:close/>
                  </a:path>
                </a:pathLst>
              </a:custGeom>
              <a:solidFill>
                <a:srgbClr val="EBEBEB"/>
              </a:solidFill>
              <a:ln w="9525" cap="flat">
                <a:noFill/>
                <a:prstDash val="solid"/>
                <a:miter/>
              </a:ln>
            </p:spPr>
            <p:txBody>
              <a:bodyPr rtlCol="0" anchor="ctr"/>
              <a:lstStyle/>
              <a:p>
                <a:endParaRPr lang="zh-CN" altLang="en-US"/>
              </a:p>
            </p:txBody>
          </p:sp>
          <p:sp>
            <p:nvSpPr>
              <p:cNvPr id="139" name="任意多边形: 形状 138"/>
              <p:cNvSpPr/>
              <p:nvPr/>
            </p:nvSpPr>
            <p:spPr>
              <a:xfrm>
                <a:off x="5796629" y="2658141"/>
                <a:ext cx="267271" cy="119062"/>
              </a:xfrm>
              <a:custGeom>
                <a:avLst/>
                <a:gdLst>
                  <a:gd name="connsiteX0" fmla="*/ 4096 w 267271"/>
                  <a:gd name="connsiteY0" fmla="*/ 59722 h 119062"/>
                  <a:gd name="connsiteX1" fmla="*/ 5429 w 267271"/>
                  <a:gd name="connsiteY1" fmla="*/ 114014 h 119062"/>
                  <a:gd name="connsiteX2" fmla="*/ 2762 w 267271"/>
                  <a:gd name="connsiteY2" fmla="*/ 111347 h 119062"/>
                  <a:gd name="connsiteX3" fmla="*/ 132588 w 267271"/>
                  <a:gd name="connsiteY3" fmla="*/ 109728 h 119062"/>
                  <a:gd name="connsiteX4" fmla="*/ 262414 w 267271"/>
                  <a:gd name="connsiteY4" fmla="*/ 109156 h 119062"/>
                  <a:gd name="connsiteX5" fmla="*/ 257461 w 267271"/>
                  <a:gd name="connsiteY5" fmla="*/ 114014 h 119062"/>
                  <a:gd name="connsiteX6" fmla="*/ 258032 w 267271"/>
                  <a:gd name="connsiteY6" fmla="*/ 4286 h 119062"/>
                  <a:gd name="connsiteX7" fmla="*/ 262414 w 267271"/>
                  <a:gd name="connsiteY7" fmla="*/ 8668 h 119062"/>
                  <a:gd name="connsiteX8" fmla="*/ 198215 w 267271"/>
                  <a:gd name="connsiteY8" fmla="*/ 8668 h 119062"/>
                  <a:gd name="connsiteX9" fmla="*/ 133636 w 267271"/>
                  <a:gd name="connsiteY9" fmla="*/ 7525 h 119062"/>
                  <a:gd name="connsiteX10" fmla="*/ 2762 w 267271"/>
                  <a:gd name="connsiteY10" fmla="*/ 4763 h 119062"/>
                  <a:gd name="connsiteX11" fmla="*/ 131445 w 267271"/>
                  <a:gd name="connsiteY11" fmla="*/ 1619 h 119062"/>
                  <a:gd name="connsiteX12" fmla="*/ 196691 w 267271"/>
                  <a:gd name="connsiteY12" fmla="*/ 476 h 119062"/>
                  <a:gd name="connsiteX13" fmla="*/ 262414 w 267271"/>
                  <a:gd name="connsiteY13" fmla="*/ 0 h 119062"/>
                  <a:gd name="connsiteX14" fmla="*/ 266700 w 267271"/>
                  <a:gd name="connsiteY14" fmla="*/ 0 h 119062"/>
                  <a:gd name="connsiteX15" fmla="*/ 266700 w 267271"/>
                  <a:gd name="connsiteY15" fmla="*/ 4381 h 119062"/>
                  <a:gd name="connsiteX16" fmla="*/ 267271 w 267271"/>
                  <a:gd name="connsiteY16" fmla="*/ 114109 h 119062"/>
                  <a:gd name="connsiteX17" fmla="*/ 267271 w 267271"/>
                  <a:gd name="connsiteY17" fmla="*/ 119063 h 119062"/>
                  <a:gd name="connsiteX18" fmla="*/ 262414 w 267271"/>
                  <a:gd name="connsiteY18" fmla="*/ 119063 h 119062"/>
                  <a:gd name="connsiteX19" fmla="*/ 132588 w 267271"/>
                  <a:gd name="connsiteY19" fmla="*/ 118396 h 119062"/>
                  <a:gd name="connsiteX20" fmla="*/ 2762 w 267271"/>
                  <a:gd name="connsiteY20" fmla="*/ 116776 h 119062"/>
                  <a:gd name="connsiteX21" fmla="*/ 0 w 267271"/>
                  <a:gd name="connsiteY21" fmla="*/ 116776 h 119062"/>
                  <a:gd name="connsiteX22" fmla="*/ 0 w 267271"/>
                  <a:gd name="connsiteY22" fmla="*/ 113633 h 119062"/>
                  <a:gd name="connsiteX23" fmla="*/ 1333 w 267271"/>
                  <a:gd name="connsiteY23" fmla="*/ 58198 h 119062"/>
                  <a:gd name="connsiteX24" fmla="*/ 2762 w 267271"/>
                  <a:gd name="connsiteY24" fmla="*/ 3905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4096" y="59722"/>
                    </a:moveTo>
                    <a:cubicBezTo>
                      <a:pt x="4572" y="78010"/>
                      <a:pt x="5239" y="96107"/>
                      <a:pt x="5429" y="114014"/>
                    </a:cubicBezTo>
                    <a:lnTo>
                      <a:pt x="2762" y="111347"/>
                    </a:lnTo>
                    <a:cubicBezTo>
                      <a:pt x="46006" y="111347"/>
                      <a:pt x="89249" y="109823"/>
                      <a:pt x="132588" y="109728"/>
                    </a:cubicBezTo>
                    <a:lnTo>
                      <a:pt x="262414" y="109156"/>
                    </a:lnTo>
                    <a:lnTo>
                      <a:pt x="257461" y="114014"/>
                    </a:lnTo>
                    <a:lnTo>
                      <a:pt x="258032" y="4286"/>
                    </a:lnTo>
                    <a:lnTo>
                      <a:pt x="262414" y="8668"/>
                    </a:lnTo>
                    <a:cubicBezTo>
                      <a:pt x="240982" y="8668"/>
                      <a:pt x="219646" y="8668"/>
                      <a:pt x="198215" y="8668"/>
                    </a:cubicBezTo>
                    <a:lnTo>
                      <a:pt x="133636" y="7525"/>
                    </a:lnTo>
                    <a:lnTo>
                      <a:pt x="2762" y="4763"/>
                    </a:lnTo>
                    <a:close/>
                    <a:moveTo>
                      <a:pt x="131445" y="1619"/>
                    </a:moveTo>
                    <a:lnTo>
                      <a:pt x="196691" y="476"/>
                    </a:lnTo>
                    <a:cubicBezTo>
                      <a:pt x="218599" y="0"/>
                      <a:pt x="240506" y="476"/>
                      <a:pt x="262414" y="0"/>
                    </a:cubicBezTo>
                    <a:lnTo>
                      <a:pt x="266700" y="0"/>
                    </a:lnTo>
                    <a:lnTo>
                      <a:pt x="266700" y="4381"/>
                    </a:lnTo>
                    <a:lnTo>
                      <a:pt x="267271" y="114109"/>
                    </a:lnTo>
                    <a:lnTo>
                      <a:pt x="267271" y="119063"/>
                    </a:lnTo>
                    <a:lnTo>
                      <a:pt x="262414" y="119063"/>
                    </a:lnTo>
                    <a:lnTo>
                      <a:pt x="132588" y="118396"/>
                    </a:lnTo>
                    <a:cubicBezTo>
                      <a:pt x="89249" y="118396"/>
                      <a:pt x="46006" y="117348"/>
                      <a:pt x="2762" y="116776"/>
                    </a:cubicBezTo>
                    <a:lnTo>
                      <a:pt x="0" y="116776"/>
                    </a:lnTo>
                    <a:lnTo>
                      <a:pt x="0" y="113633"/>
                    </a:lnTo>
                    <a:cubicBezTo>
                      <a:pt x="0" y="95059"/>
                      <a:pt x="857" y="76581"/>
                      <a:pt x="1333" y="58198"/>
                    </a:cubicBezTo>
                    <a:lnTo>
                      <a:pt x="2762" y="3905"/>
                    </a:lnTo>
                    <a:close/>
                  </a:path>
                </a:pathLst>
              </a:custGeom>
              <a:solidFill>
                <a:srgbClr val="EBEBEB"/>
              </a:solidFill>
              <a:ln w="9525" cap="flat">
                <a:noFill/>
                <a:prstDash val="solid"/>
                <a:miter/>
              </a:ln>
            </p:spPr>
            <p:txBody>
              <a:bodyPr rtlCol="0" anchor="ctr"/>
              <a:lstStyle/>
              <a:p>
                <a:endParaRPr lang="zh-CN" altLang="en-US"/>
              </a:p>
            </p:txBody>
          </p:sp>
          <p:sp>
            <p:nvSpPr>
              <p:cNvPr id="140" name="任意多边形: 形状 139"/>
              <p:cNvSpPr/>
              <p:nvPr/>
            </p:nvSpPr>
            <p:spPr>
              <a:xfrm>
                <a:off x="5941028" y="2519743"/>
                <a:ext cx="267271" cy="118681"/>
              </a:xfrm>
              <a:custGeom>
                <a:avLst/>
                <a:gdLst>
                  <a:gd name="connsiteX0" fmla="*/ 4096 w 267271"/>
                  <a:gd name="connsiteY0" fmla="*/ 59817 h 118681"/>
                  <a:gd name="connsiteX1" fmla="*/ 5334 w 267271"/>
                  <a:gd name="connsiteY1" fmla="*/ 114110 h 118681"/>
                  <a:gd name="connsiteX2" fmla="*/ 2667 w 267271"/>
                  <a:gd name="connsiteY2" fmla="*/ 111443 h 118681"/>
                  <a:gd name="connsiteX3" fmla="*/ 132493 w 267271"/>
                  <a:gd name="connsiteY3" fmla="*/ 109823 h 118681"/>
                  <a:gd name="connsiteX4" fmla="*/ 262318 w 267271"/>
                  <a:gd name="connsiteY4" fmla="*/ 109157 h 118681"/>
                  <a:gd name="connsiteX5" fmla="*/ 257461 w 267271"/>
                  <a:gd name="connsiteY5" fmla="*/ 114110 h 118681"/>
                  <a:gd name="connsiteX6" fmla="*/ 257937 w 267271"/>
                  <a:gd name="connsiteY6" fmla="*/ 4382 h 118681"/>
                  <a:gd name="connsiteX7" fmla="*/ 262318 w 267271"/>
                  <a:gd name="connsiteY7" fmla="*/ 8763 h 118681"/>
                  <a:gd name="connsiteX8" fmla="*/ 198120 w 267271"/>
                  <a:gd name="connsiteY8" fmla="*/ 8192 h 118681"/>
                  <a:gd name="connsiteX9" fmla="*/ 133636 w 267271"/>
                  <a:gd name="connsiteY9" fmla="*/ 7144 h 118681"/>
                  <a:gd name="connsiteX10" fmla="*/ 2572 w 267271"/>
                  <a:gd name="connsiteY10" fmla="*/ 4382 h 118681"/>
                  <a:gd name="connsiteX11" fmla="*/ 131350 w 267271"/>
                  <a:gd name="connsiteY11" fmla="*/ 1619 h 118681"/>
                  <a:gd name="connsiteX12" fmla="*/ 196691 w 267271"/>
                  <a:gd name="connsiteY12" fmla="*/ 572 h 118681"/>
                  <a:gd name="connsiteX13" fmla="*/ 262318 w 267271"/>
                  <a:gd name="connsiteY13" fmla="*/ 0 h 118681"/>
                  <a:gd name="connsiteX14" fmla="*/ 266700 w 267271"/>
                  <a:gd name="connsiteY14" fmla="*/ 0 h 118681"/>
                  <a:gd name="connsiteX15" fmla="*/ 266700 w 267271"/>
                  <a:gd name="connsiteY15" fmla="*/ 4382 h 118681"/>
                  <a:gd name="connsiteX16" fmla="*/ 267272 w 267271"/>
                  <a:gd name="connsiteY16" fmla="*/ 114110 h 118681"/>
                  <a:gd name="connsiteX17" fmla="*/ 267272 w 267271"/>
                  <a:gd name="connsiteY17" fmla="*/ 118682 h 118681"/>
                  <a:gd name="connsiteX18" fmla="*/ 262318 w 267271"/>
                  <a:gd name="connsiteY18" fmla="*/ 118682 h 118681"/>
                  <a:gd name="connsiteX19" fmla="*/ 132493 w 267271"/>
                  <a:gd name="connsiteY19" fmla="*/ 118682 h 118681"/>
                  <a:gd name="connsiteX20" fmla="*/ 2667 w 267271"/>
                  <a:gd name="connsiteY20" fmla="*/ 117062 h 118681"/>
                  <a:gd name="connsiteX21" fmla="*/ 0 w 267271"/>
                  <a:gd name="connsiteY21" fmla="*/ 117062 h 118681"/>
                  <a:gd name="connsiteX22" fmla="*/ 0 w 267271"/>
                  <a:gd name="connsiteY22" fmla="*/ 114395 h 118681"/>
                  <a:gd name="connsiteX23" fmla="*/ 1333 w 267271"/>
                  <a:gd name="connsiteY23" fmla="*/ 58960 h 118681"/>
                  <a:gd name="connsiteX24" fmla="*/ 2572 w 267271"/>
                  <a:gd name="connsiteY24" fmla="*/ 4382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8681">
                    <a:moveTo>
                      <a:pt x="4096" y="59817"/>
                    </a:moveTo>
                    <a:cubicBezTo>
                      <a:pt x="4096" y="78105"/>
                      <a:pt x="5144" y="96107"/>
                      <a:pt x="5334" y="114110"/>
                    </a:cubicBezTo>
                    <a:lnTo>
                      <a:pt x="2667" y="111443"/>
                    </a:lnTo>
                    <a:cubicBezTo>
                      <a:pt x="46006" y="110871"/>
                      <a:pt x="89249" y="109823"/>
                      <a:pt x="132493" y="109823"/>
                    </a:cubicBezTo>
                    <a:lnTo>
                      <a:pt x="262318" y="109157"/>
                    </a:lnTo>
                    <a:lnTo>
                      <a:pt x="257461" y="114110"/>
                    </a:lnTo>
                    <a:lnTo>
                      <a:pt x="257937" y="4382"/>
                    </a:lnTo>
                    <a:lnTo>
                      <a:pt x="262318" y="8763"/>
                    </a:lnTo>
                    <a:cubicBezTo>
                      <a:pt x="240983" y="8763"/>
                      <a:pt x="219647" y="8763"/>
                      <a:pt x="198120" y="8192"/>
                    </a:cubicBezTo>
                    <a:lnTo>
                      <a:pt x="133636" y="7144"/>
                    </a:lnTo>
                    <a:lnTo>
                      <a:pt x="2572" y="4382"/>
                    </a:lnTo>
                    <a:close/>
                    <a:moveTo>
                      <a:pt x="131350" y="1619"/>
                    </a:moveTo>
                    <a:lnTo>
                      <a:pt x="196691" y="572"/>
                    </a:lnTo>
                    <a:cubicBezTo>
                      <a:pt x="218504" y="572"/>
                      <a:pt x="240506" y="572"/>
                      <a:pt x="262318" y="0"/>
                    </a:cubicBezTo>
                    <a:lnTo>
                      <a:pt x="266700" y="0"/>
                    </a:lnTo>
                    <a:lnTo>
                      <a:pt x="266700" y="4382"/>
                    </a:lnTo>
                    <a:lnTo>
                      <a:pt x="267272" y="114110"/>
                    </a:lnTo>
                    <a:lnTo>
                      <a:pt x="267272" y="118682"/>
                    </a:lnTo>
                    <a:lnTo>
                      <a:pt x="262318" y="118682"/>
                    </a:lnTo>
                    <a:lnTo>
                      <a:pt x="132493" y="118682"/>
                    </a:lnTo>
                    <a:cubicBezTo>
                      <a:pt x="89249" y="118682"/>
                      <a:pt x="46006" y="117539"/>
                      <a:pt x="2667" y="117062"/>
                    </a:cubicBezTo>
                    <a:lnTo>
                      <a:pt x="0" y="117062"/>
                    </a:lnTo>
                    <a:lnTo>
                      <a:pt x="0" y="114395"/>
                    </a:lnTo>
                    <a:cubicBezTo>
                      <a:pt x="0" y="95345"/>
                      <a:pt x="857" y="77248"/>
                      <a:pt x="1333" y="58960"/>
                    </a:cubicBezTo>
                    <a:lnTo>
                      <a:pt x="2572" y="4382"/>
                    </a:lnTo>
                    <a:close/>
                  </a:path>
                </a:pathLst>
              </a:custGeom>
              <a:solidFill>
                <a:srgbClr val="EBEBEB"/>
              </a:solidFill>
              <a:ln w="9525" cap="flat">
                <a:noFill/>
                <a:prstDash val="solid"/>
                <a:miter/>
              </a:ln>
            </p:spPr>
            <p:txBody>
              <a:bodyPr rtlCol="0" anchor="ctr"/>
              <a:lstStyle/>
              <a:p>
                <a:endParaRPr lang="zh-CN" altLang="en-US"/>
              </a:p>
            </p:txBody>
          </p:sp>
          <p:sp>
            <p:nvSpPr>
              <p:cNvPr id="141" name="任意多边形: 形状 140"/>
              <p:cNvSpPr/>
              <p:nvPr/>
            </p:nvSpPr>
            <p:spPr>
              <a:xfrm>
                <a:off x="4542472" y="2549080"/>
                <a:ext cx="280342" cy="494157"/>
              </a:xfrm>
              <a:custGeom>
                <a:avLst/>
                <a:gdLst>
                  <a:gd name="connsiteX0" fmla="*/ 0 w 280342"/>
                  <a:gd name="connsiteY0" fmla="*/ 0 h 494157"/>
                  <a:gd name="connsiteX1" fmla="*/ 0 w 280342"/>
                  <a:gd name="connsiteY1" fmla="*/ 280702 h 494157"/>
                  <a:gd name="connsiteX2" fmla="*/ 181927 w 280342"/>
                  <a:gd name="connsiteY2" fmla="*/ 494157 h 494157"/>
                  <a:gd name="connsiteX3" fmla="*/ 213091 w 280342"/>
                  <a:gd name="connsiteY3" fmla="*/ 98410 h 494157"/>
                  <a:gd name="connsiteX4" fmla="*/ 0 w 280342"/>
                  <a:gd name="connsiteY4" fmla="*/ 0 h 49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42" h="494157">
                    <a:moveTo>
                      <a:pt x="0" y="0"/>
                    </a:moveTo>
                    <a:lnTo>
                      <a:pt x="0" y="280702"/>
                    </a:lnTo>
                    <a:lnTo>
                      <a:pt x="181927" y="494157"/>
                    </a:lnTo>
                    <a:cubicBezTo>
                      <a:pt x="299816" y="393480"/>
                      <a:pt x="313768" y="216298"/>
                      <a:pt x="213091" y="98410"/>
                    </a:cubicBezTo>
                    <a:cubicBezTo>
                      <a:pt x="159843" y="36059"/>
                      <a:pt x="81994" y="106"/>
                      <a:pt x="0" y="0"/>
                    </a:cubicBezTo>
                    <a:close/>
                  </a:path>
                </a:pathLst>
              </a:custGeom>
              <a:solidFill>
                <a:srgbClr val="EBEBEB"/>
              </a:solidFill>
              <a:ln w="9525" cap="flat">
                <a:noFill/>
                <a:prstDash val="solid"/>
                <a:miter/>
              </a:ln>
            </p:spPr>
            <p:txBody>
              <a:bodyPr rtlCol="0" anchor="ctr"/>
              <a:lstStyle/>
              <a:p>
                <a:endParaRPr lang="zh-CN" altLang="en-US"/>
              </a:p>
            </p:txBody>
          </p:sp>
          <p:sp>
            <p:nvSpPr>
              <p:cNvPr id="142" name="任意多边形: 形状 141"/>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EBEBEB"/>
              </a:solidFill>
              <a:ln w="9525" cap="flat">
                <a:noFill/>
                <a:prstDash val="solid"/>
                <a:miter/>
              </a:ln>
            </p:spPr>
            <p:txBody>
              <a:bodyPr rtlCol="0" anchor="ctr"/>
              <a:lstStyle/>
              <a:p>
                <a:endParaRPr lang="zh-CN" altLang="en-US"/>
              </a:p>
            </p:txBody>
          </p:sp>
          <p:sp>
            <p:nvSpPr>
              <p:cNvPr id="143" name="任意多边形: 形状 142"/>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DBDBDB"/>
              </a:solidFill>
              <a:ln w="9525" cap="flat">
                <a:noFill/>
                <a:prstDash val="solid"/>
                <a:miter/>
              </a:ln>
            </p:spPr>
            <p:txBody>
              <a:bodyPr rtlCol="0" anchor="ctr"/>
              <a:lstStyle/>
              <a:p>
                <a:endParaRPr lang="zh-CN" altLang="en-US"/>
              </a:p>
            </p:txBody>
          </p:sp>
          <p:sp>
            <p:nvSpPr>
              <p:cNvPr id="144" name="任意多边形: 形状 143"/>
              <p:cNvSpPr/>
              <p:nvPr/>
            </p:nvSpPr>
            <p:spPr>
              <a:xfrm>
                <a:off x="4667440" y="2330862"/>
                <a:ext cx="9525" cy="362140"/>
              </a:xfrm>
              <a:custGeom>
                <a:avLst/>
                <a:gdLst>
                  <a:gd name="connsiteX0" fmla="*/ 0 w 9525"/>
                  <a:gd name="connsiteY0" fmla="*/ 362140 h 362140"/>
                  <a:gd name="connsiteX1" fmla="*/ 0 w 9525"/>
                  <a:gd name="connsiteY1" fmla="*/ 0 h 362140"/>
                </a:gdLst>
                <a:ahLst/>
                <a:cxnLst>
                  <a:cxn ang="0">
                    <a:pos x="connsiteX0" y="connsiteY0"/>
                  </a:cxn>
                  <a:cxn ang="0">
                    <a:pos x="connsiteX1" y="connsiteY1"/>
                  </a:cxn>
                </a:cxnLst>
                <a:rect l="l" t="t" r="r" b="b"/>
                <a:pathLst>
                  <a:path w="9525" h="362140">
                    <a:moveTo>
                      <a:pt x="0" y="362140"/>
                    </a:moveTo>
                    <a:lnTo>
                      <a:pt x="0" y="0"/>
                    </a:lnTo>
                  </a:path>
                </a:pathLst>
              </a:custGeom>
              <a:ln w="9525" cap="flat">
                <a:solidFill>
                  <a:srgbClr val="C7C7C7"/>
                </a:solidFill>
                <a:prstDash val="solid"/>
                <a:miter/>
              </a:ln>
            </p:spPr>
            <p:txBody>
              <a:bodyPr rtlCol="0" anchor="ctr"/>
              <a:lstStyle/>
              <a:p>
                <a:endParaRPr lang="zh-CN" altLang="en-US"/>
              </a:p>
            </p:txBody>
          </p:sp>
          <p:sp>
            <p:nvSpPr>
              <p:cNvPr id="145" name="任意多边形: 形状 144"/>
              <p:cNvSpPr/>
              <p:nvPr/>
            </p:nvSpPr>
            <p:spPr>
              <a:xfrm>
                <a:off x="4642103" y="2280189"/>
                <a:ext cx="50863" cy="50863"/>
              </a:xfrm>
              <a:custGeom>
                <a:avLst/>
                <a:gdLst>
                  <a:gd name="connsiteX0" fmla="*/ 0 w 50863"/>
                  <a:gd name="connsiteY0" fmla="*/ 25337 h 50863"/>
                  <a:gd name="connsiteX1" fmla="*/ 25337 w 50863"/>
                  <a:gd name="connsiteY1" fmla="*/ 50863 h 50863"/>
                  <a:gd name="connsiteX2" fmla="*/ 50863 w 50863"/>
                  <a:gd name="connsiteY2" fmla="*/ 25527 h 50863"/>
                  <a:gd name="connsiteX3" fmla="*/ 25527 w 50863"/>
                  <a:gd name="connsiteY3" fmla="*/ 0 h 50863"/>
                  <a:gd name="connsiteX4" fmla="*/ 25337 w 50863"/>
                  <a:gd name="connsiteY4" fmla="*/ 0 h 50863"/>
                  <a:gd name="connsiteX5" fmla="*/ 0 w 50863"/>
                  <a:gd name="connsiteY5" fmla="*/ 25337 h 5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863" h="50863">
                    <a:moveTo>
                      <a:pt x="0" y="25337"/>
                    </a:moveTo>
                    <a:cubicBezTo>
                      <a:pt x="-52" y="39382"/>
                      <a:pt x="11291" y="50811"/>
                      <a:pt x="25337" y="50863"/>
                    </a:cubicBezTo>
                    <a:cubicBezTo>
                      <a:pt x="39382" y="50916"/>
                      <a:pt x="50811" y="39572"/>
                      <a:pt x="50863" y="25527"/>
                    </a:cubicBezTo>
                    <a:cubicBezTo>
                      <a:pt x="50916" y="11481"/>
                      <a:pt x="39572" y="53"/>
                      <a:pt x="25527" y="0"/>
                    </a:cubicBezTo>
                    <a:cubicBezTo>
                      <a:pt x="25463" y="0"/>
                      <a:pt x="25400" y="0"/>
                      <a:pt x="25337" y="0"/>
                    </a:cubicBezTo>
                    <a:cubicBezTo>
                      <a:pt x="11344" y="0"/>
                      <a:pt x="0" y="11344"/>
                      <a:pt x="0" y="25337"/>
                    </a:cubicBezTo>
                    <a:close/>
                  </a:path>
                </a:pathLst>
              </a:custGeom>
              <a:noFill/>
              <a:ln w="9525" cap="flat">
                <a:solidFill>
                  <a:srgbClr val="C7C7C7"/>
                </a:solidFill>
                <a:prstDash val="solid"/>
                <a:miter/>
              </a:ln>
            </p:spPr>
            <p:txBody>
              <a:bodyPr rtlCol="0" anchor="ctr"/>
              <a:lstStyle/>
              <a:p>
                <a:endParaRPr lang="zh-CN" altLang="en-US"/>
              </a:p>
            </p:txBody>
          </p:sp>
          <p:sp>
            <p:nvSpPr>
              <p:cNvPr id="146" name="任意多边形: 形状 145"/>
              <p:cNvSpPr/>
              <p:nvPr/>
            </p:nvSpPr>
            <p:spPr>
              <a:xfrm rot="10800000">
                <a:off x="4309300" y="2280094"/>
                <a:ext cx="281273" cy="12668"/>
              </a:xfrm>
              <a:custGeom>
                <a:avLst/>
                <a:gdLst>
                  <a:gd name="connsiteX0" fmla="*/ 0 w 281273"/>
                  <a:gd name="connsiteY0" fmla="*/ 0 h 12668"/>
                  <a:gd name="connsiteX1" fmla="*/ 281273 w 281273"/>
                  <a:gd name="connsiteY1" fmla="*/ 0 h 12668"/>
                  <a:gd name="connsiteX2" fmla="*/ 281273 w 281273"/>
                  <a:gd name="connsiteY2" fmla="*/ 12668 h 12668"/>
                  <a:gd name="connsiteX3" fmla="*/ 0 w 281273"/>
                  <a:gd name="connsiteY3" fmla="*/ 12668 h 12668"/>
                </a:gdLst>
                <a:ahLst/>
                <a:cxnLst>
                  <a:cxn ang="0">
                    <a:pos x="connsiteX0" y="connsiteY0"/>
                  </a:cxn>
                  <a:cxn ang="0">
                    <a:pos x="connsiteX1" y="connsiteY1"/>
                  </a:cxn>
                  <a:cxn ang="0">
                    <a:pos x="connsiteX2" y="connsiteY2"/>
                  </a:cxn>
                  <a:cxn ang="0">
                    <a:pos x="connsiteX3" y="connsiteY3"/>
                  </a:cxn>
                </a:cxnLst>
                <a:rect l="l" t="t" r="r" b="b"/>
                <a:pathLst>
                  <a:path w="281273" h="12668">
                    <a:moveTo>
                      <a:pt x="0" y="0"/>
                    </a:moveTo>
                    <a:lnTo>
                      <a:pt x="281273" y="0"/>
                    </a:lnTo>
                    <a:lnTo>
                      <a:pt x="28127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147" name="任意多边形: 形状 146"/>
              <p:cNvSpPr/>
              <p:nvPr/>
            </p:nvSpPr>
            <p:spPr>
              <a:xfrm rot="10800000">
                <a:off x="4431411" y="2305526"/>
                <a:ext cx="159162" cy="12668"/>
              </a:xfrm>
              <a:custGeom>
                <a:avLst/>
                <a:gdLst>
                  <a:gd name="connsiteX0" fmla="*/ 0 w 159162"/>
                  <a:gd name="connsiteY0" fmla="*/ 0 h 12668"/>
                  <a:gd name="connsiteX1" fmla="*/ 159163 w 159162"/>
                  <a:gd name="connsiteY1" fmla="*/ 0 h 12668"/>
                  <a:gd name="connsiteX2" fmla="*/ 159163 w 159162"/>
                  <a:gd name="connsiteY2" fmla="*/ 12668 h 12668"/>
                  <a:gd name="connsiteX3" fmla="*/ 0 w 159162"/>
                  <a:gd name="connsiteY3" fmla="*/ 12668 h 12668"/>
                </a:gdLst>
                <a:ahLst/>
                <a:cxnLst>
                  <a:cxn ang="0">
                    <a:pos x="connsiteX0" y="connsiteY0"/>
                  </a:cxn>
                  <a:cxn ang="0">
                    <a:pos x="connsiteX1" y="connsiteY1"/>
                  </a:cxn>
                  <a:cxn ang="0">
                    <a:pos x="connsiteX2" y="connsiteY2"/>
                  </a:cxn>
                  <a:cxn ang="0">
                    <a:pos x="connsiteX3" y="connsiteY3"/>
                  </a:cxn>
                </a:cxnLst>
                <a:rect l="l" t="t" r="r" b="b"/>
                <a:pathLst>
                  <a:path w="159162" h="12668">
                    <a:moveTo>
                      <a:pt x="0" y="0"/>
                    </a:moveTo>
                    <a:lnTo>
                      <a:pt x="159163" y="0"/>
                    </a:lnTo>
                    <a:lnTo>
                      <a:pt x="15916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148" name="任意多边形: 形状 147"/>
              <p:cNvSpPr/>
              <p:nvPr/>
            </p:nvSpPr>
            <p:spPr>
              <a:xfrm>
                <a:off x="7393876" y="1633537"/>
                <a:ext cx="593464" cy="596685"/>
              </a:xfrm>
              <a:custGeom>
                <a:avLst/>
                <a:gdLst>
                  <a:gd name="connsiteX0" fmla="*/ 0 w 593464"/>
                  <a:gd name="connsiteY0" fmla="*/ 342043 h 596685"/>
                  <a:gd name="connsiteX1" fmla="*/ 338822 w 593464"/>
                  <a:gd name="connsiteY1" fmla="*/ 593425 h 596685"/>
                  <a:gd name="connsiteX2" fmla="*/ 590204 w 593464"/>
                  <a:gd name="connsiteY2" fmla="*/ 254603 h 596685"/>
                  <a:gd name="connsiteX3" fmla="*/ 295275 w 593464"/>
                  <a:gd name="connsiteY3" fmla="*/ 0 h 596685"/>
                  <a:gd name="connsiteX4" fmla="*/ 295275 w 593464"/>
                  <a:gd name="connsiteY4" fmla="*/ 298228 h 596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464" h="596685">
                    <a:moveTo>
                      <a:pt x="0" y="342043"/>
                    </a:moveTo>
                    <a:cubicBezTo>
                      <a:pt x="24146" y="505023"/>
                      <a:pt x="175842" y="617571"/>
                      <a:pt x="338822" y="593425"/>
                    </a:cubicBezTo>
                    <a:cubicBezTo>
                      <a:pt x="501802" y="569279"/>
                      <a:pt x="614350" y="417584"/>
                      <a:pt x="590204" y="254603"/>
                    </a:cubicBezTo>
                    <a:cubicBezTo>
                      <a:pt x="568543" y="108391"/>
                      <a:pt x="443083" y="86"/>
                      <a:pt x="295275" y="0"/>
                    </a:cubicBezTo>
                    <a:lnTo>
                      <a:pt x="295275" y="298228"/>
                    </a:lnTo>
                    <a:close/>
                  </a:path>
                </a:pathLst>
              </a:custGeom>
              <a:solidFill>
                <a:srgbClr val="DBDBDB"/>
              </a:solidFill>
              <a:ln w="9525" cap="flat">
                <a:noFill/>
                <a:prstDash val="solid"/>
                <a:miter/>
              </a:ln>
            </p:spPr>
            <p:txBody>
              <a:bodyPr rtlCol="0" anchor="ctr"/>
              <a:lstStyle/>
              <a:p>
                <a:endParaRPr lang="zh-CN" altLang="en-US"/>
              </a:p>
            </p:txBody>
          </p:sp>
          <p:sp>
            <p:nvSpPr>
              <p:cNvPr id="149" name="任意多边形: 形状 148"/>
              <p:cNvSpPr/>
              <p:nvPr/>
            </p:nvSpPr>
            <p:spPr>
              <a:xfrm>
                <a:off x="7329868" y="1572767"/>
                <a:ext cx="298513" cy="342042"/>
              </a:xfrm>
              <a:custGeom>
                <a:avLst/>
                <a:gdLst>
                  <a:gd name="connsiteX0" fmla="*/ 0 w 298513"/>
                  <a:gd name="connsiteY0" fmla="*/ 298323 h 342042"/>
                  <a:gd name="connsiteX1" fmla="*/ 3238 w 298513"/>
                  <a:gd name="connsiteY1" fmla="*/ 342043 h 342042"/>
                  <a:gd name="connsiteX2" fmla="*/ 298513 w 298513"/>
                  <a:gd name="connsiteY2" fmla="*/ 298323 h 342042"/>
                  <a:gd name="connsiteX3" fmla="*/ 298513 w 298513"/>
                  <a:gd name="connsiteY3" fmla="*/ 0 h 342042"/>
                  <a:gd name="connsiteX4" fmla="*/ 190 w 298513"/>
                  <a:gd name="connsiteY4" fmla="*/ 297942 h 342042"/>
                  <a:gd name="connsiteX5" fmla="*/ 190 w 298513"/>
                  <a:gd name="connsiteY5" fmla="*/ 298323 h 34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513" h="342042">
                    <a:moveTo>
                      <a:pt x="0" y="298323"/>
                    </a:moveTo>
                    <a:cubicBezTo>
                      <a:pt x="15" y="312956"/>
                      <a:pt x="1097" y="327568"/>
                      <a:pt x="3238" y="342043"/>
                    </a:cubicBezTo>
                    <a:lnTo>
                      <a:pt x="298513" y="298323"/>
                    </a:lnTo>
                    <a:lnTo>
                      <a:pt x="298513" y="0"/>
                    </a:lnTo>
                    <a:cubicBezTo>
                      <a:pt x="133860" y="-105"/>
                      <a:pt x="296" y="133288"/>
                      <a:pt x="190" y="297942"/>
                    </a:cubicBezTo>
                    <a:cubicBezTo>
                      <a:pt x="190" y="298069"/>
                      <a:pt x="190" y="298196"/>
                      <a:pt x="190" y="298323"/>
                    </a:cubicBezTo>
                    <a:close/>
                  </a:path>
                </a:pathLst>
              </a:custGeom>
              <a:solidFill>
                <a:srgbClr val="EBEBEB"/>
              </a:solidFill>
              <a:ln w="9525" cap="flat">
                <a:noFill/>
                <a:prstDash val="solid"/>
                <a:miter/>
              </a:ln>
            </p:spPr>
            <p:txBody>
              <a:bodyPr rtlCol="0" anchor="ctr"/>
              <a:lstStyle/>
              <a:p>
                <a:endParaRPr lang="zh-CN" altLang="en-US"/>
              </a:p>
            </p:txBody>
          </p:sp>
          <p:sp>
            <p:nvSpPr>
              <p:cNvPr id="150" name="任意多边形: 形状 149"/>
              <p:cNvSpPr/>
              <p:nvPr/>
            </p:nvSpPr>
            <p:spPr>
              <a:xfrm>
                <a:off x="7339393" y="2041874"/>
                <a:ext cx="317277" cy="9525"/>
              </a:xfrm>
              <a:custGeom>
                <a:avLst/>
                <a:gdLst>
                  <a:gd name="connsiteX0" fmla="*/ 317278 w 317277"/>
                  <a:gd name="connsiteY0" fmla="*/ 0 h 9525"/>
                  <a:gd name="connsiteX1" fmla="*/ 0 w 317277"/>
                  <a:gd name="connsiteY1" fmla="*/ 0 h 9525"/>
                </a:gdLst>
                <a:ahLst/>
                <a:cxnLst>
                  <a:cxn ang="0">
                    <a:pos x="connsiteX0" y="connsiteY0"/>
                  </a:cxn>
                  <a:cxn ang="0">
                    <a:pos x="connsiteX1" y="connsiteY1"/>
                  </a:cxn>
                </a:cxnLst>
                <a:rect l="l" t="t" r="r" b="b"/>
                <a:pathLst>
                  <a:path w="317277" h="9525">
                    <a:moveTo>
                      <a:pt x="317278" y="0"/>
                    </a:moveTo>
                    <a:lnTo>
                      <a:pt x="0" y="0"/>
                    </a:lnTo>
                  </a:path>
                </a:pathLst>
              </a:custGeom>
              <a:ln w="9525" cap="flat">
                <a:solidFill>
                  <a:srgbClr val="C7C7C7"/>
                </a:solidFill>
                <a:prstDash val="solid"/>
                <a:miter/>
              </a:ln>
            </p:spPr>
            <p:txBody>
              <a:bodyPr rtlCol="0" anchor="ctr"/>
              <a:lstStyle/>
              <a:p>
                <a:endParaRPr lang="zh-CN" altLang="en-US"/>
              </a:p>
            </p:txBody>
          </p:sp>
          <p:sp>
            <p:nvSpPr>
              <p:cNvPr id="151" name="任意多边形: 形状 150"/>
              <p:cNvSpPr/>
              <p:nvPr/>
            </p:nvSpPr>
            <p:spPr>
              <a:xfrm>
                <a:off x="7295007" y="2019681"/>
                <a:ext cx="44386" cy="44386"/>
              </a:xfrm>
              <a:custGeom>
                <a:avLst/>
                <a:gdLst>
                  <a:gd name="connsiteX0" fmla="*/ 44387 w 44386"/>
                  <a:gd name="connsiteY0" fmla="*/ 22193 h 44386"/>
                  <a:gd name="connsiteX1" fmla="*/ 22193 w 44386"/>
                  <a:gd name="connsiteY1" fmla="*/ 44387 h 44386"/>
                  <a:gd name="connsiteX2" fmla="*/ 0 w 44386"/>
                  <a:gd name="connsiteY2" fmla="*/ 22193 h 44386"/>
                  <a:gd name="connsiteX3" fmla="*/ 22193 w 44386"/>
                  <a:gd name="connsiteY3" fmla="*/ 0 h 44386"/>
                  <a:gd name="connsiteX4" fmla="*/ 44387 w 44386"/>
                  <a:gd name="connsiteY4" fmla="*/ 22193 h 44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6" h="44386">
                    <a:moveTo>
                      <a:pt x="44387" y="22193"/>
                    </a:moveTo>
                    <a:cubicBezTo>
                      <a:pt x="44387" y="34450"/>
                      <a:pt x="34450" y="44387"/>
                      <a:pt x="22193" y="44387"/>
                    </a:cubicBezTo>
                    <a:cubicBezTo>
                      <a:pt x="9936" y="44387"/>
                      <a:pt x="0" y="34450"/>
                      <a:pt x="0" y="22193"/>
                    </a:cubicBezTo>
                    <a:cubicBezTo>
                      <a:pt x="0" y="9936"/>
                      <a:pt x="9937" y="0"/>
                      <a:pt x="22193" y="0"/>
                    </a:cubicBezTo>
                    <a:cubicBezTo>
                      <a:pt x="34451" y="0"/>
                      <a:pt x="44387" y="9936"/>
                      <a:pt x="44387" y="22193"/>
                    </a:cubicBezTo>
                    <a:close/>
                  </a:path>
                </a:pathLst>
              </a:custGeom>
              <a:noFill/>
              <a:ln w="9525" cap="flat">
                <a:solidFill>
                  <a:srgbClr val="C7C7C7"/>
                </a:solidFill>
                <a:prstDash val="solid"/>
                <a:miter/>
              </a:ln>
            </p:spPr>
            <p:txBody>
              <a:bodyPr rtlCol="0" anchor="ctr"/>
              <a:lstStyle/>
              <a:p>
                <a:endParaRPr lang="zh-CN" altLang="en-US"/>
              </a:p>
            </p:txBody>
          </p:sp>
          <p:sp>
            <p:nvSpPr>
              <p:cNvPr id="152" name="任意多边形: 形状 151"/>
              <p:cNvSpPr/>
              <p:nvPr/>
            </p:nvSpPr>
            <p:spPr>
              <a:xfrm rot="10800000">
                <a:off x="6990207" y="2025110"/>
                <a:ext cx="246411" cy="11144"/>
              </a:xfrm>
              <a:custGeom>
                <a:avLst/>
                <a:gdLst>
                  <a:gd name="connsiteX0" fmla="*/ 0 w 246411"/>
                  <a:gd name="connsiteY0" fmla="*/ 0 h 11144"/>
                  <a:gd name="connsiteX1" fmla="*/ 246412 w 246411"/>
                  <a:gd name="connsiteY1" fmla="*/ 0 h 11144"/>
                  <a:gd name="connsiteX2" fmla="*/ 246412 w 246411"/>
                  <a:gd name="connsiteY2" fmla="*/ 11144 h 11144"/>
                  <a:gd name="connsiteX3" fmla="*/ 0 w 246411"/>
                  <a:gd name="connsiteY3" fmla="*/ 11144 h 11144"/>
                </a:gdLst>
                <a:ahLst/>
                <a:cxnLst>
                  <a:cxn ang="0">
                    <a:pos x="connsiteX0" y="connsiteY0"/>
                  </a:cxn>
                  <a:cxn ang="0">
                    <a:pos x="connsiteX1" y="connsiteY1"/>
                  </a:cxn>
                  <a:cxn ang="0">
                    <a:pos x="connsiteX2" y="connsiteY2"/>
                  </a:cxn>
                  <a:cxn ang="0">
                    <a:pos x="connsiteX3" y="connsiteY3"/>
                  </a:cxn>
                </a:cxnLst>
                <a:rect l="l" t="t" r="r" b="b"/>
                <a:pathLst>
                  <a:path w="246411" h="11144">
                    <a:moveTo>
                      <a:pt x="0" y="0"/>
                    </a:moveTo>
                    <a:lnTo>
                      <a:pt x="246412" y="0"/>
                    </a:lnTo>
                    <a:lnTo>
                      <a:pt x="246412"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153" name="任意多边形: 形状 152"/>
              <p:cNvSpPr/>
              <p:nvPr/>
            </p:nvSpPr>
            <p:spPr>
              <a:xfrm rot="10800000">
                <a:off x="7097077" y="2047398"/>
                <a:ext cx="139445" cy="11144"/>
              </a:xfrm>
              <a:custGeom>
                <a:avLst/>
                <a:gdLst>
                  <a:gd name="connsiteX0" fmla="*/ 0 w 139445"/>
                  <a:gd name="connsiteY0" fmla="*/ 0 h 11144"/>
                  <a:gd name="connsiteX1" fmla="*/ 139446 w 139445"/>
                  <a:gd name="connsiteY1" fmla="*/ 0 h 11144"/>
                  <a:gd name="connsiteX2" fmla="*/ 139446 w 139445"/>
                  <a:gd name="connsiteY2" fmla="*/ 11144 h 11144"/>
                  <a:gd name="connsiteX3" fmla="*/ 0 w 139445"/>
                  <a:gd name="connsiteY3" fmla="*/ 11144 h 11144"/>
                </a:gdLst>
                <a:ahLst/>
                <a:cxnLst>
                  <a:cxn ang="0">
                    <a:pos x="connsiteX0" y="connsiteY0"/>
                  </a:cxn>
                  <a:cxn ang="0">
                    <a:pos x="connsiteX1" y="connsiteY1"/>
                  </a:cxn>
                  <a:cxn ang="0">
                    <a:pos x="connsiteX2" y="connsiteY2"/>
                  </a:cxn>
                  <a:cxn ang="0">
                    <a:pos x="connsiteX3" y="connsiteY3"/>
                  </a:cxn>
                </a:cxnLst>
                <a:rect l="l" t="t" r="r" b="b"/>
                <a:pathLst>
                  <a:path w="139445" h="11144">
                    <a:moveTo>
                      <a:pt x="0" y="0"/>
                    </a:moveTo>
                    <a:lnTo>
                      <a:pt x="139446" y="0"/>
                    </a:lnTo>
                    <a:lnTo>
                      <a:pt x="139446"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154" name="任意多边形: 形状 153"/>
              <p:cNvSpPr/>
              <p:nvPr/>
            </p:nvSpPr>
            <p:spPr>
              <a:xfrm>
                <a:off x="6692646" y="1047750"/>
                <a:ext cx="11906" cy="634841"/>
              </a:xfrm>
              <a:custGeom>
                <a:avLst/>
                <a:gdLst>
                  <a:gd name="connsiteX0" fmla="*/ 0 w 11906"/>
                  <a:gd name="connsiteY0" fmla="*/ 0 h 634841"/>
                  <a:gd name="connsiteX1" fmla="*/ 11906 w 11906"/>
                  <a:gd name="connsiteY1" fmla="*/ 0 h 634841"/>
                  <a:gd name="connsiteX2" fmla="*/ 11906 w 11906"/>
                  <a:gd name="connsiteY2" fmla="*/ 634841 h 634841"/>
                  <a:gd name="connsiteX3" fmla="*/ 0 w 11906"/>
                  <a:gd name="connsiteY3" fmla="*/ 634841 h 634841"/>
                </a:gdLst>
                <a:ahLst/>
                <a:cxnLst>
                  <a:cxn ang="0">
                    <a:pos x="connsiteX0" y="connsiteY0"/>
                  </a:cxn>
                  <a:cxn ang="0">
                    <a:pos x="connsiteX1" y="connsiteY1"/>
                  </a:cxn>
                  <a:cxn ang="0">
                    <a:pos x="connsiteX2" y="connsiteY2"/>
                  </a:cxn>
                  <a:cxn ang="0">
                    <a:pos x="connsiteX3" y="connsiteY3"/>
                  </a:cxn>
                </a:cxnLst>
                <a:rect l="l" t="t" r="r" b="b"/>
                <a:pathLst>
                  <a:path w="11906" h="634841">
                    <a:moveTo>
                      <a:pt x="0" y="0"/>
                    </a:moveTo>
                    <a:lnTo>
                      <a:pt x="11906" y="0"/>
                    </a:lnTo>
                    <a:lnTo>
                      <a:pt x="11906" y="634841"/>
                    </a:lnTo>
                    <a:lnTo>
                      <a:pt x="0" y="634841"/>
                    </a:lnTo>
                    <a:close/>
                  </a:path>
                </a:pathLst>
              </a:custGeom>
              <a:solidFill>
                <a:srgbClr val="EBEBEB"/>
              </a:solidFill>
              <a:ln w="9525" cap="flat">
                <a:noFill/>
                <a:prstDash val="solid"/>
                <a:miter/>
              </a:ln>
            </p:spPr>
            <p:txBody>
              <a:bodyPr rtlCol="0" anchor="ctr"/>
              <a:lstStyle/>
              <a:p>
                <a:endParaRPr lang="zh-CN" altLang="en-US"/>
              </a:p>
            </p:txBody>
          </p:sp>
          <p:sp>
            <p:nvSpPr>
              <p:cNvPr id="155" name="任意多边形: 形状 154"/>
              <p:cNvSpPr/>
              <p:nvPr/>
            </p:nvSpPr>
            <p:spPr>
              <a:xfrm>
                <a:off x="6665595" y="1629632"/>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56" name="任意多边形: 形状 155"/>
              <p:cNvSpPr/>
              <p:nvPr/>
            </p:nvSpPr>
            <p:spPr>
              <a:xfrm>
                <a:off x="6665595" y="1644491"/>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57" name="任意多边形: 形状 156"/>
              <p:cNvSpPr/>
              <p:nvPr/>
            </p:nvSpPr>
            <p:spPr>
              <a:xfrm>
                <a:off x="6647783" y="1918906"/>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2"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158" name="任意多边形: 形状 157"/>
              <p:cNvSpPr/>
              <p:nvPr/>
            </p:nvSpPr>
            <p:spPr>
              <a:xfrm>
                <a:off x="6533197" y="1666398"/>
                <a:ext cx="330898" cy="303276"/>
              </a:xfrm>
              <a:custGeom>
                <a:avLst/>
                <a:gdLst>
                  <a:gd name="connsiteX0" fmla="*/ 330899 w 330898"/>
                  <a:gd name="connsiteY0" fmla="*/ 303276 h 303276"/>
                  <a:gd name="connsiteX1" fmla="*/ 0 w 330898"/>
                  <a:gd name="connsiteY1" fmla="*/ 303276 h 303276"/>
                  <a:gd name="connsiteX2" fmla="*/ 59912 w 330898"/>
                  <a:gd name="connsiteY2" fmla="*/ 197072 h 303276"/>
                  <a:gd name="connsiteX3" fmla="*/ 108776 w 330898"/>
                  <a:gd name="connsiteY3" fmla="*/ 0 h 303276"/>
                  <a:gd name="connsiteX4" fmla="*/ 222028 w 330898"/>
                  <a:gd name="connsiteY4" fmla="*/ 0 h 303276"/>
                  <a:gd name="connsiteX5" fmla="*/ 270986 w 330898"/>
                  <a:gd name="connsiteY5" fmla="*/ 197072 h 303276"/>
                  <a:gd name="connsiteX6" fmla="*/ 330899 w 330898"/>
                  <a:gd name="connsiteY6" fmla="*/ 303276 h 30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276">
                    <a:moveTo>
                      <a:pt x="330899" y="303276"/>
                    </a:moveTo>
                    <a:lnTo>
                      <a:pt x="0" y="303276"/>
                    </a:lnTo>
                    <a:lnTo>
                      <a:pt x="59912" y="197072"/>
                    </a:lnTo>
                    <a:lnTo>
                      <a:pt x="108776" y="0"/>
                    </a:lnTo>
                    <a:lnTo>
                      <a:pt x="222028" y="0"/>
                    </a:lnTo>
                    <a:lnTo>
                      <a:pt x="270986" y="197072"/>
                    </a:lnTo>
                    <a:lnTo>
                      <a:pt x="330899" y="303276"/>
                    </a:lnTo>
                    <a:close/>
                  </a:path>
                </a:pathLst>
              </a:custGeom>
              <a:solidFill>
                <a:srgbClr val="DBDBDB"/>
              </a:solidFill>
              <a:ln w="9525" cap="flat">
                <a:noFill/>
                <a:prstDash val="solid"/>
                <a:miter/>
              </a:ln>
            </p:spPr>
            <p:txBody>
              <a:bodyPr rtlCol="0" anchor="ctr"/>
              <a:lstStyle/>
              <a:p>
                <a:endParaRPr lang="zh-CN" altLang="en-US"/>
              </a:p>
            </p:txBody>
          </p:sp>
          <p:sp>
            <p:nvSpPr>
              <p:cNvPr id="159" name="任意多边形: 形状 158"/>
              <p:cNvSpPr/>
              <p:nvPr/>
            </p:nvSpPr>
            <p:spPr>
              <a:xfrm>
                <a:off x="6077521" y="1047750"/>
                <a:ext cx="11906" cy="530352"/>
              </a:xfrm>
              <a:custGeom>
                <a:avLst/>
                <a:gdLst>
                  <a:gd name="connsiteX0" fmla="*/ 0 w 11906"/>
                  <a:gd name="connsiteY0" fmla="*/ 0 h 530352"/>
                  <a:gd name="connsiteX1" fmla="*/ 11906 w 11906"/>
                  <a:gd name="connsiteY1" fmla="*/ 0 h 530352"/>
                  <a:gd name="connsiteX2" fmla="*/ 11906 w 11906"/>
                  <a:gd name="connsiteY2" fmla="*/ 530352 h 530352"/>
                  <a:gd name="connsiteX3" fmla="*/ 0 w 11906"/>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1906" h="530352">
                    <a:moveTo>
                      <a:pt x="0" y="0"/>
                    </a:moveTo>
                    <a:lnTo>
                      <a:pt x="11906" y="0"/>
                    </a:lnTo>
                    <a:lnTo>
                      <a:pt x="11906" y="530352"/>
                    </a:lnTo>
                    <a:lnTo>
                      <a:pt x="0" y="530352"/>
                    </a:lnTo>
                    <a:close/>
                  </a:path>
                </a:pathLst>
              </a:custGeom>
              <a:solidFill>
                <a:srgbClr val="EBEBEB"/>
              </a:solidFill>
              <a:ln w="9525" cap="flat">
                <a:noFill/>
                <a:prstDash val="solid"/>
                <a:miter/>
              </a:ln>
            </p:spPr>
            <p:txBody>
              <a:bodyPr rtlCol="0" anchor="ctr"/>
              <a:lstStyle/>
              <a:p>
                <a:endParaRPr lang="zh-CN" altLang="en-US"/>
              </a:p>
            </p:txBody>
          </p:sp>
          <p:sp>
            <p:nvSpPr>
              <p:cNvPr id="160" name="任意多边形: 形状 159"/>
              <p:cNvSpPr/>
              <p:nvPr/>
            </p:nvSpPr>
            <p:spPr>
              <a:xfrm>
                <a:off x="6050470" y="1525238"/>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61" name="任意多边形: 形状 160"/>
              <p:cNvSpPr/>
              <p:nvPr/>
            </p:nvSpPr>
            <p:spPr>
              <a:xfrm>
                <a:off x="6050470" y="1540097"/>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62" name="任意多边形: 形状 161"/>
              <p:cNvSpPr/>
              <p:nvPr/>
            </p:nvSpPr>
            <p:spPr>
              <a:xfrm>
                <a:off x="6032373" y="1814512"/>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3"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163" name="任意多边形: 形状 162"/>
              <p:cNvSpPr/>
              <p:nvPr/>
            </p:nvSpPr>
            <p:spPr>
              <a:xfrm>
                <a:off x="5918073" y="1561909"/>
                <a:ext cx="330803" cy="303371"/>
              </a:xfrm>
              <a:custGeom>
                <a:avLst/>
                <a:gdLst>
                  <a:gd name="connsiteX0" fmla="*/ 330803 w 330803"/>
                  <a:gd name="connsiteY0" fmla="*/ 303371 h 303371"/>
                  <a:gd name="connsiteX1" fmla="*/ 0 w 330803"/>
                  <a:gd name="connsiteY1" fmla="*/ 303371 h 303371"/>
                  <a:gd name="connsiteX2" fmla="*/ 59912 w 330803"/>
                  <a:gd name="connsiteY2" fmla="*/ 197168 h 303371"/>
                  <a:gd name="connsiteX3" fmla="*/ 108775 w 330803"/>
                  <a:gd name="connsiteY3" fmla="*/ 0 h 303371"/>
                  <a:gd name="connsiteX4" fmla="*/ 222028 w 330803"/>
                  <a:gd name="connsiteY4" fmla="*/ 0 h 303371"/>
                  <a:gd name="connsiteX5" fmla="*/ 270891 w 330803"/>
                  <a:gd name="connsiteY5" fmla="*/ 197168 h 303371"/>
                  <a:gd name="connsiteX6" fmla="*/ 330803 w 330803"/>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03" h="303371">
                    <a:moveTo>
                      <a:pt x="330803" y="303371"/>
                    </a:moveTo>
                    <a:lnTo>
                      <a:pt x="0" y="303371"/>
                    </a:lnTo>
                    <a:lnTo>
                      <a:pt x="59912" y="197168"/>
                    </a:lnTo>
                    <a:lnTo>
                      <a:pt x="108775" y="0"/>
                    </a:lnTo>
                    <a:lnTo>
                      <a:pt x="222028" y="0"/>
                    </a:lnTo>
                    <a:lnTo>
                      <a:pt x="270891" y="197168"/>
                    </a:lnTo>
                    <a:lnTo>
                      <a:pt x="330803" y="303371"/>
                    </a:lnTo>
                    <a:close/>
                  </a:path>
                </a:pathLst>
              </a:custGeom>
              <a:solidFill>
                <a:srgbClr val="DBDBDB"/>
              </a:solidFill>
              <a:ln w="9525" cap="flat">
                <a:noFill/>
                <a:prstDash val="solid"/>
                <a:miter/>
              </a:ln>
            </p:spPr>
            <p:txBody>
              <a:bodyPr rtlCol="0" anchor="ctr"/>
              <a:lstStyle/>
              <a:p>
                <a:endParaRPr lang="zh-CN" altLang="en-US"/>
              </a:p>
            </p:txBody>
          </p:sp>
          <p:sp>
            <p:nvSpPr>
              <p:cNvPr id="164" name="任意多边形: 形状 163"/>
              <p:cNvSpPr/>
              <p:nvPr/>
            </p:nvSpPr>
            <p:spPr>
              <a:xfrm>
                <a:off x="5487352" y="1047750"/>
                <a:ext cx="11906" cy="421290"/>
              </a:xfrm>
              <a:custGeom>
                <a:avLst/>
                <a:gdLst>
                  <a:gd name="connsiteX0" fmla="*/ 0 w 11906"/>
                  <a:gd name="connsiteY0" fmla="*/ 0 h 421290"/>
                  <a:gd name="connsiteX1" fmla="*/ 11906 w 11906"/>
                  <a:gd name="connsiteY1" fmla="*/ 0 h 421290"/>
                  <a:gd name="connsiteX2" fmla="*/ 11906 w 11906"/>
                  <a:gd name="connsiteY2" fmla="*/ 421291 h 421290"/>
                  <a:gd name="connsiteX3" fmla="*/ 0 w 11906"/>
                  <a:gd name="connsiteY3" fmla="*/ 421291 h 421290"/>
                </a:gdLst>
                <a:ahLst/>
                <a:cxnLst>
                  <a:cxn ang="0">
                    <a:pos x="connsiteX0" y="connsiteY0"/>
                  </a:cxn>
                  <a:cxn ang="0">
                    <a:pos x="connsiteX1" y="connsiteY1"/>
                  </a:cxn>
                  <a:cxn ang="0">
                    <a:pos x="connsiteX2" y="connsiteY2"/>
                  </a:cxn>
                  <a:cxn ang="0">
                    <a:pos x="connsiteX3" y="connsiteY3"/>
                  </a:cxn>
                </a:cxnLst>
                <a:rect l="l" t="t" r="r" b="b"/>
                <a:pathLst>
                  <a:path w="11906" h="421290">
                    <a:moveTo>
                      <a:pt x="0" y="0"/>
                    </a:moveTo>
                    <a:lnTo>
                      <a:pt x="11906" y="0"/>
                    </a:lnTo>
                    <a:lnTo>
                      <a:pt x="11906" y="421291"/>
                    </a:lnTo>
                    <a:lnTo>
                      <a:pt x="0" y="421291"/>
                    </a:lnTo>
                    <a:close/>
                  </a:path>
                </a:pathLst>
              </a:custGeom>
              <a:solidFill>
                <a:srgbClr val="EBEBEB"/>
              </a:solidFill>
              <a:ln w="9525" cap="flat">
                <a:noFill/>
                <a:prstDash val="solid"/>
                <a:miter/>
              </a:ln>
            </p:spPr>
            <p:txBody>
              <a:bodyPr rtlCol="0" anchor="ctr"/>
              <a:lstStyle/>
              <a:p>
                <a:endParaRPr lang="zh-CN" altLang="en-US"/>
              </a:p>
            </p:txBody>
          </p:sp>
          <p:sp>
            <p:nvSpPr>
              <p:cNvPr id="165" name="任意多边形: 形状 164"/>
              <p:cNvSpPr/>
              <p:nvPr/>
            </p:nvSpPr>
            <p:spPr>
              <a:xfrm>
                <a:off x="5460301" y="1416081"/>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66" name="任意多边形: 形状 165"/>
              <p:cNvSpPr/>
              <p:nvPr/>
            </p:nvSpPr>
            <p:spPr>
              <a:xfrm>
                <a:off x="5460301" y="1430940"/>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67" name="任意多边形: 形状 166"/>
              <p:cNvSpPr/>
              <p:nvPr/>
            </p:nvSpPr>
            <p:spPr>
              <a:xfrm>
                <a:off x="5442491" y="1704974"/>
                <a:ext cx="101727" cy="101727"/>
              </a:xfrm>
              <a:custGeom>
                <a:avLst/>
                <a:gdLst>
                  <a:gd name="connsiteX0" fmla="*/ 101726 w 101727"/>
                  <a:gd name="connsiteY0" fmla="*/ 51245 h 101727"/>
                  <a:gd name="connsiteX1" fmla="*/ 50483 w 101727"/>
                  <a:gd name="connsiteY1" fmla="*/ 101726 h 101727"/>
                  <a:gd name="connsiteX2" fmla="*/ 1 w 101727"/>
                  <a:gd name="connsiteY2" fmla="*/ 50483 h 101727"/>
                  <a:gd name="connsiteX3" fmla="*/ 50862 w 101727"/>
                  <a:gd name="connsiteY3" fmla="*/ 0 h 101727"/>
                  <a:gd name="connsiteX4" fmla="*/ 101727 w 101727"/>
                  <a:gd name="connsiteY4" fmla="*/ 50862 h 101727"/>
                  <a:gd name="connsiteX5" fmla="*/ 101726 w 101727"/>
                  <a:gd name="connsiteY5" fmla="*/ 51245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7" h="101727">
                    <a:moveTo>
                      <a:pt x="101726" y="51245"/>
                    </a:moveTo>
                    <a:cubicBezTo>
                      <a:pt x="101515" y="79335"/>
                      <a:pt x="78573" y="101936"/>
                      <a:pt x="50483" y="101726"/>
                    </a:cubicBezTo>
                    <a:cubicBezTo>
                      <a:pt x="22392" y="101515"/>
                      <a:pt x="-209" y="78573"/>
                      <a:pt x="1" y="50483"/>
                    </a:cubicBezTo>
                    <a:cubicBezTo>
                      <a:pt x="211" y="22541"/>
                      <a:pt x="22920" y="1"/>
                      <a:pt x="50862" y="0"/>
                    </a:cubicBezTo>
                    <a:cubicBezTo>
                      <a:pt x="78953" y="-1"/>
                      <a:pt x="101726" y="22771"/>
                      <a:pt x="101727" y="50862"/>
                    </a:cubicBezTo>
                    <a:cubicBezTo>
                      <a:pt x="101727" y="50990"/>
                      <a:pt x="101727" y="51117"/>
                      <a:pt x="101726" y="51245"/>
                    </a:cubicBezTo>
                    <a:close/>
                  </a:path>
                </a:pathLst>
              </a:custGeom>
              <a:solidFill>
                <a:srgbClr val="EBEBEB"/>
              </a:solidFill>
              <a:ln w="9525" cap="flat">
                <a:noFill/>
                <a:prstDash val="solid"/>
                <a:miter/>
              </a:ln>
            </p:spPr>
            <p:txBody>
              <a:bodyPr rtlCol="0" anchor="ctr"/>
              <a:lstStyle/>
              <a:p>
                <a:endParaRPr lang="zh-CN" altLang="en-US"/>
              </a:p>
            </p:txBody>
          </p:sp>
          <p:sp>
            <p:nvSpPr>
              <p:cNvPr id="168" name="任意多边形: 形状 167"/>
              <p:cNvSpPr/>
              <p:nvPr/>
            </p:nvSpPr>
            <p:spPr>
              <a:xfrm>
                <a:off x="5327904" y="1452848"/>
                <a:ext cx="330898" cy="303371"/>
              </a:xfrm>
              <a:custGeom>
                <a:avLst/>
                <a:gdLst>
                  <a:gd name="connsiteX0" fmla="*/ 330899 w 330898"/>
                  <a:gd name="connsiteY0" fmla="*/ 303371 h 303371"/>
                  <a:gd name="connsiteX1" fmla="*/ 0 w 330898"/>
                  <a:gd name="connsiteY1" fmla="*/ 303371 h 303371"/>
                  <a:gd name="connsiteX2" fmla="*/ 59912 w 330898"/>
                  <a:gd name="connsiteY2" fmla="*/ 197168 h 303371"/>
                  <a:gd name="connsiteX3" fmla="*/ 108775 w 330898"/>
                  <a:gd name="connsiteY3" fmla="*/ 0 h 303371"/>
                  <a:gd name="connsiteX4" fmla="*/ 222123 w 330898"/>
                  <a:gd name="connsiteY4" fmla="*/ 0 h 303371"/>
                  <a:gd name="connsiteX5" fmla="*/ 270986 w 330898"/>
                  <a:gd name="connsiteY5" fmla="*/ 197168 h 303371"/>
                  <a:gd name="connsiteX6" fmla="*/ 330899 w 330898"/>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371">
                    <a:moveTo>
                      <a:pt x="330899" y="303371"/>
                    </a:moveTo>
                    <a:lnTo>
                      <a:pt x="0" y="303371"/>
                    </a:lnTo>
                    <a:lnTo>
                      <a:pt x="59912" y="197168"/>
                    </a:lnTo>
                    <a:lnTo>
                      <a:pt x="108775" y="0"/>
                    </a:lnTo>
                    <a:lnTo>
                      <a:pt x="222123" y="0"/>
                    </a:lnTo>
                    <a:lnTo>
                      <a:pt x="270986" y="197168"/>
                    </a:lnTo>
                    <a:lnTo>
                      <a:pt x="330899" y="303371"/>
                    </a:lnTo>
                    <a:close/>
                  </a:path>
                </a:pathLst>
              </a:custGeom>
              <a:solidFill>
                <a:srgbClr val="DBDBDB"/>
              </a:solidFill>
              <a:ln w="9525" cap="flat">
                <a:noFill/>
                <a:prstDash val="solid"/>
                <a:miter/>
              </a:ln>
            </p:spPr>
            <p:txBody>
              <a:bodyPr rtlCol="0" anchor="ctr"/>
              <a:lstStyle/>
              <a:p>
                <a:endParaRPr lang="zh-CN" altLang="en-US"/>
              </a:p>
            </p:txBody>
          </p:sp>
        </p:grpSp>
        <p:sp>
          <p:nvSpPr>
            <p:cNvPr id="8" name="任意多边形: 形状 7"/>
            <p:cNvSpPr/>
            <p:nvPr/>
          </p:nvSpPr>
          <p:spPr>
            <a:xfrm>
              <a:off x="4080224" y="4696206"/>
              <a:ext cx="4031551" cy="9525"/>
            </a:xfrm>
            <a:custGeom>
              <a:avLst/>
              <a:gdLst>
                <a:gd name="connsiteX0" fmla="*/ 0 w 4031551"/>
                <a:gd name="connsiteY0" fmla="*/ 4763 h 9525"/>
                <a:gd name="connsiteX1" fmla="*/ 503968 w 4031551"/>
                <a:gd name="connsiteY1" fmla="*/ 2476 h 9525"/>
                <a:gd name="connsiteX2" fmla="*/ 1007840 w 4031551"/>
                <a:gd name="connsiteY2" fmla="*/ 1619 h 9525"/>
                <a:gd name="connsiteX3" fmla="*/ 2015776 w 4031551"/>
                <a:gd name="connsiteY3" fmla="*/ 0 h 9525"/>
                <a:gd name="connsiteX4" fmla="*/ 3023711 w 4031551"/>
                <a:gd name="connsiteY4" fmla="*/ 1619 h 9525"/>
                <a:gd name="connsiteX5" fmla="*/ 3527679 w 4031551"/>
                <a:gd name="connsiteY5" fmla="*/ 2476 h 9525"/>
                <a:gd name="connsiteX6" fmla="*/ 4031552 w 4031551"/>
                <a:gd name="connsiteY6" fmla="*/ 4763 h 9525"/>
                <a:gd name="connsiteX7" fmla="*/ 3527679 w 4031551"/>
                <a:gd name="connsiteY7" fmla="*/ 7144 h 9525"/>
                <a:gd name="connsiteX8" fmla="*/ 3023711 w 4031551"/>
                <a:gd name="connsiteY8" fmla="*/ 7906 h 9525"/>
                <a:gd name="connsiteX9" fmla="*/ 2015776 w 4031551"/>
                <a:gd name="connsiteY9" fmla="*/ 9525 h 9525"/>
                <a:gd name="connsiteX10" fmla="*/ 1007840 w 4031551"/>
                <a:gd name="connsiteY10" fmla="*/ 7906 h 9525"/>
                <a:gd name="connsiteX11" fmla="*/ 503968 w 4031551"/>
                <a:gd name="connsiteY11" fmla="*/ 7048 h 9525"/>
                <a:gd name="connsiteX12" fmla="*/ 0 w 4031551"/>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31551" h="9525">
                  <a:moveTo>
                    <a:pt x="0" y="4763"/>
                  </a:moveTo>
                  <a:lnTo>
                    <a:pt x="503968" y="2476"/>
                  </a:lnTo>
                  <a:lnTo>
                    <a:pt x="1007840" y="1619"/>
                  </a:lnTo>
                  <a:lnTo>
                    <a:pt x="2015776" y="0"/>
                  </a:lnTo>
                  <a:lnTo>
                    <a:pt x="3023711" y="1619"/>
                  </a:lnTo>
                  <a:lnTo>
                    <a:pt x="3527679" y="2476"/>
                  </a:lnTo>
                  <a:lnTo>
                    <a:pt x="4031552" y="4763"/>
                  </a:lnTo>
                  <a:lnTo>
                    <a:pt x="3527679" y="7144"/>
                  </a:lnTo>
                  <a:lnTo>
                    <a:pt x="3023711" y="7906"/>
                  </a:lnTo>
                  <a:lnTo>
                    <a:pt x="2015776" y="9525"/>
                  </a:lnTo>
                  <a:lnTo>
                    <a:pt x="1007840" y="7906"/>
                  </a:lnTo>
                  <a:lnTo>
                    <a:pt x="503968" y="7048"/>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9" name="图形 30"/>
            <p:cNvGrpSpPr/>
            <p:nvPr/>
          </p:nvGrpSpPr>
          <p:grpSpPr>
            <a:xfrm>
              <a:off x="5393531" y="4757166"/>
              <a:ext cx="1928431" cy="647795"/>
              <a:chOff x="5393531" y="4757166"/>
              <a:chExt cx="1928431" cy="647795"/>
            </a:xfrm>
            <a:solidFill>
              <a:srgbClr val="EBEBEB"/>
            </a:solidFill>
          </p:grpSpPr>
          <p:sp>
            <p:nvSpPr>
              <p:cNvPr id="130" name="任意多边形: 形状 129"/>
              <p:cNvSpPr/>
              <p:nvPr/>
            </p:nvSpPr>
            <p:spPr>
              <a:xfrm>
                <a:off x="5651277" y="4757166"/>
                <a:ext cx="1670684" cy="551307"/>
              </a:xfrm>
              <a:custGeom>
                <a:avLst/>
                <a:gdLst>
                  <a:gd name="connsiteX0" fmla="*/ 1670685 w 1670684"/>
                  <a:gd name="connsiteY0" fmla="*/ 275654 h 551307"/>
                  <a:gd name="connsiteX1" fmla="*/ 835342 w 1670684"/>
                  <a:gd name="connsiteY1" fmla="*/ 551307 h 551307"/>
                  <a:gd name="connsiteX2" fmla="*/ 0 w 1670684"/>
                  <a:gd name="connsiteY2" fmla="*/ 275654 h 551307"/>
                  <a:gd name="connsiteX3" fmla="*/ 835342 w 1670684"/>
                  <a:gd name="connsiteY3" fmla="*/ 0 h 551307"/>
                  <a:gd name="connsiteX4" fmla="*/ 1670685 w 1670684"/>
                  <a:gd name="connsiteY4" fmla="*/ 275654 h 551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684" h="551307">
                    <a:moveTo>
                      <a:pt x="1670685" y="275654"/>
                    </a:moveTo>
                    <a:cubicBezTo>
                      <a:pt x="1670685" y="427893"/>
                      <a:pt x="1296689" y="551307"/>
                      <a:pt x="835342" y="551307"/>
                    </a:cubicBezTo>
                    <a:cubicBezTo>
                      <a:pt x="373995" y="551307"/>
                      <a:pt x="0" y="427893"/>
                      <a:pt x="0" y="275654"/>
                    </a:cubicBezTo>
                    <a:cubicBezTo>
                      <a:pt x="0" y="123414"/>
                      <a:pt x="373995" y="0"/>
                      <a:pt x="835342" y="0"/>
                    </a:cubicBezTo>
                    <a:cubicBezTo>
                      <a:pt x="1296689" y="0"/>
                      <a:pt x="1670685" y="123414"/>
                      <a:pt x="1670685" y="275654"/>
                    </a:cubicBezTo>
                    <a:close/>
                  </a:path>
                </a:pathLst>
              </a:custGeom>
              <a:solidFill>
                <a:srgbClr val="EBEBEB"/>
              </a:solidFill>
              <a:ln w="9525" cap="flat">
                <a:noFill/>
                <a:prstDash val="solid"/>
                <a:miter/>
              </a:ln>
            </p:spPr>
            <p:txBody>
              <a:bodyPr rtlCol="0" anchor="ctr"/>
              <a:lstStyle/>
              <a:p>
                <a:endParaRPr lang="zh-CN" altLang="en-US"/>
              </a:p>
            </p:txBody>
          </p:sp>
          <p:sp>
            <p:nvSpPr>
              <p:cNvPr id="131" name="任意多边形: 形状 130"/>
              <p:cNvSpPr/>
              <p:nvPr/>
            </p:nvSpPr>
            <p:spPr>
              <a:xfrm>
                <a:off x="5393531" y="5065109"/>
                <a:ext cx="1029843" cy="339851"/>
              </a:xfrm>
              <a:custGeom>
                <a:avLst/>
                <a:gdLst>
                  <a:gd name="connsiteX0" fmla="*/ 1029843 w 1029843"/>
                  <a:gd name="connsiteY0" fmla="*/ 169926 h 339851"/>
                  <a:gd name="connsiteX1" fmla="*/ 514921 w 1029843"/>
                  <a:gd name="connsiteY1" fmla="*/ 339852 h 339851"/>
                  <a:gd name="connsiteX2" fmla="*/ 0 w 1029843"/>
                  <a:gd name="connsiteY2" fmla="*/ 169926 h 339851"/>
                  <a:gd name="connsiteX3" fmla="*/ 514921 w 1029843"/>
                  <a:gd name="connsiteY3" fmla="*/ 0 h 339851"/>
                  <a:gd name="connsiteX4" fmla="*/ 1029843 w 1029843"/>
                  <a:gd name="connsiteY4" fmla="*/ 169926 h 339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843" h="339851">
                    <a:moveTo>
                      <a:pt x="1029843" y="169926"/>
                    </a:moveTo>
                    <a:cubicBezTo>
                      <a:pt x="1029843" y="263773"/>
                      <a:pt x="799305" y="339852"/>
                      <a:pt x="514921" y="339852"/>
                    </a:cubicBezTo>
                    <a:cubicBezTo>
                      <a:pt x="230538" y="339852"/>
                      <a:pt x="0" y="263773"/>
                      <a:pt x="0" y="169926"/>
                    </a:cubicBezTo>
                    <a:cubicBezTo>
                      <a:pt x="0" y="76078"/>
                      <a:pt x="230538" y="0"/>
                      <a:pt x="514921" y="0"/>
                    </a:cubicBezTo>
                    <a:cubicBezTo>
                      <a:pt x="799305" y="0"/>
                      <a:pt x="1029843" y="76078"/>
                      <a:pt x="1029843" y="169926"/>
                    </a:cubicBezTo>
                    <a:close/>
                  </a:path>
                </a:pathLst>
              </a:custGeom>
              <a:solidFill>
                <a:srgbClr val="EBEBEB"/>
              </a:solidFill>
              <a:ln w="9525" cap="flat">
                <a:noFill/>
                <a:prstDash val="solid"/>
                <a:miter/>
              </a:ln>
            </p:spPr>
            <p:txBody>
              <a:bodyPr rtlCol="0" anchor="ctr"/>
              <a:lstStyle/>
              <a:p>
                <a:endParaRPr lang="zh-CN" altLang="en-US"/>
              </a:p>
            </p:txBody>
          </p:sp>
        </p:grpSp>
        <p:grpSp>
          <p:nvGrpSpPr>
            <p:cNvPr id="10" name="图形 30"/>
            <p:cNvGrpSpPr/>
            <p:nvPr/>
          </p:nvGrpSpPr>
          <p:grpSpPr>
            <a:xfrm>
              <a:off x="7540815" y="3642844"/>
              <a:ext cx="555697" cy="1058123"/>
              <a:chOff x="7540815" y="3642844"/>
              <a:chExt cx="555697" cy="1058123"/>
            </a:xfrm>
          </p:grpSpPr>
          <p:sp>
            <p:nvSpPr>
              <p:cNvPr id="112" name="任意多边形: 形状 111"/>
              <p:cNvSpPr/>
              <p:nvPr/>
            </p:nvSpPr>
            <p:spPr>
              <a:xfrm>
                <a:off x="7837692" y="3918083"/>
                <a:ext cx="258820" cy="498373"/>
              </a:xfrm>
              <a:custGeom>
                <a:avLst/>
                <a:gdLst>
                  <a:gd name="connsiteX0" fmla="*/ 245222 w 258820"/>
                  <a:gd name="connsiteY0" fmla="*/ 1835 h 498373"/>
                  <a:gd name="connsiteX1" fmla="*/ 49 w 258820"/>
                  <a:gd name="connsiteY1" fmla="*/ 495515 h 498373"/>
                  <a:gd name="connsiteX2" fmla="*/ 1906 w 258820"/>
                  <a:gd name="connsiteY2" fmla="*/ 498325 h 498373"/>
                  <a:gd name="connsiteX3" fmla="*/ 4716 w 258820"/>
                  <a:gd name="connsiteY3" fmla="*/ 496468 h 498373"/>
                  <a:gd name="connsiteX4" fmla="*/ 52341 w 258820"/>
                  <a:gd name="connsiteY4" fmla="*/ 351307 h 498373"/>
                  <a:gd name="connsiteX5" fmla="*/ 228268 w 258820"/>
                  <a:gd name="connsiteY5" fmla="*/ 246532 h 498373"/>
                  <a:gd name="connsiteX6" fmla="*/ 253890 w 258820"/>
                  <a:gd name="connsiteY6" fmla="*/ 3549 h 498373"/>
                  <a:gd name="connsiteX7" fmla="*/ 245222 w 258820"/>
                  <a:gd name="connsiteY7" fmla="*/ 1835 h 49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820" h="498373">
                    <a:moveTo>
                      <a:pt x="245222" y="1835"/>
                    </a:moveTo>
                    <a:cubicBezTo>
                      <a:pt x="138447" y="146424"/>
                      <a:pt x="27100" y="314255"/>
                      <a:pt x="49" y="495515"/>
                    </a:cubicBezTo>
                    <a:cubicBezTo>
                      <a:pt x="-214" y="496804"/>
                      <a:pt x="617" y="498062"/>
                      <a:pt x="1906" y="498325"/>
                    </a:cubicBezTo>
                    <a:cubicBezTo>
                      <a:pt x="3195" y="498588"/>
                      <a:pt x="4453" y="497757"/>
                      <a:pt x="4716" y="496468"/>
                    </a:cubicBezTo>
                    <a:cubicBezTo>
                      <a:pt x="17133" y="447014"/>
                      <a:pt x="33048" y="398505"/>
                      <a:pt x="52341" y="351307"/>
                    </a:cubicBezTo>
                    <a:cubicBezTo>
                      <a:pt x="122540" y="332257"/>
                      <a:pt x="191406" y="316064"/>
                      <a:pt x="228268" y="246532"/>
                    </a:cubicBezTo>
                    <a:cubicBezTo>
                      <a:pt x="265796" y="174904"/>
                      <a:pt x="261034" y="81559"/>
                      <a:pt x="253890" y="3549"/>
                    </a:cubicBezTo>
                    <a:cubicBezTo>
                      <a:pt x="253033" y="-737"/>
                      <a:pt x="247318" y="-928"/>
                      <a:pt x="245222" y="1835"/>
                    </a:cubicBezTo>
                    <a:close/>
                  </a:path>
                </a:pathLst>
              </a:custGeom>
              <a:solidFill>
                <a:srgbClr val="C53F3F"/>
              </a:solidFill>
              <a:ln w="9525" cap="flat">
                <a:noFill/>
                <a:prstDash val="solid"/>
                <a:miter/>
              </a:ln>
            </p:spPr>
            <p:txBody>
              <a:bodyPr rtlCol="0" anchor="ctr"/>
              <a:lstStyle/>
              <a:p>
                <a:endParaRPr lang="zh-CN" altLang="en-US"/>
              </a:p>
            </p:txBody>
          </p:sp>
          <p:sp>
            <p:nvSpPr>
              <p:cNvPr id="113" name="任意多边形: 形状 112"/>
              <p:cNvSpPr/>
              <p:nvPr/>
            </p:nvSpPr>
            <p:spPr>
              <a:xfrm>
                <a:off x="7890490" y="3963598"/>
                <a:ext cx="188954" cy="307373"/>
              </a:xfrm>
              <a:custGeom>
                <a:avLst/>
                <a:gdLst>
                  <a:gd name="connsiteX0" fmla="*/ 210 w 188954"/>
                  <a:gd name="connsiteY0" fmla="*/ 304363 h 307373"/>
                  <a:gd name="connsiteX1" fmla="*/ 187948 w 188954"/>
                  <a:gd name="connsiteY1" fmla="*/ 230 h 307373"/>
                  <a:gd name="connsiteX2" fmla="*/ 188805 w 188954"/>
                  <a:gd name="connsiteY2" fmla="*/ 1087 h 307373"/>
                  <a:gd name="connsiteX3" fmla="*/ 60599 w 188954"/>
                  <a:gd name="connsiteY3" fmla="*/ 202636 h 307373"/>
                  <a:gd name="connsiteX4" fmla="*/ 168231 w 188954"/>
                  <a:gd name="connsiteY4" fmla="*/ 96528 h 307373"/>
                  <a:gd name="connsiteX5" fmla="*/ 169279 w 188954"/>
                  <a:gd name="connsiteY5" fmla="*/ 97576 h 307373"/>
                  <a:gd name="connsiteX6" fmla="*/ 56408 w 188954"/>
                  <a:gd name="connsiteY6" fmla="*/ 210352 h 307373"/>
                  <a:gd name="connsiteX7" fmla="*/ 21165 w 188954"/>
                  <a:gd name="connsiteY7" fmla="*/ 274741 h 307373"/>
                  <a:gd name="connsiteX8" fmla="*/ 30119 w 188954"/>
                  <a:gd name="connsiteY8" fmla="*/ 270264 h 307373"/>
                  <a:gd name="connsiteX9" fmla="*/ 30595 w 188954"/>
                  <a:gd name="connsiteY9" fmla="*/ 271026 h 307373"/>
                  <a:gd name="connsiteX10" fmla="*/ 20594 w 188954"/>
                  <a:gd name="connsiteY10" fmla="*/ 275884 h 307373"/>
                  <a:gd name="connsiteX11" fmla="*/ 3639 w 188954"/>
                  <a:gd name="connsiteY11" fmla="*/ 306364 h 307373"/>
                  <a:gd name="connsiteX12" fmla="*/ 210 w 188954"/>
                  <a:gd name="connsiteY12" fmla="*/ 304363 h 30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54" h="307373">
                    <a:moveTo>
                      <a:pt x="210" y="304363"/>
                    </a:moveTo>
                    <a:cubicBezTo>
                      <a:pt x="47835" y="196826"/>
                      <a:pt x="109748" y="88717"/>
                      <a:pt x="187948" y="230"/>
                    </a:cubicBezTo>
                    <a:cubicBezTo>
                      <a:pt x="188519" y="-341"/>
                      <a:pt x="189281" y="230"/>
                      <a:pt x="188805" y="1087"/>
                    </a:cubicBezTo>
                    <a:cubicBezTo>
                      <a:pt x="137560" y="64143"/>
                      <a:pt x="98699" y="132818"/>
                      <a:pt x="60599" y="202636"/>
                    </a:cubicBezTo>
                    <a:cubicBezTo>
                      <a:pt x="96032" y="166727"/>
                      <a:pt x="134703" y="134628"/>
                      <a:pt x="168231" y="96528"/>
                    </a:cubicBezTo>
                    <a:cubicBezTo>
                      <a:pt x="168898" y="95766"/>
                      <a:pt x="169850" y="96528"/>
                      <a:pt x="169279" y="97576"/>
                    </a:cubicBezTo>
                    <a:cubicBezTo>
                      <a:pt x="136036" y="137485"/>
                      <a:pt x="99746" y="180824"/>
                      <a:pt x="56408" y="210352"/>
                    </a:cubicBezTo>
                    <a:cubicBezTo>
                      <a:pt x="44787" y="231783"/>
                      <a:pt x="33071" y="253309"/>
                      <a:pt x="21165" y="274741"/>
                    </a:cubicBezTo>
                    <a:cubicBezTo>
                      <a:pt x="24118" y="273121"/>
                      <a:pt x="27166" y="271693"/>
                      <a:pt x="30119" y="270264"/>
                    </a:cubicBezTo>
                    <a:cubicBezTo>
                      <a:pt x="30595" y="270264"/>
                      <a:pt x="31071" y="270740"/>
                      <a:pt x="30595" y="271026"/>
                    </a:cubicBezTo>
                    <a:cubicBezTo>
                      <a:pt x="27261" y="272740"/>
                      <a:pt x="24023" y="274455"/>
                      <a:pt x="20594" y="275884"/>
                    </a:cubicBezTo>
                    <a:cubicBezTo>
                      <a:pt x="14974" y="286075"/>
                      <a:pt x="9354" y="296267"/>
                      <a:pt x="3639" y="306364"/>
                    </a:cubicBezTo>
                    <a:cubicBezTo>
                      <a:pt x="2306" y="308650"/>
                      <a:pt x="-838" y="306649"/>
                      <a:pt x="210" y="304363"/>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7925766" y="4175533"/>
                <a:ext cx="83786" cy="57076"/>
              </a:xfrm>
              <a:custGeom>
                <a:avLst/>
                <a:gdLst>
                  <a:gd name="connsiteX0" fmla="*/ 557 w 83786"/>
                  <a:gd name="connsiteY0" fmla="*/ 54900 h 57076"/>
                  <a:gd name="connsiteX1" fmla="*/ 82567 w 83786"/>
                  <a:gd name="connsiteY1" fmla="*/ 226 h 57076"/>
                  <a:gd name="connsiteX2" fmla="*/ 83520 w 83786"/>
                  <a:gd name="connsiteY2" fmla="*/ 1274 h 57076"/>
                  <a:gd name="connsiteX3" fmla="*/ 1796 w 83786"/>
                  <a:gd name="connsiteY3" fmla="*/ 56900 h 57076"/>
                  <a:gd name="connsiteX4" fmla="*/ 176 w 83786"/>
                  <a:gd name="connsiteY4" fmla="*/ 56519 h 57076"/>
                  <a:gd name="connsiteX5" fmla="*/ 557 w 83786"/>
                  <a:gd name="connsiteY5" fmla="*/ 54899 h 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6" h="57076">
                    <a:moveTo>
                      <a:pt x="557" y="54900"/>
                    </a:moveTo>
                    <a:cubicBezTo>
                      <a:pt x="29281" y="38846"/>
                      <a:pt x="56702" y="20566"/>
                      <a:pt x="82567" y="226"/>
                    </a:cubicBezTo>
                    <a:cubicBezTo>
                      <a:pt x="83234" y="-346"/>
                      <a:pt x="84282" y="226"/>
                      <a:pt x="83520" y="1274"/>
                    </a:cubicBezTo>
                    <a:cubicBezTo>
                      <a:pt x="58486" y="22868"/>
                      <a:pt x="31066" y="41531"/>
                      <a:pt x="1796" y="56900"/>
                    </a:cubicBezTo>
                    <a:cubicBezTo>
                      <a:pt x="1243" y="57242"/>
                      <a:pt x="518" y="57071"/>
                      <a:pt x="176" y="56519"/>
                    </a:cubicBezTo>
                    <a:cubicBezTo>
                      <a:pt x="-166" y="55966"/>
                      <a:pt x="5" y="55241"/>
                      <a:pt x="557" y="54899"/>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7817679" y="3642844"/>
                <a:ext cx="176511" cy="745441"/>
              </a:xfrm>
              <a:custGeom>
                <a:avLst/>
                <a:gdLst>
                  <a:gd name="connsiteX0" fmla="*/ 7679 w 176511"/>
                  <a:gd name="connsiteY0" fmla="*/ 743799 h 745441"/>
                  <a:gd name="connsiteX1" fmla="*/ 11585 w 176511"/>
                  <a:gd name="connsiteY1" fmla="*/ 743799 h 745441"/>
                  <a:gd name="connsiteX2" fmla="*/ 12537 w 176511"/>
                  <a:gd name="connsiteY2" fmla="*/ 564157 h 745441"/>
                  <a:gd name="connsiteX3" fmla="*/ 83498 w 176511"/>
                  <a:gd name="connsiteY3" fmla="*/ 491481 h 745441"/>
                  <a:gd name="connsiteX4" fmla="*/ 126075 w 176511"/>
                  <a:gd name="connsiteY4" fmla="*/ 432236 h 745441"/>
                  <a:gd name="connsiteX5" fmla="*/ 175510 w 176511"/>
                  <a:gd name="connsiteY5" fmla="*/ 267454 h 745441"/>
                  <a:gd name="connsiteX6" fmla="*/ 130647 w 176511"/>
                  <a:gd name="connsiteY6" fmla="*/ 182 h 745441"/>
                  <a:gd name="connsiteX7" fmla="*/ 59495 w 176511"/>
                  <a:gd name="connsiteY7" fmla="*/ 143057 h 745441"/>
                  <a:gd name="connsiteX8" fmla="*/ 17014 w 176511"/>
                  <a:gd name="connsiteY8" fmla="*/ 318031 h 745441"/>
                  <a:gd name="connsiteX9" fmla="*/ 7679 w 176511"/>
                  <a:gd name="connsiteY9" fmla="*/ 743799 h 74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1" h="745441">
                    <a:moveTo>
                      <a:pt x="7679" y="743799"/>
                    </a:moveTo>
                    <a:cubicBezTo>
                      <a:pt x="7679" y="745989"/>
                      <a:pt x="11680" y="745989"/>
                      <a:pt x="11585" y="743799"/>
                    </a:cubicBezTo>
                    <a:cubicBezTo>
                      <a:pt x="12156" y="684077"/>
                      <a:pt x="11585" y="624165"/>
                      <a:pt x="12537" y="564157"/>
                    </a:cubicBezTo>
                    <a:cubicBezTo>
                      <a:pt x="27872" y="533296"/>
                      <a:pt x="60638" y="516532"/>
                      <a:pt x="83498" y="491481"/>
                    </a:cubicBezTo>
                    <a:cubicBezTo>
                      <a:pt x="99931" y="473444"/>
                      <a:pt x="114219" y="453563"/>
                      <a:pt x="126075" y="432236"/>
                    </a:cubicBezTo>
                    <a:cubicBezTo>
                      <a:pt x="153550" y="381226"/>
                      <a:pt x="170368" y="325163"/>
                      <a:pt x="175510" y="267454"/>
                    </a:cubicBezTo>
                    <a:cubicBezTo>
                      <a:pt x="181796" y="203636"/>
                      <a:pt x="157508" y="-7057"/>
                      <a:pt x="130647" y="182"/>
                    </a:cubicBezTo>
                    <a:cubicBezTo>
                      <a:pt x="116645" y="3992"/>
                      <a:pt x="71497" y="108386"/>
                      <a:pt x="59495" y="143057"/>
                    </a:cubicBezTo>
                    <a:cubicBezTo>
                      <a:pt x="40077" y="199979"/>
                      <a:pt x="25858" y="258543"/>
                      <a:pt x="17014" y="318031"/>
                    </a:cubicBezTo>
                    <a:cubicBezTo>
                      <a:pt x="-4798" y="458144"/>
                      <a:pt x="-2989" y="602448"/>
                      <a:pt x="7679" y="743799"/>
                    </a:cubicBezTo>
                    <a:close/>
                  </a:path>
                </a:pathLst>
              </a:custGeom>
              <a:solidFill>
                <a:srgbClr val="C53F3F"/>
              </a:solidFill>
              <a:ln w="9525" cap="flat">
                <a:noFill/>
                <a:prstDash val="solid"/>
                <a:miter/>
              </a:ln>
            </p:spPr>
            <p:txBody>
              <a:bodyPr rtlCol="0" anchor="ctr"/>
              <a:lstStyle/>
              <a:p>
                <a:endParaRPr lang="zh-CN" altLang="en-US"/>
              </a:p>
            </p:txBody>
          </p:sp>
          <p:sp>
            <p:nvSpPr>
              <p:cNvPr id="116" name="任意多边形: 形状 115"/>
              <p:cNvSpPr/>
              <p:nvPr/>
            </p:nvSpPr>
            <p:spPr>
              <a:xfrm>
                <a:off x="7824311" y="3679756"/>
                <a:ext cx="128907" cy="472815"/>
              </a:xfrm>
              <a:custGeom>
                <a:avLst/>
                <a:gdLst>
                  <a:gd name="connsiteX0" fmla="*/ 667 w 128907"/>
                  <a:gd name="connsiteY0" fmla="*/ 449331 h 472815"/>
                  <a:gd name="connsiteX1" fmla="*/ 667 w 128907"/>
                  <a:gd name="connsiteY1" fmla="*/ 449331 h 472815"/>
                  <a:gd name="connsiteX2" fmla="*/ 36957 w 128907"/>
                  <a:gd name="connsiteY2" fmla="*/ 224160 h 472815"/>
                  <a:gd name="connsiteX3" fmla="*/ 114776 w 128907"/>
                  <a:gd name="connsiteY3" fmla="*/ 513 h 472815"/>
                  <a:gd name="connsiteX4" fmla="*/ 116776 w 128907"/>
                  <a:gd name="connsiteY4" fmla="*/ 1751 h 472815"/>
                  <a:gd name="connsiteX5" fmla="*/ 54292 w 128907"/>
                  <a:gd name="connsiteY5" fmla="*/ 173201 h 472815"/>
                  <a:gd name="connsiteX6" fmla="*/ 63151 w 128907"/>
                  <a:gd name="connsiteY6" fmla="*/ 160914 h 472815"/>
                  <a:gd name="connsiteX7" fmla="*/ 65722 w 128907"/>
                  <a:gd name="connsiteY7" fmla="*/ 162438 h 472815"/>
                  <a:gd name="connsiteX8" fmla="*/ 53054 w 128907"/>
                  <a:gd name="connsiteY8" fmla="*/ 180345 h 472815"/>
                  <a:gd name="connsiteX9" fmla="*/ 52483 w 128907"/>
                  <a:gd name="connsiteY9" fmla="*/ 180345 h 472815"/>
                  <a:gd name="connsiteX10" fmla="*/ 19907 w 128907"/>
                  <a:gd name="connsiteY10" fmla="*/ 351795 h 472815"/>
                  <a:gd name="connsiteX11" fmla="*/ 21812 w 128907"/>
                  <a:gd name="connsiteY11" fmla="*/ 349604 h 472815"/>
                  <a:gd name="connsiteX12" fmla="*/ 22605 w 128907"/>
                  <a:gd name="connsiteY12" fmla="*/ 349759 h 472815"/>
                  <a:gd name="connsiteX13" fmla="*/ 22669 w 128907"/>
                  <a:gd name="connsiteY13" fmla="*/ 350271 h 472815"/>
                  <a:gd name="connsiteX14" fmla="*/ 19240 w 128907"/>
                  <a:gd name="connsiteY14" fmla="*/ 355986 h 472815"/>
                  <a:gd name="connsiteX15" fmla="*/ 6858 w 128907"/>
                  <a:gd name="connsiteY15" fmla="*/ 443235 h 472815"/>
                  <a:gd name="connsiteX16" fmla="*/ 128397 w 128907"/>
                  <a:gd name="connsiteY16" fmla="*/ 281310 h 472815"/>
                  <a:gd name="connsiteX17" fmla="*/ 128873 w 128907"/>
                  <a:gd name="connsiteY17" fmla="*/ 281310 h 472815"/>
                  <a:gd name="connsiteX18" fmla="*/ 6096 w 128907"/>
                  <a:gd name="connsiteY18" fmla="*/ 448474 h 472815"/>
                  <a:gd name="connsiteX19" fmla="*/ 2762 w 128907"/>
                  <a:gd name="connsiteY19" fmla="*/ 471810 h 472815"/>
                  <a:gd name="connsiteX20" fmla="*/ 0 w 128907"/>
                  <a:gd name="connsiteY20" fmla="*/ 471810 h 472815"/>
                  <a:gd name="connsiteX21" fmla="*/ 667 w 128907"/>
                  <a:gd name="connsiteY21" fmla="*/ 451141 h 472815"/>
                  <a:gd name="connsiteX22" fmla="*/ 667 w 128907"/>
                  <a:gd name="connsiteY22" fmla="*/ 449331 h 4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8907" h="472815">
                    <a:moveTo>
                      <a:pt x="667" y="449331"/>
                    </a:moveTo>
                    <a:lnTo>
                      <a:pt x="667" y="449331"/>
                    </a:lnTo>
                    <a:cubicBezTo>
                      <a:pt x="4000" y="373798"/>
                      <a:pt x="20955" y="297502"/>
                      <a:pt x="36957" y="224160"/>
                    </a:cubicBezTo>
                    <a:cubicBezTo>
                      <a:pt x="54102" y="145293"/>
                      <a:pt x="74200" y="70998"/>
                      <a:pt x="114776" y="513"/>
                    </a:cubicBezTo>
                    <a:cubicBezTo>
                      <a:pt x="115538" y="-725"/>
                      <a:pt x="117443" y="513"/>
                      <a:pt x="116776" y="1751"/>
                    </a:cubicBezTo>
                    <a:cubicBezTo>
                      <a:pt x="89694" y="56424"/>
                      <a:pt x="68739" y="113923"/>
                      <a:pt x="54292" y="173201"/>
                    </a:cubicBezTo>
                    <a:cubicBezTo>
                      <a:pt x="56959" y="168915"/>
                      <a:pt x="60293" y="164915"/>
                      <a:pt x="63151" y="160914"/>
                    </a:cubicBezTo>
                    <a:cubicBezTo>
                      <a:pt x="64198" y="159295"/>
                      <a:pt x="66865" y="160914"/>
                      <a:pt x="65722" y="162438"/>
                    </a:cubicBezTo>
                    <a:cubicBezTo>
                      <a:pt x="62093" y="168805"/>
                      <a:pt x="57850" y="174803"/>
                      <a:pt x="53054" y="180345"/>
                    </a:cubicBezTo>
                    <a:lnTo>
                      <a:pt x="52483" y="180345"/>
                    </a:lnTo>
                    <a:cubicBezTo>
                      <a:pt x="38576" y="236733"/>
                      <a:pt x="28480" y="294645"/>
                      <a:pt x="19907" y="351795"/>
                    </a:cubicBezTo>
                    <a:cubicBezTo>
                      <a:pt x="20574" y="351128"/>
                      <a:pt x="21146" y="350271"/>
                      <a:pt x="21812" y="349604"/>
                    </a:cubicBezTo>
                    <a:cubicBezTo>
                      <a:pt x="22074" y="349428"/>
                      <a:pt x="22429" y="349497"/>
                      <a:pt x="22605" y="349759"/>
                    </a:cubicBezTo>
                    <a:cubicBezTo>
                      <a:pt x="22707" y="349910"/>
                      <a:pt x="22731" y="350100"/>
                      <a:pt x="22669" y="350271"/>
                    </a:cubicBezTo>
                    <a:cubicBezTo>
                      <a:pt x="21590" y="352176"/>
                      <a:pt x="20447" y="354081"/>
                      <a:pt x="19240" y="355986"/>
                    </a:cubicBezTo>
                    <a:cubicBezTo>
                      <a:pt x="14954" y="385228"/>
                      <a:pt x="10954" y="414374"/>
                      <a:pt x="6858" y="443235"/>
                    </a:cubicBezTo>
                    <a:cubicBezTo>
                      <a:pt x="58960" y="398753"/>
                      <a:pt x="103346" y="346366"/>
                      <a:pt x="128397" y="281310"/>
                    </a:cubicBezTo>
                    <a:cubicBezTo>
                      <a:pt x="128397" y="281310"/>
                      <a:pt x="129064" y="281310"/>
                      <a:pt x="128873" y="281310"/>
                    </a:cubicBezTo>
                    <a:cubicBezTo>
                      <a:pt x="104394" y="347985"/>
                      <a:pt x="65627" y="407802"/>
                      <a:pt x="6096" y="448474"/>
                    </a:cubicBezTo>
                    <a:cubicBezTo>
                      <a:pt x="4953" y="456189"/>
                      <a:pt x="3905" y="463999"/>
                      <a:pt x="2762" y="471810"/>
                    </a:cubicBezTo>
                    <a:cubicBezTo>
                      <a:pt x="2762" y="473334"/>
                      <a:pt x="0" y="472953"/>
                      <a:pt x="0" y="471810"/>
                    </a:cubicBezTo>
                    <a:cubicBezTo>
                      <a:pt x="0" y="464857"/>
                      <a:pt x="0" y="457999"/>
                      <a:pt x="667" y="451141"/>
                    </a:cubicBezTo>
                    <a:cubicBezTo>
                      <a:pt x="298" y="450594"/>
                      <a:pt x="298" y="449878"/>
                      <a:pt x="667" y="449331"/>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7849241" y="3836712"/>
                <a:ext cx="107503" cy="184629"/>
              </a:xfrm>
              <a:custGeom>
                <a:avLst/>
                <a:gdLst>
                  <a:gd name="connsiteX0" fmla="*/ 216 w 107503"/>
                  <a:gd name="connsiteY0" fmla="*/ 182838 h 184629"/>
                  <a:gd name="connsiteX1" fmla="*/ 106229 w 107503"/>
                  <a:gd name="connsiteY1" fmla="*/ 339 h 184629"/>
                  <a:gd name="connsiteX2" fmla="*/ 107468 w 107503"/>
                  <a:gd name="connsiteY2" fmla="*/ 339 h 184629"/>
                  <a:gd name="connsiteX3" fmla="*/ 2216 w 107503"/>
                  <a:gd name="connsiteY3" fmla="*/ 183885 h 184629"/>
                  <a:gd name="connsiteX4" fmla="*/ 216 w 107503"/>
                  <a:gd name="connsiteY4" fmla="*/ 182838 h 184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03" h="184629">
                    <a:moveTo>
                      <a:pt x="216" y="182838"/>
                    </a:moveTo>
                    <a:cubicBezTo>
                      <a:pt x="40784" y="125197"/>
                      <a:pt x="76256" y="64134"/>
                      <a:pt x="106229" y="339"/>
                    </a:cubicBezTo>
                    <a:cubicBezTo>
                      <a:pt x="106229" y="-423"/>
                      <a:pt x="107754" y="339"/>
                      <a:pt x="107468" y="339"/>
                    </a:cubicBezTo>
                    <a:cubicBezTo>
                      <a:pt x="82988" y="65490"/>
                      <a:pt x="48603" y="131593"/>
                      <a:pt x="2216" y="183885"/>
                    </a:cubicBezTo>
                    <a:cubicBezTo>
                      <a:pt x="1264" y="185505"/>
                      <a:pt x="-641" y="184171"/>
                      <a:pt x="216" y="182838"/>
                    </a:cubicBezTo>
                    <a:close/>
                  </a:path>
                </a:pathLst>
              </a:custGeom>
              <a:solidFill>
                <a:srgbClr val="263238"/>
              </a:solidFill>
              <a:ln w="9525" cap="flat">
                <a:noFill/>
                <a:prstDash val="solid"/>
                <a:miter/>
              </a:ln>
            </p:spPr>
            <p:txBody>
              <a:bodyPr rtlCol="0" anchor="ctr"/>
              <a:lstStyle/>
              <a:p>
                <a:endParaRPr lang="zh-CN" altLang="en-US"/>
              </a:p>
            </p:txBody>
          </p:sp>
          <p:sp>
            <p:nvSpPr>
              <p:cNvPr id="118" name="任意多边形: 形状 117"/>
              <p:cNvSpPr/>
              <p:nvPr/>
            </p:nvSpPr>
            <p:spPr>
              <a:xfrm>
                <a:off x="7902102" y="3734871"/>
                <a:ext cx="50762" cy="89705"/>
              </a:xfrm>
              <a:custGeom>
                <a:avLst/>
                <a:gdLst>
                  <a:gd name="connsiteX0" fmla="*/ 219 w 50762"/>
                  <a:gd name="connsiteY0" fmla="*/ 87607 h 89705"/>
                  <a:gd name="connsiteX1" fmla="*/ 49558 w 50762"/>
                  <a:gd name="connsiteY1" fmla="*/ 358 h 89705"/>
                  <a:gd name="connsiteX2" fmla="*/ 50701 w 50762"/>
                  <a:gd name="connsiteY2" fmla="*/ 1120 h 89705"/>
                  <a:gd name="connsiteX3" fmla="*/ 3076 w 50762"/>
                  <a:gd name="connsiteY3" fmla="*/ 89036 h 89705"/>
                  <a:gd name="connsiteX4" fmla="*/ 219 w 50762"/>
                  <a:gd name="connsiteY4" fmla="*/ 87607 h 89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62" h="89705">
                    <a:moveTo>
                      <a:pt x="219" y="87607"/>
                    </a:moveTo>
                    <a:cubicBezTo>
                      <a:pt x="16697" y="58460"/>
                      <a:pt x="34032" y="30457"/>
                      <a:pt x="49558" y="358"/>
                    </a:cubicBezTo>
                    <a:cubicBezTo>
                      <a:pt x="49558" y="-500"/>
                      <a:pt x="51082" y="358"/>
                      <a:pt x="50701" y="1120"/>
                    </a:cubicBezTo>
                    <a:cubicBezTo>
                      <a:pt x="38142" y="32104"/>
                      <a:pt x="22169" y="61591"/>
                      <a:pt x="3076" y="89036"/>
                    </a:cubicBezTo>
                    <a:cubicBezTo>
                      <a:pt x="1647" y="90559"/>
                      <a:pt x="-734" y="89226"/>
                      <a:pt x="219" y="87607"/>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7896225" y="3835146"/>
                <a:ext cx="9525" cy="476"/>
              </a:xfrm>
              <a:custGeom>
                <a:avLst/>
                <a:gdLst>
                  <a:gd name="connsiteX0" fmla="*/ 0 w 9525"/>
                  <a:gd name="connsiteY0" fmla="*/ 0 h 476"/>
                  <a:gd name="connsiteX1" fmla="*/ 0 w 9525"/>
                  <a:gd name="connsiteY1" fmla="*/ 476 h 476"/>
                  <a:gd name="connsiteX2" fmla="*/ 0 w 9525"/>
                  <a:gd name="connsiteY2" fmla="*/ 0 h 476"/>
                </a:gdLst>
                <a:ahLst/>
                <a:cxnLst>
                  <a:cxn ang="0">
                    <a:pos x="connsiteX0" y="connsiteY0"/>
                  </a:cxn>
                  <a:cxn ang="0">
                    <a:pos x="connsiteX1" y="connsiteY1"/>
                  </a:cxn>
                  <a:cxn ang="0">
                    <a:pos x="connsiteX2" y="connsiteY2"/>
                  </a:cxn>
                </a:cxnLst>
                <a:rect l="l" t="t" r="r" b="b"/>
                <a:pathLst>
                  <a:path w="9525" h="476">
                    <a:moveTo>
                      <a:pt x="0" y="0"/>
                    </a:moveTo>
                    <a:lnTo>
                      <a:pt x="0" y="476"/>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7618062" y="3733044"/>
                <a:ext cx="176398" cy="611498"/>
              </a:xfrm>
              <a:custGeom>
                <a:avLst/>
                <a:gdLst>
                  <a:gd name="connsiteX0" fmla="*/ 166911 w 176398"/>
                  <a:gd name="connsiteY0" fmla="*/ 480910 h 611498"/>
                  <a:gd name="connsiteX1" fmla="*/ 152909 w 176398"/>
                  <a:gd name="connsiteY1" fmla="*/ 598544 h 611498"/>
                  <a:gd name="connsiteX2" fmla="*/ 154814 w 176398"/>
                  <a:gd name="connsiteY2" fmla="*/ 611498 h 611498"/>
                  <a:gd name="connsiteX3" fmla="*/ 175864 w 176398"/>
                  <a:gd name="connsiteY3" fmla="*/ 480339 h 611498"/>
                  <a:gd name="connsiteX4" fmla="*/ 175864 w 176398"/>
                  <a:gd name="connsiteY4" fmla="*/ 476243 h 611498"/>
                  <a:gd name="connsiteX5" fmla="*/ 175864 w 176398"/>
                  <a:gd name="connsiteY5" fmla="*/ 476243 h 611498"/>
                  <a:gd name="connsiteX6" fmla="*/ 162624 w 176398"/>
                  <a:gd name="connsiteY6" fmla="*/ 298602 h 611498"/>
                  <a:gd name="connsiteX7" fmla="*/ 27274 w 176398"/>
                  <a:gd name="connsiteY7" fmla="*/ 1327 h 611498"/>
                  <a:gd name="connsiteX8" fmla="*/ 19616 w 176398"/>
                  <a:gd name="connsiteY8" fmla="*/ 1873 h 611498"/>
                  <a:gd name="connsiteX9" fmla="*/ 18797 w 176398"/>
                  <a:gd name="connsiteY9" fmla="*/ 3136 h 611498"/>
                  <a:gd name="connsiteX10" fmla="*/ 24988 w 176398"/>
                  <a:gd name="connsiteY10" fmla="*/ 253644 h 611498"/>
                  <a:gd name="connsiteX11" fmla="*/ 85853 w 176398"/>
                  <a:gd name="connsiteY11" fmla="*/ 372230 h 611498"/>
                  <a:gd name="connsiteX12" fmla="*/ 166911 w 176398"/>
                  <a:gd name="connsiteY12" fmla="*/ 480910 h 611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6398" h="611498">
                    <a:moveTo>
                      <a:pt x="166911" y="480910"/>
                    </a:moveTo>
                    <a:cubicBezTo>
                      <a:pt x="166079" y="520484"/>
                      <a:pt x="161389" y="559881"/>
                      <a:pt x="152909" y="598544"/>
                    </a:cubicBezTo>
                    <a:cubicBezTo>
                      <a:pt x="153576" y="602830"/>
                      <a:pt x="154147" y="607117"/>
                      <a:pt x="154814" y="611498"/>
                    </a:cubicBezTo>
                    <a:cubicBezTo>
                      <a:pt x="166979" y="568761"/>
                      <a:pt x="174045" y="524736"/>
                      <a:pt x="175864" y="480339"/>
                    </a:cubicBezTo>
                    <a:cubicBezTo>
                      <a:pt x="176576" y="479067"/>
                      <a:pt x="176576" y="477516"/>
                      <a:pt x="175864" y="476243"/>
                    </a:cubicBezTo>
                    <a:lnTo>
                      <a:pt x="175864" y="476243"/>
                    </a:lnTo>
                    <a:cubicBezTo>
                      <a:pt x="177546" y="416732"/>
                      <a:pt x="173110" y="357206"/>
                      <a:pt x="162624" y="298602"/>
                    </a:cubicBezTo>
                    <a:cubicBezTo>
                      <a:pt x="144146" y="188874"/>
                      <a:pt x="103760" y="83623"/>
                      <a:pt x="27274" y="1327"/>
                    </a:cubicBezTo>
                    <a:cubicBezTo>
                      <a:pt x="25008" y="-637"/>
                      <a:pt x="21580" y="-392"/>
                      <a:pt x="19616" y="1873"/>
                    </a:cubicBezTo>
                    <a:cubicBezTo>
                      <a:pt x="19286" y="2254"/>
                      <a:pt x="19010" y="2679"/>
                      <a:pt x="18797" y="3136"/>
                    </a:cubicBezTo>
                    <a:cubicBezTo>
                      <a:pt x="-12064" y="81622"/>
                      <a:pt x="-1301" y="175253"/>
                      <a:pt x="24988" y="253644"/>
                    </a:cubicBezTo>
                    <a:cubicBezTo>
                      <a:pt x="39392" y="295926"/>
                      <a:pt x="59897" y="335877"/>
                      <a:pt x="85853" y="372230"/>
                    </a:cubicBezTo>
                    <a:cubicBezTo>
                      <a:pt x="112142" y="409378"/>
                      <a:pt x="145575" y="440620"/>
                      <a:pt x="166911" y="480910"/>
                    </a:cubicBezTo>
                    <a:close/>
                  </a:path>
                </a:pathLst>
              </a:custGeom>
              <a:solidFill>
                <a:srgbClr val="C53F3F"/>
              </a:solidFill>
              <a:ln w="9525" cap="flat">
                <a:noFill/>
                <a:prstDash val="solid"/>
                <a:miter/>
              </a:ln>
            </p:spPr>
            <p:txBody>
              <a:bodyPr rtlCol="0" anchor="ctr"/>
              <a:lstStyle/>
              <a:p>
                <a:endParaRPr lang="zh-CN" altLang="en-US"/>
              </a:p>
            </p:txBody>
          </p:sp>
          <p:sp>
            <p:nvSpPr>
              <p:cNvPr id="121" name="任意多边形: 形状 120"/>
              <p:cNvSpPr/>
              <p:nvPr/>
            </p:nvSpPr>
            <p:spPr>
              <a:xfrm>
                <a:off x="7651021" y="3769869"/>
                <a:ext cx="132713" cy="399637"/>
              </a:xfrm>
              <a:custGeom>
                <a:avLst/>
                <a:gdLst>
                  <a:gd name="connsiteX0" fmla="*/ 3554 w 132713"/>
                  <a:gd name="connsiteY0" fmla="*/ 1174 h 399637"/>
                  <a:gd name="connsiteX1" fmla="*/ 132713 w 132713"/>
                  <a:gd name="connsiteY1" fmla="*/ 397414 h 399637"/>
                  <a:gd name="connsiteX2" fmla="*/ 128332 w 132713"/>
                  <a:gd name="connsiteY2" fmla="*/ 398080 h 399637"/>
                  <a:gd name="connsiteX3" fmla="*/ 122617 w 132713"/>
                  <a:gd name="connsiteY3" fmla="*/ 360838 h 399637"/>
                  <a:gd name="connsiteX4" fmla="*/ 122617 w 132713"/>
                  <a:gd name="connsiteY4" fmla="*/ 360838 h 399637"/>
                  <a:gd name="connsiteX5" fmla="*/ 40321 w 132713"/>
                  <a:gd name="connsiteY5" fmla="*/ 265588 h 399637"/>
                  <a:gd name="connsiteX6" fmla="*/ 41369 w 132713"/>
                  <a:gd name="connsiteY6" fmla="*/ 264730 h 399637"/>
                  <a:gd name="connsiteX7" fmla="*/ 121284 w 132713"/>
                  <a:gd name="connsiteY7" fmla="*/ 351693 h 399637"/>
                  <a:gd name="connsiteX8" fmla="*/ 102233 w 132713"/>
                  <a:gd name="connsiteY8" fmla="*/ 260920 h 399637"/>
                  <a:gd name="connsiteX9" fmla="*/ 96423 w 132713"/>
                  <a:gd name="connsiteY9" fmla="*/ 254157 h 399637"/>
                  <a:gd name="connsiteX10" fmla="*/ 98614 w 132713"/>
                  <a:gd name="connsiteY10" fmla="*/ 252062 h 399637"/>
                  <a:gd name="connsiteX11" fmla="*/ 100329 w 132713"/>
                  <a:gd name="connsiteY11" fmla="*/ 253967 h 399637"/>
                  <a:gd name="connsiteX12" fmla="*/ 62228 w 132713"/>
                  <a:gd name="connsiteY12" fmla="*/ 133571 h 399637"/>
                  <a:gd name="connsiteX13" fmla="*/ 9746 w 132713"/>
                  <a:gd name="connsiteY13" fmla="*/ 66039 h 399637"/>
                  <a:gd name="connsiteX14" fmla="*/ 10698 w 132713"/>
                  <a:gd name="connsiteY14" fmla="*/ 65467 h 399637"/>
                  <a:gd name="connsiteX15" fmla="*/ 44226 w 132713"/>
                  <a:gd name="connsiteY15" fmla="*/ 109949 h 399637"/>
                  <a:gd name="connsiteX16" fmla="*/ 59562 w 132713"/>
                  <a:gd name="connsiteY16" fmla="*/ 126332 h 399637"/>
                  <a:gd name="connsiteX17" fmla="*/ 126 w 132713"/>
                  <a:gd name="connsiteY17" fmla="*/ 2507 h 399637"/>
                  <a:gd name="connsiteX18" fmla="*/ 1173 w 132713"/>
                  <a:gd name="connsiteY18" fmla="*/ 126 h 399637"/>
                  <a:gd name="connsiteX19" fmla="*/ 3554 w 132713"/>
                  <a:gd name="connsiteY19" fmla="*/ 1173 h 39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713" h="399637">
                    <a:moveTo>
                      <a:pt x="3554" y="1174"/>
                    </a:moveTo>
                    <a:cubicBezTo>
                      <a:pt x="76040" y="118902"/>
                      <a:pt x="126522" y="258349"/>
                      <a:pt x="132713" y="397414"/>
                    </a:cubicBezTo>
                    <a:cubicBezTo>
                      <a:pt x="132713" y="399890"/>
                      <a:pt x="128618" y="400557"/>
                      <a:pt x="128332" y="398080"/>
                    </a:cubicBezTo>
                    <a:cubicBezTo>
                      <a:pt x="126617" y="385507"/>
                      <a:pt x="124617" y="373125"/>
                      <a:pt x="122617" y="360838"/>
                    </a:cubicBezTo>
                    <a:lnTo>
                      <a:pt x="122617" y="360838"/>
                    </a:lnTo>
                    <a:cubicBezTo>
                      <a:pt x="92613" y="332263"/>
                      <a:pt x="61847" y="301782"/>
                      <a:pt x="40321" y="265588"/>
                    </a:cubicBezTo>
                    <a:cubicBezTo>
                      <a:pt x="40321" y="264921"/>
                      <a:pt x="40892" y="264159"/>
                      <a:pt x="41369" y="264730"/>
                    </a:cubicBezTo>
                    <a:cubicBezTo>
                      <a:pt x="66273" y="295265"/>
                      <a:pt x="92958" y="324303"/>
                      <a:pt x="121284" y="351693"/>
                    </a:cubicBezTo>
                    <a:cubicBezTo>
                      <a:pt x="116140" y="321023"/>
                      <a:pt x="109790" y="290765"/>
                      <a:pt x="102233" y="260920"/>
                    </a:cubicBezTo>
                    <a:cubicBezTo>
                      <a:pt x="100233" y="258730"/>
                      <a:pt x="98328" y="256443"/>
                      <a:pt x="96423" y="254157"/>
                    </a:cubicBezTo>
                    <a:cubicBezTo>
                      <a:pt x="94518" y="251872"/>
                      <a:pt x="97280" y="250538"/>
                      <a:pt x="98614" y="252062"/>
                    </a:cubicBezTo>
                    <a:lnTo>
                      <a:pt x="100329" y="253967"/>
                    </a:lnTo>
                    <a:cubicBezTo>
                      <a:pt x="90069" y="213103"/>
                      <a:pt x="77346" y="172898"/>
                      <a:pt x="62228" y="133571"/>
                    </a:cubicBezTo>
                    <a:cubicBezTo>
                      <a:pt x="43750" y="111568"/>
                      <a:pt x="23176" y="92518"/>
                      <a:pt x="9746" y="66039"/>
                    </a:cubicBezTo>
                    <a:cubicBezTo>
                      <a:pt x="9746" y="65372"/>
                      <a:pt x="10222" y="64896"/>
                      <a:pt x="10698" y="65467"/>
                    </a:cubicBezTo>
                    <a:cubicBezTo>
                      <a:pt x="21462" y="80612"/>
                      <a:pt x="31939" y="95852"/>
                      <a:pt x="44226" y="109949"/>
                    </a:cubicBezTo>
                    <a:cubicBezTo>
                      <a:pt x="49084" y="115569"/>
                      <a:pt x="54418" y="120807"/>
                      <a:pt x="59562" y="126332"/>
                    </a:cubicBezTo>
                    <a:cubicBezTo>
                      <a:pt x="42822" y="83651"/>
                      <a:pt x="22956" y="42264"/>
                      <a:pt x="126" y="2507"/>
                    </a:cubicBezTo>
                    <a:cubicBezTo>
                      <a:pt x="-243" y="1560"/>
                      <a:pt x="226" y="494"/>
                      <a:pt x="1173" y="126"/>
                    </a:cubicBezTo>
                    <a:cubicBezTo>
                      <a:pt x="2120" y="-243"/>
                      <a:pt x="3186" y="226"/>
                      <a:pt x="3554" y="1173"/>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7667460" y="3915833"/>
                <a:ext cx="73888" cy="96191"/>
              </a:xfrm>
              <a:custGeom>
                <a:avLst/>
                <a:gdLst>
                  <a:gd name="connsiteX0" fmla="*/ 1784 w 73888"/>
                  <a:gd name="connsiteY0" fmla="*/ 370 h 96191"/>
                  <a:gd name="connsiteX1" fmla="*/ 73698 w 73888"/>
                  <a:gd name="connsiteY1" fmla="*/ 94668 h 96191"/>
                  <a:gd name="connsiteX2" fmla="*/ 73507 w 73888"/>
                  <a:gd name="connsiteY2" fmla="*/ 96001 h 96191"/>
                  <a:gd name="connsiteX3" fmla="*/ 72174 w 73888"/>
                  <a:gd name="connsiteY3" fmla="*/ 95811 h 96191"/>
                  <a:gd name="connsiteX4" fmla="*/ 165 w 73888"/>
                  <a:gd name="connsiteY4" fmla="*/ 1323 h 96191"/>
                  <a:gd name="connsiteX5" fmla="*/ 1784 w 73888"/>
                  <a:gd name="connsiteY5" fmla="*/ 370 h 96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88" h="96191">
                    <a:moveTo>
                      <a:pt x="1784" y="370"/>
                    </a:moveTo>
                    <a:cubicBezTo>
                      <a:pt x="25215" y="31898"/>
                      <a:pt x="51885" y="61997"/>
                      <a:pt x="73698" y="94668"/>
                    </a:cubicBezTo>
                    <a:cubicBezTo>
                      <a:pt x="74013" y="95089"/>
                      <a:pt x="73928" y="95686"/>
                      <a:pt x="73507" y="96001"/>
                    </a:cubicBezTo>
                    <a:cubicBezTo>
                      <a:pt x="73086" y="96317"/>
                      <a:pt x="72489" y="96232"/>
                      <a:pt x="72174" y="95811"/>
                    </a:cubicBezTo>
                    <a:cubicBezTo>
                      <a:pt x="44353" y="67416"/>
                      <a:pt x="20165" y="35677"/>
                      <a:pt x="165" y="1323"/>
                    </a:cubicBezTo>
                    <a:cubicBezTo>
                      <a:pt x="-502" y="275"/>
                      <a:pt x="1022" y="-487"/>
                      <a:pt x="1784" y="370"/>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7743146" y="4017527"/>
                <a:ext cx="2565" cy="2560"/>
              </a:xfrm>
              <a:custGeom>
                <a:avLst/>
                <a:gdLst>
                  <a:gd name="connsiteX0" fmla="*/ 1250 w 2565"/>
                  <a:gd name="connsiteY0" fmla="*/ 212 h 2560"/>
                  <a:gd name="connsiteX1" fmla="*/ 2298 w 2565"/>
                  <a:gd name="connsiteY1" fmla="*/ 1260 h 2560"/>
                  <a:gd name="connsiteX2" fmla="*/ 1250 w 2565"/>
                  <a:gd name="connsiteY2" fmla="*/ 2308 h 2560"/>
                  <a:gd name="connsiteX3" fmla="*/ 203 w 2565"/>
                  <a:gd name="connsiteY3" fmla="*/ 1355 h 2560"/>
                  <a:gd name="connsiteX4" fmla="*/ 1250 w 2565"/>
                  <a:gd name="connsiteY4" fmla="*/ 212 h 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 h="2560">
                    <a:moveTo>
                      <a:pt x="1250" y="212"/>
                    </a:moveTo>
                    <a:lnTo>
                      <a:pt x="2298" y="1260"/>
                    </a:lnTo>
                    <a:cubicBezTo>
                      <a:pt x="2965" y="1927"/>
                      <a:pt x="2298" y="3070"/>
                      <a:pt x="1250" y="2308"/>
                    </a:cubicBezTo>
                    <a:lnTo>
                      <a:pt x="203" y="1355"/>
                    </a:lnTo>
                    <a:cubicBezTo>
                      <a:pt x="-464" y="594"/>
                      <a:pt x="679" y="-454"/>
                      <a:pt x="1250" y="212"/>
                    </a:cubicBezTo>
                    <a:close/>
                  </a:path>
                </a:pathLst>
              </a:custGeom>
              <a:solidFill>
                <a:srgbClr val="263238"/>
              </a:solidFill>
              <a:ln w="9525" cap="flat">
                <a:noFill/>
                <a:prstDash val="solid"/>
                <a:miter/>
              </a:ln>
            </p:spPr>
            <p:txBody>
              <a:bodyPr rtlCol="0" anchor="ctr"/>
              <a:lstStyle/>
              <a:p>
                <a:endParaRPr lang="zh-CN" altLang="en-US"/>
              </a:p>
            </p:txBody>
          </p:sp>
          <p:sp>
            <p:nvSpPr>
              <p:cNvPr id="124" name="任意多边形: 形状 123"/>
              <p:cNvSpPr/>
              <p:nvPr/>
            </p:nvSpPr>
            <p:spPr>
              <a:xfrm>
                <a:off x="7540815" y="3989927"/>
                <a:ext cx="253301" cy="378999"/>
              </a:xfrm>
              <a:custGeom>
                <a:avLst/>
                <a:gdLst>
                  <a:gd name="connsiteX0" fmla="*/ 127 w 253301"/>
                  <a:gd name="connsiteY0" fmla="*/ 7334 h 378999"/>
                  <a:gd name="connsiteX1" fmla="*/ 76327 w 253301"/>
                  <a:gd name="connsiteY1" fmla="*/ 186880 h 378999"/>
                  <a:gd name="connsiteX2" fmla="*/ 138430 w 253301"/>
                  <a:gd name="connsiteY2" fmla="*/ 235363 h 378999"/>
                  <a:gd name="connsiteX3" fmla="*/ 221202 w 253301"/>
                  <a:gd name="connsiteY3" fmla="*/ 274891 h 378999"/>
                  <a:gd name="connsiteX4" fmla="*/ 250634 w 253301"/>
                  <a:gd name="connsiteY4" fmla="*/ 378999 h 378999"/>
                  <a:gd name="connsiteX5" fmla="*/ 253301 w 253301"/>
                  <a:gd name="connsiteY5" fmla="*/ 369474 h 378999"/>
                  <a:gd name="connsiteX6" fmla="*/ 9366 w 253301"/>
                  <a:gd name="connsiteY6" fmla="*/ 952 h 378999"/>
                  <a:gd name="connsiteX7" fmla="*/ 951 w 253301"/>
                  <a:gd name="connsiteY7" fmla="*/ 2827 h 378999"/>
                  <a:gd name="connsiteX8" fmla="*/ 127 w 253301"/>
                  <a:gd name="connsiteY8" fmla="*/ 7334 h 37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01" h="378999">
                    <a:moveTo>
                      <a:pt x="127" y="7334"/>
                    </a:moveTo>
                    <a:cubicBezTo>
                      <a:pt x="8543" y="73049"/>
                      <a:pt x="34908" y="135172"/>
                      <a:pt x="76327" y="186880"/>
                    </a:cubicBezTo>
                    <a:cubicBezTo>
                      <a:pt x="93423" y="207192"/>
                      <a:pt x="114577" y="223706"/>
                      <a:pt x="138430" y="235363"/>
                    </a:cubicBezTo>
                    <a:cubicBezTo>
                      <a:pt x="165290" y="248602"/>
                      <a:pt x="193389" y="263938"/>
                      <a:pt x="221202" y="274891"/>
                    </a:cubicBezTo>
                    <a:cubicBezTo>
                      <a:pt x="234475" y="308521"/>
                      <a:pt x="244336" y="343398"/>
                      <a:pt x="250634" y="378999"/>
                    </a:cubicBezTo>
                    <a:cubicBezTo>
                      <a:pt x="251587" y="376047"/>
                      <a:pt x="252444" y="372808"/>
                      <a:pt x="253301" y="369474"/>
                    </a:cubicBezTo>
                    <a:cubicBezTo>
                      <a:pt x="235490" y="216122"/>
                      <a:pt x="136239" y="85058"/>
                      <a:pt x="9366" y="952"/>
                    </a:cubicBezTo>
                    <a:cubicBezTo>
                      <a:pt x="6525" y="-854"/>
                      <a:pt x="2758" y="-15"/>
                      <a:pt x="951" y="2827"/>
                    </a:cubicBezTo>
                    <a:cubicBezTo>
                      <a:pt x="101" y="4165"/>
                      <a:pt x="-195" y="5781"/>
                      <a:pt x="127" y="7334"/>
                    </a:cubicBezTo>
                    <a:close/>
                  </a:path>
                </a:pathLst>
              </a:custGeom>
              <a:solidFill>
                <a:srgbClr val="C53F3F"/>
              </a:solidFill>
              <a:ln w="9525" cap="flat">
                <a:noFill/>
                <a:prstDash val="solid"/>
                <a:miter/>
              </a:ln>
            </p:spPr>
            <p:txBody>
              <a:bodyPr rtlCol="0" anchor="ctr"/>
              <a:lstStyle/>
              <a:p>
                <a:endParaRPr lang="zh-CN" altLang="en-US"/>
              </a:p>
            </p:txBody>
          </p:sp>
          <p:sp>
            <p:nvSpPr>
              <p:cNvPr id="125" name="任意多边形: 形状 124"/>
              <p:cNvSpPr/>
              <p:nvPr/>
            </p:nvSpPr>
            <p:spPr>
              <a:xfrm>
                <a:off x="7584413" y="4040728"/>
                <a:ext cx="163844" cy="202234"/>
              </a:xfrm>
              <a:custGeom>
                <a:avLst/>
                <a:gdLst>
                  <a:gd name="connsiteX0" fmla="*/ 344 w 163844"/>
                  <a:gd name="connsiteY0" fmla="*/ 1872 h 202234"/>
                  <a:gd name="connsiteX1" fmla="*/ 1678 w 163844"/>
                  <a:gd name="connsiteY1" fmla="*/ 157 h 202234"/>
                  <a:gd name="connsiteX2" fmla="*/ 163603 w 163844"/>
                  <a:gd name="connsiteY2" fmla="*/ 199516 h 202234"/>
                  <a:gd name="connsiteX3" fmla="*/ 162936 w 163844"/>
                  <a:gd name="connsiteY3" fmla="*/ 201992 h 202234"/>
                  <a:gd name="connsiteX4" fmla="*/ 160459 w 163844"/>
                  <a:gd name="connsiteY4" fmla="*/ 201325 h 202234"/>
                  <a:gd name="connsiteX5" fmla="*/ 142457 w 163844"/>
                  <a:gd name="connsiteY5" fmla="*/ 171036 h 202234"/>
                  <a:gd name="connsiteX6" fmla="*/ 142457 w 163844"/>
                  <a:gd name="connsiteY6" fmla="*/ 171036 h 202234"/>
                  <a:gd name="connsiteX7" fmla="*/ 64543 w 163844"/>
                  <a:gd name="connsiteY7" fmla="*/ 125887 h 202234"/>
                  <a:gd name="connsiteX8" fmla="*/ 64543 w 163844"/>
                  <a:gd name="connsiteY8" fmla="*/ 125030 h 202234"/>
                  <a:gd name="connsiteX9" fmla="*/ 65400 w 163844"/>
                  <a:gd name="connsiteY9" fmla="*/ 125030 h 202234"/>
                  <a:gd name="connsiteX10" fmla="*/ 102071 w 163844"/>
                  <a:gd name="connsiteY10" fmla="*/ 150748 h 202234"/>
                  <a:gd name="connsiteX11" fmla="*/ 138838 w 163844"/>
                  <a:gd name="connsiteY11" fmla="*/ 165321 h 202234"/>
                  <a:gd name="connsiteX12" fmla="*/ 105310 w 163844"/>
                  <a:gd name="connsiteY12" fmla="*/ 116077 h 202234"/>
                  <a:gd name="connsiteX13" fmla="*/ 18251 w 163844"/>
                  <a:gd name="connsiteY13" fmla="*/ 67213 h 202234"/>
                  <a:gd name="connsiteX14" fmla="*/ 19013 w 163844"/>
                  <a:gd name="connsiteY14" fmla="*/ 65785 h 202234"/>
                  <a:gd name="connsiteX15" fmla="*/ 99976 w 163844"/>
                  <a:gd name="connsiteY15" fmla="*/ 109028 h 202234"/>
                  <a:gd name="connsiteX16" fmla="*/ 42826 w 163844"/>
                  <a:gd name="connsiteY16" fmla="*/ 42353 h 202234"/>
                  <a:gd name="connsiteX17" fmla="*/ 13489 w 163844"/>
                  <a:gd name="connsiteY17" fmla="*/ 26351 h 202234"/>
                  <a:gd name="connsiteX18" fmla="*/ 14060 w 163844"/>
                  <a:gd name="connsiteY18" fmla="*/ 24827 h 202234"/>
                  <a:gd name="connsiteX19" fmla="*/ 36634 w 163844"/>
                  <a:gd name="connsiteY19" fmla="*/ 35971 h 202234"/>
                  <a:gd name="connsiteX20" fmla="*/ 344 w 163844"/>
                  <a:gd name="connsiteY20" fmla="*/ 1872 h 20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844" h="202234">
                    <a:moveTo>
                      <a:pt x="344" y="1872"/>
                    </a:moveTo>
                    <a:cubicBezTo>
                      <a:pt x="-513" y="1110"/>
                      <a:pt x="344" y="-509"/>
                      <a:pt x="1678" y="157"/>
                    </a:cubicBezTo>
                    <a:cubicBezTo>
                      <a:pt x="71513" y="51983"/>
                      <a:pt x="127196" y="120538"/>
                      <a:pt x="163603" y="199516"/>
                    </a:cubicBezTo>
                    <a:cubicBezTo>
                      <a:pt x="164102" y="200384"/>
                      <a:pt x="163804" y="201492"/>
                      <a:pt x="162936" y="201992"/>
                    </a:cubicBezTo>
                    <a:cubicBezTo>
                      <a:pt x="162068" y="202492"/>
                      <a:pt x="160959" y="202193"/>
                      <a:pt x="160459" y="201325"/>
                    </a:cubicBezTo>
                    <a:cubicBezTo>
                      <a:pt x="154554" y="190943"/>
                      <a:pt x="148553" y="180942"/>
                      <a:pt x="142457" y="171036"/>
                    </a:cubicBezTo>
                    <a:lnTo>
                      <a:pt x="142457" y="171036"/>
                    </a:lnTo>
                    <a:cubicBezTo>
                      <a:pt x="113882" y="165607"/>
                      <a:pt x="86069" y="145223"/>
                      <a:pt x="64543" y="125887"/>
                    </a:cubicBezTo>
                    <a:cubicBezTo>
                      <a:pt x="64306" y="125651"/>
                      <a:pt x="64306" y="125267"/>
                      <a:pt x="64543" y="125030"/>
                    </a:cubicBezTo>
                    <a:cubicBezTo>
                      <a:pt x="64779" y="124794"/>
                      <a:pt x="65163" y="124794"/>
                      <a:pt x="65400" y="125030"/>
                    </a:cubicBezTo>
                    <a:cubicBezTo>
                      <a:pt x="76473" y="135136"/>
                      <a:pt x="88798" y="143779"/>
                      <a:pt x="102071" y="150748"/>
                    </a:cubicBezTo>
                    <a:cubicBezTo>
                      <a:pt x="114075" y="156219"/>
                      <a:pt x="126346" y="161083"/>
                      <a:pt x="138838" y="165321"/>
                    </a:cubicBezTo>
                    <a:cubicBezTo>
                      <a:pt x="128170" y="148271"/>
                      <a:pt x="116930" y="131983"/>
                      <a:pt x="105310" y="116077"/>
                    </a:cubicBezTo>
                    <a:cubicBezTo>
                      <a:pt x="74018" y="104217"/>
                      <a:pt x="44674" y="87747"/>
                      <a:pt x="18251" y="67213"/>
                    </a:cubicBezTo>
                    <a:cubicBezTo>
                      <a:pt x="17394" y="66547"/>
                      <a:pt x="18251" y="65213"/>
                      <a:pt x="19013" y="65785"/>
                    </a:cubicBezTo>
                    <a:cubicBezTo>
                      <a:pt x="45222" y="81613"/>
                      <a:pt x="72247" y="96047"/>
                      <a:pt x="99976" y="109028"/>
                    </a:cubicBezTo>
                    <a:cubicBezTo>
                      <a:pt x="82290" y="85669"/>
                      <a:pt x="63206" y="63403"/>
                      <a:pt x="42826" y="42353"/>
                    </a:cubicBezTo>
                    <a:cubicBezTo>
                      <a:pt x="33301" y="37114"/>
                      <a:pt x="23014" y="31876"/>
                      <a:pt x="13489" y="26351"/>
                    </a:cubicBezTo>
                    <a:cubicBezTo>
                      <a:pt x="12631" y="25875"/>
                      <a:pt x="13489" y="24541"/>
                      <a:pt x="14060" y="24827"/>
                    </a:cubicBezTo>
                    <a:cubicBezTo>
                      <a:pt x="21994" y="27649"/>
                      <a:pt x="29570" y="31389"/>
                      <a:pt x="36634" y="35971"/>
                    </a:cubicBezTo>
                    <a:cubicBezTo>
                      <a:pt x="24823" y="24446"/>
                      <a:pt x="13012" y="13016"/>
                      <a:pt x="344" y="1872"/>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7586286" y="4095532"/>
                <a:ext cx="6090" cy="4541"/>
              </a:xfrm>
              <a:custGeom>
                <a:avLst/>
                <a:gdLst>
                  <a:gd name="connsiteX0" fmla="*/ 1138 w 6090"/>
                  <a:gd name="connsiteY0" fmla="*/ 218 h 4541"/>
                  <a:gd name="connsiteX1" fmla="*/ 6091 w 6090"/>
                  <a:gd name="connsiteY1" fmla="*/ 3647 h 4541"/>
                  <a:gd name="connsiteX2" fmla="*/ 5424 w 6090"/>
                  <a:gd name="connsiteY2" fmla="*/ 4504 h 4541"/>
                  <a:gd name="connsiteX3" fmla="*/ 376 w 6090"/>
                  <a:gd name="connsiteY3" fmla="*/ 1552 h 4541"/>
                  <a:gd name="connsiteX4" fmla="*/ 1138 w 6090"/>
                  <a:gd name="connsiteY4" fmla="*/ 218 h 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0" h="4541">
                    <a:moveTo>
                      <a:pt x="1138" y="218"/>
                    </a:moveTo>
                    <a:cubicBezTo>
                      <a:pt x="2883" y="1218"/>
                      <a:pt x="4540" y="2365"/>
                      <a:pt x="6091" y="3647"/>
                    </a:cubicBezTo>
                    <a:cubicBezTo>
                      <a:pt x="6091" y="4123"/>
                      <a:pt x="6091" y="4695"/>
                      <a:pt x="5424" y="4504"/>
                    </a:cubicBezTo>
                    <a:cubicBezTo>
                      <a:pt x="3669" y="3648"/>
                      <a:pt x="1982" y="2661"/>
                      <a:pt x="376" y="1552"/>
                    </a:cubicBezTo>
                    <a:cubicBezTo>
                      <a:pt x="-481" y="885"/>
                      <a:pt x="280" y="-544"/>
                      <a:pt x="1138" y="218"/>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7644669" y="4314443"/>
                <a:ext cx="347757" cy="386524"/>
              </a:xfrm>
              <a:custGeom>
                <a:avLst/>
                <a:gdLst>
                  <a:gd name="connsiteX0" fmla="*/ 347758 w 347757"/>
                  <a:gd name="connsiteY0" fmla="*/ 386525 h 386524"/>
                  <a:gd name="connsiteX1" fmla="*/ 0 w 347757"/>
                  <a:gd name="connsiteY1" fmla="*/ 386525 h 386524"/>
                  <a:gd name="connsiteX2" fmla="*/ 28099 w 347757"/>
                  <a:gd name="connsiteY2" fmla="*/ 69913 h 386524"/>
                  <a:gd name="connsiteX3" fmla="*/ 34195 w 347757"/>
                  <a:gd name="connsiteY3" fmla="*/ 0 h 386524"/>
                  <a:gd name="connsiteX4" fmla="*/ 313468 w 347757"/>
                  <a:gd name="connsiteY4" fmla="*/ 0 h 386524"/>
                  <a:gd name="connsiteX5" fmla="*/ 319659 w 347757"/>
                  <a:gd name="connsiteY5" fmla="*/ 69913 h 386524"/>
                  <a:gd name="connsiteX6" fmla="*/ 347758 w 347757"/>
                  <a:gd name="connsiteY6" fmla="*/ 386525 h 386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757" h="386524">
                    <a:moveTo>
                      <a:pt x="347758" y="386525"/>
                    </a:moveTo>
                    <a:lnTo>
                      <a:pt x="0" y="386525"/>
                    </a:lnTo>
                    <a:lnTo>
                      <a:pt x="28099" y="69913"/>
                    </a:lnTo>
                    <a:lnTo>
                      <a:pt x="34195" y="0"/>
                    </a:lnTo>
                    <a:lnTo>
                      <a:pt x="313468" y="0"/>
                    </a:lnTo>
                    <a:lnTo>
                      <a:pt x="319659" y="69913"/>
                    </a:lnTo>
                    <a:lnTo>
                      <a:pt x="347758" y="386525"/>
                    </a:lnTo>
                    <a:close/>
                  </a:path>
                </a:pathLst>
              </a:custGeom>
              <a:solidFill>
                <a:srgbClr val="455A64"/>
              </a:solidFill>
              <a:ln w="9525" cap="flat">
                <a:noFill/>
                <a:prstDash val="solid"/>
                <a:miter/>
              </a:ln>
            </p:spPr>
            <p:txBody>
              <a:bodyPr rtlCol="0" anchor="ctr"/>
              <a:lstStyle/>
              <a:p>
                <a:endParaRPr lang="zh-CN" altLang="en-US"/>
              </a:p>
            </p:txBody>
          </p:sp>
          <p:sp>
            <p:nvSpPr>
              <p:cNvPr id="128" name="任意多边形: 形状 127"/>
              <p:cNvSpPr/>
              <p:nvPr/>
            </p:nvSpPr>
            <p:spPr>
              <a:xfrm>
                <a:off x="7672768" y="4314443"/>
                <a:ext cx="291560" cy="69913"/>
              </a:xfrm>
              <a:custGeom>
                <a:avLst/>
                <a:gdLst>
                  <a:gd name="connsiteX0" fmla="*/ 291560 w 291560"/>
                  <a:gd name="connsiteY0" fmla="*/ 69913 h 69913"/>
                  <a:gd name="connsiteX1" fmla="*/ 0 w 291560"/>
                  <a:gd name="connsiteY1" fmla="*/ 69913 h 69913"/>
                  <a:gd name="connsiteX2" fmla="*/ 6096 w 291560"/>
                  <a:gd name="connsiteY2" fmla="*/ 0 h 69913"/>
                  <a:gd name="connsiteX3" fmla="*/ 285369 w 291560"/>
                  <a:gd name="connsiteY3" fmla="*/ 0 h 69913"/>
                  <a:gd name="connsiteX4" fmla="*/ 291560 w 291560"/>
                  <a:gd name="connsiteY4" fmla="*/ 69913 h 69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560" h="69913">
                    <a:moveTo>
                      <a:pt x="291560" y="69913"/>
                    </a:moveTo>
                    <a:lnTo>
                      <a:pt x="0" y="69913"/>
                    </a:lnTo>
                    <a:lnTo>
                      <a:pt x="6096" y="0"/>
                    </a:lnTo>
                    <a:lnTo>
                      <a:pt x="285369" y="0"/>
                    </a:lnTo>
                    <a:lnTo>
                      <a:pt x="291560" y="69913"/>
                    </a:ln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7662291" y="4265676"/>
                <a:ext cx="312515" cy="69151"/>
              </a:xfrm>
              <a:custGeom>
                <a:avLst/>
                <a:gdLst>
                  <a:gd name="connsiteX0" fmla="*/ 0 w 312515"/>
                  <a:gd name="connsiteY0" fmla="*/ 0 h 69151"/>
                  <a:gd name="connsiteX1" fmla="*/ 312515 w 312515"/>
                  <a:gd name="connsiteY1" fmla="*/ 0 h 69151"/>
                  <a:gd name="connsiteX2" fmla="*/ 312515 w 312515"/>
                  <a:gd name="connsiteY2" fmla="*/ 69152 h 69151"/>
                  <a:gd name="connsiteX3" fmla="*/ 0 w 312515"/>
                  <a:gd name="connsiteY3" fmla="*/ 69152 h 69151"/>
                </a:gdLst>
                <a:ahLst/>
                <a:cxnLst>
                  <a:cxn ang="0">
                    <a:pos x="connsiteX0" y="connsiteY0"/>
                  </a:cxn>
                  <a:cxn ang="0">
                    <a:pos x="connsiteX1" y="connsiteY1"/>
                  </a:cxn>
                  <a:cxn ang="0">
                    <a:pos x="connsiteX2" y="connsiteY2"/>
                  </a:cxn>
                  <a:cxn ang="0">
                    <a:pos x="connsiteX3" y="connsiteY3"/>
                  </a:cxn>
                </a:cxnLst>
                <a:rect l="l" t="t" r="r" b="b"/>
                <a:pathLst>
                  <a:path w="312515" h="69151">
                    <a:moveTo>
                      <a:pt x="0" y="0"/>
                    </a:moveTo>
                    <a:lnTo>
                      <a:pt x="312515" y="0"/>
                    </a:lnTo>
                    <a:lnTo>
                      <a:pt x="312515" y="69152"/>
                    </a:lnTo>
                    <a:lnTo>
                      <a:pt x="0" y="69152"/>
                    </a:lnTo>
                    <a:close/>
                  </a:path>
                </a:pathLst>
              </a:custGeom>
              <a:solidFill>
                <a:srgbClr val="455A64"/>
              </a:solidFill>
              <a:ln w="9525" cap="flat">
                <a:noFill/>
                <a:prstDash val="solid"/>
                <a:miter/>
              </a:ln>
            </p:spPr>
            <p:txBody>
              <a:bodyPr rtlCol="0" anchor="ctr"/>
              <a:lstStyle/>
              <a:p>
                <a:endParaRPr lang="zh-CN" altLang="en-US"/>
              </a:p>
            </p:txBody>
          </p:sp>
        </p:grpSp>
        <p:grpSp>
          <p:nvGrpSpPr>
            <p:cNvPr id="11" name="图形 30"/>
            <p:cNvGrpSpPr/>
            <p:nvPr/>
          </p:nvGrpSpPr>
          <p:grpSpPr>
            <a:xfrm>
              <a:off x="5484875" y="4546173"/>
              <a:ext cx="1703260" cy="802399"/>
              <a:chOff x="5484875" y="4546173"/>
              <a:chExt cx="1703260" cy="802399"/>
            </a:xfrm>
          </p:grpSpPr>
          <p:sp>
            <p:nvSpPr>
              <p:cNvPr id="94" name="任意多边形: 形状 93"/>
              <p:cNvSpPr/>
              <p:nvPr/>
            </p:nvSpPr>
            <p:spPr>
              <a:xfrm>
                <a:off x="5819679" y="4786026"/>
                <a:ext cx="666940" cy="232791"/>
              </a:xfrm>
              <a:custGeom>
                <a:avLst/>
                <a:gdLst>
                  <a:gd name="connsiteX0" fmla="*/ 666941 w 666940"/>
                  <a:gd name="connsiteY0" fmla="*/ 0 h 232791"/>
                  <a:gd name="connsiteX1" fmla="*/ 666941 w 666940"/>
                  <a:gd name="connsiteY1" fmla="*/ 158687 h 232791"/>
                  <a:gd name="connsiteX2" fmla="*/ 0 w 666940"/>
                  <a:gd name="connsiteY2" fmla="*/ 232791 h 232791"/>
                  <a:gd name="connsiteX3" fmla="*/ 0 w 666940"/>
                  <a:gd name="connsiteY3" fmla="*/ 74200 h 232791"/>
                  <a:gd name="connsiteX4" fmla="*/ 666941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1" y="0"/>
                    </a:moveTo>
                    <a:lnTo>
                      <a:pt x="666941" y="158687"/>
                    </a:lnTo>
                    <a:lnTo>
                      <a:pt x="0" y="232791"/>
                    </a:lnTo>
                    <a:lnTo>
                      <a:pt x="0" y="74200"/>
                    </a:lnTo>
                    <a:lnTo>
                      <a:pt x="666941" y="0"/>
                    </a:lnTo>
                    <a:close/>
                  </a:path>
                </a:pathLst>
              </a:custGeom>
              <a:solidFill>
                <a:srgbClr val="C7C7C7"/>
              </a:solidFill>
              <a:ln w="9525" cap="flat">
                <a:noFill/>
                <a:prstDash val="solid"/>
                <a:miter/>
              </a:ln>
            </p:spPr>
            <p:txBody>
              <a:bodyPr rtlCol="0" anchor="ctr"/>
              <a:lstStyle/>
              <a:p>
                <a:endParaRPr lang="zh-CN" altLang="en-US"/>
              </a:p>
            </p:txBody>
          </p:sp>
          <p:sp>
            <p:nvSpPr>
              <p:cNvPr id="95" name="任意多边形: 形状 94"/>
              <p:cNvSpPr/>
              <p:nvPr/>
            </p:nvSpPr>
            <p:spPr>
              <a:xfrm>
                <a:off x="5785283" y="4546173"/>
                <a:ext cx="701241" cy="314053"/>
              </a:xfrm>
              <a:custGeom>
                <a:avLst/>
                <a:gdLst>
                  <a:gd name="connsiteX0" fmla="*/ 701241 w 701241"/>
                  <a:gd name="connsiteY0" fmla="*/ 14 h 314053"/>
                  <a:gd name="connsiteX1" fmla="*/ 701241 w 701241"/>
                  <a:gd name="connsiteY1" fmla="*/ 239853 h 314053"/>
                  <a:gd name="connsiteX2" fmla="*/ 34491 w 701241"/>
                  <a:gd name="connsiteY2" fmla="*/ 314053 h 314053"/>
                  <a:gd name="connsiteX3" fmla="*/ 484833 w 701241"/>
                  <a:gd name="connsiteY3" fmla="*/ 11729 h 314053"/>
                  <a:gd name="connsiteX4" fmla="*/ 701241 w 701241"/>
                  <a:gd name="connsiteY4" fmla="*/ 14 h 314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241" h="314053">
                    <a:moveTo>
                      <a:pt x="701241" y="14"/>
                    </a:moveTo>
                    <a:lnTo>
                      <a:pt x="701241" y="239853"/>
                    </a:lnTo>
                    <a:lnTo>
                      <a:pt x="34491" y="314053"/>
                    </a:lnTo>
                    <a:cubicBezTo>
                      <a:pt x="-85143" y="188037"/>
                      <a:pt x="116406" y="52687"/>
                      <a:pt x="484833" y="11729"/>
                    </a:cubicBezTo>
                    <a:cubicBezTo>
                      <a:pt x="556683" y="3650"/>
                      <a:pt x="628940" y="-261"/>
                      <a:pt x="701241" y="14"/>
                    </a:cubicBezTo>
                    <a:close/>
                  </a:path>
                </a:pathLst>
              </a:custGeom>
              <a:solidFill>
                <a:srgbClr val="DBDBDB"/>
              </a:solidFill>
              <a:ln w="9525" cap="flat">
                <a:noFill/>
                <a:prstDash val="solid"/>
                <a:miter/>
              </a:ln>
            </p:spPr>
            <p:txBody>
              <a:bodyPr rtlCol="0" anchor="ctr"/>
              <a:lstStyle/>
              <a:p>
                <a:endParaRPr lang="zh-CN" altLang="en-US"/>
              </a:p>
            </p:txBody>
          </p:sp>
          <p:sp>
            <p:nvSpPr>
              <p:cNvPr id="96" name="任意多边形: 形状 95"/>
              <p:cNvSpPr/>
              <p:nvPr/>
            </p:nvSpPr>
            <p:spPr>
              <a:xfrm>
                <a:off x="5785199" y="4786026"/>
                <a:ext cx="34480" cy="232791"/>
              </a:xfrm>
              <a:custGeom>
                <a:avLst/>
                <a:gdLst>
                  <a:gd name="connsiteX0" fmla="*/ 0 w 34480"/>
                  <a:gd name="connsiteY0" fmla="*/ 158591 h 232791"/>
                  <a:gd name="connsiteX1" fmla="*/ 0 w 34480"/>
                  <a:gd name="connsiteY1" fmla="*/ 0 h 232791"/>
                  <a:gd name="connsiteX2" fmla="*/ 34481 w 34480"/>
                  <a:gd name="connsiteY2" fmla="*/ 74200 h 232791"/>
                  <a:gd name="connsiteX3" fmla="*/ 34481 w 34480"/>
                  <a:gd name="connsiteY3" fmla="*/ 232791 h 232791"/>
                  <a:gd name="connsiteX4" fmla="*/ 0 w 34480"/>
                  <a:gd name="connsiteY4" fmla="*/ 158591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 h="232791">
                    <a:moveTo>
                      <a:pt x="0" y="158591"/>
                    </a:moveTo>
                    <a:lnTo>
                      <a:pt x="0" y="0"/>
                    </a:lnTo>
                    <a:cubicBezTo>
                      <a:pt x="0" y="24574"/>
                      <a:pt x="11049" y="49530"/>
                      <a:pt x="34481" y="74200"/>
                    </a:cubicBezTo>
                    <a:lnTo>
                      <a:pt x="34481" y="232791"/>
                    </a:lnTo>
                    <a:cubicBezTo>
                      <a:pt x="11049" y="208121"/>
                      <a:pt x="0" y="183166"/>
                      <a:pt x="0" y="158591"/>
                    </a:cubicBezTo>
                    <a:close/>
                  </a:path>
                </a:pathLst>
              </a:custGeom>
              <a:solidFill>
                <a:srgbClr val="A6A6A6"/>
              </a:solidFill>
              <a:ln w="9525" cap="flat">
                <a:noFill/>
                <a:prstDash val="solid"/>
                <a:miter/>
              </a:ln>
            </p:spPr>
            <p:txBody>
              <a:bodyPr rtlCol="0" anchor="ctr"/>
              <a:lstStyle/>
              <a:p>
                <a:endParaRPr lang="zh-CN" altLang="en-US"/>
              </a:p>
            </p:txBody>
          </p:sp>
          <p:sp>
            <p:nvSpPr>
              <p:cNvPr id="97" name="任意多边形: 形状 96"/>
              <p:cNvSpPr/>
              <p:nvPr/>
            </p:nvSpPr>
            <p:spPr>
              <a:xfrm>
                <a:off x="5892069" y="4592265"/>
                <a:ext cx="595217" cy="239861"/>
              </a:xfrm>
              <a:custGeom>
                <a:avLst/>
                <a:gdLst>
                  <a:gd name="connsiteX0" fmla="*/ 577025 w 595217"/>
                  <a:gd name="connsiteY0" fmla="*/ 52791 h 239861"/>
                  <a:gd name="connsiteX1" fmla="*/ 489395 w 595217"/>
                  <a:gd name="connsiteY1" fmla="*/ 78413 h 239861"/>
                  <a:gd name="connsiteX2" fmla="*/ 427672 w 595217"/>
                  <a:gd name="connsiteY2" fmla="*/ 13929 h 239861"/>
                  <a:gd name="connsiteX3" fmla="*/ 305276 w 595217"/>
                  <a:gd name="connsiteY3" fmla="*/ 11929 h 239861"/>
                  <a:gd name="connsiteX4" fmla="*/ 289846 w 595217"/>
                  <a:gd name="connsiteY4" fmla="*/ 58506 h 239861"/>
                  <a:gd name="connsiteX5" fmla="*/ 481108 w 595217"/>
                  <a:gd name="connsiteY5" fmla="*/ 84699 h 239861"/>
                  <a:gd name="connsiteX6" fmla="*/ 437674 w 595217"/>
                  <a:gd name="connsiteY6" fmla="*/ 166519 h 239861"/>
                  <a:gd name="connsiteX7" fmla="*/ 379952 w 595217"/>
                  <a:gd name="connsiteY7" fmla="*/ 202048 h 239861"/>
                  <a:gd name="connsiteX8" fmla="*/ 308515 w 595217"/>
                  <a:gd name="connsiteY8" fmla="*/ 198142 h 239861"/>
                  <a:gd name="connsiteX9" fmla="*/ 178308 w 595217"/>
                  <a:gd name="connsiteY9" fmla="*/ 230337 h 239861"/>
                  <a:gd name="connsiteX10" fmla="*/ 178308 w 595217"/>
                  <a:gd name="connsiteY10" fmla="*/ 239862 h 239861"/>
                  <a:gd name="connsiteX11" fmla="*/ 191071 w 595217"/>
                  <a:gd name="connsiteY11" fmla="*/ 238433 h 239861"/>
                  <a:gd name="connsiteX12" fmla="*/ 186881 w 595217"/>
                  <a:gd name="connsiteY12" fmla="*/ 229956 h 239861"/>
                  <a:gd name="connsiteX13" fmla="*/ 305467 w 595217"/>
                  <a:gd name="connsiteY13" fmla="*/ 203000 h 239861"/>
                  <a:gd name="connsiteX14" fmla="*/ 370237 w 595217"/>
                  <a:gd name="connsiteY14" fmla="*/ 206429 h 239861"/>
                  <a:gd name="connsiteX15" fmla="*/ 323564 w 595217"/>
                  <a:gd name="connsiteY15" fmla="*/ 223669 h 239861"/>
                  <a:gd name="connsiteX16" fmla="*/ 344329 w 595217"/>
                  <a:gd name="connsiteY16" fmla="*/ 221383 h 239861"/>
                  <a:gd name="connsiteX17" fmla="*/ 377380 w 595217"/>
                  <a:gd name="connsiteY17" fmla="*/ 208048 h 239861"/>
                  <a:gd name="connsiteX18" fmla="*/ 396430 w 595217"/>
                  <a:gd name="connsiteY18" fmla="*/ 215573 h 239861"/>
                  <a:gd name="connsiteX19" fmla="*/ 408813 w 595217"/>
                  <a:gd name="connsiteY19" fmla="*/ 214240 h 239861"/>
                  <a:gd name="connsiteX20" fmla="*/ 387287 w 595217"/>
                  <a:gd name="connsiteY20" fmla="*/ 203572 h 239861"/>
                  <a:gd name="connsiteX21" fmla="*/ 445103 w 595217"/>
                  <a:gd name="connsiteY21" fmla="*/ 167567 h 239861"/>
                  <a:gd name="connsiteX22" fmla="*/ 490919 w 595217"/>
                  <a:gd name="connsiteY22" fmla="*/ 82604 h 239861"/>
                  <a:gd name="connsiteX23" fmla="*/ 579787 w 595217"/>
                  <a:gd name="connsiteY23" fmla="*/ 56410 h 239861"/>
                  <a:gd name="connsiteX24" fmla="*/ 595217 w 595217"/>
                  <a:gd name="connsiteY24" fmla="*/ 50505 h 239861"/>
                  <a:gd name="connsiteX25" fmla="*/ 595217 w 595217"/>
                  <a:gd name="connsiteY25" fmla="*/ 46409 h 239861"/>
                  <a:gd name="connsiteX26" fmla="*/ 577025 w 595217"/>
                  <a:gd name="connsiteY26" fmla="*/ 52791 h 239861"/>
                  <a:gd name="connsiteX27" fmla="*/ 298609 w 595217"/>
                  <a:gd name="connsiteY27" fmla="*/ 54886 h 239861"/>
                  <a:gd name="connsiteX28" fmla="*/ 308896 w 595217"/>
                  <a:gd name="connsiteY28" fmla="*/ 15167 h 239861"/>
                  <a:gd name="connsiteX29" fmla="*/ 420148 w 595217"/>
                  <a:gd name="connsiteY29" fmla="*/ 18501 h 239861"/>
                  <a:gd name="connsiteX30" fmla="*/ 480251 w 595217"/>
                  <a:gd name="connsiteY30" fmla="*/ 80318 h 239861"/>
                  <a:gd name="connsiteX31" fmla="*/ 298609 w 595217"/>
                  <a:gd name="connsiteY31" fmla="*/ 54886 h 239861"/>
                  <a:gd name="connsiteX32" fmla="*/ 220313 w 595217"/>
                  <a:gd name="connsiteY32" fmla="*/ 92986 h 239861"/>
                  <a:gd name="connsiteX33" fmla="*/ 30671 w 595217"/>
                  <a:gd name="connsiteY33" fmla="*/ 57172 h 239861"/>
                  <a:gd name="connsiteX34" fmla="*/ 30671 w 595217"/>
                  <a:gd name="connsiteY34" fmla="*/ 51743 h 239861"/>
                  <a:gd name="connsiteX35" fmla="*/ 21812 w 595217"/>
                  <a:gd name="connsiteY35" fmla="*/ 55934 h 239861"/>
                  <a:gd name="connsiteX36" fmla="*/ 21812 w 595217"/>
                  <a:gd name="connsiteY36" fmla="*/ 58601 h 239861"/>
                  <a:gd name="connsiteX37" fmla="*/ 13430 w 595217"/>
                  <a:gd name="connsiteY37" fmla="*/ 60030 h 239861"/>
                  <a:gd name="connsiteX38" fmla="*/ 0 w 595217"/>
                  <a:gd name="connsiteY38" fmla="*/ 67174 h 239861"/>
                  <a:gd name="connsiteX39" fmla="*/ 22288 w 595217"/>
                  <a:gd name="connsiteY39" fmla="*/ 63078 h 239861"/>
                  <a:gd name="connsiteX40" fmla="*/ 80772 w 595217"/>
                  <a:gd name="connsiteY40" fmla="*/ 130515 h 239861"/>
                  <a:gd name="connsiteX41" fmla="*/ 202883 w 595217"/>
                  <a:gd name="connsiteY41" fmla="*/ 138706 h 239861"/>
                  <a:gd name="connsiteX42" fmla="*/ 220313 w 595217"/>
                  <a:gd name="connsiteY42" fmla="*/ 92605 h 239861"/>
                  <a:gd name="connsiteX43" fmla="*/ 199073 w 595217"/>
                  <a:gd name="connsiteY43" fmla="*/ 135277 h 239861"/>
                  <a:gd name="connsiteX44" fmla="*/ 88106 w 595217"/>
                  <a:gd name="connsiteY44" fmla="*/ 126419 h 239861"/>
                  <a:gd name="connsiteX45" fmla="*/ 30956 w 595217"/>
                  <a:gd name="connsiteY45" fmla="*/ 61649 h 239861"/>
                  <a:gd name="connsiteX46" fmla="*/ 211074 w 595217"/>
                  <a:gd name="connsiteY46" fmla="*/ 96225 h 239861"/>
                  <a:gd name="connsiteX47" fmla="*/ 199073 w 595217"/>
                  <a:gd name="connsiteY47" fmla="*/ 134896 h 2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95217" h="239861">
                    <a:moveTo>
                      <a:pt x="577025" y="52791"/>
                    </a:moveTo>
                    <a:cubicBezTo>
                      <a:pt x="548455" y="63386"/>
                      <a:pt x="519172" y="71948"/>
                      <a:pt x="489395" y="78413"/>
                    </a:cubicBezTo>
                    <a:cubicBezTo>
                      <a:pt x="483680" y="51362"/>
                      <a:pt x="460343" y="28312"/>
                      <a:pt x="427672" y="13929"/>
                    </a:cubicBezTo>
                    <a:cubicBezTo>
                      <a:pt x="388970" y="-3920"/>
                      <a:pt x="344541" y="-4646"/>
                      <a:pt x="305276" y="11929"/>
                    </a:cubicBezTo>
                    <a:cubicBezTo>
                      <a:pt x="282035" y="22882"/>
                      <a:pt x="276130" y="41170"/>
                      <a:pt x="289846" y="58506"/>
                    </a:cubicBezTo>
                    <a:cubicBezTo>
                      <a:pt x="310229" y="83938"/>
                      <a:pt x="374904" y="105559"/>
                      <a:pt x="481108" y="84699"/>
                    </a:cubicBezTo>
                    <a:cubicBezTo>
                      <a:pt x="484918" y="110036"/>
                      <a:pt x="472821" y="138516"/>
                      <a:pt x="437674" y="166519"/>
                    </a:cubicBezTo>
                    <a:cubicBezTo>
                      <a:pt x="419802" y="180454"/>
                      <a:pt x="400444" y="192369"/>
                      <a:pt x="379952" y="202048"/>
                    </a:cubicBezTo>
                    <a:cubicBezTo>
                      <a:pt x="356422" y="197551"/>
                      <a:pt x="332395" y="196238"/>
                      <a:pt x="308515" y="198142"/>
                    </a:cubicBezTo>
                    <a:cubicBezTo>
                      <a:pt x="255842" y="200905"/>
                      <a:pt x="190881" y="214430"/>
                      <a:pt x="178308" y="230337"/>
                    </a:cubicBezTo>
                    <a:cubicBezTo>
                      <a:pt x="175260" y="234147"/>
                      <a:pt x="175165" y="237481"/>
                      <a:pt x="178308" y="239862"/>
                    </a:cubicBezTo>
                    <a:lnTo>
                      <a:pt x="191071" y="238433"/>
                    </a:lnTo>
                    <a:cubicBezTo>
                      <a:pt x="185738" y="236338"/>
                      <a:pt x="184118" y="233480"/>
                      <a:pt x="186881" y="229956"/>
                    </a:cubicBezTo>
                    <a:cubicBezTo>
                      <a:pt x="194882" y="219859"/>
                      <a:pt x="248412" y="205858"/>
                      <a:pt x="305467" y="203000"/>
                    </a:cubicBezTo>
                    <a:cubicBezTo>
                      <a:pt x="327117" y="201602"/>
                      <a:pt x="348856" y="202753"/>
                      <a:pt x="370237" y="206429"/>
                    </a:cubicBezTo>
                    <a:cubicBezTo>
                      <a:pt x="355057" y="213150"/>
                      <a:pt x="339468" y="218908"/>
                      <a:pt x="323564" y="223669"/>
                    </a:cubicBezTo>
                    <a:lnTo>
                      <a:pt x="344329" y="221383"/>
                    </a:lnTo>
                    <a:cubicBezTo>
                      <a:pt x="355378" y="217478"/>
                      <a:pt x="366331" y="213001"/>
                      <a:pt x="377380" y="208048"/>
                    </a:cubicBezTo>
                    <a:cubicBezTo>
                      <a:pt x="384053" y="209647"/>
                      <a:pt x="390466" y="212180"/>
                      <a:pt x="396430" y="215573"/>
                    </a:cubicBezTo>
                    <a:lnTo>
                      <a:pt x="408813" y="214240"/>
                    </a:lnTo>
                    <a:cubicBezTo>
                      <a:pt x="402426" y="209276"/>
                      <a:pt x="395105" y="205647"/>
                      <a:pt x="387287" y="203572"/>
                    </a:cubicBezTo>
                    <a:cubicBezTo>
                      <a:pt x="407771" y="193636"/>
                      <a:pt x="427150" y="181567"/>
                      <a:pt x="445103" y="167567"/>
                    </a:cubicBezTo>
                    <a:cubicBezTo>
                      <a:pt x="481584" y="138421"/>
                      <a:pt x="494538" y="108798"/>
                      <a:pt x="490919" y="82604"/>
                    </a:cubicBezTo>
                    <a:cubicBezTo>
                      <a:pt x="521115" y="75953"/>
                      <a:pt x="550810" y="67200"/>
                      <a:pt x="579787" y="56410"/>
                    </a:cubicBezTo>
                    <a:cubicBezTo>
                      <a:pt x="585026" y="54505"/>
                      <a:pt x="590264" y="52505"/>
                      <a:pt x="595217" y="50505"/>
                    </a:cubicBezTo>
                    <a:lnTo>
                      <a:pt x="595217" y="46409"/>
                    </a:lnTo>
                    <a:cubicBezTo>
                      <a:pt x="588931" y="48314"/>
                      <a:pt x="583025" y="50600"/>
                      <a:pt x="577025" y="52791"/>
                    </a:cubicBezTo>
                    <a:close/>
                    <a:moveTo>
                      <a:pt x="298609" y="54886"/>
                    </a:moveTo>
                    <a:cubicBezTo>
                      <a:pt x="286607" y="39741"/>
                      <a:pt x="290798" y="23835"/>
                      <a:pt x="308896" y="15167"/>
                    </a:cubicBezTo>
                    <a:cubicBezTo>
                      <a:pt x="339757" y="499"/>
                      <a:pt x="382334" y="1832"/>
                      <a:pt x="420148" y="18501"/>
                    </a:cubicBezTo>
                    <a:cubicBezTo>
                      <a:pt x="451676" y="32407"/>
                      <a:pt x="474345" y="54410"/>
                      <a:pt x="480251" y="80318"/>
                    </a:cubicBezTo>
                    <a:cubicBezTo>
                      <a:pt x="379286" y="99654"/>
                      <a:pt x="318230" y="79080"/>
                      <a:pt x="298609" y="54886"/>
                    </a:cubicBezTo>
                    <a:close/>
                    <a:moveTo>
                      <a:pt x="220313" y="92986"/>
                    </a:moveTo>
                    <a:cubicBezTo>
                      <a:pt x="201263" y="66602"/>
                      <a:pt x="137827" y="41647"/>
                      <a:pt x="30671" y="57172"/>
                    </a:cubicBezTo>
                    <a:cubicBezTo>
                      <a:pt x="30576" y="55364"/>
                      <a:pt x="30576" y="53552"/>
                      <a:pt x="30671" y="51743"/>
                    </a:cubicBezTo>
                    <a:cubicBezTo>
                      <a:pt x="27623" y="53077"/>
                      <a:pt x="24765" y="54505"/>
                      <a:pt x="21812" y="55934"/>
                    </a:cubicBezTo>
                    <a:cubicBezTo>
                      <a:pt x="21716" y="56820"/>
                      <a:pt x="21716" y="57715"/>
                      <a:pt x="21812" y="58601"/>
                    </a:cubicBezTo>
                    <a:lnTo>
                      <a:pt x="13430" y="60030"/>
                    </a:lnTo>
                    <a:cubicBezTo>
                      <a:pt x="8858" y="62411"/>
                      <a:pt x="3905" y="64792"/>
                      <a:pt x="0" y="67174"/>
                    </a:cubicBezTo>
                    <a:cubicBezTo>
                      <a:pt x="7620" y="65554"/>
                      <a:pt x="15050" y="64221"/>
                      <a:pt x="22288" y="63078"/>
                    </a:cubicBezTo>
                    <a:cubicBezTo>
                      <a:pt x="26670" y="90415"/>
                      <a:pt x="48863" y="114513"/>
                      <a:pt x="80772" y="130515"/>
                    </a:cubicBezTo>
                    <a:cubicBezTo>
                      <a:pt x="118504" y="150326"/>
                      <a:pt x="162843" y="153300"/>
                      <a:pt x="202883" y="138706"/>
                    </a:cubicBezTo>
                    <a:cubicBezTo>
                      <a:pt x="226124" y="128515"/>
                      <a:pt x="233267" y="110512"/>
                      <a:pt x="220313" y="92605"/>
                    </a:cubicBezTo>
                    <a:close/>
                    <a:moveTo>
                      <a:pt x="199073" y="135277"/>
                    </a:moveTo>
                    <a:cubicBezTo>
                      <a:pt x="167640" y="148422"/>
                      <a:pt x="125158" y="144802"/>
                      <a:pt x="88106" y="126419"/>
                    </a:cubicBezTo>
                    <a:cubicBezTo>
                      <a:pt x="57436" y="110989"/>
                      <a:pt x="35909" y="87748"/>
                      <a:pt x="30956" y="61649"/>
                    </a:cubicBezTo>
                    <a:cubicBezTo>
                      <a:pt x="132683" y="47362"/>
                      <a:pt x="192881" y="71174"/>
                      <a:pt x="211074" y="96225"/>
                    </a:cubicBezTo>
                    <a:cubicBezTo>
                      <a:pt x="222980" y="111465"/>
                      <a:pt x="217742" y="127181"/>
                      <a:pt x="199073" y="134896"/>
                    </a:cubicBezTo>
                    <a:close/>
                  </a:path>
                </a:pathLst>
              </a:custGeom>
              <a:solidFill>
                <a:srgbClr val="C7C7C7"/>
              </a:solidFill>
              <a:ln w="9525" cap="flat">
                <a:noFill/>
                <a:prstDash val="solid"/>
                <a:miter/>
              </a:ln>
            </p:spPr>
            <p:txBody>
              <a:bodyPr rtlCol="0" anchor="ctr"/>
              <a:lstStyle/>
              <a:p>
                <a:endParaRPr lang="zh-CN" altLang="en-US"/>
              </a:p>
            </p:txBody>
          </p:sp>
          <p:sp>
            <p:nvSpPr>
              <p:cNvPr id="98" name="任意多边形: 形状 97"/>
              <p:cNvSpPr/>
              <p:nvPr/>
            </p:nvSpPr>
            <p:spPr>
              <a:xfrm>
                <a:off x="5484875" y="4961858"/>
                <a:ext cx="666940" cy="228123"/>
              </a:xfrm>
              <a:custGeom>
                <a:avLst/>
                <a:gdLst>
                  <a:gd name="connsiteX0" fmla="*/ 666941 w 666940"/>
                  <a:gd name="connsiteY0" fmla="*/ 0 h 228123"/>
                  <a:gd name="connsiteX1" fmla="*/ 450342 w 666940"/>
                  <a:gd name="connsiteY1" fmla="*/ 228124 h 228123"/>
                  <a:gd name="connsiteX2" fmla="*/ 0 w 666940"/>
                  <a:gd name="connsiteY2" fmla="*/ 74104 h 228123"/>
                </a:gdLst>
                <a:ahLst/>
                <a:cxnLst>
                  <a:cxn ang="0">
                    <a:pos x="connsiteX0" y="connsiteY0"/>
                  </a:cxn>
                  <a:cxn ang="0">
                    <a:pos x="connsiteX1" y="connsiteY1"/>
                  </a:cxn>
                  <a:cxn ang="0">
                    <a:pos x="connsiteX2" y="connsiteY2"/>
                  </a:cxn>
                </a:cxnLst>
                <a:rect l="l" t="t" r="r" b="b"/>
                <a:pathLst>
                  <a:path w="666940" h="228123">
                    <a:moveTo>
                      <a:pt x="666941" y="0"/>
                    </a:moveTo>
                    <a:lnTo>
                      <a:pt x="450342" y="228124"/>
                    </a:lnTo>
                    <a:cubicBezTo>
                      <a:pt x="229267" y="203549"/>
                      <a:pt x="71914" y="149638"/>
                      <a:pt x="0" y="74104"/>
                    </a:cubicBezTo>
                    <a:close/>
                  </a:path>
                </a:pathLst>
              </a:custGeom>
              <a:solidFill>
                <a:srgbClr val="455A64"/>
              </a:solidFill>
              <a:ln w="9525" cap="flat">
                <a:noFill/>
                <a:prstDash val="solid"/>
                <a:miter/>
              </a:ln>
            </p:spPr>
            <p:txBody>
              <a:bodyPr rtlCol="0" anchor="ctr"/>
              <a:lstStyle/>
              <a:p>
                <a:endParaRPr lang="zh-CN" altLang="en-US"/>
              </a:p>
            </p:txBody>
          </p:sp>
          <p:sp>
            <p:nvSpPr>
              <p:cNvPr id="99" name="任意多边形: 形状 98"/>
              <p:cNvSpPr/>
              <p:nvPr/>
            </p:nvSpPr>
            <p:spPr>
              <a:xfrm>
                <a:off x="5719397" y="4982432"/>
                <a:ext cx="353716" cy="185075"/>
              </a:xfrm>
              <a:custGeom>
                <a:avLst/>
                <a:gdLst>
                  <a:gd name="connsiteX0" fmla="*/ 338502 w 353716"/>
                  <a:gd name="connsiteY0" fmla="*/ 45053 h 185075"/>
                  <a:gd name="connsiteX1" fmla="*/ 247253 w 353716"/>
                  <a:gd name="connsiteY1" fmla="*/ 0 h 185075"/>
                  <a:gd name="connsiteX2" fmla="*/ 236871 w 353716"/>
                  <a:gd name="connsiteY2" fmla="*/ 1143 h 185075"/>
                  <a:gd name="connsiteX3" fmla="*/ 331359 w 353716"/>
                  <a:gd name="connsiteY3" fmla="*/ 46482 h 185075"/>
                  <a:gd name="connsiteX4" fmla="*/ 340884 w 353716"/>
                  <a:gd name="connsiteY4" fmla="*/ 65532 h 185075"/>
                  <a:gd name="connsiteX5" fmla="*/ 226584 w 353716"/>
                  <a:gd name="connsiteY5" fmla="*/ 23813 h 185075"/>
                  <a:gd name="connsiteX6" fmla="*/ 198009 w 353716"/>
                  <a:gd name="connsiteY6" fmla="*/ 5239 h 185075"/>
                  <a:gd name="connsiteX7" fmla="*/ 189531 w 353716"/>
                  <a:gd name="connsiteY7" fmla="*/ 6191 h 185075"/>
                  <a:gd name="connsiteX8" fmla="*/ 221059 w 353716"/>
                  <a:gd name="connsiteY8" fmla="*/ 26194 h 185075"/>
                  <a:gd name="connsiteX9" fmla="*/ 346503 w 353716"/>
                  <a:gd name="connsiteY9" fmla="*/ 70199 h 185075"/>
                  <a:gd name="connsiteX10" fmla="*/ 347837 w 353716"/>
                  <a:gd name="connsiteY10" fmla="*/ 70199 h 185075"/>
                  <a:gd name="connsiteX11" fmla="*/ 353647 w 353716"/>
                  <a:gd name="connsiteY11" fmla="*/ 62960 h 185075"/>
                  <a:gd name="connsiteX12" fmla="*/ 338502 w 353716"/>
                  <a:gd name="connsiteY12" fmla="*/ 45053 h 185075"/>
                  <a:gd name="connsiteX13" fmla="*/ 14652 w 353716"/>
                  <a:gd name="connsiteY13" fmla="*/ 27908 h 185075"/>
                  <a:gd name="connsiteX14" fmla="*/ 15700 w 353716"/>
                  <a:gd name="connsiteY14" fmla="*/ 25813 h 185075"/>
                  <a:gd name="connsiteX15" fmla="*/ 936 w 353716"/>
                  <a:gd name="connsiteY15" fmla="*/ 27432 h 185075"/>
                  <a:gd name="connsiteX16" fmla="*/ 4270 w 353716"/>
                  <a:gd name="connsiteY16" fmla="*/ 28670 h 185075"/>
                  <a:gd name="connsiteX17" fmla="*/ 21034 w 353716"/>
                  <a:gd name="connsiteY17" fmla="*/ 116300 h 185075"/>
                  <a:gd name="connsiteX18" fmla="*/ 122571 w 353716"/>
                  <a:gd name="connsiteY18" fmla="*/ 184499 h 185075"/>
                  <a:gd name="connsiteX19" fmla="*/ 160671 w 353716"/>
                  <a:gd name="connsiteY19" fmla="*/ 153829 h 185075"/>
                  <a:gd name="connsiteX20" fmla="*/ 14081 w 353716"/>
                  <a:gd name="connsiteY20" fmla="*/ 27718 h 185075"/>
                  <a:gd name="connsiteX21" fmla="*/ 121332 w 353716"/>
                  <a:gd name="connsiteY21" fmla="*/ 180308 h 185075"/>
                  <a:gd name="connsiteX22" fmla="*/ 29702 w 353716"/>
                  <a:gd name="connsiteY22" fmla="*/ 116967 h 185075"/>
                  <a:gd name="connsiteX23" fmla="*/ 12938 w 353716"/>
                  <a:gd name="connsiteY23" fmla="*/ 32576 h 185075"/>
                  <a:gd name="connsiteX24" fmla="*/ 151622 w 353716"/>
                  <a:gd name="connsiteY24" fmla="*/ 152590 h 185075"/>
                  <a:gd name="connsiteX25" fmla="*/ 120761 w 353716"/>
                  <a:gd name="connsiteY25" fmla="*/ 180118 h 18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3716" h="185075">
                    <a:moveTo>
                      <a:pt x="338502" y="45053"/>
                    </a:moveTo>
                    <a:cubicBezTo>
                      <a:pt x="310484" y="25601"/>
                      <a:pt x="279732" y="10418"/>
                      <a:pt x="247253" y="0"/>
                    </a:cubicBezTo>
                    <a:lnTo>
                      <a:pt x="236871" y="1143"/>
                    </a:lnTo>
                    <a:cubicBezTo>
                      <a:pt x="270527" y="11266"/>
                      <a:pt x="302403" y="26562"/>
                      <a:pt x="331359" y="46482"/>
                    </a:cubicBezTo>
                    <a:cubicBezTo>
                      <a:pt x="343932" y="56007"/>
                      <a:pt x="347456" y="63532"/>
                      <a:pt x="340884" y="65532"/>
                    </a:cubicBezTo>
                    <a:cubicBezTo>
                      <a:pt x="328787" y="69628"/>
                      <a:pt x="276209" y="52292"/>
                      <a:pt x="226584" y="23813"/>
                    </a:cubicBezTo>
                    <a:cubicBezTo>
                      <a:pt x="216731" y="18140"/>
                      <a:pt x="207192" y="11940"/>
                      <a:pt x="198009" y="5239"/>
                    </a:cubicBezTo>
                    <a:lnTo>
                      <a:pt x="189531" y="6191"/>
                    </a:lnTo>
                    <a:cubicBezTo>
                      <a:pt x="198390" y="12478"/>
                      <a:pt x="208581" y="19240"/>
                      <a:pt x="221059" y="26194"/>
                    </a:cubicBezTo>
                    <a:cubicBezTo>
                      <a:pt x="265731" y="52006"/>
                      <a:pt x="325834" y="75343"/>
                      <a:pt x="346503" y="70199"/>
                    </a:cubicBezTo>
                    <a:cubicBezTo>
                      <a:pt x="346942" y="70298"/>
                      <a:pt x="347398" y="70298"/>
                      <a:pt x="347837" y="70199"/>
                    </a:cubicBezTo>
                    <a:cubicBezTo>
                      <a:pt x="352123" y="68771"/>
                      <a:pt x="354123" y="66294"/>
                      <a:pt x="353647" y="62960"/>
                    </a:cubicBezTo>
                    <a:cubicBezTo>
                      <a:pt x="353171" y="59627"/>
                      <a:pt x="348027" y="52292"/>
                      <a:pt x="338502" y="45053"/>
                    </a:cubicBezTo>
                    <a:close/>
                    <a:moveTo>
                      <a:pt x="14652" y="27908"/>
                    </a:moveTo>
                    <a:cubicBezTo>
                      <a:pt x="14963" y="27191"/>
                      <a:pt x="15313" y="26492"/>
                      <a:pt x="15700" y="25813"/>
                    </a:cubicBezTo>
                    <a:lnTo>
                      <a:pt x="936" y="27432"/>
                    </a:lnTo>
                    <a:lnTo>
                      <a:pt x="4270" y="28670"/>
                    </a:lnTo>
                    <a:cubicBezTo>
                      <a:pt x="-5255" y="54483"/>
                      <a:pt x="1508" y="86487"/>
                      <a:pt x="21034" y="116300"/>
                    </a:cubicBezTo>
                    <a:cubicBezTo>
                      <a:pt x="43778" y="152306"/>
                      <a:pt x="80638" y="177064"/>
                      <a:pt x="122571" y="184499"/>
                    </a:cubicBezTo>
                    <a:cubicBezTo>
                      <a:pt x="148098" y="187928"/>
                      <a:pt x="163052" y="175831"/>
                      <a:pt x="160671" y="153829"/>
                    </a:cubicBezTo>
                    <a:cubicBezTo>
                      <a:pt x="157527" y="121444"/>
                      <a:pt x="114665" y="68104"/>
                      <a:pt x="14081" y="27718"/>
                    </a:cubicBezTo>
                    <a:close/>
                    <a:moveTo>
                      <a:pt x="121332" y="180308"/>
                    </a:moveTo>
                    <a:cubicBezTo>
                      <a:pt x="87614" y="175927"/>
                      <a:pt x="52467" y="151733"/>
                      <a:pt x="29702" y="116967"/>
                    </a:cubicBezTo>
                    <a:cubicBezTo>
                      <a:pt x="10652" y="88392"/>
                      <a:pt x="3889" y="57436"/>
                      <a:pt x="12938" y="32576"/>
                    </a:cubicBezTo>
                    <a:cubicBezTo>
                      <a:pt x="108188" y="71152"/>
                      <a:pt x="148574" y="121825"/>
                      <a:pt x="151622" y="152590"/>
                    </a:cubicBezTo>
                    <a:cubicBezTo>
                      <a:pt x="152955" y="171355"/>
                      <a:pt x="140763" y="182499"/>
                      <a:pt x="120761" y="180118"/>
                    </a:cubicBezTo>
                    <a:close/>
                  </a:path>
                </a:pathLst>
              </a:custGeom>
              <a:solidFill>
                <a:srgbClr val="37474F"/>
              </a:solidFill>
              <a:ln w="9525" cap="flat">
                <a:noFill/>
                <a:prstDash val="solid"/>
                <a:miter/>
              </a:ln>
            </p:spPr>
            <p:txBody>
              <a:bodyPr rtlCol="0" anchor="ctr"/>
              <a:lstStyle/>
              <a:p>
                <a:endParaRPr lang="zh-CN" altLang="en-US"/>
              </a:p>
            </p:txBody>
          </p:sp>
          <p:sp>
            <p:nvSpPr>
              <p:cNvPr id="100" name="任意多边形: 形状 99"/>
              <p:cNvSpPr/>
              <p:nvPr/>
            </p:nvSpPr>
            <p:spPr>
              <a:xfrm>
                <a:off x="5935217" y="4961858"/>
                <a:ext cx="216598" cy="386715"/>
              </a:xfrm>
              <a:custGeom>
                <a:avLst/>
                <a:gdLst>
                  <a:gd name="connsiteX0" fmla="*/ 216599 w 216598"/>
                  <a:gd name="connsiteY0" fmla="*/ 0 h 386715"/>
                  <a:gd name="connsiteX1" fmla="*/ 216599 w 216598"/>
                  <a:gd name="connsiteY1" fmla="*/ 158591 h 386715"/>
                  <a:gd name="connsiteX2" fmla="*/ 0 w 216598"/>
                  <a:gd name="connsiteY2" fmla="*/ 386715 h 386715"/>
                  <a:gd name="connsiteX3" fmla="*/ 0 w 216598"/>
                  <a:gd name="connsiteY3" fmla="*/ 228124 h 386715"/>
                  <a:gd name="connsiteX4" fmla="*/ 216599 w 216598"/>
                  <a:gd name="connsiteY4" fmla="*/ 0 h 386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386715">
                    <a:moveTo>
                      <a:pt x="216599" y="0"/>
                    </a:moveTo>
                    <a:lnTo>
                      <a:pt x="216599" y="158591"/>
                    </a:lnTo>
                    <a:lnTo>
                      <a:pt x="0" y="386715"/>
                    </a:lnTo>
                    <a:lnTo>
                      <a:pt x="0" y="228124"/>
                    </a:lnTo>
                    <a:lnTo>
                      <a:pt x="216599" y="0"/>
                    </a:lnTo>
                    <a:close/>
                  </a:path>
                </a:pathLst>
              </a:custGeom>
              <a:solidFill>
                <a:srgbClr val="263238"/>
              </a:solidFill>
              <a:ln w="9525" cap="flat">
                <a:noFill/>
                <a:prstDash val="solid"/>
                <a:miter/>
              </a:ln>
            </p:spPr>
            <p:txBody>
              <a:bodyPr rtlCol="0" anchor="ctr"/>
              <a:lstStyle/>
              <a:p>
                <a:endParaRPr lang="zh-CN" altLang="en-US"/>
              </a:p>
            </p:txBody>
          </p:sp>
          <p:sp>
            <p:nvSpPr>
              <p:cNvPr id="101" name="任意多边形: 形状 100"/>
              <p:cNvSpPr/>
              <p:nvPr/>
            </p:nvSpPr>
            <p:spPr>
              <a:xfrm>
                <a:off x="5484875" y="5035962"/>
                <a:ext cx="450341" cy="312610"/>
              </a:xfrm>
              <a:custGeom>
                <a:avLst/>
                <a:gdLst>
                  <a:gd name="connsiteX0" fmla="*/ 450342 w 450341"/>
                  <a:gd name="connsiteY0" fmla="*/ 154019 h 312610"/>
                  <a:gd name="connsiteX1" fmla="*/ 450342 w 450341"/>
                  <a:gd name="connsiteY1" fmla="*/ 312611 h 312610"/>
                  <a:gd name="connsiteX2" fmla="*/ 0 w 450341"/>
                  <a:gd name="connsiteY2" fmla="*/ 158591 h 312610"/>
                  <a:gd name="connsiteX3" fmla="*/ 0 w 450341"/>
                  <a:gd name="connsiteY3" fmla="*/ 0 h 312610"/>
                  <a:gd name="connsiteX4" fmla="*/ 450342 w 450341"/>
                  <a:gd name="connsiteY4" fmla="*/ 154019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41" h="312610">
                    <a:moveTo>
                      <a:pt x="450342" y="154019"/>
                    </a:moveTo>
                    <a:lnTo>
                      <a:pt x="450342" y="312611"/>
                    </a:lnTo>
                    <a:cubicBezTo>
                      <a:pt x="229267" y="288036"/>
                      <a:pt x="71914" y="234220"/>
                      <a:pt x="0" y="158591"/>
                    </a:cubicBezTo>
                    <a:lnTo>
                      <a:pt x="0" y="0"/>
                    </a:lnTo>
                    <a:cubicBezTo>
                      <a:pt x="71914" y="75533"/>
                      <a:pt x="229267" y="129445"/>
                      <a:pt x="450342" y="154019"/>
                    </a:cubicBezTo>
                    <a:close/>
                  </a:path>
                </a:pathLst>
              </a:custGeom>
              <a:solidFill>
                <a:srgbClr val="37474F"/>
              </a:solidFill>
              <a:ln w="9525" cap="flat">
                <a:noFill/>
                <a:prstDash val="solid"/>
                <a:miter/>
              </a:ln>
            </p:spPr>
            <p:txBody>
              <a:bodyPr rtlCol="0" anchor="ctr"/>
              <a:lstStyle/>
              <a:p>
                <a:endParaRPr lang="zh-CN" altLang="en-US"/>
              </a:p>
            </p:txBody>
          </p:sp>
          <p:sp>
            <p:nvSpPr>
              <p:cNvPr id="102" name="任意多边形: 形状 101"/>
              <p:cNvSpPr/>
              <p:nvPr/>
            </p:nvSpPr>
            <p:spPr>
              <a:xfrm>
                <a:off x="6269926" y="4786026"/>
                <a:ext cx="216598" cy="239853"/>
              </a:xfrm>
              <a:custGeom>
                <a:avLst/>
                <a:gdLst>
                  <a:gd name="connsiteX0" fmla="*/ 216598 w 216598"/>
                  <a:gd name="connsiteY0" fmla="*/ 0 h 239853"/>
                  <a:gd name="connsiteX1" fmla="*/ 216598 w 216598"/>
                  <a:gd name="connsiteY1" fmla="*/ 239839 h 239853"/>
                  <a:gd name="connsiteX2" fmla="*/ 0 w 216598"/>
                  <a:gd name="connsiteY2" fmla="*/ 228124 h 239853"/>
                </a:gdLst>
                <a:ahLst/>
                <a:cxnLst>
                  <a:cxn ang="0">
                    <a:pos x="connsiteX0" y="connsiteY0"/>
                  </a:cxn>
                  <a:cxn ang="0">
                    <a:pos x="connsiteX1" y="connsiteY1"/>
                  </a:cxn>
                  <a:cxn ang="0">
                    <a:pos x="connsiteX2" y="connsiteY2"/>
                  </a:cxn>
                </a:cxnLst>
                <a:rect l="l" t="t" r="r" b="b"/>
                <a:pathLst>
                  <a:path w="216598" h="239853">
                    <a:moveTo>
                      <a:pt x="216598" y="0"/>
                    </a:moveTo>
                    <a:lnTo>
                      <a:pt x="216598" y="239839"/>
                    </a:lnTo>
                    <a:cubicBezTo>
                      <a:pt x="144233" y="240122"/>
                      <a:pt x="71912" y="236210"/>
                      <a:pt x="0" y="228124"/>
                    </a:cubicBezTo>
                    <a:close/>
                  </a:path>
                </a:pathLst>
              </a:custGeom>
              <a:solidFill>
                <a:srgbClr val="EBEBEB"/>
              </a:solidFill>
              <a:ln w="9525" cap="flat">
                <a:noFill/>
                <a:prstDash val="solid"/>
                <a:miter/>
              </a:ln>
            </p:spPr>
            <p:txBody>
              <a:bodyPr rtlCol="0" anchor="ctr"/>
              <a:lstStyle/>
              <a:p>
                <a:endParaRPr lang="zh-CN" altLang="en-US"/>
              </a:p>
            </p:txBody>
          </p:sp>
          <p:sp>
            <p:nvSpPr>
              <p:cNvPr id="103" name="任意多边形: 形状 102"/>
              <p:cNvSpPr/>
              <p:nvPr/>
            </p:nvSpPr>
            <p:spPr>
              <a:xfrm>
                <a:off x="6351174" y="4881324"/>
                <a:ext cx="135350" cy="142160"/>
              </a:xfrm>
              <a:custGeom>
                <a:avLst/>
                <a:gdLst>
                  <a:gd name="connsiteX0" fmla="*/ 104584 w 135350"/>
                  <a:gd name="connsiteY0" fmla="*/ 6525 h 142160"/>
                  <a:gd name="connsiteX1" fmla="*/ 135350 w 135350"/>
                  <a:gd name="connsiteY1" fmla="*/ 5000 h 142160"/>
                  <a:gd name="connsiteX2" fmla="*/ 135350 w 135350"/>
                  <a:gd name="connsiteY2" fmla="*/ 143 h 142160"/>
                  <a:gd name="connsiteX3" fmla="*/ 99631 w 135350"/>
                  <a:gd name="connsiteY3" fmla="*/ 1286 h 142160"/>
                  <a:gd name="connsiteX4" fmla="*/ 15049 w 135350"/>
                  <a:gd name="connsiteY4" fmla="*/ 47768 h 142160"/>
                  <a:gd name="connsiteX5" fmla="*/ 3238 w 135350"/>
                  <a:gd name="connsiteY5" fmla="*/ 43482 h 142160"/>
                  <a:gd name="connsiteX6" fmla="*/ 0 w 135350"/>
                  <a:gd name="connsiteY6" fmla="*/ 46910 h 142160"/>
                  <a:gd name="connsiteX7" fmla="*/ 13335 w 135350"/>
                  <a:gd name="connsiteY7" fmla="*/ 51864 h 142160"/>
                  <a:gd name="connsiteX8" fmla="*/ 30004 w 135350"/>
                  <a:gd name="connsiteY8" fmla="*/ 139589 h 142160"/>
                  <a:gd name="connsiteX9" fmla="*/ 31623 w 135350"/>
                  <a:gd name="connsiteY9" fmla="*/ 141684 h 142160"/>
                  <a:gd name="connsiteX10" fmla="*/ 40481 w 135350"/>
                  <a:gd name="connsiteY10" fmla="*/ 142160 h 142160"/>
                  <a:gd name="connsiteX11" fmla="*/ 38862 w 135350"/>
                  <a:gd name="connsiteY11" fmla="*/ 139779 h 142160"/>
                  <a:gd name="connsiteX12" fmla="*/ 22003 w 135350"/>
                  <a:gd name="connsiteY12" fmla="*/ 55292 h 142160"/>
                  <a:gd name="connsiteX13" fmla="*/ 135350 w 135350"/>
                  <a:gd name="connsiteY13" fmla="*/ 128064 h 142160"/>
                  <a:gd name="connsiteX14" fmla="*/ 135350 w 135350"/>
                  <a:gd name="connsiteY14" fmla="*/ 119300 h 142160"/>
                  <a:gd name="connsiteX15" fmla="*/ 23717 w 135350"/>
                  <a:gd name="connsiteY15" fmla="*/ 51292 h 142160"/>
                  <a:gd name="connsiteX16" fmla="*/ 104584 w 135350"/>
                  <a:gd name="connsiteY16" fmla="*/ 6525 h 14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5350" h="142160">
                    <a:moveTo>
                      <a:pt x="104584" y="6525"/>
                    </a:moveTo>
                    <a:cubicBezTo>
                      <a:pt x="114804" y="5453"/>
                      <a:pt x="125075" y="4944"/>
                      <a:pt x="135350" y="5000"/>
                    </a:cubicBezTo>
                    <a:lnTo>
                      <a:pt x="135350" y="143"/>
                    </a:lnTo>
                    <a:cubicBezTo>
                      <a:pt x="123432" y="-238"/>
                      <a:pt x="111501" y="144"/>
                      <a:pt x="99631" y="1286"/>
                    </a:cubicBezTo>
                    <a:cubicBezTo>
                      <a:pt x="53149" y="5858"/>
                      <a:pt x="26289" y="23765"/>
                      <a:pt x="15049" y="47768"/>
                    </a:cubicBezTo>
                    <a:cubicBezTo>
                      <a:pt x="11239" y="46339"/>
                      <a:pt x="7239" y="44815"/>
                      <a:pt x="3238" y="43482"/>
                    </a:cubicBezTo>
                    <a:lnTo>
                      <a:pt x="0" y="46910"/>
                    </a:lnTo>
                    <a:lnTo>
                      <a:pt x="13335" y="51864"/>
                    </a:lnTo>
                    <a:cubicBezTo>
                      <a:pt x="3810" y="77676"/>
                      <a:pt x="10573" y="109680"/>
                      <a:pt x="30004" y="139589"/>
                    </a:cubicBezTo>
                    <a:lnTo>
                      <a:pt x="31623" y="141684"/>
                    </a:lnTo>
                    <a:lnTo>
                      <a:pt x="40481" y="142160"/>
                    </a:lnTo>
                    <a:lnTo>
                      <a:pt x="38862" y="139779"/>
                    </a:lnTo>
                    <a:cubicBezTo>
                      <a:pt x="19812" y="111204"/>
                      <a:pt x="12954" y="80248"/>
                      <a:pt x="22003" y="55292"/>
                    </a:cubicBezTo>
                    <a:cubicBezTo>
                      <a:pt x="76962" y="77581"/>
                      <a:pt x="113729" y="103870"/>
                      <a:pt x="135350" y="128064"/>
                    </a:cubicBezTo>
                    <a:lnTo>
                      <a:pt x="135350" y="119300"/>
                    </a:lnTo>
                    <a:cubicBezTo>
                      <a:pt x="102920" y="89582"/>
                      <a:pt x="65000" y="66480"/>
                      <a:pt x="23717" y="51292"/>
                    </a:cubicBezTo>
                    <a:cubicBezTo>
                      <a:pt x="34385" y="28241"/>
                      <a:pt x="59912" y="10811"/>
                      <a:pt x="104584" y="6525"/>
                    </a:cubicBezTo>
                    <a:close/>
                  </a:path>
                </a:pathLst>
              </a:custGeom>
              <a:solidFill>
                <a:srgbClr val="DBDBDB"/>
              </a:solidFill>
              <a:ln w="9525" cap="flat">
                <a:noFill/>
                <a:prstDash val="solid"/>
                <a:miter/>
              </a:ln>
            </p:spPr>
            <p:txBody>
              <a:bodyPr rtlCol="0" anchor="ctr"/>
              <a:lstStyle/>
              <a:p>
                <a:endParaRPr lang="zh-CN" altLang="en-US"/>
              </a:p>
            </p:txBody>
          </p:sp>
          <p:sp>
            <p:nvSpPr>
              <p:cNvPr id="104" name="任意多边形: 形状 103"/>
              <p:cNvSpPr/>
              <p:nvPr/>
            </p:nvSpPr>
            <p:spPr>
              <a:xfrm>
                <a:off x="6269926" y="5014150"/>
                <a:ext cx="216598" cy="170416"/>
              </a:xfrm>
              <a:custGeom>
                <a:avLst/>
                <a:gdLst>
                  <a:gd name="connsiteX0" fmla="*/ 216598 w 216598"/>
                  <a:gd name="connsiteY0" fmla="*/ 11716 h 170416"/>
                  <a:gd name="connsiteX1" fmla="*/ 216598 w 216598"/>
                  <a:gd name="connsiteY1" fmla="*/ 170402 h 170416"/>
                  <a:gd name="connsiteX2" fmla="*/ 0 w 216598"/>
                  <a:gd name="connsiteY2" fmla="*/ 158686 h 170416"/>
                  <a:gd name="connsiteX3" fmla="*/ 0 w 216598"/>
                  <a:gd name="connsiteY3" fmla="*/ 0 h 170416"/>
                  <a:gd name="connsiteX4" fmla="*/ 216598 w 216598"/>
                  <a:gd name="connsiteY4" fmla="*/ 11716 h 17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170416">
                    <a:moveTo>
                      <a:pt x="216598" y="11716"/>
                    </a:moveTo>
                    <a:lnTo>
                      <a:pt x="216598" y="170402"/>
                    </a:lnTo>
                    <a:cubicBezTo>
                      <a:pt x="144233" y="170685"/>
                      <a:pt x="71912" y="166773"/>
                      <a:pt x="0" y="158686"/>
                    </a:cubicBezTo>
                    <a:lnTo>
                      <a:pt x="0" y="0"/>
                    </a:lnTo>
                    <a:cubicBezTo>
                      <a:pt x="71912" y="8086"/>
                      <a:pt x="144233" y="11998"/>
                      <a:pt x="216598" y="11716"/>
                    </a:cubicBezTo>
                    <a:close/>
                  </a:path>
                </a:pathLst>
              </a:custGeom>
              <a:solidFill>
                <a:srgbClr val="DBDBDB"/>
              </a:solidFill>
              <a:ln w="9525" cap="flat">
                <a:noFill/>
                <a:prstDash val="solid"/>
                <a:miter/>
              </a:ln>
            </p:spPr>
            <p:txBody>
              <a:bodyPr rtlCol="0" anchor="ctr"/>
              <a:lstStyle/>
              <a:p>
                <a:endParaRPr lang="zh-CN" altLang="en-US"/>
              </a:p>
            </p:txBody>
          </p:sp>
          <p:sp>
            <p:nvSpPr>
              <p:cNvPr id="105" name="任意多边形: 形状 104"/>
              <p:cNvSpPr/>
              <p:nvPr/>
            </p:nvSpPr>
            <p:spPr>
              <a:xfrm>
                <a:off x="6486525" y="4546187"/>
                <a:ext cx="666750" cy="239839"/>
              </a:xfrm>
              <a:custGeom>
                <a:avLst/>
                <a:gdLst>
                  <a:gd name="connsiteX0" fmla="*/ 0 w 666750"/>
                  <a:gd name="connsiteY0" fmla="*/ 0 h 239839"/>
                  <a:gd name="connsiteX1" fmla="*/ 666750 w 666750"/>
                  <a:gd name="connsiteY1" fmla="*/ 165735 h 239839"/>
                  <a:gd name="connsiteX2" fmla="*/ 0 w 666750"/>
                  <a:gd name="connsiteY2" fmla="*/ 239839 h 239839"/>
                </a:gdLst>
                <a:ahLst/>
                <a:cxnLst>
                  <a:cxn ang="0">
                    <a:pos x="connsiteX0" y="connsiteY0"/>
                  </a:cxn>
                  <a:cxn ang="0">
                    <a:pos x="connsiteX1" y="connsiteY1"/>
                  </a:cxn>
                  <a:cxn ang="0">
                    <a:pos x="connsiteX2" y="connsiteY2"/>
                  </a:cxn>
                </a:cxnLst>
                <a:rect l="l" t="t" r="r" b="b"/>
                <a:pathLst>
                  <a:path w="666750" h="239839">
                    <a:moveTo>
                      <a:pt x="0" y="0"/>
                    </a:moveTo>
                    <a:cubicBezTo>
                      <a:pt x="309944" y="0"/>
                      <a:pt x="571500" y="64960"/>
                      <a:pt x="666750" y="165735"/>
                    </a:cubicBezTo>
                    <a:lnTo>
                      <a:pt x="0" y="239839"/>
                    </a:lnTo>
                    <a:close/>
                  </a:path>
                </a:pathLst>
              </a:custGeom>
              <a:solidFill>
                <a:srgbClr val="37474F"/>
              </a:solidFill>
              <a:ln w="9525" cap="flat">
                <a:noFill/>
                <a:prstDash val="solid"/>
                <a:miter/>
              </a:ln>
            </p:spPr>
            <p:txBody>
              <a:bodyPr rtlCol="0" anchor="ctr"/>
              <a:lstStyle/>
              <a:p>
                <a:endParaRPr lang="zh-CN" altLang="en-US"/>
              </a:p>
            </p:txBody>
          </p:sp>
          <p:sp>
            <p:nvSpPr>
              <p:cNvPr id="106" name="任意多边形: 形状 105"/>
              <p:cNvSpPr/>
              <p:nvPr/>
            </p:nvSpPr>
            <p:spPr>
              <a:xfrm>
                <a:off x="6486334" y="4558657"/>
                <a:ext cx="629983" cy="207938"/>
              </a:xfrm>
              <a:custGeom>
                <a:avLst/>
                <a:gdLst>
                  <a:gd name="connsiteX0" fmla="*/ 208979 w 629983"/>
                  <a:gd name="connsiteY0" fmla="*/ 203842 h 207938"/>
                  <a:gd name="connsiteX1" fmla="*/ 169450 w 629983"/>
                  <a:gd name="connsiteY1" fmla="*/ 197937 h 207938"/>
                  <a:gd name="connsiteX2" fmla="*/ 115253 w 629983"/>
                  <a:gd name="connsiteY2" fmla="*/ 151360 h 207938"/>
                  <a:gd name="connsiteX3" fmla="*/ 286 w 629983"/>
                  <a:gd name="connsiteY3" fmla="*/ 97353 h 207938"/>
                  <a:gd name="connsiteX4" fmla="*/ 286 w 629983"/>
                  <a:gd name="connsiteY4" fmla="*/ 102496 h 207938"/>
                  <a:gd name="connsiteX5" fmla="*/ 109252 w 629983"/>
                  <a:gd name="connsiteY5" fmla="*/ 153265 h 207938"/>
                  <a:gd name="connsiteX6" fmla="*/ 158687 w 629983"/>
                  <a:gd name="connsiteY6" fmla="*/ 195460 h 207938"/>
                  <a:gd name="connsiteX7" fmla="*/ 6287 w 629983"/>
                  <a:gd name="connsiteY7" fmla="*/ 122690 h 207938"/>
                  <a:gd name="connsiteX8" fmla="*/ 0 w 629983"/>
                  <a:gd name="connsiteY8" fmla="*/ 116403 h 207938"/>
                  <a:gd name="connsiteX9" fmla="*/ 0 w 629983"/>
                  <a:gd name="connsiteY9" fmla="*/ 124499 h 207938"/>
                  <a:gd name="connsiteX10" fmla="*/ 163068 w 629983"/>
                  <a:gd name="connsiteY10" fmla="*/ 200699 h 207938"/>
                  <a:gd name="connsiteX11" fmla="*/ 168212 w 629983"/>
                  <a:gd name="connsiteY11" fmla="*/ 207938 h 207938"/>
                  <a:gd name="connsiteX12" fmla="*/ 176213 w 629983"/>
                  <a:gd name="connsiteY12" fmla="*/ 207081 h 207938"/>
                  <a:gd name="connsiteX13" fmla="*/ 173450 w 629983"/>
                  <a:gd name="connsiteY13" fmla="*/ 202985 h 207938"/>
                  <a:gd name="connsiteX14" fmla="*/ 188595 w 629983"/>
                  <a:gd name="connsiteY14" fmla="*/ 205652 h 207938"/>
                  <a:gd name="connsiteX15" fmla="*/ 331660 w 629983"/>
                  <a:gd name="connsiteY15" fmla="*/ 166314 h 207938"/>
                  <a:gd name="connsiteX16" fmla="*/ 322135 w 629983"/>
                  <a:gd name="connsiteY16" fmla="*/ 77541 h 207938"/>
                  <a:gd name="connsiteX17" fmla="*/ 226218 w 629983"/>
                  <a:gd name="connsiteY17" fmla="*/ 1341 h 207938"/>
                  <a:gd name="connsiteX18" fmla="*/ 185738 w 629983"/>
                  <a:gd name="connsiteY18" fmla="*/ 28964 h 207938"/>
                  <a:gd name="connsiteX19" fmla="*/ 321564 w 629983"/>
                  <a:gd name="connsiteY19" fmla="*/ 166028 h 207938"/>
                  <a:gd name="connsiteX20" fmla="*/ 288226 w 629983"/>
                  <a:gd name="connsiteY20" fmla="*/ 194603 h 207938"/>
                  <a:gd name="connsiteX21" fmla="*/ 308515 w 629983"/>
                  <a:gd name="connsiteY21" fmla="*/ 192317 h 207938"/>
                  <a:gd name="connsiteX22" fmla="*/ 329946 w 629983"/>
                  <a:gd name="connsiteY22" fmla="*/ 169838 h 207938"/>
                  <a:gd name="connsiteX23" fmla="*/ 367093 w 629983"/>
                  <a:gd name="connsiteY23" fmla="*/ 185840 h 207938"/>
                  <a:gd name="connsiteX24" fmla="*/ 376618 w 629983"/>
                  <a:gd name="connsiteY24" fmla="*/ 184792 h 207938"/>
                  <a:gd name="connsiteX25" fmla="*/ 331660 w 629983"/>
                  <a:gd name="connsiteY25" fmla="*/ 166695 h 207938"/>
                  <a:gd name="connsiteX26" fmla="*/ 323183 w 629983"/>
                  <a:gd name="connsiteY26" fmla="*/ 162218 h 207938"/>
                  <a:gd name="connsiteX27" fmla="*/ 194500 w 629983"/>
                  <a:gd name="connsiteY27" fmla="*/ 31535 h 207938"/>
                  <a:gd name="connsiteX28" fmla="*/ 226885 w 629983"/>
                  <a:gd name="connsiteY28" fmla="*/ 6389 h 207938"/>
                  <a:gd name="connsiteX29" fmla="*/ 313182 w 629983"/>
                  <a:gd name="connsiteY29" fmla="*/ 76684 h 207938"/>
                  <a:gd name="connsiteX30" fmla="*/ 323183 w 629983"/>
                  <a:gd name="connsiteY30" fmla="*/ 162599 h 207938"/>
                  <a:gd name="connsiteX31" fmla="*/ 629983 w 629983"/>
                  <a:gd name="connsiteY31" fmla="*/ 121070 h 207938"/>
                  <a:gd name="connsiteX32" fmla="*/ 621697 w 629983"/>
                  <a:gd name="connsiteY32" fmla="*/ 115355 h 207938"/>
                  <a:gd name="connsiteX33" fmla="*/ 619125 w 629983"/>
                  <a:gd name="connsiteY33" fmla="*/ 158218 h 207938"/>
                  <a:gd name="connsiteX34" fmla="*/ 627697 w 629983"/>
                  <a:gd name="connsiteY34" fmla="*/ 157265 h 207938"/>
                  <a:gd name="connsiteX35" fmla="*/ 629983 w 629983"/>
                  <a:gd name="connsiteY35" fmla="*/ 121451 h 20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9983" h="207938">
                    <a:moveTo>
                      <a:pt x="208979" y="203842"/>
                    </a:moveTo>
                    <a:cubicBezTo>
                      <a:pt x="195699" y="202642"/>
                      <a:pt x="182500" y="200670"/>
                      <a:pt x="169450" y="197937"/>
                    </a:cubicBezTo>
                    <a:cubicBezTo>
                      <a:pt x="153598" y="180007"/>
                      <a:pt x="135362" y="164336"/>
                      <a:pt x="115253" y="151360"/>
                    </a:cubicBezTo>
                    <a:cubicBezTo>
                      <a:pt x="76581" y="124880"/>
                      <a:pt x="25241" y="99258"/>
                      <a:pt x="286" y="97353"/>
                    </a:cubicBezTo>
                    <a:lnTo>
                      <a:pt x="286" y="102496"/>
                    </a:lnTo>
                    <a:cubicBezTo>
                      <a:pt x="15049" y="101163"/>
                      <a:pt x="64008" y="122118"/>
                      <a:pt x="109252" y="153265"/>
                    </a:cubicBezTo>
                    <a:cubicBezTo>
                      <a:pt x="127342" y="165324"/>
                      <a:pt x="143937" y="179488"/>
                      <a:pt x="158687" y="195460"/>
                    </a:cubicBezTo>
                    <a:cubicBezTo>
                      <a:pt x="90106" y="178982"/>
                      <a:pt x="30099" y="144216"/>
                      <a:pt x="6287" y="122690"/>
                    </a:cubicBezTo>
                    <a:cubicBezTo>
                      <a:pt x="3810" y="120403"/>
                      <a:pt x="1714" y="118308"/>
                      <a:pt x="0" y="116403"/>
                    </a:cubicBezTo>
                    <a:lnTo>
                      <a:pt x="0" y="124499"/>
                    </a:lnTo>
                    <a:cubicBezTo>
                      <a:pt x="26003" y="147550"/>
                      <a:pt x="90297" y="184316"/>
                      <a:pt x="163068" y="200699"/>
                    </a:cubicBezTo>
                    <a:cubicBezTo>
                      <a:pt x="164908" y="203021"/>
                      <a:pt x="166625" y="205437"/>
                      <a:pt x="168212" y="207938"/>
                    </a:cubicBezTo>
                    <a:lnTo>
                      <a:pt x="176213" y="207081"/>
                    </a:lnTo>
                    <a:cubicBezTo>
                      <a:pt x="175355" y="205748"/>
                      <a:pt x="174498" y="204414"/>
                      <a:pt x="173450" y="202985"/>
                    </a:cubicBezTo>
                    <a:cubicBezTo>
                      <a:pt x="178498" y="204033"/>
                      <a:pt x="182975" y="204890"/>
                      <a:pt x="188595" y="205652"/>
                    </a:cubicBezTo>
                    <a:close/>
                    <a:moveTo>
                      <a:pt x="331660" y="166314"/>
                    </a:moveTo>
                    <a:cubicBezTo>
                      <a:pt x="343567" y="141358"/>
                      <a:pt x="338995" y="109164"/>
                      <a:pt x="322135" y="77541"/>
                    </a:cubicBezTo>
                    <a:cubicBezTo>
                      <a:pt x="302302" y="39782"/>
                      <a:pt x="267484" y="12122"/>
                      <a:pt x="226218" y="1341"/>
                    </a:cubicBezTo>
                    <a:cubicBezTo>
                      <a:pt x="201168" y="-3993"/>
                      <a:pt x="185261" y="6865"/>
                      <a:pt x="185738" y="28964"/>
                    </a:cubicBezTo>
                    <a:cubicBezTo>
                      <a:pt x="186309" y="61444"/>
                      <a:pt x="224504" y="118022"/>
                      <a:pt x="321564" y="166028"/>
                    </a:cubicBezTo>
                    <a:cubicBezTo>
                      <a:pt x="313996" y="179044"/>
                      <a:pt x="302246" y="189115"/>
                      <a:pt x="288226" y="194603"/>
                    </a:cubicBezTo>
                    <a:lnTo>
                      <a:pt x="308515" y="192317"/>
                    </a:lnTo>
                    <a:cubicBezTo>
                      <a:pt x="317371" y="186667"/>
                      <a:pt x="324725" y="178954"/>
                      <a:pt x="329946" y="169838"/>
                    </a:cubicBezTo>
                    <a:cubicBezTo>
                      <a:pt x="341566" y="175299"/>
                      <a:pt x="353949" y="180633"/>
                      <a:pt x="367093" y="185840"/>
                    </a:cubicBezTo>
                    <a:lnTo>
                      <a:pt x="376618" y="184792"/>
                    </a:lnTo>
                    <a:cubicBezTo>
                      <a:pt x="360299" y="179268"/>
                      <a:pt x="345313" y="173235"/>
                      <a:pt x="331660" y="166695"/>
                    </a:cubicBezTo>
                    <a:close/>
                    <a:moveTo>
                      <a:pt x="323183" y="162218"/>
                    </a:moveTo>
                    <a:cubicBezTo>
                      <a:pt x="231267" y="116212"/>
                      <a:pt x="194977" y="62491"/>
                      <a:pt x="194500" y="31535"/>
                    </a:cubicBezTo>
                    <a:cubicBezTo>
                      <a:pt x="194500" y="12485"/>
                      <a:pt x="207073" y="2103"/>
                      <a:pt x="226885" y="6389"/>
                    </a:cubicBezTo>
                    <a:cubicBezTo>
                      <a:pt x="260128" y="13438"/>
                      <a:pt x="293560" y="40393"/>
                      <a:pt x="313182" y="76684"/>
                    </a:cubicBezTo>
                    <a:cubicBezTo>
                      <a:pt x="329565" y="107164"/>
                      <a:pt x="334232" y="138406"/>
                      <a:pt x="323183" y="162599"/>
                    </a:cubicBezTo>
                    <a:close/>
                    <a:moveTo>
                      <a:pt x="629983" y="121070"/>
                    </a:moveTo>
                    <a:lnTo>
                      <a:pt x="621697" y="115355"/>
                    </a:lnTo>
                    <a:cubicBezTo>
                      <a:pt x="618298" y="129376"/>
                      <a:pt x="617427" y="143891"/>
                      <a:pt x="619125" y="158218"/>
                    </a:cubicBezTo>
                    <a:lnTo>
                      <a:pt x="627697" y="157265"/>
                    </a:lnTo>
                    <a:cubicBezTo>
                      <a:pt x="626586" y="145281"/>
                      <a:pt x="627358" y="133197"/>
                      <a:pt x="629983" y="121451"/>
                    </a:cubicBezTo>
                    <a:close/>
                  </a:path>
                </a:pathLst>
              </a:custGeom>
              <a:solidFill>
                <a:srgbClr val="455A64"/>
              </a:solidFill>
              <a:ln w="9525" cap="flat">
                <a:noFill/>
                <a:prstDash val="solid"/>
                <a:miter/>
              </a:ln>
            </p:spPr>
            <p:txBody>
              <a:bodyPr rtlCol="0" anchor="ctr"/>
              <a:lstStyle/>
              <a:p>
                <a:endParaRPr lang="zh-CN" altLang="en-US"/>
              </a:p>
            </p:txBody>
          </p:sp>
          <p:sp>
            <p:nvSpPr>
              <p:cNvPr id="107" name="任意多边形: 形状 106"/>
              <p:cNvSpPr/>
              <p:nvPr/>
            </p:nvSpPr>
            <p:spPr>
              <a:xfrm>
                <a:off x="6486620" y="4711922"/>
                <a:ext cx="666940" cy="232791"/>
              </a:xfrm>
              <a:custGeom>
                <a:avLst/>
                <a:gdLst>
                  <a:gd name="connsiteX0" fmla="*/ 666940 w 666940"/>
                  <a:gd name="connsiteY0" fmla="*/ 0 h 232791"/>
                  <a:gd name="connsiteX1" fmla="*/ 666940 w 666940"/>
                  <a:gd name="connsiteY1" fmla="*/ 158591 h 232791"/>
                  <a:gd name="connsiteX2" fmla="*/ 0 w 666940"/>
                  <a:gd name="connsiteY2" fmla="*/ 232791 h 232791"/>
                  <a:gd name="connsiteX3" fmla="*/ 0 w 666940"/>
                  <a:gd name="connsiteY3" fmla="*/ 74104 h 232791"/>
                  <a:gd name="connsiteX4" fmla="*/ 666940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0" y="0"/>
                    </a:moveTo>
                    <a:lnTo>
                      <a:pt x="666940" y="158591"/>
                    </a:lnTo>
                    <a:lnTo>
                      <a:pt x="0" y="232791"/>
                    </a:lnTo>
                    <a:lnTo>
                      <a:pt x="0" y="74104"/>
                    </a:lnTo>
                    <a:lnTo>
                      <a:pt x="666940" y="0"/>
                    </a:lnTo>
                    <a:close/>
                  </a:path>
                </a:pathLst>
              </a:custGeom>
              <a:solidFill>
                <a:srgbClr val="263238"/>
              </a:solidFill>
              <a:ln w="9525" cap="flat">
                <a:noFill/>
                <a:prstDash val="solid"/>
                <a:miter/>
              </a:ln>
            </p:spPr>
            <p:txBody>
              <a:bodyPr rtlCol="0" anchor="ctr"/>
              <a:lstStyle/>
              <a:p>
                <a:endParaRPr lang="zh-CN" altLang="en-US"/>
              </a:p>
            </p:txBody>
          </p:sp>
          <p:sp>
            <p:nvSpPr>
              <p:cNvPr id="108" name="任意多边形: 形状 107"/>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C53F3F"/>
              </a:solidFill>
              <a:ln w="9525" cap="flat">
                <a:noFill/>
                <a:prstDash val="solid"/>
                <a:miter/>
              </a:ln>
            </p:spPr>
            <p:txBody>
              <a:bodyPr rtlCol="0" anchor="ctr"/>
              <a:lstStyle/>
              <a:p>
                <a:endParaRPr lang="zh-CN" altLang="en-US"/>
              </a:p>
            </p:txBody>
          </p:sp>
          <p:sp>
            <p:nvSpPr>
              <p:cNvPr id="109" name="任意多边形: 形状 108"/>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000000"/>
              </a:solidFill>
              <a:ln w="9525" cap="flat">
                <a:noFill/>
                <a:prstDash val="solid"/>
                <a:miter/>
              </a:ln>
            </p:spPr>
            <p:txBody>
              <a:bodyPr rtlCol="0" anchor="ctr"/>
              <a:lstStyle/>
              <a:p>
                <a:endParaRPr lang="zh-CN" altLang="en-US"/>
              </a:p>
            </p:txBody>
          </p:sp>
          <p:sp>
            <p:nvSpPr>
              <p:cNvPr id="110" name="任意多边形: 形状 109"/>
              <p:cNvSpPr/>
              <p:nvPr/>
            </p:nvSpPr>
            <p:spPr>
              <a:xfrm>
                <a:off x="6486525" y="4711922"/>
                <a:ext cx="701314" cy="313958"/>
              </a:xfrm>
              <a:custGeom>
                <a:avLst/>
                <a:gdLst>
                  <a:gd name="connsiteX0" fmla="*/ 666750 w 701314"/>
                  <a:gd name="connsiteY0" fmla="*/ 0 h 313958"/>
                  <a:gd name="connsiteX1" fmla="*/ 216598 w 701314"/>
                  <a:gd name="connsiteY1" fmla="*/ 302228 h 313958"/>
                  <a:gd name="connsiteX2" fmla="*/ 0 w 701314"/>
                  <a:gd name="connsiteY2" fmla="*/ 313944 h 313958"/>
                  <a:gd name="connsiteX3" fmla="*/ 0 w 701314"/>
                  <a:gd name="connsiteY3" fmla="*/ 74104 h 313958"/>
                </a:gdLst>
                <a:ahLst/>
                <a:cxnLst>
                  <a:cxn ang="0">
                    <a:pos x="connsiteX0" y="connsiteY0"/>
                  </a:cxn>
                  <a:cxn ang="0">
                    <a:pos x="connsiteX1" y="connsiteY1"/>
                  </a:cxn>
                  <a:cxn ang="0">
                    <a:pos x="connsiteX2" y="connsiteY2"/>
                  </a:cxn>
                  <a:cxn ang="0">
                    <a:pos x="connsiteX3" y="connsiteY3"/>
                  </a:cxn>
                </a:cxnLst>
                <a:rect l="l" t="t" r="r" b="b"/>
                <a:pathLst>
                  <a:path w="701314" h="313958">
                    <a:moveTo>
                      <a:pt x="666750" y="0"/>
                    </a:moveTo>
                    <a:cubicBezTo>
                      <a:pt x="786574" y="126016"/>
                      <a:pt x="584835" y="261366"/>
                      <a:pt x="216598" y="302228"/>
                    </a:cubicBezTo>
                    <a:cubicBezTo>
                      <a:pt x="144685" y="310310"/>
                      <a:pt x="72365" y="314222"/>
                      <a:pt x="0" y="313944"/>
                    </a:cubicBezTo>
                    <a:lnTo>
                      <a:pt x="0" y="74104"/>
                    </a:lnTo>
                    <a:close/>
                  </a:path>
                </a:pathLst>
              </a:custGeom>
              <a:solidFill>
                <a:srgbClr val="C53F3F"/>
              </a:solidFill>
              <a:ln w="9525" cap="flat">
                <a:noFill/>
                <a:prstDash val="solid"/>
                <a:miter/>
              </a:ln>
            </p:spPr>
            <p:txBody>
              <a:bodyPr rtlCol="0" anchor="ctr"/>
              <a:lstStyle/>
              <a:p>
                <a:endParaRPr lang="zh-CN" altLang="en-US"/>
              </a:p>
            </p:txBody>
          </p:sp>
          <p:sp>
            <p:nvSpPr>
              <p:cNvPr id="111" name="任意多边形: 形状 110"/>
              <p:cNvSpPr/>
              <p:nvPr/>
            </p:nvSpPr>
            <p:spPr>
              <a:xfrm>
                <a:off x="6486810" y="4727448"/>
                <a:ext cx="701040" cy="287283"/>
              </a:xfrm>
              <a:custGeom>
                <a:avLst/>
                <a:gdLst>
                  <a:gd name="connsiteX0" fmla="*/ 552164 w 701040"/>
                  <a:gd name="connsiteY0" fmla="*/ 28384 h 287283"/>
                  <a:gd name="connsiteX1" fmla="*/ 701040 w 701040"/>
                  <a:gd name="connsiteY1" fmla="*/ 54768 h 287283"/>
                  <a:gd name="connsiteX2" fmla="*/ 701040 w 701040"/>
                  <a:gd name="connsiteY2" fmla="*/ 49244 h 287283"/>
                  <a:gd name="connsiteX3" fmla="*/ 546735 w 701040"/>
                  <a:gd name="connsiteY3" fmla="*/ 24003 h 287283"/>
                  <a:gd name="connsiteX4" fmla="*/ 527685 w 701040"/>
                  <a:gd name="connsiteY4" fmla="*/ 0 h 287283"/>
                  <a:gd name="connsiteX5" fmla="*/ 518827 w 701040"/>
                  <a:gd name="connsiteY5" fmla="*/ 953 h 287283"/>
                  <a:gd name="connsiteX6" fmla="*/ 536448 w 701040"/>
                  <a:gd name="connsiteY6" fmla="*/ 24384 h 287283"/>
                  <a:gd name="connsiteX7" fmla="*/ 469106 w 701040"/>
                  <a:gd name="connsiteY7" fmla="*/ 34385 h 287283"/>
                  <a:gd name="connsiteX8" fmla="*/ 392906 w 701040"/>
                  <a:gd name="connsiteY8" fmla="*/ 94107 h 287283"/>
                  <a:gd name="connsiteX9" fmla="*/ 300990 w 701040"/>
                  <a:gd name="connsiteY9" fmla="*/ 82677 h 287283"/>
                  <a:gd name="connsiteX10" fmla="*/ 77534 w 701040"/>
                  <a:gd name="connsiteY10" fmla="*/ 113729 h 287283"/>
                  <a:gd name="connsiteX11" fmla="*/ 5715 w 701040"/>
                  <a:gd name="connsiteY11" fmla="*/ 57912 h 287283"/>
                  <a:gd name="connsiteX12" fmla="*/ 0 w 701040"/>
                  <a:gd name="connsiteY12" fmla="*/ 58579 h 287283"/>
                  <a:gd name="connsiteX13" fmla="*/ 0 w 701040"/>
                  <a:gd name="connsiteY13" fmla="*/ 60960 h 287283"/>
                  <a:gd name="connsiteX14" fmla="*/ 70866 w 701040"/>
                  <a:gd name="connsiteY14" fmla="*/ 116586 h 287283"/>
                  <a:gd name="connsiteX15" fmla="*/ 0 w 701040"/>
                  <a:gd name="connsiteY15" fmla="*/ 162211 h 287283"/>
                  <a:gd name="connsiteX16" fmla="*/ 0 w 701040"/>
                  <a:gd name="connsiteY16" fmla="*/ 173641 h 287283"/>
                  <a:gd name="connsiteX17" fmla="*/ 74771 w 701040"/>
                  <a:gd name="connsiteY17" fmla="*/ 121348 h 287283"/>
                  <a:gd name="connsiteX18" fmla="*/ 108776 w 701040"/>
                  <a:gd name="connsiteY18" fmla="*/ 243840 h 287283"/>
                  <a:gd name="connsiteX19" fmla="*/ 29528 w 701040"/>
                  <a:gd name="connsiteY19" fmla="*/ 281940 h 287283"/>
                  <a:gd name="connsiteX20" fmla="*/ 0 w 701040"/>
                  <a:gd name="connsiteY20" fmla="*/ 272415 h 287283"/>
                  <a:gd name="connsiteX21" fmla="*/ 0 w 701040"/>
                  <a:gd name="connsiteY21" fmla="*/ 278321 h 287283"/>
                  <a:gd name="connsiteX22" fmla="*/ 28004 w 701040"/>
                  <a:gd name="connsiteY22" fmla="*/ 285845 h 287283"/>
                  <a:gd name="connsiteX23" fmla="*/ 35528 w 701040"/>
                  <a:gd name="connsiteY23" fmla="*/ 286703 h 287283"/>
                  <a:gd name="connsiteX24" fmla="*/ 118205 w 701040"/>
                  <a:gd name="connsiteY24" fmla="*/ 244888 h 287283"/>
                  <a:gd name="connsiteX25" fmla="*/ 81534 w 701040"/>
                  <a:gd name="connsiteY25" fmla="*/ 118110 h 287283"/>
                  <a:gd name="connsiteX26" fmla="*/ 301276 w 701040"/>
                  <a:gd name="connsiteY26" fmla="*/ 86773 h 287283"/>
                  <a:gd name="connsiteX27" fmla="*/ 391859 w 701040"/>
                  <a:gd name="connsiteY27" fmla="*/ 98107 h 287283"/>
                  <a:gd name="connsiteX28" fmla="*/ 422815 w 701040"/>
                  <a:gd name="connsiteY28" fmla="*/ 181832 h 287283"/>
                  <a:gd name="connsiteX29" fmla="*/ 496824 w 701040"/>
                  <a:gd name="connsiteY29" fmla="*/ 227743 h 287283"/>
                  <a:gd name="connsiteX30" fmla="*/ 504444 w 701040"/>
                  <a:gd name="connsiteY30" fmla="*/ 225076 h 287283"/>
                  <a:gd name="connsiteX31" fmla="*/ 431482 w 701040"/>
                  <a:gd name="connsiteY31" fmla="*/ 180689 h 287283"/>
                  <a:gd name="connsiteX32" fmla="*/ 401098 w 701040"/>
                  <a:gd name="connsiteY32" fmla="*/ 100108 h 287283"/>
                  <a:gd name="connsiteX33" fmla="*/ 557498 w 701040"/>
                  <a:gd name="connsiteY33" fmla="*/ 195834 h 287283"/>
                  <a:gd name="connsiteX34" fmla="*/ 558641 w 701040"/>
                  <a:gd name="connsiteY34" fmla="*/ 203359 h 287283"/>
                  <a:gd name="connsiteX35" fmla="*/ 567690 w 701040"/>
                  <a:gd name="connsiteY35" fmla="*/ 199263 h 287283"/>
                  <a:gd name="connsiteX36" fmla="*/ 566833 w 701040"/>
                  <a:gd name="connsiteY36" fmla="*/ 195929 h 287283"/>
                  <a:gd name="connsiteX37" fmla="*/ 402050 w 701040"/>
                  <a:gd name="connsiteY37" fmla="*/ 95726 h 287283"/>
                  <a:gd name="connsiteX38" fmla="*/ 474440 w 701040"/>
                  <a:gd name="connsiteY38" fmla="*/ 38005 h 287283"/>
                  <a:gd name="connsiteX39" fmla="*/ 541591 w 701040"/>
                  <a:gd name="connsiteY39" fmla="*/ 28480 h 287283"/>
                  <a:gd name="connsiteX40" fmla="*/ 605504 w 701040"/>
                  <a:gd name="connsiteY40" fmla="*/ 60484 h 287283"/>
                  <a:gd name="connsiteX41" fmla="*/ 697420 w 701040"/>
                  <a:gd name="connsiteY41" fmla="*/ 84296 h 287283"/>
                  <a:gd name="connsiteX42" fmla="*/ 698563 w 701040"/>
                  <a:gd name="connsiteY42" fmla="*/ 80105 h 287283"/>
                  <a:gd name="connsiteX43" fmla="*/ 610743 w 701040"/>
                  <a:gd name="connsiteY43" fmla="*/ 57245 h 287283"/>
                  <a:gd name="connsiteX44" fmla="*/ 552164 w 701040"/>
                  <a:gd name="connsiteY44" fmla="*/ 28385 h 28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01040" h="287283">
                    <a:moveTo>
                      <a:pt x="552164" y="28384"/>
                    </a:moveTo>
                    <a:cubicBezTo>
                      <a:pt x="602977" y="28106"/>
                      <a:pt x="653418" y="37046"/>
                      <a:pt x="701040" y="54768"/>
                    </a:cubicBezTo>
                    <a:cubicBezTo>
                      <a:pt x="701040" y="52864"/>
                      <a:pt x="701040" y="51054"/>
                      <a:pt x="701040" y="49244"/>
                    </a:cubicBezTo>
                    <a:cubicBezTo>
                      <a:pt x="651481" y="31855"/>
                      <a:pt x="599252" y="23312"/>
                      <a:pt x="546735" y="24003"/>
                    </a:cubicBezTo>
                    <a:cubicBezTo>
                      <a:pt x="538219" y="17989"/>
                      <a:pt x="531608" y="9659"/>
                      <a:pt x="527685" y="0"/>
                    </a:cubicBezTo>
                    <a:lnTo>
                      <a:pt x="518827" y="953"/>
                    </a:lnTo>
                    <a:cubicBezTo>
                      <a:pt x="522406" y="10251"/>
                      <a:pt x="528508" y="18365"/>
                      <a:pt x="536448" y="24384"/>
                    </a:cubicBezTo>
                    <a:cubicBezTo>
                      <a:pt x="513701" y="25229"/>
                      <a:pt x="491117" y="28583"/>
                      <a:pt x="469106" y="34385"/>
                    </a:cubicBezTo>
                    <a:cubicBezTo>
                      <a:pt x="423958" y="46482"/>
                      <a:pt x="400336" y="68580"/>
                      <a:pt x="392906" y="94107"/>
                    </a:cubicBezTo>
                    <a:cubicBezTo>
                      <a:pt x="362585" y="88076"/>
                      <a:pt x="331865" y="84256"/>
                      <a:pt x="300990" y="82677"/>
                    </a:cubicBezTo>
                    <a:cubicBezTo>
                      <a:pt x="206597" y="77248"/>
                      <a:pt x="132207" y="91154"/>
                      <a:pt x="77534" y="113729"/>
                    </a:cubicBezTo>
                    <a:cubicBezTo>
                      <a:pt x="57147" y="90954"/>
                      <a:pt x="32818" y="72045"/>
                      <a:pt x="5715" y="57912"/>
                    </a:cubicBezTo>
                    <a:lnTo>
                      <a:pt x="0" y="58579"/>
                    </a:lnTo>
                    <a:lnTo>
                      <a:pt x="0" y="60960"/>
                    </a:lnTo>
                    <a:cubicBezTo>
                      <a:pt x="26904" y="74890"/>
                      <a:pt x="50945" y="93761"/>
                      <a:pt x="70866" y="116586"/>
                    </a:cubicBezTo>
                    <a:cubicBezTo>
                      <a:pt x="44778" y="127571"/>
                      <a:pt x="20798" y="143009"/>
                      <a:pt x="0" y="162211"/>
                    </a:cubicBezTo>
                    <a:lnTo>
                      <a:pt x="0" y="173641"/>
                    </a:lnTo>
                    <a:cubicBezTo>
                      <a:pt x="21015" y="151198"/>
                      <a:pt x="46481" y="133388"/>
                      <a:pt x="74771" y="121348"/>
                    </a:cubicBezTo>
                    <a:cubicBezTo>
                      <a:pt x="108490" y="162973"/>
                      <a:pt x="120872" y="210026"/>
                      <a:pt x="108776" y="243840"/>
                    </a:cubicBezTo>
                    <a:cubicBezTo>
                      <a:pt x="102489" y="261271"/>
                      <a:pt x="84011" y="289465"/>
                      <a:pt x="29528" y="281940"/>
                    </a:cubicBezTo>
                    <a:cubicBezTo>
                      <a:pt x="19193" y="280565"/>
                      <a:pt x="9190" y="277338"/>
                      <a:pt x="0" y="272415"/>
                    </a:cubicBezTo>
                    <a:lnTo>
                      <a:pt x="0" y="278321"/>
                    </a:lnTo>
                    <a:cubicBezTo>
                      <a:pt x="8955" y="282072"/>
                      <a:pt x="18374" y="284602"/>
                      <a:pt x="28004" y="285845"/>
                    </a:cubicBezTo>
                    <a:lnTo>
                      <a:pt x="35528" y="286703"/>
                    </a:lnTo>
                    <a:cubicBezTo>
                      <a:pt x="77438" y="290513"/>
                      <a:pt x="107252" y="275463"/>
                      <a:pt x="118205" y="244888"/>
                    </a:cubicBezTo>
                    <a:cubicBezTo>
                      <a:pt x="130588" y="209931"/>
                      <a:pt x="117253" y="161068"/>
                      <a:pt x="81534" y="118110"/>
                    </a:cubicBezTo>
                    <a:cubicBezTo>
                      <a:pt x="134874" y="95440"/>
                      <a:pt x="208217" y="81439"/>
                      <a:pt x="301276" y="86773"/>
                    </a:cubicBezTo>
                    <a:cubicBezTo>
                      <a:pt x="331704" y="88358"/>
                      <a:pt x="361978" y="92146"/>
                      <a:pt x="391859" y="98107"/>
                    </a:cubicBezTo>
                    <a:cubicBezTo>
                      <a:pt x="386429" y="125254"/>
                      <a:pt x="398621" y="155257"/>
                      <a:pt x="422815" y="181832"/>
                    </a:cubicBezTo>
                    <a:cubicBezTo>
                      <a:pt x="442810" y="203630"/>
                      <a:pt x="468412" y="219512"/>
                      <a:pt x="496824" y="227743"/>
                    </a:cubicBezTo>
                    <a:lnTo>
                      <a:pt x="504444" y="225076"/>
                    </a:lnTo>
                    <a:cubicBezTo>
                      <a:pt x="476337" y="217661"/>
                      <a:pt x="450989" y="202241"/>
                      <a:pt x="431482" y="180689"/>
                    </a:cubicBezTo>
                    <a:cubicBezTo>
                      <a:pt x="408146" y="155448"/>
                      <a:pt x="396145" y="126206"/>
                      <a:pt x="401098" y="100108"/>
                    </a:cubicBezTo>
                    <a:cubicBezTo>
                      <a:pt x="501301" y="122491"/>
                      <a:pt x="549497" y="165925"/>
                      <a:pt x="557498" y="195834"/>
                    </a:cubicBezTo>
                    <a:cubicBezTo>
                      <a:pt x="558236" y="198275"/>
                      <a:pt x="558621" y="200809"/>
                      <a:pt x="558641" y="203359"/>
                    </a:cubicBezTo>
                    <a:lnTo>
                      <a:pt x="567690" y="199263"/>
                    </a:lnTo>
                    <a:cubicBezTo>
                      <a:pt x="567690" y="198215"/>
                      <a:pt x="567214" y="197072"/>
                      <a:pt x="566833" y="195929"/>
                    </a:cubicBezTo>
                    <a:cubicBezTo>
                      <a:pt x="558451" y="164497"/>
                      <a:pt x="507778" y="118872"/>
                      <a:pt x="402050" y="95726"/>
                    </a:cubicBezTo>
                    <a:cubicBezTo>
                      <a:pt x="408622" y="70961"/>
                      <a:pt x="430625" y="49625"/>
                      <a:pt x="474440" y="38005"/>
                    </a:cubicBezTo>
                    <a:cubicBezTo>
                      <a:pt x="496387" y="32274"/>
                      <a:pt x="518917" y="29078"/>
                      <a:pt x="541591" y="28480"/>
                    </a:cubicBezTo>
                    <a:cubicBezTo>
                      <a:pt x="561348" y="41992"/>
                      <a:pt x="582849" y="52759"/>
                      <a:pt x="605504" y="60484"/>
                    </a:cubicBezTo>
                    <a:cubicBezTo>
                      <a:pt x="635218" y="71639"/>
                      <a:pt x="666028" y="79621"/>
                      <a:pt x="697420" y="84296"/>
                    </a:cubicBezTo>
                    <a:cubicBezTo>
                      <a:pt x="697421" y="82963"/>
                      <a:pt x="698278" y="81534"/>
                      <a:pt x="698563" y="80105"/>
                    </a:cubicBezTo>
                    <a:cubicBezTo>
                      <a:pt x="668553" y="75668"/>
                      <a:pt x="639108" y="68004"/>
                      <a:pt x="610743" y="57245"/>
                    </a:cubicBezTo>
                    <a:cubicBezTo>
                      <a:pt x="590183" y="49882"/>
                      <a:pt x="570530" y="40199"/>
                      <a:pt x="552164" y="28385"/>
                    </a:cubicBezTo>
                    <a:close/>
                  </a:path>
                </a:pathLst>
              </a:custGeom>
              <a:solidFill>
                <a:srgbClr val="000000">
                  <a:alpha val="10000"/>
                </a:srgbClr>
              </a:solidFill>
              <a:ln w="9525" cap="flat">
                <a:noFill/>
                <a:prstDash val="solid"/>
                <a:miter/>
              </a:ln>
            </p:spPr>
            <p:txBody>
              <a:bodyPr rtlCol="0" anchor="ctr"/>
              <a:lstStyle/>
              <a:p>
                <a:endParaRPr lang="zh-CN" altLang="en-US"/>
              </a:p>
            </p:txBody>
          </p:sp>
        </p:grpSp>
        <p:grpSp>
          <p:nvGrpSpPr>
            <p:cNvPr id="12" name="图形 30"/>
            <p:cNvGrpSpPr/>
            <p:nvPr/>
          </p:nvGrpSpPr>
          <p:grpSpPr>
            <a:xfrm>
              <a:off x="6239827" y="2096928"/>
              <a:ext cx="1719900" cy="2095776"/>
              <a:chOff x="6239827" y="2096928"/>
              <a:chExt cx="1719900" cy="2095776"/>
            </a:xfrm>
          </p:grpSpPr>
          <p:sp>
            <p:nvSpPr>
              <p:cNvPr id="80" name="任意多边形: 形状 79"/>
              <p:cNvSpPr/>
              <p:nvPr/>
            </p:nvSpPr>
            <p:spPr>
              <a:xfrm>
                <a:off x="6970490" y="2262854"/>
                <a:ext cx="85915" cy="917352"/>
              </a:xfrm>
              <a:custGeom>
                <a:avLst/>
                <a:gdLst>
                  <a:gd name="connsiteX0" fmla="*/ 0 w 85915"/>
                  <a:gd name="connsiteY0" fmla="*/ 0 h 917352"/>
                  <a:gd name="connsiteX1" fmla="*/ 85915 w 85915"/>
                  <a:gd name="connsiteY1" fmla="*/ 0 h 917352"/>
                  <a:gd name="connsiteX2" fmla="*/ 85915 w 85915"/>
                  <a:gd name="connsiteY2" fmla="*/ 917353 h 917352"/>
                  <a:gd name="connsiteX3" fmla="*/ 0 w 85915"/>
                  <a:gd name="connsiteY3" fmla="*/ 917353 h 917352"/>
                </a:gdLst>
                <a:ahLst/>
                <a:cxnLst>
                  <a:cxn ang="0">
                    <a:pos x="connsiteX0" y="connsiteY0"/>
                  </a:cxn>
                  <a:cxn ang="0">
                    <a:pos x="connsiteX1" y="connsiteY1"/>
                  </a:cxn>
                  <a:cxn ang="0">
                    <a:pos x="connsiteX2" y="connsiteY2"/>
                  </a:cxn>
                  <a:cxn ang="0">
                    <a:pos x="connsiteX3" y="connsiteY3"/>
                  </a:cxn>
                </a:cxnLst>
                <a:rect l="l" t="t" r="r" b="b"/>
                <a:pathLst>
                  <a:path w="85915" h="917352">
                    <a:moveTo>
                      <a:pt x="0" y="0"/>
                    </a:moveTo>
                    <a:lnTo>
                      <a:pt x="85915" y="0"/>
                    </a:lnTo>
                    <a:lnTo>
                      <a:pt x="85915" y="917353"/>
                    </a:lnTo>
                    <a:lnTo>
                      <a:pt x="0" y="917353"/>
                    </a:lnTo>
                    <a:close/>
                  </a:path>
                </a:pathLst>
              </a:custGeom>
              <a:solidFill>
                <a:srgbClr val="000000"/>
              </a:solidFill>
              <a:ln w="9525" cap="flat">
                <a:noFill/>
                <a:prstDash val="solid"/>
                <a:miter/>
              </a:ln>
            </p:spPr>
            <p:txBody>
              <a:bodyPr rtlCol="0" anchor="ctr"/>
              <a:lstStyle/>
              <a:p>
                <a:endParaRPr lang="zh-CN" altLang="en-US"/>
              </a:p>
            </p:txBody>
          </p:sp>
          <p:sp>
            <p:nvSpPr>
              <p:cNvPr id="81" name="任意多边形: 形状 80"/>
              <p:cNvSpPr/>
              <p:nvPr/>
            </p:nvSpPr>
            <p:spPr>
              <a:xfrm>
                <a:off x="6239827" y="2262854"/>
                <a:ext cx="730662" cy="917352"/>
              </a:xfrm>
              <a:custGeom>
                <a:avLst/>
                <a:gdLst>
                  <a:gd name="connsiteX0" fmla="*/ 730663 w 730662"/>
                  <a:gd name="connsiteY0" fmla="*/ 0 h 917352"/>
                  <a:gd name="connsiteX1" fmla="*/ 0 w 730662"/>
                  <a:gd name="connsiteY1" fmla="*/ 378047 h 917352"/>
                  <a:gd name="connsiteX2" fmla="*/ 730663 w 730662"/>
                  <a:gd name="connsiteY2" fmla="*/ 917353 h 917352"/>
                </a:gdLst>
                <a:ahLst/>
                <a:cxnLst>
                  <a:cxn ang="0">
                    <a:pos x="connsiteX0" y="connsiteY0"/>
                  </a:cxn>
                  <a:cxn ang="0">
                    <a:pos x="connsiteX1" y="connsiteY1"/>
                  </a:cxn>
                  <a:cxn ang="0">
                    <a:pos x="connsiteX2" y="connsiteY2"/>
                  </a:cxn>
                </a:cxnLst>
                <a:rect l="l" t="t" r="r" b="b"/>
                <a:pathLst>
                  <a:path w="730662" h="917352">
                    <a:moveTo>
                      <a:pt x="730663" y="0"/>
                    </a:moveTo>
                    <a:cubicBezTo>
                      <a:pt x="431482" y="0"/>
                      <a:pt x="175927" y="132207"/>
                      <a:pt x="0" y="378047"/>
                    </a:cubicBezTo>
                    <a:lnTo>
                      <a:pt x="730663" y="917353"/>
                    </a:lnTo>
                    <a:close/>
                  </a:path>
                </a:pathLst>
              </a:custGeom>
              <a:solidFill>
                <a:srgbClr val="263238"/>
              </a:solidFill>
              <a:ln w="9525" cap="flat">
                <a:noFill/>
                <a:prstDash val="solid"/>
                <a:miter/>
              </a:ln>
            </p:spPr>
            <p:txBody>
              <a:bodyPr rtlCol="0" anchor="ctr"/>
              <a:lstStyle/>
              <a:p>
                <a:endParaRPr lang="zh-CN" altLang="en-US"/>
              </a:p>
            </p:txBody>
          </p:sp>
          <p:sp>
            <p:nvSpPr>
              <p:cNvPr id="82" name="任意多边形: 形状 81"/>
              <p:cNvSpPr/>
              <p:nvPr/>
            </p:nvSpPr>
            <p:spPr>
              <a:xfrm>
                <a:off x="6427374" y="2265045"/>
                <a:ext cx="511971" cy="835342"/>
              </a:xfrm>
              <a:custGeom>
                <a:avLst/>
                <a:gdLst>
                  <a:gd name="connsiteX0" fmla="*/ 476536 w 511971"/>
                  <a:gd name="connsiteY0" fmla="*/ 0 h 835342"/>
                  <a:gd name="connsiteX1" fmla="*/ 467582 w 511971"/>
                  <a:gd name="connsiteY1" fmla="*/ 667 h 835342"/>
                  <a:gd name="connsiteX2" fmla="*/ 501396 w 511971"/>
                  <a:gd name="connsiteY2" fmla="*/ 145447 h 835342"/>
                  <a:gd name="connsiteX3" fmla="*/ 418147 w 511971"/>
                  <a:gd name="connsiteY3" fmla="*/ 222313 h 835342"/>
                  <a:gd name="connsiteX4" fmla="*/ 310134 w 511971"/>
                  <a:gd name="connsiteY4" fmla="*/ 238506 h 835342"/>
                  <a:gd name="connsiteX5" fmla="*/ 259842 w 511971"/>
                  <a:gd name="connsiteY5" fmla="*/ 154591 h 835342"/>
                  <a:gd name="connsiteX6" fmla="*/ 176879 w 511971"/>
                  <a:gd name="connsiteY6" fmla="*/ 72866 h 835342"/>
                  <a:gd name="connsiteX7" fmla="*/ 168497 w 511971"/>
                  <a:gd name="connsiteY7" fmla="*/ 76771 h 835342"/>
                  <a:gd name="connsiteX8" fmla="*/ 300609 w 511971"/>
                  <a:gd name="connsiteY8" fmla="*/ 238696 h 835342"/>
                  <a:gd name="connsiteX9" fmla="*/ 7334 w 511971"/>
                  <a:gd name="connsiteY9" fmla="*/ 173450 h 835342"/>
                  <a:gd name="connsiteX10" fmla="*/ 0 w 511971"/>
                  <a:gd name="connsiteY10" fmla="*/ 178975 h 835342"/>
                  <a:gd name="connsiteX11" fmla="*/ 304324 w 511971"/>
                  <a:gd name="connsiteY11" fmla="*/ 247269 h 835342"/>
                  <a:gd name="connsiteX12" fmla="*/ 319278 w 511971"/>
                  <a:gd name="connsiteY12" fmla="*/ 418719 h 835342"/>
                  <a:gd name="connsiteX13" fmla="*/ 288512 w 511971"/>
                  <a:gd name="connsiteY13" fmla="*/ 497491 h 835342"/>
                  <a:gd name="connsiteX14" fmla="*/ 177832 w 511971"/>
                  <a:gd name="connsiteY14" fmla="*/ 482917 h 835342"/>
                  <a:gd name="connsiteX15" fmla="*/ 34290 w 511971"/>
                  <a:gd name="connsiteY15" fmla="*/ 540068 h 835342"/>
                  <a:gd name="connsiteX16" fmla="*/ 40767 w 511971"/>
                  <a:gd name="connsiteY16" fmla="*/ 544830 h 835342"/>
                  <a:gd name="connsiteX17" fmla="*/ 178213 w 511971"/>
                  <a:gd name="connsiteY17" fmla="*/ 491300 h 835342"/>
                  <a:gd name="connsiteX18" fmla="*/ 284988 w 511971"/>
                  <a:gd name="connsiteY18" fmla="*/ 503873 h 835342"/>
                  <a:gd name="connsiteX19" fmla="*/ 139827 w 511971"/>
                  <a:gd name="connsiteY19" fmla="*/ 618173 h 835342"/>
                  <a:gd name="connsiteX20" fmla="*/ 147923 w 511971"/>
                  <a:gd name="connsiteY20" fmla="*/ 624173 h 835342"/>
                  <a:gd name="connsiteX21" fmla="*/ 292989 w 511971"/>
                  <a:gd name="connsiteY21" fmla="*/ 506539 h 835342"/>
                  <a:gd name="connsiteX22" fmla="*/ 456438 w 511971"/>
                  <a:gd name="connsiteY22" fmla="*/ 691610 h 835342"/>
                  <a:gd name="connsiteX23" fmla="*/ 427863 w 511971"/>
                  <a:gd name="connsiteY23" fmla="*/ 830675 h 835342"/>
                  <a:gd name="connsiteX24" fmla="*/ 434245 w 511971"/>
                  <a:gd name="connsiteY24" fmla="*/ 835343 h 835342"/>
                  <a:gd name="connsiteX25" fmla="*/ 358981 w 511971"/>
                  <a:gd name="connsiteY25" fmla="*/ 529392 h 835342"/>
                  <a:gd name="connsiteX26" fmla="*/ 358045 w 511971"/>
                  <a:gd name="connsiteY26" fmla="*/ 528828 h 835342"/>
                  <a:gd name="connsiteX27" fmla="*/ 296418 w 511971"/>
                  <a:gd name="connsiteY27" fmla="*/ 500253 h 835342"/>
                  <a:gd name="connsiteX28" fmla="*/ 327184 w 511971"/>
                  <a:gd name="connsiteY28" fmla="*/ 420910 h 835342"/>
                  <a:gd name="connsiteX29" fmla="*/ 313563 w 511971"/>
                  <a:gd name="connsiteY29" fmla="*/ 247174 h 835342"/>
                  <a:gd name="connsiteX30" fmla="*/ 421100 w 511971"/>
                  <a:gd name="connsiteY30" fmla="*/ 230505 h 835342"/>
                  <a:gd name="connsiteX31" fmla="*/ 509968 w 511971"/>
                  <a:gd name="connsiteY31" fmla="*/ 147256 h 835342"/>
                  <a:gd name="connsiteX32" fmla="*/ 476536 w 511971"/>
                  <a:gd name="connsiteY32" fmla="*/ 0 h 835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11971" h="835342">
                    <a:moveTo>
                      <a:pt x="476536" y="0"/>
                    </a:moveTo>
                    <a:cubicBezTo>
                      <a:pt x="473488" y="0"/>
                      <a:pt x="470630" y="0"/>
                      <a:pt x="467582" y="667"/>
                    </a:cubicBezTo>
                    <a:cubicBezTo>
                      <a:pt x="493490" y="45339"/>
                      <a:pt x="509588" y="95059"/>
                      <a:pt x="501396" y="145447"/>
                    </a:cubicBezTo>
                    <a:cubicBezTo>
                      <a:pt x="494443" y="188976"/>
                      <a:pt x="452247" y="211264"/>
                      <a:pt x="418147" y="222313"/>
                    </a:cubicBezTo>
                    <a:cubicBezTo>
                      <a:pt x="383073" y="232718"/>
                      <a:pt x="346717" y="238168"/>
                      <a:pt x="310134" y="238506"/>
                    </a:cubicBezTo>
                    <a:cubicBezTo>
                      <a:pt x="297087" y="208468"/>
                      <a:pt x="280181" y="180259"/>
                      <a:pt x="259842" y="154591"/>
                    </a:cubicBezTo>
                    <a:cubicBezTo>
                      <a:pt x="235749" y="123956"/>
                      <a:pt x="207873" y="96496"/>
                      <a:pt x="176879" y="72866"/>
                    </a:cubicBezTo>
                    <a:cubicBezTo>
                      <a:pt x="174117" y="74009"/>
                      <a:pt x="171259" y="75343"/>
                      <a:pt x="168497" y="76771"/>
                    </a:cubicBezTo>
                    <a:cubicBezTo>
                      <a:pt x="225348" y="118886"/>
                      <a:pt x="270763" y="174550"/>
                      <a:pt x="300609" y="238696"/>
                    </a:cubicBezTo>
                    <a:cubicBezTo>
                      <a:pt x="199358" y="239554"/>
                      <a:pt x="83058" y="214408"/>
                      <a:pt x="7334" y="173450"/>
                    </a:cubicBezTo>
                    <a:lnTo>
                      <a:pt x="0" y="178975"/>
                    </a:lnTo>
                    <a:cubicBezTo>
                      <a:pt x="78200" y="222885"/>
                      <a:pt x="198977" y="249174"/>
                      <a:pt x="304324" y="247269"/>
                    </a:cubicBezTo>
                    <a:cubicBezTo>
                      <a:pt x="327731" y="301295"/>
                      <a:pt x="332979" y="361457"/>
                      <a:pt x="319278" y="418719"/>
                    </a:cubicBezTo>
                    <a:cubicBezTo>
                      <a:pt x="312626" y="446245"/>
                      <a:pt x="302276" y="472743"/>
                      <a:pt x="288512" y="497491"/>
                    </a:cubicBezTo>
                    <a:cubicBezTo>
                      <a:pt x="252654" y="486660"/>
                      <a:pt x="215271" y="481738"/>
                      <a:pt x="177832" y="482917"/>
                    </a:cubicBezTo>
                    <a:cubicBezTo>
                      <a:pt x="110490" y="485108"/>
                      <a:pt x="58198" y="506730"/>
                      <a:pt x="34290" y="540068"/>
                    </a:cubicBezTo>
                    <a:lnTo>
                      <a:pt x="40767" y="544830"/>
                    </a:lnTo>
                    <a:cubicBezTo>
                      <a:pt x="63055" y="513779"/>
                      <a:pt x="113252" y="493490"/>
                      <a:pt x="178213" y="491300"/>
                    </a:cubicBezTo>
                    <a:cubicBezTo>
                      <a:pt x="214247" y="489790"/>
                      <a:pt x="250290" y="494035"/>
                      <a:pt x="284988" y="503873"/>
                    </a:cubicBezTo>
                    <a:cubicBezTo>
                      <a:pt x="253389" y="559471"/>
                      <a:pt x="201287" y="600497"/>
                      <a:pt x="139827" y="618173"/>
                    </a:cubicBezTo>
                    <a:lnTo>
                      <a:pt x="147923" y="624173"/>
                    </a:lnTo>
                    <a:cubicBezTo>
                      <a:pt x="209411" y="604711"/>
                      <a:pt x="261244" y="562680"/>
                      <a:pt x="292989" y="506539"/>
                    </a:cubicBezTo>
                    <a:cubicBezTo>
                      <a:pt x="391954" y="538639"/>
                      <a:pt x="446341" y="616553"/>
                      <a:pt x="456438" y="691610"/>
                    </a:cubicBezTo>
                    <a:cubicBezTo>
                      <a:pt x="463082" y="739869"/>
                      <a:pt x="452998" y="788947"/>
                      <a:pt x="427863" y="830675"/>
                    </a:cubicBezTo>
                    <a:lnTo>
                      <a:pt x="434245" y="835343"/>
                    </a:lnTo>
                    <a:cubicBezTo>
                      <a:pt x="497947" y="730073"/>
                      <a:pt x="464251" y="593094"/>
                      <a:pt x="358981" y="529392"/>
                    </a:cubicBezTo>
                    <a:cubicBezTo>
                      <a:pt x="358670" y="529203"/>
                      <a:pt x="358358" y="529015"/>
                      <a:pt x="358045" y="528828"/>
                    </a:cubicBezTo>
                    <a:cubicBezTo>
                      <a:pt x="338689" y="516929"/>
                      <a:pt x="318006" y="507339"/>
                      <a:pt x="296418" y="500253"/>
                    </a:cubicBezTo>
                    <a:cubicBezTo>
                      <a:pt x="310092" y="475261"/>
                      <a:pt x="320436" y="448587"/>
                      <a:pt x="327184" y="420910"/>
                    </a:cubicBezTo>
                    <a:cubicBezTo>
                      <a:pt x="341098" y="363012"/>
                      <a:pt x="336330" y="302196"/>
                      <a:pt x="313563" y="247174"/>
                    </a:cubicBezTo>
                    <a:cubicBezTo>
                      <a:pt x="350000" y="246531"/>
                      <a:pt x="386179" y="240923"/>
                      <a:pt x="421100" y="230505"/>
                    </a:cubicBezTo>
                    <a:cubicBezTo>
                      <a:pt x="473202" y="213741"/>
                      <a:pt x="503872" y="184975"/>
                      <a:pt x="509968" y="147256"/>
                    </a:cubicBezTo>
                    <a:cubicBezTo>
                      <a:pt x="517588" y="96488"/>
                      <a:pt x="502825" y="46387"/>
                      <a:pt x="476536" y="0"/>
                    </a:cubicBezTo>
                    <a:close/>
                  </a:path>
                </a:pathLst>
              </a:custGeom>
              <a:solidFill>
                <a:srgbClr val="37474F"/>
              </a:solidFill>
              <a:ln w="9525" cap="flat">
                <a:noFill/>
                <a:prstDash val="solid"/>
                <a:miter/>
              </a:ln>
            </p:spPr>
            <p:txBody>
              <a:bodyPr rtlCol="0" anchor="ctr"/>
              <a:lstStyle/>
              <a:p>
                <a:endParaRPr lang="zh-CN" altLang="en-US"/>
              </a:p>
            </p:txBody>
          </p:sp>
          <p:sp>
            <p:nvSpPr>
              <p:cNvPr id="83" name="任意多边形: 形状 82"/>
              <p:cNvSpPr/>
              <p:nvPr/>
            </p:nvSpPr>
            <p:spPr>
              <a:xfrm>
                <a:off x="6971347" y="4017359"/>
                <a:ext cx="615886" cy="175260"/>
              </a:xfrm>
              <a:custGeom>
                <a:avLst/>
                <a:gdLst>
                  <a:gd name="connsiteX0" fmla="*/ 0 w 615886"/>
                  <a:gd name="connsiteY0" fmla="*/ 175260 h 175260"/>
                  <a:gd name="connsiteX1" fmla="*/ 85725 w 615886"/>
                  <a:gd name="connsiteY1" fmla="*/ 175260 h 175260"/>
                  <a:gd name="connsiteX2" fmla="*/ 615887 w 615886"/>
                  <a:gd name="connsiteY2" fmla="*/ 0 h 175260"/>
                  <a:gd name="connsiteX3" fmla="*/ 530162 w 615886"/>
                  <a:gd name="connsiteY3" fmla="*/ 0 h 175260"/>
                  <a:gd name="connsiteX4" fmla="*/ 0 w 615886"/>
                  <a:gd name="connsiteY4" fmla="*/ 175260 h 175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886" h="175260">
                    <a:moveTo>
                      <a:pt x="0" y="175260"/>
                    </a:moveTo>
                    <a:lnTo>
                      <a:pt x="85725" y="175260"/>
                    </a:lnTo>
                    <a:cubicBezTo>
                      <a:pt x="276674" y="175244"/>
                      <a:pt x="462551" y="113797"/>
                      <a:pt x="615887" y="0"/>
                    </a:cubicBezTo>
                    <a:lnTo>
                      <a:pt x="530162" y="0"/>
                    </a:lnTo>
                    <a:cubicBezTo>
                      <a:pt x="376826" y="113797"/>
                      <a:pt x="190949" y="175244"/>
                      <a:pt x="0" y="175260"/>
                    </a:cubicBezTo>
                    <a:close/>
                  </a:path>
                </a:pathLst>
              </a:custGeom>
              <a:solidFill>
                <a:srgbClr val="DBDBDB"/>
              </a:solidFill>
              <a:ln w="9525" cap="flat">
                <a:noFill/>
                <a:prstDash val="solid"/>
                <a:miter/>
              </a:ln>
            </p:spPr>
            <p:txBody>
              <a:bodyPr rtlCol="0" anchor="ctr"/>
              <a:lstStyle/>
              <a:p>
                <a:endParaRPr lang="zh-CN" altLang="en-US"/>
              </a:p>
            </p:txBody>
          </p:sp>
          <p:sp>
            <p:nvSpPr>
              <p:cNvPr id="84" name="任意多边形: 形状 83"/>
              <p:cNvSpPr/>
              <p:nvPr/>
            </p:nvSpPr>
            <p:spPr>
              <a:xfrm>
                <a:off x="6239827" y="3275457"/>
                <a:ext cx="1261681" cy="917248"/>
              </a:xfrm>
              <a:custGeom>
                <a:avLst/>
                <a:gdLst>
                  <a:gd name="connsiteX0" fmla="*/ 730663 w 1261681"/>
                  <a:gd name="connsiteY0" fmla="*/ 0 h 917248"/>
                  <a:gd name="connsiteX1" fmla="*/ 0 w 1261681"/>
                  <a:gd name="connsiteY1" fmla="*/ 539020 h 917248"/>
                  <a:gd name="connsiteX2" fmla="*/ 1245745 w 1261681"/>
                  <a:gd name="connsiteY2" fmla="*/ 753423 h 917248"/>
                  <a:gd name="connsiteX3" fmla="*/ 1261681 w 1261681"/>
                  <a:gd name="connsiteY3" fmla="*/ 741902 h 917248"/>
                </a:gdLst>
                <a:ahLst/>
                <a:cxnLst>
                  <a:cxn ang="0">
                    <a:pos x="connsiteX0" y="connsiteY0"/>
                  </a:cxn>
                  <a:cxn ang="0">
                    <a:pos x="connsiteX1" y="connsiteY1"/>
                  </a:cxn>
                  <a:cxn ang="0">
                    <a:pos x="connsiteX2" y="connsiteY2"/>
                  </a:cxn>
                  <a:cxn ang="0">
                    <a:pos x="connsiteX3" y="connsiteY3"/>
                  </a:cxn>
                </a:cxnLst>
                <a:rect l="l" t="t" r="r" b="b"/>
                <a:pathLst>
                  <a:path w="1261681" h="917248">
                    <a:moveTo>
                      <a:pt x="730663" y="0"/>
                    </a:moveTo>
                    <a:lnTo>
                      <a:pt x="0" y="539020"/>
                    </a:lnTo>
                    <a:cubicBezTo>
                      <a:pt x="284797" y="942229"/>
                      <a:pt x="842536" y="1038220"/>
                      <a:pt x="1245745" y="753423"/>
                    </a:cubicBezTo>
                    <a:cubicBezTo>
                      <a:pt x="1251100" y="749641"/>
                      <a:pt x="1256412" y="745801"/>
                      <a:pt x="1261681" y="741902"/>
                    </a:cubicBezTo>
                    <a:close/>
                  </a:path>
                </a:pathLst>
              </a:custGeom>
              <a:solidFill>
                <a:srgbClr val="EBEBEB"/>
              </a:solidFill>
              <a:ln w="9525" cap="flat">
                <a:noFill/>
                <a:prstDash val="solid"/>
                <a:miter/>
              </a:ln>
            </p:spPr>
            <p:txBody>
              <a:bodyPr rtlCol="0" anchor="ctr"/>
              <a:lstStyle/>
              <a:p>
                <a:endParaRPr lang="zh-CN" altLang="en-US"/>
              </a:p>
            </p:txBody>
          </p:sp>
          <p:sp>
            <p:nvSpPr>
              <p:cNvPr id="85" name="任意多边形: 形状 84"/>
              <p:cNvSpPr/>
              <p:nvPr/>
            </p:nvSpPr>
            <p:spPr>
              <a:xfrm>
                <a:off x="6567624" y="3406270"/>
                <a:ext cx="868162" cy="781491"/>
              </a:xfrm>
              <a:custGeom>
                <a:avLst/>
                <a:gdLst>
                  <a:gd name="connsiteX0" fmla="*/ 504974 w 868162"/>
                  <a:gd name="connsiteY0" fmla="*/ 11776 h 781491"/>
                  <a:gd name="connsiteX1" fmla="*/ 497830 w 868162"/>
                  <a:gd name="connsiteY1" fmla="*/ 2251 h 781491"/>
                  <a:gd name="connsiteX2" fmla="*/ 347526 w 868162"/>
                  <a:gd name="connsiteY2" fmla="*/ 33778 h 781491"/>
                  <a:gd name="connsiteX3" fmla="*/ 292947 w 868162"/>
                  <a:gd name="connsiteY3" fmla="*/ 76164 h 781491"/>
                  <a:gd name="connsiteX4" fmla="*/ 235797 w 868162"/>
                  <a:gd name="connsiteY4" fmla="*/ 11204 h 781491"/>
                  <a:gd name="connsiteX5" fmla="*/ 223701 w 868162"/>
                  <a:gd name="connsiteY5" fmla="*/ 1679 h 781491"/>
                  <a:gd name="connsiteX6" fmla="*/ 216652 w 868162"/>
                  <a:gd name="connsiteY6" fmla="*/ 6822 h 781491"/>
                  <a:gd name="connsiteX7" fmla="*/ 230273 w 868162"/>
                  <a:gd name="connsiteY7" fmla="*/ 17967 h 781491"/>
                  <a:gd name="connsiteX8" fmla="*/ 287423 w 868162"/>
                  <a:gd name="connsiteY8" fmla="*/ 82642 h 781491"/>
                  <a:gd name="connsiteX9" fmla="*/ 222462 w 868162"/>
                  <a:gd name="connsiteY9" fmla="*/ 175891 h 781491"/>
                  <a:gd name="connsiteX10" fmla="*/ 234178 w 868162"/>
                  <a:gd name="connsiteY10" fmla="*/ 363248 h 781491"/>
                  <a:gd name="connsiteX11" fmla="*/ 306949 w 868162"/>
                  <a:gd name="connsiteY11" fmla="*/ 338959 h 781491"/>
                  <a:gd name="connsiteX12" fmla="*/ 297424 w 868162"/>
                  <a:gd name="connsiteY12" fmla="*/ 82642 h 781491"/>
                  <a:gd name="connsiteX13" fmla="*/ 504974 w 868162"/>
                  <a:gd name="connsiteY13" fmla="*/ 11776 h 781491"/>
                  <a:gd name="connsiteX14" fmla="*/ 299901 w 868162"/>
                  <a:gd name="connsiteY14" fmla="*/ 333530 h 781491"/>
                  <a:gd name="connsiteX15" fmla="*/ 238179 w 868162"/>
                  <a:gd name="connsiteY15" fmla="*/ 355628 h 781491"/>
                  <a:gd name="connsiteX16" fmla="*/ 229606 w 868162"/>
                  <a:gd name="connsiteY16" fmla="*/ 179035 h 781491"/>
                  <a:gd name="connsiteX17" fmla="*/ 290947 w 868162"/>
                  <a:gd name="connsiteY17" fmla="*/ 88261 h 781491"/>
                  <a:gd name="connsiteX18" fmla="*/ 299901 w 868162"/>
                  <a:gd name="connsiteY18" fmla="*/ 333530 h 781491"/>
                  <a:gd name="connsiteX19" fmla="*/ 685282 w 868162"/>
                  <a:gd name="connsiteY19" fmla="*/ 263807 h 781491"/>
                  <a:gd name="connsiteX20" fmla="*/ 685282 w 868162"/>
                  <a:gd name="connsiteY20" fmla="*/ 263807 h 781491"/>
                  <a:gd name="connsiteX21" fmla="*/ 679472 w 868162"/>
                  <a:gd name="connsiteY21" fmla="*/ 277428 h 781491"/>
                  <a:gd name="connsiteX22" fmla="*/ 664613 w 868162"/>
                  <a:gd name="connsiteY22" fmla="*/ 285333 h 781491"/>
                  <a:gd name="connsiteX23" fmla="*/ 652993 w 868162"/>
                  <a:gd name="connsiteY23" fmla="*/ 231708 h 781491"/>
                  <a:gd name="connsiteX24" fmla="*/ 654612 w 868162"/>
                  <a:gd name="connsiteY24" fmla="*/ 220849 h 781491"/>
                  <a:gd name="connsiteX25" fmla="*/ 648039 w 868162"/>
                  <a:gd name="connsiteY25" fmla="*/ 211324 h 781491"/>
                  <a:gd name="connsiteX26" fmla="*/ 644706 w 868162"/>
                  <a:gd name="connsiteY26" fmla="*/ 230374 h 781491"/>
                  <a:gd name="connsiteX27" fmla="*/ 662898 w 868162"/>
                  <a:gd name="connsiteY27" fmla="*/ 292953 h 781491"/>
                  <a:gd name="connsiteX28" fmla="*/ 691473 w 868162"/>
                  <a:gd name="connsiteY28" fmla="*/ 271522 h 781491"/>
                  <a:gd name="connsiteX29" fmla="*/ 543264 w 868162"/>
                  <a:gd name="connsiteY29" fmla="*/ 207800 h 781491"/>
                  <a:gd name="connsiteX30" fmla="*/ 458397 w 868162"/>
                  <a:gd name="connsiteY30" fmla="*/ 255425 h 781491"/>
                  <a:gd name="connsiteX31" fmla="*/ 431727 w 868162"/>
                  <a:gd name="connsiteY31" fmla="*/ 632234 h 781491"/>
                  <a:gd name="connsiteX32" fmla="*/ 264372 w 868162"/>
                  <a:gd name="connsiteY32" fmla="*/ 685098 h 781491"/>
                  <a:gd name="connsiteX33" fmla="*/ 179219 w 868162"/>
                  <a:gd name="connsiteY33" fmla="*/ 671858 h 781491"/>
                  <a:gd name="connsiteX34" fmla="*/ 169694 w 868162"/>
                  <a:gd name="connsiteY34" fmla="*/ 558605 h 781491"/>
                  <a:gd name="connsiteX35" fmla="*/ 40535 w 868162"/>
                  <a:gd name="connsiteY35" fmla="*/ 422493 h 781491"/>
                  <a:gd name="connsiteX36" fmla="*/ 244 w 868162"/>
                  <a:gd name="connsiteY36" fmla="*/ 487835 h 781491"/>
                  <a:gd name="connsiteX37" fmla="*/ 172170 w 868162"/>
                  <a:gd name="connsiteY37" fmla="*/ 678335 h 781491"/>
                  <a:gd name="connsiteX38" fmla="*/ 154740 w 868162"/>
                  <a:gd name="connsiteY38" fmla="*/ 751296 h 781491"/>
                  <a:gd name="connsiteX39" fmla="*/ 162360 w 868162"/>
                  <a:gd name="connsiteY39" fmla="*/ 753487 h 781491"/>
                  <a:gd name="connsiteX40" fmla="*/ 164360 w 868162"/>
                  <a:gd name="connsiteY40" fmla="*/ 747963 h 781491"/>
                  <a:gd name="connsiteX41" fmla="*/ 178933 w 868162"/>
                  <a:gd name="connsiteY41" fmla="*/ 680431 h 781491"/>
                  <a:gd name="connsiteX42" fmla="*/ 264658 w 868162"/>
                  <a:gd name="connsiteY42" fmla="*/ 693575 h 781491"/>
                  <a:gd name="connsiteX43" fmla="*/ 434108 w 868162"/>
                  <a:gd name="connsiteY43" fmla="*/ 641855 h 781491"/>
                  <a:gd name="connsiteX44" fmla="*/ 474494 w 868162"/>
                  <a:gd name="connsiteY44" fmla="*/ 744534 h 781491"/>
                  <a:gd name="connsiteX45" fmla="*/ 501926 w 868162"/>
                  <a:gd name="connsiteY45" fmla="*/ 781491 h 781491"/>
                  <a:gd name="connsiteX46" fmla="*/ 512403 w 868162"/>
                  <a:gd name="connsiteY46" fmla="*/ 780157 h 781491"/>
                  <a:gd name="connsiteX47" fmla="*/ 481638 w 868162"/>
                  <a:gd name="connsiteY47" fmla="*/ 740343 h 781491"/>
                  <a:gd name="connsiteX48" fmla="*/ 441728 w 868162"/>
                  <a:gd name="connsiteY48" fmla="*/ 636520 h 781491"/>
                  <a:gd name="connsiteX49" fmla="*/ 514023 w 868162"/>
                  <a:gd name="connsiteY49" fmla="*/ 568035 h 781491"/>
                  <a:gd name="connsiteX50" fmla="*/ 614416 w 868162"/>
                  <a:gd name="connsiteY50" fmla="*/ 329910 h 781491"/>
                  <a:gd name="connsiteX51" fmla="*/ 543360 w 868162"/>
                  <a:gd name="connsiteY51" fmla="*/ 207800 h 781491"/>
                  <a:gd name="connsiteX52" fmla="*/ 172552 w 868162"/>
                  <a:gd name="connsiteY52" fmla="*/ 669477 h 781491"/>
                  <a:gd name="connsiteX53" fmla="*/ 8245 w 868162"/>
                  <a:gd name="connsiteY53" fmla="*/ 487168 h 781491"/>
                  <a:gd name="connsiteX54" fmla="*/ 41392 w 868162"/>
                  <a:gd name="connsiteY54" fmla="*/ 430494 h 781491"/>
                  <a:gd name="connsiteX55" fmla="*/ 161407 w 868162"/>
                  <a:gd name="connsiteY55" fmla="*/ 560416 h 781491"/>
                  <a:gd name="connsiteX56" fmla="*/ 172552 w 868162"/>
                  <a:gd name="connsiteY56" fmla="*/ 669477 h 781491"/>
                  <a:gd name="connsiteX57" fmla="*/ 606225 w 868162"/>
                  <a:gd name="connsiteY57" fmla="*/ 329149 h 781491"/>
                  <a:gd name="connsiteX58" fmla="*/ 439442 w 868162"/>
                  <a:gd name="connsiteY58" fmla="*/ 626614 h 781491"/>
                  <a:gd name="connsiteX59" fmla="*/ 465541 w 868162"/>
                  <a:gd name="connsiteY59" fmla="*/ 259711 h 781491"/>
                  <a:gd name="connsiteX60" fmla="*/ 542503 w 868162"/>
                  <a:gd name="connsiteY60" fmla="*/ 216087 h 781491"/>
                  <a:gd name="connsiteX61" fmla="*/ 606225 w 868162"/>
                  <a:gd name="connsiteY61" fmla="*/ 329149 h 781491"/>
                  <a:gd name="connsiteX62" fmla="*/ 862352 w 868162"/>
                  <a:gd name="connsiteY62" fmla="*/ 511267 h 781491"/>
                  <a:gd name="connsiteX63" fmla="*/ 795201 w 868162"/>
                  <a:gd name="connsiteY63" fmla="*/ 640235 h 781491"/>
                  <a:gd name="connsiteX64" fmla="*/ 728526 w 868162"/>
                  <a:gd name="connsiteY64" fmla="*/ 724817 h 781491"/>
                  <a:gd name="connsiteX65" fmla="*/ 747004 w 868162"/>
                  <a:gd name="connsiteY65" fmla="*/ 717387 h 781491"/>
                  <a:gd name="connsiteX66" fmla="*/ 868162 w 868162"/>
                  <a:gd name="connsiteY66" fmla="*/ 519649 h 78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68162" h="781491">
                    <a:moveTo>
                      <a:pt x="504974" y="11776"/>
                    </a:moveTo>
                    <a:lnTo>
                      <a:pt x="497830" y="2251"/>
                    </a:lnTo>
                    <a:cubicBezTo>
                      <a:pt x="445582" y="-5195"/>
                      <a:pt x="392379" y="5965"/>
                      <a:pt x="347526" y="33778"/>
                    </a:cubicBezTo>
                    <a:cubicBezTo>
                      <a:pt x="327802" y="45816"/>
                      <a:pt x="309494" y="60035"/>
                      <a:pt x="292947" y="76164"/>
                    </a:cubicBezTo>
                    <a:cubicBezTo>
                      <a:pt x="276800" y="52120"/>
                      <a:pt x="257588" y="30283"/>
                      <a:pt x="235797" y="11204"/>
                    </a:cubicBezTo>
                    <a:cubicBezTo>
                      <a:pt x="231892" y="7680"/>
                      <a:pt x="227892" y="4346"/>
                      <a:pt x="223701" y="1679"/>
                    </a:cubicBezTo>
                    <a:lnTo>
                      <a:pt x="216652" y="6822"/>
                    </a:lnTo>
                    <a:cubicBezTo>
                      <a:pt x="221224" y="10347"/>
                      <a:pt x="226177" y="14061"/>
                      <a:pt x="230273" y="17967"/>
                    </a:cubicBezTo>
                    <a:cubicBezTo>
                      <a:pt x="252157" y="36844"/>
                      <a:pt x="271382" y="58600"/>
                      <a:pt x="287423" y="82642"/>
                    </a:cubicBezTo>
                    <a:cubicBezTo>
                      <a:pt x="260877" y="110013"/>
                      <a:pt x="238939" y="141505"/>
                      <a:pt x="222462" y="175891"/>
                    </a:cubicBezTo>
                    <a:cubicBezTo>
                      <a:pt x="182553" y="259426"/>
                      <a:pt x="187220" y="334673"/>
                      <a:pt x="234178" y="363248"/>
                    </a:cubicBezTo>
                    <a:cubicBezTo>
                      <a:pt x="257991" y="377631"/>
                      <a:pt x="285137" y="368582"/>
                      <a:pt x="306949" y="338959"/>
                    </a:cubicBezTo>
                    <a:cubicBezTo>
                      <a:pt x="345049" y="287143"/>
                      <a:pt x="359432" y="181130"/>
                      <a:pt x="297424" y="82642"/>
                    </a:cubicBezTo>
                    <a:cubicBezTo>
                      <a:pt x="360575" y="19586"/>
                      <a:pt x="438585" y="631"/>
                      <a:pt x="504974" y="11776"/>
                    </a:cubicBezTo>
                    <a:close/>
                    <a:moveTo>
                      <a:pt x="299901" y="333530"/>
                    </a:moveTo>
                    <a:cubicBezTo>
                      <a:pt x="280851" y="359343"/>
                      <a:pt x="257895" y="367629"/>
                      <a:pt x="238179" y="355628"/>
                    </a:cubicBezTo>
                    <a:cubicBezTo>
                      <a:pt x="195030" y="329434"/>
                      <a:pt x="191602" y="258378"/>
                      <a:pt x="229606" y="179035"/>
                    </a:cubicBezTo>
                    <a:cubicBezTo>
                      <a:pt x="245056" y="145685"/>
                      <a:pt x="265767" y="115036"/>
                      <a:pt x="290947" y="88261"/>
                    </a:cubicBezTo>
                    <a:cubicBezTo>
                      <a:pt x="350002" y="183035"/>
                      <a:pt x="336572" y="283810"/>
                      <a:pt x="299901" y="333530"/>
                    </a:cubicBezTo>
                    <a:close/>
                    <a:moveTo>
                      <a:pt x="685282" y="263807"/>
                    </a:moveTo>
                    <a:lnTo>
                      <a:pt x="685282" y="263807"/>
                    </a:lnTo>
                    <a:cubicBezTo>
                      <a:pt x="683965" y="268587"/>
                      <a:pt x="682011" y="273169"/>
                      <a:pt x="679472" y="277428"/>
                    </a:cubicBezTo>
                    <a:cubicBezTo>
                      <a:pt x="676808" y="283055"/>
                      <a:pt x="670769" y="286269"/>
                      <a:pt x="664613" y="285333"/>
                    </a:cubicBezTo>
                    <a:cubicBezTo>
                      <a:pt x="657564" y="283810"/>
                      <a:pt x="649468" y="263902"/>
                      <a:pt x="652993" y="231708"/>
                    </a:cubicBezTo>
                    <a:cubicBezTo>
                      <a:pt x="652993" y="229041"/>
                      <a:pt x="653850" y="225326"/>
                      <a:pt x="654612" y="220849"/>
                    </a:cubicBezTo>
                    <a:lnTo>
                      <a:pt x="648039" y="211324"/>
                    </a:lnTo>
                    <a:cubicBezTo>
                      <a:pt x="646558" y="217604"/>
                      <a:pt x="645445" y="223965"/>
                      <a:pt x="644706" y="230374"/>
                    </a:cubicBezTo>
                    <a:cubicBezTo>
                      <a:pt x="640991" y="263712"/>
                      <a:pt x="648611" y="290001"/>
                      <a:pt x="662898" y="292953"/>
                    </a:cubicBezTo>
                    <a:cubicBezTo>
                      <a:pt x="675186" y="295430"/>
                      <a:pt x="685282" y="287619"/>
                      <a:pt x="691473" y="271522"/>
                    </a:cubicBezTo>
                    <a:close/>
                    <a:moveTo>
                      <a:pt x="543264" y="207800"/>
                    </a:moveTo>
                    <a:cubicBezTo>
                      <a:pt x="509260" y="204466"/>
                      <a:pt x="480590" y="220468"/>
                      <a:pt x="458397" y="255425"/>
                    </a:cubicBezTo>
                    <a:cubicBezTo>
                      <a:pt x="407533" y="335149"/>
                      <a:pt x="399913" y="500979"/>
                      <a:pt x="431727" y="632234"/>
                    </a:cubicBezTo>
                    <a:cubicBezTo>
                      <a:pt x="383131" y="667499"/>
                      <a:pt x="324408" y="686048"/>
                      <a:pt x="264372" y="685098"/>
                    </a:cubicBezTo>
                    <a:cubicBezTo>
                      <a:pt x="235525" y="684497"/>
                      <a:pt x="206887" y="680045"/>
                      <a:pt x="179219" y="671858"/>
                    </a:cubicBezTo>
                    <a:cubicBezTo>
                      <a:pt x="182272" y="633840"/>
                      <a:pt x="179054" y="595579"/>
                      <a:pt x="169694" y="558605"/>
                    </a:cubicBezTo>
                    <a:cubicBezTo>
                      <a:pt x="146739" y="468976"/>
                      <a:pt x="94827" y="414207"/>
                      <a:pt x="40535" y="422493"/>
                    </a:cubicBezTo>
                    <a:cubicBezTo>
                      <a:pt x="13008" y="426685"/>
                      <a:pt x="-2137" y="451068"/>
                      <a:pt x="244" y="487835"/>
                    </a:cubicBezTo>
                    <a:cubicBezTo>
                      <a:pt x="4340" y="552034"/>
                      <a:pt x="61204" y="642616"/>
                      <a:pt x="172170" y="678335"/>
                    </a:cubicBezTo>
                    <a:cubicBezTo>
                      <a:pt x="169838" y="703357"/>
                      <a:pt x="163969" y="727922"/>
                      <a:pt x="154740" y="751296"/>
                    </a:cubicBezTo>
                    <a:lnTo>
                      <a:pt x="162360" y="753487"/>
                    </a:lnTo>
                    <a:lnTo>
                      <a:pt x="164360" y="747963"/>
                    </a:lnTo>
                    <a:cubicBezTo>
                      <a:pt x="171788" y="726085"/>
                      <a:pt x="176678" y="703425"/>
                      <a:pt x="178933" y="680431"/>
                    </a:cubicBezTo>
                    <a:cubicBezTo>
                      <a:pt x="206801" y="688586"/>
                      <a:pt x="235627" y="693006"/>
                      <a:pt x="264658" y="693575"/>
                    </a:cubicBezTo>
                    <a:cubicBezTo>
                      <a:pt x="325181" y="694631"/>
                      <a:pt x="384490" y="676528"/>
                      <a:pt x="434108" y="641855"/>
                    </a:cubicBezTo>
                    <a:cubicBezTo>
                      <a:pt x="442858" y="677752"/>
                      <a:pt x="456444" y="712294"/>
                      <a:pt x="474494" y="744534"/>
                    </a:cubicBezTo>
                    <a:cubicBezTo>
                      <a:pt x="482075" y="757940"/>
                      <a:pt x="491290" y="770353"/>
                      <a:pt x="501926" y="781491"/>
                    </a:cubicBezTo>
                    <a:lnTo>
                      <a:pt x="512403" y="780157"/>
                    </a:lnTo>
                    <a:cubicBezTo>
                      <a:pt x="500366" y="768363"/>
                      <a:pt x="490014" y="754966"/>
                      <a:pt x="481638" y="740343"/>
                    </a:cubicBezTo>
                    <a:cubicBezTo>
                      <a:pt x="463515" y="707785"/>
                      <a:pt x="450080" y="672833"/>
                      <a:pt x="441728" y="636520"/>
                    </a:cubicBezTo>
                    <a:cubicBezTo>
                      <a:pt x="468676" y="616901"/>
                      <a:pt x="492975" y="593883"/>
                      <a:pt x="514023" y="568035"/>
                    </a:cubicBezTo>
                    <a:cubicBezTo>
                      <a:pt x="571173" y="498408"/>
                      <a:pt x="609273" y="407349"/>
                      <a:pt x="614416" y="329910"/>
                    </a:cubicBezTo>
                    <a:cubicBezTo>
                      <a:pt x="618893" y="258092"/>
                      <a:pt x="592223" y="212562"/>
                      <a:pt x="543360" y="207800"/>
                    </a:cubicBezTo>
                    <a:close/>
                    <a:moveTo>
                      <a:pt x="172552" y="669477"/>
                    </a:moveTo>
                    <a:cubicBezTo>
                      <a:pt x="66538" y="634710"/>
                      <a:pt x="12151" y="548795"/>
                      <a:pt x="8245" y="487168"/>
                    </a:cubicBezTo>
                    <a:cubicBezTo>
                      <a:pt x="6245" y="455164"/>
                      <a:pt x="18627" y="434019"/>
                      <a:pt x="41392" y="430494"/>
                    </a:cubicBezTo>
                    <a:cubicBezTo>
                      <a:pt x="91303" y="422970"/>
                      <a:pt x="139500" y="475167"/>
                      <a:pt x="161407" y="560416"/>
                    </a:cubicBezTo>
                    <a:cubicBezTo>
                      <a:pt x="170881" y="595949"/>
                      <a:pt x="174642" y="632762"/>
                      <a:pt x="172552" y="669477"/>
                    </a:cubicBezTo>
                    <a:close/>
                    <a:moveTo>
                      <a:pt x="606225" y="329149"/>
                    </a:moveTo>
                    <a:cubicBezTo>
                      <a:pt x="600129" y="427542"/>
                      <a:pt x="537645" y="553938"/>
                      <a:pt x="439442" y="626614"/>
                    </a:cubicBezTo>
                    <a:cubicBezTo>
                      <a:pt x="409724" y="498027"/>
                      <a:pt x="417058" y="335530"/>
                      <a:pt x="465541" y="259711"/>
                    </a:cubicBezTo>
                    <a:cubicBezTo>
                      <a:pt x="485924" y="227802"/>
                      <a:pt x="511832" y="213134"/>
                      <a:pt x="542503" y="216087"/>
                    </a:cubicBezTo>
                    <a:cubicBezTo>
                      <a:pt x="587079" y="220373"/>
                      <a:pt x="610320" y="261616"/>
                      <a:pt x="606225" y="329149"/>
                    </a:cubicBezTo>
                    <a:close/>
                    <a:moveTo>
                      <a:pt x="862352" y="511267"/>
                    </a:moveTo>
                    <a:cubicBezTo>
                      <a:pt x="843670" y="556085"/>
                      <a:pt x="821206" y="599230"/>
                      <a:pt x="795201" y="640235"/>
                    </a:cubicBezTo>
                    <a:cubicBezTo>
                      <a:pt x="775738" y="670501"/>
                      <a:pt x="753411" y="698825"/>
                      <a:pt x="728526" y="724817"/>
                    </a:cubicBezTo>
                    <a:cubicBezTo>
                      <a:pt x="734717" y="722436"/>
                      <a:pt x="740908" y="719864"/>
                      <a:pt x="747004" y="717387"/>
                    </a:cubicBezTo>
                    <a:cubicBezTo>
                      <a:pt x="804154" y="653570"/>
                      <a:pt x="845683" y="572512"/>
                      <a:pt x="868162" y="519649"/>
                    </a:cubicBezTo>
                    <a:close/>
                  </a:path>
                </a:pathLst>
              </a:custGeom>
              <a:solidFill>
                <a:srgbClr val="DBDBDB"/>
              </a:solidFill>
              <a:ln w="9525" cap="flat">
                <a:noFill/>
                <a:prstDash val="solid"/>
                <a:miter/>
              </a:ln>
            </p:spPr>
            <p:txBody>
              <a:bodyPr rtlCol="0" anchor="ctr"/>
              <a:lstStyle/>
              <a:p>
                <a:endParaRPr lang="zh-CN" altLang="en-US"/>
              </a:p>
            </p:txBody>
          </p:sp>
          <p:sp>
            <p:nvSpPr>
              <p:cNvPr id="86" name="任意多边形: 形状 85"/>
              <p:cNvSpPr/>
              <p:nvPr/>
            </p:nvSpPr>
            <p:spPr>
              <a:xfrm>
                <a:off x="6970490" y="3275457"/>
                <a:ext cx="616934" cy="741902"/>
              </a:xfrm>
              <a:custGeom>
                <a:avLst/>
                <a:gdLst>
                  <a:gd name="connsiteX0" fmla="*/ 531019 w 616934"/>
                  <a:gd name="connsiteY0" fmla="*/ 741902 h 741902"/>
                  <a:gd name="connsiteX1" fmla="*/ 616934 w 616934"/>
                  <a:gd name="connsiteY1" fmla="*/ 741902 h 741902"/>
                  <a:gd name="connsiteX2" fmla="*/ 85915 w 616934"/>
                  <a:gd name="connsiteY2" fmla="*/ 0 h 741902"/>
                  <a:gd name="connsiteX3" fmla="*/ 0 w 616934"/>
                  <a:gd name="connsiteY3" fmla="*/ 0 h 741902"/>
                  <a:gd name="connsiteX4" fmla="*/ 531019 w 616934"/>
                  <a:gd name="connsiteY4" fmla="*/ 741902 h 741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1902">
                    <a:moveTo>
                      <a:pt x="531019" y="741902"/>
                    </a:moveTo>
                    <a:lnTo>
                      <a:pt x="616934" y="741902"/>
                    </a:lnTo>
                    <a:lnTo>
                      <a:pt x="85915" y="0"/>
                    </a:lnTo>
                    <a:lnTo>
                      <a:pt x="0" y="0"/>
                    </a:lnTo>
                    <a:lnTo>
                      <a:pt x="531019" y="741902"/>
                    </a:lnTo>
                    <a:close/>
                  </a:path>
                </a:pathLst>
              </a:custGeom>
              <a:solidFill>
                <a:srgbClr val="C7C7C7"/>
              </a:solidFill>
              <a:ln w="9525" cap="flat">
                <a:noFill/>
                <a:prstDash val="solid"/>
                <a:miter/>
              </a:ln>
            </p:spPr>
            <p:txBody>
              <a:bodyPr rtlCol="0" anchor="ctr"/>
              <a:lstStyle/>
              <a:p>
                <a:endParaRPr lang="zh-CN" altLang="en-US"/>
              </a:p>
            </p:txBody>
          </p:sp>
          <p:sp>
            <p:nvSpPr>
              <p:cNvPr id="87" name="任意多边形: 形状 86"/>
              <p:cNvSpPr/>
              <p:nvPr/>
            </p:nvSpPr>
            <p:spPr>
              <a:xfrm>
                <a:off x="7501508" y="2438018"/>
                <a:ext cx="458218" cy="1484090"/>
              </a:xfrm>
              <a:custGeom>
                <a:avLst/>
                <a:gdLst>
                  <a:gd name="connsiteX0" fmla="*/ 0 w 458218"/>
                  <a:gd name="connsiteY0" fmla="*/ 1484090 h 1484090"/>
                  <a:gd name="connsiteX1" fmla="*/ 85725 w 458218"/>
                  <a:gd name="connsiteY1" fmla="*/ 1484090 h 1484090"/>
                  <a:gd name="connsiteX2" fmla="*/ 285750 w 458218"/>
                  <a:gd name="connsiteY2" fmla="*/ 202883 h 1484090"/>
                  <a:gd name="connsiteX3" fmla="*/ 85725 w 458218"/>
                  <a:gd name="connsiteY3" fmla="*/ 0 h 1484090"/>
                  <a:gd name="connsiteX4" fmla="*/ 0 w 458218"/>
                  <a:gd name="connsiteY4" fmla="*/ 0 h 1484090"/>
                  <a:gd name="connsiteX5" fmla="*/ 200025 w 458218"/>
                  <a:gd name="connsiteY5" fmla="*/ 202883 h 1484090"/>
                  <a:gd name="connsiteX6" fmla="*/ 0 w 458218"/>
                  <a:gd name="connsiteY6" fmla="*/ 1484090 h 148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218" h="1484090">
                    <a:moveTo>
                      <a:pt x="0" y="1484090"/>
                    </a:moveTo>
                    <a:lnTo>
                      <a:pt x="85725" y="1484090"/>
                    </a:lnTo>
                    <a:cubicBezTo>
                      <a:pt x="489395" y="1186339"/>
                      <a:pt x="578834" y="612648"/>
                      <a:pt x="285750" y="202883"/>
                    </a:cubicBezTo>
                    <a:cubicBezTo>
                      <a:pt x="230924" y="124517"/>
                      <a:pt x="163305" y="55932"/>
                      <a:pt x="85725" y="0"/>
                    </a:cubicBezTo>
                    <a:lnTo>
                      <a:pt x="0" y="0"/>
                    </a:lnTo>
                    <a:cubicBezTo>
                      <a:pt x="77553" y="55964"/>
                      <a:pt x="145167" y="124544"/>
                      <a:pt x="200025" y="202883"/>
                    </a:cubicBezTo>
                    <a:cubicBezTo>
                      <a:pt x="493205" y="612648"/>
                      <a:pt x="404241" y="1186339"/>
                      <a:pt x="0" y="1484090"/>
                    </a:cubicBezTo>
                    <a:close/>
                  </a:path>
                </a:pathLst>
              </a:custGeom>
              <a:solidFill>
                <a:srgbClr val="37474F"/>
              </a:solidFill>
              <a:ln w="9525" cap="flat">
                <a:noFill/>
                <a:prstDash val="solid"/>
                <a:miter/>
              </a:ln>
            </p:spPr>
            <p:txBody>
              <a:bodyPr rtlCol="0" anchor="ctr"/>
              <a:lstStyle/>
              <a:p>
                <a:endParaRPr lang="zh-CN" altLang="en-US"/>
              </a:p>
            </p:txBody>
          </p:sp>
          <p:sp>
            <p:nvSpPr>
              <p:cNvPr id="88" name="任意多边形: 形状 87"/>
              <p:cNvSpPr/>
              <p:nvPr/>
            </p:nvSpPr>
            <p:spPr>
              <a:xfrm>
                <a:off x="6970490" y="2438400"/>
                <a:ext cx="903581" cy="1484090"/>
              </a:xfrm>
              <a:custGeom>
                <a:avLst/>
                <a:gdLst>
                  <a:gd name="connsiteX0" fmla="*/ 531019 w 903581"/>
                  <a:gd name="connsiteY0" fmla="*/ 0 h 1484090"/>
                  <a:gd name="connsiteX1" fmla="*/ 0 w 903581"/>
                  <a:gd name="connsiteY1" fmla="*/ 742188 h 1484090"/>
                  <a:gd name="connsiteX2" fmla="*/ 531019 w 903581"/>
                  <a:gd name="connsiteY2" fmla="*/ 1484090 h 1484090"/>
                  <a:gd name="connsiteX3" fmla="*/ 731044 w 903581"/>
                  <a:gd name="connsiteY3" fmla="*/ 202883 h 1484090"/>
                  <a:gd name="connsiteX4" fmla="*/ 531019 w 903581"/>
                  <a:gd name="connsiteY4" fmla="*/ 0 h 148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581" h="1484090">
                    <a:moveTo>
                      <a:pt x="531019" y="0"/>
                    </a:moveTo>
                    <a:lnTo>
                      <a:pt x="0" y="742188"/>
                    </a:lnTo>
                    <a:lnTo>
                      <a:pt x="531019" y="1484090"/>
                    </a:lnTo>
                    <a:cubicBezTo>
                      <a:pt x="934784" y="1186339"/>
                      <a:pt x="1024223" y="612648"/>
                      <a:pt x="731044" y="202883"/>
                    </a:cubicBezTo>
                    <a:cubicBezTo>
                      <a:pt x="676186" y="124544"/>
                      <a:pt x="608572" y="55964"/>
                      <a:pt x="531019" y="0"/>
                    </a:cubicBezTo>
                    <a:close/>
                  </a:path>
                </a:pathLst>
              </a:custGeom>
              <a:solidFill>
                <a:srgbClr val="455A64"/>
              </a:solidFill>
              <a:ln w="9525" cap="flat">
                <a:noFill/>
                <a:prstDash val="solid"/>
                <a:miter/>
              </a:ln>
            </p:spPr>
            <p:txBody>
              <a:bodyPr rtlCol="0" anchor="ctr"/>
              <a:lstStyle/>
              <a:p>
                <a:endParaRPr lang="zh-CN" altLang="en-US"/>
              </a:p>
            </p:txBody>
          </p:sp>
          <p:sp>
            <p:nvSpPr>
              <p:cNvPr id="89" name="任意多边形: 形状 88"/>
              <p:cNvSpPr/>
              <p:nvPr/>
            </p:nvSpPr>
            <p:spPr>
              <a:xfrm>
                <a:off x="7163085" y="2900743"/>
                <a:ext cx="660749" cy="772858"/>
              </a:xfrm>
              <a:custGeom>
                <a:avLst/>
                <a:gdLst>
                  <a:gd name="connsiteX0" fmla="*/ 657511 w 660749"/>
                  <a:gd name="connsiteY0" fmla="*/ 590264 h 772858"/>
                  <a:gd name="connsiteX1" fmla="*/ 660749 w 660749"/>
                  <a:gd name="connsiteY1" fmla="*/ 580739 h 772858"/>
                  <a:gd name="connsiteX2" fmla="*/ 239935 w 660749"/>
                  <a:gd name="connsiteY2" fmla="*/ 509873 h 772858"/>
                  <a:gd name="connsiteX3" fmla="*/ 201835 w 660749"/>
                  <a:gd name="connsiteY3" fmla="*/ 302038 h 772858"/>
                  <a:gd name="connsiteX4" fmla="*/ 230410 w 660749"/>
                  <a:gd name="connsiteY4" fmla="*/ 202311 h 772858"/>
                  <a:gd name="connsiteX5" fmla="*/ 367284 w 660749"/>
                  <a:gd name="connsiteY5" fmla="*/ 207550 h 772858"/>
                  <a:gd name="connsiteX6" fmla="*/ 549497 w 660749"/>
                  <a:gd name="connsiteY6" fmla="*/ 74200 h 772858"/>
                  <a:gd name="connsiteX7" fmla="*/ 477584 w 660749"/>
                  <a:gd name="connsiteY7" fmla="*/ 16193 h 772858"/>
                  <a:gd name="connsiteX8" fmla="*/ 224028 w 660749"/>
                  <a:gd name="connsiteY8" fmla="*/ 192691 h 772858"/>
                  <a:gd name="connsiteX9" fmla="*/ 7429 w 660749"/>
                  <a:gd name="connsiteY9" fmla="*/ 0 h 772858"/>
                  <a:gd name="connsiteX10" fmla="*/ 0 w 660749"/>
                  <a:gd name="connsiteY10" fmla="*/ 10192 h 772858"/>
                  <a:gd name="connsiteX11" fmla="*/ 142589 w 660749"/>
                  <a:gd name="connsiteY11" fmla="*/ 172212 h 772858"/>
                  <a:gd name="connsiteX12" fmla="*/ 220980 w 660749"/>
                  <a:gd name="connsiteY12" fmla="*/ 199834 h 772858"/>
                  <a:gd name="connsiteX13" fmla="*/ 192405 w 660749"/>
                  <a:gd name="connsiteY13" fmla="*/ 300133 h 772858"/>
                  <a:gd name="connsiteX14" fmla="*/ 228600 w 660749"/>
                  <a:gd name="connsiteY14" fmla="*/ 510921 h 772858"/>
                  <a:gd name="connsiteX15" fmla="*/ 99631 w 660749"/>
                  <a:gd name="connsiteY15" fmla="*/ 543592 h 772858"/>
                  <a:gd name="connsiteX16" fmla="*/ 29813 w 660749"/>
                  <a:gd name="connsiteY16" fmla="*/ 590074 h 772858"/>
                  <a:gd name="connsiteX17" fmla="*/ 35814 w 660749"/>
                  <a:gd name="connsiteY17" fmla="*/ 598360 h 772858"/>
                  <a:gd name="connsiteX18" fmla="*/ 103537 w 660749"/>
                  <a:gd name="connsiteY18" fmla="*/ 552736 h 772858"/>
                  <a:gd name="connsiteX19" fmla="*/ 233839 w 660749"/>
                  <a:gd name="connsiteY19" fmla="*/ 520827 h 772858"/>
                  <a:gd name="connsiteX20" fmla="*/ 304514 w 660749"/>
                  <a:gd name="connsiteY20" fmla="*/ 617696 h 772858"/>
                  <a:gd name="connsiteX21" fmla="*/ 569214 w 660749"/>
                  <a:gd name="connsiteY21" fmla="*/ 772859 h 772858"/>
                  <a:gd name="connsiteX22" fmla="*/ 574738 w 660749"/>
                  <a:gd name="connsiteY22" fmla="*/ 763810 h 772858"/>
                  <a:gd name="connsiteX23" fmla="*/ 245269 w 660749"/>
                  <a:gd name="connsiteY23" fmla="*/ 519589 h 772858"/>
                  <a:gd name="connsiteX24" fmla="*/ 657511 w 660749"/>
                  <a:gd name="connsiteY24" fmla="*/ 590264 h 772858"/>
                  <a:gd name="connsiteX25" fmla="*/ 477393 w 660749"/>
                  <a:gd name="connsiteY25" fmla="*/ 25527 h 772858"/>
                  <a:gd name="connsiteX26" fmla="*/ 539972 w 660749"/>
                  <a:gd name="connsiteY26" fmla="*/ 73819 h 772858"/>
                  <a:gd name="connsiteX27" fmla="*/ 366522 w 660749"/>
                  <a:gd name="connsiteY27" fmla="*/ 197644 h 772858"/>
                  <a:gd name="connsiteX28" fmla="*/ 234506 w 660749"/>
                  <a:gd name="connsiteY28" fmla="*/ 194405 h 772858"/>
                  <a:gd name="connsiteX29" fmla="*/ 477393 w 660749"/>
                  <a:gd name="connsiteY29" fmla="*/ 25527 h 77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60749" h="772858">
                    <a:moveTo>
                      <a:pt x="657511" y="590264"/>
                    </a:moveTo>
                    <a:cubicBezTo>
                      <a:pt x="658654" y="587026"/>
                      <a:pt x="659797" y="583787"/>
                      <a:pt x="660749" y="580739"/>
                    </a:cubicBezTo>
                    <a:cubicBezTo>
                      <a:pt x="564547" y="520446"/>
                      <a:pt x="387572" y="493395"/>
                      <a:pt x="239935" y="509873"/>
                    </a:cubicBezTo>
                    <a:cubicBezTo>
                      <a:pt x="205035" y="446559"/>
                      <a:pt x="191663" y="373615"/>
                      <a:pt x="201835" y="302038"/>
                    </a:cubicBezTo>
                    <a:cubicBezTo>
                      <a:pt x="206906" y="267678"/>
                      <a:pt x="216515" y="234143"/>
                      <a:pt x="230410" y="202311"/>
                    </a:cubicBezTo>
                    <a:cubicBezTo>
                      <a:pt x="275445" y="211493"/>
                      <a:pt x="321678" y="213263"/>
                      <a:pt x="367284" y="207550"/>
                    </a:cubicBezTo>
                    <a:cubicBezTo>
                      <a:pt x="477869" y="193643"/>
                      <a:pt x="551117" y="140018"/>
                      <a:pt x="549497" y="74200"/>
                    </a:cubicBezTo>
                    <a:cubicBezTo>
                      <a:pt x="548735" y="40767"/>
                      <a:pt x="521780" y="19050"/>
                      <a:pt x="477584" y="16193"/>
                    </a:cubicBezTo>
                    <a:cubicBezTo>
                      <a:pt x="400240" y="11240"/>
                      <a:pt x="283464" y="65627"/>
                      <a:pt x="224028" y="192691"/>
                    </a:cubicBezTo>
                    <a:cubicBezTo>
                      <a:pt x="106394" y="166211"/>
                      <a:pt x="32671" y="85249"/>
                      <a:pt x="7429" y="0"/>
                    </a:cubicBezTo>
                    <a:lnTo>
                      <a:pt x="0" y="10192"/>
                    </a:lnTo>
                    <a:cubicBezTo>
                      <a:pt x="22881" y="81706"/>
                      <a:pt x="74562" y="140430"/>
                      <a:pt x="142589" y="172212"/>
                    </a:cubicBezTo>
                    <a:cubicBezTo>
                      <a:pt x="167589" y="184358"/>
                      <a:pt x="193888" y="193624"/>
                      <a:pt x="220980" y="199834"/>
                    </a:cubicBezTo>
                    <a:cubicBezTo>
                      <a:pt x="207112" y="231875"/>
                      <a:pt x="197505" y="265595"/>
                      <a:pt x="192405" y="300133"/>
                    </a:cubicBezTo>
                    <a:cubicBezTo>
                      <a:pt x="181870" y="372455"/>
                      <a:pt x="194542" y="446256"/>
                      <a:pt x="228600" y="510921"/>
                    </a:cubicBezTo>
                    <a:cubicBezTo>
                      <a:pt x="184328" y="515914"/>
                      <a:pt x="140941" y="526905"/>
                      <a:pt x="99631" y="543592"/>
                    </a:cubicBezTo>
                    <a:cubicBezTo>
                      <a:pt x="73327" y="553962"/>
                      <a:pt x="49528" y="569806"/>
                      <a:pt x="29813" y="590074"/>
                    </a:cubicBezTo>
                    <a:lnTo>
                      <a:pt x="35814" y="598360"/>
                    </a:lnTo>
                    <a:cubicBezTo>
                      <a:pt x="54852" y="578468"/>
                      <a:pt x="77950" y="562907"/>
                      <a:pt x="103537" y="552736"/>
                    </a:cubicBezTo>
                    <a:cubicBezTo>
                      <a:pt x="145264" y="536055"/>
                      <a:pt x="189126" y="525313"/>
                      <a:pt x="233839" y="520827"/>
                    </a:cubicBezTo>
                    <a:cubicBezTo>
                      <a:pt x="253158" y="556006"/>
                      <a:pt x="276910" y="588561"/>
                      <a:pt x="304514" y="617696"/>
                    </a:cubicBezTo>
                    <a:cubicBezTo>
                      <a:pt x="377762" y="695325"/>
                      <a:pt x="478727" y="754475"/>
                      <a:pt x="569214" y="772859"/>
                    </a:cubicBezTo>
                    <a:lnTo>
                      <a:pt x="574738" y="763810"/>
                    </a:lnTo>
                    <a:cubicBezTo>
                      <a:pt x="458248" y="741521"/>
                      <a:pt x="317087" y="647795"/>
                      <a:pt x="245269" y="519589"/>
                    </a:cubicBezTo>
                    <a:cubicBezTo>
                      <a:pt x="390239" y="504825"/>
                      <a:pt x="565595" y="531876"/>
                      <a:pt x="657511" y="590264"/>
                    </a:cubicBezTo>
                    <a:close/>
                    <a:moveTo>
                      <a:pt x="477393" y="25527"/>
                    </a:moveTo>
                    <a:cubicBezTo>
                      <a:pt x="515493" y="28004"/>
                      <a:pt x="539305" y="46006"/>
                      <a:pt x="539972" y="73819"/>
                    </a:cubicBezTo>
                    <a:cubicBezTo>
                      <a:pt x="541496" y="134493"/>
                      <a:pt x="471773" y="184214"/>
                      <a:pt x="366522" y="197644"/>
                    </a:cubicBezTo>
                    <a:cubicBezTo>
                      <a:pt x="322625" y="203603"/>
                      <a:pt x="278058" y="202509"/>
                      <a:pt x="234506" y="194405"/>
                    </a:cubicBezTo>
                    <a:cubicBezTo>
                      <a:pt x="292227" y="72771"/>
                      <a:pt x="403193" y="20765"/>
                      <a:pt x="477393" y="25527"/>
                    </a:cubicBezTo>
                    <a:close/>
                  </a:path>
                </a:pathLst>
              </a:custGeom>
              <a:solidFill>
                <a:srgbClr val="37474F"/>
              </a:solidFill>
              <a:ln w="9525" cap="flat">
                <a:noFill/>
                <a:prstDash val="solid"/>
                <a:miter/>
              </a:ln>
            </p:spPr>
            <p:txBody>
              <a:bodyPr rtlCol="0" anchor="ctr"/>
              <a:lstStyle/>
              <a:p>
                <a:endParaRPr lang="zh-CN" altLang="en-US"/>
              </a:p>
            </p:txBody>
          </p:sp>
          <p:sp>
            <p:nvSpPr>
              <p:cNvPr id="90" name="任意多边形: 形状 89"/>
              <p:cNvSpPr/>
              <p:nvPr/>
            </p:nvSpPr>
            <p:spPr>
              <a:xfrm>
                <a:off x="6939152" y="2096928"/>
                <a:ext cx="531018" cy="917352"/>
              </a:xfrm>
              <a:custGeom>
                <a:avLst/>
                <a:gdLst>
                  <a:gd name="connsiteX0" fmla="*/ 0 w 531018"/>
                  <a:gd name="connsiteY0" fmla="*/ 0 h 917352"/>
                  <a:gd name="connsiteX1" fmla="*/ 0 w 531018"/>
                  <a:gd name="connsiteY1" fmla="*/ 917353 h 917352"/>
                  <a:gd name="connsiteX2" fmla="*/ 531019 w 531018"/>
                  <a:gd name="connsiteY2" fmla="*/ 175165 h 917352"/>
                  <a:gd name="connsiteX3" fmla="*/ 0 w 531018"/>
                  <a:gd name="connsiteY3" fmla="*/ 0 h 917352"/>
                </a:gdLst>
                <a:ahLst/>
                <a:cxnLst>
                  <a:cxn ang="0">
                    <a:pos x="connsiteX0" y="connsiteY0"/>
                  </a:cxn>
                  <a:cxn ang="0">
                    <a:pos x="connsiteX1" y="connsiteY1"/>
                  </a:cxn>
                  <a:cxn ang="0">
                    <a:pos x="connsiteX2" y="connsiteY2"/>
                  </a:cxn>
                  <a:cxn ang="0">
                    <a:pos x="connsiteX3" y="connsiteY3"/>
                  </a:cxn>
                </a:cxnLst>
                <a:rect l="l" t="t" r="r" b="b"/>
                <a:pathLst>
                  <a:path w="531018" h="917352">
                    <a:moveTo>
                      <a:pt x="0" y="0"/>
                    </a:moveTo>
                    <a:lnTo>
                      <a:pt x="0" y="917353"/>
                    </a:lnTo>
                    <a:lnTo>
                      <a:pt x="531019" y="175165"/>
                    </a:lnTo>
                    <a:cubicBezTo>
                      <a:pt x="369665" y="55721"/>
                      <a:pt x="199644" y="0"/>
                      <a:pt x="0" y="0"/>
                    </a:cubicBezTo>
                    <a:close/>
                  </a:path>
                </a:pathLst>
              </a:custGeom>
              <a:solidFill>
                <a:srgbClr val="DBDBDB"/>
              </a:solidFill>
              <a:ln w="9525" cap="flat">
                <a:noFill/>
                <a:prstDash val="solid"/>
                <a:miter/>
              </a:ln>
            </p:spPr>
            <p:txBody>
              <a:bodyPr rtlCol="0" anchor="ctr"/>
              <a:lstStyle/>
              <a:p>
                <a:endParaRPr lang="zh-CN" altLang="en-US"/>
              </a:p>
            </p:txBody>
          </p:sp>
          <p:sp>
            <p:nvSpPr>
              <p:cNvPr id="91" name="任意多边形: 形状 90"/>
              <p:cNvSpPr/>
              <p:nvPr/>
            </p:nvSpPr>
            <p:spPr>
              <a:xfrm>
                <a:off x="6939057" y="2096928"/>
                <a:ext cx="616838" cy="175164"/>
              </a:xfrm>
              <a:custGeom>
                <a:avLst/>
                <a:gdLst>
                  <a:gd name="connsiteX0" fmla="*/ 531114 w 616838"/>
                  <a:gd name="connsiteY0" fmla="*/ 175165 h 175164"/>
                  <a:gd name="connsiteX1" fmla="*/ 616839 w 616838"/>
                  <a:gd name="connsiteY1" fmla="*/ 175165 h 175164"/>
                  <a:gd name="connsiteX2" fmla="*/ 85725 w 616838"/>
                  <a:gd name="connsiteY2" fmla="*/ 0 h 175164"/>
                  <a:gd name="connsiteX3" fmla="*/ 0 w 616838"/>
                  <a:gd name="connsiteY3" fmla="*/ 0 h 175164"/>
                  <a:gd name="connsiteX4" fmla="*/ 531114 w 616838"/>
                  <a:gd name="connsiteY4" fmla="*/ 175165 h 175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38" h="175164">
                    <a:moveTo>
                      <a:pt x="531114" y="175165"/>
                    </a:moveTo>
                    <a:lnTo>
                      <a:pt x="616839" y="175165"/>
                    </a:lnTo>
                    <a:cubicBezTo>
                      <a:pt x="455485" y="56102"/>
                      <a:pt x="285369" y="0"/>
                      <a:pt x="85725" y="0"/>
                    </a:cubicBezTo>
                    <a:lnTo>
                      <a:pt x="0" y="0"/>
                    </a:lnTo>
                    <a:cubicBezTo>
                      <a:pt x="199739" y="0"/>
                      <a:pt x="369760" y="55721"/>
                      <a:pt x="531114" y="175165"/>
                    </a:cubicBezTo>
                    <a:close/>
                  </a:path>
                </a:pathLst>
              </a:custGeom>
              <a:solidFill>
                <a:srgbClr val="C7C7C7"/>
              </a:solidFill>
              <a:ln w="9525" cap="flat">
                <a:noFill/>
                <a:prstDash val="solid"/>
                <a:miter/>
              </a:ln>
            </p:spPr>
            <p:txBody>
              <a:bodyPr rtlCol="0" anchor="ctr"/>
              <a:lstStyle/>
              <a:p>
                <a:endParaRPr lang="zh-CN" altLang="en-US"/>
              </a:p>
            </p:txBody>
          </p:sp>
          <p:sp>
            <p:nvSpPr>
              <p:cNvPr id="92" name="任意多边形: 形状 91"/>
              <p:cNvSpPr/>
              <p:nvPr/>
            </p:nvSpPr>
            <p:spPr>
              <a:xfrm>
                <a:off x="6939152" y="2116645"/>
                <a:ext cx="463347" cy="629810"/>
              </a:xfrm>
              <a:custGeom>
                <a:avLst/>
                <a:gdLst>
                  <a:gd name="connsiteX0" fmla="*/ 463010 w 463347"/>
                  <a:gd name="connsiteY0" fmla="*/ 109347 h 629810"/>
                  <a:gd name="connsiteX1" fmla="*/ 454438 w 463347"/>
                  <a:gd name="connsiteY1" fmla="*/ 104204 h 629810"/>
                  <a:gd name="connsiteX2" fmla="*/ 452342 w 463347"/>
                  <a:gd name="connsiteY2" fmla="*/ 149066 h 629810"/>
                  <a:gd name="connsiteX3" fmla="*/ 367094 w 463347"/>
                  <a:gd name="connsiteY3" fmla="*/ 224695 h 629810"/>
                  <a:gd name="connsiteX4" fmla="*/ 258032 w 463347"/>
                  <a:gd name="connsiteY4" fmla="*/ 238792 h 629810"/>
                  <a:gd name="connsiteX5" fmla="*/ 209169 w 463347"/>
                  <a:gd name="connsiteY5" fmla="*/ 153067 h 629810"/>
                  <a:gd name="connsiteX6" fmla="*/ 4286 w 463347"/>
                  <a:gd name="connsiteY6" fmla="*/ 1238 h 629810"/>
                  <a:gd name="connsiteX7" fmla="*/ 0 w 463347"/>
                  <a:gd name="connsiteY7" fmla="*/ 0 h 629810"/>
                  <a:gd name="connsiteX8" fmla="*/ 0 w 463347"/>
                  <a:gd name="connsiteY8" fmla="*/ 8668 h 629810"/>
                  <a:gd name="connsiteX9" fmla="*/ 1905 w 463347"/>
                  <a:gd name="connsiteY9" fmla="*/ 8668 h 629810"/>
                  <a:gd name="connsiteX10" fmla="*/ 248412 w 463347"/>
                  <a:gd name="connsiteY10" fmla="*/ 237934 h 629810"/>
                  <a:gd name="connsiteX11" fmla="*/ 0 w 463347"/>
                  <a:gd name="connsiteY11" fmla="*/ 188309 h 629810"/>
                  <a:gd name="connsiteX12" fmla="*/ 0 w 463347"/>
                  <a:gd name="connsiteY12" fmla="*/ 197834 h 629810"/>
                  <a:gd name="connsiteX13" fmla="*/ 252222 w 463347"/>
                  <a:gd name="connsiteY13" fmla="*/ 247460 h 629810"/>
                  <a:gd name="connsiteX14" fmla="*/ 263938 w 463347"/>
                  <a:gd name="connsiteY14" fmla="*/ 420243 h 629810"/>
                  <a:gd name="connsiteX15" fmla="*/ 231458 w 463347"/>
                  <a:gd name="connsiteY15" fmla="*/ 498824 h 629810"/>
                  <a:gd name="connsiteX16" fmla="*/ 120396 w 463347"/>
                  <a:gd name="connsiteY16" fmla="*/ 481965 h 629810"/>
                  <a:gd name="connsiteX17" fmla="*/ 286 w 463347"/>
                  <a:gd name="connsiteY17" fmla="*/ 512826 h 629810"/>
                  <a:gd name="connsiteX18" fmla="*/ 286 w 463347"/>
                  <a:gd name="connsiteY18" fmla="*/ 522351 h 629810"/>
                  <a:gd name="connsiteX19" fmla="*/ 120491 w 463347"/>
                  <a:gd name="connsiteY19" fmla="*/ 489775 h 629810"/>
                  <a:gd name="connsiteX20" fmla="*/ 227743 w 463347"/>
                  <a:gd name="connsiteY20" fmla="*/ 504539 h 629810"/>
                  <a:gd name="connsiteX21" fmla="*/ 14478 w 463347"/>
                  <a:gd name="connsiteY21" fmla="*/ 619697 h 629810"/>
                  <a:gd name="connsiteX22" fmla="*/ 286 w 463347"/>
                  <a:gd name="connsiteY22" fmla="*/ 616077 h 629810"/>
                  <a:gd name="connsiteX23" fmla="*/ 286 w 463347"/>
                  <a:gd name="connsiteY23" fmla="*/ 624650 h 629810"/>
                  <a:gd name="connsiteX24" fmla="*/ 13049 w 463347"/>
                  <a:gd name="connsiteY24" fmla="*/ 627793 h 629810"/>
                  <a:gd name="connsiteX25" fmla="*/ 235744 w 463347"/>
                  <a:gd name="connsiteY25" fmla="*/ 507206 h 629810"/>
                  <a:gd name="connsiteX26" fmla="*/ 269177 w 463347"/>
                  <a:gd name="connsiteY26" fmla="*/ 521303 h 629810"/>
                  <a:gd name="connsiteX27" fmla="*/ 273463 w 463347"/>
                  <a:gd name="connsiteY27" fmla="*/ 515588 h 629810"/>
                  <a:gd name="connsiteX28" fmla="*/ 239268 w 463347"/>
                  <a:gd name="connsiteY28" fmla="*/ 501206 h 629810"/>
                  <a:gd name="connsiteX29" fmla="*/ 271844 w 463347"/>
                  <a:gd name="connsiteY29" fmla="*/ 422053 h 629810"/>
                  <a:gd name="connsiteX30" fmla="*/ 261747 w 463347"/>
                  <a:gd name="connsiteY30" fmla="*/ 247364 h 629810"/>
                  <a:gd name="connsiteX31" fmla="*/ 369761 w 463347"/>
                  <a:gd name="connsiteY31" fmla="*/ 232601 h 629810"/>
                  <a:gd name="connsiteX32" fmla="*/ 460725 w 463347"/>
                  <a:gd name="connsiteY32" fmla="*/ 150590 h 629810"/>
                  <a:gd name="connsiteX33" fmla="*/ 463010 w 463347"/>
                  <a:gd name="connsiteY33" fmla="*/ 109347 h 62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347" h="629810">
                    <a:moveTo>
                      <a:pt x="463010" y="109347"/>
                    </a:moveTo>
                    <a:lnTo>
                      <a:pt x="454438" y="104204"/>
                    </a:lnTo>
                    <a:cubicBezTo>
                      <a:pt x="455734" y="119185"/>
                      <a:pt x="455030" y="134271"/>
                      <a:pt x="452342" y="149066"/>
                    </a:cubicBezTo>
                    <a:cubicBezTo>
                      <a:pt x="444341" y="192786"/>
                      <a:pt x="401574" y="214313"/>
                      <a:pt x="367094" y="224695"/>
                    </a:cubicBezTo>
                    <a:cubicBezTo>
                      <a:pt x="331579" y="234478"/>
                      <a:pt x="294867" y="239223"/>
                      <a:pt x="258032" y="238792"/>
                    </a:cubicBezTo>
                    <a:cubicBezTo>
                      <a:pt x="245545" y="208212"/>
                      <a:pt x="229118" y="179393"/>
                      <a:pt x="209169" y="153067"/>
                    </a:cubicBezTo>
                    <a:cubicBezTo>
                      <a:pt x="155734" y="82010"/>
                      <a:pt x="77343" y="23813"/>
                      <a:pt x="4286" y="1238"/>
                    </a:cubicBezTo>
                    <a:lnTo>
                      <a:pt x="0" y="0"/>
                    </a:lnTo>
                    <a:lnTo>
                      <a:pt x="0" y="8668"/>
                    </a:lnTo>
                    <a:lnTo>
                      <a:pt x="1905" y="8668"/>
                    </a:lnTo>
                    <a:cubicBezTo>
                      <a:pt x="94869" y="37243"/>
                      <a:pt x="201930" y="126873"/>
                      <a:pt x="248412" y="237934"/>
                    </a:cubicBezTo>
                    <a:cubicBezTo>
                      <a:pt x="163282" y="236617"/>
                      <a:pt x="79103" y="219801"/>
                      <a:pt x="0" y="188309"/>
                    </a:cubicBezTo>
                    <a:lnTo>
                      <a:pt x="0" y="197834"/>
                    </a:lnTo>
                    <a:cubicBezTo>
                      <a:pt x="80280" y="229838"/>
                      <a:pt x="165802" y="246664"/>
                      <a:pt x="252222" y="247460"/>
                    </a:cubicBezTo>
                    <a:cubicBezTo>
                      <a:pt x="274743" y="302264"/>
                      <a:pt x="278854" y="362900"/>
                      <a:pt x="263938" y="420243"/>
                    </a:cubicBezTo>
                    <a:cubicBezTo>
                      <a:pt x="256663" y="447768"/>
                      <a:pt x="245740" y="474196"/>
                      <a:pt x="231458" y="498824"/>
                    </a:cubicBezTo>
                    <a:cubicBezTo>
                      <a:pt x="195583" y="487277"/>
                      <a:pt x="158082" y="481584"/>
                      <a:pt x="120396" y="481965"/>
                    </a:cubicBezTo>
                    <a:cubicBezTo>
                      <a:pt x="70676" y="482632"/>
                      <a:pt x="28766" y="493967"/>
                      <a:pt x="286" y="512826"/>
                    </a:cubicBezTo>
                    <a:lnTo>
                      <a:pt x="286" y="522351"/>
                    </a:lnTo>
                    <a:cubicBezTo>
                      <a:pt x="27337" y="502444"/>
                      <a:pt x="69437" y="490442"/>
                      <a:pt x="120491" y="489775"/>
                    </a:cubicBezTo>
                    <a:cubicBezTo>
                      <a:pt x="156800" y="488957"/>
                      <a:pt x="193006" y="493941"/>
                      <a:pt x="227743" y="504539"/>
                    </a:cubicBezTo>
                    <a:cubicBezTo>
                      <a:pt x="169736" y="598075"/>
                      <a:pt x="74486" y="630269"/>
                      <a:pt x="14478" y="619697"/>
                    </a:cubicBezTo>
                    <a:cubicBezTo>
                      <a:pt x="9653" y="618897"/>
                      <a:pt x="4905" y="617686"/>
                      <a:pt x="286" y="616077"/>
                    </a:cubicBezTo>
                    <a:lnTo>
                      <a:pt x="286" y="624650"/>
                    </a:lnTo>
                    <a:cubicBezTo>
                      <a:pt x="4454" y="626021"/>
                      <a:pt x="8721" y="627071"/>
                      <a:pt x="13049" y="627793"/>
                    </a:cubicBezTo>
                    <a:cubicBezTo>
                      <a:pt x="75629" y="638842"/>
                      <a:pt x="175736" y="605314"/>
                      <a:pt x="235744" y="507206"/>
                    </a:cubicBezTo>
                    <a:cubicBezTo>
                      <a:pt x="247197" y="511135"/>
                      <a:pt x="258368" y="515845"/>
                      <a:pt x="269177" y="521303"/>
                    </a:cubicBezTo>
                    <a:lnTo>
                      <a:pt x="273463" y="515588"/>
                    </a:lnTo>
                    <a:cubicBezTo>
                      <a:pt x="262379" y="510079"/>
                      <a:pt x="250958" y="505275"/>
                      <a:pt x="239268" y="501206"/>
                    </a:cubicBezTo>
                    <a:cubicBezTo>
                      <a:pt x="253572" y="476374"/>
                      <a:pt x="264525" y="449759"/>
                      <a:pt x="271844" y="422053"/>
                    </a:cubicBezTo>
                    <a:cubicBezTo>
                      <a:pt x="286952" y="364212"/>
                      <a:pt x="283418" y="303079"/>
                      <a:pt x="261747" y="247364"/>
                    </a:cubicBezTo>
                    <a:cubicBezTo>
                      <a:pt x="298254" y="247348"/>
                      <a:pt x="334589" y="242381"/>
                      <a:pt x="369761" y="232601"/>
                    </a:cubicBezTo>
                    <a:cubicBezTo>
                      <a:pt x="422434" y="216694"/>
                      <a:pt x="453866" y="188404"/>
                      <a:pt x="460725" y="150590"/>
                    </a:cubicBezTo>
                    <a:cubicBezTo>
                      <a:pt x="463096" y="136979"/>
                      <a:pt x="463863" y="123137"/>
                      <a:pt x="463010" y="109347"/>
                    </a:cubicBezTo>
                    <a:close/>
                  </a:path>
                </a:pathLst>
              </a:custGeom>
              <a:solidFill>
                <a:srgbClr val="C7C7C7"/>
              </a:solidFill>
              <a:ln w="9525" cap="flat">
                <a:noFill/>
                <a:prstDash val="solid"/>
                <a:miter/>
              </a:ln>
            </p:spPr>
            <p:txBody>
              <a:bodyPr rtlCol="0" anchor="ctr"/>
              <a:lstStyle/>
              <a:p>
                <a:endParaRPr lang="zh-CN" altLang="en-US"/>
              </a:p>
            </p:txBody>
          </p:sp>
          <p:sp>
            <p:nvSpPr>
              <p:cNvPr id="93" name="任意多边形: 形状 92"/>
              <p:cNvSpPr/>
              <p:nvPr/>
            </p:nvSpPr>
            <p:spPr>
              <a:xfrm>
                <a:off x="6939152" y="2272093"/>
                <a:ext cx="616934" cy="742188"/>
              </a:xfrm>
              <a:custGeom>
                <a:avLst/>
                <a:gdLst>
                  <a:gd name="connsiteX0" fmla="*/ 0 w 616934"/>
                  <a:gd name="connsiteY0" fmla="*/ 742188 h 742188"/>
                  <a:gd name="connsiteX1" fmla="*/ 85820 w 616934"/>
                  <a:gd name="connsiteY1" fmla="*/ 742188 h 742188"/>
                  <a:gd name="connsiteX2" fmla="*/ 616934 w 616934"/>
                  <a:gd name="connsiteY2" fmla="*/ 0 h 742188"/>
                  <a:gd name="connsiteX3" fmla="*/ 531019 w 616934"/>
                  <a:gd name="connsiteY3" fmla="*/ 0 h 742188"/>
                  <a:gd name="connsiteX4" fmla="*/ 0 w 616934"/>
                  <a:gd name="connsiteY4" fmla="*/ 742188 h 742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2188">
                    <a:moveTo>
                      <a:pt x="0" y="742188"/>
                    </a:moveTo>
                    <a:lnTo>
                      <a:pt x="85820" y="742188"/>
                    </a:lnTo>
                    <a:lnTo>
                      <a:pt x="616934" y="0"/>
                    </a:lnTo>
                    <a:lnTo>
                      <a:pt x="531019" y="0"/>
                    </a:lnTo>
                    <a:lnTo>
                      <a:pt x="0" y="742188"/>
                    </a:lnTo>
                    <a:close/>
                  </a:path>
                </a:pathLst>
              </a:custGeom>
              <a:solidFill>
                <a:srgbClr val="A6A6A6"/>
              </a:solidFill>
              <a:ln w="9525" cap="flat">
                <a:noFill/>
                <a:prstDash val="solid"/>
                <a:miter/>
              </a:ln>
            </p:spPr>
            <p:txBody>
              <a:bodyPr rtlCol="0" anchor="ctr"/>
              <a:lstStyle/>
              <a:p>
                <a:endParaRPr lang="zh-CN" altLang="en-US"/>
              </a:p>
            </p:txBody>
          </p:sp>
        </p:grpSp>
        <p:grpSp>
          <p:nvGrpSpPr>
            <p:cNvPr id="13" name="图形 30"/>
            <p:cNvGrpSpPr/>
            <p:nvPr/>
          </p:nvGrpSpPr>
          <p:grpSpPr>
            <a:xfrm>
              <a:off x="4387024" y="1825442"/>
              <a:ext cx="2270283" cy="2879907"/>
              <a:chOff x="4387024" y="1825442"/>
              <a:chExt cx="2270283" cy="2879907"/>
            </a:xfrm>
          </p:grpSpPr>
          <p:sp>
            <p:nvSpPr>
              <p:cNvPr id="14" name="任意多边形: 形状 13"/>
              <p:cNvSpPr/>
              <p:nvPr/>
            </p:nvSpPr>
            <p:spPr>
              <a:xfrm>
                <a:off x="4779549" y="3668458"/>
                <a:ext cx="970121" cy="1036605"/>
              </a:xfrm>
              <a:custGeom>
                <a:avLst/>
                <a:gdLst>
                  <a:gd name="connsiteX0" fmla="*/ 0 w 970121"/>
                  <a:gd name="connsiteY0" fmla="*/ 0 h 1036605"/>
                  <a:gd name="connsiteX1" fmla="*/ 0 w 970121"/>
                  <a:gd name="connsiteY1" fmla="*/ 1714 h 1036605"/>
                  <a:gd name="connsiteX2" fmla="*/ 64960 w 970121"/>
                  <a:gd name="connsiteY2" fmla="*/ 284416 h 1036605"/>
                  <a:gd name="connsiteX3" fmla="*/ 72676 w 970121"/>
                  <a:gd name="connsiteY3" fmla="*/ 317944 h 1036605"/>
                  <a:gd name="connsiteX4" fmla="*/ 235648 w 970121"/>
                  <a:gd name="connsiteY4" fmla="*/ 1030986 h 1036605"/>
                  <a:gd name="connsiteX5" fmla="*/ 346901 w 970121"/>
                  <a:gd name="connsiteY5" fmla="*/ 1030986 h 1036605"/>
                  <a:gd name="connsiteX6" fmla="*/ 346901 w 970121"/>
                  <a:gd name="connsiteY6" fmla="*/ 1036606 h 1036605"/>
                  <a:gd name="connsiteX7" fmla="*/ 346901 w 970121"/>
                  <a:gd name="connsiteY7" fmla="*/ 1030986 h 1036605"/>
                  <a:gd name="connsiteX8" fmla="*/ 970121 w 970121"/>
                  <a:gd name="connsiteY8" fmla="*/ 1030986 h 1036605"/>
                  <a:gd name="connsiteX9" fmla="*/ 712280 w 970121"/>
                  <a:gd name="connsiteY9" fmla="*/ 17716 h 1036605"/>
                  <a:gd name="connsiteX10" fmla="*/ 710660 w 970121"/>
                  <a:gd name="connsiteY10" fmla="*/ 11525 h 1036605"/>
                  <a:gd name="connsiteX11" fmla="*/ 707898 w 970121"/>
                  <a:gd name="connsiteY11" fmla="*/ 190 h 103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0121" h="1036605">
                    <a:moveTo>
                      <a:pt x="0" y="0"/>
                    </a:moveTo>
                    <a:lnTo>
                      <a:pt x="0" y="1714"/>
                    </a:lnTo>
                    <a:lnTo>
                      <a:pt x="64960" y="284416"/>
                    </a:lnTo>
                    <a:lnTo>
                      <a:pt x="72676" y="317944"/>
                    </a:lnTo>
                    <a:lnTo>
                      <a:pt x="235648" y="1030986"/>
                    </a:lnTo>
                    <a:lnTo>
                      <a:pt x="346901" y="1030986"/>
                    </a:lnTo>
                    <a:cubicBezTo>
                      <a:pt x="346901" y="1032796"/>
                      <a:pt x="346901" y="1034796"/>
                      <a:pt x="346901" y="1036606"/>
                    </a:cubicBezTo>
                    <a:cubicBezTo>
                      <a:pt x="346901" y="1034605"/>
                      <a:pt x="346901" y="1032796"/>
                      <a:pt x="346901" y="1030986"/>
                    </a:cubicBezTo>
                    <a:lnTo>
                      <a:pt x="970121" y="1030986"/>
                    </a:lnTo>
                    <a:lnTo>
                      <a:pt x="712280" y="17716"/>
                    </a:lnTo>
                    <a:lnTo>
                      <a:pt x="710660" y="11525"/>
                    </a:lnTo>
                    <a:lnTo>
                      <a:pt x="707898" y="190"/>
                    </a:lnTo>
                    <a:close/>
                  </a:path>
                </a:pathLst>
              </a:custGeom>
              <a:solidFill>
                <a:srgbClr val="37474F"/>
              </a:solidFill>
              <a:ln w="9525" cap="flat">
                <a:noFill/>
                <a:prstDash val="solid"/>
                <a:miter/>
              </a:ln>
            </p:spPr>
            <p:txBody>
              <a:bodyPr rtlCol="0" anchor="ctr"/>
              <a:lstStyle/>
              <a:p>
                <a:endParaRPr lang="zh-CN" altLang="en-US"/>
              </a:p>
            </p:txBody>
          </p:sp>
          <p:sp>
            <p:nvSpPr>
              <p:cNvPr id="15" name="任意多边形: 形状 14"/>
              <p:cNvSpPr/>
              <p:nvPr/>
            </p:nvSpPr>
            <p:spPr>
              <a:xfrm>
                <a:off x="4780025" y="3668553"/>
                <a:ext cx="526065" cy="1030890"/>
              </a:xfrm>
              <a:custGeom>
                <a:avLst/>
                <a:gdLst>
                  <a:gd name="connsiteX0" fmla="*/ 266795 w 526065"/>
                  <a:gd name="connsiteY0" fmla="*/ 0 h 1030890"/>
                  <a:gd name="connsiteX1" fmla="*/ 526066 w 526065"/>
                  <a:gd name="connsiteY1" fmla="*/ 1030891 h 1030890"/>
                  <a:gd name="connsiteX2" fmla="*/ 235172 w 526065"/>
                  <a:gd name="connsiteY2" fmla="*/ 1030891 h 1030890"/>
                  <a:gd name="connsiteX3" fmla="*/ 0 w 526065"/>
                  <a:gd name="connsiteY3" fmla="*/ 1619 h 1030890"/>
                  <a:gd name="connsiteX4" fmla="*/ 266795 w 526065"/>
                  <a:gd name="connsiteY4" fmla="*/ 0 h 1030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065" h="1030890">
                    <a:moveTo>
                      <a:pt x="266795" y="0"/>
                    </a:moveTo>
                    <a:lnTo>
                      <a:pt x="526066" y="1030891"/>
                    </a:lnTo>
                    <a:lnTo>
                      <a:pt x="235172" y="1030891"/>
                    </a:lnTo>
                    <a:lnTo>
                      <a:pt x="0" y="1619"/>
                    </a:lnTo>
                    <a:lnTo>
                      <a:pt x="266795" y="0"/>
                    </a:lnTo>
                    <a:close/>
                  </a:path>
                </a:pathLst>
              </a:custGeom>
              <a:solidFill>
                <a:srgbClr val="263238"/>
              </a:solidFill>
              <a:ln w="9525" cap="flat">
                <a:noFill/>
                <a:prstDash val="solid"/>
                <a:miter/>
              </a:ln>
            </p:spPr>
            <p:txBody>
              <a:bodyPr rtlCol="0" anchor="ctr"/>
              <a:lstStyle/>
              <a:p>
                <a:endParaRPr lang="zh-CN" altLang="en-US"/>
              </a:p>
            </p:txBody>
          </p:sp>
          <p:sp>
            <p:nvSpPr>
              <p:cNvPr id="16" name="任意多边形: 形状 15"/>
              <p:cNvSpPr/>
              <p:nvPr/>
            </p:nvSpPr>
            <p:spPr>
              <a:xfrm>
                <a:off x="4419600" y="3669220"/>
                <a:ext cx="1041505" cy="1035843"/>
              </a:xfrm>
              <a:custGeom>
                <a:avLst/>
                <a:gdLst>
                  <a:gd name="connsiteX0" fmla="*/ 0 w 1041505"/>
                  <a:gd name="connsiteY0" fmla="*/ 1030224 h 1035843"/>
                  <a:gd name="connsiteX1" fmla="*/ 706755 w 1041505"/>
                  <a:gd name="connsiteY1" fmla="*/ 1030224 h 1035843"/>
                  <a:gd name="connsiteX2" fmla="*/ 706755 w 1041505"/>
                  <a:gd name="connsiteY2" fmla="*/ 1035844 h 1035843"/>
                  <a:gd name="connsiteX3" fmla="*/ 706755 w 1041505"/>
                  <a:gd name="connsiteY3" fmla="*/ 1030224 h 1035843"/>
                  <a:gd name="connsiteX4" fmla="*/ 707993 w 1041505"/>
                  <a:gd name="connsiteY4" fmla="*/ 998125 h 1035843"/>
                  <a:gd name="connsiteX5" fmla="*/ 709613 w 1041505"/>
                  <a:gd name="connsiteY5" fmla="*/ 956596 h 1035843"/>
                  <a:gd name="connsiteX6" fmla="*/ 710279 w 1041505"/>
                  <a:gd name="connsiteY6" fmla="*/ 941165 h 1035843"/>
                  <a:gd name="connsiteX7" fmla="*/ 710279 w 1041505"/>
                  <a:gd name="connsiteY7" fmla="*/ 931640 h 1035843"/>
                  <a:gd name="connsiteX8" fmla="*/ 710851 w 1041505"/>
                  <a:gd name="connsiteY8" fmla="*/ 918591 h 1035843"/>
                  <a:gd name="connsiteX9" fmla="*/ 711518 w 1041505"/>
                  <a:gd name="connsiteY9" fmla="*/ 903161 h 1035843"/>
                  <a:gd name="connsiteX10" fmla="*/ 711994 w 1041505"/>
                  <a:gd name="connsiteY10" fmla="*/ 887730 h 1035843"/>
                  <a:gd name="connsiteX11" fmla="*/ 711994 w 1041505"/>
                  <a:gd name="connsiteY11" fmla="*/ 881253 h 1035843"/>
                  <a:gd name="connsiteX12" fmla="*/ 713137 w 1041505"/>
                  <a:gd name="connsiteY12" fmla="*/ 855631 h 1035843"/>
                  <a:gd name="connsiteX13" fmla="*/ 713613 w 1041505"/>
                  <a:gd name="connsiteY13" fmla="*/ 844391 h 1035843"/>
                  <a:gd name="connsiteX14" fmla="*/ 713613 w 1041505"/>
                  <a:gd name="connsiteY14" fmla="*/ 839629 h 1035843"/>
                  <a:gd name="connsiteX15" fmla="*/ 713613 w 1041505"/>
                  <a:gd name="connsiteY15" fmla="*/ 838295 h 1035843"/>
                  <a:gd name="connsiteX16" fmla="*/ 713613 w 1041505"/>
                  <a:gd name="connsiteY16" fmla="*/ 833342 h 1035843"/>
                  <a:gd name="connsiteX17" fmla="*/ 713613 w 1041505"/>
                  <a:gd name="connsiteY17" fmla="*/ 830485 h 1035843"/>
                  <a:gd name="connsiteX18" fmla="*/ 714089 w 1041505"/>
                  <a:gd name="connsiteY18" fmla="*/ 818674 h 1035843"/>
                  <a:gd name="connsiteX19" fmla="*/ 714089 w 1041505"/>
                  <a:gd name="connsiteY19" fmla="*/ 815817 h 1035843"/>
                  <a:gd name="connsiteX20" fmla="*/ 714089 w 1041505"/>
                  <a:gd name="connsiteY20" fmla="*/ 811435 h 1035843"/>
                  <a:gd name="connsiteX21" fmla="*/ 714661 w 1041505"/>
                  <a:gd name="connsiteY21" fmla="*/ 798100 h 1035843"/>
                  <a:gd name="connsiteX22" fmla="*/ 714661 w 1041505"/>
                  <a:gd name="connsiteY22" fmla="*/ 790861 h 1035843"/>
                  <a:gd name="connsiteX23" fmla="*/ 714661 w 1041505"/>
                  <a:gd name="connsiteY23" fmla="*/ 781336 h 1035843"/>
                  <a:gd name="connsiteX24" fmla="*/ 714661 w 1041505"/>
                  <a:gd name="connsiteY24" fmla="*/ 778478 h 1035843"/>
                  <a:gd name="connsiteX25" fmla="*/ 714661 w 1041505"/>
                  <a:gd name="connsiteY25" fmla="*/ 775716 h 1035843"/>
                  <a:gd name="connsiteX26" fmla="*/ 714661 w 1041505"/>
                  <a:gd name="connsiteY26" fmla="*/ 771620 h 1035843"/>
                  <a:gd name="connsiteX27" fmla="*/ 720662 w 1041505"/>
                  <a:gd name="connsiteY27" fmla="*/ 768192 h 1035843"/>
                  <a:gd name="connsiteX28" fmla="*/ 720662 w 1041505"/>
                  <a:gd name="connsiteY28" fmla="*/ 768191 h 1035843"/>
                  <a:gd name="connsiteX29" fmla="*/ 728663 w 1041505"/>
                  <a:gd name="connsiteY29" fmla="*/ 763619 h 1035843"/>
                  <a:gd name="connsiteX30" fmla="*/ 729234 w 1041505"/>
                  <a:gd name="connsiteY30" fmla="*/ 763619 h 1035843"/>
                  <a:gd name="connsiteX31" fmla="*/ 729805 w 1041505"/>
                  <a:gd name="connsiteY31" fmla="*/ 763619 h 1035843"/>
                  <a:gd name="connsiteX32" fmla="*/ 737235 w 1041505"/>
                  <a:gd name="connsiteY32" fmla="*/ 759047 h 1035843"/>
                  <a:gd name="connsiteX33" fmla="*/ 769430 w 1041505"/>
                  <a:gd name="connsiteY33" fmla="*/ 740950 h 1035843"/>
                  <a:gd name="connsiteX34" fmla="*/ 779621 w 1041505"/>
                  <a:gd name="connsiteY34" fmla="*/ 735425 h 1035843"/>
                  <a:gd name="connsiteX35" fmla="*/ 798671 w 1041505"/>
                  <a:gd name="connsiteY35" fmla="*/ 725329 h 1035843"/>
                  <a:gd name="connsiteX36" fmla="*/ 833818 w 1041505"/>
                  <a:gd name="connsiteY36" fmla="*/ 707517 h 1035843"/>
                  <a:gd name="connsiteX37" fmla="*/ 849439 w 1041505"/>
                  <a:gd name="connsiteY37" fmla="*/ 700088 h 1035843"/>
                  <a:gd name="connsiteX38" fmla="*/ 856679 w 1041505"/>
                  <a:gd name="connsiteY38" fmla="*/ 696658 h 1035843"/>
                  <a:gd name="connsiteX39" fmla="*/ 858203 w 1041505"/>
                  <a:gd name="connsiteY39" fmla="*/ 695897 h 1035843"/>
                  <a:gd name="connsiteX40" fmla="*/ 865822 w 1041505"/>
                  <a:gd name="connsiteY40" fmla="*/ 692372 h 1035843"/>
                  <a:gd name="connsiteX41" fmla="*/ 865822 w 1041505"/>
                  <a:gd name="connsiteY41" fmla="*/ 692372 h 1035843"/>
                  <a:gd name="connsiteX42" fmla="*/ 881825 w 1041505"/>
                  <a:gd name="connsiteY42" fmla="*/ 685229 h 1035843"/>
                  <a:gd name="connsiteX43" fmla="*/ 890683 w 1041505"/>
                  <a:gd name="connsiteY43" fmla="*/ 681514 h 1035843"/>
                  <a:gd name="connsiteX44" fmla="*/ 911162 w 1041505"/>
                  <a:gd name="connsiteY44" fmla="*/ 673322 h 1035843"/>
                  <a:gd name="connsiteX45" fmla="*/ 913733 w 1041505"/>
                  <a:gd name="connsiteY45" fmla="*/ 672274 h 1035843"/>
                  <a:gd name="connsiteX46" fmla="*/ 916210 w 1041505"/>
                  <a:gd name="connsiteY46" fmla="*/ 671417 h 1035843"/>
                  <a:gd name="connsiteX47" fmla="*/ 918496 w 1041505"/>
                  <a:gd name="connsiteY47" fmla="*/ 670560 h 1035843"/>
                  <a:gd name="connsiteX48" fmla="*/ 919543 w 1041505"/>
                  <a:gd name="connsiteY48" fmla="*/ 670560 h 1035843"/>
                  <a:gd name="connsiteX49" fmla="*/ 922020 w 1041505"/>
                  <a:gd name="connsiteY49" fmla="*/ 663512 h 1035843"/>
                  <a:gd name="connsiteX50" fmla="*/ 924592 w 1041505"/>
                  <a:gd name="connsiteY50" fmla="*/ 656177 h 1035843"/>
                  <a:gd name="connsiteX51" fmla="*/ 932117 w 1041505"/>
                  <a:gd name="connsiteY51" fmla="*/ 633413 h 1035843"/>
                  <a:gd name="connsiteX52" fmla="*/ 940499 w 1041505"/>
                  <a:gd name="connsiteY52" fmla="*/ 605980 h 1035843"/>
                  <a:gd name="connsiteX53" fmla="*/ 946023 w 1041505"/>
                  <a:gd name="connsiteY53" fmla="*/ 586930 h 1035843"/>
                  <a:gd name="connsiteX54" fmla="*/ 951071 w 1041505"/>
                  <a:gd name="connsiteY54" fmla="*/ 569214 h 1035843"/>
                  <a:gd name="connsiteX55" fmla="*/ 971836 w 1041505"/>
                  <a:gd name="connsiteY55" fmla="*/ 487013 h 1035843"/>
                  <a:gd name="connsiteX56" fmla="*/ 975551 w 1041505"/>
                  <a:gd name="connsiteY56" fmla="*/ 470345 h 1035843"/>
                  <a:gd name="connsiteX57" fmla="*/ 979837 w 1041505"/>
                  <a:gd name="connsiteY57" fmla="*/ 450723 h 1035843"/>
                  <a:gd name="connsiteX58" fmla="*/ 987647 w 1041505"/>
                  <a:gd name="connsiteY58" fmla="*/ 412623 h 1035843"/>
                  <a:gd name="connsiteX59" fmla="*/ 990600 w 1041505"/>
                  <a:gd name="connsiteY59" fmla="*/ 398526 h 1035843"/>
                  <a:gd name="connsiteX60" fmla="*/ 1006888 w 1041505"/>
                  <a:gd name="connsiteY60" fmla="*/ 305562 h 1035843"/>
                  <a:gd name="connsiteX61" fmla="*/ 1008221 w 1041505"/>
                  <a:gd name="connsiteY61" fmla="*/ 296608 h 1035843"/>
                  <a:gd name="connsiteX62" fmla="*/ 1011936 w 1041505"/>
                  <a:gd name="connsiteY62" fmla="*/ 272224 h 1035843"/>
                  <a:gd name="connsiteX63" fmla="*/ 1015079 w 1041505"/>
                  <a:gd name="connsiteY63" fmla="*/ 250888 h 1035843"/>
                  <a:gd name="connsiteX64" fmla="*/ 1021651 w 1041505"/>
                  <a:gd name="connsiteY64" fmla="*/ 202692 h 1035843"/>
                  <a:gd name="connsiteX65" fmla="*/ 1022985 w 1041505"/>
                  <a:gd name="connsiteY65" fmla="*/ 191738 h 1035843"/>
                  <a:gd name="connsiteX66" fmla="*/ 1026986 w 1041505"/>
                  <a:gd name="connsiteY66" fmla="*/ 158972 h 1035843"/>
                  <a:gd name="connsiteX67" fmla="*/ 1028795 w 1041505"/>
                  <a:gd name="connsiteY67" fmla="*/ 143256 h 1035843"/>
                  <a:gd name="connsiteX68" fmla="*/ 1030224 w 1041505"/>
                  <a:gd name="connsiteY68" fmla="*/ 130588 h 1035843"/>
                  <a:gd name="connsiteX69" fmla="*/ 1031272 w 1041505"/>
                  <a:gd name="connsiteY69" fmla="*/ 121063 h 1035843"/>
                  <a:gd name="connsiteX70" fmla="*/ 1031272 w 1041505"/>
                  <a:gd name="connsiteY70" fmla="*/ 118777 h 1035843"/>
                  <a:gd name="connsiteX71" fmla="*/ 1032891 w 1041505"/>
                  <a:gd name="connsiteY71" fmla="*/ 103632 h 1035843"/>
                  <a:gd name="connsiteX72" fmla="*/ 1036701 w 1041505"/>
                  <a:gd name="connsiteY72" fmla="*/ 63913 h 1035843"/>
                  <a:gd name="connsiteX73" fmla="*/ 1038416 w 1041505"/>
                  <a:gd name="connsiteY73" fmla="*/ 44196 h 1035843"/>
                  <a:gd name="connsiteX74" fmla="*/ 1038416 w 1041505"/>
                  <a:gd name="connsiteY74" fmla="*/ 43434 h 1035843"/>
                  <a:gd name="connsiteX75" fmla="*/ 1040701 w 1041505"/>
                  <a:gd name="connsiteY75" fmla="*/ 14859 h 1035843"/>
                  <a:gd name="connsiteX76" fmla="*/ 1040701 w 1041505"/>
                  <a:gd name="connsiteY76" fmla="*/ 14859 h 1035843"/>
                  <a:gd name="connsiteX77" fmla="*/ 1041463 w 1041505"/>
                  <a:gd name="connsiteY77" fmla="*/ 3620 h 1035843"/>
                  <a:gd name="connsiteX78" fmla="*/ 1041463 w 1041505"/>
                  <a:gd name="connsiteY78" fmla="*/ 0 h 1035843"/>
                  <a:gd name="connsiteX79" fmla="*/ 1041463 w 1041505"/>
                  <a:gd name="connsiteY79" fmla="*/ 0 h 1035843"/>
                  <a:gd name="connsiteX80" fmla="*/ 1041463 w 1041505"/>
                  <a:gd name="connsiteY80" fmla="*/ 0 h 1035843"/>
                  <a:gd name="connsiteX81" fmla="*/ 502539 w 1041505"/>
                  <a:gd name="connsiteY81" fmla="*/ 0 h 1035843"/>
                  <a:gd name="connsiteX82" fmla="*/ 80486 w 1041505"/>
                  <a:gd name="connsiteY82" fmla="*/ 0 h 1035843"/>
                  <a:gd name="connsiteX83" fmla="*/ 72962 w 1041505"/>
                  <a:gd name="connsiteY83" fmla="*/ 93536 h 1035843"/>
                  <a:gd name="connsiteX84" fmla="*/ 71628 w 1041505"/>
                  <a:gd name="connsiteY84" fmla="*/ 112586 h 1035843"/>
                  <a:gd name="connsiteX85" fmla="*/ 62103 w 1041505"/>
                  <a:gd name="connsiteY85" fmla="*/ 237839 h 1035843"/>
                  <a:gd name="connsiteX86" fmla="*/ 60388 w 1041505"/>
                  <a:gd name="connsiteY86" fmla="*/ 257937 h 1035843"/>
                  <a:gd name="connsiteX87" fmla="*/ 54292 w 1041505"/>
                  <a:gd name="connsiteY87" fmla="*/ 334994 h 1035843"/>
                  <a:gd name="connsiteX88" fmla="*/ 50578 w 1041505"/>
                  <a:gd name="connsiteY88" fmla="*/ 383762 h 1035843"/>
                  <a:gd name="connsiteX89" fmla="*/ 49054 w 1041505"/>
                  <a:gd name="connsiteY89" fmla="*/ 402241 h 1035843"/>
                  <a:gd name="connsiteX90" fmla="*/ 40196 w 1041505"/>
                  <a:gd name="connsiteY90" fmla="*/ 516541 h 1035843"/>
                  <a:gd name="connsiteX91" fmla="*/ 14097 w 1041505"/>
                  <a:gd name="connsiteY91" fmla="*/ 852583 h 1035843"/>
                  <a:gd name="connsiteX92" fmla="*/ 14097 w 1041505"/>
                  <a:gd name="connsiteY92" fmla="*/ 858012 h 1035843"/>
                  <a:gd name="connsiteX93" fmla="*/ 7239 w 1041505"/>
                  <a:gd name="connsiteY93" fmla="*/ 949071 h 1035843"/>
                  <a:gd name="connsiteX94" fmla="*/ 0 w 1041505"/>
                  <a:gd name="connsiteY94" fmla="*/ 1030224 h 103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41505" h="1035843">
                    <a:moveTo>
                      <a:pt x="0" y="1030224"/>
                    </a:moveTo>
                    <a:lnTo>
                      <a:pt x="706755" y="1030224"/>
                    </a:lnTo>
                    <a:cubicBezTo>
                      <a:pt x="706755" y="1032034"/>
                      <a:pt x="706755" y="1034034"/>
                      <a:pt x="706755" y="1035844"/>
                    </a:cubicBezTo>
                    <a:cubicBezTo>
                      <a:pt x="706755" y="1033844"/>
                      <a:pt x="706755" y="1032034"/>
                      <a:pt x="706755" y="1030224"/>
                    </a:cubicBezTo>
                    <a:cubicBezTo>
                      <a:pt x="707231" y="1019270"/>
                      <a:pt x="707612" y="1008602"/>
                      <a:pt x="707993" y="998125"/>
                    </a:cubicBezTo>
                    <a:cubicBezTo>
                      <a:pt x="708470" y="984409"/>
                      <a:pt x="709041" y="970407"/>
                      <a:pt x="709613" y="956596"/>
                    </a:cubicBezTo>
                    <a:cubicBezTo>
                      <a:pt x="709613" y="951357"/>
                      <a:pt x="709613" y="946309"/>
                      <a:pt x="710279" y="941165"/>
                    </a:cubicBezTo>
                    <a:cubicBezTo>
                      <a:pt x="710279" y="937927"/>
                      <a:pt x="710279" y="934688"/>
                      <a:pt x="710279" y="931640"/>
                    </a:cubicBezTo>
                    <a:cubicBezTo>
                      <a:pt x="710279" y="928592"/>
                      <a:pt x="710279" y="922972"/>
                      <a:pt x="710851" y="918591"/>
                    </a:cubicBezTo>
                    <a:cubicBezTo>
                      <a:pt x="711422" y="914210"/>
                      <a:pt x="710851" y="908113"/>
                      <a:pt x="711518" y="903161"/>
                    </a:cubicBezTo>
                    <a:cubicBezTo>
                      <a:pt x="712184" y="898207"/>
                      <a:pt x="711518" y="892778"/>
                      <a:pt x="711994" y="887730"/>
                    </a:cubicBezTo>
                    <a:cubicBezTo>
                      <a:pt x="711994" y="885539"/>
                      <a:pt x="711994" y="883348"/>
                      <a:pt x="711994" y="881253"/>
                    </a:cubicBezTo>
                    <a:cubicBezTo>
                      <a:pt x="712470" y="872204"/>
                      <a:pt x="712851" y="863727"/>
                      <a:pt x="713137" y="855631"/>
                    </a:cubicBezTo>
                    <a:cubicBezTo>
                      <a:pt x="713137" y="851726"/>
                      <a:pt x="713137" y="848011"/>
                      <a:pt x="713613" y="844391"/>
                    </a:cubicBezTo>
                    <a:cubicBezTo>
                      <a:pt x="713613" y="842772"/>
                      <a:pt x="713613" y="841248"/>
                      <a:pt x="713613" y="839629"/>
                    </a:cubicBezTo>
                    <a:lnTo>
                      <a:pt x="713613" y="838295"/>
                    </a:lnTo>
                    <a:cubicBezTo>
                      <a:pt x="713613" y="836581"/>
                      <a:pt x="713613" y="834866"/>
                      <a:pt x="713613" y="833342"/>
                    </a:cubicBezTo>
                    <a:cubicBezTo>
                      <a:pt x="713613" y="831818"/>
                      <a:pt x="713613" y="831437"/>
                      <a:pt x="713613" y="830485"/>
                    </a:cubicBezTo>
                    <a:cubicBezTo>
                      <a:pt x="713613" y="826294"/>
                      <a:pt x="713613" y="822388"/>
                      <a:pt x="714089" y="818674"/>
                    </a:cubicBezTo>
                    <a:cubicBezTo>
                      <a:pt x="714038" y="817722"/>
                      <a:pt x="714038" y="816768"/>
                      <a:pt x="714089" y="815817"/>
                    </a:cubicBezTo>
                    <a:cubicBezTo>
                      <a:pt x="714089" y="814292"/>
                      <a:pt x="714089" y="812863"/>
                      <a:pt x="714089" y="811435"/>
                    </a:cubicBezTo>
                    <a:cubicBezTo>
                      <a:pt x="714089" y="806577"/>
                      <a:pt x="714089" y="801910"/>
                      <a:pt x="714661" y="798100"/>
                    </a:cubicBezTo>
                    <a:cubicBezTo>
                      <a:pt x="715232" y="794290"/>
                      <a:pt x="714661" y="793052"/>
                      <a:pt x="714661" y="790861"/>
                    </a:cubicBezTo>
                    <a:cubicBezTo>
                      <a:pt x="714661" y="788670"/>
                      <a:pt x="714661" y="784193"/>
                      <a:pt x="714661" y="781336"/>
                    </a:cubicBezTo>
                    <a:cubicBezTo>
                      <a:pt x="714610" y="780384"/>
                      <a:pt x="714610" y="779430"/>
                      <a:pt x="714661" y="778478"/>
                    </a:cubicBezTo>
                    <a:cubicBezTo>
                      <a:pt x="714608" y="777558"/>
                      <a:pt x="714608" y="776636"/>
                      <a:pt x="714661" y="775716"/>
                    </a:cubicBezTo>
                    <a:cubicBezTo>
                      <a:pt x="714661" y="773049"/>
                      <a:pt x="714661" y="771620"/>
                      <a:pt x="714661" y="771620"/>
                    </a:cubicBezTo>
                    <a:cubicBezTo>
                      <a:pt x="716598" y="770370"/>
                      <a:pt x="718601" y="769226"/>
                      <a:pt x="720662" y="768192"/>
                    </a:cubicBezTo>
                    <a:lnTo>
                      <a:pt x="720662" y="768191"/>
                    </a:lnTo>
                    <a:lnTo>
                      <a:pt x="728663" y="763619"/>
                    </a:lnTo>
                    <a:cubicBezTo>
                      <a:pt x="728663" y="763619"/>
                      <a:pt x="728663" y="763619"/>
                      <a:pt x="729234" y="763619"/>
                    </a:cubicBezTo>
                    <a:lnTo>
                      <a:pt x="729805" y="763619"/>
                    </a:lnTo>
                    <a:lnTo>
                      <a:pt x="737235" y="759047"/>
                    </a:lnTo>
                    <a:lnTo>
                      <a:pt x="769430" y="740950"/>
                    </a:lnTo>
                    <a:lnTo>
                      <a:pt x="779621" y="735425"/>
                    </a:lnTo>
                    <a:cubicBezTo>
                      <a:pt x="786289" y="731806"/>
                      <a:pt x="792766" y="728472"/>
                      <a:pt x="798671" y="725329"/>
                    </a:cubicBezTo>
                    <a:cubicBezTo>
                      <a:pt x="811244" y="718756"/>
                      <a:pt x="822960" y="712851"/>
                      <a:pt x="833818" y="707517"/>
                    </a:cubicBezTo>
                    <a:lnTo>
                      <a:pt x="849439" y="700088"/>
                    </a:lnTo>
                    <a:lnTo>
                      <a:pt x="856679" y="696658"/>
                    </a:lnTo>
                    <a:lnTo>
                      <a:pt x="858203" y="695897"/>
                    </a:lnTo>
                    <a:lnTo>
                      <a:pt x="865822" y="692372"/>
                    </a:lnTo>
                    <a:lnTo>
                      <a:pt x="865822" y="692372"/>
                    </a:lnTo>
                    <a:cubicBezTo>
                      <a:pt x="871538" y="689705"/>
                      <a:pt x="876967" y="687419"/>
                      <a:pt x="881825" y="685229"/>
                    </a:cubicBezTo>
                    <a:lnTo>
                      <a:pt x="890683" y="681514"/>
                    </a:lnTo>
                    <a:cubicBezTo>
                      <a:pt x="899541" y="677799"/>
                      <a:pt x="906399" y="675132"/>
                      <a:pt x="911162" y="673322"/>
                    </a:cubicBezTo>
                    <a:cubicBezTo>
                      <a:pt x="912019" y="672846"/>
                      <a:pt x="912971" y="672655"/>
                      <a:pt x="913733" y="672274"/>
                    </a:cubicBezTo>
                    <a:lnTo>
                      <a:pt x="916210" y="671417"/>
                    </a:lnTo>
                    <a:cubicBezTo>
                      <a:pt x="916935" y="671041"/>
                      <a:pt x="917702" y="670753"/>
                      <a:pt x="918496" y="670560"/>
                    </a:cubicBezTo>
                    <a:lnTo>
                      <a:pt x="919543" y="670560"/>
                    </a:lnTo>
                    <a:cubicBezTo>
                      <a:pt x="920401" y="668274"/>
                      <a:pt x="921163" y="665893"/>
                      <a:pt x="922020" y="663512"/>
                    </a:cubicBezTo>
                    <a:cubicBezTo>
                      <a:pt x="922877" y="661130"/>
                      <a:pt x="923830" y="658654"/>
                      <a:pt x="924592" y="656177"/>
                    </a:cubicBezTo>
                    <a:cubicBezTo>
                      <a:pt x="927163" y="648653"/>
                      <a:pt x="929640" y="641128"/>
                      <a:pt x="932117" y="633413"/>
                    </a:cubicBezTo>
                    <a:cubicBezTo>
                      <a:pt x="934593" y="625697"/>
                      <a:pt x="937832" y="615220"/>
                      <a:pt x="940499" y="605980"/>
                    </a:cubicBezTo>
                    <a:cubicBezTo>
                      <a:pt x="942404" y="599694"/>
                      <a:pt x="944213" y="593407"/>
                      <a:pt x="946023" y="586930"/>
                    </a:cubicBezTo>
                    <a:cubicBezTo>
                      <a:pt x="947833" y="580454"/>
                      <a:pt x="949452" y="575120"/>
                      <a:pt x="951071" y="569214"/>
                    </a:cubicBezTo>
                    <a:cubicBezTo>
                      <a:pt x="958596" y="542258"/>
                      <a:pt x="965454" y="514636"/>
                      <a:pt x="971836" y="487013"/>
                    </a:cubicBezTo>
                    <a:cubicBezTo>
                      <a:pt x="973169" y="481489"/>
                      <a:pt x="974408" y="475869"/>
                      <a:pt x="975551" y="470345"/>
                    </a:cubicBezTo>
                    <a:cubicBezTo>
                      <a:pt x="976693" y="464820"/>
                      <a:pt x="978503" y="457295"/>
                      <a:pt x="979837" y="450723"/>
                    </a:cubicBezTo>
                    <a:cubicBezTo>
                      <a:pt x="982599" y="437960"/>
                      <a:pt x="985171" y="425291"/>
                      <a:pt x="987647" y="412623"/>
                    </a:cubicBezTo>
                    <a:cubicBezTo>
                      <a:pt x="988695" y="407861"/>
                      <a:pt x="989647" y="403098"/>
                      <a:pt x="990600" y="398526"/>
                    </a:cubicBezTo>
                    <a:cubicBezTo>
                      <a:pt x="996601" y="366808"/>
                      <a:pt x="1002030" y="335661"/>
                      <a:pt x="1006888" y="305562"/>
                    </a:cubicBezTo>
                    <a:cubicBezTo>
                      <a:pt x="1007364" y="302609"/>
                      <a:pt x="1007745" y="299561"/>
                      <a:pt x="1008221" y="296608"/>
                    </a:cubicBezTo>
                    <a:lnTo>
                      <a:pt x="1011936" y="272224"/>
                    </a:lnTo>
                    <a:cubicBezTo>
                      <a:pt x="1012984" y="265081"/>
                      <a:pt x="1014127" y="258032"/>
                      <a:pt x="1015079" y="250888"/>
                    </a:cubicBezTo>
                    <a:cubicBezTo>
                      <a:pt x="1017365" y="234410"/>
                      <a:pt x="1019651" y="218313"/>
                      <a:pt x="1021651" y="202692"/>
                    </a:cubicBezTo>
                    <a:cubicBezTo>
                      <a:pt x="1022128" y="198977"/>
                      <a:pt x="1022604" y="195358"/>
                      <a:pt x="1022985" y="191738"/>
                    </a:cubicBezTo>
                    <a:cubicBezTo>
                      <a:pt x="1024414" y="180594"/>
                      <a:pt x="1025747" y="169640"/>
                      <a:pt x="1026986" y="158972"/>
                    </a:cubicBezTo>
                    <a:cubicBezTo>
                      <a:pt x="1027652" y="153638"/>
                      <a:pt x="1028224" y="148399"/>
                      <a:pt x="1028795" y="143256"/>
                    </a:cubicBezTo>
                    <a:cubicBezTo>
                      <a:pt x="1029367" y="138113"/>
                      <a:pt x="1029843" y="134779"/>
                      <a:pt x="1030224" y="130588"/>
                    </a:cubicBezTo>
                    <a:cubicBezTo>
                      <a:pt x="1030605" y="126397"/>
                      <a:pt x="1030986" y="124396"/>
                      <a:pt x="1031272" y="121063"/>
                    </a:cubicBezTo>
                    <a:cubicBezTo>
                      <a:pt x="1031221" y="120302"/>
                      <a:pt x="1031221" y="119538"/>
                      <a:pt x="1031272" y="118777"/>
                    </a:cubicBezTo>
                    <a:cubicBezTo>
                      <a:pt x="1031843" y="113633"/>
                      <a:pt x="1032415" y="108490"/>
                      <a:pt x="1032891" y="103632"/>
                    </a:cubicBezTo>
                    <a:cubicBezTo>
                      <a:pt x="1034320" y="89059"/>
                      <a:pt x="1035653" y="75724"/>
                      <a:pt x="1036701" y="63913"/>
                    </a:cubicBezTo>
                    <a:cubicBezTo>
                      <a:pt x="1037463" y="56769"/>
                      <a:pt x="1037939" y="50197"/>
                      <a:pt x="1038416" y="44196"/>
                    </a:cubicBezTo>
                    <a:cubicBezTo>
                      <a:pt x="1038362" y="43945"/>
                      <a:pt x="1038362" y="43685"/>
                      <a:pt x="1038416" y="43434"/>
                    </a:cubicBezTo>
                    <a:cubicBezTo>
                      <a:pt x="1039463" y="31909"/>
                      <a:pt x="1040130" y="22288"/>
                      <a:pt x="1040701" y="14859"/>
                    </a:cubicBezTo>
                    <a:lnTo>
                      <a:pt x="1040701" y="14859"/>
                    </a:lnTo>
                    <a:cubicBezTo>
                      <a:pt x="1040701" y="10001"/>
                      <a:pt x="1041368" y="6287"/>
                      <a:pt x="1041463" y="3620"/>
                    </a:cubicBezTo>
                    <a:cubicBezTo>
                      <a:pt x="1041559" y="953"/>
                      <a:pt x="1041463" y="476"/>
                      <a:pt x="1041463" y="0"/>
                    </a:cubicBezTo>
                    <a:lnTo>
                      <a:pt x="1041463" y="0"/>
                    </a:lnTo>
                    <a:lnTo>
                      <a:pt x="1041463" y="0"/>
                    </a:lnTo>
                    <a:lnTo>
                      <a:pt x="502539" y="0"/>
                    </a:lnTo>
                    <a:lnTo>
                      <a:pt x="80486" y="0"/>
                    </a:lnTo>
                    <a:cubicBezTo>
                      <a:pt x="80486" y="0"/>
                      <a:pt x="77819" y="33909"/>
                      <a:pt x="72962" y="93536"/>
                    </a:cubicBezTo>
                    <a:cubicBezTo>
                      <a:pt x="72962" y="99536"/>
                      <a:pt x="72104" y="105823"/>
                      <a:pt x="71628" y="112586"/>
                    </a:cubicBezTo>
                    <a:cubicBezTo>
                      <a:pt x="68866" y="147638"/>
                      <a:pt x="65532" y="189738"/>
                      <a:pt x="62103" y="237839"/>
                    </a:cubicBezTo>
                    <a:cubicBezTo>
                      <a:pt x="61531" y="244316"/>
                      <a:pt x="60960" y="251174"/>
                      <a:pt x="60388" y="257937"/>
                    </a:cubicBezTo>
                    <a:cubicBezTo>
                      <a:pt x="58611" y="282194"/>
                      <a:pt x="56579" y="307880"/>
                      <a:pt x="54292" y="334994"/>
                    </a:cubicBezTo>
                    <a:cubicBezTo>
                      <a:pt x="53150" y="350901"/>
                      <a:pt x="51816" y="367189"/>
                      <a:pt x="50578" y="383762"/>
                    </a:cubicBezTo>
                    <a:cubicBezTo>
                      <a:pt x="50006" y="389954"/>
                      <a:pt x="49530" y="396049"/>
                      <a:pt x="49054" y="402241"/>
                    </a:cubicBezTo>
                    <a:cubicBezTo>
                      <a:pt x="46196" y="438753"/>
                      <a:pt x="43244" y="476853"/>
                      <a:pt x="40196" y="516541"/>
                    </a:cubicBezTo>
                    <a:cubicBezTo>
                      <a:pt x="32004" y="620839"/>
                      <a:pt x="23241" y="734758"/>
                      <a:pt x="14097" y="852583"/>
                    </a:cubicBezTo>
                    <a:cubicBezTo>
                      <a:pt x="14097" y="854393"/>
                      <a:pt x="14097" y="856202"/>
                      <a:pt x="14097" y="858012"/>
                    </a:cubicBezTo>
                    <a:cubicBezTo>
                      <a:pt x="11906" y="888111"/>
                      <a:pt x="9525" y="918591"/>
                      <a:pt x="7239" y="949071"/>
                    </a:cubicBezTo>
                    <a:cubicBezTo>
                      <a:pt x="4286" y="975551"/>
                      <a:pt x="2286" y="1002887"/>
                      <a:pt x="0" y="1030224"/>
                    </a:cubicBezTo>
                    <a:close/>
                  </a:path>
                </a:pathLst>
              </a:custGeom>
              <a:solidFill>
                <a:srgbClr val="D3766A"/>
              </a:solidFill>
              <a:ln w="9525" cap="flat">
                <a:noFill/>
                <a:prstDash val="solid"/>
                <a:miter/>
              </a:ln>
            </p:spPr>
            <p:txBody>
              <a:bodyPr rtlCol="0" anchor="ctr"/>
              <a:lstStyle/>
              <a:p>
                <a:endParaRPr lang="zh-CN" altLang="en-US"/>
              </a:p>
            </p:txBody>
          </p:sp>
          <p:sp>
            <p:nvSpPr>
              <p:cNvPr id="17" name="任意多边形: 形状 16"/>
              <p:cNvSpPr/>
              <p:nvPr/>
            </p:nvSpPr>
            <p:spPr>
              <a:xfrm>
                <a:off x="4387024" y="3668649"/>
                <a:ext cx="1075647" cy="1030795"/>
              </a:xfrm>
              <a:custGeom>
                <a:avLst/>
                <a:gdLst>
                  <a:gd name="connsiteX0" fmla="*/ 0 w 1075647"/>
                  <a:gd name="connsiteY0" fmla="*/ 1030796 h 1030795"/>
                  <a:gd name="connsiteX1" fmla="*/ 739426 w 1075647"/>
                  <a:gd name="connsiteY1" fmla="*/ 1030796 h 1030795"/>
                  <a:gd name="connsiteX2" fmla="*/ 740759 w 1075647"/>
                  <a:gd name="connsiteY2" fmla="*/ 998696 h 1030795"/>
                  <a:gd name="connsiteX3" fmla="*/ 742379 w 1075647"/>
                  <a:gd name="connsiteY3" fmla="*/ 957167 h 1030795"/>
                  <a:gd name="connsiteX4" fmla="*/ 745046 w 1075647"/>
                  <a:gd name="connsiteY4" fmla="*/ 888016 h 1030795"/>
                  <a:gd name="connsiteX5" fmla="*/ 745046 w 1075647"/>
                  <a:gd name="connsiteY5" fmla="*/ 881539 h 1030795"/>
                  <a:gd name="connsiteX6" fmla="*/ 746760 w 1075647"/>
                  <a:gd name="connsiteY6" fmla="*/ 839914 h 1030795"/>
                  <a:gd name="connsiteX7" fmla="*/ 746760 w 1075647"/>
                  <a:gd name="connsiteY7" fmla="*/ 838581 h 1030795"/>
                  <a:gd name="connsiteX8" fmla="*/ 747617 w 1075647"/>
                  <a:gd name="connsiteY8" fmla="*/ 818960 h 1030795"/>
                  <a:gd name="connsiteX9" fmla="*/ 747617 w 1075647"/>
                  <a:gd name="connsiteY9" fmla="*/ 816102 h 1030795"/>
                  <a:gd name="connsiteX10" fmla="*/ 748570 w 1075647"/>
                  <a:gd name="connsiteY10" fmla="*/ 791147 h 1030795"/>
                  <a:gd name="connsiteX11" fmla="*/ 748570 w 1075647"/>
                  <a:gd name="connsiteY11" fmla="*/ 781622 h 1030795"/>
                  <a:gd name="connsiteX12" fmla="*/ 748570 w 1075647"/>
                  <a:gd name="connsiteY12" fmla="*/ 778764 h 1030795"/>
                  <a:gd name="connsiteX13" fmla="*/ 748570 w 1075647"/>
                  <a:gd name="connsiteY13" fmla="*/ 776002 h 1030795"/>
                  <a:gd name="connsiteX14" fmla="*/ 748570 w 1075647"/>
                  <a:gd name="connsiteY14" fmla="*/ 771906 h 1030795"/>
                  <a:gd name="connsiteX15" fmla="*/ 748570 w 1075647"/>
                  <a:gd name="connsiteY15" fmla="*/ 771906 h 1030795"/>
                  <a:gd name="connsiteX16" fmla="*/ 754571 w 1075647"/>
                  <a:gd name="connsiteY16" fmla="*/ 768477 h 1030795"/>
                  <a:gd name="connsiteX17" fmla="*/ 754571 w 1075647"/>
                  <a:gd name="connsiteY17" fmla="*/ 768477 h 1030795"/>
                  <a:gd name="connsiteX18" fmla="*/ 762572 w 1075647"/>
                  <a:gd name="connsiteY18" fmla="*/ 763905 h 1030795"/>
                  <a:gd name="connsiteX19" fmla="*/ 762572 w 1075647"/>
                  <a:gd name="connsiteY19" fmla="*/ 763905 h 1030795"/>
                  <a:gd name="connsiteX20" fmla="*/ 771144 w 1075647"/>
                  <a:gd name="connsiteY20" fmla="*/ 758857 h 1030795"/>
                  <a:gd name="connsiteX21" fmla="*/ 803338 w 1075647"/>
                  <a:gd name="connsiteY21" fmla="*/ 740759 h 1030795"/>
                  <a:gd name="connsiteX22" fmla="*/ 832866 w 1075647"/>
                  <a:gd name="connsiteY22" fmla="*/ 725138 h 1030795"/>
                  <a:gd name="connsiteX23" fmla="*/ 868013 w 1075647"/>
                  <a:gd name="connsiteY23" fmla="*/ 707327 h 1030795"/>
                  <a:gd name="connsiteX24" fmla="*/ 883634 w 1075647"/>
                  <a:gd name="connsiteY24" fmla="*/ 699897 h 1030795"/>
                  <a:gd name="connsiteX25" fmla="*/ 890873 w 1075647"/>
                  <a:gd name="connsiteY25" fmla="*/ 696468 h 1030795"/>
                  <a:gd name="connsiteX26" fmla="*/ 892397 w 1075647"/>
                  <a:gd name="connsiteY26" fmla="*/ 695801 h 1030795"/>
                  <a:gd name="connsiteX27" fmla="*/ 892397 w 1075647"/>
                  <a:gd name="connsiteY27" fmla="*/ 695801 h 1030795"/>
                  <a:gd name="connsiteX28" fmla="*/ 900017 w 1075647"/>
                  <a:gd name="connsiteY28" fmla="*/ 692372 h 1030795"/>
                  <a:gd name="connsiteX29" fmla="*/ 900017 w 1075647"/>
                  <a:gd name="connsiteY29" fmla="*/ 692372 h 1030795"/>
                  <a:gd name="connsiteX30" fmla="*/ 916019 w 1075647"/>
                  <a:gd name="connsiteY30" fmla="*/ 685229 h 1030795"/>
                  <a:gd name="connsiteX31" fmla="*/ 924877 w 1075647"/>
                  <a:gd name="connsiteY31" fmla="*/ 681514 h 1030795"/>
                  <a:gd name="connsiteX32" fmla="*/ 945356 w 1075647"/>
                  <a:gd name="connsiteY32" fmla="*/ 673322 h 1030795"/>
                  <a:gd name="connsiteX33" fmla="*/ 947928 w 1075647"/>
                  <a:gd name="connsiteY33" fmla="*/ 672274 h 1030795"/>
                  <a:gd name="connsiteX34" fmla="*/ 950405 w 1075647"/>
                  <a:gd name="connsiteY34" fmla="*/ 671417 h 1030795"/>
                  <a:gd name="connsiteX35" fmla="*/ 952691 w 1075647"/>
                  <a:gd name="connsiteY35" fmla="*/ 670560 h 1030795"/>
                  <a:gd name="connsiteX36" fmla="*/ 953738 w 1075647"/>
                  <a:gd name="connsiteY36" fmla="*/ 670560 h 1030795"/>
                  <a:gd name="connsiteX37" fmla="*/ 956215 w 1075647"/>
                  <a:gd name="connsiteY37" fmla="*/ 663512 h 1030795"/>
                  <a:gd name="connsiteX38" fmla="*/ 958882 w 1075647"/>
                  <a:gd name="connsiteY38" fmla="*/ 655987 h 1030795"/>
                  <a:gd name="connsiteX39" fmla="*/ 966311 w 1075647"/>
                  <a:gd name="connsiteY39" fmla="*/ 633413 h 1030795"/>
                  <a:gd name="connsiteX40" fmla="*/ 974693 w 1075647"/>
                  <a:gd name="connsiteY40" fmla="*/ 605980 h 1030795"/>
                  <a:gd name="connsiteX41" fmla="*/ 980218 w 1075647"/>
                  <a:gd name="connsiteY41" fmla="*/ 586930 h 1030795"/>
                  <a:gd name="connsiteX42" fmla="*/ 985266 w 1075647"/>
                  <a:gd name="connsiteY42" fmla="*/ 569214 h 1030795"/>
                  <a:gd name="connsiteX43" fmla="*/ 1006030 w 1075647"/>
                  <a:gd name="connsiteY43" fmla="*/ 487013 h 1030795"/>
                  <a:gd name="connsiteX44" fmla="*/ 1009745 w 1075647"/>
                  <a:gd name="connsiteY44" fmla="*/ 470345 h 1030795"/>
                  <a:gd name="connsiteX45" fmla="*/ 1014031 w 1075647"/>
                  <a:gd name="connsiteY45" fmla="*/ 450723 h 1030795"/>
                  <a:gd name="connsiteX46" fmla="*/ 1014031 w 1075647"/>
                  <a:gd name="connsiteY46" fmla="*/ 450723 h 1030795"/>
                  <a:gd name="connsiteX47" fmla="*/ 1021747 w 1075647"/>
                  <a:gd name="connsiteY47" fmla="*/ 412623 h 1030795"/>
                  <a:gd name="connsiteX48" fmla="*/ 1042321 w 1075647"/>
                  <a:gd name="connsiteY48" fmla="*/ 296608 h 1030795"/>
                  <a:gd name="connsiteX49" fmla="*/ 1046035 w 1075647"/>
                  <a:gd name="connsiteY49" fmla="*/ 272224 h 1030795"/>
                  <a:gd name="connsiteX50" fmla="*/ 1049179 w 1075647"/>
                  <a:gd name="connsiteY50" fmla="*/ 250888 h 1030795"/>
                  <a:gd name="connsiteX51" fmla="*/ 1055751 w 1075647"/>
                  <a:gd name="connsiteY51" fmla="*/ 202692 h 1030795"/>
                  <a:gd name="connsiteX52" fmla="*/ 1057085 w 1075647"/>
                  <a:gd name="connsiteY52" fmla="*/ 191738 h 1030795"/>
                  <a:gd name="connsiteX53" fmla="*/ 1061085 w 1075647"/>
                  <a:gd name="connsiteY53" fmla="*/ 158972 h 1030795"/>
                  <a:gd name="connsiteX54" fmla="*/ 1062895 w 1075647"/>
                  <a:gd name="connsiteY54" fmla="*/ 143256 h 1030795"/>
                  <a:gd name="connsiteX55" fmla="*/ 1064324 w 1075647"/>
                  <a:gd name="connsiteY55" fmla="*/ 130588 h 1030795"/>
                  <a:gd name="connsiteX56" fmla="*/ 1065371 w 1075647"/>
                  <a:gd name="connsiteY56" fmla="*/ 121063 h 1030795"/>
                  <a:gd name="connsiteX57" fmla="*/ 1065371 w 1075647"/>
                  <a:gd name="connsiteY57" fmla="*/ 118777 h 1030795"/>
                  <a:gd name="connsiteX58" fmla="*/ 1066991 w 1075647"/>
                  <a:gd name="connsiteY58" fmla="*/ 103632 h 1030795"/>
                  <a:gd name="connsiteX59" fmla="*/ 1070801 w 1075647"/>
                  <a:gd name="connsiteY59" fmla="*/ 63913 h 1030795"/>
                  <a:gd name="connsiteX60" fmla="*/ 1072515 w 1075647"/>
                  <a:gd name="connsiteY60" fmla="*/ 44196 h 1030795"/>
                  <a:gd name="connsiteX61" fmla="*/ 1072515 w 1075647"/>
                  <a:gd name="connsiteY61" fmla="*/ 43434 h 1030795"/>
                  <a:gd name="connsiteX62" fmla="*/ 1074801 w 1075647"/>
                  <a:gd name="connsiteY62" fmla="*/ 14859 h 1030795"/>
                  <a:gd name="connsiteX63" fmla="*/ 1074801 w 1075647"/>
                  <a:gd name="connsiteY63" fmla="*/ 14859 h 1030795"/>
                  <a:gd name="connsiteX64" fmla="*/ 1075563 w 1075647"/>
                  <a:gd name="connsiteY64" fmla="*/ 3620 h 1030795"/>
                  <a:gd name="connsiteX65" fmla="*/ 1075563 w 1075647"/>
                  <a:gd name="connsiteY65" fmla="*/ 0 h 1030795"/>
                  <a:gd name="connsiteX66" fmla="*/ 1075563 w 1075647"/>
                  <a:gd name="connsiteY66" fmla="*/ 0 h 1030795"/>
                  <a:gd name="connsiteX67" fmla="*/ 113062 w 1075647"/>
                  <a:gd name="connsiteY67" fmla="*/ 0 h 1030795"/>
                  <a:gd name="connsiteX68" fmla="*/ 27337 w 1075647"/>
                  <a:gd name="connsiteY68" fmla="*/ 599408 h 1030795"/>
                  <a:gd name="connsiteX69" fmla="*/ 0 w 1075647"/>
                  <a:gd name="connsiteY69" fmla="*/ 1030796 h 103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75647" h="1030795">
                    <a:moveTo>
                      <a:pt x="0" y="1030796"/>
                    </a:moveTo>
                    <a:lnTo>
                      <a:pt x="739426" y="1030796"/>
                    </a:lnTo>
                    <a:cubicBezTo>
                      <a:pt x="739426" y="1020318"/>
                      <a:pt x="740283" y="1009555"/>
                      <a:pt x="740759" y="998696"/>
                    </a:cubicBezTo>
                    <a:cubicBezTo>
                      <a:pt x="741235" y="984980"/>
                      <a:pt x="741807" y="970979"/>
                      <a:pt x="742379" y="957167"/>
                    </a:cubicBezTo>
                    <a:cubicBezTo>
                      <a:pt x="743236" y="933260"/>
                      <a:pt x="744188" y="909542"/>
                      <a:pt x="745046" y="888016"/>
                    </a:cubicBezTo>
                    <a:cubicBezTo>
                      <a:pt x="745046" y="885825"/>
                      <a:pt x="745046" y="883634"/>
                      <a:pt x="745046" y="881539"/>
                    </a:cubicBezTo>
                    <a:cubicBezTo>
                      <a:pt x="745617" y="866585"/>
                      <a:pt x="746188" y="852964"/>
                      <a:pt x="746760" y="839914"/>
                    </a:cubicBezTo>
                    <a:lnTo>
                      <a:pt x="746760" y="838581"/>
                    </a:lnTo>
                    <a:cubicBezTo>
                      <a:pt x="746760" y="831532"/>
                      <a:pt x="747331" y="825055"/>
                      <a:pt x="747617" y="818960"/>
                    </a:cubicBezTo>
                    <a:cubicBezTo>
                      <a:pt x="747566" y="818008"/>
                      <a:pt x="747566" y="817054"/>
                      <a:pt x="747617" y="816102"/>
                    </a:cubicBezTo>
                    <a:cubicBezTo>
                      <a:pt x="747617" y="806577"/>
                      <a:pt x="748284" y="797909"/>
                      <a:pt x="748570" y="791147"/>
                    </a:cubicBezTo>
                    <a:cubicBezTo>
                      <a:pt x="748570" y="787622"/>
                      <a:pt x="748570" y="784479"/>
                      <a:pt x="748570" y="781622"/>
                    </a:cubicBezTo>
                    <a:cubicBezTo>
                      <a:pt x="748519" y="780670"/>
                      <a:pt x="748519" y="779716"/>
                      <a:pt x="748570" y="778764"/>
                    </a:cubicBezTo>
                    <a:cubicBezTo>
                      <a:pt x="748517" y="777844"/>
                      <a:pt x="748517" y="776922"/>
                      <a:pt x="748570" y="776002"/>
                    </a:cubicBezTo>
                    <a:cubicBezTo>
                      <a:pt x="748570" y="773335"/>
                      <a:pt x="748570" y="771906"/>
                      <a:pt x="748570" y="771906"/>
                    </a:cubicBezTo>
                    <a:lnTo>
                      <a:pt x="748570" y="771906"/>
                    </a:lnTo>
                    <a:cubicBezTo>
                      <a:pt x="750507" y="770656"/>
                      <a:pt x="752510" y="769511"/>
                      <a:pt x="754571" y="768477"/>
                    </a:cubicBezTo>
                    <a:lnTo>
                      <a:pt x="754571" y="768477"/>
                    </a:lnTo>
                    <a:lnTo>
                      <a:pt x="762572" y="763905"/>
                    </a:lnTo>
                    <a:lnTo>
                      <a:pt x="762572" y="763905"/>
                    </a:lnTo>
                    <a:lnTo>
                      <a:pt x="771144" y="758857"/>
                    </a:lnTo>
                    <a:lnTo>
                      <a:pt x="803338" y="740759"/>
                    </a:lnTo>
                    <a:cubicBezTo>
                      <a:pt x="813626" y="735235"/>
                      <a:pt x="823436" y="729996"/>
                      <a:pt x="832866" y="725138"/>
                    </a:cubicBezTo>
                    <a:cubicBezTo>
                      <a:pt x="845439" y="718566"/>
                      <a:pt x="857155" y="712661"/>
                      <a:pt x="868013" y="707327"/>
                    </a:cubicBezTo>
                    <a:lnTo>
                      <a:pt x="883634" y="699897"/>
                    </a:lnTo>
                    <a:lnTo>
                      <a:pt x="890873" y="696468"/>
                    </a:lnTo>
                    <a:cubicBezTo>
                      <a:pt x="891411" y="696323"/>
                      <a:pt x="891925" y="696098"/>
                      <a:pt x="892397" y="695801"/>
                    </a:cubicBezTo>
                    <a:lnTo>
                      <a:pt x="892397" y="695801"/>
                    </a:lnTo>
                    <a:lnTo>
                      <a:pt x="900017" y="692372"/>
                    </a:lnTo>
                    <a:lnTo>
                      <a:pt x="900017" y="692372"/>
                    </a:lnTo>
                    <a:lnTo>
                      <a:pt x="916019" y="685229"/>
                    </a:lnTo>
                    <a:lnTo>
                      <a:pt x="924877" y="681514"/>
                    </a:lnTo>
                    <a:cubicBezTo>
                      <a:pt x="933736" y="677799"/>
                      <a:pt x="940594" y="675132"/>
                      <a:pt x="945356" y="673322"/>
                    </a:cubicBezTo>
                    <a:cubicBezTo>
                      <a:pt x="946213" y="672846"/>
                      <a:pt x="947166" y="672655"/>
                      <a:pt x="947928" y="672274"/>
                    </a:cubicBezTo>
                    <a:lnTo>
                      <a:pt x="950405" y="671417"/>
                    </a:lnTo>
                    <a:cubicBezTo>
                      <a:pt x="951129" y="671041"/>
                      <a:pt x="951897" y="670753"/>
                      <a:pt x="952691" y="670560"/>
                    </a:cubicBezTo>
                    <a:lnTo>
                      <a:pt x="953738" y="670560"/>
                    </a:lnTo>
                    <a:cubicBezTo>
                      <a:pt x="954596" y="668274"/>
                      <a:pt x="955358" y="665893"/>
                      <a:pt x="956215" y="663512"/>
                    </a:cubicBezTo>
                    <a:cubicBezTo>
                      <a:pt x="957072" y="661130"/>
                      <a:pt x="958120" y="658558"/>
                      <a:pt x="958882" y="655987"/>
                    </a:cubicBezTo>
                    <a:cubicBezTo>
                      <a:pt x="961454" y="648557"/>
                      <a:pt x="964025" y="641032"/>
                      <a:pt x="966311" y="633413"/>
                    </a:cubicBezTo>
                    <a:cubicBezTo>
                      <a:pt x="968597" y="625792"/>
                      <a:pt x="972026" y="615220"/>
                      <a:pt x="974693" y="605980"/>
                    </a:cubicBezTo>
                    <a:cubicBezTo>
                      <a:pt x="976598" y="599694"/>
                      <a:pt x="978408" y="593407"/>
                      <a:pt x="980218" y="586930"/>
                    </a:cubicBezTo>
                    <a:cubicBezTo>
                      <a:pt x="982027" y="580454"/>
                      <a:pt x="983647" y="575120"/>
                      <a:pt x="985266" y="569214"/>
                    </a:cubicBezTo>
                    <a:cubicBezTo>
                      <a:pt x="992791" y="542258"/>
                      <a:pt x="999649" y="514636"/>
                      <a:pt x="1006030" y="487013"/>
                    </a:cubicBezTo>
                    <a:cubicBezTo>
                      <a:pt x="1007364" y="481489"/>
                      <a:pt x="1008602" y="475869"/>
                      <a:pt x="1009745" y="470345"/>
                    </a:cubicBezTo>
                    <a:cubicBezTo>
                      <a:pt x="1010888" y="464820"/>
                      <a:pt x="1012698" y="457295"/>
                      <a:pt x="1014031" y="450723"/>
                    </a:cubicBezTo>
                    <a:lnTo>
                      <a:pt x="1014031" y="450723"/>
                    </a:lnTo>
                    <a:cubicBezTo>
                      <a:pt x="1016699" y="438055"/>
                      <a:pt x="1019270" y="425482"/>
                      <a:pt x="1021747" y="412623"/>
                    </a:cubicBezTo>
                    <a:cubicBezTo>
                      <a:pt x="1029652" y="373094"/>
                      <a:pt x="1036415" y="334042"/>
                      <a:pt x="1042321" y="296608"/>
                    </a:cubicBezTo>
                    <a:lnTo>
                      <a:pt x="1046035" y="272224"/>
                    </a:lnTo>
                    <a:cubicBezTo>
                      <a:pt x="1047083" y="265081"/>
                      <a:pt x="1048226" y="258032"/>
                      <a:pt x="1049179" y="250888"/>
                    </a:cubicBezTo>
                    <a:cubicBezTo>
                      <a:pt x="1051465" y="234410"/>
                      <a:pt x="1053751" y="218313"/>
                      <a:pt x="1055751" y="202692"/>
                    </a:cubicBezTo>
                    <a:cubicBezTo>
                      <a:pt x="1056227" y="198977"/>
                      <a:pt x="1056704" y="195358"/>
                      <a:pt x="1057085" y="191738"/>
                    </a:cubicBezTo>
                    <a:cubicBezTo>
                      <a:pt x="1058513" y="180594"/>
                      <a:pt x="1059847" y="169640"/>
                      <a:pt x="1061085" y="158972"/>
                    </a:cubicBezTo>
                    <a:cubicBezTo>
                      <a:pt x="1061752" y="153638"/>
                      <a:pt x="1062323" y="148399"/>
                      <a:pt x="1062895" y="143256"/>
                    </a:cubicBezTo>
                    <a:cubicBezTo>
                      <a:pt x="1063466" y="138113"/>
                      <a:pt x="1063943" y="134779"/>
                      <a:pt x="1064324" y="130588"/>
                    </a:cubicBezTo>
                    <a:cubicBezTo>
                      <a:pt x="1064705" y="126397"/>
                      <a:pt x="1065085" y="124396"/>
                      <a:pt x="1065371" y="121063"/>
                    </a:cubicBezTo>
                    <a:cubicBezTo>
                      <a:pt x="1065320" y="120302"/>
                      <a:pt x="1065320" y="119538"/>
                      <a:pt x="1065371" y="118777"/>
                    </a:cubicBezTo>
                    <a:cubicBezTo>
                      <a:pt x="1065943" y="113633"/>
                      <a:pt x="1066419" y="108490"/>
                      <a:pt x="1066991" y="103632"/>
                    </a:cubicBezTo>
                    <a:cubicBezTo>
                      <a:pt x="1068419" y="89059"/>
                      <a:pt x="1069753" y="75724"/>
                      <a:pt x="1070801" y="63913"/>
                    </a:cubicBezTo>
                    <a:cubicBezTo>
                      <a:pt x="1071372" y="56769"/>
                      <a:pt x="1072039" y="50197"/>
                      <a:pt x="1072515" y="44196"/>
                    </a:cubicBezTo>
                    <a:cubicBezTo>
                      <a:pt x="1072461" y="43945"/>
                      <a:pt x="1072461" y="43685"/>
                      <a:pt x="1072515" y="43434"/>
                    </a:cubicBezTo>
                    <a:cubicBezTo>
                      <a:pt x="1073468" y="31813"/>
                      <a:pt x="1074230" y="22288"/>
                      <a:pt x="1074801" y="14859"/>
                    </a:cubicBezTo>
                    <a:lnTo>
                      <a:pt x="1074801" y="14859"/>
                    </a:lnTo>
                    <a:cubicBezTo>
                      <a:pt x="1074801" y="10001"/>
                      <a:pt x="1075373" y="6287"/>
                      <a:pt x="1075563" y="3620"/>
                    </a:cubicBezTo>
                    <a:cubicBezTo>
                      <a:pt x="1075754" y="953"/>
                      <a:pt x="1075563" y="476"/>
                      <a:pt x="1075563" y="0"/>
                    </a:cubicBezTo>
                    <a:lnTo>
                      <a:pt x="1075563" y="0"/>
                    </a:lnTo>
                    <a:lnTo>
                      <a:pt x="113062" y="0"/>
                    </a:lnTo>
                    <a:cubicBezTo>
                      <a:pt x="113062" y="0"/>
                      <a:pt x="-57531" y="258985"/>
                      <a:pt x="27337" y="599408"/>
                    </a:cubicBezTo>
                    <a:cubicBezTo>
                      <a:pt x="27146" y="599218"/>
                      <a:pt x="10858" y="869347"/>
                      <a:pt x="0" y="1030796"/>
                    </a:cubicBezTo>
                    <a:close/>
                  </a:path>
                </a:pathLst>
              </a:custGeom>
              <a:solidFill>
                <a:srgbClr val="37474F"/>
              </a:solidFill>
              <a:ln w="9525" cap="flat">
                <a:noFill/>
                <a:prstDash val="solid"/>
                <a:miter/>
              </a:ln>
            </p:spPr>
            <p:txBody>
              <a:bodyPr rtlCol="0" anchor="ctr"/>
              <a:lstStyle/>
              <a:p>
                <a:endParaRPr lang="zh-CN" altLang="en-US"/>
              </a:p>
            </p:txBody>
          </p:sp>
          <p:sp>
            <p:nvSpPr>
              <p:cNvPr id="18" name="任意多边形: 形状 17"/>
              <p:cNvSpPr/>
              <p:nvPr/>
            </p:nvSpPr>
            <p:spPr>
              <a:xfrm>
                <a:off x="5046906" y="4280178"/>
                <a:ext cx="434513" cy="199291"/>
              </a:xfrm>
              <a:custGeom>
                <a:avLst/>
                <a:gdLst>
                  <a:gd name="connsiteX0" fmla="*/ 391 w 434513"/>
                  <a:gd name="connsiteY0" fmla="*/ 197715 h 199291"/>
                  <a:gd name="connsiteX1" fmla="*/ 102309 w 434513"/>
                  <a:gd name="connsiteY1" fmla="*/ 136755 h 199291"/>
                  <a:gd name="connsiteX2" fmla="*/ 209941 w 434513"/>
                  <a:gd name="connsiteY2" fmla="*/ 80748 h 199291"/>
                  <a:gd name="connsiteX3" fmla="*/ 432255 w 434513"/>
                  <a:gd name="connsiteY3" fmla="*/ 71 h 199291"/>
                  <a:gd name="connsiteX4" fmla="*/ 433588 w 434513"/>
                  <a:gd name="connsiteY4" fmla="*/ 3405 h 199291"/>
                  <a:gd name="connsiteX5" fmla="*/ 218704 w 434513"/>
                  <a:gd name="connsiteY5" fmla="*/ 102179 h 199291"/>
                  <a:gd name="connsiteX6" fmla="*/ 109452 w 434513"/>
                  <a:gd name="connsiteY6" fmla="*/ 149804 h 199291"/>
                  <a:gd name="connsiteX7" fmla="*/ 1153 w 434513"/>
                  <a:gd name="connsiteY7" fmla="*/ 199239 h 199291"/>
                  <a:gd name="connsiteX8" fmla="*/ 53 w 434513"/>
                  <a:gd name="connsiteY8" fmla="*/ 198730 h 199291"/>
                  <a:gd name="connsiteX9" fmla="*/ 391 w 434513"/>
                  <a:gd name="connsiteY9" fmla="*/ 197715 h 19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513" h="199291">
                    <a:moveTo>
                      <a:pt x="391" y="197715"/>
                    </a:moveTo>
                    <a:cubicBezTo>
                      <a:pt x="32871" y="175140"/>
                      <a:pt x="67923" y="156186"/>
                      <a:pt x="102309" y="136755"/>
                    </a:cubicBezTo>
                    <a:cubicBezTo>
                      <a:pt x="136694" y="117324"/>
                      <a:pt x="173270" y="97797"/>
                      <a:pt x="209941" y="80748"/>
                    </a:cubicBezTo>
                    <a:cubicBezTo>
                      <a:pt x="282158" y="48913"/>
                      <a:pt x="356429" y="21960"/>
                      <a:pt x="432255" y="71"/>
                    </a:cubicBezTo>
                    <a:cubicBezTo>
                      <a:pt x="434160" y="-501"/>
                      <a:pt x="435493" y="2547"/>
                      <a:pt x="433588" y="3405"/>
                    </a:cubicBezTo>
                    <a:cubicBezTo>
                      <a:pt x="361103" y="34551"/>
                      <a:pt x="290713" y="70080"/>
                      <a:pt x="218704" y="102179"/>
                    </a:cubicBezTo>
                    <a:cubicBezTo>
                      <a:pt x="182414" y="118276"/>
                      <a:pt x="145838" y="133707"/>
                      <a:pt x="109452" y="149804"/>
                    </a:cubicBezTo>
                    <a:cubicBezTo>
                      <a:pt x="73067" y="165901"/>
                      <a:pt x="37729" y="183999"/>
                      <a:pt x="1153" y="199239"/>
                    </a:cubicBezTo>
                    <a:cubicBezTo>
                      <a:pt x="709" y="199402"/>
                      <a:pt x="216" y="199174"/>
                      <a:pt x="53" y="198730"/>
                    </a:cubicBezTo>
                    <a:cubicBezTo>
                      <a:pt x="-85" y="198354"/>
                      <a:pt x="55" y="197933"/>
                      <a:pt x="391" y="197715"/>
                    </a:cubicBezTo>
                    <a:close/>
                  </a:path>
                </a:pathLst>
              </a:custGeom>
              <a:solidFill>
                <a:srgbClr val="263238"/>
              </a:solidFill>
              <a:ln w="9525" cap="flat">
                <a:noFill/>
                <a:prstDash val="solid"/>
                <a:miter/>
              </a:ln>
            </p:spPr>
            <p:txBody>
              <a:bodyPr rtlCol="0" anchor="ctr"/>
              <a:lstStyle/>
              <a:p>
                <a:endParaRPr lang="zh-CN" altLang="en-US"/>
              </a:p>
            </p:txBody>
          </p:sp>
          <p:sp>
            <p:nvSpPr>
              <p:cNvPr id="19" name="任意多边形: 形状 18"/>
              <p:cNvSpPr/>
              <p:nvPr/>
            </p:nvSpPr>
            <p:spPr>
              <a:xfrm>
                <a:off x="5245517" y="3762400"/>
                <a:ext cx="158586" cy="607269"/>
              </a:xfrm>
              <a:custGeom>
                <a:avLst/>
                <a:gdLst>
                  <a:gd name="connsiteX0" fmla="*/ 186 w 158586"/>
                  <a:gd name="connsiteY0" fmla="*/ 360591 h 607269"/>
                  <a:gd name="connsiteX1" fmla="*/ 5329 w 158586"/>
                  <a:gd name="connsiteY1" fmla="*/ 254007 h 607269"/>
                  <a:gd name="connsiteX2" fmla="*/ 20474 w 158586"/>
                  <a:gd name="connsiteY2" fmla="*/ 2166 h 607269"/>
                  <a:gd name="connsiteX3" fmla="*/ 23595 w 158586"/>
                  <a:gd name="connsiteY3" fmla="*/ 48 h 607269"/>
                  <a:gd name="connsiteX4" fmla="*/ 25713 w 158586"/>
                  <a:gd name="connsiteY4" fmla="*/ 2166 h 607269"/>
                  <a:gd name="connsiteX5" fmla="*/ 22951 w 158586"/>
                  <a:gd name="connsiteY5" fmla="*/ 196952 h 607269"/>
                  <a:gd name="connsiteX6" fmla="*/ 20474 w 158586"/>
                  <a:gd name="connsiteY6" fmla="*/ 294297 h 607269"/>
                  <a:gd name="connsiteX7" fmla="*/ 19807 w 158586"/>
                  <a:gd name="connsiteY7" fmla="*/ 387261 h 607269"/>
                  <a:gd name="connsiteX8" fmla="*/ 57241 w 158586"/>
                  <a:gd name="connsiteY8" fmla="*/ 458985 h 607269"/>
                  <a:gd name="connsiteX9" fmla="*/ 108866 w 158586"/>
                  <a:gd name="connsiteY9" fmla="*/ 407835 h 607269"/>
                  <a:gd name="connsiteX10" fmla="*/ 139537 w 158586"/>
                  <a:gd name="connsiteY10" fmla="*/ 227622 h 607269"/>
                  <a:gd name="connsiteX11" fmla="*/ 149062 w 158586"/>
                  <a:gd name="connsiteY11" fmla="*/ 120942 h 607269"/>
                  <a:gd name="connsiteX12" fmla="*/ 152586 w 158586"/>
                  <a:gd name="connsiteY12" fmla="*/ 11310 h 607269"/>
                  <a:gd name="connsiteX13" fmla="*/ 156205 w 158586"/>
                  <a:gd name="connsiteY13" fmla="*/ 11310 h 607269"/>
                  <a:gd name="connsiteX14" fmla="*/ 74005 w 158586"/>
                  <a:gd name="connsiteY14" fmla="*/ 481273 h 607269"/>
                  <a:gd name="connsiteX15" fmla="*/ 63717 w 158586"/>
                  <a:gd name="connsiteY15" fmla="*/ 482321 h 607269"/>
                  <a:gd name="connsiteX16" fmla="*/ 61813 w 158586"/>
                  <a:gd name="connsiteY16" fmla="*/ 504895 h 607269"/>
                  <a:gd name="connsiteX17" fmla="*/ 58003 w 158586"/>
                  <a:gd name="connsiteY17" fmla="*/ 539947 h 607269"/>
                  <a:gd name="connsiteX18" fmla="*/ 50764 w 158586"/>
                  <a:gd name="connsiteY18" fmla="*/ 573951 h 607269"/>
                  <a:gd name="connsiteX19" fmla="*/ 38857 w 158586"/>
                  <a:gd name="connsiteY19" fmla="*/ 606432 h 607269"/>
                  <a:gd name="connsiteX20" fmla="*/ 35524 w 158586"/>
                  <a:gd name="connsiteY20" fmla="*/ 605479 h 607269"/>
                  <a:gd name="connsiteX21" fmla="*/ 38381 w 158586"/>
                  <a:gd name="connsiteY21" fmla="*/ 571951 h 607269"/>
                  <a:gd name="connsiteX22" fmla="*/ 43810 w 158586"/>
                  <a:gd name="connsiteY22" fmla="*/ 537756 h 607269"/>
                  <a:gd name="connsiteX23" fmla="*/ 50478 w 158586"/>
                  <a:gd name="connsiteY23" fmla="*/ 504324 h 607269"/>
                  <a:gd name="connsiteX24" fmla="*/ 54478 w 158586"/>
                  <a:gd name="connsiteY24" fmla="*/ 481654 h 607269"/>
                  <a:gd name="connsiteX25" fmla="*/ 13711 w 158586"/>
                  <a:gd name="connsiteY25" fmla="*/ 449650 h 607269"/>
                  <a:gd name="connsiteX26" fmla="*/ 186 w 158586"/>
                  <a:gd name="connsiteY26" fmla="*/ 360591 h 60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586" h="607269">
                    <a:moveTo>
                      <a:pt x="186" y="360591"/>
                    </a:moveTo>
                    <a:cubicBezTo>
                      <a:pt x="1043" y="325063"/>
                      <a:pt x="3520" y="289535"/>
                      <a:pt x="5329" y="254007"/>
                    </a:cubicBezTo>
                    <a:cubicBezTo>
                      <a:pt x="9425" y="170091"/>
                      <a:pt x="12663" y="85795"/>
                      <a:pt x="20474" y="2166"/>
                    </a:cubicBezTo>
                    <a:cubicBezTo>
                      <a:pt x="20751" y="719"/>
                      <a:pt x="22149" y="-229"/>
                      <a:pt x="23595" y="48"/>
                    </a:cubicBezTo>
                    <a:cubicBezTo>
                      <a:pt x="24668" y="254"/>
                      <a:pt x="25507" y="1093"/>
                      <a:pt x="25713" y="2166"/>
                    </a:cubicBezTo>
                    <a:cubicBezTo>
                      <a:pt x="26761" y="67031"/>
                      <a:pt x="24284" y="132087"/>
                      <a:pt x="22951" y="196952"/>
                    </a:cubicBezTo>
                    <a:cubicBezTo>
                      <a:pt x="22284" y="229337"/>
                      <a:pt x="21331" y="261817"/>
                      <a:pt x="20474" y="294297"/>
                    </a:cubicBezTo>
                    <a:cubicBezTo>
                      <a:pt x="18681" y="325254"/>
                      <a:pt x="18458" y="356282"/>
                      <a:pt x="19807" y="387261"/>
                    </a:cubicBezTo>
                    <a:cubicBezTo>
                      <a:pt x="21522" y="410693"/>
                      <a:pt x="26665" y="456127"/>
                      <a:pt x="57241" y="458985"/>
                    </a:cubicBezTo>
                    <a:cubicBezTo>
                      <a:pt x="85816" y="461556"/>
                      <a:pt x="101722" y="430410"/>
                      <a:pt x="108866" y="407835"/>
                    </a:cubicBezTo>
                    <a:cubicBezTo>
                      <a:pt x="127154" y="350114"/>
                      <a:pt x="133631" y="287725"/>
                      <a:pt x="139537" y="227622"/>
                    </a:cubicBezTo>
                    <a:cubicBezTo>
                      <a:pt x="142966" y="192094"/>
                      <a:pt x="146490" y="156661"/>
                      <a:pt x="149062" y="120942"/>
                    </a:cubicBezTo>
                    <a:cubicBezTo>
                      <a:pt x="152234" y="84490"/>
                      <a:pt x="153410" y="47891"/>
                      <a:pt x="152586" y="11310"/>
                    </a:cubicBezTo>
                    <a:cubicBezTo>
                      <a:pt x="152586" y="9024"/>
                      <a:pt x="156015" y="9119"/>
                      <a:pt x="156205" y="11310"/>
                    </a:cubicBezTo>
                    <a:cubicBezTo>
                      <a:pt x="158110" y="47981"/>
                      <a:pt x="176017" y="450412"/>
                      <a:pt x="74005" y="481273"/>
                    </a:cubicBezTo>
                    <a:cubicBezTo>
                      <a:pt x="70639" y="482088"/>
                      <a:pt x="67178" y="482441"/>
                      <a:pt x="63717" y="482321"/>
                    </a:cubicBezTo>
                    <a:cubicBezTo>
                      <a:pt x="63717" y="489846"/>
                      <a:pt x="62384" y="497466"/>
                      <a:pt x="61813" y="504895"/>
                    </a:cubicBezTo>
                    <a:cubicBezTo>
                      <a:pt x="61051" y="516611"/>
                      <a:pt x="59527" y="528327"/>
                      <a:pt x="58003" y="539947"/>
                    </a:cubicBezTo>
                    <a:cubicBezTo>
                      <a:pt x="56350" y="551430"/>
                      <a:pt x="53932" y="562791"/>
                      <a:pt x="50764" y="573951"/>
                    </a:cubicBezTo>
                    <a:cubicBezTo>
                      <a:pt x="48359" y="585289"/>
                      <a:pt x="44350" y="596226"/>
                      <a:pt x="38857" y="606432"/>
                    </a:cubicBezTo>
                    <a:cubicBezTo>
                      <a:pt x="37905" y="608051"/>
                      <a:pt x="35714" y="607098"/>
                      <a:pt x="35524" y="605479"/>
                    </a:cubicBezTo>
                    <a:cubicBezTo>
                      <a:pt x="35287" y="594234"/>
                      <a:pt x="36245" y="582995"/>
                      <a:pt x="38381" y="571951"/>
                    </a:cubicBezTo>
                    <a:cubicBezTo>
                      <a:pt x="39905" y="560521"/>
                      <a:pt x="41524" y="548996"/>
                      <a:pt x="43810" y="537756"/>
                    </a:cubicBezTo>
                    <a:cubicBezTo>
                      <a:pt x="46096" y="526517"/>
                      <a:pt x="48192" y="515468"/>
                      <a:pt x="50478" y="504324"/>
                    </a:cubicBezTo>
                    <a:cubicBezTo>
                      <a:pt x="52002" y="496894"/>
                      <a:pt x="53050" y="489274"/>
                      <a:pt x="54478" y="481654"/>
                    </a:cubicBezTo>
                    <a:cubicBezTo>
                      <a:pt x="36368" y="478530"/>
                      <a:pt x="21045" y="466502"/>
                      <a:pt x="13711" y="449650"/>
                    </a:cubicBezTo>
                    <a:cubicBezTo>
                      <a:pt x="471" y="422599"/>
                      <a:pt x="-576" y="390500"/>
                      <a:pt x="186" y="360591"/>
                    </a:cubicBezTo>
                    <a:close/>
                  </a:path>
                </a:pathLst>
              </a:custGeom>
              <a:solidFill>
                <a:srgbClr val="263238"/>
              </a:solidFill>
              <a:ln w="9525" cap="flat">
                <a:noFill/>
                <a:prstDash val="solid"/>
                <a:miter/>
              </a:ln>
            </p:spPr>
            <p:txBody>
              <a:bodyPr rtlCol="0" anchor="ctr"/>
              <a:lstStyle/>
              <a:p>
                <a:endParaRPr lang="zh-CN" altLang="en-US"/>
              </a:p>
            </p:txBody>
          </p:sp>
          <p:sp>
            <p:nvSpPr>
              <p:cNvPr id="20" name="任意多边形: 形状 19"/>
              <p:cNvSpPr/>
              <p:nvPr/>
            </p:nvSpPr>
            <p:spPr>
              <a:xfrm>
                <a:off x="4562496" y="3755326"/>
                <a:ext cx="357832" cy="285086"/>
              </a:xfrm>
              <a:custGeom>
                <a:avLst/>
                <a:gdLst>
                  <a:gd name="connsiteX0" fmla="*/ 1883 w 357832"/>
                  <a:gd name="connsiteY0" fmla="*/ 264795 h 285086"/>
                  <a:gd name="connsiteX1" fmla="*/ 127327 w 357832"/>
                  <a:gd name="connsiteY1" fmla="*/ 268224 h 285086"/>
                  <a:gd name="connsiteX2" fmla="*/ 236674 w 357832"/>
                  <a:gd name="connsiteY2" fmla="*/ 225362 h 285086"/>
                  <a:gd name="connsiteX3" fmla="*/ 354975 w 357832"/>
                  <a:gd name="connsiteY3" fmla="*/ 1429 h 285086"/>
                  <a:gd name="connsiteX4" fmla="*/ 356404 w 357832"/>
                  <a:gd name="connsiteY4" fmla="*/ 0 h 285086"/>
                  <a:gd name="connsiteX5" fmla="*/ 357832 w 357832"/>
                  <a:gd name="connsiteY5" fmla="*/ 1429 h 285086"/>
                  <a:gd name="connsiteX6" fmla="*/ 288490 w 357832"/>
                  <a:gd name="connsiteY6" fmla="*/ 204311 h 285086"/>
                  <a:gd name="connsiteX7" fmla="*/ 214862 w 357832"/>
                  <a:gd name="connsiteY7" fmla="*/ 264985 h 285086"/>
                  <a:gd name="connsiteX8" fmla="*/ 117612 w 357832"/>
                  <a:gd name="connsiteY8" fmla="*/ 284988 h 285086"/>
                  <a:gd name="connsiteX9" fmla="*/ 1121 w 357832"/>
                  <a:gd name="connsiteY9" fmla="*/ 269272 h 285086"/>
                  <a:gd name="connsiteX10" fmla="*/ 404 w 357832"/>
                  <a:gd name="connsiteY10" fmla="*/ 265843 h 285086"/>
                  <a:gd name="connsiteX11" fmla="*/ 1883 w 357832"/>
                  <a:gd name="connsiteY11" fmla="*/ 264795 h 2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7832" h="285086">
                    <a:moveTo>
                      <a:pt x="1883" y="264795"/>
                    </a:moveTo>
                    <a:cubicBezTo>
                      <a:pt x="43793" y="267748"/>
                      <a:pt x="85227" y="273177"/>
                      <a:pt x="127327" y="268224"/>
                    </a:cubicBezTo>
                    <a:cubicBezTo>
                      <a:pt x="166993" y="264132"/>
                      <a:pt x="204794" y="249314"/>
                      <a:pt x="236674" y="225362"/>
                    </a:cubicBezTo>
                    <a:cubicBezTo>
                      <a:pt x="305826" y="171640"/>
                      <a:pt x="336211" y="83820"/>
                      <a:pt x="354975" y="1429"/>
                    </a:cubicBezTo>
                    <a:cubicBezTo>
                      <a:pt x="354975" y="639"/>
                      <a:pt x="355615" y="0"/>
                      <a:pt x="356404" y="0"/>
                    </a:cubicBezTo>
                    <a:cubicBezTo>
                      <a:pt x="357193" y="0"/>
                      <a:pt x="357832" y="640"/>
                      <a:pt x="357832" y="1429"/>
                    </a:cubicBezTo>
                    <a:cubicBezTo>
                      <a:pt x="350022" y="72962"/>
                      <a:pt x="334687" y="146780"/>
                      <a:pt x="288490" y="204311"/>
                    </a:cubicBezTo>
                    <a:cubicBezTo>
                      <a:pt x="268654" y="229652"/>
                      <a:pt x="243527" y="250358"/>
                      <a:pt x="214862" y="264985"/>
                    </a:cubicBezTo>
                    <a:cubicBezTo>
                      <a:pt x="184452" y="279157"/>
                      <a:pt x="151146" y="286007"/>
                      <a:pt x="117612" y="284988"/>
                    </a:cubicBezTo>
                    <a:cubicBezTo>
                      <a:pt x="78275" y="284669"/>
                      <a:pt x="39136" y="279389"/>
                      <a:pt x="1121" y="269272"/>
                    </a:cubicBezTo>
                    <a:cubicBezTo>
                      <a:pt x="-24" y="268523"/>
                      <a:pt x="-344" y="266988"/>
                      <a:pt x="404" y="265843"/>
                    </a:cubicBezTo>
                    <a:cubicBezTo>
                      <a:pt x="747" y="265320"/>
                      <a:pt x="1275" y="264945"/>
                      <a:pt x="1883" y="264795"/>
                    </a:cubicBezTo>
                    <a:close/>
                  </a:path>
                </a:pathLst>
              </a:custGeom>
              <a:solidFill>
                <a:srgbClr val="263238"/>
              </a:solidFill>
              <a:ln w="9525" cap="flat">
                <a:noFill/>
                <a:prstDash val="solid"/>
                <a:miter/>
              </a:ln>
            </p:spPr>
            <p:txBody>
              <a:bodyPr rtlCol="0" anchor="ctr"/>
              <a:lstStyle/>
              <a:p>
                <a:endParaRPr lang="zh-CN" altLang="en-US"/>
              </a:p>
            </p:txBody>
          </p:sp>
          <p:sp>
            <p:nvSpPr>
              <p:cNvPr id="21" name="任意多边形: 形状 20"/>
              <p:cNvSpPr/>
              <p:nvPr/>
            </p:nvSpPr>
            <p:spPr>
              <a:xfrm>
                <a:off x="5118258" y="4431029"/>
                <a:ext cx="24383" cy="274034"/>
              </a:xfrm>
              <a:custGeom>
                <a:avLst/>
                <a:gdLst>
                  <a:gd name="connsiteX0" fmla="*/ 8192 w 24383"/>
                  <a:gd name="connsiteY0" fmla="*/ 268415 h 274034"/>
                  <a:gd name="connsiteX1" fmla="*/ 8192 w 24383"/>
                  <a:gd name="connsiteY1" fmla="*/ 274035 h 274034"/>
                  <a:gd name="connsiteX2" fmla="*/ 8192 w 24383"/>
                  <a:gd name="connsiteY2" fmla="*/ 268415 h 274034"/>
                  <a:gd name="connsiteX3" fmla="*/ 11811 w 24383"/>
                  <a:gd name="connsiteY3" fmla="*/ 268415 h 274034"/>
                  <a:gd name="connsiteX4" fmla="*/ 24384 w 24383"/>
                  <a:gd name="connsiteY4" fmla="*/ 6287 h 274034"/>
                  <a:gd name="connsiteX5" fmla="*/ 24384 w 24383"/>
                  <a:gd name="connsiteY5" fmla="*/ 477 h 274034"/>
                  <a:gd name="connsiteX6" fmla="*/ 18097 w 24383"/>
                  <a:gd name="connsiteY6" fmla="*/ 2667 h 274034"/>
                  <a:gd name="connsiteX7" fmla="*/ 17526 w 24383"/>
                  <a:gd name="connsiteY7" fmla="*/ 8192 h 274034"/>
                  <a:gd name="connsiteX8" fmla="*/ 2096 w 24383"/>
                  <a:gd name="connsiteY8" fmla="*/ 218409 h 274034"/>
                  <a:gd name="connsiteX9" fmla="*/ 0 w 24383"/>
                  <a:gd name="connsiteY9" fmla="*/ 268415 h 27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3" h="274034">
                    <a:moveTo>
                      <a:pt x="8192" y="268415"/>
                    </a:moveTo>
                    <a:cubicBezTo>
                      <a:pt x="8192" y="270225"/>
                      <a:pt x="8192" y="272225"/>
                      <a:pt x="8192" y="274035"/>
                    </a:cubicBezTo>
                    <a:cubicBezTo>
                      <a:pt x="8192" y="272034"/>
                      <a:pt x="8192" y="270225"/>
                      <a:pt x="8192" y="268415"/>
                    </a:cubicBezTo>
                    <a:lnTo>
                      <a:pt x="11811" y="268415"/>
                    </a:lnTo>
                    <a:cubicBezTo>
                      <a:pt x="15430" y="212694"/>
                      <a:pt x="23813" y="44292"/>
                      <a:pt x="24384" y="6287"/>
                    </a:cubicBezTo>
                    <a:lnTo>
                      <a:pt x="24384" y="477"/>
                    </a:lnTo>
                    <a:cubicBezTo>
                      <a:pt x="24384" y="-952"/>
                      <a:pt x="18383" y="1143"/>
                      <a:pt x="18097" y="2667"/>
                    </a:cubicBezTo>
                    <a:cubicBezTo>
                      <a:pt x="17812" y="4191"/>
                      <a:pt x="18097" y="5906"/>
                      <a:pt x="17526" y="8192"/>
                    </a:cubicBezTo>
                    <a:cubicBezTo>
                      <a:pt x="13716" y="44577"/>
                      <a:pt x="4381" y="174879"/>
                      <a:pt x="2096" y="218409"/>
                    </a:cubicBezTo>
                    <a:cubicBezTo>
                      <a:pt x="1333" y="234982"/>
                      <a:pt x="476" y="251746"/>
                      <a:pt x="0" y="268415"/>
                    </a:cubicBezTo>
                    <a:close/>
                  </a:path>
                </a:pathLst>
              </a:custGeom>
              <a:solidFill>
                <a:srgbClr val="263238"/>
              </a:solidFill>
              <a:ln w="9525" cap="flat">
                <a:noFill/>
                <a:prstDash val="solid"/>
                <a:miter/>
              </a:ln>
            </p:spPr>
            <p:txBody>
              <a:bodyPr rtlCol="0" anchor="ctr"/>
              <a:lstStyle/>
              <a:p>
                <a:endParaRPr lang="zh-CN" altLang="en-US"/>
              </a:p>
            </p:txBody>
          </p:sp>
          <p:sp>
            <p:nvSpPr>
              <p:cNvPr id="22" name="任意多边形: 形状 21"/>
              <p:cNvSpPr/>
              <p:nvPr/>
            </p:nvSpPr>
            <p:spPr>
              <a:xfrm>
                <a:off x="4431404" y="1828670"/>
                <a:ext cx="1194200" cy="1538236"/>
              </a:xfrm>
              <a:custGeom>
                <a:avLst/>
                <a:gdLst>
                  <a:gd name="connsiteX0" fmla="*/ 520072 w 1194200"/>
                  <a:gd name="connsiteY0" fmla="*/ 47755 h 1538236"/>
                  <a:gd name="connsiteX1" fmla="*/ 341954 w 1194200"/>
                  <a:gd name="connsiteY1" fmla="*/ 483238 h 1538236"/>
                  <a:gd name="connsiteX2" fmla="*/ 146215 w 1194200"/>
                  <a:gd name="connsiteY2" fmla="*/ 691264 h 1538236"/>
                  <a:gd name="connsiteX3" fmla="*/ 184315 w 1194200"/>
                  <a:gd name="connsiteY3" fmla="*/ 924721 h 1538236"/>
                  <a:gd name="connsiteX4" fmla="*/ 2007 w 1194200"/>
                  <a:gd name="connsiteY4" fmla="*/ 1166466 h 1538236"/>
                  <a:gd name="connsiteX5" fmla="*/ 553028 w 1194200"/>
                  <a:gd name="connsiteY5" fmla="*/ 1530130 h 1538236"/>
                  <a:gd name="connsiteX6" fmla="*/ 1193108 w 1194200"/>
                  <a:gd name="connsiteY6" fmla="*/ 1295625 h 1538236"/>
                  <a:gd name="connsiteX7" fmla="*/ 1064521 w 1194200"/>
                  <a:gd name="connsiteY7" fmla="*/ 1023210 h 1538236"/>
                  <a:gd name="connsiteX8" fmla="*/ 1145769 w 1194200"/>
                  <a:gd name="connsiteY8" fmla="*/ 801849 h 1538236"/>
                  <a:gd name="connsiteX9" fmla="*/ 1021944 w 1194200"/>
                  <a:gd name="connsiteY9" fmla="*/ 551341 h 1538236"/>
                  <a:gd name="connsiteX10" fmla="*/ 913835 w 1194200"/>
                  <a:gd name="connsiteY10" fmla="*/ 94141 h 1538236"/>
                  <a:gd name="connsiteX11" fmla="*/ 520072 w 1194200"/>
                  <a:gd name="connsiteY11" fmla="*/ 47755 h 15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4200" h="1538236">
                    <a:moveTo>
                      <a:pt x="520072" y="47755"/>
                    </a:moveTo>
                    <a:cubicBezTo>
                      <a:pt x="363766" y="181771"/>
                      <a:pt x="407296" y="377224"/>
                      <a:pt x="341954" y="483238"/>
                    </a:cubicBezTo>
                    <a:cubicBezTo>
                      <a:pt x="302044" y="548103"/>
                      <a:pt x="172028" y="616588"/>
                      <a:pt x="146215" y="691264"/>
                    </a:cubicBezTo>
                    <a:cubicBezTo>
                      <a:pt x="103734" y="813946"/>
                      <a:pt x="207747" y="858046"/>
                      <a:pt x="184315" y="924721"/>
                    </a:cubicBezTo>
                    <a:cubicBezTo>
                      <a:pt x="151359" y="1019209"/>
                      <a:pt x="24772" y="1011875"/>
                      <a:pt x="2007" y="1166466"/>
                    </a:cubicBezTo>
                    <a:cubicBezTo>
                      <a:pt x="-20758" y="1321057"/>
                      <a:pt x="149359" y="1485553"/>
                      <a:pt x="553028" y="1530130"/>
                    </a:cubicBezTo>
                    <a:cubicBezTo>
                      <a:pt x="956698" y="1574707"/>
                      <a:pt x="1178630" y="1426879"/>
                      <a:pt x="1193108" y="1295625"/>
                    </a:cubicBezTo>
                    <a:cubicBezTo>
                      <a:pt x="1207586" y="1164370"/>
                      <a:pt x="1073474" y="1121222"/>
                      <a:pt x="1064521" y="1023210"/>
                    </a:cubicBezTo>
                    <a:cubicBezTo>
                      <a:pt x="1058615" y="960631"/>
                      <a:pt x="1141578" y="917101"/>
                      <a:pt x="1145769" y="801849"/>
                    </a:cubicBezTo>
                    <a:cubicBezTo>
                      <a:pt x="1149960" y="686596"/>
                      <a:pt x="1037660" y="649449"/>
                      <a:pt x="1021944" y="551341"/>
                    </a:cubicBezTo>
                    <a:cubicBezTo>
                      <a:pt x="1006228" y="453234"/>
                      <a:pt x="1057567" y="215776"/>
                      <a:pt x="913835" y="94141"/>
                    </a:cubicBezTo>
                    <a:cubicBezTo>
                      <a:pt x="770103" y="-27493"/>
                      <a:pt x="597224" y="-17968"/>
                      <a:pt x="520072" y="47755"/>
                    </a:cubicBezTo>
                    <a:close/>
                  </a:path>
                </a:pathLst>
              </a:custGeom>
              <a:solidFill>
                <a:srgbClr val="263238"/>
              </a:solidFill>
              <a:ln w="9525" cap="flat">
                <a:noFill/>
                <a:prstDash val="solid"/>
                <a:miter/>
              </a:ln>
            </p:spPr>
            <p:txBody>
              <a:bodyPr rtlCol="0" anchor="ctr"/>
              <a:lstStyle/>
              <a:p>
                <a:endParaRPr lang="zh-CN" altLang="en-US"/>
              </a:p>
            </p:txBody>
          </p:sp>
          <p:sp>
            <p:nvSpPr>
              <p:cNvPr id="23" name="任意多边形: 形状 22"/>
              <p:cNvSpPr/>
              <p:nvPr/>
            </p:nvSpPr>
            <p:spPr>
              <a:xfrm>
                <a:off x="4399318" y="1880092"/>
                <a:ext cx="572092" cy="1397914"/>
              </a:xfrm>
              <a:custGeom>
                <a:avLst/>
                <a:gdLst>
                  <a:gd name="connsiteX0" fmla="*/ 570255 w 572092"/>
                  <a:gd name="connsiteY0" fmla="*/ 238 h 1397914"/>
                  <a:gd name="connsiteX1" fmla="*/ 466528 w 572092"/>
                  <a:gd name="connsiteY1" fmla="*/ 120158 h 1397914"/>
                  <a:gd name="connsiteX2" fmla="*/ 408806 w 572092"/>
                  <a:gd name="connsiteY2" fmla="*/ 278844 h 1397914"/>
                  <a:gd name="connsiteX3" fmla="*/ 377469 w 572092"/>
                  <a:gd name="connsiteY3" fmla="*/ 374094 h 1397914"/>
                  <a:gd name="connsiteX4" fmla="*/ 323272 w 572092"/>
                  <a:gd name="connsiteY4" fmla="*/ 440769 h 1397914"/>
                  <a:gd name="connsiteX5" fmla="*/ 188207 w 572092"/>
                  <a:gd name="connsiteY5" fmla="*/ 555069 h 1397914"/>
                  <a:gd name="connsiteX6" fmla="*/ 136963 w 572092"/>
                  <a:gd name="connsiteY6" fmla="*/ 710612 h 1397914"/>
                  <a:gd name="connsiteX7" fmla="*/ 178396 w 572092"/>
                  <a:gd name="connsiteY7" fmla="*/ 796337 h 1397914"/>
                  <a:gd name="connsiteX8" fmla="*/ 171729 w 572092"/>
                  <a:gd name="connsiteY8" fmla="*/ 881015 h 1397914"/>
                  <a:gd name="connsiteX9" fmla="*/ 99339 w 572092"/>
                  <a:gd name="connsiteY9" fmla="*/ 925496 h 1397914"/>
                  <a:gd name="connsiteX10" fmla="*/ 40379 w 572092"/>
                  <a:gd name="connsiteY10" fmla="*/ 982646 h 1397914"/>
                  <a:gd name="connsiteX11" fmla="*/ 3232 w 572092"/>
                  <a:gd name="connsiteY11" fmla="*/ 1137904 h 1397914"/>
                  <a:gd name="connsiteX12" fmla="*/ 253644 w 572092"/>
                  <a:gd name="connsiteY12" fmla="*/ 1379363 h 1397914"/>
                  <a:gd name="connsiteX13" fmla="*/ 299269 w 572092"/>
                  <a:gd name="connsiteY13" fmla="*/ 1397746 h 1397914"/>
                  <a:gd name="connsiteX14" fmla="*/ 301269 w 572092"/>
                  <a:gd name="connsiteY14" fmla="*/ 1394222 h 1397914"/>
                  <a:gd name="connsiteX15" fmla="*/ 23425 w 572092"/>
                  <a:gd name="connsiteY15" fmla="*/ 1165622 h 1397914"/>
                  <a:gd name="connsiteX16" fmla="*/ 42475 w 572092"/>
                  <a:gd name="connsiteY16" fmla="*/ 1003697 h 1397914"/>
                  <a:gd name="connsiteX17" fmla="*/ 99625 w 572092"/>
                  <a:gd name="connsiteY17" fmla="*/ 942927 h 1397914"/>
                  <a:gd name="connsiteX18" fmla="*/ 169252 w 572092"/>
                  <a:gd name="connsiteY18" fmla="*/ 901398 h 1397914"/>
                  <a:gd name="connsiteX19" fmla="*/ 203638 w 572092"/>
                  <a:gd name="connsiteY19" fmla="*/ 834723 h 1397914"/>
                  <a:gd name="connsiteX20" fmla="*/ 173539 w 572092"/>
                  <a:gd name="connsiteY20" fmla="*/ 754523 h 1397914"/>
                  <a:gd name="connsiteX21" fmla="*/ 147821 w 572092"/>
                  <a:gd name="connsiteY21" fmla="*/ 669941 h 1397914"/>
                  <a:gd name="connsiteX22" fmla="*/ 180111 w 572092"/>
                  <a:gd name="connsiteY22" fmla="*/ 589264 h 1397914"/>
                  <a:gd name="connsiteX23" fmla="*/ 309460 w 572092"/>
                  <a:gd name="connsiteY23" fmla="*/ 473154 h 1397914"/>
                  <a:gd name="connsiteX24" fmla="*/ 407758 w 572092"/>
                  <a:gd name="connsiteY24" fmla="*/ 337232 h 1397914"/>
                  <a:gd name="connsiteX25" fmla="*/ 428523 w 572092"/>
                  <a:gd name="connsiteY25" fmla="*/ 249698 h 1397914"/>
                  <a:gd name="connsiteX26" fmla="*/ 452621 w 572092"/>
                  <a:gd name="connsiteY26" fmla="*/ 169878 h 1397914"/>
                  <a:gd name="connsiteX27" fmla="*/ 538346 w 572092"/>
                  <a:gd name="connsiteY27" fmla="*/ 29194 h 1397914"/>
                  <a:gd name="connsiteX28" fmla="*/ 571684 w 572092"/>
                  <a:gd name="connsiteY28" fmla="*/ 1857 h 1397914"/>
                  <a:gd name="connsiteX29" fmla="*/ 570255 w 572092"/>
                  <a:gd name="connsiteY29" fmla="*/ 238 h 139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092" h="1397914">
                    <a:moveTo>
                      <a:pt x="570255" y="238"/>
                    </a:moveTo>
                    <a:cubicBezTo>
                      <a:pt x="526518" y="31265"/>
                      <a:pt x="490931" y="72407"/>
                      <a:pt x="466528" y="120158"/>
                    </a:cubicBezTo>
                    <a:cubicBezTo>
                      <a:pt x="441207" y="170639"/>
                      <a:pt x="421837" y="223892"/>
                      <a:pt x="408806" y="278844"/>
                    </a:cubicBezTo>
                    <a:cubicBezTo>
                      <a:pt x="402013" y="311681"/>
                      <a:pt x="391499" y="343638"/>
                      <a:pt x="377469" y="374094"/>
                    </a:cubicBezTo>
                    <a:cubicBezTo>
                      <a:pt x="363472" y="399339"/>
                      <a:pt x="345124" y="421911"/>
                      <a:pt x="323272" y="440769"/>
                    </a:cubicBezTo>
                    <a:cubicBezTo>
                      <a:pt x="279552" y="480298"/>
                      <a:pt x="227450" y="510302"/>
                      <a:pt x="188207" y="555069"/>
                    </a:cubicBezTo>
                    <a:cubicBezTo>
                      <a:pt x="151060" y="597074"/>
                      <a:pt x="122199" y="653367"/>
                      <a:pt x="136963" y="710612"/>
                    </a:cubicBezTo>
                    <a:cubicBezTo>
                      <a:pt x="145059" y="741759"/>
                      <a:pt x="165538" y="767191"/>
                      <a:pt x="178396" y="796337"/>
                    </a:cubicBezTo>
                    <a:cubicBezTo>
                      <a:pt x="190493" y="823865"/>
                      <a:pt x="195351" y="858059"/>
                      <a:pt x="171729" y="881015"/>
                    </a:cubicBezTo>
                    <a:cubicBezTo>
                      <a:pt x="151536" y="900541"/>
                      <a:pt x="122294" y="909590"/>
                      <a:pt x="99339" y="925496"/>
                    </a:cubicBezTo>
                    <a:cubicBezTo>
                      <a:pt x="76742" y="941254"/>
                      <a:pt x="56833" y="960552"/>
                      <a:pt x="40379" y="982646"/>
                    </a:cubicBezTo>
                    <a:cubicBezTo>
                      <a:pt x="6706" y="1026868"/>
                      <a:pt x="-6779" y="1083230"/>
                      <a:pt x="3232" y="1137904"/>
                    </a:cubicBezTo>
                    <a:cubicBezTo>
                      <a:pt x="27044" y="1263158"/>
                      <a:pt x="144868" y="1334405"/>
                      <a:pt x="253644" y="1379363"/>
                    </a:cubicBezTo>
                    <a:cubicBezTo>
                      <a:pt x="268820" y="1385713"/>
                      <a:pt x="284029" y="1391840"/>
                      <a:pt x="299269" y="1397746"/>
                    </a:cubicBezTo>
                    <a:cubicBezTo>
                      <a:pt x="301650" y="1398698"/>
                      <a:pt x="303650" y="1395365"/>
                      <a:pt x="301269" y="1394222"/>
                    </a:cubicBezTo>
                    <a:cubicBezTo>
                      <a:pt x="192017" y="1345358"/>
                      <a:pt x="65335" y="1288018"/>
                      <a:pt x="23425" y="1165622"/>
                    </a:cubicBezTo>
                    <a:cubicBezTo>
                      <a:pt x="4213" y="1111625"/>
                      <a:pt x="11256" y="1051760"/>
                      <a:pt x="42475" y="1003697"/>
                    </a:cubicBezTo>
                    <a:cubicBezTo>
                      <a:pt x="57718" y="980171"/>
                      <a:pt x="77078" y="959585"/>
                      <a:pt x="99625" y="942927"/>
                    </a:cubicBezTo>
                    <a:cubicBezTo>
                      <a:pt x="121627" y="926735"/>
                      <a:pt x="147250" y="916829"/>
                      <a:pt x="169252" y="901398"/>
                    </a:cubicBezTo>
                    <a:cubicBezTo>
                      <a:pt x="191902" y="887003"/>
                      <a:pt x="205042" y="861524"/>
                      <a:pt x="203638" y="834723"/>
                    </a:cubicBezTo>
                    <a:cubicBezTo>
                      <a:pt x="202209" y="805291"/>
                      <a:pt x="187826" y="779573"/>
                      <a:pt x="173539" y="754523"/>
                    </a:cubicBezTo>
                    <a:cubicBezTo>
                      <a:pt x="158489" y="728043"/>
                      <a:pt x="145630" y="701183"/>
                      <a:pt x="147821" y="669941"/>
                    </a:cubicBezTo>
                    <a:cubicBezTo>
                      <a:pt x="151033" y="640609"/>
                      <a:pt x="162198" y="612712"/>
                      <a:pt x="180111" y="589264"/>
                    </a:cubicBezTo>
                    <a:cubicBezTo>
                      <a:pt x="214020" y="541163"/>
                      <a:pt x="264407" y="509540"/>
                      <a:pt x="309460" y="473154"/>
                    </a:cubicBezTo>
                    <a:cubicBezTo>
                      <a:pt x="354514" y="436769"/>
                      <a:pt x="391185" y="394192"/>
                      <a:pt x="407758" y="337232"/>
                    </a:cubicBezTo>
                    <a:cubicBezTo>
                      <a:pt x="416140" y="308657"/>
                      <a:pt x="421284" y="278844"/>
                      <a:pt x="428523" y="249698"/>
                    </a:cubicBezTo>
                    <a:cubicBezTo>
                      <a:pt x="435122" y="222679"/>
                      <a:pt x="443166" y="196034"/>
                      <a:pt x="452621" y="169878"/>
                    </a:cubicBezTo>
                    <a:cubicBezTo>
                      <a:pt x="470594" y="117293"/>
                      <a:pt x="499853" y="69276"/>
                      <a:pt x="538346" y="29194"/>
                    </a:cubicBezTo>
                    <a:cubicBezTo>
                      <a:pt x="548533" y="19008"/>
                      <a:pt x="559699" y="9851"/>
                      <a:pt x="571684" y="1857"/>
                    </a:cubicBezTo>
                    <a:cubicBezTo>
                      <a:pt x="572731" y="1476"/>
                      <a:pt x="571588" y="-715"/>
                      <a:pt x="570255" y="238"/>
                    </a:cubicBezTo>
                    <a:close/>
                  </a:path>
                </a:pathLst>
              </a:custGeom>
              <a:solidFill>
                <a:srgbClr val="263238"/>
              </a:solidFill>
              <a:ln w="9525" cap="flat">
                <a:noFill/>
                <a:prstDash val="solid"/>
                <a:miter/>
              </a:ln>
            </p:spPr>
            <p:txBody>
              <a:bodyPr rtlCol="0" anchor="ctr"/>
              <a:lstStyle/>
              <a:p>
                <a:endParaRPr lang="zh-CN" altLang="en-US"/>
              </a:p>
            </p:txBody>
          </p:sp>
          <p:sp>
            <p:nvSpPr>
              <p:cNvPr id="24" name="任意多边形: 形状 23"/>
              <p:cNvSpPr/>
              <p:nvPr/>
            </p:nvSpPr>
            <p:spPr>
              <a:xfrm>
                <a:off x="5379971" y="1982606"/>
                <a:ext cx="267097" cy="1304757"/>
              </a:xfrm>
              <a:custGeom>
                <a:avLst/>
                <a:gdLst>
                  <a:gd name="connsiteX0" fmla="*/ 262638 w 267097"/>
                  <a:gd name="connsiteY0" fmla="*/ 1046344 h 1304757"/>
                  <a:gd name="connsiteX1" fmla="*/ 234730 w 267097"/>
                  <a:gd name="connsiteY1" fmla="*/ 987575 h 1304757"/>
                  <a:gd name="connsiteX2" fmla="*/ 188153 w 267097"/>
                  <a:gd name="connsiteY2" fmla="*/ 938426 h 1304757"/>
                  <a:gd name="connsiteX3" fmla="*/ 155101 w 267097"/>
                  <a:gd name="connsiteY3" fmla="*/ 883848 h 1304757"/>
                  <a:gd name="connsiteX4" fmla="*/ 172913 w 267097"/>
                  <a:gd name="connsiteY4" fmla="*/ 811172 h 1304757"/>
                  <a:gd name="connsiteX5" fmla="*/ 209012 w 267097"/>
                  <a:gd name="connsiteY5" fmla="*/ 740782 h 1304757"/>
                  <a:gd name="connsiteX6" fmla="*/ 224443 w 267097"/>
                  <a:gd name="connsiteY6" fmla="*/ 665535 h 1304757"/>
                  <a:gd name="connsiteX7" fmla="*/ 183771 w 267097"/>
                  <a:gd name="connsiteY7" fmla="*/ 515325 h 1304757"/>
                  <a:gd name="connsiteX8" fmla="*/ 140623 w 267097"/>
                  <a:gd name="connsiteY8" fmla="*/ 448650 h 1304757"/>
                  <a:gd name="connsiteX9" fmla="*/ 104809 w 267097"/>
                  <a:gd name="connsiteY9" fmla="*/ 370260 h 1304757"/>
                  <a:gd name="connsiteX10" fmla="*/ 67852 w 267097"/>
                  <a:gd name="connsiteY10" fmla="*/ 183760 h 1304757"/>
                  <a:gd name="connsiteX11" fmla="*/ 2225 w 267097"/>
                  <a:gd name="connsiteY11" fmla="*/ 594 h 1304757"/>
                  <a:gd name="connsiteX12" fmla="*/ 129 w 267097"/>
                  <a:gd name="connsiteY12" fmla="*/ 1928 h 1304757"/>
                  <a:gd name="connsiteX13" fmla="*/ 57279 w 267097"/>
                  <a:gd name="connsiteY13" fmla="*/ 167377 h 1304757"/>
                  <a:gd name="connsiteX14" fmla="*/ 84616 w 267097"/>
                  <a:gd name="connsiteY14" fmla="*/ 331016 h 1304757"/>
                  <a:gd name="connsiteX15" fmla="*/ 105095 w 267097"/>
                  <a:gd name="connsiteY15" fmla="*/ 409693 h 1304757"/>
                  <a:gd name="connsiteX16" fmla="*/ 140147 w 267097"/>
                  <a:gd name="connsiteY16" fmla="*/ 477225 h 1304757"/>
                  <a:gd name="connsiteX17" fmla="*/ 203107 w 267097"/>
                  <a:gd name="connsiteY17" fmla="*/ 618290 h 1304757"/>
                  <a:gd name="connsiteX18" fmla="*/ 177104 w 267097"/>
                  <a:gd name="connsiteY18" fmla="*/ 769452 h 1304757"/>
                  <a:gd name="connsiteX19" fmla="*/ 144624 w 267097"/>
                  <a:gd name="connsiteY19" fmla="*/ 900802 h 1304757"/>
                  <a:gd name="connsiteX20" fmla="*/ 223491 w 267097"/>
                  <a:gd name="connsiteY20" fmla="*/ 997386 h 1304757"/>
                  <a:gd name="connsiteX21" fmla="*/ 250827 w 267097"/>
                  <a:gd name="connsiteY21" fmla="*/ 1125021 h 1304757"/>
                  <a:gd name="connsiteX22" fmla="*/ 9940 w 267097"/>
                  <a:gd name="connsiteY22" fmla="*/ 1299519 h 1304757"/>
                  <a:gd name="connsiteX23" fmla="*/ 7822 w 267097"/>
                  <a:gd name="connsiteY23" fmla="*/ 1302640 h 1304757"/>
                  <a:gd name="connsiteX24" fmla="*/ 9940 w 267097"/>
                  <a:gd name="connsiteY24" fmla="*/ 1304757 h 1304757"/>
                  <a:gd name="connsiteX25" fmla="*/ 245684 w 267097"/>
                  <a:gd name="connsiteY25" fmla="*/ 1176741 h 1304757"/>
                  <a:gd name="connsiteX26" fmla="*/ 262638 w 267097"/>
                  <a:gd name="connsiteY26" fmla="*/ 1046344 h 130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7097" h="1304757">
                    <a:moveTo>
                      <a:pt x="262638" y="1046344"/>
                    </a:moveTo>
                    <a:cubicBezTo>
                      <a:pt x="257697" y="1024966"/>
                      <a:pt x="248175" y="1004915"/>
                      <a:pt x="234730" y="987575"/>
                    </a:cubicBezTo>
                    <a:cubicBezTo>
                      <a:pt x="220633" y="969858"/>
                      <a:pt x="203679" y="954809"/>
                      <a:pt x="188153" y="938426"/>
                    </a:cubicBezTo>
                    <a:cubicBezTo>
                      <a:pt x="172178" y="923739"/>
                      <a:pt x="160714" y="904809"/>
                      <a:pt x="155101" y="883848"/>
                    </a:cubicBezTo>
                    <a:cubicBezTo>
                      <a:pt x="149958" y="858035"/>
                      <a:pt x="160816" y="833270"/>
                      <a:pt x="172913" y="811172"/>
                    </a:cubicBezTo>
                    <a:cubicBezTo>
                      <a:pt x="186617" y="788604"/>
                      <a:pt x="198681" y="765080"/>
                      <a:pt x="209012" y="740782"/>
                    </a:cubicBezTo>
                    <a:cubicBezTo>
                      <a:pt x="217933" y="716625"/>
                      <a:pt x="223136" y="691253"/>
                      <a:pt x="224443" y="665535"/>
                    </a:cubicBezTo>
                    <a:cubicBezTo>
                      <a:pt x="226568" y="612483"/>
                      <a:pt x="212372" y="560057"/>
                      <a:pt x="183771" y="515325"/>
                    </a:cubicBezTo>
                    <a:cubicBezTo>
                      <a:pt x="170055" y="492846"/>
                      <a:pt x="154530" y="471415"/>
                      <a:pt x="140623" y="448650"/>
                    </a:cubicBezTo>
                    <a:cubicBezTo>
                      <a:pt x="125211" y="424251"/>
                      <a:pt x="113165" y="397883"/>
                      <a:pt x="104809" y="370260"/>
                    </a:cubicBezTo>
                    <a:cubicBezTo>
                      <a:pt x="86616" y="309490"/>
                      <a:pt x="82711" y="245292"/>
                      <a:pt x="67852" y="183760"/>
                    </a:cubicBezTo>
                    <a:cubicBezTo>
                      <a:pt x="52230" y="120642"/>
                      <a:pt x="30242" y="59272"/>
                      <a:pt x="2225" y="594"/>
                    </a:cubicBezTo>
                    <a:cubicBezTo>
                      <a:pt x="1558" y="-835"/>
                      <a:pt x="-537" y="594"/>
                      <a:pt x="129" y="1928"/>
                    </a:cubicBezTo>
                    <a:cubicBezTo>
                      <a:pt x="24889" y="54937"/>
                      <a:pt x="44043" y="110387"/>
                      <a:pt x="57279" y="167377"/>
                    </a:cubicBezTo>
                    <a:cubicBezTo>
                      <a:pt x="70043" y="221384"/>
                      <a:pt x="74996" y="276438"/>
                      <a:pt x="84616" y="331016"/>
                    </a:cubicBezTo>
                    <a:cubicBezTo>
                      <a:pt x="88798" y="357860"/>
                      <a:pt x="95659" y="384217"/>
                      <a:pt x="105095" y="409693"/>
                    </a:cubicBezTo>
                    <a:cubicBezTo>
                      <a:pt x="114695" y="433226"/>
                      <a:pt x="126427" y="455831"/>
                      <a:pt x="140147" y="477225"/>
                    </a:cubicBezTo>
                    <a:cubicBezTo>
                      <a:pt x="167388" y="521707"/>
                      <a:pt x="195582" y="565617"/>
                      <a:pt x="203107" y="618290"/>
                    </a:cubicBezTo>
                    <a:cubicBezTo>
                      <a:pt x="210655" y="670160"/>
                      <a:pt x="201550" y="723086"/>
                      <a:pt x="177104" y="769452"/>
                    </a:cubicBezTo>
                    <a:cubicBezTo>
                      <a:pt x="155863" y="809553"/>
                      <a:pt x="126145" y="853844"/>
                      <a:pt x="144624" y="900802"/>
                    </a:cubicBezTo>
                    <a:cubicBezTo>
                      <a:pt x="160340" y="940616"/>
                      <a:pt x="198345" y="964429"/>
                      <a:pt x="223491" y="997386"/>
                    </a:cubicBezTo>
                    <a:cubicBezTo>
                      <a:pt x="250409" y="1034076"/>
                      <a:pt x="260357" y="1080524"/>
                      <a:pt x="250827" y="1125021"/>
                    </a:cubicBezTo>
                    <a:cubicBezTo>
                      <a:pt x="229301" y="1237892"/>
                      <a:pt x="115953" y="1293994"/>
                      <a:pt x="9940" y="1299519"/>
                    </a:cubicBezTo>
                    <a:cubicBezTo>
                      <a:pt x="8493" y="1299796"/>
                      <a:pt x="7545" y="1301193"/>
                      <a:pt x="7822" y="1302640"/>
                    </a:cubicBezTo>
                    <a:cubicBezTo>
                      <a:pt x="8028" y="1303713"/>
                      <a:pt x="8867" y="1304552"/>
                      <a:pt x="9940" y="1304757"/>
                    </a:cubicBezTo>
                    <a:cubicBezTo>
                      <a:pt x="102142" y="1303614"/>
                      <a:pt x="202440" y="1263133"/>
                      <a:pt x="245684" y="1176741"/>
                    </a:cubicBezTo>
                    <a:cubicBezTo>
                      <a:pt x="266241" y="1136543"/>
                      <a:pt x="272232" y="1090463"/>
                      <a:pt x="262638" y="1046344"/>
                    </a:cubicBezTo>
                    <a:close/>
                  </a:path>
                </a:pathLst>
              </a:custGeom>
              <a:solidFill>
                <a:srgbClr val="263238"/>
              </a:solidFill>
              <a:ln w="9525" cap="flat">
                <a:noFill/>
                <a:prstDash val="solid"/>
                <a:miter/>
              </a:ln>
            </p:spPr>
            <p:txBody>
              <a:bodyPr rtlCol="0" anchor="ctr"/>
              <a:lstStyle/>
              <a:p>
                <a:endParaRPr lang="zh-CN" altLang="en-US"/>
              </a:p>
            </p:txBody>
          </p:sp>
          <p:sp>
            <p:nvSpPr>
              <p:cNvPr id="25" name="任意多边形: 形状 24"/>
              <p:cNvSpPr/>
              <p:nvPr/>
            </p:nvSpPr>
            <p:spPr>
              <a:xfrm>
                <a:off x="5097856" y="2597419"/>
                <a:ext cx="1300412" cy="791542"/>
              </a:xfrm>
              <a:custGeom>
                <a:avLst/>
                <a:gdLst>
                  <a:gd name="connsiteX0" fmla="*/ 50977 w 1300412"/>
                  <a:gd name="connsiteY0" fmla="*/ 149876 h 791542"/>
                  <a:gd name="connsiteX1" fmla="*/ 698677 w 1300412"/>
                  <a:gd name="connsiteY1" fmla="*/ 790814 h 791542"/>
                  <a:gd name="connsiteX2" fmla="*/ 1299895 w 1300412"/>
                  <a:gd name="connsiteY2" fmla="*/ 252937 h 791542"/>
                  <a:gd name="connsiteX3" fmla="*/ 937945 w 1300412"/>
                  <a:gd name="connsiteY3" fmla="*/ 26242 h 791542"/>
                  <a:gd name="connsiteX4" fmla="*/ 610666 w 1300412"/>
                  <a:gd name="connsiteY4" fmla="*/ 338852 h 791542"/>
                  <a:gd name="connsiteX5" fmla="*/ 135273 w 1300412"/>
                  <a:gd name="connsiteY5" fmla="*/ 30623 h 791542"/>
                  <a:gd name="connsiteX6" fmla="*/ 50977 w 1300412"/>
                  <a:gd name="connsiteY6" fmla="*/ 149876 h 79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0412" h="791542">
                    <a:moveTo>
                      <a:pt x="50977" y="149876"/>
                    </a:moveTo>
                    <a:cubicBezTo>
                      <a:pt x="173278" y="371142"/>
                      <a:pt x="515511" y="769001"/>
                      <a:pt x="698677" y="790814"/>
                    </a:cubicBezTo>
                    <a:cubicBezTo>
                      <a:pt x="873937" y="811959"/>
                      <a:pt x="1260652" y="366665"/>
                      <a:pt x="1299895" y="252937"/>
                    </a:cubicBezTo>
                    <a:cubicBezTo>
                      <a:pt x="1316278" y="205312"/>
                      <a:pt x="937945" y="26242"/>
                      <a:pt x="937945" y="26242"/>
                    </a:cubicBezTo>
                    <a:cubicBezTo>
                      <a:pt x="878890" y="100060"/>
                      <a:pt x="634860" y="348568"/>
                      <a:pt x="610666" y="338852"/>
                    </a:cubicBezTo>
                    <a:cubicBezTo>
                      <a:pt x="563041" y="319802"/>
                      <a:pt x="252240" y="81677"/>
                      <a:pt x="135273" y="30623"/>
                    </a:cubicBezTo>
                    <a:cubicBezTo>
                      <a:pt x="-53798" y="-51196"/>
                      <a:pt x="-6840" y="45482"/>
                      <a:pt x="50977" y="149876"/>
                    </a:cubicBezTo>
                    <a:close/>
                  </a:path>
                </a:pathLst>
              </a:custGeom>
              <a:solidFill>
                <a:srgbClr val="D3766A"/>
              </a:solidFill>
              <a:ln w="9525" cap="flat">
                <a:noFill/>
                <a:prstDash val="solid"/>
                <a:miter/>
              </a:ln>
            </p:spPr>
            <p:txBody>
              <a:bodyPr rtlCol="0" anchor="ctr"/>
              <a:lstStyle/>
              <a:p>
                <a:endParaRPr lang="zh-CN" altLang="en-US"/>
              </a:p>
            </p:txBody>
          </p:sp>
          <p:sp>
            <p:nvSpPr>
              <p:cNvPr id="26" name="任意多边形: 形状 25"/>
              <p:cNvSpPr/>
              <p:nvPr/>
            </p:nvSpPr>
            <p:spPr>
              <a:xfrm>
                <a:off x="5079373" y="2569110"/>
                <a:ext cx="373308" cy="508797"/>
              </a:xfrm>
              <a:custGeom>
                <a:avLst/>
                <a:gdLst>
                  <a:gd name="connsiteX0" fmla="*/ 249483 w 373308"/>
                  <a:gd name="connsiteY0" fmla="*/ 508798 h 508797"/>
                  <a:gd name="connsiteX1" fmla="*/ 373308 w 373308"/>
                  <a:gd name="connsiteY1" fmla="*/ 172661 h 508797"/>
                  <a:gd name="connsiteX2" fmla="*/ 133754 w 373308"/>
                  <a:gd name="connsiteY2" fmla="*/ 27690 h 508797"/>
                  <a:gd name="connsiteX3" fmla="*/ 27646 w 373308"/>
                  <a:gd name="connsiteY3" fmla="*/ 150467 h 508797"/>
                  <a:gd name="connsiteX4" fmla="*/ 249483 w 373308"/>
                  <a:gd name="connsiteY4" fmla="*/ 508798 h 508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08" h="508797">
                    <a:moveTo>
                      <a:pt x="249483" y="508798"/>
                    </a:moveTo>
                    <a:lnTo>
                      <a:pt x="373308" y="172661"/>
                    </a:lnTo>
                    <a:cubicBezTo>
                      <a:pt x="373308" y="172661"/>
                      <a:pt x="224147" y="71886"/>
                      <a:pt x="133754" y="27690"/>
                    </a:cubicBezTo>
                    <a:cubicBezTo>
                      <a:pt x="14025" y="-30698"/>
                      <a:pt x="-35695" y="68"/>
                      <a:pt x="27646" y="150467"/>
                    </a:cubicBezTo>
                    <a:cubicBezTo>
                      <a:pt x="69937" y="251147"/>
                      <a:pt x="249483" y="508798"/>
                      <a:pt x="249483" y="508798"/>
                    </a:cubicBezTo>
                    <a:close/>
                  </a:path>
                </a:pathLst>
              </a:custGeom>
              <a:solidFill>
                <a:srgbClr val="C53F3F"/>
              </a:solidFill>
              <a:ln w="9525" cap="flat">
                <a:noFill/>
                <a:prstDash val="solid"/>
                <a:miter/>
              </a:ln>
            </p:spPr>
            <p:txBody>
              <a:bodyPr rtlCol="0" anchor="ctr"/>
              <a:lstStyle/>
              <a:p>
                <a:endParaRPr lang="zh-CN" altLang="en-US"/>
              </a:p>
            </p:txBody>
          </p:sp>
          <p:sp>
            <p:nvSpPr>
              <p:cNvPr id="27" name="任意多边形: 形状 26"/>
              <p:cNvSpPr/>
              <p:nvPr/>
            </p:nvSpPr>
            <p:spPr>
              <a:xfrm>
                <a:off x="5188743" y="2603087"/>
                <a:ext cx="120015" cy="183927"/>
              </a:xfrm>
              <a:custGeom>
                <a:avLst/>
                <a:gdLst>
                  <a:gd name="connsiteX0" fmla="*/ 19050 w 120015"/>
                  <a:gd name="connsiteY0" fmla="*/ 9525 h 183927"/>
                  <a:gd name="connsiteX1" fmla="*/ 9525 w 120015"/>
                  <a:gd name="connsiteY1" fmla="*/ 19050 h 183927"/>
                  <a:gd name="connsiteX2" fmla="*/ 0 w 120015"/>
                  <a:gd name="connsiteY2" fmla="*/ 9525 h 183927"/>
                  <a:gd name="connsiteX3" fmla="*/ 9525 w 120015"/>
                  <a:gd name="connsiteY3" fmla="*/ 0 h 183927"/>
                  <a:gd name="connsiteX4" fmla="*/ 19050 w 120015"/>
                  <a:gd name="connsiteY4" fmla="*/ 9525 h 183927"/>
                  <a:gd name="connsiteX5" fmla="*/ 110490 w 120015"/>
                  <a:gd name="connsiteY5" fmla="*/ 164878 h 183927"/>
                  <a:gd name="connsiteX6" fmla="*/ 100965 w 120015"/>
                  <a:gd name="connsiteY6" fmla="*/ 174403 h 183927"/>
                  <a:gd name="connsiteX7" fmla="*/ 110490 w 120015"/>
                  <a:gd name="connsiteY7" fmla="*/ 183928 h 183927"/>
                  <a:gd name="connsiteX8" fmla="*/ 120015 w 120015"/>
                  <a:gd name="connsiteY8" fmla="*/ 174403 h 183927"/>
                  <a:gd name="connsiteX9" fmla="*/ 110490 w 120015"/>
                  <a:gd name="connsiteY9" fmla="*/ 164878 h 18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015" h="183927">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moveTo>
                      <a:pt x="110490" y="164878"/>
                    </a:moveTo>
                    <a:cubicBezTo>
                      <a:pt x="105229" y="164878"/>
                      <a:pt x="100965" y="169142"/>
                      <a:pt x="100965" y="174403"/>
                    </a:cubicBezTo>
                    <a:cubicBezTo>
                      <a:pt x="100965" y="179663"/>
                      <a:pt x="105229" y="183928"/>
                      <a:pt x="110490" y="183928"/>
                    </a:cubicBezTo>
                    <a:cubicBezTo>
                      <a:pt x="115751" y="183928"/>
                      <a:pt x="120015" y="179663"/>
                      <a:pt x="120015" y="174403"/>
                    </a:cubicBezTo>
                    <a:cubicBezTo>
                      <a:pt x="120015" y="169142"/>
                      <a:pt x="115751" y="164878"/>
                      <a:pt x="110490" y="164878"/>
                    </a:cubicBezTo>
                    <a:close/>
                  </a:path>
                </a:pathLst>
              </a:custGeom>
              <a:solidFill>
                <a:srgbClr val="FFFFFF"/>
              </a:solidFill>
              <a:ln w="9525" cap="flat">
                <a:noFill/>
                <a:prstDash val="solid"/>
                <a:miter/>
              </a:ln>
            </p:spPr>
            <p:txBody>
              <a:bodyPr rtlCol="0" anchor="ctr"/>
              <a:lstStyle/>
              <a:p>
                <a:endParaRPr lang="zh-CN" altLang="en-US"/>
              </a:p>
            </p:txBody>
          </p:sp>
          <p:sp>
            <p:nvSpPr>
              <p:cNvPr id="28" name="任意多边形: 形状 27"/>
              <p:cNvSpPr/>
              <p:nvPr/>
            </p:nvSpPr>
            <p:spPr>
              <a:xfrm>
                <a:off x="5309472" y="2737110"/>
                <a:ext cx="107870" cy="296660"/>
              </a:xfrm>
              <a:custGeom>
                <a:avLst/>
                <a:gdLst>
                  <a:gd name="connsiteX0" fmla="*/ 48 w 107870"/>
                  <a:gd name="connsiteY0" fmla="*/ 294983 h 296660"/>
                  <a:gd name="connsiteX1" fmla="*/ 47673 w 107870"/>
                  <a:gd name="connsiteY1" fmla="*/ 145726 h 296660"/>
                  <a:gd name="connsiteX2" fmla="*/ 75105 w 107870"/>
                  <a:gd name="connsiteY2" fmla="*/ 72479 h 296660"/>
                  <a:gd name="connsiteX3" fmla="*/ 105680 w 107870"/>
                  <a:gd name="connsiteY3" fmla="*/ 565 h 296660"/>
                  <a:gd name="connsiteX4" fmla="*/ 107776 w 107870"/>
                  <a:gd name="connsiteY4" fmla="*/ 1422 h 296660"/>
                  <a:gd name="connsiteX5" fmla="*/ 81010 w 107870"/>
                  <a:gd name="connsiteY5" fmla="*/ 75051 h 296660"/>
                  <a:gd name="connsiteX6" fmla="*/ 54055 w 107870"/>
                  <a:gd name="connsiteY6" fmla="*/ 148965 h 296660"/>
                  <a:gd name="connsiteX7" fmla="*/ 2143 w 107870"/>
                  <a:gd name="connsiteY7" fmla="*/ 296316 h 296660"/>
                  <a:gd name="connsiteX8" fmla="*/ 48 w 107870"/>
                  <a:gd name="connsiteY8" fmla="*/ 294983 h 296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870" h="296660">
                    <a:moveTo>
                      <a:pt x="48" y="294983"/>
                    </a:moveTo>
                    <a:cubicBezTo>
                      <a:pt x="14717" y="244786"/>
                      <a:pt x="30052" y="194970"/>
                      <a:pt x="47673" y="145726"/>
                    </a:cubicBezTo>
                    <a:cubicBezTo>
                      <a:pt x="56436" y="121152"/>
                      <a:pt x="65580" y="96736"/>
                      <a:pt x="75105" y="72479"/>
                    </a:cubicBezTo>
                    <a:cubicBezTo>
                      <a:pt x="84630" y="48285"/>
                      <a:pt x="96536" y="24854"/>
                      <a:pt x="105680" y="565"/>
                    </a:cubicBezTo>
                    <a:cubicBezTo>
                      <a:pt x="106157" y="-768"/>
                      <a:pt x="108347" y="565"/>
                      <a:pt x="107776" y="1422"/>
                    </a:cubicBezTo>
                    <a:cubicBezTo>
                      <a:pt x="97393" y="25235"/>
                      <a:pt x="90154" y="50666"/>
                      <a:pt x="81010" y="75051"/>
                    </a:cubicBezTo>
                    <a:cubicBezTo>
                      <a:pt x="71867" y="99435"/>
                      <a:pt x="62627" y="123914"/>
                      <a:pt x="54055" y="148965"/>
                    </a:cubicBezTo>
                    <a:cubicBezTo>
                      <a:pt x="36434" y="197923"/>
                      <a:pt x="18622" y="246882"/>
                      <a:pt x="2143" y="296316"/>
                    </a:cubicBezTo>
                    <a:cubicBezTo>
                      <a:pt x="1667" y="297174"/>
                      <a:pt x="-333" y="296316"/>
                      <a:pt x="48" y="294983"/>
                    </a:cubicBezTo>
                    <a:close/>
                  </a:path>
                </a:pathLst>
              </a:custGeom>
              <a:solidFill>
                <a:srgbClr val="263238"/>
              </a:solidFill>
              <a:ln w="9525" cap="flat">
                <a:noFill/>
                <a:prstDash val="solid"/>
                <a:miter/>
              </a:ln>
            </p:spPr>
            <p:txBody>
              <a:bodyPr rtlCol="0" anchor="ctr"/>
              <a:lstStyle/>
              <a:p>
                <a:endParaRPr lang="zh-CN" altLang="en-US"/>
              </a:p>
            </p:txBody>
          </p:sp>
          <p:sp>
            <p:nvSpPr>
              <p:cNvPr id="29" name="任意多边形: 形状 28"/>
              <p:cNvSpPr/>
              <p:nvPr/>
            </p:nvSpPr>
            <p:spPr>
              <a:xfrm>
                <a:off x="5079359" y="2577655"/>
                <a:ext cx="343032" cy="500348"/>
              </a:xfrm>
              <a:custGeom>
                <a:avLst/>
                <a:gdLst>
                  <a:gd name="connsiteX0" fmla="*/ 27660 w 343032"/>
                  <a:gd name="connsiteY0" fmla="*/ 142018 h 500348"/>
                  <a:gd name="connsiteX1" fmla="*/ 249497 w 343032"/>
                  <a:gd name="connsiteY1" fmla="*/ 500348 h 500348"/>
                  <a:gd name="connsiteX2" fmla="*/ 343033 w 343032"/>
                  <a:gd name="connsiteY2" fmla="*/ 246602 h 500348"/>
                  <a:gd name="connsiteX3" fmla="*/ 14706 w 343032"/>
                  <a:gd name="connsiteY3" fmla="*/ 0 h 500348"/>
                  <a:gd name="connsiteX4" fmla="*/ 27660 w 343032"/>
                  <a:gd name="connsiteY4" fmla="*/ 142018 h 50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032" h="500348">
                    <a:moveTo>
                      <a:pt x="27660" y="142018"/>
                    </a:moveTo>
                    <a:cubicBezTo>
                      <a:pt x="69951" y="242697"/>
                      <a:pt x="249497" y="500348"/>
                      <a:pt x="249497" y="500348"/>
                    </a:cubicBezTo>
                    <a:lnTo>
                      <a:pt x="343033" y="246602"/>
                    </a:lnTo>
                    <a:lnTo>
                      <a:pt x="14706" y="0"/>
                    </a:lnTo>
                    <a:cubicBezTo>
                      <a:pt x="-7678" y="17717"/>
                      <a:pt x="-5392" y="63627"/>
                      <a:pt x="27660" y="142018"/>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0" name="任意多边形: 形状 29"/>
              <p:cNvSpPr/>
              <p:nvPr/>
            </p:nvSpPr>
            <p:spPr>
              <a:xfrm>
                <a:off x="4500276" y="2543722"/>
                <a:ext cx="1000417" cy="1124831"/>
              </a:xfrm>
              <a:custGeom>
                <a:avLst/>
                <a:gdLst>
                  <a:gd name="connsiteX0" fmla="*/ 987076 w 1000417"/>
                  <a:gd name="connsiteY0" fmla="*/ 1124831 h 1124831"/>
                  <a:gd name="connsiteX1" fmla="*/ 932783 w 1000417"/>
                  <a:gd name="connsiteY1" fmla="*/ 756214 h 1124831"/>
                  <a:gd name="connsiteX2" fmla="*/ 981170 w 1000417"/>
                  <a:gd name="connsiteY2" fmla="*/ 481608 h 1124831"/>
                  <a:gd name="connsiteX3" fmla="*/ 667512 w 1000417"/>
                  <a:gd name="connsiteY3" fmla="*/ 57746 h 1124831"/>
                  <a:gd name="connsiteX4" fmla="*/ 342900 w 1000417"/>
                  <a:gd name="connsiteY4" fmla="*/ 87559 h 1124831"/>
                  <a:gd name="connsiteX5" fmla="*/ 0 w 1000417"/>
                  <a:gd name="connsiteY5" fmla="*/ 1124831 h 112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417" h="1124831">
                    <a:moveTo>
                      <a:pt x="987076" y="1124831"/>
                    </a:moveTo>
                    <a:lnTo>
                      <a:pt x="932783" y="756214"/>
                    </a:lnTo>
                    <a:cubicBezTo>
                      <a:pt x="932783" y="756214"/>
                      <a:pt x="1044035" y="617625"/>
                      <a:pt x="981170" y="481608"/>
                    </a:cubicBezTo>
                    <a:cubicBezTo>
                      <a:pt x="949357" y="412838"/>
                      <a:pt x="775049" y="155091"/>
                      <a:pt x="667512" y="57746"/>
                    </a:cubicBezTo>
                    <a:cubicBezTo>
                      <a:pt x="540925" y="-56554"/>
                      <a:pt x="400812" y="23360"/>
                      <a:pt x="342900" y="87559"/>
                    </a:cubicBezTo>
                    <a:cubicBezTo>
                      <a:pt x="227171" y="216146"/>
                      <a:pt x="93821" y="532091"/>
                      <a:pt x="0" y="1124831"/>
                    </a:cubicBezTo>
                    <a:close/>
                  </a:path>
                </a:pathLst>
              </a:custGeom>
              <a:solidFill>
                <a:srgbClr val="D3766A"/>
              </a:solidFill>
              <a:ln w="9525" cap="flat">
                <a:noFill/>
                <a:prstDash val="solid"/>
                <a:miter/>
              </a:ln>
            </p:spPr>
            <p:txBody>
              <a:bodyPr rtlCol="0" anchor="ctr"/>
              <a:lstStyle/>
              <a:p>
                <a:endParaRPr lang="zh-CN" altLang="en-US"/>
              </a:p>
            </p:txBody>
          </p:sp>
          <p:sp>
            <p:nvSpPr>
              <p:cNvPr id="31" name="任意多边形: 形状 30"/>
              <p:cNvSpPr/>
              <p:nvPr/>
            </p:nvSpPr>
            <p:spPr>
              <a:xfrm>
                <a:off x="4500086" y="2541866"/>
                <a:ext cx="1000608" cy="1024674"/>
              </a:xfrm>
              <a:custGeom>
                <a:avLst/>
                <a:gdLst>
                  <a:gd name="connsiteX0" fmla="*/ 1000601 w 1000608"/>
                  <a:gd name="connsiteY0" fmla="*/ 1024675 h 1024674"/>
                  <a:gd name="connsiteX1" fmla="*/ 932974 w 1000608"/>
                  <a:gd name="connsiteY1" fmla="*/ 757975 h 1024674"/>
                  <a:gd name="connsiteX2" fmla="*/ 981361 w 1000608"/>
                  <a:gd name="connsiteY2" fmla="*/ 483369 h 1024674"/>
                  <a:gd name="connsiteX3" fmla="*/ 667703 w 1000608"/>
                  <a:gd name="connsiteY3" fmla="*/ 59506 h 1024674"/>
                  <a:gd name="connsiteX4" fmla="*/ 327755 w 1000608"/>
                  <a:gd name="connsiteY4" fmla="*/ 83224 h 1024674"/>
                  <a:gd name="connsiteX5" fmla="*/ 0 w 1000608"/>
                  <a:gd name="connsiteY5" fmla="*/ 1024675 h 102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608" h="1024674">
                    <a:moveTo>
                      <a:pt x="1000601" y="1024675"/>
                    </a:moveTo>
                    <a:lnTo>
                      <a:pt x="932974" y="757975"/>
                    </a:lnTo>
                    <a:cubicBezTo>
                      <a:pt x="932974" y="757975"/>
                      <a:pt x="1044226" y="619386"/>
                      <a:pt x="981361" y="483369"/>
                    </a:cubicBezTo>
                    <a:cubicBezTo>
                      <a:pt x="949547" y="414598"/>
                      <a:pt x="775240" y="156852"/>
                      <a:pt x="667703" y="59506"/>
                    </a:cubicBezTo>
                    <a:cubicBezTo>
                      <a:pt x="541115" y="-54794"/>
                      <a:pt x="386239" y="19597"/>
                      <a:pt x="327755" y="83224"/>
                    </a:cubicBezTo>
                    <a:cubicBezTo>
                      <a:pt x="224314" y="196095"/>
                      <a:pt x="94012" y="432029"/>
                      <a:pt x="0" y="1024675"/>
                    </a:cubicBezTo>
                    <a:close/>
                  </a:path>
                </a:pathLst>
              </a:custGeom>
              <a:solidFill>
                <a:srgbClr val="C53F3F"/>
              </a:solidFill>
              <a:ln w="9525" cap="flat">
                <a:noFill/>
                <a:prstDash val="solid"/>
                <a:miter/>
              </a:ln>
            </p:spPr>
            <p:txBody>
              <a:bodyPr rtlCol="0" anchor="ctr"/>
              <a:lstStyle/>
              <a:p>
                <a:endParaRPr lang="zh-CN" altLang="en-US"/>
              </a:p>
            </p:txBody>
          </p:sp>
          <p:sp>
            <p:nvSpPr>
              <p:cNvPr id="32" name="任意多边形: 形状 31"/>
              <p:cNvSpPr/>
              <p:nvPr/>
            </p:nvSpPr>
            <p:spPr>
              <a:xfrm>
                <a:off x="4581525" y="2603087"/>
                <a:ext cx="919257" cy="860774"/>
              </a:xfrm>
              <a:custGeom>
                <a:avLst/>
                <a:gdLst>
                  <a:gd name="connsiteX0" fmla="*/ 423863 w 919257"/>
                  <a:gd name="connsiteY0" fmla="*/ 9525 h 860774"/>
                  <a:gd name="connsiteX1" fmla="*/ 414338 w 919257"/>
                  <a:gd name="connsiteY1" fmla="*/ 19050 h 860774"/>
                  <a:gd name="connsiteX2" fmla="*/ 404813 w 919257"/>
                  <a:gd name="connsiteY2" fmla="*/ 9525 h 860774"/>
                  <a:gd name="connsiteX3" fmla="*/ 414338 w 919257"/>
                  <a:gd name="connsiteY3" fmla="*/ 0 h 860774"/>
                  <a:gd name="connsiteX4" fmla="*/ 423863 w 919257"/>
                  <a:gd name="connsiteY4" fmla="*/ 9525 h 860774"/>
                  <a:gd name="connsiteX5" fmla="*/ 211646 w 919257"/>
                  <a:gd name="connsiteY5" fmla="*/ 338233 h 860774"/>
                  <a:gd name="connsiteX6" fmla="*/ 202121 w 919257"/>
                  <a:gd name="connsiteY6" fmla="*/ 347758 h 860774"/>
                  <a:gd name="connsiteX7" fmla="*/ 211646 w 919257"/>
                  <a:gd name="connsiteY7" fmla="*/ 357283 h 860774"/>
                  <a:gd name="connsiteX8" fmla="*/ 221171 w 919257"/>
                  <a:gd name="connsiteY8" fmla="*/ 347758 h 860774"/>
                  <a:gd name="connsiteX9" fmla="*/ 211646 w 919257"/>
                  <a:gd name="connsiteY9" fmla="*/ 338233 h 860774"/>
                  <a:gd name="connsiteX10" fmla="*/ 414052 w 919257"/>
                  <a:gd name="connsiteY10" fmla="*/ 338233 h 860774"/>
                  <a:gd name="connsiteX11" fmla="*/ 404527 w 919257"/>
                  <a:gd name="connsiteY11" fmla="*/ 347758 h 860774"/>
                  <a:gd name="connsiteX12" fmla="*/ 414052 w 919257"/>
                  <a:gd name="connsiteY12" fmla="*/ 357283 h 860774"/>
                  <a:gd name="connsiteX13" fmla="*/ 423577 w 919257"/>
                  <a:gd name="connsiteY13" fmla="*/ 347758 h 860774"/>
                  <a:gd name="connsiteX14" fmla="*/ 414052 w 919257"/>
                  <a:gd name="connsiteY14" fmla="*/ 338233 h 860774"/>
                  <a:gd name="connsiteX15" fmla="*/ 616458 w 919257"/>
                  <a:gd name="connsiteY15" fmla="*/ 338233 h 860774"/>
                  <a:gd name="connsiteX16" fmla="*/ 606933 w 919257"/>
                  <a:gd name="connsiteY16" fmla="*/ 347758 h 860774"/>
                  <a:gd name="connsiteX17" fmla="*/ 616458 w 919257"/>
                  <a:gd name="connsiteY17" fmla="*/ 357283 h 860774"/>
                  <a:gd name="connsiteX18" fmla="*/ 625983 w 919257"/>
                  <a:gd name="connsiteY18" fmla="*/ 347758 h 860774"/>
                  <a:gd name="connsiteX19" fmla="*/ 616458 w 919257"/>
                  <a:gd name="connsiteY19" fmla="*/ 338233 h 860774"/>
                  <a:gd name="connsiteX20" fmla="*/ 818864 w 919257"/>
                  <a:gd name="connsiteY20" fmla="*/ 338233 h 860774"/>
                  <a:gd name="connsiteX21" fmla="*/ 809339 w 919257"/>
                  <a:gd name="connsiteY21" fmla="*/ 347758 h 860774"/>
                  <a:gd name="connsiteX22" fmla="*/ 818864 w 919257"/>
                  <a:gd name="connsiteY22" fmla="*/ 357283 h 860774"/>
                  <a:gd name="connsiteX23" fmla="*/ 828389 w 919257"/>
                  <a:gd name="connsiteY23" fmla="*/ 347758 h 860774"/>
                  <a:gd name="connsiteX24" fmla="*/ 819150 w 919257"/>
                  <a:gd name="connsiteY24" fmla="*/ 338233 h 860774"/>
                  <a:gd name="connsiteX25" fmla="*/ 312896 w 919257"/>
                  <a:gd name="connsiteY25" fmla="*/ 164878 h 860774"/>
                  <a:gd name="connsiteX26" fmla="*/ 303371 w 919257"/>
                  <a:gd name="connsiteY26" fmla="*/ 174403 h 860774"/>
                  <a:gd name="connsiteX27" fmla="*/ 312896 w 919257"/>
                  <a:gd name="connsiteY27" fmla="*/ 183928 h 860774"/>
                  <a:gd name="connsiteX28" fmla="*/ 322421 w 919257"/>
                  <a:gd name="connsiteY28" fmla="*/ 174403 h 860774"/>
                  <a:gd name="connsiteX29" fmla="*/ 312896 w 919257"/>
                  <a:gd name="connsiteY29" fmla="*/ 164878 h 860774"/>
                  <a:gd name="connsiteX30" fmla="*/ 515303 w 919257"/>
                  <a:gd name="connsiteY30" fmla="*/ 164878 h 860774"/>
                  <a:gd name="connsiteX31" fmla="*/ 505778 w 919257"/>
                  <a:gd name="connsiteY31" fmla="*/ 174403 h 860774"/>
                  <a:gd name="connsiteX32" fmla="*/ 515303 w 919257"/>
                  <a:gd name="connsiteY32" fmla="*/ 183928 h 860774"/>
                  <a:gd name="connsiteX33" fmla="*/ 524828 w 919257"/>
                  <a:gd name="connsiteY33" fmla="*/ 174403 h 860774"/>
                  <a:gd name="connsiteX34" fmla="*/ 515303 w 919257"/>
                  <a:gd name="connsiteY34" fmla="*/ 164878 h 860774"/>
                  <a:gd name="connsiteX35" fmla="*/ 717709 w 919257"/>
                  <a:gd name="connsiteY35" fmla="*/ 164878 h 860774"/>
                  <a:gd name="connsiteX36" fmla="*/ 708184 w 919257"/>
                  <a:gd name="connsiteY36" fmla="*/ 174403 h 860774"/>
                  <a:gd name="connsiteX37" fmla="*/ 717709 w 919257"/>
                  <a:gd name="connsiteY37" fmla="*/ 183928 h 860774"/>
                  <a:gd name="connsiteX38" fmla="*/ 727234 w 919257"/>
                  <a:gd name="connsiteY38" fmla="*/ 174403 h 860774"/>
                  <a:gd name="connsiteX39" fmla="*/ 717709 w 919257"/>
                  <a:gd name="connsiteY39" fmla="*/ 164878 h 860774"/>
                  <a:gd name="connsiteX40" fmla="*/ 9525 w 919257"/>
                  <a:gd name="connsiteY40" fmla="*/ 676656 h 860774"/>
                  <a:gd name="connsiteX41" fmla="*/ 0 w 919257"/>
                  <a:gd name="connsiteY41" fmla="*/ 686181 h 860774"/>
                  <a:gd name="connsiteX42" fmla="*/ 9525 w 919257"/>
                  <a:gd name="connsiteY42" fmla="*/ 695706 h 860774"/>
                  <a:gd name="connsiteX43" fmla="*/ 19050 w 919257"/>
                  <a:gd name="connsiteY43" fmla="*/ 686181 h 860774"/>
                  <a:gd name="connsiteX44" fmla="*/ 9525 w 919257"/>
                  <a:gd name="connsiteY44" fmla="*/ 676656 h 860774"/>
                  <a:gd name="connsiteX45" fmla="*/ 211931 w 919257"/>
                  <a:gd name="connsiteY45" fmla="*/ 676656 h 860774"/>
                  <a:gd name="connsiteX46" fmla="*/ 202406 w 919257"/>
                  <a:gd name="connsiteY46" fmla="*/ 686181 h 860774"/>
                  <a:gd name="connsiteX47" fmla="*/ 211931 w 919257"/>
                  <a:gd name="connsiteY47" fmla="*/ 695706 h 860774"/>
                  <a:gd name="connsiteX48" fmla="*/ 221456 w 919257"/>
                  <a:gd name="connsiteY48" fmla="*/ 686181 h 860774"/>
                  <a:gd name="connsiteX49" fmla="*/ 211936 w 919257"/>
                  <a:gd name="connsiteY49" fmla="*/ 676652 h 860774"/>
                  <a:gd name="connsiteX50" fmla="*/ 211646 w 919257"/>
                  <a:gd name="connsiteY50" fmla="*/ 676656 h 860774"/>
                  <a:gd name="connsiteX51" fmla="*/ 414338 w 919257"/>
                  <a:gd name="connsiteY51" fmla="*/ 676656 h 860774"/>
                  <a:gd name="connsiteX52" fmla="*/ 404813 w 919257"/>
                  <a:gd name="connsiteY52" fmla="*/ 686181 h 860774"/>
                  <a:gd name="connsiteX53" fmla="*/ 414338 w 919257"/>
                  <a:gd name="connsiteY53" fmla="*/ 695706 h 860774"/>
                  <a:gd name="connsiteX54" fmla="*/ 423863 w 919257"/>
                  <a:gd name="connsiteY54" fmla="*/ 686181 h 860774"/>
                  <a:gd name="connsiteX55" fmla="*/ 414342 w 919257"/>
                  <a:gd name="connsiteY55" fmla="*/ 676652 h 860774"/>
                  <a:gd name="connsiteX56" fmla="*/ 414052 w 919257"/>
                  <a:gd name="connsiteY56" fmla="*/ 676656 h 860774"/>
                  <a:gd name="connsiteX57" fmla="*/ 616744 w 919257"/>
                  <a:gd name="connsiteY57" fmla="*/ 676656 h 860774"/>
                  <a:gd name="connsiteX58" fmla="*/ 607219 w 919257"/>
                  <a:gd name="connsiteY58" fmla="*/ 686181 h 860774"/>
                  <a:gd name="connsiteX59" fmla="*/ 616744 w 919257"/>
                  <a:gd name="connsiteY59" fmla="*/ 695706 h 860774"/>
                  <a:gd name="connsiteX60" fmla="*/ 626269 w 919257"/>
                  <a:gd name="connsiteY60" fmla="*/ 686181 h 860774"/>
                  <a:gd name="connsiteX61" fmla="*/ 616748 w 919257"/>
                  <a:gd name="connsiteY61" fmla="*/ 676652 h 860774"/>
                  <a:gd name="connsiteX62" fmla="*/ 616458 w 919257"/>
                  <a:gd name="connsiteY62" fmla="*/ 676656 h 860774"/>
                  <a:gd name="connsiteX63" fmla="*/ 819150 w 919257"/>
                  <a:gd name="connsiteY63" fmla="*/ 676656 h 860774"/>
                  <a:gd name="connsiteX64" fmla="*/ 809625 w 919257"/>
                  <a:gd name="connsiteY64" fmla="*/ 686181 h 860774"/>
                  <a:gd name="connsiteX65" fmla="*/ 819150 w 919257"/>
                  <a:gd name="connsiteY65" fmla="*/ 695706 h 860774"/>
                  <a:gd name="connsiteX66" fmla="*/ 828675 w 919257"/>
                  <a:gd name="connsiteY66" fmla="*/ 686181 h 860774"/>
                  <a:gd name="connsiteX67" fmla="*/ 819150 w 919257"/>
                  <a:gd name="connsiteY67" fmla="*/ 676656 h 860774"/>
                  <a:gd name="connsiteX68" fmla="*/ 110776 w 919257"/>
                  <a:gd name="connsiteY68" fmla="*/ 503301 h 860774"/>
                  <a:gd name="connsiteX69" fmla="*/ 101251 w 919257"/>
                  <a:gd name="connsiteY69" fmla="*/ 512826 h 860774"/>
                  <a:gd name="connsiteX70" fmla="*/ 110776 w 919257"/>
                  <a:gd name="connsiteY70" fmla="*/ 522351 h 860774"/>
                  <a:gd name="connsiteX71" fmla="*/ 120301 w 919257"/>
                  <a:gd name="connsiteY71" fmla="*/ 512826 h 860774"/>
                  <a:gd name="connsiteX72" fmla="*/ 110780 w 919257"/>
                  <a:gd name="connsiteY72" fmla="*/ 503297 h 860774"/>
                  <a:gd name="connsiteX73" fmla="*/ 110490 w 919257"/>
                  <a:gd name="connsiteY73" fmla="*/ 503301 h 860774"/>
                  <a:gd name="connsiteX74" fmla="*/ 313182 w 919257"/>
                  <a:gd name="connsiteY74" fmla="*/ 503301 h 860774"/>
                  <a:gd name="connsiteX75" fmla="*/ 303657 w 919257"/>
                  <a:gd name="connsiteY75" fmla="*/ 512826 h 860774"/>
                  <a:gd name="connsiteX76" fmla="*/ 313182 w 919257"/>
                  <a:gd name="connsiteY76" fmla="*/ 522351 h 860774"/>
                  <a:gd name="connsiteX77" fmla="*/ 322707 w 919257"/>
                  <a:gd name="connsiteY77" fmla="*/ 512826 h 860774"/>
                  <a:gd name="connsiteX78" fmla="*/ 313186 w 919257"/>
                  <a:gd name="connsiteY78" fmla="*/ 503297 h 860774"/>
                  <a:gd name="connsiteX79" fmla="*/ 312896 w 919257"/>
                  <a:gd name="connsiteY79" fmla="*/ 503301 h 860774"/>
                  <a:gd name="connsiteX80" fmla="*/ 515588 w 919257"/>
                  <a:gd name="connsiteY80" fmla="*/ 503301 h 860774"/>
                  <a:gd name="connsiteX81" fmla="*/ 506063 w 919257"/>
                  <a:gd name="connsiteY81" fmla="*/ 512826 h 860774"/>
                  <a:gd name="connsiteX82" fmla="*/ 515588 w 919257"/>
                  <a:gd name="connsiteY82" fmla="*/ 522351 h 860774"/>
                  <a:gd name="connsiteX83" fmla="*/ 525113 w 919257"/>
                  <a:gd name="connsiteY83" fmla="*/ 512826 h 860774"/>
                  <a:gd name="connsiteX84" fmla="*/ 515593 w 919257"/>
                  <a:gd name="connsiteY84" fmla="*/ 503297 h 860774"/>
                  <a:gd name="connsiteX85" fmla="*/ 515303 w 919257"/>
                  <a:gd name="connsiteY85" fmla="*/ 503301 h 860774"/>
                  <a:gd name="connsiteX86" fmla="*/ 717995 w 919257"/>
                  <a:gd name="connsiteY86" fmla="*/ 503301 h 860774"/>
                  <a:gd name="connsiteX87" fmla="*/ 708470 w 919257"/>
                  <a:gd name="connsiteY87" fmla="*/ 512826 h 860774"/>
                  <a:gd name="connsiteX88" fmla="*/ 717995 w 919257"/>
                  <a:gd name="connsiteY88" fmla="*/ 522351 h 860774"/>
                  <a:gd name="connsiteX89" fmla="*/ 727520 w 919257"/>
                  <a:gd name="connsiteY89" fmla="*/ 512826 h 860774"/>
                  <a:gd name="connsiteX90" fmla="*/ 717999 w 919257"/>
                  <a:gd name="connsiteY90" fmla="*/ 503297 h 860774"/>
                  <a:gd name="connsiteX91" fmla="*/ 717709 w 919257"/>
                  <a:gd name="connsiteY91" fmla="*/ 503301 h 860774"/>
                  <a:gd name="connsiteX92" fmla="*/ 919258 w 919257"/>
                  <a:gd name="connsiteY92" fmla="*/ 503301 h 860774"/>
                  <a:gd name="connsiteX93" fmla="*/ 910590 w 919257"/>
                  <a:gd name="connsiteY93" fmla="*/ 512826 h 860774"/>
                  <a:gd name="connsiteX94" fmla="*/ 919162 w 919257"/>
                  <a:gd name="connsiteY94" fmla="*/ 522351 h 860774"/>
                  <a:gd name="connsiteX95" fmla="*/ 110490 w 919257"/>
                  <a:gd name="connsiteY95" fmla="*/ 841724 h 860774"/>
                  <a:gd name="connsiteX96" fmla="*/ 100965 w 919257"/>
                  <a:gd name="connsiteY96" fmla="*/ 851249 h 860774"/>
                  <a:gd name="connsiteX97" fmla="*/ 110490 w 919257"/>
                  <a:gd name="connsiteY97" fmla="*/ 860774 h 860774"/>
                  <a:gd name="connsiteX98" fmla="*/ 120015 w 919257"/>
                  <a:gd name="connsiteY98" fmla="*/ 851249 h 860774"/>
                  <a:gd name="connsiteX99" fmla="*/ 110490 w 919257"/>
                  <a:gd name="connsiteY99" fmla="*/ 841724 h 860774"/>
                  <a:gd name="connsiteX100" fmla="*/ 312896 w 919257"/>
                  <a:gd name="connsiteY100" fmla="*/ 841724 h 860774"/>
                  <a:gd name="connsiteX101" fmla="*/ 303371 w 919257"/>
                  <a:gd name="connsiteY101" fmla="*/ 851249 h 860774"/>
                  <a:gd name="connsiteX102" fmla="*/ 312896 w 919257"/>
                  <a:gd name="connsiteY102" fmla="*/ 860774 h 860774"/>
                  <a:gd name="connsiteX103" fmla="*/ 322421 w 919257"/>
                  <a:gd name="connsiteY103" fmla="*/ 851249 h 860774"/>
                  <a:gd name="connsiteX104" fmla="*/ 312896 w 919257"/>
                  <a:gd name="connsiteY104" fmla="*/ 841724 h 860774"/>
                  <a:gd name="connsiteX105" fmla="*/ 515303 w 919257"/>
                  <a:gd name="connsiteY105" fmla="*/ 841724 h 860774"/>
                  <a:gd name="connsiteX106" fmla="*/ 505778 w 919257"/>
                  <a:gd name="connsiteY106" fmla="*/ 851249 h 860774"/>
                  <a:gd name="connsiteX107" fmla="*/ 515303 w 919257"/>
                  <a:gd name="connsiteY107" fmla="*/ 860774 h 860774"/>
                  <a:gd name="connsiteX108" fmla="*/ 524828 w 919257"/>
                  <a:gd name="connsiteY108" fmla="*/ 851249 h 860774"/>
                  <a:gd name="connsiteX109" fmla="*/ 515303 w 919257"/>
                  <a:gd name="connsiteY109" fmla="*/ 841724 h 860774"/>
                  <a:gd name="connsiteX110" fmla="*/ 717709 w 919257"/>
                  <a:gd name="connsiteY110" fmla="*/ 841724 h 860774"/>
                  <a:gd name="connsiteX111" fmla="*/ 708184 w 919257"/>
                  <a:gd name="connsiteY111" fmla="*/ 851249 h 860774"/>
                  <a:gd name="connsiteX112" fmla="*/ 717709 w 919257"/>
                  <a:gd name="connsiteY112" fmla="*/ 860774 h 860774"/>
                  <a:gd name="connsiteX113" fmla="*/ 727234 w 919257"/>
                  <a:gd name="connsiteY113" fmla="*/ 851249 h 860774"/>
                  <a:gd name="connsiteX114" fmla="*/ 717709 w 919257"/>
                  <a:gd name="connsiteY114" fmla="*/ 841724 h 86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919257" h="860774">
                    <a:moveTo>
                      <a:pt x="423863" y="9525"/>
                    </a:moveTo>
                    <a:cubicBezTo>
                      <a:pt x="423863" y="14786"/>
                      <a:pt x="419598" y="19050"/>
                      <a:pt x="414338" y="19050"/>
                    </a:cubicBezTo>
                    <a:cubicBezTo>
                      <a:pt x="409077" y="19050"/>
                      <a:pt x="404813" y="14786"/>
                      <a:pt x="404813" y="9525"/>
                    </a:cubicBezTo>
                    <a:cubicBezTo>
                      <a:pt x="404813" y="4264"/>
                      <a:pt x="409077" y="0"/>
                      <a:pt x="414338" y="0"/>
                    </a:cubicBezTo>
                    <a:cubicBezTo>
                      <a:pt x="419598" y="0"/>
                      <a:pt x="423863" y="4264"/>
                      <a:pt x="423863" y="9525"/>
                    </a:cubicBezTo>
                    <a:close/>
                    <a:moveTo>
                      <a:pt x="211646" y="338233"/>
                    </a:moveTo>
                    <a:cubicBezTo>
                      <a:pt x="206385" y="338233"/>
                      <a:pt x="202121" y="342497"/>
                      <a:pt x="202121" y="347758"/>
                    </a:cubicBezTo>
                    <a:cubicBezTo>
                      <a:pt x="202121" y="353018"/>
                      <a:pt x="206385" y="357283"/>
                      <a:pt x="211646" y="357283"/>
                    </a:cubicBezTo>
                    <a:cubicBezTo>
                      <a:pt x="216906" y="357283"/>
                      <a:pt x="221171" y="353018"/>
                      <a:pt x="221171" y="347758"/>
                    </a:cubicBezTo>
                    <a:cubicBezTo>
                      <a:pt x="221171" y="342497"/>
                      <a:pt x="216906" y="338233"/>
                      <a:pt x="211646" y="338233"/>
                    </a:cubicBezTo>
                    <a:close/>
                    <a:moveTo>
                      <a:pt x="414052" y="338233"/>
                    </a:moveTo>
                    <a:cubicBezTo>
                      <a:pt x="408791" y="338233"/>
                      <a:pt x="404527" y="342497"/>
                      <a:pt x="404527" y="347758"/>
                    </a:cubicBezTo>
                    <a:cubicBezTo>
                      <a:pt x="404527" y="353018"/>
                      <a:pt x="408791" y="357283"/>
                      <a:pt x="414052" y="357283"/>
                    </a:cubicBezTo>
                    <a:cubicBezTo>
                      <a:pt x="419312" y="357283"/>
                      <a:pt x="423577" y="353018"/>
                      <a:pt x="423577" y="347758"/>
                    </a:cubicBezTo>
                    <a:cubicBezTo>
                      <a:pt x="423577" y="342497"/>
                      <a:pt x="419312" y="338233"/>
                      <a:pt x="414052" y="338233"/>
                    </a:cubicBezTo>
                    <a:close/>
                    <a:moveTo>
                      <a:pt x="616458" y="338233"/>
                    </a:moveTo>
                    <a:cubicBezTo>
                      <a:pt x="611197" y="338233"/>
                      <a:pt x="606933" y="342497"/>
                      <a:pt x="606933" y="347758"/>
                    </a:cubicBezTo>
                    <a:cubicBezTo>
                      <a:pt x="606933" y="353018"/>
                      <a:pt x="611197" y="357283"/>
                      <a:pt x="616458" y="357283"/>
                    </a:cubicBezTo>
                    <a:cubicBezTo>
                      <a:pt x="621719" y="357283"/>
                      <a:pt x="625983" y="353018"/>
                      <a:pt x="625983" y="347758"/>
                    </a:cubicBezTo>
                    <a:cubicBezTo>
                      <a:pt x="625983" y="342497"/>
                      <a:pt x="621719" y="338233"/>
                      <a:pt x="616458" y="338233"/>
                    </a:cubicBezTo>
                    <a:close/>
                    <a:moveTo>
                      <a:pt x="818864" y="338233"/>
                    </a:moveTo>
                    <a:cubicBezTo>
                      <a:pt x="813604" y="338233"/>
                      <a:pt x="809339" y="342497"/>
                      <a:pt x="809339" y="347758"/>
                    </a:cubicBezTo>
                    <a:cubicBezTo>
                      <a:pt x="809339" y="353018"/>
                      <a:pt x="813604" y="357283"/>
                      <a:pt x="818864" y="357283"/>
                    </a:cubicBezTo>
                    <a:cubicBezTo>
                      <a:pt x="824125" y="357283"/>
                      <a:pt x="828389" y="353018"/>
                      <a:pt x="828389" y="347758"/>
                    </a:cubicBezTo>
                    <a:cubicBezTo>
                      <a:pt x="828392" y="342607"/>
                      <a:pt x="824299" y="338387"/>
                      <a:pt x="819150" y="338233"/>
                    </a:cubicBezTo>
                    <a:close/>
                    <a:moveTo>
                      <a:pt x="312896" y="164878"/>
                    </a:moveTo>
                    <a:cubicBezTo>
                      <a:pt x="307636" y="164878"/>
                      <a:pt x="303371" y="169142"/>
                      <a:pt x="303371" y="174403"/>
                    </a:cubicBezTo>
                    <a:cubicBezTo>
                      <a:pt x="303371" y="179663"/>
                      <a:pt x="307636" y="183928"/>
                      <a:pt x="312896" y="183928"/>
                    </a:cubicBezTo>
                    <a:cubicBezTo>
                      <a:pt x="318157" y="183928"/>
                      <a:pt x="322421" y="179663"/>
                      <a:pt x="322421" y="174403"/>
                    </a:cubicBezTo>
                    <a:cubicBezTo>
                      <a:pt x="322421" y="169142"/>
                      <a:pt x="318157" y="164878"/>
                      <a:pt x="312896" y="164878"/>
                    </a:cubicBezTo>
                    <a:close/>
                    <a:moveTo>
                      <a:pt x="515303" y="164878"/>
                    </a:moveTo>
                    <a:cubicBezTo>
                      <a:pt x="510042" y="164878"/>
                      <a:pt x="505778" y="169142"/>
                      <a:pt x="505778" y="174403"/>
                    </a:cubicBezTo>
                    <a:cubicBezTo>
                      <a:pt x="505778" y="179663"/>
                      <a:pt x="510042" y="183928"/>
                      <a:pt x="515303" y="183928"/>
                    </a:cubicBezTo>
                    <a:cubicBezTo>
                      <a:pt x="520563" y="183928"/>
                      <a:pt x="524828" y="179663"/>
                      <a:pt x="524828" y="174403"/>
                    </a:cubicBezTo>
                    <a:cubicBezTo>
                      <a:pt x="524828" y="169142"/>
                      <a:pt x="520563" y="164878"/>
                      <a:pt x="515303" y="164878"/>
                    </a:cubicBezTo>
                    <a:close/>
                    <a:moveTo>
                      <a:pt x="717709" y="164878"/>
                    </a:moveTo>
                    <a:cubicBezTo>
                      <a:pt x="712448" y="164878"/>
                      <a:pt x="708184" y="169142"/>
                      <a:pt x="708184" y="174403"/>
                    </a:cubicBezTo>
                    <a:cubicBezTo>
                      <a:pt x="708184" y="179663"/>
                      <a:pt x="712448" y="183928"/>
                      <a:pt x="717709" y="183928"/>
                    </a:cubicBezTo>
                    <a:cubicBezTo>
                      <a:pt x="722969" y="183928"/>
                      <a:pt x="727234" y="179663"/>
                      <a:pt x="727234" y="174403"/>
                    </a:cubicBezTo>
                    <a:cubicBezTo>
                      <a:pt x="727234" y="169142"/>
                      <a:pt x="722969" y="164878"/>
                      <a:pt x="717709" y="164878"/>
                    </a:cubicBezTo>
                    <a:close/>
                    <a:moveTo>
                      <a:pt x="9525" y="676656"/>
                    </a:moveTo>
                    <a:cubicBezTo>
                      <a:pt x="4264" y="676656"/>
                      <a:pt x="0" y="680921"/>
                      <a:pt x="0" y="686181"/>
                    </a:cubicBezTo>
                    <a:cubicBezTo>
                      <a:pt x="0" y="691442"/>
                      <a:pt x="4264" y="695706"/>
                      <a:pt x="9525" y="695706"/>
                    </a:cubicBezTo>
                    <a:cubicBezTo>
                      <a:pt x="14786" y="695706"/>
                      <a:pt x="19050" y="691442"/>
                      <a:pt x="19050" y="686181"/>
                    </a:cubicBezTo>
                    <a:cubicBezTo>
                      <a:pt x="19050" y="680921"/>
                      <a:pt x="14786" y="676656"/>
                      <a:pt x="9525" y="676656"/>
                    </a:cubicBezTo>
                    <a:close/>
                    <a:moveTo>
                      <a:pt x="211931" y="676656"/>
                    </a:moveTo>
                    <a:cubicBezTo>
                      <a:pt x="206671" y="676656"/>
                      <a:pt x="202406" y="680921"/>
                      <a:pt x="202406" y="686181"/>
                    </a:cubicBezTo>
                    <a:cubicBezTo>
                      <a:pt x="202406" y="691442"/>
                      <a:pt x="206671" y="695706"/>
                      <a:pt x="211931" y="695706"/>
                    </a:cubicBezTo>
                    <a:cubicBezTo>
                      <a:pt x="217192" y="695706"/>
                      <a:pt x="221456" y="691442"/>
                      <a:pt x="221456" y="686181"/>
                    </a:cubicBezTo>
                    <a:cubicBezTo>
                      <a:pt x="221459" y="680921"/>
                      <a:pt x="217196" y="676654"/>
                      <a:pt x="211936" y="676652"/>
                    </a:cubicBezTo>
                    <a:cubicBezTo>
                      <a:pt x="211839" y="676652"/>
                      <a:pt x="211742" y="676653"/>
                      <a:pt x="211646" y="676656"/>
                    </a:cubicBezTo>
                    <a:close/>
                    <a:moveTo>
                      <a:pt x="414338" y="676656"/>
                    </a:moveTo>
                    <a:cubicBezTo>
                      <a:pt x="409077" y="676656"/>
                      <a:pt x="404813" y="680921"/>
                      <a:pt x="404813" y="686181"/>
                    </a:cubicBezTo>
                    <a:cubicBezTo>
                      <a:pt x="404813" y="691442"/>
                      <a:pt x="409077" y="695706"/>
                      <a:pt x="414338" y="695706"/>
                    </a:cubicBezTo>
                    <a:cubicBezTo>
                      <a:pt x="419598" y="695706"/>
                      <a:pt x="423863" y="691442"/>
                      <a:pt x="423863" y="686181"/>
                    </a:cubicBezTo>
                    <a:cubicBezTo>
                      <a:pt x="423865" y="680921"/>
                      <a:pt x="419602" y="676654"/>
                      <a:pt x="414342" y="676652"/>
                    </a:cubicBezTo>
                    <a:cubicBezTo>
                      <a:pt x="414245" y="676652"/>
                      <a:pt x="414148" y="676653"/>
                      <a:pt x="414052" y="676656"/>
                    </a:cubicBezTo>
                    <a:close/>
                    <a:moveTo>
                      <a:pt x="616744" y="676656"/>
                    </a:moveTo>
                    <a:cubicBezTo>
                      <a:pt x="611483" y="676656"/>
                      <a:pt x="607219" y="680921"/>
                      <a:pt x="607219" y="686181"/>
                    </a:cubicBezTo>
                    <a:cubicBezTo>
                      <a:pt x="607219" y="691442"/>
                      <a:pt x="611483" y="695706"/>
                      <a:pt x="616744" y="695706"/>
                    </a:cubicBezTo>
                    <a:cubicBezTo>
                      <a:pt x="622004" y="695706"/>
                      <a:pt x="626269" y="691442"/>
                      <a:pt x="626269" y="686181"/>
                    </a:cubicBezTo>
                    <a:cubicBezTo>
                      <a:pt x="626271" y="680921"/>
                      <a:pt x="622009" y="676654"/>
                      <a:pt x="616748" y="676652"/>
                    </a:cubicBezTo>
                    <a:cubicBezTo>
                      <a:pt x="616651" y="676652"/>
                      <a:pt x="616555" y="676653"/>
                      <a:pt x="616458" y="676656"/>
                    </a:cubicBezTo>
                    <a:close/>
                    <a:moveTo>
                      <a:pt x="819150" y="676656"/>
                    </a:moveTo>
                    <a:cubicBezTo>
                      <a:pt x="813889" y="676656"/>
                      <a:pt x="809625" y="680921"/>
                      <a:pt x="809625" y="686181"/>
                    </a:cubicBezTo>
                    <a:cubicBezTo>
                      <a:pt x="809625" y="691442"/>
                      <a:pt x="813889" y="695706"/>
                      <a:pt x="819150" y="695706"/>
                    </a:cubicBezTo>
                    <a:cubicBezTo>
                      <a:pt x="824411" y="695706"/>
                      <a:pt x="828675" y="691442"/>
                      <a:pt x="828675" y="686181"/>
                    </a:cubicBezTo>
                    <a:cubicBezTo>
                      <a:pt x="828675" y="680921"/>
                      <a:pt x="824411" y="676656"/>
                      <a:pt x="819150" y="676656"/>
                    </a:cubicBezTo>
                    <a:close/>
                    <a:moveTo>
                      <a:pt x="110776" y="503301"/>
                    </a:moveTo>
                    <a:cubicBezTo>
                      <a:pt x="105515" y="503301"/>
                      <a:pt x="101251" y="507566"/>
                      <a:pt x="101251" y="512826"/>
                    </a:cubicBezTo>
                    <a:cubicBezTo>
                      <a:pt x="101251" y="518087"/>
                      <a:pt x="105515" y="522351"/>
                      <a:pt x="110776" y="522351"/>
                    </a:cubicBezTo>
                    <a:cubicBezTo>
                      <a:pt x="116036" y="522351"/>
                      <a:pt x="120301" y="518087"/>
                      <a:pt x="120301" y="512826"/>
                    </a:cubicBezTo>
                    <a:cubicBezTo>
                      <a:pt x="120303" y="507566"/>
                      <a:pt x="116041" y="503299"/>
                      <a:pt x="110780" y="503297"/>
                    </a:cubicBezTo>
                    <a:cubicBezTo>
                      <a:pt x="110683" y="503297"/>
                      <a:pt x="110587" y="503298"/>
                      <a:pt x="110490" y="503301"/>
                    </a:cubicBezTo>
                    <a:close/>
                    <a:moveTo>
                      <a:pt x="313182" y="503301"/>
                    </a:moveTo>
                    <a:cubicBezTo>
                      <a:pt x="307921" y="503301"/>
                      <a:pt x="303657" y="507566"/>
                      <a:pt x="303657" y="512826"/>
                    </a:cubicBezTo>
                    <a:cubicBezTo>
                      <a:pt x="303657" y="518087"/>
                      <a:pt x="307921" y="522351"/>
                      <a:pt x="313182" y="522351"/>
                    </a:cubicBezTo>
                    <a:cubicBezTo>
                      <a:pt x="318442" y="522351"/>
                      <a:pt x="322707" y="518087"/>
                      <a:pt x="322707" y="512826"/>
                    </a:cubicBezTo>
                    <a:cubicBezTo>
                      <a:pt x="322709" y="507566"/>
                      <a:pt x="318447" y="503299"/>
                      <a:pt x="313186" y="503297"/>
                    </a:cubicBezTo>
                    <a:cubicBezTo>
                      <a:pt x="313090" y="503297"/>
                      <a:pt x="312993" y="503298"/>
                      <a:pt x="312896" y="503301"/>
                    </a:cubicBezTo>
                    <a:close/>
                    <a:moveTo>
                      <a:pt x="515588" y="503301"/>
                    </a:moveTo>
                    <a:cubicBezTo>
                      <a:pt x="510328" y="503301"/>
                      <a:pt x="506063" y="507566"/>
                      <a:pt x="506063" y="512826"/>
                    </a:cubicBezTo>
                    <a:cubicBezTo>
                      <a:pt x="506063" y="518087"/>
                      <a:pt x="510328" y="522351"/>
                      <a:pt x="515588" y="522351"/>
                    </a:cubicBezTo>
                    <a:cubicBezTo>
                      <a:pt x="520849" y="522351"/>
                      <a:pt x="525113" y="518087"/>
                      <a:pt x="525113" y="512826"/>
                    </a:cubicBezTo>
                    <a:cubicBezTo>
                      <a:pt x="525116" y="507566"/>
                      <a:pt x="520853" y="503299"/>
                      <a:pt x="515593" y="503297"/>
                    </a:cubicBezTo>
                    <a:cubicBezTo>
                      <a:pt x="515496" y="503297"/>
                      <a:pt x="515399" y="503298"/>
                      <a:pt x="515303" y="503301"/>
                    </a:cubicBezTo>
                    <a:close/>
                    <a:moveTo>
                      <a:pt x="717995" y="503301"/>
                    </a:moveTo>
                    <a:cubicBezTo>
                      <a:pt x="712734" y="503301"/>
                      <a:pt x="708470" y="507566"/>
                      <a:pt x="708470" y="512826"/>
                    </a:cubicBezTo>
                    <a:cubicBezTo>
                      <a:pt x="708470" y="518087"/>
                      <a:pt x="712734" y="522351"/>
                      <a:pt x="717995" y="522351"/>
                    </a:cubicBezTo>
                    <a:cubicBezTo>
                      <a:pt x="723255" y="522351"/>
                      <a:pt x="727520" y="518087"/>
                      <a:pt x="727520" y="512826"/>
                    </a:cubicBezTo>
                    <a:cubicBezTo>
                      <a:pt x="727522" y="507566"/>
                      <a:pt x="723259" y="503299"/>
                      <a:pt x="717999" y="503297"/>
                    </a:cubicBezTo>
                    <a:cubicBezTo>
                      <a:pt x="717902" y="503297"/>
                      <a:pt x="717805" y="503298"/>
                      <a:pt x="717709" y="503301"/>
                    </a:cubicBezTo>
                    <a:close/>
                    <a:moveTo>
                      <a:pt x="919258" y="503301"/>
                    </a:moveTo>
                    <a:cubicBezTo>
                      <a:pt x="914335" y="503746"/>
                      <a:pt x="910570" y="507883"/>
                      <a:pt x="910590" y="512826"/>
                    </a:cubicBezTo>
                    <a:cubicBezTo>
                      <a:pt x="910565" y="517736"/>
                      <a:pt x="914277" y="521860"/>
                      <a:pt x="919162" y="522351"/>
                    </a:cubicBezTo>
                    <a:close/>
                    <a:moveTo>
                      <a:pt x="110490" y="841724"/>
                    </a:moveTo>
                    <a:cubicBezTo>
                      <a:pt x="105229" y="841724"/>
                      <a:pt x="100965" y="845989"/>
                      <a:pt x="100965" y="851249"/>
                    </a:cubicBezTo>
                    <a:cubicBezTo>
                      <a:pt x="100965" y="856510"/>
                      <a:pt x="105229" y="860774"/>
                      <a:pt x="110490" y="860774"/>
                    </a:cubicBezTo>
                    <a:cubicBezTo>
                      <a:pt x="115750" y="860774"/>
                      <a:pt x="120015" y="856510"/>
                      <a:pt x="120015" y="851249"/>
                    </a:cubicBezTo>
                    <a:cubicBezTo>
                      <a:pt x="120015" y="845989"/>
                      <a:pt x="115750" y="841724"/>
                      <a:pt x="110490" y="841724"/>
                    </a:cubicBezTo>
                    <a:close/>
                    <a:moveTo>
                      <a:pt x="312896" y="841724"/>
                    </a:moveTo>
                    <a:cubicBezTo>
                      <a:pt x="307636" y="841724"/>
                      <a:pt x="303371" y="845989"/>
                      <a:pt x="303371" y="851249"/>
                    </a:cubicBezTo>
                    <a:cubicBezTo>
                      <a:pt x="303371" y="856510"/>
                      <a:pt x="307636" y="860774"/>
                      <a:pt x="312896" y="860774"/>
                    </a:cubicBezTo>
                    <a:cubicBezTo>
                      <a:pt x="318157" y="860774"/>
                      <a:pt x="322421" y="856510"/>
                      <a:pt x="322421" y="851249"/>
                    </a:cubicBezTo>
                    <a:cubicBezTo>
                      <a:pt x="322421" y="845989"/>
                      <a:pt x="318157" y="841724"/>
                      <a:pt x="312896" y="841724"/>
                    </a:cubicBezTo>
                    <a:close/>
                    <a:moveTo>
                      <a:pt x="515303" y="841724"/>
                    </a:moveTo>
                    <a:cubicBezTo>
                      <a:pt x="510042" y="841724"/>
                      <a:pt x="505778" y="845989"/>
                      <a:pt x="505778" y="851249"/>
                    </a:cubicBezTo>
                    <a:cubicBezTo>
                      <a:pt x="505778" y="856510"/>
                      <a:pt x="510042" y="860774"/>
                      <a:pt x="515303" y="860774"/>
                    </a:cubicBezTo>
                    <a:cubicBezTo>
                      <a:pt x="520563" y="860774"/>
                      <a:pt x="524828" y="856510"/>
                      <a:pt x="524828" y="851249"/>
                    </a:cubicBezTo>
                    <a:cubicBezTo>
                      <a:pt x="524828" y="845989"/>
                      <a:pt x="520563" y="841724"/>
                      <a:pt x="515303" y="841724"/>
                    </a:cubicBezTo>
                    <a:close/>
                    <a:moveTo>
                      <a:pt x="717709" y="841724"/>
                    </a:moveTo>
                    <a:cubicBezTo>
                      <a:pt x="712448" y="841724"/>
                      <a:pt x="708184" y="845989"/>
                      <a:pt x="708184" y="851249"/>
                    </a:cubicBezTo>
                    <a:cubicBezTo>
                      <a:pt x="708184" y="856510"/>
                      <a:pt x="712448" y="860774"/>
                      <a:pt x="717709" y="860774"/>
                    </a:cubicBezTo>
                    <a:cubicBezTo>
                      <a:pt x="722969" y="860774"/>
                      <a:pt x="727234" y="856510"/>
                      <a:pt x="727234" y="851249"/>
                    </a:cubicBezTo>
                    <a:cubicBezTo>
                      <a:pt x="727234" y="845989"/>
                      <a:pt x="722969" y="841724"/>
                      <a:pt x="717709" y="841724"/>
                    </a:cubicBezTo>
                    <a:close/>
                  </a:path>
                </a:pathLst>
              </a:custGeom>
              <a:solidFill>
                <a:srgbClr val="FFFFFF"/>
              </a:solidFill>
              <a:ln w="9525" cap="flat">
                <a:noFill/>
                <a:prstDash val="solid"/>
                <a:miter/>
              </a:ln>
            </p:spPr>
            <p:txBody>
              <a:bodyPr rtlCol="0" anchor="ctr"/>
              <a:lstStyle/>
              <a:p>
                <a:endParaRPr lang="zh-CN" altLang="en-US"/>
              </a:p>
            </p:txBody>
          </p:sp>
          <p:sp>
            <p:nvSpPr>
              <p:cNvPr id="33" name="任意多边形: 形状 32"/>
              <p:cNvSpPr/>
              <p:nvPr/>
            </p:nvSpPr>
            <p:spPr>
              <a:xfrm>
                <a:off x="5097806" y="3262312"/>
                <a:ext cx="279433" cy="42792"/>
              </a:xfrm>
              <a:custGeom>
                <a:avLst/>
                <a:gdLst>
                  <a:gd name="connsiteX0" fmla="*/ 1879 w 279433"/>
                  <a:gd name="connsiteY0" fmla="*/ 0 h 42792"/>
                  <a:gd name="connsiteX1" fmla="*/ 140944 w 279433"/>
                  <a:gd name="connsiteY1" fmla="*/ 12668 h 42792"/>
                  <a:gd name="connsiteX2" fmla="*/ 208667 w 279433"/>
                  <a:gd name="connsiteY2" fmla="*/ 27622 h 42792"/>
                  <a:gd name="connsiteX3" fmla="*/ 242385 w 279433"/>
                  <a:gd name="connsiteY3" fmla="*/ 35147 h 42792"/>
                  <a:gd name="connsiteX4" fmla="*/ 278294 w 279433"/>
                  <a:gd name="connsiteY4" fmla="*/ 39338 h 42792"/>
                  <a:gd name="connsiteX5" fmla="*/ 279386 w 279433"/>
                  <a:gd name="connsiteY5" fmla="*/ 39866 h 42792"/>
                  <a:gd name="connsiteX6" fmla="*/ 278858 w 279433"/>
                  <a:gd name="connsiteY6" fmla="*/ 40958 h 42792"/>
                  <a:gd name="connsiteX7" fmla="*/ 278294 w 279433"/>
                  <a:gd name="connsiteY7" fmla="*/ 40958 h 42792"/>
                  <a:gd name="connsiteX8" fmla="*/ 244195 w 279433"/>
                  <a:gd name="connsiteY8" fmla="*/ 42767 h 42792"/>
                  <a:gd name="connsiteX9" fmla="*/ 211238 w 279433"/>
                  <a:gd name="connsiteY9" fmla="*/ 39053 h 42792"/>
                  <a:gd name="connsiteX10" fmla="*/ 141896 w 279433"/>
                  <a:gd name="connsiteY10" fmla="*/ 25813 h 42792"/>
                  <a:gd name="connsiteX11" fmla="*/ 1403 w 279433"/>
                  <a:gd name="connsiteY11" fmla="*/ 3905 h 42792"/>
                  <a:gd name="connsiteX12" fmla="*/ 92 w 279433"/>
                  <a:gd name="connsiteY12" fmla="*/ 1398 h 42792"/>
                  <a:gd name="connsiteX13" fmla="*/ 1879 w 279433"/>
                  <a:gd name="connsiteY13" fmla="*/ 0 h 4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9433" h="42792">
                    <a:moveTo>
                      <a:pt x="1879" y="0"/>
                    </a:moveTo>
                    <a:cubicBezTo>
                      <a:pt x="48482" y="795"/>
                      <a:pt x="94964" y="5029"/>
                      <a:pt x="140944" y="12668"/>
                    </a:cubicBezTo>
                    <a:cubicBezTo>
                      <a:pt x="163709" y="16764"/>
                      <a:pt x="186188" y="22193"/>
                      <a:pt x="208667" y="27622"/>
                    </a:cubicBezTo>
                    <a:cubicBezTo>
                      <a:pt x="219906" y="30385"/>
                      <a:pt x="231146" y="32861"/>
                      <a:pt x="242385" y="35147"/>
                    </a:cubicBezTo>
                    <a:cubicBezTo>
                      <a:pt x="254137" y="38012"/>
                      <a:pt x="266198" y="39420"/>
                      <a:pt x="278294" y="39338"/>
                    </a:cubicBezTo>
                    <a:cubicBezTo>
                      <a:pt x="278742" y="39183"/>
                      <a:pt x="279230" y="39419"/>
                      <a:pt x="279386" y="39866"/>
                    </a:cubicBezTo>
                    <a:cubicBezTo>
                      <a:pt x="279541" y="40313"/>
                      <a:pt x="279305" y="40802"/>
                      <a:pt x="278858" y="40958"/>
                    </a:cubicBezTo>
                    <a:cubicBezTo>
                      <a:pt x="278675" y="41021"/>
                      <a:pt x="278477" y="41021"/>
                      <a:pt x="278294" y="40958"/>
                    </a:cubicBezTo>
                    <a:cubicBezTo>
                      <a:pt x="266981" y="42322"/>
                      <a:pt x="255589" y="42927"/>
                      <a:pt x="244195" y="42767"/>
                    </a:cubicBezTo>
                    <a:cubicBezTo>
                      <a:pt x="233136" y="42294"/>
                      <a:pt x="222124" y="41052"/>
                      <a:pt x="211238" y="39053"/>
                    </a:cubicBezTo>
                    <a:cubicBezTo>
                      <a:pt x="187997" y="35052"/>
                      <a:pt x="165042" y="30004"/>
                      <a:pt x="141896" y="25813"/>
                    </a:cubicBezTo>
                    <a:cubicBezTo>
                      <a:pt x="95224" y="17431"/>
                      <a:pt x="48551" y="8954"/>
                      <a:pt x="1403" y="3905"/>
                    </a:cubicBezTo>
                    <a:cubicBezTo>
                      <a:pt x="348" y="3575"/>
                      <a:pt x="-238" y="2453"/>
                      <a:pt x="92" y="1398"/>
                    </a:cubicBezTo>
                    <a:cubicBezTo>
                      <a:pt x="340" y="607"/>
                      <a:pt x="1051" y="51"/>
                      <a:pt x="1879" y="0"/>
                    </a:cubicBezTo>
                    <a:close/>
                  </a:path>
                </a:pathLst>
              </a:custGeom>
              <a:solidFill>
                <a:srgbClr val="263238"/>
              </a:solidFill>
              <a:ln w="9525" cap="flat">
                <a:noFill/>
                <a:prstDash val="solid"/>
                <a:miter/>
              </a:ln>
            </p:spPr>
            <p:txBody>
              <a:bodyPr rtlCol="0" anchor="ctr"/>
              <a:lstStyle/>
              <a:p>
                <a:endParaRPr lang="zh-CN" altLang="en-US"/>
              </a:p>
            </p:txBody>
          </p:sp>
          <p:sp>
            <p:nvSpPr>
              <p:cNvPr id="34" name="任意多边形: 形状 33"/>
              <p:cNvSpPr/>
              <p:nvPr/>
            </p:nvSpPr>
            <p:spPr>
              <a:xfrm>
                <a:off x="4986682" y="3296808"/>
                <a:ext cx="231494" cy="17986"/>
              </a:xfrm>
              <a:custGeom>
                <a:avLst/>
                <a:gdLst>
                  <a:gd name="connsiteX0" fmla="*/ 1465 w 231494"/>
                  <a:gd name="connsiteY0" fmla="*/ 14843 h 17986"/>
                  <a:gd name="connsiteX1" fmla="*/ 115765 w 231494"/>
                  <a:gd name="connsiteY1" fmla="*/ 1032 h 17986"/>
                  <a:gd name="connsiteX2" fmla="*/ 172915 w 231494"/>
                  <a:gd name="connsiteY2" fmla="*/ 270 h 17986"/>
                  <a:gd name="connsiteX3" fmla="*/ 200442 w 231494"/>
                  <a:gd name="connsiteY3" fmla="*/ 1413 h 17986"/>
                  <a:gd name="connsiteX4" fmla="*/ 230636 w 231494"/>
                  <a:gd name="connsiteY4" fmla="*/ 4271 h 17986"/>
                  <a:gd name="connsiteX5" fmla="*/ 230636 w 231494"/>
                  <a:gd name="connsiteY5" fmla="*/ 5890 h 17986"/>
                  <a:gd name="connsiteX6" fmla="*/ 202061 w 231494"/>
                  <a:gd name="connsiteY6" fmla="*/ 7795 h 17986"/>
                  <a:gd name="connsiteX7" fmla="*/ 173486 w 231494"/>
                  <a:gd name="connsiteY7" fmla="*/ 9033 h 17986"/>
                  <a:gd name="connsiteX8" fmla="*/ 116336 w 231494"/>
                  <a:gd name="connsiteY8" fmla="*/ 11890 h 17986"/>
                  <a:gd name="connsiteX9" fmla="*/ 1465 w 231494"/>
                  <a:gd name="connsiteY9" fmla="*/ 17986 h 17986"/>
                  <a:gd name="connsiteX10" fmla="*/ 1465 w 231494"/>
                  <a:gd name="connsiteY10" fmla="*/ 14843 h 17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94" h="17986">
                    <a:moveTo>
                      <a:pt x="1465" y="14843"/>
                    </a:moveTo>
                    <a:cubicBezTo>
                      <a:pt x="39277" y="8109"/>
                      <a:pt x="77437" y="3498"/>
                      <a:pt x="115765" y="1032"/>
                    </a:cubicBezTo>
                    <a:cubicBezTo>
                      <a:pt x="134815" y="-111"/>
                      <a:pt x="153865" y="-206"/>
                      <a:pt x="172915" y="270"/>
                    </a:cubicBezTo>
                    <a:cubicBezTo>
                      <a:pt x="182440" y="270"/>
                      <a:pt x="191298" y="937"/>
                      <a:pt x="200442" y="1413"/>
                    </a:cubicBezTo>
                    <a:cubicBezTo>
                      <a:pt x="209586" y="1889"/>
                      <a:pt x="220540" y="3794"/>
                      <a:pt x="230636" y="4271"/>
                    </a:cubicBezTo>
                    <a:cubicBezTo>
                      <a:pt x="231684" y="4271"/>
                      <a:pt x="231874" y="5890"/>
                      <a:pt x="230636" y="5890"/>
                    </a:cubicBezTo>
                    <a:cubicBezTo>
                      <a:pt x="221111" y="5890"/>
                      <a:pt x="211586" y="7318"/>
                      <a:pt x="202061" y="7795"/>
                    </a:cubicBezTo>
                    <a:lnTo>
                      <a:pt x="173486" y="9033"/>
                    </a:lnTo>
                    <a:cubicBezTo>
                      <a:pt x="154436" y="9985"/>
                      <a:pt x="135386" y="11128"/>
                      <a:pt x="116336" y="11890"/>
                    </a:cubicBezTo>
                    <a:cubicBezTo>
                      <a:pt x="78236" y="13319"/>
                      <a:pt x="40136" y="15224"/>
                      <a:pt x="1465" y="17986"/>
                    </a:cubicBezTo>
                    <a:cubicBezTo>
                      <a:pt x="-440" y="17891"/>
                      <a:pt x="-536" y="15224"/>
                      <a:pt x="1465" y="14843"/>
                    </a:cubicBezTo>
                    <a:close/>
                  </a:path>
                </a:pathLst>
              </a:custGeom>
              <a:solidFill>
                <a:srgbClr val="263238"/>
              </a:solidFill>
              <a:ln w="9525" cap="flat">
                <a:noFill/>
                <a:prstDash val="solid"/>
                <a:miter/>
              </a:ln>
            </p:spPr>
            <p:txBody>
              <a:bodyPr rtlCol="0" anchor="ctr"/>
              <a:lstStyle/>
              <a:p>
                <a:endParaRPr lang="zh-CN" altLang="en-US"/>
              </a:p>
            </p:txBody>
          </p:sp>
          <p:sp>
            <p:nvSpPr>
              <p:cNvPr id="35" name="任意多边形: 形状 34"/>
              <p:cNvSpPr/>
              <p:nvPr/>
            </p:nvSpPr>
            <p:spPr>
              <a:xfrm>
                <a:off x="4969166" y="2280189"/>
                <a:ext cx="255486" cy="445552"/>
              </a:xfrm>
              <a:custGeom>
                <a:avLst/>
                <a:gdLst>
                  <a:gd name="connsiteX0" fmla="*/ 26 w 255486"/>
                  <a:gd name="connsiteY0" fmla="*/ 320612 h 445552"/>
                  <a:gd name="connsiteX1" fmla="*/ 180144 w 255486"/>
                  <a:gd name="connsiteY1" fmla="*/ 444437 h 445552"/>
                  <a:gd name="connsiteX2" fmla="*/ 208719 w 255486"/>
                  <a:gd name="connsiteY2" fmla="*/ 314039 h 445552"/>
                  <a:gd name="connsiteX3" fmla="*/ 255486 w 255486"/>
                  <a:gd name="connsiteY3" fmla="*/ 146209 h 445552"/>
                  <a:gd name="connsiteX4" fmla="*/ 49461 w 255486"/>
                  <a:gd name="connsiteY4" fmla="*/ 0 h 445552"/>
                  <a:gd name="connsiteX5" fmla="*/ 26 w 255486"/>
                  <a:gd name="connsiteY5" fmla="*/ 320612 h 44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486" h="445552">
                    <a:moveTo>
                      <a:pt x="26" y="320612"/>
                    </a:moveTo>
                    <a:cubicBezTo>
                      <a:pt x="3455" y="339662"/>
                      <a:pt x="94609" y="458248"/>
                      <a:pt x="180144" y="444437"/>
                    </a:cubicBezTo>
                    <a:cubicBezTo>
                      <a:pt x="240342" y="434912"/>
                      <a:pt x="208719" y="314039"/>
                      <a:pt x="208719" y="314039"/>
                    </a:cubicBezTo>
                    <a:lnTo>
                      <a:pt x="255486" y="146209"/>
                    </a:lnTo>
                    <a:lnTo>
                      <a:pt x="49461" y="0"/>
                    </a:lnTo>
                    <a:cubicBezTo>
                      <a:pt x="49461" y="0"/>
                      <a:pt x="-1308" y="312515"/>
                      <a:pt x="26" y="320612"/>
                    </a:cubicBezTo>
                    <a:close/>
                  </a:path>
                </a:pathLst>
              </a:custGeom>
              <a:solidFill>
                <a:srgbClr val="D3766A"/>
              </a:solidFill>
              <a:ln w="9525" cap="flat">
                <a:noFill/>
                <a:prstDash val="solid"/>
                <a:miter/>
              </a:ln>
            </p:spPr>
            <p:txBody>
              <a:bodyPr rtlCol="0" anchor="ctr"/>
              <a:lstStyle/>
              <a:p>
                <a:endParaRPr lang="zh-CN" altLang="en-US"/>
              </a:p>
            </p:txBody>
          </p:sp>
          <p:sp>
            <p:nvSpPr>
              <p:cNvPr id="36" name="任意多边形: 形状 35"/>
              <p:cNvSpPr/>
              <p:nvPr/>
            </p:nvSpPr>
            <p:spPr>
              <a:xfrm>
                <a:off x="5000625" y="2279808"/>
                <a:ext cx="223742" cy="304704"/>
              </a:xfrm>
              <a:custGeom>
                <a:avLst/>
                <a:gdLst>
                  <a:gd name="connsiteX0" fmla="*/ 0 w 223742"/>
                  <a:gd name="connsiteY0" fmla="*/ 109918 h 304704"/>
                  <a:gd name="connsiteX1" fmla="*/ 179546 w 223742"/>
                  <a:gd name="connsiteY1" fmla="*/ 304705 h 304704"/>
                  <a:gd name="connsiteX2" fmla="*/ 223742 w 223742"/>
                  <a:gd name="connsiteY2" fmla="*/ 146304 h 304704"/>
                  <a:gd name="connsiteX3" fmla="*/ 17717 w 223742"/>
                  <a:gd name="connsiteY3" fmla="*/ 0 h 304704"/>
                </a:gdLst>
                <a:ahLst/>
                <a:cxnLst>
                  <a:cxn ang="0">
                    <a:pos x="connsiteX0" y="connsiteY0"/>
                  </a:cxn>
                  <a:cxn ang="0">
                    <a:pos x="connsiteX1" y="connsiteY1"/>
                  </a:cxn>
                  <a:cxn ang="0">
                    <a:pos x="connsiteX2" y="connsiteY2"/>
                  </a:cxn>
                  <a:cxn ang="0">
                    <a:pos x="connsiteX3" y="connsiteY3"/>
                  </a:cxn>
                </a:cxnLst>
                <a:rect l="l" t="t" r="r" b="b"/>
                <a:pathLst>
                  <a:path w="223742" h="304704">
                    <a:moveTo>
                      <a:pt x="0" y="109918"/>
                    </a:moveTo>
                    <a:cubicBezTo>
                      <a:pt x="30265" y="196926"/>
                      <a:pt x="95287" y="267467"/>
                      <a:pt x="179546" y="304705"/>
                    </a:cubicBezTo>
                    <a:lnTo>
                      <a:pt x="223742" y="146304"/>
                    </a:lnTo>
                    <a:lnTo>
                      <a:pt x="17717" y="0"/>
                    </a:lnTo>
                    <a:close/>
                  </a:path>
                </a:pathLst>
              </a:custGeom>
              <a:solidFill>
                <a:srgbClr val="263238"/>
              </a:solidFill>
              <a:ln w="9525" cap="flat">
                <a:noFill/>
                <a:prstDash val="solid"/>
                <a:miter/>
              </a:ln>
            </p:spPr>
            <p:txBody>
              <a:bodyPr rtlCol="0" anchor="ctr"/>
              <a:lstStyle/>
              <a:p>
                <a:endParaRPr lang="zh-CN" altLang="en-US"/>
              </a:p>
            </p:txBody>
          </p:sp>
          <p:sp>
            <p:nvSpPr>
              <p:cNvPr id="37" name="任意多边形: 形状 36"/>
              <p:cNvSpPr/>
              <p:nvPr/>
            </p:nvSpPr>
            <p:spPr>
              <a:xfrm>
                <a:off x="4942784" y="1850166"/>
                <a:ext cx="519148" cy="669971"/>
              </a:xfrm>
              <a:custGeom>
                <a:avLst/>
                <a:gdLst>
                  <a:gd name="connsiteX0" fmla="*/ 516755 w 519148"/>
                  <a:gd name="connsiteY0" fmla="*/ 332297 h 669971"/>
                  <a:gd name="connsiteX1" fmla="*/ 312254 w 519148"/>
                  <a:gd name="connsiteY1" fmla="*/ 668529 h 669971"/>
                  <a:gd name="connsiteX2" fmla="*/ 12788 w 519148"/>
                  <a:gd name="connsiteY2" fmla="*/ 401829 h 669971"/>
                  <a:gd name="connsiteX3" fmla="*/ 210431 w 519148"/>
                  <a:gd name="connsiteY3" fmla="*/ 2827 h 669971"/>
                  <a:gd name="connsiteX4" fmla="*/ 516755 w 519148"/>
                  <a:gd name="connsiteY4" fmla="*/ 332297 h 66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48" h="669971">
                    <a:moveTo>
                      <a:pt x="516755" y="332297"/>
                    </a:moveTo>
                    <a:cubicBezTo>
                      <a:pt x="541044" y="616713"/>
                      <a:pt x="373880" y="663386"/>
                      <a:pt x="312254" y="668529"/>
                    </a:cubicBezTo>
                    <a:cubicBezTo>
                      <a:pt x="256532" y="673292"/>
                      <a:pt x="66413" y="682245"/>
                      <a:pt x="12788" y="401829"/>
                    </a:cubicBezTo>
                    <a:cubicBezTo>
                      <a:pt x="-40838" y="121413"/>
                      <a:pt x="83654" y="20829"/>
                      <a:pt x="210431" y="2827"/>
                    </a:cubicBezTo>
                    <a:cubicBezTo>
                      <a:pt x="337209" y="-15175"/>
                      <a:pt x="492371" y="47976"/>
                      <a:pt x="516755" y="332297"/>
                    </a:cubicBezTo>
                    <a:close/>
                  </a:path>
                </a:pathLst>
              </a:custGeom>
              <a:solidFill>
                <a:srgbClr val="D3766A"/>
              </a:solidFill>
              <a:ln w="9525" cap="flat">
                <a:noFill/>
                <a:prstDash val="solid"/>
                <a:miter/>
              </a:ln>
            </p:spPr>
            <p:txBody>
              <a:bodyPr rtlCol="0" anchor="ctr"/>
              <a:lstStyle/>
              <a:p>
                <a:endParaRPr lang="zh-CN" altLang="en-US"/>
              </a:p>
            </p:txBody>
          </p:sp>
          <p:sp>
            <p:nvSpPr>
              <p:cNvPr id="38" name="任意多边形: 形状 37"/>
              <p:cNvSpPr/>
              <p:nvPr/>
            </p:nvSpPr>
            <p:spPr>
              <a:xfrm>
                <a:off x="5365853" y="2092639"/>
                <a:ext cx="51208" cy="33985"/>
              </a:xfrm>
              <a:custGeom>
                <a:avLst/>
                <a:gdLst>
                  <a:gd name="connsiteX0" fmla="*/ 38441 w 51208"/>
                  <a:gd name="connsiteY0" fmla="*/ 33817 h 33985"/>
                  <a:gd name="connsiteX1" fmla="*/ 19391 w 51208"/>
                  <a:gd name="connsiteY1" fmla="*/ 27435 h 33985"/>
                  <a:gd name="connsiteX2" fmla="*/ 1579 w 51208"/>
                  <a:gd name="connsiteY2" fmla="*/ 17339 h 33985"/>
                  <a:gd name="connsiteX3" fmla="*/ 3104 w 51208"/>
                  <a:gd name="connsiteY3" fmla="*/ 5051 h 33985"/>
                  <a:gd name="connsiteX4" fmla="*/ 28440 w 51208"/>
                  <a:gd name="connsiteY4" fmla="*/ 2194 h 33985"/>
                  <a:gd name="connsiteX5" fmla="*/ 49871 w 51208"/>
                  <a:gd name="connsiteY5" fmla="*/ 17910 h 33985"/>
                  <a:gd name="connsiteX6" fmla="*/ 45565 w 51208"/>
                  <a:gd name="connsiteY6" fmla="*/ 32650 h 33985"/>
                  <a:gd name="connsiteX7" fmla="*/ 38441 w 51208"/>
                  <a:gd name="connsiteY7" fmla="*/ 33817 h 3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08" h="33985">
                    <a:moveTo>
                      <a:pt x="38441" y="33817"/>
                    </a:moveTo>
                    <a:cubicBezTo>
                      <a:pt x="31977" y="32047"/>
                      <a:pt x="25617" y="29916"/>
                      <a:pt x="19391" y="27435"/>
                    </a:cubicBezTo>
                    <a:cubicBezTo>
                      <a:pt x="12493" y="26152"/>
                      <a:pt x="6224" y="22598"/>
                      <a:pt x="1579" y="17339"/>
                    </a:cubicBezTo>
                    <a:cubicBezTo>
                      <a:pt x="-1007" y="13426"/>
                      <a:pt x="-360" y="8213"/>
                      <a:pt x="3104" y="5051"/>
                    </a:cubicBezTo>
                    <a:cubicBezTo>
                      <a:pt x="10396" y="-449"/>
                      <a:pt x="20105" y="-1544"/>
                      <a:pt x="28440" y="2194"/>
                    </a:cubicBezTo>
                    <a:cubicBezTo>
                      <a:pt x="37302" y="4560"/>
                      <a:pt x="44951" y="10169"/>
                      <a:pt x="49871" y="17910"/>
                    </a:cubicBezTo>
                    <a:cubicBezTo>
                      <a:pt x="52753" y="23170"/>
                      <a:pt x="50825" y="29769"/>
                      <a:pt x="45565" y="32650"/>
                    </a:cubicBezTo>
                    <a:cubicBezTo>
                      <a:pt x="43393" y="33840"/>
                      <a:pt x="40880" y="34252"/>
                      <a:pt x="38441" y="33817"/>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5201325" y="2092971"/>
                <a:ext cx="51953" cy="31802"/>
              </a:xfrm>
              <a:custGeom>
                <a:avLst/>
                <a:gdLst>
                  <a:gd name="connsiteX0" fmla="*/ 11707 w 51953"/>
                  <a:gd name="connsiteY0" fmla="*/ 31770 h 31802"/>
                  <a:gd name="connsiteX1" fmla="*/ 30757 w 51953"/>
                  <a:gd name="connsiteY1" fmla="*/ 27293 h 31802"/>
                  <a:gd name="connsiteX2" fmla="*/ 49807 w 51953"/>
                  <a:gd name="connsiteY2" fmla="*/ 19006 h 31802"/>
                  <a:gd name="connsiteX3" fmla="*/ 49807 w 51953"/>
                  <a:gd name="connsiteY3" fmla="*/ 6624 h 31802"/>
                  <a:gd name="connsiteX4" fmla="*/ 24852 w 51953"/>
                  <a:gd name="connsiteY4" fmla="*/ 1290 h 31802"/>
                  <a:gd name="connsiteX5" fmla="*/ 1896 w 51953"/>
                  <a:gd name="connsiteY5" fmla="*/ 14815 h 31802"/>
                  <a:gd name="connsiteX6" fmla="*/ 4730 w 51953"/>
                  <a:gd name="connsiteY6" fmla="*/ 29908 h 31802"/>
                  <a:gd name="connsiteX7" fmla="*/ 11707 w 51953"/>
                  <a:gd name="connsiteY7" fmla="*/ 31770 h 3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53" h="31802">
                    <a:moveTo>
                      <a:pt x="11707" y="31770"/>
                    </a:moveTo>
                    <a:cubicBezTo>
                      <a:pt x="18128" y="30599"/>
                      <a:pt x="24486" y="29105"/>
                      <a:pt x="30757" y="27293"/>
                    </a:cubicBezTo>
                    <a:cubicBezTo>
                      <a:pt x="37852" y="26726"/>
                      <a:pt x="44555" y="23810"/>
                      <a:pt x="49807" y="19006"/>
                    </a:cubicBezTo>
                    <a:cubicBezTo>
                      <a:pt x="52669" y="15375"/>
                      <a:pt x="52669" y="10255"/>
                      <a:pt x="49807" y="6624"/>
                    </a:cubicBezTo>
                    <a:cubicBezTo>
                      <a:pt x="43076" y="443"/>
                      <a:pt x="33521" y="-1599"/>
                      <a:pt x="24852" y="1290"/>
                    </a:cubicBezTo>
                    <a:cubicBezTo>
                      <a:pt x="15778" y="2770"/>
                      <a:pt x="7588" y="7595"/>
                      <a:pt x="1896" y="14815"/>
                    </a:cubicBezTo>
                    <a:cubicBezTo>
                      <a:pt x="-1489" y="19766"/>
                      <a:pt x="-220" y="26523"/>
                      <a:pt x="4730" y="29908"/>
                    </a:cubicBezTo>
                    <a:cubicBezTo>
                      <a:pt x="6775" y="31306"/>
                      <a:pt x="9237" y="31963"/>
                      <a:pt x="11707" y="31770"/>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5240070" y="2212467"/>
                <a:ext cx="21241" cy="52107"/>
              </a:xfrm>
              <a:custGeom>
                <a:avLst/>
                <a:gdLst>
                  <a:gd name="connsiteX0" fmla="*/ 19253 w 21241"/>
                  <a:gd name="connsiteY0" fmla="*/ 190 h 52107"/>
                  <a:gd name="connsiteX1" fmla="*/ 17824 w 21241"/>
                  <a:gd name="connsiteY1" fmla="*/ 2000 h 52107"/>
                  <a:gd name="connsiteX2" fmla="*/ 394 w 21241"/>
                  <a:gd name="connsiteY2" fmla="*/ 51054 h 52107"/>
                  <a:gd name="connsiteX3" fmla="*/ 394 w 21241"/>
                  <a:gd name="connsiteY3" fmla="*/ 52102 h 52107"/>
                  <a:gd name="connsiteX4" fmla="*/ 19253 w 21241"/>
                  <a:gd name="connsiteY4" fmla="*/ 190 h 52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41" h="52107">
                    <a:moveTo>
                      <a:pt x="19253" y="190"/>
                    </a:moveTo>
                    <a:cubicBezTo>
                      <a:pt x="19253" y="-572"/>
                      <a:pt x="17729" y="1143"/>
                      <a:pt x="17824" y="2000"/>
                    </a:cubicBezTo>
                    <a:cubicBezTo>
                      <a:pt x="19253" y="21050"/>
                      <a:pt x="17824" y="43815"/>
                      <a:pt x="394" y="51054"/>
                    </a:cubicBezTo>
                    <a:cubicBezTo>
                      <a:pt x="-178" y="51054"/>
                      <a:pt x="-82" y="52197"/>
                      <a:pt x="394" y="52102"/>
                    </a:cubicBezTo>
                    <a:cubicBezTo>
                      <a:pt x="21920" y="48196"/>
                      <a:pt x="23730" y="18288"/>
                      <a:pt x="19253" y="190"/>
                    </a:cubicBezTo>
                    <a:close/>
                  </a:path>
                </a:pathLst>
              </a:custGeom>
              <a:solidFill>
                <a:srgbClr val="263238"/>
              </a:solidFill>
              <a:ln w="9525" cap="flat">
                <a:noFill/>
                <a:prstDash val="solid"/>
                <a:miter/>
              </a:ln>
            </p:spPr>
            <p:txBody>
              <a:bodyPr rtlCol="0" anchor="ctr"/>
              <a:lstStyle/>
              <a:p>
                <a:endParaRPr lang="zh-CN" altLang="en-US"/>
              </a:p>
            </p:txBody>
          </p:sp>
          <p:sp>
            <p:nvSpPr>
              <p:cNvPr id="41" name="任意多边形: 形状 40"/>
              <p:cNvSpPr/>
              <p:nvPr/>
            </p:nvSpPr>
            <p:spPr>
              <a:xfrm>
                <a:off x="5217432" y="2193118"/>
                <a:ext cx="43371" cy="62698"/>
              </a:xfrm>
              <a:custGeom>
                <a:avLst/>
                <a:gdLst>
                  <a:gd name="connsiteX0" fmla="*/ 23699 w 43371"/>
                  <a:gd name="connsiteY0" fmla="*/ 13 h 62698"/>
                  <a:gd name="connsiteX1" fmla="*/ 21604 w 43371"/>
                  <a:gd name="connsiteY1" fmla="*/ 62687 h 62698"/>
                  <a:gd name="connsiteX2" fmla="*/ 23699 w 43371"/>
                  <a:gd name="connsiteY2" fmla="*/ 13 h 62698"/>
                </a:gdLst>
                <a:ahLst/>
                <a:cxnLst>
                  <a:cxn ang="0">
                    <a:pos x="connsiteX0" y="connsiteY0"/>
                  </a:cxn>
                  <a:cxn ang="0">
                    <a:pos x="connsiteX1" y="connsiteY1"/>
                  </a:cxn>
                  <a:cxn ang="0">
                    <a:pos x="connsiteX2" y="connsiteY2"/>
                  </a:cxn>
                </a:cxnLst>
                <a:rect l="l" t="t" r="r" b="b"/>
                <a:pathLst>
                  <a:path w="43371" h="62698">
                    <a:moveTo>
                      <a:pt x="23699" y="13"/>
                    </a:moveTo>
                    <a:cubicBezTo>
                      <a:pt x="-7638" y="-1035"/>
                      <a:pt x="-7448" y="61735"/>
                      <a:pt x="21604" y="62687"/>
                    </a:cubicBezTo>
                    <a:cubicBezTo>
                      <a:pt x="50655" y="63640"/>
                      <a:pt x="49893" y="870"/>
                      <a:pt x="23699" y="13"/>
                    </a:cubicBezTo>
                    <a:close/>
                  </a:path>
                </a:pathLst>
              </a:custGeom>
              <a:solidFill>
                <a:srgbClr val="263238"/>
              </a:solidFill>
              <a:ln w="9525" cap="flat">
                <a:noFill/>
                <a:prstDash val="solid"/>
                <a:miter/>
              </a:ln>
            </p:spPr>
            <p:txBody>
              <a:bodyPr rtlCol="0" anchor="ctr"/>
              <a:lstStyle/>
              <a:p>
                <a:endParaRPr lang="zh-CN" altLang="en-US"/>
              </a:p>
            </p:txBody>
          </p:sp>
          <p:sp>
            <p:nvSpPr>
              <p:cNvPr id="42" name="任意多边形: 形状 41"/>
              <p:cNvSpPr/>
              <p:nvPr/>
            </p:nvSpPr>
            <p:spPr>
              <a:xfrm>
                <a:off x="5192267" y="2194667"/>
                <a:ext cx="40494" cy="27325"/>
              </a:xfrm>
              <a:custGeom>
                <a:avLst/>
                <a:gdLst>
                  <a:gd name="connsiteX0" fmla="*/ 36957 w 40494"/>
                  <a:gd name="connsiteY0" fmla="*/ 1798 h 27325"/>
                  <a:gd name="connsiteX1" fmla="*/ 19526 w 40494"/>
                  <a:gd name="connsiteY1" fmla="*/ 12371 h 27325"/>
                  <a:gd name="connsiteX2" fmla="*/ 1048 w 40494"/>
                  <a:gd name="connsiteY2" fmla="*/ 274 h 27325"/>
                  <a:gd name="connsiteX3" fmla="*/ 0 w 40494"/>
                  <a:gd name="connsiteY3" fmla="*/ 1036 h 27325"/>
                  <a:gd name="connsiteX4" fmla="*/ 17431 w 40494"/>
                  <a:gd name="connsiteY4" fmla="*/ 27134 h 27325"/>
                  <a:gd name="connsiteX5" fmla="*/ 40481 w 40494"/>
                  <a:gd name="connsiteY5" fmla="*/ 5894 h 27325"/>
                  <a:gd name="connsiteX6" fmla="*/ 36957 w 40494"/>
                  <a:gd name="connsiteY6" fmla="*/ 1798 h 2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4" h="27325">
                    <a:moveTo>
                      <a:pt x="36957" y="1798"/>
                    </a:moveTo>
                    <a:cubicBezTo>
                      <a:pt x="31433" y="5417"/>
                      <a:pt x="26099" y="11323"/>
                      <a:pt x="19526" y="12371"/>
                    </a:cubicBezTo>
                    <a:cubicBezTo>
                      <a:pt x="12954" y="13418"/>
                      <a:pt x="6096" y="6560"/>
                      <a:pt x="1048" y="274"/>
                    </a:cubicBezTo>
                    <a:cubicBezTo>
                      <a:pt x="476" y="-393"/>
                      <a:pt x="0" y="274"/>
                      <a:pt x="0" y="1036"/>
                    </a:cubicBezTo>
                    <a:cubicBezTo>
                      <a:pt x="0" y="13037"/>
                      <a:pt x="4477" y="25325"/>
                      <a:pt x="17431" y="27134"/>
                    </a:cubicBezTo>
                    <a:cubicBezTo>
                      <a:pt x="30385" y="28944"/>
                      <a:pt x="37529" y="17609"/>
                      <a:pt x="40481" y="5894"/>
                    </a:cubicBezTo>
                    <a:cubicBezTo>
                      <a:pt x="40672" y="3703"/>
                      <a:pt x="38767" y="369"/>
                      <a:pt x="36957" y="1798"/>
                    </a:cubicBezTo>
                    <a:close/>
                  </a:path>
                </a:pathLst>
              </a:custGeom>
              <a:solidFill>
                <a:srgbClr val="263238"/>
              </a:solidFill>
              <a:ln w="9525" cap="flat">
                <a:noFill/>
                <a:prstDash val="solid"/>
                <a:miter/>
              </a:ln>
            </p:spPr>
            <p:txBody>
              <a:bodyPr rtlCol="0" anchor="ctr"/>
              <a:lstStyle/>
              <a:p>
                <a:endParaRPr lang="zh-CN" altLang="en-US"/>
              </a:p>
            </p:txBody>
          </p:sp>
          <p:sp>
            <p:nvSpPr>
              <p:cNvPr id="43" name="任意多边形: 形状 42"/>
              <p:cNvSpPr/>
              <p:nvPr/>
            </p:nvSpPr>
            <p:spPr>
              <a:xfrm>
                <a:off x="5365673" y="2209609"/>
                <a:ext cx="22999" cy="51244"/>
              </a:xfrm>
              <a:custGeom>
                <a:avLst/>
                <a:gdLst>
                  <a:gd name="connsiteX0" fmla="*/ 1283 w 22999"/>
                  <a:gd name="connsiteY0" fmla="*/ 191 h 51244"/>
                  <a:gd name="connsiteX1" fmla="*/ 2807 w 22999"/>
                  <a:gd name="connsiteY1" fmla="*/ 1905 h 51244"/>
                  <a:gd name="connsiteX2" fmla="*/ 22428 w 22999"/>
                  <a:gd name="connsiteY2" fmla="*/ 50102 h 51244"/>
                  <a:gd name="connsiteX3" fmla="*/ 23000 w 22999"/>
                  <a:gd name="connsiteY3" fmla="*/ 50673 h 51244"/>
                  <a:gd name="connsiteX4" fmla="*/ 22428 w 22999"/>
                  <a:gd name="connsiteY4" fmla="*/ 51245 h 51244"/>
                  <a:gd name="connsiteX5" fmla="*/ 1283 w 22999"/>
                  <a:gd name="connsiteY5" fmla="*/ 191 h 5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9" h="51244">
                    <a:moveTo>
                      <a:pt x="1283" y="191"/>
                    </a:moveTo>
                    <a:cubicBezTo>
                      <a:pt x="1283" y="-571"/>
                      <a:pt x="2807" y="1143"/>
                      <a:pt x="2807" y="1905"/>
                    </a:cubicBezTo>
                    <a:cubicBezTo>
                      <a:pt x="2235" y="20955"/>
                      <a:pt x="4807" y="43720"/>
                      <a:pt x="22428" y="50102"/>
                    </a:cubicBezTo>
                    <a:cubicBezTo>
                      <a:pt x="22744" y="50102"/>
                      <a:pt x="23000" y="50358"/>
                      <a:pt x="23000" y="50673"/>
                    </a:cubicBezTo>
                    <a:cubicBezTo>
                      <a:pt x="23000" y="50989"/>
                      <a:pt x="22744" y="51245"/>
                      <a:pt x="22428" y="51245"/>
                    </a:cubicBezTo>
                    <a:cubicBezTo>
                      <a:pt x="806" y="47816"/>
                      <a:pt x="-2337" y="18098"/>
                      <a:pt x="1283" y="191"/>
                    </a:cubicBezTo>
                    <a:close/>
                  </a:path>
                </a:pathLst>
              </a:custGeom>
              <a:solidFill>
                <a:srgbClr val="263238"/>
              </a:solidFill>
              <a:ln w="9525" cap="flat">
                <a:noFill/>
                <a:prstDash val="solid"/>
                <a:miter/>
              </a:ln>
            </p:spPr>
            <p:txBody>
              <a:bodyPr rtlCol="0" anchor="ctr"/>
              <a:lstStyle/>
              <a:p>
                <a:endParaRPr lang="zh-CN" altLang="en-US"/>
              </a:p>
            </p:txBody>
          </p:sp>
          <p:sp>
            <p:nvSpPr>
              <p:cNvPr id="44" name="任意多边形: 形状 43"/>
              <p:cNvSpPr/>
              <p:nvPr/>
            </p:nvSpPr>
            <p:spPr>
              <a:xfrm>
                <a:off x="5365957" y="2188969"/>
                <a:ext cx="43423" cy="62705"/>
              </a:xfrm>
              <a:custGeom>
                <a:avLst/>
                <a:gdLst>
                  <a:gd name="connsiteX0" fmla="*/ 18334 w 43423"/>
                  <a:gd name="connsiteY0" fmla="*/ 66 h 62705"/>
                  <a:gd name="connsiteX1" fmla="*/ 23192 w 43423"/>
                  <a:gd name="connsiteY1" fmla="*/ 62645 h 62705"/>
                  <a:gd name="connsiteX2" fmla="*/ 18334 w 43423"/>
                  <a:gd name="connsiteY2" fmla="*/ 66 h 62705"/>
                </a:gdLst>
                <a:ahLst/>
                <a:cxnLst>
                  <a:cxn ang="0">
                    <a:pos x="connsiteX0" y="connsiteY0"/>
                  </a:cxn>
                  <a:cxn ang="0">
                    <a:pos x="connsiteX1" y="connsiteY1"/>
                  </a:cxn>
                  <a:cxn ang="0">
                    <a:pos x="connsiteX2" y="connsiteY2"/>
                  </a:cxn>
                </a:cxnLst>
                <a:rect l="l" t="t" r="r" b="b"/>
                <a:pathLst>
                  <a:path w="43423" h="62705">
                    <a:moveTo>
                      <a:pt x="18334" y="66"/>
                    </a:moveTo>
                    <a:cubicBezTo>
                      <a:pt x="49576" y="-2315"/>
                      <a:pt x="52148" y="60359"/>
                      <a:pt x="23192" y="62645"/>
                    </a:cubicBezTo>
                    <a:cubicBezTo>
                      <a:pt x="-5764" y="64931"/>
                      <a:pt x="-7859" y="1781"/>
                      <a:pt x="18334" y="66"/>
                    </a:cubicBezTo>
                    <a:close/>
                  </a:path>
                </a:pathLst>
              </a:custGeom>
              <a:solidFill>
                <a:srgbClr val="263238"/>
              </a:solidFill>
              <a:ln w="9525" cap="flat">
                <a:noFill/>
                <a:prstDash val="solid"/>
                <a:miter/>
              </a:ln>
            </p:spPr>
            <p:txBody>
              <a:bodyPr rtlCol="0" anchor="ctr"/>
              <a:lstStyle/>
              <a:p>
                <a:endParaRPr lang="zh-CN" altLang="en-US"/>
              </a:p>
            </p:txBody>
          </p:sp>
          <p:sp>
            <p:nvSpPr>
              <p:cNvPr id="45" name="任意多边形: 形状 44"/>
              <p:cNvSpPr/>
              <p:nvPr/>
            </p:nvSpPr>
            <p:spPr>
              <a:xfrm>
                <a:off x="5393200" y="2188283"/>
                <a:ext cx="40499" cy="28119"/>
              </a:xfrm>
              <a:custGeom>
                <a:avLst/>
                <a:gdLst>
                  <a:gd name="connsiteX0" fmla="*/ 3569 w 40499"/>
                  <a:gd name="connsiteY0" fmla="*/ 3610 h 28119"/>
                  <a:gd name="connsiteX1" fmla="*/ 21381 w 40499"/>
                  <a:gd name="connsiteY1" fmla="*/ 13135 h 28119"/>
                  <a:gd name="connsiteX2" fmla="*/ 39288 w 40499"/>
                  <a:gd name="connsiteY2" fmla="*/ 276 h 28119"/>
                  <a:gd name="connsiteX3" fmla="*/ 40431 w 40499"/>
                  <a:gd name="connsiteY3" fmla="*/ 943 h 28119"/>
                  <a:gd name="connsiteX4" fmla="*/ 24143 w 40499"/>
                  <a:gd name="connsiteY4" fmla="*/ 27803 h 28119"/>
                  <a:gd name="connsiteX5" fmla="*/ 140 w 40499"/>
                  <a:gd name="connsiteY5" fmla="*/ 7706 h 28119"/>
                  <a:gd name="connsiteX6" fmla="*/ 3569 w 40499"/>
                  <a:gd name="connsiteY6" fmla="*/ 3610 h 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9" h="28119">
                    <a:moveTo>
                      <a:pt x="3569" y="3610"/>
                    </a:moveTo>
                    <a:cubicBezTo>
                      <a:pt x="9189" y="6944"/>
                      <a:pt x="14809" y="13135"/>
                      <a:pt x="21381" y="13135"/>
                    </a:cubicBezTo>
                    <a:cubicBezTo>
                      <a:pt x="27953" y="13135"/>
                      <a:pt x="34621" y="6848"/>
                      <a:pt x="39288" y="276"/>
                    </a:cubicBezTo>
                    <a:cubicBezTo>
                      <a:pt x="39859" y="-391"/>
                      <a:pt x="40335" y="276"/>
                      <a:pt x="40431" y="943"/>
                    </a:cubicBezTo>
                    <a:cubicBezTo>
                      <a:pt x="41097" y="12944"/>
                      <a:pt x="37002" y="25517"/>
                      <a:pt x="24143" y="27803"/>
                    </a:cubicBezTo>
                    <a:cubicBezTo>
                      <a:pt x="11284" y="30089"/>
                      <a:pt x="3664" y="19612"/>
                      <a:pt x="140" y="7706"/>
                    </a:cubicBezTo>
                    <a:cubicBezTo>
                      <a:pt x="-527" y="5610"/>
                      <a:pt x="1283" y="2467"/>
                      <a:pt x="3569" y="3610"/>
                    </a:cubicBezTo>
                    <a:close/>
                  </a:path>
                </a:pathLst>
              </a:custGeom>
              <a:solidFill>
                <a:srgbClr val="263238"/>
              </a:solidFill>
              <a:ln w="9525" cap="flat">
                <a:noFill/>
                <a:prstDash val="solid"/>
                <a:miter/>
              </a:ln>
            </p:spPr>
            <p:txBody>
              <a:bodyPr rtlCol="0" anchor="ctr"/>
              <a:lstStyle/>
              <a:p>
                <a:endParaRPr lang="zh-CN" altLang="en-US"/>
              </a:p>
            </p:txBody>
          </p:sp>
          <p:sp>
            <p:nvSpPr>
              <p:cNvPr id="46" name="任意多边形: 形状 45"/>
              <p:cNvSpPr/>
              <p:nvPr/>
            </p:nvSpPr>
            <p:spPr>
              <a:xfrm>
                <a:off x="5234402" y="2364255"/>
                <a:ext cx="36812" cy="24179"/>
              </a:xfrm>
              <a:custGeom>
                <a:avLst/>
                <a:gdLst>
                  <a:gd name="connsiteX0" fmla="*/ 2252 w 36812"/>
                  <a:gd name="connsiteY0" fmla="*/ 611 h 24179"/>
                  <a:gd name="connsiteX1" fmla="*/ 14539 w 36812"/>
                  <a:gd name="connsiteY1" fmla="*/ 16327 h 24179"/>
                  <a:gd name="connsiteX2" fmla="*/ 35970 w 36812"/>
                  <a:gd name="connsiteY2" fmla="*/ 17661 h 24179"/>
                  <a:gd name="connsiteX3" fmla="*/ 36789 w 36812"/>
                  <a:gd name="connsiteY3" fmla="*/ 18129 h 24179"/>
                  <a:gd name="connsiteX4" fmla="*/ 36446 w 36812"/>
                  <a:gd name="connsiteY4" fmla="*/ 18899 h 24179"/>
                  <a:gd name="connsiteX5" fmla="*/ 9776 w 36812"/>
                  <a:gd name="connsiteY5" fmla="*/ 21852 h 24179"/>
                  <a:gd name="connsiteX6" fmla="*/ 251 w 36812"/>
                  <a:gd name="connsiteY6" fmla="*/ 897 h 24179"/>
                  <a:gd name="connsiteX7" fmla="*/ 2252 w 36812"/>
                  <a:gd name="connsiteY7" fmla="*/ 611 h 2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2" h="24179">
                    <a:moveTo>
                      <a:pt x="2252" y="611"/>
                    </a:moveTo>
                    <a:cubicBezTo>
                      <a:pt x="5395" y="6326"/>
                      <a:pt x="7967" y="13660"/>
                      <a:pt x="14539" y="16327"/>
                    </a:cubicBezTo>
                    <a:cubicBezTo>
                      <a:pt x="21513" y="18250"/>
                      <a:pt x="28811" y="18704"/>
                      <a:pt x="35970" y="17661"/>
                    </a:cubicBezTo>
                    <a:cubicBezTo>
                      <a:pt x="36325" y="17564"/>
                      <a:pt x="36692" y="17774"/>
                      <a:pt x="36789" y="18129"/>
                    </a:cubicBezTo>
                    <a:cubicBezTo>
                      <a:pt x="36872" y="18434"/>
                      <a:pt x="36729" y="18756"/>
                      <a:pt x="36446" y="18899"/>
                    </a:cubicBezTo>
                    <a:cubicBezTo>
                      <a:pt x="28758" y="24668"/>
                      <a:pt x="18540" y="25799"/>
                      <a:pt x="9776" y="21852"/>
                    </a:cubicBezTo>
                    <a:cubicBezTo>
                      <a:pt x="2706" y="17392"/>
                      <a:pt x="-1038" y="9156"/>
                      <a:pt x="251" y="897"/>
                    </a:cubicBezTo>
                    <a:cubicBezTo>
                      <a:pt x="251" y="-246"/>
                      <a:pt x="1775" y="-246"/>
                      <a:pt x="2252" y="611"/>
                    </a:cubicBezTo>
                    <a:close/>
                  </a:path>
                </a:pathLst>
              </a:custGeom>
              <a:solidFill>
                <a:srgbClr val="263238"/>
              </a:solidFill>
              <a:ln w="9525" cap="flat">
                <a:noFill/>
                <a:prstDash val="solid"/>
                <a:miter/>
              </a:ln>
            </p:spPr>
            <p:txBody>
              <a:bodyPr rtlCol="0" anchor="ctr"/>
              <a:lstStyle/>
              <a:p>
                <a:endParaRPr lang="zh-CN" altLang="en-US"/>
              </a:p>
            </p:txBody>
          </p:sp>
          <p:sp>
            <p:nvSpPr>
              <p:cNvPr id="47" name="任意多边形: 形状 46"/>
              <p:cNvSpPr/>
              <p:nvPr/>
            </p:nvSpPr>
            <p:spPr>
              <a:xfrm>
                <a:off x="5267514" y="2104417"/>
                <a:ext cx="100248" cy="235320"/>
              </a:xfrm>
              <a:custGeom>
                <a:avLst/>
                <a:gdLst>
                  <a:gd name="connsiteX0" fmla="*/ 67628 w 100248"/>
                  <a:gd name="connsiteY0" fmla="*/ 189108 h 235320"/>
                  <a:gd name="connsiteX1" fmla="*/ 72295 w 100248"/>
                  <a:gd name="connsiteY1" fmla="*/ 231780 h 235320"/>
                  <a:gd name="connsiteX2" fmla="*/ 64390 w 100248"/>
                  <a:gd name="connsiteY2" fmla="*/ 234066 h 235320"/>
                  <a:gd name="connsiteX3" fmla="*/ 63818 w 100248"/>
                  <a:gd name="connsiteY3" fmla="*/ 234066 h 235320"/>
                  <a:gd name="connsiteX4" fmla="*/ 286 w 100248"/>
                  <a:gd name="connsiteY4" fmla="*/ 210729 h 235320"/>
                  <a:gd name="connsiteX5" fmla="*/ 2286 w 100248"/>
                  <a:gd name="connsiteY5" fmla="*/ 208824 h 235320"/>
                  <a:gd name="connsiteX6" fmla="*/ 61913 w 100248"/>
                  <a:gd name="connsiteY6" fmla="*/ 224922 h 235320"/>
                  <a:gd name="connsiteX7" fmla="*/ 54865 w 100248"/>
                  <a:gd name="connsiteY7" fmla="*/ 175392 h 235320"/>
                  <a:gd name="connsiteX8" fmla="*/ 86011 w 100248"/>
                  <a:gd name="connsiteY8" fmla="*/ 181964 h 235320"/>
                  <a:gd name="connsiteX9" fmla="*/ 54674 w 100248"/>
                  <a:gd name="connsiteY9" fmla="*/ 2037 h 235320"/>
                  <a:gd name="connsiteX10" fmla="*/ 56443 w 100248"/>
                  <a:gd name="connsiteY10" fmla="*/ 5 h 235320"/>
                  <a:gd name="connsiteX11" fmla="*/ 58293 w 100248"/>
                  <a:gd name="connsiteY11" fmla="*/ 1084 h 235320"/>
                  <a:gd name="connsiteX12" fmla="*/ 100203 w 100248"/>
                  <a:gd name="connsiteY12" fmla="*/ 193489 h 235320"/>
                  <a:gd name="connsiteX13" fmla="*/ 67628 w 100248"/>
                  <a:gd name="connsiteY13" fmla="*/ 189108 h 2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248" h="235320">
                    <a:moveTo>
                      <a:pt x="67628" y="189108"/>
                    </a:moveTo>
                    <a:cubicBezTo>
                      <a:pt x="67628" y="189108"/>
                      <a:pt x="72105" y="217683"/>
                      <a:pt x="72295" y="231780"/>
                    </a:cubicBezTo>
                    <a:cubicBezTo>
                      <a:pt x="72295" y="233113"/>
                      <a:pt x="69057" y="233780"/>
                      <a:pt x="64390" y="234066"/>
                    </a:cubicBezTo>
                    <a:cubicBezTo>
                      <a:pt x="64390" y="234066"/>
                      <a:pt x="64390" y="234066"/>
                      <a:pt x="63818" y="234066"/>
                    </a:cubicBezTo>
                    <a:cubicBezTo>
                      <a:pt x="39939" y="238828"/>
                      <a:pt x="15405" y="229816"/>
                      <a:pt x="286" y="210729"/>
                    </a:cubicBezTo>
                    <a:cubicBezTo>
                      <a:pt x="-666" y="209491"/>
                      <a:pt x="953" y="207967"/>
                      <a:pt x="2286" y="208824"/>
                    </a:cubicBezTo>
                    <a:cubicBezTo>
                      <a:pt x="19899" y="220495"/>
                      <a:pt x="40820" y="226143"/>
                      <a:pt x="61913" y="224922"/>
                    </a:cubicBezTo>
                    <a:cubicBezTo>
                      <a:pt x="62866" y="221112"/>
                      <a:pt x="52388" y="175582"/>
                      <a:pt x="54865" y="175392"/>
                    </a:cubicBezTo>
                    <a:cubicBezTo>
                      <a:pt x="65496" y="176163"/>
                      <a:pt x="75974" y="178374"/>
                      <a:pt x="86011" y="181964"/>
                    </a:cubicBezTo>
                    <a:cubicBezTo>
                      <a:pt x="78487" y="121385"/>
                      <a:pt x="61342" y="62425"/>
                      <a:pt x="54674" y="2037"/>
                    </a:cubicBezTo>
                    <a:cubicBezTo>
                      <a:pt x="54601" y="987"/>
                      <a:pt x="55393" y="77"/>
                      <a:pt x="56443" y="5"/>
                    </a:cubicBezTo>
                    <a:cubicBezTo>
                      <a:pt x="57223" y="-49"/>
                      <a:pt x="57957" y="379"/>
                      <a:pt x="58293" y="1084"/>
                    </a:cubicBezTo>
                    <a:cubicBezTo>
                      <a:pt x="80677" y="61568"/>
                      <a:pt x="90869" y="131100"/>
                      <a:pt x="100203" y="193489"/>
                    </a:cubicBezTo>
                    <a:cubicBezTo>
                      <a:pt x="101537" y="201204"/>
                      <a:pt x="73153" y="191108"/>
                      <a:pt x="67628" y="189108"/>
                    </a:cubicBezTo>
                    <a:close/>
                  </a:path>
                </a:pathLst>
              </a:custGeom>
              <a:solidFill>
                <a:srgbClr val="263238"/>
              </a:solidFill>
              <a:ln w="9525" cap="flat">
                <a:noFill/>
                <a:prstDash val="solid"/>
                <a:miter/>
              </a:ln>
            </p:spPr>
            <p:txBody>
              <a:bodyPr rtlCol="0" anchor="ctr"/>
              <a:lstStyle/>
              <a:p>
                <a:endParaRPr lang="zh-CN" altLang="en-US"/>
              </a:p>
            </p:txBody>
          </p:sp>
          <p:sp>
            <p:nvSpPr>
              <p:cNvPr id="48" name="任意多边形: 形状 47"/>
              <p:cNvSpPr/>
              <p:nvPr/>
            </p:nvSpPr>
            <p:spPr>
              <a:xfrm>
                <a:off x="4910717" y="1825442"/>
                <a:ext cx="543418" cy="397501"/>
              </a:xfrm>
              <a:custGeom>
                <a:avLst/>
                <a:gdLst>
                  <a:gd name="connsiteX0" fmla="*/ 59142 w 543418"/>
                  <a:gd name="connsiteY0" fmla="*/ 397502 h 397501"/>
                  <a:gd name="connsiteX1" fmla="*/ 182967 w 543418"/>
                  <a:gd name="connsiteY1" fmla="*/ 171759 h 397501"/>
                  <a:gd name="connsiteX2" fmla="*/ 154392 w 543418"/>
                  <a:gd name="connsiteY2" fmla="*/ 321111 h 397501"/>
                  <a:gd name="connsiteX3" fmla="*/ 210590 w 543418"/>
                  <a:gd name="connsiteY3" fmla="*/ 159186 h 397501"/>
                  <a:gd name="connsiteX4" fmla="*/ 328414 w 543418"/>
                  <a:gd name="connsiteY4" fmla="*/ 228147 h 397501"/>
                  <a:gd name="connsiteX5" fmla="*/ 421664 w 543418"/>
                  <a:gd name="connsiteY5" fmla="*/ 244054 h 397501"/>
                  <a:gd name="connsiteX6" fmla="*/ 324318 w 543418"/>
                  <a:gd name="connsiteY6" fmla="*/ 183475 h 397501"/>
                  <a:gd name="connsiteX7" fmla="*/ 537011 w 543418"/>
                  <a:gd name="connsiteY7" fmla="*/ 269200 h 397501"/>
                  <a:gd name="connsiteX8" fmla="*/ 460811 w 543418"/>
                  <a:gd name="connsiteY8" fmla="*/ 33742 h 397501"/>
                  <a:gd name="connsiteX9" fmla="*/ 140295 w 543418"/>
                  <a:gd name="connsiteY9" fmla="*/ 66413 h 397501"/>
                  <a:gd name="connsiteX10" fmla="*/ 25995 w 543418"/>
                  <a:gd name="connsiteY10" fmla="*/ 146423 h 397501"/>
                  <a:gd name="connsiteX11" fmla="*/ 59142 w 543418"/>
                  <a:gd name="connsiteY11" fmla="*/ 397502 h 39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418" h="397501">
                    <a:moveTo>
                      <a:pt x="59142" y="397502"/>
                    </a:moveTo>
                    <a:cubicBezTo>
                      <a:pt x="89622" y="397502"/>
                      <a:pt x="172775" y="317968"/>
                      <a:pt x="182967" y="171759"/>
                    </a:cubicBezTo>
                    <a:cubicBezTo>
                      <a:pt x="182967" y="171759"/>
                      <a:pt x="164965" y="302347"/>
                      <a:pt x="154392" y="321111"/>
                    </a:cubicBezTo>
                    <a:cubicBezTo>
                      <a:pt x="143819" y="339875"/>
                      <a:pt x="200874" y="276534"/>
                      <a:pt x="210590" y="159186"/>
                    </a:cubicBezTo>
                    <a:cubicBezTo>
                      <a:pt x="210590" y="159186"/>
                      <a:pt x="273455" y="209669"/>
                      <a:pt x="328414" y="228147"/>
                    </a:cubicBezTo>
                    <a:cubicBezTo>
                      <a:pt x="383373" y="246626"/>
                      <a:pt x="417473" y="247864"/>
                      <a:pt x="421664" y="244054"/>
                    </a:cubicBezTo>
                    <a:cubicBezTo>
                      <a:pt x="425855" y="240244"/>
                      <a:pt x="345464" y="210145"/>
                      <a:pt x="324318" y="183475"/>
                    </a:cubicBezTo>
                    <a:cubicBezTo>
                      <a:pt x="324318" y="183475"/>
                      <a:pt x="469003" y="259675"/>
                      <a:pt x="537011" y="269200"/>
                    </a:cubicBezTo>
                    <a:cubicBezTo>
                      <a:pt x="544917" y="270152"/>
                      <a:pt x="562729" y="108132"/>
                      <a:pt x="460811" y="33742"/>
                    </a:cubicBezTo>
                    <a:cubicBezTo>
                      <a:pt x="358894" y="-40648"/>
                      <a:pt x="187539" y="25265"/>
                      <a:pt x="140295" y="66413"/>
                    </a:cubicBezTo>
                    <a:cubicBezTo>
                      <a:pt x="140295" y="66413"/>
                      <a:pt x="87146" y="71175"/>
                      <a:pt x="25995" y="146423"/>
                    </a:cubicBezTo>
                    <a:cubicBezTo>
                      <a:pt x="-35155" y="221670"/>
                      <a:pt x="26471" y="397787"/>
                      <a:pt x="59142" y="397502"/>
                    </a:cubicBezTo>
                    <a:close/>
                  </a:path>
                </a:pathLst>
              </a:custGeom>
              <a:solidFill>
                <a:srgbClr val="263238"/>
              </a:solidFill>
              <a:ln w="9525" cap="flat">
                <a:noFill/>
                <a:prstDash val="solid"/>
                <a:miter/>
              </a:ln>
            </p:spPr>
            <p:txBody>
              <a:bodyPr rtlCol="0" anchor="ctr"/>
              <a:lstStyle/>
              <a:p>
                <a:endParaRPr lang="zh-CN" altLang="en-US"/>
              </a:p>
            </p:txBody>
          </p:sp>
          <p:sp>
            <p:nvSpPr>
              <p:cNvPr id="49" name="任意多边形: 形状 48"/>
              <p:cNvSpPr/>
              <p:nvPr/>
            </p:nvSpPr>
            <p:spPr>
              <a:xfrm>
                <a:off x="5355526" y="2130882"/>
                <a:ext cx="115239" cy="173837"/>
              </a:xfrm>
              <a:custGeom>
                <a:avLst/>
                <a:gdLst>
                  <a:gd name="connsiteX0" fmla="*/ 191 w 115239"/>
                  <a:gd name="connsiteY0" fmla="*/ 89967 h 173837"/>
                  <a:gd name="connsiteX1" fmla="*/ 53055 w 115239"/>
                  <a:gd name="connsiteY1" fmla="*/ 50 h 173837"/>
                  <a:gd name="connsiteX2" fmla="*/ 115062 w 115239"/>
                  <a:gd name="connsiteY2" fmla="*/ 83870 h 173837"/>
                  <a:gd name="connsiteX3" fmla="*/ 62199 w 115239"/>
                  <a:gd name="connsiteY3" fmla="*/ 173787 h 173837"/>
                  <a:gd name="connsiteX4" fmla="*/ 191 w 115239"/>
                  <a:gd name="connsiteY4" fmla="*/ 89967 h 173837"/>
                  <a:gd name="connsiteX5" fmla="*/ 11811 w 115239"/>
                  <a:gd name="connsiteY5" fmla="*/ 89300 h 173837"/>
                  <a:gd name="connsiteX6" fmla="*/ 61532 w 115239"/>
                  <a:gd name="connsiteY6" fmla="*/ 162166 h 173837"/>
                  <a:gd name="connsiteX7" fmla="*/ 103442 w 115239"/>
                  <a:gd name="connsiteY7" fmla="*/ 84537 h 173837"/>
                  <a:gd name="connsiteX8" fmla="*/ 53721 w 115239"/>
                  <a:gd name="connsiteY8" fmla="*/ 11671 h 173837"/>
                  <a:gd name="connsiteX9" fmla="*/ 11811 w 115239"/>
                  <a:gd name="connsiteY9" fmla="*/ 89300 h 1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239" h="173837">
                    <a:moveTo>
                      <a:pt x="191" y="89967"/>
                    </a:moveTo>
                    <a:cubicBezTo>
                      <a:pt x="-2381" y="42342"/>
                      <a:pt x="21336" y="1670"/>
                      <a:pt x="53055" y="50"/>
                    </a:cubicBezTo>
                    <a:cubicBezTo>
                      <a:pt x="84773" y="-1569"/>
                      <a:pt x="112586" y="35960"/>
                      <a:pt x="115062" y="83870"/>
                    </a:cubicBezTo>
                    <a:cubicBezTo>
                      <a:pt x="117539" y="131781"/>
                      <a:pt x="93822" y="172167"/>
                      <a:pt x="62199" y="173787"/>
                    </a:cubicBezTo>
                    <a:cubicBezTo>
                      <a:pt x="30576" y="175406"/>
                      <a:pt x="2667" y="137877"/>
                      <a:pt x="191" y="89967"/>
                    </a:cubicBezTo>
                    <a:close/>
                    <a:moveTo>
                      <a:pt x="11811" y="89300"/>
                    </a:moveTo>
                    <a:cubicBezTo>
                      <a:pt x="14002" y="130829"/>
                      <a:pt x="36291" y="163500"/>
                      <a:pt x="61532" y="162166"/>
                    </a:cubicBezTo>
                    <a:cubicBezTo>
                      <a:pt x="86773" y="160833"/>
                      <a:pt x="105633" y="125971"/>
                      <a:pt x="103442" y="84537"/>
                    </a:cubicBezTo>
                    <a:cubicBezTo>
                      <a:pt x="101251" y="43103"/>
                      <a:pt x="78963" y="10338"/>
                      <a:pt x="53721" y="11671"/>
                    </a:cubicBezTo>
                    <a:cubicBezTo>
                      <a:pt x="28480" y="13004"/>
                      <a:pt x="9621" y="47866"/>
                      <a:pt x="11811" y="89300"/>
                    </a:cubicBezTo>
                    <a:close/>
                  </a:path>
                </a:pathLst>
              </a:custGeom>
              <a:solidFill>
                <a:srgbClr val="C53F3F"/>
              </a:solidFill>
              <a:ln w="9525" cap="flat">
                <a:noFill/>
                <a:prstDash val="solid"/>
                <a:miter/>
              </a:ln>
            </p:spPr>
            <p:txBody>
              <a:bodyPr rtlCol="0" anchor="ctr"/>
              <a:lstStyle/>
              <a:p>
                <a:endParaRPr lang="zh-CN" altLang="en-US"/>
              </a:p>
            </p:txBody>
          </p:sp>
          <p:sp>
            <p:nvSpPr>
              <p:cNvPr id="50" name="任意多边形: 形状 49"/>
              <p:cNvSpPr/>
              <p:nvPr/>
            </p:nvSpPr>
            <p:spPr>
              <a:xfrm>
                <a:off x="5137087" y="2141016"/>
                <a:ext cx="162186" cy="173944"/>
              </a:xfrm>
              <a:custGeom>
                <a:avLst/>
                <a:gdLst>
                  <a:gd name="connsiteX0" fmla="*/ 126 w 162186"/>
                  <a:gd name="connsiteY0" fmla="*/ 91263 h 173944"/>
                  <a:gd name="connsiteX1" fmla="*/ 76326 w 162186"/>
                  <a:gd name="connsiteY1" fmla="*/ 108 h 173944"/>
                  <a:gd name="connsiteX2" fmla="*/ 162051 w 162186"/>
                  <a:gd name="connsiteY2" fmla="*/ 82785 h 173944"/>
                  <a:gd name="connsiteX3" fmla="*/ 85851 w 162186"/>
                  <a:gd name="connsiteY3" fmla="*/ 173844 h 173944"/>
                  <a:gd name="connsiteX4" fmla="*/ 126 w 162186"/>
                  <a:gd name="connsiteY4" fmla="*/ 91263 h 173944"/>
                  <a:gd name="connsiteX5" fmla="*/ 11842 w 162186"/>
                  <a:gd name="connsiteY5" fmla="*/ 90596 h 173944"/>
                  <a:gd name="connsiteX6" fmla="*/ 85279 w 162186"/>
                  <a:gd name="connsiteY6" fmla="*/ 162224 h 173944"/>
                  <a:gd name="connsiteX7" fmla="*/ 150811 w 162186"/>
                  <a:gd name="connsiteY7" fmla="*/ 83357 h 173944"/>
                  <a:gd name="connsiteX8" fmla="*/ 77374 w 162186"/>
                  <a:gd name="connsiteY8" fmla="*/ 11729 h 173944"/>
                  <a:gd name="connsiteX9" fmla="*/ 11842 w 162186"/>
                  <a:gd name="connsiteY9" fmla="*/ 90596 h 17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86" h="173944">
                    <a:moveTo>
                      <a:pt x="126" y="91263"/>
                    </a:moveTo>
                    <a:cubicBezTo>
                      <a:pt x="-2351" y="43638"/>
                      <a:pt x="32035" y="2490"/>
                      <a:pt x="76326" y="108"/>
                    </a:cubicBezTo>
                    <a:cubicBezTo>
                      <a:pt x="120617" y="-2273"/>
                      <a:pt x="159479" y="34875"/>
                      <a:pt x="162051" y="82785"/>
                    </a:cubicBezTo>
                    <a:cubicBezTo>
                      <a:pt x="164623" y="130696"/>
                      <a:pt x="130237" y="171558"/>
                      <a:pt x="85851" y="173844"/>
                    </a:cubicBezTo>
                    <a:cubicBezTo>
                      <a:pt x="41464" y="176130"/>
                      <a:pt x="2698" y="139173"/>
                      <a:pt x="126" y="91263"/>
                    </a:cubicBezTo>
                    <a:close/>
                    <a:moveTo>
                      <a:pt x="11842" y="90596"/>
                    </a:moveTo>
                    <a:cubicBezTo>
                      <a:pt x="14032" y="132125"/>
                      <a:pt x="46894" y="164224"/>
                      <a:pt x="85279" y="162224"/>
                    </a:cubicBezTo>
                    <a:cubicBezTo>
                      <a:pt x="123665" y="160224"/>
                      <a:pt x="153002" y="124791"/>
                      <a:pt x="150811" y="83357"/>
                    </a:cubicBezTo>
                    <a:cubicBezTo>
                      <a:pt x="148621" y="41923"/>
                      <a:pt x="115664" y="9729"/>
                      <a:pt x="77374" y="11729"/>
                    </a:cubicBezTo>
                    <a:cubicBezTo>
                      <a:pt x="39083" y="13729"/>
                      <a:pt x="9651" y="49162"/>
                      <a:pt x="11842" y="90596"/>
                    </a:cubicBezTo>
                    <a:close/>
                  </a:path>
                </a:pathLst>
              </a:custGeom>
              <a:solidFill>
                <a:srgbClr val="C53F3F"/>
              </a:solidFill>
              <a:ln w="9525" cap="flat">
                <a:noFill/>
                <a:prstDash val="solid"/>
                <a:miter/>
              </a:ln>
            </p:spPr>
            <p:txBody>
              <a:bodyPr rtlCol="0" anchor="ctr"/>
              <a:lstStyle/>
              <a:p>
                <a:endParaRPr lang="zh-CN" altLang="en-US"/>
              </a:p>
            </p:txBody>
          </p:sp>
          <p:sp>
            <p:nvSpPr>
              <p:cNvPr id="51" name="任意多边形: 形状 50"/>
              <p:cNvSpPr/>
              <p:nvPr/>
            </p:nvSpPr>
            <p:spPr>
              <a:xfrm>
                <a:off x="5290756" y="2195339"/>
                <a:ext cx="74390" cy="20842"/>
              </a:xfrm>
              <a:custGeom>
                <a:avLst/>
                <a:gdLst>
                  <a:gd name="connsiteX0" fmla="*/ 4477 w 74390"/>
                  <a:gd name="connsiteY0" fmla="*/ 20842 h 20842"/>
                  <a:gd name="connsiteX1" fmla="*/ 67723 w 74390"/>
                  <a:gd name="connsiteY1" fmla="*/ 16556 h 20842"/>
                  <a:gd name="connsiteX2" fmla="*/ 74390 w 74390"/>
                  <a:gd name="connsiteY2" fmla="*/ 7031 h 20842"/>
                  <a:gd name="connsiteX3" fmla="*/ 0 w 74390"/>
                  <a:gd name="connsiteY3" fmla="*/ 9984 h 20842"/>
                </a:gdLst>
                <a:ahLst/>
                <a:cxnLst>
                  <a:cxn ang="0">
                    <a:pos x="connsiteX0" y="connsiteY0"/>
                  </a:cxn>
                  <a:cxn ang="0">
                    <a:pos x="connsiteX1" y="connsiteY1"/>
                  </a:cxn>
                  <a:cxn ang="0">
                    <a:pos x="connsiteX2" y="connsiteY2"/>
                  </a:cxn>
                  <a:cxn ang="0">
                    <a:pos x="connsiteX3" y="connsiteY3"/>
                  </a:cxn>
                </a:cxnLst>
                <a:rect l="l" t="t" r="r" b="b"/>
                <a:pathLst>
                  <a:path w="74390" h="20842">
                    <a:moveTo>
                      <a:pt x="4477" y="20842"/>
                    </a:moveTo>
                    <a:cubicBezTo>
                      <a:pt x="47149" y="3221"/>
                      <a:pt x="67532" y="16461"/>
                      <a:pt x="67723" y="16556"/>
                    </a:cubicBezTo>
                    <a:lnTo>
                      <a:pt x="74390" y="7031"/>
                    </a:lnTo>
                    <a:cubicBezTo>
                      <a:pt x="73438" y="6364"/>
                      <a:pt x="49244" y="-10209"/>
                      <a:pt x="0" y="9984"/>
                    </a:cubicBezTo>
                    <a:close/>
                  </a:path>
                </a:pathLst>
              </a:custGeom>
              <a:solidFill>
                <a:srgbClr val="C53F3F"/>
              </a:solidFill>
              <a:ln w="9525" cap="flat">
                <a:noFill/>
                <a:prstDash val="solid"/>
                <a:miter/>
              </a:ln>
            </p:spPr>
            <p:txBody>
              <a:bodyPr rtlCol="0" anchor="ctr"/>
              <a:lstStyle/>
              <a:p>
                <a:endParaRPr lang="zh-CN" altLang="en-US"/>
              </a:p>
            </p:txBody>
          </p:sp>
          <p:sp>
            <p:nvSpPr>
              <p:cNvPr id="52" name="任意多边形: 形状 51"/>
              <p:cNvSpPr/>
              <p:nvPr/>
            </p:nvSpPr>
            <p:spPr>
              <a:xfrm>
                <a:off x="4870132" y="2208847"/>
                <a:ext cx="273367" cy="57435"/>
              </a:xfrm>
              <a:custGeom>
                <a:avLst/>
                <a:gdLst>
                  <a:gd name="connsiteX0" fmla="*/ 273367 w 273367"/>
                  <a:gd name="connsiteY0" fmla="*/ 11716 h 57435"/>
                  <a:gd name="connsiteX1" fmla="*/ 273367 w 273367"/>
                  <a:gd name="connsiteY1" fmla="*/ 0 h 57435"/>
                  <a:gd name="connsiteX2" fmla="*/ 66008 w 273367"/>
                  <a:gd name="connsiteY2" fmla="*/ 6191 h 57435"/>
                  <a:gd name="connsiteX3" fmla="*/ 0 w 273367"/>
                  <a:gd name="connsiteY3" fmla="*/ 48673 h 57435"/>
                  <a:gd name="connsiteX4" fmla="*/ 7620 w 273367"/>
                  <a:gd name="connsiteY4" fmla="*/ 57436 h 57435"/>
                  <a:gd name="connsiteX5" fmla="*/ 66866 w 273367"/>
                  <a:gd name="connsiteY5" fmla="*/ 17907 h 57435"/>
                  <a:gd name="connsiteX6" fmla="*/ 67723 w 273367"/>
                  <a:gd name="connsiteY6" fmla="*/ 17907 h 57435"/>
                  <a:gd name="connsiteX7" fmla="*/ 273367 w 273367"/>
                  <a:gd name="connsiteY7" fmla="*/ 11716 h 5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367" h="57435">
                    <a:moveTo>
                      <a:pt x="273367" y="11716"/>
                    </a:moveTo>
                    <a:lnTo>
                      <a:pt x="273367" y="0"/>
                    </a:lnTo>
                    <a:cubicBezTo>
                      <a:pt x="265652" y="0"/>
                      <a:pt x="85154" y="3429"/>
                      <a:pt x="66008" y="6191"/>
                    </a:cubicBezTo>
                    <a:cubicBezTo>
                      <a:pt x="46863" y="8953"/>
                      <a:pt x="4667" y="44291"/>
                      <a:pt x="0" y="48673"/>
                    </a:cubicBezTo>
                    <a:lnTo>
                      <a:pt x="7620" y="57436"/>
                    </a:lnTo>
                    <a:cubicBezTo>
                      <a:pt x="19336" y="47339"/>
                      <a:pt x="52197" y="20860"/>
                      <a:pt x="66866" y="17907"/>
                    </a:cubicBezTo>
                    <a:lnTo>
                      <a:pt x="67723" y="17907"/>
                    </a:lnTo>
                    <a:cubicBezTo>
                      <a:pt x="82296" y="15621"/>
                      <a:pt x="208693" y="12859"/>
                      <a:pt x="273367" y="11716"/>
                    </a:cubicBezTo>
                    <a:close/>
                  </a:path>
                </a:pathLst>
              </a:custGeom>
              <a:solidFill>
                <a:srgbClr val="C53F3F"/>
              </a:solidFill>
              <a:ln w="9525" cap="flat">
                <a:noFill/>
                <a:prstDash val="solid"/>
                <a:miter/>
              </a:ln>
            </p:spPr>
            <p:txBody>
              <a:bodyPr rtlCol="0" anchor="ctr"/>
              <a:lstStyle/>
              <a:p>
                <a:endParaRPr lang="zh-CN" altLang="en-US"/>
              </a:p>
            </p:txBody>
          </p:sp>
          <p:sp>
            <p:nvSpPr>
              <p:cNvPr id="53" name="任意多边形: 形状 52"/>
              <p:cNvSpPr/>
              <p:nvPr/>
            </p:nvSpPr>
            <p:spPr>
              <a:xfrm>
                <a:off x="4885984" y="2180162"/>
                <a:ext cx="133690" cy="177038"/>
              </a:xfrm>
              <a:custGeom>
                <a:avLst/>
                <a:gdLst>
                  <a:gd name="connsiteX0" fmla="*/ 117974 w 133690"/>
                  <a:gd name="connsiteY0" fmla="*/ 70309 h 177038"/>
                  <a:gd name="connsiteX1" fmla="*/ 15390 w 133690"/>
                  <a:gd name="connsiteY1" fmla="*/ 3634 h 177038"/>
                  <a:gd name="connsiteX2" fmla="*/ 69015 w 133690"/>
                  <a:gd name="connsiteY2" fmla="*/ 172703 h 177038"/>
                  <a:gd name="connsiteX3" fmla="*/ 132840 w 133690"/>
                  <a:gd name="connsiteY3" fmla="*/ 148782 h 177038"/>
                  <a:gd name="connsiteX4" fmla="*/ 133690 w 133690"/>
                  <a:gd name="connsiteY4" fmla="*/ 146795 h 177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0" h="177038">
                    <a:moveTo>
                      <a:pt x="117974" y="70309"/>
                    </a:moveTo>
                    <a:cubicBezTo>
                      <a:pt x="117974" y="70309"/>
                      <a:pt x="55776" y="-18845"/>
                      <a:pt x="15390" y="3634"/>
                    </a:cubicBezTo>
                    <a:cubicBezTo>
                      <a:pt x="-24996" y="26113"/>
                      <a:pt x="21581" y="154986"/>
                      <a:pt x="69015" y="172703"/>
                    </a:cubicBezTo>
                    <a:cubicBezTo>
                      <a:pt x="93246" y="183722"/>
                      <a:pt x="121821" y="173012"/>
                      <a:pt x="132840" y="148782"/>
                    </a:cubicBezTo>
                    <a:cubicBezTo>
                      <a:pt x="133138" y="148126"/>
                      <a:pt x="133422" y="147463"/>
                      <a:pt x="133690" y="146795"/>
                    </a:cubicBezTo>
                    <a:close/>
                  </a:path>
                </a:pathLst>
              </a:custGeom>
              <a:solidFill>
                <a:srgbClr val="D3766A"/>
              </a:solidFill>
              <a:ln w="9525" cap="flat">
                <a:noFill/>
                <a:prstDash val="solid"/>
                <a:miter/>
              </a:ln>
            </p:spPr>
            <p:txBody>
              <a:bodyPr rtlCol="0" anchor="ctr"/>
              <a:lstStyle/>
              <a:p>
                <a:endParaRPr lang="zh-CN" altLang="en-US"/>
              </a:p>
            </p:txBody>
          </p:sp>
          <p:sp>
            <p:nvSpPr>
              <p:cNvPr id="54" name="任意多边形: 形状 53"/>
              <p:cNvSpPr/>
              <p:nvPr/>
            </p:nvSpPr>
            <p:spPr>
              <a:xfrm>
                <a:off x="4915242" y="2220182"/>
                <a:ext cx="78681" cy="110344"/>
              </a:xfrm>
              <a:custGeom>
                <a:avLst/>
                <a:gdLst>
                  <a:gd name="connsiteX0" fmla="*/ 419 w 78681"/>
                  <a:gd name="connsiteY0" fmla="*/ 0 h 110344"/>
                  <a:gd name="connsiteX1" fmla="*/ 48 w 78681"/>
                  <a:gd name="connsiteY1" fmla="*/ 867 h 110344"/>
                  <a:gd name="connsiteX2" fmla="*/ 419 w 78681"/>
                  <a:gd name="connsiteY2" fmla="*/ 1238 h 110344"/>
                  <a:gd name="connsiteX3" fmla="*/ 63380 w 78681"/>
                  <a:gd name="connsiteY3" fmla="*/ 77438 h 110344"/>
                  <a:gd name="connsiteX4" fmla="*/ 23565 w 78681"/>
                  <a:gd name="connsiteY4" fmla="*/ 70104 h 110344"/>
                  <a:gd name="connsiteX5" fmla="*/ 23500 w 78681"/>
                  <a:gd name="connsiteY5" fmla="*/ 71584 h 110344"/>
                  <a:gd name="connsiteX6" fmla="*/ 24422 w 78681"/>
                  <a:gd name="connsiteY6" fmla="*/ 71914 h 110344"/>
                  <a:gd name="connsiteX7" fmla="*/ 57093 w 78681"/>
                  <a:gd name="connsiteY7" fmla="*/ 82296 h 110344"/>
                  <a:gd name="connsiteX8" fmla="*/ 72714 w 78681"/>
                  <a:gd name="connsiteY8" fmla="*/ 108775 h 110344"/>
                  <a:gd name="connsiteX9" fmla="*/ 78524 w 78681"/>
                  <a:gd name="connsiteY9" fmla="*/ 106775 h 110344"/>
                  <a:gd name="connsiteX10" fmla="*/ 78524 w 78681"/>
                  <a:gd name="connsiteY10" fmla="*/ 105918 h 110344"/>
                  <a:gd name="connsiteX11" fmla="*/ 419 w 78681"/>
                  <a:gd name="connsiteY11" fmla="*/ 0 h 11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681" h="110344">
                    <a:moveTo>
                      <a:pt x="419" y="0"/>
                    </a:moveTo>
                    <a:cubicBezTo>
                      <a:pt x="78" y="137"/>
                      <a:pt x="-89" y="525"/>
                      <a:pt x="48" y="867"/>
                    </a:cubicBezTo>
                    <a:cubicBezTo>
                      <a:pt x="116" y="1036"/>
                      <a:pt x="250" y="1170"/>
                      <a:pt x="419" y="1238"/>
                    </a:cubicBezTo>
                    <a:cubicBezTo>
                      <a:pt x="33662" y="14764"/>
                      <a:pt x="51188" y="45625"/>
                      <a:pt x="63380" y="77438"/>
                    </a:cubicBezTo>
                    <a:cubicBezTo>
                      <a:pt x="53855" y="65151"/>
                      <a:pt x="40043" y="58388"/>
                      <a:pt x="23565" y="70104"/>
                    </a:cubicBezTo>
                    <a:cubicBezTo>
                      <a:pt x="23138" y="70495"/>
                      <a:pt x="23109" y="71158"/>
                      <a:pt x="23500" y="71584"/>
                    </a:cubicBezTo>
                    <a:cubicBezTo>
                      <a:pt x="23734" y="71840"/>
                      <a:pt x="24079" y="71963"/>
                      <a:pt x="24422" y="71914"/>
                    </a:cubicBezTo>
                    <a:cubicBezTo>
                      <a:pt x="36412" y="68141"/>
                      <a:pt x="49480" y="72294"/>
                      <a:pt x="57093" y="82296"/>
                    </a:cubicBezTo>
                    <a:cubicBezTo>
                      <a:pt x="63242" y="90532"/>
                      <a:pt x="68479" y="99410"/>
                      <a:pt x="72714" y="108775"/>
                    </a:cubicBezTo>
                    <a:cubicBezTo>
                      <a:pt x="74238" y="111728"/>
                      <a:pt x="79667" y="110204"/>
                      <a:pt x="78524" y="106775"/>
                    </a:cubicBezTo>
                    <a:lnTo>
                      <a:pt x="78524" y="105918"/>
                    </a:lnTo>
                    <a:cubicBezTo>
                      <a:pt x="78810" y="63722"/>
                      <a:pt x="45949" y="4286"/>
                      <a:pt x="419" y="0"/>
                    </a:cubicBezTo>
                    <a:close/>
                  </a:path>
                </a:pathLst>
              </a:custGeom>
              <a:solidFill>
                <a:srgbClr val="263238"/>
              </a:solidFill>
              <a:ln w="9525" cap="flat">
                <a:noFill/>
                <a:prstDash val="solid"/>
                <a:miter/>
              </a:ln>
            </p:spPr>
            <p:txBody>
              <a:bodyPr rtlCol="0" anchor="ctr"/>
              <a:lstStyle/>
              <a:p>
                <a:endParaRPr lang="zh-CN" altLang="en-US"/>
              </a:p>
            </p:txBody>
          </p:sp>
          <p:sp>
            <p:nvSpPr>
              <p:cNvPr id="55" name="任意多边形: 形状 54"/>
              <p:cNvSpPr/>
              <p:nvPr/>
            </p:nvSpPr>
            <p:spPr>
              <a:xfrm>
                <a:off x="5585745" y="2598134"/>
                <a:ext cx="978884" cy="1164050"/>
              </a:xfrm>
              <a:custGeom>
                <a:avLst/>
                <a:gdLst>
                  <a:gd name="connsiteX0" fmla="*/ 190024 w 978884"/>
                  <a:gd name="connsiteY0" fmla="*/ 0 h 1164050"/>
                  <a:gd name="connsiteX1" fmla="*/ 190024 w 978884"/>
                  <a:gd name="connsiteY1" fmla="*/ 1164050 h 1164050"/>
                  <a:gd name="connsiteX2" fmla="*/ 978884 w 978884"/>
                  <a:gd name="connsiteY2" fmla="*/ 582073 h 1164050"/>
                </a:gdLst>
                <a:ahLst/>
                <a:cxnLst>
                  <a:cxn ang="0">
                    <a:pos x="connsiteX0" y="connsiteY0"/>
                  </a:cxn>
                  <a:cxn ang="0">
                    <a:pos x="connsiteX1" y="connsiteY1"/>
                  </a:cxn>
                  <a:cxn ang="0">
                    <a:pos x="connsiteX2" y="connsiteY2"/>
                  </a:cxn>
                </a:cxnLst>
                <a:rect l="l" t="t" r="r" b="b"/>
                <a:pathLst>
                  <a:path w="978884" h="1164050">
                    <a:moveTo>
                      <a:pt x="190024" y="0"/>
                    </a:moveTo>
                    <a:cubicBezTo>
                      <a:pt x="-63341" y="353854"/>
                      <a:pt x="-63341" y="809625"/>
                      <a:pt x="190024" y="1164050"/>
                    </a:cubicBezTo>
                    <a:lnTo>
                      <a:pt x="978884" y="582073"/>
                    </a:lnTo>
                    <a:close/>
                  </a:path>
                </a:pathLst>
              </a:custGeom>
              <a:solidFill>
                <a:srgbClr val="C53F3F"/>
              </a:solidFill>
              <a:ln w="9525" cap="flat">
                <a:noFill/>
                <a:prstDash val="solid"/>
                <a:miter/>
              </a:ln>
            </p:spPr>
            <p:txBody>
              <a:bodyPr rtlCol="0" anchor="ctr"/>
              <a:lstStyle/>
              <a:p>
                <a:endParaRPr lang="zh-CN" altLang="en-US"/>
              </a:p>
            </p:txBody>
          </p:sp>
          <p:sp>
            <p:nvSpPr>
              <p:cNvPr id="56" name="任意多边形: 形状 55"/>
              <p:cNvSpPr/>
              <p:nvPr/>
            </p:nvSpPr>
            <p:spPr>
              <a:xfrm>
                <a:off x="5626860" y="2816016"/>
                <a:ext cx="718920" cy="814436"/>
              </a:xfrm>
              <a:custGeom>
                <a:avLst/>
                <a:gdLst>
                  <a:gd name="connsiteX0" fmla="*/ 715552 w 718920"/>
                  <a:gd name="connsiteY0" fmla="*/ 200265 h 814436"/>
                  <a:gd name="connsiteX1" fmla="*/ 706598 w 718920"/>
                  <a:gd name="connsiteY1" fmla="*/ 193693 h 814436"/>
                  <a:gd name="connsiteX2" fmla="*/ 656687 w 718920"/>
                  <a:gd name="connsiteY2" fmla="*/ 422293 h 814436"/>
                  <a:gd name="connsiteX3" fmla="*/ 543625 w 718920"/>
                  <a:gd name="connsiteY3" fmla="*/ 439819 h 814436"/>
                  <a:gd name="connsiteX4" fmla="*/ 443994 w 718920"/>
                  <a:gd name="connsiteY4" fmla="*/ 392194 h 814436"/>
                  <a:gd name="connsiteX5" fmla="*/ 449042 w 718920"/>
                  <a:gd name="connsiteY5" fmla="*/ 293610 h 814436"/>
                  <a:gd name="connsiteX6" fmla="*/ 358364 w 718920"/>
                  <a:gd name="connsiteY6" fmla="*/ 54151 h 814436"/>
                  <a:gd name="connsiteX7" fmla="*/ 223966 w 718920"/>
                  <a:gd name="connsiteY7" fmla="*/ 15385 h 814436"/>
                  <a:gd name="connsiteX8" fmla="*/ 195391 w 718920"/>
                  <a:gd name="connsiteY8" fmla="*/ 107396 h 814436"/>
                  <a:gd name="connsiteX9" fmla="*/ 433993 w 718920"/>
                  <a:gd name="connsiteY9" fmla="*/ 396194 h 814436"/>
                  <a:gd name="connsiteX10" fmla="*/ 349982 w 718920"/>
                  <a:gd name="connsiteY10" fmla="*/ 548594 h 814436"/>
                  <a:gd name="connsiteX11" fmla="*/ 279878 w 718920"/>
                  <a:gd name="connsiteY11" fmla="*/ 597267 h 814436"/>
                  <a:gd name="connsiteX12" fmla="*/ 195296 w 718920"/>
                  <a:gd name="connsiteY12" fmla="*/ 522877 h 814436"/>
                  <a:gd name="connsiteX13" fmla="*/ 9463 w 718920"/>
                  <a:gd name="connsiteY13" fmla="*/ 513352 h 814436"/>
                  <a:gd name="connsiteX14" fmla="*/ 25275 w 718920"/>
                  <a:gd name="connsiteY14" fmla="*/ 587837 h 814436"/>
                  <a:gd name="connsiteX15" fmla="*/ 278830 w 718920"/>
                  <a:gd name="connsiteY15" fmla="*/ 606887 h 814436"/>
                  <a:gd name="connsiteX16" fmla="*/ 326455 w 718920"/>
                  <a:gd name="connsiteY16" fmla="*/ 814437 h 814436"/>
                  <a:gd name="connsiteX17" fmla="*/ 337600 w 718920"/>
                  <a:gd name="connsiteY17" fmla="*/ 806246 h 814436"/>
                  <a:gd name="connsiteX18" fmla="*/ 321121 w 718920"/>
                  <a:gd name="connsiteY18" fmla="*/ 662132 h 814436"/>
                  <a:gd name="connsiteX19" fmla="*/ 285307 w 718920"/>
                  <a:gd name="connsiteY19" fmla="*/ 603649 h 814436"/>
                  <a:gd name="connsiteX20" fmla="*/ 355792 w 718920"/>
                  <a:gd name="connsiteY20" fmla="*/ 554595 h 814436"/>
                  <a:gd name="connsiteX21" fmla="*/ 442279 w 718920"/>
                  <a:gd name="connsiteY21" fmla="*/ 401243 h 814436"/>
                  <a:gd name="connsiteX22" fmla="*/ 541435 w 718920"/>
                  <a:gd name="connsiteY22" fmla="*/ 447343 h 814436"/>
                  <a:gd name="connsiteX23" fmla="*/ 662878 w 718920"/>
                  <a:gd name="connsiteY23" fmla="*/ 427531 h 814436"/>
                  <a:gd name="connsiteX24" fmla="*/ 715552 w 718920"/>
                  <a:gd name="connsiteY24" fmla="*/ 200265 h 814436"/>
                  <a:gd name="connsiteX25" fmla="*/ 30990 w 718920"/>
                  <a:gd name="connsiteY25" fmla="*/ 582503 h 814436"/>
                  <a:gd name="connsiteX26" fmla="*/ 16131 w 718920"/>
                  <a:gd name="connsiteY26" fmla="*/ 519162 h 814436"/>
                  <a:gd name="connsiteX27" fmla="*/ 191105 w 718920"/>
                  <a:gd name="connsiteY27" fmla="*/ 530401 h 814436"/>
                  <a:gd name="connsiteX28" fmla="*/ 273687 w 718920"/>
                  <a:gd name="connsiteY28" fmla="*/ 601077 h 814436"/>
                  <a:gd name="connsiteX29" fmla="*/ 30990 w 718920"/>
                  <a:gd name="connsiteY29" fmla="*/ 582503 h 814436"/>
                  <a:gd name="connsiteX30" fmla="*/ 435898 w 718920"/>
                  <a:gd name="connsiteY30" fmla="*/ 387812 h 814436"/>
                  <a:gd name="connsiteX31" fmla="*/ 203678 w 718920"/>
                  <a:gd name="connsiteY31" fmla="*/ 106634 h 814436"/>
                  <a:gd name="connsiteX32" fmla="*/ 229110 w 718920"/>
                  <a:gd name="connsiteY32" fmla="*/ 22624 h 814436"/>
                  <a:gd name="connsiteX33" fmla="*/ 352173 w 718920"/>
                  <a:gd name="connsiteY33" fmla="*/ 60247 h 814436"/>
                  <a:gd name="connsiteX34" fmla="*/ 435898 w 718920"/>
                  <a:gd name="connsiteY34" fmla="*/ 387812 h 81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8920" h="814436">
                    <a:moveTo>
                      <a:pt x="715552" y="200265"/>
                    </a:moveTo>
                    <a:lnTo>
                      <a:pt x="706598" y="193693"/>
                    </a:lnTo>
                    <a:cubicBezTo>
                      <a:pt x="716123" y="271512"/>
                      <a:pt x="712123" y="363428"/>
                      <a:pt x="656687" y="422293"/>
                    </a:cubicBezTo>
                    <a:cubicBezTo>
                      <a:pt x="626302" y="454868"/>
                      <a:pt x="578392" y="449820"/>
                      <a:pt x="543625" y="439819"/>
                    </a:cubicBezTo>
                    <a:cubicBezTo>
                      <a:pt x="508347" y="428692"/>
                      <a:pt x="474808" y="412660"/>
                      <a:pt x="443994" y="392194"/>
                    </a:cubicBezTo>
                    <a:cubicBezTo>
                      <a:pt x="449891" y="359684"/>
                      <a:pt x="451588" y="326552"/>
                      <a:pt x="449042" y="293610"/>
                    </a:cubicBezTo>
                    <a:cubicBezTo>
                      <a:pt x="442565" y="204551"/>
                      <a:pt x="407799" y="112635"/>
                      <a:pt x="358364" y="54151"/>
                    </a:cubicBezTo>
                    <a:cubicBezTo>
                      <a:pt x="312644" y="-236"/>
                      <a:pt x="262447" y="-14619"/>
                      <a:pt x="223966" y="15385"/>
                    </a:cubicBezTo>
                    <a:cubicBezTo>
                      <a:pt x="197296" y="36244"/>
                      <a:pt x="187771" y="67296"/>
                      <a:pt x="195391" y="107396"/>
                    </a:cubicBezTo>
                    <a:cubicBezTo>
                      <a:pt x="213298" y="199408"/>
                      <a:pt x="321312" y="323518"/>
                      <a:pt x="433993" y="396194"/>
                    </a:cubicBezTo>
                    <a:cubicBezTo>
                      <a:pt x="423232" y="454752"/>
                      <a:pt x="393751" y="508232"/>
                      <a:pt x="349982" y="548594"/>
                    </a:cubicBezTo>
                    <a:cubicBezTo>
                      <a:pt x="328915" y="567904"/>
                      <a:pt x="305333" y="584277"/>
                      <a:pt x="279878" y="597267"/>
                    </a:cubicBezTo>
                    <a:cubicBezTo>
                      <a:pt x="255888" y="568063"/>
                      <a:pt x="227324" y="542941"/>
                      <a:pt x="195296" y="522877"/>
                    </a:cubicBezTo>
                    <a:cubicBezTo>
                      <a:pt x="117477" y="474299"/>
                      <a:pt x="42896" y="470489"/>
                      <a:pt x="9463" y="513352"/>
                    </a:cubicBezTo>
                    <a:cubicBezTo>
                      <a:pt x="-7396" y="535164"/>
                      <a:pt x="-1490" y="562977"/>
                      <a:pt x="25275" y="587837"/>
                    </a:cubicBezTo>
                    <a:cubicBezTo>
                      <a:pt x="72043" y="631081"/>
                      <a:pt x="174817" y="657084"/>
                      <a:pt x="278830" y="606887"/>
                    </a:cubicBezTo>
                    <a:cubicBezTo>
                      <a:pt x="331980" y="674515"/>
                      <a:pt x="342743" y="751191"/>
                      <a:pt x="326455" y="814437"/>
                    </a:cubicBezTo>
                    <a:lnTo>
                      <a:pt x="337600" y="806246"/>
                    </a:lnTo>
                    <a:cubicBezTo>
                      <a:pt x="348277" y="757712"/>
                      <a:pt x="342479" y="707003"/>
                      <a:pt x="321121" y="662132"/>
                    </a:cubicBezTo>
                    <a:cubicBezTo>
                      <a:pt x="311432" y="641347"/>
                      <a:pt x="299418" y="621727"/>
                      <a:pt x="285307" y="603649"/>
                    </a:cubicBezTo>
                    <a:cubicBezTo>
                      <a:pt x="310860" y="590472"/>
                      <a:pt x="334560" y="573978"/>
                      <a:pt x="355792" y="554595"/>
                    </a:cubicBezTo>
                    <a:cubicBezTo>
                      <a:pt x="400043" y="513854"/>
                      <a:pt x="430309" y="460189"/>
                      <a:pt x="442279" y="401243"/>
                    </a:cubicBezTo>
                    <a:cubicBezTo>
                      <a:pt x="473087" y="421036"/>
                      <a:pt x="506445" y="436545"/>
                      <a:pt x="541435" y="447343"/>
                    </a:cubicBezTo>
                    <a:cubicBezTo>
                      <a:pt x="594584" y="462584"/>
                      <a:pt x="636685" y="455726"/>
                      <a:pt x="662878" y="427531"/>
                    </a:cubicBezTo>
                    <a:cubicBezTo>
                      <a:pt x="716790" y="370763"/>
                      <a:pt x="724981" y="283513"/>
                      <a:pt x="715552" y="200265"/>
                    </a:cubicBezTo>
                    <a:close/>
                    <a:moveTo>
                      <a:pt x="30990" y="582503"/>
                    </a:moveTo>
                    <a:cubicBezTo>
                      <a:pt x="7749" y="560881"/>
                      <a:pt x="2415" y="537260"/>
                      <a:pt x="16131" y="519162"/>
                    </a:cubicBezTo>
                    <a:cubicBezTo>
                      <a:pt x="46801" y="479728"/>
                      <a:pt x="117096" y="484110"/>
                      <a:pt x="191105" y="530401"/>
                    </a:cubicBezTo>
                    <a:cubicBezTo>
                      <a:pt x="222215" y="549420"/>
                      <a:pt x="250092" y="573278"/>
                      <a:pt x="273687" y="601077"/>
                    </a:cubicBezTo>
                    <a:cubicBezTo>
                      <a:pt x="173865" y="648607"/>
                      <a:pt x="75948" y="624127"/>
                      <a:pt x="30990" y="582503"/>
                    </a:cubicBezTo>
                    <a:close/>
                    <a:moveTo>
                      <a:pt x="435898" y="387812"/>
                    </a:moveTo>
                    <a:cubicBezTo>
                      <a:pt x="326265" y="315708"/>
                      <a:pt x="220728" y="193883"/>
                      <a:pt x="203678" y="106634"/>
                    </a:cubicBezTo>
                    <a:cubicBezTo>
                      <a:pt x="196439" y="69772"/>
                      <a:pt x="205012" y="41483"/>
                      <a:pt x="229110" y="22624"/>
                    </a:cubicBezTo>
                    <a:cubicBezTo>
                      <a:pt x="264067" y="-4808"/>
                      <a:pt x="308929" y="8908"/>
                      <a:pt x="352173" y="60247"/>
                    </a:cubicBezTo>
                    <a:cubicBezTo>
                      <a:pt x="415038" y="134923"/>
                      <a:pt x="456662" y="268464"/>
                      <a:pt x="435898" y="38781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57" name="任意多边形: 形状 56"/>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C53F3F"/>
              </a:solidFill>
              <a:ln w="9525" cap="flat">
                <a:noFill/>
                <a:prstDash val="solid"/>
                <a:miter/>
              </a:ln>
            </p:spPr>
            <p:txBody>
              <a:bodyPr rtlCol="0" anchor="ctr"/>
              <a:lstStyle/>
              <a:p>
                <a:endParaRPr lang="zh-CN" altLang="en-US"/>
              </a:p>
            </p:txBody>
          </p:sp>
          <p:sp>
            <p:nvSpPr>
              <p:cNvPr id="58" name="任意多边形: 形状 57"/>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000000"/>
              </a:solidFill>
              <a:ln w="9525" cap="flat">
                <a:noFill/>
                <a:prstDash val="solid"/>
                <a:miter/>
              </a:ln>
            </p:spPr>
            <p:txBody>
              <a:bodyPr rtlCol="0" anchor="ctr"/>
              <a:lstStyle/>
              <a:p>
                <a:endParaRPr lang="zh-CN" altLang="en-US"/>
              </a:p>
            </p:txBody>
          </p:sp>
          <p:sp>
            <p:nvSpPr>
              <p:cNvPr id="59" name="任意多边形: 形状 58"/>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C53F3F"/>
              </a:solidFill>
              <a:ln w="9525" cap="flat">
                <a:noFill/>
                <a:prstDash val="solid"/>
                <a:miter/>
              </a:ln>
            </p:spPr>
            <p:txBody>
              <a:bodyPr rtlCol="0" anchor="ctr"/>
              <a:lstStyle/>
              <a:p>
                <a:endParaRPr lang="zh-CN" altLang="en-US"/>
              </a:p>
            </p:txBody>
          </p:sp>
          <p:sp>
            <p:nvSpPr>
              <p:cNvPr id="60" name="任意多边形: 形状 59"/>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000000"/>
              </a:solidFill>
              <a:ln w="9525" cap="flat">
                <a:noFill/>
                <a:prstDash val="solid"/>
                <a:miter/>
              </a:ln>
            </p:spPr>
            <p:txBody>
              <a:bodyPr rtlCol="0" anchor="ctr"/>
              <a:lstStyle/>
              <a:p>
                <a:endParaRPr lang="zh-CN" altLang="en-US"/>
              </a:p>
            </p:txBody>
          </p:sp>
          <p:sp>
            <p:nvSpPr>
              <p:cNvPr id="61" name="任意多边形: 形状 60"/>
              <p:cNvSpPr/>
              <p:nvPr/>
            </p:nvSpPr>
            <p:spPr>
              <a:xfrm>
                <a:off x="4810141" y="2640166"/>
                <a:ext cx="761272" cy="1158244"/>
              </a:xfrm>
              <a:custGeom>
                <a:avLst/>
                <a:gdLst>
                  <a:gd name="connsiteX0" fmla="*/ 650 w 761272"/>
                  <a:gd name="connsiteY0" fmla="*/ 131608 h 1158244"/>
                  <a:gd name="connsiteX1" fmla="*/ 144478 w 761272"/>
                  <a:gd name="connsiteY1" fmla="*/ 965236 h 1158244"/>
                  <a:gd name="connsiteX2" fmla="*/ 662162 w 761272"/>
                  <a:gd name="connsiteY2" fmla="*/ 1157927 h 1158244"/>
                  <a:gd name="connsiteX3" fmla="*/ 739124 w 761272"/>
                  <a:gd name="connsiteY3" fmla="*/ 727111 h 1158244"/>
                  <a:gd name="connsiteX4" fmla="*/ 350980 w 761272"/>
                  <a:gd name="connsiteY4" fmla="*/ 608430 h 1158244"/>
                  <a:gd name="connsiteX5" fmla="*/ 171053 w 761272"/>
                  <a:gd name="connsiteY5" fmla="*/ 145419 h 1158244"/>
                  <a:gd name="connsiteX6" fmla="*/ 650 w 761272"/>
                  <a:gd name="connsiteY6" fmla="*/ 131608 h 115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272" h="1158244">
                    <a:moveTo>
                      <a:pt x="650" y="131608"/>
                    </a:moveTo>
                    <a:cubicBezTo>
                      <a:pt x="-7637" y="500416"/>
                      <a:pt x="64563" y="905705"/>
                      <a:pt x="144478" y="965236"/>
                    </a:cubicBezTo>
                    <a:cubicBezTo>
                      <a:pt x="232393" y="1030863"/>
                      <a:pt x="399653" y="1096300"/>
                      <a:pt x="662162" y="1157927"/>
                    </a:cubicBezTo>
                    <a:cubicBezTo>
                      <a:pt x="719978" y="1171548"/>
                      <a:pt x="800845" y="742065"/>
                      <a:pt x="739124" y="727111"/>
                    </a:cubicBezTo>
                    <a:cubicBezTo>
                      <a:pt x="596820" y="692440"/>
                      <a:pt x="385460" y="643863"/>
                      <a:pt x="350980" y="608430"/>
                    </a:cubicBezTo>
                    <a:cubicBezTo>
                      <a:pt x="311260" y="567758"/>
                      <a:pt x="273541" y="382401"/>
                      <a:pt x="171053" y="145419"/>
                    </a:cubicBezTo>
                    <a:cubicBezTo>
                      <a:pt x="92566" y="-36032"/>
                      <a:pt x="4841" y="-55558"/>
                      <a:pt x="650" y="131608"/>
                    </a:cubicBezTo>
                    <a:close/>
                  </a:path>
                </a:pathLst>
              </a:custGeom>
              <a:solidFill>
                <a:srgbClr val="D3766A"/>
              </a:solidFill>
              <a:ln w="9525" cap="flat">
                <a:noFill/>
                <a:prstDash val="solid"/>
                <a:miter/>
              </a:ln>
            </p:spPr>
            <p:txBody>
              <a:bodyPr rtlCol="0" anchor="ctr"/>
              <a:lstStyle/>
              <a:p>
                <a:endParaRPr lang="zh-CN" altLang="en-US"/>
              </a:p>
            </p:txBody>
          </p:sp>
          <p:sp>
            <p:nvSpPr>
              <p:cNvPr id="62" name="任意多边形: 形状 61"/>
              <p:cNvSpPr/>
              <p:nvPr/>
            </p:nvSpPr>
            <p:spPr>
              <a:xfrm>
                <a:off x="5446938" y="3298032"/>
                <a:ext cx="820559" cy="500793"/>
              </a:xfrm>
              <a:custGeom>
                <a:avLst/>
                <a:gdLst>
                  <a:gd name="connsiteX0" fmla="*/ 35746 w 820559"/>
                  <a:gd name="connsiteY0" fmla="*/ 102964 h 500793"/>
                  <a:gd name="connsiteX1" fmla="*/ 267204 w 820559"/>
                  <a:gd name="connsiteY1" fmla="*/ 8667 h 500793"/>
                  <a:gd name="connsiteX2" fmla="*/ 541905 w 820559"/>
                  <a:gd name="connsiteY2" fmla="*/ 29050 h 500793"/>
                  <a:gd name="connsiteX3" fmla="*/ 817654 w 820559"/>
                  <a:gd name="connsiteY3" fmla="*/ 268318 h 500793"/>
                  <a:gd name="connsiteX4" fmla="*/ 583053 w 820559"/>
                  <a:gd name="connsiteY4" fmla="*/ 174687 h 500793"/>
                  <a:gd name="connsiteX5" fmla="*/ 774315 w 820559"/>
                  <a:gd name="connsiteY5" fmla="*/ 365187 h 500793"/>
                  <a:gd name="connsiteX6" fmla="*/ 497518 w 820559"/>
                  <a:gd name="connsiteY6" fmla="*/ 239457 h 500793"/>
                  <a:gd name="connsiteX7" fmla="*/ 680017 w 820559"/>
                  <a:gd name="connsiteY7" fmla="*/ 433482 h 500793"/>
                  <a:gd name="connsiteX8" fmla="*/ 416937 w 820559"/>
                  <a:gd name="connsiteY8" fmla="*/ 316991 h 500793"/>
                  <a:gd name="connsiteX9" fmla="*/ 579910 w 820559"/>
                  <a:gd name="connsiteY9" fmla="*/ 482059 h 500793"/>
                  <a:gd name="connsiteX10" fmla="*/ 320449 w 820559"/>
                  <a:gd name="connsiteY10" fmla="*/ 399477 h 500793"/>
                  <a:gd name="connsiteX11" fmla="*/ 4123 w 820559"/>
                  <a:gd name="connsiteY11" fmla="*/ 496061 h 500793"/>
                  <a:gd name="connsiteX12" fmla="*/ 35746 w 820559"/>
                  <a:gd name="connsiteY12" fmla="*/ 102964 h 50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0559" h="500793">
                    <a:moveTo>
                      <a:pt x="35746" y="102964"/>
                    </a:moveTo>
                    <a:cubicBezTo>
                      <a:pt x="35746" y="102964"/>
                      <a:pt x="179193" y="25812"/>
                      <a:pt x="267204" y="8667"/>
                    </a:cubicBezTo>
                    <a:cubicBezTo>
                      <a:pt x="384933" y="-14384"/>
                      <a:pt x="495804" y="14191"/>
                      <a:pt x="541905" y="29050"/>
                    </a:cubicBezTo>
                    <a:cubicBezTo>
                      <a:pt x="637631" y="59911"/>
                      <a:pt x="847658" y="200500"/>
                      <a:pt x="817654" y="268318"/>
                    </a:cubicBezTo>
                    <a:cubicBezTo>
                      <a:pt x="790508" y="329564"/>
                      <a:pt x="583053" y="174687"/>
                      <a:pt x="583053" y="174687"/>
                    </a:cubicBezTo>
                    <a:cubicBezTo>
                      <a:pt x="583053" y="174687"/>
                      <a:pt x="820607" y="297655"/>
                      <a:pt x="774315" y="365187"/>
                    </a:cubicBezTo>
                    <a:cubicBezTo>
                      <a:pt x="728024" y="432720"/>
                      <a:pt x="497518" y="239457"/>
                      <a:pt x="497518" y="239457"/>
                    </a:cubicBezTo>
                    <a:cubicBezTo>
                      <a:pt x="497518" y="239457"/>
                      <a:pt x="738787" y="371283"/>
                      <a:pt x="680017" y="433482"/>
                    </a:cubicBezTo>
                    <a:cubicBezTo>
                      <a:pt x="635631" y="480440"/>
                      <a:pt x="416937" y="316991"/>
                      <a:pt x="416937" y="316991"/>
                    </a:cubicBezTo>
                    <a:cubicBezTo>
                      <a:pt x="416937" y="316991"/>
                      <a:pt x="623534" y="431291"/>
                      <a:pt x="579910" y="482059"/>
                    </a:cubicBezTo>
                    <a:cubicBezTo>
                      <a:pt x="531808" y="537685"/>
                      <a:pt x="320449" y="399477"/>
                      <a:pt x="320449" y="399477"/>
                    </a:cubicBezTo>
                    <a:cubicBezTo>
                      <a:pt x="188146" y="508729"/>
                      <a:pt x="80514" y="506634"/>
                      <a:pt x="4123" y="496061"/>
                    </a:cubicBezTo>
                    <a:cubicBezTo>
                      <a:pt x="-14450" y="493584"/>
                      <a:pt x="35746" y="102964"/>
                      <a:pt x="35746" y="102964"/>
                    </a:cubicBezTo>
                    <a:close/>
                  </a:path>
                </a:pathLst>
              </a:custGeom>
              <a:solidFill>
                <a:srgbClr val="D3766A"/>
              </a:solidFill>
              <a:ln w="9525" cap="flat">
                <a:noFill/>
                <a:prstDash val="solid"/>
                <a:miter/>
              </a:ln>
            </p:spPr>
            <p:txBody>
              <a:bodyPr rtlCol="0" anchor="ctr"/>
              <a:lstStyle/>
              <a:p>
                <a:endParaRPr lang="zh-CN" altLang="en-US"/>
              </a:p>
            </p:txBody>
          </p:sp>
          <p:sp>
            <p:nvSpPr>
              <p:cNvPr id="63" name="任意多边形: 形状 62"/>
              <p:cNvSpPr/>
              <p:nvPr/>
            </p:nvSpPr>
            <p:spPr>
              <a:xfrm>
                <a:off x="5949610" y="3424851"/>
                <a:ext cx="257165" cy="174931"/>
              </a:xfrm>
              <a:custGeom>
                <a:avLst/>
                <a:gdLst>
                  <a:gd name="connsiteX0" fmla="*/ 943 w 257165"/>
                  <a:gd name="connsiteY0" fmla="*/ 53 h 174931"/>
                  <a:gd name="connsiteX1" fmla="*/ 85334 w 257165"/>
                  <a:gd name="connsiteY1" fmla="*/ 42820 h 174931"/>
                  <a:gd name="connsiteX2" fmla="*/ 164678 w 257165"/>
                  <a:gd name="connsiteY2" fmla="*/ 93969 h 174931"/>
                  <a:gd name="connsiteX3" fmla="*/ 257165 w 257165"/>
                  <a:gd name="connsiteY3" fmla="*/ 174932 h 174931"/>
                  <a:gd name="connsiteX4" fmla="*/ 80762 w 257165"/>
                  <a:gd name="connsiteY4" fmla="*/ 50154 h 174931"/>
                  <a:gd name="connsiteX5" fmla="*/ 276 w 257165"/>
                  <a:gd name="connsiteY5" fmla="*/ 1100 h 174931"/>
                  <a:gd name="connsiteX6" fmla="*/ 943 w 257165"/>
                  <a:gd name="connsiteY6" fmla="*/ 53 h 17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65" h="174931">
                    <a:moveTo>
                      <a:pt x="943" y="53"/>
                    </a:moveTo>
                    <a:cubicBezTo>
                      <a:pt x="29518" y="13483"/>
                      <a:pt x="58093" y="26913"/>
                      <a:pt x="85334" y="42820"/>
                    </a:cubicBezTo>
                    <a:cubicBezTo>
                      <a:pt x="112576" y="58727"/>
                      <a:pt x="139151" y="75681"/>
                      <a:pt x="164678" y="93969"/>
                    </a:cubicBezTo>
                    <a:cubicBezTo>
                      <a:pt x="198531" y="117293"/>
                      <a:pt x="229567" y="144462"/>
                      <a:pt x="257165" y="174932"/>
                    </a:cubicBezTo>
                    <a:cubicBezTo>
                      <a:pt x="204207" y="124545"/>
                      <a:pt x="107909" y="66061"/>
                      <a:pt x="80762" y="50154"/>
                    </a:cubicBezTo>
                    <a:cubicBezTo>
                      <a:pt x="53616" y="34247"/>
                      <a:pt x="27422" y="17007"/>
                      <a:pt x="276" y="1100"/>
                    </a:cubicBezTo>
                    <a:cubicBezTo>
                      <a:pt x="-391" y="719"/>
                      <a:pt x="276" y="-233"/>
                      <a:pt x="943" y="53"/>
                    </a:cubicBezTo>
                    <a:close/>
                  </a:path>
                </a:pathLst>
              </a:custGeom>
              <a:solidFill>
                <a:srgbClr val="263238"/>
              </a:solidFill>
              <a:ln w="9525" cap="flat">
                <a:noFill/>
                <a:prstDash val="solid"/>
                <a:miter/>
              </a:ln>
            </p:spPr>
            <p:txBody>
              <a:bodyPr rtlCol="0" anchor="ctr"/>
              <a:lstStyle/>
              <a:p>
                <a:endParaRPr lang="zh-CN" altLang="en-US"/>
              </a:p>
            </p:txBody>
          </p:sp>
          <p:sp>
            <p:nvSpPr>
              <p:cNvPr id="64" name="任意多边形: 形状 63"/>
              <p:cNvSpPr/>
              <p:nvPr/>
            </p:nvSpPr>
            <p:spPr>
              <a:xfrm>
                <a:off x="5890573" y="3521811"/>
                <a:ext cx="206958" cy="123102"/>
              </a:xfrm>
              <a:custGeom>
                <a:avLst/>
                <a:gdLst>
                  <a:gd name="connsiteX0" fmla="*/ 734 w 206958"/>
                  <a:gd name="connsiteY0" fmla="*/ 58 h 123102"/>
                  <a:gd name="connsiteX1" fmla="*/ 107033 w 206958"/>
                  <a:gd name="connsiteY1" fmla="*/ 56350 h 123102"/>
                  <a:gd name="connsiteX2" fmla="*/ 205712 w 206958"/>
                  <a:gd name="connsiteY2" fmla="*/ 121311 h 123102"/>
                  <a:gd name="connsiteX3" fmla="*/ 203902 w 206958"/>
                  <a:gd name="connsiteY3" fmla="*/ 122168 h 123102"/>
                  <a:gd name="connsiteX4" fmla="*/ 102652 w 206958"/>
                  <a:gd name="connsiteY4" fmla="*/ 63304 h 123102"/>
                  <a:gd name="connsiteX5" fmla="*/ 258 w 206958"/>
                  <a:gd name="connsiteY5" fmla="*/ 915 h 123102"/>
                  <a:gd name="connsiteX6" fmla="*/ 734 w 206958"/>
                  <a:gd name="connsiteY6" fmla="*/ 58 h 123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958" h="123102">
                    <a:moveTo>
                      <a:pt x="734" y="58"/>
                    </a:moveTo>
                    <a:cubicBezTo>
                      <a:pt x="36263" y="19108"/>
                      <a:pt x="72267" y="36062"/>
                      <a:pt x="107033" y="56350"/>
                    </a:cubicBezTo>
                    <a:cubicBezTo>
                      <a:pt x="141800" y="76639"/>
                      <a:pt x="172660" y="98736"/>
                      <a:pt x="205712" y="121311"/>
                    </a:cubicBezTo>
                    <a:cubicBezTo>
                      <a:pt x="208284" y="123025"/>
                      <a:pt x="206474" y="123883"/>
                      <a:pt x="203902" y="122168"/>
                    </a:cubicBezTo>
                    <a:cubicBezTo>
                      <a:pt x="169898" y="101023"/>
                      <a:pt x="137227" y="84068"/>
                      <a:pt x="102652" y="63304"/>
                    </a:cubicBezTo>
                    <a:cubicBezTo>
                      <a:pt x="68076" y="42539"/>
                      <a:pt x="35024" y="20346"/>
                      <a:pt x="258" y="915"/>
                    </a:cubicBezTo>
                    <a:cubicBezTo>
                      <a:pt x="-314" y="629"/>
                      <a:pt x="163" y="-228"/>
                      <a:pt x="734" y="58"/>
                    </a:cubicBezTo>
                    <a:close/>
                  </a:path>
                </a:pathLst>
              </a:custGeom>
              <a:solidFill>
                <a:srgbClr val="263238"/>
              </a:solidFill>
              <a:ln w="9525" cap="flat">
                <a:noFill/>
                <a:prstDash val="solid"/>
                <a:miter/>
              </a:ln>
            </p:spPr>
            <p:txBody>
              <a:bodyPr rtlCol="0" anchor="ctr"/>
              <a:lstStyle/>
              <a:p>
                <a:endParaRPr lang="zh-CN" altLang="en-US"/>
              </a:p>
            </p:txBody>
          </p:sp>
          <p:sp>
            <p:nvSpPr>
              <p:cNvPr id="65" name="任意多边形: 形状 64"/>
              <p:cNvSpPr/>
              <p:nvPr/>
            </p:nvSpPr>
            <p:spPr>
              <a:xfrm>
                <a:off x="5824135" y="3595867"/>
                <a:ext cx="158302" cy="100476"/>
              </a:xfrm>
              <a:custGeom>
                <a:avLst/>
                <a:gdLst>
                  <a:gd name="connsiteX0" fmla="*/ 1355 w 158302"/>
                  <a:gd name="connsiteY0" fmla="*/ 106 h 100476"/>
                  <a:gd name="connsiteX1" fmla="*/ 157279 w 158302"/>
                  <a:gd name="connsiteY1" fmla="*/ 98594 h 100476"/>
                  <a:gd name="connsiteX2" fmla="*/ 154707 w 158302"/>
                  <a:gd name="connsiteY2" fmla="*/ 99547 h 100476"/>
                  <a:gd name="connsiteX3" fmla="*/ 497 w 158302"/>
                  <a:gd name="connsiteY3" fmla="*/ 2011 h 100476"/>
                  <a:gd name="connsiteX4" fmla="*/ 1355 w 158302"/>
                  <a:gd name="connsiteY4" fmla="*/ 106 h 100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02" h="100476">
                    <a:moveTo>
                      <a:pt x="1355" y="106"/>
                    </a:moveTo>
                    <a:cubicBezTo>
                      <a:pt x="57171" y="25918"/>
                      <a:pt x="108130" y="62018"/>
                      <a:pt x="157279" y="98594"/>
                    </a:cubicBezTo>
                    <a:cubicBezTo>
                      <a:pt x="159755" y="100404"/>
                      <a:pt x="157279" y="101261"/>
                      <a:pt x="154707" y="99547"/>
                    </a:cubicBezTo>
                    <a:cubicBezTo>
                      <a:pt x="103558" y="65733"/>
                      <a:pt x="63553" y="38968"/>
                      <a:pt x="497" y="2011"/>
                    </a:cubicBezTo>
                    <a:cubicBezTo>
                      <a:pt x="-550" y="1439"/>
                      <a:pt x="212" y="-466"/>
                      <a:pt x="1355" y="106"/>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4920424" y="3558540"/>
                <a:ext cx="137541" cy="108203"/>
              </a:xfrm>
              <a:custGeom>
                <a:avLst/>
                <a:gdLst>
                  <a:gd name="connsiteX0" fmla="*/ 0 w 137541"/>
                  <a:gd name="connsiteY0" fmla="*/ 0 h 108203"/>
                  <a:gd name="connsiteX1" fmla="*/ 27051 w 137541"/>
                  <a:gd name="connsiteY1" fmla="*/ 34957 h 108203"/>
                  <a:gd name="connsiteX2" fmla="*/ 62008 w 137541"/>
                  <a:gd name="connsiteY2" fmla="*/ 60579 h 108203"/>
                  <a:gd name="connsiteX3" fmla="*/ 137541 w 137541"/>
                  <a:gd name="connsiteY3" fmla="*/ 108204 h 108203"/>
                  <a:gd name="connsiteX4" fmla="*/ 57055 w 137541"/>
                  <a:gd name="connsiteY4" fmla="*/ 68961 h 108203"/>
                  <a:gd name="connsiteX5" fmla="*/ 21908 w 137541"/>
                  <a:gd name="connsiteY5" fmla="*/ 39814 h 108203"/>
                  <a:gd name="connsiteX6" fmla="*/ 0 w 137541"/>
                  <a:gd name="connsiteY6" fmla="*/ 0 h 1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541" h="108203">
                    <a:moveTo>
                      <a:pt x="0" y="0"/>
                    </a:moveTo>
                    <a:cubicBezTo>
                      <a:pt x="7949" y="12441"/>
                      <a:pt x="17002" y="24141"/>
                      <a:pt x="27051" y="34957"/>
                    </a:cubicBezTo>
                    <a:cubicBezTo>
                      <a:pt x="37510" y="45017"/>
                      <a:pt x="49266" y="53634"/>
                      <a:pt x="62008" y="60579"/>
                    </a:cubicBezTo>
                    <a:cubicBezTo>
                      <a:pt x="87154" y="75914"/>
                      <a:pt x="112967" y="90678"/>
                      <a:pt x="137541" y="108204"/>
                    </a:cubicBezTo>
                    <a:cubicBezTo>
                      <a:pt x="109414" y="97973"/>
                      <a:pt x="82437" y="84820"/>
                      <a:pt x="57055" y="68961"/>
                    </a:cubicBezTo>
                    <a:cubicBezTo>
                      <a:pt x="43769" y="61312"/>
                      <a:pt x="31883" y="51456"/>
                      <a:pt x="21908" y="39814"/>
                    </a:cubicBezTo>
                    <a:cubicBezTo>
                      <a:pt x="12623" y="27734"/>
                      <a:pt x="5236" y="14308"/>
                      <a:pt x="0" y="0"/>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4787611" y="2608491"/>
                <a:ext cx="289213" cy="547998"/>
              </a:xfrm>
              <a:custGeom>
                <a:avLst/>
                <a:gdLst>
                  <a:gd name="connsiteX0" fmla="*/ 3463 w 289213"/>
                  <a:gd name="connsiteY0" fmla="*/ 547999 h 547998"/>
                  <a:gd name="connsiteX1" fmla="*/ 289213 w 289213"/>
                  <a:gd name="connsiteY1" fmla="*/ 332638 h 547998"/>
                  <a:gd name="connsiteX2" fmla="*/ 166341 w 289213"/>
                  <a:gd name="connsiteY2" fmla="*/ 80988 h 547998"/>
                  <a:gd name="connsiteX3" fmla="*/ 10702 w 289213"/>
                  <a:gd name="connsiteY3" fmla="*/ 126708 h 547998"/>
                  <a:gd name="connsiteX4" fmla="*/ 3463 w 289213"/>
                  <a:gd name="connsiteY4" fmla="*/ 547999 h 54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13" h="547998">
                    <a:moveTo>
                      <a:pt x="3463" y="547999"/>
                    </a:moveTo>
                    <a:lnTo>
                      <a:pt x="289213" y="332638"/>
                    </a:lnTo>
                    <a:cubicBezTo>
                      <a:pt x="289213" y="332638"/>
                      <a:pt x="218443" y="167094"/>
                      <a:pt x="166341" y="80988"/>
                    </a:cubicBezTo>
                    <a:cubicBezTo>
                      <a:pt x="97475" y="-33312"/>
                      <a:pt x="38992" y="-34074"/>
                      <a:pt x="10702" y="126708"/>
                    </a:cubicBezTo>
                    <a:cubicBezTo>
                      <a:pt x="-7967" y="234245"/>
                      <a:pt x="3463" y="547999"/>
                      <a:pt x="3463" y="547999"/>
                    </a:cubicBezTo>
                    <a:close/>
                  </a:path>
                </a:pathLst>
              </a:custGeom>
              <a:solidFill>
                <a:srgbClr val="C53F3F"/>
              </a:solidFill>
              <a:ln w="9525" cap="flat">
                <a:noFill/>
                <a:prstDash val="solid"/>
                <a:miter/>
              </a:ln>
            </p:spPr>
            <p:txBody>
              <a:bodyPr rtlCol="0" anchor="ctr"/>
              <a:lstStyle/>
              <a:p>
                <a:endParaRPr lang="zh-CN" altLang="en-US"/>
              </a:p>
            </p:txBody>
          </p:sp>
          <p:sp>
            <p:nvSpPr>
              <p:cNvPr id="68" name="任意多边形: 形状 67"/>
              <p:cNvSpPr/>
              <p:nvPr/>
            </p:nvSpPr>
            <p:spPr>
              <a:xfrm>
                <a:off x="4787836" y="2767964"/>
                <a:ext cx="217267" cy="192595"/>
              </a:xfrm>
              <a:custGeom>
                <a:avLst/>
                <a:gdLst>
                  <a:gd name="connsiteX0" fmla="*/ 15145 w 217267"/>
                  <a:gd name="connsiteY0" fmla="*/ 183071 h 192595"/>
                  <a:gd name="connsiteX1" fmla="*/ 5620 w 217267"/>
                  <a:gd name="connsiteY1" fmla="*/ 192596 h 192595"/>
                  <a:gd name="connsiteX2" fmla="*/ 0 w 217267"/>
                  <a:gd name="connsiteY2" fmla="*/ 190691 h 192595"/>
                  <a:gd name="connsiteX3" fmla="*/ 0 w 217267"/>
                  <a:gd name="connsiteY3" fmla="*/ 174879 h 192595"/>
                  <a:gd name="connsiteX4" fmla="*/ 5525 w 217267"/>
                  <a:gd name="connsiteY4" fmla="*/ 173069 h 192595"/>
                  <a:gd name="connsiteX5" fmla="*/ 15156 w 217267"/>
                  <a:gd name="connsiteY5" fmla="*/ 182487 h 192595"/>
                  <a:gd name="connsiteX6" fmla="*/ 15145 w 217267"/>
                  <a:gd name="connsiteY6" fmla="*/ 183071 h 192595"/>
                  <a:gd name="connsiteX7" fmla="*/ 207740 w 217267"/>
                  <a:gd name="connsiteY7" fmla="*/ 173546 h 192595"/>
                  <a:gd name="connsiteX8" fmla="*/ 198215 w 217267"/>
                  <a:gd name="connsiteY8" fmla="*/ 183071 h 192595"/>
                  <a:gd name="connsiteX9" fmla="*/ 207740 w 217267"/>
                  <a:gd name="connsiteY9" fmla="*/ 192596 h 192595"/>
                  <a:gd name="connsiteX10" fmla="*/ 217265 w 217267"/>
                  <a:gd name="connsiteY10" fmla="*/ 183071 h 192595"/>
                  <a:gd name="connsiteX11" fmla="*/ 207933 w 217267"/>
                  <a:gd name="connsiteY11" fmla="*/ 173357 h 192595"/>
                  <a:gd name="connsiteX12" fmla="*/ 207740 w 217267"/>
                  <a:gd name="connsiteY12" fmla="*/ 173355 h 192595"/>
                  <a:gd name="connsiteX13" fmla="*/ 106585 w 217267"/>
                  <a:gd name="connsiteY13" fmla="*/ 191 h 192595"/>
                  <a:gd name="connsiteX14" fmla="*/ 97060 w 217267"/>
                  <a:gd name="connsiteY14" fmla="*/ 9716 h 192595"/>
                  <a:gd name="connsiteX15" fmla="*/ 106585 w 217267"/>
                  <a:gd name="connsiteY15" fmla="*/ 19241 h 192595"/>
                  <a:gd name="connsiteX16" fmla="*/ 116110 w 217267"/>
                  <a:gd name="connsiteY16" fmla="*/ 9716 h 192595"/>
                  <a:gd name="connsiteX17" fmla="*/ 106777 w 217267"/>
                  <a:gd name="connsiteY17" fmla="*/ 2 h 192595"/>
                  <a:gd name="connsiteX18" fmla="*/ 106585 w 217267"/>
                  <a:gd name="connsiteY18" fmla="*/ 0 h 19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267" h="192595">
                    <a:moveTo>
                      <a:pt x="15145" y="183071"/>
                    </a:moveTo>
                    <a:cubicBezTo>
                      <a:pt x="15145" y="188331"/>
                      <a:pt x="10880" y="192596"/>
                      <a:pt x="5620" y="192596"/>
                    </a:cubicBezTo>
                    <a:cubicBezTo>
                      <a:pt x="3591" y="192575"/>
                      <a:pt x="1623" y="191908"/>
                      <a:pt x="0" y="190691"/>
                    </a:cubicBezTo>
                    <a:cubicBezTo>
                      <a:pt x="0" y="185452"/>
                      <a:pt x="0" y="180213"/>
                      <a:pt x="0" y="174879"/>
                    </a:cubicBezTo>
                    <a:cubicBezTo>
                      <a:pt x="1608" y="173715"/>
                      <a:pt x="3539" y="173082"/>
                      <a:pt x="5525" y="173069"/>
                    </a:cubicBezTo>
                    <a:cubicBezTo>
                      <a:pt x="10785" y="173010"/>
                      <a:pt x="15097" y="177226"/>
                      <a:pt x="15156" y="182487"/>
                    </a:cubicBezTo>
                    <a:cubicBezTo>
                      <a:pt x="15158" y="182681"/>
                      <a:pt x="15155" y="182876"/>
                      <a:pt x="15145" y="183071"/>
                    </a:cubicBezTo>
                    <a:close/>
                    <a:moveTo>
                      <a:pt x="207740" y="173546"/>
                    </a:moveTo>
                    <a:cubicBezTo>
                      <a:pt x="202480" y="173546"/>
                      <a:pt x="198215" y="177810"/>
                      <a:pt x="198215" y="183071"/>
                    </a:cubicBezTo>
                    <a:cubicBezTo>
                      <a:pt x="198215" y="188331"/>
                      <a:pt x="202480" y="192596"/>
                      <a:pt x="207740" y="192596"/>
                    </a:cubicBezTo>
                    <a:cubicBezTo>
                      <a:pt x="213001" y="192596"/>
                      <a:pt x="217265" y="188331"/>
                      <a:pt x="217265" y="183071"/>
                    </a:cubicBezTo>
                    <a:cubicBezTo>
                      <a:pt x="217370" y="177811"/>
                      <a:pt x="213192" y="173462"/>
                      <a:pt x="207933" y="173357"/>
                    </a:cubicBezTo>
                    <a:cubicBezTo>
                      <a:pt x="207869" y="173356"/>
                      <a:pt x="207804" y="173355"/>
                      <a:pt x="207740" y="173355"/>
                    </a:cubicBezTo>
                    <a:close/>
                    <a:moveTo>
                      <a:pt x="106585" y="191"/>
                    </a:moveTo>
                    <a:cubicBezTo>
                      <a:pt x="101324" y="191"/>
                      <a:pt x="97060" y="4455"/>
                      <a:pt x="97060" y="9716"/>
                    </a:cubicBezTo>
                    <a:cubicBezTo>
                      <a:pt x="97060" y="14976"/>
                      <a:pt x="101324" y="19241"/>
                      <a:pt x="106585" y="19241"/>
                    </a:cubicBezTo>
                    <a:cubicBezTo>
                      <a:pt x="111845" y="19241"/>
                      <a:pt x="116110" y="14976"/>
                      <a:pt x="116110" y="9716"/>
                    </a:cubicBezTo>
                    <a:cubicBezTo>
                      <a:pt x="116215" y="4456"/>
                      <a:pt x="112037" y="107"/>
                      <a:pt x="106777" y="2"/>
                    </a:cubicBezTo>
                    <a:cubicBezTo>
                      <a:pt x="106713" y="1"/>
                      <a:pt x="106649" y="0"/>
                      <a:pt x="106585" y="0"/>
                    </a:cubicBezTo>
                    <a:close/>
                  </a:path>
                </a:pathLst>
              </a:custGeom>
              <a:solidFill>
                <a:srgbClr val="FFFFFF"/>
              </a:solidFill>
              <a:ln w="9525" cap="flat">
                <a:noFill/>
                <a:prstDash val="solid"/>
                <a:miter/>
              </a:ln>
            </p:spPr>
            <p:txBody>
              <a:bodyPr rtlCol="0" anchor="ctr"/>
              <a:lstStyle/>
              <a:p>
                <a:endParaRPr lang="zh-CN" altLang="en-US"/>
              </a:p>
            </p:txBody>
          </p:sp>
          <p:sp>
            <p:nvSpPr>
              <p:cNvPr id="69" name="任意多边形: 形状 68"/>
              <p:cNvSpPr/>
              <p:nvPr/>
            </p:nvSpPr>
            <p:spPr>
              <a:xfrm>
                <a:off x="5023280" y="2819268"/>
                <a:ext cx="60402" cy="149345"/>
              </a:xfrm>
              <a:custGeom>
                <a:avLst/>
                <a:gdLst>
                  <a:gd name="connsiteX0" fmla="*/ 18969 w 60402"/>
                  <a:gd name="connsiteY0" fmla="*/ 148245 h 149345"/>
                  <a:gd name="connsiteX1" fmla="*/ 52878 w 60402"/>
                  <a:gd name="connsiteY1" fmla="*/ 121194 h 149345"/>
                  <a:gd name="connsiteX2" fmla="*/ 26399 w 60402"/>
                  <a:gd name="connsiteY2" fmla="*/ 63377 h 149345"/>
                  <a:gd name="connsiteX3" fmla="*/ 13921 w 60402"/>
                  <a:gd name="connsiteY3" fmla="*/ 34136 h 149345"/>
                  <a:gd name="connsiteX4" fmla="*/ 110 w 60402"/>
                  <a:gd name="connsiteY4" fmla="*/ 1751 h 149345"/>
                  <a:gd name="connsiteX5" fmla="*/ 2110 w 60402"/>
                  <a:gd name="connsiteY5" fmla="*/ 703 h 149345"/>
                  <a:gd name="connsiteX6" fmla="*/ 18017 w 60402"/>
                  <a:gd name="connsiteY6" fmla="*/ 32135 h 149345"/>
                  <a:gd name="connsiteX7" fmla="*/ 31828 w 60402"/>
                  <a:gd name="connsiteY7" fmla="*/ 60234 h 149345"/>
                  <a:gd name="connsiteX8" fmla="*/ 60403 w 60402"/>
                  <a:gd name="connsiteY8" fmla="*/ 121575 h 149345"/>
                  <a:gd name="connsiteX9" fmla="*/ 19922 w 60402"/>
                  <a:gd name="connsiteY9" fmla="*/ 149293 h 149345"/>
                  <a:gd name="connsiteX10" fmla="*/ 18969 w 60402"/>
                  <a:gd name="connsiteY10" fmla="*/ 148245 h 1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02" h="149345">
                    <a:moveTo>
                      <a:pt x="18969" y="148245"/>
                    </a:moveTo>
                    <a:cubicBezTo>
                      <a:pt x="21636" y="145292"/>
                      <a:pt x="50307" y="122242"/>
                      <a:pt x="52878" y="121194"/>
                    </a:cubicBezTo>
                    <a:cubicBezTo>
                      <a:pt x="44020" y="102144"/>
                      <a:pt x="34971" y="83094"/>
                      <a:pt x="26399" y="63377"/>
                    </a:cubicBezTo>
                    <a:cubicBezTo>
                      <a:pt x="22112" y="53852"/>
                      <a:pt x="17921" y="44327"/>
                      <a:pt x="13921" y="34136"/>
                    </a:cubicBezTo>
                    <a:cubicBezTo>
                      <a:pt x="9920" y="23944"/>
                      <a:pt x="4396" y="11276"/>
                      <a:pt x="110" y="1751"/>
                    </a:cubicBezTo>
                    <a:cubicBezTo>
                      <a:pt x="-462" y="226"/>
                      <a:pt x="1348" y="-726"/>
                      <a:pt x="2110" y="703"/>
                    </a:cubicBezTo>
                    <a:cubicBezTo>
                      <a:pt x="8396" y="12704"/>
                      <a:pt x="12683" y="21753"/>
                      <a:pt x="18017" y="32135"/>
                    </a:cubicBezTo>
                    <a:cubicBezTo>
                      <a:pt x="23351" y="42518"/>
                      <a:pt x="27542" y="51185"/>
                      <a:pt x="31828" y="60234"/>
                    </a:cubicBezTo>
                    <a:cubicBezTo>
                      <a:pt x="41353" y="80237"/>
                      <a:pt x="51926" y="101192"/>
                      <a:pt x="60403" y="121575"/>
                    </a:cubicBezTo>
                    <a:cubicBezTo>
                      <a:pt x="47542" y="131706"/>
                      <a:pt x="34018" y="140966"/>
                      <a:pt x="19922" y="149293"/>
                    </a:cubicBezTo>
                    <a:cubicBezTo>
                      <a:pt x="19065" y="149579"/>
                      <a:pt x="18588" y="148626"/>
                      <a:pt x="18969" y="148245"/>
                    </a:cubicBezTo>
                    <a:close/>
                  </a:path>
                </a:pathLst>
              </a:custGeom>
              <a:solidFill>
                <a:srgbClr val="263238"/>
              </a:solidFill>
              <a:ln w="9525" cap="flat">
                <a:noFill/>
                <a:prstDash val="solid"/>
                <a:miter/>
              </a:ln>
            </p:spPr>
            <p:txBody>
              <a:bodyPr rtlCol="0" anchor="ctr"/>
              <a:lstStyle/>
              <a:p>
                <a:endParaRPr lang="zh-CN" altLang="en-US"/>
              </a:p>
            </p:txBody>
          </p:sp>
          <p:sp>
            <p:nvSpPr>
              <p:cNvPr id="70" name="任意多边形: 形状 69"/>
              <p:cNvSpPr/>
              <p:nvPr/>
            </p:nvSpPr>
            <p:spPr>
              <a:xfrm>
                <a:off x="4799130" y="2917099"/>
                <a:ext cx="250318" cy="192671"/>
              </a:xfrm>
              <a:custGeom>
                <a:avLst/>
                <a:gdLst>
                  <a:gd name="connsiteX0" fmla="*/ 422 w 250318"/>
                  <a:gd name="connsiteY0" fmla="*/ 190431 h 192671"/>
                  <a:gd name="connsiteX1" fmla="*/ 121199 w 250318"/>
                  <a:gd name="connsiteY1" fmla="*/ 90800 h 192671"/>
                  <a:gd name="connsiteX2" fmla="*/ 183873 w 250318"/>
                  <a:gd name="connsiteY2" fmla="*/ 44032 h 192671"/>
                  <a:gd name="connsiteX3" fmla="*/ 248548 w 250318"/>
                  <a:gd name="connsiteY3" fmla="*/ 217 h 192671"/>
                  <a:gd name="connsiteX4" fmla="*/ 249881 w 250318"/>
                  <a:gd name="connsiteY4" fmla="*/ 2027 h 192671"/>
                  <a:gd name="connsiteX5" fmla="*/ 187493 w 250318"/>
                  <a:gd name="connsiteY5" fmla="*/ 49652 h 192671"/>
                  <a:gd name="connsiteX6" fmla="*/ 125104 w 250318"/>
                  <a:gd name="connsiteY6" fmla="*/ 97277 h 192671"/>
                  <a:gd name="connsiteX7" fmla="*/ 1279 w 250318"/>
                  <a:gd name="connsiteY7" fmla="*/ 192527 h 192671"/>
                  <a:gd name="connsiteX8" fmla="*/ 422 w 250318"/>
                  <a:gd name="connsiteY8" fmla="*/ 190431 h 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318" h="192671">
                    <a:moveTo>
                      <a:pt x="422" y="190431"/>
                    </a:moveTo>
                    <a:cubicBezTo>
                      <a:pt x="39855" y="156237"/>
                      <a:pt x="79765" y="122614"/>
                      <a:pt x="121199" y="90800"/>
                    </a:cubicBezTo>
                    <a:cubicBezTo>
                      <a:pt x="141900" y="74925"/>
                      <a:pt x="162791" y="59336"/>
                      <a:pt x="183873" y="44032"/>
                    </a:cubicBezTo>
                    <a:cubicBezTo>
                      <a:pt x="205019" y="28792"/>
                      <a:pt x="227783" y="15457"/>
                      <a:pt x="248548" y="217"/>
                    </a:cubicBezTo>
                    <a:cubicBezTo>
                      <a:pt x="249691" y="-640"/>
                      <a:pt x="251024" y="1265"/>
                      <a:pt x="249881" y="2027"/>
                    </a:cubicBezTo>
                    <a:cubicBezTo>
                      <a:pt x="228260" y="16410"/>
                      <a:pt x="208352" y="33840"/>
                      <a:pt x="187493" y="49652"/>
                    </a:cubicBezTo>
                    <a:cubicBezTo>
                      <a:pt x="166633" y="65464"/>
                      <a:pt x="145868" y="80894"/>
                      <a:pt x="125104" y="97277"/>
                    </a:cubicBezTo>
                    <a:cubicBezTo>
                      <a:pt x="83765" y="128805"/>
                      <a:pt x="42236" y="160428"/>
                      <a:pt x="1279" y="192527"/>
                    </a:cubicBezTo>
                    <a:cubicBezTo>
                      <a:pt x="517" y="193194"/>
                      <a:pt x="-626" y="191384"/>
                      <a:pt x="422" y="190431"/>
                    </a:cubicBezTo>
                    <a:close/>
                  </a:path>
                </a:pathLst>
              </a:custGeom>
              <a:solidFill>
                <a:srgbClr val="263238"/>
              </a:solidFill>
              <a:ln w="9525" cap="flat">
                <a:noFill/>
                <a:prstDash val="solid"/>
                <a:miter/>
              </a:ln>
            </p:spPr>
            <p:txBody>
              <a:bodyPr rtlCol="0" anchor="ctr"/>
              <a:lstStyle/>
              <a:p>
                <a:endParaRPr lang="zh-CN" altLang="en-US"/>
              </a:p>
            </p:txBody>
          </p:sp>
          <p:sp>
            <p:nvSpPr>
              <p:cNvPr id="71" name="任意多边形: 形状 70"/>
              <p:cNvSpPr/>
              <p:nvPr/>
            </p:nvSpPr>
            <p:spPr>
              <a:xfrm>
                <a:off x="4783804" y="2917602"/>
                <a:ext cx="41941" cy="244125"/>
              </a:xfrm>
              <a:custGeom>
                <a:avLst/>
                <a:gdLst>
                  <a:gd name="connsiteX0" fmla="*/ 41941 w 41941"/>
                  <a:gd name="connsiteY0" fmla="*/ 212693 h 244125"/>
                  <a:gd name="connsiteX1" fmla="*/ 25463 w 41941"/>
                  <a:gd name="connsiteY1" fmla="*/ 226981 h 244125"/>
                  <a:gd name="connsiteX2" fmla="*/ 8699 w 41941"/>
                  <a:gd name="connsiteY2" fmla="*/ 241078 h 244125"/>
                  <a:gd name="connsiteX3" fmla="*/ 4794 w 41941"/>
                  <a:gd name="connsiteY3" fmla="*/ 244126 h 244125"/>
                  <a:gd name="connsiteX4" fmla="*/ 4794 w 41941"/>
                  <a:gd name="connsiteY4" fmla="*/ 238982 h 244125"/>
                  <a:gd name="connsiteX5" fmla="*/ 1365 w 41941"/>
                  <a:gd name="connsiteY5" fmla="*/ 179356 h 244125"/>
                  <a:gd name="connsiteX6" fmla="*/ 31 w 41941"/>
                  <a:gd name="connsiteY6" fmla="*/ 119539 h 244125"/>
                  <a:gd name="connsiteX7" fmla="*/ 698 w 41941"/>
                  <a:gd name="connsiteY7" fmla="*/ 59722 h 244125"/>
                  <a:gd name="connsiteX8" fmla="*/ 3937 w 41941"/>
                  <a:gd name="connsiteY8" fmla="*/ 0 h 244125"/>
                  <a:gd name="connsiteX9" fmla="*/ 7270 w 41941"/>
                  <a:gd name="connsiteY9" fmla="*/ 59722 h 244125"/>
                  <a:gd name="connsiteX10" fmla="*/ 9271 w 41941"/>
                  <a:gd name="connsiteY10" fmla="*/ 119444 h 244125"/>
                  <a:gd name="connsiteX11" fmla="*/ 10223 w 41941"/>
                  <a:gd name="connsiteY11" fmla="*/ 179070 h 244125"/>
                  <a:gd name="connsiteX12" fmla="*/ 10223 w 41941"/>
                  <a:gd name="connsiteY12" fmla="*/ 238792 h 244125"/>
                  <a:gd name="connsiteX13" fmla="*/ 6032 w 41941"/>
                  <a:gd name="connsiteY13" fmla="*/ 236792 h 244125"/>
                  <a:gd name="connsiteX14" fmla="*/ 24130 w 41941"/>
                  <a:gd name="connsiteY14" fmla="*/ 224600 h 244125"/>
                  <a:gd name="connsiteX15" fmla="*/ 41941 w 41941"/>
                  <a:gd name="connsiteY15" fmla="*/ 212693 h 24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941" h="244125">
                    <a:moveTo>
                      <a:pt x="41941" y="212693"/>
                    </a:moveTo>
                    <a:cubicBezTo>
                      <a:pt x="36512" y="217551"/>
                      <a:pt x="30988" y="222218"/>
                      <a:pt x="25463" y="226981"/>
                    </a:cubicBezTo>
                    <a:cubicBezTo>
                      <a:pt x="19939" y="231743"/>
                      <a:pt x="14414" y="236506"/>
                      <a:pt x="8699" y="241078"/>
                    </a:cubicBezTo>
                    <a:lnTo>
                      <a:pt x="4794" y="244126"/>
                    </a:lnTo>
                    <a:lnTo>
                      <a:pt x="4794" y="238982"/>
                    </a:lnTo>
                    <a:cubicBezTo>
                      <a:pt x="3460" y="219075"/>
                      <a:pt x="2032" y="199263"/>
                      <a:pt x="1365" y="179356"/>
                    </a:cubicBezTo>
                    <a:cubicBezTo>
                      <a:pt x="698" y="159449"/>
                      <a:pt x="127" y="139446"/>
                      <a:pt x="31" y="119539"/>
                    </a:cubicBezTo>
                    <a:cubicBezTo>
                      <a:pt x="-64" y="99632"/>
                      <a:pt x="31" y="79724"/>
                      <a:pt x="698" y="59722"/>
                    </a:cubicBezTo>
                    <a:cubicBezTo>
                      <a:pt x="1365" y="39719"/>
                      <a:pt x="2222" y="19907"/>
                      <a:pt x="3937" y="0"/>
                    </a:cubicBezTo>
                    <a:cubicBezTo>
                      <a:pt x="5461" y="19907"/>
                      <a:pt x="6413" y="39815"/>
                      <a:pt x="7270" y="59722"/>
                    </a:cubicBezTo>
                    <a:cubicBezTo>
                      <a:pt x="8127" y="79629"/>
                      <a:pt x="8794" y="99536"/>
                      <a:pt x="9271" y="119444"/>
                    </a:cubicBezTo>
                    <a:lnTo>
                      <a:pt x="10223" y="179070"/>
                    </a:lnTo>
                    <a:cubicBezTo>
                      <a:pt x="10223" y="198977"/>
                      <a:pt x="10223" y="218884"/>
                      <a:pt x="10223" y="238792"/>
                    </a:cubicBezTo>
                    <a:lnTo>
                      <a:pt x="6032" y="236792"/>
                    </a:lnTo>
                    <a:cubicBezTo>
                      <a:pt x="11938" y="232600"/>
                      <a:pt x="18034" y="228600"/>
                      <a:pt x="24130" y="224600"/>
                    </a:cubicBezTo>
                    <a:cubicBezTo>
                      <a:pt x="30226" y="220599"/>
                      <a:pt x="35845" y="216599"/>
                      <a:pt x="41941" y="212693"/>
                    </a:cubicBezTo>
                    <a:close/>
                  </a:path>
                </a:pathLst>
              </a:custGeom>
              <a:solidFill>
                <a:srgbClr val="263238"/>
              </a:solidFill>
              <a:ln w="9525" cap="flat">
                <a:noFill/>
                <a:prstDash val="solid"/>
                <a:miter/>
              </a:ln>
            </p:spPr>
            <p:txBody>
              <a:bodyPr rtlCol="0" anchor="ctr"/>
              <a:lstStyle/>
              <a:p>
                <a:endParaRPr lang="zh-CN" altLang="en-US"/>
              </a:p>
            </p:txBody>
          </p:sp>
          <p:sp>
            <p:nvSpPr>
              <p:cNvPr id="72" name="任意多边形: 形状 71"/>
              <p:cNvSpPr/>
              <p:nvPr/>
            </p:nvSpPr>
            <p:spPr>
              <a:xfrm>
                <a:off x="4770691" y="2963608"/>
                <a:ext cx="17145" cy="59054"/>
              </a:xfrm>
              <a:custGeom>
                <a:avLst/>
                <a:gdLst>
                  <a:gd name="connsiteX0" fmla="*/ 0 w 17145"/>
                  <a:gd name="connsiteY0" fmla="*/ 0 h 59054"/>
                  <a:gd name="connsiteX1" fmla="*/ 12002 w 17145"/>
                  <a:gd name="connsiteY1" fmla="*/ 28575 h 59054"/>
                  <a:gd name="connsiteX2" fmla="*/ 17145 w 17145"/>
                  <a:gd name="connsiteY2" fmla="*/ 59055 h 59054"/>
                  <a:gd name="connsiteX3" fmla="*/ 0 w 17145"/>
                  <a:gd name="connsiteY3" fmla="*/ 191 h 59054"/>
                </a:gdLst>
                <a:ahLst/>
                <a:cxnLst>
                  <a:cxn ang="0">
                    <a:pos x="connsiteX0" y="connsiteY0"/>
                  </a:cxn>
                  <a:cxn ang="0">
                    <a:pos x="connsiteX1" y="connsiteY1"/>
                  </a:cxn>
                  <a:cxn ang="0">
                    <a:pos x="connsiteX2" y="connsiteY2"/>
                  </a:cxn>
                  <a:cxn ang="0">
                    <a:pos x="connsiteX3" y="connsiteY3"/>
                  </a:cxn>
                </a:cxnLst>
                <a:rect l="l" t="t" r="r" b="b"/>
                <a:pathLst>
                  <a:path w="17145" h="59054">
                    <a:moveTo>
                      <a:pt x="0" y="0"/>
                    </a:moveTo>
                    <a:cubicBezTo>
                      <a:pt x="5192" y="8979"/>
                      <a:pt x="9225" y="18581"/>
                      <a:pt x="12002" y="28575"/>
                    </a:cubicBezTo>
                    <a:cubicBezTo>
                      <a:pt x="15037" y="38467"/>
                      <a:pt x="16767" y="48714"/>
                      <a:pt x="17145" y="59055"/>
                    </a:cubicBezTo>
                    <a:cubicBezTo>
                      <a:pt x="6919" y="41038"/>
                      <a:pt x="1048" y="20880"/>
                      <a:pt x="0" y="191"/>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5041487" y="2828924"/>
                <a:ext cx="9394" cy="42005"/>
              </a:xfrm>
              <a:custGeom>
                <a:avLst/>
                <a:gdLst>
                  <a:gd name="connsiteX0" fmla="*/ 0 w 9394"/>
                  <a:gd name="connsiteY0" fmla="*/ 0 h 42005"/>
                  <a:gd name="connsiteX1" fmla="*/ 7429 w 9394"/>
                  <a:gd name="connsiteY1" fmla="*/ 20384 h 42005"/>
                  <a:gd name="connsiteX2" fmla="*/ 9144 w 9394"/>
                  <a:gd name="connsiteY2" fmla="*/ 31052 h 42005"/>
                  <a:gd name="connsiteX3" fmla="*/ 9144 w 9394"/>
                  <a:gd name="connsiteY3" fmla="*/ 42005 h 42005"/>
                  <a:gd name="connsiteX4" fmla="*/ 2667 w 9394"/>
                  <a:gd name="connsiteY4" fmla="*/ 21431 h 42005"/>
                  <a:gd name="connsiteX5" fmla="*/ 0 w 9394"/>
                  <a:gd name="connsiteY5" fmla="*/ 0 h 42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94" h="42005">
                    <a:moveTo>
                      <a:pt x="0" y="0"/>
                    </a:moveTo>
                    <a:cubicBezTo>
                      <a:pt x="3398" y="6422"/>
                      <a:pt x="5898" y="13281"/>
                      <a:pt x="7429" y="20384"/>
                    </a:cubicBezTo>
                    <a:cubicBezTo>
                      <a:pt x="8240" y="23897"/>
                      <a:pt x="8813" y="27461"/>
                      <a:pt x="9144" y="31052"/>
                    </a:cubicBezTo>
                    <a:cubicBezTo>
                      <a:pt x="9478" y="34695"/>
                      <a:pt x="9478" y="38362"/>
                      <a:pt x="9144" y="42005"/>
                    </a:cubicBezTo>
                    <a:cubicBezTo>
                      <a:pt x="6369" y="35357"/>
                      <a:pt x="4201" y="28471"/>
                      <a:pt x="2667" y="21431"/>
                    </a:cubicBezTo>
                    <a:cubicBezTo>
                      <a:pt x="1014" y="14403"/>
                      <a:pt x="119" y="7219"/>
                      <a:pt x="0" y="0"/>
                    </a:cubicBezTo>
                    <a:close/>
                  </a:path>
                </a:pathLst>
              </a:custGeom>
              <a:solidFill>
                <a:srgbClr val="263238"/>
              </a:solidFill>
              <a:ln w="9525" cap="flat">
                <a:noFill/>
                <a:prstDash val="solid"/>
                <a:miter/>
              </a:ln>
            </p:spPr>
            <p:txBody>
              <a:bodyPr rtlCol="0" anchor="ctr"/>
              <a:lstStyle/>
              <a:p>
                <a:endParaRPr lang="zh-CN" altLang="en-US"/>
              </a:p>
            </p:txBody>
          </p:sp>
          <p:sp>
            <p:nvSpPr>
              <p:cNvPr id="74" name="任意多边形: 形状 73"/>
              <p:cNvSpPr/>
              <p:nvPr/>
            </p:nvSpPr>
            <p:spPr>
              <a:xfrm>
                <a:off x="5921950" y="2590699"/>
                <a:ext cx="644146" cy="532480"/>
              </a:xfrm>
              <a:custGeom>
                <a:avLst/>
                <a:gdLst>
                  <a:gd name="connsiteX0" fmla="*/ 5457 w 644146"/>
                  <a:gd name="connsiteY0" fmla="*/ 48869 h 532480"/>
                  <a:gd name="connsiteX1" fmla="*/ 248821 w 644146"/>
                  <a:gd name="connsiteY1" fmla="*/ 1910 h 532480"/>
                  <a:gd name="connsiteX2" fmla="*/ 302923 w 644146"/>
                  <a:gd name="connsiteY2" fmla="*/ 59537 h 532480"/>
                  <a:gd name="connsiteX3" fmla="*/ 398173 w 644146"/>
                  <a:gd name="connsiteY3" fmla="*/ 34486 h 532480"/>
                  <a:gd name="connsiteX4" fmla="*/ 429796 w 644146"/>
                  <a:gd name="connsiteY4" fmla="*/ 93922 h 532480"/>
                  <a:gd name="connsiteX5" fmla="*/ 510853 w 644146"/>
                  <a:gd name="connsiteY5" fmla="*/ 79825 h 532480"/>
                  <a:gd name="connsiteX6" fmla="*/ 545524 w 644146"/>
                  <a:gd name="connsiteY6" fmla="*/ 142976 h 532480"/>
                  <a:gd name="connsiteX7" fmla="*/ 626963 w 644146"/>
                  <a:gd name="connsiteY7" fmla="*/ 154691 h 532480"/>
                  <a:gd name="connsiteX8" fmla="*/ 451894 w 644146"/>
                  <a:gd name="connsiteY8" fmla="*/ 524261 h 532480"/>
                  <a:gd name="connsiteX9" fmla="*/ 421795 w 644146"/>
                  <a:gd name="connsiteY9" fmla="*/ 454824 h 532480"/>
                  <a:gd name="connsiteX10" fmla="*/ 289683 w 644146"/>
                  <a:gd name="connsiteY10" fmla="*/ 529595 h 532480"/>
                  <a:gd name="connsiteX11" fmla="*/ 270633 w 644146"/>
                  <a:gd name="connsiteY11" fmla="*/ 416534 h 532480"/>
                  <a:gd name="connsiteX12" fmla="*/ 139664 w 644146"/>
                  <a:gd name="connsiteY12" fmla="*/ 480256 h 532480"/>
                  <a:gd name="connsiteX13" fmla="*/ 133759 w 644146"/>
                  <a:gd name="connsiteY13" fmla="*/ 365956 h 532480"/>
                  <a:gd name="connsiteX14" fmla="*/ 20125 w 644146"/>
                  <a:gd name="connsiteY14" fmla="*/ 385577 h 532480"/>
                  <a:gd name="connsiteX15" fmla="*/ 101755 w 644146"/>
                  <a:gd name="connsiteY15" fmla="*/ 166502 h 532480"/>
                  <a:gd name="connsiteX16" fmla="*/ 3838 w 644146"/>
                  <a:gd name="connsiteY16" fmla="*/ 90969 h 5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146" h="532480">
                    <a:moveTo>
                      <a:pt x="5457" y="48869"/>
                    </a:moveTo>
                    <a:cubicBezTo>
                      <a:pt x="82609" y="40296"/>
                      <a:pt x="192433" y="-10377"/>
                      <a:pt x="248821" y="1910"/>
                    </a:cubicBezTo>
                    <a:cubicBezTo>
                      <a:pt x="277524" y="7207"/>
                      <a:pt x="299446" y="30557"/>
                      <a:pt x="302923" y="59537"/>
                    </a:cubicBezTo>
                    <a:cubicBezTo>
                      <a:pt x="302923" y="59537"/>
                      <a:pt x="348548" y="14864"/>
                      <a:pt x="398173" y="34486"/>
                    </a:cubicBezTo>
                    <a:cubicBezTo>
                      <a:pt x="423605" y="44011"/>
                      <a:pt x="429796" y="93922"/>
                      <a:pt x="429796" y="93922"/>
                    </a:cubicBezTo>
                    <a:cubicBezTo>
                      <a:pt x="429796" y="93922"/>
                      <a:pt x="467896" y="59727"/>
                      <a:pt x="510853" y="79825"/>
                    </a:cubicBezTo>
                    <a:cubicBezTo>
                      <a:pt x="544667" y="95827"/>
                      <a:pt x="545524" y="142976"/>
                      <a:pt x="545524" y="142976"/>
                    </a:cubicBezTo>
                    <a:cubicBezTo>
                      <a:pt x="545524" y="142976"/>
                      <a:pt x="597436" y="127259"/>
                      <a:pt x="626963" y="154691"/>
                    </a:cubicBezTo>
                    <a:cubicBezTo>
                      <a:pt x="686875" y="210413"/>
                      <a:pt x="580862" y="516070"/>
                      <a:pt x="451894" y="524261"/>
                    </a:cubicBezTo>
                    <a:cubicBezTo>
                      <a:pt x="391791" y="528071"/>
                      <a:pt x="421795" y="454824"/>
                      <a:pt x="421795" y="454824"/>
                    </a:cubicBezTo>
                    <a:cubicBezTo>
                      <a:pt x="421795" y="454824"/>
                      <a:pt x="353215" y="550074"/>
                      <a:pt x="289683" y="529595"/>
                    </a:cubicBezTo>
                    <a:cubicBezTo>
                      <a:pt x="226151" y="509117"/>
                      <a:pt x="270633" y="416534"/>
                      <a:pt x="270633" y="416534"/>
                    </a:cubicBezTo>
                    <a:cubicBezTo>
                      <a:pt x="270633" y="416534"/>
                      <a:pt x="203482" y="507878"/>
                      <a:pt x="139664" y="480256"/>
                    </a:cubicBezTo>
                    <a:cubicBezTo>
                      <a:pt x="72989" y="451681"/>
                      <a:pt x="133759" y="365956"/>
                      <a:pt x="133759" y="365956"/>
                    </a:cubicBezTo>
                    <a:cubicBezTo>
                      <a:pt x="133759" y="365956"/>
                      <a:pt x="64131" y="417962"/>
                      <a:pt x="20125" y="385577"/>
                    </a:cubicBezTo>
                    <a:cubicBezTo>
                      <a:pt x="-52550" y="332237"/>
                      <a:pt x="94420" y="238988"/>
                      <a:pt x="101755" y="166502"/>
                    </a:cubicBezTo>
                    <a:lnTo>
                      <a:pt x="3838" y="90969"/>
                    </a:lnTo>
                    <a:close/>
                  </a:path>
                </a:pathLst>
              </a:custGeom>
              <a:solidFill>
                <a:srgbClr val="D3766A"/>
              </a:solidFill>
              <a:ln w="9525" cap="flat">
                <a:noFill/>
                <a:prstDash val="solid"/>
                <a:miter/>
              </a:ln>
            </p:spPr>
            <p:txBody>
              <a:bodyPr rtlCol="0" anchor="ctr"/>
              <a:lstStyle/>
              <a:p>
                <a:endParaRPr lang="zh-CN" altLang="en-US"/>
              </a:p>
            </p:txBody>
          </p:sp>
          <p:sp>
            <p:nvSpPr>
              <p:cNvPr id="75" name="任意多边形: 形状 74"/>
              <p:cNvSpPr/>
              <p:nvPr/>
            </p:nvSpPr>
            <p:spPr>
              <a:xfrm>
                <a:off x="5798188" y="2495024"/>
                <a:ext cx="246757" cy="222362"/>
              </a:xfrm>
              <a:custGeom>
                <a:avLst/>
                <a:gdLst>
                  <a:gd name="connsiteX0" fmla="*/ 246758 w 246757"/>
                  <a:gd name="connsiteY0" fmla="*/ 116635 h 222362"/>
                  <a:gd name="connsiteX1" fmla="*/ 49495 w 246757"/>
                  <a:gd name="connsiteY1" fmla="*/ 716 h 222362"/>
                  <a:gd name="connsiteX2" fmla="*/ 127886 w 246757"/>
                  <a:gd name="connsiteY2" fmla="*/ 186834 h 222362"/>
                  <a:gd name="connsiteX3" fmla="*/ 231137 w 246757"/>
                  <a:gd name="connsiteY3" fmla="*/ 222363 h 222362"/>
                </a:gdLst>
                <a:ahLst/>
                <a:cxnLst>
                  <a:cxn ang="0">
                    <a:pos x="connsiteX0" y="connsiteY0"/>
                  </a:cxn>
                  <a:cxn ang="0">
                    <a:pos x="connsiteX1" y="connsiteY1"/>
                  </a:cxn>
                  <a:cxn ang="0">
                    <a:pos x="connsiteX2" y="connsiteY2"/>
                  </a:cxn>
                  <a:cxn ang="0">
                    <a:pos x="connsiteX3" y="connsiteY3"/>
                  </a:cxn>
                </a:cxnLst>
                <a:rect l="l" t="t" r="r" b="b"/>
                <a:pathLst>
                  <a:path w="246757" h="222362">
                    <a:moveTo>
                      <a:pt x="246758" y="116635"/>
                    </a:moveTo>
                    <a:cubicBezTo>
                      <a:pt x="172939" y="118254"/>
                      <a:pt x="120266" y="9288"/>
                      <a:pt x="49495" y="716"/>
                    </a:cubicBezTo>
                    <a:cubicBezTo>
                      <a:pt x="-46327" y="-10809"/>
                      <a:pt x="6251" y="119683"/>
                      <a:pt x="127886" y="186834"/>
                    </a:cubicBezTo>
                    <a:lnTo>
                      <a:pt x="231137" y="222363"/>
                    </a:lnTo>
                    <a:close/>
                  </a:path>
                </a:pathLst>
              </a:custGeom>
              <a:solidFill>
                <a:srgbClr val="D3766A"/>
              </a:solidFill>
              <a:ln w="9525" cap="flat">
                <a:noFill/>
                <a:prstDash val="solid"/>
                <a:miter/>
              </a:ln>
            </p:spPr>
            <p:txBody>
              <a:bodyPr rtlCol="0" anchor="ctr"/>
              <a:lstStyle/>
              <a:p>
                <a:endParaRPr lang="zh-CN" altLang="en-US"/>
              </a:p>
            </p:txBody>
          </p:sp>
          <p:sp>
            <p:nvSpPr>
              <p:cNvPr id="76" name="任意多边形: 形状 75"/>
              <p:cNvSpPr/>
              <p:nvPr/>
            </p:nvSpPr>
            <p:spPr>
              <a:xfrm>
                <a:off x="6336510" y="2739965"/>
                <a:ext cx="134155" cy="310591"/>
              </a:xfrm>
              <a:custGeom>
                <a:avLst/>
                <a:gdLst>
                  <a:gd name="connsiteX0" fmla="*/ 132488 w 134155"/>
                  <a:gd name="connsiteY0" fmla="*/ 1139 h 310591"/>
                  <a:gd name="connsiteX1" fmla="*/ 133016 w 134155"/>
                  <a:gd name="connsiteY1" fmla="*/ 48 h 310591"/>
                  <a:gd name="connsiteX2" fmla="*/ 134108 w 134155"/>
                  <a:gd name="connsiteY2" fmla="*/ 576 h 310591"/>
                  <a:gd name="connsiteX3" fmla="*/ 134108 w 134155"/>
                  <a:gd name="connsiteY3" fmla="*/ 1139 h 310591"/>
                  <a:gd name="connsiteX4" fmla="*/ 6187 w 134155"/>
                  <a:gd name="connsiteY4" fmla="*/ 309463 h 310591"/>
                  <a:gd name="connsiteX5" fmla="*/ 471 w 134155"/>
                  <a:gd name="connsiteY5" fmla="*/ 306034 h 310591"/>
                  <a:gd name="connsiteX6" fmla="*/ 132488 w 134155"/>
                  <a:gd name="connsiteY6" fmla="*/ 1139 h 31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55" h="310591">
                    <a:moveTo>
                      <a:pt x="132488" y="1139"/>
                    </a:moveTo>
                    <a:cubicBezTo>
                      <a:pt x="132333" y="692"/>
                      <a:pt x="132569" y="204"/>
                      <a:pt x="133016" y="48"/>
                    </a:cubicBezTo>
                    <a:cubicBezTo>
                      <a:pt x="133463" y="-108"/>
                      <a:pt x="133952" y="129"/>
                      <a:pt x="134108" y="576"/>
                    </a:cubicBezTo>
                    <a:cubicBezTo>
                      <a:pt x="134171" y="758"/>
                      <a:pt x="134171" y="957"/>
                      <a:pt x="134108" y="1139"/>
                    </a:cubicBezTo>
                    <a:cubicBezTo>
                      <a:pt x="123820" y="110105"/>
                      <a:pt x="78958" y="226787"/>
                      <a:pt x="6187" y="309463"/>
                    </a:cubicBezTo>
                    <a:cubicBezTo>
                      <a:pt x="3805" y="312226"/>
                      <a:pt x="-1624" y="309463"/>
                      <a:pt x="471" y="306034"/>
                    </a:cubicBezTo>
                    <a:cubicBezTo>
                      <a:pt x="59146" y="206689"/>
                      <a:pt x="103342" y="113629"/>
                      <a:pt x="132488" y="1139"/>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6187534" y="2682665"/>
                <a:ext cx="167357" cy="330929"/>
              </a:xfrm>
              <a:custGeom>
                <a:avLst/>
                <a:gdLst>
                  <a:gd name="connsiteX0" fmla="*/ 165069 w 167357"/>
                  <a:gd name="connsiteY0" fmla="*/ 718 h 330929"/>
                  <a:gd name="connsiteX1" fmla="*/ 167355 w 167357"/>
                  <a:gd name="connsiteY1" fmla="*/ 1289 h 330929"/>
                  <a:gd name="connsiteX2" fmla="*/ 6859 w 167357"/>
                  <a:gd name="connsiteY2" fmla="*/ 329045 h 330929"/>
                  <a:gd name="connsiteX3" fmla="*/ 1239 w 167357"/>
                  <a:gd name="connsiteY3" fmla="*/ 327711 h 330929"/>
                  <a:gd name="connsiteX4" fmla="*/ 165069 w 167357"/>
                  <a:gd name="connsiteY4" fmla="*/ 718 h 330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57" h="330929">
                    <a:moveTo>
                      <a:pt x="165069" y="718"/>
                    </a:moveTo>
                    <a:cubicBezTo>
                      <a:pt x="165069" y="-520"/>
                      <a:pt x="167450" y="-44"/>
                      <a:pt x="167355" y="1289"/>
                    </a:cubicBezTo>
                    <a:cubicBezTo>
                      <a:pt x="156020" y="113589"/>
                      <a:pt x="102014" y="243605"/>
                      <a:pt x="6859" y="329045"/>
                    </a:cubicBezTo>
                    <a:cubicBezTo>
                      <a:pt x="3620" y="331997"/>
                      <a:pt x="-2666" y="331426"/>
                      <a:pt x="1239" y="327711"/>
                    </a:cubicBezTo>
                    <a:cubicBezTo>
                      <a:pt x="60199" y="266084"/>
                      <a:pt x="139352" y="102064"/>
                      <a:pt x="165069" y="718"/>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6046543" y="2654092"/>
                <a:ext cx="180615" cy="310385"/>
              </a:xfrm>
              <a:custGeom>
                <a:avLst/>
                <a:gdLst>
                  <a:gd name="connsiteX0" fmla="*/ 593 w 180615"/>
                  <a:gd name="connsiteY0" fmla="*/ 306944 h 310385"/>
                  <a:gd name="connsiteX1" fmla="*/ 178044 w 180615"/>
                  <a:gd name="connsiteY1" fmla="*/ 810 h 310385"/>
                  <a:gd name="connsiteX2" fmla="*/ 180616 w 180615"/>
                  <a:gd name="connsiteY2" fmla="*/ 1477 h 310385"/>
                  <a:gd name="connsiteX3" fmla="*/ 116513 w 180615"/>
                  <a:gd name="connsiteY3" fmla="*/ 187596 h 310385"/>
                  <a:gd name="connsiteX4" fmla="*/ 3546 w 180615"/>
                  <a:gd name="connsiteY4" fmla="*/ 310087 h 310385"/>
                  <a:gd name="connsiteX5" fmla="*/ 593 w 180615"/>
                  <a:gd name="connsiteY5" fmla="*/ 306944 h 310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615" h="310385">
                    <a:moveTo>
                      <a:pt x="593" y="306944"/>
                    </a:moveTo>
                    <a:cubicBezTo>
                      <a:pt x="88604" y="221219"/>
                      <a:pt x="140420" y="116444"/>
                      <a:pt x="178044" y="810"/>
                    </a:cubicBezTo>
                    <a:cubicBezTo>
                      <a:pt x="178520" y="-714"/>
                      <a:pt x="180616" y="144"/>
                      <a:pt x="180616" y="1477"/>
                    </a:cubicBezTo>
                    <a:cubicBezTo>
                      <a:pt x="177568" y="63104"/>
                      <a:pt x="145850" y="134256"/>
                      <a:pt x="116513" y="187596"/>
                    </a:cubicBezTo>
                    <a:cubicBezTo>
                      <a:pt x="90186" y="237580"/>
                      <a:pt x="51241" y="279809"/>
                      <a:pt x="3546" y="310087"/>
                    </a:cubicBezTo>
                    <a:cubicBezTo>
                      <a:pt x="1832" y="311230"/>
                      <a:pt x="-1312" y="308849"/>
                      <a:pt x="593" y="306944"/>
                    </a:cubicBez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5126354" y="4699730"/>
                <a:ext cx="42" cy="5619"/>
              </a:xfrm>
              <a:custGeom>
                <a:avLst/>
                <a:gdLst>
                  <a:gd name="connsiteX0" fmla="*/ 0 w 42"/>
                  <a:gd name="connsiteY0" fmla="*/ 5620 h 5619"/>
                  <a:gd name="connsiteX1" fmla="*/ 0 w 42"/>
                  <a:gd name="connsiteY1" fmla="*/ 0 h 5619"/>
                  <a:gd name="connsiteX2" fmla="*/ 0 w 42"/>
                  <a:gd name="connsiteY2" fmla="*/ 0 h 5619"/>
                  <a:gd name="connsiteX3" fmla="*/ 0 w 42"/>
                  <a:gd name="connsiteY3" fmla="*/ 5620 h 5619"/>
                </a:gdLst>
                <a:ahLst/>
                <a:cxnLst>
                  <a:cxn ang="0">
                    <a:pos x="connsiteX0" y="connsiteY0"/>
                  </a:cxn>
                  <a:cxn ang="0">
                    <a:pos x="connsiteX1" y="connsiteY1"/>
                  </a:cxn>
                  <a:cxn ang="0">
                    <a:pos x="connsiteX2" y="connsiteY2"/>
                  </a:cxn>
                  <a:cxn ang="0">
                    <a:pos x="connsiteX3" y="connsiteY3"/>
                  </a:cxn>
                </a:cxnLst>
                <a:rect l="l" t="t" r="r" b="b"/>
                <a:pathLst>
                  <a:path w="42" h="5619">
                    <a:moveTo>
                      <a:pt x="0" y="5620"/>
                    </a:moveTo>
                    <a:cubicBezTo>
                      <a:pt x="0" y="3620"/>
                      <a:pt x="0" y="1810"/>
                      <a:pt x="0" y="0"/>
                    </a:cubicBezTo>
                    <a:lnTo>
                      <a:pt x="0" y="0"/>
                    </a:lnTo>
                    <a:cubicBezTo>
                      <a:pt x="95" y="1524"/>
                      <a:pt x="0" y="3524"/>
                      <a:pt x="0" y="5620"/>
                    </a:cubicBezTo>
                    <a:close/>
                  </a:path>
                </a:pathLst>
              </a:custGeom>
              <a:solidFill>
                <a:srgbClr val="C53F3F"/>
              </a:solidFill>
              <a:ln w="9525" cap="flat">
                <a:noFill/>
                <a:prstDash val="solid"/>
                <a:miter/>
              </a:ln>
            </p:spPr>
            <p:txBody>
              <a:bodyPr rtlCol="0" anchor="ctr"/>
              <a:lstStyle/>
              <a:p>
                <a:endParaRPr lang="zh-CN" altLang="en-US"/>
              </a:p>
            </p:txBody>
          </p:sp>
        </p:grpSp>
      </p:grpSp>
      <p:sp>
        <p:nvSpPr>
          <p:cNvPr id="169" name="文本框 168"/>
          <p:cNvSpPr txBox="1"/>
          <p:nvPr/>
        </p:nvSpPr>
        <p:spPr>
          <a:xfrm>
            <a:off x="1965035" y="5930666"/>
            <a:ext cx="10762096" cy="2308324"/>
          </a:xfrm>
          <a:prstGeom prst="rect">
            <a:avLst/>
          </a:prstGeom>
          <a:noFill/>
        </p:spPr>
        <p:txBody>
          <a:bodyPr wrap="square">
            <a:spAutoFit/>
          </a:bodyPr>
          <a:lstStyle/>
          <a:p>
            <a:pPr algn="r"/>
            <a:r>
              <a:rPr lang="en-US" altLang="zh-CN" sz="7200" b="1" spc="120">
                <a:ln>
                  <a:solidFill>
                    <a:schemeClr val="bg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bg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bg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bg1">
                    <a:alpha val="12000"/>
                  </a:schemeClr>
                </a:solidFill>
              </a:ln>
              <a:noFill/>
              <a:latin typeface="字体圈欣意冠黑体" panose="00000500000000000000" pitchFamily="2" charset="-122"/>
              <a:ea typeface="字体圈欣意冠黑体" panose="00000500000000000000" pitchFamily="2" charset="-122"/>
            </a:endParaRPr>
          </a:p>
        </p:txBody>
      </p:sp>
      <p:sp>
        <p:nvSpPr>
          <p:cNvPr id="170" name="文本框 169"/>
          <p:cNvSpPr txBox="1"/>
          <p:nvPr/>
        </p:nvSpPr>
        <p:spPr>
          <a:xfrm>
            <a:off x="493179" y="2218395"/>
            <a:ext cx="4025778" cy="1661993"/>
          </a:xfrm>
          <a:prstGeom prst="rect">
            <a:avLst/>
          </a:prstGeom>
          <a:noFill/>
        </p:spPr>
        <p:txBody>
          <a:bodyPr wrap="square" lIns="0" tIns="0" rIns="0" bIns="0" rtlCol="0">
            <a:spAutoFit/>
          </a:bodyPr>
          <a:lstStyle/>
          <a:p>
            <a:r>
              <a:rPr lang="en-US" altLang="zh-CN" sz="3600" b="1">
                <a:solidFill>
                  <a:srgbClr val="C53F3F"/>
                </a:solidFill>
                <a:latin typeface="+mj-ea"/>
                <a:ea typeface="+mj-ea"/>
              </a:rPr>
              <a:t>PROBLEMS AND </a:t>
            </a:r>
            <a:r>
              <a:rPr lang="en-US" altLang="zh-CN" sz="3600">
                <a:solidFill>
                  <a:srgbClr val="000000"/>
                </a:solidFill>
                <a:latin typeface="+mj-ea"/>
                <a:ea typeface="+mj-ea"/>
              </a:rPr>
              <a:t>SOLUTIONS </a:t>
            </a:r>
            <a:endParaRPr lang="en-US" altLang="zh-CN" sz="3600">
              <a:solidFill>
                <a:srgbClr val="000000"/>
              </a:solidFill>
              <a:latin typeface="+mj-ea"/>
              <a:ea typeface="+mj-ea"/>
            </a:endParaRPr>
          </a:p>
          <a:p>
            <a:r>
              <a:rPr lang="en-US" altLang="zh-CN" sz="3600">
                <a:solidFill>
                  <a:srgbClr val="000000"/>
                </a:solidFill>
                <a:latin typeface="+mj-ea"/>
                <a:ea typeface="+mj-ea"/>
              </a:rPr>
              <a:t>IN WORK</a:t>
            </a:r>
            <a:endParaRPr lang="zh-CN" altLang="en-US" sz="3600">
              <a:solidFill>
                <a:srgbClr val="000000"/>
              </a:solidFill>
              <a:latin typeface="+mj-ea"/>
              <a:ea typeface="+mj-ea"/>
            </a:endParaRPr>
          </a:p>
        </p:txBody>
      </p:sp>
      <p:sp>
        <p:nvSpPr>
          <p:cNvPr id="171" name="文本框 170"/>
          <p:cNvSpPr txBox="1"/>
          <p:nvPr/>
        </p:nvSpPr>
        <p:spPr>
          <a:xfrm>
            <a:off x="490898" y="5245144"/>
            <a:ext cx="5938628" cy="817468"/>
          </a:xfrm>
          <a:prstGeom prst="rect">
            <a:avLst/>
          </a:prstGeom>
          <a:noFill/>
        </p:spPr>
        <p:txBody>
          <a:bodyPr wrap="square" lIns="0" tIns="0" rIns="0" bIns="0">
            <a:spAutoFit/>
          </a:bodyPr>
          <a:lstStyle/>
          <a:p>
            <a:pPr>
              <a:lnSpc>
                <a:spcPct val="130000"/>
              </a:lnSpc>
            </a:pPr>
            <a:r>
              <a:rPr lang="zh-CN" altLang="en-US" sz="1400" spc="120">
                <a:solidFill>
                  <a:srgbClr val="FFFFFF"/>
                </a:solidFill>
              </a:rPr>
              <a:t>点击文本即可进行编辑输入相关内容点击文本即可进行点击文本即可进行编辑输入相关内容点击文本即可进行点击文本即可可点点击文本即可进行编辑输入相关内容点击文本即可</a:t>
            </a:r>
            <a:endParaRPr lang="en-US" altLang="zh-CN" sz="1400" spc="120">
              <a:solidFill>
                <a:srgbClr val="FFFFFF"/>
              </a:solidFill>
            </a:endParaRPr>
          </a:p>
        </p:txBody>
      </p:sp>
      <p:sp>
        <p:nvSpPr>
          <p:cNvPr id="172" name="直角三角形 171"/>
          <p:cNvSpPr/>
          <p:nvPr/>
        </p:nvSpPr>
        <p:spPr>
          <a:xfrm flipV="1">
            <a:off x="539138" y="3975846"/>
            <a:ext cx="359792" cy="359792"/>
          </a:xfrm>
          <a:prstGeom prst="r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738341" y="-501357"/>
            <a:ext cx="13668682" cy="5134436"/>
          </a:xfrm>
          <a:custGeom>
            <a:avLst/>
            <a:gdLst>
              <a:gd name="connsiteX0" fmla="*/ 0 w 14521361"/>
              <a:gd name="connsiteY0" fmla="*/ 0 h 5454732"/>
              <a:gd name="connsiteX1" fmla="*/ 4121285 w 14521361"/>
              <a:gd name="connsiteY1" fmla="*/ 0 h 5454732"/>
              <a:gd name="connsiteX2" fmla="*/ 4126245 w 14521361"/>
              <a:gd name="connsiteY2" fmla="*/ 8166 h 5454732"/>
              <a:gd name="connsiteX3" fmla="*/ 7260680 w 14521361"/>
              <a:gd name="connsiteY3" fmla="*/ 1674732 h 5454732"/>
              <a:gd name="connsiteX4" fmla="*/ 10395115 w 14521361"/>
              <a:gd name="connsiteY4" fmla="*/ 8166 h 5454732"/>
              <a:gd name="connsiteX5" fmla="*/ 10400076 w 14521361"/>
              <a:gd name="connsiteY5" fmla="*/ 0 h 5454732"/>
              <a:gd name="connsiteX6" fmla="*/ 14521361 w 14521361"/>
              <a:gd name="connsiteY6" fmla="*/ 0 h 5454732"/>
              <a:gd name="connsiteX7" fmla="*/ 14480797 w 14521361"/>
              <a:gd name="connsiteY7" fmla="*/ 142845 h 5454732"/>
              <a:gd name="connsiteX8" fmla="*/ 7260680 w 14521361"/>
              <a:gd name="connsiteY8" fmla="*/ 5454732 h 5454732"/>
              <a:gd name="connsiteX9" fmla="*/ 40563 w 14521361"/>
              <a:gd name="connsiteY9" fmla="*/ 142845 h 5454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521361" h="5454732">
                <a:moveTo>
                  <a:pt x="0" y="0"/>
                </a:moveTo>
                <a:lnTo>
                  <a:pt x="4121285" y="0"/>
                </a:lnTo>
                <a:lnTo>
                  <a:pt x="4126245" y="8166"/>
                </a:lnTo>
                <a:cubicBezTo>
                  <a:pt x="4805539" y="1013652"/>
                  <a:pt x="5955908" y="1674732"/>
                  <a:pt x="7260680" y="1674732"/>
                </a:cubicBezTo>
                <a:cubicBezTo>
                  <a:pt x="8565453" y="1674732"/>
                  <a:pt x="9715822" y="1013652"/>
                  <a:pt x="10395115" y="8166"/>
                </a:cubicBezTo>
                <a:lnTo>
                  <a:pt x="10400076" y="0"/>
                </a:lnTo>
                <a:lnTo>
                  <a:pt x="14521361" y="0"/>
                </a:lnTo>
                <a:lnTo>
                  <a:pt x="14480797" y="142845"/>
                </a:lnTo>
                <a:cubicBezTo>
                  <a:pt x="13523615" y="3220284"/>
                  <a:pt x="10653089" y="5454732"/>
                  <a:pt x="7260680" y="5454732"/>
                </a:cubicBezTo>
                <a:cubicBezTo>
                  <a:pt x="3868271" y="5454732"/>
                  <a:pt x="997746" y="3220284"/>
                  <a:pt x="40563" y="142845"/>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nvGrpSpPr>
          <p:cNvPr id="4" name="图形 2"/>
          <p:cNvGrpSpPr/>
          <p:nvPr/>
        </p:nvGrpSpPr>
        <p:grpSpPr>
          <a:xfrm>
            <a:off x="3575020" y="112808"/>
            <a:ext cx="5041959" cy="5041959"/>
            <a:chOff x="3714750" y="1047750"/>
            <a:chExt cx="4762500" cy="4762500"/>
          </a:xfrm>
        </p:grpSpPr>
        <p:grpSp>
          <p:nvGrpSpPr>
            <p:cNvPr id="5" name="图形 2"/>
            <p:cNvGrpSpPr/>
            <p:nvPr/>
          </p:nvGrpSpPr>
          <p:grpSpPr>
            <a:xfrm>
              <a:off x="4149852" y="1422547"/>
              <a:ext cx="3892391" cy="2692729"/>
              <a:chOff x="4149852" y="1422547"/>
              <a:chExt cx="3892391" cy="2692729"/>
            </a:xfrm>
          </p:grpSpPr>
          <p:sp>
            <p:nvSpPr>
              <p:cNvPr id="205" name="任意多边形: 形状 204"/>
              <p:cNvSpPr/>
              <p:nvPr/>
            </p:nvSpPr>
            <p:spPr>
              <a:xfrm>
                <a:off x="4290821" y="1792509"/>
                <a:ext cx="259365" cy="115633"/>
              </a:xfrm>
              <a:custGeom>
                <a:avLst/>
                <a:gdLst>
                  <a:gd name="connsiteX0" fmla="*/ 2381 w 259365"/>
                  <a:gd name="connsiteY0" fmla="*/ 3715 h 115633"/>
                  <a:gd name="connsiteX1" fmla="*/ 127349 w 259365"/>
                  <a:gd name="connsiteY1" fmla="*/ 1048 h 115633"/>
                  <a:gd name="connsiteX2" fmla="*/ 190786 w 259365"/>
                  <a:gd name="connsiteY2" fmla="*/ 0 h 115633"/>
                  <a:gd name="connsiteX3" fmla="*/ 254603 w 259365"/>
                  <a:gd name="connsiteY3" fmla="*/ 0 h 115633"/>
                  <a:gd name="connsiteX4" fmla="*/ 258794 w 259365"/>
                  <a:gd name="connsiteY4" fmla="*/ 0 h 115633"/>
                  <a:gd name="connsiteX5" fmla="*/ 258794 w 259365"/>
                  <a:gd name="connsiteY5" fmla="*/ 4286 h 115633"/>
                  <a:gd name="connsiteX6" fmla="*/ 259366 w 259365"/>
                  <a:gd name="connsiteY6" fmla="*/ 110871 h 115633"/>
                  <a:gd name="connsiteX7" fmla="*/ 259366 w 259365"/>
                  <a:gd name="connsiteY7" fmla="*/ 115633 h 115633"/>
                  <a:gd name="connsiteX8" fmla="*/ 254603 w 259365"/>
                  <a:gd name="connsiteY8" fmla="*/ 115633 h 115633"/>
                  <a:gd name="connsiteX9" fmla="*/ 128778 w 259365"/>
                  <a:gd name="connsiteY9" fmla="*/ 114490 h 115633"/>
                  <a:gd name="connsiteX10" fmla="*/ 2667 w 259365"/>
                  <a:gd name="connsiteY10" fmla="*/ 112967 h 115633"/>
                  <a:gd name="connsiteX11" fmla="*/ 0 w 259365"/>
                  <a:gd name="connsiteY11" fmla="*/ 112967 h 115633"/>
                  <a:gd name="connsiteX12" fmla="*/ 0 w 259365"/>
                  <a:gd name="connsiteY12" fmla="*/ 110395 h 115633"/>
                  <a:gd name="connsiteX13" fmla="*/ 1238 w 259365"/>
                  <a:gd name="connsiteY13" fmla="*/ 56578 h 115633"/>
                  <a:gd name="connsiteX14" fmla="*/ 2381 w 259365"/>
                  <a:gd name="connsiteY14" fmla="*/ 3715 h 115633"/>
                  <a:gd name="connsiteX15" fmla="*/ 3715 w 259365"/>
                  <a:gd name="connsiteY15" fmla="*/ 57626 h 115633"/>
                  <a:gd name="connsiteX16" fmla="*/ 4953 w 259365"/>
                  <a:gd name="connsiteY16" fmla="*/ 110299 h 115633"/>
                  <a:gd name="connsiteX17" fmla="*/ 2381 w 259365"/>
                  <a:gd name="connsiteY17" fmla="*/ 107728 h 115633"/>
                  <a:gd name="connsiteX18" fmla="*/ 128492 w 259365"/>
                  <a:gd name="connsiteY18" fmla="*/ 106204 h 115633"/>
                  <a:gd name="connsiteX19" fmla="*/ 254603 w 259365"/>
                  <a:gd name="connsiteY19" fmla="*/ 105537 h 115633"/>
                  <a:gd name="connsiteX20" fmla="*/ 249841 w 259365"/>
                  <a:gd name="connsiteY20" fmla="*/ 110299 h 115633"/>
                  <a:gd name="connsiteX21" fmla="*/ 250317 w 259365"/>
                  <a:gd name="connsiteY21" fmla="*/ 3715 h 115633"/>
                  <a:gd name="connsiteX22" fmla="*/ 254603 w 259365"/>
                  <a:gd name="connsiteY22" fmla="*/ 8001 h 115633"/>
                  <a:gd name="connsiteX23" fmla="*/ 192215 w 259365"/>
                  <a:gd name="connsiteY23" fmla="*/ 7715 h 115633"/>
                  <a:gd name="connsiteX24" fmla="*/ 129540 w 259365"/>
                  <a:gd name="connsiteY24" fmla="*/ 6667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365" h="115633">
                    <a:moveTo>
                      <a:pt x="2381" y="3715"/>
                    </a:moveTo>
                    <a:lnTo>
                      <a:pt x="127349" y="1048"/>
                    </a:lnTo>
                    <a:lnTo>
                      <a:pt x="190786" y="0"/>
                    </a:lnTo>
                    <a:cubicBezTo>
                      <a:pt x="212026" y="0"/>
                      <a:pt x="233267" y="0"/>
                      <a:pt x="254603" y="0"/>
                    </a:cubicBezTo>
                    <a:lnTo>
                      <a:pt x="258794" y="0"/>
                    </a:lnTo>
                    <a:lnTo>
                      <a:pt x="258794" y="4286"/>
                    </a:lnTo>
                    <a:lnTo>
                      <a:pt x="259366" y="110871"/>
                    </a:lnTo>
                    <a:lnTo>
                      <a:pt x="259366" y="115633"/>
                    </a:lnTo>
                    <a:lnTo>
                      <a:pt x="254603" y="115633"/>
                    </a:lnTo>
                    <a:lnTo>
                      <a:pt x="128778" y="114490"/>
                    </a:lnTo>
                    <a:cubicBezTo>
                      <a:pt x="86678" y="114490"/>
                      <a:pt x="44672" y="113443"/>
                      <a:pt x="2667" y="112967"/>
                    </a:cubicBezTo>
                    <a:lnTo>
                      <a:pt x="0" y="112967"/>
                    </a:lnTo>
                    <a:lnTo>
                      <a:pt x="0" y="110395"/>
                    </a:lnTo>
                    <a:cubicBezTo>
                      <a:pt x="0" y="92297"/>
                      <a:pt x="857" y="74390"/>
                      <a:pt x="1238" y="56578"/>
                    </a:cubicBezTo>
                    <a:close/>
                    <a:moveTo>
                      <a:pt x="2381" y="3715"/>
                    </a:moveTo>
                    <a:lnTo>
                      <a:pt x="3715" y="57626"/>
                    </a:lnTo>
                    <a:cubicBezTo>
                      <a:pt x="3715" y="75343"/>
                      <a:pt x="4763" y="92869"/>
                      <a:pt x="4953" y="110299"/>
                    </a:cubicBezTo>
                    <a:lnTo>
                      <a:pt x="2381" y="107728"/>
                    </a:lnTo>
                    <a:cubicBezTo>
                      <a:pt x="44387" y="107728"/>
                      <a:pt x="86392" y="106204"/>
                      <a:pt x="128492" y="106204"/>
                    </a:cubicBezTo>
                    <a:lnTo>
                      <a:pt x="254603" y="105537"/>
                    </a:lnTo>
                    <a:lnTo>
                      <a:pt x="249841" y="110299"/>
                    </a:lnTo>
                    <a:lnTo>
                      <a:pt x="250317" y="3715"/>
                    </a:lnTo>
                    <a:lnTo>
                      <a:pt x="254603" y="8001"/>
                    </a:lnTo>
                    <a:cubicBezTo>
                      <a:pt x="233553" y="7715"/>
                      <a:pt x="213074" y="7715"/>
                      <a:pt x="192215" y="7715"/>
                    </a:cubicBezTo>
                    <a:lnTo>
                      <a:pt x="129540" y="6667"/>
                    </a:lnTo>
                    <a:close/>
                  </a:path>
                </a:pathLst>
              </a:custGeom>
              <a:solidFill>
                <a:srgbClr val="EBEBEB"/>
              </a:solidFill>
              <a:ln w="9525" cap="flat">
                <a:noFill/>
                <a:prstDash val="solid"/>
                <a:miter/>
              </a:ln>
            </p:spPr>
            <p:txBody>
              <a:bodyPr rtlCol="0" anchor="ctr"/>
              <a:lstStyle/>
              <a:p>
                <a:endParaRPr lang="zh-CN" altLang="en-US"/>
              </a:p>
            </p:txBody>
          </p:sp>
          <p:sp>
            <p:nvSpPr>
              <p:cNvPr id="206" name="任意多边形: 形状 205"/>
              <p:cNvSpPr/>
              <p:nvPr/>
            </p:nvSpPr>
            <p:spPr>
              <a:xfrm>
                <a:off x="4431220" y="1658112"/>
                <a:ext cx="259651" cy="115633"/>
              </a:xfrm>
              <a:custGeom>
                <a:avLst/>
                <a:gdLst>
                  <a:gd name="connsiteX0" fmla="*/ 2667 w 259651"/>
                  <a:gd name="connsiteY0" fmla="*/ 3715 h 115633"/>
                  <a:gd name="connsiteX1" fmla="*/ 127635 w 259651"/>
                  <a:gd name="connsiteY1" fmla="*/ 1048 h 115633"/>
                  <a:gd name="connsiteX2" fmla="*/ 191071 w 259651"/>
                  <a:gd name="connsiteY2" fmla="*/ 0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5079 w 259651"/>
                  <a:gd name="connsiteY8" fmla="*/ 115633 h 115633"/>
                  <a:gd name="connsiteX9" fmla="*/ 128778 w 259651"/>
                  <a:gd name="connsiteY9" fmla="*/ 114490 h 115633"/>
                  <a:gd name="connsiteX10" fmla="*/ 2667 w 259651"/>
                  <a:gd name="connsiteY10" fmla="*/ 112967 h 115633"/>
                  <a:gd name="connsiteX11" fmla="*/ 0 w 259651"/>
                  <a:gd name="connsiteY11" fmla="*/ 112967 h 115633"/>
                  <a:gd name="connsiteX12" fmla="*/ 0 w 259651"/>
                  <a:gd name="connsiteY12" fmla="*/ 110395 h 115633"/>
                  <a:gd name="connsiteX13" fmla="*/ 1238 w 259651"/>
                  <a:gd name="connsiteY13" fmla="*/ 56578 h 115633"/>
                  <a:gd name="connsiteX14" fmla="*/ 2667 w 259651"/>
                  <a:gd name="connsiteY14" fmla="*/ 3715 h 115633"/>
                  <a:gd name="connsiteX15" fmla="*/ 4000 w 259651"/>
                  <a:gd name="connsiteY15" fmla="*/ 57626 h 115633"/>
                  <a:gd name="connsiteX16" fmla="*/ 5239 w 259651"/>
                  <a:gd name="connsiteY16" fmla="*/ 110300 h 115633"/>
                  <a:gd name="connsiteX17" fmla="*/ 2667 w 259651"/>
                  <a:gd name="connsiteY17" fmla="*/ 107728 h 115633"/>
                  <a:gd name="connsiteX18" fmla="*/ 128778 w 259651"/>
                  <a:gd name="connsiteY18" fmla="*/ 106204 h 115633"/>
                  <a:gd name="connsiteX19" fmla="*/ 255079 w 259651"/>
                  <a:gd name="connsiteY19" fmla="*/ 105537 h 115633"/>
                  <a:gd name="connsiteX20" fmla="*/ 250317 w 259651"/>
                  <a:gd name="connsiteY20" fmla="*/ 110300 h 115633"/>
                  <a:gd name="connsiteX21" fmla="*/ 250317 w 259651"/>
                  <a:gd name="connsiteY21" fmla="*/ 3715 h 115633"/>
                  <a:gd name="connsiteX22" fmla="*/ 254603 w 259651"/>
                  <a:gd name="connsiteY22" fmla="*/ 8001 h 115633"/>
                  <a:gd name="connsiteX23" fmla="*/ 192215 w 259651"/>
                  <a:gd name="connsiteY23" fmla="*/ 7429 h 115633"/>
                  <a:gd name="connsiteX24" fmla="*/ 129540 w 259651"/>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715"/>
                    </a:moveTo>
                    <a:lnTo>
                      <a:pt x="127635" y="1048"/>
                    </a:lnTo>
                    <a:lnTo>
                      <a:pt x="191071" y="0"/>
                    </a:lnTo>
                    <a:cubicBezTo>
                      <a:pt x="212312" y="0"/>
                      <a:pt x="233648" y="0"/>
                      <a:pt x="254889" y="0"/>
                    </a:cubicBezTo>
                    <a:lnTo>
                      <a:pt x="259080" y="0"/>
                    </a:lnTo>
                    <a:lnTo>
                      <a:pt x="259080" y="4286"/>
                    </a:lnTo>
                    <a:lnTo>
                      <a:pt x="259652" y="110871"/>
                    </a:lnTo>
                    <a:lnTo>
                      <a:pt x="259652" y="115633"/>
                    </a:lnTo>
                    <a:lnTo>
                      <a:pt x="255079" y="115633"/>
                    </a:lnTo>
                    <a:lnTo>
                      <a:pt x="128778" y="114490"/>
                    </a:lnTo>
                    <a:cubicBezTo>
                      <a:pt x="86677" y="114490"/>
                      <a:pt x="44672" y="113443"/>
                      <a:pt x="2667" y="112967"/>
                    </a:cubicBezTo>
                    <a:lnTo>
                      <a:pt x="0" y="112967"/>
                    </a:lnTo>
                    <a:lnTo>
                      <a:pt x="0" y="110395"/>
                    </a:lnTo>
                    <a:cubicBezTo>
                      <a:pt x="0" y="92297"/>
                      <a:pt x="857" y="74390"/>
                      <a:pt x="1238" y="56578"/>
                    </a:cubicBezTo>
                    <a:close/>
                    <a:moveTo>
                      <a:pt x="2667" y="3715"/>
                    </a:moveTo>
                    <a:lnTo>
                      <a:pt x="4000" y="57626"/>
                    </a:lnTo>
                    <a:cubicBezTo>
                      <a:pt x="4000" y="75343"/>
                      <a:pt x="5048" y="92869"/>
                      <a:pt x="5239" y="110300"/>
                    </a:cubicBezTo>
                    <a:lnTo>
                      <a:pt x="2667" y="107728"/>
                    </a:lnTo>
                    <a:cubicBezTo>
                      <a:pt x="44672" y="107728"/>
                      <a:pt x="86677" y="106204"/>
                      <a:pt x="128778" y="106204"/>
                    </a:cubicBezTo>
                    <a:lnTo>
                      <a:pt x="255079" y="105537"/>
                    </a:lnTo>
                    <a:lnTo>
                      <a:pt x="250317" y="110300"/>
                    </a:lnTo>
                    <a:lnTo>
                      <a:pt x="250317" y="3715"/>
                    </a:lnTo>
                    <a:lnTo>
                      <a:pt x="254603" y="8001"/>
                    </a:lnTo>
                    <a:cubicBezTo>
                      <a:pt x="233839" y="8001"/>
                      <a:pt x="213074" y="8001"/>
                      <a:pt x="192215" y="7429"/>
                    </a:cubicBezTo>
                    <a:lnTo>
                      <a:pt x="129540" y="6382"/>
                    </a:lnTo>
                    <a:close/>
                  </a:path>
                </a:pathLst>
              </a:custGeom>
              <a:solidFill>
                <a:srgbClr val="EBEBEB"/>
              </a:solidFill>
              <a:ln w="9525" cap="flat">
                <a:noFill/>
                <a:prstDash val="solid"/>
                <a:miter/>
              </a:ln>
            </p:spPr>
            <p:txBody>
              <a:bodyPr rtlCol="0" anchor="ctr"/>
              <a:lstStyle/>
              <a:p>
                <a:endParaRPr lang="zh-CN" altLang="en-US"/>
              </a:p>
            </p:txBody>
          </p:sp>
          <p:sp>
            <p:nvSpPr>
              <p:cNvPr id="207" name="任意多边形: 形状 206"/>
              <p:cNvSpPr/>
              <p:nvPr/>
            </p:nvSpPr>
            <p:spPr>
              <a:xfrm>
                <a:off x="4675822" y="3027330"/>
                <a:ext cx="259651" cy="115633"/>
              </a:xfrm>
              <a:custGeom>
                <a:avLst/>
                <a:gdLst>
                  <a:gd name="connsiteX0" fmla="*/ 2667 w 259651"/>
                  <a:gd name="connsiteY0" fmla="*/ 3905 h 115633"/>
                  <a:gd name="connsiteX1" fmla="*/ 127635 w 259651"/>
                  <a:gd name="connsiteY1" fmla="*/ 1619 h 115633"/>
                  <a:gd name="connsiteX2" fmla="*/ 191071 w 259651"/>
                  <a:gd name="connsiteY2" fmla="*/ 571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4889 w 259651"/>
                  <a:gd name="connsiteY8" fmla="*/ 115633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238 w 259651"/>
                  <a:gd name="connsiteY13" fmla="*/ 56959 h 115633"/>
                  <a:gd name="connsiteX14" fmla="*/ 2667 w 259651"/>
                  <a:gd name="connsiteY14" fmla="*/ 3905 h 115633"/>
                  <a:gd name="connsiteX15" fmla="*/ 4000 w 259651"/>
                  <a:gd name="connsiteY15" fmla="*/ 57721 h 115633"/>
                  <a:gd name="connsiteX16" fmla="*/ 5239 w 259651"/>
                  <a:gd name="connsiteY16" fmla="*/ 110490 h 115633"/>
                  <a:gd name="connsiteX17" fmla="*/ 2667 w 259651"/>
                  <a:gd name="connsiteY17" fmla="*/ 107823 h 115633"/>
                  <a:gd name="connsiteX18" fmla="*/ 128778 w 259651"/>
                  <a:gd name="connsiteY18" fmla="*/ 106299 h 115633"/>
                  <a:gd name="connsiteX19" fmla="*/ 254889 w 259651"/>
                  <a:gd name="connsiteY19" fmla="*/ 105727 h 115633"/>
                  <a:gd name="connsiteX20" fmla="*/ 250127 w 259651"/>
                  <a:gd name="connsiteY20" fmla="*/ 110490 h 115633"/>
                  <a:gd name="connsiteX21" fmla="*/ 250127 w 259651"/>
                  <a:gd name="connsiteY21" fmla="*/ 3905 h 115633"/>
                  <a:gd name="connsiteX22" fmla="*/ 254413 w 259651"/>
                  <a:gd name="connsiteY22" fmla="*/ 8096 h 115633"/>
                  <a:gd name="connsiteX23" fmla="*/ 192024 w 259651"/>
                  <a:gd name="connsiteY23" fmla="*/ 7620 h 115633"/>
                  <a:gd name="connsiteX24" fmla="*/ 129350 w 259651"/>
                  <a:gd name="connsiteY24" fmla="*/ 657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905"/>
                    </a:moveTo>
                    <a:lnTo>
                      <a:pt x="127635" y="1619"/>
                    </a:lnTo>
                    <a:lnTo>
                      <a:pt x="191071" y="571"/>
                    </a:lnTo>
                    <a:cubicBezTo>
                      <a:pt x="212312" y="571"/>
                      <a:pt x="233648" y="571"/>
                      <a:pt x="254889" y="0"/>
                    </a:cubicBezTo>
                    <a:lnTo>
                      <a:pt x="259080" y="0"/>
                    </a:lnTo>
                    <a:lnTo>
                      <a:pt x="259080" y="4286"/>
                    </a:lnTo>
                    <a:lnTo>
                      <a:pt x="259652" y="110871"/>
                    </a:lnTo>
                    <a:lnTo>
                      <a:pt x="259652" y="115633"/>
                    </a:lnTo>
                    <a:lnTo>
                      <a:pt x="254889" y="115633"/>
                    </a:lnTo>
                    <a:lnTo>
                      <a:pt x="128778" y="114967"/>
                    </a:lnTo>
                    <a:cubicBezTo>
                      <a:pt x="86677" y="114967"/>
                      <a:pt x="44672" y="113919"/>
                      <a:pt x="2667" y="113443"/>
                    </a:cubicBezTo>
                    <a:lnTo>
                      <a:pt x="0" y="113443"/>
                    </a:lnTo>
                    <a:lnTo>
                      <a:pt x="0" y="110871"/>
                    </a:lnTo>
                    <a:cubicBezTo>
                      <a:pt x="0" y="92774"/>
                      <a:pt x="857" y="74771"/>
                      <a:pt x="1238" y="56959"/>
                    </a:cubicBezTo>
                    <a:close/>
                    <a:moveTo>
                      <a:pt x="2667" y="3905"/>
                    </a:moveTo>
                    <a:lnTo>
                      <a:pt x="4000" y="57721"/>
                    </a:lnTo>
                    <a:cubicBezTo>
                      <a:pt x="4000" y="75438"/>
                      <a:pt x="5048" y="93059"/>
                      <a:pt x="5239" y="110490"/>
                    </a:cubicBezTo>
                    <a:lnTo>
                      <a:pt x="2667" y="107823"/>
                    </a:lnTo>
                    <a:cubicBezTo>
                      <a:pt x="44672" y="107347"/>
                      <a:pt x="86677" y="106394"/>
                      <a:pt x="128778" y="106299"/>
                    </a:cubicBezTo>
                    <a:lnTo>
                      <a:pt x="254889" y="105727"/>
                    </a:lnTo>
                    <a:lnTo>
                      <a:pt x="250127" y="110490"/>
                    </a:lnTo>
                    <a:lnTo>
                      <a:pt x="250127" y="3905"/>
                    </a:lnTo>
                    <a:lnTo>
                      <a:pt x="254413" y="8096"/>
                    </a:lnTo>
                    <a:cubicBezTo>
                      <a:pt x="233553" y="8096"/>
                      <a:pt x="212884" y="8096"/>
                      <a:pt x="192024" y="7620"/>
                    </a:cubicBezTo>
                    <a:lnTo>
                      <a:pt x="129350" y="6572"/>
                    </a:lnTo>
                    <a:close/>
                  </a:path>
                </a:pathLst>
              </a:custGeom>
              <a:solidFill>
                <a:srgbClr val="EBEBEB"/>
              </a:solidFill>
              <a:ln w="9525" cap="flat">
                <a:noFill/>
                <a:prstDash val="solid"/>
                <a:miter/>
              </a:ln>
            </p:spPr>
            <p:txBody>
              <a:bodyPr rtlCol="0" anchor="ctr"/>
              <a:lstStyle/>
              <a:p>
                <a:endParaRPr lang="zh-CN" altLang="en-US"/>
              </a:p>
            </p:txBody>
          </p:sp>
          <p:sp>
            <p:nvSpPr>
              <p:cNvPr id="208" name="任意多边形: 形状 207"/>
              <p:cNvSpPr/>
              <p:nvPr/>
            </p:nvSpPr>
            <p:spPr>
              <a:xfrm>
                <a:off x="4816983" y="2892551"/>
                <a:ext cx="259651" cy="115633"/>
              </a:xfrm>
              <a:custGeom>
                <a:avLst/>
                <a:gdLst>
                  <a:gd name="connsiteX0" fmla="*/ 2667 w 259651"/>
                  <a:gd name="connsiteY0" fmla="*/ 4286 h 115633"/>
                  <a:gd name="connsiteX1" fmla="*/ 127635 w 259651"/>
                  <a:gd name="connsiteY1" fmla="*/ 1619 h 115633"/>
                  <a:gd name="connsiteX2" fmla="*/ 191071 w 259651"/>
                  <a:gd name="connsiteY2" fmla="*/ 572 h 115633"/>
                  <a:gd name="connsiteX3" fmla="*/ 254889 w 259651"/>
                  <a:gd name="connsiteY3" fmla="*/ 0 h 115633"/>
                  <a:gd name="connsiteX4" fmla="*/ 259080 w 259651"/>
                  <a:gd name="connsiteY4" fmla="*/ 0 h 115633"/>
                  <a:gd name="connsiteX5" fmla="*/ 259080 w 259651"/>
                  <a:gd name="connsiteY5" fmla="*/ 4286 h 115633"/>
                  <a:gd name="connsiteX6" fmla="*/ 259651 w 259651"/>
                  <a:gd name="connsiteY6" fmla="*/ 110871 h 115633"/>
                  <a:gd name="connsiteX7" fmla="*/ 259651 w 259651"/>
                  <a:gd name="connsiteY7" fmla="*/ 115634 h 115633"/>
                  <a:gd name="connsiteX8" fmla="*/ 254889 w 259651"/>
                  <a:gd name="connsiteY8" fmla="*/ 115634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333 w 259651"/>
                  <a:gd name="connsiteY13" fmla="*/ 56960 h 115633"/>
                  <a:gd name="connsiteX14" fmla="*/ 2667 w 259651"/>
                  <a:gd name="connsiteY14" fmla="*/ 4286 h 115633"/>
                  <a:gd name="connsiteX15" fmla="*/ 4000 w 259651"/>
                  <a:gd name="connsiteY15" fmla="*/ 58103 h 115633"/>
                  <a:gd name="connsiteX16" fmla="*/ 5239 w 259651"/>
                  <a:gd name="connsiteY16" fmla="*/ 110871 h 115633"/>
                  <a:gd name="connsiteX17" fmla="*/ 2667 w 259651"/>
                  <a:gd name="connsiteY17" fmla="*/ 107823 h 115633"/>
                  <a:gd name="connsiteX18" fmla="*/ 128778 w 259651"/>
                  <a:gd name="connsiteY18" fmla="*/ 106299 h 115633"/>
                  <a:gd name="connsiteX19" fmla="*/ 254889 w 259651"/>
                  <a:gd name="connsiteY19" fmla="*/ 105728 h 115633"/>
                  <a:gd name="connsiteX20" fmla="*/ 250126 w 259651"/>
                  <a:gd name="connsiteY20" fmla="*/ 110490 h 115633"/>
                  <a:gd name="connsiteX21" fmla="*/ 250126 w 259651"/>
                  <a:gd name="connsiteY21" fmla="*/ 3905 h 115633"/>
                  <a:gd name="connsiteX22" fmla="*/ 254413 w 259651"/>
                  <a:gd name="connsiteY22" fmla="*/ 8096 h 115633"/>
                  <a:gd name="connsiteX23" fmla="*/ 192024 w 259651"/>
                  <a:gd name="connsiteY23" fmla="*/ 8096 h 115633"/>
                  <a:gd name="connsiteX24" fmla="*/ 129350 w 259651"/>
                  <a:gd name="connsiteY24" fmla="*/ 704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4286"/>
                    </a:moveTo>
                    <a:lnTo>
                      <a:pt x="127635" y="1619"/>
                    </a:lnTo>
                    <a:lnTo>
                      <a:pt x="191071" y="572"/>
                    </a:lnTo>
                    <a:cubicBezTo>
                      <a:pt x="212312" y="95"/>
                      <a:pt x="233648" y="572"/>
                      <a:pt x="254889" y="0"/>
                    </a:cubicBezTo>
                    <a:lnTo>
                      <a:pt x="259080" y="0"/>
                    </a:lnTo>
                    <a:lnTo>
                      <a:pt x="259080" y="4286"/>
                    </a:lnTo>
                    <a:lnTo>
                      <a:pt x="259651" y="110871"/>
                    </a:lnTo>
                    <a:lnTo>
                      <a:pt x="259651" y="115634"/>
                    </a:lnTo>
                    <a:lnTo>
                      <a:pt x="254889" y="115634"/>
                    </a:lnTo>
                    <a:lnTo>
                      <a:pt x="128778" y="114967"/>
                    </a:lnTo>
                    <a:cubicBezTo>
                      <a:pt x="86677" y="114967"/>
                      <a:pt x="44672" y="113919"/>
                      <a:pt x="2667" y="113443"/>
                    </a:cubicBezTo>
                    <a:lnTo>
                      <a:pt x="0" y="113443"/>
                    </a:lnTo>
                    <a:lnTo>
                      <a:pt x="0" y="110871"/>
                    </a:lnTo>
                    <a:cubicBezTo>
                      <a:pt x="0" y="92774"/>
                      <a:pt x="857" y="74771"/>
                      <a:pt x="1333" y="56960"/>
                    </a:cubicBezTo>
                    <a:close/>
                    <a:moveTo>
                      <a:pt x="2667" y="4286"/>
                    </a:moveTo>
                    <a:lnTo>
                      <a:pt x="4000" y="58103"/>
                    </a:lnTo>
                    <a:cubicBezTo>
                      <a:pt x="4000" y="75819"/>
                      <a:pt x="5048" y="93440"/>
                      <a:pt x="5239" y="110871"/>
                    </a:cubicBezTo>
                    <a:lnTo>
                      <a:pt x="2667" y="107823"/>
                    </a:lnTo>
                    <a:cubicBezTo>
                      <a:pt x="44672" y="107823"/>
                      <a:pt x="86677" y="106394"/>
                      <a:pt x="128778" y="106299"/>
                    </a:cubicBezTo>
                    <a:lnTo>
                      <a:pt x="254889" y="105728"/>
                    </a:lnTo>
                    <a:lnTo>
                      <a:pt x="250126" y="110490"/>
                    </a:lnTo>
                    <a:lnTo>
                      <a:pt x="250126" y="3905"/>
                    </a:lnTo>
                    <a:lnTo>
                      <a:pt x="254413" y="8096"/>
                    </a:lnTo>
                    <a:cubicBezTo>
                      <a:pt x="233648" y="8096"/>
                      <a:pt x="212884" y="8096"/>
                      <a:pt x="192024" y="8096"/>
                    </a:cubicBezTo>
                    <a:lnTo>
                      <a:pt x="129350" y="7049"/>
                    </a:lnTo>
                    <a:close/>
                  </a:path>
                </a:pathLst>
              </a:custGeom>
              <a:solidFill>
                <a:srgbClr val="EBEBEB"/>
              </a:solidFill>
              <a:ln w="9525" cap="flat">
                <a:noFill/>
                <a:prstDash val="solid"/>
                <a:miter/>
              </a:ln>
            </p:spPr>
            <p:txBody>
              <a:bodyPr rtlCol="0" anchor="ctr"/>
              <a:lstStyle/>
              <a:p>
                <a:endParaRPr lang="zh-CN" altLang="en-US"/>
              </a:p>
            </p:txBody>
          </p:sp>
          <p:sp>
            <p:nvSpPr>
              <p:cNvPr id="209" name="任意多边形: 形状 208"/>
              <p:cNvSpPr/>
              <p:nvPr/>
            </p:nvSpPr>
            <p:spPr>
              <a:xfrm>
                <a:off x="4149852" y="1658112"/>
                <a:ext cx="260032" cy="115633"/>
              </a:xfrm>
              <a:custGeom>
                <a:avLst/>
                <a:gdLst>
                  <a:gd name="connsiteX0" fmla="*/ 3048 w 260032"/>
                  <a:gd name="connsiteY0" fmla="*/ 3715 h 115633"/>
                  <a:gd name="connsiteX1" fmla="*/ 128111 w 260032"/>
                  <a:gd name="connsiteY1" fmla="*/ 1048 h 115633"/>
                  <a:gd name="connsiteX2" fmla="*/ 191548 w 260032"/>
                  <a:gd name="connsiteY2" fmla="*/ 0 h 115633"/>
                  <a:gd name="connsiteX3" fmla="*/ 255270 w 260032"/>
                  <a:gd name="connsiteY3" fmla="*/ 0 h 115633"/>
                  <a:gd name="connsiteX4" fmla="*/ 259556 w 260032"/>
                  <a:gd name="connsiteY4" fmla="*/ 0 h 115633"/>
                  <a:gd name="connsiteX5" fmla="*/ 259556 w 260032"/>
                  <a:gd name="connsiteY5" fmla="*/ 4286 h 115633"/>
                  <a:gd name="connsiteX6" fmla="*/ 260033 w 260032"/>
                  <a:gd name="connsiteY6" fmla="*/ 110871 h 115633"/>
                  <a:gd name="connsiteX7" fmla="*/ 260033 w 260032"/>
                  <a:gd name="connsiteY7" fmla="*/ 115633 h 115633"/>
                  <a:gd name="connsiteX8" fmla="*/ 255175 w 260032"/>
                  <a:gd name="connsiteY8" fmla="*/ 115633 h 115633"/>
                  <a:gd name="connsiteX9" fmla="*/ 128683 w 260032"/>
                  <a:gd name="connsiteY9" fmla="*/ 114490 h 115633"/>
                  <a:gd name="connsiteX10" fmla="*/ 2572 w 260032"/>
                  <a:gd name="connsiteY10" fmla="*/ 112967 h 115633"/>
                  <a:gd name="connsiteX11" fmla="*/ 0 w 260032"/>
                  <a:gd name="connsiteY11" fmla="*/ 112967 h 115633"/>
                  <a:gd name="connsiteX12" fmla="*/ 0 w 260032"/>
                  <a:gd name="connsiteY12" fmla="*/ 110395 h 115633"/>
                  <a:gd name="connsiteX13" fmla="*/ 1238 w 260032"/>
                  <a:gd name="connsiteY13" fmla="*/ 56578 h 115633"/>
                  <a:gd name="connsiteX14" fmla="*/ 3048 w 260032"/>
                  <a:gd name="connsiteY14" fmla="*/ 3715 h 115633"/>
                  <a:gd name="connsiteX15" fmla="*/ 4477 w 260032"/>
                  <a:gd name="connsiteY15" fmla="*/ 57626 h 115633"/>
                  <a:gd name="connsiteX16" fmla="*/ 5715 w 260032"/>
                  <a:gd name="connsiteY16" fmla="*/ 110300 h 115633"/>
                  <a:gd name="connsiteX17" fmla="*/ 3048 w 260032"/>
                  <a:gd name="connsiteY17" fmla="*/ 107728 h 115633"/>
                  <a:gd name="connsiteX18" fmla="*/ 129159 w 260032"/>
                  <a:gd name="connsiteY18" fmla="*/ 106204 h 115633"/>
                  <a:gd name="connsiteX19" fmla="*/ 255270 w 260032"/>
                  <a:gd name="connsiteY19" fmla="*/ 105537 h 115633"/>
                  <a:gd name="connsiteX20" fmla="*/ 250508 w 260032"/>
                  <a:gd name="connsiteY20" fmla="*/ 110300 h 115633"/>
                  <a:gd name="connsiteX21" fmla="*/ 250698 w 260032"/>
                  <a:gd name="connsiteY21" fmla="*/ 3715 h 115633"/>
                  <a:gd name="connsiteX22" fmla="*/ 254889 w 260032"/>
                  <a:gd name="connsiteY22" fmla="*/ 8001 h 115633"/>
                  <a:gd name="connsiteX23" fmla="*/ 192596 w 260032"/>
                  <a:gd name="connsiteY23" fmla="*/ 7429 h 115633"/>
                  <a:gd name="connsiteX24" fmla="*/ 129921 w 260032"/>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032" h="115633">
                    <a:moveTo>
                      <a:pt x="3048" y="3715"/>
                    </a:moveTo>
                    <a:lnTo>
                      <a:pt x="128111" y="1048"/>
                    </a:lnTo>
                    <a:lnTo>
                      <a:pt x="191548" y="0"/>
                    </a:lnTo>
                    <a:cubicBezTo>
                      <a:pt x="212693" y="0"/>
                      <a:pt x="234029" y="0"/>
                      <a:pt x="255270" y="0"/>
                    </a:cubicBezTo>
                    <a:lnTo>
                      <a:pt x="259556" y="0"/>
                    </a:lnTo>
                    <a:lnTo>
                      <a:pt x="259556" y="4286"/>
                    </a:lnTo>
                    <a:lnTo>
                      <a:pt x="260033" y="110871"/>
                    </a:lnTo>
                    <a:lnTo>
                      <a:pt x="260033" y="115633"/>
                    </a:lnTo>
                    <a:lnTo>
                      <a:pt x="255175" y="115633"/>
                    </a:lnTo>
                    <a:lnTo>
                      <a:pt x="128683" y="114490"/>
                    </a:lnTo>
                    <a:cubicBezTo>
                      <a:pt x="86677" y="114490"/>
                      <a:pt x="44672" y="113443"/>
                      <a:pt x="2572" y="112967"/>
                    </a:cubicBezTo>
                    <a:lnTo>
                      <a:pt x="0" y="112967"/>
                    </a:lnTo>
                    <a:lnTo>
                      <a:pt x="0" y="110395"/>
                    </a:lnTo>
                    <a:cubicBezTo>
                      <a:pt x="0" y="92297"/>
                      <a:pt x="857" y="74390"/>
                      <a:pt x="1238" y="56578"/>
                    </a:cubicBezTo>
                    <a:close/>
                    <a:moveTo>
                      <a:pt x="3048" y="3715"/>
                    </a:moveTo>
                    <a:lnTo>
                      <a:pt x="4477" y="57626"/>
                    </a:lnTo>
                    <a:cubicBezTo>
                      <a:pt x="4477" y="75343"/>
                      <a:pt x="5524" y="92869"/>
                      <a:pt x="5715" y="110300"/>
                    </a:cubicBezTo>
                    <a:lnTo>
                      <a:pt x="3048" y="107728"/>
                    </a:lnTo>
                    <a:cubicBezTo>
                      <a:pt x="45148" y="107728"/>
                      <a:pt x="87154" y="106204"/>
                      <a:pt x="129159" y="106204"/>
                    </a:cubicBezTo>
                    <a:lnTo>
                      <a:pt x="255270" y="105537"/>
                    </a:lnTo>
                    <a:lnTo>
                      <a:pt x="250508" y="110300"/>
                    </a:lnTo>
                    <a:lnTo>
                      <a:pt x="250698" y="3715"/>
                    </a:lnTo>
                    <a:lnTo>
                      <a:pt x="254889" y="8001"/>
                    </a:lnTo>
                    <a:cubicBezTo>
                      <a:pt x="234125" y="8001"/>
                      <a:pt x="213455" y="8001"/>
                      <a:pt x="192596" y="7429"/>
                    </a:cubicBezTo>
                    <a:lnTo>
                      <a:pt x="129921" y="6382"/>
                    </a:lnTo>
                    <a:close/>
                  </a:path>
                </a:pathLst>
              </a:custGeom>
              <a:solidFill>
                <a:srgbClr val="EBEBEB"/>
              </a:solidFill>
              <a:ln w="9525" cap="flat">
                <a:noFill/>
                <a:prstDash val="solid"/>
                <a:miter/>
              </a:ln>
            </p:spPr>
            <p:txBody>
              <a:bodyPr rtlCol="0" anchor="ctr"/>
              <a:lstStyle/>
              <a:p>
                <a:endParaRPr lang="zh-CN" altLang="en-US"/>
              </a:p>
            </p:txBody>
          </p:sp>
          <p:sp>
            <p:nvSpPr>
              <p:cNvPr id="210" name="任意多边形: 形状 209"/>
              <p:cNvSpPr/>
              <p:nvPr/>
            </p:nvSpPr>
            <p:spPr>
              <a:xfrm>
                <a:off x="7641812" y="3865244"/>
                <a:ext cx="259651" cy="115633"/>
              </a:xfrm>
              <a:custGeom>
                <a:avLst/>
                <a:gdLst>
                  <a:gd name="connsiteX0" fmla="*/ 256984 w 259651"/>
                  <a:gd name="connsiteY0" fmla="*/ 111443 h 115633"/>
                  <a:gd name="connsiteX1" fmla="*/ 132016 w 259651"/>
                  <a:gd name="connsiteY1" fmla="*/ 114014 h 115633"/>
                  <a:gd name="connsiteX2" fmla="*/ 68580 w 259651"/>
                  <a:gd name="connsiteY2" fmla="*/ 115158 h 115633"/>
                  <a:gd name="connsiteX3" fmla="*/ 4763 w 259651"/>
                  <a:gd name="connsiteY3" fmla="*/ 115634 h 115633"/>
                  <a:gd name="connsiteX4" fmla="*/ 571 w 259651"/>
                  <a:gd name="connsiteY4" fmla="*/ 115634 h 115633"/>
                  <a:gd name="connsiteX5" fmla="*/ 571 w 259651"/>
                  <a:gd name="connsiteY5" fmla="*/ 111443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1 w 259651"/>
                  <a:gd name="connsiteY11" fmla="*/ 2096 h 115633"/>
                  <a:gd name="connsiteX12" fmla="*/ 259651 w 259651"/>
                  <a:gd name="connsiteY12" fmla="*/ 4667 h 115633"/>
                  <a:gd name="connsiteX13" fmla="*/ 258413 w 259651"/>
                  <a:gd name="connsiteY13" fmla="*/ 58484 h 115633"/>
                  <a:gd name="connsiteX14" fmla="*/ 256984 w 259651"/>
                  <a:gd name="connsiteY14" fmla="*/ 111443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049 w 259651"/>
                  <a:gd name="connsiteY21" fmla="*/ 111443 h 115633"/>
                  <a:gd name="connsiteX22" fmla="*/ 4763 w 259651"/>
                  <a:gd name="connsiteY22" fmla="*/ 107156 h 115633"/>
                  <a:gd name="connsiteX23" fmla="*/ 67151 w 259651"/>
                  <a:gd name="connsiteY23" fmla="*/ 107633 h 115633"/>
                  <a:gd name="connsiteX24" fmla="*/ 129826 w 259651"/>
                  <a:gd name="connsiteY24" fmla="*/ 108776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3"/>
                    </a:moveTo>
                    <a:lnTo>
                      <a:pt x="132016" y="114014"/>
                    </a:lnTo>
                    <a:lnTo>
                      <a:pt x="68580" y="115158"/>
                    </a:lnTo>
                    <a:cubicBezTo>
                      <a:pt x="47339" y="115158"/>
                      <a:pt x="26098" y="115158"/>
                      <a:pt x="4763" y="115634"/>
                    </a:cubicBezTo>
                    <a:lnTo>
                      <a:pt x="571" y="115634"/>
                    </a:lnTo>
                    <a:lnTo>
                      <a:pt x="571" y="111443"/>
                    </a:lnTo>
                    <a:lnTo>
                      <a:pt x="0" y="4858"/>
                    </a:lnTo>
                    <a:lnTo>
                      <a:pt x="0" y="0"/>
                    </a:lnTo>
                    <a:lnTo>
                      <a:pt x="4763" y="0"/>
                    </a:lnTo>
                    <a:lnTo>
                      <a:pt x="130873" y="571"/>
                    </a:lnTo>
                    <a:cubicBezTo>
                      <a:pt x="172974" y="571"/>
                      <a:pt x="214979" y="1619"/>
                      <a:pt x="256984" y="2096"/>
                    </a:cubicBezTo>
                    <a:lnTo>
                      <a:pt x="259651" y="2096"/>
                    </a:lnTo>
                    <a:lnTo>
                      <a:pt x="259651" y="4667"/>
                    </a:lnTo>
                    <a:cubicBezTo>
                      <a:pt x="259651" y="22670"/>
                      <a:pt x="258794" y="40672"/>
                      <a:pt x="258413" y="58484"/>
                    </a:cubicBezTo>
                    <a:close/>
                    <a:moveTo>
                      <a:pt x="256984" y="111443"/>
                    </a:moveTo>
                    <a:lnTo>
                      <a:pt x="255651" y="57531"/>
                    </a:lnTo>
                    <a:cubicBezTo>
                      <a:pt x="255651" y="39815"/>
                      <a:pt x="254603" y="22289"/>
                      <a:pt x="254413" y="4858"/>
                    </a:cubicBezTo>
                    <a:lnTo>
                      <a:pt x="256984" y="7429"/>
                    </a:lnTo>
                    <a:cubicBezTo>
                      <a:pt x="214979" y="7906"/>
                      <a:pt x="172974" y="8954"/>
                      <a:pt x="130873" y="8954"/>
                    </a:cubicBezTo>
                    <a:lnTo>
                      <a:pt x="4763" y="9620"/>
                    </a:lnTo>
                    <a:lnTo>
                      <a:pt x="9525" y="4858"/>
                    </a:lnTo>
                    <a:lnTo>
                      <a:pt x="9049" y="111443"/>
                    </a:lnTo>
                    <a:lnTo>
                      <a:pt x="4763" y="107156"/>
                    </a:lnTo>
                    <a:cubicBezTo>
                      <a:pt x="25622" y="107156"/>
                      <a:pt x="46291" y="107156"/>
                      <a:pt x="67151" y="107633"/>
                    </a:cubicBezTo>
                    <a:lnTo>
                      <a:pt x="129826" y="108776"/>
                    </a:lnTo>
                    <a:close/>
                  </a:path>
                </a:pathLst>
              </a:custGeom>
              <a:solidFill>
                <a:srgbClr val="EBEBEB"/>
              </a:solidFill>
              <a:ln w="9525" cap="flat">
                <a:noFill/>
                <a:prstDash val="solid"/>
                <a:miter/>
              </a:ln>
            </p:spPr>
            <p:txBody>
              <a:bodyPr rtlCol="0" anchor="ctr"/>
              <a:lstStyle/>
              <a:p>
                <a:endParaRPr lang="zh-CN" altLang="en-US"/>
              </a:p>
            </p:txBody>
          </p:sp>
          <p:sp>
            <p:nvSpPr>
              <p:cNvPr id="211" name="任意多边形: 形状 210"/>
              <p:cNvSpPr/>
              <p:nvPr/>
            </p:nvSpPr>
            <p:spPr>
              <a:xfrm>
                <a:off x="7782591" y="3999642"/>
                <a:ext cx="259651" cy="115633"/>
              </a:xfrm>
              <a:custGeom>
                <a:avLst/>
                <a:gdLst>
                  <a:gd name="connsiteX0" fmla="*/ 256984 w 259651"/>
                  <a:gd name="connsiteY0" fmla="*/ 111442 h 115633"/>
                  <a:gd name="connsiteX1" fmla="*/ 131921 w 259651"/>
                  <a:gd name="connsiteY1" fmla="*/ 114014 h 115633"/>
                  <a:gd name="connsiteX2" fmla="*/ 68485 w 259651"/>
                  <a:gd name="connsiteY2" fmla="*/ 115157 h 115633"/>
                  <a:gd name="connsiteX3" fmla="*/ 4763 w 259651"/>
                  <a:gd name="connsiteY3" fmla="*/ 115633 h 115633"/>
                  <a:gd name="connsiteX4" fmla="*/ 476 w 259651"/>
                  <a:gd name="connsiteY4" fmla="*/ 115633 h 115633"/>
                  <a:gd name="connsiteX5" fmla="*/ 476 w 259651"/>
                  <a:gd name="connsiteY5" fmla="*/ 111442 h 115633"/>
                  <a:gd name="connsiteX6" fmla="*/ 0 w 259651"/>
                  <a:gd name="connsiteY6" fmla="*/ 4858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096 h 115633"/>
                  <a:gd name="connsiteX11" fmla="*/ 259651 w 259651"/>
                  <a:gd name="connsiteY11" fmla="*/ 2096 h 115633"/>
                  <a:gd name="connsiteX12" fmla="*/ 259651 w 259651"/>
                  <a:gd name="connsiteY12" fmla="*/ 4667 h 115633"/>
                  <a:gd name="connsiteX13" fmla="*/ 258413 w 259651"/>
                  <a:gd name="connsiteY13" fmla="*/ 58483 h 115633"/>
                  <a:gd name="connsiteX14" fmla="*/ 256984 w 259651"/>
                  <a:gd name="connsiteY14" fmla="*/ 111442 h 115633"/>
                  <a:gd name="connsiteX15" fmla="*/ 255556 w 259651"/>
                  <a:gd name="connsiteY15" fmla="*/ 58007 h 115633"/>
                  <a:gd name="connsiteX16" fmla="*/ 254317 w 259651"/>
                  <a:gd name="connsiteY16" fmla="*/ 5334 h 115633"/>
                  <a:gd name="connsiteX17" fmla="*/ 256984 w 259651"/>
                  <a:gd name="connsiteY17" fmla="*/ 7906 h 115633"/>
                  <a:gd name="connsiteX18" fmla="*/ 130873 w 259651"/>
                  <a:gd name="connsiteY18" fmla="*/ 9430 h 115633"/>
                  <a:gd name="connsiteX19" fmla="*/ 4763 w 259651"/>
                  <a:gd name="connsiteY19" fmla="*/ 10001 h 115633"/>
                  <a:gd name="connsiteX20" fmla="*/ 9525 w 259651"/>
                  <a:gd name="connsiteY20" fmla="*/ 5334 h 115633"/>
                  <a:gd name="connsiteX21" fmla="*/ 8858 w 259651"/>
                  <a:gd name="connsiteY21" fmla="*/ 111442 h 115633"/>
                  <a:gd name="connsiteX22" fmla="*/ 4667 w 259651"/>
                  <a:gd name="connsiteY22" fmla="*/ 107156 h 115633"/>
                  <a:gd name="connsiteX23" fmla="*/ 66961 w 259651"/>
                  <a:gd name="connsiteY23" fmla="*/ 107156 h 115633"/>
                  <a:gd name="connsiteX24" fmla="*/ 129635 w 259651"/>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1921" y="114014"/>
                    </a:lnTo>
                    <a:lnTo>
                      <a:pt x="68485" y="115157"/>
                    </a:lnTo>
                    <a:cubicBezTo>
                      <a:pt x="47244" y="115157"/>
                      <a:pt x="26003" y="115157"/>
                      <a:pt x="4763" y="115633"/>
                    </a:cubicBezTo>
                    <a:lnTo>
                      <a:pt x="476" y="115633"/>
                    </a:lnTo>
                    <a:lnTo>
                      <a:pt x="476" y="111442"/>
                    </a:lnTo>
                    <a:lnTo>
                      <a:pt x="0" y="4858"/>
                    </a:lnTo>
                    <a:lnTo>
                      <a:pt x="0" y="0"/>
                    </a:lnTo>
                    <a:lnTo>
                      <a:pt x="4858" y="0"/>
                    </a:lnTo>
                    <a:lnTo>
                      <a:pt x="130969" y="571"/>
                    </a:lnTo>
                    <a:cubicBezTo>
                      <a:pt x="172974" y="571"/>
                      <a:pt x="214979" y="1619"/>
                      <a:pt x="257080" y="2096"/>
                    </a:cubicBezTo>
                    <a:lnTo>
                      <a:pt x="259651" y="2096"/>
                    </a:lnTo>
                    <a:lnTo>
                      <a:pt x="259651" y="4667"/>
                    </a:lnTo>
                    <a:cubicBezTo>
                      <a:pt x="259651" y="22670"/>
                      <a:pt x="258794" y="40672"/>
                      <a:pt x="258413" y="58483"/>
                    </a:cubicBezTo>
                    <a:close/>
                    <a:moveTo>
                      <a:pt x="256984" y="111442"/>
                    </a:moveTo>
                    <a:lnTo>
                      <a:pt x="255556" y="58007"/>
                    </a:lnTo>
                    <a:cubicBezTo>
                      <a:pt x="255556" y="40291"/>
                      <a:pt x="254508" y="22765"/>
                      <a:pt x="254317" y="5334"/>
                    </a:cubicBezTo>
                    <a:lnTo>
                      <a:pt x="256984" y="7906"/>
                    </a:lnTo>
                    <a:cubicBezTo>
                      <a:pt x="214884" y="8382"/>
                      <a:pt x="172879" y="9430"/>
                      <a:pt x="130873" y="9430"/>
                    </a:cubicBezTo>
                    <a:lnTo>
                      <a:pt x="4763" y="10001"/>
                    </a:lnTo>
                    <a:lnTo>
                      <a:pt x="9525" y="5334"/>
                    </a:lnTo>
                    <a:lnTo>
                      <a:pt x="8858" y="111442"/>
                    </a:lnTo>
                    <a:lnTo>
                      <a:pt x="4667" y="107156"/>
                    </a:lnTo>
                    <a:cubicBezTo>
                      <a:pt x="25432" y="107156"/>
                      <a:pt x="46101" y="107156"/>
                      <a:pt x="66961" y="107156"/>
                    </a:cubicBezTo>
                    <a:lnTo>
                      <a:pt x="129635" y="108299"/>
                    </a:lnTo>
                    <a:close/>
                  </a:path>
                </a:pathLst>
              </a:custGeom>
              <a:solidFill>
                <a:srgbClr val="EBEBEB"/>
              </a:solidFill>
              <a:ln w="9525" cap="flat">
                <a:noFill/>
                <a:prstDash val="solid"/>
                <a:miter/>
              </a:ln>
            </p:spPr>
            <p:txBody>
              <a:bodyPr rtlCol="0" anchor="ctr"/>
              <a:lstStyle/>
              <a:p>
                <a:endParaRPr lang="zh-CN" altLang="en-US"/>
              </a:p>
            </p:txBody>
          </p:sp>
          <p:sp>
            <p:nvSpPr>
              <p:cNvPr id="212" name="任意多边形: 形状 211"/>
              <p:cNvSpPr/>
              <p:nvPr/>
            </p:nvSpPr>
            <p:spPr>
              <a:xfrm>
                <a:off x="4290536" y="3999642"/>
                <a:ext cx="260127" cy="115633"/>
              </a:xfrm>
              <a:custGeom>
                <a:avLst/>
                <a:gdLst>
                  <a:gd name="connsiteX0" fmla="*/ 256985 w 260127"/>
                  <a:gd name="connsiteY0" fmla="*/ 111442 h 115633"/>
                  <a:gd name="connsiteX1" fmla="*/ 132016 w 260127"/>
                  <a:gd name="connsiteY1" fmla="*/ 114014 h 115633"/>
                  <a:gd name="connsiteX2" fmla="*/ 68580 w 260127"/>
                  <a:gd name="connsiteY2" fmla="*/ 115157 h 115633"/>
                  <a:gd name="connsiteX3" fmla="*/ 4763 w 260127"/>
                  <a:gd name="connsiteY3" fmla="*/ 115633 h 115633"/>
                  <a:gd name="connsiteX4" fmla="*/ 571 w 260127"/>
                  <a:gd name="connsiteY4" fmla="*/ 115633 h 115633"/>
                  <a:gd name="connsiteX5" fmla="*/ 571 w 260127"/>
                  <a:gd name="connsiteY5" fmla="*/ 111442 h 115633"/>
                  <a:gd name="connsiteX6" fmla="*/ 0 w 260127"/>
                  <a:gd name="connsiteY6" fmla="*/ 4858 h 115633"/>
                  <a:gd name="connsiteX7" fmla="*/ 0 w 260127"/>
                  <a:gd name="connsiteY7" fmla="*/ 0 h 115633"/>
                  <a:gd name="connsiteX8" fmla="*/ 5239 w 260127"/>
                  <a:gd name="connsiteY8" fmla="*/ 0 h 115633"/>
                  <a:gd name="connsiteX9" fmla="*/ 131350 w 260127"/>
                  <a:gd name="connsiteY9" fmla="*/ 571 h 115633"/>
                  <a:gd name="connsiteX10" fmla="*/ 257461 w 260127"/>
                  <a:gd name="connsiteY10" fmla="*/ 2096 h 115633"/>
                  <a:gd name="connsiteX11" fmla="*/ 260128 w 260127"/>
                  <a:gd name="connsiteY11" fmla="*/ 2096 h 115633"/>
                  <a:gd name="connsiteX12" fmla="*/ 260128 w 260127"/>
                  <a:gd name="connsiteY12" fmla="*/ 4667 h 115633"/>
                  <a:gd name="connsiteX13" fmla="*/ 258794 w 260127"/>
                  <a:gd name="connsiteY13" fmla="*/ 58483 h 115633"/>
                  <a:gd name="connsiteX14" fmla="*/ 256985 w 260127"/>
                  <a:gd name="connsiteY14" fmla="*/ 111442 h 115633"/>
                  <a:gd name="connsiteX15" fmla="*/ 255651 w 260127"/>
                  <a:gd name="connsiteY15" fmla="*/ 58007 h 115633"/>
                  <a:gd name="connsiteX16" fmla="*/ 254413 w 260127"/>
                  <a:gd name="connsiteY16" fmla="*/ 5334 h 115633"/>
                  <a:gd name="connsiteX17" fmla="*/ 256985 w 260127"/>
                  <a:gd name="connsiteY17" fmla="*/ 7906 h 115633"/>
                  <a:gd name="connsiteX18" fmla="*/ 130874 w 260127"/>
                  <a:gd name="connsiteY18" fmla="*/ 9430 h 115633"/>
                  <a:gd name="connsiteX19" fmla="*/ 5239 w 260127"/>
                  <a:gd name="connsiteY19" fmla="*/ 9525 h 115633"/>
                  <a:gd name="connsiteX20" fmla="*/ 10001 w 260127"/>
                  <a:gd name="connsiteY20" fmla="*/ 4858 h 115633"/>
                  <a:gd name="connsiteX21" fmla="*/ 9525 w 260127"/>
                  <a:gd name="connsiteY21" fmla="*/ 111442 h 115633"/>
                  <a:gd name="connsiteX22" fmla="*/ 5239 w 260127"/>
                  <a:gd name="connsiteY22" fmla="*/ 107156 h 115633"/>
                  <a:gd name="connsiteX23" fmla="*/ 67628 w 260127"/>
                  <a:gd name="connsiteY23" fmla="*/ 107156 h 115633"/>
                  <a:gd name="connsiteX24" fmla="*/ 130302 w 260127"/>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127" h="115633">
                    <a:moveTo>
                      <a:pt x="256985" y="111442"/>
                    </a:moveTo>
                    <a:lnTo>
                      <a:pt x="132016" y="114014"/>
                    </a:lnTo>
                    <a:lnTo>
                      <a:pt x="68580" y="115157"/>
                    </a:lnTo>
                    <a:cubicBezTo>
                      <a:pt x="47339" y="115157"/>
                      <a:pt x="26003" y="115157"/>
                      <a:pt x="4763" y="115633"/>
                    </a:cubicBezTo>
                    <a:lnTo>
                      <a:pt x="571" y="115633"/>
                    </a:lnTo>
                    <a:lnTo>
                      <a:pt x="571" y="111442"/>
                    </a:lnTo>
                    <a:lnTo>
                      <a:pt x="0" y="4858"/>
                    </a:lnTo>
                    <a:lnTo>
                      <a:pt x="0" y="0"/>
                    </a:lnTo>
                    <a:lnTo>
                      <a:pt x="5239" y="0"/>
                    </a:lnTo>
                    <a:lnTo>
                      <a:pt x="131350" y="571"/>
                    </a:lnTo>
                    <a:cubicBezTo>
                      <a:pt x="173450" y="571"/>
                      <a:pt x="215455" y="1619"/>
                      <a:pt x="257461" y="2096"/>
                    </a:cubicBezTo>
                    <a:lnTo>
                      <a:pt x="260128" y="2096"/>
                    </a:lnTo>
                    <a:lnTo>
                      <a:pt x="260128" y="4667"/>
                    </a:lnTo>
                    <a:cubicBezTo>
                      <a:pt x="260128" y="22670"/>
                      <a:pt x="259270" y="40672"/>
                      <a:pt x="258794" y="58483"/>
                    </a:cubicBezTo>
                    <a:close/>
                    <a:moveTo>
                      <a:pt x="256985" y="111442"/>
                    </a:moveTo>
                    <a:lnTo>
                      <a:pt x="255651" y="58007"/>
                    </a:lnTo>
                    <a:cubicBezTo>
                      <a:pt x="255651" y="40291"/>
                      <a:pt x="254603" y="22765"/>
                      <a:pt x="254413" y="5334"/>
                    </a:cubicBezTo>
                    <a:lnTo>
                      <a:pt x="256985" y="7906"/>
                    </a:lnTo>
                    <a:cubicBezTo>
                      <a:pt x="214979" y="8382"/>
                      <a:pt x="172974" y="9430"/>
                      <a:pt x="130874" y="9430"/>
                    </a:cubicBezTo>
                    <a:lnTo>
                      <a:pt x="5239" y="9525"/>
                    </a:lnTo>
                    <a:lnTo>
                      <a:pt x="10001" y="4858"/>
                    </a:lnTo>
                    <a:lnTo>
                      <a:pt x="9525" y="111442"/>
                    </a:lnTo>
                    <a:lnTo>
                      <a:pt x="5239" y="107156"/>
                    </a:lnTo>
                    <a:cubicBezTo>
                      <a:pt x="26003" y="107156"/>
                      <a:pt x="46768" y="107156"/>
                      <a:pt x="67628" y="107156"/>
                    </a:cubicBezTo>
                    <a:lnTo>
                      <a:pt x="130302" y="108299"/>
                    </a:lnTo>
                    <a:close/>
                  </a:path>
                </a:pathLst>
              </a:custGeom>
              <a:solidFill>
                <a:srgbClr val="EBEBEB"/>
              </a:solidFill>
              <a:ln w="9525" cap="flat">
                <a:noFill/>
                <a:prstDash val="solid"/>
                <a:miter/>
              </a:ln>
            </p:spPr>
            <p:txBody>
              <a:bodyPr rtlCol="0" anchor="ctr"/>
              <a:lstStyle/>
              <a:p>
                <a:endParaRPr lang="zh-CN" altLang="en-US"/>
              </a:p>
            </p:txBody>
          </p:sp>
          <p:sp>
            <p:nvSpPr>
              <p:cNvPr id="213" name="任意多边形: 形状 212"/>
              <p:cNvSpPr/>
              <p:nvPr/>
            </p:nvSpPr>
            <p:spPr>
              <a:xfrm>
                <a:off x="7642955" y="1658112"/>
                <a:ext cx="259556" cy="115633"/>
              </a:xfrm>
              <a:custGeom>
                <a:avLst/>
                <a:gdLst>
                  <a:gd name="connsiteX0" fmla="*/ 2572 w 259556"/>
                  <a:gd name="connsiteY0" fmla="*/ 3715 h 115633"/>
                  <a:gd name="connsiteX1" fmla="*/ 127635 w 259556"/>
                  <a:gd name="connsiteY1" fmla="*/ 1048 h 115633"/>
                  <a:gd name="connsiteX2" fmla="*/ 191071 w 259556"/>
                  <a:gd name="connsiteY2" fmla="*/ 0 h 115633"/>
                  <a:gd name="connsiteX3" fmla="*/ 254794 w 259556"/>
                  <a:gd name="connsiteY3" fmla="*/ 0 h 115633"/>
                  <a:gd name="connsiteX4" fmla="*/ 259080 w 259556"/>
                  <a:gd name="connsiteY4" fmla="*/ 0 h 115633"/>
                  <a:gd name="connsiteX5" fmla="*/ 259080 w 259556"/>
                  <a:gd name="connsiteY5" fmla="*/ 4286 h 115633"/>
                  <a:gd name="connsiteX6" fmla="*/ 259556 w 259556"/>
                  <a:gd name="connsiteY6" fmla="*/ 110871 h 115633"/>
                  <a:gd name="connsiteX7" fmla="*/ 259556 w 259556"/>
                  <a:gd name="connsiteY7" fmla="*/ 115633 h 115633"/>
                  <a:gd name="connsiteX8" fmla="*/ 254794 w 259556"/>
                  <a:gd name="connsiteY8" fmla="*/ 115633 h 115633"/>
                  <a:gd name="connsiteX9" fmla="*/ 128683 w 259556"/>
                  <a:gd name="connsiteY9" fmla="*/ 115062 h 115633"/>
                  <a:gd name="connsiteX10" fmla="*/ 2572 w 259556"/>
                  <a:gd name="connsiteY10" fmla="*/ 113538 h 115633"/>
                  <a:gd name="connsiteX11" fmla="*/ 0 w 259556"/>
                  <a:gd name="connsiteY11" fmla="*/ 113538 h 115633"/>
                  <a:gd name="connsiteX12" fmla="*/ 0 w 259556"/>
                  <a:gd name="connsiteY12" fmla="*/ 110966 h 115633"/>
                  <a:gd name="connsiteX13" fmla="*/ 1238 w 259556"/>
                  <a:gd name="connsiteY13" fmla="*/ 57150 h 115633"/>
                  <a:gd name="connsiteX14" fmla="*/ 2572 w 259556"/>
                  <a:gd name="connsiteY14" fmla="*/ 3715 h 115633"/>
                  <a:gd name="connsiteX15" fmla="*/ 3905 w 259556"/>
                  <a:gd name="connsiteY15" fmla="*/ 57626 h 115633"/>
                  <a:gd name="connsiteX16" fmla="*/ 5144 w 259556"/>
                  <a:gd name="connsiteY16" fmla="*/ 110300 h 115633"/>
                  <a:gd name="connsiteX17" fmla="*/ 2572 w 259556"/>
                  <a:gd name="connsiteY17" fmla="*/ 107728 h 115633"/>
                  <a:gd name="connsiteX18" fmla="*/ 128683 w 259556"/>
                  <a:gd name="connsiteY18" fmla="*/ 106204 h 115633"/>
                  <a:gd name="connsiteX19" fmla="*/ 254794 w 259556"/>
                  <a:gd name="connsiteY19" fmla="*/ 105537 h 115633"/>
                  <a:gd name="connsiteX20" fmla="*/ 250031 w 259556"/>
                  <a:gd name="connsiteY20" fmla="*/ 110300 h 115633"/>
                  <a:gd name="connsiteX21" fmla="*/ 250603 w 259556"/>
                  <a:gd name="connsiteY21" fmla="*/ 3715 h 115633"/>
                  <a:gd name="connsiteX22" fmla="*/ 254794 w 259556"/>
                  <a:gd name="connsiteY22" fmla="*/ 8001 h 115633"/>
                  <a:gd name="connsiteX23" fmla="*/ 192500 w 259556"/>
                  <a:gd name="connsiteY23" fmla="*/ 7429 h 115633"/>
                  <a:gd name="connsiteX24" fmla="*/ 129445 w 259556"/>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72" y="3715"/>
                    </a:moveTo>
                    <a:lnTo>
                      <a:pt x="127635" y="1048"/>
                    </a:lnTo>
                    <a:lnTo>
                      <a:pt x="191071" y="0"/>
                    </a:lnTo>
                    <a:cubicBezTo>
                      <a:pt x="212217" y="0"/>
                      <a:pt x="233553" y="0"/>
                      <a:pt x="254794" y="0"/>
                    </a:cubicBezTo>
                    <a:lnTo>
                      <a:pt x="259080" y="0"/>
                    </a:lnTo>
                    <a:lnTo>
                      <a:pt x="259080" y="4286"/>
                    </a:lnTo>
                    <a:lnTo>
                      <a:pt x="259556" y="110871"/>
                    </a:lnTo>
                    <a:lnTo>
                      <a:pt x="259556" y="115633"/>
                    </a:lnTo>
                    <a:lnTo>
                      <a:pt x="254794" y="115633"/>
                    </a:lnTo>
                    <a:lnTo>
                      <a:pt x="128683" y="115062"/>
                    </a:lnTo>
                    <a:cubicBezTo>
                      <a:pt x="86678" y="115062"/>
                      <a:pt x="44577" y="114014"/>
                      <a:pt x="2572" y="113538"/>
                    </a:cubicBezTo>
                    <a:lnTo>
                      <a:pt x="0" y="113538"/>
                    </a:lnTo>
                    <a:lnTo>
                      <a:pt x="0" y="110966"/>
                    </a:lnTo>
                    <a:cubicBezTo>
                      <a:pt x="0" y="92869"/>
                      <a:pt x="762" y="74962"/>
                      <a:pt x="1238" y="57150"/>
                    </a:cubicBezTo>
                    <a:close/>
                    <a:moveTo>
                      <a:pt x="2572" y="3715"/>
                    </a:moveTo>
                    <a:lnTo>
                      <a:pt x="3905" y="57626"/>
                    </a:lnTo>
                    <a:cubicBezTo>
                      <a:pt x="4381" y="75343"/>
                      <a:pt x="5048" y="92869"/>
                      <a:pt x="5144" y="110300"/>
                    </a:cubicBezTo>
                    <a:lnTo>
                      <a:pt x="2572" y="107728"/>
                    </a:lnTo>
                    <a:cubicBezTo>
                      <a:pt x="44577" y="107728"/>
                      <a:pt x="86678" y="106204"/>
                      <a:pt x="128683" y="106204"/>
                    </a:cubicBezTo>
                    <a:lnTo>
                      <a:pt x="254794" y="105537"/>
                    </a:lnTo>
                    <a:lnTo>
                      <a:pt x="250031" y="110300"/>
                    </a:lnTo>
                    <a:lnTo>
                      <a:pt x="250603" y="3715"/>
                    </a:lnTo>
                    <a:lnTo>
                      <a:pt x="254794" y="8001"/>
                    </a:lnTo>
                    <a:cubicBezTo>
                      <a:pt x="234029" y="8001"/>
                      <a:pt x="213265" y="8001"/>
                      <a:pt x="192500" y="7429"/>
                    </a:cubicBezTo>
                    <a:lnTo>
                      <a:pt x="129445" y="6382"/>
                    </a:lnTo>
                    <a:close/>
                  </a:path>
                </a:pathLst>
              </a:custGeom>
              <a:solidFill>
                <a:srgbClr val="EBEBEB"/>
              </a:solidFill>
              <a:ln w="9525" cap="flat">
                <a:noFill/>
                <a:prstDash val="solid"/>
                <a:miter/>
              </a:ln>
            </p:spPr>
            <p:txBody>
              <a:bodyPr rtlCol="0" anchor="ctr"/>
              <a:lstStyle/>
              <a:p>
                <a:endParaRPr lang="zh-CN" altLang="en-US"/>
              </a:p>
            </p:txBody>
          </p:sp>
          <p:sp>
            <p:nvSpPr>
              <p:cNvPr id="214" name="任意多边形: 形状 213"/>
              <p:cNvSpPr/>
              <p:nvPr/>
            </p:nvSpPr>
            <p:spPr>
              <a:xfrm>
                <a:off x="4218908" y="1563052"/>
                <a:ext cx="876681" cy="460057"/>
              </a:xfrm>
              <a:custGeom>
                <a:avLst/>
                <a:gdLst>
                  <a:gd name="connsiteX0" fmla="*/ 0 w 876681"/>
                  <a:gd name="connsiteY0" fmla="*/ 460058 h 460057"/>
                  <a:gd name="connsiteX1" fmla="*/ 876681 w 876681"/>
                  <a:gd name="connsiteY1" fmla="*/ 460058 h 460057"/>
                  <a:gd name="connsiteX2" fmla="*/ 876681 w 876681"/>
                  <a:gd name="connsiteY2" fmla="*/ 0 h 460057"/>
                  <a:gd name="connsiteX3" fmla="*/ 0 w 876681"/>
                  <a:gd name="connsiteY3" fmla="*/ 0 h 460057"/>
                  <a:gd name="connsiteX4" fmla="*/ 0 w 876681"/>
                  <a:gd name="connsiteY4" fmla="*/ 0 h 460057"/>
                  <a:gd name="connsiteX5" fmla="*/ 0 w 876681"/>
                  <a:gd name="connsiteY5" fmla="*/ 460058 h 460057"/>
                  <a:gd name="connsiteX6" fmla="*/ 0 w 876681"/>
                  <a:gd name="connsiteY6" fmla="*/ 460058 h 46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681" h="460057">
                    <a:moveTo>
                      <a:pt x="0" y="460058"/>
                    </a:moveTo>
                    <a:lnTo>
                      <a:pt x="876681" y="460058"/>
                    </a:lnTo>
                    <a:lnTo>
                      <a:pt x="876681" y="0"/>
                    </a:lnTo>
                    <a:lnTo>
                      <a:pt x="0" y="0"/>
                    </a:lnTo>
                    <a:lnTo>
                      <a:pt x="0" y="0"/>
                    </a:lnTo>
                    <a:lnTo>
                      <a:pt x="0" y="460058"/>
                    </a:lnTo>
                    <a:lnTo>
                      <a:pt x="0" y="460058"/>
                    </a:lnTo>
                    <a:close/>
                  </a:path>
                </a:pathLst>
              </a:custGeom>
              <a:solidFill>
                <a:srgbClr val="EBEBEB"/>
              </a:solidFill>
              <a:ln w="9525" cap="flat">
                <a:noFill/>
                <a:prstDash val="solid"/>
                <a:miter/>
              </a:ln>
            </p:spPr>
            <p:txBody>
              <a:bodyPr rtlCol="0" anchor="ctr"/>
              <a:lstStyle/>
              <a:p>
                <a:endParaRPr lang="zh-CN" altLang="en-US"/>
              </a:p>
            </p:txBody>
          </p:sp>
          <p:sp>
            <p:nvSpPr>
              <p:cNvPr id="215" name="任意多边形: 形状 214"/>
              <p:cNvSpPr/>
              <p:nvPr/>
            </p:nvSpPr>
            <p:spPr>
              <a:xfrm>
                <a:off x="5095589" y="1881854"/>
                <a:ext cx="135731" cy="141255"/>
              </a:xfrm>
              <a:custGeom>
                <a:avLst/>
                <a:gdLst>
                  <a:gd name="connsiteX0" fmla="*/ 135731 w 135731"/>
                  <a:gd name="connsiteY0" fmla="*/ 141256 h 141255"/>
                  <a:gd name="connsiteX1" fmla="*/ 0 w 135731"/>
                  <a:gd name="connsiteY1" fmla="*/ 141256 h 141255"/>
                  <a:gd name="connsiteX2" fmla="*/ 0 w 135731"/>
                  <a:gd name="connsiteY2" fmla="*/ 0 h 141255"/>
                  <a:gd name="connsiteX3" fmla="*/ 135731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135731" y="141256"/>
                    </a:moveTo>
                    <a:lnTo>
                      <a:pt x="0" y="141256"/>
                    </a:lnTo>
                    <a:lnTo>
                      <a:pt x="0" y="0"/>
                    </a:lnTo>
                    <a:lnTo>
                      <a:pt x="135731" y="141256"/>
                    </a:lnTo>
                    <a:close/>
                  </a:path>
                </a:pathLst>
              </a:custGeom>
              <a:solidFill>
                <a:srgbClr val="EBEBEB"/>
              </a:solidFill>
              <a:ln w="9525" cap="flat">
                <a:noFill/>
                <a:prstDash val="solid"/>
                <a:miter/>
              </a:ln>
            </p:spPr>
            <p:txBody>
              <a:bodyPr rtlCol="0" anchor="ctr"/>
              <a:lstStyle/>
              <a:p>
                <a:endParaRPr lang="zh-CN" altLang="en-US"/>
              </a:p>
            </p:txBody>
          </p:sp>
          <p:sp>
            <p:nvSpPr>
              <p:cNvPr id="216" name="任意多边形: 形状 215"/>
              <p:cNvSpPr/>
              <p:nvPr/>
            </p:nvSpPr>
            <p:spPr>
              <a:xfrm>
                <a:off x="4302823" y="1642586"/>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17" name="任意多边形: 形状 216"/>
              <p:cNvSpPr/>
              <p:nvPr/>
            </p:nvSpPr>
            <p:spPr>
              <a:xfrm>
                <a:off x="4302823" y="1689830"/>
                <a:ext cx="439578" cy="8763"/>
              </a:xfrm>
              <a:custGeom>
                <a:avLst/>
                <a:gdLst>
                  <a:gd name="connsiteX0" fmla="*/ 0 w 439578"/>
                  <a:gd name="connsiteY0" fmla="*/ 0 h 8763"/>
                  <a:gd name="connsiteX1" fmla="*/ 439579 w 439578"/>
                  <a:gd name="connsiteY1" fmla="*/ 0 h 8763"/>
                  <a:gd name="connsiteX2" fmla="*/ 439579 w 439578"/>
                  <a:gd name="connsiteY2" fmla="*/ 8763 h 8763"/>
                  <a:gd name="connsiteX3" fmla="*/ 0 w 439578"/>
                  <a:gd name="connsiteY3" fmla="*/ 8763 h 8763"/>
                </a:gdLst>
                <a:ahLst/>
                <a:cxnLst>
                  <a:cxn ang="0">
                    <a:pos x="connsiteX0" y="connsiteY0"/>
                  </a:cxn>
                  <a:cxn ang="0">
                    <a:pos x="connsiteX1" y="connsiteY1"/>
                  </a:cxn>
                  <a:cxn ang="0">
                    <a:pos x="connsiteX2" y="connsiteY2"/>
                  </a:cxn>
                  <a:cxn ang="0">
                    <a:pos x="connsiteX3" y="connsiteY3"/>
                  </a:cxn>
                </a:cxnLst>
                <a:rect l="l" t="t" r="r" b="b"/>
                <a:pathLst>
                  <a:path w="439578" h="8763">
                    <a:moveTo>
                      <a:pt x="0" y="0"/>
                    </a:moveTo>
                    <a:lnTo>
                      <a:pt x="439579" y="0"/>
                    </a:lnTo>
                    <a:lnTo>
                      <a:pt x="43957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18" name="任意多边形: 形状 217"/>
              <p:cNvSpPr/>
              <p:nvPr/>
            </p:nvSpPr>
            <p:spPr>
              <a:xfrm>
                <a:off x="4302823" y="1784223"/>
                <a:ext cx="602170" cy="8763"/>
              </a:xfrm>
              <a:custGeom>
                <a:avLst/>
                <a:gdLst>
                  <a:gd name="connsiteX0" fmla="*/ 0 w 602170"/>
                  <a:gd name="connsiteY0" fmla="*/ 0 h 8763"/>
                  <a:gd name="connsiteX1" fmla="*/ 602171 w 602170"/>
                  <a:gd name="connsiteY1" fmla="*/ 0 h 8763"/>
                  <a:gd name="connsiteX2" fmla="*/ 602171 w 602170"/>
                  <a:gd name="connsiteY2" fmla="*/ 8763 h 8763"/>
                  <a:gd name="connsiteX3" fmla="*/ 0 w 602170"/>
                  <a:gd name="connsiteY3" fmla="*/ 8763 h 8763"/>
                </a:gdLst>
                <a:ahLst/>
                <a:cxnLst>
                  <a:cxn ang="0">
                    <a:pos x="connsiteX0" y="connsiteY0"/>
                  </a:cxn>
                  <a:cxn ang="0">
                    <a:pos x="connsiteX1" y="connsiteY1"/>
                  </a:cxn>
                  <a:cxn ang="0">
                    <a:pos x="connsiteX2" y="connsiteY2"/>
                  </a:cxn>
                  <a:cxn ang="0">
                    <a:pos x="connsiteX3" y="connsiteY3"/>
                  </a:cxn>
                </a:cxnLst>
                <a:rect l="l" t="t" r="r" b="b"/>
                <a:pathLst>
                  <a:path w="602170" h="8763">
                    <a:moveTo>
                      <a:pt x="0" y="0"/>
                    </a:moveTo>
                    <a:lnTo>
                      <a:pt x="602171" y="0"/>
                    </a:lnTo>
                    <a:lnTo>
                      <a:pt x="6021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19" name="任意多边形: 形状 218"/>
              <p:cNvSpPr/>
              <p:nvPr/>
            </p:nvSpPr>
            <p:spPr>
              <a:xfrm>
                <a:off x="4302823" y="1831467"/>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0" name="任意多边形: 形状 219"/>
              <p:cNvSpPr/>
              <p:nvPr/>
            </p:nvSpPr>
            <p:spPr>
              <a:xfrm>
                <a:off x="4302823" y="1878615"/>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1" name="任意多边形: 形状 220"/>
              <p:cNvSpPr/>
              <p:nvPr/>
            </p:nvSpPr>
            <p:spPr>
              <a:xfrm>
                <a:off x="4302823" y="1925859"/>
                <a:ext cx="349472" cy="8763"/>
              </a:xfrm>
              <a:custGeom>
                <a:avLst/>
                <a:gdLst>
                  <a:gd name="connsiteX0" fmla="*/ 0 w 349472"/>
                  <a:gd name="connsiteY0" fmla="*/ 0 h 8763"/>
                  <a:gd name="connsiteX1" fmla="*/ 349472 w 349472"/>
                  <a:gd name="connsiteY1" fmla="*/ 0 h 8763"/>
                  <a:gd name="connsiteX2" fmla="*/ 349472 w 349472"/>
                  <a:gd name="connsiteY2" fmla="*/ 8763 h 8763"/>
                  <a:gd name="connsiteX3" fmla="*/ 0 w 349472"/>
                  <a:gd name="connsiteY3" fmla="*/ 8763 h 8763"/>
                </a:gdLst>
                <a:ahLst/>
                <a:cxnLst>
                  <a:cxn ang="0">
                    <a:pos x="connsiteX0" y="connsiteY0"/>
                  </a:cxn>
                  <a:cxn ang="0">
                    <a:pos x="connsiteX1" y="connsiteY1"/>
                  </a:cxn>
                  <a:cxn ang="0">
                    <a:pos x="connsiteX2" y="connsiteY2"/>
                  </a:cxn>
                  <a:cxn ang="0">
                    <a:pos x="connsiteX3" y="connsiteY3"/>
                  </a:cxn>
                </a:cxnLst>
                <a:rect l="l" t="t" r="r" b="b"/>
                <a:pathLst>
                  <a:path w="349472" h="8763">
                    <a:moveTo>
                      <a:pt x="0" y="0"/>
                    </a:moveTo>
                    <a:lnTo>
                      <a:pt x="349472" y="0"/>
                    </a:lnTo>
                    <a:lnTo>
                      <a:pt x="349472"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2" name="任意多边形: 形状 221"/>
              <p:cNvSpPr/>
              <p:nvPr/>
            </p:nvSpPr>
            <p:spPr>
              <a:xfrm>
                <a:off x="7096410" y="2129218"/>
                <a:ext cx="876681" cy="405765"/>
              </a:xfrm>
              <a:custGeom>
                <a:avLst/>
                <a:gdLst>
                  <a:gd name="connsiteX0" fmla="*/ 0 w 876681"/>
                  <a:gd name="connsiteY0" fmla="*/ 0 h 405765"/>
                  <a:gd name="connsiteX1" fmla="*/ 876681 w 876681"/>
                  <a:gd name="connsiteY1" fmla="*/ 0 h 405765"/>
                  <a:gd name="connsiteX2" fmla="*/ 876681 w 876681"/>
                  <a:gd name="connsiteY2" fmla="*/ 405765 h 405765"/>
                  <a:gd name="connsiteX3" fmla="*/ 0 w 876681"/>
                  <a:gd name="connsiteY3" fmla="*/ 405765 h 405765"/>
                </a:gdLst>
                <a:ahLst/>
                <a:cxnLst>
                  <a:cxn ang="0">
                    <a:pos x="connsiteX0" y="connsiteY0"/>
                  </a:cxn>
                  <a:cxn ang="0">
                    <a:pos x="connsiteX1" y="connsiteY1"/>
                  </a:cxn>
                  <a:cxn ang="0">
                    <a:pos x="connsiteX2" y="connsiteY2"/>
                  </a:cxn>
                  <a:cxn ang="0">
                    <a:pos x="connsiteX3" y="connsiteY3"/>
                  </a:cxn>
                </a:cxnLst>
                <a:rect l="l" t="t" r="r" b="b"/>
                <a:pathLst>
                  <a:path w="876681" h="405765">
                    <a:moveTo>
                      <a:pt x="0" y="0"/>
                    </a:moveTo>
                    <a:lnTo>
                      <a:pt x="876681" y="0"/>
                    </a:lnTo>
                    <a:lnTo>
                      <a:pt x="876681" y="405765"/>
                    </a:lnTo>
                    <a:lnTo>
                      <a:pt x="0" y="405765"/>
                    </a:lnTo>
                    <a:close/>
                  </a:path>
                </a:pathLst>
              </a:custGeom>
              <a:solidFill>
                <a:srgbClr val="DBDBDB"/>
              </a:solidFill>
              <a:ln w="9525" cap="flat">
                <a:noFill/>
                <a:prstDash val="solid"/>
                <a:miter/>
              </a:ln>
            </p:spPr>
            <p:txBody>
              <a:bodyPr rtlCol="0" anchor="ctr"/>
              <a:lstStyle/>
              <a:p>
                <a:endParaRPr lang="zh-CN" altLang="en-US"/>
              </a:p>
            </p:txBody>
          </p:sp>
          <p:sp>
            <p:nvSpPr>
              <p:cNvPr id="223" name="任意多边形: 形状 222"/>
              <p:cNvSpPr/>
              <p:nvPr/>
            </p:nvSpPr>
            <p:spPr>
              <a:xfrm>
                <a:off x="6960679" y="2393727"/>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24" name="任意多边形: 形状 223"/>
              <p:cNvSpPr/>
              <p:nvPr/>
            </p:nvSpPr>
            <p:spPr>
              <a:xfrm>
                <a:off x="7182040" y="2341054"/>
                <a:ext cx="636746" cy="8762"/>
              </a:xfrm>
              <a:custGeom>
                <a:avLst/>
                <a:gdLst>
                  <a:gd name="connsiteX0" fmla="*/ 0 w 636746"/>
                  <a:gd name="connsiteY0" fmla="*/ 0 h 8762"/>
                  <a:gd name="connsiteX1" fmla="*/ 636746 w 636746"/>
                  <a:gd name="connsiteY1" fmla="*/ 0 h 8762"/>
                  <a:gd name="connsiteX2" fmla="*/ 636746 w 636746"/>
                  <a:gd name="connsiteY2" fmla="*/ 8763 h 8762"/>
                  <a:gd name="connsiteX3" fmla="*/ 0 w 636746"/>
                  <a:gd name="connsiteY3" fmla="*/ 8763 h 8762"/>
                </a:gdLst>
                <a:ahLst/>
                <a:cxnLst>
                  <a:cxn ang="0">
                    <a:pos x="connsiteX0" y="connsiteY0"/>
                  </a:cxn>
                  <a:cxn ang="0">
                    <a:pos x="connsiteX1" y="connsiteY1"/>
                  </a:cxn>
                  <a:cxn ang="0">
                    <a:pos x="connsiteX2" y="connsiteY2"/>
                  </a:cxn>
                  <a:cxn ang="0">
                    <a:pos x="connsiteX3" y="connsiteY3"/>
                  </a:cxn>
                </a:cxnLst>
                <a:rect l="l" t="t" r="r" b="b"/>
                <a:pathLst>
                  <a:path w="636746" h="8762">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5" name="任意多边形: 形状 224"/>
              <p:cNvSpPr/>
              <p:nvPr/>
            </p:nvSpPr>
            <p:spPr>
              <a:xfrm>
                <a:off x="7182040" y="2388298"/>
                <a:ext cx="536924" cy="8762"/>
              </a:xfrm>
              <a:custGeom>
                <a:avLst/>
                <a:gdLst>
                  <a:gd name="connsiteX0" fmla="*/ 0 w 536924"/>
                  <a:gd name="connsiteY0" fmla="*/ 0 h 8762"/>
                  <a:gd name="connsiteX1" fmla="*/ 536924 w 536924"/>
                  <a:gd name="connsiteY1" fmla="*/ 0 h 8762"/>
                  <a:gd name="connsiteX2" fmla="*/ 536924 w 536924"/>
                  <a:gd name="connsiteY2" fmla="*/ 8763 h 8762"/>
                  <a:gd name="connsiteX3" fmla="*/ 0 w 536924"/>
                  <a:gd name="connsiteY3" fmla="*/ 8763 h 8762"/>
                </a:gdLst>
                <a:ahLst/>
                <a:cxnLst>
                  <a:cxn ang="0">
                    <a:pos x="connsiteX0" y="connsiteY0"/>
                  </a:cxn>
                  <a:cxn ang="0">
                    <a:pos x="connsiteX1" y="connsiteY1"/>
                  </a:cxn>
                  <a:cxn ang="0">
                    <a:pos x="connsiteX2" y="connsiteY2"/>
                  </a:cxn>
                  <a:cxn ang="0">
                    <a:pos x="connsiteX3" y="connsiteY3"/>
                  </a:cxn>
                </a:cxnLst>
                <a:rect l="l" t="t" r="r" b="b"/>
                <a:pathLst>
                  <a:path w="536924" h="8762">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6" name="任意多边形: 形状 225"/>
              <p:cNvSpPr/>
              <p:nvPr/>
            </p:nvSpPr>
            <p:spPr>
              <a:xfrm>
                <a:off x="7182040" y="2246661"/>
                <a:ext cx="566070" cy="8763"/>
              </a:xfrm>
              <a:custGeom>
                <a:avLst/>
                <a:gdLst>
                  <a:gd name="connsiteX0" fmla="*/ 0 w 566070"/>
                  <a:gd name="connsiteY0" fmla="*/ 0 h 8763"/>
                  <a:gd name="connsiteX1" fmla="*/ 566071 w 566070"/>
                  <a:gd name="connsiteY1" fmla="*/ 0 h 8763"/>
                  <a:gd name="connsiteX2" fmla="*/ 566071 w 566070"/>
                  <a:gd name="connsiteY2" fmla="*/ 8763 h 8763"/>
                  <a:gd name="connsiteX3" fmla="*/ 0 w 566070"/>
                  <a:gd name="connsiteY3" fmla="*/ 8763 h 8763"/>
                </a:gdLst>
                <a:ahLst/>
                <a:cxnLst>
                  <a:cxn ang="0">
                    <a:pos x="connsiteX0" y="connsiteY0"/>
                  </a:cxn>
                  <a:cxn ang="0">
                    <a:pos x="connsiteX1" y="connsiteY1"/>
                  </a:cxn>
                  <a:cxn ang="0">
                    <a:pos x="connsiteX2" y="connsiteY2"/>
                  </a:cxn>
                  <a:cxn ang="0">
                    <a:pos x="connsiteX3" y="connsiteY3"/>
                  </a:cxn>
                </a:cxnLst>
                <a:rect l="l" t="t" r="r" b="b"/>
                <a:pathLst>
                  <a:path w="566070" h="8763">
                    <a:moveTo>
                      <a:pt x="0" y="0"/>
                    </a:moveTo>
                    <a:lnTo>
                      <a:pt x="566071" y="0"/>
                    </a:lnTo>
                    <a:lnTo>
                      <a:pt x="5660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7" name="任意多边形: 形状 226"/>
              <p:cNvSpPr/>
              <p:nvPr/>
            </p:nvSpPr>
            <p:spPr>
              <a:xfrm>
                <a:off x="7182040" y="2199513"/>
                <a:ext cx="692753" cy="8763"/>
              </a:xfrm>
              <a:custGeom>
                <a:avLst/>
                <a:gdLst>
                  <a:gd name="connsiteX0" fmla="*/ 0 w 692753"/>
                  <a:gd name="connsiteY0" fmla="*/ 0 h 8763"/>
                  <a:gd name="connsiteX1" fmla="*/ 692753 w 692753"/>
                  <a:gd name="connsiteY1" fmla="*/ 0 h 8763"/>
                  <a:gd name="connsiteX2" fmla="*/ 692753 w 692753"/>
                  <a:gd name="connsiteY2" fmla="*/ 8763 h 8763"/>
                  <a:gd name="connsiteX3" fmla="*/ 0 w 692753"/>
                  <a:gd name="connsiteY3" fmla="*/ 8763 h 8763"/>
                </a:gdLst>
                <a:ahLst/>
                <a:cxnLst>
                  <a:cxn ang="0">
                    <a:pos x="connsiteX0" y="connsiteY0"/>
                  </a:cxn>
                  <a:cxn ang="0">
                    <a:pos x="connsiteX1" y="connsiteY1"/>
                  </a:cxn>
                  <a:cxn ang="0">
                    <a:pos x="connsiteX2" y="connsiteY2"/>
                  </a:cxn>
                  <a:cxn ang="0">
                    <a:pos x="connsiteX3" y="connsiteY3"/>
                  </a:cxn>
                </a:cxnLst>
                <a:rect l="l" t="t" r="r" b="b"/>
                <a:pathLst>
                  <a:path w="692753" h="8763">
                    <a:moveTo>
                      <a:pt x="0" y="0"/>
                    </a:moveTo>
                    <a:lnTo>
                      <a:pt x="692753" y="0"/>
                    </a:lnTo>
                    <a:lnTo>
                      <a:pt x="692753"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8" name="任意多边形: 形状 227"/>
              <p:cNvSpPr/>
              <p:nvPr/>
            </p:nvSpPr>
            <p:spPr>
              <a:xfrm>
                <a:off x="7182040" y="2435542"/>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9" name="任意多边形: 形状 228"/>
              <p:cNvSpPr/>
              <p:nvPr/>
            </p:nvSpPr>
            <p:spPr>
              <a:xfrm>
                <a:off x="4574476" y="2128932"/>
                <a:ext cx="876681" cy="267366"/>
              </a:xfrm>
              <a:custGeom>
                <a:avLst/>
                <a:gdLst>
                  <a:gd name="connsiteX0" fmla="*/ 0 w 876681"/>
                  <a:gd name="connsiteY0" fmla="*/ 0 h 267366"/>
                  <a:gd name="connsiteX1" fmla="*/ 876681 w 876681"/>
                  <a:gd name="connsiteY1" fmla="*/ 0 h 267366"/>
                  <a:gd name="connsiteX2" fmla="*/ 876681 w 876681"/>
                  <a:gd name="connsiteY2" fmla="*/ 267367 h 267366"/>
                  <a:gd name="connsiteX3" fmla="*/ 0 w 876681"/>
                  <a:gd name="connsiteY3" fmla="*/ 267367 h 267366"/>
                </a:gdLst>
                <a:ahLst/>
                <a:cxnLst>
                  <a:cxn ang="0">
                    <a:pos x="connsiteX0" y="connsiteY0"/>
                  </a:cxn>
                  <a:cxn ang="0">
                    <a:pos x="connsiteX1" y="connsiteY1"/>
                  </a:cxn>
                  <a:cxn ang="0">
                    <a:pos x="connsiteX2" y="connsiteY2"/>
                  </a:cxn>
                  <a:cxn ang="0">
                    <a:pos x="connsiteX3" y="connsiteY3"/>
                  </a:cxn>
                </a:cxnLst>
                <a:rect l="l" t="t" r="r" b="b"/>
                <a:pathLst>
                  <a:path w="876681" h="267366">
                    <a:moveTo>
                      <a:pt x="0" y="0"/>
                    </a:moveTo>
                    <a:lnTo>
                      <a:pt x="876681" y="0"/>
                    </a:lnTo>
                    <a:lnTo>
                      <a:pt x="876681" y="267367"/>
                    </a:lnTo>
                    <a:lnTo>
                      <a:pt x="0" y="267367"/>
                    </a:lnTo>
                    <a:close/>
                  </a:path>
                </a:pathLst>
              </a:custGeom>
              <a:solidFill>
                <a:srgbClr val="DBDBDB"/>
              </a:solidFill>
              <a:ln w="9525" cap="flat">
                <a:noFill/>
                <a:prstDash val="solid"/>
                <a:miter/>
              </a:ln>
            </p:spPr>
            <p:txBody>
              <a:bodyPr rtlCol="0" anchor="ctr"/>
              <a:lstStyle/>
              <a:p>
                <a:endParaRPr lang="zh-CN" altLang="en-US"/>
              </a:p>
            </p:txBody>
          </p:sp>
          <p:sp>
            <p:nvSpPr>
              <p:cNvPr id="230" name="任意多边形: 形状 229"/>
              <p:cNvSpPr/>
              <p:nvPr/>
            </p:nvSpPr>
            <p:spPr>
              <a:xfrm>
                <a:off x="4438745" y="2254948"/>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31" name="任意多边形: 形状 230"/>
              <p:cNvSpPr/>
              <p:nvPr/>
            </p:nvSpPr>
            <p:spPr>
              <a:xfrm>
                <a:off x="4660106" y="2202370"/>
                <a:ext cx="636746" cy="8763"/>
              </a:xfrm>
              <a:custGeom>
                <a:avLst/>
                <a:gdLst>
                  <a:gd name="connsiteX0" fmla="*/ 0 w 636746"/>
                  <a:gd name="connsiteY0" fmla="*/ 0 h 8763"/>
                  <a:gd name="connsiteX1" fmla="*/ 636746 w 636746"/>
                  <a:gd name="connsiteY1" fmla="*/ 0 h 8763"/>
                  <a:gd name="connsiteX2" fmla="*/ 636746 w 636746"/>
                  <a:gd name="connsiteY2" fmla="*/ 8763 h 8763"/>
                  <a:gd name="connsiteX3" fmla="*/ 0 w 636746"/>
                  <a:gd name="connsiteY3" fmla="*/ 8763 h 8763"/>
                </a:gdLst>
                <a:ahLst/>
                <a:cxnLst>
                  <a:cxn ang="0">
                    <a:pos x="connsiteX0" y="connsiteY0"/>
                  </a:cxn>
                  <a:cxn ang="0">
                    <a:pos x="connsiteX1" y="connsiteY1"/>
                  </a:cxn>
                  <a:cxn ang="0">
                    <a:pos x="connsiteX2" y="connsiteY2"/>
                  </a:cxn>
                  <a:cxn ang="0">
                    <a:pos x="connsiteX3" y="connsiteY3"/>
                  </a:cxn>
                </a:cxnLst>
                <a:rect l="l" t="t" r="r" b="b"/>
                <a:pathLst>
                  <a:path w="636746" h="8763">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2" name="任意多边形: 形状 231"/>
              <p:cNvSpPr/>
              <p:nvPr/>
            </p:nvSpPr>
            <p:spPr>
              <a:xfrm>
                <a:off x="4660106" y="2249614"/>
                <a:ext cx="536924" cy="8763"/>
              </a:xfrm>
              <a:custGeom>
                <a:avLst/>
                <a:gdLst>
                  <a:gd name="connsiteX0" fmla="*/ 0 w 536924"/>
                  <a:gd name="connsiteY0" fmla="*/ 0 h 8763"/>
                  <a:gd name="connsiteX1" fmla="*/ 536924 w 536924"/>
                  <a:gd name="connsiteY1" fmla="*/ 0 h 8763"/>
                  <a:gd name="connsiteX2" fmla="*/ 536924 w 536924"/>
                  <a:gd name="connsiteY2" fmla="*/ 8763 h 8763"/>
                  <a:gd name="connsiteX3" fmla="*/ 0 w 536924"/>
                  <a:gd name="connsiteY3" fmla="*/ 8763 h 8763"/>
                </a:gdLst>
                <a:ahLst/>
                <a:cxnLst>
                  <a:cxn ang="0">
                    <a:pos x="connsiteX0" y="connsiteY0"/>
                  </a:cxn>
                  <a:cxn ang="0">
                    <a:pos x="connsiteX1" y="connsiteY1"/>
                  </a:cxn>
                  <a:cxn ang="0">
                    <a:pos x="connsiteX2" y="connsiteY2"/>
                  </a:cxn>
                  <a:cxn ang="0">
                    <a:pos x="connsiteX3" y="connsiteY3"/>
                  </a:cxn>
                </a:cxnLst>
                <a:rect l="l" t="t" r="r" b="b"/>
                <a:pathLst>
                  <a:path w="536924" h="8763">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3" name="任意多边形: 形状 232"/>
              <p:cNvSpPr/>
              <p:nvPr/>
            </p:nvSpPr>
            <p:spPr>
              <a:xfrm>
                <a:off x="4660106" y="2296763"/>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4" name="任意多边形: 形状 233"/>
              <p:cNvSpPr/>
              <p:nvPr/>
            </p:nvSpPr>
            <p:spPr>
              <a:xfrm>
                <a:off x="7543659" y="1422547"/>
                <a:ext cx="350554" cy="350583"/>
              </a:xfrm>
              <a:custGeom>
                <a:avLst/>
                <a:gdLst>
                  <a:gd name="connsiteX0" fmla="*/ 46813 w 350554"/>
                  <a:gd name="connsiteY0" fmla="*/ 294525 h 350583"/>
                  <a:gd name="connsiteX1" fmla="*/ 89865 w 350554"/>
                  <a:gd name="connsiteY1" fmla="*/ 328338 h 350583"/>
                  <a:gd name="connsiteX2" fmla="*/ 328310 w 350554"/>
                  <a:gd name="connsiteY2" fmla="*/ 260689 h 350583"/>
                  <a:gd name="connsiteX3" fmla="*/ 260661 w 350554"/>
                  <a:gd name="connsiteY3" fmla="*/ 22245 h 350583"/>
                  <a:gd name="connsiteX4" fmla="*/ 22216 w 350554"/>
                  <a:gd name="connsiteY4" fmla="*/ 89894 h 350583"/>
                  <a:gd name="connsiteX5" fmla="*/ 46812 w 350554"/>
                  <a:gd name="connsiteY5" fmla="*/ 294525 h 35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554" h="350583">
                    <a:moveTo>
                      <a:pt x="46813" y="294525"/>
                    </a:moveTo>
                    <a:cubicBezTo>
                      <a:pt x="59243" y="308047"/>
                      <a:pt x="73782" y="319467"/>
                      <a:pt x="89865" y="328338"/>
                    </a:cubicBezTo>
                    <a:cubicBezTo>
                      <a:pt x="174391" y="375502"/>
                      <a:pt x="281146" y="345215"/>
                      <a:pt x="328310" y="260689"/>
                    </a:cubicBezTo>
                    <a:cubicBezTo>
                      <a:pt x="375474" y="176164"/>
                      <a:pt x="345186" y="69409"/>
                      <a:pt x="260661" y="22245"/>
                    </a:cubicBezTo>
                    <a:cubicBezTo>
                      <a:pt x="176135" y="-24919"/>
                      <a:pt x="69380" y="5369"/>
                      <a:pt x="22216" y="89894"/>
                    </a:cubicBezTo>
                    <a:cubicBezTo>
                      <a:pt x="-14797" y="156227"/>
                      <a:pt x="-4865" y="238852"/>
                      <a:pt x="46812" y="294525"/>
                    </a:cubicBezTo>
                    <a:close/>
                  </a:path>
                </a:pathLst>
              </a:custGeom>
              <a:solidFill>
                <a:srgbClr val="EBEBEB"/>
              </a:solidFill>
              <a:ln w="9525" cap="flat">
                <a:noFill/>
                <a:prstDash val="solid"/>
                <a:miter/>
              </a:ln>
            </p:spPr>
            <p:txBody>
              <a:bodyPr rtlCol="0" anchor="ctr"/>
              <a:lstStyle/>
              <a:p>
                <a:endParaRPr lang="zh-CN" altLang="en-US"/>
              </a:p>
            </p:txBody>
          </p:sp>
          <p:sp>
            <p:nvSpPr>
              <p:cNvPr id="235" name="任意多边形: 形状 234"/>
              <p:cNvSpPr/>
              <p:nvPr/>
            </p:nvSpPr>
            <p:spPr>
              <a:xfrm>
                <a:off x="7671004" y="1525270"/>
                <a:ext cx="106707" cy="106729"/>
              </a:xfrm>
              <a:custGeom>
                <a:avLst/>
                <a:gdLst>
                  <a:gd name="connsiteX0" fmla="*/ 1955 w 106707"/>
                  <a:gd name="connsiteY0" fmla="*/ 39116 h 106729"/>
                  <a:gd name="connsiteX1" fmla="*/ 39094 w 106707"/>
                  <a:gd name="connsiteY1" fmla="*/ 104774 h 106729"/>
                  <a:gd name="connsiteX2" fmla="*/ 104752 w 106707"/>
                  <a:gd name="connsiteY2" fmla="*/ 67635 h 106729"/>
                  <a:gd name="connsiteX3" fmla="*/ 67613 w 106707"/>
                  <a:gd name="connsiteY3" fmla="*/ 1977 h 106729"/>
                  <a:gd name="connsiteX4" fmla="*/ 67582 w 106707"/>
                  <a:gd name="connsiteY4" fmla="*/ 1968 h 106729"/>
                  <a:gd name="connsiteX5" fmla="*/ 1997 w 106707"/>
                  <a:gd name="connsiteY5" fmla="*/ 38963 h 106729"/>
                  <a:gd name="connsiteX6" fmla="*/ 1955 w 106707"/>
                  <a:gd name="connsiteY6" fmla="*/ 39116 h 10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707" h="106729">
                    <a:moveTo>
                      <a:pt x="1955" y="39116"/>
                    </a:moveTo>
                    <a:cubicBezTo>
                      <a:pt x="-5920" y="67503"/>
                      <a:pt x="10707" y="96899"/>
                      <a:pt x="39094" y="104774"/>
                    </a:cubicBezTo>
                    <a:cubicBezTo>
                      <a:pt x="67481" y="112650"/>
                      <a:pt x="96877" y="96022"/>
                      <a:pt x="104752" y="67635"/>
                    </a:cubicBezTo>
                    <a:cubicBezTo>
                      <a:pt x="112628" y="39249"/>
                      <a:pt x="96000" y="9852"/>
                      <a:pt x="67613" y="1977"/>
                    </a:cubicBezTo>
                    <a:cubicBezTo>
                      <a:pt x="67603" y="1974"/>
                      <a:pt x="67592" y="1971"/>
                      <a:pt x="67582" y="1968"/>
                    </a:cubicBezTo>
                    <a:cubicBezTo>
                      <a:pt x="39255" y="-5927"/>
                      <a:pt x="9892" y="10637"/>
                      <a:pt x="1997" y="38963"/>
                    </a:cubicBezTo>
                    <a:cubicBezTo>
                      <a:pt x="1983" y="39014"/>
                      <a:pt x="1969" y="39065"/>
                      <a:pt x="1955" y="39116"/>
                    </a:cubicBezTo>
                    <a:close/>
                  </a:path>
                </a:pathLst>
              </a:custGeom>
              <a:solidFill>
                <a:srgbClr val="FFFFFF"/>
              </a:solidFill>
              <a:ln w="9525" cap="flat">
                <a:noFill/>
                <a:prstDash val="solid"/>
                <a:miter/>
              </a:ln>
            </p:spPr>
            <p:txBody>
              <a:bodyPr rtlCol="0" anchor="ctr"/>
              <a:lstStyle/>
              <a:p>
                <a:endParaRPr lang="zh-CN" altLang="en-US"/>
              </a:p>
            </p:txBody>
          </p:sp>
          <p:sp>
            <p:nvSpPr>
              <p:cNvPr id="236" name="任意多边形: 形状 235"/>
              <p:cNvSpPr/>
              <p:nvPr/>
            </p:nvSpPr>
            <p:spPr>
              <a:xfrm>
                <a:off x="7590472" y="1630564"/>
                <a:ext cx="186090" cy="142281"/>
              </a:xfrm>
              <a:custGeom>
                <a:avLst/>
                <a:gdLst>
                  <a:gd name="connsiteX0" fmla="*/ 5810 w 186090"/>
                  <a:gd name="connsiteY0" fmla="*/ 64885 h 142281"/>
                  <a:gd name="connsiteX1" fmla="*/ 0 w 186090"/>
                  <a:gd name="connsiteY1" fmla="*/ 86126 h 142281"/>
                  <a:gd name="connsiteX2" fmla="*/ 43053 w 186090"/>
                  <a:gd name="connsiteY2" fmla="*/ 119940 h 142281"/>
                  <a:gd name="connsiteX3" fmla="*/ 177641 w 186090"/>
                  <a:gd name="connsiteY3" fmla="*/ 135180 h 142281"/>
                  <a:gd name="connsiteX4" fmla="*/ 183452 w 186090"/>
                  <a:gd name="connsiteY4" fmla="*/ 114034 h 142281"/>
                  <a:gd name="connsiteX5" fmla="*/ 115682 w 186090"/>
                  <a:gd name="connsiteY5" fmla="*/ 2635 h 142281"/>
                  <a:gd name="connsiteX6" fmla="*/ 5810 w 186090"/>
                  <a:gd name="connsiteY6" fmla="*/ 64885 h 142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90" h="142281">
                    <a:moveTo>
                      <a:pt x="5810" y="64885"/>
                    </a:moveTo>
                    <a:lnTo>
                      <a:pt x="0" y="86126"/>
                    </a:lnTo>
                    <a:cubicBezTo>
                      <a:pt x="12430" y="99649"/>
                      <a:pt x="26970" y="111068"/>
                      <a:pt x="43053" y="119940"/>
                    </a:cubicBezTo>
                    <a:cubicBezTo>
                      <a:pt x="84023" y="142966"/>
                      <a:pt x="132559" y="148462"/>
                      <a:pt x="177641" y="135180"/>
                    </a:cubicBezTo>
                    <a:lnTo>
                      <a:pt x="183452" y="114034"/>
                    </a:lnTo>
                    <a:cubicBezTo>
                      <a:pt x="195499" y="64558"/>
                      <a:pt x="165158" y="14683"/>
                      <a:pt x="115682" y="2635"/>
                    </a:cubicBezTo>
                    <a:cubicBezTo>
                      <a:pt x="68366" y="-8887"/>
                      <a:pt x="20248" y="18375"/>
                      <a:pt x="5810" y="64885"/>
                    </a:cubicBezTo>
                    <a:close/>
                  </a:path>
                </a:pathLst>
              </a:custGeom>
              <a:solidFill>
                <a:srgbClr val="FFFFFF"/>
              </a:solidFill>
              <a:ln w="9525" cap="flat">
                <a:noFill/>
                <a:prstDash val="solid"/>
                <a:miter/>
              </a:ln>
            </p:spPr>
            <p:txBody>
              <a:bodyPr rtlCol="0" anchor="ctr"/>
              <a:lstStyle/>
              <a:p>
                <a:endParaRPr lang="zh-CN" altLang="en-US"/>
              </a:p>
            </p:txBody>
          </p:sp>
          <p:sp>
            <p:nvSpPr>
              <p:cNvPr id="237" name="任意多边形: 形状 236"/>
              <p:cNvSpPr/>
              <p:nvPr/>
            </p:nvSpPr>
            <p:spPr>
              <a:xfrm>
                <a:off x="4235024" y="2619383"/>
                <a:ext cx="434149" cy="434180"/>
              </a:xfrm>
              <a:custGeom>
                <a:avLst/>
                <a:gdLst>
                  <a:gd name="connsiteX0" fmla="*/ 164383 w 434149"/>
                  <a:gd name="connsiteY0" fmla="*/ 427664 h 434180"/>
                  <a:gd name="connsiteX1" fmla="*/ 427684 w 434149"/>
                  <a:gd name="connsiteY1" fmla="*/ 269556 h 434180"/>
                  <a:gd name="connsiteX2" fmla="*/ 433654 w 434149"/>
                  <a:gd name="connsiteY2" fmla="*/ 202302 h 434180"/>
                  <a:gd name="connsiteX3" fmla="*/ 202302 w 434149"/>
                  <a:gd name="connsiteY3" fmla="*/ 512 h 434180"/>
                  <a:gd name="connsiteX4" fmla="*/ 512 w 434149"/>
                  <a:gd name="connsiteY4" fmla="*/ 231865 h 434180"/>
                  <a:gd name="connsiteX5" fmla="*/ 164383 w 434149"/>
                  <a:gd name="connsiteY5" fmla="*/ 427664 h 43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149" h="434180">
                    <a:moveTo>
                      <a:pt x="164383" y="427664"/>
                    </a:moveTo>
                    <a:cubicBezTo>
                      <a:pt x="280751" y="456712"/>
                      <a:pt x="398635" y="385925"/>
                      <a:pt x="427684" y="269556"/>
                    </a:cubicBezTo>
                    <a:cubicBezTo>
                      <a:pt x="433168" y="247586"/>
                      <a:pt x="435183" y="224894"/>
                      <a:pt x="433654" y="202302"/>
                    </a:cubicBezTo>
                    <a:cubicBezTo>
                      <a:pt x="425491" y="82693"/>
                      <a:pt x="321911" y="-7651"/>
                      <a:pt x="202302" y="512"/>
                    </a:cubicBezTo>
                    <a:cubicBezTo>
                      <a:pt x="82693" y="8676"/>
                      <a:pt x="-7651" y="112256"/>
                      <a:pt x="512" y="231865"/>
                    </a:cubicBezTo>
                    <a:cubicBezTo>
                      <a:pt x="6920" y="325752"/>
                      <a:pt x="73093" y="404817"/>
                      <a:pt x="164383" y="427664"/>
                    </a:cubicBezTo>
                    <a:close/>
                  </a:path>
                </a:pathLst>
              </a:custGeom>
              <a:solidFill>
                <a:srgbClr val="EBEBEB"/>
              </a:solidFill>
              <a:ln w="9525" cap="flat">
                <a:noFill/>
                <a:prstDash val="solid"/>
                <a:miter/>
              </a:ln>
            </p:spPr>
            <p:txBody>
              <a:bodyPr rtlCol="0" anchor="ctr"/>
              <a:lstStyle/>
              <a:p>
                <a:endParaRPr lang="zh-CN" altLang="en-US"/>
              </a:p>
            </p:txBody>
          </p:sp>
          <p:sp>
            <p:nvSpPr>
              <p:cNvPr id="238" name="任意多边形: 形状 237"/>
              <p:cNvSpPr/>
              <p:nvPr/>
            </p:nvSpPr>
            <p:spPr>
              <a:xfrm>
                <a:off x="4378367" y="2746862"/>
                <a:ext cx="132051" cy="132051"/>
              </a:xfrm>
              <a:custGeom>
                <a:avLst/>
                <a:gdLst>
                  <a:gd name="connsiteX0" fmla="*/ 3132 w 132051"/>
                  <a:gd name="connsiteY0" fmla="*/ 86063 h 132051"/>
                  <a:gd name="connsiteX1" fmla="*/ 86063 w 132051"/>
                  <a:gd name="connsiteY1" fmla="*/ 128920 h 132051"/>
                  <a:gd name="connsiteX2" fmla="*/ 128920 w 132051"/>
                  <a:gd name="connsiteY2" fmla="*/ 45989 h 132051"/>
                  <a:gd name="connsiteX3" fmla="*/ 46090 w 132051"/>
                  <a:gd name="connsiteY3" fmla="*/ 3100 h 132051"/>
                  <a:gd name="connsiteX4" fmla="*/ 3100 w 132051"/>
                  <a:gd name="connsiteY4" fmla="*/ 85962 h 132051"/>
                  <a:gd name="connsiteX5" fmla="*/ 3132 w 132051"/>
                  <a:gd name="connsiteY5" fmla="*/ 86063 h 1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51" h="132051">
                    <a:moveTo>
                      <a:pt x="3132" y="86063"/>
                    </a:moveTo>
                    <a:cubicBezTo>
                      <a:pt x="14198" y="120798"/>
                      <a:pt x="51328" y="139986"/>
                      <a:pt x="86063" y="128920"/>
                    </a:cubicBezTo>
                    <a:cubicBezTo>
                      <a:pt x="120798" y="117853"/>
                      <a:pt x="139986" y="80724"/>
                      <a:pt x="128920" y="45989"/>
                    </a:cubicBezTo>
                    <a:cubicBezTo>
                      <a:pt x="117866" y="11293"/>
                      <a:pt x="80804" y="-7898"/>
                      <a:pt x="46090" y="3100"/>
                    </a:cubicBezTo>
                    <a:cubicBezTo>
                      <a:pt x="11337" y="14110"/>
                      <a:pt x="-7910" y="51209"/>
                      <a:pt x="3100" y="85962"/>
                    </a:cubicBezTo>
                    <a:cubicBezTo>
                      <a:pt x="3111" y="85995"/>
                      <a:pt x="3122" y="86029"/>
                      <a:pt x="3132" y="86063"/>
                    </a:cubicBezTo>
                    <a:close/>
                  </a:path>
                </a:pathLst>
              </a:custGeom>
              <a:solidFill>
                <a:srgbClr val="FFFFFF"/>
              </a:solidFill>
              <a:ln w="9525" cap="flat">
                <a:noFill/>
                <a:prstDash val="solid"/>
                <a:miter/>
              </a:ln>
            </p:spPr>
            <p:txBody>
              <a:bodyPr rtlCol="0" anchor="ctr"/>
              <a:lstStyle/>
              <a:p>
                <a:endParaRPr lang="zh-CN" altLang="en-US"/>
              </a:p>
            </p:txBody>
          </p:sp>
          <p:sp>
            <p:nvSpPr>
              <p:cNvPr id="239" name="任意多边形: 形状 238"/>
              <p:cNvSpPr/>
              <p:nvPr/>
            </p:nvSpPr>
            <p:spPr>
              <a:xfrm>
                <a:off x="4383342" y="2865590"/>
                <a:ext cx="233425" cy="187975"/>
              </a:xfrm>
              <a:custGeom>
                <a:avLst/>
                <a:gdLst>
                  <a:gd name="connsiteX0" fmla="*/ 7683 w 233425"/>
                  <a:gd name="connsiteY0" fmla="*/ 155454 h 187975"/>
                  <a:gd name="connsiteX1" fmla="*/ 15969 w 233425"/>
                  <a:gd name="connsiteY1" fmla="*/ 181457 h 187975"/>
                  <a:gd name="connsiteX2" fmla="*/ 233425 w 233425"/>
                  <a:gd name="connsiteY2" fmla="*/ 112115 h 187975"/>
                  <a:gd name="connsiteX3" fmla="*/ 225138 w 233425"/>
                  <a:gd name="connsiteY3" fmla="*/ 86303 h 187975"/>
                  <a:gd name="connsiteX4" fmla="*/ 86303 w 233425"/>
                  <a:gd name="connsiteY4" fmla="*/ 3516 h 187975"/>
                  <a:gd name="connsiteX5" fmla="*/ 3516 w 233425"/>
                  <a:gd name="connsiteY5" fmla="*/ 142352 h 187975"/>
                  <a:gd name="connsiteX6" fmla="*/ 7683 w 233425"/>
                  <a:gd name="connsiteY6" fmla="*/ 155454 h 1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25" h="187975">
                    <a:moveTo>
                      <a:pt x="7683" y="155454"/>
                    </a:moveTo>
                    <a:lnTo>
                      <a:pt x="15969" y="181457"/>
                    </a:lnTo>
                    <a:cubicBezTo>
                      <a:pt x="95740" y="201461"/>
                      <a:pt x="179960" y="174605"/>
                      <a:pt x="233425" y="112115"/>
                    </a:cubicBezTo>
                    <a:lnTo>
                      <a:pt x="225138" y="86303"/>
                    </a:lnTo>
                    <a:cubicBezTo>
                      <a:pt x="209661" y="25103"/>
                      <a:pt x="147502" y="-11961"/>
                      <a:pt x="86303" y="3516"/>
                    </a:cubicBezTo>
                    <a:cubicBezTo>
                      <a:pt x="25103" y="18994"/>
                      <a:pt x="-11961" y="81153"/>
                      <a:pt x="3516" y="142352"/>
                    </a:cubicBezTo>
                    <a:cubicBezTo>
                      <a:pt x="4641" y="146799"/>
                      <a:pt x="6032" y="151174"/>
                      <a:pt x="7683" y="155454"/>
                    </a:cubicBezTo>
                    <a:close/>
                  </a:path>
                </a:pathLst>
              </a:custGeom>
              <a:solidFill>
                <a:srgbClr val="FFFFFF"/>
              </a:solidFill>
              <a:ln w="9525" cap="flat">
                <a:noFill/>
                <a:prstDash val="solid"/>
                <a:miter/>
              </a:ln>
            </p:spPr>
            <p:txBody>
              <a:bodyPr rtlCol="0" anchor="ctr"/>
              <a:lstStyle/>
              <a:p>
                <a:endParaRPr lang="zh-CN" altLang="en-US"/>
              </a:p>
            </p:txBody>
          </p:sp>
        </p:grpSp>
        <p:sp>
          <p:nvSpPr>
            <p:cNvPr id="6" name="任意多边形: 形状 5"/>
            <p:cNvSpPr/>
            <p:nvPr/>
          </p:nvSpPr>
          <p:spPr>
            <a:xfrm>
              <a:off x="4240053" y="4956810"/>
              <a:ext cx="3711892" cy="481584"/>
            </a:xfrm>
            <a:custGeom>
              <a:avLst/>
              <a:gdLst>
                <a:gd name="connsiteX0" fmla="*/ 3711893 w 3711892"/>
                <a:gd name="connsiteY0" fmla="*/ 240792 h 481584"/>
                <a:gd name="connsiteX1" fmla="*/ 1855946 w 3711892"/>
                <a:gd name="connsiteY1" fmla="*/ 481584 h 481584"/>
                <a:gd name="connsiteX2" fmla="*/ 0 w 3711892"/>
                <a:gd name="connsiteY2" fmla="*/ 240792 h 481584"/>
                <a:gd name="connsiteX3" fmla="*/ 1855946 w 3711892"/>
                <a:gd name="connsiteY3" fmla="*/ 0 h 481584"/>
                <a:gd name="connsiteX4" fmla="*/ 3711893 w 3711892"/>
                <a:gd name="connsiteY4" fmla="*/ 240792 h 481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1892" h="481584">
                  <a:moveTo>
                    <a:pt x="3711893" y="240792"/>
                  </a:moveTo>
                  <a:cubicBezTo>
                    <a:pt x="3711893" y="373778"/>
                    <a:pt x="2880957" y="481584"/>
                    <a:pt x="1855946" y="481584"/>
                  </a:cubicBezTo>
                  <a:cubicBezTo>
                    <a:pt x="830935" y="481584"/>
                    <a:pt x="0" y="373778"/>
                    <a:pt x="0" y="240792"/>
                  </a:cubicBezTo>
                  <a:cubicBezTo>
                    <a:pt x="0" y="107806"/>
                    <a:pt x="830935" y="0"/>
                    <a:pt x="1855946" y="0"/>
                  </a:cubicBezTo>
                  <a:cubicBezTo>
                    <a:pt x="2880957" y="0"/>
                    <a:pt x="3711893" y="107806"/>
                    <a:pt x="3711893" y="240792"/>
                  </a:cubicBezTo>
                  <a:close/>
                </a:path>
              </a:pathLst>
            </a:custGeom>
            <a:solidFill>
              <a:srgbClr val="EBEBEB"/>
            </a:solidFill>
            <a:ln w="9525" cap="flat">
              <a:noFill/>
              <a:prstDash val="solid"/>
              <a:miter/>
            </a:ln>
          </p:spPr>
          <p:txBody>
            <a:bodyPr rtlCol="0" anchor="ctr"/>
            <a:lstStyle/>
            <a:p>
              <a:endParaRPr lang="zh-CN" altLang="en-US"/>
            </a:p>
          </p:txBody>
        </p:sp>
        <p:grpSp>
          <p:nvGrpSpPr>
            <p:cNvPr id="7" name="图形 2"/>
            <p:cNvGrpSpPr/>
            <p:nvPr/>
          </p:nvGrpSpPr>
          <p:grpSpPr>
            <a:xfrm>
              <a:off x="4120865" y="3154079"/>
              <a:ext cx="866074" cy="1673762"/>
              <a:chOff x="4120865" y="3154079"/>
              <a:chExt cx="866074" cy="1673762"/>
            </a:xfrm>
          </p:grpSpPr>
          <p:sp>
            <p:nvSpPr>
              <p:cNvPr id="192" name="任意多边形: 形状 191"/>
              <p:cNvSpPr/>
              <p:nvPr/>
            </p:nvSpPr>
            <p:spPr>
              <a:xfrm>
                <a:off x="4267889" y="3154079"/>
                <a:ext cx="378142" cy="993238"/>
              </a:xfrm>
              <a:custGeom>
                <a:avLst/>
                <a:gdLst>
                  <a:gd name="connsiteX0" fmla="*/ 359546 w 378142"/>
                  <a:gd name="connsiteY0" fmla="*/ 862804 h 993238"/>
                  <a:gd name="connsiteX1" fmla="*/ 338496 w 378142"/>
                  <a:gd name="connsiteY1" fmla="*/ 981581 h 993238"/>
                  <a:gd name="connsiteX2" fmla="*/ 338496 w 378142"/>
                  <a:gd name="connsiteY2" fmla="*/ 988915 h 993238"/>
                  <a:gd name="connsiteX3" fmla="*/ 328304 w 378142"/>
                  <a:gd name="connsiteY3" fmla="*/ 987772 h 993238"/>
                  <a:gd name="connsiteX4" fmla="*/ 328304 w 378142"/>
                  <a:gd name="connsiteY4" fmla="*/ 975294 h 993238"/>
                  <a:gd name="connsiteX5" fmla="*/ 244103 w 378142"/>
                  <a:gd name="connsiteY5" fmla="*/ 903190 h 993238"/>
                  <a:gd name="connsiteX6" fmla="*/ 198002 w 378142"/>
                  <a:gd name="connsiteY6" fmla="*/ 829847 h 993238"/>
                  <a:gd name="connsiteX7" fmla="*/ 169427 w 378142"/>
                  <a:gd name="connsiteY7" fmla="*/ 591722 h 993238"/>
                  <a:gd name="connsiteX8" fmla="*/ 68367 w 378142"/>
                  <a:gd name="connsiteY8" fmla="*/ 405890 h 993238"/>
                  <a:gd name="connsiteX9" fmla="*/ 359 w 378142"/>
                  <a:gd name="connsiteY9" fmla="*/ 199197 h 993238"/>
                  <a:gd name="connsiteX10" fmla="*/ 48841 w 378142"/>
                  <a:gd name="connsiteY10" fmla="*/ 21841 h 993238"/>
                  <a:gd name="connsiteX11" fmla="*/ 188573 w 378142"/>
                  <a:gd name="connsiteY11" fmla="*/ 51179 h 993238"/>
                  <a:gd name="connsiteX12" fmla="*/ 358689 w 378142"/>
                  <a:gd name="connsiteY12" fmla="*/ 472088 h 993238"/>
                  <a:gd name="connsiteX13" fmla="*/ 377739 w 378142"/>
                  <a:gd name="connsiteY13" fmla="*/ 727358 h 993238"/>
                  <a:gd name="connsiteX14" fmla="*/ 359546 w 378142"/>
                  <a:gd name="connsiteY14" fmla="*/ 862804 h 9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8142" h="993238">
                    <a:moveTo>
                      <a:pt x="359546" y="862804"/>
                    </a:moveTo>
                    <a:cubicBezTo>
                      <a:pt x="348899" y="901666"/>
                      <a:pt x="341853" y="941426"/>
                      <a:pt x="338496" y="981581"/>
                    </a:cubicBezTo>
                    <a:cubicBezTo>
                      <a:pt x="339639" y="983581"/>
                      <a:pt x="339449" y="991106"/>
                      <a:pt x="338496" y="988915"/>
                    </a:cubicBezTo>
                    <a:cubicBezTo>
                      <a:pt x="338496" y="995392"/>
                      <a:pt x="328304" y="994249"/>
                      <a:pt x="328304" y="987772"/>
                    </a:cubicBezTo>
                    <a:cubicBezTo>
                      <a:pt x="328304" y="983581"/>
                      <a:pt x="328304" y="979390"/>
                      <a:pt x="328304" y="975294"/>
                    </a:cubicBezTo>
                    <a:cubicBezTo>
                      <a:pt x="305063" y="946719"/>
                      <a:pt x="271154" y="928241"/>
                      <a:pt x="244103" y="903190"/>
                    </a:cubicBezTo>
                    <a:cubicBezTo>
                      <a:pt x="222173" y="883540"/>
                      <a:pt x="206200" y="858129"/>
                      <a:pt x="198002" y="829847"/>
                    </a:cubicBezTo>
                    <a:cubicBezTo>
                      <a:pt x="175428" y="751933"/>
                      <a:pt x="196574" y="669446"/>
                      <a:pt x="169427" y="591722"/>
                    </a:cubicBezTo>
                    <a:cubicBezTo>
                      <a:pt x="145996" y="525047"/>
                      <a:pt x="103990" y="466564"/>
                      <a:pt x="68367" y="405890"/>
                    </a:cubicBezTo>
                    <a:cubicBezTo>
                      <a:pt x="30839" y="341786"/>
                      <a:pt x="3216" y="274349"/>
                      <a:pt x="359" y="199197"/>
                    </a:cubicBezTo>
                    <a:cubicBezTo>
                      <a:pt x="-1832" y="141571"/>
                      <a:pt x="5026" y="64895"/>
                      <a:pt x="48841" y="21841"/>
                    </a:cubicBezTo>
                    <a:cubicBezTo>
                      <a:pt x="95323" y="-23974"/>
                      <a:pt x="152949" y="10316"/>
                      <a:pt x="188573" y="51179"/>
                    </a:cubicBezTo>
                    <a:cubicBezTo>
                      <a:pt x="291633" y="169479"/>
                      <a:pt x="339353" y="319117"/>
                      <a:pt x="358689" y="472088"/>
                    </a:cubicBezTo>
                    <a:cubicBezTo>
                      <a:pt x="369357" y="556766"/>
                      <a:pt x="380406" y="641919"/>
                      <a:pt x="377739" y="727358"/>
                    </a:cubicBezTo>
                    <a:cubicBezTo>
                      <a:pt x="376166" y="772997"/>
                      <a:pt x="370072" y="818368"/>
                      <a:pt x="359546" y="862804"/>
                    </a:cubicBezTo>
                    <a:close/>
                  </a:path>
                </a:pathLst>
              </a:custGeom>
              <a:solidFill>
                <a:srgbClr val="C53F3F"/>
              </a:solidFill>
              <a:ln w="9525" cap="flat">
                <a:noFill/>
                <a:prstDash val="solid"/>
                <a:miter/>
              </a:ln>
            </p:spPr>
            <p:txBody>
              <a:bodyPr rtlCol="0" anchor="ctr"/>
              <a:lstStyle/>
              <a:p>
                <a:endParaRPr lang="zh-CN" altLang="en-US"/>
              </a:p>
            </p:txBody>
          </p:sp>
          <p:sp>
            <p:nvSpPr>
              <p:cNvPr id="193" name="任意多边形: 形状 192"/>
              <p:cNvSpPr/>
              <p:nvPr/>
            </p:nvSpPr>
            <p:spPr>
              <a:xfrm>
                <a:off x="4377031" y="3361461"/>
                <a:ext cx="233469" cy="1129760"/>
              </a:xfrm>
              <a:custGeom>
                <a:avLst/>
                <a:gdLst>
                  <a:gd name="connsiteX0" fmla="*/ 229830 w 233469"/>
                  <a:gd name="connsiteY0" fmla="*/ 805250 h 1129760"/>
                  <a:gd name="connsiteX1" fmla="*/ 226972 w 233469"/>
                  <a:gd name="connsiteY1" fmla="*/ 565410 h 1129760"/>
                  <a:gd name="connsiteX2" fmla="*/ 226972 w 233469"/>
                  <a:gd name="connsiteY2" fmla="*/ 564553 h 1129760"/>
                  <a:gd name="connsiteX3" fmla="*/ 230877 w 233469"/>
                  <a:gd name="connsiteY3" fmla="*/ 370243 h 1129760"/>
                  <a:gd name="connsiteX4" fmla="*/ 202302 w 233469"/>
                  <a:gd name="connsiteY4" fmla="*/ 161836 h 1129760"/>
                  <a:gd name="connsiteX5" fmla="*/ 201064 w 233469"/>
                  <a:gd name="connsiteY5" fmla="*/ 161836 h 1129760"/>
                  <a:gd name="connsiteX6" fmla="*/ 223638 w 233469"/>
                  <a:gd name="connsiteY6" fmla="*/ 365671 h 1129760"/>
                  <a:gd name="connsiteX7" fmla="*/ 222686 w 233469"/>
                  <a:gd name="connsiteY7" fmla="*/ 475589 h 1129760"/>
                  <a:gd name="connsiteX8" fmla="*/ 220209 w 233469"/>
                  <a:gd name="connsiteY8" fmla="*/ 511498 h 1129760"/>
                  <a:gd name="connsiteX9" fmla="*/ 220209 w 233469"/>
                  <a:gd name="connsiteY9" fmla="*/ 511498 h 1129760"/>
                  <a:gd name="connsiteX10" fmla="*/ 27804 w 233469"/>
                  <a:gd name="connsiteY10" fmla="*/ 863 h 1129760"/>
                  <a:gd name="connsiteX11" fmla="*/ 23994 w 233469"/>
                  <a:gd name="connsiteY11" fmla="*/ 3149 h 1129760"/>
                  <a:gd name="connsiteX12" fmla="*/ 180966 w 233469"/>
                  <a:gd name="connsiteY12" fmla="*/ 381863 h 1129760"/>
                  <a:gd name="connsiteX13" fmla="*/ 944 w 233469"/>
                  <a:gd name="connsiteY13" fmla="*/ 126117 h 1129760"/>
                  <a:gd name="connsiteX14" fmla="*/ 229 w 233469"/>
                  <a:gd name="connsiteY14" fmla="*/ 125974 h 1129760"/>
                  <a:gd name="connsiteX15" fmla="*/ 87 w 233469"/>
                  <a:gd name="connsiteY15" fmla="*/ 126688 h 1129760"/>
                  <a:gd name="connsiteX16" fmla="*/ 185062 w 233469"/>
                  <a:gd name="connsiteY16" fmla="*/ 399294 h 1129760"/>
                  <a:gd name="connsiteX17" fmla="*/ 207255 w 233469"/>
                  <a:gd name="connsiteY17" fmla="*/ 518738 h 1129760"/>
                  <a:gd name="connsiteX18" fmla="*/ 219162 w 233469"/>
                  <a:gd name="connsiteY18" fmla="*/ 684663 h 1129760"/>
                  <a:gd name="connsiteX19" fmla="*/ 132865 w 233469"/>
                  <a:gd name="connsiteY19" fmla="*/ 514451 h 1129760"/>
                  <a:gd name="connsiteX20" fmla="*/ 130484 w 233469"/>
                  <a:gd name="connsiteY20" fmla="*/ 515499 h 1129760"/>
                  <a:gd name="connsiteX21" fmla="*/ 219352 w 233469"/>
                  <a:gd name="connsiteY21" fmla="*/ 697236 h 1129760"/>
                  <a:gd name="connsiteX22" fmla="*/ 216114 w 233469"/>
                  <a:gd name="connsiteY22" fmla="*/ 815060 h 1129760"/>
                  <a:gd name="connsiteX23" fmla="*/ 183729 w 233469"/>
                  <a:gd name="connsiteY23" fmla="*/ 1127385 h 1129760"/>
                  <a:gd name="connsiteX24" fmla="*/ 186304 w 233469"/>
                  <a:gd name="connsiteY24" fmla="*/ 1129758 h 1129760"/>
                  <a:gd name="connsiteX25" fmla="*/ 188586 w 233469"/>
                  <a:gd name="connsiteY25" fmla="*/ 1127957 h 1129760"/>
                  <a:gd name="connsiteX26" fmla="*/ 229830 w 233469"/>
                  <a:gd name="connsiteY26" fmla="*/ 805249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3469" h="1129760">
                    <a:moveTo>
                      <a:pt x="229830" y="805250"/>
                    </a:moveTo>
                    <a:cubicBezTo>
                      <a:pt x="235499" y="725361"/>
                      <a:pt x="234544" y="645141"/>
                      <a:pt x="226972" y="565410"/>
                    </a:cubicBezTo>
                    <a:cubicBezTo>
                      <a:pt x="226972" y="565410"/>
                      <a:pt x="226972" y="565410"/>
                      <a:pt x="226972" y="564553"/>
                    </a:cubicBezTo>
                    <a:cubicBezTo>
                      <a:pt x="228210" y="499783"/>
                      <a:pt x="233354" y="435203"/>
                      <a:pt x="230877" y="370243"/>
                    </a:cubicBezTo>
                    <a:cubicBezTo>
                      <a:pt x="227705" y="300050"/>
                      <a:pt x="218140" y="230292"/>
                      <a:pt x="202302" y="161836"/>
                    </a:cubicBezTo>
                    <a:cubicBezTo>
                      <a:pt x="202302" y="161074"/>
                      <a:pt x="200874" y="161264"/>
                      <a:pt x="201064" y="161836"/>
                    </a:cubicBezTo>
                    <a:cubicBezTo>
                      <a:pt x="213670" y="229121"/>
                      <a:pt x="221215" y="297257"/>
                      <a:pt x="223638" y="365671"/>
                    </a:cubicBezTo>
                    <a:cubicBezTo>
                      <a:pt x="224877" y="402342"/>
                      <a:pt x="224686" y="438918"/>
                      <a:pt x="222686" y="475589"/>
                    </a:cubicBezTo>
                    <a:cubicBezTo>
                      <a:pt x="222114" y="487496"/>
                      <a:pt x="220971" y="499497"/>
                      <a:pt x="220209" y="511498"/>
                    </a:cubicBezTo>
                    <a:lnTo>
                      <a:pt x="220209" y="511498"/>
                    </a:lnTo>
                    <a:cubicBezTo>
                      <a:pt x="193403" y="329467"/>
                      <a:pt x="127786" y="155323"/>
                      <a:pt x="27804" y="863"/>
                    </a:cubicBezTo>
                    <a:cubicBezTo>
                      <a:pt x="26471" y="-1232"/>
                      <a:pt x="22661" y="863"/>
                      <a:pt x="23994" y="3149"/>
                    </a:cubicBezTo>
                    <a:cubicBezTo>
                      <a:pt x="95574" y="120517"/>
                      <a:pt x="148527" y="248272"/>
                      <a:pt x="180966" y="381863"/>
                    </a:cubicBezTo>
                    <a:cubicBezTo>
                      <a:pt x="131436" y="290042"/>
                      <a:pt x="56475" y="214414"/>
                      <a:pt x="944" y="126117"/>
                    </a:cubicBezTo>
                    <a:cubicBezTo>
                      <a:pt x="786" y="125880"/>
                      <a:pt x="466" y="125816"/>
                      <a:pt x="229" y="125974"/>
                    </a:cubicBezTo>
                    <a:cubicBezTo>
                      <a:pt x="-7" y="126132"/>
                      <a:pt x="-71" y="126452"/>
                      <a:pt x="87" y="126688"/>
                    </a:cubicBezTo>
                    <a:cubicBezTo>
                      <a:pt x="49998" y="224987"/>
                      <a:pt x="132484" y="302520"/>
                      <a:pt x="185062" y="399294"/>
                    </a:cubicBezTo>
                    <a:cubicBezTo>
                      <a:pt x="194206" y="438855"/>
                      <a:pt x="201604" y="478669"/>
                      <a:pt x="207255" y="518738"/>
                    </a:cubicBezTo>
                    <a:cubicBezTo>
                      <a:pt x="214649" y="573747"/>
                      <a:pt x="218625" y="629162"/>
                      <a:pt x="219162" y="684663"/>
                    </a:cubicBezTo>
                    <a:cubicBezTo>
                      <a:pt x="188967" y="628180"/>
                      <a:pt x="157630" y="574173"/>
                      <a:pt x="132865" y="514451"/>
                    </a:cubicBezTo>
                    <a:cubicBezTo>
                      <a:pt x="132198" y="512832"/>
                      <a:pt x="129912" y="513880"/>
                      <a:pt x="130484" y="515499"/>
                    </a:cubicBezTo>
                    <a:cubicBezTo>
                      <a:pt x="151534" y="577507"/>
                      <a:pt x="179823" y="644372"/>
                      <a:pt x="219352" y="697236"/>
                    </a:cubicBezTo>
                    <a:cubicBezTo>
                      <a:pt x="219352" y="736543"/>
                      <a:pt x="218273" y="775817"/>
                      <a:pt x="216114" y="815060"/>
                    </a:cubicBezTo>
                    <a:cubicBezTo>
                      <a:pt x="209922" y="919835"/>
                      <a:pt x="192015" y="1023086"/>
                      <a:pt x="183729" y="1127385"/>
                    </a:cubicBezTo>
                    <a:cubicBezTo>
                      <a:pt x="183785" y="1128752"/>
                      <a:pt x="184938" y="1129814"/>
                      <a:pt x="186304" y="1129758"/>
                    </a:cubicBezTo>
                    <a:cubicBezTo>
                      <a:pt x="187375" y="1129714"/>
                      <a:pt x="188295" y="1128988"/>
                      <a:pt x="188586" y="1127957"/>
                    </a:cubicBezTo>
                    <a:cubicBezTo>
                      <a:pt x="209608" y="1021443"/>
                      <a:pt x="223387" y="913627"/>
                      <a:pt x="229830" y="805249"/>
                    </a:cubicBezTo>
                    <a:close/>
                  </a:path>
                </a:pathLst>
              </a:custGeom>
              <a:solidFill>
                <a:srgbClr val="263238"/>
              </a:solidFill>
              <a:ln w="9525" cap="flat">
                <a:noFill/>
                <a:prstDash val="solid"/>
                <a:miter/>
              </a:ln>
            </p:spPr>
            <p:txBody>
              <a:bodyPr rtlCol="0" anchor="ctr"/>
              <a:lstStyle/>
              <a:p>
                <a:endParaRPr lang="zh-CN" altLang="en-US"/>
              </a:p>
            </p:txBody>
          </p:sp>
          <p:sp>
            <p:nvSpPr>
              <p:cNvPr id="194" name="任意多边形: 形状 193"/>
              <p:cNvSpPr/>
              <p:nvPr/>
            </p:nvSpPr>
            <p:spPr>
              <a:xfrm>
                <a:off x="4494619" y="3358938"/>
                <a:ext cx="47663" cy="162419"/>
              </a:xfrm>
              <a:custGeom>
                <a:avLst/>
                <a:gdLst>
                  <a:gd name="connsiteX0" fmla="*/ 1181 w 47663"/>
                  <a:gd name="connsiteY0" fmla="*/ 339 h 162419"/>
                  <a:gd name="connsiteX1" fmla="*/ 38 w 47663"/>
                  <a:gd name="connsiteY1" fmla="*/ 339 h 162419"/>
                  <a:gd name="connsiteX2" fmla="*/ 43758 w 47663"/>
                  <a:gd name="connsiteY2" fmla="*/ 161025 h 162419"/>
                  <a:gd name="connsiteX3" fmla="*/ 46271 w 47663"/>
                  <a:gd name="connsiteY3" fmla="*/ 162324 h 162419"/>
                  <a:gd name="connsiteX4" fmla="*/ 47663 w 47663"/>
                  <a:gd name="connsiteY4" fmla="*/ 160359 h 162419"/>
                  <a:gd name="connsiteX5" fmla="*/ 1181 w 47663"/>
                  <a:gd name="connsiteY5" fmla="*/ 339 h 16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63" h="162419">
                    <a:moveTo>
                      <a:pt x="1181" y="339"/>
                    </a:moveTo>
                    <a:cubicBezTo>
                      <a:pt x="1181" y="-423"/>
                      <a:pt x="-248" y="339"/>
                      <a:pt x="38" y="339"/>
                    </a:cubicBezTo>
                    <a:cubicBezTo>
                      <a:pt x="19088" y="53202"/>
                      <a:pt x="29946" y="106828"/>
                      <a:pt x="43758" y="161025"/>
                    </a:cubicBezTo>
                    <a:cubicBezTo>
                      <a:pt x="44093" y="162078"/>
                      <a:pt x="45218" y="162660"/>
                      <a:pt x="46271" y="162324"/>
                    </a:cubicBezTo>
                    <a:cubicBezTo>
                      <a:pt x="47121" y="162053"/>
                      <a:pt x="47689" y="161251"/>
                      <a:pt x="47663" y="160359"/>
                    </a:cubicBezTo>
                    <a:cubicBezTo>
                      <a:pt x="41948" y="105876"/>
                      <a:pt x="22326" y="51012"/>
                      <a:pt x="1181" y="339"/>
                    </a:cubicBezTo>
                    <a:close/>
                  </a:path>
                </a:pathLst>
              </a:custGeom>
              <a:solidFill>
                <a:srgbClr val="263238"/>
              </a:solidFill>
              <a:ln w="9525" cap="flat">
                <a:noFill/>
                <a:prstDash val="solid"/>
                <a:miter/>
              </a:ln>
            </p:spPr>
            <p:txBody>
              <a:bodyPr rtlCol="0" anchor="ctr"/>
              <a:lstStyle/>
              <a:p>
                <a:endParaRPr lang="zh-CN" altLang="en-US"/>
              </a:p>
            </p:txBody>
          </p:sp>
          <p:sp>
            <p:nvSpPr>
              <p:cNvPr id="195" name="任意多边形: 形状 194"/>
              <p:cNvSpPr/>
              <p:nvPr/>
            </p:nvSpPr>
            <p:spPr>
              <a:xfrm>
                <a:off x="4604121" y="3521885"/>
                <a:ext cx="382818" cy="864463"/>
              </a:xfrm>
              <a:custGeom>
                <a:avLst/>
                <a:gdLst>
                  <a:gd name="connsiteX0" fmla="*/ 377453 w 382818"/>
                  <a:gd name="connsiteY0" fmla="*/ 59515 h 864463"/>
                  <a:gd name="connsiteX1" fmla="*/ 333543 w 382818"/>
                  <a:gd name="connsiteY1" fmla="*/ 149812 h 864463"/>
                  <a:gd name="connsiteX2" fmla="*/ 256390 w 382818"/>
                  <a:gd name="connsiteY2" fmla="*/ 342026 h 864463"/>
                  <a:gd name="connsiteX3" fmla="*/ 242484 w 382818"/>
                  <a:gd name="connsiteY3" fmla="*/ 438515 h 864463"/>
                  <a:gd name="connsiteX4" fmla="*/ 204384 w 382818"/>
                  <a:gd name="connsiteY4" fmla="*/ 514048 h 864463"/>
                  <a:gd name="connsiteX5" fmla="*/ 85797 w 382818"/>
                  <a:gd name="connsiteY5" fmla="*/ 671687 h 864463"/>
                  <a:gd name="connsiteX6" fmla="*/ 7026 w 382818"/>
                  <a:gd name="connsiteY6" fmla="*/ 862187 h 864463"/>
                  <a:gd name="connsiteX7" fmla="*/ 1216 w 382818"/>
                  <a:gd name="connsiteY7" fmla="*/ 861139 h 864463"/>
                  <a:gd name="connsiteX8" fmla="*/ 1216 w 382818"/>
                  <a:gd name="connsiteY8" fmla="*/ 860377 h 864463"/>
                  <a:gd name="connsiteX9" fmla="*/ 1216 w 382818"/>
                  <a:gd name="connsiteY9" fmla="*/ 859615 h 864463"/>
                  <a:gd name="connsiteX10" fmla="*/ 55794 w 382818"/>
                  <a:gd name="connsiteY10" fmla="*/ 396509 h 864463"/>
                  <a:gd name="connsiteX11" fmla="*/ 131994 w 382818"/>
                  <a:gd name="connsiteY11" fmla="*/ 203914 h 864463"/>
                  <a:gd name="connsiteX12" fmla="*/ 234007 w 382818"/>
                  <a:gd name="connsiteY12" fmla="*/ 56943 h 864463"/>
                  <a:gd name="connsiteX13" fmla="*/ 367357 w 382818"/>
                  <a:gd name="connsiteY13" fmla="*/ 7413 h 864463"/>
                  <a:gd name="connsiteX14" fmla="*/ 377453 w 382818"/>
                  <a:gd name="connsiteY14" fmla="*/ 59515 h 864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2818" h="864463">
                    <a:moveTo>
                      <a:pt x="377453" y="59515"/>
                    </a:moveTo>
                    <a:cubicBezTo>
                      <a:pt x="364747" y="90515"/>
                      <a:pt x="350080" y="120675"/>
                      <a:pt x="333543" y="149812"/>
                    </a:cubicBezTo>
                    <a:cubicBezTo>
                      <a:pt x="298777" y="211915"/>
                      <a:pt x="263153" y="269065"/>
                      <a:pt x="256390" y="342026"/>
                    </a:cubicBezTo>
                    <a:cubicBezTo>
                      <a:pt x="253438" y="374507"/>
                      <a:pt x="252390" y="407177"/>
                      <a:pt x="242484" y="438515"/>
                    </a:cubicBezTo>
                    <a:cubicBezTo>
                      <a:pt x="233569" y="465430"/>
                      <a:pt x="220731" y="490882"/>
                      <a:pt x="204384" y="514048"/>
                    </a:cubicBezTo>
                    <a:cubicBezTo>
                      <a:pt x="167046" y="568436"/>
                      <a:pt x="120373" y="615299"/>
                      <a:pt x="85797" y="671687"/>
                    </a:cubicBezTo>
                    <a:cubicBezTo>
                      <a:pt x="49752" y="730683"/>
                      <a:pt x="23173" y="794962"/>
                      <a:pt x="7026" y="862187"/>
                    </a:cubicBezTo>
                    <a:cubicBezTo>
                      <a:pt x="6168" y="865806"/>
                      <a:pt x="358" y="864854"/>
                      <a:pt x="1216" y="861139"/>
                    </a:cubicBezTo>
                    <a:cubicBezTo>
                      <a:pt x="1258" y="860887"/>
                      <a:pt x="1258" y="860629"/>
                      <a:pt x="1216" y="860377"/>
                    </a:cubicBezTo>
                    <a:cubicBezTo>
                      <a:pt x="1147" y="860128"/>
                      <a:pt x="1147" y="859864"/>
                      <a:pt x="1216" y="859615"/>
                    </a:cubicBezTo>
                    <a:cubicBezTo>
                      <a:pt x="-4309" y="703405"/>
                      <a:pt x="8169" y="546052"/>
                      <a:pt x="55794" y="396509"/>
                    </a:cubicBezTo>
                    <a:cubicBezTo>
                      <a:pt x="76966" y="330717"/>
                      <a:pt x="102420" y="266382"/>
                      <a:pt x="131994" y="203914"/>
                    </a:cubicBezTo>
                    <a:cubicBezTo>
                      <a:pt x="157426" y="149621"/>
                      <a:pt x="189144" y="97520"/>
                      <a:pt x="234007" y="56943"/>
                    </a:cubicBezTo>
                    <a:cubicBezTo>
                      <a:pt x="263058" y="30845"/>
                      <a:pt x="326113" y="-18781"/>
                      <a:pt x="367357" y="7413"/>
                    </a:cubicBezTo>
                    <a:cubicBezTo>
                      <a:pt x="386978" y="19605"/>
                      <a:pt x="384978" y="39512"/>
                      <a:pt x="377453" y="59515"/>
                    </a:cubicBezTo>
                    <a:close/>
                  </a:path>
                </a:pathLst>
              </a:custGeom>
              <a:solidFill>
                <a:srgbClr val="C53F3F"/>
              </a:solidFill>
              <a:ln w="9525" cap="flat">
                <a:noFill/>
                <a:prstDash val="solid"/>
                <a:miter/>
              </a:ln>
            </p:spPr>
            <p:txBody>
              <a:bodyPr rtlCol="0" anchor="ctr"/>
              <a:lstStyle/>
              <a:p>
                <a:endParaRPr lang="zh-CN" altLang="en-US"/>
              </a:p>
            </p:txBody>
          </p:sp>
          <p:sp>
            <p:nvSpPr>
              <p:cNvPr id="196" name="任意多边形: 形状 195"/>
              <p:cNvSpPr/>
              <p:nvPr/>
            </p:nvSpPr>
            <p:spPr>
              <a:xfrm>
                <a:off x="4563903" y="3654615"/>
                <a:ext cx="293311" cy="928910"/>
              </a:xfrm>
              <a:custGeom>
                <a:avLst/>
                <a:gdLst>
                  <a:gd name="connsiteX0" fmla="*/ 260509 w 293311"/>
                  <a:gd name="connsiteY0" fmla="*/ 280257 h 928910"/>
                  <a:gd name="connsiteX1" fmla="*/ 170021 w 293311"/>
                  <a:gd name="connsiteY1" fmla="*/ 410655 h 928910"/>
                  <a:gd name="connsiteX2" fmla="*/ 124492 w 293311"/>
                  <a:gd name="connsiteY2" fmla="*/ 469710 h 928910"/>
                  <a:gd name="connsiteX3" fmla="*/ 102870 w 293311"/>
                  <a:gd name="connsiteY3" fmla="*/ 498285 h 928910"/>
                  <a:gd name="connsiteX4" fmla="*/ 115157 w 293311"/>
                  <a:gd name="connsiteY4" fmla="*/ 449041 h 928910"/>
                  <a:gd name="connsiteX5" fmla="*/ 184690 w 293311"/>
                  <a:gd name="connsiteY5" fmla="*/ 214726 h 928910"/>
                  <a:gd name="connsiteX6" fmla="*/ 293084 w 293311"/>
                  <a:gd name="connsiteY6" fmla="*/ 2223 h 928910"/>
                  <a:gd name="connsiteX7" fmla="*/ 290132 w 293311"/>
                  <a:gd name="connsiteY7" fmla="*/ 794 h 928910"/>
                  <a:gd name="connsiteX8" fmla="*/ 195929 w 293311"/>
                  <a:gd name="connsiteY8" fmla="*/ 166529 h 928910"/>
                  <a:gd name="connsiteX9" fmla="*/ 155924 w 293311"/>
                  <a:gd name="connsiteY9" fmla="*/ 264732 h 928910"/>
                  <a:gd name="connsiteX10" fmla="*/ 209169 w 293311"/>
                  <a:gd name="connsiteY10" fmla="*/ 55182 h 928910"/>
                  <a:gd name="connsiteX11" fmla="*/ 208312 w 293311"/>
                  <a:gd name="connsiteY11" fmla="*/ 54706 h 928910"/>
                  <a:gd name="connsiteX12" fmla="*/ 153067 w 293311"/>
                  <a:gd name="connsiteY12" fmla="*/ 273114 h 928910"/>
                  <a:gd name="connsiteX13" fmla="*/ 153067 w 293311"/>
                  <a:gd name="connsiteY13" fmla="*/ 273114 h 928910"/>
                  <a:gd name="connsiteX14" fmla="*/ 134017 w 293311"/>
                  <a:gd name="connsiteY14" fmla="*/ 334550 h 928910"/>
                  <a:gd name="connsiteX15" fmla="*/ 67342 w 293311"/>
                  <a:gd name="connsiteY15" fmla="*/ 598678 h 928910"/>
                  <a:gd name="connsiteX16" fmla="*/ 82391 w 293311"/>
                  <a:gd name="connsiteY16" fmla="*/ 425038 h 928910"/>
                  <a:gd name="connsiteX17" fmla="*/ 80391 w 293311"/>
                  <a:gd name="connsiteY17" fmla="*/ 425038 h 928910"/>
                  <a:gd name="connsiteX18" fmla="*/ 65341 w 293311"/>
                  <a:gd name="connsiteY18" fmla="*/ 608013 h 928910"/>
                  <a:gd name="connsiteX19" fmla="*/ 43148 w 293311"/>
                  <a:gd name="connsiteY19" fmla="*/ 709169 h 928910"/>
                  <a:gd name="connsiteX20" fmla="*/ 0 w 293311"/>
                  <a:gd name="connsiteY20" fmla="*/ 927481 h 928910"/>
                  <a:gd name="connsiteX21" fmla="*/ 1429 w 293311"/>
                  <a:gd name="connsiteY21" fmla="*/ 928910 h 928910"/>
                  <a:gd name="connsiteX22" fmla="*/ 2858 w 293311"/>
                  <a:gd name="connsiteY22" fmla="*/ 927481 h 928910"/>
                  <a:gd name="connsiteX23" fmla="*/ 28765 w 293311"/>
                  <a:gd name="connsiteY23" fmla="*/ 807371 h 928910"/>
                  <a:gd name="connsiteX24" fmla="*/ 55912 w 293311"/>
                  <a:gd name="connsiteY24" fmla="*/ 687547 h 928910"/>
                  <a:gd name="connsiteX25" fmla="*/ 98203 w 293311"/>
                  <a:gd name="connsiteY25" fmla="*/ 513620 h 928910"/>
                  <a:gd name="connsiteX26" fmla="*/ 140589 w 293311"/>
                  <a:gd name="connsiteY26" fmla="*/ 455803 h 928910"/>
                  <a:gd name="connsiteX27" fmla="*/ 186309 w 293311"/>
                  <a:gd name="connsiteY27" fmla="*/ 396844 h 928910"/>
                  <a:gd name="connsiteX28" fmla="*/ 261366 w 293311"/>
                  <a:gd name="connsiteY28" fmla="*/ 280639 h 928910"/>
                  <a:gd name="connsiteX29" fmla="*/ 260509 w 293311"/>
                  <a:gd name="connsiteY29" fmla="*/ 280257 h 9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3311" h="928910">
                    <a:moveTo>
                      <a:pt x="260509" y="280257"/>
                    </a:moveTo>
                    <a:cubicBezTo>
                      <a:pt x="233095" y="325568"/>
                      <a:pt x="202873" y="369118"/>
                      <a:pt x="170021" y="410655"/>
                    </a:cubicBezTo>
                    <a:cubicBezTo>
                      <a:pt x="154972" y="430467"/>
                      <a:pt x="139636" y="449993"/>
                      <a:pt x="124492" y="469710"/>
                    </a:cubicBezTo>
                    <a:cubicBezTo>
                      <a:pt x="117348" y="479235"/>
                      <a:pt x="109347" y="488760"/>
                      <a:pt x="102870" y="498285"/>
                    </a:cubicBezTo>
                    <a:cubicBezTo>
                      <a:pt x="106966" y="481902"/>
                      <a:pt x="110966" y="465424"/>
                      <a:pt x="115157" y="449041"/>
                    </a:cubicBezTo>
                    <a:cubicBezTo>
                      <a:pt x="135350" y="370174"/>
                      <a:pt x="154686" y="290545"/>
                      <a:pt x="184690" y="214726"/>
                    </a:cubicBezTo>
                    <a:cubicBezTo>
                      <a:pt x="215458" y="141281"/>
                      <a:pt x="251691" y="70248"/>
                      <a:pt x="293084" y="2223"/>
                    </a:cubicBezTo>
                    <a:cubicBezTo>
                      <a:pt x="294132" y="413"/>
                      <a:pt x="291275" y="-920"/>
                      <a:pt x="290132" y="794"/>
                    </a:cubicBezTo>
                    <a:cubicBezTo>
                      <a:pt x="257175" y="55087"/>
                      <a:pt x="223456" y="109284"/>
                      <a:pt x="195929" y="166529"/>
                    </a:cubicBezTo>
                    <a:cubicBezTo>
                      <a:pt x="180666" y="198444"/>
                      <a:pt x="167307" y="231236"/>
                      <a:pt x="155924" y="264732"/>
                    </a:cubicBezTo>
                    <a:cubicBezTo>
                      <a:pt x="168697" y="193711"/>
                      <a:pt x="186490" y="123686"/>
                      <a:pt x="209169" y="55182"/>
                    </a:cubicBezTo>
                    <a:cubicBezTo>
                      <a:pt x="209169" y="54515"/>
                      <a:pt x="208502" y="54039"/>
                      <a:pt x="208312" y="54706"/>
                    </a:cubicBezTo>
                    <a:cubicBezTo>
                      <a:pt x="178461" y="124128"/>
                      <a:pt x="159814" y="197847"/>
                      <a:pt x="153067" y="273114"/>
                    </a:cubicBezTo>
                    <a:cubicBezTo>
                      <a:pt x="153067" y="273114"/>
                      <a:pt x="153067" y="273114"/>
                      <a:pt x="153067" y="273114"/>
                    </a:cubicBezTo>
                    <a:cubicBezTo>
                      <a:pt x="146272" y="293370"/>
                      <a:pt x="139922" y="313849"/>
                      <a:pt x="134017" y="334550"/>
                    </a:cubicBezTo>
                    <a:cubicBezTo>
                      <a:pt x="109442" y="421894"/>
                      <a:pt x="87821" y="510096"/>
                      <a:pt x="67342" y="598678"/>
                    </a:cubicBezTo>
                    <a:cubicBezTo>
                      <a:pt x="67021" y="540459"/>
                      <a:pt x="72058" y="482334"/>
                      <a:pt x="82391" y="425038"/>
                    </a:cubicBezTo>
                    <a:cubicBezTo>
                      <a:pt x="82391" y="423704"/>
                      <a:pt x="80677" y="423419"/>
                      <a:pt x="80391" y="425038"/>
                    </a:cubicBezTo>
                    <a:cubicBezTo>
                      <a:pt x="65126" y="484750"/>
                      <a:pt x="60038" y="546609"/>
                      <a:pt x="65341" y="608013"/>
                    </a:cubicBezTo>
                    <a:cubicBezTo>
                      <a:pt x="57721" y="641731"/>
                      <a:pt x="50324" y="675450"/>
                      <a:pt x="43148" y="709169"/>
                    </a:cubicBezTo>
                    <a:cubicBezTo>
                      <a:pt x="27813" y="781178"/>
                      <a:pt x="8953" y="854425"/>
                      <a:pt x="0" y="927481"/>
                    </a:cubicBezTo>
                    <a:cubicBezTo>
                      <a:pt x="0" y="928271"/>
                      <a:pt x="640" y="928910"/>
                      <a:pt x="1429" y="928910"/>
                    </a:cubicBezTo>
                    <a:cubicBezTo>
                      <a:pt x="2218" y="928910"/>
                      <a:pt x="2858" y="928270"/>
                      <a:pt x="2858" y="927481"/>
                    </a:cubicBezTo>
                    <a:cubicBezTo>
                      <a:pt x="13621" y="888143"/>
                      <a:pt x="20002" y="847281"/>
                      <a:pt x="28765" y="807371"/>
                    </a:cubicBezTo>
                    <a:cubicBezTo>
                      <a:pt x="37528" y="767461"/>
                      <a:pt x="46673" y="727456"/>
                      <a:pt x="55912" y="687547"/>
                    </a:cubicBezTo>
                    <a:cubicBezTo>
                      <a:pt x="69564" y="629444"/>
                      <a:pt x="83661" y="571469"/>
                      <a:pt x="98203" y="513620"/>
                    </a:cubicBezTo>
                    <a:cubicBezTo>
                      <a:pt x="107728" y="492379"/>
                      <a:pt x="126778" y="473615"/>
                      <a:pt x="140589" y="455803"/>
                    </a:cubicBezTo>
                    <a:cubicBezTo>
                      <a:pt x="155924" y="436277"/>
                      <a:pt x="171355" y="416751"/>
                      <a:pt x="186309" y="396844"/>
                    </a:cubicBezTo>
                    <a:cubicBezTo>
                      <a:pt x="214330" y="360132"/>
                      <a:pt x="239426" y="321278"/>
                      <a:pt x="261366" y="280639"/>
                    </a:cubicBezTo>
                    <a:cubicBezTo>
                      <a:pt x="262319" y="280067"/>
                      <a:pt x="260985" y="279210"/>
                      <a:pt x="260509" y="280257"/>
                    </a:cubicBezTo>
                    <a:close/>
                  </a:path>
                </a:pathLst>
              </a:custGeom>
              <a:solidFill>
                <a:srgbClr val="263238"/>
              </a:solidFill>
              <a:ln w="9525" cap="flat">
                <a:noFill/>
                <a:prstDash val="solid"/>
                <a:miter/>
              </a:ln>
            </p:spPr>
            <p:txBody>
              <a:bodyPr rtlCol="0" anchor="ctr"/>
              <a:lstStyle/>
              <a:p>
                <a:endParaRPr lang="zh-CN" altLang="en-US"/>
              </a:p>
            </p:txBody>
          </p:sp>
          <p:sp>
            <p:nvSpPr>
              <p:cNvPr id="197" name="任意多边形: 形状 196"/>
              <p:cNvSpPr/>
              <p:nvPr/>
            </p:nvSpPr>
            <p:spPr>
              <a:xfrm>
                <a:off x="4742306" y="3867722"/>
                <a:ext cx="90245" cy="142388"/>
              </a:xfrm>
              <a:custGeom>
                <a:avLst/>
                <a:gdLst>
                  <a:gd name="connsiteX0" fmla="*/ 88773 w 90245"/>
                  <a:gd name="connsiteY0" fmla="*/ 380 h 142388"/>
                  <a:gd name="connsiteX1" fmla="*/ 0 w 90245"/>
                  <a:gd name="connsiteY1" fmla="*/ 141445 h 142388"/>
                  <a:gd name="connsiteX2" fmla="*/ 1048 w 90245"/>
                  <a:gd name="connsiteY2" fmla="*/ 142112 h 142388"/>
                  <a:gd name="connsiteX3" fmla="*/ 90106 w 90245"/>
                  <a:gd name="connsiteY3" fmla="*/ 1237 h 142388"/>
                  <a:gd name="connsiteX4" fmla="*/ 88773 w 90245"/>
                  <a:gd name="connsiteY4" fmla="*/ 380 h 14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5" h="142388">
                    <a:moveTo>
                      <a:pt x="88773" y="380"/>
                    </a:moveTo>
                    <a:cubicBezTo>
                      <a:pt x="54408" y="44223"/>
                      <a:pt x="24659" y="91495"/>
                      <a:pt x="0" y="141445"/>
                    </a:cubicBezTo>
                    <a:cubicBezTo>
                      <a:pt x="0" y="142112"/>
                      <a:pt x="667" y="142779"/>
                      <a:pt x="1048" y="142112"/>
                    </a:cubicBezTo>
                    <a:cubicBezTo>
                      <a:pt x="30956" y="95344"/>
                      <a:pt x="60293" y="48100"/>
                      <a:pt x="90106" y="1237"/>
                    </a:cubicBezTo>
                    <a:cubicBezTo>
                      <a:pt x="90678" y="475"/>
                      <a:pt x="89345" y="-573"/>
                      <a:pt x="88773" y="380"/>
                    </a:cubicBezTo>
                    <a:close/>
                  </a:path>
                </a:pathLst>
              </a:custGeom>
              <a:solidFill>
                <a:srgbClr val="263238"/>
              </a:solidFill>
              <a:ln w="9525" cap="flat">
                <a:noFill/>
                <a:prstDash val="solid"/>
                <a:miter/>
              </a:ln>
            </p:spPr>
            <p:txBody>
              <a:bodyPr rtlCol="0" anchor="ctr"/>
              <a:lstStyle/>
              <a:p>
                <a:endParaRPr lang="zh-CN" altLang="en-US"/>
              </a:p>
            </p:txBody>
          </p:sp>
          <p:sp>
            <p:nvSpPr>
              <p:cNvPr id="198" name="任意多边形: 形状 197"/>
              <p:cNvSpPr/>
              <p:nvPr/>
            </p:nvSpPr>
            <p:spPr>
              <a:xfrm>
                <a:off x="4120865" y="3553713"/>
                <a:ext cx="438903" cy="775963"/>
              </a:xfrm>
              <a:custGeom>
                <a:avLst/>
                <a:gdLst>
                  <a:gd name="connsiteX0" fmla="*/ 45560 w 438903"/>
                  <a:gd name="connsiteY0" fmla="*/ 175229 h 775963"/>
                  <a:gd name="connsiteX1" fmla="*/ 80135 w 438903"/>
                  <a:gd name="connsiteY1" fmla="*/ 293720 h 775963"/>
                  <a:gd name="connsiteX2" fmla="*/ 51560 w 438903"/>
                  <a:gd name="connsiteY2" fmla="*/ 368777 h 775963"/>
                  <a:gd name="connsiteX3" fmla="*/ 146144 w 438903"/>
                  <a:gd name="connsiteY3" fmla="*/ 496031 h 775963"/>
                  <a:gd name="connsiteX4" fmla="*/ 419892 w 438903"/>
                  <a:gd name="connsiteY4" fmla="*/ 772732 h 775963"/>
                  <a:gd name="connsiteX5" fmla="*/ 428846 w 438903"/>
                  <a:gd name="connsiteY5" fmla="*/ 771589 h 775963"/>
                  <a:gd name="connsiteX6" fmla="*/ 428846 w 438903"/>
                  <a:gd name="connsiteY6" fmla="*/ 770637 h 775963"/>
                  <a:gd name="connsiteX7" fmla="*/ 428846 w 438903"/>
                  <a:gd name="connsiteY7" fmla="*/ 769779 h 775963"/>
                  <a:gd name="connsiteX8" fmla="*/ 426845 w 438903"/>
                  <a:gd name="connsiteY8" fmla="*/ 550704 h 775963"/>
                  <a:gd name="connsiteX9" fmla="*/ 340454 w 438903"/>
                  <a:gd name="connsiteY9" fmla="*/ 345060 h 775963"/>
                  <a:gd name="connsiteX10" fmla="*/ 109949 w 438903"/>
                  <a:gd name="connsiteY10" fmla="*/ 37973 h 775963"/>
                  <a:gd name="connsiteX11" fmla="*/ 6126 w 438903"/>
                  <a:gd name="connsiteY11" fmla="*/ 25401 h 775963"/>
                  <a:gd name="connsiteX12" fmla="*/ 45560 w 438903"/>
                  <a:gd name="connsiteY12" fmla="*/ 175229 h 77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8903" h="775963">
                    <a:moveTo>
                      <a:pt x="45560" y="175229"/>
                    </a:moveTo>
                    <a:cubicBezTo>
                      <a:pt x="65753" y="210090"/>
                      <a:pt x="88898" y="251905"/>
                      <a:pt x="80135" y="293720"/>
                    </a:cubicBezTo>
                    <a:cubicBezTo>
                      <a:pt x="74706" y="320295"/>
                      <a:pt x="55275" y="341345"/>
                      <a:pt x="51560" y="368777"/>
                    </a:cubicBezTo>
                    <a:cubicBezTo>
                      <a:pt x="43750" y="428403"/>
                      <a:pt x="103186" y="467837"/>
                      <a:pt x="146144" y="496031"/>
                    </a:cubicBezTo>
                    <a:cubicBezTo>
                      <a:pt x="253395" y="566325"/>
                      <a:pt x="400461" y="629381"/>
                      <a:pt x="419892" y="772732"/>
                    </a:cubicBezTo>
                    <a:cubicBezTo>
                      <a:pt x="420654" y="777780"/>
                      <a:pt x="429417" y="776542"/>
                      <a:pt x="428846" y="771589"/>
                    </a:cubicBezTo>
                    <a:cubicBezTo>
                      <a:pt x="428899" y="771274"/>
                      <a:pt x="428899" y="770952"/>
                      <a:pt x="428846" y="770637"/>
                    </a:cubicBezTo>
                    <a:cubicBezTo>
                      <a:pt x="428846" y="770637"/>
                      <a:pt x="428846" y="770160"/>
                      <a:pt x="428846" y="769779"/>
                    </a:cubicBezTo>
                    <a:cubicBezTo>
                      <a:pt x="442899" y="697361"/>
                      <a:pt x="442218" y="622854"/>
                      <a:pt x="426845" y="550704"/>
                    </a:cubicBezTo>
                    <a:cubicBezTo>
                      <a:pt x="410843" y="476695"/>
                      <a:pt x="378554" y="410115"/>
                      <a:pt x="340454" y="345060"/>
                    </a:cubicBezTo>
                    <a:cubicBezTo>
                      <a:pt x="275874" y="235046"/>
                      <a:pt x="207104" y="122270"/>
                      <a:pt x="109949" y="37973"/>
                    </a:cubicBezTo>
                    <a:cubicBezTo>
                      <a:pt x="82993" y="14637"/>
                      <a:pt x="27653" y="-27273"/>
                      <a:pt x="6126" y="25401"/>
                    </a:cubicBezTo>
                    <a:cubicBezTo>
                      <a:pt x="-14257" y="76169"/>
                      <a:pt x="20699" y="132462"/>
                      <a:pt x="45560" y="175229"/>
                    </a:cubicBezTo>
                    <a:close/>
                  </a:path>
                </a:pathLst>
              </a:custGeom>
              <a:solidFill>
                <a:srgbClr val="C53F3F"/>
              </a:solidFill>
              <a:ln w="9525" cap="flat">
                <a:noFill/>
                <a:prstDash val="solid"/>
                <a:miter/>
              </a:ln>
            </p:spPr>
            <p:txBody>
              <a:bodyPr rtlCol="0" anchor="ctr"/>
              <a:lstStyle/>
              <a:p>
                <a:endParaRPr lang="zh-CN" altLang="en-US"/>
              </a:p>
            </p:txBody>
          </p:sp>
          <p:sp>
            <p:nvSpPr>
              <p:cNvPr id="199" name="任意多边形: 形状 198"/>
              <p:cNvSpPr/>
              <p:nvPr/>
            </p:nvSpPr>
            <p:spPr>
              <a:xfrm>
                <a:off x="4263093" y="3809904"/>
                <a:ext cx="303041" cy="874683"/>
              </a:xfrm>
              <a:custGeom>
                <a:avLst/>
                <a:gdLst>
                  <a:gd name="connsiteX0" fmla="*/ 1439 w 303041"/>
                  <a:gd name="connsiteY0" fmla="*/ 152495 h 874683"/>
                  <a:gd name="connsiteX1" fmla="*/ 246708 w 303041"/>
                  <a:gd name="connsiteY1" fmla="*/ 358807 h 874683"/>
                  <a:gd name="connsiteX2" fmla="*/ 58208 w 303041"/>
                  <a:gd name="connsiteY2" fmla="*/ 4667 h 874683"/>
                  <a:gd name="connsiteX3" fmla="*/ 58303 w 303041"/>
                  <a:gd name="connsiteY3" fmla="*/ 762 h 874683"/>
                  <a:gd name="connsiteX4" fmla="*/ 62113 w 303041"/>
                  <a:gd name="connsiteY4" fmla="*/ 762 h 874683"/>
                  <a:gd name="connsiteX5" fmla="*/ 216133 w 303041"/>
                  <a:gd name="connsiteY5" fmla="*/ 223838 h 874683"/>
                  <a:gd name="connsiteX6" fmla="*/ 149458 w 303041"/>
                  <a:gd name="connsiteY6" fmla="*/ 54197 h 874683"/>
                  <a:gd name="connsiteX7" fmla="*/ 150124 w 303041"/>
                  <a:gd name="connsiteY7" fmla="*/ 51721 h 874683"/>
                  <a:gd name="connsiteX8" fmla="*/ 152601 w 303041"/>
                  <a:gd name="connsiteY8" fmla="*/ 52388 h 874683"/>
                  <a:gd name="connsiteX9" fmla="*/ 224134 w 303041"/>
                  <a:gd name="connsiteY9" fmla="*/ 242888 h 874683"/>
                  <a:gd name="connsiteX10" fmla="*/ 295666 w 303041"/>
                  <a:gd name="connsiteY10" fmla="*/ 872776 h 874683"/>
                  <a:gd name="connsiteX11" fmla="*/ 292859 w 303041"/>
                  <a:gd name="connsiteY11" fmla="*/ 874635 h 874683"/>
                  <a:gd name="connsiteX12" fmla="*/ 290999 w 303041"/>
                  <a:gd name="connsiteY12" fmla="*/ 872776 h 874683"/>
                  <a:gd name="connsiteX13" fmla="*/ 254233 w 303041"/>
                  <a:gd name="connsiteY13" fmla="*/ 387001 h 874683"/>
                  <a:gd name="connsiteX14" fmla="*/ 251661 w 303041"/>
                  <a:gd name="connsiteY14" fmla="*/ 377476 h 874683"/>
                  <a:gd name="connsiteX15" fmla="*/ 201 w 303041"/>
                  <a:gd name="connsiteY15" fmla="*/ 153543 h 874683"/>
                  <a:gd name="connsiteX16" fmla="*/ 1439 w 303041"/>
                  <a:gd name="connsiteY16" fmla="*/ 152495 h 87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041" h="874683">
                    <a:moveTo>
                      <a:pt x="1439" y="152495"/>
                    </a:moveTo>
                    <a:cubicBezTo>
                      <a:pt x="72496" y="229457"/>
                      <a:pt x="185557" y="272605"/>
                      <a:pt x="246708" y="358807"/>
                    </a:cubicBezTo>
                    <a:cubicBezTo>
                      <a:pt x="212514" y="227612"/>
                      <a:pt x="147942" y="106299"/>
                      <a:pt x="58208" y="4667"/>
                    </a:cubicBezTo>
                    <a:cubicBezTo>
                      <a:pt x="57156" y="3563"/>
                      <a:pt x="57199" y="1814"/>
                      <a:pt x="58303" y="762"/>
                    </a:cubicBezTo>
                    <a:cubicBezTo>
                      <a:pt x="59370" y="-254"/>
                      <a:pt x="61047" y="-254"/>
                      <a:pt x="62113" y="762"/>
                    </a:cubicBezTo>
                    <a:cubicBezTo>
                      <a:pt x="127529" y="64349"/>
                      <a:pt x="179854" y="140134"/>
                      <a:pt x="216133" y="223838"/>
                    </a:cubicBezTo>
                    <a:cubicBezTo>
                      <a:pt x="199126" y="165377"/>
                      <a:pt x="176808" y="108593"/>
                      <a:pt x="149458" y="54197"/>
                    </a:cubicBezTo>
                    <a:cubicBezTo>
                      <a:pt x="148958" y="53329"/>
                      <a:pt x="149256" y="52221"/>
                      <a:pt x="150124" y="51721"/>
                    </a:cubicBezTo>
                    <a:cubicBezTo>
                      <a:pt x="150992" y="51221"/>
                      <a:pt x="152101" y="51520"/>
                      <a:pt x="152601" y="52388"/>
                    </a:cubicBezTo>
                    <a:cubicBezTo>
                      <a:pt x="186315" y="111731"/>
                      <a:pt x="210456" y="176021"/>
                      <a:pt x="224134" y="242888"/>
                    </a:cubicBezTo>
                    <a:cubicBezTo>
                      <a:pt x="305096" y="438245"/>
                      <a:pt x="312526" y="666845"/>
                      <a:pt x="295666" y="872776"/>
                    </a:cubicBezTo>
                    <a:cubicBezTo>
                      <a:pt x="295405" y="874064"/>
                      <a:pt x="294148" y="874897"/>
                      <a:pt x="292859" y="874635"/>
                    </a:cubicBezTo>
                    <a:cubicBezTo>
                      <a:pt x="291922" y="874445"/>
                      <a:pt x="291190" y="873713"/>
                      <a:pt x="290999" y="872776"/>
                    </a:cubicBezTo>
                    <a:cubicBezTo>
                      <a:pt x="295666" y="710851"/>
                      <a:pt x="293095" y="545687"/>
                      <a:pt x="254233" y="387001"/>
                    </a:cubicBezTo>
                    <a:lnTo>
                      <a:pt x="251661" y="377476"/>
                    </a:lnTo>
                    <a:cubicBezTo>
                      <a:pt x="184986" y="284702"/>
                      <a:pt x="72591" y="241649"/>
                      <a:pt x="201" y="153543"/>
                    </a:cubicBezTo>
                    <a:cubicBezTo>
                      <a:pt x="-466" y="152495"/>
                      <a:pt x="677" y="151543"/>
                      <a:pt x="1439" y="152495"/>
                    </a:cubicBezTo>
                    <a:close/>
                  </a:path>
                </a:pathLst>
              </a:custGeom>
              <a:solidFill>
                <a:srgbClr val="263238"/>
              </a:solidFill>
              <a:ln w="9525" cap="flat">
                <a:noFill/>
                <a:prstDash val="solid"/>
                <a:miter/>
              </a:ln>
            </p:spPr>
            <p:txBody>
              <a:bodyPr rtlCol="0" anchor="ctr"/>
              <a:lstStyle/>
              <a:p>
                <a:endParaRPr lang="zh-CN" altLang="en-US"/>
              </a:p>
            </p:txBody>
          </p:sp>
          <p:sp>
            <p:nvSpPr>
              <p:cNvPr id="200" name="任意多边形: 形状 199"/>
              <p:cNvSpPr/>
              <p:nvPr/>
            </p:nvSpPr>
            <p:spPr>
              <a:xfrm>
                <a:off x="4245680" y="3895960"/>
                <a:ext cx="113911" cy="104494"/>
              </a:xfrm>
              <a:custGeom>
                <a:avLst/>
                <a:gdLst>
                  <a:gd name="connsiteX0" fmla="*/ 2469 w 113911"/>
                  <a:gd name="connsiteY0" fmla="*/ 241 h 104494"/>
                  <a:gd name="connsiteX1" fmla="*/ 113912 w 113911"/>
                  <a:gd name="connsiteY1" fmla="*/ 103683 h 104494"/>
                  <a:gd name="connsiteX2" fmla="*/ 113340 w 113911"/>
                  <a:gd name="connsiteY2" fmla="*/ 104445 h 104494"/>
                  <a:gd name="connsiteX3" fmla="*/ 278 w 113911"/>
                  <a:gd name="connsiteY3" fmla="*/ 2527 h 104494"/>
                  <a:gd name="connsiteX4" fmla="*/ 712 w 113911"/>
                  <a:gd name="connsiteY4" fmla="*/ 278 h 104494"/>
                  <a:gd name="connsiteX5" fmla="*/ 2469 w 113911"/>
                  <a:gd name="connsiteY5" fmla="*/ 241 h 1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1" h="104494">
                    <a:moveTo>
                      <a:pt x="2469" y="241"/>
                    </a:moveTo>
                    <a:cubicBezTo>
                      <a:pt x="39807" y="34531"/>
                      <a:pt x="76478" y="69488"/>
                      <a:pt x="113912" y="103683"/>
                    </a:cubicBezTo>
                    <a:cubicBezTo>
                      <a:pt x="113912" y="103683"/>
                      <a:pt x="113912" y="104730"/>
                      <a:pt x="113340" y="104445"/>
                    </a:cubicBezTo>
                    <a:cubicBezTo>
                      <a:pt x="71077" y="75921"/>
                      <a:pt x="33019" y="41615"/>
                      <a:pt x="278" y="2527"/>
                    </a:cubicBezTo>
                    <a:cubicBezTo>
                      <a:pt x="-223" y="1786"/>
                      <a:pt x="-29" y="780"/>
                      <a:pt x="712" y="278"/>
                    </a:cubicBezTo>
                    <a:cubicBezTo>
                      <a:pt x="1239" y="-79"/>
                      <a:pt x="1927" y="-93"/>
                      <a:pt x="2469" y="241"/>
                    </a:cubicBezTo>
                    <a:close/>
                  </a:path>
                </a:pathLst>
              </a:custGeom>
              <a:solidFill>
                <a:srgbClr val="263238"/>
              </a:solidFill>
              <a:ln w="9525" cap="flat">
                <a:noFill/>
                <a:prstDash val="solid"/>
                <a:miter/>
              </a:ln>
            </p:spPr>
            <p:txBody>
              <a:bodyPr rtlCol="0" anchor="ctr"/>
              <a:lstStyle/>
              <a:p>
                <a:endParaRPr lang="zh-CN" altLang="en-US"/>
              </a:p>
            </p:txBody>
          </p:sp>
          <p:sp>
            <p:nvSpPr>
              <p:cNvPr id="201" name="任意多边形: 形状 200"/>
              <p:cNvSpPr/>
              <p:nvPr/>
            </p:nvSpPr>
            <p:spPr>
              <a:xfrm>
                <a:off x="4239996" y="3747316"/>
                <a:ext cx="113982" cy="155273"/>
              </a:xfrm>
              <a:custGeom>
                <a:avLst/>
                <a:gdLst>
                  <a:gd name="connsiteX0" fmla="*/ 2152 w 113982"/>
                  <a:gd name="connsiteY0" fmla="*/ 581 h 155273"/>
                  <a:gd name="connsiteX1" fmla="*/ 113785 w 113982"/>
                  <a:gd name="connsiteY1" fmla="*/ 154124 h 155273"/>
                  <a:gd name="connsiteX2" fmla="*/ 113785 w 113982"/>
                  <a:gd name="connsiteY2" fmla="*/ 155076 h 155273"/>
                  <a:gd name="connsiteX3" fmla="*/ 112833 w 113982"/>
                  <a:gd name="connsiteY3" fmla="*/ 155076 h 155273"/>
                  <a:gd name="connsiteX4" fmla="*/ 152 w 113982"/>
                  <a:gd name="connsiteY4" fmla="*/ 1724 h 155273"/>
                  <a:gd name="connsiteX5" fmla="*/ 581 w 113982"/>
                  <a:gd name="connsiteY5" fmla="*/ 152 h 155273"/>
                  <a:gd name="connsiteX6" fmla="*/ 2152 w 113982"/>
                  <a:gd name="connsiteY6" fmla="*/ 581 h 1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982" h="155273">
                    <a:moveTo>
                      <a:pt x="2152" y="581"/>
                    </a:moveTo>
                    <a:cubicBezTo>
                      <a:pt x="35165" y="54686"/>
                      <a:pt x="72498" y="106035"/>
                      <a:pt x="113785" y="154124"/>
                    </a:cubicBezTo>
                    <a:cubicBezTo>
                      <a:pt x="114048" y="154387"/>
                      <a:pt x="114048" y="154813"/>
                      <a:pt x="113785" y="155076"/>
                    </a:cubicBezTo>
                    <a:cubicBezTo>
                      <a:pt x="113522" y="155339"/>
                      <a:pt x="113096" y="155339"/>
                      <a:pt x="112833" y="155076"/>
                    </a:cubicBezTo>
                    <a:cubicBezTo>
                      <a:pt x="66510" y="111015"/>
                      <a:pt x="28360" y="59095"/>
                      <a:pt x="152" y="1724"/>
                    </a:cubicBezTo>
                    <a:cubicBezTo>
                      <a:pt x="-164" y="1171"/>
                      <a:pt x="28" y="468"/>
                      <a:pt x="581" y="152"/>
                    </a:cubicBezTo>
                    <a:cubicBezTo>
                      <a:pt x="1133" y="-164"/>
                      <a:pt x="1837" y="28"/>
                      <a:pt x="2152" y="581"/>
                    </a:cubicBezTo>
                    <a:close/>
                  </a:path>
                </a:pathLst>
              </a:custGeom>
              <a:solidFill>
                <a:srgbClr val="263238"/>
              </a:solidFill>
              <a:ln w="9525" cap="flat">
                <a:noFill/>
                <a:prstDash val="solid"/>
                <a:miter/>
              </a:ln>
            </p:spPr>
            <p:txBody>
              <a:bodyPr rtlCol="0" anchor="ctr"/>
              <a:lstStyle/>
              <a:p>
                <a:endParaRPr lang="zh-CN" altLang="en-US"/>
              </a:p>
            </p:txBody>
          </p:sp>
          <p:sp>
            <p:nvSpPr>
              <p:cNvPr id="202" name="任意多边形: 形状 201"/>
              <p:cNvSpPr/>
              <p:nvPr/>
            </p:nvSpPr>
            <p:spPr>
              <a:xfrm>
                <a:off x="4410170" y="4388072"/>
                <a:ext cx="326802" cy="439769"/>
              </a:xfrm>
              <a:custGeom>
                <a:avLst/>
                <a:gdLst>
                  <a:gd name="connsiteX0" fmla="*/ 0 w 326802"/>
                  <a:gd name="connsiteY0" fmla="*/ 439769 h 439769"/>
                  <a:gd name="connsiteX1" fmla="*/ 326803 w 326802"/>
                  <a:gd name="connsiteY1" fmla="*/ 439769 h 439769"/>
                  <a:gd name="connsiteX2" fmla="*/ 282797 w 326802"/>
                  <a:gd name="connsiteY2" fmla="*/ 0 h 439769"/>
                  <a:gd name="connsiteX3" fmla="*/ 50292 w 326802"/>
                  <a:gd name="connsiteY3" fmla="*/ 0 h 439769"/>
                  <a:gd name="connsiteX4" fmla="*/ 0 w 326802"/>
                  <a:gd name="connsiteY4" fmla="*/ 439769 h 439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802" h="439769">
                    <a:moveTo>
                      <a:pt x="0" y="439769"/>
                    </a:moveTo>
                    <a:lnTo>
                      <a:pt x="326803" y="439769"/>
                    </a:lnTo>
                    <a:lnTo>
                      <a:pt x="282797" y="0"/>
                    </a:lnTo>
                    <a:lnTo>
                      <a:pt x="50292" y="0"/>
                    </a:lnTo>
                    <a:lnTo>
                      <a:pt x="0" y="439769"/>
                    </a:lnTo>
                    <a:close/>
                  </a:path>
                </a:pathLst>
              </a:custGeom>
              <a:solidFill>
                <a:srgbClr val="455A64"/>
              </a:solidFill>
              <a:ln w="9525" cap="flat">
                <a:noFill/>
                <a:prstDash val="solid"/>
                <a:miter/>
              </a:ln>
            </p:spPr>
            <p:txBody>
              <a:bodyPr rtlCol="0" anchor="ctr"/>
              <a:lstStyle/>
              <a:p>
                <a:endParaRPr lang="zh-CN" altLang="en-US"/>
              </a:p>
            </p:txBody>
          </p:sp>
          <p:sp>
            <p:nvSpPr>
              <p:cNvPr id="203" name="任意多边形: 形状 202"/>
              <p:cNvSpPr/>
              <p:nvPr/>
            </p:nvSpPr>
            <p:spPr>
              <a:xfrm>
                <a:off x="4452270" y="4388072"/>
                <a:ext cx="247840" cy="71437"/>
              </a:xfrm>
              <a:custGeom>
                <a:avLst/>
                <a:gdLst>
                  <a:gd name="connsiteX0" fmla="*/ 0 w 247840"/>
                  <a:gd name="connsiteY0" fmla="*/ 71438 h 71437"/>
                  <a:gd name="connsiteX1" fmla="*/ 247840 w 247840"/>
                  <a:gd name="connsiteY1" fmla="*/ 71438 h 71437"/>
                  <a:gd name="connsiteX2" fmla="*/ 240697 w 247840"/>
                  <a:gd name="connsiteY2" fmla="*/ 0 h 71437"/>
                  <a:gd name="connsiteX3" fmla="*/ 8192 w 247840"/>
                  <a:gd name="connsiteY3" fmla="*/ 0 h 71437"/>
                  <a:gd name="connsiteX4" fmla="*/ 0 w 247840"/>
                  <a:gd name="connsiteY4" fmla="*/ 71438 h 71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840" h="71437">
                    <a:moveTo>
                      <a:pt x="0" y="71438"/>
                    </a:moveTo>
                    <a:lnTo>
                      <a:pt x="247840" y="71438"/>
                    </a:lnTo>
                    <a:lnTo>
                      <a:pt x="240697" y="0"/>
                    </a:lnTo>
                    <a:lnTo>
                      <a:pt x="8192" y="0"/>
                    </a:lnTo>
                    <a:lnTo>
                      <a:pt x="0" y="71438"/>
                    </a:lnTo>
                    <a:close/>
                  </a:path>
                </a:pathLst>
              </a:custGeom>
              <a:solidFill>
                <a:srgbClr val="263238"/>
              </a:solidFill>
              <a:ln w="9525" cap="flat">
                <a:noFill/>
                <a:prstDash val="solid"/>
                <a:miter/>
              </a:ln>
            </p:spPr>
            <p:txBody>
              <a:bodyPr rtlCol="0" anchor="ctr"/>
              <a:lstStyle/>
              <a:p>
                <a:endParaRPr lang="zh-CN" altLang="en-US"/>
              </a:p>
            </p:txBody>
          </p:sp>
          <p:sp>
            <p:nvSpPr>
              <p:cNvPr id="204" name="任意多边形: 形状 203"/>
              <p:cNvSpPr/>
              <p:nvPr/>
            </p:nvSpPr>
            <p:spPr>
              <a:xfrm rot="10800000">
                <a:off x="4420362" y="4339399"/>
                <a:ext cx="306419" cy="70199"/>
              </a:xfrm>
              <a:custGeom>
                <a:avLst/>
                <a:gdLst>
                  <a:gd name="connsiteX0" fmla="*/ 0 w 306419"/>
                  <a:gd name="connsiteY0" fmla="*/ 0 h 70199"/>
                  <a:gd name="connsiteX1" fmla="*/ 306419 w 306419"/>
                  <a:gd name="connsiteY1" fmla="*/ 0 h 70199"/>
                  <a:gd name="connsiteX2" fmla="*/ 306419 w 306419"/>
                  <a:gd name="connsiteY2" fmla="*/ 70199 h 70199"/>
                  <a:gd name="connsiteX3" fmla="*/ 0 w 306419"/>
                  <a:gd name="connsiteY3" fmla="*/ 70199 h 70199"/>
                </a:gdLst>
                <a:ahLst/>
                <a:cxnLst>
                  <a:cxn ang="0">
                    <a:pos x="connsiteX0" y="connsiteY0"/>
                  </a:cxn>
                  <a:cxn ang="0">
                    <a:pos x="connsiteX1" y="connsiteY1"/>
                  </a:cxn>
                  <a:cxn ang="0">
                    <a:pos x="connsiteX2" y="connsiteY2"/>
                  </a:cxn>
                  <a:cxn ang="0">
                    <a:pos x="connsiteX3" y="connsiteY3"/>
                  </a:cxn>
                </a:cxnLst>
                <a:rect l="l" t="t" r="r" b="b"/>
                <a:pathLst>
                  <a:path w="306419" h="70199">
                    <a:moveTo>
                      <a:pt x="0" y="0"/>
                    </a:moveTo>
                    <a:lnTo>
                      <a:pt x="306419" y="0"/>
                    </a:lnTo>
                    <a:lnTo>
                      <a:pt x="306419" y="70199"/>
                    </a:lnTo>
                    <a:lnTo>
                      <a:pt x="0" y="70199"/>
                    </a:lnTo>
                    <a:close/>
                  </a:path>
                </a:pathLst>
              </a:custGeom>
              <a:solidFill>
                <a:srgbClr val="455A64"/>
              </a:solidFill>
              <a:ln w="9525" cap="flat">
                <a:noFill/>
                <a:prstDash val="solid"/>
                <a:miter/>
              </a:ln>
            </p:spPr>
            <p:txBody>
              <a:bodyPr rtlCol="0" anchor="ctr"/>
              <a:lstStyle/>
              <a:p>
                <a:endParaRPr lang="zh-CN" altLang="en-US"/>
              </a:p>
            </p:txBody>
          </p:sp>
        </p:grpSp>
        <p:sp>
          <p:nvSpPr>
            <p:cNvPr id="8" name="任意多边形: 形状 7"/>
            <p:cNvSpPr/>
            <p:nvPr/>
          </p:nvSpPr>
          <p:spPr>
            <a:xfrm>
              <a:off x="4116895" y="4823078"/>
              <a:ext cx="3958208" cy="9525"/>
            </a:xfrm>
            <a:custGeom>
              <a:avLst/>
              <a:gdLst>
                <a:gd name="connsiteX0" fmla="*/ 0 w 3958208"/>
                <a:gd name="connsiteY0" fmla="*/ 4763 h 9525"/>
                <a:gd name="connsiteX1" fmla="*/ 494729 w 3958208"/>
                <a:gd name="connsiteY1" fmla="*/ 2381 h 9525"/>
                <a:gd name="connsiteX2" fmla="*/ 989552 w 3958208"/>
                <a:gd name="connsiteY2" fmla="*/ 1524 h 9525"/>
                <a:gd name="connsiteX3" fmla="*/ 1979105 w 3958208"/>
                <a:gd name="connsiteY3" fmla="*/ 0 h 9525"/>
                <a:gd name="connsiteX4" fmla="*/ 2968657 w 3958208"/>
                <a:gd name="connsiteY4" fmla="*/ 1524 h 9525"/>
                <a:gd name="connsiteX5" fmla="*/ 3463481 w 3958208"/>
                <a:gd name="connsiteY5" fmla="*/ 2381 h 9525"/>
                <a:gd name="connsiteX6" fmla="*/ 3958209 w 3958208"/>
                <a:gd name="connsiteY6" fmla="*/ 4763 h 9525"/>
                <a:gd name="connsiteX7" fmla="*/ 3463481 w 3958208"/>
                <a:gd name="connsiteY7" fmla="*/ 7049 h 9525"/>
                <a:gd name="connsiteX8" fmla="*/ 2968657 w 3958208"/>
                <a:gd name="connsiteY8" fmla="*/ 7906 h 9525"/>
                <a:gd name="connsiteX9" fmla="*/ 1979105 w 3958208"/>
                <a:gd name="connsiteY9" fmla="*/ 9525 h 9525"/>
                <a:gd name="connsiteX10" fmla="*/ 989552 w 3958208"/>
                <a:gd name="connsiteY10" fmla="*/ 7906 h 9525"/>
                <a:gd name="connsiteX11" fmla="*/ 494729 w 3958208"/>
                <a:gd name="connsiteY11" fmla="*/ 7049 h 9525"/>
                <a:gd name="connsiteX12" fmla="*/ 0 w 3958208"/>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58208" h="9525">
                  <a:moveTo>
                    <a:pt x="0" y="4763"/>
                  </a:moveTo>
                  <a:lnTo>
                    <a:pt x="494729" y="2381"/>
                  </a:lnTo>
                  <a:lnTo>
                    <a:pt x="989552" y="1524"/>
                  </a:lnTo>
                  <a:lnTo>
                    <a:pt x="1979105" y="0"/>
                  </a:lnTo>
                  <a:lnTo>
                    <a:pt x="2968657" y="1524"/>
                  </a:lnTo>
                  <a:lnTo>
                    <a:pt x="3463481" y="2381"/>
                  </a:lnTo>
                  <a:lnTo>
                    <a:pt x="3958209" y="4763"/>
                  </a:lnTo>
                  <a:lnTo>
                    <a:pt x="3463481" y="7049"/>
                  </a:lnTo>
                  <a:lnTo>
                    <a:pt x="2968657" y="7906"/>
                  </a:lnTo>
                  <a:lnTo>
                    <a:pt x="1979105" y="9525"/>
                  </a:lnTo>
                  <a:lnTo>
                    <a:pt x="989552" y="7906"/>
                  </a:lnTo>
                  <a:lnTo>
                    <a:pt x="494729"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9" name="图形 2"/>
            <p:cNvGrpSpPr/>
            <p:nvPr/>
          </p:nvGrpSpPr>
          <p:grpSpPr>
            <a:xfrm>
              <a:off x="4903374" y="1579626"/>
              <a:ext cx="2385345" cy="3565302"/>
              <a:chOff x="4903374" y="1579626"/>
              <a:chExt cx="2385345" cy="3565302"/>
            </a:xfrm>
          </p:grpSpPr>
          <p:sp>
            <p:nvSpPr>
              <p:cNvPr id="134" name="任意多边形: 形状 133"/>
              <p:cNvSpPr/>
              <p:nvPr/>
            </p:nvSpPr>
            <p:spPr>
              <a:xfrm rot="5400000">
                <a:off x="4313396" y="2169604"/>
                <a:ext cx="3565302" cy="2385345"/>
              </a:xfrm>
              <a:custGeom>
                <a:avLst/>
                <a:gdLst>
                  <a:gd name="connsiteX0" fmla="*/ 3442526 w 3565302"/>
                  <a:gd name="connsiteY0" fmla="*/ 0 h 2385345"/>
                  <a:gd name="connsiteX1" fmla="*/ 3565303 w 3565302"/>
                  <a:gd name="connsiteY1" fmla="*/ 0 h 2385345"/>
                  <a:gd name="connsiteX2" fmla="*/ 3565303 w 3565302"/>
                  <a:gd name="connsiteY2" fmla="*/ 2385346 h 2385345"/>
                  <a:gd name="connsiteX3" fmla="*/ 3442526 w 3565302"/>
                  <a:gd name="connsiteY3" fmla="*/ 2385346 h 2385345"/>
                  <a:gd name="connsiteX4" fmla="*/ 122777 w 3565302"/>
                  <a:gd name="connsiteY4" fmla="*/ 2385346 h 2385345"/>
                  <a:gd name="connsiteX5" fmla="*/ 0 w 3565302"/>
                  <a:gd name="connsiteY5" fmla="*/ 2385346 h 2385345"/>
                  <a:gd name="connsiteX6" fmla="*/ 0 w 3565302"/>
                  <a:gd name="connsiteY6" fmla="*/ 0 h 2385345"/>
                  <a:gd name="connsiteX7" fmla="*/ 122777 w 3565302"/>
                  <a:gd name="connsiteY7" fmla="*/ 0 h 238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5302" h="2385345">
                    <a:moveTo>
                      <a:pt x="3442526" y="0"/>
                    </a:moveTo>
                    <a:cubicBezTo>
                      <a:pt x="3510334" y="0"/>
                      <a:pt x="3565303" y="0"/>
                      <a:pt x="3565303" y="0"/>
                    </a:cubicBezTo>
                    <a:lnTo>
                      <a:pt x="3565303" y="2385346"/>
                    </a:lnTo>
                    <a:cubicBezTo>
                      <a:pt x="3565303" y="2385346"/>
                      <a:pt x="3510334" y="2385346"/>
                      <a:pt x="3442526" y="2385346"/>
                    </a:cubicBezTo>
                    <a:lnTo>
                      <a:pt x="122777" y="2385346"/>
                    </a:lnTo>
                    <a:cubicBezTo>
                      <a:pt x="54969" y="2385346"/>
                      <a:pt x="0" y="2385346"/>
                      <a:pt x="0" y="2385346"/>
                    </a:cubicBezTo>
                    <a:lnTo>
                      <a:pt x="0" y="0"/>
                    </a:lnTo>
                    <a:cubicBezTo>
                      <a:pt x="0" y="0"/>
                      <a:pt x="54969" y="0"/>
                      <a:pt x="122777" y="0"/>
                    </a:cubicBezTo>
                    <a:close/>
                  </a:path>
                </a:pathLst>
              </a:custGeom>
              <a:solidFill>
                <a:srgbClr val="263238"/>
              </a:solidFill>
              <a:ln w="9525" cap="flat">
                <a:noFill/>
                <a:prstDash val="solid"/>
                <a:miter/>
              </a:ln>
            </p:spPr>
            <p:txBody>
              <a:bodyPr rtlCol="0" anchor="ctr"/>
              <a:lstStyle/>
              <a:p>
                <a:endParaRPr lang="zh-CN" altLang="en-US"/>
              </a:p>
            </p:txBody>
          </p:sp>
          <p:sp>
            <p:nvSpPr>
              <p:cNvPr id="135" name="任意多边形: 形状 134"/>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36" name="任意多边形: 形状 135"/>
              <p:cNvSpPr/>
              <p:nvPr/>
            </p:nvSpPr>
            <p:spPr>
              <a:xfrm rot="5400000">
                <a:off x="6077378" y="1464897"/>
                <a:ext cx="37052" cy="519112"/>
              </a:xfrm>
              <a:custGeom>
                <a:avLst/>
                <a:gdLst>
                  <a:gd name="connsiteX0" fmla="*/ 25146 w 37052"/>
                  <a:gd name="connsiteY0" fmla="*/ 0 h 519112"/>
                  <a:gd name="connsiteX1" fmla="*/ 37052 w 37052"/>
                  <a:gd name="connsiteY1" fmla="*/ 0 h 519112"/>
                  <a:gd name="connsiteX2" fmla="*/ 37052 w 37052"/>
                  <a:gd name="connsiteY2" fmla="*/ 519113 h 519112"/>
                  <a:gd name="connsiteX3" fmla="*/ 25146 w 37052"/>
                  <a:gd name="connsiteY3" fmla="*/ 519113 h 519112"/>
                  <a:gd name="connsiteX4" fmla="*/ 11906 w 37052"/>
                  <a:gd name="connsiteY4" fmla="*/ 519113 h 519112"/>
                  <a:gd name="connsiteX5" fmla="*/ 0 w 37052"/>
                  <a:gd name="connsiteY5" fmla="*/ 519113 h 519112"/>
                  <a:gd name="connsiteX6" fmla="*/ 0 w 37052"/>
                  <a:gd name="connsiteY6" fmla="*/ 0 h 519112"/>
                  <a:gd name="connsiteX7" fmla="*/ 11906 w 37052"/>
                  <a:gd name="connsiteY7" fmla="*/ 0 h 51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52" h="519112">
                    <a:moveTo>
                      <a:pt x="25146" y="0"/>
                    </a:moveTo>
                    <a:cubicBezTo>
                      <a:pt x="31722" y="0"/>
                      <a:pt x="37052" y="0"/>
                      <a:pt x="37052" y="0"/>
                    </a:cubicBezTo>
                    <a:lnTo>
                      <a:pt x="37052" y="519113"/>
                    </a:lnTo>
                    <a:cubicBezTo>
                      <a:pt x="37052" y="519113"/>
                      <a:pt x="31722" y="519113"/>
                      <a:pt x="25146" y="519113"/>
                    </a:cubicBezTo>
                    <a:lnTo>
                      <a:pt x="11906" y="519113"/>
                    </a:lnTo>
                    <a:cubicBezTo>
                      <a:pt x="5331" y="519113"/>
                      <a:pt x="0" y="519113"/>
                      <a:pt x="0" y="519113"/>
                    </a:cubicBezTo>
                    <a:lnTo>
                      <a:pt x="0" y="0"/>
                    </a:lnTo>
                    <a:cubicBezTo>
                      <a:pt x="0" y="0"/>
                      <a:pt x="5331" y="0"/>
                      <a:pt x="11906" y="0"/>
                    </a:cubicBezTo>
                    <a:close/>
                  </a:path>
                </a:pathLst>
              </a:custGeom>
              <a:solidFill>
                <a:srgbClr val="37474F"/>
              </a:solidFill>
              <a:ln w="9525" cap="flat">
                <a:noFill/>
                <a:prstDash val="solid"/>
                <a:miter/>
              </a:ln>
            </p:spPr>
            <p:txBody>
              <a:bodyPr rtlCol="0" anchor="ctr"/>
              <a:lstStyle/>
              <a:p>
                <a:endParaRPr lang="zh-CN" altLang="en-US"/>
              </a:p>
            </p:txBody>
          </p:sp>
          <p:sp>
            <p:nvSpPr>
              <p:cNvPr id="137" name="任意多边形: 形状 136"/>
              <p:cNvSpPr/>
              <p:nvPr/>
            </p:nvSpPr>
            <p:spPr>
              <a:xfrm>
                <a:off x="6028848" y="4950999"/>
                <a:ext cx="134302" cy="134302"/>
              </a:xfrm>
              <a:custGeom>
                <a:avLst/>
                <a:gdLst>
                  <a:gd name="connsiteX0" fmla="*/ 134302 w 134302"/>
                  <a:gd name="connsiteY0" fmla="*/ 67151 h 134302"/>
                  <a:gd name="connsiteX1" fmla="*/ 67151 w 134302"/>
                  <a:gd name="connsiteY1" fmla="*/ 134302 h 134302"/>
                  <a:gd name="connsiteX2" fmla="*/ 0 w 134302"/>
                  <a:gd name="connsiteY2" fmla="*/ 67151 h 134302"/>
                  <a:gd name="connsiteX3" fmla="*/ 67151 w 134302"/>
                  <a:gd name="connsiteY3" fmla="*/ 0 h 134302"/>
                  <a:gd name="connsiteX4" fmla="*/ 134302 w 134302"/>
                  <a:gd name="connsiteY4" fmla="*/ 67151 h 134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02" h="134302">
                    <a:moveTo>
                      <a:pt x="134302" y="67151"/>
                    </a:moveTo>
                    <a:cubicBezTo>
                      <a:pt x="134302" y="104238"/>
                      <a:pt x="104238" y="134302"/>
                      <a:pt x="67151" y="134302"/>
                    </a:cubicBezTo>
                    <a:cubicBezTo>
                      <a:pt x="30065" y="134302"/>
                      <a:pt x="0" y="104238"/>
                      <a:pt x="0" y="67151"/>
                    </a:cubicBezTo>
                    <a:cubicBezTo>
                      <a:pt x="0" y="30065"/>
                      <a:pt x="30064" y="0"/>
                      <a:pt x="67151" y="0"/>
                    </a:cubicBezTo>
                    <a:cubicBezTo>
                      <a:pt x="104238" y="0"/>
                      <a:pt x="134302" y="30065"/>
                      <a:pt x="134302" y="67151"/>
                    </a:cubicBezTo>
                    <a:close/>
                  </a:path>
                </a:pathLst>
              </a:custGeom>
              <a:solidFill>
                <a:srgbClr val="37474F"/>
              </a:solidFill>
              <a:ln w="9525" cap="flat">
                <a:noFill/>
                <a:prstDash val="solid"/>
                <a:miter/>
              </a:ln>
            </p:spPr>
            <p:txBody>
              <a:bodyPr rtlCol="0" anchor="ctr"/>
              <a:lstStyle/>
              <a:p>
                <a:endParaRPr lang="zh-CN" altLang="en-US"/>
              </a:p>
            </p:txBody>
          </p:sp>
          <p:sp>
            <p:nvSpPr>
              <p:cNvPr id="138" name="任意多边形: 形状 137"/>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39" name="任意多边形: 形状 138"/>
              <p:cNvSpPr/>
              <p:nvPr/>
            </p:nvSpPr>
            <p:spPr>
              <a:xfrm>
                <a:off x="5006721" y="1829181"/>
                <a:ext cx="2181320" cy="795813"/>
              </a:xfrm>
              <a:custGeom>
                <a:avLst/>
                <a:gdLst>
                  <a:gd name="connsiteX0" fmla="*/ 0 w 2181320"/>
                  <a:gd name="connsiteY0" fmla="*/ 0 h 795813"/>
                  <a:gd name="connsiteX1" fmla="*/ 2181320 w 2181320"/>
                  <a:gd name="connsiteY1" fmla="*/ 0 h 795813"/>
                  <a:gd name="connsiteX2" fmla="*/ 2181320 w 2181320"/>
                  <a:gd name="connsiteY2" fmla="*/ 795814 h 795813"/>
                  <a:gd name="connsiteX3" fmla="*/ 0 w 2181320"/>
                  <a:gd name="connsiteY3" fmla="*/ 795814 h 795813"/>
                </a:gdLst>
                <a:ahLst/>
                <a:cxnLst>
                  <a:cxn ang="0">
                    <a:pos x="connsiteX0" y="connsiteY0"/>
                  </a:cxn>
                  <a:cxn ang="0">
                    <a:pos x="connsiteX1" y="connsiteY1"/>
                  </a:cxn>
                  <a:cxn ang="0">
                    <a:pos x="connsiteX2" y="connsiteY2"/>
                  </a:cxn>
                  <a:cxn ang="0">
                    <a:pos x="connsiteX3" y="connsiteY3"/>
                  </a:cxn>
                </a:cxnLst>
                <a:rect l="l" t="t" r="r" b="b"/>
                <a:pathLst>
                  <a:path w="2181320" h="795813">
                    <a:moveTo>
                      <a:pt x="0" y="0"/>
                    </a:moveTo>
                    <a:lnTo>
                      <a:pt x="2181320" y="0"/>
                    </a:lnTo>
                    <a:lnTo>
                      <a:pt x="2181320" y="795814"/>
                    </a:lnTo>
                    <a:lnTo>
                      <a:pt x="0" y="795814"/>
                    </a:lnTo>
                    <a:close/>
                  </a:path>
                </a:pathLst>
              </a:custGeom>
              <a:solidFill>
                <a:srgbClr val="C53F3F"/>
              </a:solidFill>
              <a:ln w="9525" cap="flat">
                <a:noFill/>
                <a:prstDash val="solid"/>
                <a:miter/>
              </a:ln>
            </p:spPr>
            <p:txBody>
              <a:bodyPr rtlCol="0" anchor="ctr"/>
              <a:lstStyle/>
              <a:p>
                <a:endParaRPr lang="zh-CN" altLang="en-US"/>
              </a:p>
            </p:txBody>
          </p:sp>
          <p:grpSp>
            <p:nvGrpSpPr>
              <p:cNvPr id="140" name="图形 2"/>
              <p:cNvGrpSpPr/>
              <p:nvPr/>
            </p:nvGrpSpPr>
            <p:grpSpPr>
              <a:xfrm>
                <a:off x="6826091" y="1910619"/>
                <a:ext cx="78581" cy="53149"/>
                <a:chOff x="6826091" y="1910619"/>
                <a:chExt cx="78581" cy="53149"/>
              </a:xfrm>
              <a:solidFill>
                <a:srgbClr val="FFFFFF"/>
              </a:solidFill>
            </p:grpSpPr>
            <p:sp>
              <p:nvSpPr>
                <p:cNvPr id="188" name="任意多边形: 形状 187"/>
                <p:cNvSpPr/>
                <p:nvPr/>
              </p:nvSpPr>
              <p:spPr>
                <a:xfrm>
                  <a:off x="6826091" y="1910619"/>
                  <a:ext cx="78581" cy="21240"/>
                </a:xfrm>
                <a:custGeom>
                  <a:avLst/>
                  <a:gdLst>
                    <a:gd name="connsiteX0" fmla="*/ 78105 w 78581"/>
                    <a:gd name="connsiteY0" fmla="*/ 15812 h 21240"/>
                    <a:gd name="connsiteX1" fmla="*/ 74581 w 78581"/>
                    <a:gd name="connsiteY1" fmla="*/ 19336 h 21240"/>
                    <a:gd name="connsiteX2" fmla="*/ 72580 w 78581"/>
                    <a:gd name="connsiteY2" fmla="*/ 21241 h 21240"/>
                    <a:gd name="connsiteX3" fmla="*/ 5334 w 78581"/>
                    <a:gd name="connsiteY3" fmla="*/ 21241 h 21240"/>
                    <a:gd name="connsiteX4" fmla="*/ 3429 w 78581"/>
                    <a:gd name="connsiteY4" fmla="*/ 19241 h 21240"/>
                    <a:gd name="connsiteX5" fmla="*/ 0 w 78581"/>
                    <a:gd name="connsiteY5" fmla="*/ 15812 h 21240"/>
                    <a:gd name="connsiteX6" fmla="*/ 0 w 78581"/>
                    <a:gd name="connsiteY6" fmla="*/ 15812 h 21240"/>
                    <a:gd name="connsiteX7" fmla="*/ 0 w 78581"/>
                    <a:gd name="connsiteY7" fmla="*/ 15812 h 21240"/>
                    <a:gd name="connsiteX8" fmla="*/ 4381 w 78581"/>
                    <a:gd name="connsiteY8" fmla="*/ 11906 h 21240"/>
                    <a:gd name="connsiteX9" fmla="*/ 14573 w 78581"/>
                    <a:gd name="connsiteY9" fmla="*/ 5429 h 21240"/>
                    <a:gd name="connsiteX10" fmla="*/ 28099 w 78581"/>
                    <a:gd name="connsiteY10" fmla="*/ 857 h 21240"/>
                    <a:gd name="connsiteX11" fmla="*/ 34862 w 78581"/>
                    <a:gd name="connsiteY11" fmla="*/ 0 h 21240"/>
                    <a:gd name="connsiteX12" fmla="*/ 41434 w 78581"/>
                    <a:gd name="connsiteY12" fmla="*/ 0 h 21240"/>
                    <a:gd name="connsiteX13" fmla="*/ 46006 w 78581"/>
                    <a:gd name="connsiteY13" fmla="*/ 0 h 21240"/>
                    <a:gd name="connsiteX14" fmla="*/ 58484 w 78581"/>
                    <a:gd name="connsiteY14" fmla="*/ 2953 h 21240"/>
                    <a:gd name="connsiteX15" fmla="*/ 66866 w 78581"/>
                    <a:gd name="connsiteY15" fmla="*/ 6953 h 21240"/>
                    <a:gd name="connsiteX16" fmla="*/ 74867 w 78581"/>
                    <a:gd name="connsiteY16" fmla="*/ 12478 h 21240"/>
                    <a:gd name="connsiteX17" fmla="*/ 78581 w 78581"/>
                    <a:gd name="connsiteY17" fmla="*/ 15812 h 2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581" h="21240">
                      <a:moveTo>
                        <a:pt x="78105" y="15812"/>
                      </a:moveTo>
                      <a:cubicBezTo>
                        <a:pt x="76867" y="16955"/>
                        <a:pt x="75724" y="18098"/>
                        <a:pt x="74581" y="19336"/>
                      </a:cubicBezTo>
                      <a:lnTo>
                        <a:pt x="72580" y="21241"/>
                      </a:lnTo>
                      <a:cubicBezTo>
                        <a:pt x="53994" y="2712"/>
                        <a:pt x="23921" y="2712"/>
                        <a:pt x="5334" y="21241"/>
                      </a:cubicBezTo>
                      <a:lnTo>
                        <a:pt x="3429" y="19241"/>
                      </a:lnTo>
                      <a:lnTo>
                        <a:pt x="0" y="15812"/>
                      </a:lnTo>
                      <a:lnTo>
                        <a:pt x="0" y="15812"/>
                      </a:lnTo>
                      <a:lnTo>
                        <a:pt x="0" y="15812"/>
                      </a:lnTo>
                      <a:cubicBezTo>
                        <a:pt x="1429" y="14478"/>
                        <a:pt x="2858" y="13145"/>
                        <a:pt x="4381" y="11906"/>
                      </a:cubicBezTo>
                      <a:cubicBezTo>
                        <a:pt x="7527" y="9375"/>
                        <a:pt x="10946" y="7203"/>
                        <a:pt x="14573" y="5429"/>
                      </a:cubicBezTo>
                      <a:cubicBezTo>
                        <a:pt x="18853" y="3298"/>
                        <a:pt x="23404" y="1760"/>
                        <a:pt x="28099" y="857"/>
                      </a:cubicBezTo>
                      <a:cubicBezTo>
                        <a:pt x="30289" y="857"/>
                        <a:pt x="32576" y="286"/>
                        <a:pt x="34862" y="0"/>
                      </a:cubicBezTo>
                      <a:lnTo>
                        <a:pt x="41434" y="0"/>
                      </a:lnTo>
                      <a:lnTo>
                        <a:pt x="46006" y="0"/>
                      </a:lnTo>
                      <a:cubicBezTo>
                        <a:pt x="50265" y="498"/>
                        <a:pt x="54452" y="1489"/>
                        <a:pt x="58484" y="2953"/>
                      </a:cubicBezTo>
                      <a:cubicBezTo>
                        <a:pt x="61383" y="4053"/>
                        <a:pt x="64186" y="5391"/>
                        <a:pt x="66866" y="6953"/>
                      </a:cubicBezTo>
                      <a:cubicBezTo>
                        <a:pt x="69700" y="8540"/>
                        <a:pt x="72378" y="10390"/>
                        <a:pt x="74867" y="12478"/>
                      </a:cubicBezTo>
                      <a:lnTo>
                        <a:pt x="78581" y="15812"/>
                      </a:lnTo>
                      <a:close/>
                    </a:path>
                  </a:pathLst>
                </a:custGeom>
                <a:solidFill>
                  <a:srgbClr val="FFFFFF"/>
                </a:solidFill>
                <a:ln w="9525" cap="flat">
                  <a:noFill/>
                  <a:prstDash val="solid"/>
                  <a:miter/>
                </a:ln>
              </p:spPr>
              <p:txBody>
                <a:bodyPr rtlCol="0" anchor="ctr"/>
                <a:lstStyle/>
                <a:p>
                  <a:endParaRPr lang="zh-CN" altLang="en-US"/>
                </a:p>
              </p:txBody>
            </p:sp>
            <p:sp>
              <p:nvSpPr>
                <p:cNvPr id="189" name="任意多边形: 形状 188"/>
                <p:cNvSpPr/>
                <p:nvPr/>
              </p:nvSpPr>
              <p:spPr>
                <a:xfrm>
                  <a:off x="6836949" y="1925892"/>
                  <a:ext cx="56197" cy="17207"/>
                </a:xfrm>
                <a:custGeom>
                  <a:avLst/>
                  <a:gdLst>
                    <a:gd name="connsiteX0" fmla="*/ 5524 w 56197"/>
                    <a:gd name="connsiteY0" fmla="*/ 17207 h 17207"/>
                    <a:gd name="connsiteX1" fmla="*/ 0 w 56197"/>
                    <a:gd name="connsiteY1" fmla="*/ 11682 h 17207"/>
                    <a:gd name="connsiteX2" fmla="*/ 22479 w 56197"/>
                    <a:gd name="connsiteY2" fmla="*/ 443 h 17207"/>
                    <a:gd name="connsiteX3" fmla="*/ 56197 w 56197"/>
                    <a:gd name="connsiteY3" fmla="*/ 11587 h 17207"/>
                    <a:gd name="connsiteX4" fmla="*/ 50673 w 56197"/>
                    <a:gd name="connsiteY4" fmla="*/ 17112 h 17207"/>
                    <a:gd name="connsiteX5" fmla="*/ 5682 w 56197"/>
                    <a:gd name="connsiteY5" fmla="*/ 16954 h 17207"/>
                    <a:gd name="connsiteX6" fmla="*/ 5524 w 56197"/>
                    <a:gd name="connsiteY6" fmla="*/ 17112 h 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97" h="17207">
                      <a:moveTo>
                        <a:pt x="5524" y="17207"/>
                      </a:moveTo>
                      <a:cubicBezTo>
                        <a:pt x="3715" y="15302"/>
                        <a:pt x="1905" y="13492"/>
                        <a:pt x="0" y="11682"/>
                      </a:cubicBezTo>
                      <a:cubicBezTo>
                        <a:pt x="6006" y="5501"/>
                        <a:pt x="13931" y="1539"/>
                        <a:pt x="22479" y="443"/>
                      </a:cubicBezTo>
                      <a:cubicBezTo>
                        <a:pt x="34852" y="-1431"/>
                        <a:pt x="47378" y="2709"/>
                        <a:pt x="56197" y="11587"/>
                      </a:cubicBezTo>
                      <a:lnTo>
                        <a:pt x="50673" y="17112"/>
                      </a:lnTo>
                      <a:cubicBezTo>
                        <a:pt x="38292" y="4644"/>
                        <a:pt x="18149" y="4574"/>
                        <a:pt x="5682" y="16954"/>
                      </a:cubicBezTo>
                      <a:cubicBezTo>
                        <a:pt x="5629" y="17006"/>
                        <a:pt x="5577" y="17059"/>
                        <a:pt x="5524" y="17112"/>
                      </a:cubicBezTo>
                      <a:close/>
                    </a:path>
                  </a:pathLst>
                </a:custGeom>
                <a:solidFill>
                  <a:srgbClr val="FFFFFF"/>
                </a:solidFill>
                <a:ln w="9525" cap="flat">
                  <a:noFill/>
                  <a:prstDash val="solid"/>
                  <a:miter/>
                </a:ln>
              </p:spPr>
              <p:txBody>
                <a:bodyPr rtlCol="0" anchor="ctr"/>
                <a:lstStyle/>
                <a:p>
                  <a:endParaRPr lang="zh-CN" altLang="en-US"/>
                </a:p>
              </p:txBody>
            </p:sp>
            <p:sp>
              <p:nvSpPr>
                <p:cNvPr id="190" name="任意多边形: 形状 189"/>
                <p:cNvSpPr/>
                <p:nvPr/>
              </p:nvSpPr>
              <p:spPr>
                <a:xfrm>
                  <a:off x="6847998" y="1941278"/>
                  <a:ext cx="34099" cy="12584"/>
                </a:xfrm>
                <a:custGeom>
                  <a:avLst/>
                  <a:gdLst>
                    <a:gd name="connsiteX0" fmla="*/ 34099 w 34099"/>
                    <a:gd name="connsiteY0" fmla="*/ 7060 h 12584"/>
                    <a:gd name="connsiteX1" fmla="*/ 28575 w 34099"/>
                    <a:gd name="connsiteY1" fmla="*/ 12585 h 12584"/>
                    <a:gd name="connsiteX2" fmla="*/ 5541 w 34099"/>
                    <a:gd name="connsiteY2" fmla="*/ 12569 h 12584"/>
                    <a:gd name="connsiteX3" fmla="*/ 5524 w 34099"/>
                    <a:gd name="connsiteY3" fmla="*/ 12585 h 12584"/>
                    <a:gd name="connsiteX4" fmla="*/ 0 w 34099"/>
                    <a:gd name="connsiteY4" fmla="*/ 7155 h 12584"/>
                    <a:gd name="connsiteX5" fmla="*/ 33944 w 34099"/>
                    <a:gd name="connsiteY5" fmla="*/ 6906 h 12584"/>
                    <a:gd name="connsiteX6" fmla="*/ 34099 w 34099"/>
                    <a:gd name="connsiteY6" fmla="*/ 7060 h 1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99" h="12584">
                      <a:moveTo>
                        <a:pt x="34099" y="7060"/>
                      </a:moveTo>
                      <a:lnTo>
                        <a:pt x="28575" y="12585"/>
                      </a:lnTo>
                      <a:cubicBezTo>
                        <a:pt x="22219" y="6220"/>
                        <a:pt x="11906" y="6212"/>
                        <a:pt x="5541" y="12569"/>
                      </a:cubicBezTo>
                      <a:cubicBezTo>
                        <a:pt x="5535" y="12574"/>
                        <a:pt x="5530" y="12579"/>
                        <a:pt x="5524" y="12585"/>
                      </a:cubicBezTo>
                      <a:lnTo>
                        <a:pt x="0" y="7155"/>
                      </a:lnTo>
                      <a:cubicBezTo>
                        <a:pt x="9305" y="-2287"/>
                        <a:pt x="24502" y="-2399"/>
                        <a:pt x="33944" y="6906"/>
                      </a:cubicBezTo>
                      <a:cubicBezTo>
                        <a:pt x="33996" y="6957"/>
                        <a:pt x="34048" y="7009"/>
                        <a:pt x="34099" y="7060"/>
                      </a:cubicBezTo>
                      <a:close/>
                    </a:path>
                  </a:pathLst>
                </a:custGeom>
                <a:solidFill>
                  <a:srgbClr val="FFFFFF"/>
                </a:solidFill>
                <a:ln w="9525" cap="flat">
                  <a:noFill/>
                  <a:prstDash val="solid"/>
                  <a:miter/>
                </a:ln>
              </p:spPr>
              <p:txBody>
                <a:bodyPr rtlCol="0" anchor="ctr"/>
                <a:lstStyle/>
                <a:p>
                  <a:endParaRPr lang="zh-CN" altLang="en-US"/>
                </a:p>
              </p:txBody>
            </p:sp>
            <p:sp>
              <p:nvSpPr>
                <p:cNvPr id="191" name="任意多边形: 形状 190"/>
                <p:cNvSpPr/>
                <p:nvPr/>
              </p:nvSpPr>
              <p:spPr>
                <a:xfrm>
                  <a:off x="6860095" y="1953863"/>
                  <a:ext cx="9905" cy="9905"/>
                </a:xfrm>
                <a:custGeom>
                  <a:avLst/>
                  <a:gdLst>
                    <a:gd name="connsiteX0" fmla="*/ 9906 w 9905"/>
                    <a:gd name="connsiteY0" fmla="*/ 4953 h 9905"/>
                    <a:gd name="connsiteX1" fmla="*/ 4953 w 9905"/>
                    <a:gd name="connsiteY1" fmla="*/ 9906 h 9905"/>
                    <a:gd name="connsiteX2" fmla="*/ 0 w 9905"/>
                    <a:gd name="connsiteY2" fmla="*/ 4953 h 9905"/>
                    <a:gd name="connsiteX3" fmla="*/ 4953 w 9905"/>
                    <a:gd name="connsiteY3" fmla="*/ 0 h 9905"/>
                    <a:gd name="connsiteX4" fmla="*/ 9906 w 9905"/>
                    <a:gd name="connsiteY4" fmla="*/ 4953 h 9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5" h="9905">
                      <a:moveTo>
                        <a:pt x="9906" y="4953"/>
                      </a:moveTo>
                      <a:cubicBezTo>
                        <a:pt x="9906" y="7688"/>
                        <a:pt x="7688" y="9906"/>
                        <a:pt x="4953" y="9906"/>
                      </a:cubicBezTo>
                      <a:cubicBezTo>
                        <a:pt x="2217" y="9906"/>
                        <a:pt x="0" y="7688"/>
                        <a:pt x="0" y="4953"/>
                      </a:cubicBezTo>
                      <a:cubicBezTo>
                        <a:pt x="0" y="2218"/>
                        <a:pt x="2218" y="0"/>
                        <a:pt x="4953" y="0"/>
                      </a:cubicBezTo>
                      <a:cubicBezTo>
                        <a:pt x="7688" y="0"/>
                        <a:pt x="9906" y="2218"/>
                        <a:pt x="9906" y="4953"/>
                      </a:cubicBezTo>
                      <a:close/>
                    </a:path>
                  </a:pathLst>
                </a:custGeom>
                <a:solidFill>
                  <a:srgbClr val="FFFFFF"/>
                </a:solidFill>
                <a:ln w="9525" cap="flat">
                  <a:noFill/>
                  <a:prstDash val="solid"/>
                  <a:miter/>
                </a:ln>
              </p:spPr>
              <p:txBody>
                <a:bodyPr rtlCol="0" anchor="ctr"/>
                <a:lstStyle/>
                <a:p>
                  <a:endParaRPr lang="zh-CN" altLang="en-US"/>
                </a:p>
              </p:txBody>
            </p:sp>
          </p:grpSp>
          <p:sp>
            <p:nvSpPr>
              <p:cNvPr id="141" name="任意多边形: 形状 140"/>
              <p:cNvSpPr/>
              <p:nvPr/>
            </p:nvSpPr>
            <p:spPr>
              <a:xfrm>
                <a:off x="6947725" y="1914525"/>
                <a:ext cx="116966" cy="53816"/>
              </a:xfrm>
              <a:custGeom>
                <a:avLst/>
                <a:gdLst>
                  <a:gd name="connsiteX0" fmla="*/ 116967 w 116966"/>
                  <a:gd name="connsiteY0" fmla="*/ 53816 h 53816"/>
                  <a:gd name="connsiteX1" fmla="*/ 0 w 116966"/>
                  <a:gd name="connsiteY1" fmla="*/ 53816 h 53816"/>
                  <a:gd name="connsiteX2" fmla="*/ 0 w 116966"/>
                  <a:gd name="connsiteY2" fmla="*/ 0 h 53816"/>
                  <a:gd name="connsiteX3" fmla="*/ 116967 w 116966"/>
                  <a:gd name="connsiteY3" fmla="*/ 0 h 53816"/>
                  <a:gd name="connsiteX4" fmla="*/ 5524 w 116966"/>
                  <a:gd name="connsiteY4" fmla="*/ 47625 h 53816"/>
                  <a:gd name="connsiteX5" fmla="*/ 110299 w 116966"/>
                  <a:gd name="connsiteY5" fmla="*/ 47625 h 53816"/>
                  <a:gd name="connsiteX6" fmla="*/ 110299 w 116966"/>
                  <a:gd name="connsiteY6" fmla="*/ 5620 h 53816"/>
                  <a:gd name="connsiteX7" fmla="*/ 5524 w 116966"/>
                  <a:gd name="connsiteY7" fmla="*/ 5620 h 5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6" h="53816">
                    <a:moveTo>
                      <a:pt x="116967" y="53816"/>
                    </a:moveTo>
                    <a:lnTo>
                      <a:pt x="0" y="53816"/>
                    </a:lnTo>
                    <a:lnTo>
                      <a:pt x="0" y="0"/>
                    </a:lnTo>
                    <a:lnTo>
                      <a:pt x="116967" y="0"/>
                    </a:lnTo>
                    <a:close/>
                    <a:moveTo>
                      <a:pt x="5524" y="47625"/>
                    </a:moveTo>
                    <a:lnTo>
                      <a:pt x="110299" y="47625"/>
                    </a:lnTo>
                    <a:lnTo>
                      <a:pt x="110299" y="5620"/>
                    </a:lnTo>
                    <a:lnTo>
                      <a:pt x="5524" y="5620"/>
                    </a:lnTo>
                    <a:close/>
                  </a:path>
                </a:pathLst>
              </a:custGeom>
              <a:solidFill>
                <a:srgbClr val="FFFFFF"/>
              </a:solidFill>
              <a:ln w="9525" cap="flat">
                <a:noFill/>
                <a:prstDash val="solid"/>
                <a:miter/>
              </a:ln>
            </p:spPr>
            <p:txBody>
              <a:bodyPr rtlCol="0" anchor="ctr"/>
              <a:lstStyle/>
              <a:p>
                <a:endParaRPr lang="zh-CN" altLang="en-US"/>
              </a:p>
            </p:txBody>
          </p:sp>
          <p:sp>
            <p:nvSpPr>
              <p:cNvPr id="142" name="任意多边形: 形状 141"/>
              <p:cNvSpPr/>
              <p:nvPr/>
            </p:nvSpPr>
            <p:spPr>
              <a:xfrm>
                <a:off x="6957441" y="1923383"/>
                <a:ext cx="75438" cy="35814"/>
              </a:xfrm>
              <a:custGeom>
                <a:avLst/>
                <a:gdLst>
                  <a:gd name="connsiteX0" fmla="*/ 0 w 75438"/>
                  <a:gd name="connsiteY0" fmla="*/ 0 h 35814"/>
                  <a:gd name="connsiteX1" fmla="*/ 75438 w 75438"/>
                  <a:gd name="connsiteY1" fmla="*/ 0 h 35814"/>
                  <a:gd name="connsiteX2" fmla="*/ 75438 w 75438"/>
                  <a:gd name="connsiteY2" fmla="*/ 35814 h 35814"/>
                  <a:gd name="connsiteX3" fmla="*/ 0 w 75438"/>
                  <a:gd name="connsiteY3" fmla="*/ 35814 h 35814"/>
                </a:gdLst>
                <a:ahLst/>
                <a:cxnLst>
                  <a:cxn ang="0">
                    <a:pos x="connsiteX0" y="connsiteY0"/>
                  </a:cxn>
                  <a:cxn ang="0">
                    <a:pos x="connsiteX1" y="connsiteY1"/>
                  </a:cxn>
                  <a:cxn ang="0">
                    <a:pos x="connsiteX2" y="connsiteY2"/>
                  </a:cxn>
                  <a:cxn ang="0">
                    <a:pos x="connsiteX3" y="connsiteY3"/>
                  </a:cxn>
                </a:cxnLst>
                <a:rect l="l" t="t" r="r" b="b"/>
                <a:pathLst>
                  <a:path w="75438" h="35814">
                    <a:moveTo>
                      <a:pt x="0" y="0"/>
                    </a:moveTo>
                    <a:lnTo>
                      <a:pt x="75438" y="0"/>
                    </a:lnTo>
                    <a:lnTo>
                      <a:pt x="75438" y="35814"/>
                    </a:lnTo>
                    <a:lnTo>
                      <a:pt x="0" y="35814"/>
                    </a:lnTo>
                    <a:close/>
                  </a:path>
                </a:pathLst>
              </a:custGeom>
              <a:solidFill>
                <a:srgbClr val="FFFFFF"/>
              </a:solidFill>
              <a:ln w="9525" cap="flat">
                <a:noFill/>
                <a:prstDash val="solid"/>
                <a:miter/>
              </a:ln>
            </p:spPr>
            <p:txBody>
              <a:bodyPr rtlCol="0" anchor="ctr"/>
              <a:lstStyle/>
              <a:p>
                <a:endParaRPr lang="zh-CN" altLang="en-US"/>
              </a:p>
            </p:txBody>
          </p:sp>
          <p:sp>
            <p:nvSpPr>
              <p:cNvPr id="143" name="任意多边形: 形状 142"/>
              <p:cNvSpPr/>
              <p:nvPr/>
            </p:nvSpPr>
            <p:spPr>
              <a:xfrm>
                <a:off x="7064787" y="1926812"/>
                <a:ext cx="10382" cy="28956"/>
              </a:xfrm>
              <a:custGeom>
                <a:avLst/>
                <a:gdLst>
                  <a:gd name="connsiteX0" fmla="*/ 0 w 10382"/>
                  <a:gd name="connsiteY0" fmla="*/ 0 h 28956"/>
                  <a:gd name="connsiteX1" fmla="*/ 10382 w 10382"/>
                  <a:gd name="connsiteY1" fmla="*/ 0 h 28956"/>
                  <a:gd name="connsiteX2" fmla="*/ 10382 w 10382"/>
                  <a:gd name="connsiteY2" fmla="*/ 28956 h 28956"/>
                  <a:gd name="connsiteX3" fmla="*/ 0 w 10382"/>
                  <a:gd name="connsiteY3" fmla="*/ 28956 h 28956"/>
                </a:gdLst>
                <a:ahLst/>
                <a:cxnLst>
                  <a:cxn ang="0">
                    <a:pos x="connsiteX0" y="connsiteY0"/>
                  </a:cxn>
                  <a:cxn ang="0">
                    <a:pos x="connsiteX1" y="connsiteY1"/>
                  </a:cxn>
                  <a:cxn ang="0">
                    <a:pos x="connsiteX2" y="connsiteY2"/>
                  </a:cxn>
                  <a:cxn ang="0">
                    <a:pos x="connsiteX3" y="connsiteY3"/>
                  </a:cxn>
                </a:cxnLst>
                <a:rect l="l" t="t" r="r" b="b"/>
                <a:pathLst>
                  <a:path w="10382" h="28956">
                    <a:moveTo>
                      <a:pt x="0" y="0"/>
                    </a:moveTo>
                    <a:lnTo>
                      <a:pt x="10382" y="0"/>
                    </a:lnTo>
                    <a:lnTo>
                      <a:pt x="10382" y="28956"/>
                    </a:lnTo>
                    <a:lnTo>
                      <a:pt x="0" y="28956"/>
                    </a:lnTo>
                    <a:close/>
                  </a:path>
                </a:pathLst>
              </a:custGeom>
              <a:solidFill>
                <a:srgbClr val="FFFFFF"/>
              </a:solidFill>
              <a:ln w="9525" cap="flat">
                <a:noFill/>
                <a:prstDash val="solid"/>
                <a:miter/>
              </a:ln>
            </p:spPr>
            <p:txBody>
              <a:bodyPr rtlCol="0" anchor="ctr"/>
              <a:lstStyle/>
              <a:p>
                <a:endParaRPr lang="zh-CN" altLang="en-US"/>
              </a:p>
            </p:txBody>
          </p:sp>
          <p:sp>
            <p:nvSpPr>
              <p:cNvPr id="144" name="任意多边形: 形状 143"/>
              <p:cNvSpPr/>
              <p:nvPr/>
            </p:nvSpPr>
            <p:spPr>
              <a:xfrm>
                <a:off x="5616321" y="3036665"/>
                <a:ext cx="781811" cy="111918"/>
              </a:xfrm>
              <a:custGeom>
                <a:avLst/>
                <a:gdLst>
                  <a:gd name="connsiteX0" fmla="*/ 0 w 781811"/>
                  <a:gd name="connsiteY0" fmla="*/ 0 h 111918"/>
                  <a:gd name="connsiteX1" fmla="*/ 781812 w 781811"/>
                  <a:gd name="connsiteY1" fmla="*/ 0 h 111918"/>
                  <a:gd name="connsiteX2" fmla="*/ 781812 w 781811"/>
                  <a:gd name="connsiteY2" fmla="*/ 111919 h 111918"/>
                  <a:gd name="connsiteX3" fmla="*/ 0 w 781811"/>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781811" h="111918">
                    <a:moveTo>
                      <a:pt x="0" y="0"/>
                    </a:moveTo>
                    <a:lnTo>
                      <a:pt x="781812" y="0"/>
                    </a:lnTo>
                    <a:lnTo>
                      <a:pt x="781812" y="111919"/>
                    </a:lnTo>
                    <a:lnTo>
                      <a:pt x="0" y="111919"/>
                    </a:lnTo>
                    <a:close/>
                  </a:path>
                </a:pathLst>
              </a:custGeom>
              <a:solidFill>
                <a:srgbClr val="C53F3F"/>
              </a:solidFill>
              <a:ln w="9525" cap="flat">
                <a:noFill/>
                <a:prstDash val="solid"/>
                <a:miter/>
              </a:ln>
            </p:spPr>
            <p:txBody>
              <a:bodyPr rtlCol="0" anchor="ctr"/>
              <a:lstStyle/>
              <a:p>
                <a:endParaRPr lang="zh-CN" altLang="en-US"/>
              </a:p>
            </p:txBody>
          </p:sp>
          <p:sp>
            <p:nvSpPr>
              <p:cNvPr id="145" name="任意多边形: 形状 144"/>
              <p:cNvSpPr/>
              <p:nvPr/>
            </p:nvSpPr>
            <p:spPr>
              <a:xfrm>
                <a:off x="6463855" y="3036665"/>
                <a:ext cx="111918" cy="111918"/>
              </a:xfrm>
              <a:custGeom>
                <a:avLst/>
                <a:gdLst>
                  <a:gd name="connsiteX0" fmla="*/ 0 w 111918"/>
                  <a:gd name="connsiteY0" fmla="*/ 0 h 111918"/>
                  <a:gd name="connsiteX1" fmla="*/ 111919 w 111918"/>
                  <a:gd name="connsiteY1" fmla="*/ 0 h 111918"/>
                  <a:gd name="connsiteX2" fmla="*/ 111919 w 111918"/>
                  <a:gd name="connsiteY2" fmla="*/ 111919 h 111918"/>
                  <a:gd name="connsiteX3" fmla="*/ 0 w 111918"/>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111918" h="111918">
                    <a:moveTo>
                      <a:pt x="0" y="0"/>
                    </a:moveTo>
                    <a:lnTo>
                      <a:pt x="111919" y="0"/>
                    </a:lnTo>
                    <a:lnTo>
                      <a:pt x="111919" y="111919"/>
                    </a:lnTo>
                    <a:lnTo>
                      <a:pt x="0" y="111919"/>
                    </a:lnTo>
                    <a:close/>
                  </a:path>
                </a:pathLst>
              </a:custGeom>
              <a:solidFill>
                <a:srgbClr val="DBDBDB"/>
              </a:solidFill>
              <a:ln w="9525" cap="flat">
                <a:noFill/>
                <a:prstDash val="solid"/>
                <a:miter/>
              </a:ln>
            </p:spPr>
            <p:txBody>
              <a:bodyPr rtlCol="0" anchor="ctr"/>
              <a:lstStyle/>
              <a:p>
                <a:endParaRPr lang="zh-CN" altLang="en-US"/>
              </a:p>
            </p:txBody>
          </p:sp>
          <p:sp>
            <p:nvSpPr>
              <p:cNvPr id="146" name="任意多边形: 形状 145"/>
              <p:cNvSpPr/>
              <p:nvPr/>
            </p:nvSpPr>
            <p:spPr>
              <a:xfrm>
                <a:off x="6483381"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47" name="任意多边形: 形状 146"/>
              <p:cNvSpPr/>
              <p:nvPr/>
            </p:nvSpPr>
            <p:spPr>
              <a:xfrm>
                <a:off x="6512813"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48" name="任意多边形: 形状 147"/>
              <p:cNvSpPr/>
              <p:nvPr/>
            </p:nvSpPr>
            <p:spPr>
              <a:xfrm>
                <a:off x="6542246"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49" name="任意多边形: 形状 148"/>
              <p:cNvSpPr/>
              <p:nvPr/>
            </p:nvSpPr>
            <p:spPr>
              <a:xfrm>
                <a:off x="5116829" y="2038826"/>
                <a:ext cx="58959" cy="95630"/>
              </a:xfrm>
              <a:custGeom>
                <a:avLst/>
                <a:gdLst>
                  <a:gd name="connsiteX0" fmla="*/ 51054 w 58959"/>
                  <a:gd name="connsiteY0" fmla="*/ 95631 h 95630"/>
                  <a:gd name="connsiteX1" fmla="*/ 0 w 58959"/>
                  <a:gd name="connsiteY1" fmla="*/ 47815 h 95630"/>
                  <a:gd name="connsiteX2" fmla="*/ 51054 w 58959"/>
                  <a:gd name="connsiteY2" fmla="*/ 0 h 95630"/>
                  <a:gd name="connsiteX3" fmla="*/ 58960 w 58959"/>
                  <a:gd name="connsiteY3" fmla="*/ 8382 h 95630"/>
                  <a:gd name="connsiteX4" fmla="*/ 16954 w 58959"/>
                  <a:gd name="connsiteY4" fmla="*/ 47815 h 95630"/>
                  <a:gd name="connsiteX5" fmla="*/ 58960 w 58959"/>
                  <a:gd name="connsiteY5" fmla="*/ 87154 h 95630"/>
                  <a:gd name="connsiteX6" fmla="*/ 51054 w 58959"/>
                  <a:gd name="connsiteY6" fmla="*/ 95631 h 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59" h="95630">
                    <a:moveTo>
                      <a:pt x="51054" y="95631"/>
                    </a:moveTo>
                    <a:lnTo>
                      <a:pt x="0" y="47815"/>
                    </a:lnTo>
                    <a:lnTo>
                      <a:pt x="51054" y="0"/>
                    </a:lnTo>
                    <a:lnTo>
                      <a:pt x="58960" y="8382"/>
                    </a:lnTo>
                    <a:lnTo>
                      <a:pt x="16954" y="47815"/>
                    </a:lnTo>
                    <a:lnTo>
                      <a:pt x="58960" y="87154"/>
                    </a:lnTo>
                    <a:lnTo>
                      <a:pt x="51054" y="95631"/>
                    </a:lnTo>
                    <a:close/>
                  </a:path>
                </a:pathLst>
              </a:custGeom>
              <a:solidFill>
                <a:srgbClr val="FFFFFF"/>
              </a:solidFill>
              <a:ln w="9525" cap="flat">
                <a:noFill/>
                <a:prstDash val="solid"/>
                <a:miter/>
              </a:ln>
            </p:spPr>
            <p:txBody>
              <a:bodyPr rtlCol="0" anchor="ctr"/>
              <a:lstStyle/>
              <a:p>
                <a:endParaRPr lang="zh-CN" altLang="en-US"/>
              </a:p>
            </p:txBody>
          </p:sp>
          <p:sp>
            <p:nvSpPr>
              <p:cNvPr id="150" name="任意多边形: 形状 149"/>
              <p:cNvSpPr/>
              <p:nvPr/>
            </p:nvSpPr>
            <p:spPr>
              <a:xfrm>
                <a:off x="7055024" y="2047710"/>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51" name="任意多边形: 形状 150"/>
              <p:cNvSpPr/>
              <p:nvPr/>
            </p:nvSpPr>
            <p:spPr>
              <a:xfrm>
                <a:off x="7055024" y="2083429"/>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52" name="任意多边形: 形状 151"/>
              <p:cNvSpPr/>
              <p:nvPr/>
            </p:nvSpPr>
            <p:spPr>
              <a:xfrm>
                <a:off x="7055024" y="2119148"/>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53" name="任意多边形: 形状 152"/>
              <p:cNvSpPr/>
              <p:nvPr/>
            </p:nvSpPr>
            <p:spPr>
              <a:xfrm>
                <a:off x="5490876" y="2029587"/>
                <a:ext cx="1210246" cy="118014"/>
              </a:xfrm>
              <a:custGeom>
                <a:avLst/>
                <a:gdLst>
                  <a:gd name="connsiteX0" fmla="*/ 0 w 1210246"/>
                  <a:gd name="connsiteY0" fmla="*/ 0 h 118014"/>
                  <a:gd name="connsiteX1" fmla="*/ 1210247 w 1210246"/>
                  <a:gd name="connsiteY1" fmla="*/ 0 h 118014"/>
                  <a:gd name="connsiteX2" fmla="*/ 1210247 w 1210246"/>
                  <a:gd name="connsiteY2" fmla="*/ 118015 h 118014"/>
                  <a:gd name="connsiteX3" fmla="*/ 0 w 1210246"/>
                  <a:gd name="connsiteY3" fmla="*/ 118015 h 118014"/>
                </a:gdLst>
                <a:ahLst/>
                <a:cxnLst>
                  <a:cxn ang="0">
                    <a:pos x="connsiteX0" y="connsiteY0"/>
                  </a:cxn>
                  <a:cxn ang="0">
                    <a:pos x="connsiteX1" y="connsiteY1"/>
                  </a:cxn>
                  <a:cxn ang="0">
                    <a:pos x="connsiteX2" y="connsiteY2"/>
                  </a:cxn>
                  <a:cxn ang="0">
                    <a:pos x="connsiteX3" y="connsiteY3"/>
                  </a:cxn>
                </a:cxnLst>
                <a:rect l="l" t="t" r="r" b="b"/>
                <a:pathLst>
                  <a:path w="1210246" h="118014">
                    <a:moveTo>
                      <a:pt x="0" y="0"/>
                    </a:moveTo>
                    <a:lnTo>
                      <a:pt x="1210247" y="0"/>
                    </a:lnTo>
                    <a:lnTo>
                      <a:pt x="1210247" y="118015"/>
                    </a:lnTo>
                    <a:lnTo>
                      <a:pt x="0" y="118015"/>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54" name="任意多边形: 形状 153"/>
              <p:cNvSpPr/>
              <p:nvPr/>
            </p:nvSpPr>
            <p:spPr>
              <a:xfrm>
                <a:off x="5921597" y="2081498"/>
                <a:ext cx="33623" cy="40290"/>
              </a:xfrm>
              <a:custGeom>
                <a:avLst/>
                <a:gdLst>
                  <a:gd name="connsiteX0" fmla="*/ 33623 w 33623"/>
                  <a:gd name="connsiteY0" fmla="*/ 33052 h 40290"/>
                  <a:gd name="connsiteX1" fmla="*/ 24098 w 33623"/>
                  <a:gd name="connsiteY1" fmla="*/ 40291 h 40290"/>
                  <a:gd name="connsiteX2" fmla="*/ 6382 w 33623"/>
                  <a:gd name="connsiteY2" fmla="*/ 16954 h 40290"/>
                  <a:gd name="connsiteX3" fmla="*/ 0 w 33623"/>
                  <a:gd name="connsiteY3" fmla="*/ 8477 h 40290"/>
                  <a:gd name="connsiteX4" fmla="*/ 3620 w 33623"/>
                  <a:gd name="connsiteY4" fmla="*/ 6382 h 40290"/>
                  <a:gd name="connsiteX5" fmla="*/ 8573 w 33623"/>
                  <a:gd name="connsiteY5" fmla="*/ 0 h 40290"/>
                  <a:gd name="connsiteX6" fmla="*/ 15430 w 33623"/>
                  <a:gd name="connsiteY6" fmla="*/ 9525 h 4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23" h="40290">
                    <a:moveTo>
                      <a:pt x="33623" y="33052"/>
                    </a:moveTo>
                    <a:lnTo>
                      <a:pt x="24098" y="40291"/>
                    </a:lnTo>
                    <a:lnTo>
                      <a:pt x="6382" y="16954"/>
                    </a:lnTo>
                    <a:lnTo>
                      <a:pt x="0" y="8477"/>
                    </a:lnTo>
                    <a:cubicBezTo>
                      <a:pt x="1296" y="7945"/>
                      <a:pt x="2513" y="7240"/>
                      <a:pt x="3620" y="6382"/>
                    </a:cubicBezTo>
                    <a:cubicBezTo>
                      <a:pt x="5811" y="4735"/>
                      <a:pt x="7522" y="2532"/>
                      <a:pt x="8573" y="0"/>
                    </a:cubicBezTo>
                    <a:lnTo>
                      <a:pt x="15430" y="9525"/>
                    </a:lnTo>
                    <a:close/>
                  </a:path>
                </a:pathLst>
              </a:custGeom>
              <a:solidFill>
                <a:srgbClr val="FFFFFF"/>
              </a:solidFill>
              <a:ln w="9525" cap="flat">
                <a:noFill/>
                <a:prstDash val="solid"/>
                <a:miter/>
              </a:ln>
            </p:spPr>
            <p:txBody>
              <a:bodyPr rtlCol="0" anchor="ctr"/>
              <a:lstStyle/>
              <a:p>
                <a:endParaRPr lang="zh-CN" altLang="en-US"/>
              </a:p>
            </p:txBody>
          </p:sp>
          <p:sp>
            <p:nvSpPr>
              <p:cNvPr id="155" name="任意多边形: 形状 154"/>
              <p:cNvSpPr/>
              <p:nvPr/>
            </p:nvSpPr>
            <p:spPr>
              <a:xfrm>
                <a:off x="5889793" y="2049664"/>
                <a:ext cx="52050" cy="52009"/>
              </a:xfrm>
              <a:custGeom>
                <a:avLst/>
                <a:gdLst>
                  <a:gd name="connsiteX0" fmla="*/ 46663 w 52050"/>
                  <a:gd name="connsiteY0" fmla="*/ 10212 h 52009"/>
                  <a:gd name="connsiteX1" fmla="*/ 10212 w 52050"/>
                  <a:gd name="connsiteY1" fmla="*/ 5347 h 52009"/>
                  <a:gd name="connsiteX2" fmla="*/ 5347 w 52050"/>
                  <a:gd name="connsiteY2" fmla="*/ 41798 h 52009"/>
                  <a:gd name="connsiteX3" fmla="*/ 38185 w 52050"/>
                  <a:gd name="connsiteY3" fmla="*/ 48978 h 52009"/>
                  <a:gd name="connsiteX4" fmla="*/ 47234 w 52050"/>
                  <a:gd name="connsiteY4" fmla="*/ 41073 h 52009"/>
                  <a:gd name="connsiteX5" fmla="*/ 46663 w 52050"/>
                  <a:gd name="connsiteY5" fmla="*/ 10212 h 52009"/>
                  <a:gd name="connsiteX6" fmla="*/ 35423 w 52050"/>
                  <a:gd name="connsiteY6" fmla="*/ 38787 h 52009"/>
                  <a:gd name="connsiteX7" fmla="*/ 31804 w 52050"/>
                  <a:gd name="connsiteY7" fmla="*/ 40882 h 52009"/>
                  <a:gd name="connsiteX8" fmla="*/ 11642 w 52050"/>
                  <a:gd name="connsiteY8" fmla="*/ 31852 h 52009"/>
                  <a:gd name="connsiteX9" fmla="*/ 16564 w 52050"/>
                  <a:gd name="connsiteY9" fmla="*/ 14022 h 52009"/>
                  <a:gd name="connsiteX10" fmla="*/ 38376 w 52050"/>
                  <a:gd name="connsiteY10" fmla="*/ 16974 h 52009"/>
                  <a:gd name="connsiteX11" fmla="*/ 35485 w 52050"/>
                  <a:gd name="connsiteY11" fmla="*/ 38740 h 52009"/>
                  <a:gd name="connsiteX12" fmla="*/ 35423 w 52050"/>
                  <a:gd name="connsiteY12" fmla="*/ 38787 h 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50" h="52009">
                    <a:moveTo>
                      <a:pt x="46663" y="10212"/>
                    </a:moveTo>
                    <a:cubicBezTo>
                      <a:pt x="37941" y="-1197"/>
                      <a:pt x="21621" y="-3376"/>
                      <a:pt x="10212" y="5347"/>
                    </a:cubicBezTo>
                    <a:cubicBezTo>
                      <a:pt x="-1197" y="14069"/>
                      <a:pt x="-3376" y="30388"/>
                      <a:pt x="5347" y="41798"/>
                    </a:cubicBezTo>
                    <a:cubicBezTo>
                      <a:pt x="13066" y="51896"/>
                      <a:pt x="26955" y="54933"/>
                      <a:pt x="38185" y="48978"/>
                    </a:cubicBezTo>
                    <a:cubicBezTo>
                      <a:pt x="41792" y="47107"/>
                      <a:pt x="44895" y="44395"/>
                      <a:pt x="47234" y="41073"/>
                    </a:cubicBezTo>
                    <a:cubicBezTo>
                      <a:pt x="53861" y="31782"/>
                      <a:pt x="53629" y="19250"/>
                      <a:pt x="46663" y="10212"/>
                    </a:cubicBezTo>
                    <a:close/>
                    <a:moveTo>
                      <a:pt x="35423" y="38787"/>
                    </a:moveTo>
                    <a:cubicBezTo>
                      <a:pt x="34317" y="39645"/>
                      <a:pt x="33099" y="40350"/>
                      <a:pt x="31804" y="40882"/>
                    </a:cubicBezTo>
                    <a:cubicBezTo>
                      <a:pt x="23743" y="43956"/>
                      <a:pt x="14716" y="39913"/>
                      <a:pt x="11642" y="31852"/>
                    </a:cubicBezTo>
                    <a:cubicBezTo>
                      <a:pt x="9209" y="25472"/>
                      <a:pt x="11203" y="18251"/>
                      <a:pt x="16564" y="14022"/>
                    </a:cubicBezTo>
                    <a:cubicBezTo>
                      <a:pt x="23411" y="8846"/>
                      <a:pt x="33151" y="10165"/>
                      <a:pt x="38376" y="16974"/>
                    </a:cubicBezTo>
                    <a:cubicBezTo>
                      <a:pt x="43588" y="23783"/>
                      <a:pt x="42293" y="33528"/>
                      <a:pt x="35485" y="38740"/>
                    </a:cubicBezTo>
                    <a:cubicBezTo>
                      <a:pt x="35464" y="38756"/>
                      <a:pt x="35444" y="38771"/>
                      <a:pt x="35423" y="38787"/>
                    </a:cubicBezTo>
                    <a:close/>
                  </a:path>
                </a:pathLst>
              </a:custGeom>
              <a:solidFill>
                <a:srgbClr val="FFFFFF"/>
              </a:solidFill>
              <a:ln w="9525" cap="flat">
                <a:noFill/>
                <a:prstDash val="solid"/>
                <a:miter/>
              </a:ln>
            </p:spPr>
            <p:txBody>
              <a:bodyPr rtlCol="0" anchor="ctr"/>
              <a:lstStyle/>
              <a:p>
                <a:endParaRPr lang="zh-CN" altLang="en-US"/>
              </a:p>
            </p:txBody>
          </p:sp>
          <p:sp>
            <p:nvSpPr>
              <p:cNvPr id="156" name="任意多边形: 形状 155"/>
              <p:cNvSpPr/>
              <p:nvPr/>
            </p:nvSpPr>
            <p:spPr>
              <a:xfrm>
                <a:off x="6003095" y="2052159"/>
                <a:ext cx="48614" cy="64392"/>
              </a:xfrm>
              <a:custGeom>
                <a:avLst/>
                <a:gdLst>
                  <a:gd name="connsiteX0" fmla="*/ 1179 w 48614"/>
                  <a:gd name="connsiteY0" fmla="*/ 48866 h 64392"/>
                  <a:gd name="connsiteX1" fmla="*/ 7751 w 48614"/>
                  <a:gd name="connsiteY1" fmla="*/ 48294 h 64392"/>
                  <a:gd name="connsiteX2" fmla="*/ 24896 w 48614"/>
                  <a:gd name="connsiteY2" fmla="*/ 55152 h 64392"/>
                  <a:gd name="connsiteX3" fmla="*/ 36040 w 48614"/>
                  <a:gd name="connsiteY3" fmla="*/ 51818 h 64392"/>
                  <a:gd name="connsiteX4" fmla="*/ 39946 w 48614"/>
                  <a:gd name="connsiteY4" fmla="*/ 45437 h 64392"/>
                  <a:gd name="connsiteX5" fmla="*/ 39088 w 48614"/>
                  <a:gd name="connsiteY5" fmla="*/ 42484 h 64392"/>
                  <a:gd name="connsiteX6" fmla="*/ 36421 w 48614"/>
                  <a:gd name="connsiteY6" fmla="*/ 39817 h 64392"/>
                  <a:gd name="connsiteX7" fmla="*/ 24134 w 48614"/>
                  <a:gd name="connsiteY7" fmla="*/ 35626 h 64392"/>
                  <a:gd name="connsiteX8" fmla="*/ 24134 w 48614"/>
                  <a:gd name="connsiteY8" fmla="*/ 35626 h 64392"/>
                  <a:gd name="connsiteX9" fmla="*/ 12609 w 48614"/>
                  <a:gd name="connsiteY9" fmla="*/ 32101 h 64392"/>
                  <a:gd name="connsiteX10" fmla="*/ 4227 w 48614"/>
                  <a:gd name="connsiteY10" fmla="*/ 25148 h 64392"/>
                  <a:gd name="connsiteX11" fmla="*/ 2226 w 48614"/>
                  <a:gd name="connsiteY11" fmla="*/ 17814 h 64392"/>
                  <a:gd name="connsiteX12" fmla="*/ 9370 w 48614"/>
                  <a:gd name="connsiteY12" fmla="*/ 4765 h 64392"/>
                  <a:gd name="connsiteX13" fmla="*/ 24896 w 48614"/>
                  <a:gd name="connsiteY13" fmla="*/ 2 h 64392"/>
                  <a:gd name="connsiteX14" fmla="*/ 43946 w 48614"/>
                  <a:gd name="connsiteY14" fmla="*/ 7146 h 64392"/>
                  <a:gd name="connsiteX15" fmla="*/ 45184 w 48614"/>
                  <a:gd name="connsiteY15" fmla="*/ 13528 h 64392"/>
                  <a:gd name="connsiteX16" fmla="*/ 38866 w 48614"/>
                  <a:gd name="connsiteY16" fmla="*/ 14903 h 64392"/>
                  <a:gd name="connsiteX17" fmla="*/ 38802 w 48614"/>
                  <a:gd name="connsiteY17" fmla="*/ 14861 h 64392"/>
                  <a:gd name="connsiteX18" fmla="*/ 24420 w 48614"/>
                  <a:gd name="connsiteY18" fmla="*/ 9146 h 64392"/>
                  <a:gd name="connsiteX19" fmla="*/ 14323 w 48614"/>
                  <a:gd name="connsiteY19" fmla="*/ 12194 h 64392"/>
                  <a:gd name="connsiteX20" fmla="*/ 10989 w 48614"/>
                  <a:gd name="connsiteY20" fmla="*/ 17814 h 64392"/>
                  <a:gd name="connsiteX21" fmla="*/ 11561 w 48614"/>
                  <a:gd name="connsiteY21" fmla="*/ 20290 h 64392"/>
                  <a:gd name="connsiteX22" fmla="*/ 14037 w 48614"/>
                  <a:gd name="connsiteY22" fmla="*/ 22672 h 64392"/>
                  <a:gd name="connsiteX23" fmla="*/ 25182 w 48614"/>
                  <a:gd name="connsiteY23" fmla="*/ 26577 h 64392"/>
                  <a:gd name="connsiteX24" fmla="*/ 25182 w 48614"/>
                  <a:gd name="connsiteY24" fmla="*/ 26577 h 64392"/>
                  <a:gd name="connsiteX25" fmla="*/ 37564 w 48614"/>
                  <a:gd name="connsiteY25" fmla="*/ 30387 h 64392"/>
                  <a:gd name="connsiteX26" fmla="*/ 46518 w 48614"/>
                  <a:gd name="connsiteY26" fmla="*/ 37816 h 64392"/>
                  <a:gd name="connsiteX27" fmla="*/ 48613 w 48614"/>
                  <a:gd name="connsiteY27" fmla="*/ 45436 h 64392"/>
                  <a:gd name="connsiteX28" fmla="*/ 40993 w 48614"/>
                  <a:gd name="connsiteY28" fmla="*/ 59248 h 64392"/>
                  <a:gd name="connsiteX29" fmla="*/ 24420 w 48614"/>
                  <a:gd name="connsiteY29" fmla="*/ 64391 h 64392"/>
                  <a:gd name="connsiteX30" fmla="*/ 1464 w 48614"/>
                  <a:gd name="connsiteY30" fmla="*/ 55438 h 64392"/>
                  <a:gd name="connsiteX31" fmla="*/ 1179 w 48614"/>
                  <a:gd name="connsiteY31" fmla="*/ 48865 h 6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4" h="64392">
                    <a:moveTo>
                      <a:pt x="1179" y="48866"/>
                    </a:moveTo>
                    <a:cubicBezTo>
                      <a:pt x="2862" y="46943"/>
                      <a:pt x="5762" y="46691"/>
                      <a:pt x="7751" y="48294"/>
                    </a:cubicBezTo>
                    <a:cubicBezTo>
                      <a:pt x="12550" y="52414"/>
                      <a:pt x="18580" y="54826"/>
                      <a:pt x="24896" y="55152"/>
                    </a:cubicBezTo>
                    <a:cubicBezTo>
                      <a:pt x="28867" y="55230"/>
                      <a:pt x="32764" y="54064"/>
                      <a:pt x="36040" y="51818"/>
                    </a:cubicBezTo>
                    <a:cubicBezTo>
                      <a:pt x="38306" y="50456"/>
                      <a:pt x="39764" y="48074"/>
                      <a:pt x="39946" y="45437"/>
                    </a:cubicBezTo>
                    <a:cubicBezTo>
                      <a:pt x="39968" y="44388"/>
                      <a:pt x="39668" y="43358"/>
                      <a:pt x="39088" y="42484"/>
                    </a:cubicBezTo>
                    <a:cubicBezTo>
                      <a:pt x="38376" y="41434"/>
                      <a:pt x="37471" y="40529"/>
                      <a:pt x="36421" y="39817"/>
                    </a:cubicBezTo>
                    <a:cubicBezTo>
                      <a:pt x="32628" y="37654"/>
                      <a:pt x="28458" y="36232"/>
                      <a:pt x="24134" y="35626"/>
                    </a:cubicBezTo>
                    <a:lnTo>
                      <a:pt x="24134" y="35626"/>
                    </a:lnTo>
                    <a:cubicBezTo>
                      <a:pt x="20156" y="34955"/>
                      <a:pt x="16282" y="33770"/>
                      <a:pt x="12609" y="32101"/>
                    </a:cubicBezTo>
                    <a:cubicBezTo>
                      <a:pt x="9198" y="30649"/>
                      <a:pt x="6285" y="28232"/>
                      <a:pt x="4227" y="25148"/>
                    </a:cubicBezTo>
                    <a:cubicBezTo>
                      <a:pt x="2892" y="22937"/>
                      <a:pt x="2199" y="20397"/>
                      <a:pt x="2226" y="17814"/>
                    </a:cubicBezTo>
                    <a:cubicBezTo>
                      <a:pt x="2412" y="12580"/>
                      <a:pt x="5061" y="7741"/>
                      <a:pt x="9370" y="4765"/>
                    </a:cubicBezTo>
                    <a:cubicBezTo>
                      <a:pt x="13922" y="1596"/>
                      <a:pt x="19350" y="-69"/>
                      <a:pt x="24896" y="2"/>
                    </a:cubicBezTo>
                    <a:cubicBezTo>
                      <a:pt x="31810" y="459"/>
                      <a:pt x="38436" y="2944"/>
                      <a:pt x="43946" y="7146"/>
                    </a:cubicBezTo>
                    <a:cubicBezTo>
                      <a:pt x="46016" y="8589"/>
                      <a:pt x="46564" y="11415"/>
                      <a:pt x="45184" y="13528"/>
                    </a:cubicBezTo>
                    <a:cubicBezTo>
                      <a:pt x="43819" y="15652"/>
                      <a:pt x="40991" y="16268"/>
                      <a:pt x="38866" y="14903"/>
                    </a:cubicBezTo>
                    <a:cubicBezTo>
                      <a:pt x="38845" y="14889"/>
                      <a:pt x="38824" y="14875"/>
                      <a:pt x="38802" y="14861"/>
                    </a:cubicBezTo>
                    <a:cubicBezTo>
                      <a:pt x="34702" y="11535"/>
                      <a:pt x="29684" y="9541"/>
                      <a:pt x="24420" y="9146"/>
                    </a:cubicBezTo>
                    <a:cubicBezTo>
                      <a:pt x="20818" y="9076"/>
                      <a:pt x="17285" y="10143"/>
                      <a:pt x="14323" y="12194"/>
                    </a:cubicBezTo>
                    <a:cubicBezTo>
                      <a:pt x="12346" y="13396"/>
                      <a:pt x="11097" y="15503"/>
                      <a:pt x="10989" y="17814"/>
                    </a:cubicBezTo>
                    <a:cubicBezTo>
                      <a:pt x="10952" y="18676"/>
                      <a:pt x="11150" y="19532"/>
                      <a:pt x="11561" y="20290"/>
                    </a:cubicBezTo>
                    <a:cubicBezTo>
                      <a:pt x="12215" y="21245"/>
                      <a:pt x="13058" y="22055"/>
                      <a:pt x="14037" y="22672"/>
                    </a:cubicBezTo>
                    <a:cubicBezTo>
                      <a:pt x="17449" y="24715"/>
                      <a:pt x="21241" y="26044"/>
                      <a:pt x="25182" y="26577"/>
                    </a:cubicBezTo>
                    <a:lnTo>
                      <a:pt x="25182" y="26577"/>
                    </a:lnTo>
                    <a:cubicBezTo>
                      <a:pt x="29454" y="27316"/>
                      <a:pt x="33615" y="28596"/>
                      <a:pt x="37564" y="30387"/>
                    </a:cubicBezTo>
                    <a:cubicBezTo>
                      <a:pt x="41196" y="31960"/>
                      <a:pt x="44302" y="34537"/>
                      <a:pt x="46518" y="37816"/>
                    </a:cubicBezTo>
                    <a:cubicBezTo>
                      <a:pt x="47919" y="40109"/>
                      <a:pt x="48645" y="42750"/>
                      <a:pt x="48613" y="45436"/>
                    </a:cubicBezTo>
                    <a:cubicBezTo>
                      <a:pt x="48468" y="51005"/>
                      <a:pt x="45626" y="56155"/>
                      <a:pt x="40993" y="59248"/>
                    </a:cubicBezTo>
                    <a:cubicBezTo>
                      <a:pt x="36136" y="62639"/>
                      <a:pt x="30344" y="64436"/>
                      <a:pt x="24420" y="64391"/>
                    </a:cubicBezTo>
                    <a:cubicBezTo>
                      <a:pt x="15996" y="63989"/>
                      <a:pt x="7935" y="60845"/>
                      <a:pt x="1464" y="55438"/>
                    </a:cubicBezTo>
                    <a:cubicBezTo>
                      <a:pt x="-372" y="53675"/>
                      <a:pt x="-497" y="50781"/>
                      <a:pt x="1179" y="48865"/>
                    </a:cubicBezTo>
                    <a:close/>
                  </a:path>
                </a:pathLst>
              </a:custGeom>
              <a:solidFill>
                <a:srgbClr val="FFFFFF"/>
              </a:solidFill>
              <a:ln w="9525" cap="flat">
                <a:noFill/>
                <a:prstDash val="solid"/>
                <a:miter/>
              </a:ln>
            </p:spPr>
            <p:txBody>
              <a:bodyPr rtlCol="0" anchor="ctr"/>
              <a:lstStyle/>
              <a:p>
                <a:endParaRPr lang="zh-CN" altLang="en-US"/>
              </a:p>
            </p:txBody>
          </p:sp>
          <p:sp>
            <p:nvSpPr>
              <p:cNvPr id="157" name="任意多边形: 形状 156"/>
              <p:cNvSpPr/>
              <p:nvPr/>
            </p:nvSpPr>
            <p:spPr>
              <a:xfrm>
                <a:off x="6061898" y="2071874"/>
                <a:ext cx="43657" cy="44593"/>
              </a:xfrm>
              <a:custGeom>
                <a:avLst/>
                <a:gdLst>
                  <a:gd name="connsiteX0" fmla="*/ 2 w 43657"/>
                  <a:gd name="connsiteY0" fmla="*/ 22387 h 44593"/>
                  <a:gd name="connsiteX1" fmla="*/ 21810 w 43657"/>
                  <a:gd name="connsiteY1" fmla="*/ 4 h 44593"/>
                  <a:gd name="connsiteX2" fmla="*/ 21814 w 43657"/>
                  <a:gd name="connsiteY2" fmla="*/ 4 h 44593"/>
                  <a:gd name="connsiteX3" fmla="*/ 43626 w 43657"/>
                  <a:gd name="connsiteY3" fmla="*/ 20768 h 44593"/>
                  <a:gd name="connsiteX4" fmla="*/ 43626 w 43657"/>
                  <a:gd name="connsiteY4" fmla="*/ 20768 h 44593"/>
                  <a:gd name="connsiteX5" fmla="*/ 43626 w 43657"/>
                  <a:gd name="connsiteY5" fmla="*/ 21530 h 44593"/>
                  <a:gd name="connsiteX6" fmla="*/ 38959 w 43657"/>
                  <a:gd name="connsiteY6" fmla="*/ 25150 h 44593"/>
                  <a:gd name="connsiteX7" fmla="*/ 10384 w 43657"/>
                  <a:gd name="connsiteY7" fmla="*/ 25150 h 44593"/>
                  <a:gd name="connsiteX8" fmla="*/ 13432 w 43657"/>
                  <a:gd name="connsiteY8" fmla="*/ 31055 h 44593"/>
                  <a:gd name="connsiteX9" fmla="*/ 22005 w 43657"/>
                  <a:gd name="connsiteY9" fmla="*/ 35056 h 44593"/>
                  <a:gd name="connsiteX10" fmla="*/ 31530 w 43657"/>
                  <a:gd name="connsiteY10" fmla="*/ 32865 h 44593"/>
                  <a:gd name="connsiteX11" fmla="*/ 38292 w 43657"/>
                  <a:gd name="connsiteY11" fmla="*/ 32865 h 44593"/>
                  <a:gd name="connsiteX12" fmla="*/ 38292 w 43657"/>
                  <a:gd name="connsiteY12" fmla="*/ 38675 h 44593"/>
                  <a:gd name="connsiteX13" fmla="*/ 22195 w 43657"/>
                  <a:gd name="connsiteY13" fmla="*/ 44581 h 44593"/>
                  <a:gd name="connsiteX14" fmla="*/ 2 w 43657"/>
                  <a:gd name="connsiteY14" fmla="*/ 22387 h 44593"/>
                  <a:gd name="connsiteX15" fmla="*/ 9527 w 43657"/>
                  <a:gd name="connsiteY15" fmla="*/ 18006 h 44593"/>
                  <a:gd name="connsiteX16" fmla="*/ 34863 w 43657"/>
                  <a:gd name="connsiteY16" fmla="*/ 18006 h 44593"/>
                  <a:gd name="connsiteX17" fmla="*/ 21624 w 43657"/>
                  <a:gd name="connsiteY17" fmla="*/ 8481 h 44593"/>
                  <a:gd name="connsiteX18" fmla="*/ 9717 w 43657"/>
                  <a:gd name="connsiteY18" fmla="*/ 18006 h 44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57" h="44593">
                    <a:moveTo>
                      <a:pt x="2" y="22387"/>
                    </a:moveTo>
                    <a:cubicBezTo>
                      <a:pt x="-157" y="10184"/>
                      <a:pt x="9607" y="163"/>
                      <a:pt x="21810" y="4"/>
                    </a:cubicBezTo>
                    <a:cubicBezTo>
                      <a:pt x="21812" y="4"/>
                      <a:pt x="21813" y="4"/>
                      <a:pt x="21814" y="4"/>
                    </a:cubicBezTo>
                    <a:cubicBezTo>
                      <a:pt x="33542" y="-211"/>
                      <a:pt x="43263" y="9044"/>
                      <a:pt x="43626" y="20768"/>
                    </a:cubicBezTo>
                    <a:lnTo>
                      <a:pt x="43626" y="20768"/>
                    </a:lnTo>
                    <a:cubicBezTo>
                      <a:pt x="43667" y="21021"/>
                      <a:pt x="43667" y="21278"/>
                      <a:pt x="43626" y="21530"/>
                    </a:cubicBezTo>
                    <a:cubicBezTo>
                      <a:pt x="43240" y="23761"/>
                      <a:pt x="41217" y="25331"/>
                      <a:pt x="38959" y="25150"/>
                    </a:cubicBezTo>
                    <a:lnTo>
                      <a:pt x="10384" y="25150"/>
                    </a:lnTo>
                    <a:cubicBezTo>
                      <a:pt x="10834" y="27363"/>
                      <a:pt x="11889" y="29407"/>
                      <a:pt x="13432" y="31055"/>
                    </a:cubicBezTo>
                    <a:cubicBezTo>
                      <a:pt x="15748" y="33330"/>
                      <a:pt x="18774" y="34742"/>
                      <a:pt x="22005" y="35056"/>
                    </a:cubicBezTo>
                    <a:cubicBezTo>
                      <a:pt x="25335" y="35413"/>
                      <a:pt x="28690" y="34641"/>
                      <a:pt x="31530" y="32865"/>
                    </a:cubicBezTo>
                    <a:cubicBezTo>
                      <a:pt x="33467" y="31175"/>
                      <a:pt x="36355" y="31175"/>
                      <a:pt x="38292" y="32865"/>
                    </a:cubicBezTo>
                    <a:cubicBezTo>
                      <a:pt x="39853" y="34487"/>
                      <a:pt x="39853" y="37053"/>
                      <a:pt x="38292" y="38675"/>
                    </a:cubicBezTo>
                    <a:cubicBezTo>
                      <a:pt x="33896" y="42658"/>
                      <a:pt x="28124" y="44775"/>
                      <a:pt x="22195" y="44581"/>
                    </a:cubicBezTo>
                    <a:cubicBezTo>
                      <a:pt x="9938" y="44581"/>
                      <a:pt x="2" y="34644"/>
                      <a:pt x="2" y="22387"/>
                    </a:cubicBezTo>
                    <a:close/>
                    <a:moveTo>
                      <a:pt x="9527" y="18006"/>
                    </a:moveTo>
                    <a:lnTo>
                      <a:pt x="34863" y="18006"/>
                    </a:lnTo>
                    <a:cubicBezTo>
                      <a:pt x="32806" y="12427"/>
                      <a:pt x="27567" y="8658"/>
                      <a:pt x="21624" y="8481"/>
                    </a:cubicBezTo>
                    <a:cubicBezTo>
                      <a:pt x="15963" y="8613"/>
                      <a:pt x="11089" y="12512"/>
                      <a:pt x="9717" y="18006"/>
                    </a:cubicBezTo>
                    <a:close/>
                  </a:path>
                </a:pathLst>
              </a:custGeom>
              <a:solidFill>
                <a:srgbClr val="FFFFFF"/>
              </a:solidFill>
              <a:ln w="9525" cap="flat">
                <a:noFill/>
                <a:prstDash val="solid"/>
                <a:miter/>
              </a:ln>
            </p:spPr>
            <p:txBody>
              <a:bodyPr rtlCol="0" anchor="ctr"/>
              <a:lstStyle/>
              <a:p>
                <a:endParaRPr lang="zh-CN" altLang="en-US"/>
              </a:p>
            </p:txBody>
          </p:sp>
          <p:sp>
            <p:nvSpPr>
              <p:cNvPr id="158" name="任意多边形: 形状 157"/>
              <p:cNvSpPr/>
              <p:nvPr/>
            </p:nvSpPr>
            <p:spPr>
              <a:xfrm>
                <a:off x="6114764" y="2071878"/>
                <a:ext cx="42671" cy="44767"/>
              </a:xfrm>
              <a:custGeom>
                <a:avLst/>
                <a:gdLst>
                  <a:gd name="connsiteX0" fmla="*/ 42672 w 42671"/>
                  <a:gd name="connsiteY0" fmla="*/ 22479 h 44767"/>
                  <a:gd name="connsiteX1" fmla="*/ 42672 w 42671"/>
                  <a:gd name="connsiteY1" fmla="*/ 40005 h 44767"/>
                  <a:gd name="connsiteX2" fmla="*/ 37909 w 42671"/>
                  <a:gd name="connsiteY2" fmla="*/ 44767 h 44767"/>
                  <a:gd name="connsiteX3" fmla="*/ 33242 w 42671"/>
                  <a:gd name="connsiteY3" fmla="*/ 40862 h 44767"/>
                  <a:gd name="connsiteX4" fmla="*/ 21336 w 42671"/>
                  <a:gd name="connsiteY4" fmla="*/ 44767 h 44767"/>
                  <a:gd name="connsiteX5" fmla="*/ 6096 w 42671"/>
                  <a:gd name="connsiteY5" fmla="*/ 38195 h 44767"/>
                  <a:gd name="connsiteX6" fmla="*/ 6096 w 42671"/>
                  <a:gd name="connsiteY6" fmla="*/ 6667 h 44767"/>
                  <a:gd name="connsiteX7" fmla="*/ 21336 w 42671"/>
                  <a:gd name="connsiteY7" fmla="*/ 0 h 44767"/>
                  <a:gd name="connsiteX8" fmla="*/ 33242 w 42671"/>
                  <a:gd name="connsiteY8" fmla="*/ 3905 h 44767"/>
                  <a:gd name="connsiteX9" fmla="*/ 37909 w 42671"/>
                  <a:gd name="connsiteY9" fmla="*/ 0 h 44767"/>
                  <a:gd name="connsiteX10" fmla="*/ 42672 w 42671"/>
                  <a:gd name="connsiteY10" fmla="*/ 4763 h 44767"/>
                  <a:gd name="connsiteX11" fmla="*/ 33147 w 42671"/>
                  <a:gd name="connsiteY11" fmla="*/ 22479 h 44767"/>
                  <a:gd name="connsiteX12" fmla="*/ 29718 w 42671"/>
                  <a:gd name="connsiteY12" fmla="*/ 12954 h 44767"/>
                  <a:gd name="connsiteX13" fmla="*/ 21335 w 42671"/>
                  <a:gd name="connsiteY13" fmla="*/ 9239 h 44767"/>
                  <a:gd name="connsiteX14" fmla="*/ 13049 w 42671"/>
                  <a:gd name="connsiteY14" fmla="*/ 12954 h 44767"/>
                  <a:gd name="connsiteX15" fmla="*/ 9620 w 42671"/>
                  <a:gd name="connsiteY15" fmla="*/ 22479 h 44767"/>
                  <a:gd name="connsiteX16" fmla="*/ 13049 w 42671"/>
                  <a:gd name="connsiteY16" fmla="*/ 32004 h 44767"/>
                  <a:gd name="connsiteX17" fmla="*/ 21335 w 42671"/>
                  <a:gd name="connsiteY17" fmla="*/ 35433 h 44767"/>
                  <a:gd name="connsiteX18" fmla="*/ 29718 w 42671"/>
                  <a:gd name="connsiteY18" fmla="*/ 32004 h 44767"/>
                  <a:gd name="connsiteX19" fmla="*/ 33147 w 42671"/>
                  <a:gd name="connsiteY19"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71" h="44767">
                    <a:moveTo>
                      <a:pt x="42672" y="22479"/>
                    </a:moveTo>
                    <a:lnTo>
                      <a:pt x="42672" y="40005"/>
                    </a:lnTo>
                    <a:cubicBezTo>
                      <a:pt x="42621" y="42614"/>
                      <a:pt x="40518" y="44717"/>
                      <a:pt x="37909" y="44767"/>
                    </a:cubicBezTo>
                    <a:cubicBezTo>
                      <a:pt x="35643" y="44688"/>
                      <a:pt x="33720" y="43079"/>
                      <a:pt x="33242" y="40862"/>
                    </a:cubicBezTo>
                    <a:cubicBezTo>
                      <a:pt x="29800" y="43418"/>
                      <a:pt x="25622" y="44788"/>
                      <a:pt x="21336" y="44767"/>
                    </a:cubicBezTo>
                    <a:cubicBezTo>
                      <a:pt x="15561" y="44802"/>
                      <a:pt x="10034" y="42419"/>
                      <a:pt x="6096" y="38195"/>
                    </a:cubicBezTo>
                    <a:cubicBezTo>
                      <a:pt x="-2032" y="29257"/>
                      <a:pt x="-2032" y="15605"/>
                      <a:pt x="6096" y="6667"/>
                    </a:cubicBezTo>
                    <a:cubicBezTo>
                      <a:pt x="10025" y="2418"/>
                      <a:pt x="15548" y="2"/>
                      <a:pt x="21336" y="0"/>
                    </a:cubicBezTo>
                    <a:cubicBezTo>
                      <a:pt x="25615" y="26"/>
                      <a:pt x="29779" y="1391"/>
                      <a:pt x="33242" y="3905"/>
                    </a:cubicBezTo>
                    <a:cubicBezTo>
                      <a:pt x="33720" y="1689"/>
                      <a:pt x="35643" y="80"/>
                      <a:pt x="37909" y="0"/>
                    </a:cubicBezTo>
                    <a:cubicBezTo>
                      <a:pt x="40540" y="0"/>
                      <a:pt x="42672" y="2132"/>
                      <a:pt x="42672" y="4763"/>
                    </a:cubicBezTo>
                    <a:close/>
                    <a:moveTo>
                      <a:pt x="33147" y="22479"/>
                    </a:moveTo>
                    <a:cubicBezTo>
                      <a:pt x="33310" y="18975"/>
                      <a:pt x="32077" y="15549"/>
                      <a:pt x="29718" y="12954"/>
                    </a:cubicBezTo>
                    <a:cubicBezTo>
                      <a:pt x="27593" y="10560"/>
                      <a:pt x="24536" y="9205"/>
                      <a:pt x="21335" y="9239"/>
                    </a:cubicBezTo>
                    <a:cubicBezTo>
                      <a:pt x="18152" y="9154"/>
                      <a:pt x="15103" y="10521"/>
                      <a:pt x="13049" y="12954"/>
                    </a:cubicBezTo>
                    <a:cubicBezTo>
                      <a:pt x="10652" y="15527"/>
                      <a:pt x="9412" y="18969"/>
                      <a:pt x="9620" y="22479"/>
                    </a:cubicBezTo>
                    <a:cubicBezTo>
                      <a:pt x="9487" y="25978"/>
                      <a:pt x="10716" y="29393"/>
                      <a:pt x="13049" y="32004"/>
                    </a:cubicBezTo>
                    <a:cubicBezTo>
                      <a:pt x="15216" y="34247"/>
                      <a:pt x="18217" y="35489"/>
                      <a:pt x="21335" y="35433"/>
                    </a:cubicBezTo>
                    <a:cubicBezTo>
                      <a:pt x="24472" y="35439"/>
                      <a:pt x="27484" y="34206"/>
                      <a:pt x="29718" y="32004"/>
                    </a:cubicBezTo>
                    <a:cubicBezTo>
                      <a:pt x="32017" y="29372"/>
                      <a:pt x="33241" y="25972"/>
                      <a:pt x="33147" y="22479"/>
                    </a:cubicBezTo>
                    <a:close/>
                  </a:path>
                </a:pathLst>
              </a:custGeom>
              <a:solidFill>
                <a:srgbClr val="FFFFFF"/>
              </a:solidFill>
              <a:ln w="9525" cap="flat">
                <a:noFill/>
                <a:prstDash val="solid"/>
                <a:miter/>
              </a:ln>
            </p:spPr>
            <p:txBody>
              <a:bodyPr rtlCol="0" anchor="ctr"/>
              <a:lstStyle/>
              <a:p>
                <a:endParaRPr lang="zh-CN" altLang="en-US"/>
              </a:p>
            </p:txBody>
          </p:sp>
          <p:sp>
            <p:nvSpPr>
              <p:cNvPr id="159" name="任意多边形: 形状 158"/>
              <p:cNvSpPr/>
              <p:nvPr/>
            </p:nvSpPr>
            <p:spPr>
              <a:xfrm>
                <a:off x="6174962" y="2071778"/>
                <a:ext cx="27622" cy="44676"/>
              </a:xfrm>
              <a:custGeom>
                <a:avLst/>
                <a:gdLst>
                  <a:gd name="connsiteX0" fmla="*/ 27622 w 27622"/>
                  <a:gd name="connsiteY0" fmla="*/ 4671 h 44676"/>
                  <a:gd name="connsiteX1" fmla="*/ 22860 w 27622"/>
                  <a:gd name="connsiteY1" fmla="*/ 9338 h 44676"/>
                  <a:gd name="connsiteX2" fmla="*/ 17526 w 27622"/>
                  <a:gd name="connsiteY2" fmla="*/ 11053 h 44676"/>
                  <a:gd name="connsiteX3" fmla="*/ 13335 w 27622"/>
                  <a:gd name="connsiteY3" fmla="*/ 15339 h 44676"/>
                  <a:gd name="connsiteX4" fmla="*/ 9715 w 27622"/>
                  <a:gd name="connsiteY4" fmla="*/ 22864 h 44676"/>
                  <a:gd name="connsiteX5" fmla="*/ 9715 w 27622"/>
                  <a:gd name="connsiteY5" fmla="*/ 39914 h 44676"/>
                  <a:gd name="connsiteX6" fmla="*/ 4763 w 27622"/>
                  <a:gd name="connsiteY6" fmla="*/ 44676 h 44676"/>
                  <a:gd name="connsiteX7" fmla="*/ 0 w 27622"/>
                  <a:gd name="connsiteY7" fmla="*/ 39914 h 44676"/>
                  <a:gd name="connsiteX8" fmla="*/ 0 w 27622"/>
                  <a:gd name="connsiteY8" fmla="*/ 4671 h 44676"/>
                  <a:gd name="connsiteX9" fmla="*/ 4666 w 27622"/>
                  <a:gd name="connsiteY9" fmla="*/ 3 h 44676"/>
                  <a:gd name="connsiteX10" fmla="*/ 4763 w 27622"/>
                  <a:gd name="connsiteY10" fmla="*/ 4 h 44676"/>
                  <a:gd name="connsiteX11" fmla="*/ 9712 w 27622"/>
                  <a:gd name="connsiteY11" fmla="*/ 4571 h 44676"/>
                  <a:gd name="connsiteX12" fmla="*/ 9715 w 27622"/>
                  <a:gd name="connsiteY12" fmla="*/ 4671 h 44676"/>
                  <a:gd name="connsiteX13" fmla="*/ 9715 w 27622"/>
                  <a:gd name="connsiteY13" fmla="*/ 5243 h 44676"/>
                  <a:gd name="connsiteX14" fmla="*/ 11525 w 27622"/>
                  <a:gd name="connsiteY14" fmla="*/ 3433 h 44676"/>
                  <a:gd name="connsiteX15" fmla="*/ 22860 w 27622"/>
                  <a:gd name="connsiteY15" fmla="*/ 4 h 44676"/>
                  <a:gd name="connsiteX16" fmla="*/ 27622 w 27622"/>
                  <a:gd name="connsiteY16" fmla="*/ 4575 h 44676"/>
                  <a:gd name="connsiteX17" fmla="*/ 27622 w 27622"/>
                  <a:gd name="connsiteY17" fmla="*/ 4671 h 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622" h="44676">
                    <a:moveTo>
                      <a:pt x="27622" y="4671"/>
                    </a:moveTo>
                    <a:cubicBezTo>
                      <a:pt x="27571" y="7264"/>
                      <a:pt x="25453" y="9339"/>
                      <a:pt x="22860" y="9338"/>
                    </a:cubicBezTo>
                    <a:cubicBezTo>
                      <a:pt x="20939" y="9289"/>
                      <a:pt x="19058" y="9893"/>
                      <a:pt x="17526" y="11053"/>
                    </a:cubicBezTo>
                    <a:cubicBezTo>
                      <a:pt x="15876" y="12210"/>
                      <a:pt x="14455" y="13663"/>
                      <a:pt x="13335" y="15339"/>
                    </a:cubicBezTo>
                    <a:cubicBezTo>
                      <a:pt x="11741" y="17642"/>
                      <a:pt x="10519" y="20181"/>
                      <a:pt x="9715" y="22864"/>
                    </a:cubicBezTo>
                    <a:lnTo>
                      <a:pt x="9715" y="39914"/>
                    </a:lnTo>
                    <a:cubicBezTo>
                      <a:pt x="9613" y="42575"/>
                      <a:pt x="7425" y="44678"/>
                      <a:pt x="4763" y="44676"/>
                    </a:cubicBezTo>
                    <a:cubicBezTo>
                      <a:pt x="2154" y="44626"/>
                      <a:pt x="51" y="42523"/>
                      <a:pt x="0" y="39914"/>
                    </a:cubicBezTo>
                    <a:lnTo>
                      <a:pt x="0" y="4671"/>
                    </a:lnTo>
                    <a:cubicBezTo>
                      <a:pt x="-1" y="2094"/>
                      <a:pt x="2089" y="4"/>
                      <a:pt x="4666" y="3"/>
                    </a:cubicBezTo>
                    <a:cubicBezTo>
                      <a:pt x="4698" y="3"/>
                      <a:pt x="4731" y="3"/>
                      <a:pt x="4763" y="4"/>
                    </a:cubicBezTo>
                    <a:cubicBezTo>
                      <a:pt x="7391" y="-102"/>
                      <a:pt x="9607" y="1943"/>
                      <a:pt x="9712" y="4571"/>
                    </a:cubicBezTo>
                    <a:cubicBezTo>
                      <a:pt x="9714" y="4605"/>
                      <a:pt x="9715" y="4638"/>
                      <a:pt x="9715" y="4671"/>
                    </a:cubicBezTo>
                    <a:lnTo>
                      <a:pt x="9715" y="5243"/>
                    </a:lnTo>
                    <a:cubicBezTo>
                      <a:pt x="10270" y="4593"/>
                      <a:pt x="10875" y="3987"/>
                      <a:pt x="11525" y="3433"/>
                    </a:cubicBezTo>
                    <a:cubicBezTo>
                      <a:pt x="14883" y="1199"/>
                      <a:pt x="18826" y="6"/>
                      <a:pt x="22860" y="4"/>
                    </a:cubicBezTo>
                    <a:cubicBezTo>
                      <a:pt x="25437" y="-49"/>
                      <a:pt x="27569" y="1998"/>
                      <a:pt x="27622" y="4575"/>
                    </a:cubicBezTo>
                    <a:cubicBezTo>
                      <a:pt x="27622" y="4607"/>
                      <a:pt x="27622" y="4639"/>
                      <a:pt x="27622" y="4671"/>
                    </a:cubicBezTo>
                    <a:close/>
                  </a:path>
                </a:pathLst>
              </a:custGeom>
              <a:solidFill>
                <a:srgbClr val="FFFFFF"/>
              </a:solidFill>
              <a:ln w="9525" cap="flat">
                <a:noFill/>
                <a:prstDash val="solid"/>
                <a:miter/>
              </a:ln>
            </p:spPr>
            <p:txBody>
              <a:bodyPr rtlCol="0" anchor="ctr"/>
              <a:lstStyle/>
              <a:p>
                <a:endParaRPr lang="zh-CN" altLang="en-US"/>
              </a:p>
            </p:txBody>
          </p:sp>
          <p:sp>
            <p:nvSpPr>
              <p:cNvPr id="160" name="任意多边形: 形状 159"/>
              <p:cNvSpPr/>
              <p:nvPr/>
            </p:nvSpPr>
            <p:spPr>
              <a:xfrm>
                <a:off x="6208871" y="2071877"/>
                <a:ext cx="38854" cy="44767"/>
              </a:xfrm>
              <a:custGeom>
                <a:avLst/>
                <a:gdLst>
                  <a:gd name="connsiteX0" fmla="*/ 0 w 38854"/>
                  <a:gd name="connsiteY0" fmla="*/ 22479 h 44767"/>
                  <a:gd name="connsiteX1" fmla="*/ 22765 w 38854"/>
                  <a:gd name="connsiteY1" fmla="*/ 0 h 44767"/>
                  <a:gd name="connsiteX2" fmla="*/ 37052 w 38854"/>
                  <a:gd name="connsiteY2" fmla="*/ 4858 h 44767"/>
                  <a:gd name="connsiteX3" fmla="*/ 38005 w 38854"/>
                  <a:gd name="connsiteY3" fmla="*/ 11525 h 44767"/>
                  <a:gd name="connsiteX4" fmla="*/ 31475 w 38854"/>
                  <a:gd name="connsiteY4" fmla="*/ 12489 h 44767"/>
                  <a:gd name="connsiteX5" fmla="*/ 31337 w 38854"/>
                  <a:gd name="connsiteY5" fmla="*/ 12383 h 44767"/>
                  <a:gd name="connsiteX6" fmla="*/ 22765 w 38854"/>
                  <a:gd name="connsiteY6" fmla="*/ 9525 h 44767"/>
                  <a:gd name="connsiteX7" fmla="*/ 9906 w 38854"/>
                  <a:gd name="connsiteY7" fmla="*/ 22384 h 44767"/>
                  <a:gd name="connsiteX8" fmla="*/ 22765 w 38854"/>
                  <a:gd name="connsiteY8" fmla="*/ 35242 h 44767"/>
                  <a:gd name="connsiteX9" fmla="*/ 31337 w 38854"/>
                  <a:gd name="connsiteY9" fmla="*/ 32385 h 44767"/>
                  <a:gd name="connsiteX10" fmla="*/ 38005 w 38854"/>
                  <a:gd name="connsiteY10" fmla="*/ 33337 h 44767"/>
                  <a:gd name="connsiteX11" fmla="*/ 37052 w 38854"/>
                  <a:gd name="connsiteY11" fmla="*/ 40005 h 44767"/>
                  <a:gd name="connsiteX12" fmla="*/ 22765 w 38854"/>
                  <a:gd name="connsiteY12" fmla="*/ 44767 h 44767"/>
                  <a:gd name="connsiteX13" fmla="*/ 0 w 38854"/>
                  <a:gd name="connsiteY13"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54" h="44767">
                    <a:moveTo>
                      <a:pt x="0" y="22479"/>
                    </a:moveTo>
                    <a:cubicBezTo>
                      <a:pt x="207" y="10040"/>
                      <a:pt x="10324" y="50"/>
                      <a:pt x="22765" y="0"/>
                    </a:cubicBezTo>
                    <a:cubicBezTo>
                      <a:pt x="27929" y="20"/>
                      <a:pt x="32946" y="1726"/>
                      <a:pt x="37052" y="4858"/>
                    </a:cubicBezTo>
                    <a:cubicBezTo>
                      <a:pt x="39023" y="6513"/>
                      <a:pt x="39433" y="9385"/>
                      <a:pt x="38005" y="11525"/>
                    </a:cubicBezTo>
                    <a:cubicBezTo>
                      <a:pt x="36468" y="13594"/>
                      <a:pt x="33544" y="14026"/>
                      <a:pt x="31475" y="12489"/>
                    </a:cubicBezTo>
                    <a:cubicBezTo>
                      <a:pt x="31429" y="12454"/>
                      <a:pt x="31383" y="12419"/>
                      <a:pt x="31337" y="12383"/>
                    </a:cubicBezTo>
                    <a:cubicBezTo>
                      <a:pt x="28837" y="10580"/>
                      <a:pt x="25847" y="9583"/>
                      <a:pt x="22765" y="9525"/>
                    </a:cubicBezTo>
                    <a:cubicBezTo>
                      <a:pt x="15663" y="9525"/>
                      <a:pt x="9906" y="15282"/>
                      <a:pt x="9906" y="22384"/>
                    </a:cubicBezTo>
                    <a:cubicBezTo>
                      <a:pt x="9906" y="29485"/>
                      <a:pt x="15663" y="35242"/>
                      <a:pt x="22765" y="35242"/>
                    </a:cubicBezTo>
                    <a:cubicBezTo>
                      <a:pt x="25852" y="35216"/>
                      <a:pt x="28852" y="34216"/>
                      <a:pt x="31337" y="32385"/>
                    </a:cubicBezTo>
                    <a:cubicBezTo>
                      <a:pt x="33455" y="30860"/>
                      <a:pt x="36399" y="31281"/>
                      <a:pt x="38005" y="33337"/>
                    </a:cubicBezTo>
                    <a:cubicBezTo>
                      <a:pt x="39433" y="35478"/>
                      <a:pt x="39023" y="38350"/>
                      <a:pt x="37052" y="40005"/>
                    </a:cubicBezTo>
                    <a:cubicBezTo>
                      <a:pt x="32894" y="43026"/>
                      <a:pt x="27904" y="44689"/>
                      <a:pt x="22765" y="44767"/>
                    </a:cubicBezTo>
                    <a:cubicBezTo>
                      <a:pt x="10376" y="44770"/>
                      <a:pt x="259" y="34865"/>
                      <a:pt x="0" y="22479"/>
                    </a:cubicBezTo>
                    <a:close/>
                  </a:path>
                </a:pathLst>
              </a:custGeom>
              <a:solidFill>
                <a:srgbClr val="FFFFFF"/>
              </a:solidFill>
              <a:ln w="9525" cap="flat">
                <a:noFill/>
                <a:prstDash val="solid"/>
                <a:miter/>
              </a:ln>
            </p:spPr>
            <p:txBody>
              <a:bodyPr rtlCol="0" anchor="ctr"/>
              <a:lstStyle/>
              <a:p>
                <a:endParaRPr lang="zh-CN" altLang="en-US"/>
              </a:p>
            </p:txBody>
          </p:sp>
          <p:sp>
            <p:nvSpPr>
              <p:cNvPr id="161" name="任意多边形: 形状 160"/>
              <p:cNvSpPr/>
              <p:nvPr/>
            </p:nvSpPr>
            <p:spPr>
              <a:xfrm>
                <a:off x="6263308" y="2054471"/>
                <a:ext cx="38813" cy="63535"/>
              </a:xfrm>
              <a:custGeom>
                <a:avLst/>
                <a:gdLst>
                  <a:gd name="connsiteX0" fmla="*/ 9857 w 38813"/>
                  <a:gd name="connsiteY0" fmla="*/ 57221 h 63535"/>
                  <a:gd name="connsiteX1" fmla="*/ 4905 w 38813"/>
                  <a:gd name="connsiteY1" fmla="*/ 62175 h 63535"/>
                  <a:gd name="connsiteX2" fmla="*/ 4809 w 38813"/>
                  <a:gd name="connsiteY2" fmla="*/ 62174 h 63535"/>
                  <a:gd name="connsiteX3" fmla="*/ 46 w 38813"/>
                  <a:gd name="connsiteY3" fmla="*/ 58459 h 63535"/>
                  <a:gd name="connsiteX4" fmla="*/ 46 w 38813"/>
                  <a:gd name="connsiteY4" fmla="*/ 57221 h 63535"/>
                  <a:gd name="connsiteX5" fmla="*/ 46 w 38813"/>
                  <a:gd name="connsiteY5" fmla="*/ 4357 h 63535"/>
                  <a:gd name="connsiteX6" fmla="*/ 5738 w 38813"/>
                  <a:gd name="connsiteY6" fmla="*/ 48 h 63535"/>
                  <a:gd name="connsiteX7" fmla="*/ 10047 w 38813"/>
                  <a:gd name="connsiteY7" fmla="*/ 4357 h 63535"/>
                  <a:gd name="connsiteX8" fmla="*/ 10047 w 38813"/>
                  <a:gd name="connsiteY8" fmla="*/ 19978 h 63535"/>
                  <a:gd name="connsiteX9" fmla="*/ 19572 w 38813"/>
                  <a:gd name="connsiteY9" fmla="*/ 17406 h 63535"/>
                  <a:gd name="connsiteX10" fmla="*/ 38622 w 38813"/>
                  <a:gd name="connsiteY10" fmla="*/ 37028 h 63535"/>
                  <a:gd name="connsiteX11" fmla="*/ 38622 w 38813"/>
                  <a:gd name="connsiteY11" fmla="*/ 57221 h 63535"/>
                  <a:gd name="connsiteX12" fmla="*/ 35220 w 38813"/>
                  <a:gd name="connsiteY12" fmla="*/ 63344 h 63535"/>
                  <a:gd name="connsiteX13" fmla="*/ 29097 w 38813"/>
                  <a:gd name="connsiteY13" fmla="*/ 59942 h 63535"/>
                  <a:gd name="connsiteX14" fmla="*/ 29097 w 38813"/>
                  <a:gd name="connsiteY14" fmla="*/ 57221 h 63535"/>
                  <a:gd name="connsiteX15" fmla="*/ 29097 w 38813"/>
                  <a:gd name="connsiteY15" fmla="*/ 37028 h 63535"/>
                  <a:gd name="connsiteX16" fmla="*/ 19572 w 38813"/>
                  <a:gd name="connsiteY16" fmla="*/ 27503 h 63535"/>
                  <a:gd name="connsiteX17" fmla="*/ 10047 w 38813"/>
                  <a:gd name="connsiteY17" fmla="*/ 37028 h 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813" h="63535">
                    <a:moveTo>
                      <a:pt x="9857" y="57221"/>
                    </a:moveTo>
                    <a:cubicBezTo>
                      <a:pt x="9857" y="59956"/>
                      <a:pt x="7640" y="62174"/>
                      <a:pt x="4905" y="62175"/>
                    </a:cubicBezTo>
                    <a:cubicBezTo>
                      <a:pt x="4873" y="62175"/>
                      <a:pt x="4840" y="62174"/>
                      <a:pt x="4809" y="62174"/>
                    </a:cubicBezTo>
                    <a:cubicBezTo>
                      <a:pt x="2574" y="62127"/>
                      <a:pt x="636" y="60615"/>
                      <a:pt x="46" y="58459"/>
                    </a:cubicBezTo>
                    <a:cubicBezTo>
                      <a:pt x="-15" y="58049"/>
                      <a:pt x="-15" y="57631"/>
                      <a:pt x="46" y="57221"/>
                    </a:cubicBezTo>
                    <a:lnTo>
                      <a:pt x="46" y="4357"/>
                    </a:lnTo>
                    <a:cubicBezTo>
                      <a:pt x="428" y="1595"/>
                      <a:pt x="2977" y="-334"/>
                      <a:pt x="5738" y="48"/>
                    </a:cubicBezTo>
                    <a:cubicBezTo>
                      <a:pt x="7977" y="358"/>
                      <a:pt x="9738" y="2118"/>
                      <a:pt x="10047" y="4357"/>
                    </a:cubicBezTo>
                    <a:lnTo>
                      <a:pt x="10047" y="19978"/>
                    </a:lnTo>
                    <a:cubicBezTo>
                      <a:pt x="12962" y="18350"/>
                      <a:pt x="16234" y="17467"/>
                      <a:pt x="19572" y="17406"/>
                    </a:cubicBezTo>
                    <a:cubicBezTo>
                      <a:pt x="30207" y="17666"/>
                      <a:pt x="38677" y="26390"/>
                      <a:pt x="38622" y="37028"/>
                    </a:cubicBezTo>
                    <a:lnTo>
                      <a:pt x="38622" y="57221"/>
                    </a:lnTo>
                    <a:cubicBezTo>
                      <a:pt x="39374" y="59851"/>
                      <a:pt x="37850" y="62592"/>
                      <a:pt x="35220" y="63344"/>
                    </a:cubicBezTo>
                    <a:cubicBezTo>
                      <a:pt x="32590" y="64095"/>
                      <a:pt x="29849" y="62572"/>
                      <a:pt x="29097" y="59942"/>
                    </a:cubicBezTo>
                    <a:cubicBezTo>
                      <a:pt x="28843" y="59052"/>
                      <a:pt x="28843" y="58110"/>
                      <a:pt x="29097" y="57221"/>
                    </a:cubicBezTo>
                    <a:lnTo>
                      <a:pt x="29097" y="37028"/>
                    </a:lnTo>
                    <a:cubicBezTo>
                      <a:pt x="29097" y="31767"/>
                      <a:pt x="24833" y="27503"/>
                      <a:pt x="19572" y="27503"/>
                    </a:cubicBezTo>
                    <a:cubicBezTo>
                      <a:pt x="14312" y="27503"/>
                      <a:pt x="10047" y="31767"/>
                      <a:pt x="10047" y="37028"/>
                    </a:cubicBezTo>
                    <a:close/>
                  </a:path>
                </a:pathLst>
              </a:custGeom>
              <a:solidFill>
                <a:srgbClr val="FFFFFF"/>
              </a:solidFill>
              <a:ln w="9525" cap="flat">
                <a:noFill/>
                <a:prstDash val="solid"/>
                <a:miter/>
              </a:ln>
            </p:spPr>
            <p:txBody>
              <a:bodyPr rtlCol="0" anchor="ctr"/>
              <a:lstStyle/>
              <a:p>
                <a:endParaRPr lang="zh-CN" altLang="en-US"/>
              </a:p>
            </p:txBody>
          </p:sp>
          <p:sp>
            <p:nvSpPr>
              <p:cNvPr id="162" name="任意多边形: 形状 161"/>
              <p:cNvSpPr/>
              <p:nvPr/>
            </p:nvSpPr>
            <p:spPr>
              <a:xfrm>
                <a:off x="5195213" y="3312936"/>
                <a:ext cx="138895" cy="138849"/>
              </a:xfrm>
              <a:custGeom>
                <a:avLst/>
                <a:gdLst>
                  <a:gd name="connsiteX0" fmla="*/ 105926 w 138895"/>
                  <a:gd name="connsiteY0" fmla="*/ 128541 h 138849"/>
                  <a:gd name="connsiteX1" fmla="*/ 85923 w 138895"/>
                  <a:gd name="connsiteY1" fmla="*/ 136828 h 138849"/>
                  <a:gd name="connsiteX2" fmla="*/ 2029 w 138895"/>
                  <a:gd name="connsiteY2" fmla="*/ 86050 h 138849"/>
                  <a:gd name="connsiteX3" fmla="*/ 2008 w 138895"/>
                  <a:gd name="connsiteY3" fmla="*/ 85964 h 138849"/>
                  <a:gd name="connsiteX4" fmla="*/ 52943 w 138895"/>
                  <a:gd name="connsiteY4" fmla="*/ 2008 h 138849"/>
                  <a:gd name="connsiteX5" fmla="*/ 136899 w 138895"/>
                  <a:gd name="connsiteY5" fmla="*/ 52943 h 138849"/>
                  <a:gd name="connsiteX6" fmla="*/ 105926 w 138895"/>
                  <a:gd name="connsiteY6" fmla="*/ 128541 h 13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5" h="138849">
                    <a:moveTo>
                      <a:pt x="105926" y="128541"/>
                    </a:moveTo>
                    <a:cubicBezTo>
                      <a:pt x="99746" y="132358"/>
                      <a:pt x="92992" y="135156"/>
                      <a:pt x="85923" y="136828"/>
                    </a:cubicBezTo>
                    <a:cubicBezTo>
                      <a:pt x="48734" y="145973"/>
                      <a:pt x="11174" y="123239"/>
                      <a:pt x="2029" y="86050"/>
                    </a:cubicBezTo>
                    <a:cubicBezTo>
                      <a:pt x="2022" y="86021"/>
                      <a:pt x="2015" y="85993"/>
                      <a:pt x="2008" y="85964"/>
                    </a:cubicBezTo>
                    <a:cubicBezTo>
                      <a:pt x="-7111" y="48715"/>
                      <a:pt x="15693" y="11126"/>
                      <a:pt x="52943" y="2008"/>
                    </a:cubicBezTo>
                    <a:cubicBezTo>
                      <a:pt x="90192" y="-7111"/>
                      <a:pt x="127781" y="15693"/>
                      <a:pt x="136899" y="52943"/>
                    </a:cubicBezTo>
                    <a:cubicBezTo>
                      <a:pt x="144060" y="82193"/>
                      <a:pt x="131551" y="112724"/>
                      <a:pt x="105926" y="128541"/>
                    </a:cubicBezTo>
                    <a:close/>
                  </a:path>
                </a:pathLst>
              </a:custGeom>
              <a:solidFill>
                <a:srgbClr val="DBDBDB"/>
              </a:solidFill>
              <a:ln w="9525" cap="flat">
                <a:noFill/>
                <a:prstDash val="solid"/>
                <a:miter/>
              </a:ln>
            </p:spPr>
            <p:txBody>
              <a:bodyPr rtlCol="0" anchor="ctr"/>
              <a:lstStyle/>
              <a:p>
                <a:endParaRPr lang="zh-CN" altLang="en-US"/>
              </a:p>
            </p:txBody>
          </p:sp>
          <p:sp>
            <p:nvSpPr>
              <p:cNvPr id="163" name="任意多边形: 形状 162"/>
              <p:cNvSpPr/>
              <p:nvPr/>
            </p:nvSpPr>
            <p:spPr>
              <a:xfrm>
                <a:off x="5243512" y="3353276"/>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164" name="任意多边形: 形状 163"/>
              <p:cNvSpPr/>
              <p:nvPr/>
            </p:nvSpPr>
            <p:spPr>
              <a:xfrm>
                <a:off x="5228081" y="3398003"/>
                <a:ext cx="73056" cy="53806"/>
              </a:xfrm>
              <a:custGeom>
                <a:avLst/>
                <a:gdLst>
                  <a:gd name="connsiteX0" fmla="*/ 73057 w 73056"/>
                  <a:gd name="connsiteY0" fmla="*/ 34711 h 53806"/>
                  <a:gd name="connsiteX1" fmla="*/ 73057 w 73056"/>
                  <a:gd name="connsiteY1" fmla="*/ 43474 h 53806"/>
                  <a:gd name="connsiteX2" fmla="*/ 53054 w 73056"/>
                  <a:gd name="connsiteY2" fmla="*/ 51761 h 53806"/>
                  <a:gd name="connsiteX3" fmla="*/ 0 w 73056"/>
                  <a:gd name="connsiteY3" fmla="*/ 43379 h 53806"/>
                  <a:gd name="connsiteX4" fmla="*/ 0 w 73056"/>
                  <a:gd name="connsiteY4" fmla="*/ 34711 h 53806"/>
                  <a:gd name="connsiteX5" fmla="*/ 38394 w 73056"/>
                  <a:gd name="connsiteY5" fmla="*/ 49 h 53806"/>
                  <a:gd name="connsiteX6" fmla="*/ 73057 w 73056"/>
                  <a:gd name="connsiteY6" fmla="*/ 34711 h 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56" h="53806">
                    <a:moveTo>
                      <a:pt x="73057" y="34711"/>
                    </a:moveTo>
                    <a:lnTo>
                      <a:pt x="73057" y="43474"/>
                    </a:lnTo>
                    <a:cubicBezTo>
                      <a:pt x="66877" y="47291"/>
                      <a:pt x="60123" y="50089"/>
                      <a:pt x="53054" y="51761"/>
                    </a:cubicBezTo>
                    <a:cubicBezTo>
                      <a:pt x="34964" y="56274"/>
                      <a:pt x="15817" y="53249"/>
                      <a:pt x="0" y="43379"/>
                    </a:cubicBezTo>
                    <a:lnTo>
                      <a:pt x="0" y="34711"/>
                    </a:lnTo>
                    <a:cubicBezTo>
                      <a:pt x="1031" y="14537"/>
                      <a:pt x="18220" y="-982"/>
                      <a:pt x="38394" y="49"/>
                    </a:cubicBezTo>
                    <a:cubicBezTo>
                      <a:pt x="57127" y="1005"/>
                      <a:pt x="72100" y="15978"/>
                      <a:pt x="73057" y="34711"/>
                    </a:cubicBezTo>
                    <a:close/>
                  </a:path>
                </a:pathLst>
              </a:custGeom>
              <a:solidFill>
                <a:srgbClr val="FFFFFF"/>
              </a:solidFill>
              <a:ln w="9525" cap="flat">
                <a:noFill/>
                <a:prstDash val="solid"/>
                <a:miter/>
              </a:ln>
            </p:spPr>
            <p:txBody>
              <a:bodyPr rtlCol="0" anchor="ctr"/>
              <a:lstStyle/>
              <a:p>
                <a:endParaRPr lang="zh-CN" altLang="en-US"/>
              </a:p>
            </p:txBody>
          </p:sp>
          <p:sp>
            <p:nvSpPr>
              <p:cNvPr id="165" name="任意多边形: 形状 164"/>
              <p:cNvSpPr/>
              <p:nvPr/>
            </p:nvSpPr>
            <p:spPr>
              <a:xfrm>
                <a:off x="6963440"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66" name="任意多边形: 形状 165"/>
              <p:cNvSpPr/>
              <p:nvPr/>
            </p:nvSpPr>
            <p:spPr>
              <a:xfrm>
                <a:off x="6977251"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67" name="任意多边形: 形状 166"/>
              <p:cNvSpPr/>
              <p:nvPr/>
            </p:nvSpPr>
            <p:spPr>
              <a:xfrm>
                <a:off x="6991825"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68" name="任意多边形: 形状 167"/>
              <p:cNvSpPr/>
              <p:nvPr/>
            </p:nvSpPr>
            <p:spPr>
              <a:xfrm>
                <a:off x="5203507" y="3524345"/>
                <a:ext cx="1335500" cy="8667"/>
              </a:xfrm>
              <a:custGeom>
                <a:avLst/>
                <a:gdLst>
                  <a:gd name="connsiteX0" fmla="*/ 0 w 1335500"/>
                  <a:gd name="connsiteY0" fmla="*/ 4381 h 8667"/>
                  <a:gd name="connsiteX1" fmla="*/ 225457 w 1335500"/>
                  <a:gd name="connsiteY1" fmla="*/ 2286 h 8667"/>
                  <a:gd name="connsiteX2" fmla="*/ 411956 w 1335500"/>
                  <a:gd name="connsiteY2" fmla="*/ 1048 h 8667"/>
                  <a:gd name="connsiteX3" fmla="*/ 784860 w 1335500"/>
                  <a:gd name="connsiteY3" fmla="*/ 0 h 8667"/>
                  <a:gd name="connsiteX4" fmla="*/ 962501 w 1335500"/>
                  <a:gd name="connsiteY4" fmla="*/ 1048 h 8667"/>
                  <a:gd name="connsiteX5" fmla="*/ 1149001 w 1335500"/>
                  <a:gd name="connsiteY5" fmla="*/ 2286 h 8667"/>
                  <a:gd name="connsiteX6" fmla="*/ 1335500 w 1335500"/>
                  <a:gd name="connsiteY6" fmla="*/ 4381 h 8667"/>
                  <a:gd name="connsiteX7" fmla="*/ 1149001 w 1335500"/>
                  <a:gd name="connsiteY7" fmla="*/ 6477 h 8667"/>
                  <a:gd name="connsiteX8" fmla="*/ 962501 w 1335500"/>
                  <a:gd name="connsiteY8" fmla="*/ 7715 h 8667"/>
                  <a:gd name="connsiteX9" fmla="*/ 784860 w 1335500"/>
                  <a:gd name="connsiteY9" fmla="*/ 8668 h 8667"/>
                  <a:gd name="connsiteX10" fmla="*/ 411956 w 1335500"/>
                  <a:gd name="connsiteY10" fmla="*/ 7715 h 8667"/>
                  <a:gd name="connsiteX11" fmla="*/ 225457 w 1335500"/>
                  <a:gd name="connsiteY11" fmla="*/ 6477 h 8667"/>
                  <a:gd name="connsiteX12" fmla="*/ 0 w 1335500"/>
                  <a:gd name="connsiteY12"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5500" h="8667">
                    <a:moveTo>
                      <a:pt x="0" y="4381"/>
                    </a:moveTo>
                    <a:lnTo>
                      <a:pt x="225457" y="2286"/>
                    </a:lnTo>
                    <a:lnTo>
                      <a:pt x="411956" y="1048"/>
                    </a:lnTo>
                    <a:lnTo>
                      <a:pt x="784860" y="0"/>
                    </a:lnTo>
                    <a:lnTo>
                      <a:pt x="962501" y="1048"/>
                    </a:lnTo>
                    <a:lnTo>
                      <a:pt x="1149001" y="2286"/>
                    </a:lnTo>
                    <a:lnTo>
                      <a:pt x="1335500" y="4381"/>
                    </a:lnTo>
                    <a:lnTo>
                      <a:pt x="1149001" y="6477"/>
                    </a:lnTo>
                    <a:lnTo>
                      <a:pt x="962501" y="7715"/>
                    </a:lnTo>
                    <a:lnTo>
                      <a:pt x="784860" y="8668"/>
                    </a:lnTo>
                    <a:lnTo>
                      <a:pt x="411956" y="7715"/>
                    </a:lnTo>
                    <a:lnTo>
                      <a:pt x="225457" y="6477"/>
                    </a:lnTo>
                    <a:lnTo>
                      <a:pt x="0" y="4381"/>
                    </a:lnTo>
                    <a:close/>
                  </a:path>
                </a:pathLst>
              </a:custGeom>
              <a:solidFill>
                <a:srgbClr val="263238"/>
              </a:solidFill>
              <a:ln w="9525" cap="flat">
                <a:noFill/>
                <a:prstDash val="solid"/>
                <a:miter/>
              </a:ln>
            </p:spPr>
            <p:txBody>
              <a:bodyPr rtlCol="0" anchor="ctr"/>
              <a:lstStyle/>
              <a:p>
                <a:endParaRPr lang="zh-CN" altLang="en-US"/>
              </a:p>
            </p:txBody>
          </p:sp>
          <p:sp>
            <p:nvSpPr>
              <p:cNvPr id="169" name="任意多边形: 形状 168"/>
              <p:cNvSpPr/>
              <p:nvPr/>
            </p:nvSpPr>
            <p:spPr>
              <a:xfrm>
                <a:off x="5203507" y="3563874"/>
                <a:ext cx="1081278" cy="8667"/>
              </a:xfrm>
              <a:custGeom>
                <a:avLst/>
                <a:gdLst>
                  <a:gd name="connsiteX0" fmla="*/ 0 w 1081278"/>
                  <a:gd name="connsiteY0" fmla="*/ 4381 h 8667"/>
                  <a:gd name="connsiteX1" fmla="*/ 361188 w 1081278"/>
                  <a:gd name="connsiteY1" fmla="*/ 1048 h 8667"/>
                  <a:gd name="connsiteX2" fmla="*/ 676942 w 1081278"/>
                  <a:gd name="connsiteY2" fmla="*/ 0 h 8667"/>
                  <a:gd name="connsiteX3" fmla="*/ 992791 w 1081278"/>
                  <a:gd name="connsiteY3" fmla="*/ 1048 h 8667"/>
                  <a:gd name="connsiteX4" fmla="*/ 1081278 w 1081278"/>
                  <a:gd name="connsiteY4" fmla="*/ 4381 h 8667"/>
                  <a:gd name="connsiteX5" fmla="*/ 992791 w 1081278"/>
                  <a:gd name="connsiteY5" fmla="*/ 7715 h 8667"/>
                  <a:gd name="connsiteX6" fmla="*/ 676942 w 1081278"/>
                  <a:gd name="connsiteY6" fmla="*/ 8668 h 8667"/>
                  <a:gd name="connsiteX7" fmla="*/ 361188 w 1081278"/>
                  <a:gd name="connsiteY7" fmla="*/ 7715 h 8667"/>
                  <a:gd name="connsiteX8" fmla="*/ 0 w 1081278"/>
                  <a:gd name="connsiteY8"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1278" h="8667">
                    <a:moveTo>
                      <a:pt x="0" y="4381"/>
                    </a:moveTo>
                    <a:cubicBezTo>
                      <a:pt x="104775" y="2572"/>
                      <a:pt x="255937" y="1714"/>
                      <a:pt x="361188" y="1048"/>
                    </a:cubicBezTo>
                    <a:lnTo>
                      <a:pt x="676942" y="0"/>
                    </a:lnTo>
                    <a:lnTo>
                      <a:pt x="992791" y="1048"/>
                    </a:lnTo>
                    <a:lnTo>
                      <a:pt x="1081278" y="4381"/>
                    </a:lnTo>
                    <a:lnTo>
                      <a:pt x="992791" y="7715"/>
                    </a:lnTo>
                    <a:lnTo>
                      <a:pt x="676942" y="8668"/>
                    </a:lnTo>
                    <a:lnTo>
                      <a:pt x="361188" y="7715"/>
                    </a:lnTo>
                    <a:cubicBezTo>
                      <a:pt x="255937" y="6953"/>
                      <a:pt x="105251" y="6191"/>
                      <a:pt x="0" y="4381"/>
                    </a:cubicBezTo>
                    <a:close/>
                  </a:path>
                </a:pathLst>
              </a:custGeom>
              <a:solidFill>
                <a:srgbClr val="263238"/>
              </a:solidFill>
              <a:ln w="9525" cap="flat">
                <a:noFill/>
                <a:prstDash val="solid"/>
                <a:miter/>
              </a:ln>
            </p:spPr>
            <p:txBody>
              <a:bodyPr rtlCol="0" anchor="ctr"/>
              <a:lstStyle/>
              <a:p>
                <a:endParaRPr lang="zh-CN" altLang="en-US"/>
              </a:p>
            </p:txBody>
          </p:sp>
          <p:sp>
            <p:nvSpPr>
              <p:cNvPr id="170" name="任意多边形: 形状 169"/>
              <p:cNvSpPr/>
              <p:nvPr/>
            </p:nvSpPr>
            <p:spPr>
              <a:xfrm>
                <a:off x="5203507" y="3609593"/>
                <a:ext cx="1178337" cy="8572"/>
              </a:xfrm>
              <a:custGeom>
                <a:avLst/>
                <a:gdLst>
                  <a:gd name="connsiteX0" fmla="*/ 0 w 1178337"/>
                  <a:gd name="connsiteY0" fmla="*/ 4286 h 8572"/>
                  <a:gd name="connsiteX1" fmla="*/ 393668 w 1178337"/>
                  <a:gd name="connsiteY1" fmla="*/ 953 h 8572"/>
                  <a:gd name="connsiteX2" fmla="*/ 737806 w 1178337"/>
                  <a:gd name="connsiteY2" fmla="*/ 0 h 8572"/>
                  <a:gd name="connsiteX3" fmla="*/ 1081850 w 1178337"/>
                  <a:gd name="connsiteY3" fmla="*/ 953 h 8572"/>
                  <a:gd name="connsiteX4" fmla="*/ 1178338 w 1178337"/>
                  <a:gd name="connsiteY4" fmla="*/ 4286 h 8572"/>
                  <a:gd name="connsiteX5" fmla="*/ 1081850 w 1178337"/>
                  <a:gd name="connsiteY5" fmla="*/ 7620 h 8572"/>
                  <a:gd name="connsiteX6" fmla="*/ 737806 w 1178337"/>
                  <a:gd name="connsiteY6" fmla="*/ 8572 h 8572"/>
                  <a:gd name="connsiteX7" fmla="*/ 393668 w 1178337"/>
                  <a:gd name="connsiteY7" fmla="*/ 7620 h 8572"/>
                  <a:gd name="connsiteX8" fmla="*/ 0 w 1178337"/>
                  <a:gd name="connsiteY8" fmla="*/ 4286 h 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337" h="8572">
                    <a:moveTo>
                      <a:pt x="0" y="4286"/>
                    </a:moveTo>
                    <a:cubicBezTo>
                      <a:pt x="114300" y="2477"/>
                      <a:pt x="278892" y="1715"/>
                      <a:pt x="393668" y="953"/>
                    </a:cubicBezTo>
                    <a:lnTo>
                      <a:pt x="737806" y="0"/>
                    </a:lnTo>
                    <a:lnTo>
                      <a:pt x="1081850" y="953"/>
                    </a:lnTo>
                    <a:lnTo>
                      <a:pt x="1178338" y="4286"/>
                    </a:lnTo>
                    <a:lnTo>
                      <a:pt x="1081850" y="7620"/>
                    </a:lnTo>
                    <a:lnTo>
                      <a:pt x="737806" y="8572"/>
                    </a:lnTo>
                    <a:lnTo>
                      <a:pt x="393668" y="7620"/>
                    </a:lnTo>
                    <a:cubicBezTo>
                      <a:pt x="278892" y="6953"/>
                      <a:pt x="114681" y="6096"/>
                      <a:pt x="0" y="4286"/>
                    </a:cubicBezTo>
                    <a:close/>
                  </a:path>
                </a:pathLst>
              </a:custGeom>
              <a:solidFill>
                <a:srgbClr val="263238"/>
              </a:solidFill>
              <a:ln w="9525" cap="flat">
                <a:noFill/>
                <a:prstDash val="solid"/>
                <a:miter/>
              </a:ln>
            </p:spPr>
            <p:txBody>
              <a:bodyPr rtlCol="0" anchor="ctr"/>
              <a:lstStyle/>
              <a:p>
                <a:endParaRPr lang="zh-CN" altLang="en-US"/>
              </a:p>
            </p:txBody>
          </p:sp>
          <p:sp>
            <p:nvSpPr>
              <p:cNvPr id="171" name="任意多边形: 形状 170"/>
              <p:cNvSpPr/>
              <p:nvPr/>
            </p:nvSpPr>
            <p:spPr>
              <a:xfrm>
                <a:off x="5392197" y="3329273"/>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172" name="任意多边形: 形状 171"/>
              <p:cNvSpPr/>
              <p:nvPr/>
            </p:nvSpPr>
            <p:spPr>
              <a:xfrm>
                <a:off x="5392197" y="3396996"/>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sp>
            <p:nvSpPr>
              <p:cNvPr id="173" name="任意多边形: 形状 172"/>
              <p:cNvSpPr/>
              <p:nvPr/>
            </p:nvSpPr>
            <p:spPr>
              <a:xfrm>
                <a:off x="5195176" y="3759015"/>
                <a:ext cx="138895" cy="138906"/>
              </a:xfrm>
              <a:custGeom>
                <a:avLst/>
                <a:gdLst>
                  <a:gd name="connsiteX0" fmla="*/ 105962 w 138895"/>
                  <a:gd name="connsiteY0" fmla="*/ 128518 h 138906"/>
                  <a:gd name="connsiteX1" fmla="*/ 85959 w 138895"/>
                  <a:gd name="connsiteY1" fmla="*/ 136900 h 138906"/>
                  <a:gd name="connsiteX2" fmla="*/ 2007 w 138895"/>
                  <a:gd name="connsiteY2" fmla="*/ 85960 h 138906"/>
                  <a:gd name="connsiteX3" fmla="*/ 52947 w 138895"/>
                  <a:gd name="connsiteY3" fmla="*/ 2007 h 138906"/>
                  <a:gd name="connsiteX4" fmla="*/ 136900 w 138895"/>
                  <a:gd name="connsiteY4" fmla="*/ 52947 h 138906"/>
                  <a:gd name="connsiteX5" fmla="*/ 105962 w 138895"/>
                  <a:gd name="connsiteY5" fmla="*/ 128518 h 13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895" h="138906">
                    <a:moveTo>
                      <a:pt x="105962" y="128518"/>
                    </a:moveTo>
                    <a:cubicBezTo>
                      <a:pt x="99766" y="132326"/>
                      <a:pt x="93019" y="135153"/>
                      <a:pt x="85959" y="136900"/>
                    </a:cubicBezTo>
                    <a:cubicBezTo>
                      <a:pt x="48709" y="146016"/>
                      <a:pt x="11123" y="123209"/>
                      <a:pt x="2007" y="85960"/>
                    </a:cubicBezTo>
                    <a:cubicBezTo>
                      <a:pt x="-7110" y="48710"/>
                      <a:pt x="15698" y="11123"/>
                      <a:pt x="52947" y="2007"/>
                    </a:cubicBezTo>
                    <a:cubicBezTo>
                      <a:pt x="90197" y="-7110"/>
                      <a:pt x="127784" y="15698"/>
                      <a:pt x="136900" y="52947"/>
                    </a:cubicBezTo>
                    <a:cubicBezTo>
                      <a:pt x="144054" y="82180"/>
                      <a:pt x="131562" y="112695"/>
                      <a:pt x="105962" y="128518"/>
                    </a:cubicBezTo>
                    <a:close/>
                  </a:path>
                </a:pathLst>
              </a:custGeom>
              <a:solidFill>
                <a:srgbClr val="DBDBDB"/>
              </a:solidFill>
              <a:ln w="9525" cap="flat">
                <a:noFill/>
                <a:prstDash val="solid"/>
                <a:miter/>
              </a:ln>
            </p:spPr>
            <p:txBody>
              <a:bodyPr rtlCol="0" anchor="ctr"/>
              <a:lstStyle/>
              <a:p>
                <a:endParaRPr lang="zh-CN" altLang="en-US"/>
              </a:p>
            </p:txBody>
          </p:sp>
          <p:sp>
            <p:nvSpPr>
              <p:cNvPr id="174" name="任意多边形: 形状 173"/>
              <p:cNvSpPr/>
              <p:nvPr/>
            </p:nvSpPr>
            <p:spPr>
              <a:xfrm>
                <a:off x="5243512" y="3799427"/>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175" name="任意多边形: 形状 174"/>
              <p:cNvSpPr/>
              <p:nvPr/>
            </p:nvSpPr>
            <p:spPr>
              <a:xfrm>
                <a:off x="5228033" y="3840423"/>
                <a:ext cx="73152" cy="57483"/>
              </a:xfrm>
              <a:custGeom>
                <a:avLst/>
                <a:gdLst>
                  <a:gd name="connsiteX0" fmla="*/ 73105 w 73152"/>
                  <a:gd name="connsiteY0" fmla="*/ 38443 h 57483"/>
                  <a:gd name="connsiteX1" fmla="*/ 73105 w 73152"/>
                  <a:gd name="connsiteY1" fmla="*/ 47110 h 57483"/>
                  <a:gd name="connsiteX2" fmla="*/ 53103 w 73152"/>
                  <a:gd name="connsiteY2" fmla="*/ 55492 h 57483"/>
                  <a:gd name="connsiteX3" fmla="*/ 48 w 73152"/>
                  <a:gd name="connsiteY3" fmla="*/ 47110 h 57483"/>
                  <a:gd name="connsiteX4" fmla="*/ 48 w 73152"/>
                  <a:gd name="connsiteY4" fmla="*/ 38443 h 57483"/>
                  <a:gd name="connsiteX5" fmla="*/ 34711 w 73152"/>
                  <a:gd name="connsiteY5" fmla="*/ 48 h 57483"/>
                  <a:gd name="connsiteX6" fmla="*/ 73105 w 73152"/>
                  <a:gd name="connsiteY6" fmla="*/ 34711 h 57483"/>
                  <a:gd name="connsiteX7" fmla="*/ 73105 w 73152"/>
                  <a:gd name="connsiteY7" fmla="*/ 38443 h 5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52" h="57483">
                    <a:moveTo>
                      <a:pt x="73105" y="38443"/>
                    </a:moveTo>
                    <a:lnTo>
                      <a:pt x="73105" y="47110"/>
                    </a:lnTo>
                    <a:cubicBezTo>
                      <a:pt x="66909" y="50918"/>
                      <a:pt x="60162" y="53746"/>
                      <a:pt x="53103" y="55492"/>
                    </a:cubicBezTo>
                    <a:cubicBezTo>
                      <a:pt x="35009" y="59918"/>
                      <a:pt x="15897" y="56898"/>
                      <a:pt x="48" y="47110"/>
                    </a:cubicBezTo>
                    <a:lnTo>
                      <a:pt x="48" y="38443"/>
                    </a:lnTo>
                    <a:cubicBezTo>
                      <a:pt x="-982" y="18269"/>
                      <a:pt x="14537" y="1079"/>
                      <a:pt x="34711" y="48"/>
                    </a:cubicBezTo>
                    <a:cubicBezTo>
                      <a:pt x="54885" y="-982"/>
                      <a:pt x="72075" y="14537"/>
                      <a:pt x="73105" y="34711"/>
                    </a:cubicBezTo>
                    <a:cubicBezTo>
                      <a:pt x="73169" y="35954"/>
                      <a:pt x="73169" y="37200"/>
                      <a:pt x="73105" y="38443"/>
                    </a:cubicBezTo>
                    <a:close/>
                  </a:path>
                </a:pathLst>
              </a:custGeom>
              <a:solidFill>
                <a:srgbClr val="FFFFFF"/>
              </a:solidFill>
              <a:ln w="9525" cap="flat">
                <a:noFill/>
                <a:prstDash val="solid"/>
                <a:miter/>
              </a:ln>
            </p:spPr>
            <p:txBody>
              <a:bodyPr rtlCol="0" anchor="ctr"/>
              <a:lstStyle/>
              <a:p>
                <a:endParaRPr lang="zh-CN" altLang="en-US"/>
              </a:p>
            </p:txBody>
          </p:sp>
          <p:sp>
            <p:nvSpPr>
              <p:cNvPr id="176" name="任意多边形: 形状 175"/>
              <p:cNvSpPr/>
              <p:nvPr/>
            </p:nvSpPr>
            <p:spPr>
              <a:xfrm>
                <a:off x="6963440"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77" name="任意多边形: 形状 176"/>
              <p:cNvSpPr/>
              <p:nvPr/>
            </p:nvSpPr>
            <p:spPr>
              <a:xfrm>
                <a:off x="6977252"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78" name="任意多边形: 形状 177"/>
              <p:cNvSpPr/>
              <p:nvPr/>
            </p:nvSpPr>
            <p:spPr>
              <a:xfrm>
                <a:off x="6991825"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79" name="任意多边形: 形状 178"/>
              <p:cNvSpPr/>
              <p:nvPr/>
            </p:nvSpPr>
            <p:spPr>
              <a:xfrm rot="10800000">
                <a:off x="5195220" y="3985926"/>
                <a:ext cx="1802225" cy="622268"/>
              </a:xfrm>
              <a:custGeom>
                <a:avLst/>
                <a:gdLst>
                  <a:gd name="connsiteX0" fmla="*/ 0 w 1802225"/>
                  <a:gd name="connsiteY0" fmla="*/ 0 h 622268"/>
                  <a:gd name="connsiteX1" fmla="*/ 1802225 w 1802225"/>
                  <a:gd name="connsiteY1" fmla="*/ 0 h 622268"/>
                  <a:gd name="connsiteX2" fmla="*/ 1802225 w 1802225"/>
                  <a:gd name="connsiteY2" fmla="*/ 622268 h 622268"/>
                  <a:gd name="connsiteX3" fmla="*/ 0 w 1802225"/>
                  <a:gd name="connsiteY3" fmla="*/ 622268 h 622268"/>
                </a:gdLst>
                <a:ahLst/>
                <a:cxnLst>
                  <a:cxn ang="0">
                    <a:pos x="connsiteX0" y="connsiteY0"/>
                  </a:cxn>
                  <a:cxn ang="0">
                    <a:pos x="connsiteX1" y="connsiteY1"/>
                  </a:cxn>
                  <a:cxn ang="0">
                    <a:pos x="connsiteX2" y="connsiteY2"/>
                  </a:cxn>
                  <a:cxn ang="0">
                    <a:pos x="connsiteX3" y="connsiteY3"/>
                  </a:cxn>
                </a:cxnLst>
                <a:rect l="l" t="t" r="r" b="b"/>
                <a:pathLst>
                  <a:path w="1802225" h="622268">
                    <a:moveTo>
                      <a:pt x="0" y="0"/>
                    </a:moveTo>
                    <a:lnTo>
                      <a:pt x="1802225" y="0"/>
                    </a:lnTo>
                    <a:lnTo>
                      <a:pt x="1802225" y="622268"/>
                    </a:lnTo>
                    <a:lnTo>
                      <a:pt x="0" y="622268"/>
                    </a:lnTo>
                    <a:close/>
                  </a:path>
                </a:pathLst>
              </a:custGeom>
              <a:solidFill>
                <a:srgbClr val="C53F3F"/>
              </a:solidFill>
              <a:ln w="9525" cap="flat">
                <a:noFill/>
                <a:prstDash val="solid"/>
                <a:miter/>
              </a:ln>
            </p:spPr>
            <p:txBody>
              <a:bodyPr rtlCol="0" anchor="ctr"/>
              <a:lstStyle/>
              <a:p>
                <a:endParaRPr lang="zh-CN" altLang="en-US"/>
              </a:p>
            </p:txBody>
          </p:sp>
          <p:sp>
            <p:nvSpPr>
              <p:cNvPr id="180" name="任意多边形: 形状 179"/>
              <p:cNvSpPr/>
              <p:nvPr/>
            </p:nvSpPr>
            <p:spPr>
              <a:xfrm>
                <a:off x="5369739" y="4099715"/>
                <a:ext cx="162718" cy="162702"/>
              </a:xfrm>
              <a:custGeom>
                <a:avLst/>
                <a:gdLst>
                  <a:gd name="connsiteX0" fmla="*/ 1598 w 162718"/>
                  <a:gd name="connsiteY0" fmla="*/ 65376 h 162702"/>
                  <a:gd name="connsiteX1" fmla="*/ 65392 w 162718"/>
                  <a:gd name="connsiteY1" fmla="*/ 161104 h 162702"/>
                  <a:gd name="connsiteX2" fmla="*/ 161120 w 162718"/>
                  <a:gd name="connsiteY2" fmla="*/ 97311 h 162702"/>
                  <a:gd name="connsiteX3" fmla="*/ 97326 w 162718"/>
                  <a:gd name="connsiteY3" fmla="*/ 1582 h 162702"/>
                  <a:gd name="connsiteX4" fmla="*/ 65511 w 162718"/>
                  <a:gd name="connsiteY4" fmla="*/ 1559 h 162702"/>
                  <a:gd name="connsiteX5" fmla="*/ 1598 w 162718"/>
                  <a:gd name="connsiteY5" fmla="*/ 65376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62702">
                    <a:moveTo>
                      <a:pt x="1598" y="65376"/>
                    </a:moveTo>
                    <a:cubicBezTo>
                      <a:pt x="-7220" y="109427"/>
                      <a:pt x="21341" y="152286"/>
                      <a:pt x="65392" y="161104"/>
                    </a:cubicBezTo>
                    <a:cubicBezTo>
                      <a:pt x="109443" y="169923"/>
                      <a:pt x="152302" y="141361"/>
                      <a:pt x="161120" y="97311"/>
                    </a:cubicBezTo>
                    <a:cubicBezTo>
                      <a:pt x="169939" y="53260"/>
                      <a:pt x="141377" y="10401"/>
                      <a:pt x="97326" y="1582"/>
                    </a:cubicBezTo>
                    <a:cubicBezTo>
                      <a:pt x="86826" y="-519"/>
                      <a:pt x="76014" y="-528"/>
                      <a:pt x="65511" y="1559"/>
                    </a:cubicBezTo>
                    <a:cubicBezTo>
                      <a:pt x="33282" y="7987"/>
                      <a:pt x="8074" y="33156"/>
                      <a:pt x="1598" y="65376"/>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81" name="任意多边形: 形状 180"/>
              <p:cNvSpPr/>
              <p:nvPr/>
            </p:nvSpPr>
            <p:spPr>
              <a:xfrm>
                <a:off x="5983890" y="4123753"/>
                <a:ext cx="1013555" cy="373189"/>
              </a:xfrm>
              <a:custGeom>
                <a:avLst/>
                <a:gdLst>
                  <a:gd name="connsiteX0" fmla="*/ 0 w 1013555"/>
                  <a:gd name="connsiteY0" fmla="*/ 373189 h 373189"/>
                  <a:gd name="connsiteX1" fmla="*/ 1013555 w 1013555"/>
                  <a:gd name="connsiteY1" fmla="*/ 373189 h 373189"/>
                  <a:gd name="connsiteX2" fmla="*/ 506825 w 1013555"/>
                  <a:gd name="connsiteY2" fmla="*/ 0 h 373189"/>
                  <a:gd name="connsiteX3" fmla="*/ 0 w 1013555"/>
                  <a:gd name="connsiteY3" fmla="*/ 373189 h 373189"/>
                </a:gdLst>
                <a:ahLst/>
                <a:cxnLst>
                  <a:cxn ang="0">
                    <a:pos x="connsiteX0" y="connsiteY0"/>
                  </a:cxn>
                  <a:cxn ang="0">
                    <a:pos x="connsiteX1" y="connsiteY1"/>
                  </a:cxn>
                  <a:cxn ang="0">
                    <a:pos x="connsiteX2" y="connsiteY2"/>
                  </a:cxn>
                  <a:cxn ang="0">
                    <a:pos x="connsiteX3" y="connsiteY3"/>
                  </a:cxn>
                </a:cxnLst>
                <a:rect l="l" t="t" r="r" b="b"/>
                <a:pathLst>
                  <a:path w="1013555" h="373189">
                    <a:moveTo>
                      <a:pt x="0" y="373189"/>
                    </a:moveTo>
                    <a:lnTo>
                      <a:pt x="1013555" y="373189"/>
                    </a:lnTo>
                    <a:lnTo>
                      <a:pt x="506825" y="0"/>
                    </a:lnTo>
                    <a:lnTo>
                      <a:pt x="0" y="373189"/>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82" name="任意多边形: 形状 181"/>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C53F3F"/>
              </a:solidFill>
              <a:ln w="9525" cap="flat">
                <a:noFill/>
                <a:prstDash val="solid"/>
                <a:miter/>
              </a:ln>
            </p:spPr>
            <p:txBody>
              <a:bodyPr rtlCol="0" anchor="ctr"/>
              <a:lstStyle/>
              <a:p>
                <a:endParaRPr lang="zh-CN" altLang="en-US"/>
              </a:p>
            </p:txBody>
          </p:sp>
          <p:sp>
            <p:nvSpPr>
              <p:cNvPr id="183" name="任意多边形: 形状 182"/>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184" name="任意多边形: 形状 183"/>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C53F3F"/>
              </a:solidFill>
              <a:ln w="9525" cap="flat">
                <a:noFill/>
                <a:prstDash val="solid"/>
                <a:miter/>
              </a:ln>
            </p:spPr>
            <p:txBody>
              <a:bodyPr rtlCol="0" anchor="ctr"/>
              <a:lstStyle/>
              <a:p>
                <a:endParaRPr lang="zh-CN" altLang="en-US"/>
              </a:p>
            </p:txBody>
          </p:sp>
          <p:sp>
            <p:nvSpPr>
              <p:cNvPr id="185" name="任意多边形: 形状 184"/>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186" name="任意多边形: 形状 185"/>
              <p:cNvSpPr/>
              <p:nvPr/>
            </p:nvSpPr>
            <p:spPr>
              <a:xfrm>
                <a:off x="5392197" y="3780948"/>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187" name="任意多边形: 形状 186"/>
              <p:cNvSpPr/>
              <p:nvPr/>
            </p:nvSpPr>
            <p:spPr>
              <a:xfrm>
                <a:off x="5392197" y="3848671"/>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grpSp>
        <p:grpSp>
          <p:nvGrpSpPr>
            <p:cNvPr id="10" name="图形 2"/>
            <p:cNvGrpSpPr/>
            <p:nvPr/>
          </p:nvGrpSpPr>
          <p:grpSpPr>
            <a:xfrm>
              <a:off x="5738116" y="2265934"/>
              <a:ext cx="717722" cy="717810"/>
              <a:chOff x="5738116" y="2265934"/>
              <a:chExt cx="717722" cy="717810"/>
            </a:xfrm>
          </p:grpSpPr>
          <p:sp>
            <p:nvSpPr>
              <p:cNvPr id="101" name="任意多边形: 形状 100"/>
              <p:cNvSpPr/>
              <p:nvPr/>
            </p:nvSpPr>
            <p:spPr>
              <a:xfrm>
                <a:off x="5738116" y="2265934"/>
                <a:ext cx="717722" cy="717780"/>
              </a:xfrm>
              <a:custGeom>
                <a:avLst/>
                <a:gdLst>
                  <a:gd name="connsiteX0" fmla="*/ 547621 w 717722"/>
                  <a:gd name="connsiteY0" fmla="*/ 664051 h 717780"/>
                  <a:gd name="connsiteX1" fmla="*/ 444275 w 717722"/>
                  <a:gd name="connsiteY1" fmla="*/ 707390 h 717780"/>
                  <a:gd name="connsiteX2" fmla="*/ 10391 w 717722"/>
                  <a:gd name="connsiteY2" fmla="*/ 444275 h 717780"/>
                  <a:gd name="connsiteX3" fmla="*/ 273506 w 717722"/>
                  <a:gd name="connsiteY3" fmla="*/ 10391 h 717780"/>
                  <a:gd name="connsiteX4" fmla="*/ 707390 w 717722"/>
                  <a:gd name="connsiteY4" fmla="*/ 273506 h 717780"/>
                  <a:gd name="connsiteX5" fmla="*/ 547621 w 717722"/>
                  <a:gd name="connsiteY5" fmla="*/ 664051 h 71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7722" h="717780">
                    <a:moveTo>
                      <a:pt x="547621" y="664051"/>
                    </a:moveTo>
                    <a:cubicBezTo>
                      <a:pt x="515714" y="683934"/>
                      <a:pt x="480821" y="698567"/>
                      <a:pt x="444275" y="707390"/>
                    </a:cubicBezTo>
                    <a:cubicBezTo>
                      <a:pt x="251804" y="754546"/>
                      <a:pt x="57548" y="636746"/>
                      <a:pt x="10391" y="444275"/>
                    </a:cubicBezTo>
                    <a:cubicBezTo>
                      <a:pt x="-36766" y="251804"/>
                      <a:pt x="81035" y="57548"/>
                      <a:pt x="273506" y="10391"/>
                    </a:cubicBezTo>
                    <a:cubicBezTo>
                      <a:pt x="465977" y="-36766"/>
                      <a:pt x="660233" y="81035"/>
                      <a:pt x="707390" y="273506"/>
                    </a:cubicBezTo>
                    <a:cubicBezTo>
                      <a:pt x="744398" y="424555"/>
                      <a:pt x="679886" y="582250"/>
                      <a:pt x="547621" y="664051"/>
                    </a:cubicBezTo>
                    <a:close/>
                  </a:path>
                </a:pathLst>
              </a:custGeom>
              <a:solidFill>
                <a:srgbClr val="A6A6A6"/>
              </a:solidFill>
              <a:ln w="9525" cap="flat">
                <a:noFill/>
                <a:prstDash val="solid"/>
                <a:miter/>
              </a:ln>
            </p:spPr>
            <p:txBody>
              <a:bodyPr rtlCol="0" anchor="ctr"/>
              <a:lstStyle/>
              <a:p>
                <a:endParaRPr lang="zh-CN" altLang="en-US"/>
              </a:p>
            </p:txBody>
          </p:sp>
          <p:sp>
            <p:nvSpPr>
              <p:cNvPr id="102" name="任意多边形: 形状 101"/>
              <p:cNvSpPr/>
              <p:nvPr/>
            </p:nvSpPr>
            <p:spPr>
              <a:xfrm>
                <a:off x="5892261" y="2371669"/>
                <a:ext cx="472641" cy="480877"/>
              </a:xfrm>
              <a:custGeom>
                <a:avLst/>
                <a:gdLst>
                  <a:gd name="connsiteX0" fmla="*/ 472629 w 472641"/>
                  <a:gd name="connsiteY0" fmla="*/ 476306 h 480877"/>
                  <a:gd name="connsiteX1" fmla="*/ 468914 w 472641"/>
                  <a:gd name="connsiteY1" fmla="*/ 480878 h 480877"/>
                  <a:gd name="connsiteX2" fmla="*/ 451388 w 472641"/>
                  <a:gd name="connsiteY2" fmla="*/ 480878 h 480877"/>
                  <a:gd name="connsiteX3" fmla="*/ 426433 w 472641"/>
                  <a:gd name="connsiteY3" fmla="*/ 414203 h 480877"/>
                  <a:gd name="connsiteX4" fmla="*/ 434243 w 472641"/>
                  <a:gd name="connsiteY4" fmla="*/ 480878 h 480877"/>
                  <a:gd name="connsiteX5" fmla="*/ 399667 w 472641"/>
                  <a:gd name="connsiteY5" fmla="*/ 480401 h 480877"/>
                  <a:gd name="connsiteX6" fmla="*/ 375379 w 472641"/>
                  <a:gd name="connsiteY6" fmla="*/ 362101 h 480877"/>
                  <a:gd name="connsiteX7" fmla="*/ 365854 w 472641"/>
                  <a:gd name="connsiteY7" fmla="*/ 479925 h 480877"/>
                  <a:gd name="connsiteX8" fmla="*/ 94105 w 472641"/>
                  <a:gd name="connsiteY8" fmla="*/ 471353 h 480877"/>
                  <a:gd name="connsiteX9" fmla="*/ 79723 w 472641"/>
                  <a:gd name="connsiteY9" fmla="*/ 384961 h 480877"/>
                  <a:gd name="connsiteX10" fmla="*/ 61625 w 472641"/>
                  <a:gd name="connsiteY10" fmla="*/ 469638 h 480877"/>
                  <a:gd name="connsiteX11" fmla="*/ 4475 w 472641"/>
                  <a:gd name="connsiteY11" fmla="*/ 464780 h 480877"/>
                  <a:gd name="connsiteX12" fmla="*/ 94 w 472641"/>
                  <a:gd name="connsiteY12" fmla="*/ 417155 h 480877"/>
                  <a:gd name="connsiteX13" fmla="*/ 13238 w 472641"/>
                  <a:gd name="connsiteY13" fmla="*/ 328287 h 480877"/>
                  <a:gd name="connsiteX14" fmla="*/ 53719 w 472641"/>
                  <a:gd name="connsiteY14" fmla="*/ 247610 h 480877"/>
                  <a:gd name="connsiteX15" fmla="*/ 53719 w 472641"/>
                  <a:gd name="connsiteY15" fmla="*/ 247611 h 480877"/>
                  <a:gd name="connsiteX16" fmla="*/ 53719 w 472641"/>
                  <a:gd name="connsiteY16" fmla="*/ 247611 h 480877"/>
                  <a:gd name="connsiteX17" fmla="*/ 77437 w 472641"/>
                  <a:gd name="connsiteY17" fmla="*/ 193604 h 480877"/>
                  <a:gd name="connsiteX18" fmla="*/ 77437 w 472641"/>
                  <a:gd name="connsiteY18" fmla="*/ 193604 h 480877"/>
                  <a:gd name="connsiteX19" fmla="*/ 86009 w 472641"/>
                  <a:gd name="connsiteY19" fmla="*/ 151408 h 480877"/>
                  <a:gd name="connsiteX20" fmla="*/ 168686 w 472641"/>
                  <a:gd name="connsiteY20" fmla="*/ 44823 h 480877"/>
                  <a:gd name="connsiteX21" fmla="*/ 368140 w 472641"/>
                  <a:gd name="connsiteY21" fmla="*/ 74541 h 480877"/>
                  <a:gd name="connsiteX22" fmla="*/ 374521 w 472641"/>
                  <a:gd name="connsiteY22" fmla="*/ 97306 h 480877"/>
                  <a:gd name="connsiteX23" fmla="*/ 374521 w 472641"/>
                  <a:gd name="connsiteY23" fmla="*/ 97306 h 480877"/>
                  <a:gd name="connsiteX24" fmla="*/ 393571 w 472641"/>
                  <a:gd name="connsiteY24" fmla="*/ 198938 h 480877"/>
                  <a:gd name="connsiteX25" fmla="*/ 393571 w 472641"/>
                  <a:gd name="connsiteY25" fmla="*/ 198938 h 480877"/>
                  <a:gd name="connsiteX26" fmla="*/ 393571 w 472641"/>
                  <a:gd name="connsiteY26" fmla="*/ 198938 h 480877"/>
                  <a:gd name="connsiteX27" fmla="*/ 402239 w 472641"/>
                  <a:gd name="connsiteY27" fmla="*/ 234752 h 480877"/>
                  <a:gd name="connsiteX28" fmla="*/ 472629 w 472641"/>
                  <a:gd name="connsiteY28" fmla="*/ 476306 h 48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2641" h="480877">
                    <a:moveTo>
                      <a:pt x="472629" y="476306"/>
                    </a:moveTo>
                    <a:cubicBezTo>
                      <a:pt x="472800" y="478574"/>
                      <a:pt x="471169" y="480581"/>
                      <a:pt x="468914" y="480878"/>
                    </a:cubicBezTo>
                    <a:lnTo>
                      <a:pt x="451388" y="480878"/>
                    </a:lnTo>
                    <a:cubicBezTo>
                      <a:pt x="437862" y="436205"/>
                      <a:pt x="422813" y="400392"/>
                      <a:pt x="426433" y="414203"/>
                    </a:cubicBezTo>
                    <a:cubicBezTo>
                      <a:pt x="432158" y="435950"/>
                      <a:pt x="434787" y="458396"/>
                      <a:pt x="434243" y="480878"/>
                    </a:cubicBezTo>
                    <a:lnTo>
                      <a:pt x="399667" y="480401"/>
                    </a:lnTo>
                    <a:cubicBezTo>
                      <a:pt x="390142" y="402582"/>
                      <a:pt x="375093" y="344480"/>
                      <a:pt x="375379" y="362101"/>
                    </a:cubicBezTo>
                    <a:cubicBezTo>
                      <a:pt x="376331" y="433348"/>
                      <a:pt x="371283" y="455922"/>
                      <a:pt x="365854" y="479925"/>
                    </a:cubicBezTo>
                    <a:cubicBezTo>
                      <a:pt x="282415" y="478592"/>
                      <a:pt x="173068" y="475449"/>
                      <a:pt x="94105" y="471353"/>
                    </a:cubicBezTo>
                    <a:cubicBezTo>
                      <a:pt x="86962" y="428300"/>
                      <a:pt x="81247" y="381818"/>
                      <a:pt x="79723" y="384961"/>
                    </a:cubicBezTo>
                    <a:cubicBezTo>
                      <a:pt x="67816" y="408202"/>
                      <a:pt x="63149" y="442873"/>
                      <a:pt x="61625" y="469638"/>
                    </a:cubicBezTo>
                    <a:cubicBezTo>
                      <a:pt x="36479" y="468209"/>
                      <a:pt x="16381" y="466495"/>
                      <a:pt x="4475" y="464780"/>
                    </a:cubicBezTo>
                    <a:cubicBezTo>
                      <a:pt x="4475" y="464780"/>
                      <a:pt x="379" y="428681"/>
                      <a:pt x="94" y="417155"/>
                    </a:cubicBezTo>
                    <a:cubicBezTo>
                      <a:pt x="-716" y="386994"/>
                      <a:pt x="3732" y="356923"/>
                      <a:pt x="13238" y="328287"/>
                    </a:cubicBezTo>
                    <a:cubicBezTo>
                      <a:pt x="24013" y="300115"/>
                      <a:pt x="37575" y="273089"/>
                      <a:pt x="53719" y="247610"/>
                    </a:cubicBezTo>
                    <a:lnTo>
                      <a:pt x="53719" y="247611"/>
                    </a:lnTo>
                    <a:cubicBezTo>
                      <a:pt x="53719" y="247611"/>
                      <a:pt x="53719" y="247611"/>
                      <a:pt x="53719" y="247611"/>
                    </a:cubicBezTo>
                    <a:cubicBezTo>
                      <a:pt x="63661" y="230573"/>
                      <a:pt x="71619" y="212453"/>
                      <a:pt x="77437" y="193604"/>
                    </a:cubicBezTo>
                    <a:lnTo>
                      <a:pt x="77437" y="193604"/>
                    </a:lnTo>
                    <a:cubicBezTo>
                      <a:pt x="81446" y="179797"/>
                      <a:pt x="84313" y="165684"/>
                      <a:pt x="86009" y="151408"/>
                    </a:cubicBezTo>
                    <a:cubicBezTo>
                      <a:pt x="92200" y="99211"/>
                      <a:pt x="122014" y="56158"/>
                      <a:pt x="168686" y="44823"/>
                    </a:cubicBezTo>
                    <a:cubicBezTo>
                      <a:pt x="259840" y="-37092"/>
                      <a:pt x="345184" y="5580"/>
                      <a:pt x="368140" y="74541"/>
                    </a:cubicBezTo>
                    <a:cubicBezTo>
                      <a:pt x="370426" y="81304"/>
                      <a:pt x="372521" y="88924"/>
                      <a:pt x="374521" y="97306"/>
                    </a:cubicBezTo>
                    <a:lnTo>
                      <a:pt x="374521" y="97306"/>
                    </a:lnTo>
                    <a:cubicBezTo>
                      <a:pt x="381951" y="128167"/>
                      <a:pt x="388047" y="168077"/>
                      <a:pt x="393571" y="198938"/>
                    </a:cubicBezTo>
                    <a:cubicBezTo>
                      <a:pt x="393571" y="198938"/>
                      <a:pt x="393571" y="198938"/>
                      <a:pt x="393571" y="198938"/>
                    </a:cubicBezTo>
                    <a:lnTo>
                      <a:pt x="393571" y="198938"/>
                    </a:lnTo>
                    <a:cubicBezTo>
                      <a:pt x="395751" y="211036"/>
                      <a:pt x="398645" y="222996"/>
                      <a:pt x="402239" y="234752"/>
                    </a:cubicBezTo>
                    <a:cubicBezTo>
                      <a:pt x="421956" y="290949"/>
                      <a:pt x="470438" y="325334"/>
                      <a:pt x="472629" y="476306"/>
                    </a:cubicBezTo>
                    <a:close/>
                  </a:path>
                </a:pathLst>
              </a:custGeom>
              <a:solidFill>
                <a:srgbClr val="263238"/>
              </a:solidFill>
              <a:ln w="9525" cap="flat">
                <a:noFill/>
                <a:prstDash val="solid"/>
                <a:miter/>
              </a:ln>
            </p:spPr>
            <p:txBody>
              <a:bodyPr rtlCol="0" anchor="ctr"/>
              <a:lstStyle/>
              <a:p>
                <a:endParaRPr lang="zh-CN" altLang="en-US"/>
              </a:p>
            </p:txBody>
          </p:sp>
          <p:sp>
            <p:nvSpPr>
              <p:cNvPr id="103" name="任意多边形: 形状 102"/>
              <p:cNvSpPr/>
              <p:nvPr/>
            </p:nvSpPr>
            <p:spPr>
              <a:xfrm>
                <a:off x="5882292" y="2428592"/>
                <a:ext cx="160806" cy="406904"/>
              </a:xfrm>
              <a:custGeom>
                <a:avLst/>
                <a:gdLst>
                  <a:gd name="connsiteX0" fmla="*/ 157891 w 160806"/>
                  <a:gd name="connsiteY0" fmla="*/ 282 h 406904"/>
                  <a:gd name="connsiteX1" fmla="*/ 100741 w 160806"/>
                  <a:gd name="connsiteY1" fmla="*/ 76482 h 406904"/>
                  <a:gd name="connsiteX2" fmla="*/ 85406 w 160806"/>
                  <a:gd name="connsiteY2" fmla="*/ 140871 h 406904"/>
                  <a:gd name="connsiteX3" fmla="*/ 47877 w 160806"/>
                  <a:gd name="connsiteY3" fmla="*/ 195926 h 406904"/>
                  <a:gd name="connsiteX4" fmla="*/ 3776 w 160806"/>
                  <a:gd name="connsiteY4" fmla="*/ 287461 h 406904"/>
                  <a:gd name="connsiteX5" fmla="*/ 8348 w 160806"/>
                  <a:gd name="connsiteY5" fmla="*/ 406904 h 406904"/>
                  <a:gd name="connsiteX6" fmla="*/ 8348 w 160806"/>
                  <a:gd name="connsiteY6" fmla="*/ 406905 h 406904"/>
                  <a:gd name="connsiteX7" fmla="*/ 10349 w 160806"/>
                  <a:gd name="connsiteY7" fmla="*/ 283080 h 406904"/>
                  <a:gd name="connsiteX8" fmla="*/ 66165 w 160806"/>
                  <a:gd name="connsiteY8" fmla="*/ 187258 h 406904"/>
                  <a:gd name="connsiteX9" fmla="*/ 103217 w 160806"/>
                  <a:gd name="connsiteY9" fmla="*/ 104581 h 406904"/>
                  <a:gd name="connsiteX10" fmla="*/ 115123 w 160806"/>
                  <a:gd name="connsiteY10" fmla="*/ 48765 h 406904"/>
                  <a:gd name="connsiteX11" fmla="*/ 159510 w 160806"/>
                  <a:gd name="connsiteY11" fmla="*/ 4664 h 406904"/>
                  <a:gd name="connsiteX12" fmla="*/ 157891 w 160806"/>
                  <a:gd name="connsiteY12" fmla="*/ 282 h 406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806" h="406904">
                    <a:moveTo>
                      <a:pt x="157891" y="282"/>
                    </a:moveTo>
                    <a:cubicBezTo>
                      <a:pt x="126770" y="13870"/>
                      <a:pt x="105071" y="42802"/>
                      <a:pt x="100741" y="76482"/>
                    </a:cubicBezTo>
                    <a:cubicBezTo>
                      <a:pt x="98299" y="98495"/>
                      <a:pt x="93149" y="120121"/>
                      <a:pt x="85406" y="140871"/>
                    </a:cubicBezTo>
                    <a:cubicBezTo>
                      <a:pt x="75686" y="160977"/>
                      <a:pt x="63039" y="179530"/>
                      <a:pt x="47877" y="195926"/>
                    </a:cubicBezTo>
                    <a:cubicBezTo>
                      <a:pt x="24345" y="221335"/>
                      <a:pt x="8982" y="253222"/>
                      <a:pt x="3776" y="287461"/>
                    </a:cubicBezTo>
                    <a:cubicBezTo>
                      <a:pt x="-2496" y="327193"/>
                      <a:pt x="-943" y="367768"/>
                      <a:pt x="8348" y="406904"/>
                    </a:cubicBezTo>
                    <a:lnTo>
                      <a:pt x="8348" y="406905"/>
                    </a:lnTo>
                    <a:cubicBezTo>
                      <a:pt x="1112" y="365880"/>
                      <a:pt x="1791" y="323849"/>
                      <a:pt x="10349" y="283080"/>
                    </a:cubicBezTo>
                    <a:cubicBezTo>
                      <a:pt x="18921" y="242027"/>
                      <a:pt x="42162" y="217357"/>
                      <a:pt x="66165" y="187258"/>
                    </a:cubicBezTo>
                    <a:cubicBezTo>
                      <a:pt x="85476" y="163379"/>
                      <a:pt x="98245" y="134887"/>
                      <a:pt x="103217" y="104581"/>
                    </a:cubicBezTo>
                    <a:cubicBezTo>
                      <a:pt x="106456" y="85531"/>
                      <a:pt x="107123" y="66481"/>
                      <a:pt x="115123" y="48765"/>
                    </a:cubicBezTo>
                    <a:cubicBezTo>
                      <a:pt x="125169" y="29951"/>
                      <a:pt x="140632" y="14588"/>
                      <a:pt x="159510" y="4664"/>
                    </a:cubicBezTo>
                    <a:cubicBezTo>
                      <a:pt x="162177" y="2664"/>
                      <a:pt x="160272" y="-1051"/>
                      <a:pt x="157891" y="282"/>
                    </a:cubicBezTo>
                    <a:close/>
                  </a:path>
                </a:pathLst>
              </a:custGeom>
              <a:solidFill>
                <a:srgbClr val="263238"/>
              </a:solidFill>
              <a:ln w="9525" cap="flat">
                <a:noFill/>
                <a:prstDash val="solid"/>
                <a:miter/>
              </a:ln>
            </p:spPr>
            <p:txBody>
              <a:bodyPr rtlCol="0" anchor="ctr"/>
              <a:lstStyle/>
              <a:p>
                <a:endParaRPr lang="zh-CN" altLang="en-US"/>
              </a:p>
            </p:txBody>
          </p:sp>
          <p:sp>
            <p:nvSpPr>
              <p:cNvPr id="104" name="任意多边形: 形状 103"/>
              <p:cNvSpPr/>
              <p:nvPr/>
            </p:nvSpPr>
            <p:spPr>
              <a:xfrm>
                <a:off x="6265900" y="2467673"/>
                <a:ext cx="115799" cy="372860"/>
              </a:xfrm>
              <a:custGeom>
                <a:avLst/>
                <a:gdLst>
                  <a:gd name="connsiteX0" fmla="*/ 76797 w 115799"/>
                  <a:gd name="connsiteY0" fmla="*/ 200755 h 372860"/>
                  <a:gd name="connsiteX1" fmla="*/ 25266 w 115799"/>
                  <a:gd name="connsiteY1" fmla="*/ 105029 h 372860"/>
                  <a:gd name="connsiteX2" fmla="*/ 787 w 115799"/>
                  <a:gd name="connsiteY2" fmla="*/ 254 h 372860"/>
                  <a:gd name="connsiteX3" fmla="*/ 25 w 115799"/>
                  <a:gd name="connsiteY3" fmla="*/ 254 h 372860"/>
                  <a:gd name="connsiteX4" fmla="*/ 49079 w 115799"/>
                  <a:gd name="connsiteY4" fmla="*/ 174085 h 372860"/>
                  <a:gd name="connsiteX5" fmla="*/ 96704 w 115799"/>
                  <a:gd name="connsiteY5" fmla="*/ 262668 h 372860"/>
                  <a:gd name="connsiteX6" fmla="*/ 111658 w 115799"/>
                  <a:gd name="connsiteY6" fmla="*/ 371824 h 372860"/>
                  <a:gd name="connsiteX7" fmla="*/ 113373 w 115799"/>
                  <a:gd name="connsiteY7" fmla="*/ 371824 h 372860"/>
                  <a:gd name="connsiteX8" fmla="*/ 76797 w 115799"/>
                  <a:gd name="connsiteY8" fmla="*/ 200755 h 37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799" h="372860">
                    <a:moveTo>
                      <a:pt x="76797" y="200755"/>
                    </a:moveTo>
                    <a:cubicBezTo>
                      <a:pt x="56985" y="169609"/>
                      <a:pt x="35934" y="142748"/>
                      <a:pt x="25266" y="105029"/>
                    </a:cubicBezTo>
                    <a:cubicBezTo>
                      <a:pt x="15741" y="70644"/>
                      <a:pt x="10788" y="34735"/>
                      <a:pt x="787" y="254"/>
                    </a:cubicBezTo>
                    <a:cubicBezTo>
                      <a:pt x="787" y="-318"/>
                      <a:pt x="-165" y="254"/>
                      <a:pt x="25" y="254"/>
                    </a:cubicBezTo>
                    <a:cubicBezTo>
                      <a:pt x="14979" y="61119"/>
                      <a:pt x="15551" y="121507"/>
                      <a:pt x="49079" y="174085"/>
                    </a:cubicBezTo>
                    <a:cubicBezTo>
                      <a:pt x="67272" y="202660"/>
                      <a:pt x="85560" y="229140"/>
                      <a:pt x="96704" y="262668"/>
                    </a:cubicBezTo>
                    <a:cubicBezTo>
                      <a:pt x="108076" y="297889"/>
                      <a:pt x="113139" y="334842"/>
                      <a:pt x="111658" y="371824"/>
                    </a:cubicBezTo>
                    <a:cubicBezTo>
                      <a:pt x="111658" y="373158"/>
                      <a:pt x="113278" y="373253"/>
                      <a:pt x="113373" y="371824"/>
                    </a:cubicBezTo>
                    <a:cubicBezTo>
                      <a:pt x="121627" y="312276"/>
                      <a:pt x="108680" y="251722"/>
                      <a:pt x="76797" y="200755"/>
                    </a:cubicBezTo>
                    <a:close/>
                  </a:path>
                </a:pathLst>
              </a:custGeom>
              <a:solidFill>
                <a:srgbClr val="263238"/>
              </a:solidFill>
              <a:ln w="9525" cap="flat">
                <a:noFill/>
                <a:prstDash val="solid"/>
                <a:miter/>
              </a:ln>
            </p:spPr>
            <p:txBody>
              <a:bodyPr rtlCol="0" anchor="ctr"/>
              <a:lstStyle/>
              <a:p>
                <a:endParaRPr lang="zh-CN" altLang="en-US"/>
              </a:p>
            </p:txBody>
          </p:sp>
          <p:sp>
            <p:nvSpPr>
              <p:cNvPr id="105" name="任意多边形: 形状 104"/>
              <p:cNvSpPr/>
              <p:nvPr/>
            </p:nvSpPr>
            <p:spPr>
              <a:xfrm>
                <a:off x="6096497" y="2733004"/>
                <a:ext cx="223054" cy="242034"/>
              </a:xfrm>
              <a:custGeom>
                <a:avLst/>
                <a:gdLst>
                  <a:gd name="connsiteX0" fmla="*/ 223054 w 223054"/>
                  <a:gd name="connsiteY0" fmla="*/ 173169 h 242034"/>
                  <a:gd name="connsiteX1" fmla="*/ 204004 w 223054"/>
                  <a:gd name="connsiteY1" fmla="*/ 187361 h 242034"/>
                  <a:gd name="connsiteX2" fmla="*/ 189336 w 223054"/>
                  <a:gd name="connsiteY2" fmla="*/ 196886 h 242034"/>
                  <a:gd name="connsiteX3" fmla="*/ 188383 w 223054"/>
                  <a:gd name="connsiteY3" fmla="*/ 197457 h 242034"/>
                  <a:gd name="connsiteX4" fmla="*/ 174001 w 223054"/>
                  <a:gd name="connsiteY4" fmla="*/ 205839 h 242034"/>
                  <a:gd name="connsiteX5" fmla="*/ 167619 w 223054"/>
                  <a:gd name="connsiteY5" fmla="*/ 209364 h 242034"/>
                  <a:gd name="connsiteX6" fmla="*/ 123328 w 223054"/>
                  <a:gd name="connsiteY6" fmla="*/ 229271 h 242034"/>
                  <a:gd name="connsiteX7" fmla="*/ 112469 w 223054"/>
                  <a:gd name="connsiteY7" fmla="*/ 232986 h 242034"/>
                  <a:gd name="connsiteX8" fmla="*/ 86371 w 223054"/>
                  <a:gd name="connsiteY8" fmla="*/ 240415 h 242034"/>
                  <a:gd name="connsiteX9" fmla="*/ 79227 w 223054"/>
                  <a:gd name="connsiteY9" fmla="*/ 242034 h 242034"/>
                  <a:gd name="connsiteX10" fmla="*/ 75226 w 223054"/>
                  <a:gd name="connsiteY10" fmla="*/ 234510 h 242034"/>
                  <a:gd name="connsiteX11" fmla="*/ 73512 w 223054"/>
                  <a:gd name="connsiteY11" fmla="*/ 231271 h 242034"/>
                  <a:gd name="connsiteX12" fmla="*/ 63987 w 223054"/>
                  <a:gd name="connsiteY12" fmla="*/ 213840 h 242034"/>
                  <a:gd name="connsiteX13" fmla="*/ 62272 w 223054"/>
                  <a:gd name="connsiteY13" fmla="*/ 210602 h 242034"/>
                  <a:gd name="connsiteX14" fmla="*/ 53414 w 223054"/>
                  <a:gd name="connsiteY14" fmla="*/ 193266 h 242034"/>
                  <a:gd name="connsiteX15" fmla="*/ 51795 w 223054"/>
                  <a:gd name="connsiteY15" fmla="*/ 190123 h 242034"/>
                  <a:gd name="connsiteX16" fmla="*/ 43127 w 223054"/>
                  <a:gd name="connsiteY16" fmla="*/ 172502 h 242034"/>
                  <a:gd name="connsiteX17" fmla="*/ 41603 w 223054"/>
                  <a:gd name="connsiteY17" fmla="*/ 169359 h 242034"/>
                  <a:gd name="connsiteX18" fmla="*/ 33602 w 223054"/>
                  <a:gd name="connsiteY18" fmla="*/ 151928 h 242034"/>
                  <a:gd name="connsiteX19" fmla="*/ 32269 w 223054"/>
                  <a:gd name="connsiteY19" fmla="*/ 148785 h 242034"/>
                  <a:gd name="connsiteX20" fmla="*/ 32269 w 223054"/>
                  <a:gd name="connsiteY20" fmla="*/ 147737 h 242034"/>
                  <a:gd name="connsiteX21" fmla="*/ 25601 w 223054"/>
                  <a:gd name="connsiteY21" fmla="*/ 131259 h 242034"/>
                  <a:gd name="connsiteX22" fmla="*/ 24268 w 223054"/>
                  <a:gd name="connsiteY22" fmla="*/ 127925 h 242034"/>
                  <a:gd name="connsiteX23" fmla="*/ 19791 w 223054"/>
                  <a:gd name="connsiteY23" fmla="*/ 115733 h 242034"/>
                  <a:gd name="connsiteX24" fmla="*/ 17886 w 223054"/>
                  <a:gd name="connsiteY24" fmla="*/ 110494 h 242034"/>
                  <a:gd name="connsiteX25" fmla="*/ 16743 w 223054"/>
                  <a:gd name="connsiteY25" fmla="*/ 107256 h 242034"/>
                  <a:gd name="connsiteX26" fmla="*/ 11028 w 223054"/>
                  <a:gd name="connsiteY26" fmla="*/ 89634 h 242034"/>
                  <a:gd name="connsiteX27" fmla="*/ 10075 w 223054"/>
                  <a:gd name="connsiteY27" fmla="*/ 86396 h 242034"/>
                  <a:gd name="connsiteX28" fmla="*/ 5408 w 223054"/>
                  <a:gd name="connsiteY28" fmla="*/ 68775 h 242034"/>
                  <a:gd name="connsiteX29" fmla="*/ 4646 w 223054"/>
                  <a:gd name="connsiteY29" fmla="*/ 65631 h 242034"/>
                  <a:gd name="connsiteX30" fmla="*/ 4646 w 223054"/>
                  <a:gd name="connsiteY30" fmla="*/ 64393 h 242034"/>
                  <a:gd name="connsiteX31" fmla="*/ 1598 w 223054"/>
                  <a:gd name="connsiteY31" fmla="*/ 47915 h 242034"/>
                  <a:gd name="connsiteX32" fmla="*/ 1122 w 223054"/>
                  <a:gd name="connsiteY32" fmla="*/ 44676 h 242034"/>
                  <a:gd name="connsiteX33" fmla="*/ 74 w 223054"/>
                  <a:gd name="connsiteY33" fmla="*/ 26960 h 242034"/>
                  <a:gd name="connsiteX34" fmla="*/ 74 w 223054"/>
                  <a:gd name="connsiteY34" fmla="*/ 23721 h 242034"/>
                  <a:gd name="connsiteX35" fmla="*/ 6075 w 223054"/>
                  <a:gd name="connsiteY35" fmla="*/ 5529 h 242034"/>
                  <a:gd name="connsiteX36" fmla="*/ 9694 w 223054"/>
                  <a:gd name="connsiteY36" fmla="*/ 2195 h 242034"/>
                  <a:gd name="connsiteX37" fmla="*/ 9694 w 223054"/>
                  <a:gd name="connsiteY37" fmla="*/ 2195 h 242034"/>
                  <a:gd name="connsiteX38" fmla="*/ 11314 w 223054"/>
                  <a:gd name="connsiteY38" fmla="*/ 1433 h 242034"/>
                  <a:gd name="connsiteX39" fmla="*/ 11314 w 223054"/>
                  <a:gd name="connsiteY39" fmla="*/ 1433 h 242034"/>
                  <a:gd name="connsiteX40" fmla="*/ 13123 w 223054"/>
                  <a:gd name="connsiteY40" fmla="*/ 671 h 242034"/>
                  <a:gd name="connsiteX41" fmla="*/ 13695 w 223054"/>
                  <a:gd name="connsiteY41" fmla="*/ 671 h 242034"/>
                  <a:gd name="connsiteX42" fmla="*/ 13695 w 223054"/>
                  <a:gd name="connsiteY42" fmla="*/ 671 h 242034"/>
                  <a:gd name="connsiteX43" fmla="*/ 14171 w 223054"/>
                  <a:gd name="connsiteY43" fmla="*/ 671 h 242034"/>
                  <a:gd name="connsiteX44" fmla="*/ 27030 w 223054"/>
                  <a:gd name="connsiteY44" fmla="*/ 671 h 242034"/>
                  <a:gd name="connsiteX45" fmla="*/ 30459 w 223054"/>
                  <a:gd name="connsiteY45" fmla="*/ 1623 h 242034"/>
                  <a:gd name="connsiteX46" fmla="*/ 35317 w 223054"/>
                  <a:gd name="connsiteY46" fmla="*/ 3243 h 242034"/>
                  <a:gd name="connsiteX47" fmla="*/ 35317 w 223054"/>
                  <a:gd name="connsiteY47" fmla="*/ 3243 h 242034"/>
                  <a:gd name="connsiteX48" fmla="*/ 61510 w 223054"/>
                  <a:gd name="connsiteY48" fmla="*/ 17149 h 242034"/>
                  <a:gd name="connsiteX49" fmla="*/ 77131 w 223054"/>
                  <a:gd name="connsiteY49" fmla="*/ 27817 h 242034"/>
                  <a:gd name="connsiteX50" fmla="*/ 163428 w 223054"/>
                  <a:gd name="connsiteY50" fmla="*/ 109637 h 242034"/>
                  <a:gd name="connsiteX51" fmla="*/ 223054 w 223054"/>
                  <a:gd name="connsiteY51" fmla="*/ 173169 h 24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23054" h="242034">
                    <a:moveTo>
                      <a:pt x="223054" y="173169"/>
                    </a:moveTo>
                    <a:cubicBezTo>
                      <a:pt x="216863" y="178217"/>
                      <a:pt x="210481" y="182694"/>
                      <a:pt x="204004" y="187361"/>
                    </a:cubicBezTo>
                    <a:cubicBezTo>
                      <a:pt x="199242" y="190695"/>
                      <a:pt x="194479" y="193933"/>
                      <a:pt x="189336" y="196886"/>
                    </a:cubicBezTo>
                    <a:lnTo>
                      <a:pt x="188383" y="197457"/>
                    </a:lnTo>
                    <a:cubicBezTo>
                      <a:pt x="183716" y="200410"/>
                      <a:pt x="178858" y="203172"/>
                      <a:pt x="174001" y="205839"/>
                    </a:cubicBezTo>
                    <a:lnTo>
                      <a:pt x="167619" y="209364"/>
                    </a:lnTo>
                    <a:cubicBezTo>
                      <a:pt x="153346" y="217042"/>
                      <a:pt x="138545" y="223694"/>
                      <a:pt x="123328" y="229271"/>
                    </a:cubicBezTo>
                    <a:cubicBezTo>
                      <a:pt x="119772" y="230604"/>
                      <a:pt x="116152" y="231843"/>
                      <a:pt x="112469" y="232986"/>
                    </a:cubicBezTo>
                    <a:cubicBezTo>
                      <a:pt x="103992" y="235748"/>
                      <a:pt x="95229" y="238224"/>
                      <a:pt x="86371" y="240415"/>
                    </a:cubicBezTo>
                    <a:lnTo>
                      <a:pt x="79227" y="242034"/>
                    </a:lnTo>
                    <a:cubicBezTo>
                      <a:pt x="77893" y="239463"/>
                      <a:pt x="76464" y="236986"/>
                      <a:pt x="75226" y="234510"/>
                    </a:cubicBezTo>
                    <a:cubicBezTo>
                      <a:pt x="74581" y="233471"/>
                      <a:pt x="74008" y="232389"/>
                      <a:pt x="73512" y="231271"/>
                    </a:cubicBezTo>
                    <a:cubicBezTo>
                      <a:pt x="70273" y="225270"/>
                      <a:pt x="67130" y="219460"/>
                      <a:pt x="63987" y="213840"/>
                    </a:cubicBezTo>
                    <a:cubicBezTo>
                      <a:pt x="63361" y="212791"/>
                      <a:pt x="62789" y="211710"/>
                      <a:pt x="62272" y="210602"/>
                    </a:cubicBezTo>
                    <a:cubicBezTo>
                      <a:pt x="59129" y="204601"/>
                      <a:pt x="56176" y="198791"/>
                      <a:pt x="53414" y="193266"/>
                    </a:cubicBezTo>
                    <a:cubicBezTo>
                      <a:pt x="52843" y="192219"/>
                      <a:pt x="52271" y="191171"/>
                      <a:pt x="51795" y="190123"/>
                    </a:cubicBezTo>
                    <a:cubicBezTo>
                      <a:pt x="48652" y="183932"/>
                      <a:pt x="45794" y="178026"/>
                      <a:pt x="43127" y="172502"/>
                    </a:cubicBezTo>
                    <a:cubicBezTo>
                      <a:pt x="42556" y="171454"/>
                      <a:pt x="42079" y="170406"/>
                      <a:pt x="41603" y="169359"/>
                    </a:cubicBezTo>
                    <a:cubicBezTo>
                      <a:pt x="38618" y="163009"/>
                      <a:pt x="35952" y="157198"/>
                      <a:pt x="33602" y="151928"/>
                    </a:cubicBezTo>
                    <a:cubicBezTo>
                      <a:pt x="33126" y="150880"/>
                      <a:pt x="32650" y="149832"/>
                      <a:pt x="32269" y="148785"/>
                    </a:cubicBezTo>
                    <a:lnTo>
                      <a:pt x="32269" y="147737"/>
                    </a:lnTo>
                    <a:cubicBezTo>
                      <a:pt x="30268" y="143070"/>
                      <a:pt x="27982" y="137545"/>
                      <a:pt x="25601" y="131259"/>
                    </a:cubicBezTo>
                    <a:cubicBezTo>
                      <a:pt x="25601" y="130211"/>
                      <a:pt x="24744" y="129068"/>
                      <a:pt x="24268" y="127925"/>
                    </a:cubicBezTo>
                    <a:cubicBezTo>
                      <a:pt x="22744" y="124115"/>
                      <a:pt x="21220" y="120019"/>
                      <a:pt x="19791" y="115733"/>
                    </a:cubicBezTo>
                    <a:cubicBezTo>
                      <a:pt x="19124" y="114018"/>
                      <a:pt x="18457" y="112304"/>
                      <a:pt x="17886" y="110494"/>
                    </a:cubicBezTo>
                    <a:lnTo>
                      <a:pt x="16743" y="107256"/>
                    </a:lnTo>
                    <a:cubicBezTo>
                      <a:pt x="14838" y="101541"/>
                      <a:pt x="12838" y="95635"/>
                      <a:pt x="11028" y="89634"/>
                    </a:cubicBezTo>
                    <a:cubicBezTo>
                      <a:pt x="11028" y="88587"/>
                      <a:pt x="10456" y="87539"/>
                      <a:pt x="10075" y="86396"/>
                    </a:cubicBezTo>
                    <a:cubicBezTo>
                      <a:pt x="8361" y="80490"/>
                      <a:pt x="6742" y="74585"/>
                      <a:pt x="5408" y="68775"/>
                    </a:cubicBezTo>
                    <a:cubicBezTo>
                      <a:pt x="5408" y="67727"/>
                      <a:pt x="4837" y="66679"/>
                      <a:pt x="4646" y="65631"/>
                    </a:cubicBezTo>
                    <a:lnTo>
                      <a:pt x="4646" y="64393"/>
                    </a:lnTo>
                    <a:cubicBezTo>
                      <a:pt x="3334" y="58959"/>
                      <a:pt x="2316" y="53458"/>
                      <a:pt x="1598" y="47915"/>
                    </a:cubicBezTo>
                    <a:cubicBezTo>
                      <a:pt x="1346" y="46851"/>
                      <a:pt x="1187" y="45767"/>
                      <a:pt x="1122" y="44676"/>
                    </a:cubicBezTo>
                    <a:cubicBezTo>
                      <a:pt x="183" y="38821"/>
                      <a:pt x="-168" y="32886"/>
                      <a:pt x="74" y="26960"/>
                    </a:cubicBezTo>
                    <a:cubicBezTo>
                      <a:pt x="-24" y="25883"/>
                      <a:pt x="-24" y="24799"/>
                      <a:pt x="74" y="23721"/>
                    </a:cubicBezTo>
                    <a:cubicBezTo>
                      <a:pt x="107" y="17176"/>
                      <a:pt x="2207" y="10809"/>
                      <a:pt x="6075" y="5529"/>
                    </a:cubicBezTo>
                    <a:cubicBezTo>
                      <a:pt x="7116" y="4251"/>
                      <a:pt x="8335" y="3128"/>
                      <a:pt x="9694" y="2195"/>
                    </a:cubicBezTo>
                    <a:lnTo>
                      <a:pt x="9694" y="2195"/>
                    </a:lnTo>
                    <a:lnTo>
                      <a:pt x="11314" y="1433"/>
                    </a:lnTo>
                    <a:cubicBezTo>
                      <a:pt x="11314" y="1433"/>
                      <a:pt x="11314" y="1433"/>
                      <a:pt x="11314" y="1433"/>
                    </a:cubicBezTo>
                    <a:lnTo>
                      <a:pt x="13123" y="671"/>
                    </a:lnTo>
                    <a:lnTo>
                      <a:pt x="13695" y="671"/>
                    </a:lnTo>
                    <a:lnTo>
                      <a:pt x="13695" y="671"/>
                    </a:lnTo>
                    <a:lnTo>
                      <a:pt x="14171" y="671"/>
                    </a:lnTo>
                    <a:cubicBezTo>
                      <a:pt x="18411" y="-224"/>
                      <a:pt x="22790" y="-224"/>
                      <a:pt x="27030" y="671"/>
                    </a:cubicBezTo>
                    <a:lnTo>
                      <a:pt x="30459" y="1623"/>
                    </a:lnTo>
                    <a:cubicBezTo>
                      <a:pt x="32110" y="2062"/>
                      <a:pt x="33732" y="2603"/>
                      <a:pt x="35317" y="3243"/>
                    </a:cubicBezTo>
                    <a:lnTo>
                      <a:pt x="35317" y="3243"/>
                    </a:lnTo>
                    <a:cubicBezTo>
                      <a:pt x="44524" y="6920"/>
                      <a:pt x="53306" y="11583"/>
                      <a:pt x="61510" y="17149"/>
                    </a:cubicBezTo>
                    <a:cubicBezTo>
                      <a:pt x="66368" y="20197"/>
                      <a:pt x="71607" y="23721"/>
                      <a:pt x="77131" y="27817"/>
                    </a:cubicBezTo>
                    <a:cubicBezTo>
                      <a:pt x="107918" y="52876"/>
                      <a:pt x="136765" y="80228"/>
                      <a:pt x="163428" y="109637"/>
                    </a:cubicBezTo>
                    <a:cubicBezTo>
                      <a:pt x="182859" y="129449"/>
                      <a:pt x="203147" y="151356"/>
                      <a:pt x="223054" y="173169"/>
                    </a:cubicBezTo>
                    <a:close/>
                  </a:path>
                </a:pathLst>
              </a:custGeom>
              <a:solidFill>
                <a:srgbClr val="EB9481"/>
              </a:solidFill>
              <a:ln w="9525" cap="flat">
                <a:noFill/>
                <a:prstDash val="solid"/>
                <a:miter/>
              </a:ln>
            </p:spPr>
            <p:txBody>
              <a:bodyPr rtlCol="0" anchor="ctr"/>
              <a:lstStyle/>
              <a:p>
                <a:endParaRPr lang="zh-CN" altLang="en-US"/>
              </a:p>
            </p:txBody>
          </p:sp>
          <p:sp>
            <p:nvSpPr>
              <p:cNvPr id="106" name="任意多边形: 形状 105"/>
              <p:cNvSpPr/>
              <p:nvPr/>
            </p:nvSpPr>
            <p:spPr>
              <a:xfrm>
                <a:off x="6092976" y="2733813"/>
                <a:ext cx="237909" cy="242558"/>
              </a:xfrm>
              <a:custGeom>
                <a:avLst/>
                <a:gdLst>
                  <a:gd name="connsiteX0" fmla="*/ 237910 w 237909"/>
                  <a:gd name="connsiteY0" fmla="*/ 163215 h 242558"/>
                  <a:gd name="connsiteX1" fmla="*/ 226575 w 237909"/>
                  <a:gd name="connsiteY1" fmla="*/ 172740 h 242558"/>
                  <a:gd name="connsiteX2" fmla="*/ 207525 w 237909"/>
                  <a:gd name="connsiteY2" fmla="*/ 186932 h 242558"/>
                  <a:gd name="connsiteX3" fmla="*/ 192857 w 237909"/>
                  <a:gd name="connsiteY3" fmla="*/ 196457 h 242558"/>
                  <a:gd name="connsiteX4" fmla="*/ 191904 w 237909"/>
                  <a:gd name="connsiteY4" fmla="*/ 197029 h 242558"/>
                  <a:gd name="connsiteX5" fmla="*/ 177521 w 237909"/>
                  <a:gd name="connsiteY5" fmla="*/ 205411 h 242558"/>
                  <a:gd name="connsiteX6" fmla="*/ 171140 w 237909"/>
                  <a:gd name="connsiteY6" fmla="*/ 208935 h 242558"/>
                  <a:gd name="connsiteX7" fmla="*/ 126848 w 237909"/>
                  <a:gd name="connsiteY7" fmla="*/ 228461 h 242558"/>
                  <a:gd name="connsiteX8" fmla="*/ 115990 w 237909"/>
                  <a:gd name="connsiteY8" fmla="*/ 232176 h 242558"/>
                  <a:gd name="connsiteX9" fmla="*/ 89891 w 237909"/>
                  <a:gd name="connsiteY9" fmla="*/ 239606 h 242558"/>
                  <a:gd name="connsiteX10" fmla="*/ 82748 w 237909"/>
                  <a:gd name="connsiteY10" fmla="*/ 241225 h 242558"/>
                  <a:gd name="connsiteX11" fmla="*/ 76461 w 237909"/>
                  <a:gd name="connsiteY11" fmla="*/ 242558 h 242558"/>
                  <a:gd name="connsiteX12" fmla="*/ 72080 w 237909"/>
                  <a:gd name="connsiteY12" fmla="*/ 233986 h 242558"/>
                  <a:gd name="connsiteX13" fmla="*/ 72080 w 237909"/>
                  <a:gd name="connsiteY13" fmla="*/ 233986 h 242558"/>
                  <a:gd name="connsiteX14" fmla="*/ 70651 w 237909"/>
                  <a:gd name="connsiteY14" fmla="*/ 231128 h 242558"/>
                  <a:gd name="connsiteX15" fmla="*/ 70651 w 237909"/>
                  <a:gd name="connsiteY15" fmla="*/ 231128 h 242558"/>
                  <a:gd name="connsiteX16" fmla="*/ 70651 w 237909"/>
                  <a:gd name="connsiteY16" fmla="*/ 231128 h 242558"/>
                  <a:gd name="connsiteX17" fmla="*/ 66555 w 237909"/>
                  <a:gd name="connsiteY17" fmla="*/ 222842 h 242558"/>
                  <a:gd name="connsiteX18" fmla="*/ 61983 w 237909"/>
                  <a:gd name="connsiteY18" fmla="*/ 213317 h 242558"/>
                  <a:gd name="connsiteX19" fmla="*/ 60459 w 237909"/>
                  <a:gd name="connsiteY19" fmla="*/ 210173 h 242558"/>
                  <a:gd name="connsiteX20" fmla="*/ 60459 w 237909"/>
                  <a:gd name="connsiteY20" fmla="*/ 210173 h 242558"/>
                  <a:gd name="connsiteX21" fmla="*/ 52077 w 237909"/>
                  <a:gd name="connsiteY21" fmla="*/ 192743 h 242558"/>
                  <a:gd name="connsiteX22" fmla="*/ 52077 w 237909"/>
                  <a:gd name="connsiteY22" fmla="*/ 192743 h 242558"/>
                  <a:gd name="connsiteX23" fmla="*/ 50648 w 237909"/>
                  <a:gd name="connsiteY23" fmla="*/ 189599 h 242558"/>
                  <a:gd name="connsiteX24" fmla="*/ 50648 w 237909"/>
                  <a:gd name="connsiteY24" fmla="*/ 189599 h 242558"/>
                  <a:gd name="connsiteX25" fmla="*/ 50648 w 237909"/>
                  <a:gd name="connsiteY25" fmla="*/ 189599 h 242558"/>
                  <a:gd name="connsiteX26" fmla="*/ 43124 w 237909"/>
                  <a:gd name="connsiteY26" fmla="*/ 173693 h 242558"/>
                  <a:gd name="connsiteX27" fmla="*/ 42552 w 237909"/>
                  <a:gd name="connsiteY27" fmla="*/ 172264 h 242558"/>
                  <a:gd name="connsiteX28" fmla="*/ 42552 w 237909"/>
                  <a:gd name="connsiteY28" fmla="*/ 172264 h 242558"/>
                  <a:gd name="connsiteX29" fmla="*/ 41123 w 237909"/>
                  <a:gd name="connsiteY29" fmla="*/ 169121 h 242558"/>
                  <a:gd name="connsiteX30" fmla="*/ 33218 w 237909"/>
                  <a:gd name="connsiteY30" fmla="*/ 151690 h 242558"/>
                  <a:gd name="connsiteX31" fmla="*/ 31789 w 237909"/>
                  <a:gd name="connsiteY31" fmla="*/ 148547 h 242558"/>
                  <a:gd name="connsiteX32" fmla="*/ 28931 w 237909"/>
                  <a:gd name="connsiteY32" fmla="*/ 142165 h 242558"/>
                  <a:gd name="connsiteX33" fmla="*/ 24264 w 237909"/>
                  <a:gd name="connsiteY33" fmla="*/ 131021 h 242558"/>
                  <a:gd name="connsiteX34" fmla="*/ 24264 w 237909"/>
                  <a:gd name="connsiteY34" fmla="*/ 131021 h 242558"/>
                  <a:gd name="connsiteX35" fmla="*/ 22931 w 237909"/>
                  <a:gd name="connsiteY35" fmla="*/ 127782 h 242558"/>
                  <a:gd name="connsiteX36" fmla="*/ 18930 w 237909"/>
                  <a:gd name="connsiteY36" fmla="*/ 118257 h 242558"/>
                  <a:gd name="connsiteX37" fmla="*/ 18359 w 237909"/>
                  <a:gd name="connsiteY37" fmla="*/ 116828 h 242558"/>
                  <a:gd name="connsiteX38" fmla="*/ 17882 w 237909"/>
                  <a:gd name="connsiteY38" fmla="*/ 115400 h 242558"/>
                  <a:gd name="connsiteX39" fmla="*/ 17882 w 237909"/>
                  <a:gd name="connsiteY39" fmla="*/ 115400 h 242558"/>
                  <a:gd name="connsiteX40" fmla="*/ 16644 w 237909"/>
                  <a:gd name="connsiteY40" fmla="*/ 112352 h 242558"/>
                  <a:gd name="connsiteX41" fmla="*/ 16073 w 237909"/>
                  <a:gd name="connsiteY41" fmla="*/ 110542 h 242558"/>
                  <a:gd name="connsiteX42" fmla="*/ 14834 w 237909"/>
                  <a:gd name="connsiteY42" fmla="*/ 107399 h 242558"/>
                  <a:gd name="connsiteX43" fmla="*/ 14834 w 237909"/>
                  <a:gd name="connsiteY43" fmla="*/ 107399 h 242558"/>
                  <a:gd name="connsiteX44" fmla="*/ 14834 w 237909"/>
                  <a:gd name="connsiteY44" fmla="*/ 106637 h 242558"/>
                  <a:gd name="connsiteX45" fmla="*/ 9024 w 237909"/>
                  <a:gd name="connsiteY45" fmla="*/ 89777 h 242558"/>
                  <a:gd name="connsiteX46" fmla="*/ 9024 w 237909"/>
                  <a:gd name="connsiteY46" fmla="*/ 89777 h 242558"/>
                  <a:gd name="connsiteX47" fmla="*/ 8072 w 237909"/>
                  <a:gd name="connsiteY47" fmla="*/ 86920 h 242558"/>
                  <a:gd name="connsiteX48" fmla="*/ 3309 w 237909"/>
                  <a:gd name="connsiteY48" fmla="*/ 69299 h 242558"/>
                  <a:gd name="connsiteX49" fmla="*/ 2642 w 237909"/>
                  <a:gd name="connsiteY49" fmla="*/ 66155 h 242558"/>
                  <a:gd name="connsiteX50" fmla="*/ 1023 w 237909"/>
                  <a:gd name="connsiteY50" fmla="*/ 57678 h 242558"/>
                  <a:gd name="connsiteX51" fmla="*/ 1023 w 237909"/>
                  <a:gd name="connsiteY51" fmla="*/ 57678 h 242558"/>
                  <a:gd name="connsiteX52" fmla="*/ 71 w 237909"/>
                  <a:gd name="connsiteY52" fmla="*/ 51868 h 242558"/>
                  <a:gd name="connsiteX53" fmla="*/ 71 w 237909"/>
                  <a:gd name="connsiteY53" fmla="*/ 50154 h 242558"/>
                  <a:gd name="connsiteX54" fmla="*/ 71 w 237909"/>
                  <a:gd name="connsiteY54" fmla="*/ 48439 h 242558"/>
                  <a:gd name="connsiteX55" fmla="*/ 71 w 237909"/>
                  <a:gd name="connsiteY55" fmla="*/ 45296 h 242558"/>
                  <a:gd name="connsiteX56" fmla="*/ 71 w 237909"/>
                  <a:gd name="connsiteY56" fmla="*/ 43676 h 242558"/>
                  <a:gd name="connsiteX57" fmla="*/ 71 w 237909"/>
                  <a:gd name="connsiteY57" fmla="*/ 42152 h 242558"/>
                  <a:gd name="connsiteX58" fmla="*/ 71 w 237909"/>
                  <a:gd name="connsiteY58" fmla="*/ 37771 h 242558"/>
                  <a:gd name="connsiteX59" fmla="*/ 737 w 237909"/>
                  <a:gd name="connsiteY59" fmla="*/ 27484 h 242558"/>
                  <a:gd name="connsiteX60" fmla="*/ 1309 w 237909"/>
                  <a:gd name="connsiteY60" fmla="*/ 24245 h 242558"/>
                  <a:gd name="connsiteX61" fmla="*/ 9977 w 237909"/>
                  <a:gd name="connsiteY61" fmla="*/ 6529 h 242558"/>
                  <a:gd name="connsiteX62" fmla="*/ 10643 w 237909"/>
                  <a:gd name="connsiteY62" fmla="*/ 5957 h 242558"/>
                  <a:gd name="connsiteX63" fmla="*/ 10643 w 237909"/>
                  <a:gd name="connsiteY63" fmla="*/ 5957 h 242558"/>
                  <a:gd name="connsiteX64" fmla="*/ 15311 w 237909"/>
                  <a:gd name="connsiteY64" fmla="*/ 2624 h 242558"/>
                  <a:gd name="connsiteX65" fmla="*/ 15311 w 237909"/>
                  <a:gd name="connsiteY65" fmla="*/ 2624 h 242558"/>
                  <a:gd name="connsiteX66" fmla="*/ 16930 w 237909"/>
                  <a:gd name="connsiteY66" fmla="*/ 1862 h 242558"/>
                  <a:gd name="connsiteX67" fmla="*/ 16930 w 237909"/>
                  <a:gd name="connsiteY67" fmla="*/ 1862 h 242558"/>
                  <a:gd name="connsiteX68" fmla="*/ 18740 w 237909"/>
                  <a:gd name="connsiteY68" fmla="*/ 1100 h 242558"/>
                  <a:gd name="connsiteX69" fmla="*/ 19692 w 237909"/>
                  <a:gd name="connsiteY69" fmla="*/ 1100 h 242558"/>
                  <a:gd name="connsiteX70" fmla="*/ 20168 w 237909"/>
                  <a:gd name="connsiteY70" fmla="*/ 1100 h 242558"/>
                  <a:gd name="connsiteX71" fmla="*/ 24645 w 237909"/>
                  <a:gd name="connsiteY71" fmla="*/ 147 h 242558"/>
                  <a:gd name="connsiteX72" fmla="*/ 31598 w 237909"/>
                  <a:gd name="connsiteY72" fmla="*/ 147 h 242558"/>
                  <a:gd name="connsiteX73" fmla="*/ 31598 w 237909"/>
                  <a:gd name="connsiteY73" fmla="*/ 147 h 242558"/>
                  <a:gd name="connsiteX74" fmla="*/ 50648 w 237909"/>
                  <a:gd name="connsiteY74" fmla="*/ 4814 h 242558"/>
                  <a:gd name="connsiteX75" fmla="*/ 50648 w 237909"/>
                  <a:gd name="connsiteY75" fmla="*/ 4814 h 242558"/>
                  <a:gd name="connsiteX76" fmla="*/ 67508 w 237909"/>
                  <a:gd name="connsiteY76" fmla="*/ 12625 h 242558"/>
                  <a:gd name="connsiteX77" fmla="*/ 117895 w 237909"/>
                  <a:gd name="connsiteY77" fmla="*/ 48153 h 242558"/>
                  <a:gd name="connsiteX78" fmla="*/ 169997 w 237909"/>
                  <a:gd name="connsiteY78" fmla="*/ 95778 h 242558"/>
                  <a:gd name="connsiteX79" fmla="*/ 237910 w 237909"/>
                  <a:gd name="connsiteY79" fmla="*/ 163215 h 24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37909" h="242558">
                    <a:moveTo>
                      <a:pt x="237910" y="163215"/>
                    </a:moveTo>
                    <a:cubicBezTo>
                      <a:pt x="234195" y="166358"/>
                      <a:pt x="230480" y="169406"/>
                      <a:pt x="226575" y="172740"/>
                    </a:cubicBezTo>
                    <a:cubicBezTo>
                      <a:pt x="220384" y="177788"/>
                      <a:pt x="214002" y="182265"/>
                      <a:pt x="207525" y="186932"/>
                    </a:cubicBezTo>
                    <a:cubicBezTo>
                      <a:pt x="202763" y="190266"/>
                      <a:pt x="198000" y="193505"/>
                      <a:pt x="192857" y="196457"/>
                    </a:cubicBezTo>
                    <a:lnTo>
                      <a:pt x="191904" y="197029"/>
                    </a:lnTo>
                    <a:cubicBezTo>
                      <a:pt x="187237" y="199982"/>
                      <a:pt x="182379" y="202744"/>
                      <a:pt x="177521" y="205411"/>
                    </a:cubicBezTo>
                    <a:lnTo>
                      <a:pt x="171140" y="208935"/>
                    </a:lnTo>
                    <a:cubicBezTo>
                      <a:pt x="156856" y="216483"/>
                      <a:pt x="142055" y="223008"/>
                      <a:pt x="126848" y="228461"/>
                    </a:cubicBezTo>
                    <a:cubicBezTo>
                      <a:pt x="123292" y="229795"/>
                      <a:pt x="119673" y="231033"/>
                      <a:pt x="115990" y="232176"/>
                    </a:cubicBezTo>
                    <a:cubicBezTo>
                      <a:pt x="107513" y="234938"/>
                      <a:pt x="98749" y="237415"/>
                      <a:pt x="89891" y="239606"/>
                    </a:cubicBezTo>
                    <a:lnTo>
                      <a:pt x="82748" y="241225"/>
                    </a:lnTo>
                    <a:lnTo>
                      <a:pt x="76461" y="242558"/>
                    </a:lnTo>
                    <a:cubicBezTo>
                      <a:pt x="74937" y="239701"/>
                      <a:pt x="73508" y="236843"/>
                      <a:pt x="72080" y="233986"/>
                    </a:cubicBezTo>
                    <a:lnTo>
                      <a:pt x="72080" y="233986"/>
                    </a:lnTo>
                    <a:cubicBezTo>
                      <a:pt x="71680" y="232997"/>
                      <a:pt x="71203" y="232041"/>
                      <a:pt x="70651" y="231128"/>
                    </a:cubicBezTo>
                    <a:lnTo>
                      <a:pt x="70651" y="231128"/>
                    </a:lnTo>
                    <a:lnTo>
                      <a:pt x="70651" y="231128"/>
                    </a:lnTo>
                    <a:lnTo>
                      <a:pt x="66555" y="222842"/>
                    </a:lnTo>
                    <a:lnTo>
                      <a:pt x="61983" y="213317"/>
                    </a:lnTo>
                    <a:cubicBezTo>
                      <a:pt x="61412" y="212269"/>
                      <a:pt x="60935" y="211221"/>
                      <a:pt x="60459" y="210173"/>
                    </a:cubicBezTo>
                    <a:lnTo>
                      <a:pt x="60459" y="210173"/>
                    </a:lnTo>
                    <a:cubicBezTo>
                      <a:pt x="57602" y="204268"/>
                      <a:pt x="54744" y="198458"/>
                      <a:pt x="52077" y="192743"/>
                    </a:cubicBezTo>
                    <a:lnTo>
                      <a:pt x="52077" y="192743"/>
                    </a:lnTo>
                    <a:lnTo>
                      <a:pt x="50648" y="189599"/>
                    </a:lnTo>
                    <a:lnTo>
                      <a:pt x="50648" y="189599"/>
                    </a:lnTo>
                    <a:cubicBezTo>
                      <a:pt x="50648" y="189599"/>
                      <a:pt x="50648" y="189599"/>
                      <a:pt x="50648" y="189599"/>
                    </a:cubicBezTo>
                    <a:lnTo>
                      <a:pt x="43124" y="173693"/>
                    </a:lnTo>
                    <a:cubicBezTo>
                      <a:pt x="42893" y="173234"/>
                      <a:pt x="42701" y="172756"/>
                      <a:pt x="42552" y="172264"/>
                    </a:cubicBezTo>
                    <a:lnTo>
                      <a:pt x="42552" y="172264"/>
                    </a:lnTo>
                    <a:lnTo>
                      <a:pt x="41123" y="169121"/>
                    </a:lnTo>
                    <a:cubicBezTo>
                      <a:pt x="38361" y="163120"/>
                      <a:pt x="35694" y="157310"/>
                      <a:pt x="33218" y="151690"/>
                    </a:cubicBezTo>
                    <a:lnTo>
                      <a:pt x="31789" y="148547"/>
                    </a:lnTo>
                    <a:lnTo>
                      <a:pt x="28931" y="142165"/>
                    </a:lnTo>
                    <a:lnTo>
                      <a:pt x="24264" y="131021"/>
                    </a:lnTo>
                    <a:lnTo>
                      <a:pt x="24264" y="131021"/>
                    </a:lnTo>
                    <a:cubicBezTo>
                      <a:pt x="24264" y="129973"/>
                      <a:pt x="23407" y="128830"/>
                      <a:pt x="22931" y="127782"/>
                    </a:cubicBezTo>
                    <a:cubicBezTo>
                      <a:pt x="21502" y="124353"/>
                      <a:pt x="20168" y="121115"/>
                      <a:pt x="18930" y="118257"/>
                    </a:cubicBezTo>
                    <a:lnTo>
                      <a:pt x="18359" y="116828"/>
                    </a:lnTo>
                    <a:cubicBezTo>
                      <a:pt x="18359" y="116828"/>
                      <a:pt x="18359" y="115876"/>
                      <a:pt x="17882" y="115400"/>
                    </a:cubicBezTo>
                    <a:lnTo>
                      <a:pt x="17882" y="115400"/>
                    </a:lnTo>
                    <a:cubicBezTo>
                      <a:pt x="17882" y="114352"/>
                      <a:pt x="17025" y="113304"/>
                      <a:pt x="16644" y="112352"/>
                    </a:cubicBezTo>
                    <a:lnTo>
                      <a:pt x="16073" y="110542"/>
                    </a:lnTo>
                    <a:cubicBezTo>
                      <a:pt x="15596" y="109494"/>
                      <a:pt x="15215" y="108446"/>
                      <a:pt x="14834" y="107399"/>
                    </a:cubicBezTo>
                    <a:lnTo>
                      <a:pt x="14834" y="107399"/>
                    </a:lnTo>
                    <a:lnTo>
                      <a:pt x="14834" y="106637"/>
                    </a:lnTo>
                    <a:cubicBezTo>
                      <a:pt x="12644" y="100731"/>
                      <a:pt x="10643" y="95111"/>
                      <a:pt x="9024" y="89777"/>
                    </a:cubicBezTo>
                    <a:cubicBezTo>
                      <a:pt x="9024" y="89777"/>
                      <a:pt x="9024" y="89777"/>
                      <a:pt x="9024" y="89777"/>
                    </a:cubicBezTo>
                    <a:cubicBezTo>
                      <a:pt x="9024" y="89777"/>
                      <a:pt x="8453" y="87872"/>
                      <a:pt x="8072" y="86920"/>
                    </a:cubicBezTo>
                    <a:cubicBezTo>
                      <a:pt x="6167" y="80729"/>
                      <a:pt x="4547" y="74823"/>
                      <a:pt x="3309" y="69299"/>
                    </a:cubicBezTo>
                    <a:cubicBezTo>
                      <a:pt x="3309" y="68251"/>
                      <a:pt x="3309" y="67203"/>
                      <a:pt x="2642" y="66155"/>
                    </a:cubicBezTo>
                    <a:cubicBezTo>
                      <a:pt x="1976" y="63203"/>
                      <a:pt x="1404" y="60440"/>
                      <a:pt x="1023" y="57678"/>
                    </a:cubicBezTo>
                    <a:lnTo>
                      <a:pt x="1023" y="57678"/>
                    </a:lnTo>
                    <a:cubicBezTo>
                      <a:pt x="1023" y="55678"/>
                      <a:pt x="356" y="53773"/>
                      <a:pt x="71" y="51868"/>
                    </a:cubicBezTo>
                    <a:cubicBezTo>
                      <a:pt x="117" y="51297"/>
                      <a:pt x="117" y="50724"/>
                      <a:pt x="71" y="50154"/>
                    </a:cubicBezTo>
                    <a:cubicBezTo>
                      <a:pt x="71" y="49582"/>
                      <a:pt x="71" y="49010"/>
                      <a:pt x="71" y="48439"/>
                    </a:cubicBezTo>
                    <a:cubicBezTo>
                      <a:pt x="-24" y="47393"/>
                      <a:pt x="-24" y="46341"/>
                      <a:pt x="71" y="45296"/>
                    </a:cubicBezTo>
                    <a:cubicBezTo>
                      <a:pt x="117" y="44757"/>
                      <a:pt x="117" y="44215"/>
                      <a:pt x="71" y="43676"/>
                    </a:cubicBezTo>
                    <a:cubicBezTo>
                      <a:pt x="71" y="43200"/>
                      <a:pt x="71" y="42629"/>
                      <a:pt x="71" y="42152"/>
                    </a:cubicBezTo>
                    <a:cubicBezTo>
                      <a:pt x="71" y="41676"/>
                      <a:pt x="71" y="39200"/>
                      <a:pt x="71" y="37771"/>
                    </a:cubicBezTo>
                    <a:cubicBezTo>
                      <a:pt x="84" y="34332"/>
                      <a:pt x="307" y="30896"/>
                      <a:pt x="737" y="27484"/>
                    </a:cubicBezTo>
                    <a:cubicBezTo>
                      <a:pt x="737" y="26341"/>
                      <a:pt x="737" y="25198"/>
                      <a:pt x="1309" y="24245"/>
                    </a:cubicBezTo>
                    <a:cubicBezTo>
                      <a:pt x="2351" y="17603"/>
                      <a:pt x="5372" y="11428"/>
                      <a:pt x="9977" y="6529"/>
                    </a:cubicBezTo>
                    <a:lnTo>
                      <a:pt x="10643" y="5957"/>
                    </a:lnTo>
                    <a:lnTo>
                      <a:pt x="10643" y="5957"/>
                    </a:lnTo>
                    <a:cubicBezTo>
                      <a:pt x="12006" y="4597"/>
                      <a:pt x="13582" y="3471"/>
                      <a:pt x="15311" y="2624"/>
                    </a:cubicBezTo>
                    <a:lnTo>
                      <a:pt x="15311" y="2624"/>
                    </a:lnTo>
                    <a:lnTo>
                      <a:pt x="16930" y="1862"/>
                    </a:lnTo>
                    <a:cubicBezTo>
                      <a:pt x="16930" y="1862"/>
                      <a:pt x="16930" y="1862"/>
                      <a:pt x="16930" y="1862"/>
                    </a:cubicBezTo>
                    <a:lnTo>
                      <a:pt x="18740" y="1100"/>
                    </a:lnTo>
                    <a:lnTo>
                      <a:pt x="19692" y="1100"/>
                    </a:lnTo>
                    <a:lnTo>
                      <a:pt x="20168" y="1100"/>
                    </a:lnTo>
                    <a:cubicBezTo>
                      <a:pt x="21637" y="682"/>
                      <a:pt x="23133" y="364"/>
                      <a:pt x="24645" y="147"/>
                    </a:cubicBezTo>
                    <a:cubicBezTo>
                      <a:pt x="26959" y="-49"/>
                      <a:pt x="29285" y="-49"/>
                      <a:pt x="31598" y="147"/>
                    </a:cubicBezTo>
                    <a:lnTo>
                      <a:pt x="31598" y="147"/>
                    </a:lnTo>
                    <a:cubicBezTo>
                      <a:pt x="38123" y="876"/>
                      <a:pt x="44526" y="2445"/>
                      <a:pt x="50648" y="4814"/>
                    </a:cubicBezTo>
                    <a:cubicBezTo>
                      <a:pt x="50648" y="4814"/>
                      <a:pt x="50648" y="4814"/>
                      <a:pt x="50648" y="4814"/>
                    </a:cubicBezTo>
                    <a:cubicBezTo>
                      <a:pt x="56473" y="6951"/>
                      <a:pt x="62112" y="9564"/>
                      <a:pt x="67508" y="12625"/>
                    </a:cubicBezTo>
                    <a:cubicBezTo>
                      <a:pt x="85541" y="22608"/>
                      <a:pt x="102436" y="34520"/>
                      <a:pt x="117895" y="48153"/>
                    </a:cubicBezTo>
                    <a:cubicBezTo>
                      <a:pt x="134087" y="61964"/>
                      <a:pt x="151708" y="78443"/>
                      <a:pt x="169997" y="95778"/>
                    </a:cubicBezTo>
                    <a:cubicBezTo>
                      <a:pt x="192285" y="115876"/>
                      <a:pt x="215431" y="139688"/>
                      <a:pt x="237910" y="163215"/>
                    </a:cubicBezTo>
                    <a:close/>
                  </a:path>
                </a:pathLst>
              </a:custGeom>
              <a:solidFill>
                <a:srgbClr val="C53F3F"/>
              </a:solidFill>
              <a:ln w="9525" cap="flat">
                <a:noFill/>
                <a:prstDash val="solid"/>
                <a:miter/>
              </a:ln>
            </p:spPr>
            <p:txBody>
              <a:bodyPr rtlCol="0" anchor="ctr"/>
              <a:lstStyle/>
              <a:p>
                <a:endParaRPr lang="zh-CN" altLang="en-US"/>
              </a:p>
            </p:txBody>
          </p:sp>
          <p:sp>
            <p:nvSpPr>
              <p:cNvPr id="107" name="任意多边形: 形状 106"/>
              <p:cNvSpPr/>
              <p:nvPr/>
            </p:nvSpPr>
            <p:spPr>
              <a:xfrm>
                <a:off x="6092535" y="2733718"/>
                <a:ext cx="207870" cy="242653"/>
              </a:xfrm>
              <a:custGeom>
                <a:avLst/>
                <a:gdLst>
                  <a:gd name="connsiteX0" fmla="*/ 207871 w 207870"/>
                  <a:gd name="connsiteY0" fmla="*/ 186647 h 242653"/>
                  <a:gd name="connsiteX1" fmla="*/ 193202 w 207870"/>
                  <a:gd name="connsiteY1" fmla="*/ 196172 h 242653"/>
                  <a:gd name="connsiteX2" fmla="*/ 192250 w 207870"/>
                  <a:gd name="connsiteY2" fmla="*/ 196743 h 242653"/>
                  <a:gd name="connsiteX3" fmla="*/ 177867 w 207870"/>
                  <a:gd name="connsiteY3" fmla="*/ 205125 h 242653"/>
                  <a:gd name="connsiteX4" fmla="*/ 171485 w 207870"/>
                  <a:gd name="connsiteY4" fmla="*/ 208650 h 242653"/>
                  <a:gd name="connsiteX5" fmla="*/ 127289 w 207870"/>
                  <a:gd name="connsiteY5" fmla="*/ 228557 h 242653"/>
                  <a:gd name="connsiteX6" fmla="*/ 116430 w 207870"/>
                  <a:gd name="connsiteY6" fmla="*/ 232272 h 242653"/>
                  <a:gd name="connsiteX7" fmla="*/ 90332 w 207870"/>
                  <a:gd name="connsiteY7" fmla="*/ 239701 h 242653"/>
                  <a:gd name="connsiteX8" fmla="*/ 83188 w 207870"/>
                  <a:gd name="connsiteY8" fmla="*/ 241320 h 242653"/>
                  <a:gd name="connsiteX9" fmla="*/ 76902 w 207870"/>
                  <a:gd name="connsiteY9" fmla="*/ 242654 h 242653"/>
                  <a:gd name="connsiteX10" fmla="*/ 72520 w 207870"/>
                  <a:gd name="connsiteY10" fmla="*/ 234081 h 242653"/>
                  <a:gd name="connsiteX11" fmla="*/ 70996 w 207870"/>
                  <a:gd name="connsiteY11" fmla="*/ 231224 h 242653"/>
                  <a:gd name="connsiteX12" fmla="*/ 70996 w 207870"/>
                  <a:gd name="connsiteY12" fmla="*/ 231224 h 242653"/>
                  <a:gd name="connsiteX13" fmla="*/ 70996 w 207870"/>
                  <a:gd name="connsiteY13" fmla="*/ 231224 h 242653"/>
                  <a:gd name="connsiteX14" fmla="*/ 70996 w 207870"/>
                  <a:gd name="connsiteY14" fmla="*/ 231224 h 242653"/>
                  <a:gd name="connsiteX15" fmla="*/ 66901 w 207870"/>
                  <a:gd name="connsiteY15" fmla="*/ 222937 h 242653"/>
                  <a:gd name="connsiteX16" fmla="*/ 62233 w 207870"/>
                  <a:gd name="connsiteY16" fmla="*/ 213412 h 242653"/>
                  <a:gd name="connsiteX17" fmla="*/ 60709 w 207870"/>
                  <a:gd name="connsiteY17" fmla="*/ 210269 h 242653"/>
                  <a:gd name="connsiteX18" fmla="*/ 52327 w 207870"/>
                  <a:gd name="connsiteY18" fmla="*/ 192838 h 242653"/>
                  <a:gd name="connsiteX19" fmla="*/ 52327 w 207870"/>
                  <a:gd name="connsiteY19" fmla="*/ 192838 h 242653"/>
                  <a:gd name="connsiteX20" fmla="*/ 50899 w 207870"/>
                  <a:gd name="connsiteY20" fmla="*/ 189695 h 242653"/>
                  <a:gd name="connsiteX21" fmla="*/ 50899 w 207870"/>
                  <a:gd name="connsiteY21" fmla="*/ 189695 h 242653"/>
                  <a:gd name="connsiteX22" fmla="*/ 43374 w 207870"/>
                  <a:gd name="connsiteY22" fmla="*/ 173788 h 242653"/>
                  <a:gd name="connsiteX23" fmla="*/ 42707 w 207870"/>
                  <a:gd name="connsiteY23" fmla="*/ 172359 h 242653"/>
                  <a:gd name="connsiteX24" fmla="*/ 41278 w 207870"/>
                  <a:gd name="connsiteY24" fmla="*/ 169216 h 242653"/>
                  <a:gd name="connsiteX25" fmla="*/ 33373 w 207870"/>
                  <a:gd name="connsiteY25" fmla="*/ 151785 h 242653"/>
                  <a:gd name="connsiteX26" fmla="*/ 31944 w 207870"/>
                  <a:gd name="connsiteY26" fmla="*/ 148642 h 242653"/>
                  <a:gd name="connsiteX27" fmla="*/ 29086 w 207870"/>
                  <a:gd name="connsiteY27" fmla="*/ 142260 h 242653"/>
                  <a:gd name="connsiteX28" fmla="*/ 24324 w 207870"/>
                  <a:gd name="connsiteY28" fmla="*/ 131116 h 242653"/>
                  <a:gd name="connsiteX29" fmla="*/ 22990 w 207870"/>
                  <a:gd name="connsiteY29" fmla="*/ 127877 h 242653"/>
                  <a:gd name="connsiteX30" fmla="*/ 18990 w 207870"/>
                  <a:gd name="connsiteY30" fmla="*/ 118352 h 242653"/>
                  <a:gd name="connsiteX31" fmla="*/ 18418 w 207870"/>
                  <a:gd name="connsiteY31" fmla="*/ 116924 h 242653"/>
                  <a:gd name="connsiteX32" fmla="*/ 17847 w 207870"/>
                  <a:gd name="connsiteY32" fmla="*/ 115495 h 242653"/>
                  <a:gd name="connsiteX33" fmla="*/ 16609 w 207870"/>
                  <a:gd name="connsiteY33" fmla="*/ 112447 h 242653"/>
                  <a:gd name="connsiteX34" fmla="*/ 15942 w 207870"/>
                  <a:gd name="connsiteY34" fmla="*/ 110733 h 242653"/>
                  <a:gd name="connsiteX35" fmla="*/ 14704 w 207870"/>
                  <a:gd name="connsiteY35" fmla="*/ 107494 h 242653"/>
                  <a:gd name="connsiteX36" fmla="*/ 14704 w 207870"/>
                  <a:gd name="connsiteY36" fmla="*/ 106732 h 242653"/>
                  <a:gd name="connsiteX37" fmla="*/ 8893 w 207870"/>
                  <a:gd name="connsiteY37" fmla="*/ 89873 h 242653"/>
                  <a:gd name="connsiteX38" fmla="*/ 8893 w 207870"/>
                  <a:gd name="connsiteY38" fmla="*/ 89873 h 242653"/>
                  <a:gd name="connsiteX39" fmla="*/ 8036 w 207870"/>
                  <a:gd name="connsiteY39" fmla="*/ 87015 h 242653"/>
                  <a:gd name="connsiteX40" fmla="*/ 8036 w 207870"/>
                  <a:gd name="connsiteY40" fmla="*/ 87015 h 242653"/>
                  <a:gd name="connsiteX41" fmla="*/ 3274 w 207870"/>
                  <a:gd name="connsiteY41" fmla="*/ 69394 h 242653"/>
                  <a:gd name="connsiteX42" fmla="*/ 2607 w 207870"/>
                  <a:gd name="connsiteY42" fmla="*/ 66251 h 242653"/>
                  <a:gd name="connsiteX43" fmla="*/ 988 w 207870"/>
                  <a:gd name="connsiteY43" fmla="*/ 57774 h 242653"/>
                  <a:gd name="connsiteX44" fmla="*/ 988 w 207870"/>
                  <a:gd name="connsiteY44" fmla="*/ 57774 h 242653"/>
                  <a:gd name="connsiteX45" fmla="*/ 35 w 207870"/>
                  <a:gd name="connsiteY45" fmla="*/ 51963 h 242653"/>
                  <a:gd name="connsiteX46" fmla="*/ 35 w 207870"/>
                  <a:gd name="connsiteY46" fmla="*/ 50249 h 242653"/>
                  <a:gd name="connsiteX47" fmla="*/ 35 w 207870"/>
                  <a:gd name="connsiteY47" fmla="*/ 48534 h 242653"/>
                  <a:gd name="connsiteX48" fmla="*/ 35 w 207870"/>
                  <a:gd name="connsiteY48" fmla="*/ 45391 h 242653"/>
                  <a:gd name="connsiteX49" fmla="*/ 35 w 207870"/>
                  <a:gd name="connsiteY49" fmla="*/ 43772 h 242653"/>
                  <a:gd name="connsiteX50" fmla="*/ 35 w 207870"/>
                  <a:gd name="connsiteY50" fmla="*/ 42248 h 242653"/>
                  <a:gd name="connsiteX51" fmla="*/ 35 w 207870"/>
                  <a:gd name="connsiteY51" fmla="*/ 37866 h 242653"/>
                  <a:gd name="connsiteX52" fmla="*/ 702 w 207870"/>
                  <a:gd name="connsiteY52" fmla="*/ 27579 h 242653"/>
                  <a:gd name="connsiteX53" fmla="*/ 1273 w 207870"/>
                  <a:gd name="connsiteY53" fmla="*/ 24341 h 242653"/>
                  <a:gd name="connsiteX54" fmla="*/ 9941 w 207870"/>
                  <a:gd name="connsiteY54" fmla="*/ 6624 h 242653"/>
                  <a:gd name="connsiteX55" fmla="*/ 10608 w 207870"/>
                  <a:gd name="connsiteY55" fmla="*/ 6053 h 242653"/>
                  <a:gd name="connsiteX56" fmla="*/ 10608 w 207870"/>
                  <a:gd name="connsiteY56" fmla="*/ 6053 h 242653"/>
                  <a:gd name="connsiteX57" fmla="*/ 15275 w 207870"/>
                  <a:gd name="connsiteY57" fmla="*/ 2719 h 242653"/>
                  <a:gd name="connsiteX58" fmla="*/ 15275 w 207870"/>
                  <a:gd name="connsiteY58" fmla="*/ 2719 h 242653"/>
                  <a:gd name="connsiteX59" fmla="*/ 16894 w 207870"/>
                  <a:gd name="connsiteY59" fmla="*/ 1957 h 242653"/>
                  <a:gd name="connsiteX60" fmla="*/ 16894 w 207870"/>
                  <a:gd name="connsiteY60" fmla="*/ 1957 h 242653"/>
                  <a:gd name="connsiteX61" fmla="*/ 19276 w 207870"/>
                  <a:gd name="connsiteY61" fmla="*/ 1100 h 242653"/>
                  <a:gd name="connsiteX62" fmla="*/ 19276 w 207870"/>
                  <a:gd name="connsiteY62" fmla="*/ 1100 h 242653"/>
                  <a:gd name="connsiteX63" fmla="*/ 19752 w 207870"/>
                  <a:gd name="connsiteY63" fmla="*/ 1100 h 242653"/>
                  <a:gd name="connsiteX64" fmla="*/ 24229 w 207870"/>
                  <a:gd name="connsiteY64" fmla="*/ 147 h 242653"/>
                  <a:gd name="connsiteX65" fmla="*/ 31182 w 207870"/>
                  <a:gd name="connsiteY65" fmla="*/ 147 h 242653"/>
                  <a:gd name="connsiteX66" fmla="*/ 32611 w 207870"/>
                  <a:gd name="connsiteY66" fmla="*/ 1671 h 242653"/>
                  <a:gd name="connsiteX67" fmla="*/ 33658 w 207870"/>
                  <a:gd name="connsiteY67" fmla="*/ 2719 h 242653"/>
                  <a:gd name="connsiteX68" fmla="*/ 36611 w 207870"/>
                  <a:gd name="connsiteY68" fmla="*/ 5862 h 242653"/>
                  <a:gd name="connsiteX69" fmla="*/ 52804 w 207870"/>
                  <a:gd name="connsiteY69" fmla="*/ 23102 h 242653"/>
                  <a:gd name="connsiteX70" fmla="*/ 55852 w 207870"/>
                  <a:gd name="connsiteY70" fmla="*/ 26246 h 242653"/>
                  <a:gd name="connsiteX71" fmla="*/ 68139 w 207870"/>
                  <a:gd name="connsiteY71" fmla="*/ 39295 h 242653"/>
                  <a:gd name="connsiteX72" fmla="*/ 68139 w 207870"/>
                  <a:gd name="connsiteY72" fmla="*/ 39295 h 242653"/>
                  <a:gd name="connsiteX73" fmla="*/ 71949 w 207870"/>
                  <a:gd name="connsiteY73" fmla="*/ 43200 h 242653"/>
                  <a:gd name="connsiteX74" fmla="*/ 74902 w 207870"/>
                  <a:gd name="connsiteY74" fmla="*/ 46343 h 242653"/>
                  <a:gd name="connsiteX75" fmla="*/ 91189 w 207870"/>
                  <a:gd name="connsiteY75" fmla="*/ 63584 h 242653"/>
                  <a:gd name="connsiteX76" fmla="*/ 94047 w 207870"/>
                  <a:gd name="connsiteY76" fmla="*/ 66632 h 242653"/>
                  <a:gd name="connsiteX77" fmla="*/ 110239 w 207870"/>
                  <a:gd name="connsiteY77" fmla="*/ 83777 h 242653"/>
                  <a:gd name="connsiteX78" fmla="*/ 113192 w 207870"/>
                  <a:gd name="connsiteY78" fmla="*/ 86920 h 242653"/>
                  <a:gd name="connsiteX79" fmla="*/ 124527 w 207870"/>
                  <a:gd name="connsiteY79" fmla="*/ 98826 h 242653"/>
                  <a:gd name="connsiteX80" fmla="*/ 144529 w 207870"/>
                  <a:gd name="connsiteY80" fmla="*/ 120067 h 24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07870" h="242653">
                    <a:moveTo>
                      <a:pt x="207871" y="186647"/>
                    </a:moveTo>
                    <a:cubicBezTo>
                      <a:pt x="203108" y="189980"/>
                      <a:pt x="198346" y="193219"/>
                      <a:pt x="193202" y="196172"/>
                    </a:cubicBezTo>
                    <a:lnTo>
                      <a:pt x="192250" y="196743"/>
                    </a:lnTo>
                    <a:cubicBezTo>
                      <a:pt x="187582" y="199696"/>
                      <a:pt x="182725" y="202458"/>
                      <a:pt x="177867" y="205125"/>
                    </a:cubicBezTo>
                    <a:lnTo>
                      <a:pt x="171485" y="208650"/>
                    </a:lnTo>
                    <a:cubicBezTo>
                      <a:pt x="157243" y="216324"/>
                      <a:pt x="142474" y="222976"/>
                      <a:pt x="127289" y="228557"/>
                    </a:cubicBezTo>
                    <a:cubicBezTo>
                      <a:pt x="123733" y="229890"/>
                      <a:pt x="120114" y="231129"/>
                      <a:pt x="116430" y="232272"/>
                    </a:cubicBezTo>
                    <a:cubicBezTo>
                      <a:pt x="107953" y="235034"/>
                      <a:pt x="99190" y="237510"/>
                      <a:pt x="90332" y="239701"/>
                    </a:cubicBezTo>
                    <a:lnTo>
                      <a:pt x="83188" y="241320"/>
                    </a:lnTo>
                    <a:lnTo>
                      <a:pt x="76902" y="242654"/>
                    </a:lnTo>
                    <a:cubicBezTo>
                      <a:pt x="75378" y="239796"/>
                      <a:pt x="73949" y="236939"/>
                      <a:pt x="72520" y="234081"/>
                    </a:cubicBezTo>
                    <a:cubicBezTo>
                      <a:pt x="72044" y="233129"/>
                      <a:pt x="71568" y="232176"/>
                      <a:pt x="70996" y="231224"/>
                    </a:cubicBezTo>
                    <a:lnTo>
                      <a:pt x="70996" y="231224"/>
                    </a:lnTo>
                    <a:cubicBezTo>
                      <a:pt x="70996" y="231224"/>
                      <a:pt x="70996" y="231224"/>
                      <a:pt x="70996" y="231224"/>
                    </a:cubicBezTo>
                    <a:lnTo>
                      <a:pt x="70996" y="231224"/>
                    </a:lnTo>
                    <a:lnTo>
                      <a:pt x="66901" y="222937"/>
                    </a:lnTo>
                    <a:cubicBezTo>
                      <a:pt x="65377" y="219794"/>
                      <a:pt x="63757" y="216746"/>
                      <a:pt x="62233" y="213412"/>
                    </a:cubicBezTo>
                    <a:cubicBezTo>
                      <a:pt x="61757" y="212364"/>
                      <a:pt x="61281" y="211317"/>
                      <a:pt x="60709" y="210269"/>
                    </a:cubicBezTo>
                    <a:cubicBezTo>
                      <a:pt x="57852" y="204363"/>
                      <a:pt x="54994" y="198553"/>
                      <a:pt x="52327" y="192838"/>
                    </a:cubicBezTo>
                    <a:lnTo>
                      <a:pt x="52327" y="192838"/>
                    </a:lnTo>
                    <a:lnTo>
                      <a:pt x="50899" y="189695"/>
                    </a:lnTo>
                    <a:lnTo>
                      <a:pt x="50899" y="189695"/>
                    </a:lnTo>
                    <a:lnTo>
                      <a:pt x="43374" y="173788"/>
                    </a:lnTo>
                    <a:lnTo>
                      <a:pt x="42707" y="172359"/>
                    </a:lnTo>
                    <a:lnTo>
                      <a:pt x="41278" y="169216"/>
                    </a:lnTo>
                    <a:cubicBezTo>
                      <a:pt x="38516" y="163215"/>
                      <a:pt x="35849" y="157405"/>
                      <a:pt x="33373" y="151785"/>
                    </a:cubicBezTo>
                    <a:lnTo>
                      <a:pt x="31944" y="148642"/>
                    </a:lnTo>
                    <a:lnTo>
                      <a:pt x="29086" y="142260"/>
                    </a:lnTo>
                    <a:lnTo>
                      <a:pt x="24324" y="131116"/>
                    </a:lnTo>
                    <a:cubicBezTo>
                      <a:pt x="24324" y="130068"/>
                      <a:pt x="23467" y="128925"/>
                      <a:pt x="22990" y="127877"/>
                    </a:cubicBezTo>
                    <a:cubicBezTo>
                      <a:pt x="21562" y="124449"/>
                      <a:pt x="20228" y="121210"/>
                      <a:pt x="18990" y="118352"/>
                    </a:cubicBezTo>
                    <a:lnTo>
                      <a:pt x="18418" y="116924"/>
                    </a:lnTo>
                    <a:cubicBezTo>
                      <a:pt x="18147" y="116484"/>
                      <a:pt x="17953" y="116001"/>
                      <a:pt x="17847" y="115495"/>
                    </a:cubicBezTo>
                    <a:cubicBezTo>
                      <a:pt x="17847" y="114447"/>
                      <a:pt x="16990" y="113400"/>
                      <a:pt x="16609" y="112447"/>
                    </a:cubicBezTo>
                    <a:lnTo>
                      <a:pt x="15942" y="110733"/>
                    </a:lnTo>
                    <a:cubicBezTo>
                      <a:pt x="15942" y="109589"/>
                      <a:pt x="15085" y="108542"/>
                      <a:pt x="14704" y="107494"/>
                    </a:cubicBezTo>
                    <a:lnTo>
                      <a:pt x="14704" y="106732"/>
                    </a:lnTo>
                    <a:cubicBezTo>
                      <a:pt x="12513" y="100826"/>
                      <a:pt x="10513" y="95207"/>
                      <a:pt x="8893" y="89873"/>
                    </a:cubicBezTo>
                    <a:cubicBezTo>
                      <a:pt x="8893" y="89873"/>
                      <a:pt x="8893" y="89873"/>
                      <a:pt x="8893" y="89873"/>
                    </a:cubicBezTo>
                    <a:cubicBezTo>
                      <a:pt x="8521" y="88949"/>
                      <a:pt x="8234" y="87992"/>
                      <a:pt x="8036" y="87015"/>
                    </a:cubicBezTo>
                    <a:lnTo>
                      <a:pt x="8036" y="87015"/>
                    </a:lnTo>
                    <a:cubicBezTo>
                      <a:pt x="6131" y="80824"/>
                      <a:pt x="4512" y="74918"/>
                      <a:pt x="3274" y="69394"/>
                    </a:cubicBezTo>
                    <a:cubicBezTo>
                      <a:pt x="3274" y="68346"/>
                      <a:pt x="3274" y="67299"/>
                      <a:pt x="2607" y="66251"/>
                    </a:cubicBezTo>
                    <a:cubicBezTo>
                      <a:pt x="1940" y="63298"/>
                      <a:pt x="1369" y="60536"/>
                      <a:pt x="988" y="57774"/>
                    </a:cubicBezTo>
                    <a:lnTo>
                      <a:pt x="988" y="57774"/>
                    </a:lnTo>
                    <a:cubicBezTo>
                      <a:pt x="988" y="55773"/>
                      <a:pt x="321" y="53868"/>
                      <a:pt x="35" y="51963"/>
                    </a:cubicBezTo>
                    <a:cubicBezTo>
                      <a:pt x="82" y="51393"/>
                      <a:pt x="82" y="50819"/>
                      <a:pt x="35" y="50249"/>
                    </a:cubicBezTo>
                    <a:cubicBezTo>
                      <a:pt x="-12" y="49678"/>
                      <a:pt x="-12" y="49105"/>
                      <a:pt x="35" y="48534"/>
                    </a:cubicBezTo>
                    <a:lnTo>
                      <a:pt x="35" y="45391"/>
                    </a:lnTo>
                    <a:cubicBezTo>
                      <a:pt x="-11" y="44852"/>
                      <a:pt x="-11" y="44311"/>
                      <a:pt x="35" y="43772"/>
                    </a:cubicBezTo>
                    <a:cubicBezTo>
                      <a:pt x="35" y="43296"/>
                      <a:pt x="35" y="42724"/>
                      <a:pt x="35" y="42248"/>
                    </a:cubicBezTo>
                    <a:cubicBezTo>
                      <a:pt x="35" y="41772"/>
                      <a:pt x="35" y="39295"/>
                      <a:pt x="35" y="37866"/>
                    </a:cubicBezTo>
                    <a:cubicBezTo>
                      <a:pt x="49" y="34427"/>
                      <a:pt x="271" y="30991"/>
                      <a:pt x="702" y="27579"/>
                    </a:cubicBezTo>
                    <a:cubicBezTo>
                      <a:pt x="702" y="26436"/>
                      <a:pt x="702" y="25293"/>
                      <a:pt x="1273" y="24341"/>
                    </a:cubicBezTo>
                    <a:cubicBezTo>
                      <a:pt x="2315" y="17698"/>
                      <a:pt x="5336" y="11524"/>
                      <a:pt x="9941" y="6624"/>
                    </a:cubicBezTo>
                    <a:lnTo>
                      <a:pt x="10608" y="6053"/>
                    </a:lnTo>
                    <a:lnTo>
                      <a:pt x="10608" y="6053"/>
                    </a:lnTo>
                    <a:cubicBezTo>
                      <a:pt x="12019" y="4752"/>
                      <a:pt x="13587" y="3632"/>
                      <a:pt x="15275" y="2719"/>
                    </a:cubicBezTo>
                    <a:lnTo>
                      <a:pt x="15275" y="2719"/>
                    </a:lnTo>
                    <a:lnTo>
                      <a:pt x="16894" y="1957"/>
                    </a:lnTo>
                    <a:cubicBezTo>
                      <a:pt x="16894" y="1957"/>
                      <a:pt x="16894" y="1957"/>
                      <a:pt x="16894" y="1957"/>
                    </a:cubicBezTo>
                    <a:lnTo>
                      <a:pt x="19276" y="1100"/>
                    </a:lnTo>
                    <a:lnTo>
                      <a:pt x="19276" y="1100"/>
                    </a:lnTo>
                    <a:lnTo>
                      <a:pt x="19752" y="1100"/>
                    </a:lnTo>
                    <a:cubicBezTo>
                      <a:pt x="21221" y="682"/>
                      <a:pt x="22717" y="364"/>
                      <a:pt x="24229" y="147"/>
                    </a:cubicBezTo>
                    <a:cubicBezTo>
                      <a:pt x="26542" y="-49"/>
                      <a:pt x="28868" y="-49"/>
                      <a:pt x="31182" y="147"/>
                    </a:cubicBezTo>
                    <a:lnTo>
                      <a:pt x="32611" y="1671"/>
                    </a:lnTo>
                    <a:lnTo>
                      <a:pt x="33658" y="2719"/>
                    </a:lnTo>
                    <a:lnTo>
                      <a:pt x="36611" y="5862"/>
                    </a:lnTo>
                    <a:lnTo>
                      <a:pt x="52804" y="23102"/>
                    </a:lnTo>
                    <a:lnTo>
                      <a:pt x="55852" y="26246"/>
                    </a:lnTo>
                    <a:lnTo>
                      <a:pt x="68139" y="39295"/>
                    </a:lnTo>
                    <a:lnTo>
                      <a:pt x="68139" y="39295"/>
                    </a:lnTo>
                    <a:lnTo>
                      <a:pt x="71949" y="43200"/>
                    </a:lnTo>
                    <a:lnTo>
                      <a:pt x="74902" y="46343"/>
                    </a:lnTo>
                    <a:lnTo>
                      <a:pt x="91189" y="63584"/>
                    </a:lnTo>
                    <a:lnTo>
                      <a:pt x="94047" y="66632"/>
                    </a:lnTo>
                    <a:lnTo>
                      <a:pt x="110239" y="83777"/>
                    </a:lnTo>
                    <a:lnTo>
                      <a:pt x="113192" y="86920"/>
                    </a:lnTo>
                    <a:lnTo>
                      <a:pt x="124527" y="98826"/>
                    </a:lnTo>
                    <a:lnTo>
                      <a:pt x="144529" y="120067"/>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08" name="任意多边形: 形状 107"/>
              <p:cNvSpPr/>
              <p:nvPr/>
            </p:nvSpPr>
            <p:spPr>
              <a:xfrm>
                <a:off x="5892926" y="2719592"/>
                <a:ext cx="391858" cy="264152"/>
              </a:xfrm>
              <a:custGeom>
                <a:avLst/>
                <a:gdLst>
                  <a:gd name="connsiteX0" fmla="*/ 391859 w 391858"/>
                  <a:gd name="connsiteY0" fmla="*/ 210964 h 264152"/>
                  <a:gd name="connsiteX1" fmla="*/ 377476 w 391858"/>
                  <a:gd name="connsiteY1" fmla="*/ 219346 h 264152"/>
                  <a:gd name="connsiteX2" fmla="*/ 371094 w 391858"/>
                  <a:gd name="connsiteY2" fmla="*/ 222871 h 264152"/>
                  <a:gd name="connsiteX3" fmla="*/ 326898 w 391858"/>
                  <a:gd name="connsiteY3" fmla="*/ 242683 h 264152"/>
                  <a:gd name="connsiteX4" fmla="*/ 316039 w 391858"/>
                  <a:gd name="connsiteY4" fmla="*/ 246397 h 264152"/>
                  <a:gd name="connsiteX5" fmla="*/ 289941 w 391858"/>
                  <a:gd name="connsiteY5" fmla="*/ 253827 h 264152"/>
                  <a:gd name="connsiteX6" fmla="*/ 282797 w 391858"/>
                  <a:gd name="connsiteY6" fmla="*/ 255446 h 264152"/>
                  <a:gd name="connsiteX7" fmla="*/ 276511 w 391858"/>
                  <a:gd name="connsiteY7" fmla="*/ 256780 h 264152"/>
                  <a:gd name="connsiteX8" fmla="*/ 121825 w 391858"/>
                  <a:gd name="connsiteY8" fmla="*/ 254398 h 264152"/>
                  <a:gd name="connsiteX9" fmla="*/ 110966 w 391858"/>
                  <a:gd name="connsiteY9" fmla="*/ 251636 h 264152"/>
                  <a:gd name="connsiteX10" fmla="*/ 97441 w 391858"/>
                  <a:gd name="connsiteY10" fmla="*/ 247636 h 264152"/>
                  <a:gd name="connsiteX11" fmla="*/ 94679 w 391858"/>
                  <a:gd name="connsiteY11" fmla="*/ 246778 h 264152"/>
                  <a:gd name="connsiteX12" fmla="*/ 92393 w 391858"/>
                  <a:gd name="connsiteY12" fmla="*/ 246016 h 264152"/>
                  <a:gd name="connsiteX13" fmla="*/ 91631 w 391858"/>
                  <a:gd name="connsiteY13" fmla="*/ 246016 h 264152"/>
                  <a:gd name="connsiteX14" fmla="*/ 64770 w 391858"/>
                  <a:gd name="connsiteY14" fmla="*/ 235920 h 264152"/>
                  <a:gd name="connsiteX15" fmla="*/ 57912 w 391858"/>
                  <a:gd name="connsiteY15" fmla="*/ 232872 h 264152"/>
                  <a:gd name="connsiteX16" fmla="*/ 25908 w 391858"/>
                  <a:gd name="connsiteY16" fmla="*/ 216489 h 264152"/>
                  <a:gd name="connsiteX17" fmla="*/ 20955 w 391858"/>
                  <a:gd name="connsiteY17" fmla="*/ 213536 h 264152"/>
                  <a:gd name="connsiteX18" fmla="*/ 16193 w 391858"/>
                  <a:gd name="connsiteY18" fmla="*/ 210679 h 264152"/>
                  <a:gd name="connsiteX19" fmla="*/ 0 w 391858"/>
                  <a:gd name="connsiteY19" fmla="*/ 200011 h 264152"/>
                  <a:gd name="connsiteX20" fmla="*/ 1429 w 391858"/>
                  <a:gd name="connsiteY20" fmla="*/ 196296 h 264152"/>
                  <a:gd name="connsiteX21" fmla="*/ 2762 w 391858"/>
                  <a:gd name="connsiteY21" fmla="*/ 193057 h 264152"/>
                  <a:gd name="connsiteX22" fmla="*/ 10097 w 391858"/>
                  <a:gd name="connsiteY22" fmla="*/ 174960 h 264152"/>
                  <a:gd name="connsiteX23" fmla="*/ 11430 w 391858"/>
                  <a:gd name="connsiteY23" fmla="*/ 171721 h 264152"/>
                  <a:gd name="connsiteX24" fmla="*/ 11430 w 391858"/>
                  <a:gd name="connsiteY24" fmla="*/ 171721 h 264152"/>
                  <a:gd name="connsiteX25" fmla="*/ 19241 w 391858"/>
                  <a:gd name="connsiteY25" fmla="*/ 153529 h 264152"/>
                  <a:gd name="connsiteX26" fmla="*/ 20765 w 391858"/>
                  <a:gd name="connsiteY26" fmla="*/ 150195 h 264152"/>
                  <a:gd name="connsiteX27" fmla="*/ 29242 w 391858"/>
                  <a:gd name="connsiteY27" fmla="*/ 132097 h 264152"/>
                  <a:gd name="connsiteX28" fmla="*/ 30861 w 391858"/>
                  <a:gd name="connsiteY28" fmla="*/ 128764 h 264152"/>
                  <a:gd name="connsiteX29" fmla="*/ 34862 w 391858"/>
                  <a:gd name="connsiteY29" fmla="*/ 120858 h 264152"/>
                  <a:gd name="connsiteX30" fmla="*/ 40291 w 391858"/>
                  <a:gd name="connsiteY30" fmla="*/ 110476 h 264152"/>
                  <a:gd name="connsiteX31" fmla="*/ 40291 w 391858"/>
                  <a:gd name="connsiteY31" fmla="*/ 110476 h 264152"/>
                  <a:gd name="connsiteX32" fmla="*/ 40291 w 391858"/>
                  <a:gd name="connsiteY32" fmla="*/ 109618 h 264152"/>
                  <a:gd name="connsiteX33" fmla="*/ 40767 w 391858"/>
                  <a:gd name="connsiteY33" fmla="*/ 108761 h 264152"/>
                  <a:gd name="connsiteX34" fmla="*/ 41720 w 391858"/>
                  <a:gd name="connsiteY34" fmla="*/ 107142 h 264152"/>
                  <a:gd name="connsiteX35" fmla="*/ 52102 w 391858"/>
                  <a:gd name="connsiteY35" fmla="*/ 89044 h 264152"/>
                  <a:gd name="connsiteX36" fmla="*/ 54197 w 391858"/>
                  <a:gd name="connsiteY36" fmla="*/ 85711 h 264152"/>
                  <a:gd name="connsiteX37" fmla="*/ 66485 w 391858"/>
                  <a:gd name="connsiteY37" fmla="*/ 67232 h 264152"/>
                  <a:gd name="connsiteX38" fmla="*/ 68866 w 391858"/>
                  <a:gd name="connsiteY38" fmla="*/ 63994 h 264152"/>
                  <a:gd name="connsiteX39" fmla="*/ 68866 w 391858"/>
                  <a:gd name="connsiteY39" fmla="*/ 63994 h 264152"/>
                  <a:gd name="connsiteX40" fmla="*/ 68866 w 391858"/>
                  <a:gd name="connsiteY40" fmla="*/ 63994 h 264152"/>
                  <a:gd name="connsiteX41" fmla="*/ 77438 w 391858"/>
                  <a:gd name="connsiteY41" fmla="*/ 53326 h 264152"/>
                  <a:gd name="connsiteX42" fmla="*/ 81058 w 391858"/>
                  <a:gd name="connsiteY42" fmla="*/ 49135 h 264152"/>
                  <a:gd name="connsiteX43" fmla="*/ 84106 w 391858"/>
                  <a:gd name="connsiteY43" fmla="*/ 45896 h 264152"/>
                  <a:gd name="connsiteX44" fmla="*/ 85725 w 391858"/>
                  <a:gd name="connsiteY44" fmla="*/ 44182 h 264152"/>
                  <a:gd name="connsiteX45" fmla="*/ 87344 w 391858"/>
                  <a:gd name="connsiteY45" fmla="*/ 42562 h 264152"/>
                  <a:gd name="connsiteX46" fmla="*/ 106966 w 391858"/>
                  <a:gd name="connsiteY46" fmla="*/ 25417 h 264152"/>
                  <a:gd name="connsiteX47" fmla="*/ 109347 w 391858"/>
                  <a:gd name="connsiteY47" fmla="*/ 23703 h 264152"/>
                  <a:gd name="connsiteX48" fmla="*/ 111824 w 391858"/>
                  <a:gd name="connsiteY48" fmla="*/ 21989 h 264152"/>
                  <a:gd name="connsiteX49" fmla="*/ 114395 w 391858"/>
                  <a:gd name="connsiteY49" fmla="*/ 20369 h 264152"/>
                  <a:gd name="connsiteX50" fmla="*/ 114395 w 391858"/>
                  <a:gd name="connsiteY50" fmla="*/ 20369 h 264152"/>
                  <a:gd name="connsiteX51" fmla="*/ 168021 w 391858"/>
                  <a:gd name="connsiteY51" fmla="*/ 748 h 264152"/>
                  <a:gd name="connsiteX52" fmla="*/ 231648 w 391858"/>
                  <a:gd name="connsiteY52" fmla="*/ 12178 h 264152"/>
                  <a:gd name="connsiteX53" fmla="*/ 235839 w 391858"/>
                  <a:gd name="connsiteY53" fmla="*/ 14464 h 264152"/>
                  <a:gd name="connsiteX54" fmla="*/ 238220 w 391858"/>
                  <a:gd name="connsiteY54" fmla="*/ 15797 h 264152"/>
                  <a:gd name="connsiteX55" fmla="*/ 238792 w 391858"/>
                  <a:gd name="connsiteY55" fmla="*/ 15797 h 264152"/>
                  <a:gd name="connsiteX56" fmla="*/ 238792 w 391858"/>
                  <a:gd name="connsiteY56" fmla="*/ 15797 h 264152"/>
                  <a:gd name="connsiteX57" fmla="*/ 240887 w 391858"/>
                  <a:gd name="connsiteY57" fmla="*/ 17131 h 264152"/>
                  <a:gd name="connsiteX58" fmla="*/ 240887 w 391858"/>
                  <a:gd name="connsiteY58" fmla="*/ 17131 h 264152"/>
                  <a:gd name="connsiteX59" fmla="*/ 255556 w 391858"/>
                  <a:gd name="connsiteY59" fmla="*/ 27703 h 264152"/>
                  <a:gd name="connsiteX60" fmla="*/ 261747 w 391858"/>
                  <a:gd name="connsiteY60" fmla="*/ 34180 h 264152"/>
                  <a:gd name="connsiteX61" fmla="*/ 263080 w 391858"/>
                  <a:gd name="connsiteY61" fmla="*/ 35704 h 264152"/>
                  <a:gd name="connsiteX62" fmla="*/ 264414 w 391858"/>
                  <a:gd name="connsiteY62" fmla="*/ 37228 h 264152"/>
                  <a:gd name="connsiteX63" fmla="*/ 264414 w 391858"/>
                  <a:gd name="connsiteY63" fmla="*/ 37228 h 264152"/>
                  <a:gd name="connsiteX64" fmla="*/ 278702 w 391858"/>
                  <a:gd name="connsiteY64" fmla="*/ 54278 h 264152"/>
                  <a:gd name="connsiteX65" fmla="*/ 279845 w 391858"/>
                  <a:gd name="connsiteY65" fmla="*/ 55707 h 264152"/>
                  <a:gd name="connsiteX66" fmla="*/ 279845 w 391858"/>
                  <a:gd name="connsiteY66" fmla="*/ 55707 h 264152"/>
                  <a:gd name="connsiteX67" fmla="*/ 281083 w 391858"/>
                  <a:gd name="connsiteY67" fmla="*/ 57326 h 264152"/>
                  <a:gd name="connsiteX68" fmla="*/ 281083 w 391858"/>
                  <a:gd name="connsiteY68" fmla="*/ 57326 h 264152"/>
                  <a:gd name="connsiteX69" fmla="*/ 294799 w 391858"/>
                  <a:gd name="connsiteY69" fmla="*/ 74662 h 264152"/>
                  <a:gd name="connsiteX70" fmla="*/ 297180 w 391858"/>
                  <a:gd name="connsiteY70" fmla="*/ 77710 h 264152"/>
                  <a:gd name="connsiteX71" fmla="*/ 310420 w 391858"/>
                  <a:gd name="connsiteY71" fmla="*/ 95045 h 264152"/>
                  <a:gd name="connsiteX72" fmla="*/ 310420 w 391858"/>
                  <a:gd name="connsiteY72" fmla="*/ 95045 h 264152"/>
                  <a:gd name="connsiteX73" fmla="*/ 311563 w 391858"/>
                  <a:gd name="connsiteY73" fmla="*/ 96664 h 264152"/>
                  <a:gd name="connsiteX74" fmla="*/ 312706 w 391858"/>
                  <a:gd name="connsiteY74" fmla="*/ 98188 h 264152"/>
                  <a:gd name="connsiteX75" fmla="*/ 322231 w 391858"/>
                  <a:gd name="connsiteY75" fmla="*/ 110190 h 264152"/>
                  <a:gd name="connsiteX76" fmla="*/ 326136 w 391858"/>
                  <a:gd name="connsiteY76" fmla="*/ 115524 h 264152"/>
                  <a:gd name="connsiteX77" fmla="*/ 328422 w 391858"/>
                  <a:gd name="connsiteY77" fmla="*/ 118667 h 264152"/>
                  <a:gd name="connsiteX78" fmla="*/ 337947 w 391858"/>
                  <a:gd name="connsiteY78" fmla="*/ 131335 h 264152"/>
                  <a:gd name="connsiteX79" fmla="*/ 341281 w 391858"/>
                  <a:gd name="connsiteY79" fmla="*/ 135907 h 264152"/>
                  <a:gd name="connsiteX80" fmla="*/ 342614 w 391858"/>
                  <a:gd name="connsiteY80" fmla="*/ 137717 h 264152"/>
                  <a:gd name="connsiteX81" fmla="*/ 355949 w 391858"/>
                  <a:gd name="connsiteY81" fmla="*/ 156767 h 264152"/>
                  <a:gd name="connsiteX82" fmla="*/ 357188 w 391858"/>
                  <a:gd name="connsiteY82" fmla="*/ 158577 h 264152"/>
                  <a:gd name="connsiteX83" fmla="*/ 358045 w 391858"/>
                  <a:gd name="connsiteY83" fmla="*/ 159815 h 264152"/>
                  <a:gd name="connsiteX84" fmla="*/ 358045 w 391858"/>
                  <a:gd name="connsiteY84" fmla="*/ 159815 h 264152"/>
                  <a:gd name="connsiteX85" fmla="*/ 370904 w 391858"/>
                  <a:gd name="connsiteY85" fmla="*/ 178865 h 264152"/>
                  <a:gd name="connsiteX86" fmla="*/ 383477 w 391858"/>
                  <a:gd name="connsiteY86" fmla="*/ 197915 h 264152"/>
                  <a:gd name="connsiteX87" fmla="*/ 384524 w 391858"/>
                  <a:gd name="connsiteY87" fmla="*/ 199439 h 264152"/>
                  <a:gd name="connsiteX88" fmla="*/ 385477 w 391858"/>
                  <a:gd name="connsiteY88" fmla="*/ 201058 h 264152"/>
                  <a:gd name="connsiteX89" fmla="*/ 391859 w 391858"/>
                  <a:gd name="connsiteY89" fmla="*/ 210964 h 26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91858" h="264152">
                    <a:moveTo>
                      <a:pt x="391859" y="210964"/>
                    </a:moveTo>
                    <a:cubicBezTo>
                      <a:pt x="387191" y="213917"/>
                      <a:pt x="382334" y="216679"/>
                      <a:pt x="377476" y="219346"/>
                    </a:cubicBezTo>
                    <a:lnTo>
                      <a:pt x="371094" y="222871"/>
                    </a:lnTo>
                    <a:cubicBezTo>
                      <a:pt x="356849" y="230512"/>
                      <a:pt x="342081" y="237133"/>
                      <a:pt x="326898" y="242683"/>
                    </a:cubicBezTo>
                    <a:cubicBezTo>
                      <a:pt x="323342" y="244016"/>
                      <a:pt x="319723" y="245254"/>
                      <a:pt x="316039" y="246397"/>
                    </a:cubicBezTo>
                    <a:cubicBezTo>
                      <a:pt x="307562" y="249160"/>
                      <a:pt x="298799" y="251636"/>
                      <a:pt x="289941" y="253827"/>
                    </a:cubicBezTo>
                    <a:lnTo>
                      <a:pt x="282797" y="255446"/>
                    </a:lnTo>
                    <a:lnTo>
                      <a:pt x="276511" y="256780"/>
                    </a:lnTo>
                    <a:cubicBezTo>
                      <a:pt x="225400" y="267358"/>
                      <a:pt x="172586" y="266545"/>
                      <a:pt x="121825" y="254398"/>
                    </a:cubicBezTo>
                    <a:lnTo>
                      <a:pt x="110966" y="251636"/>
                    </a:lnTo>
                    <a:cubicBezTo>
                      <a:pt x="106394" y="250398"/>
                      <a:pt x="101918" y="249064"/>
                      <a:pt x="97441" y="247636"/>
                    </a:cubicBezTo>
                    <a:cubicBezTo>
                      <a:pt x="96492" y="247451"/>
                      <a:pt x="95566" y="247163"/>
                      <a:pt x="94679" y="246778"/>
                    </a:cubicBezTo>
                    <a:lnTo>
                      <a:pt x="92393" y="246016"/>
                    </a:lnTo>
                    <a:cubicBezTo>
                      <a:pt x="92148" y="246112"/>
                      <a:pt x="91876" y="246112"/>
                      <a:pt x="91631" y="246016"/>
                    </a:cubicBezTo>
                    <a:cubicBezTo>
                      <a:pt x="82106" y="243064"/>
                      <a:pt x="73533" y="239635"/>
                      <a:pt x="64770" y="235920"/>
                    </a:cubicBezTo>
                    <a:lnTo>
                      <a:pt x="57912" y="232872"/>
                    </a:lnTo>
                    <a:cubicBezTo>
                      <a:pt x="46961" y="227983"/>
                      <a:pt x="36277" y="222515"/>
                      <a:pt x="25908" y="216489"/>
                    </a:cubicBezTo>
                    <a:lnTo>
                      <a:pt x="20955" y="213536"/>
                    </a:lnTo>
                    <a:lnTo>
                      <a:pt x="16193" y="210679"/>
                    </a:lnTo>
                    <a:cubicBezTo>
                      <a:pt x="10668" y="207250"/>
                      <a:pt x="5334" y="203725"/>
                      <a:pt x="0" y="200011"/>
                    </a:cubicBezTo>
                    <a:lnTo>
                      <a:pt x="1429" y="196296"/>
                    </a:lnTo>
                    <a:cubicBezTo>
                      <a:pt x="1905" y="195248"/>
                      <a:pt x="2286" y="194200"/>
                      <a:pt x="2762" y="193057"/>
                    </a:cubicBezTo>
                    <a:cubicBezTo>
                      <a:pt x="5144" y="186961"/>
                      <a:pt x="7620" y="180865"/>
                      <a:pt x="10097" y="174960"/>
                    </a:cubicBezTo>
                    <a:cubicBezTo>
                      <a:pt x="10483" y="173857"/>
                      <a:pt x="10928" y="172776"/>
                      <a:pt x="11430" y="171721"/>
                    </a:cubicBezTo>
                    <a:lnTo>
                      <a:pt x="11430" y="171721"/>
                    </a:lnTo>
                    <a:cubicBezTo>
                      <a:pt x="13907" y="165530"/>
                      <a:pt x="16574" y="159434"/>
                      <a:pt x="19241" y="153529"/>
                    </a:cubicBezTo>
                    <a:cubicBezTo>
                      <a:pt x="19717" y="152386"/>
                      <a:pt x="20193" y="151338"/>
                      <a:pt x="20765" y="150195"/>
                    </a:cubicBezTo>
                    <a:cubicBezTo>
                      <a:pt x="23527" y="144004"/>
                      <a:pt x="26384" y="137908"/>
                      <a:pt x="29242" y="132097"/>
                    </a:cubicBezTo>
                    <a:cubicBezTo>
                      <a:pt x="29724" y="130959"/>
                      <a:pt x="30264" y="129846"/>
                      <a:pt x="30861" y="128764"/>
                    </a:cubicBezTo>
                    <a:lnTo>
                      <a:pt x="34862" y="120858"/>
                    </a:lnTo>
                    <a:cubicBezTo>
                      <a:pt x="36671" y="117334"/>
                      <a:pt x="38481" y="113809"/>
                      <a:pt x="40291" y="110476"/>
                    </a:cubicBezTo>
                    <a:lnTo>
                      <a:pt x="40291" y="110476"/>
                    </a:lnTo>
                    <a:cubicBezTo>
                      <a:pt x="40255" y="110191"/>
                      <a:pt x="40255" y="109903"/>
                      <a:pt x="40291" y="109618"/>
                    </a:cubicBezTo>
                    <a:cubicBezTo>
                      <a:pt x="40413" y="109314"/>
                      <a:pt x="40573" y="109026"/>
                      <a:pt x="40767" y="108761"/>
                    </a:cubicBezTo>
                    <a:lnTo>
                      <a:pt x="41720" y="107142"/>
                    </a:lnTo>
                    <a:cubicBezTo>
                      <a:pt x="45053" y="100855"/>
                      <a:pt x="48578" y="94759"/>
                      <a:pt x="52102" y="89044"/>
                    </a:cubicBezTo>
                    <a:cubicBezTo>
                      <a:pt x="52731" y="87891"/>
                      <a:pt x="53431" y="86778"/>
                      <a:pt x="54197" y="85711"/>
                    </a:cubicBezTo>
                    <a:cubicBezTo>
                      <a:pt x="58198" y="79138"/>
                      <a:pt x="62294" y="73042"/>
                      <a:pt x="66485" y="67232"/>
                    </a:cubicBezTo>
                    <a:cubicBezTo>
                      <a:pt x="67193" y="66092"/>
                      <a:pt x="67989" y="65009"/>
                      <a:pt x="68866" y="63994"/>
                    </a:cubicBezTo>
                    <a:lnTo>
                      <a:pt x="68866" y="63994"/>
                    </a:lnTo>
                    <a:lnTo>
                      <a:pt x="68866" y="63994"/>
                    </a:lnTo>
                    <a:cubicBezTo>
                      <a:pt x="71628" y="60279"/>
                      <a:pt x="74486" y="56659"/>
                      <a:pt x="77438" y="53326"/>
                    </a:cubicBezTo>
                    <a:cubicBezTo>
                      <a:pt x="78566" y="51862"/>
                      <a:pt x="79774" y="50463"/>
                      <a:pt x="81058" y="49135"/>
                    </a:cubicBezTo>
                    <a:cubicBezTo>
                      <a:pt x="81998" y="47987"/>
                      <a:pt x="83017" y="46904"/>
                      <a:pt x="84106" y="45896"/>
                    </a:cubicBezTo>
                    <a:lnTo>
                      <a:pt x="85725" y="44182"/>
                    </a:lnTo>
                    <a:lnTo>
                      <a:pt x="87344" y="42562"/>
                    </a:lnTo>
                    <a:cubicBezTo>
                      <a:pt x="93368" y="36281"/>
                      <a:pt x="99934" y="30544"/>
                      <a:pt x="106966" y="25417"/>
                    </a:cubicBezTo>
                    <a:cubicBezTo>
                      <a:pt x="107696" y="24762"/>
                      <a:pt x="108494" y="24188"/>
                      <a:pt x="109347" y="23703"/>
                    </a:cubicBezTo>
                    <a:cubicBezTo>
                      <a:pt x="110110" y="23046"/>
                      <a:pt x="110940" y="22472"/>
                      <a:pt x="111824" y="21989"/>
                    </a:cubicBezTo>
                    <a:lnTo>
                      <a:pt x="114395" y="20369"/>
                    </a:lnTo>
                    <a:lnTo>
                      <a:pt x="114395" y="20369"/>
                    </a:lnTo>
                    <a:cubicBezTo>
                      <a:pt x="130413" y="9572"/>
                      <a:pt x="148818" y="2838"/>
                      <a:pt x="168021" y="748"/>
                    </a:cubicBezTo>
                    <a:cubicBezTo>
                      <a:pt x="189893" y="-1795"/>
                      <a:pt x="212029" y="2181"/>
                      <a:pt x="231648" y="12178"/>
                    </a:cubicBezTo>
                    <a:cubicBezTo>
                      <a:pt x="233077" y="12940"/>
                      <a:pt x="234506" y="13606"/>
                      <a:pt x="235839" y="14464"/>
                    </a:cubicBezTo>
                    <a:cubicBezTo>
                      <a:pt x="236664" y="14851"/>
                      <a:pt x="237459" y="15296"/>
                      <a:pt x="238220" y="15797"/>
                    </a:cubicBezTo>
                    <a:lnTo>
                      <a:pt x="238792" y="15797"/>
                    </a:lnTo>
                    <a:lnTo>
                      <a:pt x="238792" y="15797"/>
                    </a:lnTo>
                    <a:cubicBezTo>
                      <a:pt x="239525" y="16185"/>
                      <a:pt x="240225" y="16631"/>
                      <a:pt x="240887" y="17131"/>
                    </a:cubicBezTo>
                    <a:lnTo>
                      <a:pt x="240887" y="17131"/>
                    </a:lnTo>
                    <a:cubicBezTo>
                      <a:pt x="246017" y="20309"/>
                      <a:pt x="250918" y="23842"/>
                      <a:pt x="255556" y="27703"/>
                    </a:cubicBezTo>
                    <a:cubicBezTo>
                      <a:pt x="257773" y="29711"/>
                      <a:pt x="259842" y="31875"/>
                      <a:pt x="261747" y="34180"/>
                    </a:cubicBezTo>
                    <a:lnTo>
                      <a:pt x="263080" y="35704"/>
                    </a:lnTo>
                    <a:lnTo>
                      <a:pt x="264414" y="37228"/>
                    </a:lnTo>
                    <a:lnTo>
                      <a:pt x="264414" y="37228"/>
                    </a:lnTo>
                    <a:cubicBezTo>
                      <a:pt x="268414" y="41705"/>
                      <a:pt x="273082" y="47325"/>
                      <a:pt x="278702" y="54278"/>
                    </a:cubicBezTo>
                    <a:lnTo>
                      <a:pt x="279845" y="55707"/>
                    </a:lnTo>
                    <a:lnTo>
                      <a:pt x="279845" y="55707"/>
                    </a:lnTo>
                    <a:lnTo>
                      <a:pt x="281083" y="57326"/>
                    </a:lnTo>
                    <a:lnTo>
                      <a:pt x="281083" y="57326"/>
                    </a:lnTo>
                    <a:lnTo>
                      <a:pt x="294799" y="74662"/>
                    </a:lnTo>
                    <a:lnTo>
                      <a:pt x="297180" y="77710"/>
                    </a:lnTo>
                    <a:cubicBezTo>
                      <a:pt x="301466" y="83234"/>
                      <a:pt x="305848" y="88949"/>
                      <a:pt x="310420" y="95045"/>
                    </a:cubicBezTo>
                    <a:lnTo>
                      <a:pt x="310420" y="95045"/>
                    </a:lnTo>
                    <a:cubicBezTo>
                      <a:pt x="310759" y="95613"/>
                      <a:pt x="311141" y="96155"/>
                      <a:pt x="311563" y="96664"/>
                    </a:cubicBezTo>
                    <a:lnTo>
                      <a:pt x="312706" y="98188"/>
                    </a:lnTo>
                    <a:cubicBezTo>
                      <a:pt x="315754" y="102094"/>
                      <a:pt x="318707" y="106094"/>
                      <a:pt x="322231" y="110190"/>
                    </a:cubicBezTo>
                    <a:lnTo>
                      <a:pt x="326136" y="115524"/>
                    </a:lnTo>
                    <a:cubicBezTo>
                      <a:pt x="326803" y="116572"/>
                      <a:pt x="327660" y="117619"/>
                      <a:pt x="328422" y="118667"/>
                    </a:cubicBezTo>
                    <a:cubicBezTo>
                      <a:pt x="331565" y="122858"/>
                      <a:pt x="334613" y="127049"/>
                      <a:pt x="337947" y="131335"/>
                    </a:cubicBezTo>
                    <a:lnTo>
                      <a:pt x="341281" y="135907"/>
                    </a:lnTo>
                    <a:lnTo>
                      <a:pt x="342614" y="137717"/>
                    </a:lnTo>
                    <a:cubicBezTo>
                      <a:pt x="347091" y="143908"/>
                      <a:pt x="351472" y="150100"/>
                      <a:pt x="355949" y="156767"/>
                    </a:cubicBezTo>
                    <a:cubicBezTo>
                      <a:pt x="356306" y="157407"/>
                      <a:pt x="356721" y="158012"/>
                      <a:pt x="357188" y="158577"/>
                    </a:cubicBezTo>
                    <a:lnTo>
                      <a:pt x="358045" y="159815"/>
                    </a:lnTo>
                    <a:lnTo>
                      <a:pt x="358045" y="159815"/>
                    </a:lnTo>
                    <a:cubicBezTo>
                      <a:pt x="362331" y="166102"/>
                      <a:pt x="366713" y="172388"/>
                      <a:pt x="370904" y="178865"/>
                    </a:cubicBezTo>
                    <a:cubicBezTo>
                      <a:pt x="375095" y="185342"/>
                      <a:pt x="379476" y="191629"/>
                      <a:pt x="383477" y="197915"/>
                    </a:cubicBezTo>
                    <a:lnTo>
                      <a:pt x="384524" y="199439"/>
                    </a:lnTo>
                    <a:lnTo>
                      <a:pt x="385477" y="201058"/>
                    </a:lnTo>
                    <a:cubicBezTo>
                      <a:pt x="387858" y="204583"/>
                      <a:pt x="389858" y="207821"/>
                      <a:pt x="391859" y="210964"/>
                    </a:cubicBezTo>
                    <a:close/>
                  </a:path>
                </a:pathLst>
              </a:custGeom>
              <a:solidFill>
                <a:srgbClr val="C53F3F"/>
              </a:solidFill>
              <a:ln w="9525" cap="flat">
                <a:noFill/>
                <a:prstDash val="solid"/>
                <a:miter/>
              </a:ln>
            </p:spPr>
            <p:txBody>
              <a:bodyPr rtlCol="0" anchor="ctr"/>
              <a:lstStyle/>
              <a:p>
                <a:endParaRPr lang="zh-CN" altLang="en-US"/>
              </a:p>
            </p:txBody>
          </p:sp>
          <p:sp>
            <p:nvSpPr>
              <p:cNvPr id="109" name="任意多边形: 形状 108"/>
              <p:cNvSpPr/>
              <p:nvPr/>
            </p:nvSpPr>
            <p:spPr>
              <a:xfrm>
                <a:off x="5893498" y="2734437"/>
                <a:ext cx="385095" cy="239649"/>
              </a:xfrm>
              <a:custGeom>
                <a:avLst/>
                <a:gdLst>
                  <a:gd name="connsiteX0" fmla="*/ 183451 w 385095"/>
                  <a:gd name="connsiteY0" fmla="*/ 22955 h 239649"/>
                  <a:gd name="connsiteX1" fmla="*/ 179451 w 385095"/>
                  <a:gd name="connsiteY1" fmla="*/ 22955 h 239649"/>
                  <a:gd name="connsiteX2" fmla="*/ 179451 w 385095"/>
                  <a:gd name="connsiteY2" fmla="*/ 26194 h 239649"/>
                  <a:gd name="connsiteX3" fmla="*/ 183547 w 385095"/>
                  <a:gd name="connsiteY3" fmla="*/ 26194 h 239649"/>
                  <a:gd name="connsiteX4" fmla="*/ 197548 w 385095"/>
                  <a:gd name="connsiteY4" fmla="*/ 25622 h 239649"/>
                  <a:gd name="connsiteX5" fmla="*/ 198120 w 385095"/>
                  <a:gd name="connsiteY5" fmla="*/ 22384 h 239649"/>
                  <a:gd name="connsiteX6" fmla="*/ 196977 w 385095"/>
                  <a:gd name="connsiteY6" fmla="*/ 43434 h 239649"/>
                  <a:gd name="connsiteX7" fmla="*/ 186785 w 385095"/>
                  <a:gd name="connsiteY7" fmla="*/ 43434 h 239649"/>
                  <a:gd name="connsiteX8" fmla="*/ 189643 w 385095"/>
                  <a:gd name="connsiteY8" fmla="*/ 46577 h 239649"/>
                  <a:gd name="connsiteX9" fmla="*/ 197263 w 385095"/>
                  <a:gd name="connsiteY9" fmla="*/ 46577 h 239649"/>
                  <a:gd name="connsiteX10" fmla="*/ 183451 w 385095"/>
                  <a:gd name="connsiteY10" fmla="*/ 22955 h 239649"/>
                  <a:gd name="connsiteX11" fmla="*/ 179451 w 385095"/>
                  <a:gd name="connsiteY11" fmla="*/ 22955 h 239649"/>
                  <a:gd name="connsiteX12" fmla="*/ 179451 w 385095"/>
                  <a:gd name="connsiteY12" fmla="*/ 26194 h 239649"/>
                  <a:gd name="connsiteX13" fmla="*/ 183547 w 385095"/>
                  <a:gd name="connsiteY13" fmla="*/ 26194 h 239649"/>
                  <a:gd name="connsiteX14" fmla="*/ 197548 w 385095"/>
                  <a:gd name="connsiteY14" fmla="*/ 25622 h 239649"/>
                  <a:gd name="connsiteX15" fmla="*/ 198120 w 385095"/>
                  <a:gd name="connsiteY15" fmla="*/ 22384 h 239649"/>
                  <a:gd name="connsiteX16" fmla="*/ 183451 w 385095"/>
                  <a:gd name="connsiteY16" fmla="*/ 22955 h 239649"/>
                  <a:gd name="connsiteX17" fmla="*/ 179451 w 385095"/>
                  <a:gd name="connsiteY17" fmla="*/ 22955 h 239649"/>
                  <a:gd name="connsiteX18" fmla="*/ 179451 w 385095"/>
                  <a:gd name="connsiteY18" fmla="*/ 26194 h 239649"/>
                  <a:gd name="connsiteX19" fmla="*/ 183547 w 385095"/>
                  <a:gd name="connsiteY19" fmla="*/ 26194 h 239649"/>
                  <a:gd name="connsiteX20" fmla="*/ 197548 w 385095"/>
                  <a:gd name="connsiteY20" fmla="*/ 25622 h 239649"/>
                  <a:gd name="connsiteX21" fmla="*/ 198120 w 385095"/>
                  <a:gd name="connsiteY21" fmla="*/ 22384 h 239649"/>
                  <a:gd name="connsiteX22" fmla="*/ 183451 w 385095"/>
                  <a:gd name="connsiteY22" fmla="*/ 22955 h 239649"/>
                  <a:gd name="connsiteX23" fmla="*/ 179451 w 385095"/>
                  <a:gd name="connsiteY23" fmla="*/ 22955 h 239649"/>
                  <a:gd name="connsiteX24" fmla="*/ 179451 w 385095"/>
                  <a:gd name="connsiteY24" fmla="*/ 26194 h 239649"/>
                  <a:gd name="connsiteX25" fmla="*/ 183547 w 385095"/>
                  <a:gd name="connsiteY25" fmla="*/ 26194 h 239649"/>
                  <a:gd name="connsiteX26" fmla="*/ 197548 w 385095"/>
                  <a:gd name="connsiteY26" fmla="*/ 25622 h 239649"/>
                  <a:gd name="connsiteX27" fmla="*/ 198120 w 385095"/>
                  <a:gd name="connsiteY27" fmla="*/ 22384 h 239649"/>
                  <a:gd name="connsiteX28" fmla="*/ 238601 w 385095"/>
                  <a:gd name="connsiteY28" fmla="*/ 1333 h 239649"/>
                  <a:gd name="connsiteX29" fmla="*/ 238601 w 385095"/>
                  <a:gd name="connsiteY29" fmla="*/ 1333 h 239649"/>
                  <a:gd name="connsiteX30" fmla="*/ 238030 w 385095"/>
                  <a:gd name="connsiteY30" fmla="*/ 1333 h 239649"/>
                  <a:gd name="connsiteX31" fmla="*/ 235839 w 385095"/>
                  <a:gd name="connsiteY31" fmla="*/ 0 h 239649"/>
                  <a:gd name="connsiteX32" fmla="*/ 231076 w 385095"/>
                  <a:gd name="connsiteY32" fmla="*/ 0 h 239649"/>
                  <a:gd name="connsiteX33" fmla="*/ 212026 w 385095"/>
                  <a:gd name="connsiteY33" fmla="*/ 762 h 239649"/>
                  <a:gd name="connsiteX34" fmla="*/ 212026 w 385095"/>
                  <a:gd name="connsiteY34" fmla="*/ 762 h 239649"/>
                  <a:gd name="connsiteX35" fmla="*/ 180594 w 385095"/>
                  <a:gd name="connsiteY35" fmla="*/ 2096 h 239649"/>
                  <a:gd name="connsiteX36" fmla="*/ 176403 w 385095"/>
                  <a:gd name="connsiteY36" fmla="*/ 2096 h 239649"/>
                  <a:gd name="connsiteX37" fmla="*/ 164497 w 385095"/>
                  <a:gd name="connsiteY37" fmla="*/ 2667 h 239649"/>
                  <a:gd name="connsiteX38" fmla="*/ 120586 w 385095"/>
                  <a:gd name="connsiteY38" fmla="*/ 4477 h 239649"/>
                  <a:gd name="connsiteX39" fmla="*/ 114967 w 385095"/>
                  <a:gd name="connsiteY39" fmla="*/ 4477 h 239649"/>
                  <a:gd name="connsiteX40" fmla="*/ 114300 w 385095"/>
                  <a:gd name="connsiteY40" fmla="*/ 4477 h 239649"/>
                  <a:gd name="connsiteX41" fmla="*/ 111728 w 385095"/>
                  <a:gd name="connsiteY41" fmla="*/ 6096 h 239649"/>
                  <a:gd name="connsiteX42" fmla="*/ 109252 w 385095"/>
                  <a:gd name="connsiteY42" fmla="*/ 7810 h 239649"/>
                  <a:gd name="connsiteX43" fmla="*/ 109252 w 385095"/>
                  <a:gd name="connsiteY43" fmla="*/ 7810 h 239649"/>
                  <a:gd name="connsiteX44" fmla="*/ 114967 w 385095"/>
                  <a:gd name="connsiteY44" fmla="*/ 7810 h 239649"/>
                  <a:gd name="connsiteX45" fmla="*/ 163735 w 385095"/>
                  <a:gd name="connsiteY45" fmla="*/ 5810 h 239649"/>
                  <a:gd name="connsiteX46" fmla="*/ 177355 w 385095"/>
                  <a:gd name="connsiteY46" fmla="*/ 5239 h 239649"/>
                  <a:gd name="connsiteX47" fmla="*/ 181451 w 385095"/>
                  <a:gd name="connsiteY47" fmla="*/ 5239 h 239649"/>
                  <a:gd name="connsiteX48" fmla="*/ 206978 w 385095"/>
                  <a:gd name="connsiteY48" fmla="*/ 4191 h 239649"/>
                  <a:gd name="connsiteX49" fmla="*/ 208121 w 385095"/>
                  <a:gd name="connsiteY49" fmla="*/ 4191 h 239649"/>
                  <a:gd name="connsiteX50" fmla="*/ 233934 w 385095"/>
                  <a:gd name="connsiteY50" fmla="*/ 3143 h 239649"/>
                  <a:gd name="connsiteX51" fmla="*/ 240411 w 385095"/>
                  <a:gd name="connsiteY51" fmla="*/ 3143 h 239649"/>
                  <a:gd name="connsiteX52" fmla="*/ 238506 w 385095"/>
                  <a:gd name="connsiteY52" fmla="*/ 1333 h 239649"/>
                  <a:gd name="connsiteX53" fmla="*/ 179451 w 385095"/>
                  <a:gd name="connsiteY53" fmla="*/ 23146 h 239649"/>
                  <a:gd name="connsiteX54" fmla="*/ 179451 w 385095"/>
                  <a:gd name="connsiteY54" fmla="*/ 26384 h 239649"/>
                  <a:gd name="connsiteX55" fmla="*/ 183547 w 385095"/>
                  <a:gd name="connsiteY55" fmla="*/ 26384 h 239649"/>
                  <a:gd name="connsiteX56" fmla="*/ 197548 w 385095"/>
                  <a:gd name="connsiteY56" fmla="*/ 25813 h 239649"/>
                  <a:gd name="connsiteX57" fmla="*/ 198120 w 385095"/>
                  <a:gd name="connsiteY57" fmla="*/ 22574 h 239649"/>
                  <a:gd name="connsiteX58" fmla="*/ 183642 w 385095"/>
                  <a:gd name="connsiteY58" fmla="*/ 23146 h 239649"/>
                  <a:gd name="connsiteX59" fmla="*/ 183451 w 385095"/>
                  <a:gd name="connsiteY59" fmla="*/ 23146 h 239649"/>
                  <a:gd name="connsiteX60" fmla="*/ 179451 w 385095"/>
                  <a:gd name="connsiteY60" fmla="*/ 23146 h 239649"/>
                  <a:gd name="connsiteX61" fmla="*/ 179451 w 385095"/>
                  <a:gd name="connsiteY61" fmla="*/ 26384 h 239649"/>
                  <a:gd name="connsiteX62" fmla="*/ 183547 w 385095"/>
                  <a:gd name="connsiteY62" fmla="*/ 26384 h 239649"/>
                  <a:gd name="connsiteX63" fmla="*/ 197548 w 385095"/>
                  <a:gd name="connsiteY63" fmla="*/ 25813 h 239649"/>
                  <a:gd name="connsiteX64" fmla="*/ 198120 w 385095"/>
                  <a:gd name="connsiteY64" fmla="*/ 22574 h 239649"/>
                  <a:gd name="connsiteX65" fmla="*/ 183451 w 385095"/>
                  <a:gd name="connsiteY65" fmla="*/ 23146 h 239649"/>
                  <a:gd name="connsiteX66" fmla="*/ 179451 w 385095"/>
                  <a:gd name="connsiteY66" fmla="*/ 23146 h 239649"/>
                  <a:gd name="connsiteX67" fmla="*/ 179451 w 385095"/>
                  <a:gd name="connsiteY67" fmla="*/ 26384 h 239649"/>
                  <a:gd name="connsiteX68" fmla="*/ 183547 w 385095"/>
                  <a:gd name="connsiteY68" fmla="*/ 26384 h 239649"/>
                  <a:gd name="connsiteX69" fmla="*/ 197548 w 385095"/>
                  <a:gd name="connsiteY69" fmla="*/ 25813 h 239649"/>
                  <a:gd name="connsiteX70" fmla="*/ 198120 w 385095"/>
                  <a:gd name="connsiteY70" fmla="*/ 22574 h 239649"/>
                  <a:gd name="connsiteX71" fmla="*/ 183451 w 385095"/>
                  <a:gd name="connsiteY71" fmla="*/ 23146 h 239649"/>
                  <a:gd name="connsiteX72" fmla="*/ 179451 w 385095"/>
                  <a:gd name="connsiteY72" fmla="*/ 23146 h 239649"/>
                  <a:gd name="connsiteX73" fmla="*/ 179451 w 385095"/>
                  <a:gd name="connsiteY73" fmla="*/ 26384 h 239649"/>
                  <a:gd name="connsiteX74" fmla="*/ 183547 w 385095"/>
                  <a:gd name="connsiteY74" fmla="*/ 26384 h 239649"/>
                  <a:gd name="connsiteX75" fmla="*/ 197548 w 385095"/>
                  <a:gd name="connsiteY75" fmla="*/ 25813 h 239649"/>
                  <a:gd name="connsiteX76" fmla="*/ 198120 w 385095"/>
                  <a:gd name="connsiteY76" fmla="*/ 22574 h 239649"/>
                  <a:gd name="connsiteX77" fmla="*/ 196977 w 385095"/>
                  <a:gd name="connsiteY77" fmla="*/ 43625 h 239649"/>
                  <a:gd name="connsiteX78" fmla="*/ 186785 w 385095"/>
                  <a:gd name="connsiteY78" fmla="*/ 43625 h 239649"/>
                  <a:gd name="connsiteX79" fmla="*/ 189643 w 385095"/>
                  <a:gd name="connsiteY79" fmla="*/ 46768 h 239649"/>
                  <a:gd name="connsiteX80" fmla="*/ 197263 w 385095"/>
                  <a:gd name="connsiteY80" fmla="*/ 46768 h 239649"/>
                  <a:gd name="connsiteX81" fmla="*/ 262985 w 385095"/>
                  <a:gd name="connsiteY81" fmla="*/ 21431 h 239649"/>
                  <a:gd name="connsiteX82" fmla="*/ 261652 w 385095"/>
                  <a:gd name="connsiteY82" fmla="*/ 19907 h 239649"/>
                  <a:gd name="connsiteX83" fmla="*/ 250412 w 385095"/>
                  <a:gd name="connsiteY83" fmla="*/ 19907 h 239649"/>
                  <a:gd name="connsiteX84" fmla="*/ 202787 w 385095"/>
                  <a:gd name="connsiteY84" fmla="*/ 21908 h 239649"/>
                  <a:gd name="connsiteX85" fmla="*/ 198310 w 385095"/>
                  <a:gd name="connsiteY85" fmla="*/ 21908 h 239649"/>
                  <a:gd name="connsiteX86" fmla="*/ 183832 w 385095"/>
                  <a:gd name="connsiteY86" fmla="*/ 22479 h 239649"/>
                  <a:gd name="connsiteX87" fmla="*/ 179832 w 385095"/>
                  <a:gd name="connsiteY87" fmla="*/ 22479 h 239649"/>
                  <a:gd name="connsiteX88" fmla="*/ 171640 w 385095"/>
                  <a:gd name="connsiteY88" fmla="*/ 22479 h 239649"/>
                  <a:gd name="connsiteX89" fmla="*/ 171640 w 385095"/>
                  <a:gd name="connsiteY89" fmla="*/ 22479 h 239649"/>
                  <a:gd name="connsiteX90" fmla="*/ 90392 w 385095"/>
                  <a:gd name="connsiteY90" fmla="*/ 25908 h 239649"/>
                  <a:gd name="connsiteX91" fmla="*/ 87725 w 385095"/>
                  <a:gd name="connsiteY91" fmla="*/ 25908 h 239649"/>
                  <a:gd name="connsiteX92" fmla="*/ 86106 w 385095"/>
                  <a:gd name="connsiteY92" fmla="*/ 27527 h 239649"/>
                  <a:gd name="connsiteX93" fmla="*/ 84487 w 385095"/>
                  <a:gd name="connsiteY93" fmla="*/ 29242 h 239649"/>
                  <a:gd name="connsiteX94" fmla="*/ 86392 w 385095"/>
                  <a:gd name="connsiteY94" fmla="*/ 29242 h 239649"/>
                  <a:gd name="connsiteX95" fmla="*/ 173831 w 385095"/>
                  <a:gd name="connsiteY95" fmla="*/ 25622 h 239649"/>
                  <a:gd name="connsiteX96" fmla="*/ 179737 w 385095"/>
                  <a:gd name="connsiteY96" fmla="*/ 25622 h 239649"/>
                  <a:gd name="connsiteX97" fmla="*/ 183832 w 385095"/>
                  <a:gd name="connsiteY97" fmla="*/ 25622 h 239649"/>
                  <a:gd name="connsiteX98" fmla="*/ 197834 w 385095"/>
                  <a:gd name="connsiteY98" fmla="*/ 25051 h 239649"/>
                  <a:gd name="connsiteX99" fmla="*/ 202692 w 385095"/>
                  <a:gd name="connsiteY99" fmla="*/ 25051 h 239649"/>
                  <a:gd name="connsiteX100" fmla="*/ 253936 w 385095"/>
                  <a:gd name="connsiteY100" fmla="*/ 22955 h 239649"/>
                  <a:gd name="connsiteX101" fmla="*/ 264795 w 385095"/>
                  <a:gd name="connsiteY101" fmla="*/ 22479 h 239649"/>
                  <a:gd name="connsiteX102" fmla="*/ 264795 w 385095"/>
                  <a:gd name="connsiteY102" fmla="*/ 22479 h 239649"/>
                  <a:gd name="connsiteX103" fmla="*/ 170307 w 385095"/>
                  <a:gd name="connsiteY103" fmla="*/ 65913 h 239649"/>
                  <a:gd name="connsiteX104" fmla="*/ 86296 w 385095"/>
                  <a:gd name="connsiteY104" fmla="*/ 69437 h 239649"/>
                  <a:gd name="connsiteX105" fmla="*/ 86296 w 385095"/>
                  <a:gd name="connsiteY105" fmla="*/ 72676 h 239649"/>
                  <a:gd name="connsiteX106" fmla="*/ 168783 w 385095"/>
                  <a:gd name="connsiteY106" fmla="*/ 69151 h 239649"/>
                  <a:gd name="connsiteX107" fmla="*/ 174879 w 385095"/>
                  <a:gd name="connsiteY107" fmla="*/ 69151 h 239649"/>
                  <a:gd name="connsiteX108" fmla="*/ 175831 w 385095"/>
                  <a:gd name="connsiteY108" fmla="*/ 65913 h 239649"/>
                  <a:gd name="connsiteX109" fmla="*/ 170307 w 385095"/>
                  <a:gd name="connsiteY109" fmla="*/ 65913 h 239649"/>
                  <a:gd name="connsiteX110" fmla="*/ 86296 w 385095"/>
                  <a:gd name="connsiteY110" fmla="*/ 69437 h 239649"/>
                  <a:gd name="connsiteX111" fmla="*/ 86296 w 385095"/>
                  <a:gd name="connsiteY111" fmla="*/ 72676 h 239649"/>
                  <a:gd name="connsiteX112" fmla="*/ 168783 w 385095"/>
                  <a:gd name="connsiteY112" fmla="*/ 69151 h 239649"/>
                  <a:gd name="connsiteX113" fmla="*/ 174879 w 385095"/>
                  <a:gd name="connsiteY113" fmla="*/ 69151 h 239649"/>
                  <a:gd name="connsiteX114" fmla="*/ 175831 w 385095"/>
                  <a:gd name="connsiteY114" fmla="*/ 65913 h 239649"/>
                  <a:gd name="connsiteX115" fmla="*/ 170307 w 385095"/>
                  <a:gd name="connsiteY115" fmla="*/ 65913 h 239649"/>
                  <a:gd name="connsiteX116" fmla="*/ 86296 w 385095"/>
                  <a:gd name="connsiteY116" fmla="*/ 69437 h 239649"/>
                  <a:gd name="connsiteX117" fmla="*/ 86296 w 385095"/>
                  <a:gd name="connsiteY117" fmla="*/ 72676 h 239649"/>
                  <a:gd name="connsiteX118" fmla="*/ 168783 w 385095"/>
                  <a:gd name="connsiteY118" fmla="*/ 69151 h 239649"/>
                  <a:gd name="connsiteX119" fmla="*/ 174879 w 385095"/>
                  <a:gd name="connsiteY119" fmla="*/ 69151 h 239649"/>
                  <a:gd name="connsiteX120" fmla="*/ 175831 w 385095"/>
                  <a:gd name="connsiteY120" fmla="*/ 65913 h 239649"/>
                  <a:gd name="connsiteX121" fmla="*/ 170307 w 385095"/>
                  <a:gd name="connsiteY121" fmla="*/ 65913 h 239649"/>
                  <a:gd name="connsiteX122" fmla="*/ 86296 w 385095"/>
                  <a:gd name="connsiteY122" fmla="*/ 69437 h 239649"/>
                  <a:gd name="connsiteX123" fmla="*/ 86296 w 385095"/>
                  <a:gd name="connsiteY123" fmla="*/ 72676 h 239649"/>
                  <a:gd name="connsiteX124" fmla="*/ 168783 w 385095"/>
                  <a:gd name="connsiteY124" fmla="*/ 69151 h 239649"/>
                  <a:gd name="connsiteX125" fmla="*/ 174879 w 385095"/>
                  <a:gd name="connsiteY125" fmla="*/ 69151 h 239649"/>
                  <a:gd name="connsiteX126" fmla="*/ 175831 w 385095"/>
                  <a:gd name="connsiteY126" fmla="*/ 65913 h 239649"/>
                  <a:gd name="connsiteX127" fmla="*/ 279844 w 385095"/>
                  <a:gd name="connsiteY127" fmla="*/ 41815 h 239649"/>
                  <a:gd name="connsiteX128" fmla="*/ 279844 w 385095"/>
                  <a:gd name="connsiteY128" fmla="*/ 41815 h 239649"/>
                  <a:gd name="connsiteX129" fmla="*/ 278797 w 385095"/>
                  <a:gd name="connsiteY129" fmla="*/ 40386 h 239649"/>
                  <a:gd name="connsiteX130" fmla="*/ 278797 w 385095"/>
                  <a:gd name="connsiteY130" fmla="*/ 40386 h 239649"/>
                  <a:gd name="connsiteX131" fmla="*/ 269272 w 385095"/>
                  <a:gd name="connsiteY131" fmla="*/ 40386 h 239649"/>
                  <a:gd name="connsiteX132" fmla="*/ 265748 w 385095"/>
                  <a:gd name="connsiteY132" fmla="*/ 40386 h 239649"/>
                  <a:gd name="connsiteX133" fmla="*/ 202978 w 385095"/>
                  <a:gd name="connsiteY133" fmla="*/ 42958 h 239649"/>
                  <a:gd name="connsiteX134" fmla="*/ 196786 w 385095"/>
                  <a:gd name="connsiteY134" fmla="*/ 42958 h 239649"/>
                  <a:gd name="connsiteX135" fmla="*/ 196786 w 385095"/>
                  <a:gd name="connsiteY135" fmla="*/ 42958 h 239649"/>
                  <a:gd name="connsiteX136" fmla="*/ 186595 w 385095"/>
                  <a:gd name="connsiteY136" fmla="*/ 42958 h 239649"/>
                  <a:gd name="connsiteX137" fmla="*/ 180975 w 385095"/>
                  <a:gd name="connsiteY137" fmla="*/ 42958 h 239649"/>
                  <a:gd name="connsiteX138" fmla="*/ 176117 w 385095"/>
                  <a:gd name="connsiteY138" fmla="*/ 42958 h 239649"/>
                  <a:gd name="connsiteX139" fmla="*/ 83058 w 385095"/>
                  <a:gd name="connsiteY139" fmla="*/ 46863 h 239649"/>
                  <a:gd name="connsiteX140" fmla="*/ 68485 w 385095"/>
                  <a:gd name="connsiteY140" fmla="*/ 47434 h 239649"/>
                  <a:gd name="connsiteX141" fmla="*/ 68485 w 385095"/>
                  <a:gd name="connsiteY141" fmla="*/ 47434 h 239649"/>
                  <a:gd name="connsiteX142" fmla="*/ 66103 w 385095"/>
                  <a:gd name="connsiteY142" fmla="*/ 50673 h 239649"/>
                  <a:gd name="connsiteX143" fmla="*/ 67818 w 385095"/>
                  <a:gd name="connsiteY143" fmla="*/ 50673 h 239649"/>
                  <a:gd name="connsiteX144" fmla="*/ 83725 w 385095"/>
                  <a:gd name="connsiteY144" fmla="*/ 50006 h 239649"/>
                  <a:gd name="connsiteX145" fmla="*/ 175641 w 385095"/>
                  <a:gd name="connsiteY145" fmla="*/ 46292 h 239649"/>
                  <a:gd name="connsiteX146" fmla="*/ 180594 w 385095"/>
                  <a:gd name="connsiteY146" fmla="*/ 46292 h 239649"/>
                  <a:gd name="connsiteX147" fmla="*/ 189643 w 385095"/>
                  <a:gd name="connsiteY147" fmla="*/ 46292 h 239649"/>
                  <a:gd name="connsiteX148" fmla="*/ 197263 w 385095"/>
                  <a:gd name="connsiteY148" fmla="*/ 46292 h 239649"/>
                  <a:gd name="connsiteX149" fmla="*/ 197263 w 385095"/>
                  <a:gd name="connsiteY149" fmla="*/ 46292 h 239649"/>
                  <a:gd name="connsiteX150" fmla="*/ 203644 w 385095"/>
                  <a:gd name="connsiteY150" fmla="*/ 46292 h 239649"/>
                  <a:gd name="connsiteX151" fmla="*/ 265938 w 385095"/>
                  <a:gd name="connsiteY151" fmla="*/ 43720 h 239649"/>
                  <a:gd name="connsiteX152" fmla="*/ 272415 w 385095"/>
                  <a:gd name="connsiteY152" fmla="*/ 43720 h 239649"/>
                  <a:gd name="connsiteX153" fmla="*/ 281083 w 385095"/>
                  <a:gd name="connsiteY153" fmla="*/ 43720 h 239649"/>
                  <a:gd name="connsiteX154" fmla="*/ 281083 w 385095"/>
                  <a:gd name="connsiteY154" fmla="*/ 43720 h 239649"/>
                  <a:gd name="connsiteX155" fmla="*/ 279844 w 385095"/>
                  <a:gd name="connsiteY155" fmla="*/ 41529 h 239649"/>
                  <a:gd name="connsiteX156" fmla="*/ 86296 w 385095"/>
                  <a:gd name="connsiteY156" fmla="*/ 69437 h 239649"/>
                  <a:gd name="connsiteX157" fmla="*/ 86296 w 385095"/>
                  <a:gd name="connsiteY157" fmla="*/ 72676 h 239649"/>
                  <a:gd name="connsiteX158" fmla="*/ 168783 w 385095"/>
                  <a:gd name="connsiteY158" fmla="*/ 69151 h 239649"/>
                  <a:gd name="connsiteX159" fmla="*/ 174879 w 385095"/>
                  <a:gd name="connsiteY159" fmla="*/ 69151 h 239649"/>
                  <a:gd name="connsiteX160" fmla="*/ 175831 w 385095"/>
                  <a:gd name="connsiteY160" fmla="*/ 65913 h 239649"/>
                  <a:gd name="connsiteX161" fmla="*/ 169831 w 385095"/>
                  <a:gd name="connsiteY161" fmla="*/ 65913 h 239649"/>
                  <a:gd name="connsiteX162" fmla="*/ 170307 w 385095"/>
                  <a:gd name="connsiteY162" fmla="*/ 65913 h 239649"/>
                  <a:gd name="connsiteX163" fmla="*/ 86296 w 385095"/>
                  <a:gd name="connsiteY163" fmla="*/ 69437 h 239649"/>
                  <a:gd name="connsiteX164" fmla="*/ 86296 w 385095"/>
                  <a:gd name="connsiteY164" fmla="*/ 72676 h 239649"/>
                  <a:gd name="connsiteX165" fmla="*/ 168783 w 385095"/>
                  <a:gd name="connsiteY165" fmla="*/ 69151 h 239649"/>
                  <a:gd name="connsiteX166" fmla="*/ 174879 w 385095"/>
                  <a:gd name="connsiteY166" fmla="*/ 69151 h 239649"/>
                  <a:gd name="connsiteX167" fmla="*/ 175831 w 385095"/>
                  <a:gd name="connsiteY167" fmla="*/ 65913 h 239649"/>
                  <a:gd name="connsiteX168" fmla="*/ 170307 w 385095"/>
                  <a:gd name="connsiteY168" fmla="*/ 65913 h 239649"/>
                  <a:gd name="connsiteX169" fmla="*/ 86296 w 385095"/>
                  <a:gd name="connsiteY169" fmla="*/ 69437 h 239649"/>
                  <a:gd name="connsiteX170" fmla="*/ 86296 w 385095"/>
                  <a:gd name="connsiteY170" fmla="*/ 72676 h 239649"/>
                  <a:gd name="connsiteX171" fmla="*/ 168783 w 385095"/>
                  <a:gd name="connsiteY171" fmla="*/ 69151 h 239649"/>
                  <a:gd name="connsiteX172" fmla="*/ 174879 w 385095"/>
                  <a:gd name="connsiteY172" fmla="*/ 69151 h 239649"/>
                  <a:gd name="connsiteX173" fmla="*/ 175831 w 385095"/>
                  <a:gd name="connsiteY173" fmla="*/ 65913 h 239649"/>
                  <a:gd name="connsiteX174" fmla="*/ 170307 w 385095"/>
                  <a:gd name="connsiteY174" fmla="*/ 65913 h 239649"/>
                  <a:gd name="connsiteX175" fmla="*/ 86296 w 385095"/>
                  <a:gd name="connsiteY175" fmla="*/ 69437 h 239649"/>
                  <a:gd name="connsiteX176" fmla="*/ 86296 w 385095"/>
                  <a:gd name="connsiteY176" fmla="*/ 72676 h 239649"/>
                  <a:gd name="connsiteX177" fmla="*/ 168783 w 385095"/>
                  <a:gd name="connsiteY177" fmla="*/ 69151 h 239649"/>
                  <a:gd name="connsiteX178" fmla="*/ 174879 w 385095"/>
                  <a:gd name="connsiteY178" fmla="*/ 69151 h 239649"/>
                  <a:gd name="connsiteX179" fmla="*/ 175831 w 385095"/>
                  <a:gd name="connsiteY179" fmla="*/ 65913 h 239649"/>
                  <a:gd name="connsiteX180" fmla="*/ 294894 w 385095"/>
                  <a:gd name="connsiteY180" fmla="*/ 60770 h 239649"/>
                  <a:gd name="connsiteX181" fmla="*/ 288703 w 385095"/>
                  <a:gd name="connsiteY181" fmla="*/ 60770 h 239649"/>
                  <a:gd name="connsiteX182" fmla="*/ 265081 w 385095"/>
                  <a:gd name="connsiteY182" fmla="*/ 61722 h 239649"/>
                  <a:gd name="connsiteX183" fmla="*/ 207931 w 385095"/>
                  <a:gd name="connsiteY183" fmla="*/ 64103 h 239649"/>
                  <a:gd name="connsiteX184" fmla="*/ 206597 w 385095"/>
                  <a:gd name="connsiteY184" fmla="*/ 64103 h 239649"/>
                  <a:gd name="connsiteX185" fmla="*/ 199739 w 385095"/>
                  <a:gd name="connsiteY185" fmla="*/ 64103 h 239649"/>
                  <a:gd name="connsiteX186" fmla="*/ 175927 w 385095"/>
                  <a:gd name="connsiteY186" fmla="*/ 65151 h 239649"/>
                  <a:gd name="connsiteX187" fmla="*/ 169926 w 385095"/>
                  <a:gd name="connsiteY187" fmla="*/ 65151 h 239649"/>
                  <a:gd name="connsiteX188" fmla="*/ 85915 w 385095"/>
                  <a:gd name="connsiteY188" fmla="*/ 68675 h 239649"/>
                  <a:gd name="connsiteX189" fmla="*/ 63722 w 385095"/>
                  <a:gd name="connsiteY189" fmla="*/ 69533 h 239649"/>
                  <a:gd name="connsiteX190" fmla="*/ 53340 w 385095"/>
                  <a:gd name="connsiteY190" fmla="*/ 69533 h 239649"/>
                  <a:gd name="connsiteX191" fmla="*/ 51244 w 385095"/>
                  <a:gd name="connsiteY191" fmla="*/ 72866 h 239649"/>
                  <a:gd name="connsiteX192" fmla="*/ 63151 w 385095"/>
                  <a:gd name="connsiteY192" fmla="*/ 72390 h 239649"/>
                  <a:gd name="connsiteX193" fmla="*/ 86392 w 385095"/>
                  <a:gd name="connsiteY193" fmla="*/ 71438 h 239649"/>
                  <a:gd name="connsiteX194" fmla="*/ 168878 w 385095"/>
                  <a:gd name="connsiteY194" fmla="*/ 67913 h 239649"/>
                  <a:gd name="connsiteX195" fmla="*/ 174974 w 385095"/>
                  <a:gd name="connsiteY195" fmla="*/ 67913 h 239649"/>
                  <a:gd name="connsiteX196" fmla="*/ 200406 w 385095"/>
                  <a:gd name="connsiteY196" fmla="*/ 66770 h 239649"/>
                  <a:gd name="connsiteX197" fmla="*/ 207359 w 385095"/>
                  <a:gd name="connsiteY197" fmla="*/ 66770 h 239649"/>
                  <a:gd name="connsiteX198" fmla="*/ 212026 w 385095"/>
                  <a:gd name="connsiteY198" fmla="*/ 66770 h 239649"/>
                  <a:gd name="connsiteX199" fmla="*/ 212026 w 385095"/>
                  <a:gd name="connsiteY199" fmla="*/ 66770 h 239649"/>
                  <a:gd name="connsiteX200" fmla="*/ 264033 w 385095"/>
                  <a:gd name="connsiteY200" fmla="*/ 64579 h 239649"/>
                  <a:gd name="connsiteX201" fmla="*/ 291084 w 385095"/>
                  <a:gd name="connsiteY201" fmla="*/ 63532 h 239649"/>
                  <a:gd name="connsiteX202" fmla="*/ 296799 w 385095"/>
                  <a:gd name="connsiteY202" fmla="*/ 63532 h 239649"/>
                  <a:gd name="connsiteX203" fmla="*/ 296799 w 385095"/>
                  <a:gd name="connsiteY203" fmla="*/ 63532 h 239649"/>
                  <a:gd name="connsiteX204" fmla="*/ 294894 w 385095"/>
                  <a:gd name="connsiteY204" fmla="*/ 60484 h 239649"/>
                  <a:gd name="connsiteX205" fmla="*/ 311753 w 385095"/>
                  <a:gd name="connsiteY205" fmla="*/ 82772 h 239649"/>
                  <a:gd name="connsiteX206" fmla="*/ 310610 w 385095"/>
                  <a:gd name="connsiteY206" fmla="*/ 81153 h 239649"/>
                  <a:gd name="connsiteX207" fmla="*/ 307753 w 385095"/>
                  <a:gd name="connsiteY207" fmla="*/ 81153 h 239649"/>
                  <a:gd name="connsiteX208" fmla="*/ 212026 w 385095"/>
                  <a:gd name="connsiteY208" fmla="*/ 84963 h 239649"/>
                  <a:gd name="connsiteX209" fmla="*/ 205264 w 385095"/>
                  <a:gd name="connsiteY209" fmla="*/ 84963 h 239649"/>
                  <a:gd name="connsiteX210" fmla="*/ 205264 w 385095"/>
                  <a:gd name="connsiteY210" fmla="*/ 84963 h 239649"/>
                  <a:gd name="connsiteX211" fmla="*/ 169450 w 385095"/>
                  <a:gd name="connsiteY211" fmla="*/ 86487 h 239649"/>
                  <a:gd name="connsiteX212" fmla="*/ 162306 w 385095"/>
                  <a:gd name="connsiteY212" fmla="*/ 86487 h 239649"/>
                  <a:gd name="connsiteX213" fmla="*/ 89154 w 385095"/>
                  <a:gd name="connsiteY213" fmla="*/ 89440 h 239649"/>
                  <a:gd name="connsiteX214" fmla="*/ 61055 w 385095"/>
                  <a:gd name="connsiteY214" fmla="*/ 90583 h 239649"/>
                  <a:gd name="connsiteX215" fmla="*/ 40957 w 385095"/>
                  <a:gd name="connsiteY215" fmla="*/ 91440 h 239649"/>
                  <a:gd name="connsiteX216" fmla="*/ 40957 w 385095"/>
                  <a:gd name="connsiteY216" fmla="*/ 91440 h 239649"/>
                  <a:gd name="connsiteX217" fmla="*/ 40195 w 385095"/>
                  <a:gd name="connsiteY217" fmla="*/ 93059 h 239649"/>
                  <a:gd name="connsiteX218" fmla="*/ 39243 w 385095"/>
                  <a:gd name="connsiteY218" fmla="*/ 94774 h 239649"/>
                  <a:gd name="connsiteX219" fmla="*/ 60865 w 385095"/>
                  <a:gd name="connsiteY219" fmla="*/ 93917 h 239649"/>
                  <a:gd name="connsiteX220" fmla="*/ 89440 w 385095"/>
                  <a:gd name="connsiteY220" fmla="*/ 92678 h 239649"/>
                  <a:gd name="connsiteX221" fmla="*/ 160877 w 385095"/>
                  <a:gd name="connsiteY221" fmla="*/ 89725 h 239649"/>
                  <a:gd name="connsiteX222" fmla="*/ 168021 w 385095"/>
                  <a:gd name="connsiteY222" fmla="*/ 89725 h 239649"/>
                  <a:gd name="connsiteX223" fmla="*/ 206121 w 385095"/>
                  <a:gd name="connsiteY223" fmla="*/ 88201 h 239649"/>
                  <a:gd name="connsiteX224" fmla="*/ 212788 w 385095"/>
                  <a:gd name="connsiteY224" fmla="*/ 88201 h 239649"/>
                  <a:gd name="connsiteX225" fmla="*/ 310134 w 385095"/>
                  <a:gd name="connsiteY225" fmla="*/ 84201 h 239649"/>
                  <a:gd name="connsiteX226" fmla="*/ 312325 w 385095"/>
                  <a:gd name="connsiteY226" fmla="*/ 84201 h 239649"/>
                  <a:gd name="connsiteX227" fmla="*/ 325945 w 385095"/>
                  <a:gd name="connsiteY227" fmla="*/ 101822 h 239649"/>
                  <a:gd name="connsiteX228" fmla="*/ 219075 w 385095"/>
                  <a:gd name="connsiteY228" fmla="*/ 106204 h 239649"/>
                  <a:gd name="connsiteX229" fmla="*/ 212884 w 385095"/>
                  <a:gd name="connsiteY229" fmla="*/ 106204 h 239649"/>
                  <a:gd name="connsiteX230" fmla="*/ 212884 w 385095"/>
                  <a:gd name="connsiteY230" fmla="*/ 106204 h 239649"/>
                  <a:gd name="connsiteX231" fmla="*/ 161258 w 385095"/>
                  <a:gd name="connsiteY231" fmla="*/ 108299 h 239649"/>
                  <a:gd name="connsiteX232" fmla="*/ 153638 w 385095"/>
                  <a:gd name="connsiteY232" fmla="*/ 108299 h 239649"/>
                  <a:gd name="connsiteX233" fmla="*/ 114490 w 385095"/>
                  <a:gd name="connsiteY233" fmla="*/ 109918 h 239649"/>
                  <a:gd name="connsiteX234" fmla="*/ 113919 w 385095"/>
                  <a:gd name="connsiteY234" fmla="*/ 109918 h 239649"/>
                  <a:gd name="connsiteX235" fmla="*/ 30004 w 385095"/>
                  <a:gd name="connsiteY235" fmla="*/ 113347 h 239649"/>
                  <a:gd name="connsiteX236" fmla="*/ 28384 w 385095"/>
                  <a:gd name="connsiteY236" fmla="*/ 116681 h 239649"/>
                  <a:gd name="connsiteX237" fmla="*/ 152209 w 385095"/>
                  <a:gd name="connsiteY237" fmla="*/ 111538 h 239649"/>
                  <a:gd name="connsiteX238" fmla="*/ 152209 w 385095"/>
                  <a:gd name="connsiteY238" fmla="*/ 111538 h 239649"/>
                  <a:gd name="connsiteX239" fmla="*/ 159639 w 385095"/>
                  <a:gd name="connsiteY239" fmla="*/ 111538 h 239649"/>
                  <a:gd name="connsiteX240" fmla="*/ 213931 w 385095"/>
                  <a:gd name="connsiteY240" fmla="*/ 109347 h 239649"/>
                  <a:gd name="connsiteX241" fmla="*/ 213931 w 385095"/>
                  <a:gd name="connsiteY241" fmla="*/ 109347 h 239649"/>
                  <a:gd name="connsiteX242" fmla="*/ 220027 w 385095"/>
                  <a:gd name="connsiteY242" fmla="*/ 109347 h 239649"/>
                  <a:gd name="connsiteX243" fmla="*/ 328041 w 385095"/>
                  <a:gd name="connsiteY243" fmla="*/ 104870 h 239649"/>
                  <a:gd name="connsiteX244" fmla="*/ 326326 w 385095"/>
                  <a:gd name="connsiteY244" fmla="*/ 101346 h 239649"/>
                  <a:gd name="connsiteX245" fmla="*/ 342138 w 385095"/>
                  <a:gd name="connsiteY245" fmla="*/ 124016 h 239649"/>
                  <a:gd name="connsiteX246" fmla="*/ 340804 w 385095"/>
                  <a:gd name="connsiteY246" fmla="*/ 122206 h 239649"/>
                  <a:gd name="connsiteX247" fmla="*/ 226504 w 385095"/>
                  <a:gd name="connsiteY247" fmla="*/ 126873 h 239649"/>
                  <a:gd name="connsiteX248" fmla="*/ 220980 w 385095"/>
                  <a:gd name="connsiteY248" fmla="*/ 126873 h 239649"/>
                  <a:gd name="connsiteX249" fmla="*/ 150876 w 385095"/>
                  <a:gd name="connsiteY249" fmla="*/ 129730 h 239649"/>
                  <a:gd name="connsiteX250" fmla="*/ 143637 w 385095"/>
                  <a:gd name="connsiteY250" fmla="*/ 129730 h 239649"/>
                  <a:gd name="connsiteX251" fmla="*/ 19812 w 385095"/>
                  <a:gd name="connsiteY251" fmla="*/ 134874 h 239649"/>
                  <a:gd name="connsiteX252" fmla="*/ 18288 w 385095"/>
                  <a:gd name="connsiteY252" fmla="*/ 138208 h 239649"/>
                  <a:gd name="connsiteX253" fmla="*/ 142113 w 385095"/>
                  <a:gd name="connsiteY253" fmla="*/ 133159 h 239649"/>
                  <a:gd name="connsiteX254" fmla="*/ 149257 w 385095"/>
                  <a:gd name="connsiteY254" fmla="*/ 133159 h 239649"/>
                  <a:gd name="connsiteX255" fmla="*/ 222409 w 385095"/>
                  <a:gd name="connsiteY255" fmla="*/ 130112 h 239649"/>
                  <a:gd name="connsiteX256" fmla="*/ 222409 w 385095"/>
                  <a:gd name="connsiteY256" fmla="*/ 130112 h 239649"/>
                  <a:gd name="connsiteX257" fmla="*/ 227838 w 385095"/>
                  <a:gd name="connsiteY257" fmla="*/ 130112 h 239649"/>
                  <a:gd name="connsiteX258" fmla="*/ 342900 w 385095"/>
                  <a:gd name="connsiteY258" fmla="*/ 125349 h 239649"/>
                  <a:gd name="connsiteX259" fmla="*/ 356711 w 385095"/>
                  <a:gd name="connsiteY259" fmla="*/ 144589 h 239649"/>
                  <a:gd name="connsiteX260" fmla="*/ 355473 w 385095"/>
                  <a:gd name="connsiteY260" fmla="*/ 142780 h 239649"/>
                  <a:gd name="connsiteX261" fmla="*/ 235077 w 385095"/>
                  <a:gd name="connsiteY261" fmla="*/ 147733 h 239649"/>
                  <a:gd name="connsiteX262" fmla="*/ 230029 w 385095"/>
                  <a:gd name="connsiteY262" fmla="*/ 147733 h 239649"/>
                  <a:gd name="connsiteX263" fmla="*/ 139922 w 385095"/>
                  <a:gd name="connsiteY263" fmla="*/ 151447 h 239649"/>
                  <a:gd name="connsiteX264" fmla="*/ 139065 w 385095"/>
                  <a:gd name="connsiteY264" fmla="*/ 151447 h 239649"/>
                  <a:gd name="connsiteX265" fmla="*/ 133255 w 385095"/>
                  <a:gd name="connsiteY265" fmla="*/ 151447 h 239649"/>
                  <a:gd name="connsiteX266" fmla="*/ 10477 w 385095"/>
                  <a:gd name="connsiteY266" fmla="*/ 156496 h 239649"/>
                  <a:gd name="connsiteX267" fmla="*/ 10477 w 385095"/>
                  <a:gd name="connsiteY267" fmla="*/ 156496 h 239649"/>
                  <a:gd name="connsiteX268" fmla="*/ 9144 w 385095"/>
                  <a:gd name="connsiteY268" fmla="*/ 159734 h 239649"/>
                  <a:gd name="connsiteX269" fmla="*/ 131826 w 385095"/>
                  <a:gd name="connsiteY269" fmla="*/ 154686 h 239649"/>
                  <a:gd name="connsiteX270" fmla="*/ 137255 w 385095"/>
                  <a:gd name="connsiteY270" fmla="*/ 154686 h 239649"/>
                  <a:gd name="connsiteX271" fmla="*/ 138398 w 385095"/>
                  <a:gd name="connsiteY271" fmla="*/ 154686 h 239649"/>
                  <a:gd name="connsiteX272" fmla="*/ 231553 w 385095"/>
                  <a:gd name="connsiteY272" fmla="*/ 150876 h 239649"/>
                  <a:gd name="connsiteX273" fmla="*/ 236506 w 385095"/>
                  <a:gd name="connsiteY273" fmla="*/ 150876 h 239649"/>
                  <a:gd name="connsiteX274" fmla="*/ 357664 w 385095"/>
                  <a:gd name="connsiteY274" fmla="*/ 145828 h 239649"/>
                  <a:gd name="connsiteX275" fmla="*/ 357664 w 385095"/>
                  <a:gd name="connsiteY275" fmla="*/ 145828 h 239649"/>
                  <a:gd name="connsiteX276" fmla="*/ 356711 w 385095"/>
                  <a:gd name="connsiteY276" fmla="*/ 144113 h 239649"/>
                  <a:gd name="connsiteX277" fmla="*/ 370523 w 385095"/>
                  <a:gd name="connsiteY277" fmla="*/ 164687 h 239649"/>
                  <a:gd name="connsiteX278" fmla="*/ 369379 w 385095"/>
                  <a:gd name="connsiteY278" fmla="*/ 163163 h 239649"/>
                  <a:gd name="connsiteX279" fmla="*/ 244411 w 385095"/>
                  <a:gd name="connsiteY279" fmla="*/ 168307 h 239649"/>
                  <a:gd name="connsiteX280" fmla="*/ 239363 w 385095"/>
                  <a:gd name="connsiteY280" fmla="*/ 168307 h 239649"/>
                  <a:gd name="connsiteX281" fmla="*/ 129064 w 385095"/>
                  <a:gd name="connsiteY281" fmla="*/ 172879 h 239649"/>
                  <a:gd name="connsiteX282" fmla="*/ 126301 w 385095"/>
                  <a:gd name="connsiteY282" fmla="*/ 172879 h 239649"/>
                  <a:gd name="connsiteX283" fmla="*/ 122206 w 385095"/>
                  <a:gd name="connsiteY283" fmla="*/ 172879 h 239649"/>
                  <a:gd name="connsiteX284" fmla="*/ 1333 w 385095"/>
                  <a:gd name="connsiteY284" fmla="*/ 177832 h 239649"/>
                  <a:gd name="connsiteX285" fmla="*/ 0 w 385095"/>
                  <a:gd name="connsiteY285" fmla="*/ 181070 h 239649"/>
                  <a:gd name="connsiteX286" fmla="*/ 120491 w 385095"/>
                  <a:gd name="connsiteY286" fmla="*/ 176117 h 239649"/>
                  <a:gd name="connsiteX287" fmla="*/ 124301 w 385095"/>
                  <a:gd name="connsiteY287" fmla="*/ 176117 h 239649"/>
                  <a:gd name="connsiteX288" fmla="*/ 126968 w 385095"/>
                  <a:gd name="connsiteY288" fmla="*/ 176117 h 239649"/>
                  <a:gd name="connsiteX289" fmla="*/ 240411 w 385095"/>
                  <a:gd name="connsiteY289" fmla="*/ 171450 h 239649"/>
                  <a:gd name="connsiteX290" fmla="*/ 240411 w 385095"/>
                  <a:gd name="connsiteY290" fmla="*/ 171450 h 239649"/>
                  <a:gd name="connsiteX291" fmla="*/ 245459 w 385095"/>
                  <a:gd name="connsiteY291" fmla="*/ 171450 h 239649"/>
                  <a:gd name="connsiteX292" fmla="*/ 370999 w 385095"/>
                  <a:gd name="connsiteY292" fmla="*/ 166306 h 239649"/>
                  <a:gd name="connsiteX293" fmla="*/ 384143 w 385095"/>
                  <a:gd name="connsiteY293" fmla="*/ 185261 h 239649"/>
                  <a:gd name="connsiteX294" fmla="*/ 383095 w 385095"/>
                  <a:gd name="connsiteY294" fmla="*/ 183737 h 239649"/>
                  <a:gd name="connsiteX295" fmla="*/ 254603 w 385095"/>
                  <a:gd name="connsiteY295" fmla="*/ 189071 h 239649"/>
                  <a:gd name="connsiteX296" fmla="*/ 249174 w 385095"/>
                  <a:gd name="connsiteY296" fmla="*/ 189071 h 239649"/>
                  <a:gd name="connsiteX297" fmla="*/ 249174 w 385095"/>
                  <a:gd name="connsiteY297" fmla="*/ 189071 h 239649"/>
                  <a:gd name="connsiteX298" fmla="*/ 123539 w 385095"/>
                  <a:gd name="connsiteY298" fmla="*/ 194310 h 239649"/>
                  <a:gd name="connsiteX299" fmla="*/ 111252 w 385095"/>
                  <a:gd name="connsiteY299" fmla="*/ 194310 h 239649"/>
                  <a:gd name="connsiteX300" fmla="*/ 20002 w 385095"/>
                  <a:gd name="connsiteY300" fmla="*/ 198120 h 239649"/>
                  <a:gd name="connsiteX301" fmla="*/ 24955 w 385095"/>
                  <a:gd name="connsiteY301" fmla="*/ 201073 h 239649"/>
                  <a:gd name="connsiteX302" fmla="*/ 109442 w 385095"/>
                  <a:gd name="connsiteY302" fmla="*/ 197549 h 239649"/>
                  <a:gd name="connsiteX303" fmla="*/ 120396 w 385095"/>
                  <a:gd name="connsiteY303" fmla="*/ 197549 h 239649"/>
                  <a:gd name="connsiteX304" fmla="*/ 250698 w 385095"/>
                  <a:gd name="connsiteY304" fmla="*/ 192119 h 239649"/>
                  <a:gd name="connsiteX305" fmla="*/ 250698 w 385095"/>
                  <a:gd name="connsiteY305" fmla="*/ 192119 h 239649"/>
                  <a:gd name="connsiteX306" fmla="*/ 256222 w 385095"/>
                  <a:gd name="connsiteY306" fmla="*/ 192119 h 239649"/>
                  <a:gd name="connsiteX307" fmla="*/ 385096 w 385095"/>
                  <a:gd name="connsiteY307" fmla="*/ 186785 h 239649"/>
                  <a:gd name="connsiteX308" fmla="*/ 249174 w 385095"/>
                  <a:gd name="connsiteY308" fmla="*/ 189262 h 239649"/>
                  <a:gd name="connsiteX309" fmla="*/ 249174 w 385095"/>
                  <a:gd name="connsiteY309" fmla="*/ 189262 h 239649"/>
                  <a:gd name="connsiteX310" fmla="*/ 123539 w 385095"/>
                  <a:gd name="connsiteY310" fmla="*/ 194500 h 239649"/>
                  <a:gd name="connsiteX311" fmla="*/ 115729 w 385095"/>
                  <a:gd name="connsiteY311" fmla="*/ 194500 h 239649"/>
                  <a:gd name="connsiteX312" fmla="*/ 113824 w 385095"/>
                  <a:gd name="connsiteY312" fmla="*/ 197739 h 239649"/>
                  <a:gd name="connsiteX313" fmla="*/ 120396 w 385095"/>
                  <a:gd name="connsiteY313" fmla="*/ 197739 h 239649"/>
                  <a:gd name="connsiteX314" fmla="*/ 250698 w 385095"/>
                  <a:gd name="connsiteY314" fmla="*/ 192310 h 239649"/>
                  <a:gd name="connsiteX315" fmla="*/ 265081 w 385095"/>
                  <a:gd name="connsiteY315" fmla="*/ 209550 h 239649"/>
                  <a:gd name="connsiteX316" fmla="*/ 259175 w 385095"/>
                  <a:gd name="connsiteY316" fmla="*/ 209550 h 239649"/>
                  <a:gd name="connsiteX317" fmla="*/ 259175 w 385095"/>
                  <a:gd name="connsiteY317" fmla="*/ 209550 h 239649"/>
                  <a:gd name="connsiteX318" fmla="*/ 106299 w 385095"/>
                  <a:gd name="connsiteY318" fmla="*/ 215837 h 239649"/>
                  <a:gd name="connsiteX319" fmla="*/ 99346 w 385095"/>
                  <a:gd name="connsiteY319" fmla="*/ 215837 h 239649"/>
                  <a:gd name="connsiteX320" fmla="*/ 56959 w 385095"/>
                  <a:gd name="connsiteY320" fmla="*/ 217551 h 239649"/>
                  <a:gd name="connsiteX321" fmla="*/ 63817 w 385095"/>
                  <a:gd name="connsiteY321" fmla="*/ 220599 h 239649"/>
                  <a:gd name="connsiteX322" fmla="*/ 97441 w 385095"/>
                  <a:gd name="connsiteY322" fmla="*/ 219170 h 239649"/>
                  <a:gd name="connsiteX323" fmla="*/ 101155 w 385095"/>
                  <a:gd name="connsiteY323" fmla="*/ 219170 h 239649"/>
                  <a:gd name="connsiteX324" fmla="*/ 104394 w 385095"/>
                  <a:gd name="connsiteY324" fmla="*/ 219170 h 239649"/>
                  <a:gd name="connsiteX325" fmla="*/ 260699 w 385095"/>
                  <a:gd name="connsiteY325" fmla="*/ 212693 h 239649"/>
                  <a:gd name="connsiteX326" fmla="*/ 260699 w 385095"/>
                  <a:gd name="connsiteY326" fmla="*/ 212693 h 239649"/>
                  <a:gd name="connsiteX327" fmla="*/ 266795 w 385095"/>
                  <a:gd name="connsiteY327" fmla="*/ 212693 h 239649"/>
                  <a:gd name="connsiteX328" fmla="*/ 370523 w 385095"/>
                  <a:gd name="connsiteY328" fmla="*/ 208407 h 239649"/>
                  <a:gd name="connsiteX329" fmla="*/ 376904 w 385095"/>
                  <a:gd name="connsiteY329" fmla="*/ 204883 h 239649"/>
                  <a:gd name="connsiteX330" fmla="*/ 117538 w 385095"/>
                  <a:gd name="connsiteY330" fmla="*/ 197929 h 239649"/>
                  <a:gd name="connsiteX331" fmla="*/ 120301 w 385095"/>
                  <a:gd name="connsiteY331" fmla="*/ 197929 h 239649"/>
                  <a:gd name="connsiteX332" fmla="*/ 250603 w 385095"/>
                  <a:gd name="connsiteY332" fmla="*/ 192500 h 239649"/>
                  <a:gd name="connsiteX333" fmla="*/ 249174 w 385095"/>
                  <a:gd name="connsiteY333" fmla="*/ 189357 h 239649"/>
                  <a:gd name="connsiteX334" fmla="*/ 249174 w 385095"/>
                  <a:gd name="connsiteY334" fmla="*/ 189357 h 239649"/>
                  <a:gd name="connsiteX335" fmla="*/ 123539 w 385095"/>
                  <a:gd name="connsiteY335" fmla="*/ 194596 h 239649"/>
                  <a:gd name="connsiteX336" fmla="*/ 115729 w 385095"/>
                  <a:gd name="connsiteY336" fmla="*/ 194596 h 239649"/>
                  <a:gd name="connsiteX337" fmla="*/ 113824 w 385095"/>
                  <a:gd name="connsiteY337" fmla="*/ 197834 h 239649"/>
                  <a:gd name="connsiteX338" fmla="*/ 117634 w 385095"/>
                  <a:gd name="connsiteY338" fmla="*/ 197834 h 239649"/>
                  <a:gd name="connsiteX339" fmla="*/ 249174 w 385095"/>
                  <a:gd name="connsiteY339" fmla="*/ 189262 h 239649"/>
                  <a:gd name="connsiteX340" fmla="*/ 249174 w 385095"/>
                  <a:gd name="connsiteY340" fmla="*/ 189262 h 239649"/>
                  <a:gd name="connsiteX341" fmla="*/ 123539 w 385095"/>
                  <a:gd name="connsiteY341" fmla="*/ 194500 h 239649"/>
                  <a:gd name="connsiteX342" fmla="*/ 115729 w 385095"/>
                  <a:gd name="connsiteY342" fmla="*/ 194500 h 239649"/>
                  <a:gd name="connsiteX343" fmla="*/ 113824 w 385095"/>
                  <a:gd name="connsiteY343" fmla="*/ 197739 h 239649"/>
                  <a:gd name="connsiteX344" fmla="*/ 120396 w 385095"/>
                  <a:gd name="connsiteY344" fmla="*/ 197739 h 239649"/>
                  <a:gd name="connsiteX345" fmla="*/ 250698 w 385095"/>
                  <a:gd name="connsiteY345" fmla="*/ 192310 h 239649"/>
                  <a:gd name="connsiteX346" fmla="*/ 276034 w 385095"/>
                  <a:gd name="connsiteY346" fmla="*/ 230219 h 239649"/>
                  <a:gd name="connsiteX347" fmla="*/ 269462 w 385095"/>
                  <a:gd name="connsiteY347" fmla="*/ 230219 h 239649"/>
                  <a:gd name="connsiteX348" fmla="*/ 269462 w 385095"/>
                  <a:gd name="connsiteY348" fmla="*/ 230219 h 239649"/>
                  <a:gd name="connsiteX349" fmla="*/ 110014 w 385095"/>
                  <a:gd name="connsiteY349" fmla="*/ 236887 h 239649"/>
                  <a:gd name="connsiteX350" fmla="*/ 120872 w 385095"/>
                  <a:gd name="connsiteY350" fmla="*/ 239649 h 239649"/>
                  <a:gd name="connsiteX351" fmla="*/ 271082 w 385095"/>
                  <a:gd name="connsiteY351" fmla="*/ 233458 h 239649"/>
                  <a:gd name="connsiteX352" fmla="*/ 271082 w 385095"/>
                  <a:gd name="connsiteY352" fmla="*/ 233458 h 239649"/>
                  <a:gd name="connsiteX353" fmla="*/ 277749 w 385095"/>
                  <a:gd name="connsiteY353" fmla="*/ 233458 h 239649"/>
                  <a:gd name="connsiteX354" fmla="*/ 314992 w 385095"/>
                  <a:gd name="connsiteY354" fmla="*/ 231934 h 239649"/>
                  <a:gd name="connsiteX355" fmla="*/ 325850 w 385095"/>
                  <a:gd name="connsiteY355" fmla="*/ 228219 h 239649"/>
                  <a:gd name="connsiteX356" fmla="*/ 259080 w 385095"/>
                  <a:gd name="connsiteY356" fmla="*/ 209836 h 239649"/>
                  <a:gd name="connsiteX357" fmla="*/ 106204 w 385095"/>
                  <a:gd name="connsiteY357" fmla="*/ 216122 h 239649"/>
                  <a:gd name="connsiteX358" fmla="*/ 104299 w 385095"/>
                  <a:gd name="connsiteY358" fmla="*/ 219456 h 239649"/>
                  <a:gd name="connsiteX359" fmla="*/ 260604 w 385095"/>
                  <a:gd name="connsiteY359" fmla="*/ 212979 h 239649"/>
                  <a:gd name="connsiteX360" fmla="*/ 259080 w 385095"/>
                  <a:gd name="connsiteY360" fmla="*/ 209359 h 239649"/>
                  <a:gd name="connsiteX361" fmla="*/ 276034 w 385095"/>
                  <a:gd name="connsiteY361" fmla="*/ 230219 h 239649"/>
                  <a:gd name="connsiteX362" fmla="*/ 269462 w 385095"/>
                  <a:gd name="connsiteY362" fmla="*/ 230219 h 239649"/>
                  <a:gd name="connsiteX363" fmla="*/ 269462 w 385095"/>
                  <a:gd name="connsiteY363" fmla="*/ 230219 h 239649"/>
                  <a:gd name="connsiteX364" fmla="*/ 110014 w 385095"/>
                  <a:gd name="connsiteY364" fmla="*/ 236887 h 239649"/>
                  <a:gd name="connsiteX365" fmla="*/ 120872 w 385095"/>
                  <a:gd name="connsiteY365" fmla="*/ 239649 h 239649"/>
                  <a:gd name="connsiteX366" fmla="*/ 271082 w 385095"/>
                  <a:gd name="connsiteY366" fmla="*/ 233458 h 239649"/>
                  <a:gd name="connsiteX367" fmla="*/ 271082 w 385095"/>
                  <a:gd name="connsiteY367" fmla="*/ 233458 h 239649"/>
                  <a:gd name="connsiteX368" fmla="*/ 277749 w 385095"/>
                  <a:gd name="connsiteY368" fmla="*/ 233458 h 239649"/>
                  <a:gd name="connsiteX369" fmla="*/ 276034 w 385095"/>
                  <a:gd name="connsiteY369" fmla="*/ 229743 h 239649"/>
                  <a:gd name="connsiteX370" fmla="*/ 259080 w 385095"/>
                  <a:gd name="connsiteY370" fmla="*/ 209836 h 239649"/>
                  <a:gd name="connsiteX371" fmla="*/ 106204 w 385095"/>
                  <a:gd name="connsiteY371" fmla="*/ 216122 h 239649"/>
                  <a:gd name="connsiteX372" fmla="*/ 104299 w 385095"/>
                  <a:gd name="connsiteY372" fmla="*/ 219456 h 239649"/>
                  <a:gd name="connsiteX373" fmla="*/ 260604 w 385095"/>
                  <a:gd name="connsiteY373" fmla="*/ 212979 h 239649"/>
                  <a:gd name="connsiteX374" fmla="*/ 259080 w 385095"/>
                  <a:gd name="connsiteY374" fmla="*/ 209359 h 239649"/>
                  <a:gd name="connsiteX375" fmla="*/ 276034 w 385095"/>
                  <a:gd name="connsiteY375" fmla="*/ 230219 h 239649"/>
                  <a:gd name="connsiteX376" fmla="*/ 269462 w 385095"/>
                  <a:gd name="connsiteY376" fmla="*/ 230219 h 239649"/>
                  <a:gd name="connsiteX377" fmla="*/ 269462 w 385095"/>
                  <a:gd name="connsiteY377" fmla="*/ 230219 h 239649"/>
                  <a:gd name="connsiteX378" fmla="*/ 110014 w 385095"/>
                  <a:gd name="connsiteY378" fmla="*/ 236887 h 239649"/>
                  <a:gd name="connsiteX379" fmla="*/ 120872 w 385095"/>
                  <a:gd name="connsiteY379" fmla="*/ 239649 h 239649"/>
                  <a:gd name="connsiteX380" fmla="*/ 271082 w 385095"/>
                  <a:gd name="connsiteY380" fmla="*/ 233458 h 239649"/>
                  <a:gd name="connsiteX381" fmla="*/ 271082 w 385095"/>
                  <a:gd name="connsiteY381" fmla="*/ 233458 h 239649"/>
                  <a:gd name="connsiteX382" fmla="*/ 277749 w 385095"/>
                  <a:gd name="connsiteY382" fmla="*/ 233458 h 239649"/>
                  <a:gd name="connsiteX383" fmla="*/ 276034 w 385095"/>
                  <a:gd name="connsiteY383" fmla="*/ 229743 h 23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85095" h="239649">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96977" y="43434"/>
                    </a:moveTo>
                    <a:lnTo>
                      <a:pt x="186785" y="43434"/>
                    </a:lnTo>
                    <a:cubicBezTo>
                      <a:pt x="187674" y="44450"/>
                      <a:pt x="188627" y="45498"/>
                      <a:pt x="189643" y="46577"/>
                    </a:cubicBezTo>
                    <a:lnTo>
                      <a:pt x="197263" y="46577"/>
                    </a:ln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238601" y="1333"/>
                    </a:moveTo>
                    <a:lnTo>
                      <a:pt x="238601" y="1333"/>
                    </a:lnTo>
                    <a:lnTo>
                      <a:pt x="238030" y="1333"/>
                    </a:lnTo>
                    <a:lnTo>
                      <a:pt x="235839" y="0"/>
                    </a:lnTo>
                    <a:lnTo>
                      <a:pt x="231076" y="0"/>
                    </a:lnTo>
                    <a:lnTo>
                      <a:pt x="212026" y="762"/>
                    </a:lnTo>
                    <a:lnTo>
                      <a:pt x="212026" y="762"/>
                    </a:lnTo>
                    <a:lnTo>
                      <a:pt x="180594" y="2096"/>
                    </a:lnTo>
                    <a:lnTo>
                      <a:pt x="176403" y="2096"/>
                    </a:lnTo>
                    <a:lnTo>
                      <a:pt x="164497" y="2667"/>
                    </a:lnTo>
                    <a:lnTo>
                      <a:pt x="120586" y="4477"/>
                    </a:lnTo>
                    <a:lnTo>
                      <a:pt x="114967" y="4477"/>
                    </a:lnTo>
                    <a:lnTo>
                      <a:pt x="114300" y="4477"/>
                    </a:lnTo>
                    <a:lnTo>
                      <a:pt x="111728" y="6096"/>
                    </a:lnTo>
                    <a:cubicBezTo>
                      <a:pt x="110845" y="6579"/>
                      <a:pt x="110015" y="7154"/>
                      <a:pt x="109252" y="7810"/>
                    </a:cubicBezTo>
                    <a:lnTo>
                      <a:pt x="109252" y="7810"/>
                    </a:lnTo>
                    <a:lnTo>
                      <a:pt x="114967" y="7810"/>
                    </a:lnTo>
                    <a:lnTo>
                      <a:pt x="163735" y="5810"/>
                    </a:lnTo>
                    <a:lnTo>
                      <a:pt x="177355" y="5239"/>
                    </a:lnTo>
                    <a:lnTo>
                      <a:pt x="181451" y="5239"/>
                    </a:lnTo>
                    <a:lnTo>
                      <a:pt x="206978" y="4191"/>
                    </a:lnTo>
                    <a:lnTo>
                      <a:pt x="208121" y="4191"/>
                    </a:lnTo>
                    <a:lnTo>
                      <a:pt x="233934" y="3143"/>
                    </a:lnTo>
                    <a:lnTo>
                      <a:pt x="240411" y="3143"/>
                    </a:lnTo>
                    <a:cubicBezTo>
                      <a:pt x="239828" y="2488"/>
                      <a:pt x="239191" y="1882"/>
                      <a:pt x="238506" y="1333"/>
                    </a:cubicBezTo>
                    <a:close/>
                    <a:moveTo>
                      <a:pt x="179451" y="23146"/>
                    </a:moveTo>
                    <a:cubicBezTo>
                      <a:pt x="179451" y="24193"/>
                      <a:pt x="179451" y="25241"/>
                      <a:pt x="179451" y="26384"/>
                    </a:cubicBezTo>
                    <a:lnTo>
                      <a:pt x="183547" y="26384"/>
                    </a:lnTo>
                    <a:lnTo>
                      <a:pt x="197548" y="25813"/>
                    </a:lnTo>
                    <a:cubicBezTo>
                      <a:pt x="197548" y="24670"/>
                      <a:pt x="197548" y="23527"/>
                      <a:pt x="198120" y="22574"/>
                    </a:cubicBezTo>
                    <a:lnTo>
                      <a:pt x="183642" y="23146"/>
                    </a:ln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96977" y="43625"/>
                    </a:moveTo>
                    <a:lnTo>
                      <a:pt x="186785" y="43625"/>
                    </a:lnTo>
                    <a:cubicBezTo>
                      <a:pt x="187674" y="44640"/>
                      <a:pt x="188627" y="45688"/>
                      <a:pt x="189643" y="46768"/>
                    </a:cubicBezTo>
                    <a:lnTo>
                      <a:pt x="197263" y="46768"/>
                    </a:lnTo>
                    <a:close/>
                    <a:moveTo>
                      <a:pt x="262985" y="21431"/>
                    </a:moveTo>
                    <a:lnTo>
                      <a:pt x="261652" y="19907"/>
                    </a:lnTo>
                    <a:lnTo>
                      <a:pt x="250412" y="19907"/>
                    </a:lnTo>
                    <a:lnTo>
                      <a:pt x="202787" y="21908"/>
                    </a:lnTo>
                    <a:lnTo>
                      <a:pt x="198310" y="21908"/>
                    </a:lnTo>
                    <a:lnTo>
                      <a:pt x="183832" y="22479"/>
                    </a:lnTo>
                    <a:lnTo>
                      <a:pt x="179832" y="22479"/>
                    </a:lnTo>
                    <a:lnTo>
                      <a:pt x="171640" y="22479"/>
                    </a:lnTo>
                    <a:lnTo>
                      <a:pt x="171640" y="22479"/>
                    </a:lnTo>
                    <a:lnTo>
                      <a:pt x="90392" y="25908"/>
                    </a:lnTo>
                    <a:lnTo>
                      <a:pt x="87725" y="25908"/>
                    </a:lnTo>
                    <a:lnTo>
                      <a:pt x="86106" y="27527"/>
                    </a:lnTo>
                    <a:lnTo>
                      <a:pt x="84487" y="29242"/>
                    </a:lnTo>
                    <a:lnTo>
                      <a:pt x="86392" y="29242"/>
                    </a:lnTo>
                    <a:lnTo>
                      <a:pt x="173831" y="25622"/>
                    </a:lnTo>
                    <a:lnTo>
                      <a:pt x="179737" y="25622"/>
                    </a:lnTo>
                    <a:lnTo>
                      <a:pt x="183832" y="25622"/>
                    </a:lnTo>
                    <a:lnTo>
                      <a:pt x="197834" y="25051"/>
                    </a:lnTo>
                    <a:lnTo>
                      <a:pt x="202692" y="25051"/>
                    </a:lnTo>
                    <a:lnTo>
                      <a:pt x="253936" y="22955"/>
                    </a:lnTo>
                    <a:lnTo>
                      <a:pt x="264795" y="22479"/>
                    </a:lnTo>
                    <a:lnTo>
                      <a:pt x="264795" y="22479"/>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79844" y="41815"/>
                    </a:moveTo>
                    <a:lnTo>
                      <a:pt x="279844" y="41815"/>
                    </a:lnTo>
                    <a:lnTo>
                      <a:pt x="278797" y="40386"/>
                    </a:lnTo>
                    <a:lnTo>
                      <a:pt x="278797" y="40386"/>
                    </a:lnTo>
                    <a:lnTo>
                      <a:pt x="269272" y="40386"/>
                    </a:lnTo>
                    <a:lnTo>
                      <a:pt x="265748" y="40386"/>
                    </a:lnTo>
                    <a:lnTo>
                      <a:pt x="202978" y="42958"/>
                    </a:lnTo>
                    <a:lnTo>
                      <a:pt x="196786" y="42958"/>
                    </a:lnTo>
                    <a:lnTo>
                      <a:pt x="196786" y="42958"/>
                    </a:lnTo>
                    <a:lnTo>
                      <a:pt x="186595" y="42958"/>
                    </a:lnTo>
                    <a:lnTo>
                      <a:pt x="180975" y="42958"/>
                    </a:lnTo>
                    <a:lnTo>
                      <a:pt x="176117" y="42958"/>
                    </a:lnTo>
                    <a:lnTo>
                      <a:pt x="83058" y="46863"/>
                    </a:lnTo>
                    <a:lnTo>
                      <a:pt x="68485" y="47434"/>
                    </a:lnTo>
                    <a:lnTo>
                      <a:pt x="68485" y="47434"/>
                    </a:lnTo>
                    <a:cubicBezTo>
                      <a:pt x="67608" y="48450"/>
                      <a:pt x="66811" y="49533"/>
                      <a:pt x="66103" y="50673"/>
                    </a:cubicBezTo>
                    <a:lnTo>
                      <a:pt x="67818" y="50673"/>
                    </a:lnTo>
                    <a:lnTo>
                      <a:pt x="83725" y="50006"/>
                    </a:lnTo>
                    <a:lnTo>
                      <a:pt x="175641" y="46292"/>
                    </a:lnTo>
                    <a:lnTo>
                      <a:pt x="180594" y="46292"/>
                    </a:lnTo>
                    <a:lnTo>
                      <a:pt x="189643" y="46292"/>
                    </a:lnTo>
                    <a:lnTo>
                      <a:pt x="197263" y="46292"/>
                    </a:lnTo>
                    <a:lnTo>
                      <a:pt x="197263" y="46292"/>
                    </a:lnTo>
                    <a:lnTo>
                      <a:pt x="203644" y="46292"/>
                    </a:lnTo>
                    <a:lnTo>
                      <a:pt x="265938" y="43720"/>
                    </a:lnTo>
                    <a:lnTo>
                      <a:pt x="272415" y="43720"/>
                    </a:lnTo>
                    <a:lnTo>
                      <a:pt x="281083" y="43720"/>
                    </a:lnTo>
                    <a:lnTo>
                      <a:pt x="281083" y="43720"/>
                    </a:lnTo>
                    <a:cubicBezTo>
                      <a:pt x="280587" y="43040"/>
                      <a:pt x="280172" y="42304"/>
                      <a:pt x="279844" y="41529"/>
                    </a:cubicBezTo>
                    <a:close/>
                    <a:moveTo>
                      <a:pt x="86296" y="69437"/>
                    </a:moveTo>
                    <a:cubicBezTo>
                      <a:pt x="86296" y="70485"/>
                      <a:pt x="86296" y="71533"/>
                      <a:pt x="86296" y="72676"/>
                    </a:cubicBezTo>
                    <a:lnTo>
                      <a:pt x="168783" y="69151"/>
                    </a:lnTo>
                    <a:lnTo>
                      <a:pt x="174879" y="69151"/>
                    </a:lnTo>
                    <a:cubicBezTo>
                      <a:pt x="174879" y="68104"/>
                      <a:pt x="175450" y="66961"/>
                      <a:pt x="175831" y="65913"/>
                    </a:cubicBezTo>
                    <a:lnTo>
                      <a:pt x="169831" y="65913"/>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94894" y="60770"/>
                    </a:moveTo>
                    <a:lnTo>
                      <a:pt x="288703" y="60770"/>
                    </a:lnTo>
                    <a:lnTo>
                      <a:pt x="265081" y="61722"/>
                    </a:lnTo>
                    <a:lnTo>
                      <a:pt x="207931" y="64103"/>
                    </a:lnTo>
                    <a:lnTo>
                      <a:pt x="206597" y="64103"/>
                    </a:lnTo>
                    <a:lnTo>
                      <a:pt x="199739" y="64103"/>
                    </a:lnTo>
                    <a:lnTo>
                      <a:pt x="175927" y="65151"/>
                    </a:lnTo>
                    <a:lnTo>
                      <a:pt x="169926" y="65151"/>
                    </a:lnTo>
                    <a:lnTo>
                      <a:pt x="85915" y="68675"/>
                    </a:lnTo>
                    <a:lnTo>
                      <a:pt x="63722" y="69533"/>
                    </a:lnTo>
                    <a:lnTo>
                      <a:pt x="53340" y="69533"/>
                    </a:lnTo>
                    <a:cubicBezTo>
                      <a:pt x="52574" y="70600"/>
                      <a:pt x="51874" y="71713"/>
                      <a:pt x="51244" y="72866"/>
                    </a:cubicBezTo>
                    <a:lnTo>
                      <a:pt x="63151" y="72390"/>
                    </a:lnTo>
                    <a:lnTo>
                      <a:pt x="86392" y="71438"/>
                    </a:lnTo>
                    <a:lnTo>
                      <a:pt x="168878" y="67913"/>
                    </a:lnTo>
                    <a:lnTo>
                      <a:pt x="174974" y="67913"/>
                    </a:lnTo>
                    <a:lnTo>
                      <a:pt x="200406" y="66770"/>
                    </a:lnTo>
                    <a:lnTo>
                      <a:pt x="207359" y="66770"/>
                    </a:lnTo>
                    <a:lnTo>
                      <a:pt x="212026" y="66770"/>
                    </a:lnTo>
                    <a:lnTo>
                      <a:pt x="212026" y="66770"/>
                    </a:lnTo>
                    <a:lnTo>
                      <a:pt x="264033" y="64579"/>
                    </a:lnTo>
                    <a:lnTo>
                      <a:pt x="291084" y="63532"/>
                    </a:lnTo>
                    <a:lnTo>
                      <a:pt x="296799" y="63532"/>
                    </a:lnTo>
                    <a:lnTo>
                      <a:pt x="296799" y="63532"/>
                    </a:lnTo>
                    <a:cubicBezTo>
                      <a:pt x="296116" y="62546"/>
                      <a:pt x="295481" y="61529"/>
                      <a:pt x="294894" y="60484"/>
                    </a:cubicBezTo>
                    <a:close/>
                    <a:moveTo>
                      <a:pt x="311753" y="82772"/>
                    </a:moveTo>
                    <a:cubicBezTo>
                      <a:pt x="311331" y="82263"/>
                      <a:pt x="310949" y="81721"/>
                      <a:pt x="310610" y="81153"/>
                    </a:cubicBezTo>
                    <a:lnTo>
                      <a:pt x="307753" y="81153"/>
                    </a:lnTo>
                    <a:lnTo>
                      <a:pt x="212026" y="84963"/>
                    </a:lnTo>
                    <a:lnTo>
                      <a:pt x="205264" y="84963"/>
                    </a:lnTo>
                    <a:lnTo>
                      <a:pt x="205264" y="84963"/>
                    </a:lnTo>
                    <a:lnTo>
                      <a:pt x="169450" y="86487"/>
                    </a:lnTo>
                    <a:lnTo>
                      <a:pt x="162306" y="86487"/>
                    </a:lnTo>
                    <a:lnTo>
                      <a:pt x="89154" y="89440"/>
                    </a:lnTo>
                    <a:lnTo>
                      <a:pt x="61055" y="90583"/>
                    </a:lnTo>
                    <a:lnTo>
                      <a:pt x="40957" y="91440"/>
                    </a:lnTo>
                    <a:lnTo>
                      <a:pt x="40957" y="91440"/>
                    </a:lnTo>
                    <a:cubicBezTo>
                      <a:pt x="40665" y="91961"/>
                      <a:pt x="40410" y="92502"/>
                      <a:pt x="40195" y="93059"/>
                    </a:cubicBezTo>
                    <a:lnTo>
                      <a:pt x="39243" y="94774"/>
                    </a:lnTo>
                    <a:lnTo>
                      <a:pt x="60865" y="93917"/>
                    </a:lnTo>
                    <a:lnTo>
                      <a:pt x="89440" y="92678"/>
                    </a:lnTo>
                    <a:lnTo>
                      <a:pt x="160877" y="89725"/>
                    </a:lnTo>
                    <a:lnTo>
                      <a:pt x="168021" y="89725"/>
                    </a:lnTo>
                    <a:lnTo>
                      <a:pt x="206121" y="88201"/>
                    </a:lnTo>
                    <a:lnTo>
                      <a:pt x="212788" y="88201"/>
                    </a:lnTo>
                    <a:lnTo>
                      <a:pt x="310134" y="84201"/>
                    </a:lnTo>
                    <a:lnTo>
                      <a:pt x="312325" y="84201"/>
                    </a:lnTo>
                    <a:close/>
                    <a:moveTo>
                      <a:pt x="325945" y="101822"/>
                    </a:moveTo>
                    <a:lnTo>
                      <a:pt x="219075" y="106204"/>
                    </a:lnTo>
                    <a:lnTo>
                      <a:pt x="212884" y="106204"/>
                    </a:lnTo>
                    <a:lnTo>
                      <a:pt x="212884" y="106204"/>
                    </a:lnTo>
                    <a:lnTo>
                      <a:pt x="161258" y="108299"/>
                    </a:lnTo>
                    <a:lnTo>
                      <a:pt x="153638" y="108299"/>
                    </a:lnTo>
                    <a:lnTo>
                      <a:pt x="114490" y="109918"/>
                    </a:lnTo>
                    <a:lnTo>
                      <a:pt x="113919" y="109918"/>
                    </a:lnTo>
                    <a:lnTo>
                      <a:pt x="30004" y="113347"/>
                    </a:lnTo>
                    <a:cubicBezTo>
                      <a:pt x="29407" y="114430"/>
                      <a:pt x="28867" y="115543"/>
                      <a:pt x="28384" y="116681"/>
                    </a:cubicBezTo>
                    <a:lnTo>
                      <a:pt x="152209" y="111538"/>
                    </a:lnTo>
                    <a:lnTo>
                      <a:pt x="152209" y="111538"/>
                    </a:lnTo>
                    <a:lnTo>
                      <a:pt x="159639" y="111538"/>
                    </a:lnTo>
                    <a:lnTo>
                      <a:pt x="213931" y="109347"/>
                    </a:lnTo>
                    <a:lnTo>
                      <a:pt x="213931" y="109347"/>
                    </a:lnTo>
                    <a:lnTo>
                      <a:pt x="220027" y="109347"/>
                    </a:lnTo>
                    <a:lnTo>
                      <a:pt x="328041" y="104870"/>
                    </a:lnTo>
                    <a:cubicBezTo>
                      <a:pt x="327469" y="103442"/>
                      <a:pt x="326326" y="102394"/>
                      <a:pt x="326326" y="101346"/>
                    </a:cubicBezTo>
                    <a:close/>
                    <a:moveTo>
                      <a:pt x="342138" y="124016"/>
                    </a:moveTo>
                    <a:lnTo>
                      <a:pt x="340804" y="122206"/>
                    </a:lnTo>
                    <a:lnTo>
                      <a:pt x="226504" y="126873"/>
                    </a:lnTo>
                    <a:lnTo>
                      <a:pt x="220980" y="126873"/>
                    </a:lnTo>
                    <a:lnTo>
                      <a:pt x="150876" y="129730"/>
                    </a:lnTo>
                    <a:lnTo>
                      <a:pt x="143637" y="129730"/>
                    </a:lnTo>
                    <a:lnTo>
                      <a:pt x="19812" y="134874"/>
                    </a:lnTo>
                    <a:cubicBezTo>
                      <a:pt x="19240" y="136017"/>
                      <a:pt x="18764" y="137065"/>
                      <a:pt x="18288" y="138208"/>
                    </a:cubicBezTo>
                    <a:lnTo>
                      <a:pt x="142113" y="133159"/>
                    </a:lnTo>
                    <a:lnTo>
                      <a:pt x="149257" y="133159"/>
                    </a:lnTo>
                    <a:lnTo>
                      <a:pt x="222409" y="130112"/>
                    </a:lnTo>
                    <a:lnTo>
                      <a:pt x="222409" y="130112"/>
                    </a:lnTo>
                    <a:lnTo>
                      <a:pt x="227838" y="130112"/>
                    </a:lnTo>
                    <a:lnTo>
                      <a:pt x="342900" y="125349"/>
                    </a:lnTo>
                    <a:close/>
                    <a:moveTo>
                      <a:pt x="356711" y="144589"/>
                    </a:moveTo>
                    <a:cubicBezTo>
                      <a:pt x="356244" y="144025"/>
                      <a:pt x="355830" y="143419"/>
                      <a:pt x="355473" y="142780"/>
                    </a:cubicBezTo>
                    <a:lnTo>
                      <a:pt x="235077" y="147733"/>
                    </a:lnTo>
                    <a:lnTo>
                      <a:pt x="230029" y="147733"/>
                    </a:lnTo>
                    <a:lnTo>
                      <a:pt x="139922" y="151447"/>
                    </a:lnTo>
                    <a:lnTo>
                      <a:pt x="139065" y="151447"/>
                    </a:lnTo>
                    <a:lnTo>
                      <a:pt x="133255" y="151447"/>
                    </a:lnTo>
                    <a:lnTo>
                      <a:pt x="10477" y="156496"/>
                    </a:lnTo>
                    <a:lnTo>
                      <a:pt x="10477" y="156496"/>
                    </a:lnTo>
                    <a:cubicBezTo>
                      <a:pt x="9976" y="157551"/>
                      <a:pt x="9531" y="158632"/>
                      <a:pt x="9144" y="159734"/>
                    </a:cubicBezTo>
                    <a:lnTo>
                      <a:pt x="131826" y="154686"/>
                    </a:lnTo>
                    <a:lnTo>
                      <a:pt x="137255" y="154686"/>
                    </a:lnTo>
                    <a:lnTo>
                      <a:pt x="138398" y="154686"/>
                    </a:lnTo>
                    <a:lnTo>
                      <a:pt x="231553" y="150876"/>
                    </a:lnTo>
                    <a:lnTo>
                      <a:pt x="236506" y="150876"/>
                    </a:lnTo>
                    <a:lnTo>
                      <a:pt x="357664" y="145828"/>
                    </a:lnTo>
                    <a:lnTo>
                      <a:pt x="357664" y="145828"/>
                    </a:lnTo>
                    <a:cubicBezTo>
                      <a:pt x="357256" y="145311"/>
                      <a:pt x="356934" y="144732"/>
                      <a:pt x="356711" y="144113"/>
                    </a:cubicBezTo>
                    <a:close/>
                    <a:moveTo>
                      <a:pt x="370523" y="164687"/>
                    </a:moveTo>
                    <a:lnTo>
                      <a:pt x="369379" y="163163"/>
                    </a:lnTo>
                    <a:lnTo>
                      <a:pt x="244411" y="168307"/>
                    </a:lnTo>
                    <a:lnTo>
                      <a:pt x="239363" y="168307"/>
                    </a:lnTo>
                    <a:lnTo>
                      <a:pt x="129064" y="172879"/>
                    </a:lnTo>
                    <a:lnTo>
                      <a:pt x="126301" y="172879"/>
                    </a:lnTo>
                    <a:lnTo>
                      <a:pt x="122206" y="172879"/>
                    </a:lnTo>
                    <a:lnTo>
                      <a:pt x="1333" y="177832"/>
                    </a:lnTo>
                    <a:cubicBezTo>
                      <a:pt x="1333" y="178975"/>
                      <a:pt x="476" y="180022"/>
                      <a:pt x="0" y="181070"/>
                    </a:cubicBezTo>
                    <a:lnTo>
                      <a:pt x="120491" y="176117"/>
                    </a:lnTo>
                    <a:lnTo>
                      <a:pt x="124301" y="176117"/>
                    </a:lnTo>
                    <a:lnTo>
                      <a:pt x="126968" y="176117"/>
                    </a:lnTo>
                    <a:lnTo>
                      <a:pt x="240411" y="171450"/>
                    </a:lnTo>
                    <a:lnTo>
                      <a:pt x="240411" y="171450"/>
                    </a:lnTo>
                    <a:lnTo>
                      <a:pt x="245459" y="171450"/>
                    </a:lnTo>
                    <a:lnTo>
                      <a:pt x="370999" y="166306"/>
                    </a:lnTo>
                    <a:close/>
                    <a:moveTo>
                      <a:pt x="384143" y="185261"/>
                    </a:moveTo>
                    <a:lnTo>
                      <a:pt x="383095" y="183737"/>
                    </a:lnTo>
                    <a:lnTo>
                      <a:pt x="254603" y="189071"/>
                    </a:lnTo>
                    <a:lnTo>
                      <a:pt x="249174" y="189071"/>
                    </a:lnTo>
                    <a:lnTo>
                      <a:pt x="249174" y="189071"/>
                    </a:lnTo>
                    <a:lnTo>
                      <a:pt x="123539" y="194310"/>
                    </a:lnTo>
                    <a:lnTo>
                      <a:pt x="111252" y="194310"/>
                    </a:lnTo>
                    <a:lnTo>
                      <a:pt x="20002" y="198120"/>
                    </a:lnTo>
                    <a:lnTo>
                      <a:pt x="24955" y="201073"/>
                    </a:lnTo>
                    <a:lnTo>
                      <a:pt x="109442" y="197549"/>
                    </a:lnTo>
                    <a:lnTo>
                      <a:pt x="120396" y="197549"/>
                    </a:lnTo>
                    <a:lnTo>
                      <a:pt x="250698" y="192119"/>
                    </a:lnTo>
                    <a:lnTo>
                      <a:pt x="250698" y="192119"/>
                    </a:lnTo>
                    <a:lnTo>
                      <a:pt x="256222" y="192119"/>
                    </a:lnTo>
                    <a:lnTo>
                      <a:pt x="385096" y="186785"/>
                    </a:lnTo>
                    <a:close/>
                    <a:moveTo>
                      <a:pt x="249174" y="189262"/>
                    </a:moveTo>
                    <a:lnTo>
                      <a:pt x="249174" y="189262"/>
                    </a:lnTo>
                    <a:lnTo>
                      <a:pt x="123539" y="194500"/>
                    </a:lnTo>
                    <a:lnTo>
                      <a:pt x="115729" y="194500"/>
                    </a:lnTo>
                    <a:lnTo>
                      <a:pt x="113824" y="197739"/>
                    </a:lnTo>
                    <a:lnTo>
                      <a:pt x="120396" y="197739"/>
                    </a:lnTo>
                    <a:lnTo>
                      <a:pt x="250698" y="192310"/>
                    </a:lnTo>
                    <a:close/>
                    <a:moveTo>
                      <a:pt x="265081" y="209550"/>
                    </a:moveTo>
                    <a:lnTo>
                      <a:pt x="259175" y="209550"/>
                    </a:lnTo>
                    <a:lnTo>
                      <a:pt x="259175" y="209550"/>
                    </a:lnTo>
                    <a:lnTo>
                      <a:pt x="106299" y="215837"/>
                    </a:lnTo>
                    <a:lnTo>
                      <a:pt x="99346" y="215837"/>
                    </a:lnTo>
                    <a:lnTo>
                      <a:pt x="56959" y="217551"/>
                    </a:lnTo>
                    <a:lnTo>
                      <a:pt x="63817" y="220599"/>
                    </a:lnTo>
                    <a:lnTo>
                      <a:pt x="97441" y="219170"/>
                    </a:lnTo>
                    <a:lnTo>
                      <a:pt x="101155" y="219170"/>
                    </a:lnTo>
                    <a:lnTo>
                      <a:pt x="104394" y="219170"/>
                    </a:lnTo>
                    <a:lnTo>
                      <a:pt x="260699" y="212693"/>
                    </a:lnTo>
                    <a:lnTo>
                      <a:pt x="260699" y="212693"/>
                    </a:lnTo>
                    <a:lnTo>
                      <a:pt x="266795" y="212693"/>
                    </a:lnTo>
                    <a:lnTo>
                      <a:pt x="370523" y="208407"/>
                    </a:lnTo>
                    <a:lnTo>
                      <a:pt x="376904" y="204883"/>
                    </a:lnTo>
                    <a:close/>
                    <a:moveTo>
                      <a:pt x="117538" y="197929"/>
                    </a:moveTo>
                    <a:lnTo>
                      <a:pt x="120301" y="197929"/>
                    </a:lnTo>
                    <a:lnTo>
                      <a:pt x="250603" y="192500"/>
                    </a:lnTo>
                    <a:lnTo>
                      <a:pt x="249174" y="189357"/>
                    </a:lnTo>
                    <a:lnTo>
                      <a:pt x="249174" y="189357"/>
                    </a:lnTo>
                    <a:lnTo>
                      <a:pt x="123539" y="194596"/>
                    </a:lnTo>
                    <a:lnTo>
                      <a:pt x="115729" y="194596"/>
                    </a:lnTo>
                    <a:lnTo>
                      <a:pt x="113824" y="197834"/>
                    </a:lnTo>
                    <a:lnTo>
                      <a:pt x="117634" y="197834"/>
                    </a:lnTo>
                    <a:close/>
                    <a:moveTo>
                      <a:pt x="249174" y="189262"/>
                    </a:moveTo>
                    <a:lnTo>
                      <a:pt x="249174" y="189262"/>
                    </a:lnTo>
                    <a:lnTo>
                      <a:pt x="123539" y="194500"/>
                    </a:lnTo>
                    <a:lnTo>
                      <a:pt x="115729" y="194500"/>
                    </a:lnTo>
                    <a:lnTo>
                      <a:pt x="113824" y="197739"/>
                    </a:lnTo>
                    <a:lnTo>
                      <a:pt x="120396" y="197739"/>
                    </a:lnTo>
                    <a:lnTo>
                      <a:pt x="250698" y="192310"/>
                    </a:lnTo>
                    <a:close/>
                    <a:moveTo>
                      <a:pt x="276034" y="230219"/>
                    </a:moveTo>
                    <a:lnTo>
                      <a:pt x="269462" y="230219"/>
                    </a:lnTo>
                    <a:lnTo>
                      <a:pt x="269462" y="230219"/>
                    </a:lnTo>
                    <a:lnTo>
                      <a:pt x="110014" y="236887"/>
                    </a:lnTo>
                    <a:lnTo>
                      <a:pt x="120872" y="239649"/>
                    </a:lnTo>
                    <a:lnTo>
                      <a:pt x="271082" y="233458"/>
                    </a:lnTo>
                    <a:lnTo>
                      <a:pt x="271082" y="233458"/>
                    </a:lnTo>
                    <a:lnTo>
                      <a:pt x="277749" y="233458"/>
                    </a:lnTo>
                    <a:lnTo>
                      <a:pt x="314992" y="231934"/>
                    </a:lnTo>
                    <a:cubicBezTo>
                      <a:pt x="318675" y="230791"/>
                      <a:pt x="322294" y="229552"/>
                      <a:pt x="325850" y="228219"/>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10" name="任意多边形: 形状 109"/>
              <p:cNvSpPr/>
              <p:nvPr/>
            </p:nvSpPr>
            <p:spPr>
              <a:xfrm>
                <a:off x="5857779" y="2725103"/>
                <a:ext cx="215232" cy="240123"/>
              </a:xfrm>
              <a:custGeom>
                <a:avLst/>
                <a:gdLst>
                  <a:gd name="connsiteX0" fmla="*/ 215075 w 215232"/>
                  <a:gd name="connsiteY0" fmla="*/ 32479 h 240123"/>
                  <a:gd name="connsiteX1" fmla="*/ 215075 w 215232"/>
                  <a:gd name="connsiteY1" fmla="*/ 35717 h 240123"/>
                  <a:gd name="connsiteX2" fmla="*/ 214122 w 215232"/>
                  <a:gd name="connsiteY2" fmla="*/ 42861 h 240123"/>
                  <a:gd name="connsiteX3" fmla="*/ 212122 w 215232"/>
                  <a:gd name="connsiteY3" fmla="*/ 53624 h 240123"/>
                  <a:gd name="connsiteX4" fmla="*/ 211455 w 215232"/>
                  <a:gd name="connsiteY4" fmla="*/ 56863 h 240123"/>
                  <a:gd name="connsiteX5" fmla="*/ 206216 w 215232"/>
                  <a:gd name="connsiteY5" fmla="*/ 74960 h 240123"/>
                  <a:gd name="connsiteX6" fmla="*/ 205168 w 215232"/>
                  <a:gd name="connsiteY6" fmla="*/ 78199 h 240123"/>
                  <a:gd name="connsiteX7" fmla="*/ 198501 w 215232"/>
                  <a:gd name="connsiteY7" fmla="*/ 96296 h 240123"/>
                  <a:gd name="connsiteX8" fmla="*/ 197263 w 215232"/>
                  <a:gd name="connsiteY8" fmla="*/ 99535 h 240123"/>
                  <a:gd name="connsiteX9" fmla="*/ 189452 w 215232"/>
                  <a:gd name="connsiteY9" fmla="*/ 117823 h 240123"/>
                  <a:gd name="connsiteX10" fmla="*/ 188023 w 215232"/>
                  <a:gd name="connsiteY10" fmla="*/ 121061 h 240123"/>
                  <a:gd name="connsiteX11" fmla="*/ 188023 w 215232"/>
                  <a:gd name="connsiteY11" fmla="*/ 121728 h 240123"/>
                  <a:gd name="connsiteX12" fmla="*/ 179927 w 215232"/>
                  <a:gd name="connsiteY12" fmla="*/ 139159 h 240123"/>
                  <a:gd name="connsiteX13" fmla="*/ 178308 w 215232"/>
                  <a:gd name="connsiteY13" fmla="*/ 142588 h 240123"/>
                  <a:gd name="connsiteX14" fmla="*/ 169450 w 215232"/>
                  <a:gd name="connsiteY14" fmla="*/ 160781 h 240123"/>
                  <a:gd name="connsiteX15" fmla="*/ 167926 w 215232"/>
                  <a:gd name="connsiteY15" fmla="*/ 164019 h 240123"/>
                  <a:gd name="connsiteX16" fmla="*/ 158401 w 215232"/>
                  <a:gd name="connsiteY16" fmla="*/ 182212 h 240123"/>
                  <a:gd name="connsiteX17" fmla="*/ 156686 w 215232"/>
                  <a:gd name="connsiteY17" fmla="*/ 185450 h 240123"/>
                  <a:gd name="connsiteX18" fmla="*/ 147161 w 215232"/>
                  <a:gd name="connsiteY18" fmla="*/ 203834 h 240123"/>
                  <a:gd name="connsiteX19" fmla="*/ 145351 w 215232"/>
                  <a:gd name="connsiteY19" fmla="*/ 207072 h 240123"/>
                  <a:gd name="connsiteX20" fmla="*/ 135255 w 215232"/>
                  <a:gd name="connsiteY20" fmla="*/ 225265 h 240123"/>
                  <a:gd name="connsiteX21" fmla="*/ 133350 w 215232"/>
                  <a:gd name="connsiteY21" fmla="*/ 228599 h 240123"/>
                  <a:gd name="connsiteX22" fmla="*/ 126587 w 215232"/>
                  <a:gd name="connsiteY22" fmla="*/ 240124 h 240123"/>
                  <a:gd name="connsiteX23" fmla="*/ 99727 w 215232"/>
                  <a:gd name="connsiteY23" fmla="*/ 230027 h 240123"/>
                  <a:gd name="connsiteX24" fmla="*/ 92869 w 215232"/>
                  <a:gd name="connsiteY24" fmla="*/ 226979 h 240123"/>
                  <a:gd name="connsiteX25" fmla="*/ 60865 w 215232"/>
                  <a:gd name="connsiteY25" fmla="*/ 210596 h 240123"/>
                  <a:gd name="connsiteX26" fmla="*/ 55912 w 215232"/>
                  <a:gd name="connsiteY26" fmla="*/ 207644 h 240123"/>
                  <a:gd name="connsiteX27" fmla="*/ 51149 w 215232"/>
                  <a:gd name="connsiteY27" fmla="*/ 204786 h 240123"/>
                  <a:gd name="connsiteX28" fmla="*/ 34957 w 215232"/>
                  <a:gd name="connsiteY28" fmla="*/ 194118 h 240123"/>
                  <a:gd name="connsiteX29" fmla="*/ 0 w 215232"/>
                  <a:gd name="connsiteY29" fmla="*/ 166400 h 240123"/>
                  <a:gd name="connsiteX30" fmla="*/ 47625 w 215232"/>
                  <a:gd name="connsiteY30" fmla="*/ 112870 h 240123"/>
                  <a:gd name="connsiteX31" fmla="*/ 98965 w 215232"/>
                  <a:gd name="connsiteY31" fmla="*/ 60292 h 240123"/>
                  <a:gd name="connsiteX32" fmla="*/ 105632 w 215232"/>
                  <a:gd name="connsiteY32" fmla="*/ 54005 h 240123"/>
                  <a:gd name="connsiteX33" fmla="*/ 113157 w 215232"/>
                  <a:gd name="connsiteY33" fmla="*/ 47052 h 240123"/>
                  <a:gd name="connsiteX34" fmla="*/ 116872 w 215232"/>
                  <a:gd name="connsiteY34" fmla="*/ 43718 h 240123"/>
                  <a:gd name="connsiteX35" fmla="*/ 121729 w 215232"/>
                  <a:gd name="connsiteY35" fmla="*/ 39527 h 240123"/>
                  <a:gd name="connsiteX36" fmla="*/ 125730 w 215232"/>
                  <a:gd name="connsiteY36" fmla="*/ 36194 h 240123"/>
                  <a:gd name="connsiteX37" fmla="*/ 151067 w 215232"/>
                  <a:gd name="connsiteY37" fmla="*/ 17144 h 240123"/>
                  <a:gd name="connsiteX38" fmla="*/ 156400 w 215232"/>
                  <a:gd name="connsiteY38" fmla="*/ 13810 h 240123"/>
                  <a:gd name="connsiteX39" fmla="*/ 202406 w 215232"/>
                  <a:gd name="connsiteY39" fmla="*/ 1523 h 240123"/>
                  <a:gd name="connsiteX40" fmla="*/ 211931 w 215232"/>
                  <a:gd name="connsiteY40" fmla="*/ 11048 h 240123"/>
                  <a:gd name="connsiteX41" fmla="*/ 213170 w 215232"/>
                  <a:gd name="connsiteY41" fmla="*/ 14191 h 240123"/>
                  <a:gd name="connsiteX42" fmla="*/ 215075 w 215232"/>
                  <a:gd name="connsiteY42" fmla="*/ 32479 h 24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5232" h="240123">
                    <a:moveTo>
                      <a:pt x="215075" y="32479"/>
                    </a:moveTo>
                    <a:cubicBezTo>
                      <a:pt x="215075" y="33527"/>
                      <a:pt x="215075" y="34574"/>
                      <a:pt x="215075" y="35717"/>
                    </a:cubicBezTo>
                    <a:cubicBezTo>
                      <a:pt x="214886" y="38114"/>
                      <a:pt x="214568" y="40499"/>
                      <a:pt x="214122" y="42861"/>
                    </a:cubicBezTo>
                    <a:cubicBezTo>
                      <a:pt x="213643" y="46481"/>
                      <a:pt x="212976" y="50074"/>
                      <a:pt x="212122" y="53624"/>
                    </a:cubicBezTo>
                    <a:cubicBezTo>
                      <a:pt x="212122" y="54672"/>
                      <a:pt x="211646" y="55720"/>
                      <a:pt x="211455" y="56863"/>
                    </a:cubicBezTo>
                    <a:cubicBezTo>
                      <a:pt x="210026" y="62483"/>
                      <a:pt x="208312" y="68483"/>
                      <a:pt x="206216" y="74960"/>
                    </a:cubicBezTo>
                    <a:cubicBezTo>
                      <a:pt x="206216" y="76008"/>
                      <a:pt x="205550" y="77056"/>
                      <a:pt x="205168" y="78199"/>
                    </a:cubicBezTo>
                    <a:cubicBezTo>
                      <a:pt x="203263" y="83914"/>
                      <a:pt x="201073" y="89915"/>
                      <a:pt x="198501" y="96296"/>
                    </a:cubicBezTo>
                    <a:lnTo>
                      <a:pt x="197263" y="99535"/>
                    </a:lnTo>
                    <a:cubicBezTo>
                      <a:pt x="194881" y="105345"/>
                      <a:pt x="192310" y="111441"/>
                      <a:pt x="189452" y="117823"/>
                    </a:cubicBezTo>
                    <a:lnTo>
                      <a:pt x="188023" y="121061"/>
                    </a:lnTo>
                    <a:lnTo>
                      <a:pt x="188023" y="121728"/>
                    </a:lnTo>
                    <a:cubicBezTo>
                      <a:pt x="185356" y="127729"/>
                      <a:pt x="182594" y="133539"/>
                      <a:pt x="179927" y="139159"/>
                    </a:cubicBezTo>
                    <a:cubicBezTo>
                      <a:pt x="179451" y="140302"/>
                      <a:pt x="178879" y="141445"/>
                      <a:pt x="178308" y="142588"/>
                    </a:cubicBezTo>
                    <a:cubicBezTo>
                      <a:pt x="175355" y="148874"/>
                      <a:pt x="172498" y="154875"/>
                      <a:pt x="169450" y="160781"/>
                    </a:cubicBezTo>
                    <a:cubicBezTo>
                      <a:pt x="169021" y="161895"/>
                      <a:pt x="168511" y="162978"/>
                      <a:pt x="167926" y="164019"/>
                    </a:cubicBezTo>
                    <a:cubicBezTo>
                      <a:pt x="164878" y="170306"/>
                      <a:pt x="161830" y="176402"/>
                      <a:pt x="158401" y="182212"/>
                    </a:cubicBezTo>
                    <a:lnTo>
                      <a:pt x="156686" y="185450"/>
                    </a:lnTo>
                    <a:cubicBezTo>
                      <a:pt x="153448" y="191832"/>
                      <a:pt x="150114" y="197928"/>
                      <a:pt x="147161" y="203834"/>
                    </a:cubicBezTo>
                    <a:cubicBezTo>
                      <a:pt x="146615" y="204944"/>
                      <a:pt x="146011" y="206025"/>
                      <a:pt x="145351" y="207072"/>
                    </a:cubicBezTo>
                    <a:cubicBezTo>
                      <a:pt x="141922" y="213454"/>
                      <a:pt x="138589" y="219550"/>
                      <a:pt x="135255" y="225265"/>
                    </a:cubicBezTo>
                    <a:lnTo>
                      <a:pt x="133350" y="228599"/>
                    </a:lnTo>
                    <a:cubicBezTo>
                      <a:pt x="131064" y="232599"/>
                      <a:pt x="128873" y="236409"/>
                      <a:pt x="126587" y="240124"/>
                    </a:cubicBezTo>
                    <a:cubicBezTo>
                      <a:pt x="117062" y="237171"/>
                      <a:pt x="108490" y="233742"/>
                      <a:pt x="99727" y="230027"/>
                    </a:cubicBezTo>
                    <a:lnTo>
                      <a:pt x="92869" y="226979"/>
                    </a:lnTo>
                    <a:cubicBezTo>
                      <a:pt x="81917" y="222091"/>
                      <a:pt x="71234" y="216622"/>
                      <a:pt x="60865" y="210596"/>
                    </a:cubicBezTo>
                    <a:lnTo>
                      <a:pt x="55912" y="207644"/>
                    </a:lnTo>
                    <a:lnTo>
                      <a:pt x="51149" y="204786"/>
                    </a:lnTo>
                    <a:cubicBezTo>
                      <a:pt x="45625" y="201357"/>
                      <a:pt x="40291" y="197833"/>
                      <a:pt x="34957" y="194118"/>
                    </a:cubicBezTo>
                    <a:cubicBezTo>
                      <a:pt x="22681" y="185693"/>
                      <a:pt x="11001" y="176432"/>
                      <a:pt x="0" y="166400"/>
                    </a:cubicBezTo>
                    <a:cubicBezTo>
                      <a:pt x="15716" y="148017"/>
                      <a:pt x="31718" y="130110"/>
                      <a:pt x="47625" y="112870"/>
                    </a:cubicBezTo>
                    <a:cubicBezTo>
                      <a:pt x="63532" y="95630"/>
                      <a:pt x="82010" y="76770"/>
                      <a:pt x="98965" y="60292"/>
                    </a:cubicBezTo>
                    <a:lnTo>
                      <a:pt x="105632" y="54005"/>
                    </a:lnTo>
                    <a:cubicBezTo>
                      <a:pt x="108204" y="51529"/>
                      <a:pt x="110680" y="49243"/>
                      <a:pt x="113157" y="47052"/>
                    </a:cubicBezTo>
                    <a:lnTo>
                      <a:pt x="116872" y="43718"/>
                    </a:lnTo>
                    <a:lnTo>
                      <a:pt x="121729" y="39527"/>
                    </a:lnTo>
                    <a:lnTo>
                      <a:pt x="125730" y="36194"/>
                    </a:lnTo>
                    <a:cubicBezTo>
                      <a:pt x="133808" y="29369"/>
                      <a:pt x="142267" y="23009"/>
                      <a:pt x="151067" y="17144"/>
                    </a:cubicBezTo>
                    <a:lnTo>
                      <a:pt x="156400" y="13810"/>
                    </a:lnTo>
                    <a:cubicBezTo>
                      <a:pt x="176403" y="1618"/>
                      <a:pt x="192214" y="-2573"/>
                      <a:pt x="202406" y="1523"/>
                    </a:cubicBezTo>
                    <a:cubicBezTo>
                      <a:pt x="206700" y="3337"/>
                      <a:pt x="210117" y="6754"/>
                      <a:pt x="211931" y="11048"/>
                    </a:cubicBezTo>
                    <a:cubicBezTo>
                      <a:pt x="212458" y="12047"/>
                      <a:pt x="212873" y="13101"/>
                      <a:pt x="213170" y="14191"/>
                    </a:cubicBezTo>
                    <a:cubicBezTo>
                      <a:pt x="214917" y="20119"/>
                      <a:pt x="215562" y="26318"/>
                      <a:pt x="215075" y="32479"/>
                    </a:cubicBezTo>
                    <a:close/>
                  </a:path>
                </a:pathLst>
              </a:custGeom>
              <a:solidFill>
                <a:srgbClr val="EB9481"/>
              </a:solidFill>
              <a:ln w="9525" cap="flat">
                <a:noFill/>
                <a:prstDash val="solid"/>
                <a:miter/>
              </a:ln>
            </p:spPr>
            <p:txBody>
              <a:bodyPr rtlCol="0" anchor="ctr"/>
              <a:lstStyle/>
              <a:p>
                <a:endParaRPr lang="zh-CN" altLang="en-US"/>
              </a:p>
            </p:txBody>
          </p:sp>
          <p:sp>
            <p:nvSpPr>
              <p:cNvPr id="111" name="任意多边形: 形状 110"/>
              <p:cNvSpPr/>
              <p:nvPr/>
            </p:nvSpPr>
            <p:spPr>
              <a:xfrm>
                <a:off x="5851302" y="2723035"/>
                <a:ext cx="225793" cy="243239"/>
              </a:xfrm>
              <a:custGeom>
                <a:avLst/>
                <a:gdLst>
                  <a:gd name="connsiteX0" fmla="*/ 225647 w 225793"/>
                  <a:gd name="connsiteY0" fmla="*/ 34357 h 243239"/>
                  <a:gd name="connsiteX1" fmla="*/ 225647 w 225793"/>
                  <a:gd name="connsiteY1" fmla="*/ 37595 h 243239"/>
                  <a:gd name="connsiteX2" fmla="*/ 224409 w 225793"/>
                  <a:gd name="connsiteY2" fmla="*/ 49787 h 243239"/>
                  <a:gd name="connsiteX3" fmla="*/ 223457 w 225793"/>
                  <a:gd name="connsiteY3" fmla="*/ 55502 h 243239"/>
                  <a:gd name="connsiteX4" fmla="*/ 222885 w 225793"/>
                  <a:gd name="connsiteY4" fmla="*/ 58741 h 243239"/>
                  <a:gd name="connsiteX5" fmla="*/ 218694 w 225793"/>
                  <a:gd name="connsiteY5" fmla="*/ 76838 h 243239"/>
                  <a:gd name="connsiteX6" fmla="*/ 217742 w 225793"/>
                  <a:gd name="connsiteY6" fmla="*/ 80077 h 243239"/>
                  <a:gd name="connsiteX7" fmla="*/ 212122 w 225793"/>
                  <a:gd name="connsiteY7" fmla="*/ 98079 h 243239"/>
                  <a:gd name="connsiteX8" fmla="*/ 210884 w 225793"/>
                  <a:gd name="connsiteY8" fmla="*/ 101317 h 243239"/>
                  <a:gd name="connsiteX9" fmla="*/ 209169 w 225793"/>
                  <a:gd name="connsiteY9" fmla="*/ 106175 h 243239"/>
                  <a:gd name="connsiteX10" fmla="*/ 203549 w 225793"/>
                  <a:gd name="connsiteY10" fmla="*/ 119510 h 243239"/>
                  <a:gd name="connsiteX11" fmla="*/ 202121 w 225793"/>
                  <a:gd name="connsiteY11" fmla="*/ 122844 h 243239"/>
                  <a:gd name="connsiteX12" fmla="*/ 202121 w 225793"/>
                  <a:gd name="connsiteY12" fmla="*/ 123415 h 243239"/>
                  <a:gd name="connsiteX13" fmla="*/ 193643 w 225793"/>
                  <a:gd name="connsiteY13" fmla="*/ 140941 h 243239"/>
                  <a:gd name="connsiteX14" fmla="*/ 191929 w 225793"/>
                  <a:gd name="connsiteY14" fmla="*/ 144370 h 243239"/>
                  <a:gd name="connsiteX15" fmla="*/ 183166 w 225793"/>
                  <a:gd name="connsiteY15" fmla="*/ 161230 h 243239"/>
                  <a:gd name="connsiteX16" fmla="*/ 182404 w 225793"/>
                  <a:gd name="connsiteY16" fmla="*/ 162563 h 243239"/>
                  <a:gd name="connsiteX17" fmla="*/ 180594 w 225793"/>
                  <a:gd name="connsiteY17" fmla="*/ 165802 h 243239"/>
                  <a:gd name="connsiteX18" fmla="*/ 170593 w 225793"/>
                  <a:gd name="connsiteY18" fmla="*/ 183994 h 243239"/>
                  <a:gd name="connsiteX19" fmla="*/ 168783 w 225793"/>
                  <a:gd name="connsiteY19" fmla="*/ 187328 h 243239"/>
                  <a:gd name="connsiteX20" fmla="*/ 158305 w 225793"/>
                  <a:gd name="connsiteY20" fmla="*/ 205711 h 243239"/>
                  <a:gd name="connsiteX21" fmla="*/ 156400 w 225793"/>
                  <a:gd name="connsiteY21" fmla="*/ 208950 h 243239"/>
                  <a:gd name="connsiteX22" fmla="*/ 145733 w 225793"/>
                  <a:gd name="connsiteY22" fmla="*/ 227143 h 243239"/>
                  <a:gd name="connsiteX23" fmla="*/ 143732 w 225793"/>
                  <a:gd name="connsiteY23" fmla="*/ 230572 h 243239"/>
                  <a:gd name="connsiteX24" fmla="*/ 136303 w 225793"/>
                  <a:gd name="connsiteY24" fmla="*/ 243240 h 243239"/>
                  <a:gd name="connsiteX25" fmla="*/ 134017 w 225793"/>
                  <a:gd name="connsiteY25" fmla="*/ 242478 h 243239"/>
                  <a:gd name="connsiteX26" fmla="*/ 133255 w 225793"/>
                  <a:gd name="connsiteY26" fmla="*/ 242478 h 243239"/>
                  <a:gd name="connsiteX27" fmla="*/ 106394 w 225793"/>
                  <a:gd name="connsiteY27" fmla="*/ 232381 h 243239"/>
                  <a:gd name="connsiteX28" fmla="*/ 99536 w 225793"/>
                  <a:gd name="connsiteY28" fmla="*/ 229333 h 243239"/>
                  <a:gd name="connsiteX29" fmla="*/ 67532 w 225793"/>
                  <a:gd name="connsiteY29" fmla="*/ 212950 h 243239"/>
                  <a:gd name="connsiteX30" fmla="*/ 62579 w 225793"/>
                  <a:gd name="connsiteY30" fmla="*/ 209998 h 243239"/>
                  <a:gd name="connsiteX31" fmla="*/ 57817 w 225793"/>
                  <a:gd name="connsiteY31" fmla="*/ 207140 h 243239"/>
                  <a:gd name="connsiteX32" fmla="*/ 41624 w 225793"/>
                  <a:gd name="connsiteY32" fmla="*/ 196472 h 243239"/>
                  <a:gd name="connsiteX33" fmla="*/ 6667 w 225793"/>
                  <a:gd name="connsiteY33" fmla="*/ 168754 h 243239"/>
                  <a:gd name="connsiteX34" fmla="*/ 0 w 225793"/>
                  <a:gd name="connsiteY34" fmla="*/ 162658 h 243239"/>
                  <a:gd name="connsiteX35" fmla="*/ 45053 w 225793"/>
                  <a:gd name="connsiteY35" fmla="*/ 112366 h 243239"/>
                  <a:gd name="connsiteX36" fmla="*/ 116014 w 225793"/>
                  <a:gd name="connsiteY36" fmla="*/ 45691 h 243239"/>
                  <a:gd name="connsiteX37" fmla="*/ 122587 w 225793"/>
                  <a:gd name="connsiteY37" fmla="*/ 40548 h 243239"/>
                  <a:gd name="connsiteX38" fmla="*/ 136970 w 225793"/>
                  <a:gd name="connsiteY38" fmla="*/ 29975 h 243239"/>
                  <a:gd name="connsiteX39" fmla="*/ 149447 w 225793"/>
                  <a:gd name="connsiteY39" fmla="*/ 21784 h 243239"/>
                  <a:gd name="connsiteX40" fmla="*/ 152114 w 225793"/>
                  <a:gd name="connsiteY40" fmla="*/ 20069 h 243239"/>
                  <a:gd name="connsiteX41" fmla="*/ 157544 w 225793"/>
                  <a:gd name="connsiteY41" fmla="*/ 16735 h 243239"/>
                  <a:gd name="connsiteX42" fmla="*/ 209741 w 225793"/>
                  <a:gd name="connsiteY42" fmla="*/ 1114 h 243239"/>
                  <a:gd name="connsiteX43" fmla="*/ 223171 w 225793"/>
                  <a:gd name="connsiteY43" fmla="*/ 13973 h 243239"/>
                  <a:gd name="connsiteX44" fmla="*/ 224314 w 225793"/>
                  <a:gd name="connsiteY44" fmla="*/ 17116 h 243239"/>
                  <a:gd name="connsiteX45" fmla="*/ 225647 w 225793"/>
                  <a:gd name="connsiteY45" fmla="*/ 34357 h 24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5793" h="243239">
                    <a:moveTo>
                      <a:pt x="225647" y="34357"/>
                    </a:moveTo>
                    <a:cubicBezTo>
                      <a:pt x="225647" y="35404"/>
                      <a:pt x="225647" y="36547"/>
                      <a:pt x="225647" y="37595"/>
                    </a:cubicBezTo>
                    <a:cubicBezTo>
                      <a:pt x="225466" y="41679"/>
                      <a:pt x="225052" y="45750"/>
                      <a:pt x="224409" y="49787"/>
                    </a:cubicBezTo>
                    <a:cubicBezTo>
                      <a:pt x="224409" y="51692"/>
                      <a:pt x="223838" y="53597"/>
                      <a:pt x="223457" y="55502"/>
                    </a:cubicBezTo>
                    <a:lnTo>
                      <a:pt x="222885" y="58741"/>
                    </a:lnTo>
                    <a:cubicBezTo>
                      <a:pt x="221647" y="64932"/>
                      <a:pt x="220218" y="71123"/>
                      <a:pt x="218694" y="76838"/>
                    </a:cubicBezTo>
                    <a:cubicBezTo>
                      <a:pt x="218694" y="77886"/>
                      <a:pt x="218027" y="79029"/>
                      <a:pt x="217742" y="80077"/>
                    </a:cubicBezTo>
                    <a:cubicBezTo>
                      <a:pt x="215741" y="87125"/>
                      <a:pt x="213741" y="93412"/>
                      <a:pt x="212122" y="98079"/>
                    </a:cubicBezTo>
                    <a:cubicBezTo>
                      <a:pt x="211646" y="99222"/>
                      <a:pt x="211265" y="100365"/>
                      <a:pt x="210884" y="101317"/>
                    </a:cubicBezTo>
                    <a:cubicBezTo>
                      <a:pt x="210503" y="102270"/>
                      <a:pt x="209550" y="105223"/>
                      <a:pt x="209169" y="106175"/>
                    </a:cubicBezTo>
                    <a:cubicBezTo>
                      <a:pt x="207645" y="110176"/>
                      <a:pt x="205835" y="114652"/>
                      <a:pt x="203549" y="119510"/>
                    </a:cubicBezTo>
                    <a:cubicBezTo>
                      <a:pt x="203549" y="120558"/>
                      <a:pt x="202597" y="121701"/>
                      <a:pt x="202121" y="122844"/>
                    </a:cubicBezTo>
                    <a:lnTo>
                      <a:pt x="202121" y="123415"/>
                    </a:lnTo>
                    <a:cubicBezTo>
                      <a:pt x="199644" y="128940"/>
                      <a:pt x="196787" y="134750"/>
                      <a:pt x="193643" y="140941"/>
                    </a:cubicBezTo>
                    <a:lnTo>
                      <a:pt x="191929" y="144370"/>
                    </a:lnTo>
                    <a:cubicBezTo>
                      <a:pt x="189167" y="149800"/>
                      <a:pt x="186214" y="155419"/>
                      <a:pt x="183166" y="161230"/>
                    </a:cubicBezTo>
                    <a:cubicBezTo>
                      <a:pt x="182857" y="161640"/>
                      <a:pt x="182600" y="162088"/>
                      <a:pt x="182404" y="162563"/>
                    </a:cubicBezTo>
                    <a:cubicBezTo>
                      <a:pt x="181744" y="163610"/>
                      <a:pt x="181140" y="164691"/>
                      <a:pt x="180594" y="165802"/>
                    </a:cubicBezTo>
                    <a:lnTo>
                      <a:pt x="170593" y="183994"/>
                    </a:lnTo>
                    <a:lnTo>
                      <a:pt x="168783" y="187328"/>
                    </a:lnTo>
                    <a:lnTo>
                      <a:pt x="158305" y="205711"/>
                    </a:lnTo>
                    <a:lnTo>
                      <a:pt x="156400" y="208950"/>
                    </a:lnTo>
                    <a:cubicBezTo>
                      <a:pt x="152876" y="215141"/>
                      <a:pt x="149257" y="221237"/>
                      <a:pt x="145733" y="227143"/>
                    </a:cubicBezTo>
                    <a:lnTo>
                      <a:pt x="143732" y="230572"/>
                    </a:lnTo>
                    <a:cubicBezTo>
                      <a:pt x="141161" y="234858"/>
                      <a:pt x="138684" y="239144"/>
                      <a:pt x="136303" y="243240"/>
                    </a:cubicBezTo>
                    <a:lnTo>
                      <a:pt x="134017" y="242478"/>
                    </a:lnTo>
                    <a:cubicBezTo>
                      <a:pt x="133772" y="242573"/>
                      <a:pt x="133500" y="242573"/>
                      <a:pt x="133255" y="242478"/>
                    </a:cubicBezTo>
                    <a:cubicBezTo>
                      <a:pt x="123730" y="239525"/>
                      <a:pt x="115157" y="236096"/>
                      <a:pt x="106394" y="232381"/>
                    </a:cubicBezTo>
                    <a:lnTo>
                      <a:pt x="99536" y="229333"/>
                    </a:lnTo>
                    <a:cubicBezTo>
                      <a:pt x="88585" y="224445"/>
                      <a:pt x="77901" y="218976"/>
                      <a:pt x="67532" y="212950"/>
                    </a:cubicBezTo>
                    <a:lnTo>
                      <a:pt x="62579" y="209998"/>
                    </a:lnTo>
                    <a:lnTo>
                      <a:pt x="57817" y="207140"/>
                    </a:lnTo>
                    <a:cubicBezTo>
                      <a:pt x="52292" y="203711"/>
                      <a:pt x="46958" y="200187"/>
                      <a:pt x="41624" y="196472"/>
                    </a:cubicBezTo>
                    <a:cubicBezTo>
                      <a:pt x="29349" y="188047"/>
                      <a:pt x="17669" y="178786"/>
                      <a:pt x="6667" y="168754"/>
                    </a:cubicBezTo>
                    <a:cubicBezTo>
                      <a:pt x="4382" y="166849"/>
                      <a:pt x="2191" y="164754"/>
                      <a:pt x="0" y="162658"/>
                    </a:cubicBezTo>
                    <a:cubicBezTo>
                      <a:pt x="15050" y="144942"/>
                      <a:pt x="30194" y="128083"/>
                      <a:pt x="45053" y="112366"/>
                    </a:cubicBezTo>
                    <a:cubicBezTo>
                      <a:pt x="67195" y="88586"/>
                      <a:pt x="90902" y="66311"/>
                      <a:pt x="116014" y="45691"/>
                    </a:cubicBezTo>
                    <a:lnTo>
                      <a:pt x="122587" y="40548"/>
                    </a:lnTo>
                    <a:cubicBezTo>
                      <a:pt x="127540" y="36738"/>
                      <a:pt x="132112" y="33214"/>
                      <a:pt x="136970" y="29975"/>
                    </a:cubicBezTo>
                    <a:cubicBezTo>
                      <a:pt x="141827" y="26737"/>
                      <a:pt x="145447" y="24165"/>
                      <a:pt x="149447" y="21784"/>
                    </a:cubicBezTo>
                    <a:lnTo>
                      <a:pt x="152114" y="20069"/>
                    </a:lnTo>
                    <a:lnTo>
                      <a:pt x="157544" y="16735"/>
                    </a:lnTo>
                    <a:cubicBezTo>
                      <a:pt x="182690" y="1972"/>
                      <a:pt x="199168" y="-2315"/>
                      <a:pt x="209741" y="1114"/>
                    </a:cubicBezTo>
                    <a:cubicBezTo>
                      <a:pt x="216084" y="2888"/>
                      <a:pt x="221123" y="7713"/>
                      <a:pt x="223171" y="13973"/>
                    </a:cubicBezTo>
                    <a:cubicBezTo>
                      <a:pt x="223647" y="15021"/>
                      <a:pt x="223933" y="16069"/>
                      <a:pt x="224314" y="17116"/>
                    </a:cubicBezTo>
                    <a:cubicBezTo>
                      <a:pt x="225607" y="22766"/>
                      <a:pt x="226057" y="28575"/>
                      <a:pt x="225647" y="34357"/>
                    </a:cubicBezTo>
                    <a:close/>
                  </a:path>
                </a:pathLst>
              </a:custGeom>
              <a:solidFill>
                <a:srgbClr val="C53F3F"/>
              </a:solidFill>
              <a:ln w="9525" cap="flat">
                <a:noFill/>
                <a:prstDash val="solid"/>
                <a:miter/>
              </a:ln>
            </p:spPr>
            <p:txBody>
              <a:bodyPr rtlCol="0" anchor="ctr"/>
              <a:lstStyle/>
              <a:p>
                <a:endParaRPr lang="zh-CN" altLang="en-US"/>
              </a:p>
            </p:txBody>
          </p:sp>
          <p:sp>
            <p:nvSpPr>
              <p:cNvPr id="112" name="任意多边形: 形状 111"/>
              <p:cNvSpPr/>
              <p:nvPr/>
            </p:nvSpPr>
            <p:spPr>
              <a:xfrm>
                <a:off x="5984938" y="2883503"/>
                <a:ext cx="49053" cy="83058"/>
              </a:xfrm>
              <a:custGeom>
                <a:avLst/>
                <a:gdLst>
                  <a:gd name="connsiteX0" fmla="*/ 49054 w 49053"/>
                  <a:gd name="connsiteY0" fmla="*/ 762 h 83058"/>
                  <a:gd name="connsiteX1" fmla="*/ 49054 w 49053"/>
                  <a:gd name="connsiteY1" fmla="*/ 762 h 83058"/>
                  <a:gd name="connsiteX2" fmla="*/ 48482 w 49053"/>
                  <a:gd name="connsiteY2" fmla="*/ 1905 h 83058"/>
                  <a:gd name="connsiteX3" fmla="*/ 46863 w 49053"/>
                  <a:gd name="connsiteY3" fmla="*/ 5144 h 83058"/>
                  <a:gd name="connsiteX4" fmla="*/ 37338 w 49053"/>
                  <a:gd name="connsiteY4" fmla="*/ 23336 h 83058"/>
                  <a:gd name="connsiteX5" fmla="*/ 35624 w 49053"/>
                  <a:gd name="connsiteY5" fmla="*/ 26575 h 83058"/>
                  <a:gd name="connsiteX6" fmla="*/ 26099 w 49053"/>
                  <a:gd name="connsiteY6" fmla="*/ 44958 h 83058"/>
                  <a:gd name="connsiteX7" fmla="*/ 24384 w 49053"/>
                  <a:gd name="connsiteY7" fmla="*/ 48196 h 83058"/>
                  <a:gd name="connsiteX8" fmla="*/ 22574 w 49053"/>
                  <a:gd name="connsiteY8" fmla="*/ 51625 h 83058"/>
                  <a:gd name="connsiteX9" fmla="*/ 25813 w 49053"/>
                  <a:gd name="connsiteY9" fmla="*/ 48196 h 83058"/>
                  <a:gd name="connsiteX10" fmla="*/ 28861 w 49053"/>
                  <a:gd name="connsiteY10" fmla="*/ 44863 h 83058"/>
                  <a:gd name="connsiteX11" fmla="*/ 30004 w 49053"/>
                  <a:gd name="connsiteY11" fmla="*/ 43625 h 83058"/>
                  <a:gd name="connsiteX12" fmla="*/ 42482 w 49053"/>
                  <a:gd name="connsiteY12" fmla="*/ 28194 h 83058"/>
                  <a:gd name="connsiteX13" fmla="*/ 43053 w 49053"/>
                  <a:gd name="connsiteY13" fmla="*/ 28194 h 83058"/>
                  <a:gd name="connsiteX14" fmla="*/ 31718 w 49053"/>
                  <a:gd name="connsiteY14" fmla="*/ 44387 h 83058"/>
                  <a:gd name="connsiteX15" fmla="*/ 31718 w 49053"/>
                  <a:gd name="connsiteY15" fmla="*/ 44863 h 83058"/>
                  <a:gd name="connsiteX16" fmla="*/ 28956 w 49053"/>
                  <a:gd name="connsiteY16" fmla="*/ 47720 h 83058"/>
                  <a:gd name="connsiteX17" fmla="*/ 20765 w 49053"/>
                  <a:gd name="connsiteY17" fmla="*/ 55340 h 83058"/>
                  <a:gd name="connsiteX18" fmla="*/ 14859 w 49053"/>
                  <a:gd name="connsiteY18" fmla="*/ 66008 h 83058"/>
                  <a:gd name="connsiteX19" fmla="*/ 12954 w 49053"/>
                  <a:gd name="connsiteY19" fmla="*/ 69342 h 83058"/>
                  <a:gd name="connsiteX20" fmla="*/ 9239 w 49053"/>
                  <a:gd name="connsiteY20" fmla="*/ 75724 h 83058"/>
                  <a:gd name="connsiteX21" fmla="*/ 5048 w 49053"/>
                  <a:gd name="connsiteY21" fmla="*/ 83058 h 83058"/>
                  <a:gd name="connsiteX22" fmla="*/ 2286 w 49053"/>
                  <a:gd name="connsiteY22" fmla="*/ 82201 h 83058"/>
                  <a:gd name="connsiteX23" fmla="*/ 0 w 49053"/>
                  <a:gd name="connsiteY23" fmla="*/ 81439 h 83058"/>
                  <a:gd name="connsiteX24" fmla="*/ 4667 w 49053"/>
                  <a:gd name="connsiteY24" fmla="*/ 73819 h 83058"/>
                  <a:gd name="connsiteX25" fmla="*/ 7239 w 49053"/>
                  <a:gd name="connsiteY25" fmla="*/ 69628 h 83058"/>
                  <a:gd name="connsiteX26" fmla="*/ 9239 w 49053"/>
                  <a:gd name="connsiteY26" fmla="*/ 66199 h 83058"/>
                  <a:gd name="connsiteX27" fmla="*/ 20288 w 49053"/>
                  <a:gd name="connsiteY27" fmla="*/ 48006 h 83058"/>
                  <a:gd name="connsiteX28" fmla="*/ 22288 w 49053"/>
                  <a:gd name="connsiteY28" fmla="*/ 44767 h 83058"/>
                  <a:gd name="connsiteX29" fmla="*/ 33338 w 49053"/>
                  <a:gd name="connsiteY29" fmla="*/ 26289 h 83058"/>
                  <a:gd name="connsiteX30" fmla="*/ 35338 w 49053"/>
                  <a:gd name="connsiteY30" fmla="*/ 23050 h 83058"/>
                  <a:gd name="connsiteX31" fmla="*/ 45815 w 49053"/>
                  <a:gd name="connsiteY31" fmla="*/ 4858 h 83058"/>
                  <a:gd name="connsiteX32" fmla="*/ 47720 w 49053"/>
                  <a:gd name="connsiteY32" fmla="*/ 1524 h 83058"/>
                  <a:gd name="connsiteX33" fmla="*/ 48578 w 49053"/>
                  <a:gd name="connsiteY33" fmla="*/ 0 h 83058"/>
                  <a:gd name="connsiteX34" fmla="*/ 49054 w 49053"/>
                  <a:gd name="connsiteY34" fmla="*/ 762 h 8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053" h="83058">
                    <a:moveTo>
                      <a:pt x="49054" y="762"/>
                    </a:moveTo>
                    <a:lnTo>
                      <a:pt x="49054" y="762"/>
                    </a:lnTo>
                    <a:lnTo>
                      <a:pt x="48482" y="1905"/>
                    </a:lnTo>
                    <a:cubicBezTo>
                      <a:pt x="47911" y="2953"/>
                      <a:pt x="47435" y="4096"/>
                      <a:pt x="46863" y="5144"/>
                    </a:cubicBezTo>
                    <a:cubicBezTo>
                      <a:pt x="43815" y="11240"/>
                      <a:pt x="40767" y="17336"/>
                      <a:pt x="37338" y="23336"/>
                    </a:cubicBezTo>
                    <a:cubicBezTo>
                      <a:pt x="36824" y="24445"/>
                      <a:pt x="36252" y="25526"/>
                      <a:pt x="35624" y="26575"/>
                    </a:cubicBezTo>
                    <a:cubicBezTo>
                      <a:pt x="32575" y="32766"/>
                      <a:pt x="29337" y="38862"/>
                      <a:pt x="26099" y="44958"/>
                    </a:cubicBezTo>
                    <a:lnTo>
                      <a:pt x="24384" y="48196"/>
                    </a:lnTo>
                    <a:lnTo>
                      <a:pt x="22574" y="51625"/>
                    </a:lnTo>
                    <a:lnTo>
                      <a:pt x="25813" y="48196"/>
                    </a:lnTo>
                    <a:cubicBezTo>
                      <a:pt x="26903" y="47156"/>
                      <a:pt x="27922" y="46042"/>
                      <a:pt x="28861" y="44863"/>
                    </a:cubicBezTo>
                    <a:lnTo>
                      <a:pt x="30004" y="43625"/>
                    </a:lnTo>
                    <a:cubicBezTo>
                      <a:pt x="34385" y="38671"/>
                      <a:pt x="38481" y="33433"/>
                      <a:pt x="42482" y="28194"/>
                    </a:cubicBezTo>
                    <a:lnTo>
                      <a:pt x="43053" y="28194"/>
                    </a:lnTo>
                    <a:cubicBezTo>
                      <a:pt x="39881" y="33991"/>
                      <a:pt x="36079" y="39422"/>
                      <a:pt x="31718" y="44387"/>
                    </a:cubicBezTo>
                    <a:lnTo>
                      <a:pt x="31718" y="44863"/>
                    </a:lnTo>
                    <a:lnTo>
                      <a:pt x="28956" y="47720"/>
                    </a:lnTo>
                    <a:cubicBezTo>
                      <a:pt x="26384" y="50387"/>
                      <a:pt x="23622" y="52864"/>
                      <a:pt x="20765" y="55340"/>
                    </a:cubicBezTo>
                    <a:cubicBezTo>
                      <a:pt x="17907" y="57817"/>
                      <a:pt x="16859" y="62484"/>
                      <a:pt x="14859" y="66008"/>
                    </a:cubicBezTo>
                    <a:cubicBezTo>
                      <a:pt x="14192" y="67151"/>
                      <a:pt x="13621" y="68294"/>
                      <a:pt x="12954" y="69342"/>
                    </a:cubicBezTo>
                    <a:lnTo>
                      <a:pt x="9239" y="75724"/>
                    </a:lnTo>
                    <a:cubicBezTo>
                      <a:pt x="7811" y="78200"/>
                      <a:pt x="6382" y="80582"/>
                      <a:pt x="5048" y="83058"/>
                    </a:cubicBezTo>
                    <a:cubicBezTo>
                      <a:pt x="4099" y="82873"/>
                      <a:pt x="3173" y="82586"/>
                      <a:pt x="2286" y="82201"/>
                    </a:cubicBezTo>
                    <a:lnTo>
                      <a:pt x="0" y="81439"/>
                    </a:lnTo>
                    <a:cubicBezTo>
                      <a:pt x="1619" y="78962"/>
                      <a:pt x="3143" y="76391"/>
                      <a:pt x="4667" y="73819"/>
                    </a:cubicBezTo>
                    <a:lnTo>
                      <a:pt x="7239" y="69628"/>
                    </a:lnTo>
                    <a:lnTo>
                      <a:pt x="9239" y="66199"/>
                    </a:lnTo>
                    <a:cubicBezTo>
                      <a:pt x="12954" y="60198"/>
                      <a:pt x="16574" y="54102"/>
                      <a:pt x="20288" y="48006"/>
                    </a:cubicBezTo>
                    <a:lnTo>
                      <a:pt x="22288" y="44767"/>
                    </a:lnTo>
                    <a:cubicBezTo>
                      <a:pt x="26003" y="38671"/>
                      <a:pt x="29718" y="32480"/>
                      <a:pt x="33338" y="26289"/>
                    </a:cubicBezTo>
                    <a:lnTo>
                      <a:pt x="35338" y="23050"/>
                    </a:lnTo>
                    <a:cubicBezTo>
                      <a:pt x="38862" y="17050"/>
                      <a:pt x="42386" y="10954"/>
                      <a:pt x="45815" y="4858"/>
                    </a:cubicBezTo>
                    <a:cubicBezTo>
                      <a:pt x="46482" y="3810"/>
                      <a:pt x="47054" y="2667"/>
                      <a:pt x="47720" y="1524"/>
                    </a:cubicBezTo>
                    <a:lnTo>
                      <a:pt x="48578" y="0"/>
                    </a:lnTo>
                    <a:lnTo>
                      <a:pt x="49054" y="762"/>
                    </a:lnTo>
                    <a:close/>
                  </a:path>
                </a:pathLst>
              </a:custGeom>
              <a:solidFill>
                <a:srgbClr val="263238"/>
              </a:solidFill>
              <a:ln w="9525" cap="flat">
                <a:noFill/>
                <a:prstDash val="solid"/>
                <a:miter/>
              </a:ln>
            </p:spPr>
            <p:txBody>
              <a:bodyPr rtlCol="0" anchor="ctr"/>
              <a:lstStyle/>
              <a:p>
                <a:endParaRPr lang="zh-CN" altLang="en-US"/>
              </a:p>
            </p:txBody>
          </p:sp>
          <p:sp>
            <p:nvSpPr>
              <p:cNvPr id="113" name="任意多边形: 形状 112"/>
              <p:cNvSpPr/>
              <p:nvPr/>
            </p:nvSpPr>
            <p:spPr>
              <a:xfrm>
                <a:off x="6057233" y="2593562"/>
                <a:ext cx="132492" cy="222218"/>
              </a:xfrm>
              <a:custGeom>
                <a:avLst/>
                <a:gdLst>
                  <a:gd name="connsiteX0" fmla="*/ 0 w 132492"/>
                  <a:gd name="connsiteY0" fmla="*/ 149638 h 222218"/>
                  <a:gd name="connsiteX1" fmla="*/ 87154 w 132492"/>
                  <a:gd name="connsiteY1" fmla="*/ 222218 h 222218"/>
                  <a:gd name="connsiteX2" fmla="*/ 99822 w 132492"/>
                  <a:gd name="connsiteY2" fmla="*/ 159258 h 222218"/>
                  <a:gd name="connsiteX3" fmla="*/ 102013 w 132492"/>
                  <a:gd name="connsiteY3" fmla="*/ 154115 h 222218"/>
                  <a:gd name="connsiteX4" fmla="*/ 132493 w 132492"/>
                  <a:gd name="connsiteY4" fmla="*/ 82201 h 222218"/>
                  <a:gd name="connsiteX5" fmla="*/ 54674 w 132492"/>
                  <a:gd name="connsiteY5" fmla="*/ 9525 h 222218"/>
                  <a:gd name="connsiteX6" fmla="*/ 43339 w 132492"/>
                  <a:gd name="connsiteY6" fmla="*/ 0 h 222218"/>
                  <a:gd name="connsiteX7" fmla="*/ 27718 w 132492"/>
                  <a:gd name="connsiteY7" fmla="*/ 45530 h 222218"/>
                  <a:gd name="connsiteX8" fmla="*/ 26575 w 132492"/>
                  <a:gd name="connsiteY8" fmla="*/ 49054 h 222218"/>
                  <a:gd name="connsiteX9" fmla="*/ 25051 w 132492"/>
                  <a:gd name="connsiteY9" fmla="*/ 53150 h 222218"/>
                  <a:gd name="connsiteX10" fmla="*/ 21146 w 132492"/>
                  <a:gd name="connsiteY10" fmla="*/ 64675 h 222218"/>
                  <a:gd name="connsiteX11" fmla="*/ 18383 w 132492"/>
                  <a:gd name="connsiteY11" fmla="*/ 73533 h 222218"/>
                  <a:gd name="connsiteX12" fmla="*/ 15526 w 132492"/>
                  <a:gd name="connsiteY12" fmla="*/ 83058 h 222218"/>
                  <a:gd name="connsiteX13" fmla="*/ 0 w 132492"/>
                  <a:gd name="connsiteY13" fmla="*/ 149638 h 2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92" h="222218">
                    <a:moveTo>
                      <a:pt x="0" y="149638"/>
                    </a:moveTo>
                    <a:cubicBezTo>
                      <a:pt x="0" y="159163"/>
                      <a:pt x="42101" y="222218"/>
                      <a:pt x="87154" y="222218"/>
                    </a:cubicBezTo>
                    <a:cubicBezTo>
                      <a:pt x="110680" y="222218"/>
                      <a:pt x="99822" y="159258"/>
                      <a:pt x="99822" y="159258"/>
                    </a:cubicBezTo>
                    <a:lnTo>
                      <a:pt x="102013" y="154115"/>
                    </a:lnTo>
                    <a:lnTo>
                      <a:pt x="132493" y="82201"/>
                    </a:lnTo>
                    <a:lnTo>
                      <a:pt x="54674" y="9525"/>
                    </a:lnTo>
                    <a:lnTo>
                      <a:pt x="43339" y="0"/>
                    </a:lnTo>
                    <a:cubicBezTo>
                      <a:pt x="43339" y="0"/>
                      <a:pt x="36290" y="20193"/>
                      <a:pt x="27718" y="45530"/>
                    </a:cubicBezTo>
                    <a:lnTo>
                      <a:pt x="26575" y="49054"/>
                    </a:lnTo>
                    <a:cubicBezTo>
                      <a:pt x="26003" y="50483"/>
                      <a:pt x="25527" y="51816"/>
                      <a:pt x="25051" y="53150"/>
                    </a:cubicBezTo>
                    <a:cubicBezTo>
                      <a:pt x="23813" y="56960"/>
                      <a:pt x="22479" y="60770"/>
                      <a:pt x="21146" y="64675"/>
                    </a:cubicBezTo>
                    <a:cubicBezTo>
                      <a:pt x="19812" y="68580"/>
                      <a:pt x="19241" y="70390"/>
                      <a:pt x="18383" y="73533"/>
                    </a:cubicBezTo>
                    <a:lnTo>
                      <a:pt x="15526" y="83058"/>
                    </a:lnTo>
                    <a:cubicBezTo>
                      <a:pt x="8806" y="104862"/>
                      <a:pt x="3618" y="127110"/>
                      <a:pt x="0" y="149638"/>
                    </a:cubicBezTo>
                    <a:close/>
                  </a:path>
                </a:pathLst>
              </a:custGeom>
              <a:solidFill>
                <a:srgbClr val="EB9481"/>
              </a:solidFill>
              <a:ln w="9525" cap="flat">
                <a:noFill/>
                <a:prstDash val="solid"/>
                <a:miter/>
              </a:ln>
            </p:spPr>
            <p:txBody>
              <a:bodyPr rtlCol="0" anchor="ctr"/>
              <a:lstStyle/>
              <a:p>
                <a:endParaRPr lang="zh-CN" altLang="en-US"/>
              </a:p>
            </p:txBody>
          </p:sp>
          <p:sp>
            <p:nvSpPr>
              <p:cNvPr id="114" name="任意多边形: 形状 113"/>
              <p:cNvSpPr/>
              <p:nvPr/>
            </p:nvSpPr>
            <p:spPr>
              <a:xfrm>
                <a:off x="6084950" y="2593181"/>
                <a:ext cx="104775" cy="154114"/>
              </a:xfrm>
              <a:custGeom>
                <a:avLst/>
                <a:gdLst>
                  <a:gd name="connsiteX0" fmla="*/ 0 w 104775"/>
                  <a:gd name="connsiteY0" fmla="*/ 45244 h 154114"/>
                  <a:gd name="connsiteX1" fmla="*/ 74295 w 104775"/>
                  <a:gd name="connsiteY1" fmla="*/ 154114 h 154114"/>
                  <a:gd name="connsiteX2" fmla="*/ 104775 w 104775"/>
                  <a:gd name="connsiteY2" fmla="*/ 82201 h 154114"/>
                  <a:gd name="connsiteX3" fmla="*/ 26956 w 104775"/>
                  <a:gd name="connsiteY3" fmla="*/ 9525 h 154114"/>
                  <a:gd name="connsiteX4" fmla="*/ 15621 w 104775"/>
                  <a:gd name="connsiteY4" fmla="*/ 0 h 154114"/>
                  <a:gd name="connsiteX5" fmla="*/ 0 w 104775"/>
                  <a:gd name="connsiteY5" fmla="*/ 45244 h 15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 h="154114">
                    <a:moveTo>
                      <a:pt x="0" y="45244"/>
                    </a:moveTo>
                    <a:cubicBezTo>
                      <a:pt x="7530" y="90702"/>
                      <a:pt x="34710" y="130531"/>
                      <a:pt x="74295" y="154114"/>
                    </a:cubicBezTo>
                    <a:lnTo>
                      <a:pt x="104775" y="82201"/>
                    </a:lnTo>
                    <a:lnTo>
                      <a:pt x="26956" y="9525"/>
                    </a:lnTo>
                    <a:lnTo>
                      <a:pt x="15621" y="0"/>
                    </a:lnTo>
                    <a:cubicBezTo>
                      <a:pt x="15621" y="0"/>
                      <a:pt x="8573" y="19812"/>
                      <a:pt x="0" y="45244"/>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6040203" y="2386962"/>
                <a:ext cx="255758" cy="320013"/>
              </a:xfrm>
              <a:custGeom>
                <a:avLst/>
                <a:gdLst>
                  <a:gd name="connsiteX0" fmla="*/ 250869 w 255758"/>
                  <a:gd name="connsiteY0" fmla="*/ 146687 h 320013"/>
                  <a:gd name="connsiteX1" fmla="*/ 168859 w 255758"/>
                  <a:gd name="connsiteY1" fmla="*/ 317185 h 320013"/>
                  <a:gd name="connsiteX2" fmla="*/ 13030 w 255758"/>
                  <a:gd name="connsiteY2" fmla="*/ 203742 h 320013"/>
                  <a:gd name="connsiteX3" fmla="*/ 89230 w 255758"/>
                  <a:gd name="connsiteY3" fmla="*/ 3717 h 320013"/>
                  <a:gd name="connsiteX4" fmla="*/ 250869 w 255758"/>
                  <a:gd name="connsiteY4" fmla="*/ 146687 h 320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58" h="320013">
                    <a:moveTo>
                      <a:pt x="250869" y="146687"/>
                    </a:moveTo>
                    <a:cubicBezTo>
                      <a:pt x="275920" y="281561"/>
                      <a:pt x="198005" y="311851"/>
                      <a:pt x="168859" y="317185"/>
                    </a:cubicBezTo>
                    <a:cubicBezTo>
                      <a:pt x="142475" y="322042"/>
                      <a:pt x="51892" y="335282"/>
                      <a:pt x="13030" y="203742"/>
                    </a:cubicBezTo>
                    <a:cubicBezTo>
                      <a:pt x="-25832" y="72202"/>
                      <a:pt x="28936" y="17909"/>
                      <a:pt x="89230" y="3717"/>
                    </a:cubicBezTo>
                    <a:cubicBezTo>
                      <a:pt x="149523" y="-10475"/>
                      <a:pt x="225818" y="11623"/>
                      <a:pt x="250869" y="146687"/>
                    </a:cubicBezTo>
                    <a:close/>
                  </a:path>
                </a:pathLst>
              </a:custGeom>
              <a:solidFill>
                <a:srgbClr val="EB9481"/>
              </a:solidFill>
              <a:ln w="9525" cap="flat">
                <a:noFill/>
                <a:prstDash val="solid"/>
                <a:miter/>
              </a:ln>
            </p:spPr>
            <p:txBody>
              <a:bodyPr rtlCol="0" anchor="ctr"/>
              <a:lstStyle/>
              <a:p>
                <a:endParaRPr lang="zh-CN" altLang="en-US"/>
              </a:p>
            </p:txBody>
          </p:sp>
          <p:sp>
            <p:nvSpPr>
              <p:cNvPr id="116" name="任意多边形: 形状 115"/>
              <p:cNvSpPr/>
              <p:nvPr/>
            </p:nvSpPr>
            <p:spPr>
              <a:xfrm>
                <a:off x="6224381" y="2496231"/>
                <a:ext cx="25837" cy="13135"/>
              </a:xfrm>
              <a:custGeom>
                <a:avLst/>
                <a:gdLst>
                  <a:gd name="connsiteX0" fmla="*/ 20875 w 25837"/>
                  <a:gd name="connsiteY0" fmla="*/ 12940 h 13135"/>
                  <a:gd name="connsiteX1" fmla="*/ 11350 w 25837"/>
                  <a:gd name="connsiteY1" fmla="*/ 12940 h 13135"/>
                  <a:gd name="connsiteX2" fmla="*/ 1825 w 25837"/>
                  <a:gd name="connsiteY2" fmla="*/ 11320 h 13135"/>
                  <a:gd name="connsiteX3" fmla="*/ 396 w 25837"/>
                  <a:gd name="connsiteY3" fmla="*/ 5605 h 13135"/>
                  <a:gd name="connsiteX4" fmla="*/ 11350 w 25837"/>
                  <a:gd name="connsiteY4" fmla="*/ 81 h 13135"/>
                  <a:gd name="connsiteX5" fmla="*/ 23732 w 25837"/>
                  <a:gd name="connsiteY5" fmla="*/ 3510 h 13135"/>
                  <a:gd name="connsiteX6" fmla="*/ 24797 w 25837"/>
                  <a:gd name="connsiteY6" fmla="*/ 10842 h 13135"/>
                  <a:gd name="connsiteX7" fmla="*/ 20875 w 25837"/>
                  <a:gd name="connsiteY7" fmla="*/ 12940 h 13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7" h="13135">
                    <a:moveTo>
                      <a:pt x="20875" y="12940"/>
                    </a:moveTo>
                    <a:cubicBezTo>
                      <a:pt x="17731" y="12940"/>
                      <a:pt x="14683" y="12940"/>
                      <a:pt x="11350" y="12940"/>
                    </a:cubicBezTo>
                    <a:cubicBezTo>
                      <a:pt x="8083" y="13476"/>
                      <a:pt x="4731" y="12906"/>
                      <a:pt x="1825" y="11320"/>
                    </a:cubicBezTo>
                    <a:cubicBezTo>
                      <a:pt x="116" y="9954"/>
                      <a:pt x="-469" y="7615"/>
                      <a:pt x="396" y="5605"/>
                    </a:cubicBezTo>
                    <a:cubicBezTo>
                      <a:pt x="2774" y="1912"/>
                      <a:pt x="6966" y="-203"/>
                      <a:pt x="11350" y="81"/>
                    </a:cubicBezTo>
                    <a:cubicBezTo>
                      <a:pt x="15759" y="-338"/>
                      <a:pt x="20167" y="883"/>
                      <a:pt x="23732" y="3510"/>
                    </a:cubicBezTo>
                    <a:cubicBezTo>
                      <a:pt x="26051" y="5240"/>
                      <a:pt x="26528" y="8523"/>
                      <a:pt x="24797" y="10842"/>
                    </a:cubicBezTo>
                    <a:cubicBezTo>
                      <a:pt x="23866" y="12089"/>
                      <a:pt x="22429" y="12858"/>
                      <a:pt x="20875" y="12940"/>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6149134" y="2513971"/>
                <a:ext cx="24159" cy="17795"/>
              </a:xfrm>
              <a:custGeom>
                <a:avLst/>
                <a:gdLst>
                  <a:gd name="connsiteX0" fmla="*/ 7254 w 24159"/>
                  <a:gd name="connsiteY0" fmla="*/ 17392 h 17795"/>
                  <a:gd name="connsiteX1" fmla="*/ 15731 w 24159"/>
                  <a:gd name="connsiteY1" fmla="*/ 13297 h 17795"/>
                  <a:gd name="connsiteX2" fmla="*/ 23732 w 24159"/>
                  <a:gd name="connsiteY2" fmla="*/ 7487 h 17795"/>
                  <a:gd name="connsiteX3" fmla="*/ 22304 w 24159"/>
                  <a:gd name="connsiteY3" fmla="*/ 1676 h 17795"/>
                  <a:gd name="connsiteX4" fmla="*/ 10016 w 24159"/>
                  <a:gd name="connsiteY4" fmla="*/ 1676 h 17795"/>
                  <a:gd name="connsiteX5" fmla="*/ 491 w 24159"/>
                  <a:gd name="connsiteY5" fmla="*/ 10344 h 17795"/>
                  <a:gd name="connsiteX6" fmla="*/ 3028 w 24159"/>
                  <a:gd name="connsiteY6" fmla="*/ 17305 h 17795"/>
                  <a:gd name="connsiteX7" fmla="*/ 7254 w 24159"/>
                  <a:gd name="connsiteY7" fmla="*/ 17393 h 1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9" h="17795">
                    <a:moveTo>
                      <a:pt x="7254" y="17392"/>
                    </a:moveTo>
                    <a:cubicBezTo>
                      <a:pt x="10207" y="16250"/>
                      <a:pt x="12874" y="14725"/>
                      <a:pt x="15731" y="13297"/>
                    </a:cubicBezTo>
                    <a:cubicBezTo>
                      <a:pt x="18977" y="12316"/>
                      <a:pt x="21796" y="10269"/>
                      <a:pt x="23732" y="7487"/>
                    </a:cubicBezTo>
                    <a:cubicBezTo>
                      <a:pt x="24647" y="5451"/>
                      <a:pt x="24058" y="3055"/>
                      <a:pt x="22304" y="1676"/>
                    </a:cubicBezTo>
                    <a:cubicBezTo>
                      <a:pt x="18513" y="-559"/>
                      <a:pt x="13807" y="-559"/>
                      <a:pt x="10016" y="1676"/>
                    </a:cubicBezTo>
                    <a:cubicBezTo>
                      <a:pt x="5881" y="3292"/>
                      <a:pt x="2489" y="6379"/>
                      <a:pt x="491" y="10344"/>
                    </a:cubicBezTo>
                    <a:cubicBezTo>
                      <a:pt x="-731" y="12967"/>
                      <a:pt x="405" y="16083"/>
                      <a:pt x="3028" y="17305"/>
                    </a:cubicBezTo>
                    <a:cubicBezTo>
                      <a:pt x="4362" y="17927"/>
                      <a:pt x="5896" y="17958"/>
                      <a:pt x="7254" y="17393"/>
                    </a:cubicBezTo>
                    <a:close/>
                  </a:path>
                </a:pathLst>
              </a:custGeom>
              <a:solidFill>
                <a:srgbClr val="263238"/>
              </a:solidFill>
              <a:ln w="9525" cap="flat">
                <a:noFill/>
                <a:prstDash val="solid"/>
                <a:miter/>
              </a:ln>
            </p:spPr>
            <p:txBody>
              <a:bodyPr rtlCol="0" anchor="ctr"/>
              <a:lstStyle/>
              <a:p>
                <a:endParaRPr lang="zh-CN" altLang="en-US"/>
              </a:p>
            </p:txBody>
          </p:sp>
          <p:sp>
            <p:nvSpPr>
              <p:cNvPr id="118" name="任意多边形: 形状 117"/>
              <p:cNvSpPr/>
              <p:nvPr/>
            </p:nvSpPr>
            <p:spPr>
              <a:xfrm>
                <a:off x="6179915" y="2560510"/>
                <a:ext cx="6965" cy="26299"/>
              </a:xfrm>
              <a:custGeom>
                <a:avLst/>
                <a:gdLst>
                  <a:gd name="connsiteX0" fmla="*/ 3620 w 6965"/>
                  <a:gd name="connsiteY0" fmla="*/ 0 h 26299"/>
                  <a:gd name="connsiteX1" fmla="*/ 3143 w 6965"/>
                  <a:gd name="connsiteY1" fmla="*/ 952 h 26299"/>
                  <a:gd name="connsiteX2" fmla="*/ 0 w 6965"/>
                  <a:gd name="connsiteY2" fmla="*/ 25813 h 26299"/>
                  <a:gd name="connsiteX3" fmla="*/ 0 w 6965"/>
                  <a:gd name="connsiteY3" fmla="*/ 26289 h 26299"/>
                  <a:gd name="connsiteX4" fmla="*/ 3620 w 6965"/>
                  <a:gd name="connsiteY4" fmla="*/ 0 h 26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5" h="26299">
                    <a:moveTo>
                      <a:pt x="3620" y="0"/>
                    </a:moveTo>
                    <a:cubicBezTo>
                      <a:pt x="3620" y="0"/>
                      <a:pt x="3048" y="571"/>
                      <a:pt x="3143" y="952"/>
                    </a:cubicBezTo>
                    <a:cubicBezTo>
                      <a:pt x="5810" y="9906"/>
                      <a:pt x="7334" y="20574"/>
                      <a:pt x="0" y="25813"/>
                    </a:cubicBezTo>
                    <a:cubicBezTo>
                      <a:pt x="0" y="25813"/>
                      <a:pt x="0" y="26384"/>
                      <a:pt x="0" y="26289"/>
                    </a:cubicBezTo>
                    <a:cubicBezTo>
                      <a:pt x="9811" y="22193"/>
                      <a:pt x="7525" y="8001"/>
                      <a:pt x="3620" y="0"/>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6164503" y="2553049"/>
                <a:ext cx="21472" cy="29908"/>
              </a:xfrm>
              <a:custGeom>
                <a:avLst/>
                <a:gdLst>
                  <a:gd name="connsiteX0" fmla="*/ 8458 w 21472"/>
                  <a:gd name="connsiteY0" fmla="*/ 127 h 29908"/>
                  <a:gd name="connsiteX1" fmla="*/ 13887 w 21472"/>
                  <a:gd name="connsiteY1" fmla="*/ 29750 h 29908"/>
                  <a:gd name="connsiteX2" fmla="*/ 8458 w 21472"/>
                  <a:gd name="connsiteY2" fmla="*/ 127 h 29908"/>
                </a:gdLst>
                <a:ahLst/>
                <a:cxnLst>
                  <a:cxn ang="0">
                    <a:pos x="connsiteX0" y="connsiteY0"/>
                  </a:cxn>
                  <a:cxn ang="0">
                    <a:pos x="connsiteX1" y="connsiteY1"/>
                  </a:cxn>
                  <a:cxn ang="0">
                    <a:pos x="connsiteX2" y="connsiteY2"/>
                  </a:cxn>
                </a:cxnLst>
                <a:rect l="l" t="t" r="r" b="b"/>
                <a:pathLst>
                  <a:path w="21472" h="29908">
                    <a:moveTo>
                      <a:pt x="8458" y="127"/>
                    </a:moveTo>
                    <a:cubicBezTo>
                      <a:pt x="-6401" y="2889"/>
                      <a:pt x="171" y="32321"/>
                      <a:pt x="13887" y="29750"/>
                    </a:cubicBezTo>
                    <a:cubicBezTo>
                      <a:pt x="27604" y="27178"/>
                      <a:pt x="20841" y="-2159"/>
                      <a:pt x="8458" y="127"/>
                    </a:cubicBez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6150652" y="2555720"/>
                <a:ext cx="19737" cy="14249"/>
              </a:xfrm>
              <a:custGeom>
                <a:avLst/>
                <a:gdLst>
                  <a:gd name="connsiteX0" fmla="*/ 16881 w 19737"/>
                  <a:gd name="connsiteY0" fmla="*/ 313 h 14249"/>
                  <a:gd name="connsiteX1" fmla="*/ 9737 w 19737"/>
                  <a:gd name="connsiteY1" fmla="*/ 7076 h 14249"/>
                  <a:gd name="connsiteX2" fmla="*/ 212 w 19737"/>
                  <a:gd name="connsiteY2" fmla="*/ 3266 h 14249"/>
                  <a:gd name="connsiteX3" fmla="*/ 212 w 19737"/>
                  <a:gd name="connsiteY3" fmla="*/ 3742 h 14249"/>
                  <a:gd name="connsiteX4" fmla="*/ 11070 w 19737"/>
                  <a:gd name="connsiteY4" fmla="*/ 14219 h 14249"/>
                  <a:gd name="connsiteX5" fmla="*/ 19738 w 19737"/>
                  <a:gd name="connsiteY5" fmla="*/ 1837 h 14249"/>
                  <a:gd name="connsiteX6" fmla="*/ 16881 w 19737"/>
                  <a:gd name="connsiteY6" fmla="*/ 313 h 1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37" h="14249">
                    <a:moveTo>
                      <a:pt x="16881" y="313"/>
                    </a:moveTo>
                    <a:cubicBezTo>
                      <a:pt x="14690" y="2504"/>
                      <a:pt x="12785" y="6028"/>
                      <a:pt x="9737" y="7076"/>
                    </a:cubicBezTo>
                    <a:cubicBezTo>
                      <a:pt x="6689" y="8123"/>
                      <a:pt x="2879" y="5742"/>
                      <a:pt x="212" y="3266"/>
                    </a:cubicBezTo>
                    <a:cubicBezTo>
                      <a:pt x="212" y="3266"/>
                      <a:pt x="-265" y="3266"/>
                      <a:pt x="212" y="3742"/>
                    </a:cubicBezTo>
                    <a:cubicBezTo>
                      <a:pt x="1355" y="9362"/>
                      <a:pt x="4879" y="14696"/>
                      <a:pt x="11070" y="14219"/>
                    </a:cubicBezTo>
                    <a:cubicBezTo>
                      <a:pt x="17261" y="13743"/>
                      <a:pt x="19643" y="7838"/>
                      <a:pt x="19738" y="1837"/>
                    </a:cubicBezTo>
                    <a:cubicBezTo>
                      <a:pt x="18976" y="789"/>
                      <a:pt x="17738" y="-640"/>
                      <a:pt x="16881" y="313"/>
                    </a:cubicBezTo>
                    <a:close/>
                  </a:path>
                </a:pathLst>
              </a:custGeom>
              <a:solidFill>
                <a:srgbClr val="263238"/>
              </a:solidFill>
              <a:ln w="9525" cap="flat">
                <a:noFill/>
                <a:prstDash val="solid"/>
                <a:miter/>
              </a:ln>
            </p:spPr>
            <p:txBody>
              <a:bodyPr rtlCol="0" anchor="ctr"/>
              <a:lstStyle/>
              <a:p>
                <a:endParaRPr lang="zh-CN" altLang="en-US"/>
              </a:p>
            </p:txBody>
          </p:sp>
          <p:sp>
            <p:nvSpPr>
              <p:cNvPr id="121" name="任意多边形: 形状 120"/>
              <p:cNvSpPr/>
              <p:nvPr/>
            </p:nvSpPr>
            <p:spPr>
              <a:xfrm>
                <a:off x="6235636" y="2546699"/>
                <a:ext cx="14954" cy="21931"/>
              </a:xfrm>
              <a:custGeom>
                <a:avLst/>
                <a:gdLst>
                  <a:gd name="connsiteX0" fmla="*/ 0 w 14954"/>
                  <a:gd name="connsiteY0" fmla="*/ 0 h 21931"/>
                  <a:gd name="connsiteX1" fmla="*/ 953 w 14954"/>
                  <a:gd name="connsiteY1" fmla="*/ 667 h 21931"/>
                  <a:gd name="connsiteX2" fmla="*/ 14954 w 14954"/>
                  <a:gd name="connsiteY2" fmla="*/ 21336 h 21931"/>
                  <a:gd name="connsiteX3" fmla="*/ 14954 w 14954"/>
                  <a:gd name="connsiteY3" fmla="*/ 21908 h 21931"/>
                  <a:gd name="connsiteX4" fmla="*/ 0 w 14954"/>
                  <a:gd name="connsiteY4" fmla="*/ 0 h 21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54" h="21931">
                    <a:moveTo>
                      <a:pt x="0" y="0"/>
                    </a:moveTo>
                    <a:cubicBezTo>
                      <a:pt x="0" y="0"/>
                      <a:pt x="857" y="0"/>
                      <a:pt x="953" y="667"/>
                    </a:cubicBezTo>
                    <a:cubicBezTo>
                      <a:pt x="2572" y="10192"/>
                      <a:pt x="6096" y="19717"/>
                      <a:pt x="14954" y="21336"/>
                    </a:cubicBezTo>
                    <a:lnTo>
                      <a:pt x="14954" y="21908"/>
                    </a:lnTo>
                    <a:cubicBezTo>
                      <a:pt x="4572" y="22574"/>
                      <a:pt x="190" y="8954"/>
                      <a:pt x="0" y="0"/>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6235445" y="2534936"/>
                <a:ext cx="21871" cy="29319"/>
              </a:xfrm>
              <a:custGeom>
                <a:avLst/>
                <a:gdLst>
                  <a:gd name="connsiteX0" fmla="*/ 6287 w 21871"/>
                  <a:gd name="connsiteY0" fmla="*/ 428 h 29319"/>
                  <a:gd name="connsiteX1" fmla="*/ 14860 w 21871"/>
                  <a:gd name="connsiteY1" fmla="*/ 29003 h 29319"/>
                  <a:gd name="connsiteX2" fmla="*/ 6287 w 21871"/>
                  <a:gd name="connsiteY2" fmla="*/ 428 h 29319"/>
                </a:gdLst>
                <a:ahLst/>
                <a:cxnLst>
                  <a:cxn ang="0">
                    <a:pos x="connsiteX0" y="connsiteY0"/>
                  </a:cxn>
                  <a:cxn ang="0">
                    <a:pos x="connsiteX1" y="connsiteY1"/>
                  </a:cxn>
                  <a:cxn ang="0">
                    <a:pos x="connsiteX2" y="connsiteY2"/>
                  </a:cxn>
                </a:cxnLst>
                <a:rect l="l" t="t" r="r" b="b"/>
                <a:pathLst>
                  <a:path w="21871" h="29319">
                    <a:moveTo>
                      <a:pt x="6287" y="428"/>
                    </a:moveTo>
                    <a:cubicBezTo>
                      <a:pt x="20765" y="-3858"/>
                      <a:pt x="28290" y="25383"/>
                      <a:pt x="14860" y="29003"/>
                    </a:cubicBezTo>
                    <a:cubicBezTo>
                      <a:pt x="1430" y="32622"/>
                      <a:pt x="-6095" y="4047"/>
                      <a:pt x="6287" y="428"/>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6247151" y="2530506"/>
                <a:ext cx="17151" cy="15028"/>
              </a:xfrm>
              <a:custGeom>
                <a:avLst/>
                <a:gdLst>
                  <a:gd name="connsiteX0" fmla="*/ 1248 w 17151"/>
                  <a:gd name="connsiteY0" fmla="*/ 5239 h 15028"/>
                  <a:gd name="connsiteX1" fmla="*/ 9726 w 17151"/>
                  <a:gd name="connsiteY1" fmla="*/ 7906 h 15028"/>
                  <a:gd name="connsiteX2" fmla="*/ 15821 w 17151"/>
                  <a:gd name="connsiteY2" fmla="*/ 0 h 15028"/>
                  <a:gd name="connsiteX3" fmla="*/ 16298 w 17151"/>
                  <a:gd name="connsiteY3" fmla="*/ 0 h 15028"/>
                  <a:gd name="connsiteX4" fmla="*/ 12488 w 17151"/>
                  <a:gd name="connsiteY4" fmla="*/ 14288 h 15028"/>
                  <a:gd name="connsiteX5" fmla="*/ 201 w 17151"/>
                  <a:gd name="connsiteY5" fmla="*/ 7429 h 15028"/>
                  <a:gd name="connsiteX6" fmla="*/ 1248 w 17151"/>
                  <a:gd name="connsiteY6" fmla="*/ 5239 h 1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51" h="15028">
                    <a:moveTo>
                      <a:pt x="1248" y="5239"/>
                    </a:moveTo>
                    <a:cubicBezTo>
                      <a:pt x="3915" y="6191"/>
                      <a:pt x="6963" y="8382"/>
                      <a:pt x="9726" y="7906"/>
                    </a:cubicBezTo>
                    <a:cubicBezTo>
                      <a:pt x="12488" y="7429"/>
                      <a:pt x="14488" y="3524"/>
                      <a:pt x="15821" y="0"/>
                    </a:cubicBezTo>
                    <a:cubicBezTo>
                      <a:pt x="15821" y="0"/>
                      <a:pt x="15821" y="0"/>
                      <a:pt x="16298" y="0"/>
                    </a:cubicBezTo>
                    <a:cubicBezTo>
                      <a:pt x="17917" y="5525"/>
                      <a:pt x="17536" y="11811"/>
                      <a:pt x="12488" y="14288"/>
                    </a:cubicBezTo>
                    <a:cubicBezTo>
                      <a:pt x="7439" y="16764"/>
                      <a:pt x="2963" y="12668"/>
                      <a:pt x="201" y="7429"/>
                    </a:cubicBezTo>
                    <a:cubicBezTo>
                      <a:pt x="-276" y="6667"/>
                      <a:pt x="105" y="4858"/>
                      <a:pt x="1248" y="5239"/>
                    </a:cubicBezTo>
                    <a:close/>
                  </a:path>
                </a:pathLst>
              </a:custGeom>
              <a:solidFill>
                <a:srgbClr val="263238"/>
              </a:solidFill>
              <a:ln w="9525" cap="flat">
                <a:noFill/>
                <a:prstDash val="solid"/>
                <a:miter/>
              </a:ln>
            </p:spPr>
            <p:txBody>
              <a:bodyPr rtlCol="0" anchor="ctr"/>
              <a:lstStyle/>
              <a:p>
                <a:endParaRPr lang="zh-CN" altLang="en-US"/>
              </a:p>
            </p:txBody>
          </p:sp>
          <p:sp>
            <p:nvSpPr>
              <p:cNvPr id="124" name="任意多边形: 形状 123"/>
              <p:cNvSpPr/>
              <p:nvPr/>
            </p:nvSpPr>
            <p:spPr>
              <a:xfrm>
                <a:off x="6202185" y="2631729"/>
                <a:ext cx="19579" cy="7077"/>
              </a:xfrm>
              <a:custGeom>
                <a:avLst/>
                <a:gdLst>
                  <a:gd name="connsiteX0" fmla="*/ 781 w 19579"/>
                  <a:gd name="connsiteY0" fmla="*/ 124 h 7077"/>
                  <a:gd name="connsiteX1" fmla="*/ 9543 w 19579"/>
                  <a:gd name="connsiteY1" fmla="*/ 4124 h 7077"/>
                  <a:gd name="connsiteX2" fmla="*/ 19068 w 19579"/>
                  <a:gd name="connsiteY2" fmla="*/ 29 h 7077"/>
                  <a:gd name="connsiteX3" fmla="*/ 19545 w 19579"/>
                  <a:gd name="connsiteY3" fmla="*/ 29 h 7077"/>
                  <a:gd name="connsiteX4" fmla="*/ 8782 w 19579"/>
                  <a:gd name="connsiteY4" fmla="*/ 7077 h 7077"/>
                  <a:gd name="connsiteX5" fmla="*/ 114 w 19579"/>
                  <a:gd name="connsiteY5" fmla="*/ 219 h 7077"/>
                  <a:gd name="connsiteX6" fmla="*/ 781 w 19579"/>
                  <a:gd name="connsiteY6" fmla="*/ 124 h 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79" h="7077">
                    <a:moveTo>
                      <a:pt x="781" y="124"/>
                    </a:moveTo>
                    <a:cubicBezTo>
                      <a:pt x="3352" y="1838"/>
                      <a:pt x="6115" y="4410"/>
                      <a:pt x="9543" y="4124"/>
                    </a:cubicBezTo>
                    <a:cubicBezTo>
                      <a:pt x="12982" y="3478"/>
                      <a:pt x="16234" y="2079"/>
                      <a:pt x="19068" y="29"/>
                    </a:cubicBezTo>
                    <a:cubicBezTo>
                      <a:pt x="19068" y="29"/>
                      <a:pt x="19735" y="29"/>
                      <a:pt x="19545" y="29"/>
                    </a:cubicBezTo>
                    <a:cubicBezTo>
                      <a:pt x="17522" y="4175"/>
                      <a:pt x="13391" y="6880"/>
                      <a:pt x="8782" y="7077"/>
                    </a:cubicBezTo>
                    <a:cubicBezTo>
                      <a:pt x="4726" y="6873"/>
                      <a:pt x="1246" y="4119"/>
                      <a:pt x="114" y="219"/>
                    </a:cubicBezTo>
                    <a:cubicBezTo>
                      <a:pt x="-267" y="124"/>
                      <a:pt x="400" y="-162"/>
                      <a:pt x="781" y="124"/>
                    </a:cubicBezTo>
                    <a:close/>
                  </a:path>
                </a:pathLst>
              </a:custGeom>
              <a:solidFill>
                <a:srgbClr val="263238"/>
              </a:solidFill>
              <a:ln w="9525" cap="flat">
                <a:noFill/>
                <a:prstDash val="solid"/>
                <a:miter/>
              </a:ln>
            </p:spPr>
            <p:txBody>
              <a:bodyPr rtlCol="0" anchor="ctr"/>
              <a:lstStyle/>
              <a:p>
                <a:endParaRPr lang="zh-CN" altLang="en-US"/>
              </a:p>
            </p:txBody>
          </p:sp>
          <p:sp>
            <p:nvSpPr>
              <p:cNvPr id="125" name="任意多边形: 形状 124"/>
              <p:cNvSpPr/>
              <p:nvPr/>
            </p:nvSpPr>
            <p:spPr>
              <a:xfrm>
                <a:off x="6203802" y="2502343"/>
                <a:ext cx="45604" cy="111666"/>
              </a:xfrm>
              <a:custGeom>
                <a:avLst/>
                <a:gdLst>
                  <a:gd name="connsiteX0" fmla="*/ 29453 w 45604"/>
                  <a:gd name="connsiteY0" fmla="*/ 87599 h 111666"/>
                  <a:gd name="connsiteX1" fmla="*/ 36025 w 45604"/>
                  <a:gd name="connsiteY1" fmla="*/ 107221 h 111666"/>
                  <a:gd name="connsiteX2" fmla="*/ 32596 w 45604"/>
                  <a:gd name="connsiteY2" fmla="*/ 109030 h 111666"/>
                  <a:gd name="connsiteX3" fmla="*/ 32596 w 45604"/>
                  <a:gd name="connsiteY3" fmla="*/ 109030 h 111666"/>
                  <a:gd name="connsiteX4" fmla="*/ 306 w 45604"/>
                  <a:gd name="connsiteY4" fmla="*/ 104649 h 111666"/>
                  <a:gd name="connsiteX5" fmla="*/ 115 w 45604"/>
                  <a:gd name="connsiteY5" fmla="*/ 103696 h 111666"/>
                  <a:gd name="connsiteX6" fmla="*/ 1068 w 45604"/>
                  <a:gd name="connsiteY6" fmla="*/ 103506 h 111666"/>
                  <a:gd name="connsiteX7" fmla="*/ 30786 w 45604"/>
                  <a:gd name="connsiteY7" fmla="*/ 104934 h 111666"/>
                  <a:gd name="connsiteX8" fmla="*/ 22309 w 45604"/>
                  <a:gd name="connsiteY8" fmla="*/ 82455 h 111666"/>
                  <a:gd name="connsiteX9" fmla="*/ 37644 w 45604"/>
                  <a:gd name="connsiteY9" fmla="*/ 82455 h 111666"/>
                  <a:gd name="connsiteX10" fmla="*/ 4402 w 45604"/>
                  <a:gd name="connsiteY10" fmla="*/ 1207 h 111666"/>
                  <a:gd name="connsiteX11" fmla="*/ 5926 w 45604"/>
                  <a:gd name="connsiteY11" fmla="*/ 350 h 111666"/>
                  <a:gd name="connsiteX12" fmla="*/ 45550 w 45604"/>
                  <a:gd name="connsiteY12" fmla="*/ 86075 h 111666"/>
                  <a:gd name="connsiteX13" fmla="*/ 29453 w 45604"/>
                  <a:gd name="connsiteY13" fmla="*/ 87599 h 1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604" h="111666">
                    <a:moveTo>
                      <a:pt x="29453" y="87599"/>
                    </a:moveTo>
                    <a:cubicBezTo>
                      <a:pt x="29453" y="87599"/>
                      <a:pt x="34501" y="100743"/>
                      <a:pt x="36025" y="107221"/>
                    </a:cubicBezTo>
                    <a:cubicBezTo>
                      <a:pt x="36025" y="107792"/>
                      <a:pt x="34691" y="108459"/>
                      <a:pt x="32596" y="109030"/>
                    </a:cubicBezTo>
                    <a:cubicBezTo>
                      <a:pt x="32596" y="109030"/>
                      <a:pt x="32596" y="109030"/>
                      <a:pt x="32596" y="109030"/>
                    </a:cubicBezTo>
                    <a:cubicBezTo>
                      <a:pt x="21863" y="113743"/>
                      <a:pt x="9395" y="112051"/>
                      <a:pt x="306" y="104649"/>
                    </a:cubicBezTo>
                    <a:cubicBezTo>
                      <a:pt x="-10" y="104438"/>
                      <a:pt x="-95" y="104012"/>
                      <a:pt x="115" y="103696"/>
                    </a:cubicBezTo>
                    <a:cubicBezTo>
                      <a:pt x="326" y="103380"/>
                      <a:pt x="752" y="103295"/>
                      <a:pt x="1068" y="103506"/>
                    </a:cubicBezTo>
                    <a:cubicBezTo>
                      <a:pt x="10567" y="107143"/>
                      <a:pt x="20982" y="107644"/>
                      <a:pt x="30786" y="104934"/>
                    </a:cubicBezTo>
                    <a:cubicBezTo>
                      <a:pt x="30786" y="103029"/>
                      <a:pt x="21261" y="82741"/>
                      <a:pt x="22309" y="82455"/>
                    </a:cubicBezTo>
                    <a:cubicBezTo>
                      <a:pt x="27398" y="81781"/>
                      <a:pt x="32554" y="81781"/>
                      <a:pt x="37644" y="82455"/>
                    </a:cubicBezTo>
                    <a:cubicBezTo>
                      <a:pt x="28119" y="54833"/>
                      <a:pt x="13736" y="28925"/>
                      <a:pt x="4402" y="1207"/>
                    </a:cubicBezTo>
                    <a:cubicBezTo>
                      <a:pt x="4402" y="159"/>
                      <a:pt x="5450" y="-412"/>
                      <a:pt x="5926" y="350"/>
                    </a:cubicBezTo>
                    <a:cubicBezTo>
                      <a:pt x="21937" y="27544"/>
                      <a:pt x="35210" y="56260"/>
                      <a:pt x="45550" y="86075"/>
                    </a:cubicBezTo>
                    <a:cubicBezTo>
                      <a:pt x="46598" y="89790"/>
                      <a:pt x="32310" y="88456"/>
                      <a:pt x="29453" y="87599"/>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6203425" y="2606135"/>
                <a:ext cx="27829" cy="19621"/>
              </a:xfrm>
              <a:custGeom>
                <a:avLst/>
                <a:gdLst>
                  <a:gd name="connsiteX0" fmla="*/ 27830 w 27829"/>
                  <a:gd name="connsiteY0" fmla="*/ 2858 h 19621"/>
                  <a:gd name="connsiteX1" fmla="*/ 17638 w 27829"/>
                  <a:gd name="connsiteY1" fmla="*/ 16574 h 19621"/>
                  <a:gd name="connsiteX2" fmla="*/ 8970 w 27829"/>
                  <a:gd name="connsiteY2" fmla="*/ 19622 h 19621"/>
                  <a:gd name="connsiteX3" fmla="*/ 16 w 27829"/>
                  <a:gd name="connsiteY3" fmla="*/ 8477 h 19621"/>
                  <a:gd name="connsiteX4" fmla="*/ 778 w 27829"/>
                  <a:gd name="connsiteY4" fmla="*/ 0 h 19621"/>
                  <a:gd name="connsiteX5" fmla="*/ 27829 w 27829"/>
                  <a:gd name="connsiteY5" fmla="*/ 2858 h 1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29" h="19621">
                    <a:moveTo>
                      <a:pt x="27830" y="2858"/>
                    </a:moveTo>
                    <a:cubicBezTo>
                      <a:pt x="25666" y="8229"/>
                      <a:pt x="22156" y="12953"/>
                      <a:pt x="17638" y="16574"/>
                    </a:cubicBezTo>
                    <a:cubicBezTo>
                      <a:pt x="15134" y="18463"/>
                      <a:pt x="12105" y="19528"/>
                      <a:pt x="8970" y="19622"/>
                    </a:cubicBezTo>
                    <a:cubicBezTo>
                      <a:pt x="2112" y="19621"/>
                      <a:pt x="302" y="13907"/>
                      <a:pt x="16" y="8477"/>
                    </a:cubicBezTo>
                    <a:cubicBezTo>
                      <a:pt x="-70" y="5631"/>
                      <a:pt x="186" y="2785"/>
                      <a:pt x="778" y="0"/>
                    </a:cubicBezTo>
                    <a:cubicBezTo>
                      <a:pt x="9250" y="3851"/>
                      <a:pt x="18741" y="4853"/>
                      <a:pt x="27829" y="2858"/>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6203441" y="2614196"/>
                <a:ext cx="17621" cy="11560"/>
              </a:xfrm>
              <a:custGeom>
                <a:avLst/>
                <a:gdLst>
                  <a:gd name="connsiteX0" fmla="*/ 17621 w 17621"/>
                  <a:gd name="connsiteY0" fmla="*/ 8512 h 11560"/>
                  <a:gd name="connsiteX1" fmla="*/ 8954 w 17621"/>
                  <a:gd name="connsiteY1" fmla="*/ 11560 h 11560"/>
                  <a:gd name="connsiteX2" fmla="*/ 0 w 17621"/>
                  <a:gd name="connsiteY2" fmla="*/ 416 h 11560"/>
                  <a:gd name="connsiteX3" fmla="*/ 17621 w 17621"/>
                  <a:gd name="connsiteY3" fmla="*/ 8512 h 11560"/>
                </a:gdLst>
                <a:ahLst/>
                <a:cxnLst>
                  <a:cxn ang="0">
                    <a:pos x="connsiteX0" y="connsiteY0"/>
                  </a:cxn>
                  <a:cxn ang="0">
                    <a:pos x="connsiteX1" y="connsiteY1"/>
                  </a:cxn>
                  <a:cxn ang="0">
                    <a:pos x="connsiteX2" y="connsiteY2"/>
                  </a:cxn>
                  <a:cxn ang="0">
                    <a:pos x="connsiteX3" y="connsiteY3"/>
                  </a:cxn>
                </a:cxnLst>
                <a:rect l="l" t="t" r="r" b="b"/>
                <a:pathLst>
                  <a:path w="17621" h="11560">
                    <a:moveTo>
                      <a:pt x="17621" y="8512"/>
                    </a:moveTo>
                    <a:cubicBezTo>
                      <a:pt x="15117" y="10401"/>
                      <a:pt x="12089" y="11466"/>
                      <a:pt x="8954" y="11560"/>
                    </a:cubicBezTo>
                    <a:cubicBezTo>
                      <a:pt x="2096" y="11560"/>
                      <a:pt x="286" y="5845"/>
                      <a:pt x="0" y="416"/>
                    </a:cubicBezTo>
                    <a:cubicBezTo>
                      <a:pt x="7034" y="-1227"/>
                      <a:pt x="14286" y="2105"/>
                      <a:pt x="17621" y="8512"/>
                    </a:cubicBezTo>
                    <a:close/>
                  </a:path>
                </a:pathLst>
              </a:custGeom>
              <a:solidFill>
                <a:srgbClr val="FF9CBD"/>
              </a:solidFill>
              <a:ln w="9525" cap="flat">
                <a:noFill/>
                <a:prstDash val="solid"/>
                <a:miter/>
              </a:ln>
            </p:spPr>
            <p:txBody>
              <a:bodyPr rtlCol="0" anchor="ctr"/>
              <a:lstStyle/>
              <a:p>
                <a:endParaRPr lang="zh-CN" altLang="en-US"/>
              </a:p>
            </p:txBody>
          </p:sp>
          <p:sp>
            <p:nvSpPr>
              <p:cNvPr id="128" name="任意多边形: 形状 127"/>
              <p:cNvSpPr/>
              <p:nvPr/>
            </p:nvSpPr>
            <p:spPr>
              <a:xfrm>
                <a:off x="6020467" y="2376176"/>
                <a:ext cx="257555" cy="218433"/>
              </a:xfrm>
              <a:custGeom>
                <a:avLst/>
                <a:gdLst>
                  <a:gd name="connsiteX0" fmla="*/ 42100 w 257555"/>
                  <a:gd name="connsiteY0" fmla="*/ 218433 h 218433"/>
                  <a:gd name="connsiteX1" fmla="*/ 66865 w 257555"/>
                  <a:gd name="connsiteY1" fmla="*/ 158807 h 218433"/>
                  <a:gd name="connsiteX2" fmla="*/ 170973 w 257555"/>
                  <a:gd name="connsiteY2" fmla="*/ 36030 h 218433"/>
                  <a:gd name="connsiteX3" fmla="*/ 257556 w 257555"/>
                  <a:gd name="connsiteY3" fmla="*/ 108134 h 218433"/>
                  <a:gd name="connsiteX4" fmla="*/ 161258 w 257555"/>
                  <a:gd name="connsiteY4" fmla="*/ 2692 h 218433"/>
                  <a:gd name="connsiteX5" fmla="*/ 17240 w 257555"/>
                  <a:gd name="connsiteY5" fmla="*/ 63557 h 218433"/>
                  <a:gd name="connsiteX6" fmla="*/ 42100 w 257555"/>
                  <a:gd name="connsiteY6" fmla="*/ 218433 h 21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555" h="218433">
                    <a:moveTo>
                      <a:pt x="42100" y="218433"/>
                    </a:moveTo>
                    <a:cubicBezTo>
                      <a:pt x="68103" y="218433"/>
                      <a:pt x="66865" y="158807"/>
                      <a:pt x="66865" y="158807"/>
                    </a:cubicBezTo>
                    <a:cubicBezTo>
                      <a:pt x="66865" y="158807"/>
                      <a:pt x="173450" y="125946"/>
                      <a:pt x="170973" y="36030"/>
                    </a:cubicBezTo>
                    <a:cubicBezTo>
                      <a:pt x="189517" y="70280"/>
                      <a:pt x="220515" y="96094"/>
                      <a:pt x="257556" y="108134"/>
                    </a:cubicBezTo>
                    <a:cubicBezTo>
                      <a:pt x="257556" y="108134"/>
                      <a:pt x="240887" y="11360"/>
                      <a:pt x="161258" y="2692"/>
                    </a:cubicBezTo>
                    <a:cubicBezTo>
                      <a:pt x="161258" y="2692"/>
                      <a:pt x="60960" y="-19501"/>
                      <a:pt x="17240" y="63557"/>
                    </a:cubicBezTo>
                    <a:cubicBezTo>
                      <a:pt x="-26480" y="146615"/>
                      <a:pt x="24670" y="218529"/>
                      <a:pt x="42100" y="218433"/>
                    </a:cubicBez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6108477" y="2405538"/>
                <a:ext cx="84951" cy="126301"/>
              </a:xfrm>
              <a:custGeom>
                <a:avLst/>
                <a:gdLst>
                  <a:gd name="connsiteX0" fmla="*/ 82772 w 84951"/>
                  <a:gd name="connsiteY0" fmla="*/ 0 h 126301"/>
                  <a:gd name="connsiteX1" fmla="*/ 82772 w 84951"/>
                  <a:gd name="connsiteY1" fmla="*/ 41148 h 126301"/>
                  <a:gd name="connsiteX2" fmla="*/ 66961 w 84951"/>
                  <a:gd name="connsiteY2" fmla="*/ 79248 h 126301"/>
                  <a:gd name="connsiteX3" fmla="*/ 60579 w 84951"/>
                  <a:gd name="connsiteY3" fmla="*/ 87535 h 126301"/>
                  <a:gd name="connsiteX4" fmla="*/ 57245 w 84951"/>
                  <a:gd name="connsiteY4" fmla="*/ 91630 h 126301"/>
                  <a:gd name="connsiteX5" fmla="*/ 53530 w 84951"/>
                  <a:gd name="connsiteY5" fmla="*/ 95345 h 126301"/>
                  <a:gd name="connsiteX6" fmla="*/ 45815 w 84951"/>
                  <a:gd name="connsiteY6" fmla="*/ 102394 h 126301"/>
                  <a:gd name="connsiteX7" fmla="*/ 37338 w 84951"/>
                  <a:gd name="connsiteY7" fmla="*/ 108585 h 126301"/>
                  <a:gd name="connsiteX8" fmla="*/ 33147 w 84951"/>
                  <a:gd name="connsiteY8" fmla="*/ 111538 h 126301"/>
                  <a:gd name="connsiteX9" fmla="*/ 28575 w 84951"/>
                  <a:gd name="connsiteY9" fmla="*/ 114014 h 126301"/>
                  <a:gd name="connsiteX10" fmla="*/ 19050 w 84951"/>
                  <a:gd name="connsiteY10" fmla="*/ 118967 h 126301"/>
                  <a:gd name="connsiteX11" fmla="*/ 0 w 84951"/>
                  <a:gd name="connsiteY11" fmla="*/ 126301 h 126301"/>
                  <a:gd name="connsiteX12" fmla="*/ 17812 w 84951"/>
                  <a:gd name="connsiteY12" fmla="*/ 116300 h 126301"/>
                  <a:gd name="connsiteX13" fmla="*/ 26289 w 84951"/>
                  <a:gd name="connsiteY13" fmla="*/ 110680 h 126301"/>
                  <a:gd name="connsiteX14" fmla="*/ 30480 w 84951"/>
                  <a:gd name="connsiteY14" fmla="*/ 107918 h 126301"/>
                  <a:gd name="connsiteX15" fmla="*/ 34385 w 84951"/>
                  <a:gd name="connsiteY15" fmla="*/ 104680 h 126301"/>
                  <a:gd name="connsiteX16" fmla="*/ 42100 w 84951"/>
                  <a:gd name="connsiteY16" fmla="*/ 98298 h 126301"/>
                  <a:gd name="connsiteX17" fmla="*/ 49054 w 84951"/>
                  <a:gd name="connsiteY17" fmla="*/ 91250 h 126301"/>
                  <a:gd name="connsiteX18" fmla="*/ 52578 w 84951"/>
                  <a:gd name="connsiteY18" fmla="*/ 87630 h 126301"/>
                  <a:gd name="connsiteX19" fmla="*/ 55626 w 84951"/>
                  <a:gd name="connsiteY19" fmla="*/ 83725 h 126301"/>
                  <a:gd name="connsiteX20" fmla="*/ 61627 w 84951"/>
                  <a:gd name="connsiteY20" fmla="*/ 75724 h 126301"/>
                  <a:gd name="connsiteX21" fmla="*/ 77914 w 84951"/>
                  <a:gd name="connsiteY21" fmla="*/ 39624 h 126301"/>
                  <a:gd name="connsiteX22" fmla="*/ 81534 w 84951"/>
                  <a:gd name="connsiteY22" fmla="*/ 19812 h 126301"/>
                  <a:gd name="connsiteX23" fmla="*/ 82772 w 84951"/>
                  <a:gd name="connsiteY23" fmla="*/ 0 h 12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951" h="126301">
                    <a:moveTo>
                      <a:pt x="82772" y="0"/>
                    </a:moveTo>
                    <a:cubicBezTo>
                      <a:pt x="85678" y="13562"/>
                      <a:pt x="85678" y="27586"/>
                      <a:pt x="82772" y="41148"/>
                    </a:cubicBezTo>
                    <a:cubicBezTo>
                      <a:pt x="80188" y="54803"/>
                      <a:pt x="74804" y="67776"/>
                      <a:pt x="66961" y="79248"/>
                    </a:cubicBezTo>
                    <a:cubicBezTo>
                      <a:pt x="64994" y="82130"/>
                      <a:pt x="62863" y="84897"/>
                      <a:pt x="60579" y="87535"/>
                    </a:cubicBezTo>
                    <a:lnTo>
                      <a:pt x="57245" y="91630"/>
                    </a:lnTo>
                    <a:lnTo>
                      <a:pt x="53530" y="95345"/>
                    </a:lnTo>
                    <a:cubicBezTo>
                      <a:pt x="50959" y="97726"/>
                      <a:pt x="48482" y="100203"/>
                      <a:pt x="45815" y="102394"/>
                    </a:cubicBezTo>
                    <a:lnTo>
                      <a:pt x="37338" y="108585"/>
                    </a:lnTo>
                    <a:lnTo>
                      <a:pt x="33147" y="111538"/>
                    </a:lnTo>
                    <a:lnTo>
                      <a:pt x="28575" y="114014"/>
                    </a:lnTo>
                    <a:lnTo>
                      <a:pt x="19050" y="118967"/>
                    </a:lnTo>
                    <a:cubicBezTo>
                      <a:pt x="12763" y="121634"/>
                      <a:pt x="6287" y="124016"/>
                      <a:pt x="0" y="126301"/>
                    </a:cubicBezTo>
                    <a:cubicBezTo>
                      <a:pt x="5905" y="122682"/>
                      <a:pt x="12097" y="119825"/>
                      <a:pt x="17812" y="116300"/>
                    </a:cubicBezTo>
                    <a:lnTo>
                      <a:pt x="26289" y="110680"/>
                    </a:lnTo>
                    <a:lnTo>
                      <a:pt x="30480" y="107918"/>
                    </a:lnTo>
                    <a:lnTo>
                      <a:pt x="34385" y="104680"/>
                    </a:lnTo>
                    <a:cubicBezTo>
                      <a:pt x="36862" y="102489"/>
                      <a:pt x="39433" y="100393"/>
                      <a:pt x="42100" y="98298"/>
                    </a:cubicBezTo>
                    <a:cubicBezTo>
                      <a:pt x="44768" y="96202"/>
                      <a:pt x="46768" y="93535"/>
                      <a:pt x="49054" y="91250"/>
                    </a:cubicBezTo>
                    <a:lnTo>
                      <a:pt x="52578" y="87630"/>
                    </a:lnTo>
                    <a:lnTo>
                      <a:pt x="55626" y="83725"/>
                    </a:lnTo>
                    <a:cubicBezTo>
                      <a:pt x="57814" y="81204"/>
                      <a:pt x="59820" y="78530"/>
                      <a:pt x="61627" y="75724"/>
                    </a:cubicBezTo>
                    <a:cubicBezTo>
                      <a:pt x="69072" y="64706"/>
                      <a:pt x="74580" y="52497"/>
                      <a:pt x="77914" y="39624"/>
                    </a:cubicBezTo>
                    <a:cubicBezTo>
                      <a:pt x="79697" y="33138"/>
                      <a:pt x="80908" y="26509"/>
                      <a:pt x="81534" y="19812"/>
                    </a:cubicBezTo>
                    <a:cubicBezTo>
                      <a:pt x="82494" y="13254"/>
                      <a:pt x="82908" y="6627"/>
                      <a:pt x="82772" y="0"/>
                    </a:cubicBezTo>
                    <a:close/>
                  </a:path>
                </a:pathLst>
              </a:custGeom>
              <a:solidFill>
                <a:srgbClr val="263238"/>
              </a:solidFill>
              <a:ln w="9525" cap="flat">
                <a:noFill/>
                <a:prstDash val="solid"/>
                <a:miter/>
              </a:ln>
            </p:spPr>
            <p:txBody>
              <a:bodyPr rtlCol="0" anchor="ctr"/>
              <a:lstStyle/>
              <a:p>
                <a:endParaRPr lang="zh-CN" altLang="en-US"/>
              </a:p>
            </p:txBody>
          </p:sp>
          <p:sp>
            <p:nvSpPr>
              <p:cNvPr id="130" name="任意多边形: 形状 129"/>
              <p:cNvSpPr/>
              <p:nvPr/>
            </p:nvSpPr>
            <p:spPr>
              <a:xfrm>
                <a:off x="6018243" y="2557798"/>
                <a:ext cx="69184" cy="82043"/>
              </a:xfrm>
              <a:custGeom>
                <a:avLst/>
                <a:gdLst>
                  <a:gd name="connsiteX0" fmla="*/ 58136 w 69184"/>
                  <a:gd name="connsiteY0" fmla="*/ 29667 h 82043"/>
                  <a:gd name="connsiteX1" fmla="*/ 5843 w 69184"/>
                  <a:gd name="connsiteY1" fmla="*/ 2426 h 82043"/>
                  <a:gd name="connsiteX2" fmla="*/ 39466 w 69184"/>
                  <a:gd name="connsiteY2" fmla="*/ 80817 h 82043"/>
                  <a:gd name="connsiteX3" fmla="*/ 68918 w 69184"/>
                  <a:gd name="connsiteY3" fmla="*/ 66227 h 82043"/>
                  <a:gd name="connsiteX4" fmla="*/ 69184 w 69184"/>
                  <a:gd name="connsiteY4" fmla="*/ 65386 h 82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84" h="82043">
                    <a:moveTo>
                      <a:pt x="58136" y="29667"/>
                    </a:moveTo>
                    <a:cubicBezTo>
                      <a:pt x="58136" y="29667"/>
                      <a:pt x="24131" y="-10052"/>
                      <a:pt x="5843" y="2426"/>
                    </a:cubicBezTo>
                    <a:cubicBezTo>
                      <a:pt x="-12445" y="14904"/>
                      <a:pt x="15940" y="74530"/>
                      <a:pt x="39466" y="80817"/>
                    </a:cubicBezTo>
                    <a:cubicBezTo>
                      <a:pt x="51628" y="84921"/>
                      <a:pt x="64814" y="78389"/>
                      <a:pt x="68918" y="66227"/>
                    </a:cubicBezTo>
                    <a:cubicBezTo>
                      <a:pt x="69012" y="65948"/>
                      <a:pt x="69101" y="65668"/>
                      <a:pt x="69184" y="65386"/>
                    </a:cubicBezTo>
                    <a:close/>
                  </a:path>
                </a:pathLst>
              </a:custGeom>
              <a:solidFill>
                <a:srgbClr val="EB9481"/>
              </a:solidFill>
              <a:ln w="9525" cap="flat">
                <a:noFill/>
                <a:prstDash val="solid"/>
                <a:miter/>
              </a:ln>
            </p:spPr>
            <p:txBody>
              <a:bodyPr rtlCol="0" anchor="ctr"/>
              <a:lstStyle/>
              <a:p>
                <a:endParaRPr lang="zh-CN" altLang="en-US"/>
              </a:p>
            </p:txBody>
          </p:sp>
          <p:sp>
            <p:nvSpPr>
              <p:cNvPr id="131" name="任意多边形: 形状 130"/>
              <p:cNvSpPr/>
              <p:nvPr/>
            </p:nvSpPr>
            <p:spPr>
              <a:xfrm>
                <a:off x="6032658" y="2577179"/>
                <a:ext cx="42784" cy="49227"/>
              </a:xfrm>
              <a:custGeom>
                <a:avLst/>
                <a:gdLst>
                  <a:gd name="connsiteX0" fmla="*/ 0 w 42784"/>
                  <a:gd name="connsiteY0" fmla="*/ 0 h 49227"/>
                  <a:gd name="connsiteX1" fmla="*/ 0 w 42784"/>
                  <a:gd name="connsiteY1" fmla="*/ 572 h 49227"/>
                  <a:gd name="connsiteX2" fmla="*/ 33718 w 42784"/>
                  <a:gd name="connsiteY2" fmla="*/ 34195 h 49227"/>
                  <a:gd name="connsiteX3" fmla="*/ 15874 w 42784"/>
                  <a:gd name="connsiteY3" fmla="*/ 31474 h 49227"/>
                  <a:gd name="connsiteX4" fmla="*/ 14668 w 42784"/>
                  <a:gd name="connsiteY4" fmla="*/ 32481 h 49227"/>
                  <a:gd name="connsiteX5" fmla="*/ 14478 w 42784"/>
                  <a:gd name="connsiteY5" fmla="*/ 33147 h 49227"/>
                  <a:gd name="connsiteX6" fmla="*/ 15145 w 42784"/>
                  <a:gd name="connsiteY6" fmla="*/ 33338 h 49227"/>
                  <a:gd name="connsiteX7" fmla="*/ 31242 w 42784"/>
                  <a:gd name="connsiteY7" fmla="*/ 36767 h 49227"/>
                  <a:gd name="connsiteX8" fmla="*/ 40005 w 42784"/>
                  <a:gd name="connsiteY8" fmla="*/ 48673 h 49227"/>
                  <a:gd name="connsiteX9" fmla="*/ 42672 w 42784"/>
                  <a:gd name="connsiteY9" fmla="*/ 47435 h 49227"/>
                  <a:gd name="connsiteX10" fmla="*/ 42672 w 42784"/>
                  <a:gd name="connsiteY10" fmla="*/ 47435 h 49227"/>
                  <a:gd name="connsiteX11" fmla="*/ 0 w 42784"/>
                  <a:gd name="connsiteY11" fmla="*/ 0 h 49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4" h="49227">
                    <a:moveTo>
                      <a:pt x="0" y="0"/>
                    </a:moveTo>
                    <a:lnTo>
                      <a:pt x="0" y="572"/>
                    </a:lnTo>
                    <a:cubicBezTo>
                      <a:pt x="15507" y="6479"/>
                      <a:pt x="27767" y="18705"/>
                      <a:pt x="33718" y="34195"/>
                    </a:cubicBezTo>
                    <a:cubicBezTo>
                      <a:pt x="29542" y="28516"/>
                      <a:pt x="21553" y="27298"/>
                      <a:pt x="15874" y="31474"/>
                    </a:cubicBezTo>
                    <a:cubicBezTo>
                      <a:pt x="15452" y="31784"/>
                      <a:pt x="15049" y="32120"/>
                      <a:pt x="14668" y="32481"/>
                    </a:cubicBezTo>
                    <a:cubicBezTo>
                      <a:pt x="14432" y="32612"/>
                      <a:pt x="14346" y="32911"/>
                      <a:pt x="14478" y="33147"/>
                    </a:cubicBezTo>
                    <a:cubicBezTo>
                      <a:pt x="14609" y="33384"/>
                      <a:pt x="14908" y="33469"/>
                      <a:pt x="15145" y="33338"/>
                    </a:cubicBezTo>
                    <a:cubicBezTo>
                      <a:pt x="20696" y="30965"/>
                      <a:pt x="27140" y="32338"/>
                      <a:pt x="31242" y="36767"/>
                    </a:cubicBezTo>
                    <a:cubicBezTo>
                      <a:pt x="34570" y="40420"/>
                      <a:pt x="37506" y="44410"/>
                      <a:pt x="40005" y="48673"/>
                    </a:cubicBezTo>
                    <a:cubicBezTo>
                      <a:pt x="40862" y="50007"/>
                      <a:pt x="43339" y="48673"/>
                      <a:pt x="42672" y="47435"/>
                    </a:cubicBezTo>
                    <a:lnTo>
                      <a:pt x="42672" y="47435"/>
                    </a:lnTo>
                    <a:cubicBezTo>
                      <a:pt x="40576" y="26765"/>
                      <a:pt x="22003" y="-95"/>
                      <a:pt x="0" y="0"/>
                    </a:cubicBezTo>
                    <a:close/>
                  </a:path>
                </a:pathLst>
              </a:custGeom>
              <a:solidFill>
                <a:srgbClr val="263238"/>
              </a:solidFill>
              <a:ln w="9525" cap="flat">
                <a:noFill/>
                <a:prstDash val="solid"/>
                <a:miter/>
              </a:ln>
            </p:spPr>
            <p:txBody>
              <a:bodyPr rtlCol="0" anchor="ctr"/>
              <a:lstStyle/>
              <a:p>
                <a:endParaRPr lang="zh-CN" altLang="en-US"/>
              </a:p>
            </p:txBody>
          </p:sp>
          <p:sp>
            <p:nvSpPr>
              <p:cNvPr id="132" name="任意多边形: 形状 131"/>
              <p:cNvSpPr/>
              <p:nvPr/>
            </p:nvSpPr>
            <p:spPr>
              <a:xfrm>
                <a:off x="5933482" y="2308051"/>
                <a:ext cx="126063" cy="123274"/>
              </a:xfrm>
              <a:custGeom>
                <a:avLst/>
                <a:gdLst>
                  <a:gd name="connsiteX0" fmla="*/ 122989 w 126063"/>
                  <a:gd name="connsiteY0" fmla="*/ 112346 h 123274"/>
                  <a:gd name="connsiteX1" fmla="*/ 12118 w 126063"/>
                  <a:gd name="connsiteY1" fmla="*/ 88057 h 123274"/>
                  <a:gd name="connsiteX2" fmla="*/ 77554 w 126063"/>
                  <a:gd name="connsiteY2" fmla="*/ 6523 h 123274"/>
                  <a:gd name="connsiteX3" fmla="*/ 122989 w 126063"/>
                  <a:gd name="connsiteY3" fmla="*/ 112346 h 123274"/>
                </a:gdLst>
                <a:ahLst/>
                <a:cxnLst>
                  <a:cxn ang="0">
                    <a:pos x="connsiteX0" y="connsiteY0"/>
                  </a:cxn>
                  <a:cxn ang="0">
                    <a:pos x="connsiteX1" y="connsiteY1"/>
                  </a:cxn>
                  <a:cxn ang="0">
                    <a:pos x="connsiteX2" y="connsiteY2"/>
                  </a:cxn>
                  <a:cxn ang="0">
                    <a:pos x="connsiteX3" y="connsiteY3"/>
                  </a:cxn>
                </a:cxnLst>
                <a:rect l="l" t="t" r="r" b="b"/>
                <a:pathLst>
                  <a:path w="126063" h="123274">
                    <a:moveTo>
                      <a:pt x="122989" y="112346"/>
                    </a:moveTo>
                    <a:cubicBezTo>
                      <a:pt x="117940" y="125110"/>
                      <a:pt x="45550" y="136064"/>
                      <a:pt x="12118" y="88057"/>
                    </a:cubicBezTo>
                    <a:cubicBezTo>
                      <a:pt x="-21315" y="40051"/>
                      <a:pt x="18976" y="-20051"/>
                      <a:pt x="77554" y="6523"/>
                    </a:cubicBezTo>
                    <a:cubicBezTo>
                      <a:pt x="114892" y="23287"/>
                      <a:pt x="133942" y="85200"/>
                      <a:pt x="122989" y="112346"/>
                    </a:cubicBezTo>
                    <a:close/>
                  </a:path>
                </a:pathLst>
              </a:custGeom>
              <a:solidFill>
                <a:srgbClr val="263238"/>
              </a:solidFill>
              <a:ln w="9525" cap="flat">
                <a:noFill/>
                <a:prstDash val="solid"/>
                <a:miter/>
              </a:ln>
            </p:spPr>
            <p:txBody>
              <a:bodyPr rtlCol="0" anchor="ctr"/>
              <a:lstStyle/>
              <a:p>
                <a:endParaRPr lang="zh-CN" altLang="en-US"/>
              </a:p>
            </p:txBody>
          </p:sp>
          <p:sp>
            <p:nvSpPr>
              <p:cNvPr id="133" name="任意多边形: 形状 132"/>
              <p:cNvSpPr/>
              <p:nvPr/>
            </p:nvSpPr>
            <p:spPr>
              <a:xfrm>
                <a:off x="5942552" y="2293431"/>
                <a:ext cx="123313" cy="127061"/>
              </a:xfrm>
              <a:custGeom>
                <a:avLst/>
                <a:gdLst>
                  <a:gd name="connsiteX0" fmla="*/ 0 w 123313"/>
                  <a:gd name="connsiteY0" fmla="*/ 36288 h 127061"/>
                  <a:gd name="connsiteX1" fmla="*/ 46196 w 123313"/>
                  <a:gd name="connsiteY1" fmla="*/ 9809 h 127061"/>
                  <a:gd name="connsiteX2" fmla="*/ 92393 w 123313"/>
                  <a:gd name="connsiteY2" fmla="*/ 25049 h 127061"/>
                  <a:gd name="connsiteX3" fmla="*/ 114586 w 123313"/>
                  <a:gd name="connsiteY3" fmla="*/ 72674 h 127061"/>
                  <a:gd name="connsiteX4" fmla="*/ 117443 w 123313"/>
                  <a:gd name="connsiteY4" fmla="*/ 99725 h 127061"/>
                  <a:gd name="connsiteX5" fmla="*/ 113919 w 123313"/>
                  <a:gd name="connsiteY5" fmla="*/ 127062 h 127061"/>
                  <a:gd name="connsiteX6" fmla="*/ 122492 w 123313"/>
                  <a:gd name="connsiteY6" fmla="*/ 100011 h 127061"/>
                  <a:gd name="connsiteX7" fmla="*/ 122492 w 123313"/>
                  <a:gd name="connsiteY7" fmla="*/ 71436 h 127061"/>
                  <a:gd name="connsiteX8" fmla="*/ 100013 w 123313"/>
                  <a:gd name="connsiteY8" fmla="*/ 18191 h 127061"/>
                  <a:gd name="connsiteX9" fmla="*/ 44482 w 123313"/>
                  <a:gd name="connsiteY9" fmla="*/ 2094 h 127061"/>
                  <a:gd name="connsiteX10" fmla="*/ 0 w 123313"/>
                  <a:gd name="connsiteY10" fmla="*/ 36288 h 1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313" h="127061">
                    <a:moveTo>
                      <a:pt x="0" y="36288"/>
                    </a:moveTo>
                    <a:cubicBezTo>
                      <a:pt x="11968" y="22500"/>
                      <a:pt x="28250" y="13167"/>
                      <a:pt x="46196" y="9809"/>
                    </a:cubicBezTo>
                    <a:cubicBezTo>
                      <a:pt x="63214" y="6237"/>
                      <a:pt x="80841" y="12052"/>
                      <a:pt x="92393" y="25049"/>
                    </a:cubicBezTo>
                    <a:cubicBezTo>
                      <a:pt x="103983" y="38611"/>
                      <a:pt x="111656" y="55077"/>
                      <a:pt x="114586" y="72674"/>
                    </a:cubicBezTo>
                    <a:cubicBezTo>
                      <a:pt x="116352" y="81586"/>
                      <a:pt x="117308" y="90640"/>
                      <a:pt x="117443" y="99725"/>
                    </a:cubicBezTo>
                    <a:cubicBezTo>
                      <a:pt x="117940" y="108976"/>
                      <a:pt x="116746" y="118239"/>
                      <a:pt x="113919" y="127062"/>
                    </a:cubicBezTo>
                    <a:cubicBezTo>
                      <a:pt x="118668" y="118757"/>
                      <a:pt x="121591" y="109535"/>
                      <a:pt x="122492" y="100011"/>
                    </a:cubicBezTo>
                    <a:cubicBezTo>
                      <a:pt x="123587" y="90517"/>
                      <a:pt x="123587" y="80929"/>
                      <a:pt x="122492" y="71436"/>
                    </a:cubicBezTo>
                    <a:cubicBezTo>
                      <a:pt x="120694" y="51788"/>
                      <a:pt x="112839" y="33183"/>
                      <a:pt x="100013" y="18191"/>
                    </a:cubicBezTo>
                    <a:cubicBezTo>
                      <a:pt x="86124" y="2616"/>
                      <a:pt x="64548" y="-3638"/>
                      <a:pt x="44482" y="2094"/>
                    </a:cubicBezTo>
                    <a:cubicBezTo>
                      <a:pt x="25607" y="6939"/>
                      <a:pt x="9535" y="19294"/>
                      <a:pt x="0" y="36288"/>
                    </a:cubicBezTo>
                    <a:close/>
                  </a:path>
                </a:pathLst>
              </a:custGeom>
              <a:solidFill>
                <a:srgbClr val="263238"/>
              </a:solidFill>
              <a:ln w="9525" cap="flat">
                <a:noFill/>
                <a:prstDash val="solid"/>
                <a:miter/>
              </a:ln>
            </p:spPr>
            <p:txBody>
              <a:bodyPr rtlCol="0" anchor="ctr"/>
              <a:lstStyle/>
              <a:p>
                <a:endParaRPr lang="zh-CN" altLang="en-US"/>
              </a:p>
            </p:txBody>
          </p:sp>
        </p:grpSp>
        <p:grpSp>
          <p:nvGrpSpPr>
            <p:cNvPr id="11" name="图形 2"/>
            <p:cNvGrpSpPr/>
            <p:nvPr/>
          </p:nvGrpSpPr>
          <p:grpSpPr>
            <a:xfrm>
              <a:off x="6905023" y="2265108"/>
              <a:ext cx="1095339" cy="2982503"/>
              <a:chOff x="6905023" y="2265108"/>
              <a:chExt cx="1095339" cy="2982503"/>
            </a:xfrm>
          </p:grpSpPr>
          <p:sp>
            <p:nvSpPr>
              <p:cNvPr id="16" name="任意多边形: 形状 15"/>
              <p:cNvSpPr/>
              <p:nvPr/>
            </p:nvSpPr>
            <p:spPr>
              <a:xfrm>
                <a:off x="7121392" y="3215354"/>
                <a:ext cx="580237" cy="1174241"/>
              </a:xfrm>
              <a:custGeom>
                <a:avLst/>
                <a:gdLst>
                  <a:gd name="connsiteX0" fmla="*/ 20453 w 580237"/>
                  <a:gd name="connsiteY0" fmla="*/ 1174242 h 1174241"/>
                  <a:gd name="connsiteX1" fmla="*/ 353828 w 580237"/>
                  <a:gd name="connsiteY1" fmla="*/ 1169575 h 1174241"/>
                  <a:gd name="connsiteX2" fmla="*/ 340493 w 580237"/>
                  <a:gd name="connsiteY2" fmla="*/ 945928 h 1174241"/>
                  <a:gd name="connsiteX3" fmla="*/ 580237 w 580237"/>
                  <a:gd name="connsiteY3" fmla="*/ 0 h 1174241"/>
                  <a:gd name="connsiteX4" fmla="*/ 262102 w 580237"/>
                  <a:gd name="connsiteY4" fmla="*/ 0 h 1174241"/>
                  <a:gd name="connsiteX5" fmla="*/ 2546 w 580237"/>
                  <a:gd name="connsiteY5" fmla="*/ 946499 h 1174241"/>
                  <a:gd name="connsiteX6" fmla="*/ 20453 w 580237"/>
                  <a:gd name="connsiteY6" fmla="*/ 1174242 h 117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237" h="1174241">
                    <a:moveTo>
                      <a:pt x="20453" y="1174242"/>
                    </a:moveTo>
                    <a:lnTo>
                      <a:pt x="353828" y="1169575"/>
                    </a:lnTo>
                    <a:cubicBezTo>
                      <a:pt x="353828" y="1169575"/>
                      <a:pt x="337730" y="961168"/>
                      <a:pt x="340493" y="945928"/>
                    </a:cubicBezTo>
                    <a:cubicBezTo>
                      <a:pt x="344017" y="926211"/>
                      <a:pt x="580237" y="0"/>
                      <a:pt x="580237" y="0"/>
                    </a:cubicBezTo>
                    <a:lnTo>
                      <a:pt x="262102" y="0"/>
                    </a:lnTo>
                    <a:cubicBezTo>
                      <a:pt x="262102" y="0"/>
                      <a:pt x="12166" y="863346"/>
                      <a:pt x="2546" y="946499"/>
                    </a:cubicBezTo>
                    <a:cubicBezTo>
                      <a:pt x="-8598" y="1042321"/>
                      <a:pt x="20453" y="1174242"/>
                      <a:pt x="20453" y="1174242"/>
                    </a:cubicBezTo>
                    <a:close/>
                  </a:path>
                </a:pathLst>
              </a:custGeom>
              <a:solidFill>
                <a:srgbClr val="EB9481"/>
              </a:solidFill>
              <a:ln w="9525" cap="flat">
                <a:noFill/>
                <a:prstDash val="solid"/>
                <a:miter/>
              </a:ln>
            </p:spPr>
            <p:txBody>
              <a:bodyPr rtlCol="0" anchor="ctr"/>
              <a:lstStyle/>
              <a:p>
                <a:endParaRPr lang="zh-CN" altLang="en-US"/>
              </a:p>
            </p:txBody>
          </p:sp>
          <p:sp>
            <p:nvSpPr>
              <p:cNvPr id="17" name="任意多边形: 形状 16"/>
              <p:cNvSpPr/>
              <p:nvPr/>
            </p:nvSpPr>
            <p:spPr>
              <a:xfrm>
                <a:off x="7263651" y="3216497"/>
                <a:ext cx="437596" cy="434149"/>
              </a:xfrm>
              <a:custGeom>
                <a:avLst/>
                <a:gdLst>
                  <a:gd name="connsiteX0" fmla="*/ 326821 w 437596"/>
                  <a:gd name="connsiteY0" fmla="*/ 434149 h 434149"/>
                  <a:gd name="connsiteX1" fmla="*/ 208 w 437596"/>
                  <a:gd name="connsiteY1" fmla="*/ 344900 h 434149"/>
                  <a:gd name="connsiteX2" fmla="*/ 119843 w 437596"/>
                  <a:gd name="connsiteY2" fmla="*/ 0 h 434149"/>
                  <a:gd name="connsiteX3" fmla="*/ 437596 w 437596"/>
                  <a:gd name="connsiteY3" fmla="*/ 0 h 434149"/>
                </a:gdLst>
                <a:ahLst/>
                <a:cxnLst>
                  <a:cxn ang="0">
                    <a:pos x="connsiteX0" y="connsiteY0"/>
                  </a:cxn>
                  <a:cxn ang="0">
                    <a:pos x="connsiteX1" y="connsiteY1"/>
                  </a:cxn>
                  <a:cxn ang="0">
                    <a:pos x="connsiteX2" y="connsiteY2"/>
                  </a:cxn>
                  <a:cxn ang="0">
                    <a:pos x="connsiteX3" y="connsiteY3"/>
                  </a:cxn>
                </a:cxnLst>
                <a:rect l="l" t="t" r="r" b="b"/>
                <a:pathLst>
                  <a:path w="437596" h="434149">
                    <a:moveTo>
                      <a:pt x="326821" y="434149"/>
                    </a:moveTo>
                    <a:cubicBezTo>
                      <a:pt x="326821" y="434149"/>
                      <a:pt x="6209" y="349377"/>
                      <a:pt x="208" y="344900"/>
                    </a:cubicBezTo>
                    <a:cubicBezTo>
                      <a:pt x="-5792" y="340423"/>
                      <a:pt x="119843" y="0"/>
                      <a:pt x="119843" y="0"/>
                    </a:cubicBezTo>
                    <a:lnTo>
                      <a:pt x="437596" y="0"/>
                    </a:lnTo>
                    <a:close/>
                  </a:path>
                </a:pathLst>
              </a:custGeom>
              <a:solidFill>
                <a:srgbClr val="455A64"/>
              </a:solidFill>
              <a:ln w="9525" cap="flat">
                <a:noFill/>
                <a:prstDash val="solid"/>
                <a:miter/>
              </a:ln>
            </p:spPr>
            <p:txBody>
              <a:bodyPr rtlCol="0" anchor="ctr"/>
              <a:lstStyle/>
              <a:p>
                <a:endParaRPr lang="zh-CN" altLang="en-US"/>
              </a:p>
            </p:txBody>
          </p:sp>
          <p:sp>
            <p:nvSpPr>
              <p:cNvPr id="18" name="任意多边形: 形状 17"/>
              <p:cNvSpPr/>
              <p:nvPr/>
            </p:nvSpPr>
            <p:spPr>
              <a:xfrm>
                <a:off x="7302324" y="3508034"/>
                <a:ext cx="291711" cy="85024"/>
              </a:xfrm>
              <a:custGeom>
                <a:avLst/>
                <a:gdLst>
                  <a:gd name="connsiteX0" fmla="*/ 290910 w 291711"/>
                  <a:gd name="connsiteY0" fmla="*/ 82891 h 85024"/>
                  <a:gd name="connsiteX1" fmla="*/ 1160 w 291711"/>
                  <a:gd name="connsiteY1" fmla="*/ 23 h 85024"/>
                  <a:gd name="connsiteX2" fmla="*/ 23 w 291711"/>
                  <a:gd name="connsiteY2" fmla="*/ 746 h 85024"/>
                  <a:gd name="connsiteX3" fmla="*/ 588 w 291711"/>
                  <a:gd name="connsiteY3" fmla="*/ 1833 h 85024"/>
                  <a:gd name="connsiteX4" fmla="*/ 290339 w 291711"/>
                  <a:gd name="connsiteY4" fmla="*/ 84986 h 85024"/>
                  <a:gd name="connsiteX5" fmla="*/ 291673 w 291711"/>
                  <a:gd name="connsiteY5" fmla="*/ 84224 h 85024"/>
                  <a:gd name="connsiteX6" fmla="*/ 290911 w 291711"/>
                  <a:gd name="connsiteY6" fmla="*/ 82891 h 85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711" h="85024">
                    <a:moveTo>
                      <a:pt x="290910" y="82891"/>
                    </a:moveTo>
                    <a:cubicBezTo>
                      <a:pt x="195660" y="51363"/>
                      <a:pt x="98886" y="23455"/>
                      <a:pt x="1160" y="23"/>
                    </a:cubicBezTo>
                    <a:cubicBezTo>
                      <a:pt x="646" y="-91"/>
                      <a:pt x="137" y="232"/>
                      <a:pt x="23" y="746"/>
                    </a:cubicBezTo>
                    <a:cubicBezTo>
                      <a:pt x="-78" y="1197"/>
                      <a:pt x="161" y="1656"/>
                      <a:pt x="588" y="1833"/>
                    </a:cubicBezTo>
                    <a:cubicBezTo>
                      <a:pt x="95838" y="33583"/>
                      <a:pt x="192422" y="61301"/>
                      <a:pt x="290339" y="84986"/>
                    </a:cubicBezTo>
                    <a:cubicBezTo>
                      <a:pt x="290918" y="85144"/>
                      <a:pt x="291515" y="84803"/>
                      <a:pt x="291673" y="84224"/>
                    </a:cubicBezTo>
                    <a:cubicBezTo>
                      <a:pt x="291830" y="83645"/>
                      <a:pt x="291489" y="83048"/>
                      <a:pt x="290911" y="82891"/>
                    </a:cubicBezTo>
                    <a:close/>
                  </a:path>
                </a:pathLst>
              </a:custGeom>
              <a:solidFill>
                <a:srgbClr val="263238"/>
              </a:solidFill>
              <a:ln w="9525" cap="flat">
                <a:noFill/>
                <a:prstDash val="solid"/>
                <a:miter/>
              </a:ln>
            </p:spPr>
            <p:txBody>
              <a:bodyPr rtlCol="0" anchor="ctr"/>
              <a:lstStyle/>
              <a:p>
                <a:endParaRPr lang="zh-CN" altLang="en-US"/>
              </a:p>
            </p:txBody>
          </p:sp>
          <p:sp>
            <p:nvSpPr>
              <p:cNvPr id="19" name="任意多边形: 形状 18"/>
              <p:cNvSpPr/>
              <p:nvPr/>
            </p:nvSpPr>
            <p:spPr>
              <a:xfrm>
                <a:off x="7393781" y="3215354"/>
                <a:ext cx="307466" cy="644080"/>
              </a:xfrm>
              <a:custGeom>
                <a:avLst/>
                <a:gdLst>
                  <a:gd name="connsiteX0" fmla="*/ 307467 w 307466"/>
                  <a:gd name="connsiteY0" fmla="*/ 0 h 644080"/>
                  <a:gd name="connsiteX1" fmla="*/ 143637 w 307466"/>
                  <a:gd name="connsiteY1" fmla="*/ 644080 h 644080"/>
                  <a:gd name="connsiteX2" fmla="*/ 0 w 307466"/>
                  <a:gd name="connsiteY2" fmla="*/ 0 h 644080"/>
                </a:gdLst>
                <a:ahLst/>
                <a:cxnLst>
                  <a:cxn ang="0">
                    <a:pos x="connsiteX0" y="connsiteY0"/>
                  </a:cxn>
                  <a:cxn ang="0">
                    <a:pos x="connsiteX1" y="connsiteY1"/>
                  </a:cxn>
                  <a:cxn ang="0">
                    <a:pos x="connsiteX2" y="connsiteY2"/>
                  </a:cxn>
                </a:cxnLst>
                <a:rect l="l" t="t" r="r" b="b"/>
                <a:pathLst>
                  <a:path w="307466" h="644080">
                    <a:moveTo>
                      <a:pt x="307467" y="0"/>
                    </a:moveTo>
                    <a:cubicBezTo>
                      <a:pt x="307467" y="0"/>
                      <a:pt x="214503" y="364426"/>
                      <a:pt x="143637" y="644080"/>
                    </a:cubicBezTo>
                    <a:lnTo>
                      <a:pt x="0" y="0"/>
                    </a:lnTo>
                    <a:close/>
                  </a:path>
                </a:pathLst>
              </a:custGeom>
              <a:solidFill>
                <a:srgbClr val="263238"/>
              </a:solidFill>
              <a:ln w="9525" cap="flat">
                <a:noFill/>
                <a:prstDash val="solid"/>
                <a:miter/>
              </a:ln>
            </p:spPr>
            <p:txBody>
              <a:bodyPr rtlCol="0" anchor="ctr"/>
              <a:lstStyle/>
              <a:p>
                <a:endParaRPr lang="zh-CN" altLang="en-US"/>
              </a:p>
            </p:txBody>
          </p:sp>
          <p:sp>
            <p:nvSpPr>
              <p:cNvPr id="20" name="任意多边形: 形状 19"/>
              <p:cNvSpPr/>
              <p:nvPr/>
            </p:nvSpPr>
            <p:spPr>
              <a:xfrm>
                <a:off x="6931423" y="4895634"/>
                <a:ext cx="573794" cy="345593"/>
              </a:xfrm>
              <a:custGeom>
                <a:avLst/>
                <a:gdLst>
                  <a:gd name="connsiteX0" fmla="*/ 8301 w 573794"/>
                  <a:gd name="connsiteY0" fmla="*/ 344259 h 345593"/>
                  <a:gd name="connsiteX1" fmla="*/ 564942 w 573794"/>
                  <a:gd name="connsiteY1" fmla="*/ 323780 h 345593"/>
                  <a:gd name="connsiteX2" fmla="*/ 573705 w 573794"/>
                  <a:gd name="connsiteY2" fmla="*/ 85655 h 345593"/>
                  <a:gd name="connsiteX3" fmla="*/ 538463 w 573794"/>
                  <a:gd name="connsiteY3" fmla="*/ 23362 h 345593"/>
                  <a:gd name="connsiteX4" fmla="*/ 269858 w 573794"/>
                  <a:gd name="connsiteY4" fmla="*/ 28315 h 345593"/>
                  <a:gd name="connsiteX5" fmla="*/ 237663 w 573794"/>
                  <a:gd name="connsiteY5" fmla="*/ 98133 h 345593"/>
                  <a:gd name="connsiteX6" fmla="*/ 240711 w 573794"/>
                  <a:gd name="connsiteY6" fmla="*/ 158902 h 345593"/>
                  <a:gd name="connsiteX7" fmla="*/ 24494 w 573794"/>
                  <a:gd name="connsiteY7" fmla="*/ 269392 h 345593"/>
                  <a:gd name="connsiteX8" fmla="*/ 8301 w 573794"/>
                  <a:gd name="connsiteY8" fmla="*/ 344259 h 34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94" h="345593">
                    <a:moveTo>
                      <a:pt x="8301" y="344259"/>
                    </a:moveTo>
                    <a:cubicBezTo>
                      <a:pt x="26685" y="349879"/>
                      <a:pt x="545511" y="336734"/>
                      <a:pt x="564942" y="323780"/>
                    </a:cubicBezTo>
                    <a:cubicBezTo>
                      <a:pt x="570276" y="320256"/>
                      <a:pt x="573420" y="171380"/>
                      <a:pt x="573705" y="85655"/>
                    </a:cubicBezTo>
                    <a:cubicBezTo>
                      <a:pt x="575043" y="59811"/>
                      <a:pt x="561304" y="35527"/>
                      <a:pt x="538463" y="23362"/>
                    </a:cubicBezTo>
                    <a:cubicBezTo>
                      <a:pt x="477407" y="-4547"/>
                      <a:pt x="333294" y="-12643"/>
                      <a:pt x="269858" y="28315"/>
                    </a:cubicBezTo>
                    <a:cubicBezTo>
                      <a:pt x="253761" y="38792"/>
                      <a:pt x="237663" y="98133"/>
                      <a:pt x="237663" y="98133"/>
                    </a:cubicBezTo>
                    <a:lnTo>
                      <a:pt x="240711" y="158902"/>
                    </a:lnTo>
                    <a:cubicBezTo>
                      <a:pt x="240711" y="158902"/>
                      <a:pt x="44306" y="252819"/>
                      <a:pt x="24494" y="269392"/>
                    </a:cubicBezTo>
                    <a:cubicBezTo>
                      <a:pt x="4682" y="285966"/>
                      <a:pt x="-9891" y="338639"/>
                      <a:pt x="8301" y="344259"/>
                    </a:cubicBezTo>
                    <a:close/>
                  </a:path>
                </a:pathLst>
              </a:custGeom>
              <a:solidFill>
                <a:srgbClr val="C7C7C7"/>
              </a:solidFill>
              <a:ln w="9525" cap="flat">
                <a:noFill/>
                <a:prstDash val="solid"/>
                <a:miter/>
              </a:ln>
            </p:spPr>
            <p:txBody>
              <a:bodyPr rtlCol="0" anchor="ctr"/>
              <a:lstStyle/>
              <a:p>
                <a:endParaRPr lang="zh-CN" altLang="en-US"/>
              </a:p>
            </p:txBody>
          </p:sp>
          <p:sp>
            <p:nvSpPr>
              <p:cNvPr id="21" name="任意多边形: 形状 20"/>
              <p:cNvSpPr/>
              <p:nvPr/>
            </p:nvSpPr>
            <p:spPr>
              <a:xfrm>
                <a:off x="6929817" y="4985766"/>
                <a:ext cx="578546" cy="256223"/>
              </a:xfrm>
              <a:custGeom>
                <a:avLst/>
                <a:gdLst>
                  <a:gd name="connsiteX0" fmla="*/ 8383 w 578546"/>
                  <a:gd name="connsiteY0" fmla="*/ 254889 h 256223"/>
                  <a:gd name="connsiteX1" fmla="*/ 568072 w 578546"/>
                  <a:gd name="connsiteY1" fmla="*/ 234315 h 256223"/>
                  <a:gd name="connsiteX2" fmla="*/ 578454 w 578546"/>
                  <a:gd name="connsiteY2" fmla="*/ 0 h 256223"/>
                  <a:gd name="connsiteX3" fmla="*/ 238983 w 578546"/>
                  <a:gd name="connsiteY3" fmla="*/ 7620 h 256223"/>
                  <a:gd name="connsiteX4" fmla="*/ 242126 w 578546"/>
                  <a:gd name="connsiteY4" fmla="*/ 68771 h 256223"/>
                  <a:gd name="connsiteX5" fmla="*/ 24671 w 578546"/>
                  <a:gd name="connsiteY5" fmla="*/ 179737 h 256223"/>
                  <a:gd name="connsiteX6" fmla="*/ 8383 w 578546"/>
                  <a:gd name="connsiteY6" fmla="*/ 254889 h 256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546" h="256223">
                    <a:moveTo>
                      <a:pt x="8383" y="254889"/>
                    </a:moveTo>
                    <a:cubicBezTo>
                      <a:pt x="26766" y="260509"/>
                      <a:pt x="548546" y="247364"/>
                      <a:pt x="568072" y="234315"/>
                    </a:cubicBezTo>
                    <a:cubicBezTo>
                      <a:pt x="577121" y="228219"/>
                      <a:pt x="579025" y="117157"/>
                      <a:pt x="578454" y="0"/>
                    </a:cubicBezTo>
                    <a:lnTo>
                      <a:pt x="238983" y="7620"/>
                    </a:lnTo>
                    <a:lnTo>
                      <a:pt x="242126" y="68771"/>
                    </a:lnTo>
                    <a:cubicBezTo>
                      <a:pt x="242126" y="68771"/>
                      <a:pt x="44578" y="163163"/>
                      <a:pt x="24671" y="179737"/>
                    </a:cubicBezTo>
                    <a:cubicBezTo>
                      <a:pt x="4763" y="196310"/>
                      <a:pt x="-10001" y="249269"/>
                      <a:pt x="8383" y="254889"/>
                    </a:cubicBezTo>
                    <a:close/>
                  </a:path>
                </a:pathLst>
              </a:custGeom>
              <a:solidFill>
                <a:srgbClr val="C53F3F"/>
              </a:solidFill>
              <a:ln w="9525" cap="flat">
                <a:noFill/>
                <a:prstDash val="solid"/>
                <a:miter/>
              </a:ln>
            </p:spPr>
            <p:txBody>
              <a:bodyPr rtlCol="0" anchor="ctr"/>
              <a:lstStyle/>
              <a:p>
                <a:endParaRPr lang="zh-CN" altLang="en-US"/>
              </a:p>
            </p:txBody>
          </p:sp>
          <p:sp>
            <p:nvSpPr>
              <p:cNvPr id="22" name="任意多边形: 形状 21"/>
              <p:cNvSpPr/>
              <p:nvPr/>
            </p:nvSpPr>
            <p:spPr>
              <a:xfrm>
                <a:off x="6944093" y="5207982"/>
                <a:ext cx="528673" cy="13170"/>
              </a:xfrm>
              <a:custGeom>
                <a:avLst/>
                <a:gdLst>
                  <a:gd name="connsiteX0" fmla="*/ 1060 w 528673"/>
                  <a:gd name="connsiteY0" fmla="*/ 11717 h 13170"/>
                  <a:gd name="connsiteX1" fmla="*/ 528173 w 528673"/>
                  <a:gd name="connsiteY1" fmla="*/ 383 h 13170"/>
                  <a:gd name="connsiteX2" fmla="*/ 528173 w 528673"/>
                  <a:gd name="connsiteY2" fmla="*/ 954 h 13170"/>
                  <a:gd name="connsiteX3" fmla="*/ 1155 w 528673"/>
                  <a:gd name="connsiteY3" fmla="*/ 13146 h 13170"/>
                  <a:gd name="connsiteX4" fmla="*/ 1060 w 528673"/>
                  <a:gd name="connsiteY4" fmla="*/ 11717 h 13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73" h="13170">
                    <a:moveTo>
                      <a:pt x="1060" y="11717"/>
                    </a:moveTo>
                    <a:cubicBezTo>
                      <a:pt x="88499" y="7336"/>
                      <a:pt x="441401" y="-1999"/>
                      <a:pt x="528173" y="383"/>
                    </a:cubicBezTo>
                    <a:cubicBezTo>
                      <a:pt x="528840" y="383"/>
                      <a:pt x="528840" y="859"/>
                      <a:pt x="528173" y="954"/>
                    </a:cubicBezTo>
                    <a:cubicBezTo>
                      <a:pt x="441591" y="7145"/>
                      <a:pt x="88595" y="13623"/>
                      <a:pt x="1155" y="13146"/>
                    </a:cubicBezTo>
                    <a:cubicBezTo>
                      <a:pt x="-369" y="13051"/>
                      <a:pt x="-369" y="11717"/>
                      <a:pt x="1060" y="11717"/>
                    </a:cubicBezTo>
                    <a:close/>
                  </a:path>
                </a:pathLst>
              </a:custGeom>
              <a:solidFill>
                <a:srgbClr val="263238"/>
              </a:solidFill>
              <a:ln w="9525" cap="flat">
                <a:noFill/>
                <a:prstDash val="solid"/>
                <a:miter/>
              </a:ln>
            </p:spPr>
            <p:txBody>
              <a:bodyPr rtlCol="0" anchor="ctr"/>
              <a:lstStyle/>
              <a:p>
                <a:endParaRPr lang="zh-CN" altLang="en-US"/>
              </a:p>
            </p:txBody>
          </p:sp>
          <p:sp>
            <p:nvSpPr>
              <p:cNvPr id="23" name="任意多边形: 形状 22"/>
              <p:cNvSpPr/>
              <p:nvPr/>
            </p:nvSpPr>
            <p:spPr>
              <a:xfrm>
                <a:off x="7157032" y="5032176"/>
                <a:ext cx="105918" cy="26111"/>
              </a:xfrm>
              <a:custGeom>
                <a:avLst/>
                <a:gdLst>
                  <a:gd name="connsiteX0" fmla="*/ 2052 w 105918"/>
                  <a:gd name="connsiteY0" fmla="*/ 3215 h 26111"/>
                  <a:gd name="connsiteX1" fmla="*/ 105494 w 105918"/>
                  <a:gd name="connsiteY1" fmla="*/ 23979 h 26111"/>
                  <a:gd name="connsiteX2" fmla="*/ 104065 w 105918"/>
                  <a:gd name="connsiteY2" fmla="*/ 26075 h 26111"/>
                  <a:gd name="connsiteX3" fmla="*/ 2338 w 105918"/>
                  <a:gd name="connsiteY3" fmla="*/ 7596 h 26111"/>
                  <a:gd name="connsiteX4" fmla="*/ 5 w 105918"/>
                  <a:gd name="connsiteY4" fmla="*/ 5548 h 26111"/>
                  <a:gd name="connsiteX5" fmla="*/ 2053 w 105918"/>
                  <a:gd name="connsiteY5" fmla="*/ 3215 h 2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18" h="26111">
                    <a:moveTo>
                      <a:pt x="2052" y="3215"/>
                    </a:moveTo>
                    <a:cubicBezTo>
                      <a:pt x="36342" y="-4024"/>
                      <a:pt x="78252" y="167"/>
                      <a:pt x="105494" y="23979"/>
                    </a:cubicBezTo>
                    <a:cubicBezTo>
                      <a:pt x="106542" y="24932"/>
                      <a:pt x="105494" y="26360"/>
                      <a:pt x="104065" y="26075"/>
                    </a:cubicBezTo>
                    <a:cubicBezTo>
                      <a:pt x="70910" y="16314"/>
                      <a:pt x="36808" y="10119"/>
                      <a:pt x="2338" y="7596"/>
                    </a:cubicBezTo>
                    <a:cubicBezTo>
                      <a:pt x="1128" y="7675"/>
                      <a:pt x="83" y="6758"/>
                      <a:pt x="5" y="5548"/>
                    </a:cubicBezTo>
                    <a:cubicBezTo>
                      <a:pt x="-74" y="4338"/>
                      <a:pt x="843" y="3293"/>
                      <a:pt x="2053" y="3215"/>
                    </a:cubicBezTo>
                    <a:close/>
                  </a:path>
                </a:pathLst>
              </a:custGeom>
              <a:solidFill>
                <a:srgbClr val="263238"/>
              </a:solidFill>
              <a:ln w="9525" cap="flat">
                <a:noFill/>
                <a:prstDash val="solid"/>
                <a:miter/>
              </a:ln>
            </p:spPr>
            <p:txBody>
              <a:bodyPr rtlCol="0" anchor="ctr"/>
              <a:lstStyle/>
              <a:p>
                <a:endParaRPr lang="zh-CN" altLang="en-US"/>
              </a:p>
            </p:txBody>
          </p:sp>
          <p:sp>
            <p:nvSpPr>
              <p:cNvPr id="24" name="任意多边形: 形状 23"/>
              <p:cNvSpPr/>
              <p:nvPr/>
            </p:nvSpPr>
            <p:spPr>
              <a:xfrm>
                <a:off x="7132607" y="5047755"/>
                <a:ext cx="105484" cy="26153"/>
              </a:xfrm>
              <a:custGeom>
                <a:avLst/>
                <a:gdLst>
                  <a:gd name="connsiteX0" fmla="*/ 1618 w 105484"/>
                  <a:gd name="connsiteY0" fmla="*/ 3256 h 26153"/>
                  <a:gd name="connsiteX1" fmla="*/ 105059 w 105484"/>
                  <a:gd name="connsiteY1" fmla="*/ 24021 h 26153"/>
                  <a:gd name="connsiteX2" fmla="*/ 103631 w 105484"/>
                  <a:gd name="connsiteY2" fmla="*/ 26116 h 26153"/>
                  <a:gd name="connsiteX3" fmla="*/ 1904 w 105484"/>
                  <a:gd name="connsiteY3" fmla="*/ 7543 h 26153"/>
                  <a:gd name="connsiteX4" fmla="*/ 19 w 105484"/>
                  <a:gd name="connsiteY4" fmla="*/ 5083 h 26153"/>
                  <a:gd name="connsiteX5" fmla="*/ 1618 w 105484"/>
                  <a:gd name="connsiteY5" fmla="*/ 3256 h 26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53">
                    <a:moveTo>
                      <a:pt x="1618" y="3256"/>
                    </a:moveTo>
                    <a:cubicBezTo>
                      <a:pt x="35908" y="-4078"/>
                      <a:pt x="77818" y="208"/>
                      <a:pt x="105059" y="24021"/>
                    </a:cubicBezTo>
                    <a:cubicBezTo>
                      <a:pt x="106107" y="24973"/>
                      <a:pt x="105059" y="26402"/>
                      <a:pt x="103631" y="26116"/>
                    </a:cubicBezTo>
                    <a:cubicBezTo>
                      <a:pt x="70481" y="16314"/>
                      <a:pt x="36378" y="10087"/>
                      <a:pt x="1904" y="7543"/>
                    </a:cubicBezTo>
                    <a:cubicBezTo>
                      <a:pt x="704" y="7384"/>
                      <a:pt x="-140" y="6283"/>
                      <a:pt x="19" y="5083"/>
                    </a:cubicBezTo>
                    <a:cubicBezTo>
                      <a:pt x="135" y="4208"/>
                      <a:pt x="765" y="3488"/>
                      <a:pt x="1618" y="3256"/>
                    </a:cubicBezTo>
                    <a:close/>
                  </a:path>
                </a:pathLst>
              </a:custGeom>
              <a:solidFill>
                <a:srgbClr val="263238"/>
              </a:solidFill>
              <a:ln w="9525" cap="flat">
                <a:noFill/>
                <a:prstDash val="solid"/>
                <a:miter/>
              </a:ln>
            </p:spPr>
            <p:txBody>
              <a:bodyPr rtlCol="0" anchor="ctr"/>
              <a:lstStyle/>
              <a:p>
                <a:endParaRPr lang="zh-CN" altLang="en-US"/>
              </a:p>
            </p:txBody>
          </p:sp>
          <p:sp>
            <p:nvSpPr>
              <p:cNvPr id="25" name="任意多边形: 形状 24"/>
              <p:cNvSpPr/>
              <p:nvPr/>
            </p:nvSpPr>
            <p:spPr>
              <a:xfrm>
                <a:off x="7108508" y="5063359"/>
                <a:ext cx="105484" cy="26168"/>
              </a:xfrm>
              <a:custGeom>
                <a:avLst/>
                <a:gdLst>
                  <a:gd name="connsiteX0" fmla="*/ 1618 w 105484"/>
                  <a:gd name="connsiteY0" fmla="*/ 3273 h 26168"/>
                  <a:gd name="connsiteX1" fmla="*/ 105059 w 105484"/>
                  <a:gd name="connsiteY1" fmla="*/ 24038 h 26168"/>
                  <a:gd name="connsiteX2" fmla="*/ 103631 w 105484"/>
                  <a:gd name="connsiteY2" fmla="*/ 26133 h 26168"/>
                  <a:gd name="connsiteX3" fmla="*/ 1904 w 105484"/>
                  <a:gd name="connsiteY3" fmla="*/ 7559 h 26168"/>
                  <a:gd name="connsiteX4" fmla="*/ 19 w 105484"/>
                  <a:gd name="connsiteY4" fmla="*/ 5100 h 26168"/>
                  <a:gd name="connsiteX5" fmla="*/ 1618 w 105484"/>
                  <a:gd name="connsiteY5" fmla="*/ 3273 h 2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68">
                    <a:moveTo>
                      <a:pt x="1618" y="3273"/>
                    </a:moveTo>
                    <a:cubicBezTo>
                      <a:pt x="35908" y="-4061"/>
                      <a:pt x="77818" y="130"/>
                      <a:pt x="105059" y="24038"/>
                    </a:cubicBezTo>
                    <a:cubicBezTo>
                      <a:pt x="106107" y="24895"/>
                      <a:pt x="105059" y="26419"/>
                      <a:pt x="103631" y="26133"/>
                    </a:cubicBezTo>
                    <a:cubicBezTo>
                      <a:pt x="70492" y="16285"/>
                      <a:pt x="36384" y="10057"/>
                      <a:pt x="1904" y="7559"/>
                    </a:cubicBezTo>
                    <a:cubicBezTo>
                      <a:pt x="704" y="7401"/>
                      <a:pt x="-140" y="6299"/>
                      <a:pt x="19" y="5100"/>
                    </a:cubicBezTo>
                    <a:cubicBezTo>
                      <a:pt x="135" y="4225"/>
                      <a:pt x="765" y="3504"/>
                      <a:pt x="1618" y="3273"/>
                    </a:cubicBezTo>
                    <a:close/>
                  </a:path>
                </a:pathLst>
              </a:custGeom>
              <a:solidFill>
                <a:srgbClr val="263238"/>
              </a:solidFill>
              <a:ln w="9525" cap="flat">
                <a:noFill/>
                <a:prstDash val="solid"/>
                <a:miter/>
              </a:ln>
            </p:spPr>
            <p:txBody>
              <a:bodyPr rtlCol="0" anchor="ctr"/>
              <a:lstStyle/>
              <a:p>
                <a:endParaRPr lang="zh-CN" altLang="en-US"/>
              </a:p>
            </p:txBody>
          </p:sp>
          <p:sp>
            <p:nvSpPr>
              <p:cNvPr id="26" name="任意多边形: 形状 25"/>
              <p:cNvSpPr/>
              <p:nvPr/>
            </p:nvSpPr>
            <p:spPr>
              <a:xfrm>
                <a:off x="7084277" y="5078946"/>
                <a:ext cx="105236" cy="26132"/>
              </a:xfrm>
              <a:custGeom>
                <a:avLst/>
                <a:gdLst>
                  <a:gd name="connsiteX0" fmla="*/ 1465 w 105236"/>
                  <a:gd name="connsiteY0" fmla="*/ 3213 h 26132"/>
                  <a:gd name="connsiteX1" fmla="*/ 104811 w 105236"/>
                  <a:gd name="connsiteY1" fmla="*/ 24072 h 26132"/>
                  <a:gd name="connsiteX2" fmla="*/ 103382 w 105236"/>
                  <a:gd name="connsiteY2" fmla="*/ 26072 h 26132"/>
                  <a:gd name="connsiteX3" fmla="*/ 1655 w 105236"/>
                  <a:gd name="connsiteY3" fmla="*/ 7404 h 26132"/>
                  <a:gd name="connsiteX4" fmla="*/ 67 w 105236"/>
                  <a:gd name="connsiteY4" fmla="*/ 4744 h 26132"/>
                  <a:gd name="connsiteX5" fmla="*/ 1465 w 105236"/>
                  <a:gd name="connsiteY5" fmla="*/ 3213 h 2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36" h="26132">
                    <a:moveTo>
                      <a:pt x="1465" y="3213"/>
                    </a:moveTo>
                    <a:cubicBezTo>
                      <a:pt x="35660" y="-4027"/>
                      <a:pt x="77665" y="164"/>
                      <a:pt x="104811" y="24072"/>
                    </a:cubicBezTo>
                    <a:cubicBezTo>
                      <a:pt x="105859" y="24929"/>
                      <a:pt x="104811" y="26454"/>
                      <a:pt x="103382" y="26072"/>
                    </a:cubicBezTo>
                    <a:cubicBezTo>
                      <a:pt x="70237" y="16236"/>
                      <a:pt x="36133" y="9978"/>
                      <a:pt x="1655" y="7404"/>
                    </a:cubicBezTo>
                    <a:cubicBezTo>
                      <a:pt x="482" y="7108"/>
                      <a:pt x="-229" y="5917"/>
                      <a:pt x="67" y="4744"/>
                    </a:cubicBezTo>
                    <a:cubicBezTo>
                      <a:pt x="247" y="4031"/>
                      <a:pt x="772" y="3456"/>
                      <a:pt x="1465" y="3213"/>
                    </a:cubicBezTo>
                    <a:close/>
                  </a:path>
                </a:pathLst>
              </a:custGeom>
              <a:solidFill>
                <a:srgbClr val="263238"/>
              </a:solidFill>
              <a:ln w="9525" cap="flat">
                <a:noFill/>
                <a:prstDash val="solid"/>
                <a:miter/>
              </a:ln>
            </p:spPr>
            <p:txBody>
              <a:bodyPr rtlCol="0" anchor="ctr"/>
              <a:lstStyle/>
              <a:p>
                <a:endParaRPr lang="zh-CN" altLang="en-US"/>
              </a:p>
            </p:txBody>
          </p:sp>
          <p:sp>
            <p:nvSpPr>
              <p:cNvPr id="27" name="任意多边形: 形状 26"/>
              <p:cNvSpPr/>
              <p:nvPr/>
            </p:nvSpPr>
            <p:spPr>
              <a:xfrm>
                <a:off x="7088971" y="4946077"/>
                <a:ext cx="113115" cy="95250"/>
              </a:xfrm>
              <a:custGeom>
                <a:avLst/>
                <a:gdLst>
                  <a:gd name="connsiteX0" fmla="*/ 21251 w 113115"/>
                  <a:gd name="connsiteY0" fmla="*/ 59977 h 95250"/>
                  <a:gd name="connsiteX1" fmla="*/ 106976 w 113115"/>
                  <a:gd name="connsiteY1" fmla="*/ 95029 h 95250"/>
                  <a:gd name="connsiteX2" fmla="*/ 112214 w 113115"/>
                  <a:gd name="connsiteY2" fmla="*/ 90552 h 95250"/>
                  <a:gd name="connsiteX3" fmla="*/ 113114 w 113115"/>
                  <a:gd name="connsiteY3" fmla="*/ 89550 h 95250"/>
                  <a:gd name="connsiteX4" fmla="*/ 113071 w 113115"/>
                  <a:gd name="connsiteY4" fmla="*/ 89314 h 95250"/>
                  <a:gd name="connsiteX5" fmla="*/ 58017 w 113115"/>
                  <a:gd name="connsiteY5" fmla="*/ 11780 h 95250"/>
                  <a:gd name="connsiteX6" fmla="*/ 4963 w 113115"/>
                  <a:gd name="connsiteY6" fmla="*/ 11304 h 95250"/>
                  <a:gd name="connsiteX7" fmla="*/ 21251 w 113115"/>
                  <a:gd name="connsiteY7" fmla="*/ 59977 h 95250"/>
                  <a:gd name="connsiteX8" fmla="*/ 11726 w 113115"/>
                  <a:gd name="connsiteY8" fmla="*/ 32449 h 95250"/>
                  <a:gd name="connsiteX9" fmla="*/ 56207 w 113115"/>
                  <a:gd name="connsiteY9" fmla="*/ 22924 h 95250"/>
                  <a:gd name="connsiteX10" fmla="*/ 75257 w 113115"/>
                  <a:gd name="connsiteY10" fmla="*/ 41974 h 95250"/>
                  <a:gd name="connsiteX11" fmla="*/ 108404 w 113115"/>
                  <a:gd name="connsiteY11" fmla="*/ 86551 h 95250"/>
                  <a:gd name="connsiteX12" fmla="*/ 66399 w 113115"/>
                  <a:gd name="connsiteY12" fmla="*/ 71216 h 95250"/>
                  <a:gd name="connsiteX13" fmla="*/ 11726 w 113115"/>
                  <a:gd name="connsiteY13" fmla="*/ 3244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15" h="95250">
                    <a:moveTo>
                      <a:pt x="21251" y="59977"/>
                    </a:moveTo>
                    <a:cubicBezTo>
                      <a:pt x="46015" y="78264"/>
                      <a:pt x="77924" y="85218"/>
                      <a:pt x="106976" y="95029"/>
                    </a:cubicBezTo>
                    <a:cubicBezTo>
                      <a:pt x="109928" y="96076"/>
                      <a:pt x="112214" y="93219"/>
                      <a:pt x="112214" y="90552"/>
                    </a:cubicBezTo>
                    <a:cubicBezTo>
                      <a:pt x="112739" y="90524"/>
                      <a:pt x="113143" y="90075"/>
                      <a:pt x="113114" y="89550"/>
                    </a:cubicBezTo>
                    <a:cubicBezTo>
                      <a:pt x="113110" y="89470"/>
                      <a:pt x="113096" y="89390"/>
                      <a:pt x="113071" y="89314"/>
                    </a:cubicBezTo>
                    <a:cubicBezTo>
                      <a:pt x="101821" y="59096"/>
                      <a:pt x="82837" y="32361"/>
                      <a:pt x="58017" y="11780"/>
                    </a:cubicBezTo>
                    <a:cubicBezTo>
                      <a:pt x="43348" y="64"/>
                      <a:pt x="18012" y="-7270"/>
                      <a:pt x="4963" y="11304"/>
                    </a:cubicBezTo>
                    <a:cubicBezTo>
                      <a:pt x="-8087" y="29878"/>
                      <a:pt x="7153" y="49309"/>
                      <a:pt x="21251" y="59977"/>
                    </a:cubicBezTo>
                    <a:close/>
                    <a:moveTo>
                      <a:pt x="11726" y="32449"/>
                    </a:moveTo>
                    <a:cubicBezTo>
                      <a:pt x="4772" y="-5079"/>
                      <a:pt x="45730" y="13399"/>
                      <a:pt x="56207" y="22924"/>
                    </a:cubicBezTo>
                    <a:cubicBezTo>
                      <a:pt x="62981" y="28836"/>
                      <a:pt x="69345" y="35201"/>
                      <a:pt x="75257" y="41974"/>
                    </a:cubicBezTo>
                    <a:cubicBezTo>
                      <a:pt x="87544" y="55976"/>
                      <a:pt x="97641" y="71502"/>
                      <a:pt x="108404" y="86551"/>
                    </a:cubicBezTo>
                    <a:cubicBezTo>
                      <a:pt x="94593" y="80836"/>
                      <a:pt x="80401" y="76455"/>
                      <a:pt x="66399" y="71216"/>
                    </a:cubicBezTo>
                    <a:cubicBezTo>
                      <a:pt x="49444" y="65120"/>
                      <a:pt x="15631" y="53214"/>
                      <a:pt x="11726" y="32449"/>
                    </a:cubicBezTo>
                    <a:close/>
                  </a:path>
                </a:pathLst>
              </a:custGeom>
              <a:solidFill>
                <a:srgbClr val="263238"/>
              </a:solidFill>
              <a:ln w="9525" cap="flat">
                <a:noFill/>
                <a:prstDash val="solid"/>
                <a:miter/>
              </a:ln>
            </p:spPr>
            <p:txBody>
              <a:bodyPr rtlCol="0" anchor="ctr"/>
              <a:lstStyle/>
              <a:p>
                <a:endParaRPr lang="zh-CN" altLang="en-US"/>
              </a:p>
            </p:txBody>
          </p:sp>
          <p:sp>
            <p:nvSpPr>
              <p:cNvPr id="28" name="任意多边形: 形状 27"/>
              <p:cNvSpPr/>
              <p:nvPr/>
            </p:nvSpPr>
            <p:spPr>
              <a:xfrm>
                <a:off x="7193214" y="4963410"/>
                <a:ext cx="124118" cy="77508"/>
              </a:xfrm>
              <a:custGeom>
                <a:avLst/>
                <a:gdLst>
                  <a:gd name="connsiteX0" fmla="*/ 121986 w 124118"/>
                  <a:gd name="connsiteY0" fmla="*/ 16641 h 77508"/>
                  <a:gd name="connsiteX1" fmla="*/ 69884 w 124118"/>
                  <a:gd name="connsiteY1" fmla="*/ 6163 h 77508"/>
                  <a:gd name="connsiteX2" fmla="*/ 161 w 124118"/>
                  <a:gd name="connsiteY2" fmla="*/ 70647 h 77508"/>
                  <a:gd name="connsiteX3" fmla="*/ 423 w 124118"/>
                  <a:gd name="connsiteY3" fmla="*/ 71969 h 77508"/>
                  <a:gd name="connsiteX4" fmla="*/ 638 w 124118"/>
                  <a:gd name="connsiteY4" fmla="*/ 72076 h 77508"/>
                  <a:gd name="connsiteX5" fmla="*/ 3622 w 124118"/>
                  <a:gd name="connsiteY5" fmla="*/ 77352 h 77508"/>
                  <a:gd name="connsiteX6" fmla="*/ 4924 w 124118"/>
                  <a:gd name="connsiteY6" fmla="*/ 77505 h 77508"/>
                  <a:gd name="connsiteX7" fmla="*/ 95697 w 124118"/>
                  <a:gd name="connsiteY7" fmla="*/ 60837 h 77508"/>
                  <a:gd name="connsiteX8" fmla="*/ 121986 w 124118"/>
                  <a:gd name="connsiteY8" fmla="*/ 16641 h 77508"/>
                  <a:gd name="connsiteX9" fmla="*/ 49406 w 124118"/>
                  <a:gd name="connsiteY9" fmla="*/ 62551 h 77508"/>
                  <a:gd name="connsiteX10" fmla="*/ 5209 w 124118"/>
                  <a:gd name="connsiteY10" fmla="*/ 68933 h 77508"/>
                  <a:gd name="connsiteX11" fmla="*/ 46738 w 124118"/>
                  <a:gd name="connsiteY11" fmla="*/ 32167 h 77508"/>
                  <a:gd name="connsiteX12" fmla="*/ 69027 w 124118"/>
                  <a:gd name="connsiteY12" fmla="*/ 17117 h 77508"/>
                  <a:gd name="connsiteX13" fmla="*/ 110556 w 124118"/>
                  <a:gd name="connsiteY13" fmla="*/ 36167 h 77508"/>
                  <a:gd name="connsiteX14" fmla="*/ 49406 w 124118"/>
                  <a:gd name="connsiteY14" fmla="*/ 62551 h 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118" h="77508">
                    <a:moveTo>
                      <a:pt x="121986" y="16641"/>
                    </a:moveTo>
                    <a:cubicBezTo>
                      <a:pt x="113128" y="-4600"/>
                      <a:pt x="86648" y="-2409"/>
                      <a:pt x="69884" y="6163"/>
                    </a:cubicBezTo>
                    <a:cubicBezTo>
                      <a:pt x="41375" y="21150"/>
                      <a:pt x="17325" y="43394"/>
                      <a:pt x="161" y="70647"/>
                    </a:cubicBezTo>
                    <a:cubicBezTo>
                      <a:pt x="-132" y="71085"/>
                      <a:pt x="-14" y="71676"/>
                      <a:pt x="423" y="71969"/>
                    </a:cubicBezTo>
                    <a:cubicBezTo>
                      <a:pt x="490" y="72014"/>
                      <a:pt x="562" y="72050"/>
                      <a:pt x="638" y="72076"/>
                    </a:cubicBezTo>
                    <a:cubicBezTo>
                      <a:pt x="5" y="74357"/>
                      <a:pt x="1341" y="76719"/>
                      <a:pt x="3622" y="77352"/>
                    </a:cubicBezTo>
                    <a:cubicBezTo>
                      <a:pt x="4045" y="77470"/>
                      <a:pt x="4485" y="77521"/>
                      <a:pt x="4924" y="77505"/>
                    </a:cubicBezTo>
                    <a:cubicBezTo>
                      <a:pt x="34927" y="73791"/>
                      <a:pt x="67598" y="73600"/>
                      <a:pt x="95697" y="60837"/>
                    </a:cubicBezTo>
                    <a:cubicBezTo>
                      <a:pt x="112461" y="53312"/>
                      <a:pt x="130368" y="37215"/>
                      <a:pt x="121986" y="16641"/>
                    </a:cubicBezTo>
                    <a:close/>
                    <a:moveTo>
                      <a:pt x="49406" y="62551"/>
                    </a:moveTo>
                    <a:cubicBezTo>
                      <a:pt x="34642" y="64742"/>
                      <a:pt x="19878" y="66171"/>
                      <a:pt x="5209" y="68933"/>
                    </a:cubicBezTo>
                    <a:cubicBezTo>
                      <a:pt x="18417" y="55978"/>
                      <a:pt x="32278" y="43706"/>
                      <a:pt x="46738" y="32167"/>
                    </a:cubicBezTo>
                    <a:cubicBezTo>
                      <a:pt x="53850" y="26695"/>
                      <a:pt x="61294" y="21669"/>
                      <a:pt x="69027" y="17117"/>
                    </a:cubicBezTo>
                    <a:cubicBezTo>
                      <a:pt x="81124" y="10450"/>
                      <a:pt x="125224" y="544"/>
                      <a:pt x="110556" y="36167"/>
                    </a:cubicBezTo>
                    <a:cubicBezTo>
                      <a:pt x="102936" y="55312"/>
                      <a:pt x="66931" y="59980"/>
                      <a:pt x="49406" y="62551"/>
                    </a:cubicBezTo>
                    <a:close/>
                  </a:path>
                </a:pathLst>
              </a:custGeom>
              <a:solidFill>
                <a:srgbClr val="263238"/>
              </a:solidFill>
              <a:ln w="9525" cap="flat">
                <a:noFill/>
                <a:prstDash val="solid"/>
                <a:miter/>
              </a:ln>
            </p:spPr>
            <p:txBody>
              <a:bodyPr rtlCol="0" anchor="ctr"/>
              <a:lstStyle/>
              <a:p>
                <a:endParaRPr lang="zh-CN" altLang="en-US"/>
              </a:p>
            </p:txBody>
          </p:sp>
          <p:sp>
            <p:nvSpPr>
              <p:cNvPr id="29" name="任意多边形: 形状 28"/>
              <p:cNvSpPr/>
              <p:nvPr/>
            </p:nvSpPr>
            <p:spPr>
              <a:xfrm>
                <a:off x="7266527" y="5003577"/>
                <a:ext cx="241851" cy="232124"/>
              </a:xfrm>
              <a:custGeom>
                <a:avLst/>
                <a:gdLst>
                  <a:gd name="connsiteX0" fmla="*/ 0 w 241851"/>
                  <a:gd name="connsiteY0" fmla="*/ 232124 h 232124"/>
                  <a:gd name="connsiteX1" fmla="*/ 231362 w 241851"/>
                  <a:gd name="connsiteY1" fmla="*/ 216503 h 232124"/>
                  <a:gd name="connsiteX2" fmla="*/ 241840 w 241851"/>
                  <a:gd name="connsiteY2" fmla="*/ 0 h 232124"/>
                </a:gdLst>
                <a:ahLst/>
                <a:cxnLst>
                  <a:cxn ang="0">
                    <a:pos x="connsiteX0" y="connsiteY0"/>
                  </a:cxn>
                  <a:cxn ang="0">
                    <a:pos x="connsiteX1" y="connsiteY1"/>
                  </a:cxn>
                  <a:cxn ang="0">
                    <a:pos x="connsiteX2" y="connsiteY2"/>
                  </a:cxn>
                </a:cxnLst>
                <a:rect l="l" t="t" r="r" b="b"/>
                <a:pathLst>
                  <a:path w="241851" h="232124">
                    <a:moveTo>
                      <a:pt x="0" y="232124"/>
                    </a:moveTo>
                    <a:cubicBezTo>
                      <a:pt x="117157" y="227933"/>
                      <a:pt x="222790" y="222599"/>
                      <a:pt x="231362" y="216503"/>
                    </a:cubicBezTo>
                    <a:cubicBezTo>
                      <a:pt x="239934" y="210407"/>
                      <a:pt x="242030" y="110395"/>
                      <a:pt x="241840" y="0"/>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0" name="任意多边形: 形状 29"/>
              <p:cNvSpPr/>
              <p:nvPr/>
            </p:nvSpPr>
            <p:spPr>
              <a:xfrm rot="-220800">
                <a:off x="7292330" y="4458174"/>
                <a:ext cx="70389" cy="447579"/>
              </a:xfrm>
              <a:custGeom>
                <a:avLst/>
                <a:gdLst>
                  <a:gd name="connsiteX0" fmla="*/ 0 w 70389"/>
                  <a:gd name="connsiteY0" fmla="*/ 0 h 447579"/>
                  <a:gd name="connsiteX1" fmla="*/ 70390 w 70389"/>
                  <a:gd name="connsiteY1" fmla="*/ 0 h 447579"/>
                  <a:gd name="connsiteX2" fmla="*/ 70390 w 70389"/>
                  <a:gd name="connsiteY2" fmla="*/ 447580 h 447579"/>
                  <a:gd name="connsiteX3" fmla="*/ 0 w 70389"/>
                  <a:gd name="connsiteY3" fmla="*/ 447580 h 447579"/>
                </a:gdLst>
                <a:ahLst/>
                <a:cxnLst>
                  <a:cxn ang="0">
                    <a:pos x="connsiteX0" y="connsiteY0"/>
                  </a:cxn>
                  <a:cxn ang="0">
                    <a:pos x="connsiteX1" y="connsiteY1"/>
                  </a:cxn>
                  <a:cxn ang="0">
                    <a:pos x="connsiteX2" y="connsiteY2"/>
                  </a:cxn>
                  <a:cxn ang="0">
                    <a:pos x="connsiteX3" y="connsiteY3"/>
                  </a:cxn>
                </a:cxnLst>
                <a:rect l="l" t="t" r="r" b="b"/>
                <a:pathLst>
                  <a:path w="70389" h="447579">
                    <a:moveTo>
                      <a:pt x="0" y="0"/>
                    </a:moveTo>
                    <a:lnTo>
                      <a:pt x="70390" y="0"/>
                    </a:lnTo>
                    <a:lnTo>
                      <a:pt x="70390" y="447580"/>
                    </a:lnTo>
                    <a:lnTo>
                      <a:pt x="0" y="447580"/>
                    </a:lnTo>
                    <a:close/>
                  </a:path>
                </a:pathLst>
              </a:custGeom>
              <a:solidFill>
                <a:srgbClr val="DBDBDB"/>
              </a:solidFill>
              <a:ln w="9525" cap="flat">
                <a:noFill/>
                <a:prstDash val="solid"/>
                <a:miter/>
              </a:ln>
            </p:spPr>
            <p:txBody>
              <a:bodyPr rtlCol="0" anchor="ctr"/>
              <a:lstStyle/>
              <a:p>
                <a:endParaRPr lang="zh-CN" altLang="en-US"/>
              </a:p>
            </p:txBody>
          </p:sp>
          <p:sp>
            <p:nvSpPr>
              <p:cNvPr id="31" name="任意多边形: 形状 30"/>
              <p:cNvSpPr/>
              <p:nvPr/>
            </p:nvSpPr>
            <p:spPr>
              <a:xfrm>
                <a:off x="7256149" y="4540726"/>
                <a:ext cx="126205" cy="64223"/>
              </a:xfrm>
              <a:custGeom>
                <a:avLst/>
                <a:gdLst>
                  <a:gd name="connsiteX0" fmla="*/ 377 w 126205"/>
                  <a:gd name="connsiteY0" fmla="*/ 12890 h 64223"/>
                  <a:gd name="connsiteX1" fmla="*/ 30857 w 126205"/>
                  <a:gd name="connsiteY1" fmla="*/ 61086 h 64223"/>
                  <a:gd name="connsiteX2" fmla="*/ 100961 w 126205"/>
                  <a:gd name="connsiteY2" fmla="*/ 58705 h 64223"/>
                  <a:gd name="connsiteX3" fmla="*/ 126202 w 126205"/>
                  <a:gd name="connsiteY3" fmla="*/ 7842 h 64223"/>
                  <a:gd name="connsiteX4" fmla="*/ 377 w 126205"/>
                  <a:gd name="connsiteY4" fmla="*/ 12890 h 64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205" h="64223">
                    <a:moveTo>
                      <a:pt x="377" y="12890"/>
                    </a:moveTo>
                    <a:cubicBezTo>
                      <a:pt x="-3338" y="15652"/>
                      <a:pt x="21427" y="57276"/>
                      <a:pt x="30857" y="61086"/>
                    </a:cubicBezTo>
                    <a:cubicBezTo>
                      <a:pt x="40286" y="64896"/>
                      <a:pt x="83911" y="66420"/>
                      <a:pt x="100961" y="58705"/>
                    </a:cubicBezTo>
                    <a:cubicBezTo>
                      <a:pt x="109152" y="54990"/>
                      <a:pt x="126487" y="11080"/>
                      <a:pt x="126202" y="7842"/>
                    </a:cubicBezTo>
                    <a:cubicBezTo>
                      <a:pt x="125916" y="4603"/>
                      <a:pt x="32857" y="-10637"/>
                      <a:pt x="377" y="12890"/>
                    </a:cubicBezTo>
                    <a:close/>
                  </a:path>
                </a:pathLst>
              </a:custGeom>
              <a:solidFill>
                <a:srgbClr val="C7C7C7"/>
              </a:solidFill>
              <a:ln w="9525" cap="flat">
                <a:noFill/>
                <a:prstDash val="solid"/>
                <a:miter/>
              </a:ln>
            </p:spPr>
            <p:txBody>
              <a:bodyPr rtlCol="0" anchor="ctr"/>
              <a:lstStyle/>
              <a:p>
                <a:endParaRPr lang="zh-CN" altLang="en-US"/>
              </a:p>
            </p:txBody>
          </p:sp>
          <p:sp>
            <p:nvSpPr>
              <p:cNvPr id="32" name="任意多边形: 形状 31"/>
              <p:cNvSpPr/>
              <p:nvPr/>
            </p:nvSpPr>
            <p:spPr>
              <a:xfrm>
                <a:off x="7279953" y="4858810"/>
                <a:ext cx="126102" cy="64288"/>
              </a:xfrm>
              <a:custGeom>
                <a:avLst/>
                <a:gdLst>
                  <a:gd name="connsiteX0" fmla="*/ 125734 w 126102"/>
                  <a:gd name="connsiteY0" fmla="*/ 50280 h 64288"/>
                  <a:gd name="connsiteX1" fmla="*/ 94587 w 126102"/>
                  <a:gd name="connsiteY1" fmla="*/ 2655 h 64288"/>
                  <a:gd name="connsiteX2" fmla="*/ 24483 w 126102"/>
                  <a:gd name="connsiteY2" fmla="*/ 6084 h 64288"/>
                  <a:gd name="connsiteX3" fmla="*/ 4 w 126102"/>
                  <a:gd name="connsiteY3" fmla="*/ 57328 h 64288"/>
                  <a:gd name="connsiteX4" fmla="*/ 125734 w 126102"/>
                  <a:gd name="connsiteY4" fmla="*/ 50280 h 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02" h="64288">
                    <a:moveTo>
                      <a:pt x="125734" y="50280"/>
                    </a:moveTo>
                    <a:cubicBezTo>
                      <a:pt x="129449" y="47517"/>
                      <a:pt x="104112" y="6179"/>
                      <a:pt x="94587" y="2655"/>
                    </a:cubicBezTo>
                    <a:cubicBezTo>
                      <a:pt x="85062" y="-870"/>
                      <a:pt x="41437" y="-1917"/>
                      <a:pt x="24483" y="6084"/>
                    </a:cubicBezTo>
                    <a:cubicBezTo>
                      <a:pt x="16387" y="9989"/>
                      <a:pt x="-282" y="53709"/>
                      <a:pt x="4" y="57328"/>
                    </a:cubicBezTo>
                    <a:cubicBezTo>
                      <a:pt x="289" y="60948"/>
                      <a:pt x="93635" y="74283"/>
                      <a:pt x="125734" y="50280"/>
                    </a:cubicBezTo>
                    <a:close/>
                  </a:path>
                </a:pathLst>
              </a:custGeom>
              <a:solidFill>
                <a:srgbClr val="C7C7C7"/>
              </a:solidFill>
              <a:ln w="9525" cap="flat">
                <a:noFill/>
                <a:prstDash val="solid"/>
                <a:miter/>
              </a:ln>
            </p:spPr>
            <p:txBody>
              <a:bodyPr rtlCol="0" anchor="ctr"/>
              <a:lstStyle/>
              <a:p>
                <a:endParaRPr lang="zh-CN" altLang="en-US"/>
              </a:p>
            </p:txBody>
          </p:sp>
          <p:sp>
            <p:nvSpPr>
              <p:cNvPr id="33" name="任意多边形: 形状 32"/>
              <p:cNvSpPr/>
              <p:nvPr/>
            </p:nvSpPr>
            <p:spPr>
              <a:xfrm>
                <a:off x="7108934" y="4297050"/>
                <a:ext cx="388238" cy="262782"/>
              </a:xfrm>
              <a:custGeom>
                <a:avLst/>
                <a:gdLst>
                  <a:gd name="connsiteX0" fmla="*/ 5478 w 388238"/>
                  <a:gd name="connsiteY0" fmla="*/ 26061 h 262782"/>
                  <a:gd name="connsiteX1" fmla="*/ 41578 w 388238"/>
                  <a:gd name="connsiteY1" fmla="*/ 207608 h 262782"/>
                  <a:gd name="connsiteX2" fmla="*/ 213980 w 388238"/>
                  <a:gd name="connsiteY2" fmla="*/ 262758 h 262782"/>
                  <a:gd name="connsiteX3" fmla="*/ 366381 w 388238"/>
                  <a:gd name="connsiteY3" fmla="*/ 202465 h 262782"/>
                  <a:gd name="connsiteX4" fmla="*/ 383621 w 388238"/>
                  <a:gd name="connsiteY4" fmla="*/ 58 h 262782"/>
                  <a:gd name="connsiteX5" fmla="*/ 5478 w 388238"/>
                  <a:gd name="connsiteY5" fmla="*/ 26061 h 26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38" h="262782">
                    <a:moveTo>
                      <a:pt x="5478" y="26061"/>
                    </a:moveTo>
                    <a:cubicBezTo>
                      <a:pt x="-13000" y="22156"/>
                      <a:pt x="19385" y="182271"/>
                      <a:pt x="41578" y="207608"/>
                    </a:cubicBezTo>
                    <a:cubicBezTo>
                      <a:pt x="67486" y="237135"/>
                      <a:pt x="140066" y="263710"/>
                      <a:pt x="213980" y="262758"/>
                    </a:cubicBezTo>
                    <a:cubicBezTo>
                      <a:pt x="277798" y="261996"/>
                      <a:pt x="342282" y="224658"/>
                      <a:pt x="366381" y="202465"/>
                    </a:cubicBezTo>
                    <a:cubicBezTo>
                      <a:pt x="390479" y="180271"/>
                      <a:pt x="392003" y="-3752"/>
                      <a:pt x="383621" y="58"/>
                    </a:cubicBezTo>
                    <a:cubicBezTo>
                      <a:pt x="347521" y="16727"/>
                      <a:pt x="238555" y="74925"/>
                      <a:pt x="5478" y="26061"/>
                    </a:cubicBezTo>
                    <a:close/>
                  </a:path>
                </a:pathLst>
              </a:custGeom>
              <a:solidFill>
                <a:srgbClr val="A6A6A6"/>
              </a:solidFill>
              <a:ln w="9525" cap="flat">
                <a:noFill/>
                <a:prstDash val="solid"/>
                <a:miter/>
              </a:ln>
            </p:spPr>
            <p:txBody>
              <a:bodyPr rtlCol="0" anchor="ctr"/>
              <a:lstStyle/>
              <a:p>
                <a:endParaRPr lang="zh-CN" altLang="en-US"/>
              </a:p>
            </p:txBody>
          </p:sp>
          <p:sp>
            <p:nvSpPr>
              <p:cNvPr id="34" name="任意多边形: 形状 33"/>
              <p:cNvSpPr/>
              <p:nvPr/>
            </p:nvSpPr>
            <p:spPr>
              <a:xfrm>
                <a:off x="7358636" y="4715351"/>
                <a:ext cx="582215" cy="532233"/>
              </a:xfrm>
              <a:custGeom>
                <a:avLst/>
                <a:gdLst>
                  <a:gd name="connsiteX0" fmla="*/ 8380 w 582215"/>
                  <a:gd name="connsiteY0" fmla="*/ 530733 h 532233"/>
                  <a:gd name="connsiteX1" fmla="*/ 580927 w 582215"/>
                  <a:gd name="connsiteY1" fmla="*/ 511683 h 532233"/>
                  <a:gd name="connsiteX2" fmla="*/ 560544 w 582215"/>
                  <a:gd name="connsiteY2" fmla="*/ 0 h 532233"/>
                  <a:gd name="connsiteX3" fmla="*/ 225835 w 582215"/>
                  <a:gd name="connsiteY3" fmla="*/ 6477 h 532233"/>
                  <a:gd name="connsiteX4" fmla="*/ 242028 w 582215"/>
                  <a:gd name="connsiteY4" fmla="*/ 345662 h 532233"/>
                  <a:gd name="connsiteX5" fmla="*/ 24763 w 582215"/>
                  <a:gd name="connsiteY5" fmla="*/ 455676 h 532233"/>
                  <a:gd name="connsiteX6" fmla="*/ 8380 w 582215"/>
                  <a:gd name="connsiteY6" fmla="*/ 530733 h 53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215" h="532233">
                    <a:moveTo>
                      <a:pt x="8380" y="530733"/>
                    </a:moveTo>
                    <a:cubicBezTo>
                      <a:pt x="26667" y="536448"/>
                      <a:pt x="561401" y="524923"/>
                      <a:pt x="580927" y="511683"/>
                    </a:cubicBezTo>
                    <a:cubicBezTo>
                      <a:pt x="588452" y="506825"/>
                      <a:pt x="560544" y="0"/>
                      <a:pt x="560544" y="0"/>
                    </a:cubicBezTo>
                    <a:lnTo>
                      <a:pt x="225835" y="6477"/>
                    </a:lnTo>
                    <a:lnTo>
                      <a:pt x="242028" y="345662"/>
                    </a:lnTo>
                    <a:cubicBezTo>
                      <a:pt x="242028" y="345662"/>
                      <a:pt x="44765" y="439103"/>
                      <a:pt x="24763" y="455676"/>
                    </a:cubicBezTo>
                    <a:cubicBezTo>
                      <a:pt x="4760" y="472250"/>
                      <a:pt x="-10004" y="525113"/>
                      <a:pt x="8380" y="530733"/>
                    </a:cubicBezTo>
                    <a:close/>
                  </a:path>
                </a:pathLst>
              </a:custGeom>
              <a:solidFill>
                <a:srgbClr val="EB9481"/>
              </a:solidFill>
              <a:ln w="9525" cap="flat">
                <a:noFill/>
                <a:prstDash val="solid"/>
                <a:miter/>
              </a:ln>
            </p:spPr>
            <p:txBody>
              <a:bodyPr rtlCol="0" anchor="ctr"/>
              <a:lstStyle/>
              <a:p>
                <a:endParaRPr lang="zh-CN" altLang="en-US"/>
              </a:p>
            </p:txBody>
          </p:sp>
          <p:sp>
            <p:nvSpPr>
              <p:cNvPr id="35" name="任意多边形: 形状 34"/>
              <p:cNvSpPr/>
              <p:nvPr/>
            </p:nvSpPr>
            <p:spPr>
              <a:xfrm>
                <a:off x="7358543" y="4931759"/>
                <a:ext cx="582332" cy="315818"/>
              </a:xfrm>
              <a:custGeom>
                <a:avLst/>
                <a:gdLst>
                  <a:gd name="connsiteX0" fmla="*/ 8473 w 582332"/>
                  <a:gd name="connsiteY0" fmla="*/ 314325 h 315818"/>
                  <a:gd name="connsiteX1" fmla="*/ 581021 w 582332"/>
                  <a:gd name="connsiteY1" fmla="*/ 295275 h 315818"/>
                  <a:gd name="connsiteX2" fmla="*/ 571496 w 582332"/>
                  <a:gd name="connsiteY2" fmla="*/ 0 h 315818"/>
                  <a:gd name="connsiteX3" fmla="*/ 236120 w 582332"/>
                  <a:gd name="connsiteY3" fmla="*/ 10096 h 315818"/>
                  <a:gd name="connsiteX4" fmla="*/ 241740 w 582332"/>
                  <a:gd name="connsiteY4" fmla="*/ 128873 h 315818"/>
                  <a:gd name="connsiteX5" fmla="*/ 24475 w 582332"/>
                  <a:gd name="connsiteY5" fmla="*/ 239078 h 315818"/>
                  <a:gd name="connsiteX6" fmla="*/ 8473 w 582332"/>
                  <a:gd name="connsiteY6" fmla="*/ 314325 h 315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332" h="315818">
                    <a:moveTo>
                      <a:pt x="8473" y="314325"/>
                    </a:moveTo>
                    <a:cubicBezTo>
                      <a:pt x="26761" y="320040"/>
                      <a:pt x="561494" y="308420"/>
                      <a:pt x="581021" y="295275"/>
                    </a:cubicBezTo>
                    <a:cubicBezTo>
                      <a:pt x="585212" y="292608"/>
                      <a:pt x="578639" y="138589"/>
                      <a:pt x="571496" y="0"/>
                    </a:cubicBezTo>
                    <a:lnTo>
                      <a:pt x="236120" y="10096"/>
                    </a:lnTo>
                    <a:lnTo>
                      <a:pt x="241740" y="128873"/>
                    </a:lnTo>
                    <a:cubicBezTo>
                      <a:pt x="241740" y="128873"/>
                      <a:pt x="44477" y="222409"/>
                      <a:pt x="24475" y="239078"/>
                    </a:cubicBezTo>
                    <a:cubicBezTo>
                      <a:pt x="4472" y="255746"/>
                      <a:pt x="-9910" y="308610"/>
                      <a:pt x="8473" y="314325"/>
                    </a:cubicBezTo>
                    <a:close/>
                  </a:path>
                </a:pathLst>
              </a:custGeom>
              <a:solidFill>
                <a:srgbClr val="EBEBEB"/>
              </a:solidFill>
              <a:ln w="9525" cap="flat">
                <a:noFill/>
                <a:prstDash val="solid"/>
                <a:miter/>
              </a:ln>
            </p:spPr>
            <p:txBody>
              <a:bodyPr rtlCol="0" anchor="ctr"/>
              <a:lstStyle/>
              <a:p>
                <a:endParaRPr lang="zh-CN" altLang="en-US"/>
              </a:p>
            </p:txBody>
          </p:sp>
          <p:sp>
            <p:nvSpPr>
              <p:cNvPr id="36" name="任意多边形: 形状 35"/>
              <p:cNvSpPr/>
              <p:nvPr/>
            </p:nvSpPr>
            <p:spPr>
              <a:xfrm>
                <a:off x="7357515" y="4989004"/>
                <a:ext cx="585305" cy="258606"/>
              </a:xfrm>
              <a:custGeom>
                <a:avLst/>
                <a:gdLst>
                  <a:gd name="connsiteX0" fmla="*/ 8453 w 585305"/>
                  <a:gd name="connsiteY0" fmla="*/ 257175 h 258606"/>
                  <a:gd name="connsiteX1" fmla="*/ 582048 w 585305"/>
                  <a:gd name="connsiteY1" fmla="*/ 238125 h 258606"/>
                  <a:gd name="connsiteX2" fmla="*/ 577571 w 585305"/>
                  <a:gd name="connsiteY2" fmla="*/ 0 h 258606"/>
                  <a:gd name="connsiteX3" fmla="*/ 238196 w 585305"/>
                  <a:gd name="connsiteY3" fmla="*/ 8763 h 258606"/>
                  <a:gd name="connsiteX4" fmla="*/ 241529 w 585305"/>
                  <a:gd name="connsiteY4" fmla="*/ 69913 h 258606"/>
                  <a:gd name="connsiteX5" fmla="*/ 24455 w 585305"/>
                  <a:gd name="connsiteY5" fmla="*/ 181832 h 258606"/>
                  <a:gd name="connsiteX6" fmla="*/ 8453 w 585305"/>
                  <a:gd name="connsiteY6" fmla="*/ 257175 h 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305" h="258606">
                    <a:moveTo>
                      <a:pt x="8453" y="257175"/>
                    </a:moveTo>
                    <a:cubicBezTo>
                      <a:pt x="26931" y="262699"/>
                      <a:pt x="562522" y="251365"/>
                      <a:pt x="582048" y="238125"/>
                    </a:cubicBezTo>
                    <a:cubicBezTo>
                      <a:pt x="591097" y="232029"/>
                      <a:pt x="578524" y="117253"/>
                      <a:pt x="577571" y="0"/>
                    </a:cubicBezTo>
                    <a:lnTo>
                      <a:pt x="238196" y="8763"/>
                    </a:lnTo>
                    <a:lnTo>
                      <a:pt x="241529" y="69913"/>
                    </a:lnTo>
                    <a:cubicBezTo>
                      <a:pt x="241529" y="69913"/>
                      <a:pt x="44362" y="165163"/>
                      <a:pt x="24455" y="181832"/>
                    </a:cubicBezTo>
                    <a:cubicBezTo>
                      <a:pt x="4548" y="198501"/>
                      <a:pt x="-9931" y="251555"/>
                      <a:pt x="8453" y="257175"/>
                    </a:cubicBezTo>
                    <a:close/>
                  </a:path>
                </a:pathLst>
              </a:custGeom>
              <a:solidFill>
                <a:srgbClr val="C53F3F"/>
              </a:solidFill>
              <a:ln w="9525" cap="flat">
                <a:noFill/>
                <a:prstDash val="solid"/>
                <a:miter/>
              </a:ln>
            </p:spPr>
            <p:txBody>
              <a:bodyPr rtlCol="0" anchor="ctr"/>
              <a:lstStyle/>
              <a:p>
                <a:endParaRPr lang="zh-CN" altLang="en-US"/>
              </a:p>
            </p:txBody>
          </p:sp>
          <p:sp>
            <p:nvSpPr>
              <p:cNvPr id="37" name="任意多边形: 形状 36"/>
              <p:cNvSpPr/>
              <p:nvPr/>
            </p:nvSpPr>
            <p:spPr>
              <a:xfrm>
                <a:off x="7371528" y="5211545"/>
                <a:ext cx="528911" cy="14920"/>
              </a:xfrm>
              <a:custGeom>
                <a:avLst/>
                <a:gdLst>
                  <a:gd name="connsiteX0" fmla="*/ 1393 w 528911"/>
                  <a:gd name="connsiteY0" fmla="*/ 13489 h 14920"/>
                  <a:gd name="connsiteX1" fmla="*/ 528412 w 528911"/>
                  <a:gd name="connsiteY1" fmla="*/ 249 h 14920"/>
                  <a:gd name="connsiteX2" fmla="*/ 528412 w 528911"/>
                  <a:gd name="connsiteY2" fmla="*/ 820 h 14920"/>
                  <a:gd name="connsiteX3" fmla="*/ 1393 w 528911"/>
                  <a:gd name="connsiteY3" fmla="*/ 14917 h 14920"/>
                  <a:gd name="connsiteX4" fmla="*/ 1393 w 528911"/>
                  <a:gd name="connsiteY4" fmla="*/ 13489 h 14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911" h="14920">
                    <a:moveTo>
                      <a:pt x="1393" y="13489"/>
                    </a:moveTo>
                    <a:cubicBezTo>
                      <a:pt x="88738" y="8821"/>
                      <a:pt x="441639" y="-1752"/>
                      <a:pt x="528412" y="249"/>
                    </a:cubicBezTo>
                    <a:cubicBezTo>
                      <a:pt x="529078" y="249"/>
                      <a:pt x="529078" y="725"/>
                      <a:pt x="528412" y="820"/>
                    </a:cubicBezTo>
                    <a:cubicBezTo>
                      <a:pt x="441925" y="7297"/>
                      <a:pt x="88928" y="15108"/>
                      <a:pt x="1393" y="14917"/>
                    </a:cubicBezTo>
                    <a:cubicBezTo>
                      <a:pt x="-416" y="14917"/>
                      <a:pt x="-512" y="13584"/>
                      <a:pt x="1393" y="13489"/>
                    </a:cubicBezTo>
                    <a:close/>
                  </a:path>
                </a:pathLst>
              </a:custGeom>
              <a:solidFill>
                <a:srgbClr val="263238"/>
              </a:solidFill>
              <a:ln w="9525" cap="flat">
                <a:noFill/>
                <a:prstDash val="solid"/>
                <a:miter/>
              </a:ln>
            </p:spPr>
            <p:txBody>
              <a:bodyPr rtlCol="0" anchor="ctr"/>
              <a:lstStyle/>
              <a:p>
                <a:endParaRPr lang="zh-CN" altLang="en-US"/>
              </a:p>
            </p:txBody>
          </p:sp>
          <p:sp>
            <p:nvSpPr>
              <p:cNvPr id="38" name="任意多边形: 形状 37"/>
              <p:cNvSpPr/>
              <p:nvPr/>
            </p:nvSpPr>
            <p:spPr>
              <a:xfrm>
                <a:off x="7584038" y="5036699"/>
                <a:ext cx="106014" cy="25897"/>
              </a:xfrm>
              <a:custGeom>
                <a:avLst/>
                <a:gdLst>
                  <a:gd name="connsiteX0" fmla="*/ 2053 w 106014"/>
                  <a:gd name="connsiteY0" fmla="*/ 3359 h 25897"/>
                  <a:gd name="connsiteX1" fmla="*/ 105589 w 106014"/>
                  <a:gd name="connsiteY1" fmla="*/ 23742 h 25897"/>
                  <a:gd name="connsiteX2" fmla="*/ 104161 w 106014"/>
                  <a:gd name="connsiteY2" fmla="*/ 25838 h 25897"/>
                  <a:gd name="connsiteX3" fmla="*/ 2338 w 106014"/>
                  <a:gd name="connsiteY3" fmla="*/ 7740 h 25897"/>
                  <a:gd name="connsiteX4" fmla="*/ 5 w 106014"/>
                  <a:gd name="connsiteY4" fmla="*/ 5692 h 25897"/>
                  <a:gd name="connsiteX5" fmla="*/ 2053 w 106014"/>
                  <a:gd name="connsiteY5" fmla="*/ 3359 h 25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14" h="25897">
                    <a:moveTo>
                      <a:pt x="2053" y="3359"/>
                    </a:moveTo>
                    <a:cubicBezTo>
                      <a:pt x="36343" y="-4071"/>
                      <a:pt x="78253" y="25"/>
                      <a:pt x="105589" y="23742"/>
                    </a:cubicBezTo>
                    <a:cubicBezTo>
                      <a:pt x="106637" y="24695"/>
                      <a:pt x="105589" y="26219"/>
                      <a:pt x="104161" y="25838"/>
                    </a:cubicBezTo>
                    <a:cubicBezTo>
                      <a:pt x="70961" y="16199"/>
                      <a:pt x="36826" y="10132"/>
                      <a:pt x="2338" y="7740"/>
                    </a:cubicBezTo>
                    <a:cubicBezTo>
                      <a:pt x="1128" y="7819"/>
                      <a:pt x="83" y="6902"/>
                      <a:pt x="5" y="5692"/>
                    </a:cubicBezTo>
                    <a:cubicBezTo>
                      <a:pt x="-74" y="4483"/>
                      <a:pt x="843" y="3438"/>
                      <a:pt x="2053" y="3359"/>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7560089" y="5052416"/>
                <a:ext cx="105486" cy="25874"/>
              </a:xfrm>
              <a:custGeom>
                <a:avLst/>
                <a:gdLst>
                  <a:gd name="connsiteX0" fmla="*/ 1618 w 105486"/>
                  <a:gd name="connsiteY0" fmla="*/ 3359 h 25874"/>
                  <a:gd name="connsiteX1" fmla="*/ 105059 w 105486"/>
                  <a:gd name="connsiteY1" fmla="*/ 23742 h 25874"/>
                  <a:gd name="connsiteX2" fmla="*/ 103726 w 105486"/>
                  <a:gd name="connsiteY2" fmla="*/ 25837 h 25874"/>
                  <a:gd name="connsiteX3" fmla="*/ 1904 w 105486"/>
                  <a:gd name="connsiteY3" fmla="*/ 7645 h 25874"/>
                  <a:gd name="connsiteX4" fmla="*/ 19 w 105486"/>
                  <a:gd name="connsiteY4" fmla="*/ 5186 h 25874"/>
                  <a:gd name="connsiteX5" fmla="*/ 1618 w 105486"/>
                  <a:gd name="connsiteY5" fmla="*/ 3359 h 2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6" h="25874">
                    <a:moveTo>
                      <a:pt x="1618" y="3359"/>
                    </a:moveTo>
                    <a:cubicBezTo>
                      <a:pt x="35813" y="-4071"/>
                      <a:pt x="77818" y="25"/>
                      <a:pt x="105059" y="23742"/>
                    </a:cubicBezTo>
                    <a:cubicBezTo>
                      <a:pt x="106107" y="24695"/>
                      <a:pt x="105059" y="26123"/>
                      <a:pt x="103726" y="25837"/>
                    </a:cubicBezTo>
                    <a:cubicBezTo>
                      <a:pt x="70529" y="16167"/>
                      <a:pt x="36395" y="10068"/>
                      <a:pt x="1904" y="7645"/>
                    </a:cubicBezTo>
                    <a:cubicBezTo>
                      <a:pt x="704" y="7486"/>
                      <a:pt x="-140" y="6385"/>
                      <a:pt x="19" y="5186"/>
                    </a:cubicBezTo>
                    <a:cubicBezTo>
                      <a:pt x="135" y="4310"/>
                      <a:pt x="765" y="3590"/>
                      <a:pt x="1618" y="3359"/>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7535705" y="5068115"/>
                <a:ext cx="105484" cy="25889"/>
              </a:xfrm>
              <a:custGeom>
                <a:avLst/>
                <a:gdLst>
                  <a:gd name="connsiteX0" fmla="*/ 1618 w 105484"/>
                  <a:gd name="connsiteY0" fmla="*/ 3376 h 25889"/>
                  <a:gd name="connsiteX1" fmla="*/ 105059 w 105484"/>
                  <a:gd name="connsiteY1" fmla="*/ 23759 h 25889"/>
                  <a:gd name="connsiteX2" fmla="*/ 103631 w 105484"/>
                  <a:gd name="connsiteY2" fmla="*/ 25855 h 25889"/>
                  <a:gd name="connsiteX3" fmla="*/ 1904 w 105484"/>
                  <a:gd name="connsiteY3" fmla="*/ 7662 h 25889"/>
                  <a:gd name="connsiteX4" fmla="*/ 19 w 105484"/>
                  <a:gd name="connsiteY4" fmla="*/ 5203 h 25889"/>
                  <a:gd name="connsiteX5" fmla="*/ 1618 w 105484"/>
                  <a:gd name="connsiteY5" fmla="*/ 3376 h 2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5889">
                    <a:moveTo>
                      <a:pt x="1618" y="3376"/>
                    </a:moveTo>
                    <a:cubicBezTo>
                      <a:pt x="35813" y="-4054"/>
                      <a:pt x="77818" y="-53"/>
                      <a:pt x="105059" y="23759"/>
                    </a:cubicBezTo>
                    <a:cubicBezTo>
                      <a:pt x="106107" y="24617"/>
                      <a:pt x="105059" y="26141"/>
                      <a:pt x="103631" y="25855"/>
                    </a:cubicBezTo>
                    <a:cubicBezTo>
                      <a:pt x="70468" y="16177"/>
                      <a:pt x="36365" y="10078"/>
                      <a:pt x="1904" y="7662"/>
                    </a:cubicBezTo>
                    <a:cubicBezTo>
                      <a:pt x="704" y="7503"/>
                      <a:pt x="-140" y="6402"/>
                      <a:pt x="19" y="5203"/>
                    </a:cubicBezTo>
                    <a:cubicBezTo>
                      <a:pt x="135" y="4327"/>
                      <a:pt x="765" y="3607"/>
                      <a:pt x="1618" y="3376"/>
                    </a:cubicBezTo>
                    <a:close/>
                  </a:path>
                </a:pathLst>
              </a:custGeom>
              <a:solidFill>
                <a:srgbClr val="263238"/>
              </a:solidFill>
              <a:ln w="9525" cap="flat">
                <a:noFill/>
                <a:prstDash val="solid"/>
                <a:miter/>
              </a:ln>
            </p:spPr>
            <p:txBody>
              <a:bodyPr rtlCol="0" anchor="ctr"/>
              <a:lstStyle/>
              <a:p>
                <a:endParaRPr lang="zh-CN" altLang="en-US"/>
              </a:p>
            </p:txBody>
          </p:sp>
          <p:sp>
            <p:nvSpPr>
              <p:cNvPr id="41" name="任意多边形: 形状 40"/>
              <p:cNvSpPr/>
              <p:nvPr/>
            </p:nvSpPr>
            <p:spPr>
              <a:xfrm>
                <a:off x="7510841" y="5083755"/>
                <a:ext cx="105963" cy="25895"/>
              </a:xfrm>
              <a:custGeom>
                <a:avLst/>
                <a:gdLst>
                  <a:gd name="connsiteX0" fmla="*/ 2098 w 105963"/>
                  <a:gd name="connsiteY0" fmla="*/ 3356 h 25895"/>
                  <a:gd name="connsiteX1" fmla="*/ 105539 w 105963"/>
                  <a:gd name="connsiteY1" fmla="*/ 23835 h 25895"/>
                  <a:gd name="connsiteX2" fmla="*/ 104110 w 105963"/>
                  <a:gd name="connsiteY2" fmla="*/ 25835 h 25895"/>
                  <a:gd name="connsiteX3" fmla="*/ 2288 w 105963"/>
                  <a:gd name="connsiteY3" fmla="*/ 7738 h 25895"/>
                  <a:gd name="connsiteX4" fmla="*/ 2 w 105963"/>
                  <a:gd name="connsiteY4" fmla="*/ 5642 h 25895"/>
                  <a:gd name="connsiteX5" fmla="*/ 2098 w 105963"/>
                  <a:gd name="connsiteY5" fmla="*/ 3356 h 2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63" h="25895">
                    <a:moveTo>
                      <a:pt x="2098" y="3356"/>
                    </a:moveTo>
                    <a:cubicBezTo>
                      <a:pt x="36292" y="-4073"/>
                      <a:pt x="78298" y="23"/>
                      <a:pt x="105539" y="23835"/>
                    </a:cubicBezTo>
                    <a:cubicBezTo>
                      <a:pt x="106587" y="24692"/>
                      <a:pt x="105539" y="26216"/>
                      <a:pt x="104110" y="25835"/>
                    </a:cubicBezTo>
                    <a:cubicBezTo>
                      <a:pt x="70914" y="16180"/>
                      <a:pt x="36778" y="10113"/>
                      <a:pt x="2288" y="7738"/>
                    </a:cubicBezTo>
                    <a:cubicBezTo>
                      <a:pt x="1078" y="7791"/>
                      <a:pt x="55" y="6852"/>
                      <a:pt x="2" y="5642"/>
                    </a:cubicBezTo>
                    <a:cubicBezTo>
                      <a:pt x="-51" y="4433"/>
                      <a:pt x="888" y="3409"/>
                      <a:pt x="2098" y="3356"/>
                    </a:cubicBezTo>
                    <a:close/>
                  </a:path>
                </a:pathLst>
              </a:custGeom>
              <a:solidFill>
                <a:srgbClr val="263238"/>
              </a:solidFill>
              <a:ln w="9525" cap="flat">
                <a:noFill/>
                <a:prstDash val="solid"/>
                <a:miter/>
              </a:ln>
            </p:spPr>
            <p:txBody>
              <a:bodyPr rtlCol="0" anchor="ctr"/>
              <a:lstStyle/>
              <a:p>
                <a:endParaRPr lang="zh-CN" altLang="en-US"/>
              </a:p>
            </p:txBody>
          </p:sp>
          <p:sp>
            <p:nvSpPr>
              <p:cNvPr id="42" name="任意多边形: 形状 41"/>
              <p:cNvSpPr/>
              <p:nvPr/>
            </p:nvSpPr>
            <p:spPr>
              <a:xfrm>
                <a:off x="7515612" y="4950954"/>
                <a:ext cx="113429" cy="94830"/>
              </a:xfrm>
              <a:custGeom>
                <a:avLst/>
                <a:gdLst>
                  <a:gd name="connsiteX0" fmla="*/ 21519 w 113429"/>
                  <a:gd name="connsiteY0" fmla="*/ 59957 h 94830"/>
                  <a:gd name="connsiteX1" fmla="*/ 107244 w 113429"/>
                  <a:gd name="connsiteY1" fmla="*/ 94724 h 94830"/>
                  <a:gd name="connsiteX2" fmla="*/ 112477 w 113429"/>
                  <a:gd name="connsiteY2" fmla="*/ 91405 h 94830"/>
                  <a:gd name="connsiteX3" fmla="*/ 112578 w 113429"/>
                  <a:gd name="connsiteY3" fmla="*/ 90247 h 94830"/>
                  <a:gd name="connsiteX4" fmla="*/ 113430 w 113429"/>
                  <a:gd name="connsiteY4" fmla="*/ 89384 h 94830"/>
                  <a:gd name="connsiteX5" fmla="*/ 113341 w 113429"/>
                  <a:gd name="connsiteY5" fmla="*/ 89009 h 94830"/>
                  <a:gd name="connsiteX6" fmla="*/ 58096 w 113429"/>
                  <a:gd name="connsiteY6" fmla="*/ 11666 h 94830"/>
                  <a:gd name="connsiteX7" fmla="*/ 4946 w 113429"/>
                  <a:gd name="connsiteY7" fmla="*/ 11665 h 94830"/>
                  <a:gd name="connsiteX8" fmla="*/ 21519 w 113429"/>
                  <a:gd name="connsiteY8" fmla="*/ 59957 h 94830"/>
                  <a:gd name="connsiteX9" fmla="*/ 11994 w 113429"/>
                  <a:gd name="connsiteY9" fmla="*/ 32525 h 94830"/>
                  <a:gd name="connsiteX10" fmla="*/ 56476 w 113429"/>
                  <a:gd name="connsiteY10" fmla="*/ 23000 h 94830"/>
                  <a:gd name="connsiteX11" fmla="*/ 75526 w 113429"/>
                  <a:gd name="connsiteY11" fmla="*/ 42050 h 94830"/>
                  <a:gd name="connsiteX12" fmla="*/ 108864 w 113429"/>
                  <a:gd name="connsiteY12" fmla="*/ 86532 h 94830"/>
                  <a:gd name="connsiteX13" fmla="*/ 66859 w 113429"/>
                  <a:gd name="connsiteY13" fmla="*/ 71387 h 94830"/>
                  <a:gd name="connsiteX14" fmla="*/ 11899 w 113429"/>
                  <a:gd name="connsiteY14" fmla="*/ 32525 h 9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429" h="94830">
                    <a:moveTo>
                      <a:pt x="21519" y="59957"/>
                    </a:moveTo>
                    <a:cubicBezTo>
                      <a:pt x="46380" y="78150"/>
                      <a:pt x="78669" y="85008"/>
                      <a:pt x="107244" y="94724"/>
                    </a:cubicBezTo>
                    <a:cubicBezTo>
                      <a:pt x="109606" y="95252"/>
                      <a:pt x="111949" y="93766"/>
                      <a:pt x="112477" y="91405"/>
                    </a:cubicBezTo>
                    <a:cubicBezTo>
                      <a:pt x="112562" y="91025"/>
                      <a:pt x="112596" y="90635"/>
                      <a:pt x="112578" y="90247"/>
                    </a:cubicBezTo>
                    <a:cubicBezTo>
                      <a:pt x="113052" y="90244"/>
                      <a:pt x="113433" y="89857"/>
                      <a:pt x="113430" y="89384"/>
                    </a:cubicBezTo>
                    <a:cubicBezTo>
                      <a:pt x="113429" y="89253"/>
                      <a:pt x="113398" y="89125"/>
                      <a:pt x="113341" y="89009"/>
                    </a:cubicBezTo>
                    <a:cubicBezTo>
                      <a:pt x="102028" y="58829"/>
                      <a:pt x="82976" y="32155"/>
                      <a:pt x="58096" y="11666"/>
                    </a:cubicBezTo>
                    <a:cubicBezTo>
                      <a:pt x="43332" y="45"/>
                      <a:pt x="17900" y="-7385"/>
                      <a:pt x="4946" y="11665"/>
                    </a:cubicBezTo>
                    <a:cubicBezTo>
                      <a:pt x="-8008" y="30715"/>
                      <a:pt x="6946" y="49670"/>
                      <a:pt x="21519" y="59957"/>
                    </a:cubicBezTo>
                    <a:close/>
                    <a:moveTo>
                      <a:pt x="11994" y="32525"/>
                    </a:moveTo>
                    <a:cubicBezTo>
                      <a:pt x="4851" y="-5099"/>
                      <a:pt x="45999" y="13475"/>
                      <a:pt x="56476" y="23000"/>
                    </a:cubicBezTo>
                    <a:cubicBezTo>
                      <a:pt x="63275" y="28885"/>
                      <a:pt x="69642" y="35251"/>
                      <a:pt x="75526" y="42050"/>
                    </a:cubicBezTo>
                    <a:cubicBezTo>
                      <a:pt x="87909" y="56052"/>
                      <a:pt x="98005" y="71482"/>
                      <a:pt x="108864" y="86532"/>
                    </a:cubicBezTo>
                    <a:cubicBezTo>
                      <a:pt x="95053" y="80817"/>
                      <a:pt x="80860" y="76435"/>
                      <a:pt x="66859" y="71387"/>
                    </a:cubicBezTo>
                    <a:cubicBezTo>
                      <a:pt x="49809" y="65005"/>
                      <a:pt x="15900" y="53194"/>
                      <a:pt x="11899" y="32525"/>
                    </a:cubicBezTo>
                    <a:close/>
                  </a:path>
                </a:pathLst>
              </a:custGeom>
              <a:solidFill>
                <a:srgbClr val="263238"/>
              </a:solidFill>
              <a:ln w="9525" cap="flat">
                <a:noFill/>
                <a:prstDash val="solid"/>
                <a:miter/>
              </a:ln>
            </p:spPr>
            <p:txBody>
              <a:bodyPr rtlCol="0" anchor="ctr"/>
              <a:lstStyle/>
              <a:p>
                <a:endParaRPr lang="zh-CN" altLang="en-US"/>
              </a:p>
            </p:txBody>
          </p:sp>
          <p:sp>
            <p:nvSpPr>
              <p:cNvPr id="43" name="任意多边形: 形状 42"/>
              <p:cNvSpPr/>
              <p:nvPr/>
            </p:nvSpPr>
            <p:spPr>
              <a:xfrm>
                <a:off x="7619677" y="4967541"/>
                <a:ext cx="124478" cy="77993"/>
              </a:xfrm>
              <a:custGeom>
                <a:avLst/>
                <a:gdLst>
                  <a:gd name="connsiteX0" fmla="*/ 122338 w 124478"/>
                  <a:gd name="connsiteY0" fmla="*/ 16605 h 77993"/>
                  <a:gd name="connsiteX1" fmla="*/ 70236 w 124478"/>
                  <a:gd name="connsiteY1" fmla="*/ 6318 h 77993"/>
                  <a:gd name="connsiteX2" fmla="*/ 322 w 124478"/>
                  <a:gd name="connsiteY2" fmla="*/ 71183 h 77993"/>
                  <a:gd name="connsiteX3" fmla="*/ 238 w 124478"/>
                  <a:gd name="connsiteY3" fmla="*/ 72528 h 77993"/>
                  <a:gd name="connsiteX4" fmla="*/ 322 w 124478"/>
                  <a:gd name="connsiteY4" fmla="*/ 72612 h 77993"/>
                  <a:gd name="connsiteX5" fmla="*/ 4609 w 124478"/>
                  <a:gd name="connsiteY5" fmla="*/ 77946 h 77993"/>
                  <a:gd name="connsiteX6" fmla="*/ 95287 w 124478"/>
                  <a:gd name="connsiteY6" fmla="*/ 60992 h 77993"/>
                  <a:gd name="connsiteX7" fmla="*/ 122338 w 124478"/>
                  <a:gd name="connsiteY7" fmla="*/ 16605 h 77993"/>
                  <a:gd name="connsiteX8" fmla="*/ 49853 w 124478"/>
                  <a:gd name="connsiteY8" fmla="*/ 62801 h 77993"/>
                  <a:gd name="connsiteX9" fmla="*/ 5752 w 124478"/>
                  <a:gd name="connsiteY9" fmla="*/ 69278 h 77993"/>
                  <a:gd name="connsiteX10" fmla="*/ 47186 w 124478"/>
                  <a:gd name="connsiteY10" fmla="*/ 32417 h 77993"/>
                  <a:gd name="connsiteX11" fmla="*/ 69379 w 124478"/>
                  <a:gd name="connsiteY11" fmla="*/ 17367 h 77993"/>
                  <a:gd name="connsiteX12" fmla="*/ 111003 w 124478"/>
                  <a:gd name="connsiteY12" fmla="*/ 35846 h 77993"/>
                  <a:gd name="connsiteX13" fmla="*/ 49853 w 124478"/>
                  <a:gd name="connsiteY13" fmla="*/ 62801 h 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78" h="77993">
                    <a:moveTo>
                      <a:pt x="122338" y="16605"/>
                    </a:moveTo>
                    <a:cubicBezTo>
                      <a:pt x="113384" y="-4635"/>
                      <a:pt x="87000" y="-2445"/>
                      <a:pt x="70236" y="6318"/>
                    </a:cubicBezTo>
                    <a:cubicBezTo>
                      <a:pt x="41615" y="21391"/>
                      <a:pt x="17494" y="43771"/>
                      <a:pt x="322" y="71183"/>
                    </a:cubicBezTo>
                    <a:cubicBezTo>
                      <a:pt x="-72" y="71531"/>
                      <a:pt x="-110" y="72133"/>
                      <a:pt x="238" y="72528"/>
                    </a:cubicBezTo>
                    <a:cubicBezTo>
                      <a:pt x="265" y="72558"/>
                      <a:pt x="292" y="72586"/>
                      <a:pt x="322" y="72612"/>
                    </a:cubicBezTo>
                    <a:cubicBezTo>
                      <a:pt x="322" y="75184"/>
                      <a:pt x="1465" y="78423"/>
                      <a:pt x="4609" y="77946"/>
                    </a:cubicBezTo>
                    <a:cubicBezTo>
                      <a:pt x="34708" y="74232"/>
                      <a:pt x="67283" y="73850"/>
                      <a:pt x="95287" y="60992"/>
                    </a:cubicBezTo>
                    <a:cubicBezTo>
                      <a:pt x="112527" y="53276"/>
                      <a:pt x="130815" y="36703"/>
                      <a:pt x="122338" y="16605"/>
                    </a:cubicBezTo>
                    <a:close/>
                    <a:moveTo>
                      <a:pt x="49853" y="62801"/>
                    </a:moveTo>
                    <a:cubicBezTo>
                      <a:pt x="35184" y="65087"/>
                      <a:pt x="20420" y="66516"/>
                      <a:pt x="5752" y="69278"/>
                    </a:cubicBezTo>
                    <a:cubicBezTo>
                      <a:pt x="18904" y="56270"/>
                      <a:pt x="32735" y="43965"/>
                      <a:pt x="47186" y="32417"/>
                    </a:cubicBezTo>
                    <a:cubicBezTo>
                      <a:pt x="54203" y="26861"/>
                      <a:pt x="61621" y="21831"/>
                      <a:pt x="69379" y="17367"/>
                    </a:cubicBezTo>
                    <a:cubicBezTo>
                      <a:pt x="81475" y="10605"/>
                      <a:pt x="125481" y="508"/>
                      <a:pt x="111003" y="35846"/>
                    </a:cubicBezTo>
                    <a:cubicBezTo>
                      <a:pt x="103002" y="55372"/>
                      <a:pt x="67474" y="60134"/>
                      <a:pt x="49853" y="62801"/>
                    </a:cubicBezTo>
                    <a:close/>
                  </a:path>
                </a:pathLst>
              </a:custGeom>
              <a:solidFill>
                <a:srgbClr val="263238"/>
              </a:solidFill>
              <a:ln w="9525" cap="flat">
                <a:noFill/>
                <a:prstDash val="solid"/>
                <a:miter/>
              </a:ln>
            </p:spPr>
            <p:txBody>
              <a:bodyPr rtlCol="0" anchor="ctr"/>
              <a:lstStyle/>
              <a:p>
                <a:endParaRPr lang="zh-CN" altLang="en-US"/>
              </a:p>
            </p:txBody>
          </p:sp>
          <p:sp>
            <p:nvSpPr>
              <p:cNvPr id="44" name="任意多边形: 形状 43"/>
              <p:cNvSpPr/>
              <p:nvPr/>
            </p:nvSpPr>
            <p:spPr>
              <a:xfrm>
                <a:off x="7393781" y="3215258"/>
                <a:ext cx="538352" cy="1756791"/>
              </a:xfrm>
              <a:custGeom>
                <a:avLst/>
                <a:gdLst>
                  <a:gd name="connsiteX0" fmla="*/ 0 w 538352"/>
                  <a:gd name="connsiteY0" fmla="*/ 0 h 1756791"/>
                  <a:gd name="connsiteX1" fmla="*/ 45529 w 538352"/>
                  <a:gd name="connsiteY1" fmla="*/ 271844 h 1756791"/>
                  <a:gd name="connsiteX2" fmla="*/ 55054 w 538352"/>
                  <a:gd name="connsiteY2" fmla="*/ 300419 h 1756791"/>
                  <a:gd name="connsiteX3" fmla="*/ 147161 w 538352"/>
                  <a:gd name="connsiteY3" fmla="*/ 347091 h 1756791"/>
                  <a:gd name="connsiteX4" fmla="*/ 169640 w 538352"/>
                  <a:gd name="connsiteY4" fmla="*/ 964406 h 1756791"/>
                  <a:gd name="connsiteX5" fmla="*/ 202692 w 538352"/>
                  <a:gd name="connsiteY5" fmla="*/ 1756791 h 1756791"/>
                  <a:gd name="connsiteX6" fmla="*/ 538353 w 538352"/>
                  <a:gd name="connsiteY6" fmla="*/ 1753553 h 1756791"/>
                  <a:gd name="connsiteX7" fmla="*/ 503396 w 538352"/>
                  <a:gd name="connsiteY7" fmla="*/ 960406 h 1756791"/>
                  <a:gd name="connsiteX8" fmla="*/ 433006 w 538352"/>
                  <a:gd name="connsiteY8" fmla="*/ 95 h 175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52" h="1756791">
                    <a:moveTo>
                      <a:pt x="0" y="0"/>
                    </a:moveTo>
                    <a:cubicBezTo>
                      <a:pt x="0" y="0"/>
                      <a:pt x="9525" y="151924"/>
                      <a:pt x="45529" y="271844"/>
                    </a:cubicBezTo>
                    <a:cubicBezTo>
                      <a:pt x="48482" y="281369"/>
                      <a:pt x="51626" y="291560"/>
                      <a:pt x="55054" y="300419"/>
                    </a:cubicBezTo>
                    <a:cubicBezTo>
                      <a:pt x="87117" y="313133"/>
                      <a:pt x="117948" y="328756"/>
                      <a:pt x="147161" y="347091"/>
                    </a:cubicBezTo>
                    <a:cubicBezTo>
                      <a:pt x="147161" y="347091"/>
                      <a:pt x="170021" y="928116"/>
                      <a:pt x="169640" y="964406"/>
                    </a:cubicBezTo>
                    <a:cubicBezTo>
                      <a:pt x="168116" y="1099566"/>
                      <a:pt x="202692" y="1756791"/>
                      <a:pt x="202692" y="1756791"/>
                    </a:cubicBezTo>
                    <a:lnTo>
                      <a:pt x="538353" y="1753553"/>
                    </a:lnTo>
                    <a:cubicBezTo>
                      <a:pt x="538353" y="1753553"/>
                      <a:pt x="503587" y="1009840"/>
                      <a:pt x="503396" y="960406"/>
                    </a:cubicBezTo>
                    <a:cubicBezTo>
                      <a:pt x="503396" y="880967"/>
                      <a:pt x="433006" y="95"/>
                      <a:pt x="433006" y="95"/>
                    </a:cubicBezTo>
                    <a:close/>
                  </a:path>
                </a:pathLst>
              </a:custGeom>
              <a:solidFill>
                <a:srgbClr val="EB9481"/>
              </a:solidFill>
              <a:ln w="9525" cap="flat">
                <a:noFill/>
                <a:prstDash val="solid"/>
                <a:miter/>
              </a:ln>
            </p:spPr>
            <p:txBody>
              <a:bodyPr rtlCol="0" anchor="ctr"/>
              <a:lstStyle/>
              <a:p>
                <a:endParaRPr lang="zh-CN" altLang="en-US"/>
              </a:p>
            </p:txBody>
          </p:sp>
          <p:sp>
            <p:nvSpPr>
              <p:cNvPr id="45" name="任意多边形: 形状 44"/>
              <p:cNvSpPr/>
              <p:nvPr/>
            </p:nvSpPr>
            <p:spPr>
              <a:xfrm>
                <a:off x="7393781" y="3215258"/>
                <a:ext cx="492839" cy="432816"/>
              </a:xfrm>
              <a:custGeom>
                <a:avLst/>
                <a:gdLst>
                  <a:gd name="connsiteX0" fmla="*/ 0 w 492839"/>
                  <a:gd name="connsiteY0" fmla="*/ 0 h 432816"/>
                  <a:gd name="connsiteX1" fmla="*/ 45529 w 492839"/>
                  <a:gd name="connsiteY1" fmla="*/ 271939 h 432816"/>
                  <a:gd name="connsiteX2" fmla="*/ 55054 w 492839"/>
                  <a:gd name="connsiteY2" fmla="*/ 300514 h 432816"/>
                  <a:gd name="connsiteX3" fmla="*/ 147161 w 492839"/>
                  <a:gd name="connsiteY3" fmla="*/ 347091 h 432816"/>
                  <a:gd name="connsiteX4" fmla="*/ 150495 w 492839"/>
                  <a:gd name="connsiteY4" fmla="*/ 432816 h 432816"/>
                  <a:gd name="connsiteX5" fmla="*/ 486442 w 492839"/>
                  <a:gd name="connsiteY5" fmla="*/ 423291 h 432816"/>
                  <a:gd name="connsiteX6" fmla="*/ 478250 w 492839"/>
                  <a:gd name="connsiteY6" fmla="*/ 330994 h 432816"/>
                  <a:gd name="connsiteX7" fmla="*/ 433006 w 492839"/>
                  <a:gd name="connsiteY7" fmla="*/ 191 h 432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2839" h="432816">
                    <a:moveTo>
                      <a:pt x="0" y="0"/>
                    </a:moveTo>
                    <a:cubicBezTo>
                      <a:pt x="0" y="0"/>
                      <a:pt x="9525" y="151924"/>
                      <a:pt x="45529" y="271939"/>
                    </a:cubicBezTo>
                    <a:cubicBezTo>
                      <a:pt x="48482" y="281464"/>
                      <a:pt x="51530" y="291560"/>
                      <a:pt x="55054" y="300514"/>
                    </a:cubicBezTo>
                    <a:cubicBezTo>
                      <a:pt x="87101" y="313225"/>
                      <a:pt x="117929" y="328815"/>
                      <a:pt x="147161" y="347091"/>
                    </a:cubicBezTo>
                    <a:cubicBezTo>
                      <a:pt x="147161" y="347091"/>
                      <a:pt x="148495" y="381095"/>
                      <a:pt x="150495" y="432816"/>
                    </a:cubicBezTo>
                    <a:lnTo>
                      <a:pt x="486442" y="423291"/>
                    </a:lnTo>
                    <a:cubicBezTo>
                      <a:pt x="484061" y="392049"/>
                      <a:pt x="478250" y="330994"/>
                      <a:pt x="478250" y="330994"/>
                    </a:cubicBezTo>
                    <a:cubicBezTo>
                      <a:pt x="528447" y="165449"/>
                      <a:pt x="433006" y="191"/>
                      <a:pt x="433006" y="191"/>
                    </a:cubicBezTo>
                    <a:close/>
                  </a:path>
                </a:pathLst>
              </a:custGeom>
              <a:solidFill>
                <a:srgbClr val="455A64"/>
              </a:solidFill>
              <a:ln w="9525" cap="flat">
                <a:noFill/>
                <a:prstDash val="solid"/>
                <a:miter/>
              </a:ln>
            </p:spPr>
            <p:txBody>
              <a:bodyPr rtlCol="0" anchor="ctr"/>
              <a:lstStyle/>
              <a:p>
                <a:endParaRPr lang="zh-CN" altLang="en-US"/>
              </a:p>
            </p:txBody>
          </p:sp>
          <p:sp>
            <p:nvSpPr>
              <p:cNvPr id="46" name="任意多边形: 形状 45"/>
              <p:cNvSpPr/>
              <p:nvPr/>
            </p:nvSpPr>
            <p:spPr>
              <a:xfrm>
                <a:off x="7386185" y="3490055"/>
                <a:ext cx="194952" cy="89344"/>
              </a:xfrm>
              <a:custGeom>
                <a:avLst/>
                <a:gdLst>
                  <a:gd name="connsiteX0" fmla="*/ 194952 w 194952"/>
                  <a:gd name="connsiteY0" fmla="*/ 88678 h 89344"/>
                  <a:gd name="connsiteX1" fmla="*/ 149137 w 194952"/>
                  <a:gd name="connsiteY1" fmla="*/ 61341 h 89344"/>
                  <a:gd name="connsiteX2" fmla="*/ 100845 w 194952"/>
                  <a:gd name="connsiteY2" fmla="*/ 36195 h 89344"/>
                  <a:gd name="connsiteX3" fmla="*/ 1023 w 194952"/>
                  <a:gd name="connsiteY3" fmla="*/ 0 h 89344"/>
                  <a:gd name="connsiteX4" fmla="*/ 356 w 194952"/>
                  <a:gd name="connsiteY4" fmla="*/ 1429 h 89344"/>
                  <a:gd name="connsiteX5" fmla="*/ 96845 w 194952"/>
                  <a:gd name="connsiteY5" fmla="*/ 45815 h 89344"/>
                  <a:gd name="connsiteX6" fmla="*/ 145898 w 194952"/>
                  <a:gd name="connsiteY6" fmla="*/ 67151 h 89344"/>
                  <a:gd name="connsiteX7" fmla="*/ 194571 w 194952"/>
                  <a:gd name="connsiteY7" fmla="*/ 89345 h 89344"/>
                  <a:gd name="connsiteX8" fmla="*/ 194952 w 194952"/>
                  <a:gd name="connsiteY8" fmla="*/ 88678 h 8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952" h="89344">
                    <a:moveTo>
                      <a:pt x="194952" y="88678"/>
                    </a:moveTo>
                    <a:cubicBezTo>
                      <a:pt x="180284" y="78581"/>
                      <a:pt x="164568" y="69628"/>
                      <a:pt x="149137" y="61341"/>
                    </a:cubicBezTo>
                    <a:cubicBezTo>
                      <a:pt x="133706" y="53054"/>
                      <a:pt x="117323" y="43815"/>
                      <a:pt x="100845" y="36195"/>
                    </a:cubicBezTo>
                    <a:cubicBezTo>
                      <a:pt x="68414" y="21921"/>
                      <a:pt x="35066" y="9829"/>
                      <a:pt x="1023" y="0"/>
                    </a:cubicBezTo>
                    <a:cubicBezTo>
                      <a:pt x="166" y="0"/>
                      <a:pt x="-406" y="1048"/>
                      <a:pt x="356" y="1429"/>
                    </a:cubicBezTo>
                    <a:cubicBezTo>
                      <a:pt x="32932" y="15430"/>
                      <a:pt x="64460" y="31432"/>
                      <a:pt x="96845" y="45815"/>
                    </a:cubicBezTo>
                    <a:cubicBezTo>
                      <a:pt x="113132" y="53054"/>
                      <a:pt x="129611" y="60007"/>
                      <a:pt x="145898" y="67151"/>
                    </a:cubicBezTo>
                    <a:cubicBezTo>
                      <a:pt x="162186" y="74295"/>
                      <a:pt x="178093" y="82487"/>
                      <a:pt x="194571" y="89345"/>
                    </a:cubicBezTo>
                    <a:lnTo>
                      <a:pt x="194952" y="88678"/>
                    </a:lnTo>
                    <a:close/>
                  </a:path>
                </a:pathLst>
              </a:custGeom>
              <a:solidFill>
                <a:srgbClr val="263238"/>
              </a:solidFill>
              <a:ln w="9525" cap="flat">
                <a:noFill/>
                <a:prstDash val="solid"/>
                <a:miter/>
              </a:ln>
            </p:spPr>
            <p:txBody>
              <a:bodyPr rtlCol="0" anchor="ctr"/>
              <a:lstStyle/>
              <a:p>
                <a:endParaRPr lang="zh-CN" altLang="en-US"/>
              </a:p>
            </p:txBody>
          </p:sp>
          <p:sp>
            <p:nvSpPr>
              <p:cNvPr id="47" name="任意多边形: 形状 46"/>
              <p:cNvSpPr/>
              <p:nvPr/>
            </p:nvSpPr>
            <p:spPr>
              <a:xfrm>
                <a:off x="7423832" y="3244650"/>
                <a:ext cx="74588" cy="273271"/>
              </a:xfrm>
              <a:custGeom>
                <a:avLst/>
                <a:gdLst>
                  <a:gd name="connsiteX0" fmla="*/ 74342 w 74588"/>
                  <a:gd name="connsiteY0" fmla="*/ 161585 h 273271"/>
                  <a:gd name="connsiteX1" fmla="*/ 71961 w 74588"/>
                  <a:gd name="connsiteY1" fmla="*/ 113960 h 273271"/>
                  <a:gd name="connsiteX2" fmla="*/ 65198 w 74588"/>
                  <a:gd name="connsiteY2" fmla="*/ 898 h 273271"/>
                  <a:gd name="connsiteX3" fmla="*/ 63668 w 74588"/>
                  <a:gd name="connsiteY3" fmla="*/ 48 h 273271"/>
                  <a:gd name="connsiteX4" fmla="*/ 62817 w 74588"/>
                  <a:gd name="connsiteY4" fmla="*/ 898 h 273271"/>
                  <a:gd name="connsiteX5" fmla="*/ 64056 w 74588"/>
                  <a:gd name="connsiteY5" fmla="*/ 88338 h 273271"/>
                  <a:gd name="connsiteX6" fmla="*/ 65198 w 74588"/>
                  <a:gd name="connsiteY6" fmla="*/ 132058 h 273271"/>
                  <a:gd name="connsiteX7" fmla="*/ 65198 w 74588"/>
                  <a:gd name="connsiteY7" fmla="*/ 173872 h 273271"/>
                  <a:gd name="connsiteX8" fmla="*/ 48434 w 74588"/>
                  <a:gd name="connsiteY8" fmla="*/ 205972 h 273271"/>
                  <a:gd name="connsiteX9" fmla="*/ 25193 w 74588"/>
                  <a:gd name="connsiteY9" fmla="*/ 183016 h 273271"/>
                  <a:gd name="connsiteX10" fmla="*/ 11477 w 74588"/>
                  <a:gd name="connsiteY10" fmla="*/ 102149 h 273271"/>
                  <a:gd name="connsiteX11" fmla="*/ 7382 w 74588"/>
                  <a:gd name="connsiteY11" fmla="*/ 54524 h 273271"/>
                  <a:gd name="connsiteX12" fmla="*/ 5762 w 74588"/>
                  <a:gd name="connsiteY12" fmla="*/ 5280 h 273271"/>
                  <a:gd name="connsiteX13" fmla="*/ 4143 w 74588"/>
                  <a:gd name="connsiteY13" fmla="*/ 5280 h 273271"/>
                  <a:gd name="connsiteX14" fmla="*/ 429 w 74588"/>
                  <a:gd name="connsiteY14" fmla="*/ 54619 h 273271"/>
                  <a:gd name="connsiteX15" fmla="*/ 429 w 74588"/>
                  <a:gd name="connsiteY15" fmla="*/ 103864 h 273271"/>
                  <a:gd name="connsiteX16" fmla="*/ 5096 w 74588"/>
                  <a:gd name="connsiteY16" fmla="*/ 151489 h 273271"/>
                  <a:gd name="connsiteX17" fmla="*/ 15288 w 74588"/>
                  <a:gd name="connsiteY17" fmla="*/ 193113 h 273271"/>
                  <a:gd name="connsiteX18" fmla="*/ 40529 w 74588"/>
                  <a:gd name="connsiteY18" fmla="*/ 216735 h 273271"/>
                  <a:gd name="connsiteX19" fmla="*/ 45196 w 74588"/>
                  <a:gd name="connsiteY19" fmla="*/ 217211 h 273271"/>
                  <a:gd name="connsiteX20" fmla="*/ 46053 w 74588"/>
                  <a:gd name="connsiteY20" fmla="*/ 227308 h 273271"/>
                  <a:gd name="connsiteX21" fmla="*/ 47768 w 74588"/>
                  <a:gd name="connsiteY21" fmla="*/ 243119 h 273271"/>
                  <a:gd name="connsiteX22" fmla="*/ 51006 w 74588"/>
                  <a:gd name="connsiteY22" fmla="*/ 258359 h 273271"/>
                  <a:gd name="connsiteX23" fmla="*/ 56340 w 74588"/>
                  <a:gd name="connsiteY23" fmla="*/ 272933 h 273271"/>
                  <a:gd name="connsiteX24" fmla="*/ 57864 w 74588"/>
                  <a:gd name="connsiteY24" fmla="*/ 272932 h 273271"/>
                  <a:gd name="connsiteX25" fmla="*/ 56531 w 74588"/>
                  <a:gd name="connsiteY25" fmla="*/ 257883 h 273271"/>
                  <a:gd name="connsiteX26" fmla="*/ 54054 w 74588"/>
                  <a:gd name="connsiteY26" fmla="*/ 242548 h 273271"/>
                  <a:gd name="connsiteX27" fmla="*/ 51101 w 74588"/>
                  <a:gd name="connsiteY27" fmla="*/ 227593 h 273271"/>
                  <a:gd name="connsiteX28" fmla="*/ 49292 w 74588"/>
                  <a:gd name="connsiteY28" fmla="*/ 217402 h 273271"/>
                  <a:gd name="connsiteX29" fmla="*/ 67580 w 74588"/>
                  <a:gd name="connsiteY29" fmla="*/ 203019 h 273271"/>
                  <a:gd name="connsiteX30" fmla="*/ 74342 w 74588"/>
                  <a:gd name="connsiteY30" fmla="*/ 161585 h 27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588" h="273271">
                    <a:moveTo>
                      <a:pt x="74342" y="161585"/>
                    </a:moveTo>
                    <a:cubicBezTo>
                      <a:pt x="74342" y="145583"/>
                      <a:pt x="72818" y="129676"/>
                      <a:pt x="71961" y="113960"/>
                    </a:cubicBezTo>
                    <a:cubicBezTo>
                      <a:pt x="70151" y="75860"/>
                      <a:pt x="68627" y="38427"/>
                      <a:pt x="65198" y="898"/>
                    </a:cubicBezTo>
                    <a:cubicBezTo>
                      <a:pt x="65011" y="241"/>
                      <a:pt x="64325" y="-140"/>
                      <a:pt x="63668" y="48"/>
                    </a:cubicBezTo>
                    <a:cubicBezTo>
                      <a:pt x="63256" y="165"/>
                      <a:pt x="62935" y="487"/>
                      <a:pt x="62817" y="898"/>
                    </a:cubicBezTo>
                    <a:cubicBezTo>
                      <a:pt x="62341" y="30045"/>
                      <a:pt x="63484" y="59191"/>
                      <a:pt x="64056" y="88338"/>
                    </a:cubicBezTo>
                    <a:cubicBezTo>
                      <a:pt x="64056" y="102911"/>
                      <a:pt x="64817" y="117484"/>
                      <a:pt x="65198" y="132058"/>
                    </a:cubicBezTo>
                    <a:cubicBezTo>
                      <a:pt x="65913" y="145987"/>
                      <a:pt x="65913" y="159943"/>
                      <a:pt x="65198" y="173872"/>
                    </a:cubicBezTo>
                    <a:cubicBezTo>
                      <a:pt x="64437" y="184350"/>
                      <a:pt x="62055" y="204733"/>
                      <a:pt x="48434" y="205972"/>
                    </a:cubicBezTo>
                    <a:cubicBezTo>
                      <a:pt x="34814" y="207210"/>
                      <a:pt x="28432" y="193303"/>
                      <a:pt x="25193" y="183016"/>
                    </a:cubicBezTo>
                    <a:cubicBezTo>
                      <a:pt x="17816" y="156612"/>
                      <a:pt x="13219" y="129509"/>
                      <a:pt x="11477" y="102149"/>
                    </a:cubicBezTo>
                    <a:cubicBezTo>
                      <a:pt x="9858" y="86147"/>
                      <a:pt x="8334" y="70240"/>
                      <a:pt x="7382" y="54524"/>
                    </a:cubicBezTo>
                    <a:cubicBezTo>
                      <a:pt x="5891" y="38154"/>
                      <a:pt x="5350" y="21712"/>
                      <a:pt x="5762" y="5280"/>
                    </a:cubicBezTo>
                    <a:cubicBezTo>
                      <a:pt x="5763" y="4327"/>
                      <a:pt x="4239" y="4327"/>
                      <a:pt x="4143" y="5280"/>
                    </a:cubicBezTo>
                    <a:cubicBezTo>
                      <a:pt x="3286" y="21663"/>
                      <a:pt x="1000" y="38046"/>
                      <a:pt x="429" y="54619"/>
                    </a:cubicBezTo>
                    <a:cubicBezTo>
                      <a:pt x="-143" y="71193"/>
                      <a:pt x="-143" y="87481"/>
                      <a:pt x="429" y="103864"/>
                    </a:cubicBezTo>
                    <a:cubicBezTo>
                      <a:pt x="1000" y="120247"/>
                      <a:pt x="2810" y="135391"/>
                      <a:pt x="5096" y="151489"/>
                    </a:cubicBezTo>
                    <a:cubicBezTo>
                      <a:pt x="6763" y="165731"/>
                      <a:pt x="10186" y="179712"/>
                      <a:pt x="15288" y="193113"/>
                    </a:cubicBezTo>
                    <a:cubicBezTo>
                      <a:pt x="19229" y="204708"/>
                      <a:pt x="28699" y="213569"/>
                      <a:pt x="40529" y="216735"/>
                    </a:cubicBezTo>
                    <a:cubicBezTo>
                      <a:pt x="42068" y="217030"/>
                      <a:pt x="43629" y="217189"/>
                      <a:pt x="45196" y="217211"/>
                    </a:cubicBezTo>
                    <a:cubicBezTo>
                      <a:pt x="45196" y="220545"/>
                      <a:pt x="45767" y="223974"/>
                      <a:pt x="46053" y="227308"/>
                    </a:cubicBezTo>
                    <a:cubicBezTo>
                      <a:pt x="46053" y="232642"/>
                      <a:pt x="47006" y="237880"/>
                      <a:pt x="47768" y="243119"/>
                    </a:cubicBezTo>
                    <a:cubicBezTo>
                      <a:pt x="48472" y="248272"/>
                      <a:pt x="49554" y="253366"/>
                      <a:pt x="51006" y="258359"/>
                    </a:cubicBezTo>
                    <a:cubicBezTo>
                      <a:pt x="52114" y="263437"/>
                      <a:pt x="53908" y="268340"/>
                      <a:pt x="56340" y="272933"/>
                    </a:cubicBezTo>
                    <a:cubicBezTo>
                      <a:pt x="56816" y="273694"/>
                      <a:pt x="57769" y="272932"/>
                      <a:pt x="57864" y="272932"/>
                    </a:cubicBezTo>
                    <a:cubicBezTo>
                      <a:pt x="57941" y="267883"/>
                      <a:pt x="57494" y="262840"/>
                      <a:pt x="56531" y="257883"/>
                    </a:cubicBezTo>
                    <a:cubicBezTo>
                      <a:pt x="55864" y="252835"/>
                      <a:pt x="55102" y="247596"/>
                      <a:pt x="54054" y="242548"/>
                    </a:cubicBezTo>
                    <a:cubicBezTo>
                      <a:pt x="53007" y="237499"/>
                      <a:pt x="52149" y="232546"/>
                      <a:pt x="51101" y="227593"/>
                    </a:cubicBezTo>
                    <a:cubicBezTo>
                      <a:pt x="50435" y="224260"/>
                      <a:pt x="49958" y="220831"/>
                      <a:pt x="49292" y="217402"/>
                    </a:cubicBezTo>
                    <a:cubicBezTo>
                      <a:pt x="57437" y="216029"/>
                      <a:pt x="64326" y="210611"/>
                      <a:pt x="67580" y="203019"/>
                    </a:cubicBezTo>
                    <a:cubicBezTo>
                      <a:pt x="73075" y="189936"/>
                      <a:pt x="75393" y="175737"/>
                      <a:pt x="74342" y="161585"/>
                    </a:cubicBezTo>
                    <a:close/>
                  </a:path>
                </a:pathLst>
              </a:custGeom>
              <a:solidFill>
                <a:srgbClr val="263238"/>
              </a:solidFill>
              <a:ln w="9525" cap="flat">
                <a:noFill/>
                <a:prstDash val="solid"/>
                <a:miter/>
              </a:ln>
            </p:spPr>
            <p:txBody>
              <a:bodyPr rtlCol="0" anchor="ctr"/>
              <a:lstStyle/>
              <a:p>
                <a:endParaRPr lang="zh-CN" altLang="en-US"/>
              </a:p>
            </p:txBody>
          </p:sp>
          <p:sp>
            <p:nvSpPr>
              <p:cNvPr id="48" name="任意多边形: 形状 47"/>
              <p:cNvSpPr/>
              <p:nvPr/>
            </p:nvSpPr>
            <p:spPr>
              <a:xfrm>
                <a:off x="7540153" y="3558406"/>
                <a:ext cx="4577" cy="88339"/>
              </a:xfrm>
              <a:custGeom>
                <a:avLst/>
                <a:gdLst>
                  <a:gd name="connsiteX0" fmla="*/ 1455 w 4577"/>
                  <a:gd name="connsiteY0" fmla="*/ 420 h 88339"/>
                  <a:gd name="connsiteX1" fmla="*/ 589 w 4577"/>
                  <a:gd name="connsiteY1" fmla="*/ 48 h 88339"/>
                  <a:gd name="connsiteX2" fmla="*/ 217 w 4577"/>
                  <a:gd name="connsiteY2" fmla="*/ 420 h 88339"/>
                  <a:gd name="connsiteX3" fmla="*/ 2694 w 4577"/>
                  <a:gd name="connsiteY3" fmla="*/ 87764 h 88339"/>
                  <a:gd name="connsiteX4" fmla="*/ 3785 w 4577"/>
                  <a:gd name="connsiteY4" fmla="*/ 88292 h 88339"/>
                  <a:gd name="connsiteX5" fmla="*/ 4313 w 4577"/>
                  <a:gd name="connsiteY5" fmla="*/ 87764 h 88339"/>
                  <a:gd name="connsiteX6" fmla="*/ 1456 w 4577"/>
                  <a:gd name="connsiteY6" fmla="*/ 420 h 8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7" h="88339">
                    <a:moveTo>
                      <a:pt x="1455" y="420"/>
                    </a:moveTo>
                    <a:cubicBezTo>
                      <a:pt x="1319" y="78"/>
                      <a:pt x="931" y="-89"/>
                      <a:pt x="589" y="48"/>
                    </a:cubicBezTo>
                    <a:cubicBezTo>
                      <a:pt x="419" y="115"/>
                      <a:pt x="285" y="250"/>
                      <a:pt x="217" y="420"/>
                    </a:cubicBezTo>
                    <a:cubicBezTo>
                      <a:pt x="-438" y="29558"/>
                      <a:pt x="389" y="58710"/>
                      <a:pt x="2694" y="87764"/>
                    </a:cubicBezTo>
                    <a:cubicBezTo>
                      <a:pt x="2849" y="88211"/>
                      <a:pt x="3338" y="88447"/>
                      <a:pt x="3785" y="88292"/>
                    </a:cubicBezTo>
                    <a:cubicBezTo>
                      <a:pt x="4032" y="88206"/>
                      <a:pt x="4227" y="88011"/>
                      <a:pt x="4313" y="87764"/>
                    </a:cubicBezTo>
                    <a:cubicBezTo>
                      <a:pt x="5095" y="58618"/>
                      <a:pt x="4141" y="29452"/>
                      <a:pt x="1456" y="420"/>
                    </a:cubicBezTo>
                    <a:close/>
                  </a:path>
                </a:pathLst>
              </a:custGeom>
              <a:solidFill>
                <a:srgbClr val="263238"/>
              </a:solidFill>
              <a:ln w="9525" cap="flat">
                <a:noFill/>
                <a:prstDash val="solid"/>
                <a:miter/>
              </a:ln>
            </p:spPr>
            <p:txBody>
              <a:bodyPr rtlCol="0" anchor="ctr"/>
              <a:lstStyle/>
              <a:p>
                <a:endParaRPr lang="zh-CN" altLang="en-US"/>
              </a:p>
            </p:txBody>
          </p:sp>
          <p:sp>
            <p:nvSpPr>
              <p:cNvPr id="49" name="任意多边形: 形状 48"/>
              <p:cNvSpPr/>
              <p:nvPr/>
            </p:nvSpPr>
            <p:spPr>
              <a:xfrm>
                <a:off x="7558956" y="3597973"/>
                <a:ext cx="302557" cy="15906"/>
              </a:xfrm>
              <a:custGeom>
                <a:avLst/>
                <a:gdLst>
                  <a:gd name="connsiteX0" fmla="*/ 301741 w 302557"/>
                  <a:gd name="connsiteY0" fmla="*/ 0 h 15906"/>
                  <a:gd name="connsiteX1" fmla="*/ 655 w 302557"/>
                  <a:gd name="connsiteY1" fmla="*/ 14097 h 15906"/>
                  <a:gd name="connsiteX2" fmla="*/ 48 w 302557"/>
                  <a:gd name="connsiteY2" fmla="*/ 15299 h 15906"/>
                  <a:gd name="connsiteX3" fmla="*/ 655 w 302557"/>
                  <a:gd name="connsiteY3" fmla="*/ 15907 h 15906"/>
                  <a:gd name="connsiteX4" fmla="*/ 301741 w 302557"/>
                  <a:gd name="connsiteY4" fmla="*/ 2191 h 15906"/>
                  <a:gd name="connsiteX5" fmla="*/ 302509 w 302557"/>
                  <a:gd name="connsiteY5" fmla="*/ 769 h 15906"/>
                  <a:gd name="connsiteX6" fmla="*/ 301741 w 302557"/>
                  <a:gd name="connsiteY6"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557" h="15906">
                    <a:moveTo>
                      <a:pt x="301741" y="0"/>
                    </a:moveTo>
                    <a:cubicBezTo>
                      <a:pt x="201347" y="571"/>
                      <a:pt x="100763" y="5048"/>
                      <a:pt x="655" y="14097"/>
                    </a:cubicBezTo>
                    <a:cubicBezTo>
                      <a:pt x="156" y="14261"/>
                      <a:pt x="-116" y="14800"/>
                      <a:pt x="48" y="15299"/>
                    </a:cubicBezTo>
                    <a:cubicBezTo>
                      <a:pt x="142" y="15587"/>
                      <a:pt x="368" y="15812"/>
                      <a:pt x="655" y="15907"/>
                    </a:cubicBezTo>
                    <a:cubicBezTo>
                      <a:pt x="101144" y="15907"/>
                      <a:pt x="201633" y="10859"/>
                      <a:pt x="301741" y="2191"/>
                    </a:cubicBezTo>
                    <a:cubicBezTo>
                      <a:pt x="302345" y="2011"/>
                      <a:pt x="302690" y="1374"/>
                      <a:pt x="302509" y="769"/>
                    </a:cubicBezTo>
                    <a:cubicBezTo>
                      <a:pt x="302399" y="399"/>
                      <a:pt x="302110" y="110"/>
                      <a:pt x="301741" y="0"/>
                    </a:cubicBezTo>
                    <a:close/>
                  </a:path>
                </a:pathLst>
              </a:custGeom>
              <a:solidFill>
                <a:srgbClr val="263238"/>
              </a:solidFill>
              <a:ln w="9525" cap="flat">
                <a:noFill/>
                <a:prstDash val="solid"/>
                <a:miter/>
              </a:ln>
            </p:spPr>
            <p:txBody>
              <a:bodyPr rtlCol="0" anchor="ctr"/>
              <a:lstStyle/>
              <a:p>
                <a:endParaRPr lang="zh-CN" altLang="en-US"/>
              </a:p>
            </p:txBody>
          </p:sp>
          <p:sp>
            <p:nvSpPr>
              <p:cNvPr id="50" name="任意多边形: 形状 49"/>
              <p:cNvSpPr/>
              <p:nvPr/>
            </p:nvSpPr>
            <p:spPr>
              <a:xfrm>
                <a:off x="7643812" y="3265927"/>
                <a:ext cx="194998" cy="154931"/>
              </a:xfrm>
              <a:custGeom>
                <a:avLst/>
                <a:gdLst>
                  <a:gd name="connsiteX0" fmla="*/ 193738 w 194998"/>
                  <a:gd name="connsiteY0" fmla="*/ 144022 h 154931"/>
                  <a:gd name="connsiteX1" fmla="*/ 125444 w 194998"/>
                  <a:gd name="connsiteY1" fmla="*/ 145832 h 154931"/>
                  <a:gd name="connsiteX2" fmla="*/ 66008 w 194998"/>
                  <a:gd name="connsiteY2" fmla="*/ 122496 h 154931"/>
                  <a:gd name="connsiteX3" fmla="*/ 1619 w 194998"/>
                  <a:gd name="connsiteY3" fmla="*/ 576 h 154931"/>
                  <a:gd name="connsiteX4" fmla="*/ 528 w 194998"/>
                  <a:gd name="connsiteY4" fmla="*/ 48 h 154931"/>
                  <a:gd name="connsiteX5" fmla="*/ 0 w 194998"/>
                  <a:gd name="connsiteY5" fmla="*/ 576 h 154931"/>
                  <a:gd name="connsiteX6" fmla="*/ 38100 w 194998"/>
                  <a:gd name="connsiteY6" fmla="*/ 110970 h 154931"/>
                  <a:gd name="connsiteX7" fmla="*/ 78200 w 194998"/>
                  <a:gd name="connsiteY7" fmla="*/ 144022 h 154931"/>
                  <a:gd name="connsiteX8" fmla="*/ 131159 w 194998"/>
                  <a:gd name="connsiteY8" fmla="*/ 154881 h 154931"/>
                  <a:gd name="connsiteX9" fmla="*/ 194596 w 194998"/>
                  <a:gd name="connsiteY9" fmla="*/ 146308 h 154931"/>
                  <a:gd name="connsiteX10" fmla="*/ 194619 w 194998"/>
                  <a:gd name="connsiteY10" fmla="*/ 144423 h 154931"/>
                  <a:gd name="connsiteX11" fmla="*/ 193738 w 194998"/>
                  <a:gd name="connsiteY11" fmla="*/ 144022 h 15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998" h="154931">
                    <a:moveTo>
                      <a:pt x="193738" y="144022"/>
                    </a:moveTo>
                    <a:cubicBezTo>
                      <a:pt x="171078" y="146722"/>
                      <a:pt x="148216" y="147328"/>
                      <a:pt x="125444" y="145832"/>
                    </a:cubicBezTo>
                    <a:cubicBezTo>
                      <a:pt x="103881" y="143591"/>
                      <a:pt x="83335" y="135524"/>
                      <a:pt x="66008" y="122496"/>
                    </a:cubicBezTo>
                    <a:cubicBezTo>
                      <a:pt x="27908" y="93254"/>
                      <a:pt x="11811" y="45438"/>
                      <a:pt x="1619" y="576"/>
                    </a:cubicBezTo>
                    <a:cubicBezTo>
                      <a:pt x="1464" y="129"/>
                      <a:pt x="975" y="-108"/>
                      <a:pt x="528" y="48"/>
                    </a:cubicBezTo>
                    <a:cubicBezTo>
                      <a:pt x="281" y="134"/>
                      <a:pt x="86" y="328"/>
                      <a:pt x="0" y="576"/>
                    </a:cubicBezTo>
                    <a:cubicBezTo>
                      <a:pt x="4286" y="39438"/>
                      <a:pt x="12668" y="79633"/>
                      <a:pt x="38100" y="110970"/>
                    </a:cubicBezTo>
                    <a:cubicBezTo>
                      <a:pt x="48947" y="124731"/>
                      <a:pt x="62622" y="136002"/>
                      <a:pt x="78200" y="144022"/>
                    </a:cubicBezTo>
                    <a:cubicBezTo>
                      <a:pt x="94772" y="151701"/>
                      <a:pt x="112903" y="155418"/>
                      <a:pt x="131159" y="154881"/>
                    </a:cubicBezTo>
                    <a:cubicBezTo>
                      <a:pt x="152580" y="154691"/>
                      <a:pt x="173893" y="151811"/>
                      <a:pt x="194596" y="146308"/>
                    </a:cubicBezTo>
                    <a:cubicBezTo>
                      <a:pt x="195123" y="145794"/>
                      <a:pt x="195133" y="144950"/>
                      <a:pt x="194619" y="144423"/>
                    </a:cubicBezTo>
                    <a:cubicBezTo>
                      <a:pt x="194386" y="144184"/>
                      <a:pt x="194072" y="144041"/>
                      <a:pt x="193738" y="144022"/>
                    </a:cubicBezTo>
                    <a:close/>
                  </a:path>
                </a:pathLst>
              </a:custGeom>
              <a:solidFill>
                <a:srgbClr val="263238"/>
              </a:solidFill>
              <a:ln w="9525" cap="flat">
                <a:noFill/>
                <a:prstDash val="solid"/>
                <a:miter/>
              </a:ln>
            </p:spPr>
            <p:txBody>
              <a:bodyPr rtlCol="0" anchor="ctr"/>
              <a:lstStyle/>
              <a:p>
                <a:endParaRPr lang="zh-CN" altLang="en-US"/>
              </a:p>
            </p:txBody>
          </p:sp>
          <p:sp>
            <p:nvSpPr>
              <p:cNvPr id="51" name="任意多边形: 形状 50"/>
              <p:cNvSpPr/>
              <p:nvPr/>
            </p:nvSpPr>
            <p:spPr>
              <a:xfrm>
                <a:off x="7346101" y="2374344"/>
                <a:ext cx="436489" cy="474963"/>
              </a:xfrm>
              <a:custGeom>
                <a:avLst/>
                <a:gdLst>
                  <a:gd name="connsiteX0" fmla="*/ 5579 w 436489"/>
                  <a:gd name="connsiteY0" fmla="*/ 471249 h 474963"/>
                  <a:gd name="connsiteX1" fmla="*/ 9579 w 436489"/>
                  <a:gd name="connsiteY1" fmla="*/ 474964 h 474963"/>
                  <a:gd name="connsiteX2" fmla="*/ 25772 w 436489"/>
                  <a:gd name="connsiteY2" fmla="*/ 472487 h 474963"/>
                  <a:gd name="connsiteX3" fmla="*/ 39202 w 436489"/>
                  <a:gd name="connsiteY3" fmla="*/ 407336 h 474963"/>
                  <a:gd name="connsiteX4" fmla="*/ 41679 w 436489"/>
                  <a:gd name="connsiteY4" fmla="*/ 469915 h 474963"/>
                  <a:gd name="connsiteX5" fmla="*/ 73873 w 436489"/>
                  <a:gd name="connsiteY5" fmla="*/ 464105 h 474963"/>
                  <a:gd name="connsiteX6" fmla="*/ 79207 w 436489"/>
                  <a:gd name="connsiteY6" fmla="*/ 351520 h 474963"/>
                  <a:gd name="connsiteX7" fmla="*/ 105305 w 436489"/>
                  <a:gd name="connsiteY7" fmla="*/ 458771 h 474963"/>
                  <a:gd name="connsiteX8" fmla="*/ 354861 w 436489"/>
                  <a:gd name="connsiteY8" fmla="*/ 411622 h 474963"/>
                  <a:gd name="connsiteX9" fmla="*/ 355622 w 436489"/>
                  <a:gd name="connsiteY9" fmla="*/ 329707 h 474963"/>
                  <a:gd name="connsiteX10" fmla="*/ 384197 w 436489"/>
                  <a:gd name="connsiteY10" fmla="*/ 405336 h 474963"/>
                  <a:gd name="connsiteX11" fmla="*/ 436490 w 436489"/>
                  <a:gd name="connsiteY11" fmla="*/ 392572 h 474963"/>
                  <a:gd name="connsiteX12" fmla="*/ 433632 w 436489"/>
                  <a:gd name="connsiteY12" fmla="*/ 347710 h 474963"/>
                  <a:gd name="connsiteX13" fmla="*/ 408677 w 436489"/>
                  <a:gd name="connsiteY13" fmla="*/ 267509 h 474963"/>
                  <a:gd name="connsiteX14" fmla="*/ 359623 w 436489"/>
                  <a:gd name="connsiteY14" fmla="*/ 199024 h 474963"/>
                  <a:gd name="connsiteX15" fmla="*/ 359147 w 436489"/>
                  <a:gd name="connsiteY15" fmla="*/ 198548 h 474963"/>
                  <a:gd name="connsiteX16" fmla="*/ 359147 w 436489"/>
                  <a:gd name="connsiteY16" fmla="*/ 198548 h 474963"/>
                  <a:gd name="connsiteX17" fmla="*/ 329429 w 436489"/>
                  <a:gd name="connsiteY17" fmla="*/ 152161 h 474963"/>
                  <a:gd name="connsiteX18" fmla="*/ 329429 w 436489"/>
                  <a:gd name="connsiteY18" fmla="*/ 152161 h 474963"/>
                  <a:gd name="connsiteX19" fmla="*/ 315427 w 436489"/>
                  <a:gd name="connsiteY19" fmla="*/ 114538 h 474963"/>
                  <a:gd name="connsiteX20" fmla="*/ 223701 w 436489"/>
                  <a:gd name="connsiteY20" fmla="*/ 28146 h 474963"/>
                  <a:gd name="connsiteX21" fmla="*/ 43964 w 436489"/>
                  <a:gd name="connsiteY21" fmla="*/ 84343 h 474963"/>
                  <a:gd name="connsiteX22" fmla="*/ 41393 w 436489"/>
                  <a:gd name="connsiteY22" fmla="*/ 106251 h 474963"/>
                  <a:gd name="connsiteX23" fmla="*/ 41393 w 436489"/>
                  <a:gd name="connsiteY23" fmla="*/ 106251 h 474963"/>
                  <a:gd name="connsiteX24" fmla="*/ 38154 w 436489"/>
                  <a:gd name="connsiteY24" fmla="*/ 202930 h 474963"/>
                  <a:gd name="connsiteX25" fmla="*/ 38154 w 436489"/>
                  <a:gd name="connsiteY25" fmla="*/ 202930 h 474963"/>
                  <a:gd name="connsiteX26" fmla="*/ 38154 w 436489"/>
                  <a:gd name="connsiteY26" fmla="*/ 202930 h 474963"/>
                  <a:gd name="connsiteX27" fmla="*/ 38154 w 436489"/>
                  <a:gd name="connsiteY27" fmla="*/ 202930 h 474963"/>
                  <a:gd name="connsiteX28" fmla="*/ 35392 w 436489"/>
                  <a:gd name="connsiteY28" fmla="*/ 237220 h 474963"/>
                  <a:gd name="connsiteX29" fmla="*/ 5579 w 436489"/>
                  <a:gd name="connsiteY29" fmla="*/ 471249 h 47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36489" h="474963">
                    <a:moveTo>
                      <a:pt x="5579" y="471249"/>
                    </a:moveTo>
                    <a:cubicBezTo>
                      <a:pt x="5772" y="473325"/>
                      <a:pt x="7495" y="474924"/>
                      <a:pt x="9579" y="474964"/>
                    </a:cubicBezTo>
                    <a:lnTo>
                      <a:pt x="25772" y="472487"/>
                    </a:lnTo>
                    <a:cubicBezTo>
                      <a:pt x="31772" y="429244"/>
                      <a:pt x="40631" y="394096"/>
                      <a:pt x="39202" y="407336"/>
                    </a:cubicBezTo>
                    <a:cubicBezTo>
                      <a:pt x="37065" y="428208"/>
                      <a:pt x="37899" y="449278"/>
                      <a:pt x="41679" y="469915"/>
                    </a:cubicBezTo>
                    <a:lnTo>
                      <a:pt x="73873" y="464105"/>
                    </a:lnTo>
                    <a:cubicBezTo>
                      <a:pt x="71778" y="390953"/>
                      <a:pt x="76826" y="335232"/>
                      <a:pt x="79207" y="351520"/>
                    </a:cubicBezTo>
                    <a:cubicBezTo>
                      <a:pt x="88732" y="417337"/>
                      <a:pt x="96543" y="437245"/>
                      <a:pt x="105305" y="458771"/>
                    </a:cubicBezTo>
                    <a:cubicBezTo>
                      <a:pt x="182077" y="445436"/>
                      <a:pt x="282566" y="426767"/>
                      <a:pt x="354861" y="411622"/>
                    </a:cubicBezTo>
                    <a:cubicBezTo>
                      <a:pt x="354861" y="370855"/>
                      <a:pt x="353718" y="327040"/>
                      <a:pt x="355622" y="329707"/>
                    </a:cubicBezTo>
                    <a:cubicBezTo>
                      <a:pt x="370005" y="349519"/>
                      <a:pt x="379245" y="380761"/>
                      <a:pt x="384197" y="405336"/>
                    </a:cubicBezTo>
                    <a:cubicBezTo>
                      <a:pt x="407153" y="400288"/>
                      <a:pt x="425441" y="395811"/>
                      <a:pt x="436490" y="392572"/>
                    </a:cubicBezTo>
                    <a:cubicBezTo>
                      <a:pt x="436490" y="392572"/>
                      <a:pt x="435061" y="358568"/>
                      <a:pt x="433632" y="347710"/>
                    </a:cubicBezTo>
                    <a:cubicBezTo>
                      <a:pt x="430021" y="319733"/>
                      <a:pt x="421577" y="292596"/>
                      <a:pt x="408677" y="267509"/>
                    </a:cubicBezTo>
                    <a:cubicBezTo>
                      <a:pt x="394639" y="243109"/>
                      <a:pt x="378207" y="220168"/>
                      <a:pt x="359623" y="199024"/>
                    </a:cubicBezTo>
                    <a:cubicBezTo>
                      <a:pt x="359623" y="199024"/>
                      <a:pt x="359623" y="199024"/>
                      <a:pt x="359147" y="198548"/>
                    </a:cubicBezTo>
                    <a:cubicBezTo>
                      <a:pt x="358671" y="198072"/>
                      <a:pt x="359147" y="198548"/>
                      <a:pt x="359147" y="198548"/>
                    </a:cubicBezTo>
                    <a:cubicBezTo>
                      <a:pt x="347526" y="184254"/>
                      <a:pt x="337557" y="168693"/>
                      <a:pt x="329429" y="152161"/>
                    </a:cubicBezTo>
                    <a:lnTo>
                      <a:pt x="329429" y="152161"/>
                    </a:lnTo>
                    <a:cubicBezTo>
                      <a:pt x="323715" y="140035"/>
                      <a:pt x="319032" y="127449"/>
                      <a:pt x="315427" y="114538"/>
                    </a:cubicBezTo>
                    <a:cubicBezTo>
                      <a:pt x="302187" y="66913"/>
                      <a:pt x="268374" y="31384"/>
                      <a:pt x="223701" y="28146"/>
                    </a:cubicBezTo>
                    <a:cubicBezTo>
                      <a:pt x="127785" y="-34338"/>
                      <a:pt x="55204" y="17383"/>
                      <a:pt x="43964" y="84343"/>
                    </a:cubicBezTo>
                    <a:cubicBezTo>
                      <a:pt x="42821" y="90916"/>
                      <a:pt x="42060" y="98250"/>
                      <a:pt x="41393" y="106251"/>
                    </a:cubicBezTo>
                    <a:lnTo>
                      <a:pt x="41393" y="106251"/>
                    </a:lnTo>
                    <a:cubicBezTo>
                      <a:pt x="39012" y="135874"/>
                      <a:pt x="39202" y="173497"/>
                      <a:pt x="38154" y="202930"/>
                    </a:cubicBezTo>
                    <a:cubicBezTo>
                      <a:pt x="38154" y="202930"/>
                      <a:pt x="38154" y="202930"/>
                      <a:pt x="38154" y="202930"/>
                    </a:cubicBezTo>
                    <a:cubicBezTo>
                      <a:pt x="38154" y="202930"/>
                      <a:pt x="38154" y="202930"/>
                      <a:pt x="38154" y="202930"/>
                    </a:cubicBezTo>
                    <a:lnTo>
                      <a:pt x="38154" y="202930"/>
                    </a:lnTo>
                    <a:cubicBezTo>
                      <a:pt x="37895" y="214403"/>
                      <a:pt x="36972" y="225852"/>
                      <a:pt x="35392" y="237220"/>
                    </a:cubicBezTo>
                    <a:cubicBezTo>
                      <a:pt x="25391" y="292655"/>
                      <a:pt x="-14519" y="331327"/>
                      <a:pt x="5579" y="471249"/>
                    </a:cubicBezTo>
                    <a:close/>
                  </a:path>
                </a:pathLst>
              </a:custGeom>
              <a:solidFill>
                <a:srgbClr val="263238"/>
              </a:solidFill>
              <a:ln w="9525" cap="flat">
                <a:noFill/>
                <a:prstDash val="solid"/>
                <a:miter/>
              </a:ln>
            </p:spPr>
            <p:txBody>
              <a:bodyPr rtlCol="0" anchor="ctr"/>
              <a:lstStyle/>
              <a:p>
                <a:endParaRPr lang="zh-CN" altLang="en-US"/>
              </a:p>
            </p:txBody>
          </p:sp>
          <p:sp>
            <p:nvSpPr>
              <p:cNvPr id="52" name="任意多边形: 形状 51"/>
              <p:cNvSpPr/>
              <p:nvPr/>
            </p:nvSpPr>
            <p:spPr>
              <a:xfrm>
                <a:off x="7588273" y="2411339"/>
                <a:ext cx="200028" cy="353577"/>
              </a:xfrm>
              <a:custGeom>
                <a:avLst/>
                <a:gdLst>
                  <a:gd name="connsiteX0" fmla="*/ 2294 w 200028"/>
                  <a:gd name="connsiteY0" fmla="*/ 10 h 353577"/>
                  <a:gd name="connsiteX1" fmla="*/ 66207 w 200028"/>
                  <a:gd name="connsiteY1" fmla="*/ 62113 h 353577"/>
                  <a:gd name="connsiteX2" fmla="*/ 89638 w 200028"/>
                  <a:gd name="connsiteY2" fmla="*/ 119263 h 353577"/>
                  <a:gd name="connsiteX3" fmla="*/ 132215 w 200028"/>
                  <a:gd name="connsiteY3" fmla="*/ 164697 h 353577"/>
                  <a:gd name="connsiteX4" fmla="*/ 186126 w 200028"/>
                  <a:gd name="connsiteY4" fmla="*/ 242707 h 353577"/>
                  <a:gd name="connsiteX5" fmla="*/ 199176 w 200028"/>
                  <a:gd name="connsiteY5" fmla="*/ 353578 h 353577"/>
                  <a:gd name="connsiteX6" fmla="*/ 199176 w 200028"/>
                  <a:gd name="connsiteY6" fmla="*/ 353578 h 353577"/>
                  <a:gd name="connsiteX7" fmla="*/ 179364 w 200028"/>
                  <a:gd name="connsiteY7" fmla="*/ 239278 h 353577"/>
                  <a:gd name="connsiteX8" fmla="*/ 113927 w 200028"/>
                  <a:gd name="connsiteY8" fmla="*/ 158886 h 353577"/>
                  <a:gd name="connsiteX9" fmla="*/ 67731 w 200028"/>
                  <a:gd name="connsiteY9" fmla="*/ 88020 h 353577"/>
                  <a:gd name="connsiteX10" fmla="*/ 48681 w 200028"/>
                  <a:gd name="connsiteY10" fmla="*/ 38205 h 353577"/>
                  <a:gd name="connsiteX11" fmla="*/ 1056 w 200028"/>
                  <a:gd name="connsiteY11" fmla="*/ 3915 h 353577"/>
                  <a:gd name="connsiteX12" fmla="*/ 277 w 200028"/>
                  <a:gd name="connsiteY12" fmla="*/ 1055 h 353577"/>
                  <a:gd name="connsiteX13" fmla="*/ 2294 w 200028"/>
                  <a:gd name="connsiteY13" fmla="*/ 9 h 35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0028" h="353577">
                    <a:moveTo>
                      <a:pt x="2294" y="10"/>
                    </a:moveTo>
                    <a:cubicBezTo>
                      <a:pt x="33012" y="8075"/>
                      <a:pt x="57263" y="31639"/>
                      <a:pt x="66207" y="62113"/>
                    </a:cubicBezTo>
                    <a:cubicBezTo>
                      <a:pt x="71594" y="82068"/>
                      <a:pt x="79466" y="101269"/>
                      <a:pt x="89638" y="119263"/>
                    </a:cubicBezTo>
                    <a:cubicBezTo>
                      <a:pt x="101549" y="136394"/>
                      <a:pt x="115892" y="151700"/>
                      <a:pt x="132215" y="164697"/>
                    </a:cubicBezTo>
                    <a:cubicBezTo>
                      <a:pt x="157645" y="184664"/>
                      <a:pt x="176439" y="211859"/>
                      <a:pt x="186126" y="242707"/>
                    </a:cubicBezTo>
                    <a:cubicBezTo>
                      <a:pt x="197624" y="278468"/>
                      <a:pt x="202056" y="316124"/>
                      <a:pt x="199176" y="353578"/>
                    </a:cubicBezTo>
                    <a:lnTo>
                      <a:pt x="199176" y="353578"/>
                    </a:lnTo>
                    <a:cubicBezTo>
                      <a:pt x="199935" y="314562"/>
                      <a:pt x="193210" y="275762"/>
                      <a:pt x="179364" y="239278"/>
                    </a:cubicBezTo>
                    <a:cubicBezTo>
                      <a:pt x="165457" y="202606"/>
                      <a:pt x="140502" y="183175"/>
                      <a:pt x="113927" y="158886"/>
                    </a:cubicBezTo>
                    <a:cubicBezTo>
                      <a:pt x="92681" y="139638"/>
                      <a:pt x="76768" y="115228"/>
                      <a:pt x="67731" y="88020"/>
                    </a:cubicBezTo>
                    <a:cubicBezTo>
                      <a:pt x="63614" y="70645"/>
                      <a:pt x="57208" y="53893"/>
                      <a:pt x="48681" y="38205"/>
                    </a:cubicBezTo>
                    <a:cubicBezTo>
                      <a:pt x="36588" y="22274"/>
                      <a:pt x="20000" y="10330"/>
                      <a:pt x="1056" y="3915"/>
                    </a:cubicBezTo>
                    <a:cubicBezTo>
                      <a:pt x="51" y="3340"/>
                      <a:pt x="-298" y="2060"/>
                      <a:pt x="277" y="1055"/>
                    </a:cubicBezTo>
                    <a:cubicBezTo>
                      <a:pt x="685" y="341"/>
                      <a:pt x="1475" y="-68"/>
                      <a:pt x="2294" y="9"/>
                    </a:cubicBezTo>
                    <a:close/>
                  </a:path>
                </a:pathLst>
              </a:custGeom>
              <a:solidFill>
                <a:srgbClr val="263238"/>
              </a:solidFill>
              <a:ln w="9525" cap="flat">
                <a:noFill/>
                <a:prstDash val="solid"/>
                <a:miter/>
              </a:ln>
            </p:spPr>
            <p:txBody>
              <a:bodyPr rtlCol="0" anchor="ctr"/>
              <a:lstStyle/>
              <a:p>
                <a:endParaRPr lang="zh-CN" altLang="en-US"/>
              </a:p>
            </p:txBody>
          </p:sp>
          <p:sp>
            <p:nvSpPr>
              <p:cNvPr id="53" name="任意多边形: 形状 52"/>
              <p:cNvSpPr/>
              <p:nvPr/>
            </p:nvSpPr>
            <p:spPr>
              <a:xfrm>
                <a:off x="7326709" y="2481071"/>
                <a:ext cx="61268" cy="360059"/>
              </a:xfrm>
              <a:custGeom>
                <a:avLst/>
                <a:gdLst>
                  <a:gd name="connsiteX0" fmla="*/ 19351 w 61268"/>
                  <a:gd name="connsiteY0" fmla="*/ 195453 h 360059"/>
                  <a:gd name="connsiteX1" fmla="*/ 53070 w 61268"/>
                  <a:gd name="connsiteY1" fmla="*/ 100203 h 360059"/>
                  <a:gd name="connsiteX2" fmla="*/ 60499 w 61268"/>
                  <a:gd name="connsiteY2" fmla="*/ 0 h 360059"/>
                  <a:gd name="connsiteX3" fmla="*/ 61262 w 61268"/>
                  <a:gd name="connsiteY3" fmla="*/ 0 h 360059"/>
                  <a:gd name="connsiteX4" fmla="*/ 41164 w 61268"/>
                  <a:gd name="connsiteY4" fmla="*/ 167450 h 360059"/>
                  <a:gd name="connsiteX5" fmla="*/ 9826 w 61268"/>
                  <a:gd name="connsiteY5" fmla="*/ 256127 h 360059"/>
                  <a:gd name="connsiteX6" fmla="*/ 11826 w 61268"/>
                  <a:gd name="connsiteY6" fmla="*/ 359092 h 360059"/>
                  <a:gd name="connsiteX7" fmla="*/ 10207 w 61268"/>
                  <a:gd name="connsiteY7" fmla="*/ 359092 h 360059"/>
                  <a:gd name="connsiteX8" fmla="*/ 19351 w 61268"/>
                  <a:gd name="connsiteY8" fmla="*/ 195453 h 36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68" h="360059">
                    <a:moveTo>
                      <a:pt x="19351" y="195453"/>
                    </a:moveTo>
                    <a:cubicBezTo>
                      <a:pt x="33163" y="163830"/>
                      <a:pt x="48688" y="136112"/>
                      <a:pt x="53070" y="100203"/>
                    </a:cubicBezTo>
                    <a:cubicBezTo>
                      <a:pt x="57071" y="67056"/>
                      <a:pt x="56308" y="33528"/>
                      <a:pt x="60499" y="0"/>
                    </a:cubicBezTo>
                    <a:cubicBezTo>
                      <a:pt x="60499" y="0"/>
                      <a:pt x="61357" y="0"/>
                      <a:pt x="61262" y="0"/>
                    </a:cubicBezTo>
                    <a:cubicBezTo>
                      <a:pt x="56308" y="58293"/>
                      <a:pt x="64500" y="114300"/>
                      <a:pt x="41164" y="167450"/>
                    </a:cubicBezTo>
                    <a:cubicBezTo>
                      <a:pt x="27057" y="195585"/>
                      <a:pt x="16530" y="225376"/>
                      <a:pt x="9826" y="256127"/>
                    </a:cubicBezTo>
                    <a:cubicBezTo>
                      <a:pt x="4398" y="290297"/>
                      <a:pt x="5076" y="325159"/>
                      <a:pt x="11826" y="359092"/>
                    </a:cubicBezTo>
                    <a:cubicBezTo>
                      <a:pt x="11827" y="360236"/>
                      <a:pt x="10588" y="360521"/>
                      <a:pt x="10207" y="359092"/>
                    </a:cubicBezTo>
                    <a:cubicBezTo>
                      <a:pt x="-6047" y="305164"/>
                      <a:pt x="-2810" y="247235"/>
                      <a:pt x="19351" y="195453"/>
                    </a:cubicBezTo>
                    <a:close/>
                  </a:path>
                </a:pathLst>
              </a:custGeom>
              <a:solidFill>
                <a:srgbClr val="263238"/>
              </a:solidFill>
              <a:ln w="9525" cap="flat">
                <a:noFill/>
                <a:prstDash val="solid"/>
                <a:miter/>
              </a:ln>
            </p:spPr>
            <p:txBody>
              <a:bodyPr rtlCol="0" anchor="ctr"/>
              <a:lstStyle/>
              <a:p>
                <a:endParaRPr lang="zh-CN" altLang="en-US"/>
              </a:p>
            </p:txBody>
          </p:sp>
          <p:sp>
            <p:nvSpPr>
              <p:cNvPr id="54" name="任意多边形: 形状 53"/>
              <p:cNvSpPr/>
              <p:nvPr/>
            </p:nvSpPr>
            <p:spPr>
              <a:xfrm>
                <a:off x="6942651" y="2702686"/>
                <a:ext cx="626920" cy="525570"/>
              </a:xfrm>
              <a:custGeom>
                <a:avLst/>
                <a:gdLst>
                  <a:gd name="connsiteX0" fmla="*/ 596482 w 626920"/>
                  <a:gd name="connsiteY0" fmla="*/ 138336 h 525570"/>
                  <a:gd name="connsiteX1" fmla="*/ 345593 w 626920"/>
                  <a:gd name="connsiteY1" fmla="*/ 513335 h 525570"/>
                  <a:gd name="connsiteX2" fmla="*/ 12790 w 626920"/>
                  <a:gd name="connsiteY2" fmla="*/ 492856 h 525570"/>
                  <a:gd name="connsiteX3" fmla="*/ 30982 w 626920"/>
                  <a:gd name="connsiteY3" fmla="*/ 273781 h 525570"/>
                  <a:gd name="connsiteX4" fmla="*/ 284919 w 626920"/>
                  <a:gd name="connsiteY4" fmla="*/ 298736 h 525570"/>
                  <a:gd name="connsiteX5" fmla="*/ 553714 w 626920"/>
                  <a:gd name="connsiteY5" fmla="*/ 26321 h 525570"/>
                  <a:gd name="connsiteX6" fmla="*/ 596482 w 626920"/>
                  <a:gd name="connsiteY6" fmla="*/ 138336 h 52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20" h="525570">
                    <a:moveTo>
                      <a:pt x="596482" y="138336"/>
                    </a:moveTo>
                    <a:cubicBezTo>
                      <a:pt x="559334" y="225203"/>
                      <a:pt x="403124" y="498095"/>
                      <a:pt x="345593" y="513335"/>
                    </a:cubicBezTo>
                    <a:cubicBezTo>
                      <a:pt x="285871" y="529146"/>
                      <a:pt x="59367" y="536195"/>
                      <a:pt x="12790" y="492856"/>
                    </a:cubicBezTo>
                    <a:cubicBezTo>
                      <a:pt x="-9975" y="471615"/>
                      <a:pt x="-1403" y="265685"/>
                      <a:pt x="30982" y="273781"/>
                    </a:cubicBezTo>
                    <a:cubicBezTo>
                      <a:pt x="63367" y="281877"/>
                      <a:pt x="260725" y="305213"/>
                      <a:pt x="284919" y="298736"/>
                    </a:cubicBezTo>
                    <a:cubicBezTo>
                      <a:pt x="309112" y="292259"/>
                      <a:pt x="484944" y="76423"/>
                      <a:pt x="553714" y="26321"/>
                    </a:cubicBezTo>
                    <a:cubicBezTo>
                      <a:pt x="671634" y="-60547"/>
                      <a:pt x="616484" y="91473"/>
                      <a:pt x="596482" y="138336"/>
                    </a:cubicBezTo>
                    <a:close/>
                  </a:path>
                </a:pathLst>
              </a:custGeom>
              <a:solidFill>
                <a:srgbClr val="EB9481"/>
              </a:solidFill>
              <a:ln w="9525" cap="flat">
                <a:noFill/>
                <a:prstDash val="solid"/>
                <a:miter/>
              </a:ln>
            </p:spPr>
            <p:txBody>
              <a:bodyPr rtlCol="0" anchor="ctr"/>
              <a:lstStyle/>
              <a:p>
                <a:endParaRPr lang="zh-CN" altLang="en-US"/>
              </a:p>
            </p:txBody>
          </p:sp>
          <p:sp>
            <p:nvSpPr>
              <p:cNvPr id="55" name="任意多边形: 形状 54"/>
              <p:cNvSpPr/>
              <p:nvPr/>
            </p:nvSpPr>
            <p:spPr>
              <a:xfrm>
                <a:off x="7005827" y="2701817"/>
                <a:ext cx="568779" cy="537788"/>
              </a:xfrm>
              <a:custGeom>
                <a:avLst/>
                <a:gdLst>
                  <a:gd name="connsiteX0" fmla="*/ 17907 w 568779"/>
                  <a:gd name="connsiteY0" fmla="*/ 274840 h 537788"/>
                  <a:gd name="connsiteX1" fmla="*/ 0 w 568779"/>
                  <a:gd name="connsiteY1" fmla="*/ 530872 h 537788"/>
                  <a:gd name="connsiteX2" fmla="*/ 293942 w 568779"/>
                  <a:gd name="connsiteY2" fmla="*/ 523442 h 537788"/>
                  <a:gd name="connsiteX3" fmla="*/ 553879 w 568779"/>
                  <a:gd name="connsiteY3" fmla="*/ 101008 h 537788"/>
                  <a:gd name="connsiteX4" fmla="*/ 455962 w 568779"/>
                  <a:gd name="connsiteY4" fmla="*/ 45002 h 537788"/>
                  <a:gd name="connsiteX5" fmla="*/ 213360 w 568779"/>
                  <a:gd name="connsiteY5" fmla="*/ 287127 h 537788"/>
                  <a:gd name="connsiteX6" fmla="*/ 17907 w 568779"/>
                  <a:gd name="connsiteY6" fmla="*/ 274840 h 53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779" h="537788">
                    <a:moveTo>
                      <a:pt x="17907" y="274840"/>
                    </a:moveTo>
                    <a:lnTo>
                      <a:pt x="0" y="530872"/>
                    </a:lnTo>
                    <a:cubicBezTo>
                      <a:pt x="0" y="530872"/>
                      <a:pt x="229934" y="550589"/>
                      <a:pt x="293942" y="523442"/>
                    </a:cubicBezTo>
                    <a:cubicBezTo>
                      <a:pt x="357950" y="496296"/>
                      <a:pt x="512064" y="211403"/>
                      <a:pt x="553879" y="101008"/>
                    </a:cubicBezTo>
                    <a:cubicBezTo>
                      <a:pt x="595694" y="-9386"/>
                      <a:pt x="545211" y="-31198"/>
                      <a:pt x="455962" y="45002"/>
                    </a:cubicBezTo>
                    <a:cubicBezTo>
                      <a:pt x="366713" y="121202"/>
                      <a:pt x="228410" y="284746"/>
                      <a:pt x="213360" y="287127"/>
                    </a:cubicBezTo>
                    <a:cubicBezTo>
                      <a:pt x="198311" y="289508"/>
                      <a:pt x="17907" y="274840"/>
                      <a:pt x="17907" y="274840"/>
                    </a:cubicBezTo>
                    <a:close/>
                  </a:path>
                </a:pathLst>
              </a:custGeom>
              <a:solidFill>
                <a:srgbClr val="C53F3F"/>
              </a:solidFill>
              <a:ln w="9525" cap="flat">
                <a:noFill/>
                <a:prstDash val="solid"/>
                <a:miter/>
              </a:ln>
            </p:spPr>
            <p:txBody>
              <a:bodyPr rtlCol="0" anchor="ctr"/>
              <a:lstStyle/>
              <a:p>
                <a:endParaRPr lang="zh-CN" altLang="en-US"/>
              </a:p>
            </p:txBody>
          </p:sp>
          <p:sp>
            <p:nvSpPr>
              <p:cNvPr id="56" name="任意多边形: 形状 55"/>
              <p:cNvSpPr/>
              <p:nvPr/>
            </p:nvSpPr>
            <p:spPr>
              <a:xfrm>
                <a:off x="7068068" y="2986637"/>
                <a:ext cx="19012" cy="242187"/>
              </a:xfrm>
              <a:custGeom>
                <a:avLst/>
                <a:gdLst>
                  <a:gd name="connsiteX0" fmla="*/ 12245 w 19012"/>
                  <a:gd name="connsiteY0" fmla="*/ 121846 h 242187"/>
                  <a:gd name="connsiteX1" fmla="*/ 19008 w 19012"/>
                  <a:gd name="connsiteY1" fmla="*/ 212 h 242187"/>
                  <a:gd name="connsiteX2" fmla="*/ 18341 w 19012"/>
                  <a:gd name="connsiteY2" fmla="*/ 212 h 242187"/>
                  <a:gd name="connsiteX3" fmla="*/ 5578 w 19012"/>
                  <a:gd name="connsiteY3" fmla="*/ 119846 h 242187"/>
                  <a:gd name="connsiteX4" fmla="*/ 53 w 19012"/>
                  <a:gd name="connsiteY4" fmla="*/ 241575 h 242187"/>
                  <a:gd name="connsiteX5" fmla="*/ 1387 w 19012"/>
                  <a:gd name="connsiteY5" fmla="*/ 241575 h 242187"/>
                  <a:gd name="connsiteX6" fmla="*/ 12245 w 19012"/>
                  <a:gd name="connsiteY6" fmla="*/ 121846 h 242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2" h="242187">
                    <a:moveTo>
                      <a:pt x="12245" y="121846"/>
                    </a:moveTo>
                    <a:cubicBezTo>
                      <a:pt x="13769" y="101558"/>
                      <a:pt x="19198" y="20500"/>
                      <a:pt x="19008" y="212"/>
                    </a:cubicBezTo>
                    <a:cubicBezTo>
                      <a:pt x="19008" y="212"/>
                      <a:pt x="18436" y="-265"/>
                      <a:pt x="18341" y="212"/>
                    </a:cubicBezTo>
                    <a:cubicBezTo>
                      <a:pt x="14817" y="19262"/>
                      <a:pt x="7101" y="99462"/>
                      <a:pt x="5578" y="119846"/>
                    </a:cubicBezTo>
                    <a:cubicBezTo>
                      <a:pt x="1498" y="160290"/>
                      <a:pt x="-346" y="200928"/>
                      <a:pt x="53" y="241575"/>
                    </a:cubicBezTo>
                    <a:cubicBezTo>
                      <a:pt x="53" y="242242"/>
                      <a:pt x="1196" y="242528"/>
                      <a:pt x="1387" y="241575"/>
                    </a:cubicBezTo>
                    <a:cubicBezTo>
                      <a:pt x="7673" y="202046"/>
                      <a:pt x="9006" y="161851"/>
                      <a:pt x="12245" y="121846"/>
                    </a:cubicBezTo>
                    <a:close/>
                  </a:path>
                </a:pathLst>
              </a:custGeom>
              <a:solidFill>
                <a:srgbClr val="263238"/>
              </a:solidFill>
              <a:ln w="9525" cap="flat">
                <a:noFill/>
                <a:prstDash val="solid"/>
                <a:miter/>
              </a:ln>
            </p:spPr>
            <p:txBody>
              <a:bodyPr rtlCol="0" anchor="ctr"/>
              <a:lstStyle/>
              <a:p>
                <a:endParaRPr lang="zh-CN" altLang="en-US"/>
              </a:p>
            </p:txBody>
          </p:sp>
          <p:sp>
            <p:nvSpPr>
              <p:cNvPr id="57" name="任意多边形: 形状 56"/>
              <p:cNvSpPr/>
              <p:nvPr/>
            </p:nvSpPr>
            <p:spPr>
              <a:xfrm>
                <a:off x="7040880" y="2701728"/>
                <a:ext cx="533673" cy="537813"/>
              </a:xfrm>
              <a:custGeom>
                <a:avLst/>
                <a:gdLst>
                  <a:gd name="connsiteX0" fmla="*/ 518827 w 533673"/>
                  <a:gd name="connsiteY0" fmla="*/ 101002 h 537813"/>
                  <a:gd name="connsiteX1" fmla="*/ 258889 w 533673"/>
                  <a:gd name="connsiteY1" fmla="*/ 523436 h 537813"/>
                  <a:gd name="connsiteX2" fmla="*/ 0 w 533673"/>
                  <a:gd name="connsiteY2" fmla="*/ 533437 h 537813"/>
                  <a:gd name="connsiteX3" fmla="*/ 503682 w 533673"/>
                  <a:gd name="connsiteY3" fmla="*/ 37 h 537813"/>
                  <a:gd name="connsiteX4" fmla="*/ 518827 w 533673"/>
                  <a:gd name="connsiteY4" fmla="*/ 101002 h 537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73" h="537813">
                    <a:moveTo>
                      <a:pt x="518827" y="101002"/>
                    </a:moveTo>
                    <a:cubicBezTo>
                      <a:pt x="477012" y="211492"/>
                      <a:pt x="322897" y="496290"/>
                      <a:pt x="258889" y="523436"/>
                    </a:cubicBezTo>
                    <a:cubicBezTo>
                      <a:pt x="210407" y="544010"/>
                      <a:pt x="66865" y="537724"/>
                      <a:pt x="0" y="533437"/>
                    </a:cubicBezTo>
                    <a:lnTo>
                      <a:pt x="503682" y="37"/>
                    </a:lnTo>
                    <a:cubicBezTo>
                      <a:pt x="535305" y="-1296"/>
                      <a:pt x="544449" y="33089"/>
                      <a:pt x="518827" y="10100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58" name="任意多边形: 形状 57"/>
              <p:cNvSpPr/>
              <p:nvPr/>
            </p:nvSpPr>
            <p:spPr>
              <a:xfrm>
                <a:off x="7351646" y="2689986"/>
                <a:ext cx="521718" cy="626237"/>
              </a:xfrm>
              <a:custGeom>
                <a:avLst/>
                <a:gdLst>
                  <a:gd name="connsiteX0" fmla="*/ 35657 w 521718"/>
                  <a:gd name="connsiteY0" fmla="*/ 396875 h 626237"/>
                  <a:gd name="connsiteX1" fmla="*/ 1653 w 521718"/>
                  <a:gd name="connsiteY1" fmla="*/ 604520 h 626237"/>
                  <a:gd name="connsiteX2" fmla="*/ 521718 w 521718"/>
                  <a:gd name="connsiteY2" fmla="*/ 626237 h 626237"/>
                  <a:gd name="connsiteX3" fmla="*/ 342362 w 521718"/>
                  <a:gd name="connsiteY3" fmla="*/ 59785 h 626237"/>
                  <a:gd name="connsiteX4" fmla="*/ 167864 w 521718"/>
                  <a:gd name="connsiteY4" fmla="*/ 26829 h 626237"/>
                  <a:gd name="connsiteX5" fmla="*/ 4130 w 521718"/>
                  <a:gd name="connsiteY5" fmla="*/ 268573 h 626237"/>
                  <a:gd name="connsiteX6" fmla="*/ 35657 w 521718"/>
                  <a:gd name="connsiteY6" fmla="*/ 396875 h 626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1718" h="626237">
                    <a:moveTo>
                      <a:pt x="35657" y="396875"/>
                    </a:moveTo>
                    <a:lnTo>
                      <a:pt x="1653" y="604520"/>
                    </a:lnTo>
                    <a:cubicBezTo>
                      <a:pt x="1653" y="604520"/>
                      <a:pt x="408942" y="622618"/>
                      <a:pt x="521718" y="626237"/>
                    </a:cubicBezTo>
                    <a:cubicBezTo>
                      <a:pt x="521718" y="626237"/>
                      <a:pt x="449233" y="202851"/>
                      <a:pt x="342362" y="59785"/>
                    </a:cubicBezTo>
                    <a:cubicBezTo>
                      <a:pt x="288832" y="-11843"/>
                      <a:pt x="217680" y="-14224"/>
                      <a:pt x="167864" y="26829"/>
                    </a:cubicBezTo>
                    <a:cubicBezTo>
                      <a:pt x="155291" y="37211"/>
                      <a:pt x="25561" y="201327"/>
                      <a:pt x="4130" y="268573"/>
                    </a:cubicBezTo>
                    <a:cubicBezTo>
                      <a:pt x="-14444" y="327914"/>
                      <a:pt x="35657" y="396875"/>
                      <a:pt x="35657" y="396875"/>
                    </a:cubicBezTo>
                    <a:close/>
                  </a:path>
                </a:pathLst>
              </a:custGeom>
              <a:solidFill>
                <a:srgbClr val="C53F3F"/>
              </a:solidFill>
              <a:ln w="9525" cap="flat">
                <a:noFill/>
                <a:prstDash val="solid"/>
                <a:miter/>
              </a:ln>
            </p:spPr>
            <p:txBody>
              <a:bodyPr rtlCol="0" anchor="ctr"/>
              <a:lstStyle/>
              <a:p>
                <a:endParaRPr lang="zh-CN" altLang="en-US"/>
              </a:p>
            </p:txBody>
          </p:sp>
          <p:sp>
            <p:nvSpPr>
              <p:cNvPr id="59" name="任意多边形: 形状 58"/>
              <p:cNvSpPr/>
              <p:nvPr/>
            </p:nvSpPr>
            <p:spPr>
              <a:xfrm>
                <a:off x="7412590" y="3060477"/>
                <a:ext cx="131712" cy="10941"/>
              </a:xfrm>
              <a:custGeom>
                <a:avLst/>
                <a:gdLst>
                  <a:gd name="connsiteX0" fmla="*/ 131210 w 131712"/>
                  <a:gd name="connsiteY0" fmla="*/ 9430 h 10941"/>
                  <a:gd name="connsiteX1" fmla="*/ 66154 w 131712"/>
                  <a:gd name="connsiteY1" fmla="*/ 1619 h 10941"/>
                  <a:gd name="connsiteX2" fmla="*/ 33579 w 131712"/>
                  <a:gd name="connsiteY2" fmla="*/ 1619 h 10941"/>
                  <a:gd name="connsiteX3" fmla="*/ 17386 w 131712"/>
                  <a:gd name="connsiteY3" fmla="*/ 1619 h 10941"/>
                  <a:gd name="connsiteX4" fmla="*/ 431 w 131712"/>
                  <a:gd name="connsiteY4" fmla="*/ 0 h 10941"/>
                  <a:gd name="connsiteX5" fmla="*/ 431 w 131712"/>
                  <a:gd name="connsiteY5" fmla="*/ 762 h 10941"/>
                  <a:gd name="connsiteX6" fmla="*/ 15957 w 131712"/>
                  <a:gd name="connsiteY6" fmla="*/ 4953 h 10941"/>
                  <a:gd name="connsiteX7" fmla="*/ 31483 w 131712"/>
                  <a:gd name="connsiteY7" fmla="*/ 6382 h 10941"/>
                  <a:gd name="connsiteX8" fmla="*/ 64535 w 131712"/>
                  <a:gd name="connsiteY8" fmla="*/ 7144 h 10941"/>
                  <a:gd name="connsiteX9" fmla="*/ 131210 w 131712"/>
                  <a:gd name="connsiteY9" fmla="*/ 10858 h 10941"/>
                  <a:gd name="connsiteX10" fmla="*/ 131210 w 131712"/>
                  <a:gd name="connsiteY10" fmla="*/ 9430 h 1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712" h="10941">
                    <a:moveTo>
                      <a:pt x="131210" y="9430"/>
                    </a:moveTo>
                    <a:cubicBezTo>
                      <a:pt x="109749" y="5211"/>
                      <a:pt x="88003" y="2600"/>
                      <a:pt x="66154" y="1619"/>
                    </a:cubicBezTo>
                    <a:cubicBezTo>
                      <a:pt x="55296" y="1619"/>
                      <a:pt x="44437" y="1619"/>
                      <a:pt x="33579" y="1619"/>
                    </a:cubicBezTo>
                    <a:cubicBezTo>
                      <a:pt x="28149" y="1619"/>
                      <a:pt x="22720" y="1619"/>
                      <a:pt x="17386" y="1619"/>
                    </a:cubicBezTo>
                    <a:cubicBezTo>
                      <a:pt x="11690" y="1751"/>
                      <a:pt x="5999" y="1208"/>
                      <a:pt x="431" y="0"/>
                    </a:cubicBezTo>
                    <a:cubicBezTo>
                      <a:pt x="-45" y="0"/>
                      <a:pt x="-235" y="571"/>
                      <a:pt x="431" y="762"/>
                    </a:cubicBezTo>
                    <a:cubicBezTo>
                      <a:pt x="5511" y="2492"/>
                      <a:pt x="10697" y="3892"/>
                      <a:pt x="15957" y="4953"/>
                    </a:cubicBezTo>
                    <a:cubicBezTo>
                      <a:pt x="21096" y="5768"/>
                      <a:pt x="26282" y="6245"/>
                      <a:pt x="31483" y="6382"/>
                    </a:cubicBezTo>
                    <a:cubicBezTo>
                      <a:pt x="42437" y="6382"/>
                      <a:pt x="53486" y="6382"/>
                      <a:pt x="64535" y="7144"/>
                    </a:cubicBezTo>
                    <a:cubicBezTo>
                      <a:pt x="86823" y="7811"/>
                      <a:pt x="109017" y="8477"/>
                      <a:pt x="131210" y="10858"/>
                    </a:cubicBezTo>
                    <a:cubicBezTo>
                      <a:pt x="131781" y="11335"/>
                      <a:pt x="131972" y="9620"/>
                      <a:pt x="131210" y="9430"/>
                    </a:cubicBezTo>
                    <a:close/>
                  </a:path>
                </a:pathLst>
              </a:custGeom>
              <a:solidFill>
                <a:srgbClr val="263238"/>
              </a:solidFill>
              <a:ln w="9525" cap="flat">
                <a:noFill/>
                <a:prstDash val="solid"/>
                <a:miter/>
              </a:ln>
            </p:spPr>
            <p:txBody>
              <a:bodyPr rtlCol="0" anchor="ctr"/>
              <a:lstStyle/>
              <a:p>
                <a:endParaRPr lang="zh-CN" altLang="en-US"/>
              </a:p>
            </p:txBody>
          </p:sp>
          <p:sp>
            <p:nvSpPr>
              <p:cNvPr id="60" name="任意多边形: 形状 59"/>
              <p:cNvSpPr/>
              <p:nvPr/>
            </p:nvSpPr>
            <p:spPr>
              <a:xfrm>
                <a:off x="7484980" y="3076098"/>
                <a:ext cx="105445" cy="28805"/>
              </a:xfrm>
              <a:custGeom>
                <a:avLst/>
                <a:gdLst>
                  <a:gd name="connsiteX0" fmla="*/ 104921 w 105445"/>
                  <a:gd name="connsiteY0" fmla="*/ 27337 h 28805"/>
                  <a:gd name="connsiteX1" fmla="*/ 53772 w 105445"/>
                  <a:gd name="connsiteY1" fmla="*/ 9811 h 28805"/>
                  <a:gd name="connsiteX2" fmla="*/ 27387 w 105445"/>
                  <a:gd name="connsiteY2" fmla="*/ 3810 h 28805"/>
                  <a:gd name="connsiteX3" fmla="*/ 14624 w 105445"/>
                  <a:gd name="connsiteY3" fmla="*/ 1619 h 28805"/>
                  <a:gd name="connsiteX4" fmla="*/ 432 w 105445"/>
                  <a:gd name="connsiteY4" fmla="*/ 0 h 28805"/>
                  <a:gd name="connsiteX5" fmla="*/ 432 w 105445"/>
                  <a:gd name="connsiteY5" fmla="*/ 667 h 28805"/>
                  <a:gd name="connsiteX6" fmla="*/ 13386 w 105445"/>
                  <a:gd name="connsiteY6" fmla="*/ 4382 h 28805"/>
                  <a:gd name="connsiteX7" fmla="*/ 26435 w 105445"/>
                  <a:gd name="connsiteY7" fmla="*/ 7811 h 28805"/>
                  <a:gd name="connsiteX8" fmla="*/ 52629 w 105445"/>
                  <a:gd name="connsiteY8" fmla="*/ 14669 h 28805"/>
                  <a:gd name="connsiteX9" fmla="*/ 104730 w 105445"/>
                  <a:gd name="connsiteY9" fmla="*/ 28766 h 28805"/>
                  <a:gd name="connsiteX10" fmla="*/ 104921 w 105445"/>
                  <a:gd name="connsiteY10" fmla="*/ 27337 h 2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45" h="28805">
                    <a:moveTo>
                      <a:pt x="104921" y="27337"/>
                    </a:moveTo>
                    <a:cubicBezTo>
                      <a:pt x="88222" y="20517"/>
                      <a:pt x="71144" y="14665"/>
                      <a:pt x="53772" y="9811"/>
                    </a:cubicBezTo>
                    <a:cubicBezTo>
                      <a:pt x="45008" y="7334"/>
                      <a:pt x="36246" y="5429"/>
                      <a:pt x="27387" y="3810"/>
                    </a:cubicBezTo>
                    <a:cubicBezTo>
                      <a:pt x="23101" y="2953"/>
                      <a:pt x="18910" y="2286"/>
                      <a:pt x="14624" y="1619"/>
                    </a:cubicBezTo>
                    <a:cubicBezTo>
                      <a:pt x="10338" y="953"/>
                      <a:pt x="5099" y="762"/>
                      <a:pt x="432" y="0"/>
                    </a:cubicBezTo>
                    <a:cubicBezTo>
                      <a:pt x="-45" y="0"/>
                      <a:pt x="-235" y="571"/>
                      <a:pt x="432" y="667"/>
                    </a:cubicBezTo>
                    <a:cubicBezTo>
                      <a:pt x="4813" y="1619"/>
                      <a:pt x="9099" y="3238"/>
                      <a:pt x="13386" y="4382"/>
                    </a:cubicBezTo>
                    <a:lnTo>
                      <a:pt x="26435" y="7811"/>
                    </a:lnTo>
                    <a:cubicBezTo>
                      <a:pt x="35198" y="10096"/>
                      <a:pt x="43866" y="12478"/>
                      <a:pt x="52629" y="14669"/>
                    </a:cubicBezTo>
                    <a:cubicBezTo>
                      <a:pt x="70059" y="19145"/>
                      <a:pt x="87395" y="23717"/>
                      <a:pt x="104730" y="28766"/>
                    </a:cubicBezTo>
                    <a:cubicBezTo>
                      <a:pt x="105492" y="29051"/>
                      <a:pt x="105778" y="27718"/>
                      <a:pt x="104921" y="27337"/>
                    </a:cubicBezTo>
                    <a:close/>
                  </a:path>
                </a:pathLst>
              </a:custGeom>
              <a:solidFill>
                <a:srgbClr val="263238"/>
              </a:solidFill>
              <a:ln w="9525" cap="flat">
                <a:noFill/>
                <a:prstDash val="solid"/>
                <a:miter/>
              </a:ln>
            </p:spPr>
            <p:txBody>
              <a:bodyPr rtlCol="0" anchor="ctr"/>
              <a:lstStyle/>
              <a:p>
                <a:endParaRPr lang="zh-CN" altLang="en-US"/>
              </a:p>
            </p:txBody>
          </p:sp>
          <p:sp>
            <p:nvSpPr>
              <p:cNvPr id="61" name="任意多边形: 形状 60"/>
              <p:cNvSpPr/>
              <p:nvPr/>
            </p:nvSpPr>
            <p:spPr>
              <a:xfrm>
                <a:off x="7351871" y="2704147"/>
                <a:ext cx="521208" cy="607218"/>
              </a:xfrm>
              <a:custGeom>
                <a:avLst/>
                <a:gdLst>
                  <a:gd name="connsiteX0" fmla="*/ 304419 w 521208"/>
                  <a:gd name="connsiteY0" fmla="*/ 7811 h 607218"/>
                  <a:gd name="connsiteX1" fmla="*/ 181546 w 521208"/>
                  <a:gd name="connsiteY1" fmla="*/ 2762 h 607218"/>
                  <a:gd name="connsiteX2" fmla="*/ 186214 w 521208"/>
                  <a:gd name="connsiteY2" fmla="*/ 0 h 607218"/>
                  <a:gd name="connsiteX3" fmla="*/ 299656 w 521208"/>
                  <a:gd name="connsiteY3" fmla="*/ 4667 h 607218"/>
                  <a:gd name="connsiteX4" fmla="*/ 304419 w 521208"/>
                  <a:gd name="connsiteY4" fmla="*/ 7811 h 607218"/>
                  <a:gd name="connsiteX5" fmla="*/ 324898 w 521208"/>
                  <a:gd name="connsiteY5" fmla="*/ 25432 h 607218"/>
                  <a:gd name="connsiteX6" fmla="*/ 162020 w 521208"/>
                  <a:gd name="connsiteY6" fmla="*/ 18764 h 607218"/>
                  <a:gd name="connsiteX7" fmla="*/ 159544 w 521208"/>
                  <a:gd name="connsiteY7" fmla="*/ 21717 h 607218"/>
                  <a:gd name="connsiteX8" fmla="*/ 327946 w 521208"/>
                  <a:gd name="connsiteY8" fmla="*/ 28575 h 607218"/>
                  <a:gd name="connsiteX9" fmla="*/ 325279 w 521208"/>
                  <a:gd name="connsiteY9" fmla="*/ 25432 h 607218"/>
                  <a:gd name="connsiteX10" fmla="*/ 342519 w 521208"/>
                  <a:gd name="connsiteY10" fmla="*/ 45815 h 607218"/>
                  <a:gd name="connsiteX11" fmla="*/ 146113 w 521208"/>
                  <a:gd name="connsiteY11" fmla="*/ 37719 h 607218"/>
                  <a:gd name="connsiteX12" fmla="*/ 143732 w 521208"/>
                  <a:gd name="connsiteY12" fmla="*/ 40672 h 607218"/>
                  <a:gd name="connsiteX13" fmla="*/ 344329 w 521208"/>
                  <a:gd name="connsiteY13" fmla="*/ 48578 h 607218"/>
                  <a:gd name="connsiteX14" fmla="*/ 342519 w 521208"/>
                  <a:gd name="connsiteY14" fmla="*/ 45815 h 607218"/>
                  <a:gd name="connsiteX15" fmla="*/ 356140 w 521208"/>
                  <a:gd name="connsiteY15" fmla="*/ 66104 h 607218"/>
                  <a:gd name="connsiteX16" fmla="*/ 130873 w 521208"/>
                  <a:gd name="connsiteY16" fmla="*/ 56579 h 607218"/>
                  <a:gd name="connsiteX17" fmla="*/ 128588 w 521208"/>
                  <a:gd name="connsiteY17" fmla="*/ 59531 h 607218"/>
                  <a:gd name="connsiteX18" fmla="*/ 358140 w 521208"/>
                  <a:gd name="connsiteY18" fmla="*/ 69056 h 607218"/>
                  <a:gd name="connsiteX19" fmla="*/ 356140 w 521208"/>
                  <a:gd name="connsiteY19" fmla="*/ 66104 h 607218"/>
                  <a:gd name="connsiteX20" fmla="*/ 368046 w 521208"/>
                  <a:gd name="connsiteY20" fmla="*/ 86201 h 607218"/>
                  <a:gd name="connsiteX21" fmla="*/ 116205 w 521208"/>
                  <a:gd name="connsiteY21" fmla="*/ 75819 h 607218"/>
                  <a:gd name="connsiteX22" fmla="*/ 114109 w 521208"/>
                  <a:gd name="connsiteY22" fmla="*/ 78772 h 607218"/>
                  <a:gd name="connsiteX23" fmla="*/ 369570 w 521208"/>
                  <a:gd name="connsiteY23" fmla="*/ 89249 h 607218"/>
                  <a:gd name="connsiteX24" fmla="*/ 368046 w 521208"/>
                  <a:gd name="connsiteY24" fmla="*/ 86678 h 607218"/>
                  <a:gd name="connsiteX25" fmla="*/ 378333 w 521208"/>
                  <a:gd name="connsiteY25" fmla="*/ 106394 h 607218"/>
                  <a:gd name="connsiteX26" fmla="*/ 102108 w 521208"/>
                  <a:gd name="connsiteY26" fmla="*/ 94964 h 607218"/>
                  <a:gd name="connsiteX27" fmla="*/ 99917 w 521208"/>
                  <a:gd name="connsiteY27" fmla="*/ 97917 h 607218"/>
                  <a:gd name="connsiteX28" fmla="*/ 380047 w 521208"/>
                  <a:gd name="connsiteY28" fmla="*/ 109442 h 607218"/>
                  <a:gd name="connsiteX29" fmla="*/ 378333 w 521208"/>
                  <a:gd name="connsiteY29" fmla="*/ 106394 h 607218"/>
                  <a:gd name="connsiteX30" fmla="*/ 387858 w 521208"/>
                  <a:gd name="connsiteY30" fmla="*/ 126397 h 607218"/>
                  <a:gd name="connsiteX31" fmla="*/ 88011 w 521208"/>
                  <a:gd name="connsiteY31" fmla="*/ 114014 h 607218"/>
                  <a:gd name="connsiteX32" fmla="*/ 86011 w 521208"/>
                  <a:gd name="connsiteY32" fmla="*/ 116967 h 607218"/>
                  <a:gd name="connsiteX33" fmla="*/ 389287 w 521208"/>
                  <a:gd name="connsiteY33" fmla="*/ 129445 h 607218"/>
                  <a:gd name="connsiteX34" fmla="*/ 396716 w 521208"/>
                  <a:gd name="connsiteY34" fmla="*/ 146399 h 607218"/>
                  <a:gd name="connsiteX35" fmla="*/ 74390 w 521208"/>
                  <a:gd name="connsiteY35" fmla="*/ 133160 h 607218"/>
                  <a:gd name="connsiteX36" fmla="*/ 72295 w 521208"/>
                  <a:gd name="connsiteY36" fmla="*/ 136112 h 607218"/>
                  <a:gd name="connsiteX37" fmla="*/ 397955 w 521208"/>
                  <a:gd name="connsiteY37" fmla="*/ 149447 h 607218"/>
                  <a:gd name="connsiteX38" fmla="*/ 396716 w 521208"/>
                  <a:gd name="connsiteY38" fmla="*/ 146399 h 607218"/>
                  <a:gd name="connsiteX39" fmla="*/ 404813 w 521208"/>
                  <a:gd name="connsiteY39" fmla="*/ 166402 h 607218"/>
                  <a:gd name="connsiteX40" fmla="*/ 61341 w 521208"/>
                  <a:gd name="connsiteY40" fmla="*/ 152210 h 607218"/>
                  <a:gd name="connsiteX41" fmla="*/ 59341 w 521208"/>
                  <a:gd name="connsiteY41" fmla="*/ 155162 h 607218"/>
                  <a:gd name="connsiteX42" fmla="*/ 406051 w 521208"/>
                  <a:gd name="connsiteY42" fmla="*/ 169450 h 607218"/>
                  <a:gd name="connsiteX43" fmla="*/ 404813 w 521208"/>
                  <a:gd name="connsiteY43" fmla="*/ 166402 h 607218"/>
                  <a:gd name="connsiteX44" fmla="*/ 412528 w 521208"/>
                  <a:gd name="connsiteY44" fmla="*/ 186500 h 607218"/>
                  <a:gd name="connsiteX45" fmla="*/ 48482 w 521208"/>
                  <a:gd name="connsiteY45" fmla="*/ 171450 h 607218"/>
                  <a:gd name="connsiteX46" fmla="*/ 46672 w 521208"/>
                  <a:gd name="connsiteY46" fmla="*/ 174403 h 607218"/>
                  <a:gd name="connsiteX47" fmla="*/ 413671 w 521208"/>
                  <a:gd name="connsiteY47" fmla="*/ 189548 h 607218"/>
                  <a:gd name="connsiteX48" fmla="*/ 412528 w 521208"/>
                  <a:gd name="connsiteY48" fmla="*/ 186500 h 607218"/>
                  <a:gd name="connsiteX49" fmla="*/ 419671 w 521208"/>
                  <a:gd name="connsiteY49" fmla="*/ 206407 h 607218"/>
                  <a:gd name="connsiteX50" fmla="*/ 36386 w 521208"/>
                  <a:gd name="connsiteY50" fmla="*/ 190595 h 607218"/>
                  <a:gd name="connsiteX51" fmla="*/ 34671 w 521208"/>
                  <a:gd name="connsiteY51" fmla="*/ 193548 h 607218"/>
                  <a:gd name="connsiteX52" fmla="*/ 420529 w 521208"/>
                  <a:gd name="connsiteY52" fmla="*/ 209455 h 607218"/>
                  <a:gd name="connsiteX53" fmla="*/ 419671 w 521208"/>
                  <a:gd name="connsiteY53" fmla="*/ 206407 h 607218"/>
                  <a:gd name="connsiteX54" fmla="*/ 426720 w 521208"/>
                  <a:gd name="connsiteY54" fmla="*/ 226409 h 607218"/>
                  <a:gd name="connsiteX55" fmla="*/ 25051 w 521208"/>
                  <a:gd name="connsiteY55" fmla="*/ 209836 h 607218"/>
                  <a:gd name="connsiteX56" fmla="*/ 23527 w 521208"/>
                  <a:gd name="connsiteY56" fmla="*/ 212788 h 607218"/>
                  <a:gd name="connsiteX57" fmla="*/ 427672 w 521208"/>
                  <a:gd name="connsiteY57" fmla="*/ 229553 h 607218"/>
                  <a:gd name="connsiteX58" fmla="*/ 426720 w 521208"/>
                  <a:gd name="connsiteY58" fmla="*/ 226409 h 607218"/>
                  <a:gd name="connsiteX59" fmla="*/ 433197 w 521208"/>
                  <a:gd name="connsiteY59" fmla="*/ 246317 h 607218"/>
                  <a:gd name="connsiteX60" fmla="*/ 14859 w 521208"/>
                  <a:gd name="connsiteY60" fmla="*/ 229553 h 607218"/>
                  <a:gd name="connsiteX61" fmla="*/ 13335 w 521208"/>
                  <a:gd name="connsiteY61" fmla="*/ 232505 h 607218"/>
                  <a:gd name="connsiteX62" fmla="*/ 434149 w 521208"/>
                  <a:gd name="connsiteY62" fmla="*/ 249841 h 607218"/>
                  <a:gd name="connsiteX63" fmla="*/ 433197 w 521208"/>
                  <a:gd name="connsiteY63" fmla="*/ 246317 h 607218"/>
                  <a:gd name="connsiteX64" fmla="*/ 439388 w 521208"/>
                  <a:gd name="connsiteY64" fmla="*/ 266224 h 607218"/>
                  <a:gd name="connsiteX65" fmla="*/ 6191 w 521208"/>
                  <a:gd name="connsiteY65" fmla="*/ 248603 h 607218"/>
                  <a:gd name="connsiteX66" fmla="*/ 5144 w 521208"/>
                  <a:gd name="connsiteY66" fmla="*/ 251555 h 607218"/>
                  <a:gd name="connsiteX67" fmla="*/ 440436 w 521208"/>
                  <a:gd name="connsiteY67" fmla="*/ 269462 h 607218"/>
                  <a:gd name="connsiteX68" fmla="*/ 439579 w 521208"/>
                  <a:gd name="connsiteY68" fmla="*/ 266224 h 607218"/>
                  <a:gd name="connsiteX69" fmla="*/ 445484 w 521208"/>
                  <a:gd name="connsiteY69" fmla="*/ 286226 h 607218"/>
                  <a:gd name="connsiteX70" fmla="*/ 1429 w 521208"/>
                  <a:gd name="connsiteY70" fmla="*/ 267653 h 607218"/>
                  <a:gd name="connsiteX71" fmla="*/ 1429 w 521208"/>
                  <a:gd name="connsiteY71" fmla="*/ 270701 h 607218"/>
                  <a:gd name="connsiteX72" fmla="*/ 447389 w 521208"/>
                  <a:gd name="connsiteY72" fmla="*/ 289084 h 607218"/>
                  <a:gd name="connsiteX73" fmla="*/ 451485 w 521208"/>
                  <a:gd name="connsiteY73" fmla="*/ 306134 h 607218"/>
                  <a:gd name="connsiteX74" fmla="*/ 0 w 521208"/>
                  <a:gd name="connsiteY74" fmla="*/ 287560 h 607218"/>
                  <a:gd name="connsiteX75" fmla="*/ 0 w 521208"/>
                  <a:gd name="connsiteY75" fmla="*/ 290608 h 607218"/>
                  <a:gd name="connsiteX76" fmla="*/ 452152 w 521208"/>
                  <a:gd name="connsiteY76" fmla="*/ 309658 h 607218"/>
                  <a:gd name="connsiteX77" fmla="*/ 451485 w 521208"/>
                  <a:gd name="connsiteY77" fmla="*/ 305753 h 607218"/>
                  <a:gd name="connsiteX78" fmla="*/ 457009 w 521208"/>
                  <a:gd name="connsiteY78" fmla="*/ 326041 h 607218"/>
                  <a:gd name="connsiteX79" fmla="*/ 2286 w 521208"/>
                  <a:gd name="connsiteY79" fmla="*/ 306991 h 607218"/>
                  <a:gd name="connsiteX80" fmla="*/ 3048 w 521208"/>
                  <a:gd name="connsiteY80" fmla="*/ 310039 h 607218"/>
                  <a:gd name="connsiteX81" fmla="*/ 457867 w 521208"/>
                  <a:gd name="connsiteY81" fmla="*/ 329089 h 607218"/>
                  <a:gd name="connsiteX82" fmla="*/ 457009 w 521208"/>
                  <a:gd name="connsiteY82" fmla="*/ 326041 h 607218"/>
                  <a:gd name="connsiteX83" fmla="*/ 462439 w 521208"/>
                  <a:gd name="connsiteY83" fmla="*/ 345853 h 607218"/>
                  <a:gd name="connsiteX84" fmla="*/ 7620 w 521208"/>
                  <a:gd name="connsiteY84" fmla="*/ 326803 h 607218"/>
                  <a:gd name="connsiteX85" fmla="*/ 8668 w 521208"/>
                  <a:gd name="connsiteY85" fmla="*/ 329756 h 607218"/>
                  <a:gd name="connsiteX86" fmla="*/ 463296 w 521208"/>
                  <a:gd name="connsiteY86" fmla="*/ 348806 h 607218"/>
                  <a:gd name="connsiteX87" fmla="*/ 462439 w 521208"/>
                  <a:gd name="connsiteY87" fmla="*/ 345853 h 607218"/>
                  <a:gd name="connsiteX88" fmla="*/ 467678 w 521208"/>
                  <a:gd name="connsiteY88" fmla="*/ 365760 h 607218"/>
                  <a:gd name="connsiteX89" fmla="*/ 15430 w 521208"/>
                  <a:gd name="connsiteY89" fmla="*/ 346710 h 607218"/>
                  <a:gd name="connsiteX90" fmla="*/ 16859 w 521208"/>
                  <a:gd name="connsiteY90" fmla="*/ 349758 h 607218"/>
                  <a:gd name="connsiteX91" fmla="*/ 468535 w 521208"/>
                  <a:gd name="connsiteY91" fmla="*/ 368808 h 607218"/>
                  <a:gd name="connsiteX92" fmla="*/ 468154 w 521208"/>
                  <a:gd name="connsiteY92" fmla="*/ 365760 h 607218"/>
                  <a:gd name="connsiteX93" fmla="*/ 472916 w 521208"/>
                  <a:gd name="connsiteY93" fmla="*/ 385667 h 607218"/>
                  <a:gd name="connsiteX94" fmla="*/ 25717 w 521208"/>
                  <a:gd name="connsiteY94" fmla="*/ 367284 h 607218"/>
                  <a:gd name="connsiteX95" fmla="*/ 27432 w 521208"/>
                  <a:gd name="connsiteY95" fmla="*/ 370332 h 607218"/>
                  <a:gd name="connsiteX96" fmla="*/ 473583 w 521208"/>
                  <a:gd name="connsiteY96" fmla="*/ 388811 h 607218"/>
                  <a:gd name="connsiteX97" fmla="*/ 472916 w 521208"/>
                  <a:gd name="connsiteY97" fmla="*/ 385667 h 607218"/>
                  <a:gd name="connsiteX98" fmla="*/ 477869 w 521208"/>
                  <a:gd name="connsiteY98" fmla="*/ 405575 h 607218"/>
                  <a:gd name="connsiteX99" fmla="*/ 34576 w 521208"/>
                  <a:gd name="connsiteY99" fmla="*/ 387287 h 607218"/>
                  <a:gd name="connsiteX100" fmla="*/ 34099 w 521208"/>
                  <a:gd name="connsiteY100" fmla="*/ 390335 h 607218"/>
                  <a:gd name="connsiteX101" fmla="*/ 478631 w 521208"/>
                  <a:gd name="connsiteY101" fmla="*/ 408718 h 607218"/>
                  <a:gd name="connsiteX102" fmla="*/ 477679 w 521208"/>
                  <a:gd name="connsiteY102" fmla="*/ 405575 h 607218"/>
                  <a:gd name="connsiteX103" fmla="*/ 482632 w 521208"/>
                  <a:gd name="connsiteY103" fmla="*/ 425482 h 607218"/>
                  <a:gd name="connsiteX104" fmla="*/ 31432 w 521208"/>
                  <a:gd name="connsiteY104" fmla="*/ 406432 h 607218"/>
                  <a:gd name="connsiteX105" fmla="*/ 31432 w 521208"/>
                  <a:gd name="connsiteY105" fmla="*/ 409575 h 607218"/>
                  <a:gd name="connsiteX106" fmla="*/ 483775 w 521208"/>
                  <a:gd name="connsiteY106" fmla="*/ 428149 h 607218"/>
                  <a:gd name="connsiteX107" fmla="*/ 482632 w 521208"/>
                  <a:gd name="connsiteY107" fmla="*/ 425482 h 607218"/>
                  <a:gd name="connsiteX108" fmla="*/ 487299 w 521208"/>
                  <a:gd name="connsiteY108" fmla="*/ 445294 h 607218"/>
                  <a:gd name="connsiteX109" fmla="*/ 28289 w 521208"/>
                  <a:gd name="connsiteY109" fmla="*/ 426244 h 607218"/>
                  <a:gd name="connsiteX110" fmla="*/ 27813 w 521208"/>
                  <a:gd name="connsiteY110" fmla="*/ 429292 h 607218"/>
                  <a:gd name="connsiteX111" fmla="*/ 488061 w 521208"/>
                  <a:gd name="connsiteY111" fmla="*/ 448342 h 607218"/>
                  <a:gd name="connsiteX112" fmla="*/ 491871 w 521208"/>
                  <a:gd name="connsiteY112" fmla="*/ 465201 h 607218"/>
                  <a:gd name="connsiteX113" fmla="*/ 25146 w 521208"/>
                  <a:gd name="connsiteY113" fmla="*/ 446151 h 607218"/>
                  <a:gd name="connsiteX114" fmla="*/ 24574 w 521208"/>
                  <a:gd name="connsiteY114" fmla="*/ 449199 h 607218"/>
                  <a:gd name="connsiteX115" fmla="*/ 492633 w 521208"/>
                  <a:gd name="connsiteY115" fmla="*/ 468249 h 607218"/>
                  <a:gd name="connsiteX116" fmla="*/ 491871 w 521208"/>
                  <a:gd name="connsiteY116" fmla="*/ 465201 h 607218"/>
                  <a:gd name="connsiteX117" fmla="*/ 496253 w 521208"/>
                  <a:gd name="connsiteY117" fmla="*/ 485013 h 607218"/>
                  <a:gd name="connsiteX118" fmla="*/ 21907 w 521208"/>
                  <a:gd name="connsiteY118" fmla="*/ 465963 h 607218"/>
                  <a:gd name="connsiteX119" fmla="*/ 21907 w 521208"/>
                  <a:gd name="connsiteY119" fmla="*/ 469011 h 607218"/>
                  <a:gd name="connsiteX120" fmla="*/ 496729 w 521208"/>
                  <a:gd name="connsiteY120" fmla="*/ 488156 h 607218"/>
                  <a:gd name="connsiteX121" fmla="*/ 496729 w 521208"/>
                  <a:gd name="connsiteY121" fmla="*/ 485013 h 607218"/>
                  <a:gd name="connsiteX122" fmla="*/ 500539 w 521208"/>
                  <a:gd name="connsiteY122" fmla="*/ 504920 h 607218"/>
                  <a:gd name="connsiteX123" fmla="*/ 18669 w 521208"/>
                  <a:gd name="connsiteY123" fmla="*/ 485108 h 607218"/>
                  <a:gd name="connsiteX124" fmla="*/ 18669 w 521208"/>
                  <a:gd name="connsiteY124" fmla="*/ 488061 h 607218"/>
                  <a:gd name="connsiteX125" fmla="*/ 501587 w 521208"/>
                  <a:gd name="connsiteY125" fmla="*/ 507968 h 607218"/>
                  <a:gd name="connsiteX126" fmla="*/ 500539 w 521208"/>
                  <a:gd name="connsiteY126" fmla="*/ 504920 h 607218"/>
                  <a:gd name="connsiteX127" fmla="*/ 504730 w 521208"/>
                  <a:gd name="connsiteY127" fmla="*/ 524732 h 607218"/>
                  <a:gd name="connsiteX128" fmla="*/ 15621 w 521208"/>
                  <a:gd name="connsiteY128" fmla="*/ 504539 h 607218"/>
                  <a:gd name="connsiteX129" fmla="*/ 15049 w 521208"/>
                  <a:gd name="connsiteY129" fmla="*/ 507587 h 607218"/>
                  <a:gd name="connsiteX130" fmla="*/ 505396 w 521208"/>
                  <a:gd name="connsiteY130" fmla="*/ 527876 h 607218"/>
                  <a:gd name="connsiteX131" fmla="*/ 504730 w 521208"/>
                  <a:gd name="connsiteY131" fmla="*/ 524828 h 607218"/>
                  <a:gd name="connsiteX132" fmla="*/ 508825 w 521208"/>
                  <a:gd name="connsiteY132" fmla="*/ 544640 h 607218"/>
                  <a:gd name="connsiteX133" fmla="*/ 12382 w 521208"/>
                  <a:gd name="connsiteY133" fmla="*/ 524161 h 607218"/>
                  <a:gd name="connsiteX134" fmla="*/ 12382 w 521208"/>
                  <a:gd name="connsiteY134" fmla="*/ 527114 h 607218"/>
                  <a:gd name="connsiteX135" fmla="*/ 509873 w 521208"/>
                  <a:gd name="connsiteY135" fmla="*/ 547592 h 607218"/>
                  <a:gd name="connsiteX136" fmla="*/ 512731 w 521208"/>
                  <a:gd name="connsiteY136" fmla="*/ 564452 h 607218"/>
                  <a:gd name="connsiteX137" fmla="*/ 9144 w 521208"/>
                  <a:gd name="connsiteY137" fmla="*/ 543878 h 607218"/>
                  <a:gd name="connsiteX138" fmla="*/ 8668 w 521208"/>
                  <a:gd name="connsiteY138" fmla="*/ 547021 h 607218"/>
                  <a:gd name="connsiteX139" fmla="*/ 513493 w 521208"/>
                  <a:gd name="connsiteY139" fmla="*/ 567785 h 607218"/>
                  <a:gd name="connsiteX140" fmla="*/ 516636 w 521208"/>
                  <a:gd name="connsiteY140" fmla="*/ 584264 h 607218"/>
                  <a:gd name="connsiteX141" fmla="*/ 6096 w 521208"/>
                  <a:gd name="connsiteY141" fmla="*/ 562928 h 607218"/>
                  <a:gd name="connsiteX142" fmla="*/ 5620 w 521208"/>
                  <a:gd name="connsiteY142" fmla="*/ 565976 h 607218"/>
                  <a:gd name="connsiteX143" fmla="*/ 517112 w 521208"/>
                  <a:gd name="connsiteY143" fmla="*/ 587026 h 607218"/>
                  <a:gd name="connsiteX144" fmla="*/ 516636 w 521208"/>
                  <a:gd name="connsiteY144" fmla="*/ 584264 h 607218"/>
                  <a:gd name="connsiteX145" fmla="*/ 520255 w 521208"/>
                  <a:gd name="connsiteY145" fmla="*/ 604076 h 607218"/>
                  <a:gd name="connsiteX146" fmla="*/ 2857 w 521208"/>
                  <a:gd name="connsiteY146" fmla="*/ 582835 h 607218"/>
                  <a:gd name="connsiteX147" fmla="*/ 2857 w 521208"/>
                  <a:gd name="connsiteY147" fmla="*/ 585883 h 607218"/>
                  <a:gd name="connsiteX148" fmla="*/ 521208 w 521208"/>
                  <a:gd name="connsiteY148" fmla="*/ 607219 h 607218"/>
                  <a:gd name="connsiteX149" fmla="*/ 520255 w 521208"/>
                  <a:gd name="connsiteY149" fmla="*/ 604076 h 607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21208" h="607218">
                    <a:moveTo>
                      <a:pt x="304419" y="7811"/>
                    </a:moveTo>
                    <a:lnTo>
                      <a:pt x="181546" y="2762"/>
                    </a:lnTo>
                    <a:lnTo>
                      <a:pt x="186214" y="0"/>
                    </a:lnTo>
                    <a:lnTo>
                      <a:pt x="299656" y="4667"/>
                    </a:lnTo>
                    <a:cubicBezTo>
                      <a:pt x="301276" y="5715"/>
                      <a:pt x="302895" y="6668"/>
                      <a:pt x="304419" y="7811"/>
                    </a:cubicBezTo>
                    <a:close/>
                    <a:moveTo>
                      <a:pt x="324898" y="25432"/>
                    </a:moveTo>
                    <a:lnTo>
                      <a:pt x="162020" y="18764"/>
                    </a:lnTo>
                    <a:cubicBezTo>
                      <a:pt x="161258" y="19622"/>
                      <a:pt x="160401" y="20574"/>
                      <a:pt x="159544" y="21717"/>
                    </a:cubicBezTo>
                    <a:lnTo>
                      <a:pt x="327946" y="28575"/>
                    </a:lnTo>
                    <a:cubicBezTo>
                      <a:pt x="327149" y="27452"/>
                      <a:pt x="326257" y="26400"/>
                      <a:pt x="325279" y="25432"/>
                    </a:cubicBezTo>
                    <a:close/>
                    <a:moveTo>
                      <a:pt x="342519" y="45815"/>
                    </a:moveTo>
                    <a:lnTo>
                      <a:pt x="146113" y="37719"/>
                    </a:lnTo>
                    <a:lnTo>
                      <a:pt x="143732" y="40672"/>
                    </a:lnTo>
                    <a:lnTo>
                      <a:pt x="344329" y="48578"/>
                    </a:lnTo>
                    <a:cubicBezTo>
                      <a:pt x="344329" y="47816"/>
                      <a:pt x="343186" y="46863"/>
                      <a:pt x="342519" y="45815"/>
                    </a:cubicBezTo>
                    <a:close/>
                    <a:moveTo>
                      <a:pt x="356140" y="66104"/>
                    </a:moveTo>
                    <a:lnTo>
                      <a:pt x="130873" y="56579"/>
                    </a:lnTo>
                    <a:cubicBezTo>
                      <a:pt x="130172" y="57608"/>
                      <a:pt x="129408" y="58594"/>
                      <a:pt x="128588" y="59531"/>
                    </a:cubicBezTo>
                    <a:lnTo>
                      <a:pt x="358140" y="69056"/>
                    </a:lnTo>
                    <a:cubicBezTo>
                      <a:pt x="357535" y="68031"/>
                      <a:pt x="356867" y="67045"/>
                      <a:pt x="356140" y="66104"/>
                    </a:cubicBezTo>
                    <a:close/>
                    <a:moveTo>
                      <a:pt x="368046" y="86201"/>
                    </a:moveTo>
                    <a:lnTo>
                      <a:pt x="116205" y="75819"/>
                    </a:lnTo>
                    <a:cubicBezTo>
                      <a:pt x="115538" y="76867"/>
                      <a:pt x="114871" y="77724"/>
                      <a:pt x="114109" y="78772"/>
                    </a:cubicBezTo>
                    <a:lnTo>
                      <a:pt x="369570" y="89249"/>
                    </a:lnTo>
                    <a:cubicBezTo>
                      <a:pt x="369094" y="88202"/>
                      <a:pt x="368522" y="87249"/>
                      <a:pt x="368046" y="86678"/>
                    </a:cubicBezTo>
                    <a:close/>
                    <a:moveTo>
                      <a:pt x="378333" y="106394"/>
                    </a:moveTo>
                    <a:lnTo>
                      <a:pt x="102108" y="94964"/>
                    </a:lnTo>
                    <a:lnTo>
                      <a:pt x="99917" y="97917"/>
                    </a:lnTo>
                    <a:lnTo>
                      <a:pt x="380047" y="109442"/>
                    </a:lnTo>
                    <a:cubicBezTo>
                      <a:pt x="379575" y="108374"/>
                      <a:pt x="379001" y="107353"/>
                      <a:pt x="378333" y="106394"/>
                    </a:cubicBezTo>
                    <a:close/>
                    <a:moveTo>
                      <a:pt x="387858" y="126397"/>
                    </a:moveTo>
                    <a:lnTo>
                      <a:pt x="88011" y="114014"/>
                    </a:lnTo>
                    <a:lnTo>
                      <a:pt x="86011" y="116967"/>
                    </a:lnTo>
                    <a:lnTo>
                      <a:pt x="389287" y="129445"/>
                    </a:lnTo>
                    <a:close/>
                    <a:moveTo>
                      <a:pt x="396716" y="146399"/>
                    </a:moveTo>
                    <a:lnTo>
                      <a:pt x="74390" y="133160"/>
                    </a:lnTo>
                    <a:cubicBezTo>
                      <a:pt x="73746" y="134181"/>
                      <a:pt x="73047" y="135167"/>
                      <a:pt x="72295" y="136112"/>
                    </a:cubicBezTo>
                    <a:lnTo>
                      <a:pt x="397955" y="149447"/>
                    </a:lnTo>
                    <a:cubicBezTo>
                      <a:pt x="397573" y="148400"/>
                      <a:pt x="397097" y="147447"/>
                      <a:pt x="396716" y="146399"/>
                    </a:cubicBezTo>
                    <a:close/>
                    <a:moveTo>
                      <a:pt x="404813" y="166402"/>
                    </a:moveTo>
                    <a:lnTo>
                      <a:pt x="61341" y="152210"/>
                    </a:lnTo>
                    <a:cubicBezTo>
                      <a:pt x="60610" y="153149"/>
                      <a:pt x="59941" y="154135"/>
                      <a:pt x="59341" y="155162"/>
                    </a:cubicBezTo>
                    <a:lnTo>
                      <a:pt x="406051" y="169450"/>
                    </a:lnTo>
                    <a:cubicBezTo>
                      <a:pt x="405574" y="168402"/>
                      <a:pt x="405194" y="167450"/>
                      <a:pt x="404813" y="166402"/>
                    </a:cubicBezTo>
                    <a:close/>
                    <a:moveTo>
                      <a:pt x="412528" y="186500"/>
                    </a:moveTo>
                    <a:lnTo>
                      <a:pt x="48482" y="171450"/>
                    </a:lnTo>
                    <a:lnTo>
                      <a:pt x="46672" y="174403"/>
                    </a:lnTo>
                    <a:lnTo>
                      <a:pt x="413671" y="189548"/>
                    </a:lnTo>
                    <a:cubicBezTo>
                      <a:pt x="413207" y="188565"/>
                      <a:pt x="412825" y="187545"/>
                      <a:pt x="412528" y="186500"/>
                    </a:cubicBezTo>
                    <a:close/>
                    <a:moveTo>
                      <a:pt x="419671" y="206407"/>
                    </a:moveTo>
                    <a:lnTo>
                      <a:pt x="36386" y="190595"/>
                    </a:lnTo>
                    <a:cubicBezTo>
                      <a:pt x="35814" y="191548"/>
                      <a:pt x="35147" y="192596"/>
                      <a:pt x="34671" y="193548"/>
                    </a:cubicBezTo>
                    <a:lnTo>
                      <a:pt x="420529" y="209455"/>
                    </a:lnTo>
                    <a:cubicBezTo>
                      <a:pt x="420529" y="208407"/>
                      <a:pt x="420529" y="207454"/>
                      <a:pt x="419671" y="206407"/>
                    </a:cubicBezTo>
                    <a:close/>
                    <a:moveTo>
                      <a:pt x="426720" y="226409"/>
                    </a:moveTo>
                    <a:lnTo>
                      <a:pt x="25051" y="209836"/>
                    </a:lnTo>
                    <a:cubicBezTo>
                      <a:pt x="24487" y="210790"/>
                      <a:pt x="23978" y="211776"/>
                      <a:pt x="23527" y="212788"/>
                    </a:cubicBezTo>
                    <a:lnTo>
                      <a:pt x="427672" y="229553"/>
                    </a:lnTo>
                    <a:cubicBezTo>
                      <a:pt x="427265" y="228534"/>
                      <a:pt x="426946" y="227482"/>
                      <a:pt x="426720" y="226409"/>
                    </a:cubicBezTo>
                    <a:close/>
                    <a:moveTo>
                      <a:pt x="433197" y="246317"/>
                    </a:moveTo>
                    <a:lnTo>
                      <a:pt x="14859" y="229553"/>
                    </a:lnTo>
                    <a:cubicBezTo>
                      <a:pt x="14294" y="230506"/>
                      <a:pt x="13785" y="231492"/>
                      <a:pt x="13335" y="232505"/>
                    </a:cubicBezTo>
                    <a:lnTo>
                      <a:pt x="434149" y="249841"/>
                    </a:lnTo>
                    <a:cubicBezTo>
                      <a:pt x="433864" y="248603"/>
                      <a:pt x="433483" y="247269"/>
                      <a:pt x="433197" y="246317"/>
                    </a:cubicBezTo>
                    <a:close/>
                    <a:moveTo>
                      <a:pt x="439388" y="266224"/>
                    </a:moveTo>
                    <a:lnTo>
                      <a:pt x="6191" y="248603"/>
                    </a:lnTo>
                    <a:cubicBezTo>
                      <a:pt x="6191" y="249650"/>
                      <a:pt x="5429" y="250603"/>
                      <a:pt x="5144" y="251555"/>
                    </a:cubicBezTo>
                    <a:lnTo>
                      <a:pt x="440436" y="269462"/>
                    </a:lnTo>
                    <a:cubicBezTo>
                      <a:pt x="440214" y="268367"/>
                      <a:pt x="439928" y="267286"/>
                      <a:pt x="439579" y="266224"/>
                    </a:cubicBezTo>
                    <a:close/>
                    <a:moveTo>
                      <a:pt x="445484" y="286226"/>
                    </a:moveTo>
                    <a:lnTo>
                      <a:pt x="1429" y="267653"/>
                    </a:lnTo>
                    <a:cubicBezTo>
                      <a:pt x="1429" y="268700"/>
                      <a:pt x="1429" y="269653"/>
                      <a:pt x="1429" y="270701"/>
                    </a:cubicBezTo>
                    <a:lnTo>
                      <a:pt x="447389" y="289084"/>
                    </a:lnTo>
                    <a:close/>
                    <a:moveTo>
                      <a:pt x="451485" y="306134"/>
                    </a:moveTo>
                    <a:lnTo>
                      <a:pt x="0" y="287560"/>
                    </a:lnTo>
                    <a:cubicBezTo>
                      <a:pt x="0" y="288512"/>
                      <a:pt x="0" y="289560"/>
                      <a:pt x="0" y="290608"/>
                    </a:cubicBezTo>
                    <a:lnTo>
                      <a:pt x="452152" y="309658"/>
                    </a:lnTo>
                    <a:cubicBezTo>
                      <a:pt x="451789" y="308384"/>
                      <a:pt x="451565" y="307075"/>
                      <a:pt x="451485" y="305753"/>
                    </a:cubicBezTo>
                    <a:close/>
                    <a:moveTo>
                      <a:pt x="457009" y="326041"/>
                    </a:moveTo>
                    <a:lnTo>
                      <a:pt x="2286" y="306991"/>
                    </a:lnTo>
                    <a:cubicBezTo>
                      <a:pt x="2286" y="307943"/>
                      <a:pt x="2762" y="308991"/>
                      <a:pt x="3048" y="310039"/>
                    </a:cubicBezTo>
                    <a:lnTo>
                      <a:pt x="457867" y="329089"/>
                    </a:lnTo>
                    <a:cubicBezTo>
                      <a:pt x="457581" y="328041"/>
                      <a:pt x="457390" y="326993"/>
                      <a:pt x="457009" y="326041"/>
                    </a:cubicBezTo>
                    <a:close/>
                    <a:moveTo>
                      <a:pt x="462439" y="345853"/>
                    </a:moveTo>
                    <a:lnTo>
                      <a:pt x="7620" y="326803"/>
                    </a:lnTo>
                    <a:cubicBezTo>
                      <a:pt x="7620" y="327755"/>
                      <a:pt x="8287" y="328708"/>
                      <a:pt x="8668" y="329756"/>
                    </a:cubicBezTo>
                    <a:lnTo>
                      <a:pt x="463296" y="348806"/>
                    </a:lnTo>
                    <a:cubicBezTo>
                      <a:pt x="463105" y="347948"/>
                      <a:pt x="462724" y="346901"/>
                      <a:pt x="462439" y="345853"/>
                    </a:cubicBezTo>
                    <a:close/>
                    <a:moveTo>
                      <a:pt x="467678" y="365760"/>
                    </a:moveTo>
                    <a:lnTo>
                      <a:pt x="15430" y="346710"/>
                    </a:lnTo>
                    <a:lnTo>
                      <a:pt x="16859" y="349758"/>
                    </a:lnTo>
                    <a:lnTo>
                      <a:pt x="468535" y="368808"/>
                    </a:lnTo>
                    <a:cubicBezTo>
                      <a:pt x="468154" y="367951"/>
                      <a:pt x="468154" y="366903"/>
                      <a:pt x="468154" y="365760"/>
                    </a:cubicBezTo>
                    <a:close/>
                    <a:moveTo>
                      <a:pt x="472916" y="385667"/>
                    </a:moveTo>
                    <a:lnTo>
                      <a:pt x="25717" y="367284"/>
                    </a:lnTo>
                    <a:cubicBezTo>
                      <a:pt x="26232" y="368331"/>
                      <a:pt x="26804" y="369349"/>
                      <a:pt x="27432" y="370332"/>
                    </a:cubicBezTo>
                    <a:lnTo>
                      <a:pt x="473583" y="388811"/>
                    </a:lnTo>
                    <a:cubicBezTo>
                      <a:pt x="473392" y="387763"/>
                      <a:pt x="473202" y="386715"/>
                      <a:pt x="472916" y="385667"/>
                    </a:cubicBezTo>
                    <a:close/>
                    <a:moveTo>
                      <a:pt x="477869" y="405575"/>
                    </a:moveTo>
                    <a:lnTo>
                      <a:pt x="34576" y="387287"/>
                    </a:lnTo>
                    <a:lnTo>
                      <a:pt x="34099" y="390335"/>
                    </a:lnTo>
                    <a:lnTo>
                      <a:pt x="478631" y="408718"/>
                    </a:lnTo>
                    <a:cubicBezTo>
                      <a:pt x="478346" y="407670"/>
                      <a:pt x="477679" y="406622"/>
                      <a:pt x="477679" y="405575"/>
                    </a:cubicBezTo>
                    <a:close/>
                    <a:moveTo>
                      <a:pt x="482632" y="425482"/>
                    </a:moveTo>
                    <a:lnTo>
                      <a:pt x="31432" y="406432"/>
                    </a:lnTo>
                    <a:lnTo>
                      <a:pt x="31432" y="409575"/>
                    </a:lnTo>
                    <a:lnTo>
                      <a:pt x="483775" y="428149"/>
                    </a:lnTo>
                    <a:cubicBezTo>
                      <a:pt x="483108" y="427577"/>
                      <a:pt x="482917" y="426530"/>
                      <a:pt x="482632" y="425482"/>
                    </a:cubicBezTo>
                    <a:close/>
                    <a:moveTo>
                      <a:pt x="487299" y="445294"/>
                    </a:moveTo>
                    <a:lnTo>
                      <a:pt x="28289" y="426244"/>
                    </a:lnTo>
                    <a:lnTo>
                      <a:pt x="27813" y="429292"/>
                    </a:lnTo>
                    <a:lnTo>
                      <a:pt x="488061" y="448342"/>
                    </a:lnTo>
                    <a:close/>
                    <a:moveTo>
                      <a:pt x="491871" y="465201"/>
                    </a:moveTo>
                    <a:lnTo>
                      <a:pt x="25146" y="446151"/>
                    </a:lnTo>
                    <a:lnTo>
                      <a:pt x="24574" y="449199"/>
                    </a:lnTo>
                    <a:lnTo>
                      <a:pt x="492633" y="468249"/>
                    </a:lnTo>
                    <a:cubicBezTo>
                      <a:pt x="492347" y="467678"/>
                      <a:pt x="492062" y="466249"/>
                      <a:pt x="491871" y="465201"/>
                    </a:cubicBezTo>
                    <a:close/>
                    <a:moveTo>
                      <a:pt x="496253" y="485013"/>
                    </a:moveTo>
                    <a:lnTo>
                      <a:pt x="21907" y="465963"/>
                    </a:lnTo>
                    <a:lnTo>
                      <a:pt x="21907" y="469011"/>
                    </a:lnTo>
                    <a:lnTo>
                      <a:pt x="496729" y="488156"/>
                    </a:lnTo>
                    <a:cubicBezTo>
                      <a:pt x="496729" y="486728"/>
                      <a:pt x="496729" y="486061"/>
                      <a:pt x="496729" y="485013"/>
                    </a:cubicBezTo>
                    <a:close/>
                    <a:moveTo>
                      <a:pt x="500539" y="504920"/>
                    </a:moveTo>
                    <a:lnTo>
                      <a:pt x="18669" y="485108"/>
                    </a:lnTo>
                    <a:lnTo>
                      <a:pt x="18669" y="488061"/>
                    </a:lnTo>
                    <a:lnTo>
                      <a:pt x="501587" y="507968"/>
                    </a:lnTo>
                    <a:cubicBezTo>
                      <a:pt x="501015" y="506921"/>
                      <a:pt x="500824" y="505778"/>
                      <a:pt x="500539" y="504920"/>
                    </a:cubicBezTo>
                    <a:close/>
                    <a:moveTo>
                      <a:pt x="504730" y="524732"/>
                    </a:moveTo>
                    <a:lnTo>
                      <a:pt x="15621" y="504539"/>
                    </a:lnTo>
                    <a:lnTo>
                      <a:pt x="15049" y="507587"/>
                    </a:lnTo>
                    <a:lnTo>
                      <a:pt x="505396" y="527876"/>
                    </a:lnTo>
                    <a:cubicBezTo>
                      <a:pt x="505206" y="526923"/>
                      <a:pt x="505015" y="525780"/>
                      <a:pt x="504730" y="524828"/>
                    </a:cubicBezTo>
                    <a:close/>
                    <a:moveTo>
                      <a:pt x="508825" y="544640"/>
                    </a:moveTo>
                    <a:lnTo>
                      <a:pt x="12382" y="524161"/>
                    </a:lnTo>
                    <a:lnTo>
                      <a:pt x="12382" y="527114"/>
                    </a:lnTo>
                    <a:lnTo>
                      <a:pt x="509873" y="547592"/>
                    </a:lnTo>
                    <a:close/>
                    <a:moveTo>
                      <a:pt x="512731" y="564452"/>
                    </a:moveTo>
                    <a:lnTo>
                      <a:pt x="9144" y="543878"/>
                    </a:lnTo>
                    <a:lnTo>
                      <a:pt x="8668" y="547021"/>
                    </a:lnTo>
                    <a:lnTo>
                      <a:pt x="513493" y="567785"/>
                    </a:lnTo>
                    <a:close/>
                    <a:moveTo>
                      <a:pt x="516636" y="584264"/>
                    </a:moveTo>
                    <a:lnTo>
                      <a:pt x="6096" y="562928"/>
                    </a:lnTo>
                    <a:lnTo>
                      <a:pt x="5620" y="565976"/>
                    </a:lnTo>
                    <a:lnTo>
                      <a:pt x="517112" y="587026"/>
                    </a:lnTo>
                    <a:cubicBezTo>
                      <a:pt x="516922" y="586359"/>
                      <a:pt x="516826" y="585311"/>
                      <a:pt x="516636" y="584264"/>
                    </a:cubicBezTo>
                    <a:close/>
                    <a:moveTo>
                      <a:pt x="520255" y="604076"/>
                    </a:moveTo>
                    <a:lnTo>
                      <a:pt x="2857" y="582835"/>
                    </a:lnTo>
                    <a:lnTo>
                      <a:pt x="2857" y="585883"/>
                    </a:lnTo>
                    <a:lnTo>
                      <a:pt x="521208" y="607219"/>
                    </a:lnTo>
                    <a:cubicBezTo>
                      <a:pt x="520541" y="606266"/>
                      <a:pt x="520446" y="605219"/>
                      <a:pt x="520255" y="604076"/>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62" name="任意多边形: 形状 61"/>
              <p:cNvSpPr/>
              <p:nvPr/>
            </p:nvSpPr>
            <p:spPr>
              <a:xfrm>
                <a:off x="7511117" y="2695728"/>
                <a:ext cx="480087" cy="572169"/>
              </a:xfrm>
              <a:custGeom>
                <a:avLst/>
                <a:gdLst>
                  <a:gd name="connsiteX0" fmla="*/ 188226 w 480087"/>
                  <a:gd name="connsiteY0" fmla="*/ 56330 h 572169"/>
                  <a:gd name="connsiteX1" fmla="*/ 465594 w 480087"/>
                  <a:gd name="connsiteY1" fmla="*/ 542105 h 572169"/>
                  <a:gd name="connsiteX2" fmla="*/ 5346 w 480087"/>
                  <a:gd name="connsiteY2" fmla="*/ 514863 h 572169"/>
                  <a:gd name="connsiteX3" fmla="*/ 106502 w 480087"/>
                  <a:gd name="connsiteY3" fmla="*/ 257688 h 572169"/>
                  <a:gd name="connsiteX4" fmla="*/ 204704 w 480087"/>
                  <a:gd name="connsiteY4" fmla="*/ 294646 h 572169"/>
                  <a:gd name="connsiteX5" fmla="*/ 105263 w 480087"/>
                  <a:gd name="connsiteY5" fmla="*/ 113670 h 572169"/>
                  <a:gd name="connsiteX6" fmla="*/ 188226 w 480087"/>
                  <a:gd name="connsiteY6" fmla="*/ 56330 h 57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87" h="572169">
                    <a:moveTo>
                      <a:pt x="188226" y="56330"/>
                    </a:moveTo>
                    <a:cubicBezTo>
                      <a:pt x="347865" y="211492"/>
                      <a:pt x="533793" y="478573"/>
                      <a:pt x="465594" y="542105"/>
                    </a:cubicBezTo>
                    <a:cubicBezTo>
                      <a:pt x="403301" y="600493"/>
                      <a:pt x="160032" y="564203"/>
                      <a:pt x="5346" y="514863"/>
                    </a:cubicBezTo>
                    <a:cubicBezTo>
                      <a:pt x="-24086" y="505338"/>
                      <a:pt x="76212" y="243972"/>
                      <a:pt x="106502" y="257688"/>
                    </a:cubicBezTo>
                    <a:cubicBezTo>
                      <a:pt x="138433" y="272044"/>
                      <a:pt x="171231" y="284387"/>
                      <a:pt x="204704" y="294646"/>
                    </a:cubicBezTo>
                    <a:cubicBezTo>
                      <a:pt x="213182" y="296360"/>
                      <a:pt x="164223" y="243782"/>
                      <a:pt x="105263" y="113670"/>
                    </a:cubicBezTo>
                    <a:cubicBezTo>
                      <a:pt x="45351" y="-18441"/>
                      <a:pt x="96977" y="-32443"/>
                      <a:pt x="188226" y="56330"/>
                    </a:cubicBezTo>
                    <a:close/>
                  </a:path>
                </a:pathLst>
              </a:custGeom>
              <a:solidFill>
                <a:srgbClr val="EB9481"/>
              </a:solidFill>
              <a:ln w="9525" cap="flat">
                <a:noFill/>
                <a:prstDash val="solid"/>
                <a:miter/>
              </a:ln>
            </p:spPr>
            <p:txBody>
              <a:bodyPr rtlCol="0" anchor="ctr"/>
              <a:lstStyle/>
              <a:p>
                <a:endParaRPr lang="zh-CN" altLang="en-US"/>
              </a:p>
            </p:txBody>
          </p:sp>
          <p:sp>
            <p:nvSpPr>
              <p:cNvPr id="63" name="任意多边形: 形状 62"/>
              <p:cNvSpPr/>
              <p:nvPr/>
            </p:nvSpPr>
            <p:spPr>
              <a:xfrm>
                <a:off x="7249634" y="2882916"/>
                <a:ext cx="385891" cy="347487"/>
              </a:xfrm>
              <a:custGeom>
                <a:avLst/>
                <a:gdLst>
                  <a:gd name="connsiteX0" fmla="*/ 33 w 385891"/>
                  <a:gd name="connsiteY0" fmla="*/ 74787 h 347487"/>
                  <a:gd name="connsiteX1" fmla="*/ 74233 w 385891"/>
                  <a:gd name="connsiteY1" fmla="*/ 93837 h 347487"/>
                  <a:gd name="connsiteX2" fmla="*/ 54040 w 385891"/>
                  <a:gd name="connsiteY2" fmla="*/ 124984 h 347487"/>
                  <a:gd name="connsiteX3" fmla="*/ 82615 w 385891"/>
                  <a:gd name="connsiteY3" fmla="*/ 163084 h 347487"/>
                  <a:gd name="connsiteX4" fmla="*/ 66423 w 385891"/>
                  <a:gd name="connsiteY4" fmla="*/ 199279 h 347487"/>
                  <a:gd name="connsiteX5" fmla="*/ 95474 w 385891"/>
                  <a:gd name="connsiteY5" fmla="*/ 241855 h 347487"/>
                  <a:gd name="connsiteX6" fmla="*/ 101284 w 385891"/>
                  <a:gd name="connsiteY6" fmla="*/ 282718 h 347487"/>
                  <a:gd name="connsiteX7" fmla="*/ 215584 w 385891"/>
                  <a:gd name="connsiteY7" fmla="*/ 317484 h 347487"/>
                  <a:gd name="connsiteX8" fmla="*/ 335980 w 385891"/>
                  <a:gd name="connsiteY8" fmla="*/ 347488 h 347487"/>
                  <a:gd name="connsiteX9" fmla="*/ 385891 w 385891"/>
                  <a:gd name="connsiteY9" fmla="*/ 77930 h 347487"/>
                  <a:gd name="connsiteX10" fmla="*/ 180627 w 385891"/>
                  <a:gd name="connsiteY10" fmla="*/ 206 h 347487"/>
                  <a:gd name="connsiteX11" fmla="*/ 33 w 385891"/>
                  <a:gd name="connsiteY11" fmla="*/ 74787 h 34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91" h="347487">
                    <a:moveTo>
                      <a:pt x="33" y="74787"/>
                    </a:moveTo>
                    <a:cubicBezTo>
                      <a:pt x="1843" y="104314"/>
                      <a:pt x="74233" y="93837"/>
                      <a:pt x="74233" y="93837"/>
                    </a:cubicBezTo>
                    <a:cubicBezTo>
                      <a:pt x="64058" y="101530"/>
                      <a:pt x="56910" y="112555"/>
                      <a:pt x="54040" y="124984"/>
                    </a:cubicBezTo>
                    <a:cubicBezTo>
                      <a:pt x="49849" y="147082"/>
                      <a:pt x="82615" y="163084"/>
                      <a:pt x="82615" y="163084"/>
                    </a:cubicBezTo>
                    <a:cubicBezTo>
                      <a:pt x="73672" y="173227"/>
                      <a:pt x="68025" y="185851"/>
                      <a:pt x="66423" y="199279"/>
                    </a:cubicBezTo>
                    <a:cubicBezTo>
                      <a:pt x="64613" y="220900"/>
                      <a:pt x="95474" y="241855"/>
                      <a:pt x="95474" y="241855"/>
                    </a:cubicBezTo>
                    <a:cubicBezTo>
                      <a:pt x="92468" y="255733"/>
                      <a:pt x="94529" y="270228"/>
                      <a:pt x="101284" y="282718"/>
                    </a:cubicBezTo>
                    <a:cubicBezTo>
                      <a:pt x="120334" y="315198"/>
                      <a:pt x="179008" y="312245"/>
                      <a:pt x="215584" y="317484"/>
                    </a:cubicBezTo>
                    <a:cubicBezTo>
                      <a:pt x="256457" y="324234"/>
                      <a:pt x="296719" y="334268"/>
                      <a:pt x="335980" y="347488"/>
                    </a:cubicBezTo>
                    <a:lnTo>
                      <a:pt x="385891" y="77930"/>
                    </a:lnTo>
                    <a:cubicBezTo>
                      <a:pt x="385891" y="77930"/>
                      <a:pt x="223966" y="-4652"/>
                      <a:pt x="180627" y="206"/>
                    </a:cubicBezTo>
                    <a:cubicBezTo>
                      <a:pt x="143956" y="4397"/>
                      <a:pt x="-2538" y="29638"/>
                      <a:pt x="33" y="74787"/>
                    </a:cubicBezTo>
                    <a:close/>
                  </a:path>
                </a:pathLst>
              </a:custGeom>
              <a:solidFill>
                <a:srgbClr val="EB9481"/>
              </a:solidFill>
              <a:ln w="9525" cap="flat">
                <a:noFill/>
                <a:prstDash val="solid"/>
                <a:miter/>
              </a:ln>
            </p:spPr>
            <p:txBody>
              <a:bodyPr rtlCol="0" anchor="ctr"/>
              <a:lstStyle/>
              <a:p>
                <a:endParaRPr lang="zh-CN" altLang="en-US"/>
              </a:p>
            </p:txBody>
          </p:sp>
          <p:sp>
            <p:nvSpPr>
              <p:cNvPr id="64" name="任意多边形: 形状 63"/>
              <p:cNvSpPr/>
              <p:nvPr/>
            </p:nvSpPr>
            <p:spPr>
              <a:xfrm>
                <a:off x="7324186" y="2953607"/>
                <a:ext cx="119898" cy="24098"/>
              </a:xfrm>
              <a:custGeom>
                <a:avLst/>
                <a:gdLst>
                  <a:gd name="connsiteX0" fmla="*/ 538 w 119898"/>
                  <a:gd name="connsiteY0" fmla="*/ 22288 h 24098"/>
                  <a:gd name="connsiteX1" fmla="*/ 119220 w 119898"/>
                  <a:gd name="connsiteY1" fmla="*/ 0 h 24098"/>
                  <a:gd name="connsiteX2" fmla="*/ 119220 w 119898"/>
                  <a:gd name="connsiteY2" fmla="*/ 1429 h 24098"/>
                  <a:gd name="connsiteX3" fmla="*/ 919 w 119898"/>
                  <a:gd name="connsiteY3" fmla="*/ 24098 h 24098"/>
                  <a:gd name="connsiteX4" fmla="*/ 1 w 119898"/>
                  <a:gd name="connsiteY4" fmla="*/ 23113 h 24098"/>
                  <a:gd name="connsiteX5" fmla="*/ 539 w 119898"/>
                  <a:gd name="connsiteY5" fmla="*/ 22288 h 2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898" h="24098">
                    <a:moveTo>
                      <a:pt x="538" y="22288"/>
                    </a:moveTo>
                    <a:cubicBezTo>
                      <a:pt x="39038" y="10030"/>
                      <a:pt x="78896" y="2545"/>
                      <a:pt x="119220" y="0"/>
                    </a:cubicBezTo>
                    <a:cubicBezTo>
                      <a:pt x="120077" y="0"/>
                      <a:pt x="120172" y="1333"/>
                      <a:pt x="119220" y="1429"/>
                    </a:cubicBezTo>
                    <a:cubicBezTo>
                      <a:pt x="79691" y="4858"/>
                      <a:pt x="40162" y="19050"/>
                      <a:pt x="919" y="24098"/>
                    </a:cubicBezTo>
                    <a:cubicBezTo>
                      <a:pt x="394" y="24080"/>
                      <a:pt x="-18" y="23639"/>
                      <a:pt x="1" y="23113"/>
                    </a:cubicBezTo>
                    <a:cubicBezTo>
                      <a:pt x="13" y="22760"/>
                      <a:pt x="220" y="22442"/>
                      <a:pt x="539" y="22288"/>
                    </a:cubicBezTo>
                    <a:close/>
                  </a:path>
                </a:pathLst>
              </a:custGeom>
              <a:solidFill>
                <a:srgbClr val="263238"/>
              </a:solidFill>
              <a:ln w="9525" cap="flat">
                <a:noFill/>
                <a:prstDash val="solid"/>
                <a:miter/>
              </a:ln>
            </p:spPr>
            <p:txBody>
              <a:bodyPr rtlCol="0" anchor="ctr"/>
              <a:lstStyle/>
              <a:p>
                <a:endParaRPr lang="zh-CN" altLang="en-US"/>
              </a:p>
            </p:txBody>
          </p:sp>
          <p:sp>
            <p:nvSpPr>
              <p:cNvPr id="65" name="任意多边形: 形状 64"/>
              <p:cNvSpPr/>
              <p:nvPr/>
            </p:nvSpPr>
            <p:spPr>
              <a:xfrm>
                <a:off x="7332725" y="3038855"/>
                <a:ext cx="116064" cy="6859"/>
              </a:xfrm>
              <a:custGeom>
                <a:avLst/>
                <a:gdLst>
                  <a:gd name="connsiteX0" fmla="*/ 572 w 116064"/>
                  <a:gd name="connsiteY0" fmla="*/ 4191 h 6859"/>
                  <a:gd name="connsiteX1" fmla="*/ 27813 w 116064"/>
                  <a:gd name="connsiteY1" fmla="*/ 953 h 6859"/>
                  <a:gd name="connsiteX2" fmla="*/ 56960 w 116064"/>
                  <a:gd name="connsiteY2" fmla="*/ 0 h 6859"/>
                  <a:gd name="connsiteX3" fmla="*/ 115348 w 116064"/>
                  <a:gd name="connsiteY3" fmla="*/ 0 h 6859"/>
                  <a:gd name="connsiteX4" fmla="*/ 115348 w 116064"/>
                  <a:gd name="connsiteY4" fmla="*/ 1429 h 6859"/>
                  <a:gd name="connsiteX5" fmla="*/ 57150 w 116064"/>
                  <a:gd name="connsiteY5" fmla="*/ 3620 h 6859"/>
                  <a:gd name="connsiteX6" fmla="*/ 28099 w 116064"/>
                  <a:gd name="connsiteY6" fmla="*/ 5620 h 6859"/>
                  <a:gd name="connsiteX7" fmla="*/ 572 w 116064"/>
                  <a:gd name="connsiteY7" fmla="*/ 6477 h 6859"/>
                  <a:gd name="connsiteX8" fmla="*/ 286 w 116064"/>
                  <a:gd name="connsiteY8" fmla="*/ 4477 h 6859"/>
                  <a:gd name="connsiteX9" fmla="*/ 572 w 116064"/>
                  <a:gd name="connsiteY9" fmla="*/ 4191 h 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064" h="6859">
                    <a:moveTo>
                      <a:pt x="572" y="4191"/>
                    </a:moveTo>
                    <a:cubicBezTo>
                      <a:pt x="9471" y="1922"/>
                      <a:pt x="18630" y="833"/>
                      <a:pt x="27813" y="953"/>
                    </a:cubicBezTo>
                    <a:cubicBezTo>
                      <a:pt x="37338" y="953"/>
                      <a:pt x="46863" y="95"/>
                      <a:pt x="56960" y="0"/>
                    </a:cubicBezTo>
                    <a:cubicBezTo>
                      <a:pt x="76010" y="0"/>
                      <a:pt x="95917" y="0"/>
                      <a:pt x="115348" y="0"/>
                    </a:cubicBezTo>
                    <a:cubicBezTo>
                      <a:pt x="116205" y="0"/>
                      <a:pt x="116396" y="1333"/>
                      <a:pt x="115348" y="1429"/>
                    </a:cubicBezTo>
                    <a:cubicBezTo>
                      <a:pt x="96298" y="1429"/>
                      <a:pt x="76486" y="2477"/>
                      <a:pt x="57150" y="3620"/>
                    </a:cubicBezTo>
                    <a:cubicBezTo>
                      <a:pt x="47625" y="4191"/>
                      <a:pt x="38100" y="4858"/>
                      <a:pt x="28099" y="5620"/>
                    </a:cubicBezTo>
                    <a:cubicBezTo>
                      <a:pt x="18982" y="6904"/>
                      <a:pt x="9751" y="7191"/>
                      <a:pt x="572" y="6477"/>
                    </a:cubicBezTo>
                    <a:cubicBezTo>
                      <a:pt x="-60" y="6004"/>
                      <a:pt x="-188" y="5108"/>
                      <a:pt x="286" y="4477"/>
                    </a:cubicBezTo>
                    <a:cubicBezTo>
                      <a:pt x="367" y="4368"/>
                      <a:pt x="463" y="4272"/>
                      <a:pt x="572" y="4191"/>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7345965" y="3122199"/>
                <a:ext cx="105176" cy="5464"/>
              </a:xfrm>
              <a:custGeom>
                <a:avLst/>
                <a:gdLst>
                  <a:gd name="connsiteX0" fmla="*/ 95 w 105176"/>
                  <a:gd name="connsiteY0" fmla="*/ 2667 h 5464"/>
                  <a:gd name="connsiteX1" fmla="*/ 24860 w 105176"/>
                  <a:gd name="connsiteY1" fmla="*/ 1048 h 5464"/>
                  <a:gd name="connsiteX2" fmla="*/ 51435 w 105176"/>
                  <a:gd name="connsiteY2" fmla="*/ 1048 h 5464"/>
                  <a:gd name="connsiteX3" fmla="*/ 104680 w 105176"/>
                  <a:gd name="connsiteY3" fmla="*/ 0 h 5464"/>
                  <a:gd name="connsiteX4" fmla="*/ 105129 w 105176"/>
                  <a:gd name="connsiteY4" fmla="*/ 980 h 5464"/>
                  <a:gd name="connsiteX5" fmla="*/ 104680 w 105176"/>
                  <a:gd name="connsiteY5" fmla="*/ 1429 h 5464"/>
                  <a:gd name="connsiteX6" fmla="*/ 50673 w 105176"/>
                  <a:gd name="connsiteY6" fmla="*/ 4096 h 5464"/>
                  <a:gd name="connsiteX7" fmla="*/ 24098 w 105176"/>
                  <a:gd name="connsiteY7" fmla="*/ 4953 h 5464"/>
                  <a:gd name="connsiteX8" fmla="*/ 0 w 105176"/>
                  <a:gd name="connsiteY8" fmla="*/ 3620 h 5464"/>
                  <a:gd name="connsiteX9" fmla="*/ 95 w 105176"/>
                  <a:gd name="connsiteY9" fmla="*/ 2667 h 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176" h="5464">
                    <a:moveTo>
                      <a:pt x="95" y="2667"/>
                    </a:moveTo>
                    <a:cubicBezTo>
                      <a:pt x="8201" y="741"/>
                      <a:pt x="16573" y="193"/>
                      <a:pt x="24860" y="1048"/>
                    </a:cubicBezTo>
                    <a:lnTo>
                      <a:pt x="51435" y="1048"/>
                    </a:lnTo>
                    <a:cubicBezTo>
                      <a:pt x="69151" y="1048"/>
                      <a:pt x="86963" y="1048"/>
                      <a:pt x="104680" y="0"/>
                    </a:cubicBezTo>
                    <a:cubicBezTo>
                      <a:pt x="105074" y="147"/>
                      <a:pt x="105275" y="585"/>
                      <a:pt x="105129" y="980"/>
                    </a:cubicBezTo>
                    <a:cubicBezTo>
                      <a:pt x="105051" y="1188"/>
                      <a:pt x="104887" y="1352"/>
                      <a:pt x="104680" y="1429"/>
                    </a:cubicBezTo>
                    <a:cubicBezTo>
                      <a:pt x="86677" y="2286"/>
                      <a:pt x="68675" y="3334"/>
                      <a:pt x="50673" y="4096"/>
                    </a:cubicBezTo>
                    <a:lnTo>
                      <a:pt x="24098" y="4953"/>
                    </a:lnTo>
                    <a:cubicBezTo>
                      <a:pt x="16050" y="5945"/>
                      <a:pt x="7890" y="5493"/>
                      <a:pt x="0" y="3620"/>
                    </a:cubicBezTo>
                    <a:lnTo>
                      <a:pt x="95" y="2667"/>
                    </a:ln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7586727" y="2693356"/>
                <a:ext cx="413635" cy="578877"/>
              </a:xfrm>
              <a:custGeom>
                <a:avLst/>
                <a:gdLst>
                  <a:gd name="connsiteX0" fmla="*/ 55561 w 413635"/>
                  <a:gd name="connsiteY0" fmla="*/ 264157 h 578877"/>
                  <a:gd name="connsiteX1" fmla="*/ 16223 w 413635"/>
                  <a:gd name="connsiteY1" fmla="*/ 553240 h 578877"/>
                  <a:gd name="connsiteX2" fmla="*/ 410749 w 413635"/>
                  <a:gd name="connsiteY2" fmla="*/ 530952 h 578877"/>
                  <a:gd name="connsiteX3" fmla="*/ 83375 w 413635"/>
                  <a:gd name="connsiteY3" fmla="*/ 27841 h 578877"/>
                  <a:gd name="connsiteX4" fmla="*/ 15652 w 413635"/>
                  <a:gd name="connsiteY4" fmla="*/ 99660 h 578877"/>
                  <a:gd name="connsiteX5" fmla="*/ 120427 w 413635"/>
                  <a:gd name="connsiteY5" fmla="*/ 287112 h 57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635" h="578877">
                    <a:moveTo>
                      <a:pt x="55561" y="264157"/>
                    </a:moveTo>
                    <a:lnTo>
                      <a:pt x="16223" y="553240"/>
                    </a:lnTo>
                    <a:cubicBezTo>
                      <a:pt x="16223" y="553240"/>
                      <a:pt x="379411" y="623725"/>
                      <a:pt x="410749" y="530952"/>
                    </a:cubicBezTo>
                    <a:cubicBezTo>
                      <a:pt x="442086" y="438178"/>
                      <a:pt x="210724" y="115948"/>
                      <a:pt x="83375" y="27841"/>
                    </a:cubicBezTo>
                    <a:cubicBezTo>
                      <a:pt x="-43975" y="-60265"/>
                      <a:pt x="11270" y="87849"/>
                      <a:pt x="15652" y="99660"/>
                    </a:cubicBezTo>
                    <a:cubicBezTo>
                      <a:pt x="35464" y="152143"/>
                      <a:pt x="120427" y="287112"/>
                      <a:pt x="120427" y="287112"/>
                    </a:cubicBezTo>
                    <a:close/>
                  </a:path>
                </a:pathLst>
              </a:custGeom>
              <a:solidFill>
                <a:srgbClr val="C53F3F"/>
              </a:solidFill>
              <a:ln w="9525" cap="flat">
                <a:noFill/>
                <a:prstDash val="solid"/>
                <a:miter/>
              </a:ln>
            </p:spPr>
            <p:txBody>
              <a:bodyPr rtlCol="0" anchor="ctr"/>
              <a:lstStyle/>
              <a:p>
                <a:endParaRPr lang="zh-CN" altLang="en-US"/>
              </a:p>
            </p:txBody>
          </p:sp>
          <p:sp>
            <p:nvSpPr>
              <p:cNvPr id="68" name="任意多边形: 形状 67"/>
              <p:cNvSpPr/>
              <p:nvPr/>
            </p:nvSpPr>
            <p:spPr>
              <a:xfrm>
                <a:off x="7640669" y="2955893"/>
                <a:ext cx="186055" cy="82027"/>
              </a:xfrm>
              <a:custGeom>
                <a:avLst/>
                <a:gdLst>
                  <a:gd name="connsiteX0" fmla="*/ 7906 w 186055"/>
                  <a:gd name="connsiteY0" fmla="*/ 1524 h 82027"/>
                  <a:gd name="connsiteX1" fmla="*/ 185738 w 186055"/>
                  <a:gd name="connsiteY1" fmla="*/ 80581 h 82027"/>
                  <a:gd name="connsiteX2" fmla="*/ 185071 w 186055"/>
                  <a:gd name="connsiteY2" fmla="*/ 81915 h 82027"/>
                  <a:gd name="connsiteX3" fmla="*/ 2476 w 186055"/>
                  <a:gd name="connsiteY3" fmla="*/ 3810 h 82027"/>
                  <a:gd name="connsiteX4" fmla="*/ 1238 w 186055"/>
                  <a:gd name="connsiteY4" fmla="*/ 7048 h 82027"/>
                  <a:gd name="connsiteX5" fmla="*/ 0 w 186055"/>
                  <a:gd name="connsiteY5" fmla="*/ 7049 h 82027"/>
                  <a:gd name="connsiteX6" fmla="*/ 1048 w 186055"/>
                  <a:gd name="connsiteY6" fmla="*/ 0 h 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55" h="82027">
                    <a:moveTo>
                      <a:pt x="7906" y="1524"/>
                    </a:moveTo>
                    <a:cubicBezTo>
                      <a:pt x="49816" y="13335"/>
                      <a:pt x="160782" y="60103"/>
                      <a:pt x="185738" y="80581"/>
                    </a:cubicBezTo>
                    <a:cubicBezTo>
                      <a:pt x="186499" y="81248"/>
                      <a:pt x="185738" y="82391"/>
                      <a:pt x="185071" y="81915"/>
                    </a:cubicBezTo>
                    <a:cubicBezTo>
                      <a:pt x="160782" y="66961"/>
                      <a:pt x="23717" y="10382"/>
                      <a:pt x="2476" y="3810"/>
                    </a:cubicBezTo>
                    <a:cubicBezTo>
                      <a:pt x="2120" y="4910"/>
                      <a:pt x="1707" y="5991"/>
                      <a:pt x="1238" y="7048"/>
                    </a:cubicBezTo>
                    <a:cubicBezTo>
                      <a:pt x="571" y="8096"/>
                      <a:pt x="0" y="7525"/>
                      <a:pt x="0" y="7049"/>
                    </a:cubicBezTo>
                    <a:cubicBezTo>
                      <a:pt x="188" y="4678"/>
                      <a:pt x="538" y="2323"/>
                      <a:pt x="1048" y="0"/>
                    </a:cubicBezTo>
                    <a:close/>
                  </a:path>
                </a:pathLst>
              </a:custGeom>
              <a:solidFill>
                <a:srgbClr val="263238"/>
              </a:solidFill>
              <a:ln w="9525" cap="flat">
                <a:noFill/>
                <a:prstDash val="solid"/>
                <a:miter/>
              </a:ln>
            </p:spPr>
            <p:txBody>
              <a:bodyPr rtlCol="0" anchor="ctr"/>
              <a:lstStyle/>
              <a:p>
                <a:endParaRPr lang="zh-CN" altLang="en-US"/>
              </a:p>
            </p:txBody>
          </p:sp>
          <p:sp>
            <p:nvSpPr>
              <p:cNvPr id="69" name="任意多边形: 形状 68"/>
              <p:cNvSpPr/>
              <p:nvPr/>
            </p:nvSpPr>
            <p:spPr>
              <a:xfrm>
                <a:off x="7670673" y="2993781"/>
                <a:ext cx="31908" cy="240829"/>
              </a:xfrm>
              <a:custGeom>
                <a:avLst/>
                <a:gdLst>
                  <a:gd name="connsiteX0" fmla="*/ 18479 w 31908"/>
                  <a:gd name="connsiteY0" fmla="*/ 121370 h 240829"/>
                  <a:gd name="connsiteX1" fmla="*/ 31909 w 31908"/>
                  <a:gd name="connsiteY1" fmla="*/ 212 h 240829"/>
                  <a:gd name="connsiteX2" fmla="*/ 31242 w 31908"/>
                  <a:gd name="connsiteY2" fmla="*/ 212 h 240829"/>
                  <a:gd name="connsiteX3" fmla="*/ 12192 w 31908"/>
                  <a:gd name="connsiteY3" fmla="*/ 118893 h 240829"/>
                  <a:gd name="connsiteX4" fmla="*/ 0 w 31908"/>
                  <a:gd name="connsiteY4" fmla="*/ 240146 h 240829"/>
                  <a:gd name="connsiteX5" fmla="*/ 1333 w 31908"/>
                  <a:gd name="connsiteY5" fmla="*/ 240146 h 240829"/>
                  <a:gd name="connsiteX6" fmla="*/ 18479 w 31908"/>
                  <a:gd name="connsiteY6" fmla="*/ 121370 h 24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 h="240829">
                    <a:moveTo>
                      <a:pt x="18479" y="121370"/>
                    </a:moveTo>
                    <a:cubicBezTo>
                      <a:pt x="21146" y="101177"/>
                      <a:pt x="30956" y="20405"/>
                      <a:pt x="31909" y="212"/>
                    </a:cubicBezTo>
                    <a:cubicBezTo>
                      <a:pt x="31909" y="212"/>
                      <a:pt x="31337" y="-265"/>
                      <a:pt x="31242" y="212"/>
                    </a:cubicBezTo>
                    <a:cubicBezTo>
                      <a:pt x="26670" y="19262"/>
                      <a:pt x="14573" y="98700"/>
                      <a:pt x="12192" y="118893"/>
                    </a:cubicBezTo>
                    <a:cubicBezTo>
                      <a:pt x="5948" y="159062"/>
                      <a:pt x="1878" y="199539"/>
                      <a:pt x="0" y="240146"/>
                    </a:cubicBezTo>
                    <a:cubicBezTo>
                      <a:pt x="0" y="240908"/>
                      <a:pt x="1143" y="241194"/>
                      <a:pt x="1333" y="240146"/>
                    </a:cubicBezTo>
                    <a:cubicBezTo>
                      <a:pt x="9525" y="201094"/>
                      <a:pt x="13430" y="161089"/>
                      <a:pt x="18479" y="121370"/>
                    </a:cubicBezTo>
                    <a:close/>
                  </a:path>
                </a:pathLst>
              </a:custGeom>
              <a:solidFill>
                <a:srgbClr val="263238"/>
              </a:solidFill>
              <a:ln w="9525" cap="flat">
                <a:noFill/>
                <a:prstDash val="solid"/>
                <a:miter/>
              </a:ln>
            </p:spPr>
            <p:txBody>
              <a:bodyPr rtlCol="0" anchor="ctr"/>
              <a:lstStyle/>
              <a:p>
                <a:endParaRPr lang="zh-CN" altLang="en-US"/>
              </a:p>
            </p:txBody>
          </p:sp>
          <p:sp>
            <p:nvSpPr>
              <p:cNvPr id="70" name="任意多边形: 形状 69"/>
              <p:cNvSpPr/>
              <p:nvPr/>
            </p:nvSpPr>
            <p:spPr>
              <a:xfrm>
                <a:off x="7626944" y="2844260"/>
                <a:ext cx="83283" cy="138352"/>
              </a:xfrm>
              <a:custGeom>
                <a:avLst/>
                <a:gdLst>
                  <a:gd name="connsiteX0" fmla="*/ 83258 w 83283"/>
                  <a:gd name="connsiteY0" fmla="*/ 137732 h 138352"/>
                  <a:gd name="connsiteX1" fmla="*/ 41634 w 83283"/>
                  <a:gd name="connsiteY1" fmla="*/ 68866 h 138352"/>
                  <a:gd name="connsiteX2" fmla="*/ 581 w 83283"/>
                  <a:gd name="connsiteY2" fmla="*/ 0 h 138352"/>
                  <a:gd name="connsiteX3" fmla="*/ 9 w 83283"/>
                  <a:gd name="connsiteY3" fmla="*/ 0 h 138352"/>
                  <a:gd name="connsiteX4" fmla="*/ 24488 w 83283"/>
                  <a:gd name="connsiteY4" fmla="*/ 47625 h 138352"/>
                  <a:gd name="connsiteX5" fmla="*/ 17535 w 83283"/>
                  <a:gd name="connsiteY5" fmla="*/ 40196 h 138352"/>
                  <a:gd name="connsiteX6" fmla="*/ 5915 w 83283"/>
                  <a:gd name="connsiteY6" fmla="*/ 25717 h 138352"/>
                  <a:gd name="connsiteX7" fmla="*/ 5438 w 83283"/>
                  <a:gd name="connsiteY7" fmla="*/ 25717 h 138352"/>
                  <a:gd name="connsiteX8" fmla="*/ 16392 w 83283"/>
                  <a:gd name="connsiteY8" fmla="*/ 41243 h 138352"/>
                  <a:gd name="connsiteX9" fmla="*/ 26584 w 83283"/>
                  <a:gd name="connsiteY9" fmla="*/ 50768 h 138352"/>
                  <a:gd name="connsiteX10" fmla="*/ 37347 w 83283"/>
                  <a:gd name="connsiteY10" fmla="*/ 69818 h 138352"/>
                  <a:gd name="connsiteX11" fmla="*/ 79162 w 83283"/>
                  <a:gd name="connsiteY11" fmla="*/ 137255 h 138352"/>
                  <a:gd name="connsiteX12" fmla="*/ 83258 w 83283"/>
                  <a:gd name="connsiteY12" fmla="*/ 137732 h 13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283" h="138352">
                    <a:moveTo>
                      <a:pt x="83258" y="137732"/>
                    </a:moveTo>
                    <a:cubicBezTo>
                      <a:pt x="70494" y="114205"/>
                      <a:pt x="55350" y="91916"/>
                      <a:pt x="41634" y="68866"/>
                    </a:cubicBezTo>
                    <a:cubicBezTo>
                      <a:pt x="27918" y="45815"/>
                      <a:pt x="13059" y="23336"/>
                      <a:pt x="581" y="0"/>
                    </a:cubicBezTo>
                    <a:cubicBezTo>
                      <a:pt x="581" y="0"/>
                      <a:pt x="-86" y="0"/>
                      <a:pt x="9" y="0"/>
                    </a:cubicBezTo>
                    <a:cubicBezTo>
                      <a:pt x="8105" y="16002"/>
                      <a:pt x="16011" y="31813"/>
                      <a:pt x="24488" y="47625"/>
                    </a:cubicBezTo>
                    <a:cubicBezTo>
                      <a:pt x="22107" y="45244"/>
                      <a:pt x="19821" y="42672"/>
                      <a:pt x="17535" y="40196"/>
                    </a:cubicBezTo>
                    <a:cubicBezTo>
                      <a:pt x="13440" y="35528"/>
                      <a:pt x="9629" y="30671"/>
                      <a:pt x="5915" y="25717"/>
                    </a:cubicBezTo>
                    <a:lnTo>
                      <a:pt x="5438" y="25717"/>
                    </a:lnTo>
                    <a:cubicBezTo>
                      <a:pt x="8427" y="31329"/>
                      <a:pt x="12107" y="36545"/>
                      <a:pt x="16392" y="41243"/>
                    </a:cubicBezTo>
                    <a:cubicBezTo>
                      <a:pt x="19587" y="44628"/>
                      <a:pt x="22991" y="47809"/>
                      <a:pt x="26584" y="50768"/>
                    </a:cubicBezTo>
                    <a:cubicBezTo>
                      <a:pt x="30013" y="57150"/>
                      <a:pt x="33633" y="63437"/>
                      <a:pt x="37347" y="69818"/>
                    </a:cubicBezTo>
                    <a:cubicBezTo>
                      <a:pt x="49514" y="93348"/>
                      <a:pt x="63495" y="115896"/>
                      <a:pt x="79162" y="137255"/>
                    </a:cubicBezTo>
                    <a:cubicBezTo>
                      <a:pt x="79638" y="138779"/>
                      <a:pt x="83639" y="138493"/>
                      <a:pt x="83258" y="137732"/>
                    </a:cubicBezTo>
                    <a:close/>
                  </a:path>
                </a:pathLst>
              </a:custGeom>
              <a:solidFill>
                <a:srgbClr val="263238"/>
              </a:solidFill>
              <a:ln w="9525" cap="flat">
                <a:noFill/>
                <a:prstDash val="solid"/>
                <a:miter/>
              </a:ln>
            </p:spPr>
            <p:txBody>
              <a:bodyPr rtlCol="0" anchor="ctr"/>
              <a:lstStyle/>
              <a:p>
                <a:endParaRPr lang="zh-CN" altLang="en-US"/>
              </a:p>
            </p:txBody>
          </p:sp>
          <p:sp>
            <p:nvSpPr>
              <p:cNvPr id="71" name="任意多边形: 形状 70"/>
              <p:cNvSpPr/>
              <p:nvPr/>
            </p:nvSpPr>
            <p:spPr>
              <a:xfrm>
                <a:off x="7600482" y="3234578"/>
                <a:ext cx="302696" cy="39308"/>
              </a:xfrm>
              <a:custGeom>
                <a:avLst/>
                <a:gdLst>
                  <a:gd name="connsiteX0" fmla="*/ 301743 w 302696"/>
                  <a:gd name="connsiteY0" fmla="*/ 34687 h 39308"/>
                  <a:gd name="connsiteX1" fmla="*/ 3896 w 302696"/>
                  <a:gd name="connsiteY1" fmla="*/ 12303 h 39308"/>
                  <a:gd name="connsiteX2" fmla="*/ 3896 w 302696"/>
                  <a:gd name="connsiteY2" fmla="*/ 683 h 39308"/>
                  <a:gd name="connsiteX3" fmla="*/ 2658 w 302696"/>
                  <a:gd name="connsiteY3" fmla="*/ 683 h 39308"/>
                  <a:gd name="connsiteX4" fmla="*/ 467 w 302696"/>
                  <a:gd name="connsiteY4" fmla="*/ 18304 h 39308"/>
                  <a:gd name="connsiteX5" fmla="*/ 301648 w 302696"/>
                  <a:gd name="connsiteY5" fmla="*/ 36687 h 39308"/>
                  <a:gd name="connsiteX6" fmla="*/ 302695 w 302696"/>
                  <a:gd name="connsiteY6" fmla="*/ 35735 h 39308"/>
                  <a:gd name="connsiteX7" fmla="*/ 301743 w 302696"/>
                  <a:gd name="connsiteY7" fmla="*/ 34687 h 3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696" h="39308">
                    <a:moveTo>
                      <a:pt x="301743" y="34687"/>
                    </a:moveTo>
                    <a:cubicBezTo>
                      <a:pt x="238878" y="40878"/>
                      <a:pt x="43806" y="17828"/>
                      <a:pt x="3896" y="12303"/>
                    </a:cubicBezTo>
                    <a:cubicBezTo>
                      <a:pt x="3896" y="8112"/>
                      <a:pt x="3896" y="6588"/>
                      <a:pt x="3896" y="683"/>
                    </a:cubicBezTo>
                    <a:cubicBezTo>
                      <a:pt x="3896" y="-79"/>
                      <a:pt x="2753" y="-365"/>
                      <a:pt x="2658" y="683"/>
                    </a:cubicBezTo>
                    <a:cubicBezTo>
                      <a:pt x="1896" y="6398"/>
                      <a:pt x="-1152" y="17733"/>
                      <a:pt x="467" y="18304"/>
                    </a:cubicBezTo>
                    <a:cubicBezTo>
                      <a:pt x="19517" y="24495"/>
                      <a:pt x="215447" y="46879"/>
                      <a:pt x="301648" y="36687"/>
                    </a:cubicBezTo>
                    <a:cubicBezTo>
                      <a:pt x="302200" y="36714"/>
                      <a:pt x="302669" y="36287"/>
                      <a:pt x="302695" y="35735"/>
                    </a:cubicBezTo>
                    <a:cubicBezTo>
                      <a:pt x="302722" y="35182"/>
                      <a:pt x="302295" y="34713"/>
                      <a:pt x="301743" y="34687"/>
                    </a:cubicBezTo>
                    <a:close/>
                  </a:path>
                </a:pathLst>
              </a:custGeom>
              <a:solidFill>
                <a:srgbClr val="263238"/>
              </a:solidFill>
              <a:ln w="9525" cap="flat">
                <a:noFill/>
                <a:prstDash val="solid"/>
                <a:miter/>
              </a:ln>
            </p:spPr>
            <p:txBody>
              <a:bodyPr rtlCol="0" anchor="ctr"/>
              <a:lstStyle/>
              <a:p>
                <a:endParaRPr lang="zh-CN" altLang="en-US"/>
              </a:p>
            </p:txBody>
          </p:sp>
          <p:sp>
            <p:nvSpPr>
              <p:cNvPr id="72" name="任意多边形: 形状 71"/>
              <p:cNvSpPr/>
              <p:nvPr/>
            </p:nvSpPr>
            <p:spPr>
              <a:xfrm>
                <a:off x="6974585" y="2843688"/>
                <a:ext cx="409670" cy="452723"/>
              </a:xfrm>
              <a:custGeom>
                <a:avLst/>
                <a:gdLst>
                  <a:gd name="connsiteX0" fmla="*/ 409670 w 409670"/>
                  <a:gd name="connsiteY0" fmla="*/ 412718 h 452723"/>
                  <a:gd name="connsiteX1" fmla="*/ 112681 w 409670"/>
                  <a:gd name="connsiteY1" fmla="*/ 452723 h 452723"/>
                  <a:gd name="connsiteX2" fmla="*/ 0 w 409670"/>
                  <a:gd name="connsiteY2" fmla="*/ 39910 h 452723"/>
                  <a:gd name="connsiteX3" fmla="*/ 296990 w 409670"/>
                  <a:gd name="connsiteY3" fmla="*/ 0 h 452723"/>
                  <a:gd name="connsiteX4" fmla="*/ 409670 w 409670"/>
                  <a:gd name="connsiteY4" fmla="*/ 412718 h 452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723">
                    <a:moveTo>
                      <a:pt x="409670" y="412718"/>
                    </a:moveTo>
                    <a:lnTo>
                      <a:pt x="112681" y="452723"/>
                    </a:lnTo>
                    <a:lnTo>
                      <a:pt x="0" y="39910"/>
                    </a:lnTo>
                    <a:lnTo>
                      <a:pt x="296990" y="0"/>
                    </a:lnTo>
                    <a:lnTo>
                      <a:pt x="409670" y="412718"/>
                    </a:ln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6960012" y="2845593"/>
                <a:ext cx="409670" cy="452818"/>
              </a:xfrm>
              <a:custGeom>
                <a:avLst/>
                <a:gdLst>
                  <a:gd name="connsiteX0" fmla="*/ 409670 w 409670"/>
                  <a:gd name="connsiteY0" fmla="*/ 412813 h 452818"/>
                  <a:gd name="connsiteX1" fmla="*/ 112681 w 409670"/>
                  <a:gd name="connsiteY1" fmla="*/ 452818 h 452818"/>
                  <a:gd name="connsiteX2" fmla="*/ 0 w 409670"/>
                  <a:gd name="connsiteY2" fmla="*/ 40005 h 452818"/>
                  <a:gd name="connsiteX3" fmla="*/ 296990 w 409670"/>
                  <a:gd name="connsiteY3" fmla="*/ 0 h 452818"/>
                  <a:gd name="connsiteX4" fmla="*/ 409670 w 409670"/>
                  <a:gd name="connsiteY4" fmla="*/ 412813 h 45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818">
                    <a:moveTo>
                      <a:pt x="409670" y="412813"/>
                    </a:moveTo>
                    <a:lnTo>
                      <a:pt x="112681" y="452818"/>
                    </a:lnTo>
                    <a:lnTo>
                      <a:pt x="0" y="40005"/>
                    </a:lnTo>
                    <a:lnTo>
                      <a:pt x="296990" y="0"/>
                    </a:lnTo>
                    <a:lnTo>
                      <a:pt x="409670" y="412813"/>
                    </a:lnTo>
                    <a:close/>
                  </a:path>
                </a:pathLst>
              </a:custGeom>
              <a:solidFill>
                <a:srgbClr val="37474F"/>
              </a:solidFill>
              <a:ln w="9525" cap="flat">
                <a:noFill/>
                <a:prstDash val="solid"/>
                <a:miter/>
              </a:ln>
            </p:spPr>
            <p:txBody>
              <a:bodyPr rtlCol="0" anchor="ctr"/>
              <a:lstStyle/>
              <a:p>
                <a:endParaRPr lang="zh-CN" altLang="en-US"/>
              </a:p>
            </p:txBody>
          </p:sp>
          <p:sp>
            <p:nvSpPr>
              <p:cNvPr id="74" name="任意多边形: 形状 73"/>
              <p:cNvSpPr/>
              <p:nvPr/>
            </p:nvSpPr>
            <p:spPr>
              <a:xfrm>
                <a:off x="7122581" y="3026250"/>
                <a:ext cx="59363" cy="57497"/>
              </a:xfrm>
              <a:custGeom>
                <a:avLst/>
                <a:gdLst>
                  <a:gd name="connsiteX0" fmla="*/ 785 w 59363"/>
                  <a:gd name="connsiteY0" fmla="*/ 32608 h 57497"/>
                  <a:gd name="connsiteX1" fmla="*/ 36123 w 59363"/>
                  <a:gd name="connsiteY1" fmla="*/ 57278 h 57497"/>
                  <a:gd name="connsiteX2" fmla="*/ 59173 w 59363"/>
                  <a:gd name="connsiteY2" fmla="*/ 27936 h 57497"/>
                  <a:gd name="connsiteX3" fmla="*/ 58602 w 59363"/>
                  <a:gd name="connsiteY3" fmla="*/ 24797 h 57497"/>
                  <a:gd name="connsiteX4" fmla="*/ 23264 w 59363"/>
                  <a:gd name="connsiteY4" fmla="*/ 223 h 57497"/>
                  <a:gd name="connsiteX5" fmla="*/ 167 w 59363"/>
                  <a:gd name="connsiteY5" fmla="*/ 29184 h 57497"/>
                  <a:gd name="connsiteX6" fmla="*/ 785 w 59363"/>
                  <a:gd name="connsiteY6" fmla="*/ 32608 h 5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63" h="57497">
                    <a:moveTo>
                      <a:pt x="785" y="32608"/>
                    </a:moveTo>
                    <a:cubicBezTo>
                      <a:pt x="4627" y="48587"/>
                      <a:pt x="19799" y="59179"/>
                      <a:pt x="36123" y="57278"/>
                    </a:cubicBezTo>
                    <a:cubicBezTo>
                      <a:pt x="50591" y="55540"/>
                      <a:pt x="60910" y="42403"/>
                      <a:pt x="59173" y="27936"/>
                    </a:cubicBezTo>
                    <a:cubicBezTo>
                      <a:pt x="59046" y="26879"/>
                      <a:pt x="58855" y="25831"/>
                      <a:pt x="58602" y="24797"/>
                    </a:cubicBezTo>
                    <a:cubicBezTo>
                      <a:pt x="54720" y="8856"/>
                      <a:pt x="39559" y="-1686"/>
                      <a:pt x="23264" y="223"/>
                    </a:cubicBezTo>
                    <a:cubicBezTo>
                      <a:pt x="8889" y="1842"/>
                      <a:pt x="-1452" y="14808"/>
                      <a:pt x="167" y="29184"/>
                    </a:cubicBezTo>
                    <a:cubicBezTo>
                      <a:pt x="297" y="30338"/>
                      <a:pt x="504" y="31481"/>
                      <a:pt x="785" y="32608"/>
                    </a:cubicBezTo>
                    <a:close/>
                  </a:path>
                </a:pathLst>
              </a:custGeom>
              <a:solidFill>
                <a:srgbClr val="FFFFFF"/>
              </a:solidFill>
              <a:ln w="9525" cap="flat">
                <a:noFill/>
                <a:prstDash val="solid"/>
                <a:miter/>
              </a:ln>
            </p:spPr>
            <p:txBody>
              <a:bodyPr rtlCol="0" anchor="ctr"/>
              <a:lstStyle/>
              <a:p>
                <a:endParaRPr lang="zh-CN" altLang="en-US"/>
              </a:p>
            </p:txBody>
          </p:sp>
          <p:sp>
            <p:nvSpPr>
              <p:cNvPr id="75" name="任意多边形: 形状 74"/>
              <p:cNvSpPr/>
              <p:nvPr/>
            </p:nvSpPr>
            <p:spPr>
              <a:xfrm>
                <a:off x="6912878" y="2970657"/>
                <a:ext cx="241245" cy="316462"/>
              </a:xfrm>
              <a:custGeom>
                <a:avLst/>
                <a:gdLst>
                  <a:gd name="connsiteX0" fmla="*/ 49897 w 241245"/>
                  <a:gd name="connsiteY0" fmla="*/ 0 h 316462"/>
                  <a:gd name="connsiteX1" fmla="*/ 1605 w 241245"/>
                  <a:gd name="connsiteY1" fmla="*/ 107347 h 316462"/>
                  <a:gd name="connsiteX2" fmla="*/ 22370 w 241245"/>
                  <a:gd name="connsiteY2" fmla="*/ 138684 h 316462"/>
                  <a:gd name="connsiteX3" fmla="*/ 367 w 241245"/>
                  <a:gd name="connsiteY3" fmla="*/ 179832 h 316462"/>
                  <a:gd name="connsiteX4" fmla="*/ 24370 w 241245"/>
                  <a:gd name="connsiteY4" fmla="*/ 200882 h 316462"/>
                  <a:gd name="connsiteX5" fmla="*/ 9035 w 241245"/>
                  <a:gd name="connsiteY5" fmla="*/ 236792 h 316462"/>
                  <a:gd name="connsiteX6" fmla="*/ 34371 w 241245"/>
                  <a:gd name="connsiteY6" fmla="*/ 259937 h 316462"/>
                  <a:gd name="connsiteX7" fmla="*/ 30847 w 241245"/>
                  <a:gd name="connsiteY7" fmla="*/ 298894 h 316462"/>
                  <a:gd name="connsiteX8" fmla="*/ 220776 w 241245"/>
                  <a:gd name="connsiteY8" fmla="*/ 258413 h 316462"/>
                  <a:gd name="connsiteX9" fmla="*/ 192201 w 241245"/>
                  <a:gd name="connsiteY9" fmla="*/ 236887 h 316462"/>
                  <a:gd name="connsiteX10" fmla="*/ 241159 w 241245"/>
                  <a:gd name="connsiteY10" fmla="*/ 184023 h 316462"/>
                  <a:gd name="connsiteX11" fmla="*/ 191058 w 241245"/>
                  <a:gd name="connsiteY11" fmla="*/ 162877 h 316462"/>
                  <a:gd name="connsiteX12" fmla="*/ 234873 w 241245"/>
                  <a:gd name="connsiteY12" fmla="*/ 109347 h 316462"/>
                  <a:gd name="connsiteX13" fmla="*/ 182771 w 241245"/>
                  <a:gd name="connsiteY13" fmla="*/ 94202 h 316462"/>
                  <a:gd name="connsiteX14" fmla="*/ 204297 w 241245"/>
                  <a:gd name="connsiteY14" fmla="*/ 43815 h 316462"/>
                  <a:gd name="connsiteX15" fmla="*/ 94093 w 241245"/>
                  <a:gd name="connsiteY15" fmla="*/ 57531 h 316462"/>
                  <a:gd name="connsiteX16" fmla="*/ 69900 w 241245"/>
                  <a:gd name="connsiteY16" fmla="*/ 4096 h 31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45" h="316462">
                    <a:moveTo>
                      <a:pt x="49897" y="0"/>
                    </a:moveTo>
                    <a:cubicBezTo>
                      <a:pt x="37515" y="34766"/>
                      <a:pt x="2272" y="80010"/>
                      <a:pt x="1605" y="107347"/>
                    </a:cubicBezTo>
                    <a:cubicBezTo>
                      <a:pt x="861" y="121228"/>
                      <a:pt x="9297" y="133958"/>
                      <a:pt x="22370" y="138684"/>
                    </a:cubicBezTo>
                    <a:cubicBezTo>
                      <a:pt x="22370" y="138684"/>
                      <a:pt x="-3348" y="154876"/>
                      <a:pt x="367" y="179832"/>
                    </a:cubicBezTo>
                    <a:cubicBezTo>
                      <a:pt x="2272" y="192596"/>
                      <a:pt x="24370" y="200882"/>
                      <a:pt x="24370" y="200882"/>
                    </a:cubicBezTo>
                    <a:cubicBezTo>
                      <a:pt x="12926" y="209027"/>
                      <a:pt x="7005" y="222893"/>
                      <a:pt x="9035" y="236792"/>
                    </a:cubicBezTo>
                    <a:cubicBezTo>
                      <a:pt x="12654" y="254317"/>
                      <a:pt x="34371" y="259937"/>
                      <a:pt x="34371" y="259937"/>
                    </a:cubicBezTo>
                    <a:cubicBezTo>
                      <a:pt x="34371" y="259937"/>
                      <a:pt x="21417" y="282226"/>
                      <a:pt x="30847" y="298894"/>
                    </a:cubicBezTo>
                    <a:cubicBezTo>
                      <a:pt x="49897" y="332613"/>
                      <a:pt x="202868" y="317087"/>
                      <a:pt x="220776" y="258413"/>
                    </a:cubicBezTo>
                    <a:cubicBezTo>
                      <a:pt x="229062" y="231076"/>
                      <a:pt x="192201" y="236887"/>
                      <a:pt x="192201" y="236887"/>
                    </a:cubicBezTo>
                    <a:cubicBezTo>
                      <a:pt x="192201" y="236887"/>
                      <a:pt x="243635" y="215551"/>
                      <a:pt x="241159" y="184023"/>
                    </a:cubicBezTo>
                    <a:cubicBezTo>
                      <a:pt x="238683" y="152495"/>
                      <a:pt x="191058" y="162877"/>
                      <a:pt x="191058" y="162877"/>
                    </a:cubicBezTo>
                    <a:cubicBezTo>
                      <a:pt x="191058" y="162877"/>
                      <a:pt x="240587" y="141827"/>
                      <a:pt x="234873" y="109347"/>
                    </a:cubicBezTo>
                    <a:cubicBezTo>
                      <a:pt x="229158" y="76867"/>
                      <a:pt x="182771" y="94202"/>
                      <a:pt x="182771" y="94202"/>
                    </a:cubicBezTo>
                    <a:cubicBezTo>
                      <a:pt x="182771" y="94202"/>
                      <a:pt x="214489" y="67723"/>
                      <a:pt x="204297" y="43815"/>
                    </a:cubicBezTo>
                    <a:cubicBezTo>
                      <a:pt x="187628" y="4381"/>
                      <a:pt x="128097" y="62103"/>
                      <a:pt x="94093" y="57531"/>
                    </a:cubicBezTo>
                    <a:lnTo>
                      <a:pt x="69900" y="4096"/>
                    </a:lnTo>
                    <a:close/>
                  </a:path>
                </a:pathLst>
              </a:custGeom>
              <a:solidFill>
                <a:srgbClr val="EB9481"/>
              </a:solidFill>
              <a:ln w="9525" cap="flat">
                <a:noFill/>
                <a:prstDash val="solid"/>
                <a:miter/>
              </a:ln>
            </p:spPr>
            <p:txBody>
              <a:bodyPr rtlCol="0" anchor="ctr"/>
              <a:lstStyle/>
              <a:p>
                <a:endParaRPr lang="zh-CN" altLang="en-US"/>
              </a:p>
            </p:txBody>
          </p:sp>
          <p:sp>
            <p:nvSpPr>
              <p:cNvPr id="76" name="任意多边形: 形状 75"/>
              <p:cNvSpPr/>
              <p:nvPr/>
            </p:nvSpPr>
            <p:spPr>
              <a:xfrm>
                <a:off x="6905023" y="2898307"/>
                <a:ext cx="82707" cy="128166"/>
              </a:xfrm>
              <a:custGeom>
                <a:avLst/>
                <a:gdLst>
                  <a:gd name="connsiteX0" fmla="*/ 32225 w 82707"/>
                  <a:gd name="connsiteY0" fmla="*/ 123689 h 128166"/>
                  <a:gd name="connsiteX1" fmla="*/ 220 w 82707"/>
                  <a:gd name="connsiteY1" fmla="*/ 19867 h 128166"/>
                  <a:gd name="connsiteX2" fmla="*/ 77659 w 82707"/>
                  <a:gd name="connsiteY2" fmla="*/ 76445 h 128166"/>
                  <a:gd name="connsiteX3" fmla="*/ 82707 w 82707"/>
                  <a:gd name="connsiteY3" fmla="*/ 128166 h 128166"/>
                </a:gdLst>
                <a:ahLst/>
                <a:cxnLst>
                  <a:cxn ang="0">
                    <a:pos x="connsiteX0" y="connsiteY0"/>
                  </a:cxn>
                  <a:cxn ang="0">
                    <a:pos x="connsiteX1" y="connsiteY1"/>
                  </a:cxn>
                  <a:cxn ang="0">
                    <a:pos x="connsiteX2" y="connsiteY2"/>
                  </a:cxn>
                  <a:cxn ang="0">
                    <a:pos x="connsiteX3" y="connsiteY3"/>
                  </a:cxn>
                </a:cxnLst>
                <a:rect l="l" t="t" r="r" b="b"/>
                <a:pathLst>
                  <a:path w="82707" h="128166">
                    <a:moveTo>
                      <a:pt x="32225" y="123689"/>
                    </a:moveTo>
                    <a:cubicBezTo>
                      <a:pt x="41083" y="89685"/>
                      <a:pt x="-3494" y="53490"/>
                      <a:pt x="220" y="19867"/>
                    </a:cubicBezTo>
                    <a:cubicBezTo>
                      <a:pt x="5364" y="-25663"/>
                      <a:pt x="59942" y="12914"/>
                      <a:pt x="77659" y="76445"/>
                    </a:cubicBezTo>
                    <a:lnTo>
                      <a:pt x="82707" y="128166"/>
                    </a:lnTo>
                    <a:close/>
                  </a:path>
                </a:pathLst>
              </a:custGeom>
              <a:solidFill>
                <a:srgbClr val="EB9481"/>
              </a:solidFill>
              <a:ln w="9525" cap="flat">
                <a:noFill/>
                <a:prstDash val="solid"/>
                <a:miter/>
              </a:ln>
            </p:spPr>
            <p:txBody>
              <a:bodyPr rtlCol="0" anchor="ctr"/>
              <a:lstStyle/>
              <a:p>
                <a:endParaRPr lang="zh-CN" altLang="en-US"/>
              </a:p>
            </p:txBody>
          </p:sp>
          <p:sp>
            <p:nvSpPr>
              <p:cNvPr id="77" name="任意多边形: 形状 76"/>
              <p:cNvSpPr/>
              <p:nvPr/>
            </p:nvSpPr>
            <p:spPr>
              <a:xfrm>
                <a:off x="6950284" y="3204323"/>
                <a:ext cx="157735" cy="31118"/>
              </a:xfrm>
              <a:custGeom>
                <a:avLst/>
                <a:gdLst>
                  <a:gd name="connsiteX0" fmla="*/ 394 w 157735"/>
                  <a:gd name="connsiteY0" fmla="*/ 27700 h 31118"/>
                  <a:gd name="connsiteX1" fmla="*/ 394 w 157735"/>
                  <a:gd name="connsiteY1" fmla="*/ 28462 h 31118"/>
                  <a:gd name="connsiteX2" fmla="*/ 156889 w 157735"/>
                  <a:gd name="connsiteY2" fmla="*/ 3125 h 31118"/>
                  <a:gd name="connsiteX3" fmla="*/ 155937 w 157735"/>
                  <a:gd name="connsiteY3" fmla="*/ 77 h 31118"/>
                  <a:gd name="connsiteX4" fmla="*/ 394 w 157735"/>
                  <a:gd name="connsiteY4" fmla="*/ 27700 h 3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735" h="31118">
                    <a:moveTo>
                      <a:pt x="394" y="27700"/>
                    </a:moveTo>
                    <a:cubicBezTo>
                      <a:pt x="-83" y="27700"/>
                      <a:pt x="-178" y="28462"/>
                      <a:pt x="394" y="28462"/>
                    </a:cubicBezTo>
                    <a:cubicBezTo>
                      <a:pt x="53921" y="36074"/>
                      <a:pt x="108498" y="27238"/>
                      <a:pt x="156889" y="3125"/>
                    </a:cubicBezTo>
                    <a:cubicBezTo>
                      <a:pt x="158413" y="2268"/>
                      <a:pt x="157747" y="-494"/>
                      <a:pt x="155937" y="77"/>
                    </a:cubicBezTo>
                    <a:cubicBezTo>
                      <a:pt x="105700" y="16769"/>
                      <a:pt x="53306" y="26074"/>
                      <a:pt x="394" y="27700"/>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6936271" y="3131698"/>
                <a:ext cx="170905" cy="43355"/>
              </a:xfrm>
              <a:custGeom>
                <a:avLst/>
                <a:gdLst>
                  <a:gd name="connsiteX0" fmla="*/ 500 w 170905"/>
                  <a:gd name="connsiteY0" fmla="*/ 40127 h 43355"/>
                  <a:gd name="connsiteX1" fmla="*/ 500 w 170905"/>
                  <a:gd name="connsiteY1" fmla="*/ 41174 h 43355"/>
                  <a:gd name="connsiteX2" fmla="*/ 169473 w 170905"/>
                  <a:gd name="connsiteY2" fmla="*/ 3074 h 43355"/>
                  <a:gd name="connsiteX3" fmla="*/ 169474 w 170905"/>
                  <a:gd name="connsiteY3" fmla="*/ 312 h 43355"/>
                  <a:gd name="connsiteX4" fmla="*/ 500 w 170905"/>
                  <a:gd name="connsiteY4" fmla="*/ 40127 h 43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5" h="43355">
                    <a:moveTo>
                      <a:pt x="500" y="40127"/>
                    </a:moveTo>
                    <a:cubicBezTo>
                      <a:pt x="-167" y="40127"/>
                      <a:pt x="-167" y="41079"/>
                      <a:pt x="500" y="41174"/>
                    </a:cubicBezTo>
                    <a:cubicBezTo>
                      <a:pt x="59566" y="49030"/>
                      <a:pt x="119494" y="35518"/>
                      <a:pt x="169473" y="3074"/>
                    </a:cubicBezTo>
                    <a:cubicBezTo>
                      <a:pt x="171188" y="1836"/>
                      <a:pt x="171569" y="-926"/>
                      <a:pt x="169474" y="312"/>
                    </a:cubicBezTo>
                    <a:cubicBezTo>
                      <a:pt x="134517" y="21077"/>
                      <a:pt x="50125" y="39460"/>
                      <a:pt x="500" y="40127"/>
                    </a:cubicBez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6937068" y="3060992"/>
                <a:ext cx="162740" cy="51855"/>
              </a:xfrm>
              <a:custGeom>
                <a:avLst/>
                <a:gdLst>
                  <a:gd name="connsiteX0" fmla="*/ 161342 w 162740"/>
                  <a:gd name="connsiteY0" fmla="*/ 152 h 51855"/>
                  <a:gd name="connsiteX1" fmla="*/ 465 w 162740"/>
                  <a:gd name="connsiteY1" fmla="*/ 48730 h 51855"/>
                  <a:gd name="connsiteX2" fmla="*/ 465 w 162740"/>
                  <a:gd name="connsiteY2" fmla="*/ 49968 h 51855"/>
                  <a:gd name="connsiteX3" fmla="*/ 93429 w 162740"/>
                  <a:gd name="connsiteY3" fmla="*/ 40443 h 51855"/>
                  <a:gd name="connsiteX4" fmla="*/ 162390 w 162740"/>
                  <a:gd name="connsiteY4" fmla="*/ 1581 h 51855"/>
                  <a:gd name="connsiteX5" fmla="*/ 161342 w 162740"/>
                  <a:gd name="connsiteY5" fmla="*/ 152 h 5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40" h="51855">
                    <a:moveTo>
                      <a:pt x="161342" y="152"/>
                    </a:moveTo>
                    <a:cubicBezTo>
                      <a:pt x="112288" y="31490"/>
                      <a:pt x="57996" y="43967"/>
                      <a:pt x="465" y="48730"/>
                    </a:cubicBezTo>
                    <a:cubicBezTo>
                      <a:pt x="-202" y="48730"/>
                      <a:pt x="-106" y="49873"/>
                      <a:pt x="465" y="49968"/>
                    </a:cubicBezTo>
                    <a:cubicBezTo>
                      <a:pt x="29040" y="55302"/>
                      <a:pt x="65616" y="48444"/>
                      <a:pt x="93429" y="40443"/>
                    </a:cubicBezTo>
                    <a:cubicBezTo>
                      <a:pt x="119424" y="33756"/>
                      <a:pt x="143205" y="20354"/>
                      <a:pt x="162390" y="1581"/>
                    </a:cubicBezTo>
                    <a:cubicBezTo>
                      <a:pt x="163247" y="1200"/>
                      <a:pt x="162390" y="-514"/>
                      <a:pt x="161342" y="152"/>
                    </a:cubicBezTo>
                    <a:close/>
                  </a:path>
                </a:pathLst>
              </a:custGeom>
              <a:solidFill>
                <a:srgbClr val="263238"/>
              </a:solidFill>
              <a:ln w="9525" cap="flat">
                <a:noFill/>
                <a:prstDash val="solid"/>
                <a:miter/>
              </a:ln>
            </p:spPr>
            <p:txBody>
              <a:bodyPr rtlCol="0" anchor="ctr"/>
              <a:lstStyle/>
              <a:p>
                <a:endParaRPr lang="zh-CN" altLang="en-US"/>
              </a:p>
            </p:txBody>
          </p:sp>
          <p:sp>
            <p:nvSpPr>
              <p:cNvPr id="80" name="任意多边形: 形状 79"/>
              <p:cNvSpPr/>
              <p:nvPr/>
            </p:nvSpPr>
            <p:spPr>
              <a:xfrm>
                <a:off x="7481411" y="2571750"/>
                <a:ext cx="123920" cy="208216"/>
              </a:xfrm>
              <a:custGeom>
                <a:avLst/>
                <a:gdLst>
                  <a:gd name="connsiteX0" fmla="*/ 123920 w 123920"/>
                  <a:gd name="connsiteY0" fmla="*/ 140399 h 208216"/>
                  <a:gd name="connsiteX1" fmla="*/ 42481 w 123920"/>
                  <a:gd name="connsiteY1" fmla="*/ 208217 h 208216"/>
                  <a:gd name="connsiteX2" fmla="*/ 30671 w 123920"/>
                  <a:gd name="connsiteY2" fmla="*/ 149447 h 208216"/>
                  <a:gd name="connsiteX3" fmla="*/ 28575 w 123920"/>
                  <a:gd name="connsiteY3" fmla="*/ 144685 h 208216"/>
                  <a:gd name="connsiteX4" fmla="*/ 0 w 123920"/>
                  <a:gd name="connsiteY4" fmla="*/ 77438 h 208216"/>
                  <a:gd name="connsiteX5" fmla="*/ 72676 w 123920"/>
                  <a:gd name="connsiteY5" fmla="*/ 9525 h 208216"/>
                  <a:gd name="connsiteX6" fmla="*/ 83248 w 123920"/>
                  <a:gd name="connsiteY6" fmla="*/ 0 h 208216"/>
                  <a:gd name="connsiteX7" fmla="*/ 97822 w 123920"/>
                  <a:gd name="connsiteY7" fmla="*/ 42482 h 208216"/>
                  <a:gd name="connsiteX8" fmla="*/ 98965 w 123920"/>
                  <a:gd name="connsiteY8" fmla="*/ 45911 h 208216"/>
                  <a:gd name="connsiteX9" fmla="*/ 100298 w 123920"/>
                  <a:gd name="connsiteY9" fmla="*/ 49721 h 208216"/>
                  <a:gd name="connsiteX10" fmla="*/ 104013 w 123920"/>
                  <a:gd name="connsiteY10" fmla="*/ 60388 h 208216"/>
                  <a:gd name="connsiteX11" fmla="*/ 106585 w 123920"/>
                  <a:gd name="connsiteY11" fmla="*/ 68675 h 208216"/>
                  <a:gd name="connsiteX12" fmla="*/ 109252 w 123920"/>
                  <a:gd name="connsiteY12" fmla="*/ 77343 h 208216"/>
                  <a:gd name="connsiteX13" fmla="*/ 123920 w 123920"/>
                  <a:gd name="connsiteY13" fmla="*/ 140398 h 2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920" h="208216">
                    <a:moveTo>
                      <a:pt x="123920" y="140399"/>
                    </a:moveTo>
                    <a:cubicBezTo>
                      <a:pt x="123920" y="149162"/>
                      <a:pt x="84487" y="208217"/>
                      <a:pt x="42481" y="208217"/>
                    </a:cubicBezTo>
                    <a:cubicBezTo>
                      <a:pt x="20479" y="208217"/>
                      <a:pt x="30671" y="149447"/>
                      <a:pt x="30671" y="149447"/>
                    </a:cubicBezTo>
                    <a:lnTo>
                      <a:pt x="28575" y="144685"/>
                    </a:lnTo>
                    <a:lnTo>
                      <a:pt x="0" y="77438"/>
                    </a:lnTo>
                    <a:lnTo>
                      <a:pt x="72676" y="9525"/>
                    </a:lnTo>
                    <a:lnTo>
                      <a:pt x="83248" y="0"/>
                    </a:lnTo>
                    <a:cubicBezTo>
                      <a:pt x="83248" y="0"/>
                      <a:pt x="89916" y="19050"/>
                      <a:pt x="97822" y="42482"/>
                    </a:cubicBezTo>
                    <a:lnTo>
                      <a:pt x="98965" y="45911"/>
                    </a:lnTo>
                    <a:cubicBezTo>
                      <a:pt x="98965" y="47149"/>
                      <a:pt x="99917" y="48482"/>
                      <a:pt x="100298" y="49721"/>
                    </a:cubicBezTo>
                    <a:lnTo>
                      <a:pt x="104013" y="60388"/>
                    </a:lnTo>
                    <a:cubicBezTo>
                      <a:pt x="104870" y="63151"/>
                      <a:pt x="105727" y="65818"/>
                      <a:pt x="106585" y="68675"/>
                    </a:cubicBezTo>
                    <a:cubicBezTo>
                      <a:pt x="107442" y="71533"/>
                      <a:pt x="108394" y="74486"/>
                      <a:pt x="109252" y="77343"/>
                    </a:cubicBezTo>
                    <a:cubicBezTo>
                      <a:pt x="115581" y="98000"/>
                      <a:pt x="120482" y="119068"/>
                      <a:pt x="123920" y="140398"/>
                    </a:cubicBezTo>
                    <a:close/>
                  </a:path>
                </a:pathLst>
              </a:custGeom>
              <a:solidFill>
                <a:srgbClr val="EB9481"/>
              </a:solidFill>
              <a:ln w="9525" cap="flat">
                <a:noFill/>
                <a:prstDash val="solid"/>
                <a:miter/>
              </a:ln>
            </p:spPr>
            <p:txBody>
              <a:bodyPr rtlCol="0" anchor="ctr"/>
              <a:lstStyle/>
              <a:p>
                <a:endParaRPr lang="zh-CN" altLang="en-US"/>
              </a:p>
            </p:txBody>
          </p:sp>
          <p:sp>
            <p:nvSpPr>
              <p:cNvPr id="81" name="任意多边形: 形状 80"/>
              <p:cNvSpPr/>
              <p:nvPr/>
            </p:nvSpPr>
            <p:spPr>
              <a:xfrm>
                <a:off x="7481411" y="2571750"/>
                <a:ext cx="97916" cy="144684"/>
              </a:xfrm>
              <a:custGeom>
                <a:avLst/>
                <a:gdLst>
                  <a:gd name="connsiteX0" fmla="*/ 97917 w 97916"/>
                  <a:gd name="connsiteY0" fmla="*/ 42863 h 144684"/>
                  <a:gd name="connsiteX1" fmla="*/ 28575 w 97916"/>
                  <a:gd name="connsiteY1" fmla="*/ 144685 h 144684"/>
                  <a:gd name="connsiteX2" fmla="*/ 0 w 97916"/>
                  <a:gd name="connsiteY2" fmla="*/ 77438 h 144684"/>
                  <a:gd name="connsiteX3" fmla="*/ 72676 w 97916"/>
                  <a:gd name="connsiteY3" fmla="*/ 9525 h 144684"/>
                  <a:gd name="connsiteX4" fmla="*/ 83248 w 97916"/>
                  <a:gd name="connsiteY4" fmla="*/ 0 h 144684"/>
                  <a:gd name="connsiteX5" fmla="*/ 97917 w 97916"/>
                  <a:gd name="connsiteY5" fmla="*/ 42863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16" h="144684">
                    <a:moveTo>
                      <a:pt x="97917" y="42863"/>
                    </a:moveTo>
                    <a:cubicBezTo>
                      <a:pt x="90915" y="85355"/>
                      <a:pt x="65548" y="122604"/>
                      <a:pt x="28575" y="144685"/>
                    </a:cubicBezTo>
                    <a:lnTo>
                      <a:pt x="0" y="77438"/>
                    </a:lnTo>
                    <a:lnTo>
                      <a:pt x="72676" y="9525"/>
                    </a:lnTo>
                    <a:lnTo>
                      <a:pt x="83248" y="0"/>
                    </a:lnTo>
                    <a:cubicBezTo>
                      <a:pt x="83248" y="0"/>
                      <a:pt x="90011" y="19050"/>
                      <a:pt x="97917" y="42863"/>
                    </a:cubicBezTo>
                    <a:close/>
                  </a:path>
                </a:pathLst>
              </a:custGeom>
              <a:solidFill>
                <a:srgbClr val="263238"/>
              </a:solidFill>
              <a:ln w="9525" cap="flat">
                <a:noFill/>
                <a:prstDash val="solid"/>
                <a:miter/>
              </a:ln>
            </p:spPr>
            <p:txBody>
              <a:bodyPr rtlCol="0" anchor="ctr"/>
              <a:lstStyle/>
              <a:p>
                <a:endParaRPr lang="zh-CN" altLang="en-US"/>
              </a:p>
            </p:txBody>
          </p:sp>
          <p:sp>
            <p:nvSpPr>
              <p:cNvPr id="82" name="任意多边形: 形状 81"/>
              <p:cNvSpPr/>
              <p:nvPr/>
            </p:nvSpPr>
            <p:spPr>
              <a:xfrm>
                <a:off x="7364070" y="2387764"/>
                <a:ext cx="229926" cy="302685"/>
              </a:xfrm>
              <a:custGeom>
                <a:avLst/>
                <a:gdLst>
                  <a:gd name="connsiteX0" fmla="*/ 1802 w 229926"/>
                  <a:gd name="connsiteY0" fmla="*/ 171317 h 302685"/>
                  <a:gd name="connsiteX1" fmla="*/ 120484 w 229926"/>
                  <a:gd name="connsiteY1" fmla="*/ 302191 h 302685"/>
                  <a:gd name="connsiteX2" fmla="*/ 229926 w 229926"/>
                  <a:gd name="connsiteY2" fmla="*/ 159316 h 302685"/>
                  <a:gd name="connsiteX3" fmla="*/ 108959 w 229926"/>
                  <a:gd name="connsiteY3" fmla="*/ 153 h 302685"/>
                  <a:gd name="connsiteX4" fmla="*/ 1802 w 229926"/>
                  <a:gd name="connsiteY4" fmla="*/ 171317 h 302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26" h="302685">
                    <a:moveTo>
                      <a:pt x="1802" y="171317"/>
                    </a:moveTo>
                    <a:cubicBezTo>
                      <a:pt x="15233" y="298762"/>
                      <a:pt x="93052" y="305144"/>
                      <a:pt x="120484" y="302191"/>
                    </a:cubicBezTo>
                    <a:cubicBezTo>
                      <a:pt x="145439" y="299524"/>
                      <a:pt x="230021" y="287332"/>
                      <a:pt x="229926" y="159316"/>
                    </a:cubicBezTo>
                    <a:cubicBezTo>
                      <a:pt x="229831" y="31300"/>
                      <a:pt x="166299" y="-2609"/>
                      <a:pt x="108959" y="153"/>
                    </a:cubicBezTo>
                    <a:cubicBezTo>
                      <a:pt x="51618" y="2915"/>
                      <a:pt x="-11533" y="43873"/>
                      <a:pt x="1802" y="171317"/>
                    </a:cubicBezTo>
                    <a:close/>
                  </a:path>
                </a:pathLst>
              </a:custGeom>
              <a:solidFill>
                <a:srgbClr val="EB9481"/>
              </a:solidFill>
              <a:ln w="9525" cap="flat">
                <a:noFill/>
                <a:prstDash val="solid"/>
                <a:miter/>
              </a:ln>
            </p:spPr>
            <p:txBody>
              <a:bodyPr rtlCol="0" anchor="ctr"/>
              <a:lstStyle/>
              <a:p>
                <a:endParaRPr lang="zh-CN" altLang="en-US"/>
              </a:p>
            </p:txBody>
          </p:sp>
          <p:sp>
            <p:nvSpPr>
              <p:cNvPr id="83" name="任意多边形: 形状 82"/>
              <p:cNvSpPr/>
              <p:nvPr/>
            </p:nvSpPr>
            <p:spPr>
              <a:xfrm>
                <a:off x="7380998" y="2518042"/>
                <a:ext cx="23048" cy="15926"/>
              </a:xfrm>
              <a:custGeom>
                <a:avLst/>
                <a:gdLst>
                  <a:gd name="connsiteX0" fmla="*/ 6592 w 23048"/>
                  <a:gd name="connsiteY0" fmla="*/ 15608 h 15926"/>
                  <a:gd name="connsiteX1" fmla="*/ 14783 w 23048"/>
                  <a:gd name="connsiteY1" fmla="*/ 12369 h 15926"/>
                  <a:gd name="connsiteX2" fmla="*/ 22498 w 23048"/>
                  <a:gd name="connsiteY2" fmla="*/ 7416 h 15926"/>
                  <a:gd name="connsiteX3" fmla="*/ 21546 w 23048"/>
                  <a:gd name="connsiteY3" fmla="*/ 1987 h 15926"/>
                  <a:gd name="connsiteX4" fmla="*/ 10116 w 23048"/>
                  <a:gd name="connsiteY4" fmla="*/ 1225 h 15926"/>
                  <a:gd name="connsiteX5" fmla="*/ 591 w 23048"/>
                  <a:gd name="connsiteY5" fmla="*/ 8749 h 15926"/>
                  <a:gd name="connsiteX6" fmla="*/ 2539 w 23048"/>
                  <a:gd name="connsiteY6" fmla="*/ 15337 h 15926"/>
                  <a:gd name="connsiteX7" fmla="*/ 6591 w 23048"/>
                  <a:gd name="connsiteY7" fmla="*/ 15607 h 15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48" h="15926">
                    <a:moveTo>
                      <a:pt x="6592" y="15608"/>
                    </a:moveTo>
                    <a:cubicBezTo>
                      <a:pt x="9376" y="14669"/>
                      <a:pt x="12110" y="13588"/>
                      <a:pt x="14783" y="12369"/>
                    </a:cubicBezTo>
                    <a:cubicBezTo>
                      <a:pt x="17832" y="11617"/>
                      <a:pt x="20545" y="9875"/>
                      <a:pt x="22498" y="7416"/>
                    </a:cubicBezTo>
                    <a:cubicBezTo>
                      <a:pt x="23501" y="5608"/>
                      <a:pt x="23104" y="3345"/>
                      <a:pt x="21546" y="1987"/>
                    </a:cubicBezTo>
                    <a:cubicBezTo>
                      <a:pt x="18168" y="-356"/>
                      <a:pt x="13775" y="-649"/>
                      <a:pt x="10116" y="1225"/>
                    </a:cubicBezTo>
                    <a:cubicBezTo>
                      <a:pt x="6129" y="2487"/>
                      <a:pt x="2742" y="5164"/>
                      <a:pt x="591" y="8749"/>
                    </a:cubicBezTo>
                    <a:cubicBezTo>
                      <a:pt x="-691" y="11107"/>
                      <a:pt x="182" y="14056"/>
                      <a:pt x="2539" y="15337"/>
                    </a:cubicBezTo>
                    <a:cubicBezTo>
                      <a:pt x="3786" y="16015"/>
                      <a:pt x="5266" y="16113"/>
                      <a:pt x="6591" y="15607"/>
                    </a:cubicBezTo>
                    <a:close/>
                  </a:path>
                </a:pathLst>
              </a:custGeom>
              <a:solidFill>
                <a:srgbClr val="263238"/>
              </a:solidFill>
              <a:ln w="9525" cap="flat">
                <a:noFill/>
                <a:prstDash val="solid"/>
                <a:miter/>
              </a:ln>
            </p:spPr>
            <p:txBody>
              <a:bodyPr rtlCol="0" anchor="ctr"/>
              <a:lstStyle/>
              <a:p>
                <a:endParaRPr lang="zh-CN" altLang="en-US"/>
              </a:p>
            </p:txBody>
          </p:sp>
          <p:sp>
            <p:nvSpPr>
              <p:cNvPr id="84" name="任意多边形: 形状 83"/>
              <p:cNvSpPr/>
              <p:nvPr/>
            </p:nvSpPr>
            <p:spPr>
              <a:xfrm>
                <a:off x="7449655" y="2506425"/>
                <a:ext cx="23590" cy="12235"/>
              </a:xfrm>
              <a:custGeom>
                <a:avLst/>
                <a:gdLst>
                  <a:gd name="connsiteX0" fmla="*/ 19278 w 23590"/>
                  <a:gd name="connsiteY0" fmla="*/ 12175 h 12235"/>
                  <a:gd name="connsiteX1" fmla="*/ 10420 w 23590"/>
                  <a:gd name="connsiteY1" fmla="*/ 12175 h 12235"/>
                  <a:gd name="connsiteX2" fmla="*/ 1466 w 23590"/>
                  <a:gd name="connsiteY2" fmla="*/ 10080 h 12235"/>
                  <a:gd name="connsiteX3" fmla="*/ 514 w 23590"/>
                  <a:gd name="connsiteY3" fmla="*/ 4555 h 12235"/>
                  <a:gd name="connsiteX4" fmla="*/ 11086 w 23590"/>
                  <a:gd name="connsiteY4" fmla="*/ 78 h 12235"/>
                  <a:gd name="connsiteX5" fmla="*/ 22326 w 23590"/>
                  <a:gd name="connsiteY5" fmla="*/ 4079 h 12235"/>
                  <a:gd name="connsiteX6" fmla="*/ 22002 w 23590"/>
                  <a:gd name="connsiteY6" fmla="*/ 10941 h 12235"/>
                  <a:gd name="connsiteX7" fmla="*/ 19278 w 23590"/>
                  <a:gd name="connsiteY7" fmla="*/ 12175 h 1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0" h="12235">
                    <a:moveTo>
                      <a:pt x="19278" y="12175"/>
                    </a:moveTo>
                    <a:cubicBezTo>
                      <a:pt x="16230" y="12175"/>
                      <a:pt x="13468" y="12175"/>
                      <a:pt x="10420" y="12175"/>
                    </a:cubicBezTo>
                    <a:cubicBezTo>
                      <a:pt x="7287" y="12461"/>
                      <a:pt x="4146" y="11726"/>
                      <a:pt x="1466" y="10080"/>
                    </a:cubicBezTo>
                    <a:cubicBezTo>
                      <a:pt x="-45" y="8655"/>
                      <a:pt x="-433" y="6404"/>
                      <a:pt x="514" y="4555"/>
                    </a:cubicBezTo>
                    <a:cubicBezTo>
                      <a:pt x="3003" y="1305"/>
                      <a:pt x="7020" y="-396"/>
                      <a:pt x="11086" y="78"/>
                    </a:cubicBezTo>
                    <a:cubicBezTo>
                      <a:pt x="15189" y="32"/>
                      <a:pt x="19175" y="1450"/>
                      <a:pt x="22326" y="4079"/>
                    </a:cubicBezTo>
                    <a:cubicBezTo>
                      <a:pt x="24131" y="6063"/>
                      <a:pt x="23986" y="9136"/>
                      <a:pt x="22002" y="10941"/>
                    </a:cubicBezTo>
                    <a:cubicBezTo>
                      <a:pt x="21246" y="11629"/>
                      <a:pt x="20293" y="12061"/>
                      <a:pt x="19278" y="12175"/>
                    </a:cubicBezTo>
                    <a:close/>
                  </a:path>
                </a:pathLst>
              </a:custGeom>
              <a:solidFill>
                <a:srgbClr val="263238"/>
              </a:solidFill>
              <a:ln w="9525" cap="flat">
                <a:noFill/>
                <a:prstDash val="solid"/>
                <a:miter/>
              </a:ln>
            </p:spPr>
            <p:txBody>
              <a:bodyPr rtlCol="0" anchor="ctr"/>
              <a:lstStyle/>
              <a:p>
                <a:endParaRPr lang="zh-CN" altLang="en-US"/>
              </a:p>
            </p:txBody>
          </p:sp>
          <p:sp>
            <p:nvSpPr>
              <p:cNvPr id="85" name="任意多边形: 形状 84"/>
              <p:cNvSpPr/>
              <p:nvPr/>
            </p:nvSpPr>
            <p:spPr>
              <a:xfrm>
                <a:off x="7456317" y="2553652"/>
                <a:ext cx="12711" cy="21241"/>
              </a:xfrm>
              <a:custGeom>
                <a:avLst/>
                <a:gdLst>
                  <a:gd name="connsiteX0" fmla="*/ 43 w 12711"/>
                  <a:gd name="connsiteY0" fmla="*/ 0 h 21241"/>
                  <a:gd name="connsiteX1" fmla="*/ 805 w 12711"/>
                  <a:gd name="connsiteY1" fmla="*/ 667 h 21241"/>
                  <a:gd name="connsiteX2" fmla="*/ 12711 w 12711"/>
                  <a:gd name="connsiteY2" fmla="*/ 20764 h 21241"/>
                  <a:gd name="connsiteX3" fmla="*/ 12711 w 12711"/>
                  <a:gd name="connsiteY3" fmla="*/ 21241 h 21241"/>
                  <a:gd name="connsiteX4" fmla="*/ 43 w 12711"/>
                  <a:gd name="connsiteY4" fmla="*/ 0 h 21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1" h="21241">
                    <a:moveTo>
                      <a:pt x="43" y="0"/>
                    </a:moveTo>
                    <a:cubicBezTo>
                      <a:pt x="43" y="0"/>
                      <a:pt x="805" y="0"/>
                      <a:pt x="805" y="667"/>
                    </a:cubicBezTo>
                    <a:cubicBezTo>
                      <a:pt x="1853" y="9334"/>
                      <a:pt x="4424" y="19050"/>
                      <a:pt x="12711" y="20764"/>
                    </a:cubicBezTo>
                    <a:cubicBezTo>
                      <a:pt x="12711" y="20764"/>
                      <a:pt x="12711" y="21241"/>
                      <a:pt x="12711" y="21241"/>
                    </a:cubicBezTo>
                    <a:cubicBezTo>
                      <a:pt x="2996" y="21336"/>
                      <a:pt x="-433" y="8572"/>
                      <a:pt x="43" y="0"/>
                    </a:cubicBezTo>
                    <a:close/>
                  </a:path>
                </a:pathLst>
              </a:custGeom>
              <a:solidFill>
                <a:srgbClr val="263238"/>
              </a:solidFill>
              <a:ln w="9525" cap="flat">
                <a:noFill/>
                <a:prstDash val="solid"/>
                <a:miter/>
              </a:ln>
            </p:spPr>
            <p:txBody>
              <a:bodyPr rtlCol="0" anchor="ctr"/>
              <a:lstStyle/>
              <a:p>
                <a:endParaRPr lang="zh-CN" altLang="en-US"/>
              </a:p>
            </p:txBody>
          </p:sp>
          <p:sp>
            <p:nvSpPr>
              <p:cNvPr id="86" name="任意多边形: 形状 85"/>
              <p:cNvSpPr/>
              <p:nvPr/>
            </p:nvSpPr>
            <p:spPr>
              <a:xfrm>
                <a:off x="7456236" y="2542926"/>
                <a:ext cx="20024" cy="27889"/>
              </a:xfrm>
              <a:custGeom>
                <a:avLst/>
                <a:gdLst>
                  <a:gd name="connsiteX0" fmla="*/ 6506 w 20024"/>
                  <a:gd name="connsiteY0" fmla="*/ 248 h 27889"/>
                  <a:gd name="connsiteX1" fmla="*/ 12698 w 20024"/>
                  <a:gd name="connsiteY1" fmla="*/ 27680 h 27889"/>
                  <a:gd name="connsiteX2" fmla="*/ 6506 w 20024"/>
                  <a:gd name="connsiteY2" fmla="*/ 248 h 27889"/>
                </a:gdLst>
                <a:ahLst/>
                <a:cxnLst>
                  <a:cxn ang="0">
                    <a:pos x="connsiteX0" y="connsiteY0"/>
                  </a:cxn>
                  <a:cxn ang="0">
                    <a:pos x="connsiteX1" y="connsiteY1"/>
                  </a:cxn>
                  <a:cxn ang="0">
                    <a:pos x="connsiteX2" y="connsiteY2"/>
                  </a:cxn>
                </a:cxnLst>
                <a:rect l="l" t="t" r="r" b="b"/>
                <a:pathLst>
                  <a:path w="20024" h="27889">
                    <a:moveTo>
                      <a:pt x="6506" y="248"/>
                    </a:moveTo>
                    <a:cubicBezTo>
                      <a:pt x="20222" y="-2895"/>
                      <a:pt x="25556" y="24823"/>
                      <a:pt x="12698" y="27680"/>
                    </a:cubicBezTo>
                    <a:cubicBezTo>
                      <a:pt x="-161" y="30537"/>
                      <a:pt x="-5019" y="3201"/>
                      <a:pt x="6506" y="248"/>
                    </a:cubicBezTo>
                    <a:close/>
                  </a:path>
                </a:pathLst>
              </a:custGeom>
              <a:solidFill>
                <a:srgbClr val="263238"/>
              </a:solidFill>
              <a:ln w="9525" cap="flat">
                <a:noFill/>
                <a:prstDash val="solid"/>
                <a:miter/>
              </a:ln>
            </p:spPr>
            <p:txBody>
              <a:bodyPr rtlCol="0" anchor="ctr"/>
              <a:lstStyle/>
              <a:p>
                <a:endParaRPr lang="zh-CN" altLang="en-US"/>
              </a:p>
            </p:txBody>
          </p:sp>
          <p:sp>
            <p:nvSpPr>
              <p:cNvPr id="87" name="任意多边形: 形状 86"/>
              <p:cNvSpPr/>
              <p:nvPr/>
            </p:nvSpPr>
            <p:spPr>
              <a:xfrm>
                <a:off x="7467082" y="2540222"/>
                <a:ext cx="17968" cy="13389"/>
              </a:xfrm>
              <a:custGeom>
                <a:avLst/>
                <a:gdLst>
                  <a:gd name="connsiteX0" fmla="*/ 1375 w 17968"/>
                  <a:gd name="connsiteY0" fmla="*/ 3715 h 13389"/>
                  <a:gd name="connsiteX1" fmla="*/ 9947 w 17968"/>
                  <a:gd name="connsiteY1" fmla="*/ 6858 h 13389"/>
                  <a:gd name="connsiteX2" fmla="*/ 17091 w 17968"/>
                  <a:gd name="connsiteY2" fmla="*/ 0 h 13389"/>
                  <a:gd name="connsiteX3" fmla="*/ 17567 w 17968"/>
                  <a:gd name="connsiteY3" fmla="*/ 0 h 13389"/>
                  <a:gd name="connsiteX4" fmla="*/ 12138 w 17968"/>
                  <a:gd name="connsiteY4" fmla="*/ 12954 h 13389"/>
                  <a:gd name="connsiteX5" fmla="*/ 136 w 17968"/>
                  <a:gd name="connsiteY5" fmla="*/ 5620 h 13389"/>
                  <a:gd name="connsiteX6" fmla="*/ 1375 w 17968"/>
                  <a:gd name="connsiteY6" fmla="*/ 3715 h 1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68" h="13389">
                    <a:moveTo>
                      <a:pt x="1375" y="3715"/>
                    </a:moveTo>
                    <a:cubicBezTo>
                      <a:pt x="4042" y="4763"/>
                      <a:pt x="6994" y="7144"/>
                      <a:pt x="9947" y="6858"/>
                    </a:cubicBezTo>
                    <a:cubicBezTo>
                      <a:pt x="12900" y="6572"/>
                      <a:pt x="15376" y="3143"/>
                      <a:pt x="17091" y="0"/>
                    </a:cubicBezTo>
                    <a:cubicBezTo>
                      <a:pt x="17091" y="0"/>
                      <a:pt x="17091" y="0"/>
                      <a:pt x="17567" y="0"/>
                    </a:cubicBezTo>
                    <a:cubicBezTo>
                      <a:pt x="18710" y="5334"/>
                      <a:pt x="17567" y="11144"/>
                      <a:pt x="12138" y="12954"/>
                    </a:cubicBezTo>
                    <a:cubicBezTo>
                      <a:pt x="6709" y="14764"/>
                      <a:pt x="2613" y="10668"/>
                      <a:pt x="136" y="5620"/>
                    </a:cubicBezTo>
                    <a:cubicBezTo>
                      <a:pt x="-340" y="4858"/>
                      <a:pt x="517" y="2953"/>
                      <a:pt x="1375" y="3715"/>
                    </a:cubicBezTo>
                    <a:close/>
                  </a:path>
                </a:pathLst>
              </a:custGeom>
              <a:solidFill>
                <a:srgbClr val="263238"/>
              </a:solidFill>
              <a:ln w="9525" cap="flat">
                <a:noFill/>
                <a:prstDash val="solid"/>
                <a:miter/>
              </a:ln>
            </p:spPr>
            <p:txBody>
              <a:bodyPr rtlCol="0" anchor="ctr"/>
              <a:lstStyle/>
              <a:p>
                <a:endParaRPr lang="zh-CN" altLang="en-US"/>
              </a:p>
            </p:txBody>
          </p:sp>
          <p:sp>
            <p:nvSpPr>
              <p:cNvPr id="88" name="任意多边形: 形状 87"/>
              <p:cNvSpPr/>
              <p:nvPr/>
            </p:nvSpPr>
            <p:spPr>
              <a:xfrm>
                <a:off x="7404734" y="2562225"/>
                <a:ext cx="7244" cy="24299"/>
              </a:xfrm>
              <a:custGeom>
                <a:avLst/>
                <a:gdLst>
                  <a:gd name="connsiteX0" fmla="*/ 4858 w 7244"/>
                  <a:gd name="connsiteY0" fmla="*/ 0 h 24299"/>
                  <a:gd name="connsiteX1" fmla="*/ 4381 w 7244"/>
                  <a:gd name="connsiteY1" fmla="*/ 857 h 24299"/>
                  <a:gd name="connsiteX2" fmla="*/ 0 w 7244"/>
                  <a:gd name="connsiteY2" fmla="*/ 23813 h 24299"/>
                  <a:gd name="connsiteX3" fmla="*/ 0 w 7244"/>
                  <a:gd name="connsiteY3" fmla="*/ 24289 h 24299"/>
                  <a:gd name="connsiteX4" fmla="*/ 4858 w 7244"/>
                  <a:gd name="connsiteY4" fmla="*/ 0 h 24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4" h="24299">
                    <a:moveTo>
                      <a:pt x="4858" y="0"/>
                    </a:moveTo>
                    <a:cubicBezTo>
                      <a:pt x="4858" y="0"/>
                      <a:pt x="4286" y="476"/>
                      <a:pt x="4381" y="857"/>
                    </a:cubicBezTo>
                    <a:cubicBezTo>
                      <a:pt x="6382" y="9334"/>
                      <a:pt x="7144" y="19431"/>
                      <a:pt x="0" y="23813"/>
                    </a:cubicBezTo>
                    <a:cubicBezTo>
                      <a:pt x="0" y="23813"/>
                      <a:pt x="0" y="24384"/>
                      <a:pt x="0" y="24289"/>
                    </a:cubicBezTo>
                    <a:cubicBezTo>
                      <a:pt x="9335" y="20764"/>
                      <a:pt x="8096" y="7429"/>
                      <a:pt x="4858" y="0"/>
                    </a:cubicBezTo>
                    <a:close/>
                  </a:path>
                </a:pathLst>
              </a:custGeom>
              <a:solidFill>
                <a:srgbClr val="263238"/>
              </a:solidFill>
              <a:ln w="9525" cap="flat">
                <a:noFill/>
                <a:prstDash val="solid"/>
                <a:miter/>
              </a:ln>
            </p:spPr>
            <p:txBody>
              <a:bodyPr rtlCol="0" anchor="ctr"/>
              <a:lstStyle/>
              <a:p>
                <a:endParaRPr lang="zh-CN" altLang="en-US"/>
              </a:p>
            </p:txBody>
          </p:sp>
          <p:sp>
            <p:nvSpPr>
              <p:cNvPr id="89" name="任意多边形: 形状 88"/>
              <p:cNvSpPr/>
              <p:nvPr/>
            </p:nvSpPr>
            <p:spPr>
              <a:xfrm>
                <a:off x="7391643" y="2554426"/>
                <a:ext cx="19725" cy="28052"/>
              </a:xfrm>
              <a:custGeom>
                <a:avLst/>
                <a:gdLst>
                  <a:gd name="connsiteX0" fmla="*/ 8615 w 19725"/>
                  <a:gd name="connsiteY0" fmla="*/ 83 h 28052"/>
                  <a:gd name="connsiteX1" fmla="*/ 11949 w 19725"/>
                  <a:gd name="connsiteY1" fmla="*/ 27992 h 28052"/>
                  <a:gd name="connsiteX2" fmla="*/ 8615 w 19725"/>
                  <a:gd name="connsiteY2" fmla="*/ 83 h 28052"/>
                </a:gdLst>
                <a:ahLst/>
                <a:cxnLst>
                  <a:cxn ang="0">
                    <a:pos x="connsiteX0" y="connsiteY0"/>
                  </a:cxn>
                  <a:cxn ang="0">
                    <a:pos x="connsiteX1" y="connsiteY1"/>
                  </a:cxn>
                  <a:cxn ang="0">
                    <a:pos x="connsiteX2" y="connsiteY2"/>
                  </a:cxn>
                </a:cxnLst>
                <a:rect l="l" t="t" r="r" b="b"/>
                <a:pathLst>
                  <a:path w="19725" h="28052">
                    <a:moveTo>
                      <a:pt x="8615" y="83"/>
                    </a:moveTo>
                    <a:cubicBezTo>
                      <a:pt x="-5387" y="1703"/>
                      <a:pt x="-910" y="29516"/>
                      <a:pt x="11949" y="27992"/>
                    </a:cubicBezTo>
                    <a:cubicBezTo>
                      <a:pt x="24808" y="26468"/>
                      <a:pt x="20331" y="-1726"/>
                      <a:pt x="8615" y="83"/>
                    </a:cubicBezTo>
                    <a:close/>
                  </a:path>
                </a:pathLst>
              </a:custGeom>
              <a:solidFill>
                <a:srgbClr val="263238"/>
              </a:solidFill>
              <a:ln w="9525" cap="flat">
                <a:noFill/>
                <a:prstDash val="solid"/>
                <a:miter/>
              </a:ln>
            </p:spPr>
            <p:txBody>
              <a:bodyPr rtlCol="0" anchor="ctr"/>
              <a:lstStyle/>
              <a:p>
                <a:endParaRPr lang="zh-CN" altLang="en-US"/>
              </a:p>
            </p:txBody>
          </p:sp>
          <p:sp>
            <p:nvSpPr>
              <p:cNvPr id="90" name="任意多边形: 形状 89"/>
              <p:cNvSpPr/>
              <p:nvPr/>
            </p:nvSpPr>
            <p:spPr>
              <a:xfrm>
                <a:off x="7380044" y="2556995"/>
                <a:ext cx="16785" cy="11902"/>
              </a:xfrm>
              <a:custGeom>
                <a:avLst/>
                <a:gdLst>
                  <a:gd name="connsiteX0" fmla="*/ 14690 w 16785"/>
                  <a:gd name="connsiteY0" fmla="*/ 182 h 11902"/>
                  <a:gd name="connsiteX1" fmla="*/ 8308 w 16785"/>
                  <a:gd name="connsiteY1" fmla="*/ 5611 h 11902"/>
                  <a:gd name="connsiteX2" fmla="*/ 212 w 16785"/>
                  <a:gd name="connsiteY2" fmla="*/ 1039 h 11902"/>
                  <a:gd name="connsiteX3" fmla="*/ 212 w 16785"/>
                  <a:gd name="connsiteY3" fmla="*/ 1039 h 11902"/>
                  <a:gd name="connsiteX4" fmla="*/ 8784 w 16785"/>
                  <a:gd name="connsiteY4" fmla="*/ 11897 h 11902"/>
                  <a:gd name="connsiteX5" fmla="*/ 16785 w 16785"/>
                  <a:gd name="connsiteY5" fmla="*/ 1515 h 11902"/>
                  <a:gd name="connsiteX6" fmla="*/ 14690 w 16785"/>
                  <a:gd name="connsiteY6" fmla="*/ 182 h 1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85" h="11902">
                    <a:moveTo>
                      <a:pt x="14690" y="182"/>
                    </a:moveTo>
                    <a:cubicBezTo>
                      <a:pt x="12690" y="1992"/>
                      <a:pt x="10975" y="5039"/>
                      <a:pt x="8308" y="5611"/>
                    </a:cubicBezTo>
                    <a:cubicBezTo>
                      <a:pt x="5641" y="6183"/>
                      <a:pt x="2593" y="3611"/>
                      <a:pt x="212" y="1039"/>
                    </a:cubicBezTo>
                    <a:cubicBezTo>
                      <a:pt x="212" y="1039"/>
                      <a:pt x="-265" y="1039"/>
                      <a:pt x="212" y="1039"/>
                    </a:cubicBezTo>
                    <a:cubicBezTo>
                      <a:pt x="878" y="6373"/>
                      <a:pt x="3545" y="11707"/>
                      <a:pt x="8784" y="11897"/>
                    </a:cubicBezTo>
                    <a:cubicBezTo>
                      <a:pt x="14023" y="12088"/>
                      <a:pt x="16309" y="7040"/>
                      <a:pt x="16785" y="1515"/>
                    </a:cubicBezTo>
                    <a:cubicBezTo>
                      <a:pt x="16404" y="848"/>
                      <a:pt x="15452" y="-485"/>
                      <a:pt x="14690" y="182"/>
                    </a:cubicBezTo>
                    <a:close/>
                  </a:path>
                </a:pathLst>
              </a:custGeom>
              <a:solidFill>
                <a:srgbClr val="263238"/>
              </a:solidFill>
              <a:ln w="9525" cap="flat">
                <a:noFill/>
                <a:prstDash val="solid"/>
                <a:miter/>
              </a:ln>
            </p:spPr>
            <p:txBody>
              <a:bodyPr rtlCol="0" anchor="ctr"/>
              <a:lstStyle/>
              <a:p>
                <a:endParaRPr lang="zh-CN" altLang="en-US"/>
              </a:p>
            </p:txBody>
          </p:sp>
          <p:sp>
            <p:nvSpPr>
              <p:cNvPr id="91" name="任意多边形: 形状 90"/>
              <p:cNvSpPr/>
              <p:nvPr/>
            </p:nvSpPr>
            <p:spPr>
              <a:xfrm>
                <a:off x="7453598" y="2622613"/>
                <a:ext cx="16837" cy="10310"/>
              </a:xfrm>
              <a:custGeom>
                <a:avLst/>
                <a:gdLst>
                  <a:gd name="connsiteX0" fmla="*/ 15526 w 16837"/>
                  <a:gd name="connsiteY0" fmla="*/ 286 h 10310"/>
                  <a:gd name="connsiteX1" fmla="*/ 9525 w 16837"/>
                  <a:gd name="connsiteY1" fmla="*/ 6953 h 10310"/>
                  <a:gd name="connsiteX2" fmla="*/ 0 w 16837"/>
                  <a:gd name="connsiteY2" fmla="*/ 6953 h 10310"/>
                  <a:gd name="connsiteX3" fmla="*/ 0 w 16837"/>
                  <a:gd name="connsiteY3" fmla="*/ 7525 h 10310"/>
                  <a:gd name="connsiteX4" fmla="*/ 11906 w 16837"/>
                  <a:gd name="connsiteY4" fmla="*/ 9525 h 10310"/>
                  <a:gd name="connsiteX5" fmla="*/ 16764 w 16837"/>
                  <a:gd name="connsiteY5" fmla="*/ 0 h 10310"/>
                  <a:gd name="connsiteX6" fmla="*/ 15526 w 16837"/>
                  <a:gd name="connsiteY6" fmla="*/ 286 h 1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37" h="10310">
                    <a:moveTo>
                      <a:pt x="15526" y="286"/>
                    </a:moveTo>
                    <a:cubicBezTo>
                      <a:pt x="13906" y="2762"/>
                      <a:pt x="12573" y="6001"/>
                      <a:pt x="9525" y="6953"/>
                    </a:cubicBezTo>
                    <a:cubicBezTo>
                      <a:pt x="6389" y="7652"/>
                      <a:pt x="3136" y="7652"/>
                      <a:pt x="0" y="6953"/>
                    </a:cubicBezTo>
                    <a:lnTo>
                      <a:pt x="0" y="7525"/>
                    </a:lnTo>
                    <a:cubicBezTo>
                      <a:pt x="3311" y="10303"/>
                      <a:pt x="7869" y="11069"/>
                      <a:pt x="11906" y="9525"/>
                    </a:cubicBezTo>
                    <a:cubicBezTo>
                      <a:pt x="15323" y="7644"/>
                      <a:pt x="17247" y="3870"/>
                      <a:pt x="16764" y="0"/>
                    </a:cubicBezTo>
                    <a:lnTo>
                      <a:pt x="15526" y="286"/>
                    </a:lnTo>
                    <a:close/>
                  </a:path>
                </a:pathLst>
              </a:custGeom>
              <a:solidFill>
                <a:srgbClr val="263238"/>
              </a:solidFill>
              <a:ln w="9525" cap="flat">
                <a:noFill/>
                <a:prstDash val="solid"/>
                <a:miter/>
              </a:ln>
            </p:spPr>
            <p:txBody>
              <a:bodyPr rtlCol="0" anchor="ctr"/>
              <a:lstStyle/>
              <a:p>
                <a:endParaRPr lang="zh-CN" altLang="en-US"/>
              </a:p>
            </p:txBody>
          </p:sp>
          <p:sp>
            <p:nvSpPr>
              <p:cNvPr id="92" name="任意多边形: 形状 91"/>
              <p:cNvSpPr/>
              <p:nvPr/>
            </p:nvSpPr>
            <p:spPr>
              <a:xfrm>
                <a:off x="7412246" y="2513373"/>
                <a:ext cx="46830" cy="104239"/>
              </a:xfrm>
              <a:custGeom>
                <a:avLst/>
                <a:gdLst>
                  <a:gd name="connsiteX0" fmla="*/ 15444 w 46830"/>
                  <a:gd name="connsiteY0" fmla="*/ 84761 h 104239"/>
                  <a:gd name="connsiteX1" fmla="*/ 16968 w 46830"/>
                  <a:gd name="connsiteY1" fmla="*/ 103811 h 104239"/>
                  <a:gd name="connsiteX2" fmla="*/ 20682 w 46830"/>
                  <a:gd name="connsiteY2" fmla="*/ 103811 h 104239"/>
                  <a:gd name="connsiteX3" fmla="*/ 20682 w 46830"/>
                  <a:gd name="connsiteY3" fmla="*/ 103811 h 104239"/>
                  <a:gd name="connsiteX4" fmla="*/ 46781 w 46830"/>
                  <a:gd name="connsiteY4" fmla="*/ 88190 h 104239"/>
                  <a:gd name="connsiteX5" fmla="*/ 46417 w 46830"/>
                  <a:gd name="connsiteY5" fmla="*/ 87320 h 104239"/>
                  <a:gd name="connsiteX6" fmla="*/ 45733 w 46830"/>
                  <a:gd name="connsiteY6" fmla="*/ 87428 h 104239"/>
                  <a:gd name="connsiteX7" fmla="*/ 20777 w 46830"/>
                  <a:gd name="connsiteY7" fmla="*/ 99620 h 104239"/>
                  <a:gd name="connsiteX8" fmla="*/ 19730 w 46830"/>
                  <a:gd name="connsiteY8" fmla="*/ 77141 h 104239"/>
                  <a:gd name="connsiteX9" fmla="*/ 6490 w 46830"/>
                  <a:gd name="connsiteY9" fmla="*/ 82761 h 104239"/>
                  <a:gd name="connsiteX10" fmla="*/ 5062 w 46830"/>
                  <a:gd name="connsiteY10" fmla="*/ 750 h 104239"/>
                  <a:gd name="connsiteX11" fmla="*/ 3442 w 46830"/>
                  <a:gd name="connsiteY11" fmla="*/ 750 h 104239"/>
                  <a:gd name="connsiteX12" fmla="*/ 1251 w 46830"/>
                  <a:gd name="connsiteY12" fmla="*/ 89142 h 104239"/>
                  <a:gd name="connsiteX13" fmla="*/ 15444 w 46830"/>
                  <a:gd name="connsiteY13" fmla="*/ 84761 h 104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30" h="104239">
                    <a:moveTo>
                      <a:pt x="15444" y="84761"/>
                    </a:moveTo>
                    <a:cubicBezTo>
                      <a:pt x="15444" y="84761"/>
                      <a:pt x="15920" y="97905"/>
                      <a:pt x="16968" y="103811"/>
                    </a:cubicBezTo>
                    <a:cubicBezTo>
                      <a:pt x="16968" y="104383"/>
                      <a:pt x="18587" y="104383"/>
                      <a:pt x="20682" y="103811"/>
                    </a:cubicBezTo>
                    <a:cubicBezTo>
                      <a:pt x="20682" y="103811"/>
                      <a:pt x="20682" y="103811"/>
                      <a:pt x="20682" y="103811"/>
                    </a:cubicBezTo>
                    <a:cubicBezTo>
                      <a:pt x="31619" y="103894"/>
                      <a:pt x="41687" y="97868"/>
                      <a:pt x="46781" y="88190"/>
                    </a:cubicBezTo>
                    <a:cubicBezTo>
                      <a:pt x="46921" y="87849"/>
                      <a:pt x="46758" y="87460"/>
                      <a:pt x="46417" y="87320"/>
                    </a:cubicBezTo>
                    <a:cubicBezTo>
                      <a:pt x="46187" y="87225"/>
                      <a:pt x="45923" y="87267"/>
                      <a:pt x="45733" y="87428"/>
                    </a:cubicBezTo>
                    <a:cubicBezTo>
                      <a:pt x="38965" y="94102"/>
                      <a:pt x="30202" y="98383"/>
                      <a:pt x="20777" y="99620"/>
                    </a:cubicBezTo>
                    <a:cubicBezTo>
                      <a:pt x="20016" y="98001"/>
                      <a:pt x="20778" y="77046"/>
                      <a:pt x="19730" y="77141"/>
                    </a:cubicBezTo>
                    <a:cubicBezTo>
                      <a:pt x="15090" y="78427"/>
                      <a:pt x="10639" y="80317"/>
                      <a:pt x="6490" y="82761"/>
                    </a:cubicBezTo>
                    <a:cubicBezTo>
                      <a:pt x="4680" y="55329"/>
                      <a:pt x="7252" y="27897"/>
                      <a:pt x="5062" y="750"/>
                    </a:cubicBezTo>
                    <a:cubicBezTo>
                      <a:pt x="5062" y="-202"/>
                      <a:pt x="3537" y="-297"/>
                      <a:pt x="3442" y="750"/>
                    </a:cubicBezTo>
                    <a:cubicBezTo>
                      <a:pt x="-234" y="30068"/>
                      <a:pt x="-968" y="59679"/>
                      <a:pt x="1251" y="89142"/>
                    </a:cubicBezTo>
                    <a:cubicBezTo>
                      <a:pt x="1537" y="93048"/>
                      <a:pt x="13158" y="86285"/>
                      <a:pt x="15444" y="84761"/>
                    </a:cubicBezTo>
                    <a:close/>
                  </a:path>
                </a:pathLst>
              </a:custGeom>
              <a:solidFill>
                <a:srgbClr val="263238"/>
              </a:solidFill>
              <a:ln w="9525" cap="flat">
                <a:noFill/>
                <a:prstDash val="solid"/>
                <a:miter/>
              </a:ln>
            </p:spPr>
            <p:txBody>
              <a:bodyPr rtlCol="0" anchor="ctr"/>
              <a:lstStyle/>
              <a:p>
                <a:endParaRPr lang="zh-CN" altLang="en-US"/>
              </a:p>
            </p:txBody>
          </p:sp>
          <p:sp>
            <p:nvSpPr>
              <p:cNvPr id="93" name="任意多边形: 形状 92"/>
              <p:cNvSpPr/>
              <p:nvPr/>
            </p:nvSpPr>
            <p:spPr>
              <a:xfrm>
                <a:off x="7436358" y="2601277"/>
                <a:ext cx="27245" cy="20860"/>
              </a:xfrm>
              <a:custGeom>
                <a:avLst/>
                <a:gdLst>
                  <a:gd name="connsiteX0" fmla="*/ 0 w 27245"/>
                  <a:gd name="connsiteY0" fmla="*/ 12478 h 20860"/>
                  <a:gd name="connsiteX1" fmla="*/ 13811 w 27245"/>
                  <a:gd name="connsiteY1" fmla="*/ 20479 h 20860"/>
                  <a:gd name="connsiteX2" fmla="*/ 22479 w 27245"/>
                  <a:gd name="connsiteY2" fmla="*/ 19907 h 20860"/>
                  <a:gd name="connsiteX3" fmla="*/ 26003 w 27245"/>
                  <a:gd name="connsiteY3" fmla="*/ 7049 h 20860"/>
                  <a:gd name="connsiteX4" fmla="*/ 22288 w 27245"/>
                  <a:gd name="connsiteY4" fmla="*/ 0 h 20860"/>
                  <a:gd name="connsiteX5" fmla="*/ 0 w 27245"/>
                  <a:gd name="connsiteY5" fmla="*/ 12478 h 2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45" h="20860">
                    <a:moveTo>
                      <a:pt x="0" y="12478"/>
                    </a:moveTo>
                    <a:cubicBezTo>
                      <a:pt x="3857" y="16265"/>
                      <a:pt x="8607" y="19017"/>
                      <a:pt x="13811" y="20479"/>
                    </a:cubicBezTo>
                    <a:cubicBezTo>
                      <a:pt x="16694" y="21139"/>
                      <a:pt x="19708" y="20940"/>
                      <a:pt x="22479" y="19907"/>
                    </a:cubicBezTo>
                    <a:cubicBezTo>
                      <a:pt x="28385" y="17431"/>
                      <a:pt x="27813" y="11811"/>
                      <a:pt x="26003" y="7049"/>
                    </a:cubicBezTo>
                    <a:cubicBezTo>
                      <a:pt x="25034" y="4567"/>
                      <a:pt x="23788" y="2202"/>
                      <a:pt x="22288" y="0"/>
                    </a:cubicBezTo>
                    <a:cubicBezTo>
                      <a:pt x="16371" y="6418"/>
                      <a:pt x="8565" y="10788"/>
                      <a:pt x="0" y="12478"/>
                    </a:cubicBezTo>
                    <a:close/>
                  </a:path>
                </a:pathLst>
              </a:custGeom>
              <a:solidFill>
                <a:srgbClr val="263238"/>
              </a:solidFill>
              <a:ln w="9525" cap="flat">
                <a:noFill/>
                <a:prstDash val="solid"/>
                <a:miter/>
              </a:ln>
            </p:spPr>
            <p:txBody>
              <a:bodyPr rtlCol="0" anchor="ctr"/>
              <a:lstStyle/>
              <a:p>
                <a:endParaRPr lang="zh-CN" altLang="en-US"/>
              </a:p>
            </p:txBody>
          </p:sp>
          <p:sp>
            <p:nvSpPr>
              <p:cNvPr id="94" name="任意多边形: 形状 93"/>
              <p:cNvSpPr/>
              <p:nvPr/>
            </p:nvSpPr>
            <p:spPr>
              <a:xfrm>
                <a:off x="7450169" y="2608325"/>
                <a:ext cx="13434" cy="13812"/>
              </a:xfrm>
              <a:custGeom>
                <a:avLst/>
                <a:gdLst>
                  <a:gd name="connsiteX0" fmla="*/ 0 w 13434"/>
                  <a:gd name="connsiteY0" fmla="*/ 13430 h 13812"/>
                  <a:gd name="connsiteX1" fmla="*/ 8668 w 13434"/>
                  <a:gd name="connsiteY1" fmla="*/ 12859 h 13812"/>
                  <a:gd name="connsiteX2" fmla="*/ 12192 w 13434"/>
                  <a:gd name="connsiteY2" fmla="*/ 0 h 13812"/>
                  <a:gd name="connsiteX3" fmla="*/ 0 w 13434"/>
                  <a:gd name="connsiteY3" fmla="*/ 13430 h 13812"/>
                </a:gdLst>
                <a:ahLst/>
                <a:cxnLst>
                  <a:cxn ang="0">
                    <a:pos x="connsiteX0" y="connsiteY0"/>
                  </a:cxn>
                  <a:cxn ang="0">
                    <a:pos x="connsiteX1" y="connsiteY1"/>
                  </a:cxn>
                  <a:cxn ang="0">
                    <a:pos x="connsiteX2" y="connsiteY2"/>
                  </a:cxn>
                  <a:cxn ang="0">
                    <a:pos x="connsiteX3" y="connsiteY3"/>
                  </a:cxn>
                </a:cxnLst>
                <a:rect l="l" t="t" r="r" b="b"/>
                <a:pathLst>
                  <a:path w="13434" h="13812">
                    <a:moveTo>
                      <a:pt x="0" y="13430"/>
                    </a:moveTo>
                    <a:cubicBezTo>
                      <a:pt x="2883" y="14090"/>
                      <a:pt x="5896" y="13892"/>
                      <a:pt x="8668" y="12859"/>
                    </a:cubicBezTo>
                    <a:cubicBezTo>
                      <a:pt x="14573" y="10382"/>
                      <a:pt x="14002" y="4763"/>
                      <a:pt x="12192" y="0"/>
                    </a:cubicBezTo>
                    <a:cubicBezTo>
                      <a:pt x="5533" y="1158"/>
                      <a:pt x="510" y="6690"/>
                      <a:pt x="0" y="13430"/>
                    </a:cubicBezTo>
                    <a:close/>
                  </a:path>
                </a:pathLst>
              </a:custGeom>
              <a:solidFill>
                <a:srgbClr val="FF9CBD"/>
              </a:solidFill>
              <a:ln w="9525" cap="flat">
                <a:noFill/>
                <a:prstDash val="solid"/>
                <a:miter/>
              </a:ln>
            </p:spPr>
            <p:txBody>
              <a:bodyPr rtlCol="0" anchor="ctr"/>
              <a:lstStyle/>
              <a:p>
                <a:endParaRPr lang="zh-CN" altLang="en-US"/>
              </a:p>
            </p:txBody>
          </p:sp>
          <p:sp>
            <p:nvSpPr>
              <p:cNvPr id="95" name="任意多边形: 形状 94"/>
              <p:cNvSpPr/>
              <p:nvPr/>
            </p:nvSpPr>
            <p:spPr>
              <a:xfrm>
                <a:off x="7363836" y="2374973"/>
                <a:ext cx="242391" cy="178792"/>
              </a:xfrm>
              <a:custGeom>
                <a:avLst/>
                <a:gdLst>
                  <a:gd name="connsiteX0" fmla="*/ 222921 w 242391"/>
                  <a:gd name="connsiteY0" fmla="*/ 178203 h 178792"/>
                  <a:gd name="connsiteX1" fmla="*/ 184821 w 242391"/>
                  <a:gd name="connsiteY1" fmla="*/ 131340 h 178792"/>
                  <a:gd name="connsiteX2" fmla="*/ 59091 w 242391"/>
                  <a:gd name="connsiteY2" fmla="*/ 49044 h 178792"/>
                  <a:gd name="connsiteX3" fmla="*/ 608 w 242391"/>
                  <a:gd name="connsiteY3" fmla="*/ 136578 h 178792"/>
                  <a:gd name="connsiteX4" fmla="*/ 58901 w 242391"/>
                  <a:gd name="connsiteY4" fmla="*/ 16563 h 178792"/>
                  <a:gd name="connsiteX5" fmla="*/ 204062 w 242391"/>
                  <a:gd name="connsiteY5" fmla="*/ 32851 h 178792"/>
                  <a:gd name="connsiteX6" fmla="*/ 222921 w 242391"/>
                  <a:gd name="connsiteY6" fmla="*/ 178203 h 17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391" h="178792">
                    <a:moveTo>
                      <a:pt x="222921" y="178203"/>
                    </a:moveTo>
                    <a:cubicBezTo>
                      <a:pt x="199585" y="184965"/>
                      <a:pt x="184821" y="131340"/>
                      <a:pt x="184821" y="131340"/>
                    </a:cubicBezTo>
                    <a:cubicBezTo>
                      <a:pt x="184821" y="131340"/>
                      <a:pt x="80713" y="130197"/>
                      <a:pt x="59091" y="49044"/>
                    </a:cubicBezTo>
                    <a:cubicBezTo>
                      <a:pt x="51567" y="84652"/>
                      <a:pt x="30625" y="115998"/>
                      <a:pt x="608" y="136578"/>
                    </a:cubicBezTo>
                    <a:cubicBezTo>
                      <a:pt x="608" y="136578"/>
                      <a:pt x="-10155" y="45519"/>
                      <a:pt x="58901" y="16563"/>
                    </a:cubicBezTo>
                    <a:cubicBezTo>
                      <a:pt x="58901" y="16563"/>
                      <a:pt x="142816" y="-29919"/>
                      <a:pt x="204062" y="32851"/>
                    </a:cubicBezTo>
                    <a:cubicBezTo>
                      <a:pt x="265308" y="95621"/>
                      <a:pt x="238542" y="173631"/>
                      <a:pt x="222921" y="178203"/>
                    </a:cubicBezTo>
                    <a:close/>
                  </a:path>
                </a:pathLst>
              </a:custGeom>
              <a:solidFill>
                <a:srgbClr val="263238"/>
              </a:solidFill>
              <a:ln w="9525" cap="flat">
                <a:noFill/>
                <a:prstDash val="solid"/>
                <a:miter/>
              </a:ln>
            </p:spPr>
            <p:txBody>
              <a:bodyPr rtlCol="0" anchor="ctr"/>
              <a:lstStyle/>
              <a:p>
                <a:endParaRPr lang="zh-CN" altLang="en-US"/>
              </a:p>
            </p:txBody>
          </p:sp>
          <p:sp>
            <p:nvSpPr>
              <p:cNvPr id="96" name="任意多边形: 形状 95"/>
              <p:cNvSpPr/>
              <p:nvPr/>
            </p:nvSpPr>
            <p:spPr>
              <a:xfrm>
                <a:off x="7421594" y="2417921"/>
                <a:ext cx="107346" cy="91725"/>
              </a:xfrm>
              <a:custGeom>
                <a:avLst/>
                <a:gdLst>
                  <a:gd name="connsiteX0" fmla="*/ 0 w 107346"/>
                  <a:gd name="connsiteY0" fmla="*/ 0 h 91725"/>
                  <a:gd name="connsiteX1" fmla="*/ 10478 w 107346"/>
                  <a:gd name="connsiteY1" fmla="*/ 36957 h 91725"/>
                  <a:gd name="connsiteX2" fmla="*/ 34862 w 107346"/>
                  <a:gd name="connsiteY2" fmla="*/ 67342 h 91725"/>
                  <a:gd name="connsiteX3" fmla="*/ 42767 w 107346"/>
                  <a:gd name="connsiteY3" fmla="*/ 73057 h 91725"/>
                  <a:gd name="connsiteX4" fmla="*/ 46863 w 107346"/>
                  <a:gd name="connsiteY4" fmla="*/ 75819 h 91725"/>
                  <a:gd name="connsiteX5" fmla="*/ 51149 w 107346"/>
                  <a:gd name="connsiteY5" fmla="*/ 78105 h 91725"/>
                  <a:gd name="connsiteX6" fmla="*/ 59912 w 107346"/>
                  <a:gd name="connsiteY6" fmla="*/ 82486 h 91725"/>
                  <a:gd name="connsiteX7" fmla="*/ 69437 w 107346"/>
                  <a:gd name="connsiteY7" fmla="*/ 85725 h 91725"/>
                  <a:gd name="connsiteX8" fmla="*/ 74009 w 107346"/>
                  <a:gd name="connsiteY8" fmla="*/ 87249 h 91725"/>
                  <a:gd name="connsiteX9" fmla="*/ 78772 w 107346"/>
                  <a:gd name="connsiteY9" fmla="*/ 88201 h 91725"/>
                  <a:gd name="connsiteX10" fmla="*/ 88297 w 107346"/>
                  <a:gd name="connsiteY10" fmla="*/ 90297 h 91725"/>
                  <a:gd name="connsiteX11" fmla="*/ 107347 w 107346"/>
                  <a:gd name="connsiteY11" fmla="*/ 91726 h 91725"/>
                  <a:gd name="connsiteX12" fmla="*/ 88297 w 107346"/>
                  <a:gd name="connsiteY12" fmla="*/ 87439 h 91725"/>
                  <a:gd name="connsiteX13" fmla="*/ 79248 w 107346"/>
                  <a:gd name="connsiteY13" fmla="*/ 84677 h 91725"/>
                  <a:gd name="connsiteX14" fmla="*/ 74771 w 107346"/>
                  <a:gd name="connsiteY14" fmla="*/ 83344 h 91725"/>
                  <a:gd name="connsiteX15" fmla="*/ 70485 w 107346"/>
                  <a:gd name="connsiteY15" fmla="*/ 81534 h 91725"/>
                  <a:gd name="connsiteX16" fmla="*/ 61817 w 107346"/>
                  <a:gd name="connsiteY16" fmla="*/ 77819 h 91725"/>
                  <a:gd name="connsiteX17" fmla="*/ 53721 w 107346"/>
                  <a:gd name="connsiteY17" fmla="*/ 73342 h 91725"/>
                  <a:gd name="connsiteX18" fmla="*/ 49625 w 107346"/>
                  <a:gd name="connsiteY18" fmla="*/ 71056 h 91725"/>
                  <a:gd name="connsiteX19" fmla="*/ 46006 w 107346"/>
                  <a:gd name="connsiteY19" fmla="*/ 68104 h 91725"/>
                  <a:gd name="connsiteX20" fmla="*/ 38576 w 107346"/>
                  <a:gd name="connsiteY20" fmla="*/ 62579 h 91725"/>
                  <a:gd name="connsiteX21" fmla="*/ 14383 w 107346"/>
                  <a:gd name="connsiteY21" fmla="*/ 34576 h 91725"/>
                  <a:gd name="connsiteX22" fmla="*/ 5905 w 107346"/>
                  <a:gd name="connsiteY22" fmla="*/ 17812 h 91725"/>
                  <a:gd name="connsiteX23" fmla="*/ 0 w 107346"/>
                  <a:gd name="connsiteY23" fmla="*/ 0 h 9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7346" h="91725">
                    <a:moveTo>
                      <a:pt x="0" y="0"/>
                    </a:moveTo>
                    <a:cubicBezTo>
                      <a:pt x="763" y="12935"/>
                      <a:pt x="4338" y="25547"/>
                      <a:pt x="10478" y="36957"/>
                    </a:cubicBezTo>
                    <a:cubicBezTo>
                      <a:pt x="16425" y="48657"/>
                      <a:pt x="24727" y="59002"/>
                      <a:pt x="34862" y="67342"/>
                    </a:cubicBezTo>
                    <a:cubicBezTo>
                      <a:pt x="37395" y="69385"/>
                      <a:pt x="40034" y="71292"/>
                      <a:pt x="42767" y="73057"/>
                    </a:cubicBezTo>
                    <a:lnTo>
                      <a:pt x="46863" y="75819"/>
                    </a:lnTo>
                    <a:lnTo>
                      <a:pt x="51149" y="78105"/>
                    </a:lnTo>
                    <a:cubicBezTo>
                      <a:pt x="54102" y="79629"/>
                      <a:pt x="56960" y="81153"/>
                      <a:pt x="59912" y="82486"/>
                    </a:cubicBezTo>
                    <a:lnTo>
                      <a:pt x="69437" y="85725"/>
                    </a:lnTo>
                    <a:lnTo>
                      <a:pt x="74009" y="87249"/>
                    </a:lnTo>
                    <a:lnTo>
                      <a:pt x="78772" y="88201"/>
                    </a:lnTo>
                    <a:lnTo>
                      <a:pt x="88297" y="90297"/>
                    </a:lnTo>
                    <a:cubicBezTo>
                      <a:pt x="94679" y="90964"/>
                      <a:pt x="101156" y="91440"/>
                      <a:pt x="107347" y="91726"/>
                    </a:cubicBezTo>
                    <a:cubicBezTo>
                      <a:pt x="101060" y="90106"/>
                      <a:pt x="94774" y="89154"/>
                      <a:pt x="88297" y="87439"/>
                    </a:cubicBezTo>
                    <a:lnTo>
                      <a:pt x="79248" y="84677"/>
                    </a:lnTo>
                    <a:lnTo>
                      <a:pt x="74771" y="83344"/>
                    </a:lnTo>
                    <a:lnTo>
                      <a:pt x="70485" y="81534"/>
                    </a:lnTo>
                    <a:cubicBezTo>
                      <a:pt x="67628" y="80200"/>
                      <a:pt x="64770" y="78962"/>
                      <a:pt x="61817" y="77819"/>
                    </a:cubicBezTo>
                    <a:cubicBezTo>
                      <a:pt x="58865" y="76676"/>
                      <a:pt x="56388" y="74867"/>
                      <a:pt x="53721" y="73342"/>
                    </a:cubicBezTo>
                    <a:lnTo>
                      <a:pt x="49625" y="71056"/>
                    </a:lnTo>
                    <a:lnTo>
                      <a:pt x="46006" y="68104"/>
                    </a:lnTo>
                    <a:cubicBezTo>
                      <a:pt x="43435" y="66393"/>
                      <a:pt x="40955" y="64549"/>
                      <a:pt x="38576" y="62579"/>
                    </a:cubicBezTo>
                    <a:cubicBezTo>
                      <a:pt x="28961" y="54706"/>
                      <a:pt x="20776" y="45232"/>
                      <a:pt x="14383" y="34576"/>
                    </a:cubicBezTo>
                    <a:cubicBezTo>
                      <a:pt x="11087" y="29238"/>
                      <a:pt x="8251" y="23630"/>
                      <a:pt x="5905" y="17812"/>
                    </a:cubicBezTo>
                    <a:cubicBezTo>
                      <a:pt x="3386" y="12072"/>
                      <a:pt x="1409" y="6108"/>
                      <a:pt x="0" y="0"/>
                    </a:cubicBezTo>
                    <a:close/>
                  </a:path>
                </a:pathLst>
              </a:custGeom>
              <a:solidFill>
                <a:srgbClr val="263238"/>
              </a:solidFill>
              <a:ln w="9525" cap="flat">
                <a:noFill/>
                <a:prstDash val="solid"/>
                <a:miter/>
              </a:ln>
            </p:spPr>
            <p:txBody>
              <a:bodyPr rtlCol="0" anchor="ctr"/>
              <a:lstStyle/>
              <a:p>
                <a:endParaRPr lang="zh-CN" altLang="en-US"/>
              </a:p>
            </p:txBody>
          </p:sp>
          <p:sp>
            <p:nvSpPr>
              <p:cNvPr id="97" name="任意多边形: 形状 96"/>
              <p:cNvSpPr/>
              <p:nvPr/>
            </p:nvSpPr>
            <p:spPr>
              <a:xfrm>
                <a:off x="7571708" y="2511670"/>
                <a:ext cx="51121" cy="83789"/>
              </a:xfrm>
              <a:custGeom>
                <a:avLst/>
                <a:gdLst>
                  <a:gd name="connsiteX0" fmla="*/ 667 w 51121"/>
                  <a:gd name="connsiteY0" fmla="*/ 38743 h 83789"/>
                  <a:gd name="connsiteX1" fmla="*/ 40291 w 51121"/>
                  <a:gd name="connsiteY1" fmla="*/ 643 h 83789"/>
                  <a:gd name="connsiteX2" fmla="*/ 30766 w 51121"/>
                  <a:gd name="connsiteY2" fmla="*/ 79796 h 83789"/>
                  <a:gd name="connsiteX3" fmla="*/ 493 w 51121"/>
                  <a:gd name="connsiteY3" fmla="*/ 74618 h 83789"/>
                  <a:gd name="connsiteX4" fmla="*/ 0 w 51121"/>
                  <a:gd name="connsiteY4" fmla="*/ 73891 h 83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21" h="83789">
                    <a:moveTo>
                      <a:pt x="667" y="38743"/>
                    </a:moveTo>
                    <a:cubicBezTo>
                      <a:pt x="667" y="38743"/>
                      <a:pt x="20574" y="-5834"/>
                      <a:pt x="40291" y="643"/>
                    </a:cubicBezTo>
                    <a:cubicBezTo>
                      <a:pt x="60008" y="7120"/>
                      <a:pt x="50387" y="67890"/>
                      <a:pt x="30766" y="79796"/>
                    </a:cubicBezTo>
                    <a:cubicBezTo>
                      <a:pt x="20976" y="86726"/>
                      <a:pt x="7423" y="84407"/>
                      <a:pt x="493" y="74618"/>
                    </a:cubicBezTo>
                    <a:cubicBezTo>
                      <a:pt x="324" y="74379"/>
                      <a:pt x="159" y="74136"/>
                      <a:pt x="0" y="73891"/>
                    </a:cubicBezTo>
                    <a:close/>
                  </a:path>
                </a:pathLst>
              </a:custGeom>
              <a:solidFill>
                <a:srgbClr val="EB9481"/>
              </a:solidFill>
              <a:ln w="9525" cap="flat">
                <a:noFill/>
                <a:prstDash val="solid"/>
                <a:miter/>
              </a:ln>
            </p:spPr>
            <p:txBody>
              <a:bodyPr rtlCol="0" anchor="ctr"/>
              <a:lstStyle/>
              <a:p>
                <a:endParaRPr lang="zh-CN" altLang="en-US"/>
              </a:p>
            </p:txBody>
          </p:sp>
          <p:sp>
            <p:nvSpPr>
              <p:cNvPr id="98" name="任意多边形: 形状 97"/>
              <p:cNvSpPr/>
              <p:nvPr/>
            </p:nvSpPr>
            <p:spPr>
              <a:xfrm>
                <a:off x="7582746" y="2529554"/>
                <a:ext cx="26320" cy="55140"/>
              </a:xfrm>
              <a:custGeom>
                <a:avLst/>
                <a:gdLst>
                  <a:gd name="connsiteX0" fmla="*/ 26109 w 26320"/>
                  <a:gd name="connsiteY0" fmla="*/ 0 h 55140"/>
                  <a:gd name="connsiteX1" fmla="*/ 26109 w 26320"/>
                  <a:gd name="connsiteY1" fmla="*/ 571 h 55140"/>
                  <a:gd name="connsiteX2" fmla="*/ 4773 w 26320"/>
                  <a:gd name="connsiteY2" fmla="*/ 39529 h 55140"/>
                  <a:gd name="connsiteX3" fmla="*/ 19910 w 26320"/>
                  <a:gd name="connsiteY3" fmla="*/ 32155 h 55140"/>
                  <a:gd name="connsiteX4" fmla="*/ 21727 w 26320"/>
                  <a:gd name="connsiteY4" fmla="*/ 32956 h 55140"/>
                  <a:gd name="connsiteX5" fmla="*/ 21727 w 26320"/>
                  <a:gd name="connsiteY5" fmla="*/ 33814 h 55140"/>
                  <a:gd name="connsiteX6" fmla="*/ 8297 w 26320"/>
                  <a:gd name="connsiteY6" fmla="*/ 41148 h 55140"/>
                  <a:gd name="connsiteX7" fmla="*/ 3630 w 26320"/>
                  <a:gd name="connsiteY7" fmla="*/ 54102 h 55140"/>
                  <a:gd name="connsiteX8" fmla="*/ 868 w 26320"/>
                  <a:gd name="connsiteY8" fmla="*/ 54102 h 55140"/>
                  <a:gd name="connsiteX9" fmla="*/ 868 w 26320"/>
                  <a:gd name="connsiteY9" fmla="*/ 54102 h 55140"/>
                  <a:gd name="connsiteX10" fmla="*/ 26109 w 26320"/>
                  <a:gd name="connsiteY10" fmla="*/ 0 h 5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320" h="55140">
                    <a:moveTo>
                      <a:pt x="26109" y="0"/>
                    </a:moveTo>
                    <a:cubicBezTo>
                      <a:pt x="26109" y="0"/>
                      <a:pt x="26585" y="0"/>
                      <a:pt x="26109" y="571"/>
                    </a:cubicBezTo>
                    <a:cubicBezTo>
                      <a:pt x="13795" y="9945"/>
                      <a:pt x="6040" y="24105"/>
                      <a:pt x="4773" y="39529"/>
                    </a:cubicBezTo>
                    <a:cubicBezTo>
                      <a:pt x="6917" y="33312"/>
                      <a:pt x="13694" y="30011"/>
                      <a:pt x="19910" y="32155"/>
                    </a:cubicBezTo>
                    <a:cubicBezTo>
                      <a:pt x="20537" y="32371"/>
                      <a:pt x="21145" y="32639"/>
                      <a:pt x="21727" y="32956"/>
                    </a:cubicBezTo>
                    <a:cubicBezTo>
                      <a:pt x="22204" y="32956"/>
                      <a:pt x="21727" y="33814"/>
                      <a:pt x="21727" y="33814"/>
                    </a:cubicBezTo>
                    <a:cubicBezTo>
                      <a:pt x="16142" y="33132"/>
                      <a:pt x="10743" y="36081"/>
                      <a:pt x="8297" y="41148"/>
                    </a:cubicBezTo>
                    <a:cubicBezTo>
                      <a:pt x="6238" y="45267"/>
                      <a:pt x="4671" y="49615"/>
                      <a:pt x="3630" y="54102"/>
                    </a:cubicBezTo>
                    <a:cubicBezTo>
                      <a:pt x="3154" y="55626"/>
                      <a:pt x="677" y="55340"/>
                      <a:pt x="868" y="54102"/>
                    </a:cubicBezTo>
                    <a:lnTo>
                      <a:pt x="868" y="54102"/>
                    </a:lnTo>
                    <a:cubicBezTo>
                      <a:pt x="-3038" y="34766"/>
                      <a:pt x="6392" y="5810"/>
                      <a:pt x="26109" y="0"/>
                    </a:cubicBezTo>
                    <a:close/>
                  </a:path>
                </a:pathLst>
              </a:custGeom>
              <a:solidFill>
                <a:srgbClr val="263238"/>
              </a:solidFill>
              <a:ln w="9525" cap="flat">
                <a:noFill/>
                <a:prstDash val="solid"/>
                <a:miter/>
              </a:ln>
            </p:spPr>
            <p:txBody>
              <a:bodyPr rtlCol="0" anchor="ctr"/>
              <a:lstStyle/>
              <a:p>
                <a:endParaRPr lang="zh-CN" altLang="en-US"/>
              </a:p>
            </p:txBody>
          </p:sp>
          <p:sp>
            <p:nvSpPr>
              <p:cNvPr id="99" name="任意多边形: 形状 98"/>
              <p:cNvSpPr/>
              <p:nvPr/>
            </p:nvSpPr>
            <p:spPr>
              <a:xfrm>
                <a:off x="7534778" y="2273287"/>
                <a:ext cx="107364" cy="125795"/>
              </a:xfrm>
              <a:custGeom>
                <a:avLst/>
                <a:gdLst>
                  <a:gd name="connsiteX0" fmla="*/ 11117 w 107364"/>
                  <a:gd name="connsiteY0" fmla="*/ 122155 h 125795"/>
                  <a:gd name="connsiteX1" fmla="*/ 103986 w 107364"/>
                  <a:gd name="connsiteY1" fmla="*/ 71006 h 125795"/>
                  <a:gd name="connsiteX2" fmla="*/ 23690 w 107364"/>
                  <a:gd name="connsiteY2" fmla="*/ 15475 h 125795"/>
                  <a:gd name="connsiteX3" fmla="*/ 11117 w 107364"/>
                  <a:gd name="connsiteY3" fmla="*/ 122155 h 125795"/>
                </a:gdLst>
                <a:ahLst/>
                <a:cxnLst>
                  <a:cxn ang="0">
                    <a:pos x="connsiteX0" y="connsiteY0"/>
                  </a:cxn>
                  <a:cxn ang="0">
                    <a:pos x="connsiteX1" y="connsiteY1"/>
                  </a:cxn>
                  <a:cxn ang="0">
                    <a:pos x="connsiteX2" y="connsiteY2"/>
                  </a:cxn>
                  <a:cxn ang="0">
                    <a:pos x="connsiteX3" y="connsiteY3"/>
                  </a:cxn>
                </a:cxnLst>
                <a:rect l="l" t="t" r="r" b="b"/>
                <a:pathLst>
                  <a:path w="107364" h="125795">
                    <a:moveTo>
                      <a:pt x="11117" y="122155"/>
                    </a:moveTo>
                    <a:cubicBezTo>
                      <a:pt x="19118" y="132347"/>
                      <a:pt x="86746" y="122917"/>
                      <a:pt x="103986" y="71006"/>
                    </a:cubicBezTo>
                    <a:cubicBezTo>
                      <a:pt x="121226" y="19094"/>
                      <a:pt x="69124" y="-24244"/>
                      <a:pt x="23690" y="15475"/>
                    </a:cubicBezTo>
                    <a:cubicBezTo>
                      <a:pt x="-4980" y="40335"/>
                      <a:pt x="-5647" y="100724"/>
                      <a:pt x="11117" y="122155"/>
                    </a:cubicBezTo>
                    <a:close/>
                  </a:path>
                </a:pathLst>
              </a:custGeom>
              <a:solidFill>
                <a:srgbClr val="263238"/>
              </a:solidFill>
              <a:ln w="9525" cap="flat">
                <a:noFill/>
                <a:prstDash val="solid"/>
                <a:miter/>
              </a:ln>
            </p:spPr>
            <p:txBody>
              <a:bodyPr rtlCol="0" anchor="ctr"/>
              <a:lstStyle/>
              <a:p>
                <a:endParaRPr lang="zh-CN" altLang="en-US"/>
              </a:p>
            </p:txBody>
          </p:sp>
          <p:sp>
            <p:nvSpPr>
              <p:cNvPr id="100" name="任意多边形: 形状 99"/>
              <p:cNvSpPr/>
              <p:nvPr/>
            </p:nvSpPr>
            <p:spPr>
              <a:xfrm>
                <a:off x="7521737" y="2265108"/>
                <a:ext cx="102167" cy="130334"/>
              </a:xfrm>
              <a:custGeom>
                <a:avLst/>
                <a:gdLst>
                  <a:gd name="connsiteX0" fmla="*/ 102168 w 102167"/>
                  <a:gd name="connsiteY0" fmla="*/ 18987 h 130334"/>
                  <a:gd name="connsiteX1" fmla="*/ 53686 w 102167"/>
                  <a:gd name="connsiteY1" fmla="*/ 7557 h 130334"/>
                  <a:gd name="connsiteX2" fmla="*/ 16347 w 102167"/>
                  <a:gd name="connsiteY2" fmla="*/ 33465 h 130334"/>
                  <a:gd name="connsiteX3" fmla="*/ 9108 w 102167"/>
                  <a:gd name="connsiteY3" fmla="*/ 81852 h 130334"/>
                  <a:gd name="connsiteX4" fmla="*/ 13775 w 102167"/>
                  <a:gd name="connsiteY4" fmla="*/ 106903 h 130334"/>
                  <a:gd name="connsiteX5" fmla="*/ 24158 w 102167"/>
                  <a:gd name="connsiteY5" fmla="*/ 130334 h 130334"/>
                  <a:gd name="connsiteX6" fmla="*/ 9394 w 102167"/>
                  <a:gd name="connsiteY6" fmla="*/ 108522 h 130334"/>
                  <a:gd name="connsiteX7" fmla="*/ 1679 w 102167"/>
                  <a:gd name="connsiteY7" fmla="*/ 82900 h 130334"/>
                  <a:gd name="connsiteX8" fmla="*/ 7775 w 102167"/>
                  <a:gd name="connsiteY8" fmla="*/ 29179 h 130334"/>
                  <a:gd name="connsiteX9" fmla="*/ 26825 w 102167"/>
                  <a:gd name="connsiteY9" fmla="*/ 8033 h 130334"/>
                  <a:gd name="connsiteX10" fmla="*/ 53495 w 102167"/>
                  <a:gd name="connsiteY10" fmla="*/ 32 h 130334"/>
                  <a:gd name="connsiteX11" fmla="*/ 102167 w 102167"/>
                  <a:gd name="connsiteY11" fmla="*/ 18987 h 13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67" h="130334">
                    <a:moveTo>
                      <a:pt x="102168" y="18987"/>
                    </a:moveTo>
                    <a:cubicBezTo>
                      <a:pt x="87773" y="9783"/>
                      <a:pt x="70675" y="5752"/>
                      <a:pt x="53686" y="7557"/>
                    </a:cubicBezTo>
                    <a:cubicBezTo>
                      <a:pt x="37497" y="8881"/>
                      <a:pt x="23255" y="18764"/>
                      <a:pt x="16347" y="33465"/>
                    </a:cubicBezTo>
                    <a:cubicBezTo>
                      <a:pt x="9626" y="48649"/>
                      <a:pt x="7125" y="65365"/>
                      <a:pt x="9108" y="81852"/>
                    </a:cubicBezTo>
                    <a:cubicBezTo>
                      <a:pt x="9954" y="90319"/>
                      <a:pt x="11515" y="98699"/>
                      <a:pt x="13775" y="106903"/>
                    </a:cubicBezTo>
                    <a:cubicBezTo>
                      <a:pt x="15783" y="115279"/>
                      <a:pt x="19302" y="123220"/>
                      <a:pt x="24158" y="130334"/>
                    </a:cubicBezTo>
                    <a:cubicBezTo>
                      <a:pt x="17689" y="124240"/>
                      <a:pt x="12648" y="116792"/>
                      <a:pt x="9394" y="108522"/>
                    </a:cubicBezTo>
                    <a:cubicBezTo>
                      <a:pt x="5822" y="100315"/>
                      <a:pt x="3232" y="91715"/>
                      <a:pt x="1679" y="82900"/>
                    </a:cubicBezTo>
                    <a:cubicBezTo>
                      <a:pt x="-1880" y="64793"/>
                      <a:pt x="250" y="46028"/>
                      <a:pt x="7775" y="29179"/>
                    </a:cubicBezTo>
                    <a:cubicBezTo>
                      <a:pt x="12031" y="20493"/>
                      <a:pt x="18629" y="13169"/>
                      <a:pt x="26825" y="8033"/>
                    </a:cubicBezTo>
                    <a:cubicBezTo>
                      <a:pt x="34844" y="3039"/>
                      <a:pt x="44051" y="277"/>
                      <a:pt x="53495" y="32"/>
                    </a:cubicBezTo>
                    <a:cubicBezTo>
                      <a:pt x="71622" y="-532"/>
                      <a:pt x="89196" y="6312"/>
                      <a:pt x="102167" y="18987"/>
                    </a:cubicBezTo>
                    <a:close/>
                  </a:path>
                </a:pathLst>
              </a:custGeom>
              <a:solidFill>
                <a:srgbClr val="263238"/>
              </a:solidFill>
              <a:ln w="9525" cap="flat">
                <a:noFill/>
                <a:prstDash val="solid"/>
                <a:miter/>
              </a:ln>
            </p:spPr>
            <p:txBody>
              <a:bodyPr rtlCol="0" anchor="ctr"/>
              <a:lstStyle/>
              <a:p>
                <a:endParaRPr lang="zh-CN" altLang="en-US"/>
              </a:p>
            </p:txBody>
          </p:sp>
        </p:grpSp>
        <p:grpSp>
          <p:nvGrpSpPr>
            <p:cNvPr id="12" name="图形 2"/>
            <p:cNvGrpSpPr/>
            <p:nvPr/>
          </p:nvGrpSpPr>
          <p:grpSpPr>
            <a:xfrm>
              <a:off x="7591520" y="1830200"/>
              <a:ext cx="457832" cy="417124"/>
              <a:chOff x="7591520" y="1830200"/>
              <a:chExt cx="457832" cy="417124"/>
            </a:xfrm>
          </p:grpSpPr>
          <p:sp>
            <p:nvSpPr>
              <p:cNvPr id="13" name="任意多边形: 形状 12"/>
              <p:cNvSpPr/>
              <p:nvPr/>
            </p:nvSpPr>
            <p:spPr>
              <a:xfrm>
                <a:off x="7598473" y="1831954"/>
                <a:ext cx="450695" cy="414178"/>
              </a:xfrm>
              <a:custGeom>
                <a:avLst/>
                <a:gdLst>
                  <a:gd name="connsiteX0" fmla="*/ 449580 w 450695"/>
                  <a:gd name="connsiteY0" fmla="*/ 228589 h 414178"/>
                  <a:gd name="connsiteX1" fmla="*/ 222307 w 450695"/>
                  <a:gd name="connsiteY1" fmla="*/ 413052 h 414178"/>
                  <a:gd name="connsiteX2" fmla="*/ 103632 w 450695"/>
                  <a:gd name="connsiteY2" fmla="*/ 359557 h 414178"/>
                  <a:gd name="connsiteX3" fmla="*/ 0 w 450695"/>
                  <a:gd name="connsiteY3" fmla="*/ 374702 h 414178"/>
                  <a:gd name="connsiteX4" fmla="*/ 51816 w 450695"/>
                  <a:gd name="connsiteY4" fmla="*/ 285167 h 414178"/>
                  <a:gd name="connsiteX5" fmla="*/ 165583 w 450695"/>
                  <a:gd name="connsiteY5" fmla="*/ 15323 h 414178"/>
                  <a:gd name="connsiteX6" fmla="*/ 435427 w 450695"/>
                  <a:gd name="connsiteY6" fmla="*/ 129089 h 414178"/>
                  <a:gd name="connsiteX7" fmla="*/ 449580 w 450695"/>
                  <a:gd name="connsiteY7" fmla="*/ 228589 h 41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695" h="414178">
                    <a:moveTo>
                      <a:pt x="449580" y="228589"/>
                    </a:moveTo>
                    <a:cubicBezTo>
                      <a:pt x="437758" y="342287"/>
                      <a:pt x="336005" y="424874"/>
                      <a:pt x="222307" y="413052"/>
                    </a:cubicBezTo>
                    <a:cubicBezTo>
                      <a:pt x="178025" y="408448"/>
                      <a:pt x="136407" y="389688"/>
                      <a:pt x="103632" y="359557"/>
                    </a:cubicBezTo>
                    <a:lnTo>
                      <a:pt x="0" y="374702"/>
                    </a:lnTo>
                    <a:lnTo>
                      <a:pt x="51816" y="285167"/>
                    </a:lnTo>
                    <a:cubicBezTo>
                      <a:pt x="8716" y="179236"/>
                      <a:pt x="59651" y="58422"/>
                      <a:pt x="165583" y="15323"/>
                    </a:cubicBezTo>
                    <a:cubicBezTo>
                      <a:pt x="271514" y="-27777"/>
                      <a:pt x="392328" y="23158"/>
                      <a:pt x="435427" y="129089"/>
                    </a:cubicBezTo>
                    <a:cubicBezTo>
                      <a:pt x="448244" y="160590"/>
                      <a:pt x="453105" y="194763"/>
                      <a:pt x="449580" y="228589"/>
                    </a:cubicBezTo>
                    <a:close/>
                  </a:path>
                </a:pathLst>
              </a:custGeom>
              <a:solidFill>
                <a:srgbClr val="FFFFFF"/>
              </a:solidFill>
              <a:ln w="9525" cap="flat">
                <a:noFill/>
                <a:prstDash val="solid"/>
                <a:miter/>
              </a:ln>
            </p:spPr>
            <p:txBody>
              <a:bodyPr rtlCol="0" anchor="ctr"/>
              <a:lstStyle/>
              <a:p>
                <a:endParaRPr lang="zh-CN" altLang="en-US"/>
              </a:p>
            </p:txBody>
          </p:sp>
          <p:sp>
            <p:nvSpPr>
              <p:cNvPr id="14" name="任意多边形: 形状 13"/>
              <p:cNvSpPr/>
              <p:nvPr/>
            </p:nvSpPr>
            <p:spPr>
              <a:xfrm>
                <a:off x="7591520" y="1830200"/>
                <a:ext cx="457832" cy="417124"/>
              </a:xfrm>
              <a:custGeom>
                <a:avLst/>
                <a:gdLst>
                  <a:gd name="connsiteX0" fmla="*/ 456533 w 457832"/>
                  <a:gd name="connsiteY0" fmla="*/ 230343 h 417124"/>
                  <a:gd name="connsiteX1" fmla="*/ 414718 w 457832"/>
                  <a:gd name="connsiteY1" fmla="*/ 335118 h 417124"/>
                  <a:gd name="connsiteX2" fmla="*/ 395668 w 457832"/>
                  <a:gd name="connsiteY2" fmla="*/ 356740 h 417124"/>
                  <a:gd name="connsiteX3" fmla="*/ 373856 w 457832"/>
                  <a:gd name="connsiteY3" fmla="*/ 375218 h 417124"/>
                  <a:gd name="connsiteX4" fmla="*/ 268128 w 457832"/>
                  <a:gd name="connsiteY4" fmla="*/ 416271 h 417124"/>
                  <a:gd name="connsiteX5" fmla="*/ 239553 w 457832"/>
                  <a:gd name="connsiteY5" fmla="*/ 416843 h 417124"/>
                  <a:gd name="connsiteX6" fmla="*/ 210978 w 457832"/>
                  <a:gd name="connsiteY6" fmla="*/ 413890 h 417124"/>
                  <a:gd name="connsiteX7" fmla="*/ 108585 w 457832"/>
                  <a:gd name="connsiteY7" fmla="*/ 363312 h 417124"/>
                  <a:gd name="connsiteX8" fmla="*/ 110966 w 457832"/>
                  <a:gd name="connsiteY8" fmla="*/ 364074 h 417124"/>
                  <a:gd name="connsiteX9" fmla="*/ 7525 w 457832"/>
                  <a:gd name="connsiteY9" fmla="*/ 379886 h 417124"/>
                  <a:gd name="connsiteX10" fmla="*/ 0 w 457832"/>
                  <a:gd name="connsiteY10" fmla="*/ 381124 h 417124"/>
                  <a:gd name="connsiteX11" fmla="*/ 3810 w 457832"/>
                  <a:gd name="connsiteY11" fmla="*/ 374456 h 417124"/>
                  <a:gd name="connsiteX12" fmla="*/ 55340 w 457832"/>
                  <a:gd name="connsiteY12" fmla="*/ 284731 h 417124"/>
                  <a:gd name="connsiteX13" fmla="*/ 55340 w 457832"/>
                  <a:gd name="connsiteY13" fmla="*/ 288255 h 417124"/>
                  <a:gd name="connsiteX14" fmla="*/ 68104 w 457832"/>
                  <a:gd name="connsiteY14" fmla="*/ 103756 h 417124"/>
                  <a:gd name="connsiteX15" fmla="*/ 132969 w 457832"/>
                  <a:gd name="connsiteY15" fmla="*/ 34604 h 417124"/>
                  <a:gd name="connsiteX16" fmla="*/ 423251 w 457832"/>
                  <a:gd name="connsiteY16" fmla="*/ 94260 h 417124"/>
                  <a:gd name="connsiteX17" fmla="*/ 456819 w 457832"/>
                  <a:gd name="connsiteY17" fmla="*/ 230153 h 417124"/>
                  <a:gd name="connsiteX18" fmla="*/ 456533 w 457832"/>
                  <a:gd name="connsiteY18" fmla="*/ 230343 h 417124"/>
                  <a:gd name="connsiteX19" fmla="*/ 274842 w 457832"/>
                  <a:gd name="connsiteY19" fmla="*/ 4986 h 417124"/>
                  <a:gd name="connsiteX20" fmla="*/ 221742 w 457832"/>
                  <a:gd name="connsiteY20" fmla="*/ 6220 h 417124"/>
                  <a:gd name="connsiteX21" fmla="*/ 136017 w 457832"/>
                  <a:gd name="connsiteY21" fmla="*/ 40034 h 417124"/>
                  <a:gd name="connsiteX22" fmla="*/ 74009 w 457832"/>
                  <a:gd name="connsiteY22" fmla="*/ 107566 h 417124"/>
                  <a:gd name="connsiteX23" fmla="*/ 47720 w 457832"/>
                  <a:gd name="connsiteY23" fmla="*/ 195196 h 417124"/>
                  <a:gd name="connsiteX24" fmla="*/ 62293 w 457832"/>
                  <a:gd name="connsiteY24" fmla="*/ 285398 h 417124"/>
                  <a:gd name="connsiteX25" fmla="*/ 63055 w 457832"/>
                  <a:gd name="connsiteY25" fmla="*/ 287303 h 417124"/>
                  <a:gd name="connsiteX26" fmla="*/ 62103 w 457832"/>
                  <a:gd name="connsiteY26" fmla="*/ 288922 h 417124"/>
                  <a:gd name="connsiteX27" fmla="*/ 10001 w 457832"/>
                  <a:gd name="connsiteY27" fmla="*/ 378362 h 417124"/>
                  <a:gd name="connsiteX28" fmla="*/ 6287 w 457832"/>
                  <a:gd name="connsiteY28" fmla="*/ 372837 h 417124"/>
                  <a:gd name="connsiteX29" fmla="*/ 109918 w 457832"/>
                  <a:gd name="connsiteY29" fmla="*/ 358359 h 417124"/>
                  <a:gd name="connsiteX30" fmla="*/ 111347 w 457832"/>
                  <a:gd name="connsiteY30" fmla="*/ 358359 h 417124"/>
                  <a:gd name="connsiteX31" fmla="*/ 112395 w 457832"/>
                  <a:gd name="connsiteY31" fmla="*/ 359312 h 417124"/>
                  <a:gd name="connsiteX32" fmla="*/ 211550 w 457832"/>
                  <a:gd name="connsiteY32" fmla="*/ 410366 h 417124"/>
                  <a:gd name="connsiteX33" fmla="*/ 239649 w 457832"/>
                  <a:gd name="connsiteY33" fmla="*/ 413795 h 417124"/>
                  <a:gd name="connsiteX34" fmla="*/ 268224 w 457832"/>
                  <a:gd name="connsiteY34" fmla="*/ 413795 h 417124"/>
                  <a:gd name="connsiteX35" fmla="*/ 323564 w 457832"/>
                  <a:gd name="connsiteY35" fmla="*/ 401698 h 417124"/>
                  <a:gd name="connsiteX36" fmla="*/ 373475 w 457832"/>
                  <a:gd name="connsiteY36" fmla="*/ 374742 h 417124"/>
                  <a:gd name="connsiteX37" fmla="*/ 395383 w 457832"/>
                  <a:gd name="connsiteY37" fmla="*/ 356454 h 417124"/>
                  <a:gd name="connsiteX38" fmla="*/ 414433 w 457832"/>
                  <a:gd name="connsiteY38" fmla="*/ 335118 h 417124"/>
                  <a:gd name="connsiteX39" fmla="*/ 456533 w 457832"/>
                  <a:gd name="connsiteY39" fmla="*/ 230343 h 41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57832" h="417124">
                    <a:moveTo>
                      <a:pt x="456533" y="230343"/>
                    </a:moveTo>
                    <a:cubicBezTo>
                      <a:pt x="452541" y="268460"/>
                      <a:pt x="438067" y="304726"/>
                      <a:pt x="414718" y="335118"/>
                    </a:cubicBezTo>
                    <a:cubicBezTo>
                      <a:pt x="408838" y="342726"/>
                      <a:pt x="402475" y="349948"/>
                      <a:pt x="395668" y="356740"/>
                    </a:cubicBezTo>
                    <a:cubicBezTo>
                      <a:pt x="388774" y="363331"/>
                      <a:pt x="381490" y="369501"/>
                      <a:pt x="373856" y="375218"/>
                    </a:cubicBezTo>
                    <a:cubicBezTo>
                      <a:pt x="343057" y="398361"/>
                      <a:pt x="306475" y="412566"/>
                      <a:pt x="268128" y="416271"/>
                    </a:cubicBezTo>
                    <a:cubicBezTo>
                      <a:pt x="258631" y="417167"/>
                      <a:pt x="249080" y="417358"/>
                      <a:pt x="239553" y="416843"/>
                    </a:cubicBezTo>
                    <a:cubicBezTo>
                      <a:pt x="229965" y="416614"/>
                      <a:pt x="220411" y="415627"/>
                      <a:pt x="210978" y="413890"/>
                    </a:cubicBezTo>
                    <a:cubicBezTo>
                      <a:pt x="172805" y="406889"/>
                      <a:pt x="137344" y="389372"/>
                      <a:pt x="108585" y="363312"/>
                    </a:cubicBezTo>
                    <a:lnTo>
                      <a:pt x="110966" y="364074"/>
                    </a:lnTo>
                    <a:lnTo>
                      <a:pt x="7525" y="379886"/>
                    </a:lnTo>
                    <a:lnTo>
                      <a:pt x="0" y="381124"/>
                    </a:lnTo>
                    <a:lnTo>
                      <a:pt x="3810" y="374456"/>
                    </a:lnTo>
                    <a:lnTo>
                      <a:pt x="55340" y="284731"/>
                    </a:lnTo>
                    <a:lnTo>
                      <a:pt x="55340" y="288255"/>
                    </a:lnTo>
                    <a:cubicBezTo>
                      <a:pt x="30758" y="228103"/>
                      <a:pt x="35473" y="159950"/>
                      <a:pt x="68104" y="103756"/>
                    </a:cubicBezTo>
                    <a:cubicBezTo>
                      <a:pt x="84268" y="76134"/>
                      <a:pt x="106437" y="52501"/>
                      <a:pt x="132969" y="34604"/>
                    </a:cubicBezTo>
                    <a:cubicBezTo>
                      <a:pt x="229602" y="-29081"/>
                      <a:pt x="359565" y="-2372"/>
                      <a:pt x="423251" y="94260"/>
                    </a:cubicBezTo>
                    <a:cubicBezTo>
                      <a:pt x="449686" y="134371"/>
                      <a:pt x="461537" y="182347"/>
                      <a:pt x="456819" y="230153"/>
                    </a:cubicBezTo>
                    <a:close/>
                    <a:moveTo>
                      <a:pt x="456533" y="230343"/>
                    </a:moveTo>
                    <a:cubicBezTo>
                      <a:pt x="468591" y="117940"/>
                      <a:pt x="387245" y="17044"/>
                      <a:pt x="274842" y="4986"/>
                    </a:cubicBezTo>
                    <a:cubicBezTo>
                      <a:pt x="257163" y="3089"/>
                      <a:pt x="239313" y="3504"/>
                      <a:pt x="221742" y="6220"/>
                    </a:cubicBezTo>
                    <a:cubicBezTo>
                      <a:pt x="190954" y="10776"/>
                      <a:pt x="161625" y="22345"/>
                      <a:pt x="136017" y="40034"/>
                    </a:cubicBezTo>
                    <a:cubicBezTo>
                      <a:pt x="110700" y="57787"/>
                      <a:pt x="89543" y="80830"/>
                      <a:pt x="74009" y="107566"/>
                    </a:cubicBezTo>
                    <a:cubicBezTo>
                      <a:pt x="58777" y="134431"/>
                      <a:pt x="49792" y="164383"/>
                      <a:pt x="47720" y="195196"/>
                    </a:cubicBezTo>
                    <a:cubicBezTo>
                      <a:pt x="45849" y="225971"/>
                      <a:pt x="50826" y="256778"/>
                      <a:pt x="62293" y="285398"/>
                    </a:cubicBezTo>
                    <a:lnTo>
                      <a:pt x="63055" y="287303"/>
                    </a:lnTo>
                    <a:lnTo>
                      <a:pt x="62103" y="288922"/>
                    </a:lnTo>
                    <a:lnTo>
                      <a:pt x="10001" y="378362"/>
                    </a:lnTo>
                    <a:lnTo>
                      <a:pt x="6287" y="372837"/>
                    </a:lnTo>
                    <a:lnTo>
                      <a:pt x="109918" y="358359"/>
                    </a:lnTo>
                    <a:lnTo>
                      <a:pt x="111347" y="358359"/>
                    </a:lnTo>
                    <a:lnTo>
                      <a:pt x="112395" y="359312"/>
                    </a:lnTo>
                    <a:cubicBezTo>
                      <a:pt x="140078" y="385188"/>
                      <a:pt x="174407" y="402863"/>
                      <a:pt x="211550" y="410366"/>
                    </a:cubicBezTo>
                    <a:cubicBezTo>
                      <a:pt x="220808" y="412269"/>
                      <a:pt x="230205" y="413416"/>
                      <a:pt x="239649" y="413795"/>
                    </a:cubicBezTo>
                    <a:cubicBezTo>
                      <a:pt x="249162" y="414476"/>
                      <a:pt x="258711" y="414476"/>
                      <a:pt x="268224" y="413795"/>
                    </a:cubicBezTo>
                    <a:cubicBezTo>
                      <a:pt x="287144" y="412355"/>
                      <a:pt x="305770" y="408284"/>
                      <a:pt x="323564" y="401698"/>
                    </a:cubicBezTo>
                    <a:cubicBezTo>
                      <a:pt x="341429" y="395199"/>
                      <a:pt x="358244" y="386117"/>
                      <a:pt x="373475" y="374742"/>
                    </a:cubicBezTo>
                    <a:cubicBezTo>
                      <a:pt x="381161" y="369121"/>
                      <a:pt x="388479" y="363012"/>
                      <a:pt x="395383" y="356454"/>
                    </a:cubicBezTo>
                    <a:cubicBezTo>
                      <a:pt x="402158" y="349734"/>
                      <a:pt x="408520" y="342609"/>
                      <a:pt x="414433" y="335118"/>
                    </a:cubicBezTo>
                    <a:cubicBezTo>
                      <a:pt x="437819" y="304721"/>
                      <a:pt x="452385" y="268471"/>
                      <a:pt x="456533" y="230343"/>
                    </a:cubicBezTo>
                    <a:close/>
                  </a:path>
                </a:pathLst>
              </a:custGeom>
              <a:solidFill>
                <a:srgbClr val="263238"/>
              </a:solidFill>
              <a:ln w="9525" cap="flat">
                <a:noFill/>
                <a:prstDash val="solid"/>
                <a:miter/>
              </a:ln>
            </p:spPr>
            <p:txBody>
              <a:bodyPr rtlCol="0" anchor="ctr"/>
              <a:lstStyle/>
              <a:p>
                <a:endParaRPr lang="zh-CN" altLang="en-US"/>
              </a:p>
            </p:txBody>
          </p:sp>
          <p:sp>
            <p:nvSpPr>
              <p:cNvPr id="15" name="任意多边形: 形状 14"/>
              <p:cNvSpPr/>
              <p:nvPr/>
            </p:nvSpPr>
            <p:spPr>
              <a:xfrm>
                <a:off x="7729442" y="1922240"/>
                <a:ext cx="223932" cy="234791"/>
              </a:xfrm>
              <a:custGeom>
                <a:avLst/>
                <a:gdLst>
                  <a:gd name="connsiteX0" fmla="*/ 88392 w 223932"/>
                  <a:gd name="connsiteY0" fmla="*/ 234791 h 234791"/>
                  <a:gd name="connsiteX1" fmla="*/ 0 w 223932"/>
                  <a:gd name="connsiteY1" fmla="*/ 145256 h 234791"/>
                  <a:gd name="connsiteX2" fmla="*/ 29718 w 223932"/>
                  <a:gd name="connsiteY2" fmla="*/ 115919 h 234791"/>
                  <a:gd name="connsiteX3" fmla="*/ 81344 w 223932"/>
                  <a:gd name="connsiteY3" fmla="*/ 168212 h 234791"/>
                  <a:gd name="connsiteX4" fmla="*/ 188690 w 223932"/>
                  <a:gd name="connsiteY4" fmla="*/ 0 h 234791"/>
                  <a:gd name="connsiteX5" fmla="*/ 223933 w 223932"/>
                  <a:gd name="connsiteY5" fmla="*/ 22384 h 234791"/>
                  <a:gd name="connsiteX6" fmla="*/ 88392 w 223932"/>
                  <a:gd name="connsiteY6" fmla="*/ 234791 h 234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932" h="234791">
                    <a:moveTo>
                      <a:pt x="88392" y="234791"/>
                    </a:moveTo>
                    <a:lnTo>
                      <a:pt x="0" y="145256"/>
                    </a:lnTo>
                    <a:lnTo>
                      <a:pt x="29718" y="115919"/>
                    </a:lnTo>
                    <a:lnTo>
                      <a:pt x="81344" y="168212"/>
                    </a:lnTo>
                    <a:lnTo>
                      <a:pt x="188690" y="0"/>
                    </a:lnTo>
                    <a:lnTo>
                      <a:pt x="223933" y="22384"/>
                    </a:lnTo>
                    <a:lnTo>
                      <a:pt x="88392" y="234791"/>
                    </a:lnTo>
                    <a:close/>
                  </a:path>
                </a:pathLst>
              </a:custGeom>
              <a:solidFill>
                <a:srgbClr val="C53F3F"/>
              </a:solidFill>
              <a:ln w="9525" cap="flat">
                <a:noFill/>
                <a:prstDash val="solid"/>
                <a:miter/>
              </a:ln>
            </p:spPr>
            <p:txBody>
              <a:bodyPr rtlCol="0" anchor="ctr"/>
              <a:lstStyle/>
              <a:p>
                <a:endParaRPr lang="zh-CN" altLang="en-US"/>
              </a:p>
            </p:txBody>
          </p:sp>
        </p:grpSp>
      </p:grpSp>
      <p:sp>
        <p:nvSpPr>
          <p:cNvPr id="240" name="文本框 239"/>
          <p:cNvSpPr txBox="1"/>
          <p:nvPr/>
        </p:nvSpPr>
        <p:spPr>
          <a:xfrm>
            <a:off x="1703325" y="5060031"/>
            <a:ext cx="4176130" cy="1107996"/>
          </a:xfrm>
          <a:prstGeom prst="rect">
            <a:avLst/>
          </a:prstGeom>
          <a:noFill/>
        </p:spPr>
        <p:txBody>
          <a:bodyPr wrap="square" lIns="0" tIns="0" rIns="0" bIns="0" rtlCol="0">
            <a:spAutoFit/>
          </a:bodyPr>
          <a:lstStyle/>
          <a:p>
            <a:pPr defTabSz="457200">
              <a:defRPr/>
            </a:pPr>
            <a:r>
              <a:rPr lang="zh-CN" altLang="en-US" sz="3600" spc="300" noProof="1">
                <a:latin typeface="+mj-ea"/>
                <a:ea typeface="+mj-ea"/>
              </a:rPr>
              <a:t>问题与</a:t>
            </a:r>
            <a:endParaRPr lang="en-US" altLang="zh-CN" sz="3600" spc="300" noProof="1">
              <a:latin typeface="+mj-ea"/>
              <a:ea typeface="+mj-ea"/>
            </a:endParaRPr>
          </a:p>
          <a:p>
            <a:pPr defTabSz="457200">
              <a:defRPr/>
            </a:pPr>
            <a:r>
              <a:rPr lang="zh-CN" altLang="en-US" sz="3600" spc="300" noProof="1">
                <a:latin typeface="+mj-ea"/>
                <a:ea typeface="+mj-ea"/>
              </a:rPr>
              <a:t>解决</a:t>
            </a:r>
            <a:r>
              <a:rPr lang="zh-CN" altLang="en-US" sz="3600" spc="300" noProof="1">
                <a:solidFill>
                  <a:srgbClr val="C53F3F"/>
                </a:solidFill>
                <a:latin typeface="+mj-ea"/>
                <a:ea typeface="+mj-ea"/>
              </a:rPr>
              <a:t>措施</a:t>
            </a:r>
            <a:endParaRPr lang="da-DK" altLang="zh-CN" sz="3600" spc="300" dirty="0">
              <a:solidFill>
                <a:srgbClr val="C53F3F"/>
              </a:solidFill>
              <a:latin typeface="+mj-ea"/>
              <a:ea typeface="+mj-ea"/>
            </a:endParaRPr>
          </a:p>
        </p:txBody>
      </p:sp>
      <p:sp>
        <p:nvSpPr>
          <p:cNvPr id="241" name="文本框 240"/>
          <p:cNvSpPr txBox="1"/>
          <p:nvPr/>
        </p:nvSpPr>
        <p:spPr>
          <a:xfrm>
            <a:off x="3599498" y="5205295"/>
            <a:ext cx="6889177" cy="817468"/>
          </a:xfrm>
          <a:prstGeom prst="rect">
            <a:avLst/>
          </a:prstGeom>
          <a:noFill/>
        </p:spPr>
        <p:txBody>
          <a:bodyPr wrap="square" lIns="0" tIns="0" rIns="0" bIns="0">
            <a:spAutoFit/>
          </a:bodyPr>
          <a:lstStyle/>
          <a:p>
            <a:pPr>
              <a:lnSpc>
                <a:spcPct val="130000"/>
              </a:lnSpc>
            </a:pPr>
            <a:r>
              <a:rPr lang="en-US" altLang="zh-CN" sz="1400" spc="120"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sz="1400" spc="120">
                <a:solidFill>
                  <a:srgbClr val="000000">
                    <a:alpha val="34000"/>
                  </a:srgbClr>
                </a:solidFill>
              </a:rPr>
              <a:t>urna.</a:t>
            </a:r>
            <a:endParaRPr lang="en-US" altLang="zh-CN" sz="1400" spc="120">
              <a:solidFill>
                <a:srgbClr val="000000">
                  <a:alpha val="34000"/>
                </a:srgbClr>
              </a:solidFill>
            </a:endParaRPr>
          </a:p>
        </p:txBody>
      </p:sp>
      <p:sp>
        <p:nvSpPr>
          <p:cNvPr id="243" name="任意多边形: 形状 242"/>
          <p:cNvSpPr/>
          <p:nvPr/>
        </p:nvSpPr>
        <p:spPr>
          <a:xfrm>
            <a:off x="9912000" y="4761091"/>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44" name="组合 243"/>
          <p:cNvGrpSpPr/>
          <p:nvPr/>
        </p:nvGrpSpPr>
        <p:grpSpPr>
          <a:xfrm>
            <a:off x="3072000" y="5330280"/>
            <a:ext cx="228475" cy="254740"/>
            <a:chOff x="9203082" y="5205099"/>
            <a:chExt cx="659507" cy="730730"/>
          </a:xfrm>
          <a:solidFill>
            <a:srgbClr val="000000"/>
          </a:solidFill>
        </p:grpSpPr>
        <p:sp>
          <p:nvSpPr>
            <p:cNvPr id="245" name="平行四边形 244"/>
            <p:cNvSpPr/>
            <p:nvPr/>
          </p:nvSpPr>
          <p:spPr>
            <a:xfrm rot="21321267">
              <a:off x="9203082" y="5205099"/>
              <a:ext cx="267187"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平行四边形 245"/>
            <p:cNvSpPr/>
            <p:nvPr/>
          </p:nvSpPr>
          <p:spPr>
            <a:xfrm rot="21321267">
              <a:off x="9547613" y="5205099"/>
              <a:ext cx="170992"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平行四边形 246"/>
            <p:cNvSpPr/>
            <p:nvPr/>
          </p:nvSpPr>
          <p:spPr>
            <a:xfrm rot="21321267">
              <a:off x="9795950" y="5205099"/>
              <a:ext cx="66639"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椭圆 516"/>
          <p:cNvSpPr/>
          <p:nvPr/>
        </p:nvSpPr>
        <p:spPr>
          <a:xfrm>
            <a:off x="8275645" y="3303038"/>
            <a:ext cx="7746220" cy="7746220"/>
          </a:xfrm>
          <a:prstGeom prst="ellipse">
            <a:avLst/>
          </a:prstGeom>
          <a:pattFill prst="diagBrick">
            <a:fgClr>
              <a:srgbClr val="F2F2F2"/>
            </a:fgClr>
            <a:bgClr>
              <a:schemeClr val="bg1"/>
            </a:bgClr>
          </a:pattFill>
          <a:ln w="19050">
            <a:solidFill>
              <a:srgbClr val="C53F3F">
                <a:alpha val="6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7" name="任意多边形: 形状 506"/>
          <p:cNvSpPr/>
          <p:nvPr/>
        </p:nvSpPr>
        <p:spPr>
          <a:xfrm>
            <a:off x="1937287" y="2897433"/>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6" name="任意多边形: 形状 505"/>
          <p:cNvSpPr/>
          <p:nvPr/>
        </p:nvSpPr>
        <p:spPr>
          <a:xfrm>
            <a:off x="6354042" y="5253135"/>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85" name="思想气泡: 云 484"/>
          <p:cNvSpPr/>
          <p:nvPr/>
        </p:nvSpPr>
        <p:spPr>
          <a:xfrm>
            <a:off x="1445582" y="248237"/>
            <a:ext cx="6114068" cy="3851484"/>
          </a:xfrm>
          <a:prstGeom prst="cloudCallout">
            <a:avLst>
              <a:gd name="adj1" fmla="val 49974"/>
              <a:gd name="adj2" fmla="val 65654"/>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5" name="任意多边形: 形状 504"/>
          <p:cNvSpPr/>
          <p:nvPr/>
        </p:nvSpPr>
        <p:spPr>
          <a:xfrm flipH="1">
            <a:off x="0" y="4951254"/>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6" name="文本框 5"/>
          <p:cNvSpPr txBox="1"/>
          <p:nvPr/>
        </p:nvSpPr>
        <p:spPr>
          <a:xfrm>
            <a:off x="2466975" y="1299845"/>
            <a:ext cx="4892040" cy="923290"/>
          </a:xfrm>
          <a:prstGeom prst="rect">
            <a:avLst/>
          </a:prstGeom>
          <a:noFill/>
        </p:spPr>
        <p:txBody>
          <a:bodyPr wrap="square" lIns="0" tIns="0" rIns="0" bIns="0" rtlCol="0">
            <a:spAutoFit/>
          </a:bodyPr>
          <a:lstStyle/>
          <a:p>
            <a:pPr algn="ctr" defTabSz="457200">
              <a:defRPr/>
            </a:pPr>
            <a:r>
              <a:rPr lang="zh-CN" altLang="en-US" sz="6000" spc="300" noProof="1">
                <a:latin typeface="+mj-ea"/>
                <a:ea typeface="+mj-ea"/>
              </a:rPr>
              <a:t>未来工作</a:t>
            </a:r>
            <a:r>
              <a:rPr lang="zh-CN" altLang="en-US" sz="6000" spc="300" noProof="1">
                <a:solidFill>
                  <a:srgbClr val="C53F3F"/>
                </a:solidFill>
                <a:latin typeface="+mj-ea"/>
                <a:ea typeface="+mj-ea"/>
              </a:rPr>
              <a:t>计划</a:t>
            </a:r>
            <a:endParaRPr lang="da-DK" altLang="zh-CN" sz="6000" spc="300" dirty="0">
              <a:solidFill>
                <a:srgbClr val="C53F3F"/>
              </a:solidFill>
              <a:latin typeface="+mj-ea"/>
              <a:ea typeface="+mj-ea"/>
            </a:endParaRPr>
          </a:p>
        </p:txBody>
      </p:sp>
      <p:sp>
        <p:nvSpPr>
          <p:cNvPr id="7" name="文本框 6"/>
          <p:cNvSpPr txBox="1"/>
          <p:nvPr/>
        </p:nvSpPr>
        <p:spPr>
          <a:xfrm>
            <a:off x="2246976" y="2323945"/>
            <a:ext cx="4712890" cy="369332"/>
          </a:xfrm>
          <a:prstGeom prst="rect">
            <a:avLst/>
          </a:prstGeom>
          <a:noFill/>
        </p:spPr>
        <p:txBody>
          <a:bodyPr wrap="square" lIns="0" tIns="0" rIns="0" bIns="0" rtlCol="0">
            <a:spAutoFit/>
          </a:bodyPr>
          <a:lstStyle/>
          <a:p>
            <a:pPr algn="ctr"/>
            <a:r>
              <a:rPr lang="en-US" altLang="zh-CN" sz="2400">
                <a:solidFill>
                  <a:srgbClr val="7F7F7F"/>
                </a:solidFill>
                <a:latin typeface="+mj-ea"/>
                <a:ea typeface="+mj-ea"/>
              </a:rPr>
              <a:t>NEXT WORK</a:t>
            </a:r>
            <a:r>
              <a:rPr lang="zh-CN" altLang="en-US" sz="2400">
                <a:solidFill>
                  <a:srgbClr val="7F7F7F"/>
                </a:solidFill>
                <a:latin typeface="+mj-ea"/>
                <a:ea typeface="+mj-ea"/>
              </a:rPr>
              <a:t> </a:t>
            </a:r>
            <a:r>
              <a:rPr lang="en-US" altLang="zh-CN" sz="2400">
                <a:solidFill>
                  <a:srgbClr val="7F7F7F"/>
                </a:solidFill>
                <a:latin typeface="+mj-ea"/>
                <a:ea typeface="+mj-ea"/>
              </a:rPr>
              <a:t>PLANNING</a:t>
            </a:r>
            <a:endParaRPr lang="zh-CN" altLang="en-US" sz="2400">
              <a:solidFill>
                <a:srgbClr val="7F7F7F"/>
              </a:solidFill>
              <a:latin typeface="+mj-ea"/>
              <a:ea typeface="+mj-ea"/>
            </a:endParaRPr>
          </a:p>
        </p:txBody>
      </p:sp>
      <p:sp>
        <p:nvSpPr>
          <p:cNvPr id="486" name="文本框 485"/>
          <p:cNvSpPr txBox="1"/>
          <p:nvPr/>
        </p:nvSpPr>
        <p:spPr>
          <a:xfrm>
            <a:off x="238292" y="4797000"/>
            <a:ext cx="1433726" cy="1357295"/>
          </a:xfrm>
          <a:prstGeom prst="rect">
            <a:avLst/>
          </a:prstGeom>
          <a:noFill/>
        </p:spPr>
        <p:txBody>
          <a:bodyPr wrap="none" rtlCol="0" anchor="ctr" anchorCtr="0">
            <a:spAutoFit/>
          </a:bodyPr>
          <a:lstStyle/>
          <a:p>
            <a:pPr algn="l" fontAlgn="auto">
              <a:lnSpc>
                <a:spcPct val="130000"/>
              </a:lnSpc>
            </a:pPr>
            <a:r>
              <a:rPr lang="en-US" altLang="zh-CN" sz="7200" spc="120">
                <a:solidFill>
                  <a:schemeClr val="tx1"/>
                </a:solidFill>
                <a:uFillTx/>
                <a:latin typeface="+mj-ea"/>
                <a:ea typeface="+mj-ea"/>
              </a:rPr>
              <a:t>04</a:t>
            </a:r>
            <a:endParaRPr lang="zh-CN" altLang="en-US" sz="7200" spc="120">
              <a:solidFill>
                <a:schemeClr val="tx1"/>
              </a:solidFill>
              <a:uFillTx/>
              <a:latin typeface="+mj-ea"/>
              <a:ea typeface="+mj-ea"/>
            </a:endParaRPr>
          </a:p>
        </p:txBody>
      </p:sp>
      <p:grpSp>
        <p:nvGrpSpPr>
          <p:cNvPr id="491" name="组合 490"/>
          <p:cNvGrpSpPr/>
          <p:nvPr/>
        </p:nvGrpSpPr>
        <p:grpSpPr>
          <a:xfrm>
            <a:off x="1589286" y="5816407"/>
            <a:ext cx="228475" cy="254740"/>
            <a:chOff x="9203082" y="5205099"/>
            <a:chExt cx="659507" cy="730730"/>
          </a:xfrm>
          <a:solidFill>
            <a:srgbClr val="000000"/>
          </a:solidFill>
        </p:grpSpPr>
        <p:sp>
          <p:nvSpPr>
            <p:cNvPr id="487" name="平行四边形 486"/>
            <p:cNvSpPr/>
            <p:nvPr/>
          </p:nvSpPr>
          <p:spPr>
            <a:xfrm rot="21321267">
              <a:off x="9203082" y="5205099"/>
              <a:ext cx="267187"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平行四边形 488"/>
            <p:cNvSpPr/>
            <p:nvPr/>
          </p:nvSpPr>
          <p:spPr>
            <a:xfrm rot="21321267">
              <a:off x="9547613" y="5205099"/>
              <a:ext cx="170992"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平行四边形 489"/>
            <p:cNvSpPr/>
            <p:nvPr/>
          </p:nvSpPr>
          <p:spPr>
            <a:xfrm rot="21321267">
              <a:off x="9795950" y="5205099"/>
              <a:ext cx="66639"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2" name="文本框 491"/>
          <p:cNvSpPr txBox="1"/>
          <p:nvPr/>
        </p:nvSpPr>
        <p:spPr>
          <a:xfrm>
            <a:off x="247791" y="6073785"/>
            <a:ext cx="1466748" cy="408573"/>
          </a:xfrm>
          <a:prstGeom prst="rect">
            <a:avLst/>
          </a:prstGeom>
          <a:noFill/>
        </p:spPr>
        <p:txBody>
          <a:bodyPr wrap="none" rtlCol="0" anchor="ctr" anchorCtr="0">
            <a:spAutoFit/>
          </a:bodyPr>
          <a:lstStyle/>
          <a:p>
            <a:pPr algn="l" fontAlgn="auto">
              <a:lnSpc>
                <a:spcPct val="130000"/>
              </a:lnSpc>
            </a:pPr>
            <a:r>
              <a:rPr lang="en-US" altLang="zh-CN" b="1" spc="120">
                <a:solidFill>
                  <a:schemeClr val="tx1"/>
                </a:solidFill>
                <a:uFillTx/>
                <a:latin typeface="+mj-ea"/>
                <a:ea typeface="+mj-ea"/>
              </a:rPr>
              <a:t>PART ONE</a:t>
            </a:r>
            <a:endParaRPr lang="zh-CN" altLang="en-US" b="1" spc="120">
              <a:solidFill>
                <a:schemeClr val="tx1"/>
              </a:solidFill>
              <a:uFillTx/>
              <a:latin typeface="+mj-ea"/>
              <a:ea typeface="+mj-ea"/>
            </a:endParaRPr>
          </a:p>
        </p:txBody>
      </p:sp>
      <p:sp>
        <p:nvSpPr>
          <p:cNvPr id="508" name="任意多边形: 形状 507"/>
          <p:cNvSpPr/>
          <p:nvPr/>
        </p:nvSpPr>
        <p:spPr>
          <a:xfrm>
            <a:off x="4728000" y="767776"/>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86" name="图形 36"/>
          <p:cNvGrpSpPr/>
          <p:nvPr/>
        </p:nvGrpSpPr>
        <p:grpSpPr>
          <a:xfrm>
            <a:off x="7606554" y="2543823"/>
            <a:ext cx="4585446" cy="4314177"/>
            <a:chOff x="3964114" y="1440846"/>
            <a:chExt cx="4320381" cy="4064793"/>
          </a:xfrm>
        </p:grpSpPr>
        <p:grpSp>
          <p:nvGrpSpPr>
            <p:cNvPr id="187" name="图形 36"/>
            <p:cNvGrpSpPr/>
            <p:nvPr/>
          </p:nvGrpSpPr>
          <p:grpSpPr>
            <a:xfrm>
              <a:off x="4030408" y="1440846"/>
              <a:ext cx="4254087" cy="4054506"/>
              <a:chOff x="4030408" y="1440846"/>
              <a:chExt cx="4254087" cy="4054506"/>
            </a:xfrm>
          </p:grpSpPr>
          <p:sp>
            <p:nvSpPr>
              <p:cNvPr id="444" name="任意多边形: 形状 443"/>
              <p:cNvSpPr/>
              <p:nvPr/>
            </p:nvSpPr>
            <p:spPr>
              <a:xfrm>
                <a:off x="4218895" y="3282790"/>
                <a:ext cx="659620" cy="379192"/>
              </a:xfrm>
              <a:custGeom>
                <a:avLst/>
                <a:gdLst>
                  <a:gd name="connsiteX0" fmla="*/ 13 w 659620"/>
                  <a:gd name="connsiteY0" fmla="*/ 23052 h 379192"/>
                  <a:gd name="connsiteX1" fmla="*/ 18015 w 659620"/>
                  <a:gd name="connsiteY1" fmla="*/ 353760 h 379192"/>
                  <a:gd name="connsiteX2" fmla="*/ 40113 w 659620"/>
                  <a:gd name="connsiteY2" fmla="*/ 374810 h 379192"/>
                  <a:gd name="connsiteX3" fmla="*/ 635235 w 659620"/>
                  <a:gd name="connsiteY3" fmla="*/ 379191 h 379192"/>
                  <a:gd name="connsiteX4" fmla="*/ 657714 w 659620"/>
                  <a:gd name="connsiteY4" fmla="*/ 357094 h 379192"/>
                  <a:gd name="connsiteX5" fmla="*/ 657714 w 659620"/>
                  <a:gd name="connsiteY5" fmla="*/ 356998 h 379192"/>
                  <a:gd name="connsiteX6" fmla="*/ 659619 w 659620"/>
                  <a:gd name="connsiteY6" fmla="*/ 99823 h 379192"/>
                  <a:gd name="connsiteX7" fmla="*/ 637522 w 659620"/>
                  <a:gd name="connsiteY7" fmla="*/ 77345 h 379192"/>
                  <a:gd name="connsiteX8" fmla="*/ 637331 w 659620"/>
                  <a:gd name="connsiteY8" fmla="*/ 77344 h 379192"/>
                  <a:gd name="connsiteX9" fmla="*/ 271285 w 659620"/>
                  <a:gd name="connsiteY9" fmla="*/ 77344 h 379192"/>
                  <a:gd name="connsiteX10" fmla="*/ 255569 w 659620"/>
                  <a:gd name="connsiteY10" fmla="*/ 70772 h 379192"/>
                  <a:gd name="connsiteX11" fmla="*/ 192418 w 659620"/>
                  <a:gd name="connsiteY11" fmla="*/ 7716 h 379192"/>
                  <a:gd name="connsiteX12" fmla="*/ 176797 w 659620"/>
                  <a:gd name="connsiteY12" fmla="*/ 1144 h 379192"/>
                  <a:gd name="connsiteX13" fmla="*/ 22492 w 659620"/>
                  <a:gd name="connsiteY13" fmla="*/ 1 h 379192"/>
                  <a:gd name="connsiteX14" fmla="*/ 1 w 659620"/>
                  <a:gd name="connsiteY14" fmla="*/ 22085 h 379192"/>
                  <a:gd name="connsiteX15" fmla="*/ 13 w 659620"/>
                  <a:gd name="connsiteY15" fmla="*/ 23051 h 37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9620" h="379192">
                    <a:moveTo>
                      <a:pt x="13" y="23052"/>
                    </a:moveTo>
                    <a:lnTo>
                      <a:pt x="18015" y="353760"/>
                    </a:lnTo>
                    <a:cubicBezTo>
                      <a:pt x="18669" y="365510"/>
                      <a:pt x="28345" y="374728"/>
                      <a:pt x="40113" y="374810"/>
                    </a:cubicBezTo>
                    <a:lnTo>
                      <a:pt x="635235" y="379191"/>
                    </a:lnTo>
                    <a:cubicBezTo>
                      <a:pt x="647545" y="379296"/>
                      <a:pt x="657608" y="369403"/>
                      <a:pt x="657714" y="357094"/>
                    </a:cubicBezTo>
                    <a:cubicBezTo>
                      <a:pt x="657714" y="357062"/>
                      <a:pt x="657714" y="357030"/>
                      <a:pt x="657714" y="356998"/>
                    </a:cubicBezTo>
                    <a:lnTo>
                      <a:pt x="659619" y="99823"/>
                    </a:lnTo>
                    <a:cubicBezTo>
                      <a:pt x="659725" y="87514"/>
                      <a:pt x="649831" y="77450"/>
                      <a:pt x="637522" y="77345"/>
                    </a:cubicBezTo>
                    <a:cubicBezTo>
                      <a:pt x="637458" y="77344"/>
                      <a:pt x="637395" y="77344"/>
                      <a:pt x="637331" y="77344"/>
                    </a:cubicBezTo>
                    <a:lnTo>
                      <a:pt x="271285" y="77344"/>
                    </a:lnTo>
                    <a:cubicBezTo>
                      <a:pt x="265376" y="77352"/>
                      <a:pt x="259713" y="74984"/>
                      <a:pt x="255569" y="70772"/>
                    </a:cubicBezTo>
                    <a:lnTo>
                      <a:pt x="192418" y="7716"/>
                    </a:lnTo>
                    <a:cubicBezTo>
                      <a:pt x="188285" y="3546"/>
                      <a:pt x="182668" y="1182"/>
                      <a:pt x="176797" y="1144"/>
                    </a:cubicBezTo>
                    <a:lnTo>
                      <a:pt x="22492" y="1"/>
                    </a:lnTo>
                    <a:cubicBezTo>
                      <a:pt x="10183" y="-112"/>
                      <a:pt x="113" y="9776"/>
                      <a:pt x="1" y="22085"/>
                    </a:cubicBezTo>
                    <a:cubicBezTo>
                      <a:pt x="-2" y="22407"/>
                      <a:pt x="2" y="22729"/>
                      <a:pt x="13" y="23051"/>
                    </a:cubicBezTo>
                    <a:close/>
                  </a:path>
                </a:pathLst>
              </a:custGeom>
              <a:solidFill>
                <a:srgbClr val="EBEBEB"/>
              </a:solidFill>
              <a:ln w="9525" cap="flat">
                <a:noFill/>
                <a:prstDash val="solid"/>
                <a:miter/>
              </a:ln>
            </p:spPr>
            <p:txBody>
              <a:bodyPr rtlCol="0" anchor="ctr"/>
              <a:lstStyle/>
              <a:p>
                <a:endParaRPr lang="zh-CN" altLang="en-US"/>
              </a:p>
            </p:txBody>
          </p:sp>
          <p:sp>
            <p:nvSpPr>
              <p:cNvPr id="445" name="任意多边形: 形状 444"/>
              <p:cNvSpPr/>
              <p:nvPr/>
            </p:nvSpPr>
            <p:spPr>
              <a:xfrm rot="25200">
                <a:off x="4227294" y="3318678"/>
                <a:ext cx="650271" cy="388524"/>
              </a:xfrm>
              <a:custGeom>
                <a:avLst/>
                <a:gdLst>
                  <a:gd name="connsiteX0" fmla="*/ 0 w 650271"/>
                  <a:gd name="connsiteY0" fmla="*/ 0 h 388524"/>
                  <a:gd name="connsiteX1" fmla="*/ 650272 w 650271"/>
                  <a:gd name="connsiteY1" fmla="*/ 0 h 388524"/>
                  <a:gd name="connsiteX2" fmla="*/ 650272 w 650271"/>
                  <a:gd name="connsiteY2" fmla="*/ 388525 h 388524"/>
                  <a:gd name="connsiteX3" fmla="*/ 0 w 650271"/>
                  <a:gd name="connsiteY3" fmla="*/ 388525 h 388524"/>
                </a:gdLst>
                <a:ahLst/>
                <a:cxnLst>
                  <a:cxn ang="0">
                    <a:pos x="connsiteX0" y="connsiteY0"/>
                  </a:cxn>
                  <a:cxn ang="0">
                    <a:pos x="connsiteX1" y="connsiteY1"/>
                  </a:cxn>
                  <a:cxn ang="0">
                    <a:pos x="connsiteX2" y="connsiteY2"/>
                  </a:cxn>
                  <a:cxn ang="0">
                    <a:pos x="connsiteX3" y="connsiteY3"/>
                  </a:cxn>
                </a:cxnLst>
                <a:rect l="l" t="t" r="r" b="b"/>
                <a:pathLst>
                  <a:path w="650271" h="388524">
                    <a:moveTo>
                      <a:pt x="0" y="0"/>
                    </a:moveTo>
                    <a:lnTo>
                      <a:pt x="650272" y="0"/>
                    </a:lnTo>
                    <a:lnTo>
                      <a:pt x="650272" y="388525"/>
                    </a:lnTo>
                    <a:lnTo>
                      <a:pt x="0" y="388525"/>
                    </a:lnTo>
                    <a:close/>
                  </a:path>
                </a:pathLst>
              </a:custGeom>
              <a:solidFill>
                <a:srgbClr val="F5F5F5"/>
              </a:solidFill>
              <a:ln w="9525" cap="flat">
                <a:noFill/>
                <a:prstDash val="solid"/>
                <a:miter/>
              </a:ln>
            </p:spPr>
            <p:txBody>
              <a:bodyPr rtlCol="0" anchor="ctr"/>
              <a:lstStyle/>
              <a:p>
                <a:endParaRPr lang="zh-CN" altLang="en-US"/>
              </a:p>
            </p:txBody>
          </p:sp>
          <p:sp>
            <p:nvSpPr>
              <p:cNvPr id="446" name="任意多边形: 形状 445"/>
              <p:cNvSpPr/>
              <p:nvPr/>
            </p:nvSpPr>
            <p:spPr>
              <a:xfrm>
                <a:off x="4176621" y="3334797"/>
                <a:ext cx="743952" cy="438913"/>
              </a:xfrm>
              <a:custGeom>
                <a:avLst/>
                <a:gdLst>
                  <a:gd name="connsiteX0" fmla="*/ 91 w 743952"/>
                  <a:gd name="connsiteY0" fmla="*/ 16002 h 438913"/>
                  <a:gd name="connsiteX1" fmla="*/ 46764 w 743952"/>
                  <a:gd name="connsiteY1" fmla="*/ 421576 h 438913"/>
                  <a:gd name="connsiteX2" fmla="*/ 60956 w 743952"/>
                  <a:gd name="connsiteY2" fmla="*/ 434245 h 438913"/>
                  <a:gd name="connsiteX3" fmla="*/ 694654 w 743952"/>
                  <a:gd name="connsiteY3" fmla="*/ 438912 h 438913"/>
                  <a:gd name="connsiteX4" fmla="*/ 709037 w 743952"/>
                  <a:gd name="connsiteY4" fmla="*/ 425767 h 438913"/>
                  <a:gd name="connsiteX5" fmla="*/ 743899 w 743952"/>
                  <a:gd name="connsiteY5" fmla="*/ 20860 h 438913"/>
                  <a:gd name="connsiteX6" fmla="*/ 730808 w 743952"/>
                  <a:gd name="connsiteY6" fmla="*/ 5292 h 438913"/>
                  <a:gd name="connsiteX7" fmla="*/ 729706 w 743952"/>
                  <a:gd name="connsiteY7" fmla="*/ 5239 h 438913"/>
                  <a:gd name="connsiteX8" fmla="*/ 14379 w 743952"/>
                  <a:gd name="connsiteY8" fmla="*/ 0 h 438913"/>
                  <a:gd name="connsiteX9" fmla="*/ 0 w 743952"/>
                  <a:gd name="connsiteY9" fmla="*/ 14387 h 438913"/>
                  <a:gd name="connsiteX10" fmla="*/ 91 w 743952"/>
                  <a:gd name="connsiteY10" fmla="*/ 16002 h 43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952" h="438913">
                    <a:moveTo>
                      <a:pt x="91" y="16002"/>
                    </a:moveTo>
                    <a:lnTo>
                      <a:pt x="46764" y="421576"/>
                    </a:lnTo>
                    <a:cubicBezTo>
                      <a:pt x="47628" y="428772"/>
                      <a:pt x="53710" y="434200"/>
                      <a:pt x="60956" y="434245"/>
                    </a:cubicBezTo>
                    <a:lnTo>
                      <a:pt x="694654" y="438912"/>
                    </a:lnTo>
                    <a:cubicBezTo>
                      <a:pt x="702174" y="439034"/>
                      <a:pt x="708483" y="433268"/>
                      <a:pt x="709037" y="425767"/>
                    </a:cubicBezTo>
                    <a:lnTo>
                      <a:pt x="743899" y="20860"/>
                    </a:lnTo>
                    <a:cubicBezTo>
                      <a:pt x="744583" y="12946"/>
                      <a:pt x="738722" y="5976"/>
                      <a:pt x="730808" y="5292"/>
                    </a:cubicBezTo>
                    <a:cubicBezTo>
                      <a:pt x="730442" y="5260"/>
                      <a:pt x="730074" y="5242"/>
                      <a:pt x="729706" y="5239"/>
                    </a:cubicBezTo>
                    <a:lnTo>
                      <a:pt x="14379" y="0"/>
                    </a:lnTo>
                    <a:cubicBezTo>
                      <a:pt x="6436" y="2"/>
                      <a:pt x="-2" y="6443"/>
                      <a:pt x="0" y="14387"/>
                    </a:cubicBezTo>
                    <a:cubicBezTo>
                      <a:pt x="0" y="14926"/>
                      <a:pt x="31" y="15466"/>
                      <a:pt x="91" y="16002"/>
                    </a:cubicBezTo>
                    <a:close/>
                  </a:path>
                </a:pathLst>
              </a:custGeom>
              <a:solidFill>
                <a:srgbClr val="EBEBEB"/>
              </a:solidFill>
              <a:ln w="9525" cap="flat">
                <a:noFill/>
                <a:prstDash val="solid"/>
                <a:miter/>
              </a:ln>
            </p:spPr>
            <p:txBody>
              <a:bodyPr rtlCol="0" anchor="ctr"/>
              <a:lstStyle/>
              <a:p>
                <a:endParaRPr lang="zh-CN" altLang="en-US"/>
              </a:p>
            </p:txBody>
          </p:sp>
          <p:sp>
            <p:nvSpPr>
              <p:cNvPr id="447" name="任意多边形: 形状 446"/>
              <p:cNvSpPr/>
              <p:nvPr/>
            </p:nvSpPr>
            <p:spPr>
              <a:xfrm>
                <a:off x="6920824" y="3342698"/>
                <a:ext cx="567730" cy="326997"/>
              </a:xfrm>
              <a:custGeom>
                <a:avLst/>
                <a:gdLst>
                  <a:gd name="connsiteX0" fmla="*/ 40 w 567730"/>
                  <a:gd name="connsiteY0" fmla="*/ 20293 h 326997"/>
                  <a:gd name="connsiteX1" fmla="*/ 15566 w 567730"/>
                  <a:gd name="connsiteY1" fmla="*/ 305091 h 326997"/>
                  <a:gd name="connsiteX2" fmla="*/ 34616 w 567730"/>
                  <a:gd name="connsiteY2" fmla="*/ 323188 h 326997"/>
                  <a:gd name="connsiteX3" fmla="*/ 547061 w 567730"/>
                  <a:gd name="connsiteY3" fmla="*/ 326998 h 326997"/>
                  <a:gd name="connsiteX4" fmla="*/ 566111 w 567730"/>
                  <a:gd name="connsiteY4" fmla="*/ 307948 h 326997"/>
                  <a:gd name="connsiteX5" fmla="*/ 567730 w 567730"/>
                  <a:gd name="connsiteY5" fmla="*/ 86301 h 326997"/>
                  <a:gd name="connsiteX6" fmla="*/ 548680 w 567730"/>
                  <a:gd name="connsiteY6" fmla="*/ 67251 h 326997"/>
                  <a:gd name="connsiteX7" fmla="*/ 233593 w 567730"/>
                  <a:gd name="connsiteY7" fmla="*/ 67251 h 326997"/>
                  <a:gd name="connsiteX8" fmla="*/ 219973 w 567730"/>
                  <a:gd name="connsiteY8" fmla="*/ 61632 h 326997"/>
                  <a:gd name="connsiteX9" fmla="*/ 165775 w 567730"/>
                  <a:gd name="connsiteY9" fmla="*/ 6577 h 326997"/>
                  <a:gd name="connsiteX10" fmla="*/ 152345 w 567730"/>
                  <a:gd name="connsiteY10" fmla="*/ 957 h 326997"/>
                  <a:gd name="connsiteX11" fmla="*/ 19471 w 567730"/>
                  <a:gd name="connsiteY11" fmla="*/ 5 h 326997"/>
                  <a:gd name="connsiteX12" fmla="*/ 5 w 567730"/>
                  <a:gd name="connsiteY12" fmla="*/ 18628 h 326997"/>
                  <a:gd name="connsiteX13" fmla="*/ 41 w 567730"/>
                  <a:gd name="connsiteY13" fmla="*/ 20293 h 3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7730" h="326997">
                    <a:moveTo>
                      <a:pt x="40" y="20293"/>
                    </a:moveTo>
                    <a:lnTo>
                      <a:pt x="15566" y="305091"/>
                    </a:lnTo>
                    <a:cubicBezTo>
                      <a:pt x="16074" y="315238"/>
                      <a:pt x="24456" y="323201"/>
                      <a:pt x="34616" y="323188"/>
                    </a:cubicBezTo>
                    <a:lnTo>
                      <a:pt x="547061" y="326998"/>
                    </a:lnTo>
                    <a:cubicBezTo>
                      <a:pt x="557582" y="326998"/>
                      <a:pt x="566111" y="318469"/>
                      <a:pt x="566111" y="307948"/>
                    </a:cubicBezTo>
                    <a:lnTo>
                      <a:pt x="567730" y="86301"/>
                    </a:lnTo>
                    <a:cubicBezTo>
                      <a:pt x="567730" y="75780"/>
                      <a:pt x="559202" y="67251"/>
                      <a:pt x="548680" y="67251"/>
                    </a:cubicBezTo>
                    <a:lnTo>
                      <a:pt x="233593" y="67251"/>
                    </a:lnTo>
                    <a:cubicBezTo>
                      <a:pt x="228483" y="67281"/>
                      <a:pt x="223575" y="65256"/>
                      <a:pt x="219973" y="61632"/>
                    </a:cubicBezTo>
                    <a:lnTo>
                      <a:pt x="165775" y="6577"/>
                    </a:lnTo>
                    <a:cubicBezTo>
                      <a:pt x="162219" y="2999"/>
                      <a:pt x="157389" y="979"/>
                      <a:pt x="152345" y="957"/>
                    </a:cubicBezTo>
                    <a:lnTo>
                      <a:pt x="19471" y="5"/>
                    </a:lnTo>
                    <a:cubicBezTo>
                      <a:pt x="8953" y="-228"/>
                      <a:pt x="237" y="8110"/>
                      <a:pt x="5" y="18628"/>
                    </a:cubicBezTo>
                    <a:cubicBezTo>
                      <a:pt x="-8" y="19184"/>
                      <a:pt x="4" y="19739"/>
                      <a:pt x="41" y="20293"/>
                    </a:cubicBezTo>
                    <a:close/>
                  </a:path>
                </a:pathLst>
              </a:custGeom>
              <a:solidFill>
                <a:srgbClr val="EBEBEB"/>
              </a:solidFill>
              <a:ln w="9525" cap="flat">
                <a:noFill/>
                <a:prstDash val="solid"/>
                <a:miter/>
              </a:ln>
            </p:spPr>
            <p:txBody>
              <a:bodyPr rtlCol="0" anchor="ctr"/>
              <a:lstStyle/>
              <a:p>
                <a:endParaRPr lang="zh-CN" altLang="en-US"/>
              </a:p>
            </p:txBody>
          </p:sp>
          <p:sp>
            <p:nvSpPr>
              <p:cNvPr id="448" name="任意多边形: 形状 447"/>
              <p:cNvSpPr/>
              <p:nvPr/>
            </p:nvSpPr>
            <p:spPr>
              <a:xfrm rot="25200">
                <a:off x="6928114" y="3374053"/>
                <a:ext cx="559879" cy="334613"/>
              </a:xfrm>
              <a:custGeom>
                <a:avLst/>
                <a:gdLst>
                  <a:gd name="connsiteX0" fmla="*/ 0 w 559879"/>
                  <a:gd name="connsiteY0" fmla="*/ 0 h 334613"/>
                  <a:gd name="connsiteX1" fmla="*/ 559879 w 559879"/>
                  <a:gd name="connsiteY1" fmla="*/ 0 h 334613"/>
                  <a:gd name="connsiteX2" fmla="*/ 559879 w 559879"/>
                  <a:gd name="connsiteY2" fmla="*/ 334613 h 334613"/>
                  <a:gd name="connsiteX3" fmla="*/ 0 w 559879"/>
                  <a:gd name="connsiteY3" fmla="*/ 334613 h 334613"/>
                </a:gdLst>
                <a:ahLst/>
                <a:cxnLst>
                  <a:cxn ang="0">
                    <a:pos x="connsiteX0" y="connsiteY0"/>
                  </a:cxn>
                  <a:cxn ang="0">
                    <a:pos x="connsiteX1" y="connsiteY1"/>
                  </a:cxn>
                  <a:cxn ang="0">
                    <a:pos x="connsiteX2" y="connsiteY2"/>
                  </a:cxn>
                  <a:cxn ang="0">
                    <a:pos x="connsiteX3" y="connsiteY3"/>
                  </a:cxn>
                </a:cxnLst>
                <a:rect l="l" t="t" r="r" b="b"/>
                <a:pathLst>
                  <a:path w="559879" h="334613">
                    <a:moveTo>
                      <a:pt x="0" y="0"/>
                    </a:moveTo>
                    <a:lnTo>
                      <a:pt x="559879" y="0"/>
                    </a:lnTo>
                    <a:lnTo>
                      <a:pt x="559879" y="334613"/>
                    </a:lnTo>
                    <a:lnTo>
                      <a:pt x="0" y="334613"/>
                    </a:lnTo>
                    <a:close/>
                  </a:path>
                </a:pathLst>
              </a:custGeom>
              <a:solidFill>
                <a:srgbClr val="F5F5F5"/>
              </a:solidFill>
              <a:ln w="9525" cap="flat">
                <a:noFill/>
                <a:prstDash val="solid"/>
                <a:miter/>
              </a:ln>
            </p:spPr>
            <p:txBody>
              <a:bodyPr rtlCol="0" anchor="ctr"/>
              <a:lstStyle/>
              <a:p>
                <a:endParaRPr lang="zh-CN" altLang="en-US"/>
              </a:p>
            </p:txBody>
          </p:sp>
          <p:sp>
            <p:nvSpPr>
              <p:cNvPr id="449" name="任意多边形: 形状 448"/>
              <p:cNvSpPr/>
              <p:nvPr/>
            </p:nvSpPr>
            <p:spPr>
              <a:xfrm>
                <a:off x="6884491" y="3387851"/>
                <a:ext cx="640502" cy="377952"/>
              </a:xfrm>
              <a:custGeom>
                <a:avLst/>
                <a:gdLst>
                  <a:gd name="connsiteX0" fmla="*/ 83 w 640502"/>
                  <a:gd name="connsiteY0" fmla="*/ 13811 h 377952"/>
                  <a:gd name="connsiteX1" fmla="*/ 40183 w 640502"/>
                  <a:gd name="connsiteY1" fmla="*/ 362998 h 377952"/>
                  <a:gd name="connsiteX2" fmla="*/ 52375 w 640502"/>
                  <a:gd name="connsiteY2" fmla="*/ 373952 h 377952"/>
                  <a:gd name="connsiteX3" fmla="*/ 598062 w 640502"/>
                  <a:gd name="connsiteY3" fmla="*/ 377952 h 377952"/>
                  <a:gd name="connsiteX4" fmla="*/ 610445 w 640502"/>
                  <a:gd name="connsiteY4" fmla="*/ 366617 h 377952"/>
                  <a:gd name="connsiteX5" fmla="*/ 640448 w 640502"/>
                  <a:gd name="connsiteY5" fmla="*/ 18002 h 377952"/>
                  <a:gd name="connsiteX6" fmla="*/ 629358 w 640502"/>
                  <a:gd name="connsiteY6" fmla="*/ 4625 h 377952"/>
                  <a:gd name="connsiteX7" fmla="*/ 628256 w 640502"/>
                  <a:gd name="connsiteY7" fmla="*/ 4572 h 377952"/>
                  <a:gd name="connsiteX8" fmla="*/ 12370 w 640502"/>
                  <a:gd name="connsiteY8" fmla="*/ 0 h 377952"/>
                  <a:gd name="connsiteX9" fmla="*/ 0 w 640502"/>
                  <a:gd name="connsiteY9" fmla="*/ 12395 h 377952"/>
                  <a:gd name="connsiteX10" fmla="*/ 83 w 640502"/>
                  <a:gd name="connsiteY10" fmla="*/ 13811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0502" h="377952">
                    <a:moveTo>
                      <a:pt x="83" y="13811"/>
                    </a:moveTo>
                    <a:lnTo>
                      <a:pt x="40183" y="362998"/>
                    </a:lnTo>
                    <a:cubicBezTo>
                      <a:pt x="40863" y="369222"/>
                      <a:pt x="46114" y="373940"/>
                      <a:pt x="52375" y="373952"/>
                    </a:cubicBezTo>
                    <a:lnTo>
                      <a:pt x="598062" y="377952"/>
                    </a:lnTo>
                    <a:cubicBezTo>
                      <a:pt x="604512" y="377975"/>
                      <a:pt x="609899" y="373044"/>
                      <a:pt x="610445" y="366617"/>
                    </a:cubicBezTo>
                    <a:lnTo>
                      <a:pt x="640448" y="18002"/>
                    </a:lnTo>
                    <a:cubicBezTo>
                      <a:pt x="641080" y="11246"/>
                      <a:pt x="636114" y="5257"/>
                      <a:pt x="629358" y="4625"/>
                    </a:cubicBezTo>
                    <a:cubicBezTo>
                      <a:pt x="628992" y="4591"/>
                      <a:pt x="628624" y="4573"/>
                      <a:pt x="628256" y="4572"/>
                    </a:cubicBezTo>
                    <a:lnTo>
                      <a:pt x="12370" y="0"/>
                    </a:lnTo>
                    <a:cubicBezTo>
                      <a:pt x="5531" y="7"/>
                      <a:pt x="-7" y="5556"/>
                      <a:pt x="0" y="12395"/>
                    </a:cubicBezTo>
                    <a:cubicBezTo>
                      <a:pt x="1" y="12868"/>
                      <a:pt x="28" y="13341"/>
                      <a:pt x="83" y="13811"/>
                    </a:cubicBezTo>
                    <a:close/>
                  </a:path>
                </a:pathLst>
              </a:custGeom>
              <a:solidFill>
                <a:srgbClr val="EBEBEB"/>
              </a:solidFill>
              <a:ln w="9525" cap="flat">
                <a:noFill/>
                <a:prstDash val="solid"/>
                <a:miter/>
              </a:ln>
            </p:spPr>
            <p:txBody>
              <a:bodyPr rtlCol="0" anchor="ctr"/>
              <a:lstStyle/>
              <a:p>
                <a:endParaRPr lang="zh-CN" altLang="en-US"/>
              </a:p>
            </p:txBody>
          </p:sp>
          <p:sp>
            <p:nvSpPr>
              <p:cNvPr id="450" name="任意多边形: 形状 449"/>
              <p:cNvSpPr/>
              <p:nvPr/>
            </p:nvSpPr>
            <p:spPr>
              <a:xfrm>
                <a:off x="7033355" y="1496758"/>
                <a:ext cx="910685" cy="1507426"/>
              </a:xfrm>
              <a:custGeom>
                <a:avLst/>
                <a:gdLst>
                  <a:gd name="connsiteX0" fmla="*/ 0 w 910685"/>
                  <a:gd name="connsiteY0" fmla="*/ 0 h 1507426"/>
                  <a:gd name="connsiteX1" fmla="*/ 910685 w 910685"/>
                  <a:gd name="connsiteY1" fmla="*/ 0 h 1507426"/>
                  <a:gd name="connsiteX2" fmla="*/ 910685 w 910685"/>
                  <a:gd name="connsiteY2" fmla="*/ 1507427 h 1507426"/>
                  <a:gd name="connsiteX3" fmla="*/ 0 w 910685"/>
                  <a:gd name="connsiteY3" fmla="*/ 1507427 h 1507426"/>
                </a:gdLst>
                <a:ahLst/>
                <a:cxnLst>
                  <a:cxn ang="0">
                    <a:pos x="connsiteX0" y="connsiteY0"/>
                  </a:cxn>
                  <a:cxn ang="0">
                    <a:pos x="connsiteX1" y="connsiteY1"/>
                  </a:cxn>
                  <a:cxn ang="0">
                    <a:pos x="connsiteX2" y="connsiteY2"/>
                  </a:cxn>
                  <a:cxn ang="0">
                    <a:pos x="connsiteX3" y="connsiteY3"/>
                  </a:cxn>
                </a:cxnLst>
                <a:rect l="l" t="t" r="r" b="b"/>
                <a:pathLst>
                  <a:path w="910685" h="1507426">
                    <a:moveTo>
                      <a:pt x="0" y="0"/>
                    </a:moveTo>
                    <a:lnTo>
                      <a:pt x="910685" y="0"/>
                    </a:lnTo>
                    <a:lnTo>
                      <a:pt x="910685" y="1507427"/>
                    </a:lnTo>
                    <a:lnTo>
                      <a:pt x="0" y="1507427"/>
                    </a:lnTo>
                    <a:close/>
                  </a:path>
                </a:pathLst>
              </a:custGeom>
              <a:solidFill>
                <a:srgbClr val="E0E0E0"/>
              </a:solidFill>
              <a:ln w="9525" cap="flat">
                <a:noFill/>
                <a:prstDash val="solid"/>
                <a:miter/>
              </a:ln>
            </p:spPr>
            <p:txBody>
              <a:bodyPr rtlCol="0" anchor="ctr"/>
              <a:lstStyle/>
              <a:p>
                <a:endParaRPr lang="zh-CN" altLang="en-US"/>
              </a:p>
            </p:txBody>
          </p:sp>
          <p:sp>
            <p:nvSpPr>
              <p:cNvPr id="451" name="任意多边形: 形状 450"/>
              <p:cNvSpPr/>
              <p:nvPr/>
            </p:nvSpPr>
            <p:spPr>
              <a:xfrm>
                <a:off x="7003065" y="1496758"/>
                <a:ext cx="910685" cy="1507426"/>
              </a:xfrm>
              <a:custGeom>
                <a:avLst/>
                <a:gdLst>
                  <a:gd name="connsiteX0" fmla="*/ 0 w 910685"/>
                  <a:gd name="connsiteY0" fmla="*/ 0 h 1507426"/>
                  <a:gd name="connsiteX1" fmla="*/ 910685 w 910685"/>
                  <a:gd name="connsiteY1" fmla="*/ 0 h 1507426"/>
                  <a:gd name="connsiteX2" fmla="*/ 910685 w 910685"/>
                  <a:gd name="connsiteY2" fmla="*/ 1507427 h 1507426"/>
                  <a:gd name="connsiteX3" fmla="*/ 0 w 910685"/>
                  <a:gd name="connsiteY3" fmla="*/ 1507427 h 1507426"/>
                </a:gdLst>
                <a:ahLst/>
                <a:cxnLst>
                  <a:cxn ang="0">
                    <a:pos x="connsiteX0" y="connsiteY0"/>
                  </a:cxn>
                  <a:cxn ang="0">
                    <a:pos x="connsiteX1" y="connsiteY1"/>
                  </a:cxn>
                  <a:cxn ang="0">
                    <a:pos x="connsiteX2" y="connsiteY2"/>
                  </a:cxn>
                  <a:cxn ang="0">
                    <a:pos x="connsiteX3" y="connsiteY3"/>
                  </a:cxn>
                </a:cxnLst>
                <a:rect l="l" t="t" r="r" b="b"/>
                <a:pathLst>
                  <a:path w="910685" h="1507426">
                    <a:moveTo>
                      <a:pt x="0" y="0"/>
                    </a:moveTo>
                    <a:lnTo>
                      <a:pt x="910685" y="0"/>
                    </a:lnTo>
                    <a:lnTo>
                      <a:pt x="910685" y="1507427"/>
                    </a:lnTo>
                    <a:lnTo>
                      <a:pt x="0" y="1507427"/>
                    </a:lnTo>
                    <a:close/>
                  </a:path>
                </a:pathLst>
              </a:custGeom>
              <a:solidFill>
                <a:srgbClr val="EBEBEB"/>
              </a:solidFill>
              <a:ln w="9525" cap="flat">
                <a:noFill/>
                <a:prstDash val="solid"/>
                <a:miter/>
              </a:ln>
            </p:spPr>
            <p:txBody>
              <a:bodyPr rtlCol="0" anchor="ctr"/>
              <a:lstStyle/>
              <a:p>
                <a:endParaRPr lang="zh-CN" altLang="en-US"/>
              </a:p>
            </p:txBody>
          </p:sp>
          <p:sp>
            <p:nvSpPr>
              <p:cNvPr id="452" name="任意多边形: 形状 451"/>
              <p:cNvSpPr/>
              <p:nvPr/>
            </p:nvSpPr>
            <p:spPr>
              <a:xfrm>
                <a:off x="7041832" y="1527333"/>
                <a:ext cx="833151" cy="1446275"/>
              </a:xfrm>
              <a:custGeom>
                <a:avLst/>
                <a:gdLst>
                  <a:gd name="connsiteX0" fmla="*/ 0 w 833151"/>
                  <a:gd name="connsiteY0" fmla="*/ 0 h 1446275"/>
                  <a:gd name="connsiteX1" fmla="*/ 833152 w 833151"/>
                  <a:gd name="connsiteY1" fmla="*/ 0 h 1446275"/>
                  <a:gd name="connsiteX2" fmla="*/ 833152 w 833151"/>
                  <a:gd name="connsiteY2" fmla="*/ 1446276 h 1446275"/>
                  <a:gd name="connsiteX3" fmla="*/ 0 w 833151"/>
                  <a:gd name="connsiteY3" fmla="*/ 1446276 h 1446275"/>
                </a:gdLst>
                <a:ahLst/>
                <a:cxnLst>
                  <a:cxn ang="0">
                    <a:pos x="connsiteX0" y="connsiteY0"/>
                  </a:cxn>
                  <a:cxn ang="0">
                    <a:pos x="connsiteX1" y="connsiteY1"/>
                  </a:cxn>
                  <a:cxn ang="0">
                    <a:pos x="connsiteX2" y="connsiteY2"/>
                  </a:cxn>
                  <a:cxn ang="0">
                    <a:pos x="connsiteX3" y="connsiteY3"/>
                  </a:cxn>
                </a:cxnLst>
                <a:rect l="l" t="t" r="r" b="b"/>
                <a:pathLst>
                  <a:path w="833151" h="1446275">
                    <a:moveTo>
                      <a:pt x="0" y="0"/>
                    </a:moveTo>
                    <a:lnTo>
                      <a:pt x="833152" y="0"/>
                    </a:lnTo>
                    <a:lnTo>
                      <a:pt x="833152" y="1446276"/>
                    </a:lnTo>
                    <a:lnTo>
                      <a:pt x="0" y="1446276"/>
                    </a:lnTo>
                    <a:close/>
                  </a:path>
                </a:pathLst>
              </a:custGeom>
              <a:solidFill>
                <a:srgbClr val="FFFFFF"/>
              </a:solidFill>
              <a:ln w="9525" cap="flat">
                <a:noFill/>
                <a:prstDash val="solid"/>
                <a:miter/>
              </a:ln>
            </p:spPr>
            <p:txBody>
              <a:bodyPr rtlCol="0" anchor="ctr"/>
              <a:lstStyle/>
              <a:p>
                <a:endParaRPr lang="zh-CN" altLang="en-US"/>
              </a:p>
            </p:txBody>
          </p:sp>
          <p:sp>
            <p:nvSpPr>
              <p:cNvPr id="453" name="任意多边形: 形状 452"/>
              <p:cNvSpPr/>
              <p:nvPr/>
            </p:nvSpPr>
            <p:spPr>
              <a:xfrm>
                <a:off x="7200423" y="1715262"/>
                <a:ext cx="512254" cy="1070419"/>
              </a:xfrm>
              <a:custGeom>
                <a:avLst/>
                <a:gdLst>
                  <a:gd name="connsiteX0" fmla="*/ 0 w 512254"/>
                  <a:gd name="connsiteY0" fmla="*/ 0 h 1070419"/>
                  <a:gd name="connsiteX1" fmla="*/ 512255 w 512254"/>
                  <a:gd name="connsiteY1" fmla="*/ 0 h 1070419"/>
                  <a:gd name="connsiteX2" fmla="*/ 512255 w 512254"/>
                  <a:gd name="connsiteY2" fmla="*/ 1070420 h 1070419"/>
                  <a:gd name="connsiteX3" fmla="*/ 0 w 512254"/>
                  <a:gd name="connsiteY3" fmla="*/ 1070420 h 1070419"/>
                </a:gdLst>
                <a:ahLst/>
                <a:cxnLst>
                  <a:cxn ang="0">
                    <a:pos x="connsiteX0" y="connsiteY0"/>
                  </a:cxn>
                  <a:cxn ang="0">
                    <a:pos x="connsiteX1" y="connsiteY1"/>
                  </a:cxn>
                  <a:cxn ang="0">
                    <a:pos x="connsiteX2" y="connsiteY2"/>
                  </a:cxn>
                  <a:cxn ang="0">
                    <a:pos x="connsiteX3" y="connsiteY3"/>
                  </a:cxn>
                </a:cxnLst>
                <a:rect l="l" t="t" r="r" b="b"/>
                <a:pathLst>
                  <a:path w="512254" h="1070419">
                    <a:moveTo>
                      <a:pt x="0" y="0"/>
                    </a:moveTo>
                    <a:lnTo>
                      <a:pt x="512255" y="0"/>
                    </a:lnTo>
                    <a:lnTo>
                      <a:pt x="512255" y="1070420"/>
                    </a:lnTo>
                    <a:lnTo>
                      <a:pt x="0" y="1070420"/>
                    </a:lnTo>
                    <a:close/>
                  </a:path>
                </a:pathLst>
              </a:custGeom>
              <a:solidFill>
                <a:srgbClr val="EBEBEB"/>
              </a:solidFill>
              <a:ln w="9525" cap="flat">
                <a:noFill/>
                <a:prstDash val="solid"/>
                <a:miter/>
              </a:ln>
            </p:spPr>
            <p:txBody>
              <a:bodyPr rtlCol="0" anchor="ctr"/>
              <a:lstStyle/>
              <a:p>
                <a:endParaRPr lang="zh-CN" altLang="en-US"/>
              </a:p>
            </p:txBody>
          </p:sp>
          <p:sp>
            <p:nvSpPr>
              <p:cNvPr id="454" name="任意多边形: 形状 453"/>
              <p:cNvSpPr/>
              <p:nvPr/>
            </p:nvSpPr>
            <p:spPr>
              <a:xfrm>
                <a:off x="7200889" y="2012060"/>
                <a:ext cx="515980" cy="773620"/>
              </a:xfrm>
              <a:custGeom>
                <a:avLst/>
                <a:gdLst>
                  <a:gd name="connsiteX0" fmla="*/ 11 w 515980"/>
                  <a:gd name="connsiteY0" fmla="*/ 394907 h 773620"/>
                  <a:gd name="connsiteX1" fmla="*/ 187748 w 515980"/>
                  <a:gd name="connsiteY1" fmla="*/ 183261 h 773620"/>
                  <a:gd name="connsiteX2" fmla="*/ 329290 w 515980"/>
                  <a:gd name="connsiteY2" fmla="*/ 167926 h 773620"/>
                  <a:gd name="connsiteX3" fmla="*/ 512361 w 515980"/>
                  <a:gd name="connsiteY3" fmla="*/ 0 h 773620"/>
                  <a:gd name="connsiteX4" fmla="*/ 515980 w 515980"/>
                  <a:gd name="connsiteY4" fmla="*/ 773621 h 773620"/>
                  <a:gd name="connsiteX5" fmla="*/ 11 w 515980"/>
                  <a:gd name="connsiteY5" fmla="*/ 773621 h 77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980" h="773620">
                    <a:moveTo>
                      <a:pt x="11" y="394907"/>
                    </a:moveTo>
                    <a:cubicBezTo>
                      <a:pt x="-1132" y="294894"/>
                      <a:pt x="88784" y="197263"/>
                      <a:pt x="187748" y="183261"/>
                    </a:cubicBezTo>
                    <a:cubicBezTo>
                      <a:pt x="235373" y="176689"/>
                      <a:pt x="285189" y="186023"/>
                      <a:pt x="329290" y="167926"/>
                    </a:cubicBezTo>
                    <a:cubicBezTo>
                      <a:pt x="408062" y="135636"/>
                      <a:pt x="433113" y="31052"/>
                      <a:pt x="512361" y="0"/>
                    </a:cubicBezTo>
                    <a:lnTo>
                      <a:pt x="515980" y="773621"/>
                    </a:lnTo>
                    <a:lnTo>
                      <a:pt x="11" y="773621"/>
                    </a:lnTo>
                    <a:close/>
                  </a:path>
                </a:pathLst>
              </a:custGeom>
              <a:solidFill>
                <a:srgbClr val="E0E0E0"/>
              </a:solidFill>
              <a:ln w="9525" cap="flat">
                <a:noFill/>
                <a:prstDash val="solid"/>
                <a:miter/>
              </a:ln>
            </p:spPr>
            <p:txBody>
              <a:bodyPr rtlCol="0" anchor="ctr"/>
              <a:lstStyle/>
              <a:p>
                <a:endParaRPr lang="zh-CN" altLang="en-US"/>
              </a:p>
            </p:txBody>
          </p:sp>
          <p:sp>
            <p:nvSpPr>
              <p:cNvPr id="455" name="任意多边形: 形状 454"/>
              <p:cNvSpPr/>
              <p:nvPr/>
            </p:nvSpPr>
            <p:spPr>
              <a:xfrm>
                <a:off x="7599838" y="3428027"/>
                <a:ext cx="684658" cy="1346283"/>
              </a:xfrm>
              <a:custGeom>
                <a:avLst/>
                <a:gdLst>
                  <a:gd name="connsiteX0" fmla="*/ 291529 w 684658"/>
                  <a:gd name="connsiteY0" fmla="*/ 20 h 1346283"/>
                  <a:gd name="connsiteX1" fmla="*/ 223044 w 684658"/>
                  <a:gd name="connsiteY1" fmla="*/ 163850 h 1346283"/>
                  <a:gd name="connsiteX2" fmla="*/ 247238 w 684658"/>
                  <a:gd name="connsiteY2" fmla="*/ 423120 h 1346283"/>
                  <a:gd name="connsiteX3" fmla="*/ 215996 w 684658"/>
                  <a:gd name="connsiteY3" fmla="*/ 453314 h 1346283"/>
                  <a:gd name="connsiteX4" fmla="*/ 105315 w 684658"/>
                  <a:gd name="connsiteY4" fmla="*/ 436741 h 1346283"/>
                  <a:gd name="connsiteX5" fmla="*/ 124365 w 684658"/>
                  <a:gd name="connsiteY5" fmla="*/ 559614 h 1346283"/>
                  <a:gd name="connsiteX6" fmla="*/ 245714 w 684658"/>
                  <a:gd name="connsiteY6" fmla="*/ 736207 h 1346283"/>
                  <a:gd name="connsiteX7" fmla="*/ 234665 w 684658"/>
                  <a:gd name="connsiteY7" fmla="*/ 763734 h 1346283"/>
                  <a:gd name="connsiteX8" fmla="*/ 56642 w 684658"/>
                  <a:gd name="connsiteY8" fmla="*/ 782118 h 1346283"/>
                  <a:gd name="connsiteX9" fmla="*/ 178753 w 684658"/>
                  <a:gd name="connsiteY9" fmla="*/ 988810 h 1346283"/>
                  <a:gd name="connsiteX10" fmla="*/ 187516 w 684658"/>
                  <a:gd name="connsiteY10" fmla="*/ 1020147 h 1346283"/>
                  <a:gd name="connsiteX11" fmla="*/ 96647 w 684658"/>
                  <a:gd name="connsiteY11" fmla="*/ 996525 h 1346283"/>
                  <a:gd name="connsiteX12" fmla="*/ 636 w 684658"/>
                  <a:gd name="connsiteY12" fmla="*/ 1017861 h 1346283"/>
                  <a:gd name="connsiteX13" fmla="*/ 258477 w 684658"/>
                  <a:gd name="connsiteY13" fmla="*/ 1295991 h 1346283"/>
                  <a:gd name="connsiteX14" fmla="*/ 359156 w 684658"/>
                  <a:gd name="connsiteY14" fmla="*/ 1346283 h 1346283"/>
                  <a:gd name="connsiteX15" fmla="*/ 454406 w 684658"/>
                  <a:gd name="connsiteY15" fmla="*/ 1285514 h 1346283"/>
                  <a:gd name="connsiteX16" fmla="*/ 683006 w 684658"/>
                  <a:gd name="connsiteY16" fmla="*/ 983000 h 1346283"/>
                  <a:gd name="connsiteX17" fmla="*/ 585280 w 684658"/>
                  <a:gd name="connsiteY17" fmla="*/ 971379 h 1346283"/>
                  <a:gd name="connsiteX18" fmla="*/ 497269 w 684658"/>
                  <a:gd name="connsiteY18" fmla="*/ 1003860 h 1346283"/>
                  <a:gd name="connsiteX19" fmla="*/ 502889 w 684658"/>
                  <a:gd name="connsiteY19" fmla="*/ 971856 h 1346283"/>
                  <a:gd name="connsiteX20" fmla="*/ 603663 w 684658"/>
                  <a:gd name="connsiteY20" fmla="*/ 754019 h 1346283"/>
                  <a:gd name="connsiteX21" fmla="*/ 424689 w 684658"/>
                  <a:gd name="connsiteY21" fmla="*/ 753543 h 1346283"/>
                  <a:gd name="connsiteX22" fmla="*/ 410972 w 684658"/>
                  <a:gd name="connsiteY22" fmla="*/ 727158 h 1346283"/>
                  <a:gd name="connsiteX23" fmla="*/ 514033 w 684658"/>
                  <a:gd name="connsiteY23" fmla="*/ 539325 h 1346283"/>
                  <a:gd name="connsiteX24" fmla="*/ 520700 w 684658"/>
                  <a:gd name="connsiteY24" fmla="*/ 415500 h 1346283"/>
                  <a:gd name="connsiteX25" fmla="*/ 412211 w 684658"/>
                  <a:gd name="connsiteY25" fmla="*/ 443028 h 1346283"/>
                  <a:gd name="connsiteX26" fmla="*/ 378111 w 684658"/>
                  <a:gd name="connsiteY26" fmla="*/ 416167 h 1346283"/>
                  <a:gd name="connsiteX27" fmla="*/ 376302 w 684658"/>
                  <a:gd name="connsiteY27" fmla="*/ 155754 h 1346283"/>
                  <a:gd name="connsiteX28" fmla="*/ 289910 w 684658"/>
                  <a:gd name="connsiteY28" fmla="*/ 305 h 13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4658" h="1346283">
                    <a:moveTo>
                      <a:pt x="291529" y="20"/>
                    </a:moveTo>
                    <a:cubicBezTo>
                      <a:pt x="291529" y="20"/>
                      <a:pt x="216091" y="-5409"/>
                      <a:pt x="223044" y="163850"/>
                    </a:cubicBezTo>
                    <a:cubicBezTo>
                      <a:pt x="229997" y="333109"/>
                      <a:pt x="247238" y="423120"/>
                      <a:pt x="247238" y="423120"/>
                    </a:cubicBezTo>
                    <a:cubicBezTo>
                      <a:pt x="247238" y="423120"/>
                      <a:pt x="245047" y="460649"/>
                      <a:pt x="215996" y="453314"/>
                    </a:cubicBezTo>
                    <a:cubicBezTo>
                      <a:pt x="186945" y="445980"/>
                      <a:pt x="132271" y="409404"/>
                      <a:pt x="105315" y="436741"/>
                    </a:cubicBezTo>
                    <a:cubicBezTo>
                      <a:pt x="78359" y="464078"/>
                      <a:pt x="87218" y="508464"/>
                      <a:pt x="124365" y="559614"/>
                    </a:cubicBezTo>
                    <a:cubicBezTo>
                      <a:pt x="161513" y="610763"/>
                      <a:pt x="238665" y="725730"/>
                      <a:pt x="245714" y="736207"/>
                    </a:cubicBezTo>
                    <a:cubicBezTo>
                      <a:pt x="252762" y="746685"/>
                      <a:pt x="255239" y="765639"/>
                      <a:pt x="234665" y="763734"/>
                    </a:cubicBezTo>
                    <a:cubicBezTo>
                      <a:pt x="214091" y="761829"/>
                      <a:pt x="75026" y="714776"/>
                      <a:pt x="56642" y="782118"/>
                    </a:cubicBezTo>
                    <a:cubicBezTo>
                      <a:pt x="38259" y="849459"/>
                      <a:pt x="165132" y="974904"/>
                      <a:pt x="178753" y="988810"/>
                    </a:cubicBezTo>
                    <a:cubicBezTo>
                      <a:pt x="192374" y="1002717"/>
                      <a:pt x="193040" y="1011670"/>
                      <a:pt x="187516" y="1020147"/>
                    </a:cubicBezTo>
                    <a:cubicBezTo>
                      <a:pt x="181991" y="1028625"/>
                      <a:pt x="136748" y="1008336"/>
                      <a:pt x="96647" y="996525"/>
                    </a:cubicBezTo>
                    <a:cubicBezTo>
                      <a:pt x="56547" y="984714"/>
                      <a:pt x="8065" y="978142"/>
                      <a:pt x="636" y="1017861"/>
                    </a:cubicBezTo>
                    <a:cubicBezTo>
                      <a:pt x="-6794" y="1057581"/>
                      <a:pt x="49213" y="1173786"/>
                      <a:pt x="258477" y="1295991"/>
                    </a:cubicBezTo>
                    <a:lnTo>
                      <a:pt x="359156" y="1346283"/>
                    </a:lnTo>
                    <a:lnTo>
                      <a:pt x="454406" y="1285514"/>
                    </a:lnTo>
                    <a:cubicBezTo>
                      <a:pt x="650431" y="1142639"/>
                      <a:pt x="694341" y="1021767"/>
                      <a:pt x="683006" y="983000"/>
                    </a:cubicBezTo>
                    <a:cubicBezTo>
                      <a:pt x="671672" y="944233"/>
                      <a:pt x="624047" y="955663"/>
                      <a:pt x="585280" y="971379"/>
                    </a:cubicBezTo>
                    <a:cubicBezTo>
                      <a:pt x="546513" y="987096"/>
                      <a:pt x="503651" y="1011765"/>
                      <a:pt x="497269" y="1003860"/>
                    </a:cubicBezTo>
                    <a:cubicBezTo>
                      <a:pt x="490887" y="995954"/>
                      <a:pt x="490792" y="987191"/>
                      <a:pt x="502889" y="971856"/>
                    </a:cubicBezTo>
                    <a:cubicBezTo>
                      <a:pt x="514986" y="956520"/>
                      <a:pt x="628714" y="819456"/>
                      <a:pt x="603663" y="754019"/>
                    </a:cubicBezTo>
                    <a:cubicBezTo>
                      <a:pt x="578613" y="688582"/>
                      <a:pt x="445072" y="749637"/>
                      <a:pt x="424689" y="753543"/>
                    </a:cubicBezTo>
                    <a:cubicBezTo>
                      <a:pt x="404305" y="757448"/>
                      <a:pt x="405639" y="738017"/>
                      <a:pt x="410972" y="727158"/>
                    </a:cubicBezTo>
                    <a:cubicBezTo>
                      <a:pt x="416306" y="716300"/>
                      <a:pt x="482220" y="593808"/>
                      <a:pt x="514033" y="539325"/>
                    </a:cubicBezTo>
                    <a:cubicBezTo>
                      <a:pt x="545847" y="484842"/>
                      <a:pt x="551466" y="440551"/>
                      <a:pt x="520700" y="415500"/>
                    </a:cubicBezTo>
                    <a:cubicBezTo>
                      <a:pt x="489935" y="390450"/>
                      <a:pt x="440405" y="432836"/>
                      <a:pt x="412211" y="443028"/>
                    </a:cubicBezTo>
                    <a:cubicBezTo>
                      <a:pt x="384017" y="453219"/>
                      <a:pt x="378111" y="416167"/>
                      <a:pt x="378111" y="416167"/>
                    </a:cubicBezTo>
                    <a:cubicBezTo>
                      <a:pt x="378111" y="416167"/>
                      <a:pt x="386303" y="324822"/>
                      <a:pt x="376302" y="155754"/>
                    </a:cubicBezTo>
                    <a:cubicBezTo>
                      <a:pt x="366300" y="-13315"/>
                      <a:pt x="289910" y="305"/>
                      <a:pt x="289910" y="305"/>
                    </a:cubicBezTo>
                  </a:path>
                </a:pathLst>
              </a:custGeom>
              <a:solidFill>
                <a:srgbClr val="EBEBEB"/>
              </a:solidFill>
              <a:ln w="9525" cap="flat">
                <a:noFill/>
                <a:prstDash val="solid"/>
                <a:miter/>
              </a:ln>
            </p:spPr>
            <p:txBody>
              <a:bodyPr rtlCol="0" anchor="ctr"/>
              <a:lstStyle/>
              <a:p>
                <a:endParaRPr lang="zh-CN" altLang="en-US"/>
              </a:p>
            </p:txBody>
          </p:sp>
          <p:sp>
            <p:nvSpPr>
              <p:cNvPr id="456" name="任意多边形: 形状 455"/>
              <p:cNvSpPr/>
              <p:nvPr/>
            </p:nvSpPr>
            <p:spPr>
              <a:xfrm>
                <a:off x="7897332" y="3579590"/>
                <a:ext cx="67567" cy="1373124"/>
              </a:xfrm>
              <a:custGeom>
                <a:avLst/>
                <a:gdLst>
                  <a:gd name="connsiteX0" fmla="*/ 36 w 67567"/>
                  <a:gd name="connsiteY0" fmla="*/ 0 h 1373124"/>
                  <a:gd name="connsiteX1" fmla="*/ 36 w 67567"/>
                  <a:gd name="connsiteY1" fmla="*/ 3524 h 1373124"/>
                  <a:gd name="connsiteX2" fmla="*/ 893 w 67567"/>
                  <a:gd name="connsiteY2" fmla="*/ 13906 h 1373124"/>
                  <a:gd name="connsiteX3" fmla="*/ 3560 w 67567"/>
                  <a:gd name="connsiteY3" fmla="*/ 53912 h 1373124"/>
                  <a:gd name="connsiteX4" fmla="*/ 12228 w 67567"/>
                  <a:gd name="connsiteY4" fmla="*/ 200978 h 1373124"/>
                  <a:gd name="connsiteX5" fmla="*/ 35469 w 67567"/>
                  <a:gd name="connsiteY5" fmla="*/ 686276 h 1373124"/>
                  <a:gd name="connsiteX6" fmla="*/ 57662 w 67567"/>
                  <a:gd name="connsiteY6" fmla="*/ 1172051 h 1373124"/>
                  <a:gd name="connsiteX7" fmla="*/ 65091 w 67567"/>
                  <a:gd name="connsiteY7" fmla="*/ 1319117 h 1373124"/>
                  <a:gd name="connsiteX8" fmla="*/ 67092 w 67567"/>
                  <a:gd name="connsiteY8" fmla="*/ 1359122 h 1373124"/>
                  <a:gd name="connsiteX9" fmla="*/ 67568 w 67567"/>
                  <a:gd name="connsiteY9" fmla="*/ 1369505 h 1373124"/>
                  <a:gd name="connsiteX10" fmla="*/ 67568 w 67567"/>
                  <a:gd name="connsiteY10" fmla="*/ 1373124 h 1373124"/>
                  <a:gd name="connsiteX11" fmla="*/ 67092 w 67567"/>
                  <a:gd name="connsiteY11" fmla="*/ 1369505 h 1373124"/>
                  <a:gd name="connsiteX12" fmla="*/ 66329 w 67567"/>
                  <a:gd name="connsiteY12" fmla="*/ 1359122 h 1373124"/>
                  <a:gd name="connsiteX13" fmla="*/ 63662 w 67567"/>
                  <a:gd name="connsiteY13" fmla="*/ 1319213 h 1373124"/>
                  <a:gd name="connsiteX14" fmla="*/ 54900 w 67567"/>
                  <a:gd name="connsiteY14" fmla="*/ 1172147 h 1373124"/>
                  <a:gd name="connsiteX15" fmla="*/ 31659 w 67567"/>
                  <a:gd name="connsiteY15" fmla="*/ 686372 h 1373124"/>
                  <a:gd name="connsiteX16" fmla="*/ 9561 w 67567"/>
                  <a:gd name="connsiteY16" fmla="*/ 200596 h 1373124"/>
                  <a:gd name="connsiteX17" fmla="*/ 2036 w 67567"/>
                  <a:gd name="connsiteY17" fmla="*/ 53530 h 1373124"/>
                  <a:gd name="connsiteX18" fmla="*/ 36 w 67567"/>
                  <a:gd name="connsiteY18" fmla="*/ 13526 h 1373124"/>
                  <a:gd name="connsiteX19" fmla="*/ 36 w 67567"/>
                  <a:gd name="connsiteY19" fmla="*/ 3143 h 1373124"/>
                  <a:gd name="connsiteX20" fmla="*/ 36 w 67567"/>
                  <a:gd name="connsiteY20" fmla="*/ 0 h 1373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567" h="1373124">
                    <a:moveTo>
                      <a:pt x="36" y="0"/>
                    </a:moveTo>
                    <a:cubicBezTo>
                      <a:pt x="36" y="0"/>
                      <a:pt x="36" y="1238"/>
                      <a:pt x="36" y="3524"/>
                    </a:cubicBezTo>
                    <a:cubicBezTo>
                      <a:pt x="36" y="5810"/>
                      <a:pt x="36" y="9525"/>
                      <a:pt x="893" y="13906"/>
                    </a:cubicBezTo>
                    <a:cubicBezTo>
                      <a:pt x="1464" y="23431"/>
                      <a:pt x="2417" y="36671"/>
                      <a:pt x="3560" y="53912"/>
                    </a:cubicBezTo>
                    <a:cubicBezTo>
                      <a:pt x="5846" y="88582"/>
                      <a:pt x="8799" y="138875"/>
                      <a:pt x="12228" y="200978"/>
                    </a:cubicBezTo>
                    <a:cubicBezTo>
                      <a:pt x="19181" y="324803"/>
                      <a:pt x="27277" y="496253"/>
                      <a:pt x="35469" y="686276"/>
                    </a:cubicBezTo>
                    <a:cubicBezTo>
                      <a:pt x="43660" y="876300"/>
                      <a:pt x="51470" y="1047560"/>
                      <a:pt x="57662" y="1172051"/>
                    </a:cubicBezTo>
                    <a:cubicBezTo>
                      <a:pt x="60805" y="1234059"/>
                      <a:pt x="63377" y="1284256"/>
                      <a:pt x="65091" y="1319117"/>
                    </a:cubicBezTo>
                    <a:cubicBezTo>
                      <a:pt x="65949" y="1336357"/>
                      <a:pt x="66615" y="1349788"/>
                      <a:pt x="67092" y="1359122"/>
                    </a:cubicBezTo>
                    <a:cubicBezTo>
                      <a:pt x="67092" y="1363599"/>
                      <a:pt x="67092" y="1367028"/>
                      <a:pt x="67568" y="1369505"/>
                    </a:cubicBezTo>
                    <a:lnTo>
                      <a:pt x="67568" y="1373124"/>
                    </a:lnTo>
                    <a:cubicBezTo>
                      <a:pt x="67568" y="1373124"/>
                      <a:pt x="67568" y="1371886"/>
                      <a:pt x="67092" y="1369505"/>
                    </a:cubicBezTo>
                    <a:cubicBezTo>
                      <a:pt x="66615" y="1367123"/>
                      <a:pt x="67092" y="1363599"/>
                      <a:pt x="66329" y="1359122"/>
                    </a:cubicBezTo>
                    <a:cubicBezTo>
                      <a:pt x="65663" y="1349597"/>
                      <a:pt x="64806" y="1336453"/>
                      <a:pt x="63662" y="1319213"/>
                    </a:cubicBezTo>
                    <a:cubicBezTo>
                      <a:pt x="61281" y="1284542"/>
                      <a:pt x="58328" y="1234250"/>
                      <a:pt x="54900" y="1172147"/>
                    </a:cubicBezTo>
                    <a:cubicBezTo>
                      <a:pt x="48042" y="1048322"/>
                      <a:pt x="39945" y="876872"/>
                      <a:pt x="31659" y="686372"/>
                    </a:cubicBezTo>
                    <a:cubicBezTo>
                      <a:pt x="23372" y="495871"/>
                      <a:pt x="15752" y="325184"/>
                      <a:pt x="9561" y="200596"/>
                    </a:cubicBezTo>
                    <a:cubicBezTo>
                      <a:pt x="6417" y="138589"/>
                      <a:pt x="3845" y="88392"/>
                      <a:pt x="2036" y="53530"/>
                    </a:cubicBezTo>
                    <a:cubicBezTo>
                      <a:pt x="1178" y="36290"/>
                      <a:pt x="512" y="22860"/>
                      <a:pt x="36" y="13526"/>
                    </a:cubicBezTo>
                    <a:cubicBezTo>
                      <a:pt x="36" y="9049"/>
                      <a:pt x="36" y="5620"/>
                      <a:pt x="36" y="3143"/>
                    </a:cubicBezTo>
                    <a:cubicBezTo>
                      <a:pt x="-12" y="2096"/>
                      <a:pt x="-12" y="1047"/>
                      <a:pt x="36" y="0"/>
                    </a:cubicBezTo>
                    <a:close/>
                  </a:path>
                </a:pathLst>
              </a:custGeom>
              <a:solidFill>
                <a:srgbClr val="E0E0E0"/>
              </a:solidFill>
              <a:ln w="9525" cap="flat">
                <a:noFill/>
                <a:prstDash val="solid"/>
                <a:miter/>
              </a:ln>
            </p:spPr>
            <p:txBody>
              <a:bodyPr rtlCol="0" anchor="ctr"/>
              <a:lstStyle/>
              <a:p>
                <a:endParaRPr lang="zh-CN" altLang="en-US"/>
              </a:p>
            </p:txBody>
          </p:sp>
          <p:sp>
            <p:nvSpPr>
              <p:cNvPr id="457" name="任意多边形: 形状 456"/>
              <p:cNvSpPr/>
              <p:nvPr/>
            </p:nvSpPr>
            <p:spPr>
              <a:xfrm>
                <a:off x="7779543" y="3918870"/>
                <a:ext cx="142208" cy="149733"/>
              </a:xfrm>
              <a:custGeom>
                <a:avLst/>
                <a:gdLst>
                  <a:gd name="connsiteX0" fmla="*/ 0 w 142208"/>
                  <a:gd name="connsiteY0" fmla="*/ 0 h 149733"/>
                  <a:gd name="connsiteX1" fmla="*/ 6287 w 142208"/>
                  <a:gd name="connsiteY1" fmla="*/ 5239 h 149733"/>
                  <a:gd name="connsiteX2" fmla="*/ 22193 w 142208"/>
                  <a:gd name="connsiteY2" fmla="*/ 20574 h 149733"/>
                  <a:gd name="connsiteX3" fmla="*/ 72676 w 142208"/>
                  <a:gd name="connsiteY3" fmla="*/ 73343 h 149733"/>
                  <a:gd name="connsiteX4" fmla="*/ 121920 w 142208"/>
                  <a:gd name="connsiteY4" fmla="*/ 127254 h 149733"/>
                  <a:gd name="connsiteX5" fmla="*/ 136970 w 142208"/>
                  <a:gd name="connsiteY5" fmla="*/ 143446 h 149733"/>
                  <a:gd name="connsiteX6" fmla="*/ 142208 w 142208"/>
                  <a:gd name="connsiteY6" fmla="*/ 149733 h 149733"/>
                  <a:gd name="connsiteX7" fmla="*/ 135922 w 142208"/>
                  <a:gd name="connsiteY7" fmla="*/ 144589 h 149733"/>
                  <a:gd name="connsiteX8" fmla="*/ 120015 w 142208"/>
                  <a:gd name="connsiteY8" fmla="*/ 129159 h 149733"/>
                  <a:gd name="connsiteX9" fmla="*/ 69913 w 142208"/>
                  <a:gd name="connsiteY9" fmla="*/ 76010 h 149733"/>
                  <a:gd name="connsiteX10" fmla="*/ 20288 w 142208"/>
                  <a:gd name="connsiteY10" fmla="*/ 22479 h 149733"/>
                  <a:gd name="connsiteX11" fmla="*/ 5239 w 142208"/>
                  <a:gd name="connsiteY11" fmla="*/ 6287 h 149733"/>
                  <a:gd name="connsiteX12" fmla="*/ 0 w 142208"/>
                  <a:gd name="connsiteY12" fmla="*/ 0 h 14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208" h="149733">
                    <a:moveTo>
                      <a:pt x="0" y="0"/>
                    </a:moveTo>
                    <a:cubicBezTo>
                      <a:pt x="2286" y="1504"/>
                      <a:pt x="4395" y="3261"/>
                      <a:pt x="6287" y="5239"/>
                    </a:cubicBezTo>
                    <a:cubicBezTo>
                      <a:pt x="10096" y="8763"/>
                      <a:pt x="15812" y="14002"/>
                      <a:pt x="22193" y="20574"/>
                    </a:cubicBezTo>
                    <a:cubicBezTo>
                      <a:pt x="35528" y="33719"/>
                      <a:pt x="53340" y="52388"/>
                      <a:pt x="72676" y="73343"/>
                    </a:cubicBezTo>
                    <a:lnTo>
                      <a:pt x="121920" y="127254"/>
                    </a:lnTo>
                    <a:lnTo>
                      <a:pt x="136970" y="143446"/>
                    </a:lnTo>
                    <a:cubicBezTo>
                      <a:pt x="138947" y="145338"/>
                      <a:pt x="140705" y="147447"/>
                      <a:pt x="142208" y="149733"/>
                    </a:cubicBezTo>
                    <a:cubicBezTo>
                      <a:pt x="139914" y="148277"/>
                      <a:pt x="137803" y="146550"/>
                      <a:pt x="135922" y="144589"/>
                    </a:cubicBezTo>
                    <a:cubicBezTo>
                      <a:pt x="132016" y="141065"/>
                      <a:pt x="126397" y="135731"/>
                      <a:pt x="120015" y="129159"/>
                    </a:cubicBezTo>
                    <a:cubicBezTo>
                      <a:pt x="106775" y="115824"/>
                      <a:pt x="89154" y="96964"/>
                      <a:pt x="69913" y="76010"/>
                    </a:cubicBezTo>
                    <a:lnTo>
                      <a:pt x="20288" y="22479"/>
                    </a:lnTo>
                    <a:lnTo>
                      <a:pt x="5239" y="6287"/>
                    </a:lnTo>
                    <a:cubicBezTo>
                      <a:pt x="3234" y="4420"/>
                      <a:pt x="1474" y="2308"/>
                      <a:pt x="0" y="0"/>
                    </a:cubicBezTo>
                    <a:close/>
                  </a:path>
                </a:pathLst>
              </a:custGeom>
              <a:solidFill>
                <a:srgbClr val="E0E0E0"/>
              </a:solidFill>
              <a:ln w="9525" cap="flat">
                <a:noFill/>
                <a:prstDash val="solid"/>
                <a:miter/>
              </a:ln>
            </p:spPr>
            <p:txBody>
              <a:bodyPr rtlCol="0" anchor="ctr"/>
              <a:lstStyle/>
              <a:p>
                <a:endParaRPr lang="zh-CN" altLang="en-US"/>
              </a:p>
            </p:txBody>
          </p:sp>
          <p:sp>
            <p:nvSpPr>
              <p:cNvPr id="458" name="任意多边形: 形状 457"/>
              <p:cNvSpPr/>
              <p:nvPr/>
            </p:nvSpPr>
            <p:spPr>
              <a:xfrm>
                <a:off x="7931741" y="3896094"/>
                <a:ext cx="167186" cy="169186"/>
              </a:xfrm>
              <a:custGeom>
                <a:avLst/>
                <a:gdLst>
                  <a:gd name="connsiteX0" fmla="*/ 12 w 167186"/>
                  <a:gd name="connsiteY0" fmla="*/ 169175 h 169186"/>
                  <a:gd name="connsiteX1" fmla="*/ 82212 w 167186"/>
                  <a:gd name="connsiteY1" fmla="*/ 83450 h 169186"/>
                  <a:gd name="connsiteX2" fmla="*/ 167175 w 167186"/>
                  <a:gd name="connsiteY2" fmla="*/ 11 h 169186"/>
                  <a:gd name="connsiteX3" fmla="*/ 84974 w 167186"/>
                  <a:gd name="connsiteY3" fmla="*/ 85736 h 169186"/>
                  <a:gd name="connsiteX4" fmla="*/ 12 w 167186"/>
                  <a:gd name="connsiteY4" fmla="*/ 169175 h 169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6" h="169186">
                    <a:moveTo>
                      <a:pt x="12" y="169175"/>
                    </a:moveTo>
                    <a:cubicBezTo>
                      <a:pt x="-751" y="168413"/>
                      <a:pt x="36016" y="129837"/>
                      <a:pt x="82212" y="83450"/>
                    </a:cubicBezTo>
                    <a:cubicBezTo>
                      <a:pt x="128408" y="37063"/>
                      <a:pt x="166413" y="-751"/>
                      <a:pt x="167175" y="11"/>
                    </a:cubicBezTo>
                    <a:cubicBezTo>
                      <a:pt x="167937" y="773"/>
                      <a:pt x="131075" y="39350"/>
                      <a:pt x="84974" y="85736"/>
                    </a:cubicBezTo>
                    <a:cubicBezTo>
                      <a:pt x="38874" y="132123"/>
                      <a:pt x="774" y="169937"/>
                      <a:pt x="12" y="169175"/>
                    </a:cubicBezTo>
                    <a:close/>
                  </a:path>
                </a:pathLst>
              </a:custGeom>
              <a:solidFill>
                <a:srgbClr val="E0E0E0"/>
              </a:solidFill>
              <a:ln w="9525" cap="flat">
                <a:noFill/>
                <a:prstDash val="solid"/>
                <a:miter/>
              </a:ln>
            </p:spPr>
            <p:txBody>
              <a:bodyPr rtlCol="0" anchor="ctr"/>
              <a:lstStyle/>
              <a:p>
                <a:endParaRPr lang="zh-CN" altLang="en-US"/>
              </a:p>
            </p:txBody>
          </p:sp>
          <p:sp>
            <p:nvSpPr>
              <p:cNvPr id="459" name="任意多边形: 形状 458"/>
              <p:cNvSpPr/>
              <p:nvPr/>
            </p:nvSpPr>
            <p:spPr>
              <a:xfrm>
                <a:off x="7931276" y="4246911"/>
                <a:ext cx="179832" cy="110108"/>
              </a:xfrm>
              <a:custGeom>
                <a:avLst/>
                <a:gdLst>
                  <a:gd name="connsiteX0" fmla="*/ 0 w 179832"/>
                  <a:gd name="connsiteY0" fmla="*/ 110109 h 110108"/>
                  <a:gd name="connsiteX1" fmla="*/ 7048 w 179832"/>
                  <a:gd name="connsiteY1" fmla="*/ 105632 h 110108"/>
                  <a:gd name="connsiteX2" fmla="*/ 26765 w 179832"/>
                  <a:gd name="connsiteY2" fmla="*/ 94583 h 110108"/>
                  <a:gd name="connsiteX3" fmla="*/ 90964 w 179832"/>
                  <a:gd name="connsiteY3" fmla="*/ 57055 h 110108"/>
                  <a:gd name="connsiteX4" fmla="*/ 153638 w 179832"/>
                  <a:gd name="connsiteY4" fmla="*/ 16764 h 110108"/>
                  <a:gd name="connsiteX5" fmla="*/ 172688 w 179832"/>
                  <a:gd name="connsiteY5" fmla="*/ 4286 h 110108"/>
                  <a:gd name="connsiteX6" fmla="*/ 179832 w 179832"/>
                  <a:gd name="connsiteY6" fmla="*/ 0 h 110108"/>
                  <a:gd name="connsiteX7" fmla="*/ 173546 w 179832"/>
                  <a:gd name="connsiteY7" fmla="*/ 5429 h 110108"/>
                  <a:gd name="connsiteX8" fmla="*/ 155448 w 179832"/>
                  <a:gd name="connsiteY8" fmla="*/ 19050 h 110108"/>
                  <a:gd name="connsiteX9" fmla="*/ 93345 w 179832"/>
                  <a:gd name="connsiteY9" fmla="*/ 60293 h 110108"/>
                  <a:gd name="connsiteX10" fmla="*/ 28289 w 179832"/>
                  <a:gd name="connsiteY10" fmla="*/ 96964 h 110108"/>
                  <a:gd name="connsiteX11" fmla="*/ 8001 w 179832"/>
                  <a:gd name="connsiteY11" fmla="*/ 106966 h 110108"/>
                  <a:gd name="connsiteX12" fmla="*/ 0 w 179832"/>
                  <a:gd name="connsiteY12" fmla="*/ 110109 h 11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9832" h="110108">
                    <a:moveTo>
                      <a:pt x="0" y="110109"/>
                    </a:moveTo>
                    <a:cubicBezTo>
                      <a:pt x="2152" y="108327"/>
                      <a:pt x="4520" y="106822"/>
                      <a:pt x="7048" y="105632"/>
                    </a:cubicBezTo>
                    <a:lnTo>
                      <a:pt x="26765" y="94583"/>
                    </a:lnTo>
                    <a:cubicBezTo>
                      <a:pt x="43339" y="85058"/>
                      <a:pt x="66199" y="72295"/>
                      <a:pt x="90964" y="57055"/>
                    </a:cubicBezTo>
                    <a:cubicBezTo>
                      <a:pt x="115729" y="41815"/>
                      <a:pt x="137732" y="27432"/>
                      <a:pt x="153638" y="16764"/>
                    </a:cubicBezTo>
                    <a:lnTo>
                      <a:pt x="172688" y="4286"/>
                    </a:lnTo>
                    <a:cubicBezTo>
                      <a:pt x="174899" y="2591"/>
                      <a:pt x="177296" y="1153"/>
                      <a:pt x="179832" y="0"/>
                    </a:cubicBezTo>
                    <a:cubicBezTo>
                      <a:pt x="177981" y="2075"/>
                      <a:pt x="175868" y="3900"/>
                      <a:pt x="173546" y="5429"/>
                    </a:cubicBezTo>
                    <a:cubicBezTo>
                      <a:pt x="169354" y="8763"/>
                      <a:pt x="163163" y="13430"/>
                      <a:pt x="155448" y="19050"/>
                    </a:cubicBezTo>
                    <a:cubicBezTo>
                      <a:pt x="140018" y="30194"/>
                      <a:pt x="118205" y="45148"/>
                      <a:pt x="93345" y="60293"/>
                    </a:cubicBezTo>
                    <a:cubicBezTo>
                      <a:pt x="68485" y="75438"/>
                      <a:pt x="45244" y="88202"/>
                      <a:pt x="28289" y="96964"/>
                    </a:cubicBezTo>
                    <a:cubicBezTo>
                      <a:pt x="19812" y="101346"/>
                      <a:pt x="12859" y="104775"/>
                      <a:pt x="8001" y="106966"/>
                    </a:cubicBezTo>
                    <a:cubicBezTo>
                      <a:pt x="5444" y="108273"/>
                      <a:pt x="2763" y="109326"/>
                      <a:pt x="0" y="110109"/>
                    </a:cubicBezTo>
                    <a:close/>
                  </a:path>
                </a:pathLst>
              </a:custGeom>
              <a:solidFill>
                <a:srgbClr val="E0E0E0"/>
              </a:solidFill>
              <a:ln w="9525" cap="flat">
                <a:noFill/>
                <a:prstDash val="solid"/>
                <a:miter/>
              </a:ln>
            </p:spPr>
            <p:txBody>
              <a:bodyPr rtlCol="0" anchor="ctr"/>
              <a:lstStyle/>
              <a:p>
                <a:endParaRPr lang="zh-CN" altLang="en-US"/>
              </a:p>
            </p:txBody>
          </p:sp>
          <p:sp>
            <p:nvSpPr>
              <p:cNvPr id="460" name="任意多边形: 形状 459"/>
              <p:cNvSpPr/>
              <p:nvPr/>
            </p:nvSpPr>
            <p:spPr>
              <a:xfrm>
                <a:off x="7764494" y="4254912"/>
                <a:ext cx="167449" cy="99536"/>
              </a:xfrm>
              <a:custGeom>
                <a:avLst/>
                <a:gdLst>
                  <a:gd name="connsiteX0" fmla="*/ 0 w 167449"/>
                  <a:gd name="connsiteY0" fmla="*/ 0 h 99536"/>
                  <a:gd name="connsiteX1" fmla="*/ 6953 w 167449"/>
                  <a:gd name="connsiteY1" fmla="*/ 3238 h 99536"/>
                  <a:gd name="connsiteX2" fmla="*/ 25241 w 167449"/>
                  <a:gd name="connsiteY2" fmla="*/ 13430 h 99536"/>
                  <a:gd name="connsiteX3" fmla="*/ 84677 w 167449"/>
                  <a:gd name="connsiteY3" fmla="*/ 48101 h 99536"/>
                  <a:gd name="connsiteX4" fmla="*/ 143637 w 167449"/>
                  <a:gd name="connsiteY4" fmla="*/ 83820 h 99536"/>
                  <a:gd name="connsiteX5" fmla="*/ 161258 w 167449"/>
                  <a:gd name="connsiteY5" fmla="*/ 94964 h 99536"/>
                  <a:gd name="connsiteX6" fmla="*/ 167449 w 167449"/>
                  <a:gd name="connsiteY6" fmla="*/ 99536 h 99536"/>
                  <a:gd name="connsiteX7" fmla="*/ 160496 w 167449"/>
                  <a:gd name="connsiteY7" fmla="*/ 96298 h 99536"/>
                  <a:gd name="connsiteX8" fmla="*/ 142208 w 167449"/>
                  <a:gd name="connsiteY8" fmla="*/ 86106 h 99536"/>
                  <a:gd name="connsiteX9" fmla="*/ 82772 w 167449"/>
                  <a:gd name="connsiteY9" fmla="*/ 51435 h 99536"/>
                  <a:gd name="connsiteX10" fmla="*/ 23813 w 167449"/>
                  <a:gd name="connsiteY10" fmla="*/ 15716 h 99536"/>
                  <a:gd name="connsiteX11" fmla="*/ 6191 w 167449"/>
                  <a:gd name="connsiteY11" fmla="*/ 4572 h 99536"/>
                  <a:gd name="connsiteX12" fmla="*/ 0 w 167449"/>
                  <a:gd name="connsiteY12" fmla="*/ 0 h 9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449" h="99536">
                    <a:moveTo>
                      <a:pt x="0" y="0"/>
                    </a:moveTo>
                    <a:cubicBezTo>
                      <a:pt x="2467" y="724"/>
                      <a:pt x="4811" y="1816"/>
                      <a:pt x="6953" y="3238"/>
                    </a:cubicBezTo>
                    <a:cubicBezTo>
                      <a:pt x="11334" y="5620"/>
                      <a:pt x="17621" y="9049"/>
                      <a:pt x="25241" y="13430"/>
                    </a:cubicBezTo>
                    <a:cubicBezTo>
                      <a:pt x="40576" y="22098"/>
                      <a:pt x="61627" y="34385"/>
                      <a:pt x="84677" y="48101"/>
                    </a:cubicBezTo>
                    <a:cubicBezTo>
                      <a:pt x="107728" y="61817"/>
                      <a:pt x="128683" y="74486"/>
                      <a:pt x="143637" y="83820"/>
                    </a:cubicBezTo>
                    <a:lnTo>
                      <a:pt x="161258" y="94964"/>
                    </a:lnTo>
                    <a:cubicBezTo>
                      <a:pt x="163478" y="96265"/>
                      <a:pt x="165553" y="97798"/>
                      <a:pt x="167449" y="99536"/>
                    </a:cubicBezTo>
                    <a:cubicBezTo>
                      <a:pt x="164990" y="98791"/>
                      <a:pt x="162649" y="97701"/>
                      <a:pt x="160496" y="96298"/>
                    </a:cubicBezTo>
                    <a:cubicBezTo>
                      <a:pt x="156115" y="94012"/>
                      <a:pt x="149923" y="90488"/>
                      <a:pt x="142208" y="86106"/>
                    </a:cubicBezTo>
                    <a:cubicBezTo>
                      <a:pt x="126873" y="77438"/>
                      <a:pt x="105823" y="65151"/>
                      <a:pt x="82772" y="51435"/>
                    </a:cubicBezTo>
                    <a:cubicBezTo>
                      <a:pt x="59722" y="37719"/>
                      <a:pt x="38862" y="25051"/>
                      <a:pt x="23813" y="15716"/>
                    </a:cubicBezTo>
                    <a:lnTo>
                      <a:pt x="6191" y="4572"/>
                    </a:lnTo>
                    <a:cubicBezTo>
                      <a:pt x="3972" y="3271"/>
                      <a:pt x="1896" y="1739"/>
                      <a:pt x="0" y="0"/>
                    </a:cubicBezTo>
                    <a:close/>
                  </a:path>
                </a:pathLst>
              </a:custGeom>
              <a:solidFill>
                <a:srgbClr val="E0E0E0"/>
              </a:solidFill>
              <a:ln w="9525" cap="flat">
                <a:noFill/>
                <a:prstDash val="solid"/>
                <a:miter/>
              </a:ln>
            </p:spPr>
            <p:txBody>
              <a:bodyPr rtlCol="0" anchor="ctr"/>
              <a:lstStyle/>
              <a:p>
                <a:endParaRPr lang="zh-CN" altLang="en-US"/>
              </a:p>
            </p:txBody>
          </p:sp>
          <p:sp>
            <p:nvSpPr>
              <p:cNvPr id="461" name="任意多边形: 形状 460"/>
              <p:cNvSpPr/>
              <p:nvPr/>
            </p:nvSpPr>
            <p:spPr>
              <a:xfrm>
                <a:off x="7731442" y="4512373"/>
                <a:ext cx="215550" cy="125539"/>
              </a:xfrm>
              <a:custGeom>
                <a:avLst/>
                <a:gdLst>
                  <a:gd name="connsiteX0" fmla="*/ 0 w 215550"/>
                  <a:gd name="connsiteY0" fmla="*/ 0 h 125539"/>
                  <a:gd name="connsiteX1" fmla="*/ 8858 w 215550"/>
                  <a:gd name="connsiteY1" fmla="*/ 4286 h 125539"/>
                  <a:gd name="connsiteX2" fmla="*/ 32290 w 215550"/>
                  <a:gd name="connsiteY2" fmla="*/ 17240 h 125539"/>
                  <a:gd name="connsiteX3" fmla="*/ 108490 w 215550"/>
                  <a:gd name="connsiteY3" fmla="*/ 61151 h 125539"/>
                  <a:gd name="connsiteX4" fmla="*/ 184690 w 215550"/>
                  <a:gd name="connsiteY4" fmla="*/ 106013 h 125539"/>
                  <a:gd name="connsiteX5" fmla="*/ 207454 w 215550"/>
                  <a:gd name="connsiteY5" fmla="*/ 120015 h 125539"/>
                  <a:gd name="connsiteX6" fmla="*/ 215551 w 215550"/>
                  <a:gd name="connsiteY6" fmla="*/ 125539 h 125539"/>
                  <a:gd name="connsiteX7" fmla="*/ 206693 w 215550"/>
                  <a:gd name="connsiteY7" fmla="*/ 121253 h 125539"/>
                  <a:gd name="connsiteX8" fmla="*/ 183832 w 215550"/>
                  <a:gd name="connsiteY8" fmla="*/ 108395 h 125539"/>
                  <a:gd name="connsiteX9" fmla="*/ 107632 w 215550"/>
                  <a:gd name="connsiteY9" fmla="*/ 64484 h 125539"/>
                  <a:gd name="connsiteX10" fmla="*/ 31432 w 215550"/>
                  <a:gd name="connsiteY10" fmla="*/ 19621 h 125539"/>
                  <a:gd name="connsiteX11" fmla="*/ 8572 w 215550"/>
                  <a:gd name="connsiteY11" fmla="*/ 5620 h 125539"/>
                  <a:gd name="connsiteX12" fmla="*/ 0 w 215550"/>
                  <a:gd name="connsiteY12" fmla="*/ 0 h 125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550" h="125539">
                    <a:moveTo>
                      <a:pt x="0" y="0"/>
                    </a:moveTo>
                    <a:cubicBezTo>
                      <a:pt x="3068" y="1178"/>
                      <a:pt x="6031" y="2611"/>
                      <a:pt x="8858" y="4286"/>
                    </a:cubicBezTo>
                    <a:lnTo>
                      <a:pt x="32290" y="17240"/>
                    </a:lnTo>
                    <a:cubicBezTo>
                      <a:pt x="52006" y="28289"/>
                      <a:pt x="79057" y="43815"/>
                      <a:pt x="108490" y="61151"/>
                    </a:cubicBezTo>
                    <a:cubicBezTo>
                      <a:pt x="137922" y="78486"/>
                      <a:pt x="165163" y="94393"/>
                      <a:pt x="184690" y="106013"/>
                    </a:cubicBezTo>
                    <a:lnTo>
                      <a:pt x="207454" y="120015"/>
                    </a:lnTo>
                    <a:cubicBezTo>
                      <a:pt x="210336" y="121573"/>
                      <a:pt x="213049" y="123424"/>
                      <a:pt x="215551" y="125539"/>
                    </a:cubicBezTo>
                    <a:cubicBezTo>
                      <a:pt x="212438" y="124468"/>
                      <a:pt x="209465" y="123029"/>
                      <a:pt x="206693" y="121253"/>
                    </a:cubicBezTo>
                    <a:lnTo>
                      <a:pt x="183832" y="108395"/>
                    </a:lnTo>
                    <a:cubicBezTo>
                      <a:pt x="164211" y="97346"/>
                      <a:pt x="137065" y="81820"/>
                      <a:pt x="107632" y="64484"/>
                    </a:cubicBezTo>
                    <a:cubicBezTo>
                      <a:pt x="78200" y="47149"/>
                      <a:pt x="50482" y="31052"/>
                      <a:pt x="31432" y="19621"/>
                    </a:cubicBezTo>
                    <a:lnTo>
                      <a:pt x="8572" y="5620"/>
                    </a:lnTo>
                    <a:cubicBezTo>
                      <a:pt x="5526" y="4051"/>
                      <a:pt x="2653" y="2168"/>
                      <a:pt x="0" y="0"/>
                    </a:cubicBezTo>
                    <a:close/>
                  </a:path>
                </a:pathLst>
              </a:custGeom>
              <a:solidFill>
                <a:srgbClr val="E0E0E0"/>
              </a:solidFill>
              <a:ln w="9525" cap="flat">
                <a:noFill/>
                <a:prstDash val="solid"/>
                <a:miter/>
              </a:ln>
            </p:spPr>
            <p:txBody>
              <a:bodyPr rtlCol="0" anchor="ctr"/>
              <a:lstStyle/>
              <a:p>
                <a:endParaRPr lang="zh-CN" altLang="en-US"/>
              </a:p>
            </p:txBody>
          </p:sp>
          <p:sp>
            <p:nvSpPr>
              <p:cNvPr id="462" name="任意多边形: 形状 461"/>
              <p:cNvSpPr/>
              <p:nvPr/>
            </p:nvSpPr>
            <p:spPr>
              <a:xfrm>
                <a:off x="7942897" y="4487703"/>
                <a:ext cx="223932" cy="145828"/>
              </a:xfrm>
              <a:custGeom>
                <a:avLst/>
                <a:gdLst>
                  <a:gd name="connsiteX0" fmla="*/ 0 w 223932"/>
                  <a:gd name="connsiteY0" fmla="*/ 145828 h 145828"/>
                  <a:gd name="connsiteX1" fmla="*/ 8763 w 223932"/>
                  <a:gd name="connsiteY1" fmla="*/ 139922 h 145828"/>
                  <a:gd name="connsiteX2" fmla="*/ 33242 w 223932"/>
                  <a:gd name="connsiteY2" fmla="*/ 125063 h 145828"/>
                  <a:gd name="connsiteX3" fmla="*/ 113252 w 223932"/>
                  <a:gd name="connsiteY3" fmla="*/ 74771 h 145828"/>
                  <a:gd name="connsiteX4" fmla="*/ 191548 w 223932"/>
                  <a:gd name="connsiteY4" fmla="*/ 21908 h 145828"/>
                  <a:gd name="connsiteX5" fmla="*/ 215075 w 223932"/>
                  <a:gd name="connsiteY5" fmla="*/ 5620 h 145828"/>
                  <a:gd name="connsiteX6" fmla="*/ 223933 w 223932"/>
                  <a:gd name="connsiteY6" fmla="*/ 0 h 145828"/>
                  <a:gd name="connsiteX7" fmla="*/ 215932 w 223932"/>
                  <a:gd name="connsiteY7" fmla="*/ 6858 h 145828"/>
                  <a:gd name="connsiteX8" fmla="*/ 193167 w 223932"/>
                  <a:gd name="connsiteY8" fmla="*/ 24194 h 145828"/>
                  <a:gd name="connsiteX9" fmla="*/ 115348 w 223932"/>
                  <a:gd name="connsiteY9" fmla="*/ 78010 h 145828"/>
                  <a:gd name="connsiteX10" fmla="*/ 34576 w 223932"/>
                  <a:gd name="connsiteY10" fmla="*/ 127349 h 145828"/>
                  <a:gd name="connsiteX11" fmla="*/ 9525 w 223932"/>
                  <a:gd name="connsiteY11" fmla="*/ 141256 h 145828"/>
                  <a:gd name="connsiteX12" fmla="*/ 0 w 223932"/>
                  <a:gd name="connsiteY12" fmla="*/ 145828 h 1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932" h="145828">
                    <a:moveTo>
                      <a:pt x="0" y="145828"/>
                    </a:moveTo>
                    <a:cubicBezTo>
                      <a:pt x="2690" y="143536"/>
                      <a:pt x="5630" y="141555"/>
                      <a:pt x="8763" y="139922"/>
                    </a:cubicBezTo>
                    <a:lnTo>
                      <a:pt x="33242" y="125063"/>
                    </a:lnTo>
                    <a:cubicBezTo>
                      <a:pt x="53912" y="112490"/>
                      <a:pt x="82391" y="94964"/>
                      <a:pt x="113252" y="74771"/>
                    </a:cubicBezTo>
                    <a:cubicBezTo>
                      <a:pt x="144113" y="54578"/>
                      <a:pt x="171736" y="35814"/>
                      <a:pt x="191548" y="21908"/>
                    </a:cubicBezTo>
                    <a:lnTo>
                      <a:pt x="215075" y="5620"/>
                    </a:lnTo>
                    <a:cubicBezTo>
                      <a:pt x="217827" y="3448"/>
                      <a:pt x="220795" y="1565"/>
                      <a:pt x="223933" y="0"/>
                    </a:cubicBezTo>
                    <a:cubicBezTo>
                      <a:pt x="221479" y="2523"/>
                      <a:pt x="218801" y="4819"/>
                      <a:pt x="215932" y="6858"/>
                    </a:cubicBezTo>
                    <a:cubicBezTo>
                      <a:pt x="210693" y="11049"/>
                      <a:pt x="202883" y="16954"/>
                      <a:pt x="193167" y="24194"/>
                    </a:cubicBezTo>
                    <a:cubicBezTo>
                      <a:pt x="173641" y="38576"/>
                      <a:pt x="146304" y="57912"/>
                      <a:pt x="115348" y="78010"/>
                    </a:cubicBezTo>
                    <a:cubicBezTo>
                      <a:pt x="84392" y="98108"/>
                      <a:pt x="55626" y="115348"/>
                      <a:pt x="34576" y="127349"/>
                    </a:cubicBezTo>
                    <a:cubicBezTo>
                      <a:pt x="24098" y="133350"/>
                      <a:pt x="15526" y="138113"/>
                      <a:pt x="9525" y="141256"/>
                    </a:cubicBezTo>
                    <a:cubicBezTo>
                      <a:pt x="6482" y="143041"/>
                      <a:pt x="3296" y="144570"/>
                      <a:pt x="0" y="145828"/>
                    </a:cubicBezTo>
                    <a:close/>
                  </a:path>
                </a:pathLst>
              </a:custGeom>
              <a:solidFill>
                <a:srgbClr val="E0E0E0"/>
              </a:solidFill>
              <a:ln w="9525" cap="flat">
                <a:noFill/>
                <a:prstDash val="solid"/>
                <a:miter/>
              </a:ln>
            </p:spPr>
            <p:txBody>
              <a:bodyPr rtlCol="0" anchor="ctr"/>
              <a:lstStyle/>
              <a:p>
                <a:endParaRPr lang="zh-CN" altLang="en-US"/>
              </a:p>
            </p:txBody>
          </p:sp>
          <p:sp>
            <p:nvSpPr>
              <p:cNvPr id="463" name="任意多边形: 形状 462"/>
              <p:cNvSpPr/>
              <p:nvPr/>
            </p:nvSpPr>
            <p:spPr>
              <a:xfrm>
                <a:off x="7815738" y="4807267"/>
                <a:ext cx="278511" cy="688085"/>
              </a:xfrm>
              <a:custGeom>
                <a:avLst/>
                <a:gdLst>
                  <a:gd name="connsiteX0" fmla="*/ 278511 w 278511"/>
                  <a:gd name="connsiteY0" fmla="*/ 0 h 688085"/>
                  <a:gd name="connsiteX1" fmla="*/ 0 w 278511"/>
                  <a:gd name="connsiteY1" fmla="*/ 0 h 688085"/>
                  <a:gd name="connsiteX2" fmla="*/ 90869 w 278511"/>
                  <a:gd name="connsiteY2" fmla="*/ 688086 h 688085"/>
                  <a:gd name="connsiteX3" fmla="*/ 187547 w 278511"/>
                  <a:gd name="connsiteY3" fmla="*/ 688086 h 688085"/>
                  <a:gd name="connsiteX4" fmla="*/ 278511 w 278511"/>
                  <a:gd name="connsiteY4" fmla="*/ 0 h 68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511" h="688085">
                    <a:moveTo>
                      <a:pt x="278511" y="0"/>
                    </a:moveTo>
                    <a:lnTo>
                      <a:pt x="0" y="0"/>
                    </a:lnTo>
                    <a:lnTo>
                      <a:pt x="90869" y="688086"/>
                    </a:lnTo>
                    <a:lnTo>
                      <a:pt x="187547" y="688086"/>
                    </a:lnTo>
                    <a:lnTo>
                      <a:pt x="278511" y="0"/>
                    </a:lnTo>
                    <a:close/>
                  </a:path>
                </a:pathLst>
              </a:custGeom>
              <a:solidFill>
                <a:srgbClr val="E0E0E0"/>
              </a:solidFill>
              <a:ln w="9525" cap="flat">
                <a:noFill/>
                <a:prstDash val="solid"/>
                <a:miter/>
              </a:ln>
            </p:spPr>
            <p:txBody>
              <a:bodyPr rtlCol="0" anchor="ctr"/>
              <a:lstStyle/>
              <a:p>
                <a:endParaRPr lang="zh-CN" altLang="en-US"/>
              </a:p>
            </p:txBody>
          </p:sp>
          <p:sp>
            <p:nvSpPr>
              <p:cNvPr id="464" name="任意多边形: 形状 463"/>
              <p:cNvSpPr/>
              <p:nvPr/>
            </p:nvSpPr>
            <p:spPr>
              <a:xfrm>
                <a:off x="7830121" y="4864131"/>
                <a:ext cx="250793" cy="61722"/>
              </a:xfrm>
              <a:custGeom>
                <a:avLst/>
                <a:gdLst>
                  <a:gd name="connsiteX0" fmla="*/ 0 w 250793"/>
                  <a:gd name="connsiteY0" fmla="*/ 27718 h 61722"/>
                  <a:gd name="connsiteX1" fmla="*/ 1524 w 250793"/>
                  <a:gd name="connsiteY1" fmla="*/ 30099 h 61722"/>
                  <a:gd name="connsiteX2" fmla="*/ 8192 w 250793"/>
                  <a:gd name="connsiteY2" fmla="*/ 34957 h 61722"/>
                  <a:gd name="connsiteX3" fmla="*/ 37529 w 250793"/>
                  <a:gd name="connsiteY3" fmla="*/ 31719 h 61722"/>
                  <a:gd name="connsiteX4" fmla="*/ 73629 w 250793"/>
                  <a:gd name="connsiteY4" fmla="*/ 7906 h 61722"/>
                  <a:gd name="connsiteX5" fmla="*/ 124873 w 250793"/>
                  <a:gd name="connsiteY5" fmla="*/ 8954 h 61722"/>
                  <a:gd name="connsiteX6" fmla="*/ 172498 w 250793"/>
                  <a:gd name="connsiteY6" fmla="*/ 32100 h 61722"/>
                  <a:gd name="connsiteX7" fmla="*/ 211265 w 250793"/>
                  <a:gd name="connsiteY7" fmla="*/ 52864 h 61722"/>
                  <a:gd name="connsiteX8" fmla="*/ 239840 w 250793"/>
                  <a:gd name="connsiteY8" fmla="*/ 61151 h 61722"/>
                  <a:gd name="connsiteX9" fmla="*/ 247936 w 250793"/>
                  <a:gd name="connsiteY9" fmla="*/ 61722 h 61722"/>
                  <a:gd name="connsiteX10" fmla="*/ 250794 w 250793"/>
                  <a:gd name="connsiteY10" fmla="*/ 61722 h 61722"/>
                  <a:gd name="connsiteX11" fmla="*/ 212694 w 250793"/>
                  <a:gd name="connsiteY11" fmla="*/ 50197 h 61722"/>
                  <a:gd name="connsiteX12" fmla="*/ 174594 w 250793"/>
                  <a:gd name="connsiteY12" fmla="*/ 28766 h 61722"/>
                  <a:gd name="connsiteX13" fmla="*/ 126111 w 250793"/>
                  <a:gd name="connsiteY13" fmla="*/ 4858 h 61722"/>
                  <a:gd name="connsiteX14" fmla="*/ 72105 w 250793"/>
                  <a:gd name="connsiteY14" fmla="*/ 4287 h 61722"/>
                  <a:gd name="connsiteX15" fmla="*/ 51721 w 250793"/>
                  <a:gd name="connsiteY15" fmla="*/ 16860 h 61722"/>
                  <a:gd name="connsiteX16" fmla="*/ 35814 w 250793"/>
                  <a:gd name="connsiteY16" fmla="*/ 29242 h 61722"/>
                  <a:gd name="connsiteX17" fmla="*/ 8668 w 250793"/>
                  <a:gd name="connsiteY17" fmla="*/ 34005 h 61722"/>
                  <a:gd name="connsiteX18" fmla="*/ 0 w 250793"/>
                  <a:gd name="connsiteY18" fmla="*/ 27718 h 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0793" h="61722">
                    <a:moveTo>
                      <a:pt x="0" y="27718"/>
                    </a:moveTo>
                    <a:cubicBezTo>
                      <a:pt x="351" y="28602"/>
                      <a:pt x="869" y="29410"/>
                      <a:pt x="1524" y="30099"/>
                    </a:cubicBezTo>
                    <a:cubicBezTo>
                      <a:pt x="3299" y="32258"/>
                      <a:pt x="5593" y="33929"/>
                      <a:pt x="8192" y="34957"/>
                    </a:cubicBezTo>
                    <a:cubicBezTo>
                      <a:pt x="17947" y="38457"/>
                      <a:pt x="28772" y="37262"/>
                      <a:pt x="37529" y="31719"/>
                    </a:cubicBezTo>
                    <a:cubicBezTo>
                      <a:pt x="48768" y="25528"/>
                      <a:pt x="58579" y="13336"/>
                      <a:pt x="73629" y="7906"/>
                    </a:cubicBezTo>
                    <a:cubicBezTo>
                      <a:pt x="90351" y="2548"/>
                      <a:pt x="108383" y="2916"/>
                      <a:pt x="124873" y="8954"/>
                    </a:cubicBezTo>
                    <a:cubicBezTo>
                      <a:pt x="141631" y="14702"/>
                      <a:pt x="157624" y="22475"/>
                      <a:pt x="172498" y="32100"/>
                    </a:cubicBezTo>
                    <a:cubicBezTo>
                      <a:pt x="184947" y="39871"/>
                      <a:pt x="197898" y="46808"/>
                      <a:pt x="211265" y="52864"/>
                    </a:cubicBezTo>
                    <a:cubicBezTo>
                      <a:pt x="220368" y="56916"/>
                      <a:pt x="229982" y="59705"/>
                      <a:pt x="239840" y="61151"/>
                    </a:cubicBezTo>
                    <a:cubicBezTo>
                      <a:pt x="242523" y="61522"/>
                      <a:pt x="245228" y="61713"/>
                      <a:pt x="247936" y="61722"/>
                    </a:cubicBezTo>
                    <a:cubicBezTo>
                      <a:pt x="249746" y="61722"/>
                      <a:pt x="250794" y="61722"/>
                      <a:pt x="250794" y="61722"/>
                    </a:cubicBezTo>
                    <a:cubicBezTo>
                      <a:pt x="237613" y="59701"/>
                      <a:pt x="224785" y="55820"/>
                      <a:pt x="212694" y="50197"/>
                    </a:cubicBezTo>
                    <a:cubicBezTo>
                      <a:pt x="199592" y="43792"/>
                      <a:pt x="186871" y="36636"/>
                      <a:pt x="174594" y="28766"/>
                    </a:cubicBezTo>
                    <a:cubicBezTo>
                      <a:pt x="159525" y="18752"/>
                      <a:pt x="143230" y="10717"/>
                      <a:pt x="126111" y="4858"/>
                    </a:cubicBezTo>
                    <a:cubicBezTo>
                      <a:pt x="108689" y="-1417"/>
                      <a:pt x="89656" y="-1619"/>
                      <a:pt x="72105" y="4287"/>
                    </a:cubicBezTo>
                    <a:cubicBezTo>
                      <a:pt x="64666" y="7330"/>
                      <a:pt x="57779" y="11577"/>
                      <a:pt x="51721" y="16860"/>
                    </a:cubicBezTo>
                    <a:cubicBezTo>
                      <a:pt x="46686" y="21320"/>
                      <a:pt x="41373" y="25456"/>
                      <a:pt x="35814" y="29242"/>
                    </a:cubicBezTo>
                    <a:cubicBezTo>
                      <a:pt x="27890" y="34707"/>
                      <a:pt x="17978" y="36446"/>
                      <a:pt x="8668" y="34005"/>
                    </a:cubicBezTo>
                    <a:cubicBezTo>
                      <a:pt x="5427" y="32442"/>
                      <a:pt x="2492" y="30313"/>
                      <a:pt x="0" y="27718"/>
                    </a:cubicBezTo>
                    <a:close/>
                  </a:path>
                </a:pathLst>
              </a:custGeom>
              <a:solidFill>
                <a:srgbClr val="F5F5F5"/>
              </a:solidFill>
              <a:ln w="9525" cap="flat">
                <a:noFill/>
                <a:prstDash val="solid"/>
                <a:miter/>
              </a:ln>
            </p:spPr>
            <p:txBody>
              <a:bodyPr rtlCol="0" anchor="ctr"/>
              <a:lstStyle/>
              <a:p>
                <a:endParaRPr lang="zh-CN" altLang="en-US"/>
              </a:p>
            </p:txBody>
          </p:sp>
          <p:sp>
            <p:nvSpPr>
              <p:cNvPr id="465" name="任意多边形: 形状 464"/>
              <p:cNvSpPr/>
              <p:nvPr/>
            </p:nvSpPr>
            <p:spPr>
              <a:xfrm>
                <a:off x="7840295" y="4968049"/>
                <a:ext cx="235570" cy="50482"/>
              </a:xfrm>
              <a:custGeom>
                <a:avLst/>
                <a:gdLst>
                  <a:gd name="connsiteX0" fmla="*/ 17 w 235570"/>
                  <a:gd name="connsiteY0" fmla="*/ 50483 h 50482"/>
                  <a:gd name="connsiteX1" fmla="*/ 6590 w 235570"/>
                  <a:gd name="connsiteY1" fmla="*/ 43148 h 50482"/>
                  <a:gd name="connsiteX2" fmla="*/ 28783 w 235570"/>
                  <a:gd name="connsiteY2" fmla="*/ 29051 h 50482"/>
                  <a:gd name="connsiteX3" fmla="*/ 67550 w 235570"/>
                  <a:gd name="connsiteY3" fmla="*/ 23146 h 50482"/>
                  <a:gd name="connsiteX4" fmla="*/ 116032 w 235570"/>
                  <a:gd name="connsiteY4" fmla="*/ 29813 h 50482"/>
                  <a:gd name="connsiteX5" fmla="*/ 165657 w 235570"/>
                  <a:gd name="connsiteY5" fmla="*/ 31813 h 50482"/>
                  <a:gd name="connsiteX6" fmla="*/ 204710 w 235570"/>
                  <a:gd name="connsiteY6" fmla="*/ 20669 h 50482"/>
                  <a:gd name="connsiteX7" fmla="*/ 228141 w 235570"/>
                  <a:gd name="connsiteY7" fmla="*/ 6763 h 50482"/>
                  <a:gd name="connsiteX8" fmla="*/ 235570 w 235570"/>
                  <a:gd name="connsiteY8" fmla="*/ 0 h 50482"/>
                  <a:gd name="connsiteX9" fmla="*/ 203376 w 235570"/>
                  <a:gd name="connsiteY9" fmla="*/ 17716 h 50482"/>
                  <a:gd name="connsiteX10" fmla="*/ 165276 w 235570"/>
                  <a:gd name="connsiteY10" fmla="*/ 27717 h 50482"/>
                  <a:gd name="connsiteX11" fmla="*/ 116794 w 235570"/>
                  <a:gd name="connsiteY11" fmla="*/ 25336 h 50482"/>
                  <a:gd name="connsiteX12" fmla="*/ 67740 w 235570"/>
                  <a:gd name="connsiteY12" fmla="*/ 18954 h 50482"/>
                  <a:gd name="connsiteX13" fmla="*/ 27735 w 235570"/>
                  <a:gd name="connsiteY13" fmla="*/ 26003 h 50482"/>
                  <a:gd name="connsiteX14" fmla="*/ 5351 w 235570"/>
                  <a:gd name="connsiteY14" fmla="*/ 41910 h 50482"/>
                  <a:gd name="connsiteX15" fmla="*/ 1160 w 235570"/>
                  <a:gd name="connsiteY15" fmla="*/ 48101 h 50482"/>
                  <a:gd name="connsiteX16" fmla="*/ 17 w 235570"/>
                  <a:gd name="connsiteY16" fmla="*/ 50483 h 5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5570" h="50482">
                    <a:moveTo>
                      <a:pt x="17" y="50483"/>
                    </a:moveTo>
                    <a:cubicBezTo>
                      <a:pt x="17" y="50483"/>
                      <a:pt x="2208" y="47625"/>
                      <a:pt x="6590" y="43148"/>
                    </a:cubicBezTo>
                    <a:cubicBezTo>
                      <a:pt x="12874" y="36891"/>
                      <a:pt x="20448" y="32080"/>
                      <a:pt x="28783" y="29051"/>
                    </a:cubicBezTo>
                    <a:cubicBezTo>
                      <a:pt x="41173" y="24484"/>
                      <a:pt x="54361" y="22475"/>
                      <a:pt x="67550" y="23146"/>
                    </a:cubicBezTo>
                    <a:cubicBezTo>
                      <a:pt x="83829" y="24403"/>
                      <a:pt x="100018" y="26630"/>
                      <a:pt x="116032" y="29813"/>
                    </a:cubicBezTo>
                    <a:cubicBezTo>
                      <a:pt x="132380" y="32960"/>
                      <a:pt x="149109" y="33635"/>
                      <a:pt x="165657" y="31813"/>
                    </a:cubicBezTo>
                    <a:cubicBezTo>
                      <a:pt x="179167" y="30114"/>
                      <a:pt x="192337" y="26356"/>
                      <a:pt x="204710" y="20669"/>
                    </a:cubicBezTo>
                    <a:cubicBezTo>
                      <a:pt x="212993" y="16882"/>
                      <a:pt x="220848" y="12220"/>
                      <a:pt x="228141" y="6763"/>
                    </a:cubicBezTo>
                    <a:cubicBezTo>
                      <a:pt x="230970" y="4929"/>
                      <a:pt x="233480" y="2645"/>
                      <a:pt x="235570" y="0"/>
                    </a:cubicBezTo>
                    <a:cubicBezTo>
                      <a:pt x="225350" y="6789"/>
                      <a:pt x="214581" y="12716"/>
                      <a:pt x="203376" y="17716"/>
                    </a:cubicBezTo>
                    <a:cubicBezTo>
                      <a:pt x="191207" y="22818"/>
                      <a:pt x="178381" y="26185"/>
                      <a:pt x="165276" y="27717"/>
                    </a:cubicBezTo>
                    <a:cubicBezTo>
                      <a:pt x="149084" y="29203"/>
                      <a:pt x="132762" y="28401"/>
                      <a:pt x="116794" y="25336"/>
                    </a:cubicBezTo>
                    <a:cubicBezTo>
                      <a:pt x="100605" y="22102"/>
                      <a:pt x="84217" y="19970"/>
                      <a:pt x="67740" y="18954"/>
                    </a:cubicBezTo>
                    <a:cubicBezTo>
                      <a:pt x="54062" y="18521"/>
                      <a:pt x="40441" y="20921"/>
                      <a:pt x="27735" y="26003"/>
                    </a:cubicBezTo>
                    <a:cubicBezTo>
                      <a:pt x="19122" y="29463"/>
                      <a:pt x="11452" y="34914"/>
                      <a:pt x="5351" y="41910"/>
                    </a:cubicBezTo>
                    <a:cubicBezTo>
                      <a:pt x="3771" y="43843"/>
                      <a:pt x="2368" y="45915"/>
                      <a:pt x="1160" y="48101"/>
                    </a:cubicBezTo>
                    <a:cubicBezTo>
                      <a:pt x="208" y="49625"/>
                      <a:pt x="-78" y="50387"/>
                      <a:pt x="17" y="50483"/>
                    </a:cubicBezTo>
                    <a:close/>
                  </a:path>
                </a:pathLst>
              </a:custGeom>
              <a:solidFill>
                <a:srgbClr val="F5F5F5"/>
              </a:solidFill>
              <a:ln w="9525" cap="flat">
                <a:noFill/>
                <a:prstDash val="solid"/>
                <a:miter/>
              </a:ln>
            </p:spPr>
            <p:txBody>
              <a:bodyPr rtlCol="0" anchor="ctr"/>
              <a:lstStyle/>
              <a:p>
                <a:endParaRPr lang="zh-CN" altLang="en-US"/>
              </a:p>
            </p:txBody>
          </p:sp>
          <p:sp>
            <p:nvSpPr>
              <p:cNvPr id="466" name="任意多边形: 形状 465"/>
              <p:cNvSpPr/>
              <p:nvPr/>
            </p:nvSpPr>
            <p:spPr>
              <a:xfrm>
                <a:off x="7856124" y="5067109"/>
                <a:ext cx="206501" cy="29960"/>
              </a:xfrm>
              <a:custGeom>
                <a:avLst/>
                <a:gdLst>
                  <a:gd name="connsiteX0" fmla="*/ 206502 w 206501"/>
                  <a:gd name="connsiteY0" fmla="*/ 19241 h 29960"/>
                  <a:gd name="connsiteX1" fmla="*/ 198882 w 206501"/>
                  <a:gd name="connsiteY1" fmla="*/ 15240 h 29960"/>
                  <a:gd name="connsiteX2" fmla="*/ 175736 w 206501"/>
                  <a:gd name="connsiteY2" fmla="*/ 10287 h 29960"/>
                  <a:gd name="connsiteX3" fmla="*/ 140875 w 206501"/>
                  <a:gd name="connsiteY3" fmla="*/ 12287 h 29960"/>
                  <a:gd name="connsiteX4" fmla="*/ 99346 w 206501"/>
                  <a:gd name="connsiteY4" fmla="*/ 21050 h 29960"/>
                  <a:gd name="connsiteX5" fmla="*/ 57912 w 206501"/>
                  <a:gd name="connsiteY5" fmla="*/ 25718 h 29960"/>
                  <a:gd name="connsiteX6" fmla="*/ 24955 w 206501"/>
                  <a:gd name="connsiteY6" fmla="*/ 18574 h 29960"/>
                  <a:gd name="connsiteX7" fmla="*/ 0 w 206501"/>
                  <a:gd name="connsiteY7" fmla="*/ 0 h 29960"/>
                  <a:gd name="connsiteX8" fmla="*/ 4667 w 206501"/>
                  <a:gd name="connsiteY8" fmla="*/ 7334 h 29960"/>
                  <a:gd name="connsiteX9" fmla="*/ 23717 w 206501"/>
                  <a:gd name="connsiteY9" fmla="*/ 21526 h 29960"/>
                  <a:gd name="connsiteX10" fmla="*/ 57817 w 206501"/>
                  <a:gd name="connsiteY10" fmla="*/ 29908 h 29960"/>
                  <a:gd name="connsiteX11" fmla="*/ 100393 w 206501"/>
                  <a:gd name="connsiteY11" fmla="*/ 25527 h 29960"/>
                  <a:gd name="connsiteX12" fmla="*/ 141637 w 206501"/>
                  <a:gd name="connsiteY12" fmla="*/ 16002 h 29960"/>
                  <a:gd name="connsiteX13" fmla="*/ 175641 w 206501"/>
                  <a:gd name="connsiteY13" fmla="*/ 13049 h 29960"/>
                  <a:gd name="connsiteX14" fmla="*/ 206502 w 206501"/>
                  <a:gd name="connsiteY14" fmla="*/ 19241 h 2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6501" h="29960">
                    <a:moveTo>
                      <a:pt x="206502" y="19241"/>
                    </a:moveTo>
                    <a:cubicBezTo>
                      <a:pt x="204263" y="17399"/>
                      <a:pt x="201669" y="16037"/>
                      <a:pt x="198882" y="15240"/>
                    </a:cubicBezTo>
                    <a:cubicBezTo>
                      <a:pt x="191455" y="12452"/>
                      <a:pt x="183654" y="10783"/>
                      <a:pt x="175736" y="10287"/>
                    </a:cubicBezTo>
                    <a:cubicBezTo>
                      <a:pt x="164078" y="9513"/>
                      <a:pt x="152368" y="10184"/>
                      <a:pt x="140875" y="12287"/>
                    </a:cubicBezTo>
                    <a:cubicBezTo>
                      <a:pt x="127921" y="14383"/>
                      <a:pt x="114014" y="17907"/>
                      <a:pt x="99346" y="21050"/>
                    </a:cubicBezTo>
                    <a:cubicBezTo>
                      <a:pt x="85768" y="24242"/>
                      <a:pt x="71859" y="25809"/>
                      <a:pt x="57912" y="25718"/>
                    </a:cubicBezTo>
                    <a:cubicBezTo>
                      <a:pt x="46576" y="25420"/>
                      <a:pt x="35397" y="22997"/>
                      <a:pt x="24955" y="18574"/>
                    </a:cubicBezTo>
                    <a:cubicBezTo>
                      <a:pt x="15418" y="14216"/>
                      <a:pt x="6913" y="7885"/>
                      <a:pt x="0" y="0"/>
                    </a:cubicBezTo>
                    <a:cubicBezTo>
                      <a:pt x="1033" y="2740"/>
                      <a:pt x="2623" y="5237"/>
                      <a:pt x="4667" y="7334"/>
                    </a:cubicBezTo>
                    <a:cubicBezTo>
                      <a:pt x="10001" y="13295"/>
                      <a:pt x="16480" y="18121"/>
                      <a:pt x="23717" y="21526"/>
                    </a:cubicBezTo>
                    <a:cubicBezTo>
                      <a:pt x="34401" y="26595"/>
                      <a:pt x="46001" y="29446"/>
                      <a:pt x="57817" y="29908"/>
                    </a:cubicBezTo>
                    <a:cubicBezTo>
                      <a:pt x="72137" y="30264"/>
                      <a:pt x="86445" y="28791"/>
                      <a:pt x="100393" y="25527"/>
                    </a:cubicBezTo>
                    <a:cubicBezTo>
                      <a:pt x="115157" y="22384"/>
                      <a:pt x="128968" y="18669"/>
                      <a:pt x="141637" y="16002"/>
                    </a:cubicBezTo>
                    <a:cubicBezTo>
                      <a:pt x="152843" y="13873"/>
                      <a:pt x="164236" y="12884"/>
                      <a:pt x="175641" y="13049"/>
                    </a:cubicBezTo>
                    <a:cubicBezTo>
                      <a:pt x="186153" y="13765"/>
                      <a:pt x="196528" y="15846"/>
                      <a:pt x="206502" y="19241"/>
                    </a:cubicBezTo>
                    <a:close/>
                  </a:path>
                </a:pathLst>
              </a:custGeom>
              <a:solidFill>
                <a:srgbClr val="F5F5F5"/>
              </a:solidFill>
              <a:ln w="9525" cap="flat">
                <a:noFill/>
                <a:prstDash val="solid"/>
                <a:miter/>
              </a:ln>
            </p:spPr>
            <p:txBody>
              <a:bodyPr rtlCol="0" anchor="ctr"/>
              <a:lstStyle/>
              <a:p>
                <a:endParaRPr lang="zh-CN" altLang="en-US"/>
              </a:p>
            </p:txBody>
          </p:sp>
          <p:sp>
            <p:nvSpPr>
              <p:cNvPr id="467" name="任意多边形: 形状 466"/>
              <p:cNvSpPr/>
              <p:nvPr/>
            </p:nvSpPr>
            <p:spPr>
              <a:xfrm>
                <a:off x="7864887" y="5165502"/>
                <a:ext cx="180593" cy="34526"/>
              </a:xfrm>
              <a:custGeom>
                <a:avLst/>
                <a:gdLst>
                  <a:gd name="connsiteX0" fmla="*/ 0 w 180593"/>
                  <a:gd name="connsiteY0" fmla="*/ 16097 h 34526"/>
                  <a:gd name="connsiteX1" fmla="*/ 27051 w 180593"/>
                  <a:gd name="connsiteY1" fmla="*/ 13430 h 34526"/>
                  <a:gd name="connsiteX2" fmla="*/ 55626 w 180593"/>
                  <a:gd name="connsiteY2" fmla="*/ 24003 h 34526"/>
                  <a:gd name="connsiteX3" fmla="*/ 92392 w 180593"/>
                  <a:gd name="connsiteY3" fmla="*/ 34099 h 34526"/>
                  <a:gd name="connsiteX4" fmla="*/ 159067 w 180593"/>
                  <a:gd name="connsiteY4" fmla="*/ 18669 h 34526"/>
                  <a:gd name="connsiteX5" fmla="*/ 175641 w 180593"/>
                  <a:gd name="connsiteY5" fmla="*/ 5905 h 34526"/>
                  <a:gd name="connsiteX6" fmla="*/ 180594 w 180593"/>
                  <a:gd name="connsiteY6" fmla="*/ 0 h 34526"/>
                  <a:gd name="connsiteX7" fmla="*/ 157067 w 180593"/>
                  <a:gd name="connsiteY7" fmla="*/ 16097 h 34526"/>
                  <a:gd name="connsiteX8" fmla="*/ 92487 w 180593"/>
                  <a:gd name="connsiteY8" fmla="*/ 29718 h 34526"/>
                  <a:gd name="connsiteX9" fmla="*/ 27622 w 180593"/>
                  <a:gd name="connsiteY9" fmla="*/ 10668 h 34526"/>
                  <a:gd name="connsiteX10" fmla="*/ 6572 w 180593"/>
                  <a:gd name="connsiteY10" fmla="*/ 12478 h 34526"/>
                  <a:gd name="connsiteX11" fmla="*/ 0 w 180593"/>
                  <a:gd name="connsiteY11" fmla="*/ 16097 h 3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593" h="34526">
                    <a:moveTo>
                      <a:pt x="0" y="16097"/>
                    </a:moveTo>
                    <a:cubicBezTo>
                      <a:pt x="8537" y="12480"/>
                      <a:pt x="17972" y="11550"/>
                      <a:pt x="27051" y="13430"/>
                    </a:cubicBezTo>
                    <a:cubicBezTo>
                      <a:pt x="36966" y="15795"/>
                      <a:pt x="46560" y="19344"/>
                      <a:pt x="55626" y="24003"/>
                    </a:cubicBezTo>
                    <a:cubicBezTo>
                      <a:pt x="67187" y="29518"/>
                      <a:pt x="79636" y="32937"/>
                      <a:pt x="92392" y="34099"/>
                    </a:cubicBezTo>
                    <a:cubicBezTo>
                      <a:pt x="115691" y="36155"/>
                      <a:pt x="139041" y="30752"/>
                      <a:pt x="159067" y="18669"/>
                    </a:cubicBezTo>
                    <a:cubicBezTo>
                      <a:pt x="165048" y="15042"/>
                      <a:pt x="170606" y="10761"/>
                      <a:pt x="175641" y="5905"/>
                    </a:cubicBezTo>
                    <a:cubicBezTo>
                      <a:pt x="177567" y="4185"/>
                      <a:pt x="179235" y="2196"/>
                      <a:pt x="180594" y="0"/>
                    </a:cubicBezTo>
                    <a:cubicBezTo>
                      <a:pt x="173050" y="5790"/>
                      <a:pt x="165196" y="11164"/>
                      <a:pt x="157067" y="16097"/>
                    </a:cubicBezTo>
                    <a:cubicBezTo>
                      <a:pt x="137348" y="26889"/>
                      <a:pt x="114885" y="31627"/>
                      <a:pt x="92487" y="29718"/>
                    </a:cubicBezTo>
                    <a:cubicBezTo>
                      <a:pt x="66104" y="28194"/>
                      <a:pt x="45911" y="12478"/>
                      <a:pt x="27622" y="10668"/>
                    </a:cubicBezTo>
                    <a:cubicBezTo>
                      <a:pt x="20568" y="9433"/>
                      <a:pt x="13313" y="10057"/>
                      <a:pt x="6572" y="12478"/>
                    </a:cubicBezTo>
                    <a:cubicBezTo>
                      <a:pt x="4114" y="13118"/>
                      <a:pt x="1855" y="14362"/>
                      <a:pt x="0" y="16097"/>
                    </a:cubicBezTo>
                    <a:close/>
                  </a:path>
                </a:pathLst>
              </a:custGeom>
              <a:solidFill>
                <a:srgbClr val="F5F5F5"/>
              </a:solidFill>
              <a:ln w="9525" cap="flat">
                <a:noFill/>
                <a:prstDash val="solid"/>
                <a:miter/>
              </a:ln>
            </p:spPr>
            <p:txBody>
              <a:bodyPr rtlCol="0" anchor="ctr"/>
              <a:lstStyle/>
              <a:p>
                <a:endParaRPr lang="zh-CN" altLang="en-US"/>
              </a:p>
            </p:txBody>
          </p:sp>
          <p:sp>
            <p:nvSpPr>
              <p:cNvPr id="468" name="任意多边形: 形状 467"/>
              <p:cNvSpPr/>
              <p:nvPr/>
            </p:nvSpPr>
            <p:spPr>
              <a:xfrm>
                <a:off x="7880412" y="5275421"/>
                <a:ext cx="145447" cy="38498"/>
              </a:xfrm>
              <a:custGeom>
                <a:avLst/>
                <a:gdLst>
                  <a:gd name="connsiteX0" fmla="*/ 1 w 145447"/>
                  <a:gd name="connsiteY0" fmla="*/ 38481 h 38498"/>
                  <a:gd name="connsiteX1" fmla="*/ 23242 w 145447"/>
                  <a:gd name="connsiteY1" fmla="*/ 33909 h 38498"/>
                  <a:gd name="connsiteX2" fmla="*/ 74772 w 145447"/>
                  <a:gd name="connsiteY2" fmla="*/ 10382 h 38498"/>
                  <a:gd name="connsiteX3" fmla="*/ 104395 w 145447"/>
                  <a:gd name="connsiteY3" fmla="*/ 4191 h 38498"/>
                  <a:gd name="connsiteX4" fmla="*/ 128207 w 145447"/>
                  <a:gd name="connsiteY4" fmla="*/ 9620 h 38498"/>
                  <a:gd name="connsiteX5" fmla="*/ 145447 w 145447"/>
                  <a:gd name="connsiteY5" fmla="*/ 24479 h 38498"/>
                  <a:gd name="connsiteX6" fmla="*/ 142780 w 145447"/>
                  <a:gd name="connsiteY6" fmla="*/ 18669 h 38498"/>
                  <a:gd name="connsiteX7" fmla="*/ 129731 w 145447"/>
                  <a:gd name="connsiteY7" fmla="*/ 6858 h 38498"/>
                  <a:gd name="connsiteX8" fmla="*/ 104490 w 145447"/>
                  <a:gd name="connsiteY8" fmla="*/ 0 h 38498"/>
                  <a:gd name="connsiteX9" fmla="*/ 73153 w 145447"/>
                  <a:gd name="connsiteY9" fmla="*/ 6191 h 38498"/>
                  <a:gd name="connsiteX10" fmla="*/ 22099 w 145447"/>
                  <a:gd name="connsiteY10" fmla="*/ 30861 h 38498"/>
                  <a:gd name="connsiteX11" fmla="*/ 1 w 145447"/>
                  <a:gd name="connsiteY11" fmla="*/ 38481 h 38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5447" h="38498">
                    <a:moveTo>
                      <a:pt x="1" y="38481"/>
                    </a:moveTo>
                    <a:cubicBezTo>
                      <a:pt x="7990" y="38686"/>
                      <a:pt x="15926" y="37125"/>
                      <a:pt x="23242" y="33909"/>
                    </a:cubicBezTo>
                    <a:cubicBezTo>
                      <a:pt x="37244" y="29146"/>
                      <a:pt x="54579" y="18478"/>
                      <a:pt x="74772" y="10382"/>
                    </a:cubicBezTo>
                    <a:cubicBezTo>
                      <a:pt x="84208" y="6601"/>
                      <a:pt x="94234" y="4505"/>
                      <a:pt x="104395" y="4191"/>
                    </a:cubicBezTo>
                    <a:cubicBezTo>
                      <a:pt x="112638" y="4201"/>
                      <a:pt x="120774" y="6056"/>
                      <a:pt x="128207" y="9620"/>
                    </a:cubicBezTo>
                    <a:cubicBezTo>
                      <a:pt x="134938" y="13302"/>
                      <a:pt x="140813" y="18365"/>
                      <a:pt x="145447" y="24479"/>
                    </a:cubicBezTo>
                    <a:cubicBezTo>
                      <a:pt x="145078" y="22343"/>
                      <a:pt x="144159" y="20341"/>
                      <a:pt x="142780" y="18669"/>
                    </a:cubicBezTo>
                    <a:cubicBezTo>
                      <a:pt x="139412" y="13767"/>
                      <a:pt x="134943" y="9722"/>
                      <a:pt x="129731" y="6858"/>
                    </a:cubicBezTo>
                    <a:cubicBezTo>
                      <a:pt x="122008" y="2535"/>
                      <a:pt x="113339" y="179"/>
                      <a:pt x="104490" y="0"/>
                    </a:cubicBezTo>
                    <a:cubicBezTo>
                      <a:pt x="93744" y="33"/>
                      <a:pt x="83104" y="2136"/>
                      <a:pt x="73153" y="6191"/>
                    </a:cubicBezTo>
                    <a:cubicBezTo>
                      <a:pt x="52198" y="14573"/>
                      <a:pt x="35053" y="25241"/>
                      <a:pt x="22099" y="30861"/>
                    </a:cubicBezTo>
                    <a:cubicBezTo>
                      <a:pt x="9145" y="36480"/>
                      <a:pt x="-95" y="37719"/>
                      <a:pt x="1" y="38481"/>
                    </a:cubicBezTo>
                    <a:close/>
                  </a:path>
                </a:pathLst>
              </a:custGeom>
              <a:solidFill>
                <a:srgbClr val="F5F5F5"/>
              </a:solidFill>
              <a:ln w="9525" cap="flat">
                <a:noFill/>
                <a:prstDash val="solid"/>
                <a:miter/>
              </a:ln>
            </p:spPr>
            <p:txBody>
              <a:bodyPr rtlCol="0" anchor="ctr"/>
              <a:lstStyle/>
              <a:p>
                <a:endParaRPr lang="zh-CN" altLang="en-US"/>
              </a:p>
            </p:txBody>
          </p:sp>
          <p:sp>
            <p:nvSpPr>
              <p:cNvPr id="469" name="任意多边形: 形状 468"/>
              <p:cNvSpPr/>
              <p:nvPr/>
            </p:nvSpPr>
            <p:spPr>
              <a:xfrm>
                <a:off x="7894129" y="5375158"/>
                <a:ext cx="124777" cy="14906"/>
              </a:xfrm>
              <a:custGeom>
                <a:avLst/>
                <a:gdLst>
                  <a:gd name="connsiteX0" fmla="*/ 0 w 124777"/>
                  <a:gd name="connsiteY0" fmla="*/ 180 h 14906"/>
                  <a:gd name="connsiteX1" fmla="*/ 17621 w 124777"/>
                  <a:gd name="connsiteY1" fmla="*/ 5895 h 14906"/>
                  <a:gd name="connsiteX2" fmla="*/ 106394 w 124777"/>
                  <a:gd name="connsiteY2" fmla="*/ 14658 h 14906"/>
                  <a:gd name="connsiteX3" fmla="*/ 124778 w 124777"/>
                  <a:gd name="connsiteY3" fmla="*/ 12468 h 14906"/>
                  <a:gd name="connsiteX4" fmla="*/ 62103 w 124777"/>
                  <a:gd name="connsiteY4" fmla="*/ 8848 h 14906"/>
                  <a:gd name="connsiteX5" fmla="*/ 0 w 124777"/>
                  <a:gd name="connsiteY5" fmla="*/ 180 h 1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777" h="14906">
                    <a:moveTo>
                      <a:pt x="0" y="180"/>
                    </a:moveTo>
                    <a:cubicBezTo>
                      <a:pt x="5565" y="2931"/>
                      <a:pt x="11501" y="4856"/>
                      <a:pt x="17621" y="5895"/>
                    </a:cubicBezTo>
                    <a:cubicBezTo>
                      <a:pt x="46670" y="12877"/>
                      <a:pt x="76541" y="15826"/>
                      <a:pt x="106394" y="14658"/>
                    </a:cubicBezTo>
                    <a:cubicBezTo>
                      <a:pt x="112594" y="14787"/>
                      <a:pt x="118782" y="14049"/>
                      <a:pt x="124778" y="12468"/>
                    </a:cubicBezTo>
                    <a:cubicBezTo>
                      <a:pt x="124778" y="11039"/>
                      <a:pt x="96203" y="12468"/>
                      <a:pt x="62103" y="8848"/>
                    </a:cubicBezTo>
                    <a:cubicBezTo>
                      <a:pt x="28004" y="5229"/>
                      <a:pt x="286" y="-1153"/>
                      <a:pt x="0" y="180"/>
                    </a:cubicBezTo>
                    <a:close/>
                  </a:path>
                </a:pathLst>
              </a:custGeom>
              <a:solidFill>
                <a:srgbClr val="F5F5F5"/>
              </a:solidFill>
              <a:ln w="9525" cap="flat">
                <a:noFill/>
                <a:prstDash val="solid"/>
                <a:miter/>
              </a:ln>
            </p:spPr>
            <p:txBody>
              <a:bodyPr rtlCol="0" anchor="ctr"/>
              <a:lstStyle/>
              <a:p>
                <a:endParaRPr lang="zh-CN" altLang="en-US"/>
              </a:p>
            </p:txBody>
          </p:sp>
          <p:sp>
            <p:nvSpPr>
              <p:cNvPr id="470" name="任意多边形: 形状 469"/>
              <p:cNvSpPr/>
              <p:nvPr/>
            </p:nvSpPr>
            <p:spPr>
              <a:xfrm>
                <a:off x="4076223" y="1661731"/>
                <a:ext cx="910304" cy="1319403"/>
              </a:xfrm>
              <a:custGeom>
                <a:avLst/>
                <a:gdLst>
                  <a:gd name="connsiteX0" fmla="*/ 0 w 910304"/>
                  <a:gd name="connsiteY0" fmla="*/ 0 h 1319403"/>
                  <a:gd name="connsiteX1" fmla="*/ 910304 w 910304"/>
                  <a:gd name="connsiteY1" fmla="*/ 0 h 1319403"/>
                  <a:gd name="connsiteX2" fmla="*/ 910304 w 910304"/>
                  <a:gd name="connsiteY2" fmla="*/ 1319403 h 1319403"/>
                  <a:gd name="connsiteX3" fmla="*/ 0 w 910304"/>
                  <a:gd name="connsiteY3" fmla="*/ 1319403 h 1319403"/>
                </a:gdLst>
                <a:ahLst/>
                <a:cxnLst>
                  <a:cxn ang="0">
                    <a:pos x="connsiteX0" y="connsiteY0"/>
                  </a:cxn>
                  <a:cxn ang="0">
                    <a:pos x="connsiteX1" y="connsiteY1"/>
                  </a:cxn>
                  <a:cxn ang="0">
                    <a:pos x="connsiteX2" y="connsiteY2"/>
                  </a:cxn>
                  <a:cxn ang="0">
                    <a:pos x="connsiteX3" y="connsiteY3"/>
                  </a:cxn>
                </a:cxnLst>
                <a:rect l="l" t="t" r="r" b="b"/>
                <a:pathLst>
                  <a:path w="910304" h="1319403">
                    <a:moveTo>
                      <a:pt x="0" y="0"/>
                    </a:moveTo>
                    <a:lnTo>
                      <a:pt x="910304" y="0"/>
                    </a:lnTo>
                    <a:lnTo>
                      <a:pt x="910304" y="1319403"/>
                    </a:lnTo>
                    <a:lnTo>
                      <a:pt x="0" y="1319403"/>
                    </a:lnTo>
                    <a:close/>
                  </a:path>
                </a:pathLst>
              </a:custGeom>
              <a:solidFill>
                <a:srgbClr val="E0E0E0"/>
              </a:solidFill>
              <a:ln w="9525" cap="flat">
                <a:noFill/>
                <a:prstDash val="solid"/>
                <a:miter/>
              </a:ln>
            </p:spPr>
            <p:txBody>
              <a:bodyPr rtlCol="0" anchor="ctr"/>
              <a:lstStyle/>
              <a:p>
                <a:endParaRPr lang="zh-CN" altLang="en-US"/>
              </a:p>
            </p:txBody>
          </p:sp>
          <p:sp>
            <p:nvSpPr>
              <p:cNvPr id="471" name="任意多边形: 形状 470"/>
              <p:cNvSpPr/>
              <p:nvPr/>
            </p:nvSpPr>
            <p:spPr>
              <a:xfrm>
                <a:off x="4030599" y="1661731"/>
                <a:ext cx="910304" cy="1319403"/>
              </a:xfrm>
              <a:custGeom>
                <a:avLst/>
                <a:gdLst>
                  <a:gd name="connsiteX0" fmla="*/ 0 w 910304"/>
                  <a:gd name="connsiteY0" fmla="*/ 0 h 1319403"/>
                  <a:gd name="connsiteX1" fmla="*/ 910304 w 910304"/>
                  <a:gd name="connsiteY1" fmla="*/ 0 h 1319403"/>
                  <a:gd name="connsiteX2" fmla="*/ 910304 w 910304"/>
                  <a:gd name="connsiteY2" fmla="*/ 1319403 h 1319403"/>
                  <a:gd name="connsiteX3" fmla="*/ 0 w 910304"/>
                  <a:gd name="connsiteY3" fmla="*/ 1319403 h 1319403"/>
                </a:gdLst>
                <a:ahLst/>
                <a:cxnLst>
                  <a:cxn ang="0">
                    <a:pos x="connsiteX0" y="connsiteY0"/>
                  </a:cxn>
                  <a:cxn ang="0">
                    <a:pos x="connsiteX1" y="connsiteY1"/>
                  </a:cxn>
                  <a:cxn ang="0">
                    <a:pos x="connsiteX2" y="connsiteY2"/>
                  </a:cxn>
                  <a:cxn ang="0">
                    <a:pos x="connsiteX3" y="connsiteY3"/>
                  </a:cxn>
                </a:cxnLst>
                <a:rect l="l" t="t" r="r" b="b"/>
                <a:pathLst>
                  <a:path w="910304" h="1319403">
                    <a:moveTo>
                      <a:pt x="0" y="0"/>
                    </a:moveTo>
                    <a:lnTo>
                      <a:pt x="910304" y="0"/>
                    </a:lnTo>
                    <a:lnTo>
                      <a:pt x="910304" y="1319403"/>
                    </a:lnTo>
                    <a:lnTo>
                      <a:pt x="0" y="1319403"/>
                    </a:lnTo>
                    <a:close/>
                  </a:path>
                </a:pathLst>
              </a:custGeom>
              <a:solidFill>
                <a:srgbClr val="F5F5F5"/>
              </a:solidFill>
              <a:ln w="9525" cap="flat">
                <a:noFill/>
                <a:prstDash val="solid"/>
                <a:miter/>
              </a:ln>
            </p:spPr>
            <p:txBody>
              <a:bodyPr rtlCol="0" anchor="ctr"/>
              <a:lstStyle/>
              <a:p>
                <a:endParaRPr lang="zh-CN" altLang="en-US"/>
              </a:p>
            </p:txBody>
          </p:sp>
          <p:sp>
            <p:nvSpPr>
              <p:cNvPr id="472" name="任意多边形: 形状 471"/>
              <p:cNvSpPr/>
              <p:nvPr/>
            </p:nvSpPr>
            <p:spPr>
              <a:xfrm>
                <a:off x="4143660" y="1804606"/>
                <a:ext cx="684085" cy="1033557"/>
              </a:xfrm>
              <a:custGeom>
                <a:avLst/>
                <a:gdLst>
                  <a:gd name="connsiteX0" fmla="*/ 0 w 684085"/>
                  <a:gd name="connsiteY0" fmla="*/ 0 h 1033557"/>
                  <a:gd name="connsiteX1" fmla="*/ 684086 w 684085"/>
                  <a:gd name="connsiteY1" fmla="*/ 0 h 1033557"/>
                  <a:gd name="connsiteX2" fmla="*/ 684086 w 684085"/>
                  <a:gd name="connsiteY2" fmla="*/ 1033558 h 1033557"/>
                  <a:gd name="connsiteX3" fmla="*/ 0 w 684085"/>
                  <a:gd name="connsiteY3" fmla="*/ 1033558 h 1033557"/>
                </a:gdLst>
                <a:ahLst/>
                <a:cxnLst>
                  <a:cxn ang="0">
                    <a:pos x="connsiteX0" y="connsiteY0"/>
                  </a:cxn>
                  <a:cxn ang="0">
                    <a:pos x="connsiteX1" y="connsiteY1"/>
                  </a:cxn>
                  <a:cxn ang="0">
                    <a:pos x="connsiteX2" y="connsiteY2"/>
                  </a:cxn>
                  <a:cxn ang="0">
                    <a:pos x="connsiteX3" y="connsiteY3"/>
                  </a:cxn>
                </a:cxnLst>
                <a:rect l="l" t="t" r="r" b="b"/>
                <a:pathLst>
                  <a:path w="684085" h="1033557">
                    <a:moveTo>
                      <a:pt x="0" y="0"/>
                    </a:moveTo>
                    <a:lnTo>
                      <a:pt x="684086" y="0"/>
                    </a:lnTo>
                    <a:lnTo>
                      <a:pt x="684086" y="1033558"/>
                    </a:lnTo>
                    <a:lnTo>
                      <a:pt x="0" y="1033558"/>
                    </a:lnTo>
                    <a:close/>
                  </a:path>
                </a:pathLst>
              </a:custGeom>
              <a:solidFill>
                <a:srgbClr val="FFFFFF"/>
              </a:solidFill>
              <a:ln w="9525" cap="flat">
                <a:noFill/>
                <a:prstDash val="solid"/>
                <a:miter/>
              </a:ln>
            </p:spPr>
            <p:txBody>
              <a:bodyPr rtlCol="0" anchor="ctr"/>
              <a:lstStyle/>
              <a:p>
                <a:endParaRPr lang="zh-CN" altLang="en-US"/>
              </a:p>
            </p:txBody>
          </p:sp>
          <p:sp>
            <p:nvSpPr>
              <p:cNvPr id="473" name="任意多边形: 形状 472"/>
              <p:cNvSpPr/>
              <p:nvPr/>
            </p:nvSpPr>
            <p:spPr>
              <a:xfrm>
                <a:off x="4141374" y="1802129"/>
                <a:ext cx="688276" cy="1038034"/>
              </a:xfrm>
              <a:custGeom>
                <a:avLst/>
                <a:gdLst>
                  <a:gd name="connsiteX0" fmla="*/ 686372 w 688276"/>
                  <a:gd name="connsiteY0" fmla="*/ 1036320 h 1038034"/>
                  <a:gd name="connsiteX1" fmla="*/ 686372 w 688276"/>
                  <a:gd name="connsiteY1" fmla="*/ 1031272 h 1038034"/>
                  <a:gd name="connsiteX2" fmla="*/ 686372 w 688276"/>
                  <a:gd name="connsiteY2" fmla="*/ 1016603 h 1038034"/>
                  <a:gd name="connsiteX3" fmla="*/ 686372 w 688276"/>
                  <a:gd name="connsiteY3" fmla="*/ 959453 h 1038034"/>
                  <a:gd name="connsiteX4" fmla="*/ 685800 w 688276"/>
                  <a:gd name="connsiteY4" fmla="*/ 746570 h 1038034"/>
                  <a:gd name="connsiteX5" fmla="*/ 684657 w 688276"/>
                  <a:gd name="connsiteY5" fmla="*/ 2286 h 1038034"/>
                  <a:gd name="connsiteX6" fmla="*/ 686943 w 688276"/>
                  <a:gd name="connsiteY6" fmla="*/ 4572 h 1038034"/>
                  <a:gd name="connsiteX7" fmla="*/ 2000 w 688276"/>
                  <a:gd name="connsiteY7" fmla="*/ 4953 h 1038034"/>
                  <a:gd name="connsiteX8" fmla="*/ 2000 w 688276"/>
                  <a:gd name="connsiteY8" fmla="*/ 4953 h 1038034"/>
                  <a:gd name="connsiteX9" fmla="*/ 4477 w 688276"/>
                  <a:gd name="connsiteY9" fmla="*/ 2477 h 1038034"/>
                  <a:gd name="connsiteX10" fmla="*/ 4477 w 688276"/>
                  <a:gd name="connsiteY10" fmla="*/ 1036130 h 1038034"/>
                  <a:gd name="connsiteX11" fmla="*/ 2476 w 688276"/>
                  <a:gd name="connsiteY11" fmla="*/ 1034129 h 1038034"/>
                  <a:gd name="connsiteX12" fmla="*/ 500444 w 688276"/>
                  <a:gd name="connsiteY12" fmla="*/ 1035177 h 1038034"/>
                  <a:gd name="connsiteX13" fmla="*/ 637984 w 688276"/>
                  <a:gd name="connsiteY13" fmla="*/ 1035653 h 1038034"/>
                  <a:gd name="connsiteX14" fmla="*/ 674084 w 688276"/>
                  <a:gd name="connsiteY14" fmla="*/ 1035653 h 1038034"/>
                  <a:gd name="connsiteX15" fmla="*/ 686562 w 688276"/>
                  <a:gd name="connsiteY15" fmla="*/ 1035653 h 1038034"/>
                  <a:gd name="connsiteX16" fmla="*/ 674465 w 688276"/>
                  <a:gd name="connsiteY16" fmla="*/ 1035653 h 1038034"/>
                  <a:gd name="connsiteX17" fmla="*/ 638747 w 688276"/>
                  <a:gd name="connsiteY17" fmla="*/ 1035653 h 1038034"/>
                  <a:gd name="connsiteX18" fmla="*/ 501682 w 688276"/>
                  <a:gd name="connsiteY18" fmla="*/ 1035653 h 1038034"/>
                  <a:gd name="connsiteX19" fmla="*/ 2000 w 688276"/>
                  <a:gd name="connsiteY19" fmla="*/ 1038034 h 1038034"/>
                  <a:gd name="connsiteX20" fmla="*/ 0 w 688276"/>
                  <a:gd name="connsiteY20" fmla="*/ 1038034 h 1038034"/>
                  <a:gd name="connsiteX21" fmla="*/ 0 w 688276"/>
                  <a:gd name="connsiteY21" fmla="*/ 1036320 h 1038034"/>
                  <a:gd name="connsiteX22" fmla="*/ 0 w 688276"/>
                  <a:gd name="connsiteY22" fmla="*/ 2667 h 1038034"/>
                  <a:gd name="connsiteX23" fmla="*/ 0 w 688276"/>
                  <a:gd name="connsiteY23" fmla="*/ 0 h 1038034"/>
                  <a:gd name="connsiteX24" fmla="*/ 2000 w 688276"/>
                  <a:gd name="connsiteY24" fmla="*/ 0 h 1038034"/>
                  <a:gd name="connsiteX25" fmla="*/ 685990 w 688276"/>
                  <a:gd name="connsiteY25" fmla="*/ 0 h 1038034"/>
                  <a:gd name="connsiteX26" fmla="*/ 688277 w 688276"/>
                  <a:gd name="connsiteY26" fmla="*/ 0 h 1038034"/>
                  <a:gd name="connsiteX27" fmla="*/ 688277 w 688276"/>
                  <a:gd name="connsiteY27" fmla="*/ 2286 h 1038034"/>
                  <a:gd name="connsiteX28" fmla="*/ 687134 w 688276"/>
                  <a:gd name="connsiteY28" fmla="*/ 748094 h 1038034"/>
                  <a:gd name="connsiteX29" fmla="*/ 686562 w 688276"/>
                  <a:gd name="connsiteY29" fmla="*/ 960501 h 1038034"/>
                  <a:gd name="connsiteX30" fmla="*/ 686562 w 688276"/>
                  <a:gd name="connsiteY30" fmla="*/ 1016699 h 1038034"/>
                  <a:gd name="connsiteX31" fmla="*/ 686562 w 688276"/>
                  <a:gd name="connsiteY31" fmla="*/ 1031081 h 1038034"/>
                  <a:gd name="connsiteX32" fmla="*/ 686372 w 688276"/>
                  <a:gd name="connsiteY32" fmla="*/ 1036320 h 103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88276" h="1038034">
                    <a:moveTo>
                      <a:pt x="686372" y="1036320"/>
                    </a:moveTo>
                    <a:cubicBezTo>
                      <a:pt x="686372" y="1036320"/>
                      <a:pt x="686372" y="1034510"/>
                      <a:pt x="686372" y="1031272"/>
                    </a:cubicBezTo>
                    <a:cubicBezTo>
                      <a:pt x="686372" y="1028033"/>
                      <a:pt x="686372" y="1022985"/>
                      <a:pt x="686372" y="1016603"/>
                    </a:cubicBezTo>
                    <a:cubicBezTo>
                      <a:pt x="686372" y="1003554"/>
                      <a:pt x="686372" y="984599"/>
                      <a:pt x="686372" y="959453"/>
                    </a:cubicBezTo>
                    <a:cubicBezTo>
                      <a:pt x="686372" y="909923"/>
                      <a:pt x="686372" y="837819"/>
                      <a:pt x="685800" y="746570"/>
                    </a:cubicBezTo>
                    <a:cubicBezTo>
                      <a:pt x="685800" y="564356"/>
                      <a:pt x="685133" y="306229"/>
                      <a:pt x="684657" y="2286"/>
                    </a:cubicBezTo>
                    <a:lnTo>
                      <a:pt x="686943" y="4572"/>
                    </a:lnTo>
                    <a:lnTo>
                      <a:pt x="2000" y="4953"/>
                    </a:lnTo>
                    <a:lnTo>
                      <a:pt x="2000" y="4953"/>
                    </a:lnTo>
                    <a:lnTo>
                      <a:pt x="4477" y="2477"/>
                    </a:lnTo>
                    <a:cubicBezTo>
                      <a:pt x="4477" y="392430"/>
                      <a:pt x="4477" y="751904"/>
                      <a:pt x="4477" y="1036130"/>
                    </a:cubicBezTo>
                    <a:lnTo>
                      <a:pt x="2476" y="1034129"/>
                    </a:lnTo>
                    <a:lnTo>
                      <a:pt x="500444" y="1035177"/>
                    </a:lnTo>
                    <a:lnTo>
                      <a:pt x="637984" y="1035653"/>
                    </a:lnTo>
                    <a:lnTo>
                      <a:pt x="674084" y="1035653"/>
                    </a:lnTo>
                    <a:lnTo>
                      <a:pt x="686562" y="1035653"/>
                    </a:lnTo>
                    <a:lnTo>
                      <a:pt x="674465" y="1035653"/>
                    </a:lnTo>
                    <a:lnTo>
                      <a:pt x="638747" y="1035653"/>
                    </a:lnTo>
                    <a:lnTo>
                      <a:pt x="501682" y="1035653"/>
                    </a:lnTo>
                    <a:lnTo>
                      <a:pt x="2000" y="1038034"/>
                    </a:lnTo>
                    <a:lnTo>
                      <a:pt x="0" y="1038034"/>
                    </a:lnTo>
                    <a:lnTo>
                      <a:pt x="0" y="1036320"/>
                    </a:lnTo>
                    <a:cubicBezTo>
                      <a:pt x="0" y="752094"/>
                      <a:pt x="0" y="392621"/>
                      <a:pt x="0" y="2667"/>
                    </a:cubicBezTo>
                    <a:lnTo>
                      <a:pt x="0" y="0"/>
                    </a:lnTo>
                    <a:lnTo>
                      <a:pt x="2000" y="0"/>
                    </a:lnTo>
                    <a:lnTo>
                      <a:pt x="685990" y="0"/>
                    </a:lnTo>
                    <a:lnTo>
                      <a:pt x="688277" y="0"/>
                    </a:lnTo>
                    <a:lnTo>
                      <a:pt x="688277" y="2286"/>
                    </a:lnTo>
                    <a:cubicBezTo>
                      <a:pt x="688277" y="307086"/>
                      <a:pt x="687419" y="565404"/>
                      <a:pt x="687134" y="748094"/>
                    </a:cubicBezTo>
                    <a:cubicBezTo>
                      <a:pt x="687134" y="839057"/>
                      <a:pt x="687134" y="911066"/>
                      <a:pt x="686562" y="960501"/>
                    </a:cubicBezTo>
                    <a:cubicBezTo>
                      <a:pt x="686562" y="984980"/>
                      <a:pt x="686562" y="1003840"/>
                      <a:pt x="686562" y="1016699"/>
                    </a:cubicBezTo>
                    <a:cubicBezTo>
                      <a:pt x="686562" y="1022985"/>
                      <a:pt x="686562" y="1027748"/>
                      <a:pt x="686562" y="1031081"/>
                    </a:cubicBezTo>
                    <a:cubicBezTo>
                      <a:pt x="686562" y="1034415"/>
                      <a:pt x="686372" y="1036320"/>
                      <a:pt x="686372" y="1036320"/>
                    </a:cubicBezTo>
                    <a:close/>
                  </a:path>
                </a:pathLst>
              </a:custGeom>
              <a:solidFill>
                <a:srgbClr val="E0E0E0"/>
              </a:solidFill>
              <a:ln w="9525" cap="flat">
                <a:noFill/>
                <a:prstDash val="solid"/>
                <a:miter/>
              </a:ln>
            </p:spPr>
            <p:txBody>
              <a:bodyPr rtlCol="0" anchor="ctr"/>
              <a:lstStyle/>
              <a:p>
                <a:endParaRPr lang="zh-CN" altLang="en-US"/>
              </a:p>
            </p:txBody>
          </p:sp>
          <p:sp>
            <p:nvSpPr>
              <p:cNvPr id="474" name="任意多边形: 形状 473"/>
              <p:cNvSpPr/>
              <p:nvPr/>
            </p:nvSpPr>
            <p:spPr>
              <a:xfrm>
                <a:off x="4819554" y="1661731"/>
                <a:ext cx="123920" cy="150495"/>
              </a:xfrm>
              <a:custGeom>
                <a:avLst/>
                <a:gdLst>
                  <a:gd name="connsiteX0" fmla="*/ 123920 w 123920"/>
                  <a:gd name="connsiteY0" fmla="*/ 0 h 150495"/>
                  <a:gd name="connsiteX1" fmla="*/ 107728 w 123920"/>
                  <a:gd name="connsiteY1" fmla="*/ 23527 h 150495"/>
                  <a:gd name="connsiteX2" fmla="*/ 65056 w 123920"/>
                  <a:gd name="connsiteY2" fmla="*/ 77724 h 150495"/>
                  <a:gd name="connsiteX3" fmla="*/ 20002 w 123920"/>
                  <a:gd name="connsiteY3" fmla="*/ 130016 h 150495"/>
                  <a:gd name="connsiteX4" fmla="*/ 0 w 123920"/>
                  <a:gd name="connsiteY4" fmla="*/ 150495 h 150495"/>
                  <a:gd name="connsiteX5" fmla="*/ 17335 w 123920"/>
                  <a:gd name="connsiteY5" fmla="*/ 127730 h 150495"/>
                  <a:gd name="connsiteX6" fmla="*/ 61151 w 123920"/>
                  <a:gd name="connsiteY6" fmla="*/ 74581 h 150495"/>
                  <a:gd name="connsiteX7" fmla="*/ 104966 w 123920"/>
                  <a:gd name="connsiteY7" fmla="*/ 21431 h 150495"/>
                  <a:gd name="connsiteX8" fmla="*/ 123920 w 123920"/>
                  <a:gd name="connsiteY8" fmla="*/ 0 h 150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920" h="150495">
                    <a:moveTo>
                      <a:pt x="123920" y="0"/>
                    </a:moveTo>
                    <a:cubicBezTo>
                      <a:pt x="119271" y="8332"/>
                      <a:pt x="113850" y="16209"/>
                      <a:pt x="107728" y="23527"/>
                    </a:cubicBezTo>
                    <a:cubicBezTo>
                      <a:pt x="97155" y="37719"/>
                      <a:pt x="82106" y="56960"/>
                      <a:pt x="65056" y="77724"/>
                    </a:cubicBezTo>
                    <a:cubicBezTo>
                      <a:pt x="48006" y="98489"/>
                      <a:pt x="31909" y="116967"/>
                      <a:pt x="20002" y="130016"/>
                    </a:cubicBezTo>
                    <a:cubicBezTo>
                      <a:pt x="13992" y="137455"/>
                      <a:pt x="7295" y="144311"/>
                      <a:pt x="0" y="150495"/>
                    </a:cubicBezTo>
                    <a:cubicBezTo>
                      <a:pt x="5111" y="142421"/>
                      <a:pt x="10911" y="134804"/>
                      <a:pt x="17335" y="127730"/>
                    </a:cubicBezTo>
                    <a:lnTo>
                      <a:pt x="61151" y="74581"/>
                    </a:lnTo>
                    <a:cubicBezTo>
                      <a:pt x="77819" y="54483"/>
                      <a:pt x="92774" y="36481"/>
                      <a:pt x="104966" y="21431"/>
                    </a:cubicBezTo>
                    <a:cubicBezTo>
                      <a:pt x="110663" y="13762"/>
                      <a:pt x="117005" y="6592"/>
                      <a:pt x="123920" y="0"/>
                    </a:cubicBezTo>
                    <a:close/>
                  </a:path>
                </a:pathLst>
              </a:custGeom>
              <a:solidFill>
                <a:srgbClr val="E0E0E0"/>
              </a:solidFill>
              <a:ln w="9525" cap="flat">
                <a:noFill/>
                <a:prstDash val="solid"/>
                <a:miter/>
              </a:ln>
            </p:spPr>
            <p:txBody>
              <a:bodyPr rtlCol="0" anchor="ctr"/>
              <a:lstStyle/>
              <a:p>
                <a:endParaRPr lang="zh-CN" altLang="en-US"/>
              </a:p>
            </p:txBody>
          </p:sp>
          <p:sp>
            <p:nvSpPr>
              <p:cNvPr id="475" name="任意多边形: 形状 474"/>
              <p:cNvSpPr/>
              <p:nvPr/>
            </p:nvSpPr>
            <p:spPr>
              <a:xfrm>
                <a:off x="4831270" y="2834925"/>
                <a:ext cx="119253" cy="149161"/>
              </a:xfrm>
              <a:custGeom>
                <a:avLst/>
                <a:gdLst>
                  <a:gd name="connsiteX0" fmla="*/ 0 w 119253"/>
                  <a:gd name="connsiteY0" fmla="*/ 0 h 149161"/>
                  <a:gd name="connsiteX1" fmla="*/ 119253 w 119253"/>
                  <a:gd name="connsiteY1" fmla="*/ 149162 h 149161"/>
                </a:gdLst>
                <a:ahLst/>
                <a:cxnLst>
                  <a:cxn ang="0">
                    <a:pos x="connsiteX0" y="connsiteY0"/>
                  </a:cxn>
                  <a:cxn ang="0">
                    <a:pos x="connsiteX1" y="connsiteY1"/>
                  </a:cxn>
                </a:cxnLst>
                <a:rect l="l" t="t" r="r" b="b"/>
                <a:pathLst>
                  <a:path w="119253" h="149161">
                    <a:moveTo>
                      <a:pt x="0" y="0"/>
                    </a:moveTo>
                    <a:cubicBezTo>
                      <a:pt x="33988" y="54066"/>
                      <a:pt x="73995" y="104106"/>
                      <a:pt x="119253" y="149162"/>
                    </a:cubicBezTo>
                  </a:path>
                </a:pathLst>
              </a:custGeom>
              <a:solidFill>
                <a:srgbClr val="FFFFFF"/>
              </a:solidFill>
              <a:ln w="9525" cap="flat">
                <a:noFill/>
                <a:prstDash val="solid"/>
                <a:miter/>
              </a:ln>
            </p:spPr>
            <p:txBody>
              <a:bodyPr rtlCol="0" anchor="ctr"/>
              <a:lstStyle/>
              <a:p>
                <a:endParaRPr lang="zh-CN" altLang="en-US"/>
              </a:p>
            </p:txBody>
          </p:sp>
          <p:sp>
            <p:nvSpPr>
              <p:cNvPr id="476" name="任意多边形: 形状 475"/>
              <p:cNvSpPr/>
              <p:nvPr/>
            </p:nvSpPr>
            <p:spPr>
              <a:xfrm>
                <a:off x="4831270" y="2834735"/>
                <a:ext cx="119252" cy="149351"/>
              </a:xfrm>
              <a:custGeom>
                <a:avLst/>
                <a:gdLst>
                  <a:gd name="connsiteX0" fmla="*/ 119253 w 119252"/>
                  <a:gd name="connsiteY0" fmla="*/ 149352 h 149351"/>
                  <a:gd name="connsiteX1" fmla="*/ 98488 w 119252"/>
                  <a:gd name="connsiteY1" fmla="*/ 130302 h 149351"/>
                  <a:gd name="connsiteX2" fmla="*/ 13811 w 119252"/>
                  <a:gd name="connsiteY2" fmla="*/ 24384 h 149351"/>
                  <a:gd name="connsiteX3" fmla="*/ 0 w 119252"/>
                  <a:gd name="connsiteY3" fmla="*/ 0 h 149351"/>
                  <a:gd name="connsiteX4" fmla="*/ 16954 w 119252"/>
                  <a:gd name="connsiteY4" fmla="*/ 22765 h 149351"/>
                  <a:gd name="connsiteX5" fmla="*/ 57531 w 119252"/>
                  <a:gd name="connsiteY5" fmla="*/ 76676 h 149351"/>
                  <a:gd name="connsiteX6" fmla="*/ 101251 w 119252"/>
                  <a:gd name="connsiteY6" fmla="*/ 128111 h 149351"/>
                  <a:gd name="connsiteX7" fmla="*/ 119253 w 119252"/>
                  <a:gd name="connsiteY7" fmla="*/ 149352 h 14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252" h="149351">
                    <a:moveTo>
                      <a:pt x="119253" y="149352"/>
                    </a:moveTo>
                    <a:cubicBezTo>
                      <a:pt x="111696" y="143732"/>
                      <a:pt x="104738" y="137348"/>
                      <a:pt x="98488" y="130302"/>
                    </a:cubicBezTo>
                    <a:cubicBezTo>
                      <a:pt x="66779" y="97928"/>
                      <a:pt x="38410" y="62443"/>
                      <a:pt x="13811" y="24384"/>
                    </a:cubicBezTo>
                    <a:cubicBezTo>
                      <a:pt x="8347" y="16774"/>
                      <a:pt x="3717" y="8599"/>
                      <a:pt x="0" y="0"/>
                    </a:cubicBezTo>
                    <a:cubicBezTo>
                      <a:pt x="6215" y="7152"/>
                      <a:pt x="11883" y="14761"/>
                      <a:pt x="16954" y="22765"/>
                    </a:cubicBezTo>
                    <a:cubicBezTo>
                      <a:pt x="26479" y="36862"/>
                      <a:pt x="41053" y="56102"/>
                      <a:pt x="57531" y="76676"/>
                    </a:cubicBezTo>
                    <a:cubicBezTo>
                      <a:pt x="74009" y="97250"/>
                      <a:pt x="89725" y="114776"/>
                      <a:pt x="101251" y="128111"/>
                    </a:cubicBezTo>
                    <a:cubicBezTo>
                      <a:pt x="107774" y="134731"/>
                      <a:pt x="113792" y="141831"/>
                      <a:pt x="119253" y="149352"/>
                    </a:cubicBezTo>
                    <a:close/>
                  </a:path>
                </a:pathLst>
              </a:custGeom>
              <a:solidFill>
                <a:srgbClr val="E0E0E0"/>
              </a:solidFill>
              <a:ln w="9525" cap="flat">
                <a:noFill/>
                <a:prstDash val="solid"/>
                <a:miter/>
              </a:ln>
            </p:spPr>
            <p:txBody>
              <a:bodyPr rtlCol="0" anchor="ctr"/>
              <a:lstStyle/>
              <a:p>
                <a:endParaRPr lang="zh-CN" altLang="en-US"/>
              </a:p>
            </p:txBody>
          </p:sp>
          <p:sp>
            <p:nvSpPr>
              <p:cNvPr id="477" name="任意多边形: 形状 476"/>
              <p:cNvSpPr/>
              <p:nvPr/>
            </p:nvSpPr>
            <p:spPr>
              <a:xfrm>
                <a:off x="4030408" y="2832925"/>
                <a:ext cx="119253" cy="147161"/>
              </a:xfrm>
              <a:custGeom>
                <a:avLst/>
                <a:gdLst>
                  <a:gd name="connsiteX0" fmla="*/ 0 w 119253"/>
                  <a:gd name="connsiteY0" fmla="*/ 147161 h 147161"/>
                  <a:gd name="connsiteX1" fmla="*/ 119253 w 119253"/>
                  <a:gd name="connsiteY1" fmla="*/ 0 h 147161"/>
                </a:gdLst>
                <a:ahLst/>
                <a:cxnLst>
                  <a:cxn ang="0">
                    <a:pos x="connsiteX0" y="connsiteY0"/>
                  </a:cxn>
                  <a:cxn ang="0">
                    <a:pos x="connsiteX1" y="connsiteY1"/>
                  </a:cxn>
                </a:cxnLst>
                <a:rect l="l" t="t" r="r" b="b"/>
                <a:pathLst>
                  <a:path w="119253" h="147161">
                    <a:moveTo>
                      <a:pt x="0" y="147161"/>
                    </a:moveTo>
                    <a:lnTo>
                      <a:pt x="119253" y="0"/>
                    </a:lnTo>
                  </a:path>
                </a:pathLst>
              </a:custGeom>
              <a:solidFill>
                <a:srgbClr val="FFFFFF"/>
              </a:solidFill>
              <a:ln w="9525" cap="flat">
                <a:noFill/>
                <a:prstDash val="solid"/>
                <a:miter/>
              </a:ln>
            </p:spPr>
            <p:txBody>
              <a:bodyPr rtlCol="0" anchor="ctr"/>
              <a:lstStyle/>
              <a:p>
                <a:endParaRPr lang="zh-CN" altLang="en-US"/>
              </a:p>
            </p:txBody>
          </p:sp>
          <p:sp>
            <p:nvSpPr>
              <p:cNvPr id="478" name="任意多边形: 形状 477"/>
              <p:cNvSpPr/>
              <p:nvPr/>
            </p:nvSpPr>
            <p:spPr>
              <a:xfrm>
                <a:off x="4030884" y="2832925"/>
                <a:ext cx="118776" cy="147161"/>
              </a:xfrm>
              <a:custGeom>
                <a:avLst/>
                <a:gdLst>
                  <a:gd name="connsiteX0" fmla="*/ 118777 w 118776"/>
                  <a:gd name="connsiteY0" fmla="*/ 0 h 147161"/>
                  <a:gd name="connsiteX1" fmla="*/ 61627 w 118776"/>
                  <a:gd name="connsiteY1" fmla="*/ 75152 h 147161"/>
                  <a:gd name="connsiteX2" fmla="*/ 0 w 118776"/>
                  <a:gd name="connsiteY2" fmla="*/ 147161 h 147161"/>
                  <a:gd name="connsiteX3" fmla="*/ 57245 w 118776"/>
                  <a:gd name="connsiteY3" fmla="*/ 72200 h 147161"/>
                  <a:gd name="connsiteX4" fmla="*/ 118777 w 118776"/>
                  <a:gd name="connsiteY4" fmla="*/ 0 h 147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76" h="147161">
                    <a:moveTo>
                      <a:pt x="118777" y="0"/>
                    </a:moveTo>
                    <a:cubicBezTo>
                      <a:pt x="101074" y="26047"/>
                      <a:pt x="81997" y="51133"/>
                      <a:pt x="61627" y="75152"/>
                    </a:cubicBezTo>
                    <a:cubicBezTo>
                      <a:pt x="42397" y="100248"/>
                      <a:pt x="21825" y="124286"/>
                      <a:pt x="0" y="147161"/>
                    </a:cubicBezTo>
                    <a:cubicBezTo>
                      <a:pt x="17779" y="121206"/>
                      <a:pt x="36887" y="96185"/>
                      <a:pt x="57245" y="72200"/>
                    </a:cubicBezTo>
                    <a:cubicBezTo>
                      <a:pt x="76519" y="47106"/>
                      <a:pt x="97056" y="23008"/>
                      <a:pt x="118777" y="0"/>
                    </a:cubicBezTo>
                    <a:close/>
                  </a:path>
                </a:pathLst>
              </a:custGeom>
              <a:solidFill>
                <a:srgbClr val="E0E0E0"/>
              </a:solidFill>
              <a:ln w="9525" cap="flat">
                <a:noFill/>
                <a:prstDash val="solid"/>
                <a:miter/>
              </a:ln>
            </p:spPr>
            <p:txBody>
              <a:bodyPr rtlCol="0" anchor="ctr"/>
              <a:lstStyle/>
              <a:p>
                <a:endParaRPr lang="zh-CN" altLang="en-US"/>
              </a:p>
            </p:txBody>
          </p:sp>
          <p:sp>
            <p:nvSpPr>
              <p:cNvPr id="479" name="任意多边形: 形状 478"/>
              <p:cNvSpPr/>
              <p:nvPr/>
            </p:nvSpPr>
            <p:spPr>
              <a:xfrm>
                <a:off x="4030598" y="1661731"/>
                <a:ext cx="111823" cy="141446"/>
              </a:xfrm>
              <a:custGeom>
                <a:avLst/>
                <a:gdLst>
                  <a:gd name="connsiteX0" fmla="*/ 0 w 111823"/>
                  <a:gd name="connsiteY0" fmla="*/ 0 h 141446"/>
                  <a:gd name="connsiteX1" fmla="*/ 57817 w 111823"/>
                  <a:gd name="connsiteY1" fmla="*/ 69152 h 141446"/>
                  <a:gd name="connsiteX2" fmla="*/ 111823 w 111823"/>
                  <a:gd name="connsiteY2" fmla="*/ 141446 h 141446"/>
                  <a:gd name="connsiteX3" fmla="*/ 54007 w 111823"/>
                  <a:gd name="connsiteY3" fmla="*/ 71819 h 141446"/>
                  <a:gd name="connsiteX4" fmla="*/ 0 w 111823"/>
                  <a:gd name="connsiteY4" fmla="*/ 0 h 14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823" h="141446">
                    <a:moveTo>
                      <a:pt x="0" y="0"/>
                    </a:moveTo>
                    <a:cubicBezTo>
                      <a:pt x="20520" y="21978"/>
                      <a:pt x="39821" y="45063"/>
                      <a:pt x="57817" y="69152"/>
                    </a:cubicBezTo>
                    <a:cubicBezTo>
                      <a:pt x="77185" y="92199"/>
                      <a:pt x="95217" y="116336"/>
                      <a:pt x="111823" y="141446"/>
                    </a:cubicBezTo>
                    <a:cubicBezTo>
                      <a:pt x="91279" y="119324"/>
                      <a:pt x="71977" y="96079"/>
                      <a:pt x="54007" y="71819"/>
                    </a:cubicBezTo>
                    <a:cubicBezTo>
                      <a:pt x="34702" y="48887"/>
                      <a:pt x="16672" y="24911"/>
                      <a:pt x="0" y="0"/>
                    </a:cubicBezTo>
                    <a:close/>
                  </a:path>
                </a:pathLst>
              </a:custGeom>
              <a:solidFill>
                <a:srgbClr val="E0E0E0"/>
              </a:solidFill>
              <a:ln w="9525" cap="flat">
                <a:noFill/>
                <a:prstDash val="solid"/>
                <a:miter/>
              </a:ln>
            </p:spPr>
            <p:txBody>
              <a:bodyPr rtlCol="0" anchor="ctr"/>
              <a:lstStyle/>
              <a:p>
                <a:endParaRPr lang="zh-CN" altLang="en-US"/>
              </a:p>
            </p:txBody>
          </p:sp>
          <p:sp>
            <p:nvSpPr>
              <p:cNvPr id="480" name="任意多边形: 形状 479"/>
              <p:cNvSpPr/>
              <p:nvPr/>
            </p:nvSpPr>
            <p:spPr>
              <a:xfrm>
                <a:off x="4385595" y="2014442"/>
                <a:ext cx="229076" cy="650366"/>
              </a:xfrm>
              <a:custGeom>
                <a:avLst/>
                <a:gdLst>
                  <a:gd name="connsiteX0" fmla="*/ 0 w 229076"/>
                  <a:gd name="connsiteY0" fmla="*/ 0 h 650366"/>
                  <a:gd name="connsiteX1" fmla="*/ 229076 w 229076"/>
                  <a:gd name="connsiteY1" fmla="*/ 0 h 650366"/>
                  <a:gd name="connsiteX2" fmla="*/ 229076 w 229076"/>
                  <a:gd name="connsiteY2" fmla="*/ 650367 h 650366"/>
                  <a:gd name="connsiteX3" fmla="*/ 0 w 229076"/>
                  <a:gd name="connsiteY3" fmla="*/ 650367 h 650366"/>
                </a:gdLst>
                <a:ahLst/>
                <a:cxnLst>
                  <a:cxn ang="0">
                    <a:pos x="connsiteX0" y="connsiteY0"/>
                  </a:cxn>
                  <a:cxn ang="0">
                    <a:pos x="connsiteX1" y="connsiteY1"/>
                  </a:cxn>
                  <a:cxn ang="0">
                    <a:pos x="connsiteX2" y="connsiteY2"/>
                  </a:cxn>
                  <a:cxn ang="0">
                    <a:pos x="connsiteX3" y="connsiteY3"/>
                  </a:cxn>
                </a:cxnLst>
                <a:rect l="l" t="t" r="r" b="b"/>
                <a:pathLst>
                  <a:path w="229076" h="650366">
                    <a:moveTo>
                      <a:pt x="0" y="0"/>
                    </a:moveTo>
                    <a:lnTo>
                      <a:pt x="229076" y="0"/>
                    </a:lnTo>
                    <a:lnTo>
                      <a:pt x="229076" y="650367"/>
                    </a:lnTo>
                    <a:lnTo>
                      <a:pt x="0" y="650367"/>
                    </a:lnTo>
                    <a:close/>
                  </a:path>
                </a:pathLst>
              </a:custGeom>
              <a:solidFill>
                <a:srgbClr val="E0E0E0"/>
              </a:solidFill>
              <a:ln w="9525" cap="flat">
                <a:noFill/>
                <a:prstDash val="solid"/>
                <a:miter/>
              </a:ln>
            </p:spPr>
            <p:txBody>
              <a:bodyPr rtlCol="0" anchor="ctr"/>
              <a:lstStyle/>
              <a:p>
                <a:endParaRPr lang="zh-CN" altLang="en-US"/>
              </a:p>
            </p:txBody>
          </p:sp>
          <p:sp>
            <p:nvSpPr>
              <p:cNvPr id="481" name="任意多边形: 形状 480"/>
              <p:cNvSpPr/>
              <p:nvPr/>
            </p:nvSpPr>
            <p:spPr>
              <a:xfrm>
                <a:off x="5411914" y="1441037"/>
                <a:ext cx="715422" cy="745807"/>
              </a:xfrm>
              <a:custGeom>
                <a:avLst/>
                <a:gdLst>
                  <a:gd name="connsiteX0" fmla="*/ 0 w 715422"/>
                  <a:gd name="connsiteY0" fmla="*/ 0 h 745807"/>
                  <a:gd name="connsiteX1" fmla="*/ 715423 w 715422"/>
                  <a:gd name="connsiteY1" fmla="*/ 0 h 745807"/>
                  <a:gd name="connsiteX2" fmla="*/ 715423 w 715422"/>
                  <a:gd name="connsiteY2" fmla="*/ 745808 h 745807"/>
                  <a:gd name="connsiteX3" fmla="*/ 0 w 715422"/>
                  <a:gd name="connsiteY3" fmla="*/ 745808 h 745807"/>
                </a:gdLst>
                <a:ahLst/>
                <a:cxnLst>
                  <a:cxn ang="0">
                    <a:pos x="connsiteX0" y="connsiteY0"/>
                  </a:cxn>
                  <a:cxn ang="0">
                    <a:pos x="connsiteX1" y="connsiteY1"/>
                  </a:cxn>
                  <a:cxn ang="0">
                    <a:pos x="connsiteX2" y="connsiteY2"/>
                  </a:cxn>
                  <a:cxn ang="0">
                    <a:pos x="connsiteX3" y="connsiteY3"/>
                  </a:cxn>
                </a:cxnLst>
                <a:rect l="l" t="t" r="r" b="b"/>
                <a:pathLst>
                  <a:path w="715422" h="745807">
                    <a:moveTo>
                      <a:pt x="0" y="0"/>
                    </a:moveTo>
                    <a:lnTo>
                      <a:pt x="715423" y="0"/>
                    </a:lnTo>
                    <a:lnTo>
                      <a:pt x="715423" y="745808"/>
                    </a:lnTo>
                    <a:lnTo>
                      <a:pt x="0" y="745808"/>
                    </a:lnTo>
                    <a:close/>
                  </a:path>
                </a:pathLst>
              </a:custGeom>
              <a:solidFill>
                <a:srgbClr val="E0E0E0"/>
              </a:solidFill>
              <a:ln w="9525" cap="flat">
                <a:noFill/>
                <a:prstDash val="solid"/>
                <a:miter/>
              </a:ln>
            </p:spPr>
            <p:txBody>
              <a:bodyPr rtlCol="0" anchor="ctr"/>
              <a:lstStyle/>
              <a:p>
                <a:endParaRPr lang="zh-CN" altLang="en-US"/>
              </a:p>
            </p:txBody>
          </p:sp>
          <p:sp>
            <p:nvSpPr>
              <p:cNvPr id="482" name="任意多边形: 形状 481"/>
              <p:cNvSpPr/>
              <p:nvPr/>
            </p:nvSpPr>
            <p:spPr>
              <a:xfrm>
                <a:off x="5363432" y="1441037"/>
                <a:ext cx="715422" cy="745807"/>
              </a:xfrm>
              <a:custGeom>
                <a:avLst/>
                <a:gdLst>
                  <a:gd name="connsiteX0" fmla="*/ 0 w 715422"/>
                  <a:gd name="connsiteY0" fmla="*/ 0 h 745807"/>
                  <a:gd name="connsiteX1" fmla="*/ 715423 w 715422"/>
                  <a:gd name="connsiteY1" fmla="*/ 0 h 745807"/>
                  <a:gd name="connsiteX2" fmla="*/ 715423 w 715422"/>
                  <a:gd name="connsiteY2" fmla="*/ 745808 h 745807"/>
                  <a:gd name="connsiteX3" fmla="*/ 0 w 715422"/>
                  <a:gd name="connsiteY3" fmla="*/ 745808 h 745807"/>
                </a:gdLst>
                <a:ahLst/>
                <a:cxnLst>
                  <a:cxn ang="0">
                    <a:pos x="connsiteX0" y="connsiteY0"/>
                  </a:cxn>
                  <a:cxn ang="0">
                    <a:pos x="connsiteX1" y="connsiteY1"/>
                  </a:cxn>
                  <a:cxn ang="0">
                    <a:pos x="connsiteX2" y="connsiteY2"/>
                  </a:cxn>
                  <a:cxn ang="0">
                    <a:pos x="connsiteX3" y="connsiteY3"/>
                  </a:cxn>
                </a:cxnLst>
                <a:rect l="l" t="t" r="r" b="b"/>
                <a:pathLst>
                  <a:path w="715422" h="745807">
                    <a:moveTo>
                      <a:pt x="0" y="0"/>
                    </a:moveTo>
                    <a:lnTo>
                      <a:pt x="715423" y="0"/>
                    </a:lnTo>
                    <a:lnTo>
                      <a:pt x="715423" y="745808"/>
                    </a:lnTo>
                    <a:lnTo>
                      <a:pt x="0" y="745808"/>
                    </a:lnTo>
                    <a:close/>
                  </a:path>
                </a:pathLst>
              </a:custGeom>
              <a:solidFill>
                <a:srgbClr val="FAFAFA"/>
              </a:solidFill>
              <a:ln w="9525" cap="flat">
                <a:noFill/>
                <a:prstDash val="solid"/>
                <a:miter/>
              </a:ln>
            </p:spPr>
            <p:txBody>
              <a:bodyPr rtlCol="0" anchor="ctr"/>
              <a:lstStyle/>
              <a:p>
                <a:endParaRPr lang="zh-CN" altLang="en-US"/>
              </a:p>
            </p:txBody>
          </p:sp>
          <p:sp>
            <p:nvSpPr>
              <p:cNvPr id="483" name="任意多边形: 形状 482"/>
              <p:cNvSpPr/>
              <p:nvPr/>
            </p:nvSpPr>
            <p:spPr>
              <a:xfrm>
                <a:off x="5363241" y="1440846"/>
                <a:ext cx="715898" cy="746283"/>
              </a:xfrm>
              <a:custGeom>
                <a:avLst/>
                <a:gdLst>
                  <a:gd name="connsiteX0" fmla="*/ 715899 w 715898"/>
                  <a:gd name="connsiteY0" fmla="*/ 746284 h 746283"/>
                  <a:gd name="connsiteX1" fmla="*/ 0 w 715898"/>
                  <a:gd name="connsiteY1" fmla="*/ 746284 h 746283"/>
                  <a:gd name="connsiteX2" fmla="*/ 0 w 715898"/>
                  <a:gd name="connsiteY2" fmla="*/ 0 h 746283"/>
                  <a:gd name="connsiteX3" fmla="*/ 715899 w 715898"/>
                  <a:gd name="connsiteY3" fmla="*/ 0 h 746283"/>
                  <a:gd name="connsiteX4" fmla="*/ 476 w 715898"/>
                  <a:gd name="connsiteY4" fmla="*/ 745808 h 746283"/>
                  <a:gd name="connsiteX5" fmla="*/ 715423 w 715898"/>
                  <a:gd name="connsiteY5" fmla="*/ 745808 h 746283"/>
                  <a:gd name="connsiteX6" fmla="*/ 715423 w 715898"/>
                  <a:gd name="connsiteY6" fmla="*/ 476 h 746283"/>
                  <a:gd name="connsiteX7" fmla="*/ 476 w 715898"/>
                  <a:gd name="connsiteY7" fmla="*/ 476 h 7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898" h="746283">
                    <a:moveTo>
                      <a:pt x="715899" y="746284"/>
                    </a:moveTo>
                    <a:lnTo>
                      <a:pt x="0" y="746284"/>
                    </a:lnTo>
                    <a:lnTo>
                      <a:pt x="0" y="0"/>
                    </a:lnTo>
                    <a:lnTo>
                      <a:pt x="715899" y="0"/>
                    </a:lnTo>
                    <a:close/>
                    <a:moveTo>
                      <a:pt x="476" y="745808"/>
                    </a:moveTo>
                    <a:lnTo>
                      <a:pt x="715423" y="745808"/>
                    </a:lnTo>
                    <a:lnTo>
                      <a:pt x="715423" y="476"/>
                    </a:lnTo>
                    <a:lnTo>
                      <a:pt x="476" y="476"/>
                    </a:lnTo>
                    <a:close/>
                  </a:path>
                </a:pathLst>
              </a:custGeom>
              <a:solidFill>
                <a:srgbClr val="E0E0E0"/>
              </a:solidFill>
              <a:ln w="9525" cap="flat">
                <a:noFill/>
                <a:prstDash val="solid"/>
                <a:miter/>
              </a:ln>
            </p:spPr>
            <p:txBody>
              <a:bodyPr rtlCol="0" anchor="ctr"/>
              <a:lstStyle/>
              <a:p>
                <a:endParaRPr lang="zh-CN" altLang="en-US"/>
              </a:p>
            </p:txBody>
          </p:sp>
          <p:sp>
            <p:nvSpPr>
              <p:cNvPr id="484" name="任意多边形: 形状 483"/>
              <p:cNvSpPr/>
              <p:nvPr/>
            </p:nvSpPr>
            <p:spPr>
              <a:xfrm>
                <a:off x="5459634" y="1541335"/>
                <a:ext cx="523113" cy="545306"/>
              </a:xfrm>
              <a:custGeom>
                <a:avLst/>
                <a:gdLst>
                  <a:gd name="connsiteX0" fmla="*/ 0 w 523113"/>
                  <a:gd name="connsiteY0" fmla="*/ 0 h 545306"/>
                  <a:gd name="connsiteX1" fmla="*/ 523113 w 523113"/>
                  <a:gd name="connsiteY1" fmla="*/ 0 h 545306"/>
                  <a:gd name="connsiteX2" fmla="*/ 523113 w 523113"/>
                  <a:gd name="connsiteY2" fmla="*/ 545306 h 545306"/>
                  <a:gd name="connsiteX3" fmla="*/ 0 w 523113"/>
                  <a:gd name="connsiteY3" fmla="*/ 545306 h 545306"/>
                </a:gdLst>
                <a:ahLst/>
                <a:cxnLst>
                  <a:cxn ang="0">
                    <a:pos x="connsiteX0" y="connsiteY0"/>
                  </a:cxn>
                  <a:cxn ang="0">
                    <a:pos x="connsiteX1" y="connsiteY1"/>
                  </a:cxn>
                  <a:cxn ang="0">
                    <a:pos x="connsiteX2" y="connsiteY2"/>
                  </a:cxn>
                  <a:cxn ang="0">
                    <a:pos x="connsiteX3" y="connsiteY3"/>
                  </a:cxn>
                </a:cxnLst>
                <a:rect l="l" t="t" r="r" b="b"/>
                <a:pathLst>
                  <a:path w="523113" h="545306">
                    <a:moveTo>
                      <a:pt x="0" y="0"/>
                    </a:moveTo>
                    <a:lnTo>
                      <a:pt x="523113" y="0"/>
                    </a:lnTo>
                    <a:lnTo>
                      <a:pt x="523113" y="545306"/>
                    </a:lnTo>
                    <a:lnTo>
                      <a:pt x="0" y="545306"/>
                    </a:lnTo>
                    <a:close/>
                  </a:path>
                </a:pathLst>
              </a:custGeom>
              <a:solidFill>
                <a:srgbClr val="FFFFFF"/>
              </a:solidFill>
              <a:ln w="9525" cap="flat">
                <a:noFill/>
                <a:prstDash val="solid"/>
                <a:miter/>
              </a:ln>
            </p:spPr>
            <p:txBody>
              <a:bodyPr rtlCol="0" anchor="ctr"/>
              <a:lstStyle/>
              <a:p>
                <a:endParaRPr lang="zh-CN" altLang="en-US"/>
              </a:p>
            </p:txBody>
          </p:sp>
          <p:sp>
            <p:nvSpPr>
              <p:cNvPr id="488" name="任意多边形: 形状 487"/>
              <p:cNvSpPr/>
              <p:nvPr/>
            </p:nvSpPr>
            <p:spPr>
              <a:xfrm>
                <a:off x="5364194" y="2090261"/>
                <a:ext cx="95440" cy="94011"/>
              </a:xfrm>
              <a:custGeom>
                <a:avLst/>
                <a:gdLst>
                  <a:gd name="connsiteX0" fmla="*/ 95441 w 95440"/>
                  <a:gd name="connsiteY0" fmla="*/ 0 h 94011"/>
                  <a:gd name="connsiteX1" fmla="*/ 82582 w 95440"/>
                  <a:gd name="connsiteY1" fmla="*/ 14954 h 94011"/>
                  <a:gd name="connsiteX2" fmla="*/ 49244 w 95440"/>
                  <a:gd name="connsiteY2" fmla="*/ 48673 h 94011"/>
                  <a:gd name="connsiteX3" fmla="*/ 15145 w 95440"/>
                  <a:gd name="connsiteY3" fmla="*/ 81439 h 94011"/>
                  <a:gd name="connsiteX4" fmla="*/ 0 w 95440"/>
                  <a:gd name="connsiteY4" fmla="*/ 94012 h 94011"/>
                  <a:gd name="connsiteX5" fmla="*/ 12859 w 95440"/>
                  <a:gd name="connsiteY5" fmla="*/ 79058 h 94011"/>
                  <a:gd name="connsiteX6" fmla="*/ 46196 w 95440"/>
                  <a:gd name="connsiteY6" fmla="*/ 45339 h 94011"/>
                  <a:gd name="connsiteX7" fmla="*/ 80391 w 95440"/>
                  <a:gd name="connsiteY7" fmla="*/ 12478 h 94011"/>
                  <a:gd name="connsiteX8" fmla="*/ 95441 w 95440"/>
                  <a:gd name="connsiteY8" fmla="*/ 0 h 94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440" h="94011">
                    <a:moveTo>
                      <a:pt x="95441" y="0"/>
                    </a:moveTo>
                    <a:cubicBezTo>
                      <a:pt x="91726" y="5449"/>
                      <a:pt x="87413" y="10465"/>
                      <a:pt x="82582" y="14954"/>
                    </a:cubicBezTo>
                    <a:cubicBezTo>
                      <a:pt x="74200" y="23813"/>
                      <a:pt x="62484" y="35719"/>
                      <a:pt x="49244" y="48673"/>
                    </a:cubicBezTo>
                    <a:cubicBezTo>
                      <a:pt x="36004" y="61627"/>
                      <a:pt x="24003" y="73247"/>
                      <a:pt x="15145" y="81439"/>
                    </a:cubicBezTo>
                    <a:cubicBezTo>
                      <a:pt x="10622" y="86225"/>
                      <a:pt x="5537" y="90447"/>
                      <a:pt x="0" y="94012"/>
                    </a:cubicBezTo>
                    <a:cubicBezTo>
                      <a:pt x="3668" y="88527"/>
                      <a:pt x="7986" y="83506"/>
                      <a:pt x="12859" y="79058"/>
                    </a:cubicBezTo>
                    <a:cubicBezTo>
                      <a:pt x="21146" y="70295"/>
                      <a:pt x="32957" y="58293"/>
                      <a:pt x="46196" y="45339"/>
                    </a:cubicBezTo>
                    <a:cubicBezTo>
                      <a:pt x="59436" y="32385"/>
                      <a:pt x="71438" y="20765"/>
                      <a:pt x="80391" y="12478"/>
                    </a:cubicBezTo>
                    <a:cubicBezTo>
                      <a:pt x="84901" y="7743"/>
                      <a:pt x="89952" y="3555"/>
                      <a:pt x="95441" y="0"/>
                    </a:cubicBezTo>
                    <a:close/>
                  </a:path>
                </a:pathLst>
              </a:custGeom>
              <a:solidFill>
                <a:srgbClr val="E0E0E0"/>
              </a:solidFill>
              <a:ln w="9525" cap="flat">
                <a:noFill/>
                <a:prstDash val="solid"/>
                <a:miter/>
              </a:ln>
            </p:spPr>
            <p:txBody>
              <a:bodyPr rtlCol="0" anchor="ctr"/>
              <a:lstStyle/>
              <a:p>
                <a:endParaRPr lang="zh-CN" altLang="en-US"/>
              </a:p>
            </p:txBody>
          </p:sp>
          <p:sp>
            <p:nvSpPr>
              <p:cNvPr id="501" name="任意多边形: 形状 500"/>
              <p:cNvSpPr/>
              <p:nvPr/>
            </p:nvSpPr>
            <p:spPr>
              <a:xfrm>
                <a:off x="5982747" y="2088927"/>
                <a:ext cx="94011" cy="95440"/>
              </a:xfrm>
              <a:custGeom>
                <a:avLst/>
                <a:gdLst>
                  <a:gd name="connsiteX0" fmla="*/ 0 w 94011"/>
                  <a:gd name="connsiteY0" fmla="*/ 0 h 95440"/>
                  <a:gd name="connsiteX1" fmla="*/ 15050 w 94011"/>
                  <a:gd name="connsiteY1" fmla="*/ 12859 h 95440"/>
                  <a:gd name="connsiteX2" fmla="*/ 48768 w 94011"/>
                  <a:gd name="connsiteY2" fmla="*/ 46101 h 95440"/>
                  <a:gd name="connsiteX3" fmla="*/ 81439 w 94011"/>
                  <a:gd name="connsiteY3" fmla="*/ 80296 h 95440"/>
                  <a:gd name="connsiteX4" fmla="*/ 94012 w 94011"/>
                  <a:gd name="connsiteY4" fmla="*/ 95440 h 95440"/>
                  <a:gd name="connsiteX5" fmla="*/ 79058 w 94011"/>
                  <a:gd name="connsiteY5" fmla="*/ 82582 h 95440"/>
                  <a:gd name="connsiteX6" fmla="*/ 45339 w 94011"/>
                  <a:gd name="connsiteY6" fmla="*/ 49244 h 95440"/>
                  <a:gd name="connsiteX7" fmla="*/ 12573 w 94011"/>
                  <a:gd name="connsiteY7" fmla="*/ 15050 h 95440"/>
                  <a:gd name="connsiteX8" fmla="*/ 0 w 94011"/>
                  <a:gd name="connsiteY8" fmla="*/ 0 h 9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11" h="95440">
                    <a:moveTo>
                      <a:pt x="0" y="0"/>
                    </a:moveTo>
                    <a:cubicBezTo>
                      <a:pt x="5470" y="3725"/>
                      <a:pt x="10517" y="8037"/>
                      <a:pt x="15050" y="12859"/>
                    </a:cubicBezTo>
                    <a:cubicBezTo>
                      <a:pt x="23813" y="21241"/>
                      <a:pt x="35719" y="32956"/>
                      <a:pt x="48768" y="46101"/>
                    </a:cubicBezTo>
                    <a:cubicBezTo>
                      <a:pt x="61817" y="59246"/>
                      <a:pt x="73247" y="71438"/>
                      <a:pt x="81439" y="80296"/>
                    </a:cubicBezTo>
                    <a:cubicBezTo>
                      <a:pt x="86225" y="84818"/>
                      <a:pt x="90447" y="89904"/>
                      <a:pt x="94012" y="95440"/>
                    </a:cubicBezTo>
                    <a:cubicBezTo>
                      <a:pt x="88528" y="91772"/>
                      <a:pt x="83506" y="87455"/>
                      <a:pt x="79058" y="82582"/>
                    </a:cubicBezTo>
                    <a:cubicBezTo>
                      <a:pt x="70295" y="74200"/>
                      <a:pt x="58293" y="62484"/>
                      <a:pt x="45339" y="49244"/>
                    </a:cubicBezTo>
                    <a:cubicBezTo>
                      <a:pt x="32385" y="36004"/>
                      <a:pt x="20765" y="24003"/>
                      <a:pt x="12573" y="15050"/>
                    </a:cubicBezTo>
                    <a:cubicBezTo>
                      <a:pt x="7795" y="10554"/>
                      <a:pt x="3574" y="5501"/>
                      <a:pt x="0" y="0"/>
                    </a:cubicBezTo>
                    <a:close/>
                  </a:path>
                </a:pathLst>
              </a:custGeom>
              <a:solidFill>
                <a:srgbClr val="E0E0E0"/>
              </a:solidFill>
              <a:ln w="9525" cap="flat">
                <a:noFill/>
                <a:prstDash val="solid"/>
                <a:miter/>
              </a:ln>
            </p:spPr>
            <p:txBody>
              <a:bodyPr rtlCol="0" anchor="ctr"/>
              <a:lstStyle/>
              <a:p>
                <a:endParaRPr lang="zh-CN" altLang="en-US"/>
              </a:p>
            </p:txBody>
          </p:sp>
          <p:sp>
            <p:nvSpPr>
              <p:cNvPr id="502" name="任意多边形: 形状 501"/>
              <p:cNvSpPr/>
              <p:nvPr/>
            </p:nvSpPr>
            <p:spPr>
              <a:xfrm>
                <a:off x="5981700" y="1448752"/>
                <a:ext cx="95250" cy="94297"/>
              </a:xfrm>
              <a:custGeom>
                <a:avLst/>
                <a:gdLst>
                  <a:gd name="connsiteX0" fmla="*/ 0 w 95250"/>
                  <a:gd name="connsiteY0" fmla="*/ 94297 h 94297"/>
                  <a:gd name="connsiteX1" fmla="*/ 12954 w 95250"/>
                  <a:gd name="connsiteY1" fmla="*/ 79343 h 94297"/>
                  <a:gd name="connsiteX2" fmla="*/ 46196 w 95250"/>
                  <a:gd name="connsiteY2" fmla="*/ 45625 h 94297"/>
                  <a:gd name="connsiteX3" fmla="*/ 80296 w 95250"/>
                  <a:gd name="connsiteY3" fmla="*/ 12859 h 94297"/>
                  <a:gd name="connsiteX4" fmla="*/ 95250 w 95250"/>
                  <a:gd name="connsiteY4" fmla="*/ 0 h 94297"/>
                  <a:gd name="connsiteX5" fmla="*/ 82391 w 95250"/>
                  <a:gd name="connsiteY5" fmla="*/ 14954 h 94297"/>
                  <a:gd name="connsiteX6" fmla="*/ 49054 w 95250"/>
                  <a:gd name="connsiteY6" fmla="*/ 48768 h 94297"/>
                  <a:gd name="connsiteX7" fmla="*/ 14859 w 95250"/>
                  <a:gd name="connsiteY7" fmla="*/ 81534 h 94297"/>
                  <a:gd name="connsiteX8" fmla="*/ 0 w 95250"/>
                  <a:gd name="connsiteY8" fmla="*/ 94297 h 9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94297">
                    <a:moveTo>
                      <a:pt x="0" y="94297"/>
                    </a:moveTo>
                    <a:cubicBezTo>
                      <a:pt x="3734" y="88835"/>
                      <a:pt x="8080" y="83818"/>
                      <a:pt x="12954" y="79343"/>
                    </a:cubicBezTo>
                    <a:cubicBezTo>
                      <a:pt x="21241" y="70485"/>
                      <a:pt x="32957" y="58579"/>
                      <a:pt x="46196" y="45625"/>
                    </a:cubicBezTo>
                    <a:cubicBezTo>
                      <a:pt x="59436" y="32671"/>
                      <a:pt x="71438" y="21050"/>
                      <a:pt x="80296" y="12859"/>
                    </a:cubicBezTo>
                    <a:cubicBezTo>
                      <a:pt x="84742" y="7984"/>
                      <a:pt x="89764" y="3666"/>
                      <a:pt x="95250" y="0"/>
                    </a:cubicBezTo>
                    <a:cubicBezTo>
                      <a:pt x="91582" y="5484"/>
                      <a:pt x="87264" y="10506"/>
                      <a:pt x="82391" y="14954"/>
                    </a:cubicBezTo>
                    <a:cubicBezTo>
                      <a:pt x="74104" y="23812"/>
                      <a:pt x="62293" y="35719"/>
                      <a:pt x="49054" y="48768"/>
                    </a:cubicBezTo>
                    <a:cubicBezTo>
                      <a:pt x="35814" y="61817"/>
                      <a:pt x="23813" y="73342"/>
                      <a:pt x="14859" y="81534"/>
                    </a:cubicBezTo>
                    <a:cubicBezTo>
                      <a:pt x="10424" y="86357"/>
                      <a:pt x="5437" y="90641"/>
                      <a:pt x="0" y="94297"/>
                    </a:cubicBezTo>
                    <a:close/>
                  </a:path>
                </a:pathLst>
              </a:custGeom>
              <a:solidFill>
                <a:srgbClr val="E0E0E0"/>
              </a:solidFill>
              <a:ln w="9525" cap="flat">
                <a:noFill/>
                <a:prstDash val="solid"/>
                <a:miter/>
              </a:ln>
            </p:spPr>
            <p:txBody>
              <a:bodyPr rtlCol="0" anchor="ctr"/>
              <a:lstStyle/>
              <a:p>
                <a:endParaRPr lang="zh-CN" altLang="en-US"/>
              </a:p>
            </p:txBody>
          </p:sp>
          <p:sp>
            <p:nvSpPr>
              <p:cNvPr id="503" name="任意多边形: 形状 502"/>
              <p:cNvSpPr/>
              <p:nvPr/>
            </p:nvSpPr>
            <p:spPr>
              <a:xfrm>
                <a:off x="5363813" y="1448657"/>
                <a:ext cx="94011" cy="95440"/>
              </a:xfrm>
              <a:custGeom>
                <a:avLst/>
                <a:gdLst>
                  <a:gd name="connsiteX0" fmla="*/ 94012 w 94011"/>
                  <a:gd name="connsiteY0" fmla="*/ 95441 h 95440"/>
                  <a:gd name="connsiteX1" fmla="*/ 78962 w 94011"/>
                  <a:gd name="connsiteY1" fmla="*/ 82582 h 95440"/>
                  <a:gd name="connsiteX2" fmla="*/ 45339 w 94011"/>
                  <a:gd name="connsiteY2" fmla="*/ 49340 h 95440"/>
                  <a:gd name="connsiteX3" fmla="*/ 12573 w 94011"/>
                  <a:gd name="connsiteY3" fmla="*/ 15145 h 95440"/>
                  <a:gd name="connsiteX4" fmla="*/ 0 w 94011"/>
                  <a:gd name="connsiteY4" fmla="*/ 0 h 95440"/>
                  <a:gd name="connsiteX5" fmla="*/ 14954 w 94011"/>
                  <a:gd name="connsiteY5" fmla="*/ 12859 h 95440"/>
                  <a:gd name="connsiteX6" fmla="*/ 48673 w 94011"/>
                  <a:gd name="connsiteY6" fmla="*/ 46196 h 95440"/>
                  <a:gd name="connsiteX7" fmla="*/ 81534 w 94011"/>
                  <a:gd name="connsiteY7" fmla="*/ 80391 h 95440"/>
                  <a:gd name="connsiteX8" fmla="*/ 94012 w 94011"/>
                  <a:gd name="connsiteY8" fmla="*/ 95441 h 9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11" h="95440">
                    <a:moveTo>
                      <a:pt x="94012" y="95441"/>
                    </a:moveTo>
                    <a:cubicBezTo>
                      <a:pt x="88484" y="91791"/>
                      <a:pt x="83429" y="87472"/>
                      <a:pt x="78962" y="82582"/>
                    </a:cubicBezTo>
                    <a:cubicBezTo>
                      <a:pt x="70199" y="74200"/>
                      <a:pt x="58293" y="62484"/>
                      <a:pt x="45339" y="49340"/>
                    </a:cubicBezTo>
                    <a:cubicBezTo>
                      <a:pt x="32385" y="36195"/>
                      <a:pt x="20765" y="24098"/>
                      <a:pt x="12573" y="15145"/>
                    </a:cubicBezTo>
                    <a:cubicBezTo>
                      <a:pt x="7787" y="10622"/>
                      <a:pt x="3565" y="5537"/>
                      <a:pt x="0" y="0"/>
                    </a:cubicBezTo>
                    <a:cubicBezTo>
                      <a:pt x="5484" y="3668"/>
                      <a:pt x="10506" y="7986"/>
                      <a:pt x="14954" y="12859"/>
                    </a:cubicBezTo>
                    <a:cubicBezTo>
                      <a:pt x="23717" y="21241"/>
                      <a:pt x="35719" y="32956"/>
                      <a:pt x="48673" y="46196"/>
                    </a:cubicBezTo>
                    <a:cubicBezTo>
                      <a:pt x="61627" y="59436"/>
                      <a:pt x="73247" y="71533"/>
                      <a:pt x="81534" y="80391"/>
                    </a:cubicBezTo>
                    <a:cubicBezTo>
                      <a:pt x="86269" y="84901"/>
                      <a:pt x="90457" y="89952"/>
                      <a:pt x="94012" y="95441"/>
                    </a:cubicBezTo>
                    <a:close/>
                  </a:path>
                </a:pathLst>
              </a:custGeom>
              <a:solidFill>
                <a:srgbClr val="E0E0E0"/>
              </a:solidFill>
              <a:ln w="9525" cap="flat">
                <a:noFill/>
                <a:prstDash val="solid"/>
                <a:miter/>
              </a:ln>
            </p:spPr>
            <p:txBody>
              <a:bodyPr rtlCol="0" anchor="ctr"/>
              <a:lstStyle/>
              <a:p>
                <a:endParaRPr lang="zh-CN" altLang="en-US"/>
              </a:p>
            </p:txBody>
          </p:sp>
          <p:sp>
            <p:nvSpPr>
              <p:cNvPr id="504" name="任意多边形: 形状 503"/>
              <p:cNvSpPr/>
              <p:nvPr/>
            </p:nvSpPr>
            <p:spPr>
              <a:xfrm>
                <a:off x="5457825" y="1537430"/>
                <a:ext cx="525970" cy="549592"/>
              </a:xfrm>
              <a:custGeom>
                <a:avLst/>
                <a:gdLst>
                  <a:gd name="connsiteX0" fmla="*/ 523875 w 525970"/>
                  <a:gd name="connsiteY0" fmla="*/ 549212 h 549592"/>
                  <a:gd name="connsiteX1" fmla="*/ 523875 w 525970"/>
                  <a:gd name="connsiteY1" fmla="*/ 546545 h 549592"/>
                  <a:gd name="connsiteX2" fmla="*/ 523875 w 525970"/>
                  <a:gd name="connsiteY2" fmla="*/ 538925 h 549592"/>
                  <a:gd name="connsiteX3" fmla="*/ 523875 w 525970"/>
                  <a:gd name="connsiteY3" fmla="*/ 509492 h 549592"/>
                  <a:gd name="connsiteX4" fmla="*/ 523875 w 525970"/>
                  <a:gd name="connsiteY4" fmla="*/ 398336 h 549592"/>
                  <a:gd name="connsiteX5" fmla="*/ 522827 w 525970"/>
                  <a:gd name="connsiteY5" fmla="*/ 3905 h 549592"/>
                  <a:gd name="connsiteX6" fmla="*/ 523875 w 525970"/>
                  <a:gd name="connsiteY6" fmla="*/ 5620 h 549592"/>
                  <a:gd name="connsiteX7" fmla="*/ 2286 w 525970"/>
                  <a:gd name="connsiteY7" fmla="*/ 5620 h 549592"/>
                  <a:gd name="connsiteX8" fmla="*/ 2286 w 525970"/>
                  <a:gd name="connsiteY8" fmla="*/ 5620 h 549592"/>
                  <a:gd name="connsiteX9" fmla="*/ 4572 w 525970"/>
                  <a:gd name="connsiteY9" fmla="*/ 3334 h 549592"/>
                  <a:gd name="connsiteX10" fmla="*/ 4572 w 525970"/>
                  <a:gd name="connsiteY10" fmla="*/ 548640 h 549592"/>
                  <a:gd name="connsiteX11" fmla="*/ 2572 w 525970"/>
                  <a:gd name="connsiteY11" fmla="*/ 546640 h 549592"/>
                  <a:gd name="connsiteX12" fmla="*/ 380333 w 525970"/>
                  <a:gd name="connsiteY12" fmla="*/ 547688 h 549592"/>
                  <a:gd name="connsiteX13" fmla="*/ 485775 w 525970"/>
                  <a:gd name="connsiteY13" fmla="*/ 548545 h 549592"/>
                  <a:gd name="connsiteX14" fmla="*/ 513779 w 525970"/>
                  <a:gd name="connsiteY14" fmla="*/ 548545 h 549592"/>
                  <a:gd name="connsiteX15" fmla="*/ 521017 w 525970"/>
                  <a:gd name="connsiteY15" fmla="*/ 548545 h 549592"/>
                  <a:gd name="connsiteX16" fmla="*/ 514350 w 525970"/>
                  <a:gd name="connsiteY16" fmla="*/ 548545 h 549592"/>
                  <a:gd name="connsiteX17" fmla="*/ 486632 w 525970"/>
                  <a:gd name="connsiteY17" fmla="*/ 548545 h 549592"/>
                  <a:gd name="connsiteX18" fmla="*/ 381000 w 525970"/>
                  <a:gd name="connsiteY18" fmla="*/ 548545 h 549592"/>
                  <a:gd name="connsiteX19" fmla="*/ 2000 w 525970"/>
                  <a:gd name="connsiteY19" fmla="*/ 549593 h 549592"/>
                  <a:gd name="connsiteX20" fmla="*/ 0 w 525970"/>
                  <a:gd name="connsiteY20" fmla="*/ 549593 h 549592"/>
                  <a:gd name="connsiteX21" fmla="*/ 0 w 525970"/>
                  <a:gd name="connsiteY21" fmla="*/ 547592 h 549592"/>
                  <a:gd name="connsiteX22" fmla="*/ 0 w 525970"/>
                  <a:gd name="connsiteY22" fmla="*/ 2286 h 549592"/>
                  <a:gd name="connsiteX23" fmla="*/ 0 w 525970"/>
                  <a:gd name="connsiteY23" fmla="*/ 0 h 549592"/>
                  <a:gd name="connsiteX24" fmla="*/ 2381 w 525970"/>
                  <a:gd name="connsiteY24" fmla="*/ 0 h 549592"/>
                  <a:gd name="connsiteX25" fmla="*/ 523970 w 525970"/>
                  <a:gd name="connsiteY25" fmla="*/ 0 h 549592"/>
                  <a:gd name="connsiteX26" fmla="*/ 525971 w 525970"/>
                  <a:gd name="connsiteY26" fmla="*/ 0 h 549592"/>
                  <a:gd name="connsiteX27" fmla="*/ 525971 w 525970"/>
                  <a:gd name="connsiteY27" fmla="*/ 2000 h 549592"/>
                  <a:gd name="connsiteX28" fmla="*/ 524923 w 525970"/>
                  <a:gd name="connsiteY28" fmla="*/ 397764 h 549592"/>
                  <a:gd name="connsiteX29" fmla="*/ 524447 w 525970"/>
                  <a:gd name="connsiteY29" fmla="*/ 508445 h 549592"/>
                  <a:gd name="connsiteX30" fmla="*/ 524447 w 525970"/>
                  <a:gd name="connsiteY30" fmla="*/ 537496 h 549592"/>
                  <a:gd name="connsiteX31" fmla="*/ 524447 w 525970"/>
                  <a:gd name="connsiteY31" fmla="*/ 544830 h 549592"/>
                  <a:gd name="connsiteX32" fmla="*/ 523875 w 525970"/>
                  <a:gd name="connsiteY32" fmla="*/ 549212 h 54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25970" h="549592">
                    <a:moveTo>
                      <a:pt x="523875" y="549212"/>
                    </a:moveTo>
                    <a:cubicBezTo>
                      <a:pt x="523875" y="549212"/>
                      <a:pt x="523875" y="548259"/>
                      <a:pt x="523875" y="546545"/>
                    </a:cubicBezTo>
                    <a:cubicBezTo>
                      <a:pt x="523875" y="544830"/>
                      <a:pt x="523875" y="542163"/>
                      <a:pt x="523875" y="538925"/>
                    </a:cubicBezTo>
                    <a:cubicBezTo>
                      <a:pt x="523875" y="532067"/>
                      <a:pt x="523875" y="522256"/>
                      <a:pt x="523875" y="509492"/>
                    </a:cubicBezTo>
                    <a:cubicBezTo>
                      <a:pt x="523875" y="483680"/>
                      <a:pt x="523875" y="446056"/>
                      <a:pt x="523875" y="398336"/>
                    </a:cubicBezTo>
                    <a:cubicBezTo>
                      <a:pt x="523875" y="303086"/>
                      <a:pt x="523208" y="166783"/>
                      <a:pt x="522827" y="3905"/>
                    </a:cubicBezTo>
                    <a:lnTo>
                      <a:pt x="523875" y="5620"/>
                    </a:lnTo>
                    <a:lnTo>
                      <a:pt x="2286" y="5620"/>
                    </a:lnTo>
                    <a:lnTo>
                      <a:pt x="2286" y="5620"/>
                    </a:lnTo>
                    <a:lnTo>
                      <a:pt x="4572" y="3334"/>
                    </a:lnTo>
                    <a:cubicBezTo>
                      <a:pt x="4572" y="203359"/>
                      <a:pt x="4572" y="390716"/>
                      <a:pt x="4572" y="548640"/>
                    </a:cubicBezTo>
                    <a:lnTo>
                      <a:pt x="2572" y="546640"/>
                    </a:lnTo>
                    <a:lnTo>
                      <a:pt x="380333" y="547688"/>
                    </a:lnTo>
                    <a:lnTo>
                      <a:pt x="485775" y="548545"/>
                    </a:lnTo>
                    <a:lnTo>
                      <a:pt x="513779" y="548545"/>
                    </a:lnTo>
                    <a:lnTo>
                      <a:pt x="521017" y="548545"/>
                    </a:lnTo>
                    <a:lnTo>
                      <a:pt x="514350" y="548545"/>
                    </a:lnTo>
                    <a:lnTo>
                      <a:pt x="486632" y="548545"/>
                    </a:lnTo>
                    <a:lnTo>
                      <a:pt x="381000" y="548545"/>
                    </a:lnTo>
                    <a:lnTo>
                      <a:pt x="2000" y="549593"/>
                    </a:lnTo>
                    <a:lnTo>
                      <a:pt x="0" y="549593"/>
                    </a:lnTo>
                    <a:lnTo>
                      <a:pt x="0" y="547592"/>
                    </a:lnTo>
                    <a:cubicBezTo>
                      <a:pt x="0" y="389668"/>
                      <a:pt x="0" y="202406"/>
                      <a:pt x="0" y="2286"/>
                    </a:cubicBezTo>
                    <a:lnTo>
                      <a:pt x="0" y="0"/>
                    </a:lnTo>
                    <a:lnTo>
                      <a:pt x="2381" y="0"/>
                    </a:lnTo>
                    <a:lnTo>
                      <a:pt x="523970" y="0"/>
                    </a:lnTo>
                    <a:lnTo>
                      <a:pt x="525971" y="0"/>
                    </a:lnTo>
                    <a:lnTo>
                      <a:pt x="525971" y="2000"/>
                    </a:lnTo>
                    <a:cubicBezTo>
                      <a:pt x="525971" y="165449"/>
                      <a:pt x="525209" y="301943"/>
                      <a:pt x="524923" y="397764"/>
                    </a:cubicBezTo>
                    <a:cubicBezTo>
                      <a:pt x="524923" y="445389"/>
                      <a:pt x="524923" y="482727"/>
                      <a:pt x="524447" y="508445"/>
                    </a:cubicBezTo>
                    <a:cubicBezTo>
                      <a:pt x="524447" y="521018"/>
                      <a:pt x="524447" y="530733"/>
                      <a:pt x="524447" y="537496"/>
                    </a:cubicBezTo>
                    <a:cubicBezTo>
                      <a:pt x="524447" y="540639"/>
                      <a:pt x="524447" y="543020"/>
                      <a:pt x="524447" y="544830"/>
                    </a:cubicBezTo>
                    <a:cubicBezTo>
                      <a:pt x="524399" y="546306"/>
                      <a:pt x="524207" y="547773"/>
                      <a:pt x="523875" y="549212"/>
                    </a:cubicBezTo>
                    <a:close/>
                  </a:path>
                </a:pathLst>
              </a:custGeom>
              <a:solidFill>
                <a:srgbClr val="E0E0E0"/>
              </a:solidFill>
              <a:ln w="9525" cap="flat">
                <a:noFill/>
                <a:prstDash val="solid"/>
                <a:miter/>
              </a:ln>
            </p:spPr>
            <p:txBody>
              <a:bodyPr rtlCol="0" anchor="ctr"/>
              <a:lstStyle/>
              <a:p>
                <a:endParaRPr lang="zh-CN" altLang="en-US"/>
              </a:p>
            </p:txBody>
          </p:sp>
          <p:sp>
            <p:nvSpPr>
              <p:cNvPr id="509" name="任意多边形: 形状 508"/>
              <p:cNvSpPr/>
              <p:nvPr/>
            </p:nvSpPr>
            <p:spPr>
              <a:xfrm>
                <a:off x="5633942" y="1726692"/>
                <a:ext cx="174593" cy="174593"/>
              </a:xfrm>
              <a:custGeom>
                <a:avLst/>
                <a:gdLst>
                  <a:gd name="connsiteX0" fmla="*/ 0 w 174593"/>
                  <a:gd name="connsiteY0" fmla="*/ 0 h 174593"/>
                  <a:gd name="connsiteX1" fmla="*/ 174593 w 174593"/>
                  <a:gd name="connsiteY1" fmla="*/ 0 h 174593"/>
                  <a:gd name="connsiteX2" fmla="*/ 174593 w 174593"/>
                  <a:gd name="connsiteY2" fmla="*/ 174593 h 174593"/>
                  <a:gd name="connsiteX3" fmla="*/ 0 w 174593"/>
                  <a:gd name="connsiteY3" fmla="*/ 174593 h 174593"/>
                </a:gdLst>
                <a:ahLst/>
                <a:cxnLst>
                  <a:cxn ang="0">
                    <a:pos x="connsiteX0" y="connsiteY0"/>
                  </a:cxn>
                  <a:cxn ang="0">
                    <a:pos x="connsiteX1" y="connsiteY1"/>
                  </a:cxn>
                  <a:cxn ang="0">
                    <a:pos x="connsiteX2" y="connsiteY2"/>
                  </a:cxn>
                  <a:cxn ang="0">
                    <a:pos x="connsiteX3" y="connsiteY3"/>
                  </a:cxn>
                </a:cxnLst>
                <a:rect l="l" t="t" r="r" b="b"/>
                <a:pathLst>
                  <a:path w="174593" h="174593">
                    <a:moveTo>
                      <a:pt x="0" y="0"/>
                    </a:moveTo>
                    <a:lnTo>
                      <a:pt x="174593" y="0"/>
                    </a:lnTo>
                    <a:lnTo>
                      <a:pt x="174593" y="174593"/>
                    </a:lnTo>
                    <a:lnTo>
                      <a:pt x="0" y="174593"/>
                    </a:lnTo>
                    <a:close/>
                  </a:path>
                </a:pathLst>
              </a:custGeom>
              <a:solidFill>
                <a:srgbClr val="EBEBEB"/>
              </a:solidFill>
              <a:ln w="9525" cap="flat">
                <a:noFill/>
                <a:prstDash val="solid"/>
                <a:miter/>
              </a:ln>
            </p:spPr>
            <p:txBody>
              <a:bodyPr rtlCol="0" anchor="ctr"/>
              <a:lstStyle/>
              <a:p>
                <a:endParaRPr lang="zh-CN" altLang="en-US"/>
              </a:p>
            </p:txBody>
          </p:sp>
          <p:sp>
            <p:nvSpPr>
              <p:cNvPr id="510" name="任意多边形: 形状 509"/>
              <p:cNvSpPr/>
              <p:nvPr/>
            </p:nvSpPr>
            <p:spPr>
              <a:xfrm>
                <a:off x="5038133" y="4433601"/>
                <a:ext cx="656007" cy="377381"/>
              </a:xfrm>
              <a:custGeom>
                <a:avLst/>
                <a:gdLst>
                  <a:gd name="connsiteX0" fmla="*/ 21 w 656007"/>
                  <a:gd name="connsiteY0" fmla="*/ 23146 h 377381"/>
                  <a:gd name="connsiteX1" fmla="*/ 17928 w 656007"/>
                  <a:gd name="connsiteY1" fmla="*/ 352044 h 377381"/>
                  <a:gd name="connsiteX2" fmla="*/ 39930 w 656007"/>
                  <a:gd name="connsiteY2" fmla="*/ 373094 h 377381"/>
                  <a:gd name="connsiteX3" fmla="*/ 631718 w 656007"/>
                  <a:gd name="connsiteY3" fmla="*/ 377381 h 377381"/>
                  <a:gd name="connsiteX4" fmla="*/ 654102 w 656007"/>
                  <a:gd name="connsiteY4" fmla="*/ 355380 h 377381"/>
                  <a:gd name="connsiteX5" fmla="*/ 654102 w 656007"/>
                  <a:gd name="connsiteY5" fmla="*/ 355378 h 377381"/>
                  <a:gd name="connsiteX6" fmla="*/ 656007 w 656007"/>
                  <a:gd name="connsiteY6" fmla="*/ 99346 h 377381"/>
                  <a:gd name="connsiteX7" fmla="*/ 633814 w 656007"/>
                  <a:gd name="connsiteY7" fmla="*/ 76962 h 377381"/>
                  <a:gd name="connsiteX8" fmla="*/ 633814 w 656007"/>
                  <a:gd name="connsiteY8" fmla="*/ 76962 h 377381"/>
                  <a:gd name="connsiteX9" fmla="*/ 269768 w 656007"/>
                  <a:gd name="connsiteY9" fmla="*/ 76962 h 377381"/>
                  <a:gd name="connsiteX10" fmla="*/ 254147 w 656007"/>
                  <a:gd name="connsiteY10" fmla="*/ 70390 h 377381"/>
                  <a:gd name="connsiteX11" fmla="*/ 191283 w 656007"/>
                  <a:gd name="connsiteY11" fmla="*/ 7620 h 377381"/>
                  <a:gd name="connsiteX12" fmla="*/ 175757 w 656007"/>
                  <a:gd name="connsiteY12" fmla="*/ 1143 h 377381"/>
                  <a:gd name="connsiteX13" fmla="*/ 22309 w 656007"/>
                  <a:gd name="connsiteY13" fmla="*/ 0 h 377381"/>
                  <a:gd name="connsiteX14" fmla="*/ 0 w 656007"/>
                  <a:gd name="connsiteY14" fmla="*/ 22077 h 377381"/>
                  <a:gd name="connsiteX15" fmla="*/ 21 w 656007"/>
                  <a:gd name="connsiteY15" fmla="*/ 23146 h 37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6007" h="377381">
                    <a:moveTo>
                      <a:pt x="21" y="23146"/>
                    </a:moveTo>
                    <a:lnTo>
                      <a:pt x="17928" y="352044"/>
                    </a:lnTo>
                    <a:cubicBezTo>
                      <a:pt x="18532" y="363780"/>
                      <a:pt x="28180" y="373009"/>
                      <a:pt x="39930" y="373094"/>
                    </a:cubicBezTo>
                    <a:lnTo>
                      <a:pt x="631718" y="377381"/>
                    </a:lnTo>
                    <a:cubicBezTo>
                      <a:pt x="643975" y="377486"/>
                      <a:pt x="653997" y="367636"/>
                      <a:pt x="654102" y="355380"/>
                    </a:cubicBezTo>
                    <a:cubicBezTo>
                      <a:pt x="654102" y="355379"/>
                      <a:pt x="654102" y="355379"/>
                      <a:pt x="654102" y="355378"/>
                    </a:cubicBezTo>
                    <a:lnTo>
                      <a:pt x="656007" y="99346"/>
                    </a:lnTo>
                    <a:cubicBezTo>
                      <a:pt x="656060" y="87037"/>
                      <a:pt x="646124" y="77015"/>
                      <a:pt x="633814" y="76962"/>
                    </a:cubicBezTo>
                    <a:cubicBezTo>
                      <a:pt x="633814" y="76962"/>
                      <a:pt x="633814" y="76962"/>
                      <a:pt x="633814" y="76962"/>
                    </a:cubicBezTo>
                    <a:lnTo>
                      <a:pt x="269768" y="76962"/>
                    </a:lnTo>
                    <a:cubicBezTo>
                      <a:pt x="263893" y="76945"/>
                      <a:pt x="258268" y="74579"/>
                      <a:pt x="254147" y="70390"/>
                    </a:cubicBezTo>
                    <a:lnTo>
                      <a:pt x="191283" y="7620"/>
                    </a:lnTo>
                    <a:cubicBezTo>
                      <a:pt x="187141" y="3533"/>
                      <a:pt x="181575" y="1211"/>
                      <a:pt x="175757" y="1143"/>
                    </a:cubicBezTo>
                    <a:lnTo>
                      <a:pt x="22309" y="0"/>
                    </a:lnTo>
                    <a:cubicBezTo>
                      <a:pt x="10052" y="-64"/>
                      <a:pt x="64" y="9821"/>
                      <a:pt x="0" y="22077"/>
                    </a:cubicBezTo>
                    <a:cubicBezTo>
                      <a:pt x="-2" y="22434"/>
                      <a:pt x="5" y="22790"/>
                      <a:pt x="21" y="23146"/>
                    </a:cubicBezTo>
                    <a:close/>
                  </a:path>
                </a:pathLst>
              </a:custGeom>
              <a:solidFill>
                <a:srgbClr val="EBEBEB"/>
              </a:solidFill>
              <a:ln w="9525" cap="flat">
                <a:noFill/>
                <a:prstDash val="solid"/>
                <a:miter/>
              </a:ln>
            </p:spPr>
            <p:txBody>
              <a:bodyPr rtlCol="0" anchor="ctr"/>
              <a:lstStyle/>
              <a:p>
                <a:endParaRPr lang="zh-CN" altLang="en-US"/>
              </a:p>
            </p:txBody>
          </p:sp>
          <p:sp>
            <p:nvSpPr>
              <p:cNvPr id="511" name="任意多边形: 形状 510"/>
              <p:cNvSpPr/>
              <p:nvPr/>
            </p:nvSpPr>
            <p:spPr>
              <a:xfrm rot="25200">
                <a:off x="5046471" y="4469544"/>
                <a:ext cx="646652" cy="386429"/>
              </a:xfrm>
              <a:custGeom>
                <a:avLst/>
                <a:gdLst>
                  <a:gd name="connsiteX0" fmla="*/ 0 w 646652"/>
                  <a:gd name="connsiteY0" fmla="*/ 0 h 386429"/>
                  <a:gd name="connsiteX1" fmla="*/ 646652 w 646652"/>
                  <a:gd name="connsiteY1" fmla="*/ 0 h 386429"/>
                  <a:gd name="connsiteX2" fmla="*/ 646652 w 646652"/>
                  <a:gd name="connsiteY2" fmla="*/ 386429 h 386429"/>
                  <a:gd name="connsiteX3" fmla="*/ 0 w 646652"/>
                  <a:gd name="connsiteY3" fmla="*/ 386429 h 386429"/>
                </a:gdLst>
                <a:ahLst/>
                <a:cxnLst>
                  <a:cxn ang="0">
                    <a:pos x="connsiteX0" y="connsiteY0"/>
                  </a:cxn>
                  <a:cxn ang="0">
                    <a:pos x="connsiteX1" y="connsiteY1"/>
                  </a:cxn>
                  <a:cxn ang="0">
                    <a:pos x="connsiteX2" y="connsiteY2"/>
                  </a:cxn>
                  <a:cxn ang="0">
                    <a:pos x="connsiteX3" y="connsiteY3"/>
                  </a:cxn>
                </a:cxnLst>
                <a:rect l="l" t="t" r="r" b="b"/>
                <a:pathLst>
                  <a:path w="646652" h="386429">
                    <a:moveTo>
                      <a:pt x="0" y="0"/>
                    </a:moveTo>
                    <a:lnTo>
                      <a:pt x="646652" y="0"/>
                    </a:lnTo>
                    <a:lnTo>
                      <a:pt x="646652" y="386429"/>
                    </a:lnTo>
                    <a:lnTo>
                      <a:pt x="0" y="386429"/>
                    </a:lnTo>
                    <a:close/>
                  </a:path>
                </a:pathLst>
              </a:custGeom>
              <a:solidFill>
                <a:srgbClr val="F5F5F5"/>
              </a:solidFill>
              <a:ln w="9525" cap="flat">
                <a:noFill/>
                <a:prstDash val="solid"/>
                <a:miter/>
              </a:ln>
            </p:spPr>
            <p:txBody>
              <a:bodyPr rtlCol="0" anchor="ctr"/>
              <a:lstStyle/>
              <a:p>
                <a:endParaRPr lang="zh-CN" altLang="en-US"/>
              </a:p>
            </p:txBody>
          </p:sp>
          <p:sp>
            <p:nvSpPr>
              <p:cNvPr id="512" name="任意多边形: 形状 511"/>
              <p:cNvSpPr/>
              <p:nvPr/>
            </p:nvSpPr>
            <p:spPr>
              <a:xfrm>
                <a:off x="4996151" y="4485513"/>
                <a:ext cx="739850" cy="436530"/>
              </a:xfrm>
              <a:custGeom>
                <a:avLst/>
                <a:gdLst>
                  <a:gd name="connsiteX0" fmla="*/ 92 w 739850"/>
                  <a:gd name="connsiteY0" fmla="*/ 15907 h 436530"/>
                  <a:gd name="connsiteX1" fmla="*/ 46479 w 739850"/>
                  <a:gd name="connsiteY1" fmla="*/ 419290 h 436530"/>
                  <a:gd name="connsiteX2" fmla="*/ 60576 w 739850"/>
                  <a:gd name="connsiteY2" fmla="*/ 431863 h 436530"/>
                  <a:gd name="connsiteX3" fmla="*/ 690750 w 739850"/>
                  <a:gd name="connsiteY3" fmla="*/ 436531 h 436530"/>
                  <a:gd name="connsiteX4" fmla="*/ 705133 w 739850"/>
                  <a:gd name="connsiteY4" fmla="*/ 423481 h 436530"/>
                  <a:gd name="connsiteX5" fmla="*/ 739804 w 739850"/>
                  <a:gd name="connsiteY5" fmla="*/ 20764 h 436530"/>
                  <a:gd name="connsiteX6" fmla="*/ 726610 w 739850"/>
                  <a:gd name="connsiteY6" fmla="*/ 5283 h 436530"/>
                  <a:gd name="connsiteX7" fmla="*/ 725612 w 739850"/>
                  <a:gd name="connsiteY7" fmla="*/ 5239 h 436530"/>
                  <a:gd name="connsiteX8" fmla="*/ 13999 w 739850"/>
                  <a:gd name="connsiteY8" fmla="*/ 0 h 436530"/>
                  <a:gd name="connsiteX9" fmla="*/ 3 w 739850"/>
                  <a:gd name="connsiteY9" fmla="*/ 14573 h 436530"/>
                  <a:gd name="connsiteX10" fmla="*/ 93 w 739850"/>
                  <a:gd name="connsiteY10" fmla="*/ 15907 h 43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9850" h="436530">
                    <a:moveTo>
                      <a:pt x="92" y="15907"/>
                    </a:moveTo>
                    <a:lnTo>
                      <a:pt x="46479" y="419290"/>
                    </a:lnTo>
                    <a:cubicBezTo>
                      <a:pt x="47302" y="426454"/>
                      <a:pt x="53366" y="431862"/>
                      <a:pt x="60576" y="431863"/>
                    </a:cubicBezTo>
                    <a:lnTo>
                      <a:pt x="690750" y="436531"/>
                    </a:lnTo>
                    <a:cubicBezTo>
                      <a:pt x="698201" y="436563"/>
                      <a:pt x="704442" y="430900"/>
                      <a:pt x="705133" y="423481"/>
                    </a:cubicBezTo>
                    <a:lnTo>
                      <a:pt x="739804" y="20764"/>
                    </a:lnTo>
                    <a:cubicBezTo>
                      <a:pt x="740436" y="12846"/>
                      <a:pt x="734529" y="5915"/>
                      <a:pt x="726610" y="5283"/>
                    </a:cubicBezTo>
                    <a:cubicBezTo>
                      <a:pt x="726278" y="5257"/>
                      <a:pt x="725945" y="5242"/>
                      <a:pt x="725612" y="5239"/>
                    </a:cubicBezTo>
                    <a:lnTo>
                      <a:pt x="13999" y="0"/>
                    </a:lnTo>
                    <a:cubicBezTo>
                      <a:pt x="6110" y="159"/>
                      <a:pt x="-156" y="6684"/>
                      <a:pt x="3" y="14573"/>
                    </a:cubicBezTo>
                    <a:cubicBezTo>
                      <a:pt x="12" y="15019"/>
                      <a:pt x="42" y="15464"/>
                      <a:pt x="93" y="15907"/>
                    </a:cubicBezTo>
                    <a:close/>
                  </a:path>
                </a:pathLst>
              </a:custGeom>
              <a:solidFill>
                <a:srgbClr val="EBEBEB"/>
              </a:solidFill>
              <a:ln w="9525" cap="flat">
                <a:noFill/>
                <a:prstDash val="solid"/>
                <a:miter/>
              </a:ln>
            </p:spPr>
            <p:txBody>
              <a:bodyPr rtlCol="0" anchor="ctr"/>
              <a:lstStyle/>
              <a:p>
                <a:endParaRPr lang="zh-CN" altLang="en-US"/>
              </a:p>
            </p:txBody>
          </p:sp>
          <p:sp>
            <p:nvSpPr>
              <p:cNvPr id="513" name="任意多边形: 形状 512"/>
              <p:cNvSpPr/>
              <p:nvPr/>
            </p:nvSpPr>
            <p:spPr>
              <a:xfrm>
                <a:off x="6066372" y="4619338"/>
                <a:ext cx="657420" cy="378144"/>
              </a:xfrm>
              <a:custGeom>
                <a:avLst/>
                <a:gdLst>
                  <a:gd name="connsiteX0" fmla="*/ 5 w 657420"/>
                  <a:gd name="connsiteY0" fmla="*/ 22670 h 378144"/>
                  <a:gd name="connsiteX1" fmla="*/ 17912 w 657420"/>
                  <a:gd name="connsiteY1" fmla="*/ 352712 h 378144"/>
                  <a:gd name="connsiteX2" fmla="*/ 39915 w 657420"/>
                  <a:gd name="connsiteY2" fmla="*/ 373762 h 378144"/>
                  <a:gd name="connsiteX3" fmla="*/ 633037 w 657420"/>
                  <a:gd name="connsiteY3" fmla="*/ 378144 h 378144"/>
                  <a:gd name="connsiteX4" fmla="*/ 655516 w 657420"/>
                  <a:gd name="connsiteY4" fmla="*/ 356047 h 378144"/>
                  <a:gd name="connsiteX5" fmla="*/ 655516 w 657420"/>
                  <a:gd name="connsiteY5" fmla="*/ 356045 h 378144"/>
                  <a:gd name="connsiteX6" fmla="*/ 657421 w 657420"/>
                  <a:gd name="connsiteY6" fmla="*/ 99442 h 378144"/>
                  <a:gd name="connsiteX7" fmla="*/ 635228 w 657420"/>
                  <a:gd name="connsiteY7" fmla="*/ 77058 h 378144"/>
                  <a:gd name="connsiteX8" fmla="*/ 635132 w 657420"/>
                  <a:gd name="connsiteY8" fmla="*/ 77058 h 378144"/>
                  <a:gd name="connsiteX9" fmla="*/ 270325 w 657420"/>
                  <a:gd name="connsiteY9" fmla="*/ 77058 h 378144"/>
                  <a:gd name="connsiteX10" fmla="*/ 254608 w 657420"/>
                  <a:gd name="connsiteY10" fmla="*/ 70581 h 378144"/>
                  <a:gd name="connsiteX11" fmla="*/ 191743 w 657420"/>
                  <a:gd name="connsiteY11" fmla="*/ 7621 h 378144"/>
                  <a:gd name="connsiteX12" fmla="*/ 176122 w 657420"/>
                  <a:gd name="connsiteY12" fmla="*/ 1144 h 378144"/>
                  <a:gd name="connsiteX13" fmla="*/ 22389 w 657420"/>
                  <a:gd name="connsiteY13" fmla="*/ 1 h 378144"/>
                  <a:gd name="connsiteX14" fmla="*/ 1 w 657420"/>
                  <a:gd name="connsiteY14" fmla="*/ 21998 h 378144"/>
                  <a:gd name="connsiteX15" fmla="*/ 5 w 657420"/>
                  <a:gd name="connsiteY15" fmla="*/ 22670 h 378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7420" h="378144">
                    <a:moveTo>
                      <a:pt x="5" y="22670"/>
                    </a:moveTo>
                    <a:lnTo>
                      <a:pt x="17912" y="352712"/>
                    </a:lnTo>
                    <a:cubicBezTo>
                      <a:pt x="18517" y="364447"/>
                      <a:pt x="28164" y="373677"/>
                      <a:pt x="39915" y="373762"/>
                    </a:cubicBezTo>
                    <a:lnTo>
                      <a:pt x="633037" y="378144"/>
                    </a:lnTo>
                    <a:cubicBezTo>
                      <a:pt x="645346" y="378249"/>
                      <a:pt x="655410" y="368356"/>
                      <a:pt x="655516" y="356047"/>
                    </a:cubicBezTo>
                    <a:cubicBezTo>
                      <a:pt x="655516" y="356047"/>
                      <a:pt x="655516" y="356046"/>
                      <a:pt x="655516" y="356045"/>
                    </a:cubicBezTo>
                    <a:lnTo>
                      <a:pt x="657421" y="99442"/>
                    </a:lnTo>
                    <a:cubicBezTo>
                      <a:pt x="657473" y="87132"/>
                      <a:pt x="647537" y="77111"/>
                      <a:pt x="635228" y="77058"/>
                    </a:cubicBezTo>
                    <a:cubicBezTo>
                      <a:pt x="635196" y="77058"/>
                      <a:pt x="635164" y="77058"/>
                      <a:pt x="635132" y="77058"/>
                    </a:cubicBezTo>
                    <a:lnTo>
                      <a:pt x="270325" y="77058"/>
                    </a:lnTo>
                    <a:cubicBezTo>
                      <a:pt x="264432" y="77081"/>
                      <a:pt x="258774" y="74749"/>
                      <a:pt x="254608" y="70581"/>
                    </a:cubicBezTo>
                    <a:lnTo>
                      <a:pt x="191743" y="7621"/>
                    </a:lnTo>
                    <a:cubicBezTo>
                      <a:pt x="187578" y="3511"/>
                      <a:pt x="181974" y="1187"/>
                      <a:pt x="176122" y="1144"/>
                    </a:cubicBezTo>
                    <a:lnTo>
                      <a:pt x="22389" y="1"/>
                    </a:lnTo>
                    <a:cubicBezTo>
                      <a:pt x="10132" y="-107"/>
                      <a:pt x="109" y="9741"/>
                      <a:pt x="1" y="21998"/>
                    </a:cubicBezTo>
                    <a:cubicBezTo>
                      <a:pt x="-1" y="22222"/>
                      <a:pt x="0" y="22446"/>
                      <a:pt x="5" y="22670"/>
                    </a:cubicBezTo>
                    <a:close/>
                  </a:path>
                </a:pathLst>
              </a:custGeom>
              <a:solidFill>
                <a:srgbClr val="EBEBEB"/>
              </a:solidFill>
              <a:ln w="9525" cap="flat">
                <a:noFill/>
                <a:prstDash val="solid"/>
                <a:miter/>
              </a:ln>
            </p:spPr>
            <p:txBody>
              <a:bodyPr rtlCol="0" anchor="ctr"/>
              <a:lstStyle/>
              <a:p>
                <a:endParaRPr lang="zh-CN" altLang="en-US"/>
              </a:p>
            </p:txBody>
          </p:sp>
          <p:sp>
            <p:nvSpPr>
              <p:cNvPr id="514" name="任意多边形: 形状 513"/>
              <p:cNvSpPr/>
              <p:nvPr/>
            </p:nvSpPr>
            <p:spPr>
              <a:xfrm rot="25200">
                <a:off x="6074639" y="4654913"/>
                <a:ext cx="648081" cy="387286"/>
              </a:xfrm>
              <a:custGeom>
                <a:avLst/>
                <a:gdLst>
                  <a:gd name="connsiteX0" fmla="*/ 0 w 648081"/>
                  <a:gd name="connsiteY0" fmla="*/ 0 h 387286"/>
                  <a:gd name="connsiteX1" fmla="*/ 648081 w 648081"/>
                  <a:gd name="connsiteY1" fmla="*/ 0 h 387286"/>
                  <a:gd name="connsiteX2" fmla="*/ 648081 w 648081"/>
                  <a:gd name="connsiteY2" fmla="*/ 387287 h 387286"/>
                  <a:gd name="connsiteX3" fmla="*/ 0 w 648081"/>
                  <a:gd name="connsiteY3" fmla="*/ 387287 h 387286"/>
                </a:gdLst>
                <a:ahLst/>
                <a:cxnLst>
                  <a:cxn ang="0">
                    <a:pos x="connsiteX0" y="connsiteY0"/>
                  </a:cxn>
                  <a:cxn ang="0">
                    <a:pos x="connsiteX1" y="connsiteY1"/>
                  </a:cxn>
                  <a:cxn ang="0">
                    <a:pos x="connsiteX2" y="connsiteY2"/>
                  </a:cxn>
                  <a:cxn ang="0">
                    <a:pos x="connsiteX3" y="connsiteY3"/>
                  </a:cxn>
                </a:cxnLst>
                <a:rect l="l" t="t" r="r" b="b"/>
                <a:pathLst>
                  <a:path w="648081" h="387286">
                    <a:moveTo>
                      <a:pt x="0" y="0"/>
                    </a:moveTo>
                    <a:lnTo>
                      <a:pt x="648081" y="0"/>
                    </a:lnTo>
                    <a:lnTo>
                      <a:pt x="648081" y="387287"/>
                    </a:lnTo>
                    <a:lnTo>
                      <a:pt x="0" y="387287"/>
                    </a:lnTo>
                    <a:close/>
                  </a:path>
                </a:pathLst>
              </a:custGeom>
              <a:solidFill>
                <a:srgbClr val="F5F5F5"/>
              </a:solidFill>
              <a:ln w="9525" cap="flat">
                <a:noFill/>
                <a:prstDash val="solid"/>
                <a:miter/>
              </a:ln>
            </p:spPr>
            <p:txBody>
              <a:bodyPr rtlCol="0" anchor="ctr"/>
              <a:lstStyle/>
              <a:p>
                <a:endParaRPr lang="zh-CN" altLang="en-US"/>
              </a:p>
            </p:txBody>
          </p:sp>
          <p:sp>
            <p:nvSpPr>
              <p:cNvPr id="515" name="任意多边形: 形状 514"/>
              <p:cNvSpPr/>
              <p:nvPr/>
            </p:nvSpPr>
            <p:spPr>
              <a:xfrm>
                <a:off x="6024195" y="4670866"/>
                <a:ext cx="741553" cy="437485"/>
              </a:xfrm>
              <a:custGeom>
                <a:avLst/>
                <a:gdLst>
                  <a:gd name="connsiteX0" fmla="*/ 81 w 741553"/>
                  <a:gd name="connsiteY0" fmla="*/ 15909 h 437485"/>
                  <a:gd name="connsiteX1" fmla="*/ 46658 w 741553"/>
                  <a:gd name="connsiteY1" fmla="*/ 420150 h 437485"/>
                  <a:gd name="connsiteX2" fmla="*/ 60755 w 741553"/>
                  <a:gd name="connsiteY2" fmla="*/ 432818 h 437485"/>
                  <a:gd name="connsiteX3" fmla="*/ 692358 w 741553"/>
                  <a:gd name="connsiteY3" fmla="*/ 437486 h 437485"/>
                  <a:gd name="connsiteX4" fmla="*/ 706741 w 741553"/>
                  <a:gd name="connsiteY4" fmla="*/ 424341 h 437485"/>
                  <a:gd name="connsiteX5" fmla="*/ 741507 w 741553"/>
                  <a:gd name="connsiteY5" fmla="*/ 20767 h 437485"/>
                  <a:gd name="connsiteX6" fmla="*/ 728314 w 741553"/>
                  <a:gd name="connsiteY6" fmla="*/ 5286 h 437485"/>
                  <a:gd name="connsiteX7" fmla="*/ 727315 w 741553"/>
                  <a:gd name="connsiteY7" fmla="*/ 5241 h 437485"/>
                  <a:gd name="connsiteX8" fmla="*/ 14654 w 741553"/>
                  <a:gd name="connsiteY8" fmla="*/ 3 h 437485"/>
                  <a:gd name="connsiteX9" fmla="*/ 3 w 741553"/>
                  <a:gd name="connsiteY9" fmla="*/ 14111 h 437485"/>
                  <a:gd name="connsiteX10" fmla="*/ 81 w 741553"/>
                  <a:gd name="connsiteY10" fmla="*/ 15909 h 43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1553" h="437485">
                    <a:moveTo>
                      <a:pt x="81" y="15909"/>
                    </a:moveTo>
                    <a:lnTo>
                      <a:pt x="46658" y="420150"/>
                    </a:lnTo>
                    <a:cubicBezTo>
                      <a:pt x="47477" y="427331"/>
                      <a:pt x="53529" y="432769"/>
                      <a:pt x="60755" y="432818"/>
                    </a:cubicBezTo>
                    <a:lnTo>
                      <a:pt x="692358" y="437486"/>
                    </a:lnTo>
                    <a:cubicBezTo>
                      <a:pt x="699825" y="437468"/>
                      <a:pt x="706053" y="431776"/>
                      <a:pt x="706741" y="424341"/>
                    </a:cubicBezTo>
                    <a:lnTo>
                      <a:pt x="741507" y="20767"/>
                    </a:lnTo>
                    <a:cubicBezTo>
                      <a:pt x="742139" y="12849"/>
                      <a:pt x="736232" y="5918"/>
                      <a:pt x="728314" y="5286"/>
                    </a:cubicBezTo>
                    <a:cubicBezTo>
                      <a:pt x="727982" y="5260"/>
                      <a:pt x="727648" y="5244"/>
                      <a:pt x="727315" y="5241"/>
                    </a:cubicBezTo>
                    <a:lnTo>
                      <a:pt x="14654" y="3"/>
                    </a:lnTo>
                    <a:cubicBezTo>
                      <a:pt x="6712" y="-147"/>
                      <a:pt x="153" y="6169"/>
                      <a:pt x="3" y="14111"/>
                    </a:cubicBezTo>
                    <a:cubicBezTo>
                      <a:pt x="-9" y="14712"/>
                      <a:pt x="18" y="15312"/>
                      <a:pt x="81" y="15909"/>
                    </a:cubicBezTo>
                    <a:close/>
                  </a:path>
                </a:pathLst>
              </a:custGeom>
              <a:solidFill>
                <a:srgbClr val="EBEBEB"/>
              </a:solidFill>
              <a:ln w="9525" cap="flat">
                <a:noFill/>
                <a:prstDash val="solid"/>
                <a:miter/>
              </a:ln>
            </p:spPr>
            <p:txBody>
              <a:bodyPr rtlCol="0" anchor="ctr"/>
              <a:lstStyle/>
              <a:p>
                <a:endParaRPr lang="zh-CN" altLang="en-US"/>
              </a:p>
            </p:txBody>
          </p:sp>
        </p:grpSp>
        <p:grpSp>
          <p:nvGrpSpPr>
            <p:cNvPr id="188" name="图形 36"/>
            <p:cNvGrpSpPr/>
            <p:nvPr/>
          </p:nvGrpSpPr>
          <p:grpSpPr>
            <a:xfrm>
              <a:off x="4062528" y="3512971"/>
              <a:ext cx="848278" cy="1989715"/>
              <a:chOff x="4062528" y="3512971"/>
              <a:chExt cx="848278" cy="1989715"/>
            </a:xfrm>
          </p:grpSpPr>
          <p:sp>
            <p:nvSpPr>
              <p:cNvPr id="431" name="任意多边形: 形状 430"/>
              <p:cNvSpPr/>
              <p:nvPr/>
            </p:nvSpPr>
            <p:spPr>
              <a:xfrm>
                <a:off x="4541099" y="3512971"/>
                <a:ext cx="369707" cy="583849"/>
              </a:xfrm>
              <a:custGeom>
                <a:avLst/>
                <a:gdLst>
                  <a:gd name="connsiteX0" fmla="*/ 64810 w 369707"/>
                  <a:gd name="connsiteY0" fmla="*/ 571825 h 583849"/>
                  <a:gd name="connsiteX1" fmla="*/ 97576 w 369707"/>
                  <a:gd name="connsiteY1" fmla="*/ 74048 h 583849"/>
                  <a:gd name="connsiteX2" fmla="*/ 239594 w 369707"/>
                  <a:gd name="connsiteY2" fmla="*/ 420 h 583849"/>
                  <a:gd name="connsiteX3" fmla="*/ 358847 w 369707"/>
                  <a:gd name="connsiteY3" fmla="*/ 107767 h 583849"/>
                  <a:gd name="connsiteX4" fmla="*/ 359894 w 369707"/>
                  <a:gd name="connsiteY4" fmla="*/ 276169 h 583849"/>
                  <a:gd name="connsiteX5" fmla="*/ 267883 w 369707"/>
                  <a:gd name="connsiteY5" fmla="*/ 492291 h 583849"/>
                  <a:gd name="connsiteX6" fmla="*/ 64429 w 369707"/>
                  <a:gd name="connsiteY6" fmla="*/ 571825 h 58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9707" h="583849">
                    <a:moveTo>
                      <a:pt x="64810" y="571825"/>
                    </a:moveTo>
                    <a:cubicBezTo>
                      <a:pt x="-32917" y="422473"/>
                      <a:pt x="-18629" y="209112"/>
                      <a:pt x="97576" y="74048"/>
                    </a:cubicBezTo>
                    <a:cubicBezTo>
                      <a:pt x="133771" y="32138"/>
                      <a:pt x="184349" y="-4343"/>
                      <a:pt x="239594" y="420"/>
                    </a:cubicBezTo>
                    <a:cubicBezTo>
                      <a:pt x="294839" y="5182"/>
                      <a:pt x="341606" y="53665"/>
                      <a:pt x="358847" y="107767"/>
                    </a:cubicBezTo>
                    <a:cubicBezTo>
                      <a:pt x="376087" y="161868"/>
                      <a:pt x="369991" y="220352"/>
                      <a:pt x="359894" y="276169"/>
                    </a:cubicBezTo>
                    <a:cubicBezTo>
                      <a:pt x="345797" y="354274"/>
                      <a:pt x="321794" y="434188"/>
                      <a:pt x="267883" y="492291"/>
                    </a:cubicBezTo>
                    <a:cubicBezTo>
                      <a:pt x="213971" y="550393"/>
                      <a:pt x="134533" y="609925"/>
                      <a:pt x="64429" y="571825"/>
                    </a:cubicBezTo>
                  </a:path>
                </a:pathLst>
              </a:custGeom>
              <a:solidFill>
                <a:srgbClr val="C53F3F"/>
              </a:solidFill>
              <a:ln w="9525" cap="flat">
                <a:noFill/>
                <a:prstDash val="solid"/>
                <a:miter/>
              </a:ln>
            </p:spPr>
            <p:txBody>
              <a:bodyPr rtlCol="0" anchor="ctr"/>
              <a:lstStyle/>
              <a:p>
                <a:endParaRPr lang="zh-CN" altLang="en-US"/>
              </a:p>
            </p:txBody>
          </p:sp>
          <p:sp>
            <p:nvSpPr>
              <p:cNvPr id="432" name="任意多边形: 形状 431"/>
              <p:cNvSpPr/>
              <p:nvPr/>
            </p:nvSpPr>
            <p:spPr>
              <a:xfrm>
                <a:off x="4619182" y="4523123"/>
                <a:ext cx="211038" cy="291892"/>
              </a:xfrm>
              <a:custGeom>
                <a:avLst/>
                <a:gdLst>
                  <a:gd name="connsiteX0" fmla="*/ 16254 w 211038"/>
                  <a:gd name="connsiteY0" fmla="*/ 280620 h 291892"/>
                  <a:gd name="connsiteX1" fmla="*/ 78452 w 211038"/>
                  <a:gd name="connsiteY1" fmla="*/ 27160 h 291892"/>
                  <a:gd name="connsiteX2" fmla="*/ 158272 w 211038"/>
                  <a:gd name="connsiteY2" fmla="*/ 2014 h 291892"/>
                  <a:gd name="connsiteX3" fmla="*/ 209993 w 211038"/>
                  <a:gd name="connsiteY3" fmla="*/ 68117 h 291892"/>
                  <a:gd name="connsiteX4" fmla="*/ 195324 w 211038"/>
                  <a:gd name="connsiteY4" fmla="*/ 154986 h 291892"/>
                  <a:gd name="connsiteX5" fmla="*/ 128649 w 211038"/>
                  <a:gd name="connsiteY5" fmla="*/ 258046 h 291892"/>
                  <a:gd name="connsiteX6" fmla="*/ 16635 w 211038"/>
                  <a:gd name="connsiteY6" fmla="*/ 280620 h 29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038" h="291892">
                    <a:moveTo>
                      <a:pt x="16254" y="280620"/>
                    </a:moveTo>
                    <a:cubicBezTo>
                      <a:pt x="-19722" y="191552"/>
                      <a:pt x="5332" y="89456"/>
                      <a:pt x="78452" y="27160"/>
                    </a:cubicBezTo>
                    <a:cubicBezTo>
                      <a:pt x="100931" y="8777"/>
                      <a:pt x="130268" y="-5416"/>
                      <a:pt x="158272" y="2014"/>
                    </a:cubicBezTo>
                    <a:cubicBezTo>
                      <a:pt x="186275" y="9443"/>
                      <a:pt x="205897" y="38780"/>
                      <a:pt x="209993" y="68117"/>
                    </a:cubicBezTo>
                    <a:cubicBezTo>
                      <a:pt x="214088" y="97454"/>
                      <a:pt x="205516" y="127172"/>
                      <a:pt x="195324" y="154986"/>
                    </a:cubicBezTo>
                    <a:cubicBezTo>
                      <a:pt x="180941" y="194038"/>
                      <a:pt x="161510" y="233090"/>
                      <a:pt x="128649" y="258046"/>
                    </a:cubicBezTo>
                    <a:cubicBezTo>
                      <a:pt x="95788" y="283001"/>
                      <a:pt x="49020" y="306528"/>
                      <a:pt x="16635" y="280620"/>
                    </a:cubicBezTo>
                  </a:path>
                </a:pathLst>
              </a:custGeom>
              <a:solidFill>
                <a:srgbClr val="C53F3F"/>
              </a:solidFill>
              <a:ln w="9525" cap="flat">
                <a:noFill/>
                <a:prstDash val="solid"/>
                <a:miter/>
              </a:ln>
            </p:spPr>
            <p:txBody>
              <a:bodyPr rtlCol="0" anchor="ctr"/>
              <a:lstStyle/>
              <a:p>
                <a:endParaRPr lang="zh-CN" altLang="en-US"/>
              </a:p>
            </p:txBody>
          </p:sp>
          <p:sp>
            <p:nvSpPr>
              <p:cNvPr id="433" name="任意多边形: 形状 432"/>
              <p:cNvSpPr/>
              <p:nvPr/>
            </p:nvSpPr>
            <p:spPr>
              <a:xfrm>
                <a:off x="4086907" y="4390059"/>
                <a:ext cx="343188" cy="390309"/>
              </a:xfrm>
              <a:custGeom>
                <a:avLst/>
                <a:gdLst>
                  <a:gd name="connsiteX0" fmla="*/ 337455 w 343188"/>
                  <a:gd name="connsiteY0" fmla="*/ 362344 h 390309"/>
                  <a:gd name="connsiteX1" fmla="*/ 174673 w 343188"/>
                  <a:gd name="connsiteY1" fmla="*/ 21539 h 390309"/>
                  <a:gd name="connsiteX2" fmla="*/ 54181 w 343188"/>
                  <a:gd name="connsiteY2" fmla="*/ 9538 h 390309"/>
                  <a:gd name="connsiteX3" fmla="*/ 365 w 343188"/>
                  <a:gd name="connsiteY3" fmla="*/ 118409 h 390309"/>
                  <a:gd name="connsiteX4" fmla="*/ 46942 w 343188"/>
                  <a:gd name="connsiteY4" fmla="*/ 237185 h 390309"/>
                  <a:gd name="connsiteX5" fmla="*/ 172196 w 343188"/>
                  <a:gd name="connsiteY5" fmla="*/ 363392 h 390309"/>
                  <a:gd name="connsiteX6" fmla="*/ 337645 w 343188"/>
                  <a:gd name="connsiteY6" fmla="*/ 362344 h 390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88" h="390309">
                    <a:moveTo>
                      <a:pt x="337455" y="362344"/>
                    </a:moveTo>
                    <a:cubicBezTo>
                      <a:pt x="364315" y="229565"/>
                      <a:pt x="294592" y="83833"/>
                      <a:pt x="174673" y="21539"/>
                    </a:cubicBezTo>
                    <a:cubicBezTo>
                      <a:pt x="137430" y="2489"/>
                      <a:pt x="91710" y="-9321"/>
                      <a:pt x="54181" y="9538"/>
                    </a:cubicBezTo>
                    <a:cubicBezTo>
                      <a:pt x="16653" y="28397"/>
                      <a:pt x="-2969" y="75546"/>
                      <a:pt x="365" y="118409"/>
                    </a:cubicBezTo>
                    <a:cubicBezTo>
                      <a:pt x="3699" y="161271"/>
                      <a:pt x="23987" y="200990"/>
                      <a:pt x="46942" y="237185"/>
                    </a:cubicBezTo>
                    <a:cubicBezTo>
                      <a:pt x="78756" y="288144"/>
                      <a:pt x="117808" y="337769"/>
                      <a:pt x="172196" y="363392"/>
                    </a:cubicBezTo>
                    <a:cubicBezTo>
                      <a:pt x="226584" y="389014"/>
                      <a:pt x="299355" y="408731"/>
                      <a:pt x="337645" y="362344"/>
                    </a:cubicBezTo>
                  </a:path>
                </a:pathLst>
              </a:custGeom>
              <a:solidFill>
                <a:srgbClr val="C53F3F"/>
              </a:solidFill>
              <a:ln w="9525" cap="flat">
                <a:noFill/>
                <a:prstDash val="solid"/>
                <a:miter/>
              </a:ln>
            </p:spPr>
            <p:txBody>
              <a:bodyPr rtlCol="0" anchor="ctr"/>
              <a:lstStyle/>
              <a:p>
                <a:endParaRPr lang="zh-CN" altLang="en-US"/>
              </a:p>
            </p:txBody>
          </p:sp>
          <p:sp>
            <p:nvSpPr>
              <p:cNvPr id="434" name="任意多边形: 形状 433"/>
              <p:cNvSpPr/>
              <p:nvPr/>
            </p:nvSpPr>
            <p:spPr>
              <a:xfrm>
                <a:off x="4062528" y="3938961"/>
                <a:ext cx="392315" cy="479502"/>
              </a:xfrm>
              <a:custGeom>
                <a:avLst/>
                <a:gdLst>
                  <a:gd name="connsiteX0" fmla="*/ 378789 w 392315"/>
                  <a:gd name="connsiteY0" fmla="*/ 455398 h 479502"/>
                  <a:gd name="connsiteX1" fmla="*/ 214102 w 392315"/>
                  <a:gd name="connsiteY1" fmla="*/ 35059 h 479502"/>
                  <a:gd name="connsiteX2" fmla="*/ 75418 w 392315"/>
                  <a:gd name="connsiteY2" fmla="*/ 6484 h 479502"/>
                  <a:gd name="connsiteX3" fmla="*/ 75 w 392315"/>
                  <a:gd name="connsiteY3" fmla="*/ 126880 h 479502"/>
                  <a:gd name="connsiteX4" fmla="*/ 40080 w 392315"/>
                  <a:gd name="connsiteY4" fmla="*/ 270422 h 479502"/>
                  <a:gd name="connsiteX5" fmla="*/ 170953 w 392315"/>
                  <a:gd name="connsiteY5" fmla="*/ 432347 h 479502"/>
                  <a:gd name="connsiteX6" fmla="*/ 378789 w 392315"/>
                  <a:gd name="connsiteY6" fmla="*/ 455302 h 4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2315" h="479502">
                    <a:moveTo>
                      <a:pt x="378789" y="455398"/>
                    </a:moveTo>
                    <a:cubicBezTo>
                      <a:pt x="425557" y="304522"/>
                      <a:pt x="346309" y="122023"/>
                      <a:pt x="214102" y="35059"/>
                    </a:cubicBezTo>
                    <a:cubicBezTo>
                      <a:pt x="173144" y="8199"/>
                      <a:pt x="121233" y="-10470"/>
                      <a:pt x="75418" y="6484"/>
                    </a:cubicBezTo>
                    <a:cubicBezTo>
                      <a:pt x="29602" y="23439"/>
                      <a:pt x="1504" y="76684"/>
                      <a:pt x="75" y="126880"/>
                    </a:cubicBezTo>
                    <a:cubicBezTo>
                      <a:pt x="-1354" y="177077"/>
                      <a:pt x="17887" y="225369"/>
                      <a:pt x="40080" y="270422"/>
                    </a:cubicBezTo>
                    <a:cubicBezTo>
                      <a:pt x="71131" y="333477"/>
                      <a:pt x="110755" y="395771"/>
                      <a:pt x="170953" y="432347"/>
                    </a:cubicBezTo>
                    <a:cubicBezTo>
                      <a:pt x="231151" y="468923"/>
                      <a:pt x="328783" y="504737"/>
                      <a:pt x="378789" y="455302"/>
                    </a:cubicBezTo>
                  </a:path>
                </a:pathLst>
              </a:custGeom>
              <a:solidFill>
                <a:srgbClr val="C53F3F"/>
              </a:solidFill>
              <a:ln w="9525" cap="flat">
                <a:noFill/>
                <a:prstDash val="solid"/>
                <a:miter/>
              </a:ln>
            </p:spPr>
            <p:txBody>
              <a:bodyPr rtlCol="0" anchor="ctr"/>
              <a:lstStyle/>
              <a:p>
                <a:endParaRPr lang="zh-CN" altLang="en-US"/>
              </a:p>
            </p:txBody>
          </p:sp>
          <p:sp>
            <p:nvSpPr>
              <p:cNvPr id="435" name="任意多边形: 形状 434"/>
              <p:cNvSpPr/>
              <p:nvPr/>
            </p:nvSpPr>
            <p:spPr>
              <a:xfrm>
                <a:off x="4173841" y="4503800"/>
                <a:ext cx="337048" cy="627983"/>
              </a:xfrm>
              <a:custGeom>
                <a:avLst/>
                <a:gdLst>
                  <a:gd name="connsiteX0" fmla="*/ 336913 w 337048"/>
                  <a:gd name="connsiteY0" fmla="*/ 627983 h 627983"/>
                  <a:gd name="connsiteX1" fmla="*/ 335389 w 337048"/>
                  <a:gd name="connsiteY1" fmla="*/ 620744 h 627983"/>
                  <a:gd name="connsiteX2" fmla="*/ 332246 w 337048"/>
                  <a:gd name="connsiteY2" fmla="*/ 599694 h 627983"/>
                  <a:gd name="connsiteX3" fmla="*/ 330150 w 337048"/>
                  <a:gd name="connsiteY3" fmla="*/ 584454 h 627983"/>
                  <a:gd name="connsiteX4" fmla="*/ 326626 w 337048"/>
                  <a:gd name="connsiteY4" fmla="*/ 566547 h 627983"/>
                  <a:gd name="connsiteX5" fmla="*/ 317101 w 337048"/>
                  <a:gd name="connsiteY5" fmla="*/ 523018 h 627983"/>
                  <a:gd name="connsiteX6" fmla="*/ 311005 w 337048"/>
                  <a:gd name="connsiteY6" fmla="*/ 497872 h 627983"/>
                  <a:gd name="connsiteX7" fmla="*/ 303099 w 337048"/>
                  <a:gd name="connsiteY7" fmla="*/ 470916 h 627983"/>
                  <a:gd name="connsiteX8" fmla="*/ 284049 w 337048"/>
                  <a:gd name="connsiteY8" fmla="*/ 412147 h 627983"/>
                  <a:gd name="connsiteX9" fmla="*/ 225851 w 337048"/>
                  <a:gd name="connsiteY9" fmla="*/ 283083 h 627983"/>
                  <a:gd name="connsiteX10" fmla="*/ 150509 w 337048"/>
                  <a:gd name="connsiteY10" fmla="*/ 163449 h 627983"/>
                  <a:gd name="connsiteX11" fmla="*/ 112409 w 337048"/>
                  <a:gd name="connsiteY11" fmla="*/ 114776 h 627983"/>
                  <a:gd name="connsiteX12" fmla="*/ 94406 w 337048"/>
                  <a:gd name="connsiteY12" fmla="*/ 93345 h 627983"/>
                  <a:gd name="connsiteX13" fmla="*/ 76785 w 337048"/>
                  <a:gd name="connsiteY13" fmla="*/ 74295 h 627983"/>
                  <a:gd name="connsiteX14" fmla="*/ 45543 w 337048"/>
                  <a:gd name="connsiteY14" fmla="*/ 42577 h 627983"/>
                  <a:gd name="connsiteX15" fmla="*/ 32589 w 337048"/>
                  <a:gd name="connsiteY15" fmla="*/ 29718 h 627983"/>
                  <a:gd name="connsiteX16" fmla="*/ 21064 w 337048"/>
                  <a:gd name="connsiteY16" fmla="*/ 19621 h 627983"/>
                  <a:gd name="connsiteX17" fmla="*/ 5252 w 337048"/>
                  <a:gd name="connsiteY17" fmla="*/ 5334 h 627983"/>
                  <a:gd name="connsiteX18" fmla="*/ 14 w 337048"/>
                  <a:gd name="connsiteY18" fmla="*/ 0 h 627983"/>
                  <a:gd name="connsiteX19" fmla="*/ 6014 w 337048"/>
                  <a:gd name="connsiteY19" fmla="*/ 4381 h 627983"/>
                  <a:gd name="connsiteX20" fmla="*/ 22683 w 337048"/>
                  <a:gd name="connsiteY20" fmla="*/ 17717 h 627983"/>
                  <a:gd name="connsiteX21" fmla="*/ 34589 w 337048"/>
                  <a:gd name="connsiteY21" fmla="*/ 27242 h 627983"/>
                  <a:gd name="connsiteX22" fmla="*/ 48020 w 337048"/>
                  <a:gd name="connsiteY22" fmla="*/ 39624 h 627983"/>
                  <a:gd name="connsiteX23" fmla="*/ 80024 w 337048"/>
                  <a:gd name="connsiteY23" fmla="*/ 70866 h 627983"/>
                  <a:gd name="connsiteX24" fmla="*/ 98026 w 337048"/>
                  <a:gd name="connsiteY24" fmla="*/ 89916 h 627983"/>
                  <a:gd name="connsiteX25" fmla="*/ 116504 w 337048"/>
                  <a:gd name="connsiteY25" fmla="*/ 111252 h 627983"/>
                  <a:gd name="connsiteX26" fmla="*/ 155366 w 337048"/>
                  <a:gd name="connsiteY26" fmla="*/ 159829 h 627983"/>
                  <a:gd name="connsiteX27" fmla="*/ 231566 w 337048"/>
                  <a:gd name="connsiteY27" fmla="*/ 280226 h 627983"/>
                  <a:gd name="connsiteX28" fmla="*/ 289669 w 337048"/>
                  <a:gd name="connsiteY28" fmla="*/ 410337 h 627983"/>
                  <a:gd name="connsiteX29" fmla="*/ 308719 w 337048"/>
                  <a:gd name="connsiteY29" fmla="*/ 469583 h 627983"/>
                  <a:gd name="connsiteX30" fmla="*/ 316339 w 337048"/>
                  <a:gd name="connsiteY30" fmla="*/ 496824 h 627983"/>
                  <a:gd name="connsiteX31" fmla="*/ 322054 w 337048"/>
                  <a:gd name="connsiteY31" fmla="*/ 522161 h 627983"/>
                  <a:gd name="connsiteX32" fmla="*/ 330341 w 337048"/>
                  <a:gd name="connsiteY32" fmla="*/ 566071 h 627983"/>
                  <a:gd name="connsiteX33" fmla="*/ 333293 w 337048"/>
                  <a:gd name="connsiteY33" fmla="*/ 584168 h 627983"/>
                  <a:gd name="connsiteX34" fmla="*/ 334913 w 337048"/>
                  <a:gd name="connsiteY34" fmla="*/ 599504 h 627983"/>
                  <a:gd name="connsiteX35" fmla="*/ 336818 w 337048"/>
                  <a:gd name="connsiteY35" fmla="*/ 620744 h 627983"/>
                  <a:gd name="connsiteX36" fmla="*/ 336913 w 337048"/>
                  <a:gd name="connsiteY36" fmla="*/ 627984 h 62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7048" h="627983">
                    <a:moveTo>
                      <a:pt x="336913" y="627983"/>
                    </a:moveTo>
                    <a:cubicBezTo>
                      <a:pt x="336121" y="625639"/>
                      <a:pt x="335609" y="623209"/>
                      <a:pt x="335389" y="620744"/>
                    </a:cubicBezTo>
                    <a:cubicBezTo>
                      <a:pt x="334532" y="615220"/>
                      <a:pt x="333484" y="608267"/>
                      <a:pt x="332246" y="599694"/>
                    </a:cubicBezTo>
                    <a:cubicBezTo>
                      <a:pt x="331579" y="595027"/>
                      <a:pt x="330912" y="590169"/>
                      <a:pt x="330150" y="584454"/>
                    </a:cubicBezTo>
                    <a:cubicBezTo>
                      <a:pt x="329388" y="578739"/>
                      <a:pt x="327864" y="572929"/>
                      <a:pt x="326626" y="566547"/>
                    </a:cubicBezTo>
                    <a:cubicBezTo>
                      <a:pt x="324245" y="553688"/>
                      <a:pt x="321673" y="538925"/>
                      <a:pt x="317101" y="523018"/>
                    </a:cubicBezTo>
                    <a:cubicBezTo>
                      <a:pt x="315101" y="514921"/>
                      <a:pt x="313100" y="506539"/>
                      <a:pt x="311005" y="497872"/>
                    </a:cubicBezTo>
                    <a:cubicBezTo>
                      <a:pt x="308909" y="489204"/>
                      <a:pt x="305861" y="480251"/>
                      <a:pt x="303099" y="470916"/>
                    </a:cubicBezTo>
                    <a:cubicBezTo>
                      <a:pt x="298051" y="451866"/>
                      <a:pt x="290621" y="432816"/>
                      <a:pt x="284049" y="412147"/>
                    </a:cubicBezTo>
                    <a:cubicBezTo>
                      <a:pt x="267340" y="367962"/>
                      <a:pt x="247903" y="324858"/>
                      <a:pt x="225851" y="283083"/>
                    </a:cubicBezTo>
                    <a:cubicBezTo>
                      <a:pt x="203223" y="241693"/>
                      <a:pt x="178061" y="201739"/>
                      <a:pt x="150509" y="163449"/>
                    </a:cubicBezTo>
                    <a:cubicBezTo>
                      <a:pt x="137174" y="146304"/>
                      <a:pt x="125172" y="129350"/>
                      <a:pt x="112409" y="114776"/>
                    </a:cubicBezTo>
                    <a:lnTo>
                      <a:pt x="94406" y="93345"/>
                    </a:lnTo>
                    <a:lnTo>
                      <a:pt x="76785" y="74295"/>
                    </a:lnTo>
                    <a:cubicBezTo>
                      <a:pt x="65831" y="61913"/>
                      <a:pt x="54973" y="51721"/>
                      <a:pt x="45543" y="42577"/>
                    </a:cubicBezTo>
                    <a:lnTo>
                      <a:pt x="32589" y="29718"/>
                    </a:lnTo>
                    <a:lnTo>
                      <a:pt x="21064" y="19621"/>
                    </a:lnTo>
                    <a:lnTo>
                      <a:pt x="5252" y="5334"/>
                    </a:lnTo>
                    <a:cubicBezTo>
                      <a:pt x="1633" y="2000"/>
                      <a:pt x="-177" y="190"/>
                      <a:pt x="14" y="0"/>
                    </a:cubicBezTo>
                    <a:cubicBezTo>
                      <a:pt x="2145" y="1273"/>
                      <a:pt x="4153" y="2739"/>
                      <a:pt x="6014" y="4381"/>
                    </a:cubicBezTo>
                    <a:lnTo>
                      <a:pt x="22683" y="17717"/>
                    </a:lnTo>
                    <a:lnTo>
                      <a:pt x="34589" y="27242"/>
                    </a:lnTo>
                    <a:lnTo>
                      <a:pt x="48020" y="39624"/>
                    </a:lnTo>
                    <a:cubicBezTo>
                      <a:pt x="57545" y="48578"/>
                      <a:pt x="68784" y="58674"/>
                      <a:pt x="80024" y="70866"/>
                    </a:cubicBezTo>
                    <a:lnTo>
                      <a:pt x="98026" y="89916"/>
                    </a:lnTo>
                    <a:lnTo>
                      <a:pt x="116504" y="111252"/>
                    </a:lnTo>
                    <a:cubicBezTo>
                      <a:pt x="129554" y="125730"/>
                      <a:pt x="141841" y="142589"/>
                      <a:pt x="155366" y="159829"/>
                    </a:cubicBezTo>
                    <a:cubicBezTo>
                      <a:pt x="183365" y="198257"/>
                      <a:pt x="208819" y="238475"/>
                      <a:pt x="231566" y="280226"/>
                    </a:cubicBezTo>
                    <a:cubicBezTo>
                      <a:pt x="253776" y="322270"/>
                      <a:pt x="273186" y="365735"/>
                      <a:pt x="289669" y="410337"/>
                    </a:cubicBezTo>
                    <a:cubicBezTo>
                      <a:pt x="296527" y="431197"/>
                      <a:pt x="303861" y="450723"/>
                      <a:pt x="308719" y="469583"/>
                    </a:cubicBezTo>
                    <a:cubicBezTo>
                      <a:pt x="311386" y="479108"/>
                      <a:pt x="313862" y="488061"/>
                      <a:pt x="316339" y="496824"/>
                    </a:cubicBezTo>
                    <a:cubicBezTo>
                      <a:pt x="318815" y="505587"/>
                      <a:pt x="320244" y="514064"/>
                      <a:pt x="322054" y="522161"/>
                    </a:cubicBezTo>
                    <a:cubicBezTo>
                      <a:pt x="326054" y="538258"/>
                      <a:pt x="328245" y="553117"/>
                      <a:pt x="330341" y="566071"/>
                    </a:cubicBezTo>
                    <a:cubicBezTo>
                      <a:pt x="331388" y="572548"/>
                      <a:pt x="332436" y="578548"/>
                      <a:pt x="333293" y="584168"/>
                    </a:cubicBezTo>
                    <a:cubicBezTo>
                      <a:pt x="334151" y="589788"/>
                      <a:pt x="334436" y="594836"/>
                      <a:pt x="334913" y="599504"/>
                    </a:cubicBezTo>
                    <a:cubicBezTo>
                      <a:pt x="335675" y="608171"/>
                      <a:pt x="336341" y="615220"/>
                      <a:pt x="336818" y="620744"/>
                    </a:cubicBezTo>
                    <a:cubicBezTo>
                      <a:pt x="337089" y="623148"/>
                      <a:pt x="337121" y="625573"/>
                      <a:pt x="336913" y="627984"/>
                    </a:cubicBezTo>
                    <a:close/>
                  </a:path>
                </a:pathLst>
              </a:custGeom>
              <a:solidFill>
                <a:srgbClr val="263238"/>
              </a:solidFill>
              <a:ln w="9525" cap="flat">
                <a:noFill/>
                <a:prstDash val="solid"/>
                <a:miter/>
              </a:ln>
            </p:spPr>
            <p:txBody>
              <a:bodyPr rtlCol="0" anchor="ctr"/>
              <a:lstStyle/>
              <a:p>
                <a:endParaRPr lang="zh-CN" altLang="en-US"/>
              </a:p>
            </p:txBody>
          </p:sp>
          <p:sp>
            <p:nvSpPr>
              <p:cNvPr id="436" name="任意多边形: 形状 435"/>
              <p:cNvSpPr/>
              <p:nvPr/>
            </p:nvSpPr>
            <p:spPr>
              <a:xfrm>
                <a:off x="4188221" y="4083168"/>
                <a:ext cx="333582" cy="1075761"/>
              </a:xfrm>
              <a:custGeom>
                <a:avLst/>
                <a:gdLst>
                  <a:gd name="connsiteX0" fmla="*/ 319104 w 333582"/>
                  <a:gd name="connsiteY0" fmla="*/ 1075762 h 1075761"/>
                  <a:gd name="connsiteX1" fmla="*/ 319104 w 333582"/>
                  <a:gd name="connsiteY1" fmla="*/ 1072713 h 1075761"/>
                  <a:gd name="connsiteX2" fmla="*/ 319676 w 333582"/>
                  <a:gd name="connsiteY2" fmla="*/ 1064046 h 1075761"/>
                  <a:gd name="connsiteX3" fmla="*/ 322819 w 333582"/>
                  <a:gd name="connsiteY3" fmla="*/ 1030518 h 1075761"/>
                  <a:gd name="connsiteX4" fmla="*/ 325200 w 333582"/>
                  <a:gd name="connsiteY4" fmla="*/ 1006324 h 1075761"/>
                  <a:gd name="connsiteX5" fmla="*/ 326629 w 333582"/>
                  <a:gd name="connsiteY5" fmla="*/ 977749 h 1075761"/>
                  <a:gd name="connsiteX6" fmla="*/ 328629 w 333582"/>
                  <a:gd name="connsiteY6" fmla="*/ 907264 h 1075761"/>
                  <a:gd name="connsiteX7" fmla="*/ 328629 w 333582"/>
                  <a:gd name="connsiteY7" fmla="*/ 866307 h 1075761"/>
                  <a:gd name="connsiteX8" fmla="*/ 326438 w 333582"/>
                  <a:gd name="connsiteY8" fmla="*/ 821920 h 1075761"/>
                  <a:gd name="connsiteX9" fmla="*/ 317580 w 333582"/>
                  <a:gd name="connsiteY9" fmla="*/ 724384 h 1075761"/>
                  <a:gd name="connsiteX10" fmla="*/ 271289 w 333582"/>
                  <a:gd name="connsiteY10" fmla="*/ 505309 h 1075761"/>
                  <a:gd name="connsiteX11" fmla="*/ 190517 w 333582"/>
                  <a:gd name="connsiteY11" fmla="*/ 295759 h 1075761"/>
                  <a:gd name="connsiteX12" fmla="*/ 144797 w 333582"/>
                  <a:gd name="connsiteY12" fmla="*/ 209082 h 1075761"/>
                  <a:gd name="connsiteX13" fmla="*/ 122413 w 333582"/>
                  <a:gd name="connsiteY13" fmla="*/ 170982 h 1075761"/>
                  <a:gd name="connsiteX14" fmla="*/ 100029 w 333582"/>
                  <a:gd name="connsiteY14" fmla="*/ 136406 h 1075761"/>
                  <a:gd name="connsiteX15" fmla="*/ 60024 w 333582"/>
                  <a:gd name="connsiteY15" fmla="*/ 78399 h 1075761"/>
                  <a:gd name="connsiteX16" fmla="*/ 43070 w 333582"/>
                  <a:gd name="connsiteY16" fmla="*/ 54967 h 1075761"/>
                  <a:gd name="connsiteX17" fmla="*/ 27830 w 333582"/>
                  <a:gd name="connsiteY17" fmla="*/ 35917 h 1075761"/>
                  <a:gd name="connsiteX18" fmla="*/ 6970 w 333582"/>
                  <a:gd name="connsiteY18" fmla="*/ 9533 h 1075761"/>
                  <a:gd name="connsiteX19" fmla="*/ 1636 w 333582"/>
                  <a:gd name="connsiteY19" fmla="*/ 2580 h 1075761"/>
                  <a:gd name="connsiteX20" fmla="*/ 17 w 333582"/>
                  <a:gd name="connsiteY20" fmla="*/ 8 h 1075761"/>
                  <a:gd name="connsiteX21" fmla="*/ 2207 w 333582"/>
                  <a:gd name="connsiteY21" fmla="*/ 2103 h 1075761"/>
                  <a:gd name="connsiteX22" fmla="*/ 7922 w 333582"/>
                  <a:gd name="connsiteY22" fmla="*/ 8676 h 1075761"/>
                  <a:gd name="connsiteX23" fmla="*/ 29735 w 333582"/>
                  <a:gd name="connsiteY23" fmla="*/ 34393 h 1075761"/>
                  <a:gd name="connsiteX24" fmla="*/ 45451 w 333582"/>
                  <a:gd name="connsiteY24" fmla="*/ 53443 h 1075761"/>
                  <a:gd name="connsiteX25" fmla="*/ 62882 w 333582"/>
                  <a:gd name="connsiteY25" fmla="*/ 76589 h 1075761"/>
                  <a:gd name="connsiteX26" fmla="*/ 103839 w 333582"/>
                  <a:gd name="connsiteY26" fmla="*/ 133739 h 1075761"/>
                  <a:gd name="connsiteX27" fmla="*/ 126604 w 333582"/>
                  <a:gd name="connsiteY27" fmla="*/ 167934 h 1075761"/>
                  <a:gd name="connsiteX28" fmla="*/ 149369 w 333582"/>
                  <a:gd name="connsiteY28" fmla="*/ 206034 h 1075761"/>
                  <a:gd name="connsiteX29" fmla="*/ 195755 w 333582"/>
                  <a:gd name="connsiteY29" fmla="*/ 292711 h 1075761"/>
                  <a:gd name="connsiteX30" fmla="*/ 277385 w 333582"/>
                  <a:gd name="connsiteY30" fmla="*/ 502261 h 1075761"/>
                  <a:gd name="connsiteX31" fmla="*/ 323390 w 333582"/>
                  <a:gd name="connsiteY31" fmla="*/ 722765 h 1075761"/>
                  <a:gd name="connsiteX32" fmla="*/ 331772 w 333582"/>
                  <a:gd name="connsiteY32" fmla="*/ 820682 h 1075761"/>
                  <a:gd name="connsiteX33" fmla="*/ 333582 w 333582"/>
                  <a:gd name="connsiteY33" fmla="*/ 865259 h 1075761"/>
                  <a:gd name="connsiteX34" fmla="*/ 333582 w 333582"/>
                  <a:gd name="connsiteY34" fmla="*/ 906407 h 1075761"/>
                  <a:gd name="connsiteX35" fmla="*/ 330629 w 333582"/>
                  <a:gd name="connsiteY35" fmla="*/ 976987 h 1075761"/>
                  <a:gd name="connsiteX36" fmla="*/ 328629 w 333582"/>
                  <a:gd name="connsiteY36" fmla="*/ 1005562 h 1075761"/>
                  <a:gd name="connsiteX37" fmla="*/ 325676 w 333582"/>
                  <a:gd name="connsiteY37" fmla="*/ 1029756 h 1075761"/>
                  <a:gd name="connsiteX38" fmla="*/ 321390 w 333582"/>
                  <a:gd name="connsiteY38" fmla="*/ 1063188 h 1075761"/>
                  <a:gd name="connsiteX39" fmla="*/ 320152 w 333582"/>
                  <a:gd name="connsiteY39" fmla="*/ 1071856 h 1075761"/>
                  <a:gd name="connsiteX40" fmla="*/ 319104 w 333582"/>
                  <a:gd name="connsiteY40" fmla="*/ 1075762 h 107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3582" h="1075761">
                    <a:moveTo>
                      <a:pt x="319104" y="1075762"/>
                    </a:moveTo>
                    <a:cubicBezTo>
                      <a:pt x="318979" y="1074749"/>
                      <a:pt x="318979" y="1073726"/>
                      <a:pt x="319104" y="1072713"/>
                    </a:cubicBezTo>
                    <a:cubicBezTo>
                      <a:pt x="319104" y="1070428"/>
                      <a:pt x="319104" y="1067570"/>
                      <a:pt x="319676" y="1064046"/>
                    </a:cubicBezTo>
                    <a:cubicBezTo>
                      <a:pt x="320438" y="1055854"/>
                      <a:pt x="321485" y="1044996"/>
                      <a:pt x="322819" y="1030518"/>
                    </a:cubicBezTo>
                    <a:cubicBezTo>
                      <a:pt x="323581" y="1023184"/>
                      <a:pt x="324343" y="1015087"/>
                      <a:pt x="325200" y="1006324"/>
                    </a:cubicBezTo>
                    <a:cubicBezTo>
                      <a:pt x="326057" y="997561"/>
                      <a:pt x="326153" y="987751"/>
                      <a:pt x="326629" y="977749"/>
                    </a:cubicBezTo>
                    <a:cubicBezTo>
                      <a:pt x="327391" y="956985"/>
                      <a:pt x="329391" y="933363"/>
                      <a:pt x="328629" y="907264"/>
                    </a:cubicBezTo>
                    <a:cubicBezTo>
                      <a:pt x="328629" y="894215"/>
                      <a:pt x="328629" y="880594"/>
                      <a:pt x="328629" y="866307"/>
                    </a:cubicBezTo>
                    <a:cubicBezTo>
                      <a:pt x="328629" y="852019"/>
                      <a:pt x="327200" y="837255"/>
                      <a:pt x="326438" y="821920"/>
                    </a:cubicBezTo>
                    <a:cubicBezTo>
                      <a:pt x="325391" y="791250"/>
                      <a:pt x="321295" y="758770"/>
                      <a:pt x="317580" y="724384"/>
                    </a:cubicBezTo>
                    <a:cubicBezTo>
                      <a:pt x="307491" y="650332"/>
                      <a:pt x="292019" y="577113"/>
                      <a:pt x="271289" y="505309"/>
                    </a:cubicBezTo>
                    <a:cubicBezTo>
                      <a:pt x="249496" y="433588"/>
                      <a:pt x="222501" y="363552"/>
                      <a:pt x="190517" y="295759"/>
                    </a:cubicBezTo>
                    <a:cubicBezTo>
                      <a:pt x="174896" y="264994"/>
                      <a:pt x="160608" y="235371"/>
                      <a:pt x="144797" y="209082"/>
                    </a:cubicBezTo>
                    <a:cubicBezTo>
                      <a:pt x="136986" y="195842"/>
                      <a:pt x="130033" y="182697"/>
                      <a:pt x="122413" y="170982"/>
                    </a:cubicBezTo>
                    <a:cubicBezTo>
                      <a:pt x="114793" y="159266"/>
                      <a:pt x="107554" y="147074"/>
                      <a:pt x="100029" y="136406"/>
                    </a:cubicBezTo>
                    <a:cubicBezTo>
                      <a:pt x="86408" y="114022"/>
                      <a:pt x="71454" y="95353"/>
                      <a:pt x="60024" y="78399"/>
                    </a:cubicBezTo>
                    <a:cubicBezTo>
                      <a:pt x="53928" y="70017"/>
                      <a:pt x="48404" y="62111"/>
                      <a:pt x="43070" y="54967"/>
                    </a:cubicBezTo>
                    <a:cubicBezTo>
                      <a:pt x="37736" y="47824"/>
                      <a:pt x="32402" y="41823"/>
                      <a:pt x="27830" y="35917"/>
                    </a:cubicBezTo>
                    <a:lnTo>
                      <a:pt x="6970" y="9533"/>
                    </a:lnTo>
                    <a:cubicBezTo>
                      <a:pt x="4874" y="6676"/>
                      <a:pt x="3065" y="4390"/>
                      <a:pt x="1636" y="2580"/>
                    </a:cubicBezTo>
                    <a:cubicBezTo>
                      <a:pt x="207" y="770"/>
                      <a:pt x="-79" y="103"/>
                      <a:pt x="17" y="8"/>
                    </a:cubicBezTo>
                    <a:cubicBezTo>
                      <a:pt x="112" y="-87"/>
                      <a:pt x="874" y="675"/>
                      <a:pt x="2207" y="2103"/>
                    </a:cubicBezTo>
                    <a:lnTo>
                      <a:pt x="7922" y="8676"/>
                    </a:lnTo>
                    <a:lnTo>
                      <a:pt x="29735" y="34393"/>
                    </a:lnTo>
                    <a:lnTo>
                      <a:pt x="45451" y="53443"/>
                    </a:lnTo>
                    <a:cubicBezTo>
                      <a:pt x="50975" y="60396"/>
                      <a:pt x="56595" y="68302"/>
                      <a:pt x="62882" y="76589"/>
                    </a:cubicBezTo>
                    <a:cubicBezTo>
                      <a:pt x="75074" y="93353"/>
                      <a:pt x="89933" y="111927"/>
                      <a:pt x="103839" y="133739"/>
                    </a:cubicBezTo>
                    <a:lnTo>
                      <a:pt x="126604" y="167934"/>
                    </a:lnTo>
                    <a:cubicBezTo>
                      <a:pt x="134414" y="179935"/>
                      <a:pt x="141463" y="193080"/>
                      <a:pt x="149369" y="206034"/>
                    </a:cubicBezTo>
                    <a:cubicBezTo>
                      <a:pt x="165466" y="232323"/>
                      <a:pt x="179944" y="261850"/>
                      <a:pt x="195755" y="292711"/>
                    </a:cubicBezTo>
                    <a:cubicBezTo>
                      <a:pt x="228233" y="360393"/>
                      <a:pt x="255521" y="430445"/>
                      <a:pt x="277385" y="502261"/>
                    </a:cubicBezTo>
                    <a:cubicBezTo>
                      <a:pt x="298277" y="574493"/>
                      <a:pt x="313656" y="648206"/>
                      <a:pt x="323390" y="722765"/>
                    </a:cubicBezTo>
                    <a:cubicBezTo>
                      <a:pt x="326915" y="757245"/>
                      <a:pt x="330915" y="789916"/>
                      <a:pt x="331772" y="820682"/>
                    </a:cubicBezTo>
                    <a:cubicBezTo>
                      <a:pt x="332344" y="836112"/>
                      <a:pt x="333582" y="850971"/>
                      <a:pt x="333582" y="865259"/>
                    </a:cubicBezTo>
                    <a:cubicBezTo>
                      <a:pt x="333582" y="879546"/>
                      <a:pt x="333582" y="893262"/>
                      <a:pt x="333582" y="906407"/>
                    </a:cubicBezTo>
                    <a:cubicBezTo>
                      <a:pt x="333582" y="932601"/>
                      <a:pt x="331677" y="956223"/>
                      <a:pt x="330629" y="976987"/>
                    </a:cubicBezTo>
                    <a:cubicBezTo>
                      <a:pt x="329867" y="987370"/>
                      <a:pt x="329486" y="996990"/>
                      <a:pt x="328629" y="1005562"/>
                    </a:cubicBezTo>
                    <a:cubicBezTo>
                      <a:pt x="327772" y="1014135"/>
                      <a:pt x="326534" y="1022517"/>
                      <a:pt x="325676" y="1029756"/>
                    </a:cubicBezTo>
                    <a:lnTo>
                      <a:pt x="321390" y="1063188"/>
                    </a:lnTo>
                    <a:cubicBezTo>
                      <a:pt x="321390" y="1066713"/>
                      <a:pt x="320438" y="1069570"/>
                      <a:pt x="320152" y="1071856"/>
                    </a:cubicBezTo>
                    <a:cubicBezTo>
                      <a:pt x="319991" y="1073201"/>
                      <a:pt x="319638" y="1074517"/>
                      <a:pt x="319104" y="1075762"/>
                    </a:cubicBezTo>
                    <a:close/>
                  </a:path>
                </a:pathLst>
              </a:custGeom>
              <a:solidFill>
                <a:srgbClr val="263238"/>
              </a:solidFill>
              <a:ln w="9525" cap="flat">
                <a:noFill/>
                <a:prstDash val="solid"/>
                <a:miter/>
              </a:ln>
            </p:spPr>
            <p:txBody>
              <a:bodyPr rtlCol="0" anchor="ctr"/>
              <a:lstStyle/>
              <a:p>
                <a:endParaRPr lang="zh-CN" altLang="en-US"/>
              </a:p>
            </p:txBody>
          </p:sp>
          <p:sp>
            <p:nvSpPr>
              <p:cNvPr id="437" name="任意多边形: 形状 436"/>
              <p:cNvSpPr/>
              <p:nvPr/>
            </p:nvSpPr>
            <p:spPr>
              <a:xfrm>
                <a:off x="4507039" y="3693783"/>
                <a:ext cx="254508" cy="1130057"/>
              </a:xfrm>
              <a:custGeom>
                <a:avLst/>
                <a:gdLst>
                  <a:gd name="connsiteX0" fmla="*/ 254508 w 254508"/>
                  <a:gd name="connsiteY0" fmla="*/ 11 h 1130057"/>
                  <a:gd name="connsiteX1" fmla="*/ 253270 w 254508"/>
                  <a:gd name="connsiteY1" fmla="*/ 2774 h 1130057"/>
                  <a:gd name="connsiteX2" fmla="*/ 248984 w 254508"/>
                  <a:gd name="connsiteY2" fmla="*/ 10584 h 1130057"/>
                  <a:gd name="connsiteX3" fmla="*/ 232315 w 254508"/>
                  <a:gd name="connsiteY3" fmla="*/ 40016 h 1130057"/>
                  <a:gd name="connsiteX4" fmla="*/ 220313 w 254508"/>
                  <a:gd name="connsiteY4" fmla="*/ 61543 h 1130057"/>
                  <a:gd name="connsiteX5" fmla="*/ 207264 w 254508"/>
                  <a:gd name="connsiteY5" fmla="*/ 87832 h 1130057"/>
                  <a:gd name="connsiteX6" fmla="*/ 192215 w 254508"/>
                  <a:gd name="connsiteY6" fmla="*/ 117931 h 1130057"/>
                  <a:gd name="connsiteX7" fmla="*/ 176879 w 254508"/>
                  <a:gd name="connsiteY7" fmla="*/ 152507 h 1130057"/>
                  <a:gd name="connsiteX8" fmla="*/ 160306 w 254508"/>
                  <a:gd name="connsiteY8" fmla="*/ 190607 h 1130057"/>
                  <a:gd name="connsiteX9" fmla="*/ 144113 w 254508"/>
                  <a:gd name="connsiteY9" fmla="*/ 232612 h 1130057"/>
                  <a:gd name="connsiteX10" fmla="*/ 135636 w 254508"/>
                  <a:gd name="connsiteY10" fmla="*/ 254805 h 1130057"/>
                  <a:gd name="connsiteX11" fmla="*/ 127730 w 254508"/>
                  <a:gd name="connsiteY11" fmla="*/ 278141 h 1130057"/>
                  <a:gd name="connsiteX12" fmla="*/ 111442 w 254508"/>
                  <a:gd name="connsiteY12" fmla="*/ 326624 h 1130057"/>
                  <a:gd name="connsiteX13" fmla="*/ 54292 w 254508"/>
                  <a:gd name="connsiteY13" fmla="*/ 547223 h 1130057"/>
                  <a:gd name="connsiteX14" fmla="*/ 18955 w 254508"/>
                  <a:gd name="connsiteY14" fmla="*/ 772775 h 1130057"/>
                  <a:gd name="connsiteX15" fmla="*/ 5144 w 254508"/>
                  <a:gd name="connsiteY15" fmla="*/ 958417 h 1130057"/>
                  <a:gd name="connsiteX16" fmla="*/ 3429 w 254508"/>
                  <a:gd name="connsiteY16" fmla="*/ 1029950 h 1130057"/>
                  <a:gd name="connsiteX17" fmla="*/ 3429 w 254508"/>
                  <a:gd name="connsiteY17" fmla="*/ 1083957 h 1130057"/>
                  <a:gd name="connsiteX18" fmla="*/ 3429 w 254508"/>
                  <a:gd name="connsiteY18" fmla="*/ 1118151 h 1130057"/>
                  <a:gd name="connsiteX19" fmla="*/ 3429 w 254508"/>
                  <a:gd name="connsiteY19" fmla="*/ 1127009 h 1130057"/>
                  <a:gd name="connsiteX20" fmla="*/ 3429 w 254508"/>
                  <a:gd name="connsiteY20" fmla="*/ 1130058 h 1130057"/>
                  <a:gd name="connsiteX21" fmla="*/ 3429 w 254508"/>
                  <a:gd name="connsiteY21" fmla="*/ 1127009 h 1130057"/>
                  <a:gd name="connsiteX22" fmla="*/ 2858 w 254508"/>
                  <a:gd name="connsiteY22" fmla="*/ 1118151 h 1130057"/>
                  <a:gd name="connsiteX23" fmla="*/ 1238 w 254508"/>
                  <a:gd name="connsiteY23" fmla="*/ 1084052 h 1130057"/>
                  <a:gd name="connsiteX24" fmla="*/ 0 w 254508"/>
                  <a:gd name="connsiteY24" fmla="*/ 1029950 h 1130057"/>
                  <a:gd name="connsiteX25" fmla="*/ 762 w 254508"/>
                  <a:gd name="connsiteY25" fmla="*/ 958226 h 1130057"/>
                  <a:gd name="connsiteX26" fmla="*/ 13240 w 254508"/>
                  <a:gd name="connsiteY26" fmla="*/ 772108 h 1130057"/>
                  <a:gd name="connsiteX27" fmla="*/ 48482 w 254508"/>
                  <a:gd name="connsiteY27" fmla="*/ 546366 h 1130057"/>
                  <a:gd name="connsiteX28" fmla="*/ 105632 w 254508"/>
                  <a:gd name="connsiteY28" fmla="*/ 325195 h 1130057"/>
                  <a:gd name="connsiteX29" fmla="*/ 122206 w 254508"/>
                  <a:gd name="connsiteY29" fmla="*/ 276617 h 1130057"/>
                  <a:gd name="connsiteX30" fmla="*/ 130302 w 254508"/>
                  <a:gd name="connsiteY30" fmla="*/ 253376 h 1130057"/>
                  <a:gd name="connsiteX31" fmla="*/ 138970 w 254508"/>
                  <a:gd name="connsiteY31" fmla="*/ 231183 h 1130057"/>
                  <a:gd name="connsiteX32" fmla="*/ 155638 w 254508"/>
                  <a:gd name="connsiteY32" fmla="*/ 189178 h 1130057"/>
                  <a:gd name="connsiteX33" fmla="*/ 172498 w 254508"/>
                  <a:gd name="connsiteY33" fmla="*/ 151078 h 1130057"/>
                  <a:gd name="connsiteX34" fmla="*/ 188309 w 254508"/>
                  <a:gd name="connsiteY34" fmla="*/ 116598 h 1130057"/>
                  <a:gd name="connsiteX35" fmla="*/ 203835 w 254508"/>
                  <a:gd name="connsiteY35" fmla="*/ 86594 h 1130057"/>
                  <a:gd name="connsiteX36" fmla="*/ 217456 w 254508"/>
                  <a:gd name="connsiteY36" fmla="*/ 60495 h 1130057"/>
                  <a:gd name="connsiteX37" fmla="*/ 229934 w 254508"/>
                  <a:gd name="connsiteY37" fmla="*/ 39159 h 1130057"/>
                  <a:gd name="connsiteX38" fmla="*/ 247745 w 254508"/>
                  <a:gd name="connsiteY38" fmla="*/ 9917 h 1130057"/>
                  <a:gd name="connsiteX39" fmla="*/ 252508 w 254508"/>
                  <a:gd name="connsiteY39" fmla="*/ 2393 h 1130057"/>
                  <a:gd name="connsiteX40" fmla="*/ 254508 w 254508"/>
                  <a:gd name="connsiteY40" fmla="*/ 11 h 113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4508" h="1130057">
                    <a:moveTo>
                      <a:pt x="254508" y="11"/>
                    </a:moveTo>
                    <a:cubicBezTo>
                      <a:pt x="254175" y="966"/>
                      <a:pt x="253761" y="1890"/>
                      <a:pt x="253270" y="2774"/>
                    </a:cubicBezTo>
                    <a:lnTo>
                      <a:pt x="248984" y="10584"/>
                    </a:lnTo>
                    <a:lnTo>
                      <a:pt x="232315" y="40016"/>
                    </a:lnTo>
                    <a:cubicBezTo>
                      <a:pt x="228790" y="46493"/>
                      <a:pt x="224409" y="53542"/>
                      <a:pt x="220313" y="61543"/>
                    </a:cubicBezTo>
                    <a:lnTo>
                      <a:pt x="207264" y="87832"/>
                    </a:lnTo>
                    <a:cubicBezTo>
                      <a:pt x="202502" y="97357"/>
                      <a:pt x="197739" y="106882"/>
                      <a:pt x="192215" y="117931"/>
                    </a:cubicBezTo>
                    <a:cubicBezTo>
                      <a:pt x="186690" y="128980"/>
                      <a:pt x="182690" y="140410"/>
                      <a:pt x="176879" y="152507"/>
                    </a:cubicBezTo>
                    <a:cubicBezTo>
                      <a:pt x="171069" y="164603"/>
                      <a:pt x="165735" y="177272"/>
                      <a:pt x="160306" y="190607"/>
                    </a:cubicBezTo>
                    <a:cubicBezTo>
                      <a:pt x="154877" y="203942"/>
                      <a:pt x="149733" y="218134"/>
                      <a:pt x="144113" y="232612"/>
                    </a:cubicBezTo>
                    <a:cubicBezTo>
                      <a:pt x="141351" y="239946"/>
                      <a:pt x="138494" y="247281"/>
                      <a:pt x="135636" y="254805"/>
                    </a:cubicBezTo>
                    <a:lnTo>
                      <a:pt x="127730" y="278141"/>
                    </a:lnTo>
                    <a:cubicBezTo>
                      <a:pt x="122492" y="293858"/>
                      <a:pt x="116967" y="310050"/>
                      <a:pt x="111442" y="326624"/>
                    </a:cubicBezTo>
                    <a:cubicBezTo>
                      <a:pt x="90678" y="393299"/>
                      <a:pt x="71056" y="468070"/>
                      <a:pt x="54292" y="547223"/>
                    </a:cubicBezTo>
                    <a:cubicBezTo>
                      <a:pt x="37529" y="626375"/>
                      <a:pt x="26860" y="703147"/>
                      <a:pt x="18955" y="772775"/>
                    </a:cubicBezTo>
                    <a:cubicBezTo>
                      <a:pt x="11049" y="842402"/>
                      <a:pt x="6572" y="905458"/>
                      <a:pt x="5144" y="958417"/>
                    </a:cubicBezTo>
                    <a:cubicBezTo>
                      <a:pt x="3810" y="984897"/>
                      <a:pt x="3524" y="1008900"/>
                      <a:pt x="3429" y="1029950"/>
                    </a:cubicBezTo>
                    <a:cubicBezTo>
                      <a:pt x="3334" y="1051000"/>
                      <a:pt x="2953" y="1069098"/>
                      <a:pt x="3429" y="1083957"/>
                    </a:cubicBezTo>
                    <a:cubicBezTo>
                      <a:pt x="3905" y="1098816"/>
                      <a:pt x="3429" y="1109769"/>
                      <a:pt x="3429" y="1118151"/>
                    </a:cubicBezTo>
                    <a:cubicBezTo>
                      <a:pt x="3429" y="1121676"/>
                      <a:pt x="3429" y="1124628"/>
                      <a:pt x="3429" y="1127009"/>
                    </a:cubicBezTo>
                    <a:cubicBezTo>
                      <a:pt x="3572" y="1128020"/>
                      <a:pt x="3572" y="1129047"/>
                      <a:pt x="3429" y="1130058"/>
                    </a:cubicBezTo>
                    <a:cubicBezTo>
                      <a:pt x="3292" y="1129046"/>
                      <a:pt x="3292" y="1128021"/>
                      <a:pt x="3429" y="1127009"/>
                    </a:cubicBezTo>
                    <a:cubicBezTo>
                      <a:pt x="3429" y="1124628"/>
                      <a:pt x="3429" y="1121771"/>
                      <a:pt x="2858" y="1118151"/>
                    </a:cubicBezTo>
                    <a:cubicBezTo>
                      <a:pt x="2858" y="1109865"/>
                      <a:pt x="1905" y="1098434"/>
                      <a:pt x="1238" y="1084052"/>
                    </a:cubicBezTo>
                    <a:cubicBezTo>
                      <a:pt x="571" y="1069669"/>
                      <a:pt x="0" y="1051000"/>
                      <a:pt x="0" y="1029950"/>
                    </a:cubicBezTo>
                    <a:cubicBezTo>
                      <a:pt x="0" y="1008900"/>
                      <a:pt x="0" y="984801"/>
                      <a:pt x="762" y="958226"/>
                    </a:cubicBezTo>
                    <a:cubicBezTo>
                      <a:pt x="1619" y="905172"/>
                      <a:pt x="6477" y="842022"/>
                      <a:pt x="13240" y="772108"/>
                    </a:cubicBezTo>
                    <a:cubicBezTo>
                      <a:pt x="20002" y="702194"/>
                      <a:pt x="32290" y="625804"/>
                      <a:pt x="48482" y="546366"/>
                    </a:cubicBezTo>
                    <a:cubicBezTo>
                      <a:pt x="64675" y="466927"/>
                      <a:pt x="84868" y="392251"/>
                      <a:pt x="105632" y="325195"/>
                    </a:cubicBezTo>
                    <a:cubicBezTo>
                      <a:pt x="111252" y="308622"/>
                      <a:pt x="116872" y="292429"/>
                      <a:pt x="122206" y="276617"/>
                    </a:cubicBezTo>
                    <a:cubicBezTo>
                      <a:pt x="124968" y="268807"/>
                      <a:pt x="127635" y="260997"/>
                      <a:pt x="130302" y="253376"/>
                    </a:cubicBezTo>
                    <a:lnTo>
                      <a:pt x="138970" y="231183"/>
                    </a:lnTo>
                    <a:lnTo>
                      <a:pt x="155638" y="189178"/>
                    </a:lnTo>
                    <a:cubicBezTo>
                      <a:pt x="161163" y="175748"/>
                      <a:pt x="167164" y="163175"/>
                      <a:pt x="172498" y="151078"/>
                    </a:cubicBezTo>
                    <a:cubicBezTo>
                      <a:pt x="177832" y="138981"/>
                      <a:pt x="183071" y="127361"/>
                      <a:pt x="188309" y="116598"/>
                    </a:cubicBezTo>
                    <a:lnTo>
                      <a:pt x="203835" y="86594"/>
                    </a:lnTo>
                    <a:lnTo>
                      <a:pt x="217456" y="60495"/>
                    </a:lnTo>
                    <a:cubicBezTo>
                      <a:pt x="221742" y="52494"/>
                      <a:pt x="226219" y="45541"/>
                      <a:pt x="229934" y="39159"/>
                    </a:cubicBezTo>
                    <a:lnTo>
                      <a:pt x="247745" y="9917"/>
                    </a:lnTo>
                    <a:cubicBezTo>
                      <a:pt x="249650" y="6869"/>
                      <a:pt x="251174" y="4393"/>
                      <a:pt x="252508" y="2393"/>
                    </a:cubicBezTo>
                    <a:cubicBezTo>
                      <a:pt x="253841" y="392"/>
                      <a:pt x="254413" y="-84"/>
                      <a:pt x="254508" y="11"/>
                    </a:cubicBezTo>
                    <a:close/>
                  </a:path>
                </a:pathLst>
              </a:custGeom>
              <a:solidFill>
                <a:srgbClr val="263238"/>
              </a:solidFill>
              <a:ln w="9525" cap="flat">
                <a:noFill/>
                <a:prstDash val="solid"/>
                <a:miter/>
              </a:ln>
            </p:spPr>
            <p:txBody>
              <a:bodyPr rtlCol="0" anchor="ctr"/>
              <a:lstStyle/>
              <a:p>
                <a:endParaRPr lang="zh-CN" altLang="en-US"/>
              </a:p>
            </p:txBody>
          </p:sp>
          <p:sp>
            <p:nvSpPr>
              <p:cNvPr id="438" name="任意多边形: 形状 437"/>
              <p:cNvSpPr/>
              <p:nvPr/>
            </p:nvSpPr>
            <p:spPr>
              <a:xfrm>
                <a:off x="4572155" y="4610100"/>
                <a:ext cx="156150" cy="502539"/>
              </a:xfrm>
              <a:custGeom>
                <a:avLst/>
                <a:gdLst>
                  <a:gd name="connsiteX0" fmla="*/ 156150 w 156150"/>
                  <a:gd name="connsiteY0" fmla="*/ 0 h 502539"/>
                  <a:gd name="connsiteX1" fmla="*/ 145768 w 156150"/>
                  <a:gd name="connsiteY1" fmla="*/ 18288 h 502539"/>
                  <a:gd name="connsiteX2" fmla="*/ 117193 w 156150"/>
                  <a:gd name="connsiteY2" fmla="*/ 67628 h 502539"/>
                  <a:gd name="connsiteX3" fmla="*/ 80141 w 156150"/>
                  <a:gd name="connsiteY3" fmla="*/ 143828 h 502539"/>
                  <a:gd name="connsiteX4" fmla="*/ 44231 w 156150"/>
                  <a:gd name="connsiteY4" fmla="*/ 240697 h 502539"/>
                  <a:gd name="connsiteX5" fmla="*/ 19276 w 156150"/>
                  <a:gd name="connsiteY5" fmla="*/ 340995 h 502539"/>
                  <a:gd name="connsiteX6" fmla="*/ 6989 w 156150"/>
                  <a:gd name="connsiteY6" fmla="*/ 424529 h 502539"/>
                  <a:gd name="connsiteX7" fmla="*/ 2607 w 156150"/>
                  <a:gd name="connsiteY7" fmla="*/ 481679 h 502539"/>
                  <a:gd name="connsiteX8" fmla="*/ 893 w 156150"/>
                  <a:gd name="connsiteY8" fmla="*/ 502539 h 502539"/>
                  <a:gd name="connsiteX9" fmla="*/ 130 w 156150"/>
                  <a:gd name="connsiteY9" fmla="*/ 481584 h 502539"/>
                  <a:gd name="connsiteX10" fmla="*/ 2512 w 156150"/>
                  <a:gd name="connsiteY10" fmla="*/ 424434 h 502539"/>
                  <a:gd name="connsiteX11" fmla="*/ 13466 w 156150"/>
                  <a:gd name="connsiteY11" fmla="*/ 340233 h 502539"/>
                  <a:gd name="connsiteX12" fmla="*/ 74807 w 156150"/>
                  <a:gd name="connsiteY12" fmla="*/ 141732 h 502539"/>
                  <a:gd name="connsiteX13" fmla="*/ 112907 w 156150"/>
                  <a:gd name="connsiteY13" fmla="*/ 66008 h 502539"/>
                  <a:gd name="connsiteX14" fmla="*/ 143196 w 156150"/>
                  <a:gd name="connsiteY14" fmla="*/ 17431 h 502539"/>
                  <a:gd name="connsiteX15" fmla="*/ 156150 w 156150"/>
                  <a:gd name="connsiteY15" fmla="*/ 0 h 502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150" h="502539">
                    <a:moveTo>
                      <a:pt x="156150" y="0"/>
                    </a:moveTo>
                    <a:cubicBezTo>
                      <a:pt x="153210" y="6377"/>
                      <a:pt x="149737" y="12495"/>
                      <a:pt x="145768" y="18288"/>
                    </a:cubicBezTo>
                    <a:cubicBezTo>
                      <a:pt x="138624" y="29623"/>
                      <a:pt x="128813" y="46863"/>
                      <a:pt x="117193" y="67628"/>
                    </a:cubicBezTo>
                    <a:cubicBezTo>
                      <a:pt x="105572" y="88392"/>
                      <a:pt x="92999" y="114490"/>
                      <a:pt x="80141" y="143828"/>
                    </a:cubicBezTo>
                    <a:cubicBezTo>
                      <a:pt x="67282" y="173164"/>
                      <a:pt x="55185" y="205740"/>
                      <a:pt x="44231" y="240697"/>
                    </a:cubicBezTo>
                    <a:cubicBezTo>
                      <a:pt x="33278" y="275654"/>
                      <a:pt x="25181" y="309848"/>
                      <a:pt x="19276" y="340995"/>
                    </a:cubicBezTo>
                    <a:cubicBezTo>
                      <a:pt x="13370" y="372142"/>
                      <a:pt x="9751" y="400621"/>
                      <a:pt x="6989" y="424529"/>
                    </a:cubicBezTo>
                    <a:cubicBezTo>
                      <a:pt x="4226" y="448437"/>
                      <a:pt x="3178" y="467963"/>
                      <a:pt x="2607" y="481679"/>
                    </a:cubicBezTo>
                    <a:cubicBezTo>
                      <a:pt x="2625" y="488668"/>
                      <a:pt x="2052" y="495647"/>
                      <a:pt x="893" y="502539"/>
                    </a:cubicBezTo>
                    <a:cubicBezTo>
                      <a:pt x="71" y="495586"/>
                      <a:pt x="-184" y="488578"/>
                      <a:pt x="130" y="481584"/>
                    </a:cubicBezTo>
                    <a:cubicBezTo>
                      <a:pt x="130" y="468059"/>
                      <a:pt x="130" y="448532"/>
                      <a:pt x="2512" y="424434"/>
                    </a:cubicBezTo>
                    <a:cubicBezTo>
                      <a:pt x="4709" y="396197"/>
                      <a:pt x="8365" y="368092"/>
                      <a:pt x="13466" y="340233"/>
                    </a:cubicBezTo>
                    <a:cubicBezTo>
                      <a:pt x="25854" y="271840"/>
                      <a:pt x="46450" y="205191"/>
                      <a:pt x="74807" y="141732"/>
                    </a:cubicBezTo>
                    <a:cubicBezTo>
                      <a:pt x="87951" y="112586"/>
                      <a:pt x="101095" y="86963"/>
                      <a:pt x="112907" y="66008"/>
                    </a:cubicBezTo>
                    <a:cubicBezTo>
                      <a:pt x="124718" y="45053"/>
                      <a:pt x="135386" y="28480"/>
                      <a:pt x="143196" y="17431"/>
                    </a:cubicBezTo>
                    <a:cubicBezTo>
                      <a:pt x="147066" y="11300"/>
                      <a:pt x="151396" y="5473"/>
                      <a:pt x="156150" y="0"/>
                    </a:cubicBezTo>
                    <a:close/>
                  </a:path>
                </a:pathLst>
              </a:custGeom>
              <a:solidFill>
                <a:srgbClr val="263238"/>
              </a:solidFill>
              <a:ln w="9525" cap="flat">
                <a:noFill/>
                <a:prstDash val="solid"/>
                <a:miter/>
              </a:ln>
            </p:spPr>
            <p:txBody>
              <a:bodyPr rtlCol="0" anchor="ctr"/>
              <a:lstStyle/>
              <a:p>
                <a:endParaRPr lang="zh-CN" altLang="en-US"/>
              </a:p>
            </p:txBody>
          </p:sp>
          <p:sp>
            <p:nvSpPr>
              <p:cNvPr id="439" name="任意多边形: 形状 438"/>
              <p:cNvSpPr/>
              <p:nvPr/>
            </p:nvSpPr>
            <p:spPr>
              <a:xfrm>
                <a:off x="4318920" y="5064633"/>
                <a:ext cx="429006" cy="438054"/>
              </a:xfrm>
              <a:custGeom>
                <a:avLst/>
                <a:gdLst>
                  <a:gd name="connsiteX0" fmla="*/ 0 w 429006"/>
                  <a:gd name="connsiteY0" fmla="*/ 0 h 438054"/>
                  <a:gd name="connsiteX1" fmla="*/ 429006 w 429006"/>
                  <a:gd name="connsiteY1" fmla="*/ 0 h 438054"/>
                  <a:gd name="connsiteX2" fmla="*/ 377095 w 429006"/>
                  <a:gd name="connsiteY2" fmla="*/ 438055 h 438054"/>
                  <a:gd name="connsiteX3" fmla="*/ 53435 w 429006"/>
                  <a:gd name="connsiteY3" fmla="*/ 438055 h 438054"/>
                  <a:gd name="connsiteX4" fmla="*/ 0 w 429006"/>
                  <a:gd name="connsiteY4" fmla="*/ 0 h 43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006" h="438054">
                    <a:moveTo>
                      <a:pt x="0" y="0"/>
                    </a:moveTo>
                    <a:lnTo>
                      <a:pt x="429006" y="0"/>
                    </a:lnTo>
                    <a:lnTo>
                      <a:pt x="377095" y="438055"/>
                    </a:lnTo>
                    <a:lnTo>
                      <a:pt x="53435" y="438055"/>
                    </a:lnTo>
                    <a:lnTo>
                      <a:pt x="0" y="0"/>
                    </a:lnTo>
                    <a:close/>
                  </a:path>
                </a:pathLst>
              </a:custGeom>
              <a:solidFill>
                <a:srgbClr val="455A64"/>
              </a:solidFill>
              <a:ln w="9525" cap="flat">
                <a:noFill/>
                <a:prstDash val="solid"/>
                <a:miter/>
              </a:ln>
            </p:spPr>
            <p:txBody>
              <a:bodyPr rtlCol="0" anchor="ctr"/>
              <a:lstStyle/>
              <a:p>
                <a:endParaRPr lang="zh-CN" altLang="en-US"/>
              </a:p>
            </p:txBody>
          </p:sp>
          <p:sp>
            <p:nvSpPr>
              <p:cNvPr id="440" name="任意多边形: 形状 439"/>
              <p:cNvSpPr/>
              <p:nvPr/>
            </p:nvSpPr>
            <p:spPr>
              <a:xfrm>
                <a:off x="4334637" y="5455443"/>
                <a:ext cx="398811" cy="47243"/>
              </a:xfrm>
              <a:custGeom>
                <a:avLst/>
                <a:gdLst>
                  <a:gd name="connsiteX0" fmla="*/ 0 w 398811"/>
                  <a:gd name="connsiteY0" fmla="*/ 0 h 47243"/>
                  <a:gd name="connsiteX1" fmla="*/ 36385 w 398811"/>
                  <a:gd name="connsiteY1" fmla="*/ 47244 h 47243"/>
                  <a:gd name="connsiteX2" fmla="*/ 361378 w 398811"/>
                  <a:gd name="connsiteY2" fmla="*/ 47244 h 47243"/>
                  <a:gd name="connsiteX3" fmla="*/ 398812 w 398811"/>
                  <a:gd name="connsiteY3" fmla="*/ 1429 h 47243"/>
                  <a:gd name="connsiteX4" fmla="*/ 0 w 398811"/>
                  <a:gd name="connsiteY4" fmla="*/ 0 h 47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811" h="47243">
                    <a:moveTo>
                      <a:pt x="0" y="0"/>
                    </a:moveTo>
                    <a:lnTo>
                      <a:pt x="36385" y="47244"/>
                    </a:lnTo>
                    <a:lnTo>
                      <a:pt x="361378" y="47244"/>
                    </a:lnTo>
                    <a:lnTo>
                      <a:pt x="398812" y="1429"/>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441" name="任意多边形: 形状 440"/>
              <p:cNvSpPr/>
              <p:nvPr/>
            </p:nvSpPr>
            <p:spPr>
              <a:xfrm>
                <a:off x="4333875" y="5190267"/>
                <a:ext cx="397287" cy="6381"/>
              </a:xfrm>
              <a:custGeom>
                <a:avLst/>
                <a:gdLst>
                  <a:gd name="connsiteX0" fmla="*/ 397288 w 397287"/>
                  <a:gd name="connsiteY0" fmla="*/ 3143 h 6381"/>
                  <a:gd name="connsiteX1" fmla="*/ 198501 w 397287"/>
                  <a:gd name="connsiteY1" fmla="*/ 6382 h 6381"/>
                  <a:gd name="connsiteX2" fmla="*/ 0 w 397287"/>
                  <a:gd name="connsiteY2" fmla="*/ 3143 h 6381"/>
                  <a:gd name="connsiteX3" fmla="*/ 198787 w 397287"/>
                  <a:gd name="connsiteY3" fmla="*/ 0 h 6381"/>
                  <a:gd name="connsiteX4" fmla="*/ 397288 w 397287"/>
                  <a:gd name="connsiteY4" fmla="*/ 3143 h 6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287" h="6381">
                    <a:moveTo>
                      <a:pt x="397288" y="3143"/>
                    </a:moveTo>
                    <a:cubicBezTo>
                      <a:pt x="397288" y="4953"/>
                      <a:pt x="308324" y="6382"/>
                      <a:pt x="198501" y="6382"/>
                    </a:cubicBezTo>
                    <a:cubicBezTo>
                      <a:pt x="88678" y="6382"/>
                      <a:pt x="0" y="4953"/>
                      <a:pt x="0" y="3143"/>
                    </a:cubicBezTo>
                    <a:cubicBezTo>
                      <a:pt x="0" y="1333"/>
                      <a:pt x="88963" y="0"/>
                      <a:pt x="198787" y="0"/>
                    </a:cubicBezTo>
                    <a:cubicBezTo>
                      <a:pt x="308610" y="0"/>
                      <a:pt x="397288" y="1429"/>
                      <a:pt x="397288" y="3143"/>
                    </a:cubicBezTo>
                    <a:close/>
                  </a:path>
                </a:pathLst>
              </a:custGeom>
              <a:solidFill>
                <a:srgbClr val="FFFFFF"/>
              </a:solidFill>
              <a:ln w="9525" cap="flat">
                <a:noFill/>
                <a:prstDash val="solid"/>
                <a:miter/>
              </a:ln>
            </p:spPr>
            <p:txBody>
              <a:bodyPr rtlCol="0" anchor="ctr"/>
              <a:lstStyle/>
              <a:p>
                <a:endParaRPr lang="zh-CN" altLang="en-US"/>
              </a:p>
            </p:txBody>
          </p:sp>
          <p:sp>
            <p:nvSpPr>
              <p:cNvPr id="442" name="任意多边形: 形状 441"/>
              <p:cNvSpPr/>
              <p:nvPr/>
            </p:nvSpPr>
            <p:spPr>
              <a:xfrm>
                <a:off x="4333875" y="5219414"/>
                <a:ext cx="397287" cy="6381"/>
              </a:xfrm>
              <a:custGeom>
                <a:avLst/>
                <a:gdLst>
                  <a:gd name="connsiteX0" fmla="*/ 397288 w 397287"/>
                  <a:gd name="connsiteY0" fmla="*/ 3238 h 6381"/>
                  <a:gd name="connsiteX1" fmla="*/ 198501 w 397287"/>
                  <a:gd name="connsiteY1" fmla="*/ 6382 h 6381"/>
                  <a:gd name="connsiteX2" fmla="*/ 0 w 397287"/>
                  <a:gd name="connsiteY2" fmla="*/ 3238 h 6381"/>
                  <a:gd name="connsiteX3" fmla="*/ 198787 w 397287"/>
                  <a:gd name="connsiteY3" fmla="*/ 0 h 6381"/>
                  <a:gd name="connsiteX4" fmla="*/ 397288 w 397287"/>
                  <a:gd name="connsiteY4" fmla="*/ 3238 h 6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287" h="6381">
                    <a:moveTo>
                      <a:pt x="397288" y="3238"/>
                    </a:moveTo>
                    <a:cubicBezTo>
                      <a:pt x="397288" y="4953"/>
                      <a:pt x="308324" y="6382"/>
                      <a:pt x="198501" y="6382"/>
                    </a:cubicBezTo>
                    <a:cubicBezTo>
                      <a:pt x="88678" y="6382"/>
                      <a:pt x="0" y="4953"/>
                      <a:pt x="0" y="3238"/>
                    </a:cubicBezTo>
                    <a:cubicBezTo>
                      <a:pt x="0" y="1524"/>
                      <a:pt x="88963" y="0"/>
                      <a:pt x="198787" y="0"/>
                    </a:cubicBezTo>
                    <a:cubicBezTo>
                      <a:pt x="308610" y="0"/>
                      <a:pt x="397288" y="1429"/>
                      <a:pt x="397288" y="3238"/>
                    </a:cubicBezTo>
                    <a:close/>
                  </a:path>
                </a:pathLst>
              </a:custGeom>
              <a:solidFill>
                <a:srgbClr val="FFFFFF"/>
              </a:solidFill>
              <a:ln w="9525" cap="flat">
                <a:noFill/>
                <a:prstDash val="solid"/>
                <a:miter/>
              </a:ln>
            </p:spPr>
            <p:txBody>
              <a:bodyPr rtlCol="0" anchor="ctr"/>
              <a:lstStyle/>
              <a:p>
                <a:endParaRPr lang="zh-CN" altLang="en-US"/>
              </a:p>
            </p:txBody>
          </p:sp>
          <p:sp>
            <p:nvSpPr>
              <p:cNvPr id="443" name="任意多边形: 形状 442"/>
              <p:cNvSpPr/>
              <p:nvPr/>
            </p:nvSpPr>
            <p:spPr>
              <a:xfrm>
                <a:off x="4342161" y="5247608"/>
                <a:ext cx="383666" cy="6476"/>
              </a:xfrm>
              <a:custGeom>
                <a:avLst/>
                <a:gdLst>
                  <a:gd name="connsiteX0" fmla="*/ 383667 w 383666"/>
                  <a:gd name="connsiteY0" fmla="*/ 3238 h 6476"/>
                  <a:gd name="connsiteX1" fmla="*/ 191834 w 383666"/>
                  <a:gd name="connsiteY1" fmla="*/ 6477 h 6476"/>
                  <a:gd name="connsiteX2" fmla="*/ 0 w 383666"/>
                  <a:gd name="connsiteY2" fmla="*/ 3238 h 6476"/>
                  <a:gd name="connsiteX3" fmla="*/ 191834 w 383666"/>
                  <a:gd name="connsiteY3" fmla="*/ 0 h 6476"/>
                  <a:gd name="connsiteX4" fmla="*/ 383667 w 383666"/>
                  <a:gd name="connsiteY4" fmla="*/ 3238 h 6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66" h="6476">
                    <a:moveTo>
                      <a:pt x="383667" y="3238"/>
                    </a:moveTo>
                    <a:cubicBezTo>
                      <a:pt x="383667" y="5048"/>
                      <a:pt x="297942" y="6477"/>
                      <a:pt x="191834" y="6477"/>
                    </a:cubicBezTo>
                    <a:cubicBezTo>
                      <a:pt x="85725" y="6477"/>
                      <a:pt x="0" y="5048"/>
                      <a:pt x="0" y="3238"/>
                    </a:cubicBezTo>
                    <a:cubicBezTo>
                      <a:pt x="0" y="1429"/>
                      <a:pt x="85725" y="0"/>
                      <a:pt x="191834" y="0"/>
                    </a:cubicBezTo>
                    <a:cubicBezTo>
                      <a:pt x="297942" y="0"/>
                      <a:pt x="383667" y="1524"/>
                      <a:pt x="383667" y="3238"/>
                    </a:cubicBezTo>
                    <a:close/>
                  </a:path>
                </a:pathLst>
              </a:custGeom>
              <a:solidFill>
                <a:srgbClr val="FFFFFF"/>
              </a:solidFill>
              <a:ln w="9525" cap="flat">
                <a:noFill/>
                <a:prstDash val="solid"/>
                <a:miter/>
              </a:ln>
            </p:spPr>
            <p:txBody>
              <a:bodyPr rtlCol="0" anchor="ctr"/>
              <a:lstStyle/>
              <a:p>
                <a:endParaRPr lang="zh-CN" altLang="en-US"/>
              </a:p>
            </p:txBody>
          </p:sp>
        </p:grpSp>
        <p:sp>
          <p:nvSpPr>
            <p:cNvPr id="189" name="任意多边形: 形状 188"/>
            <p:cNvSpPr/>
            <p:nvPr/>
          </p:nvSpPr>
          <p:spPr>
            <a:xfrm>
              <a:off x="3964114" y="5500687"/>
              <a:ext cx="4149471" cy="4952"/>
            </a:xfrm>
            <a:custGeom>
              <a:avLst/>
              <a:gdLst>
                <a:gd name="connsiteX0" fmla="*/ 4149471 w 4149471"/>
                <a:gd name="connsiteY0" fmla="*/ 2477 h 4952"/>
                <a:gd name="connsiteX1" fmla="*/ 2074831 w 4149471"/>
                <a:gd name="connsiteY1" fmla="*/ 4953 h 4952"/>
                <a:gd name="connsiteX2" fmla="*/ 0 w 4149471"/>
                <a:gd name="connsiteY2" fmla="*/ 2477 h 4952"/>
                <a:gd name="connsiteX3" fmla="*/ 2074831 w 4149471"/>
                <a:gd name="connsiteY3" fmla="*/ 0 h 4952"/>
                <a:gd name="connsiteX4" fmla="*/ 4149471 w 4149471"/>
                <a:gd name="connsiteY4" fmla="*/ 2477 h 4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9471" h="4952">
                  <a:moveTo>
                    <a:pt x="4149471" y="2477"/>
                  </a:moveTo>
                  <a:cubicBezTo>
                    <a:pt x="4149471" y="3905"/>
                    <a:pt x="3220498" y="4953"/>
                    <a:pt x="2074831" y="4953"/>
                  </a:cubicBezTo>
                  <a:cubicBezTo>
                    <a:pt x="929164" y="4953"/>
                    <a:pt x="0" y="3905"/>
                    <a:pt x="0" y="2477"/>
                  </a:cubicBezTo>
                  <a:cubicBezTo>
                    <a:pt x="0" y="1048"/>
                    <a:pt x="928783" y="0"/>
                    <a:pt x="2074831" y="0"/>
                  </a:cubicBezTo>
                  <a:cubicBezTo>
                    <a:pt x="3220879" y="0"/>
                    <a:pt x="4149471" y="1143"/>
                    <a:pt x="4149471" y="2477"/>
                  </a:cubicBezTo>
                  <a:close/>
                </a:path>
              </a:pathLst>
            </a:custGeom>
            <a:solidFill>
              <a:srgbClr val="263238"/>
            </a:solidFill>
            <a:ln w="9525" cap="flat">
              <a:noFill/>
              <a:prstDash val="solid"/>
              <a:miter/>
            </a:ln>
          </p:spPr>
          <p:txBody>
            <a:bodyPr rtlCol="0" anchor="ctr"/>
            <a:lstStyle/>
            <a:p>
              <a:endParaRPr lang="zh-CN" altLang="en-US"/>
            </a:p>
          </p:txBody>
        </p:sp>
        <p:grpSp>
          <p:nvGrpSpPr>
            <p:cNvPr id="190" name="图形 36"/>
            <p:cNvGrpSpPr/>
            <p:nvPr/>
          </p:nvGrpSpPr>
          <p:grpSpPr>
            <a:xfrm>
              <a:off x="6101715" y="1967198"/>
              <a:ext cx="1957006" cy="3536251"/>
              <a:chOff x="6101715" y="1967198"/>
              <a:chExt cx="1957006" cy="3536251"/>
            </a:xfrm>
          </p:grpSpPr>
          <p:sp>
            <p:nvSpPr>
              <p:cNvPr id="216" name="任意多边形: 形状 215"/>
              <p:cNvSpPr/>
              <p:nvPr/>
            </p:nvSpPr>
            <p:spPr>
              <a:xfrm>
                <a:off x="7382792" y="2116512"/>
                <a:ext cx="567566" cy="768419"/>
              </a:xfrm>
              <a:custGeom>
                <a:avLst/>
                <a:gdLst>
                  <a:gd name="connsiteX0" fmla="*/ 560486 w 567566"/>
                  <a:gd name="connsiteY0" fmla="*/ 358559 h 768419"/>
                  <a:gd name="connsiteX1" fmla="*/ 528863 w 567566"/>
                  <a:gd name="connsiteY1" fmla="*/ 224542 h 768419"/>
                  <a:gd name="connsiteX2" fmla="*/ 183487 w 567566"/>
                  <a:gd name="connsiteY2" fmla="*/ 25946 h 768419"/>
                  <a:gd name="connsiteX3" fmla="*/ 183487 w 567566"/>
                  <a:gd name="connsiteY3" fmla="*/ 25946 h 768419"/>
                  <a:gd name="connsiteX4" fmla="*/ 76330 w 567566"/>
                  <a:gd name="connsiteY4" fmla="*/ 131292 h 768419"/>
                  <a:gd name="connsiteX5" fmla="*/ 36230 w 567566"/>
                  <a:gd name="connsiteY5" fmla="*/ 191300 h 768419"/>
                  <a:gd name="connsiteX6" fmla="*/ 58519 w 567566"/>
                  <a:gd name="connsiteY6" fmla="*/ 317220 h 768419"/>
                  <a:gd name="connsiteX7" fmla="*/ 36707 w 567566"/>
                  <a:gd name="connsiteY7" fmla="*/ 360749 h 768419"/>
                  <a:gd name="connsiteX8" fmla="*/ 36707 w 567566"/>
                  <a:gd name="connsiteY8" fmla="*/ 360749 h 768419"/>
                  <a:gd name="connsiteX9" fmla="*/ 25848 w 567566"/>
                  <a:gd name="connsiteY9" fmla="*/ 406184 h 768419"/>
                  <a:gd name="connsiteX10" fmla="*/ 42707 w 567566"/>
                  <a:gd name="connsiteY10" fmla="*/ 438283 h 768419"/>
                  <a:gd name="connsiteX11" fmla="*/ 51756 w 567566"/>
                  <a:gd name="connsiteY11" fmla="*/ 472763 h 768419"/>
                  <a:gd name="connsiteX12" fmla="*/ 16132 w 567566"/>
                  <a:gd name="connsiteY12" fmla="*/ 527151 h 768419"/>
                  <a:gd name="connsiteX13" fmla="*/ 34135 w 567566"/>
                  <a:gd name="connsiteY13" fmla="*/ 586778 h 768419"/>
                  <a:gd name="connsiteX14" fmla="*/ 47660 w 567566"/>
                  <a:gd name="connsiteY14" fmla="*/ 646880 h 768419"/>
                  <a:gd name="connsiteX15" fmla="*/ 24705 w 567566"/>
                  <a:gd name="connsiteY15" fmla="*/ 672122 h 768419"/>
                  <a:gd name="connsiteX16" fmla="*/ 7179 w 567566"/>
                  <a:gd name="connsiteY16" fmla="*/ 768419 h 768419"/>
                  <a:gd name="connsiteX17" fmla="*/ 150054 w 567566"/>
                  <a:gd name="connsiteY17" fmla="*/ 739845 h 768419"/>
                  <a:gd name="connsiteX18" fmla="*/ 169104 w 567566"/>
                  <a:gd name="connsiteY18" fmla="*/ 536009 h 768419"/>
                  <a:gd name="connsiteX19" fmla="*/ 276260 w 567566"/>
                  <a:gd name="connsiteY19" fmla="*/ 514674 h 768419"/>
                  <a:gd name="connsiteX20" fmla="*/ 300549 w 567566"/>
                  <a:gd name="connsiteY20" fmla="*/ 501529 h 768419"/>
                  <a:gd name="connsiteX21" fmla="*/ 457616 w 567566"/>
                  <a:gd name="connsiteY21" fmla="*/ 480383 h 768419"/>
                  <a:gd name="connsiteX22" fmla="*/ 564201 w 567566"/>
                  <a:gd name="connsiteY22" fmla="*/ 434759 h 768419"/>
                  <a:gd name="connsiteX23" fmla="*/ 560486 w 567566"/>
                  <a:gd name="connsiteY23" fmla="*/ 358559 h 76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7566" h="768419">
                    <a:moveTo>
                      <a:pt x="560486" y="358559"/>
                    </a:moveTo>
                    <a:cubicBezTo>
                      <a:pt x="528482" y="318078"/>
                      <a:pt x="527816" y="244259"/>
                      <a:pt x="528863" y="224542"/>
                    </a:cubicBezTo>
                    <a:cubicBezTo>
                      <a:pt x="531340" y="179679"/>
                      <a:pt x="431327" y="-82163"/>
                      <a:pt x="183487" y="25946"/>
                    </a:cubicBezTo>
                    <a:lnTo>
                      <a:pt x="183487" y="25946"/>
                    </a:lnTo>
                    <a:cubicBezTo>
                      <a:pt x="94618" y="25946"/>
                      <a:pt x="93190" y="113671"/>
                      <a:pt x="76330" y="131292"/>
                    </a:cubicBezTo>
                    <a:cubicBezTo>
                      <a:pt x="59471" y="148913"/>
                      <a:pt x="40707" y="167297"/>
                      <a:pt x="36230" y="191300"/>
                    </a:cubicBezTo>
                    <a:cubicBezTo>
                      <a:pt x="28420" y="233876"/>
                      <a:pt x="68806" y="275215"/>
                      <a:pt x="58519" y="317220"/>
                    </a:cubicBezTo>
                    <a:cubicBezTo>
                      <a:pt x="54709" y="332936"/>
                      <a:pt x="44136" y="346367"/>
                      <a:pt x="36707" y="360749"/>
                    </a:cubicBezTo>
                    <a:lnTo>
                      <a:pt x="36707" y="360749"/>
                    </a:lnTo>
                    <a:cubicBezTo>
                      <a:pt x="28705" y="373608"/>
                      <a:pt x="22419" y="394563"/>
                      <a:pt x="25848" y="406184"/>
                    </a:cubicBezTo>
                    <a:cubicBezTo>
                      <a:pt x="30147" y="417527"/>
                      <a:pt x="35808" y="428306"/>
                      <a:pt x="42707" y="438283"/>
                    </a:cubicBezTo>
                    <a:cubicBezTo>
                      <a:pt x="49684" y="448355"/>
                      <a:pt x="52887" y="460564"/>
                      <a:pt x="51756" y="472763"/>
                    </a:cubicBezTo>
                    <a:cubicBezTo>
                      <a:pt x="47851" y="494290"/>
                      <a:pt x="23181" y="506291"/>
                      <a:pt x="16132" y="527151"/>
                    </a:cubicBezTo>
                    <a:cubicBezTo>
                      <a:pt x="9084" y="548011"/>
                      <a:pt x="22419" y="568775"/>
                      <a:pt x="34135" y="586778"/>
                    </a:cubicBezTo>
                    <a:cubicBezTo>
                      <a:pt x="45850" y="604780"/>
                      <a:pt x="57090" y="627545"/>
                      <a:pt x="47660" y="646880"/>
                    </a:cubicBezTo>
                    <a:cubicBezTo>
                      <a:pt x="41411" y="656470"/>
                      <a:pt x="33660" y="664993"/>
                      <a:pt x="24705" y="672122"/>
                    </a:cubicBezTo>
                    <a:cubicBezTo>
                      <a:pt x="49" y="697786"/>
                      <a:pt x="-6854" y="735714"/>
                      <a:pt x="7179" y="768419"/>
                    </a:cubicBezTo>
                    <a:lnTo>
                      <a:pt x="150054" y="739845"/>
                    </a:lnTo>
                    <a:cubicBezTo>
                      <a:pt x="156404" y="671963"/>
                      <a:pt x="162754" y="604018"/>
                      <a:pt x="169104" y="536009"/>
                    </a:cubicBezTo>
                    <a:cubicBezTo>
                      <a:pt x="210824" y="546392"/>
                      <a:pt x="256448" y="519722"/>
                      <a:pt x="276260" y="514674"/>
                    </a:cubicBezTo>
                    <a:lnTo>
                      <a:pt x="300549" y="501529"/>
                    </a:lnTo>
                    <a:cubicBezTo>
                      <a:pt x="353699" y="511054"/>
                      <a:pt x="411039" y="507530"/>
                      <a:pt x="457616" y="480383"/>
                    </a:cubicBezTo>
                    <a:cubicBezTo>
                      <a:pt x="504193" y="453237"/>
                      <a:pt x="573250" y="488003"/>
                      <a:pt x="564201" y="434759"/>
                    </a:cubicBezTo>
                    <a:cubicBezTo>
                      <a:pt x="559153" y="409232"/>
                      <a:pt x="576774" y="379037"/>
                      <a:pt x="560486" y="358559"/>
                    </a:cubicBezTo>
                    <a:close/>
                  </a:path>
                </a:pathLst>
              </a:custGeom>
              <a:solidFill>
                <a:srgbClr val="263238"/>
              </a:solidFill>
              <a:ln w="9525" cap="flat">
                <a:noFill/>
                <a:prstDash val="solid"/>
                <a:miter/>
              </a:ln>
            </p:spPr>
            <p:txBody>
              <a:bodyPr rtlCol="0" anchor="ctr"/>
              <a:lstStyle/>
              <a:p>
                <a:endParaRPr lang="zh-CN" altLang="en-US"/>
              </a:p>
            </p:txBody>
          </p:sp>
          <p:sp>
            <p:nvSpPr>
              <p:cNvPr id="217" name="任意多边形: 形状 216"/>
              <p:cNvSpPr/>
              <p:nvPr/>
            </p:nvSpPr>
            <p:spPr>
              <a:xfrm>
                <a:off x="7463307" y="2169364"/>
                <a:ext cx="348879" cy="647178"/>
              </a:xfrm>
              <a:custGeom>
                <a:avLst/>
                <a:gdLst>
                  <a:gd name="connsiteX0" fmla="*/ 317474 w 348879"/>
                  <a:gd name="connsiteY0" fmla="*/ 57962 h 647178"/>
                  <a:gd name="connsiteX1" fmla="*/ 123450 w 348879"/>
                  <a:gd name="connsiteY1" fmla="*/ 812 h 647178"/>
                  <a:gd name="connsiteX2" fmla="*/ 9626 w 348879"/>
                  <a:gd name="connsiteY2" fmla="*/ 129971 h 647178"/>
                  <a:gd name="connsiteX3" fmla="*/ 2578 w 348879"/>
                  <a:gd name="connsiteY3" fmla="*/ 337806 h 647178"/>
                  <a:gd name="connsiteX4" fmla="*/ 94875 w 348879"/>
                  <a:gd name="connsiteY4" fmla="*/ 460107 h 647178"/>
                  <a:gd name="connsiteX5" fmla="*/ 79635 w 348879"/>
                  <a:gd name="connsiteY5" fmla="*/ 647178 h 647178"/>
                  <a:gd name="connsiteX6" fmla="*/ 318617 w 348879"/>
                  <a:gd name="connsiteY6" fmla="*/ 524496 h 647178"/>
                  <a:gd name="connsiteX7" fmla="*/ 348811 w 348879"/>
                  <a:gd name="connsiteY7" fmla="*/ 96729 h 647178"/>
                  <a:gd name="connsiteX8" fmla="*/ 317474 w 348879"/>
                  <a:gd name="connsiteY8" fmla="*/ 57962 h 64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879" h="647178">
                    <a:moveTo>
                      <a:pt x="317474" y="57962"/>
                    </a:moveTo>
                    <a:lnTo>
                      <a:pt x="123450" y="812"/>
                    </a:lnTo>
                    <a:cubicBezTo>
                      <a:pt x="60966" y="-8713"/>
                      <a:pt x="16198" y="67487"/>
                      <a:pt x="9626" y="129971"/>
                    </a:cubicBezTo>
                    <a:cubicBezTo>
                      <a:pt x="2387" y="199789"/>
                      <a:pt x="-3614" y="285324"/>
                      <a:pt x="2578" y="337806"/>
                    </a:cubicBezTo>
                    <a:cubicBezTo>
                      <a:pt x="14960" y="443534"/>
                      <a:pt x="94875" y="460107"/>
                      <a:pt x="94875" y="460107"/>
                    </a:cubicBezTo>
                    <a:cubicBezTo>
                      <a:pt x="94875" y="460107"/>
                      <a:pt x="80873" y="609745"/>
                      <a:pt x="79635" y="647178"/>
                    </a:cubicBezTo>
                    <a:lnTo>
                      <a:pt x="318617" y="524496"/>
                    </a:lnTo>
                    <a:lnTo>
                      <a:pt x="348811" y="96729"/>
                    </a:lnTo>
                    <a:cubicBezTo>
                      <a:pt x="349965" y="77646"/>
                      <a:pt x="336374" y="60834"/>
                      <a:pt x="317474" y="57962"/>
                    </a:cubicBezTo>
                    <a:close/>
                  </a:path>
                </a:pathLst>
              </a:custGeom>
              <a:solidFill>
                <a:srgbClr val="FFD3C1"/>
              </a:solidFill>
              <a:ln w="9525" cap="flat">
                <a:noFill/>
                <a:prstDash val="solid"/>
                <a:miter/>
              </a:ln>
            </p:spPr>
            <p:txBody>
              <a:bodyPr rtlCol="0" anchor="ctr"/>
              <a:lstStyle/>
              <a:p>
                <a:endParaRPr lang="zh-CN" altLang="en-US"/>
              </a:p>
            </p:txBody>
          </p:sp>
          <p:sp>
            <p:nvSpPr>
              <p:cNvPr id="218" name="任意多边形: 形状 217"/>
              <p:cNvSpPr/>
              <p:nvPr/>
            </p:nvSpPr>
            <p:spPr>
              <a:xfrm>
                <a:off x="7485011" y="2373518"/>
                <a:ext cx="26803" cy="25832"/>
              </a:xfrm>
              <a:custGeom>
                <a:avLst/>
                <a:gdLst>
                  <a:gd name="connsiteX0" fmla="*/ 19 w 26803"/>
                  <a:gd name="connsiteY0" fmla="*/ 11636 h 25832"/>
                  <a:gd name="connsiteX1" fmla="*/ 12401 w 26803"/>
                  <a:gd name="connsiteY1" fmla="*/ 25733 h 25832"/>
                  <a:gd name="connsiteX2" fmla="*/ 26746 w 26803"/>
                  <a:gd name="connsiteY2" fmla="*/ 14556 h 25832"/>
                  <a:gd name="connsiteX3" fmla="*/ 26784 w 26803"/>
                  <a:gd name="connsiteY3" fmla="*/ 14208 h 25832"/>
                  <a:gd name="connsiteX4" fmla="*/ 14402 w 26803"/>
                  <a:gd name="connsiteY4" fmla="*/ 111 h 25832"/>
                  <a:gd name="connsiteX5" fmla="*/ 78 w 26803"/>
                  <a:gd name="connsiteY5" fmla="*/ 11096 h 25832"/>
                  <a:gd name="connsiteX6" fmla="*/ 19 w 26803"/>
                  <a:gd name="connsiteY6" fmla="*/ 11636 h 2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3" h="25832">
                    <a:moveTo>
                      <a:pt x="19" y="11636"/>
                    </a:moveTo>
                    <a:cubicBezTo>
                      <a:pt x="-365" y="18918"/>
                      <a:pt x="5132" y="25175"/>
                      <a:pt x="12401" y="25733"/>
                    </a:cubicBezTo>
                    <a:cubicBezTo>
                      <a:pt x="19449" y="26608"/>
                      <a:pt x="25871" y="21604"/>
                      <a:pt x="26746" y="14556"/>
                    </a:cubicBezTo>
                    <a:cubicBezTo>
                      <a:pt x="26760" y="14440"/>
                      <a:pt x="26773" y="14324"/>
                      <a:pt x="26784" y="14208"/>
                    </a:cubicBezTo>
                    <a:cubicBezTo>
                      <a:pt x="27168" y="6927"/>
                      <a:pt x="21671" y="670"/>
                      <a:pt x="14402" y="111"/>
                    </a:cubicBezTo>
                    <a:cubicBezTo>
                      <a:pt x="7413" y="-811"/>
                      <a:pt x="1001" y="4107"/>
                      <a:pt x="78" y="11096"/>
                    </a:cubicBezTo>
                    <a:cubicBezTo>
                      <a:pt x="55" y="11276"/>
                      <a:pt x="35" y="11456"/>
                      <a:pt x="19" y="11636"/>
                    </a:cubicBezTo>
                    <a:close/>
                  </a:path>
                </a:pathLst>
              </a:custGeom>
              <a:solidFill>
                <a:srgbClr val="263238"/>
              </a:solidFill>
              <a:ln w="9525" cap="flat">
                <a:noFill/>
                <a:prstDash val="solid"/>
                <a:miter/>
              </a:ln>
            </p:spPr>
            <p:txBody>
              <a:bodyPr rtlCol="0" anchor="ctr"/>
              <a:lstStyle/>
              <a:p>
                <a:endParaRPr lang="zh-CN" altLang="en-US"/>
              </a:p>
            </p:txBody>
          </p:sp>
          <p:sp>
            <p:nvSpPr>
              <p:cNvPr id="219" name="任意多边形: 形状 218"/>
              <p:cNvSpPr/>
              <p:nvPr/>
            </p:nvSpPr>
            <p:spPr>
              <a:xfrm>
                <a:off x="7477671" y="2349699"/>
                <a:ext cx="52753" cy="19930"/>
              </a:xfrm>
              <a:custGeom>
                <a:avLst/>
                <a:gdLst>
                  <a:gd name="connsiteX0" fmla="*/ 120 w 52753"/>
                  <a:gd name="connsiteY0" fmla="*/ 4690 h 19930"/>
                  <a:gd name="connsiteX1" fmla="*/ 27171 w 52753"/>
                  <a:gd name="connsiteY1" fmla="*/ 8119 h 19930"/>
                  <a:gd name="connsiteX2" fmla="*/ 52413 w 52753"/>
                  <a:gd name="connsiteY2" fmla="*/ 19930 h 19930"/>
                  <a:gd name="connsiteX3" fmla="*/ 48412 w 52753"/>
                  <a:gd name="connsiteY3" fmla="*/ 12977 h 19930"/>
                  <a:gd name="connsiteX4" fmla="*/ 28600 w 52753"/>
                  <a:gd name="connsiteY4" fmla="*/ 2023 h 19930"/>
                  <a:gd name="connsiteX5" fmla="*/ 6598 w 52753"/>
                  <a:gd name="connsiteY5" fmla="*/ 785 h 19930"/>
                  <a:gd name="connsiteX6" fmla="*/ 120 w 52753"/>
                  <a:gd name="connsiteY6" fmla="*/ 4690 h 1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53" h="19930">
                    <a:moveTo>
                      <a:pt x="120" y="4690"/>
                    </a:moveTo>
                    <a:cubicBezTo>
                      <a:pt x="9192" y="5354"/>
                      <a:pt x="18221" y="6499"/>
                      <a:pt x="27171" y="8119"/>
                    </a:cubicBezTo>
                    <a:cubicBezTo>
                      <a:pt x="35785" y="11614"/>
                      <a:pt x="44210" y="15556"/>
                      <a:pt x="52413" y="19930"/>
                    </a:cubicBezTo>
                    <a:cubicBezTo>
                      <a:pt x="53365" y="19930"/>
                      <a:pt x="52413" y="16787"/>
                      <a:pt x="48412" y="12977"/>
                    </a:cubicBezTo>
                    <a:cubicBezTo>
                      <a:pt x="42729" y="7865"/>
                      <a:pt x="35952" y="4118"/>
                      <a:pt x="28600" y="2023"/>
                    </a:cubicBezTo>
                    <a:cubicBezTo>
                      <a:pt x="21473" y="-158"/>
                      <a:pt x="13924" y="-583"/>
                      <a:pt x="6598" y="785"/>
                    </a:cubicBezTo>
                    <a:cubicBezTo>
                      <a:pt x="1549" y="2023"/>
                      <a:pt x="-546" y="3833"/>
                      <a:pt x="120" y="4690"/>
                    </a:cubicBezTo>
                    <a:close/>
                  </a:path>
                </a:pathLst>
              </a:custGeom>
              <a:solidFill>
                <a:srgbClr val="263238"/>
              </a:solidFill>
              <a:ln w="9525" cap="flat">
                <a:noFill/>
                <a:prstDash val="solid"/>
                <a:miter/>
              </a:ln>
            </p:spPr>
            <p:txBody>
              <a:bodyPr rtlCol="0" anchor="ctr"/>
              <a:lstStyle/>
              <a:p>
                <a:endParaRPr lang="zh-CN" altLang="en-US"/>
              </a:p>
            </p:txBody>
          </p:sp>
          <p:sp>
            <p:nvSpPr>
              <p:cNvPr id="220" name="任意多边形: 形状 219"/>
              <p:cNvSpPr/>
              <p:nvPr/>
            </p:nvSpPr>
            <p:spPr>
              <a:xfrm>
                <a:off x="7619319" y="2384401"/>
                <a:ext cx="26884" cy="25891"/>
              </a:xfrm>
              <a:custGeom>
                <a:avLst/>
                <a:gdLst>
                  <a:gd name="connsiteX0" fmla="*/ 14 w 26884"/>
                  <a:gd name="connsiteY0" fmla="*/ 11707 h 25891"/>
                  <a:gd name="connsiteX1" fmla="*/ 12492 w 26884"/>
                  <a:gd name="connsiteY1" fmla="*/ 25804 h 25891"/>
                  <a:gd name="connsiteX2" fmla="*/ 26849 w 26884"/>
                  <a:gd name="connsiteY2" fmla="*/ 14425 h 25891"/>
                  <a:gd name="connsiteX3" fmla="*/ 26874 w 26884"/>
                  <a:gd name="connsiteY3" fmla="*/ 14184 h 25891"/>
                  <a:gd name="connsiteX4" fmla="*/ 14397 w 26884"/>
                  <a:gd name="connsiteY4" fmla="*/ 87 h 25891"/>
                  <a:gd name="connsiteX5" fmla="*/ 40 w 26884"/>
                  <a:gd name="connsiteY5" fmla="*/ 11466 h 25891"/>
                  <a:gd name="connsiteX6" fmla="*/ 14 w 26884"/>
                  <a:gd name="connsiteY6" fmla="*/ 11707 h 2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84" h="25891">
                    <a:moveTo>
                      <a:pt x="14" y="11707"/>
                    </a:moveTo>
                    <a:cubicBezTo>
                      <a:pt x="-316" y="19005"/>
                      <a:pt x="5208" y="25246"/>
                      <a:pt x="12492" y="25804"/>
                    </a:cubicBezTo>
                    <a:cubicBezTo>
                      <a:pt x="19599" y="26627"/>
                      <a:pt x="26026" y="21532"/>
                      <a:pt x="26849" y="14425"/>
                    </a:cubicBezTo>
                    <a:cubicBezTo>
                      <a:pt x="26858" y="14345"/>
                      <a:pt x="26866" y="14265"/>
                      <a:pt x="26874" y="14184"/>
                    </a:cubicBezTo>
                    <a:cubicBezTo>
                      <a:pt x="27154" y="6904"/>
                      <a:pt x="21656" y="693"/>
                      <a:pt x="14397" y="87"/>
                    </a:cubicBezTo>
                    <a:cubicBezTo>
                      <a:pt x="7290" y="-735"/>
                      <a:pt x="862" y="4359"/>
                      <a:pt x="40" y="11466"/>
                    </a:cubicBezTo>
                    <a:cubicBezTo>
                      <a:pt x="30" y="11547"/>
                      <a:pt x="22" y="11627"/>
                      <a:pt x="14" y="11707"/>
                    </a:cubicBezTo>
                    <a:close/>
                  </a:path>
                </a:pathLst>
              </a:custGeom>
              <a:solidFill>
                <a:srgbClr val="263238"/>
              </a:solidFill>
              <a:ln w="9525" cap="flat">
                <a:noFill/>
                <a:prstDash val="solid"/>
                <a:miter/>
              </a:ln>
            </p:spPr>
            <p:txBody>
              <a:bodyPr rtlCol="0" anchor="ctr"/>
              <a:lstStyle/>
              <a:p>
                <a:endParaRPr lang="zh-CN" altLang="en-US"/>
              </a:p>
            </p:txBody>
          </p:sp>
          <p:sp>
            <p:nvSpPr>
              <p:cNvPr id="221" name="任意多边形: 形状 220"/>
              <p:cNvSpPr/>
              <p:nvPr/>
            </p:nvSpPr>
            <p:spPr>
              <a:xfrm>
                <a:off x="7621460" y="2358728"/>
                <a:ext cx="59890" cy="14800"/>
              </a:xfrm>
              <a:custGeom>
                <a:avLst/>
                <a:gdLst>
                  <a:gd name="connsiteX0" fmla="*/ 350 w 59890"/>
                  <a:gd name="connsiteY0" fmla="*/ 14711 h 14800"/>
                  <a:gd name="connsiteX1" fmla="*/ 28925 w 59890"/>
                  <a:gd name="connsiteY1" fmla="*/ 6424 h 14800"/>
                  <a:gd name="connsiteX2" fmla="*/ 59500 w 59890"/>
                  <a:gd name="connsiteY2" fmla="*/ 6424 h 14800"/>
                  <a:gd name="connsiteX3" fmla="*/ 52356 w 59890"/>
                  <a:gd name="connsiteY3" fmla="*/ 2043 h 14800"/>
                  <a:gd name="connsiteX4" fmla="*/ 27591 w 59890"/>
                  <a:gd name="connsiteY4" fmla="*/ 710 h 14800"/>
                  <a:gd name="connsiteX5" fmla="*/ 5017 w 59890"/>
                  <a:gd name="connsiteY5" fmla="*/ 8901 h 14800"/>
                  <a:gd name="connsiteX6" fmla="*/ 350 w 59890"/>
                  <a:gd name="connsiteY6" fmla="*/ 14711 h 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0" h="14800">
                    <a:moveTo>
                      <a:pt x="350" y="14711"/>
                    </a:moveTo>
                    <a:cubicBezTo>
                      <a:pt x="2445" y="15664"/>
                      <a:pt x="12827" y="8711"/>
                      <a:pt x="28925" y="6424"/>
                    </a:cubicBezTo>
                    <a:cubicBezTo>
                      <a:pt x="45022" y="4139"/>
                      <a:pt x="57976" y="7663"/>
                      <a:pt x="59500" y="6424"/>
                    </a:cubicBezTo>
                    <a:cubicBezTo>
                      <a:pt x="61024" y="5186"/>
                      <a:pt x="57976" y="3662"/>
                      <a:pt x="52356" y="2043"/>
                    </a:cubicBezTo>
                    <a:cubicBezTo>
                      <a:pt x="44283" y="-116"/>
                      <a:pt x="35849" y="-570"/>
                      <a:pt x="27591" y="710"/>
                    </a:cubicBezTo>
                    <a:cubicBezTo>
                      <a:pt x="19542" y="1692"/>
                      <a:pt x="11822" y="4493"/>
                      <a:pt x="5017" y="8901"/>
                    </a:cubicBezTo>
                    <a:cubicBezTo>
                      <a:pt x="540" y="11758"/>
                      <a:pt x="-698" y="14235"/>
                      <a:pt x="350" y="14711"/>
                    </a:cubicBezTo>
                    <a:close/>
                  </a:path>
                </a:pathLst>
              </a:custGeom>
              <a:solidFill>
                <a:srgbClr val="263238"/>
              </a:solidFill>
              <a:ln w="9525" cap="flat">
                <a:noFill/>
                <a:prstDash val="solid"/>
                <a:miter/>
              </a:ln>
            </p:spPr>
            <p:txBody>
              <a:bodyPr rtlCol="0" anchor="ctr"/>
              <a:lstStyle/>
              <a:p>
                <a:endParaRPr lang="zh-CN" altLang="en-US"/>
              </a:p>
            </p:txBody>
          </p:sp>
          <p:sp>
            <p:nvSpPr>
              <p:cNvPr id="222" name="任意多边形: 形状 221"/>
              <p:cNvSpPr/>
              <p:nvPr/>
            </p:nvSpPr>
            <p:spPr>
              <a:xfrm>
                <a:off x="7535646" y="2347425"/>
                <a:ext cx="47919" cy="120862"/>
              </a:xfrm>
              <a:custGeom>
                <a:avLst/>
                <a:gdLst>
                  <a:gd name="connsiteX0" fmla="*/ 36062 w 47919"/>
                  <a:gd name="connsiteY0" fmla="*/ 120597 h 120862"/>
                  <a:gd name="connsiteX1" fmla="*/ 12725 w 47919"/>
                  <a:gd name="connsiteY1" fmla="*/ 115358 h 120862"/>
                  <a:gd name="connsiteX2" fmla="*/ 5105 w 47919"/>
                  <a:gd name="connsiteY2" fmla="*/ 111453 h 120862"/>
                  <a:gd name="connsiteX3" fmla="*/ 8154 w 47919"/>
                  <a:gd name="connsiteY3" fmla="*/ 100499 h 120862"/>
                  <a:gd name="connsiteX4" fmla="*/ 20250 w 47919"/>
                  <a:gd name="connsiteY4" fmla="*/ 72686 h 120862"/>
                  <a:gd name="connsiteX5" fmla="*/ 47778 w 47919"/>
                  <a:gd name="connsiteY5" fmla="*/ 10 h 120862"/>
                  <a:gd name="connsiteX6" fmla="*/ 14440 w 47919"/>
                  <a:gd name="connsiteY6" fmla="*/ 70305 h 120862"/>
                  <a:gd name="connsiteX7" fmla="*/ 2820 w 47919"/>
                  <a:gd name="connsiteY7" fmla="*/ 98213 h 120862"/>
                  <a:gd name="connsiteX8" fmla="*/ 343 w 47919"/>
                  <a:gd name="connsiteY8" fmla="*/ 112691 h 120862"/>
                  <a:gd name="connsiteX9" fmla="*/ 6153 w 47919"/>
                  <a:gd name="connsiteY9" fmla="*/ 118311 h 120862"/>
                  <a:gd name="connsiteX10" fmla="*/ 12440 w 47919"/>
                  <a:gd name="connsiteY10" fmla="*/ 119454 h 120862"/>
                  <a:gd name="connsiteX11" fmla="*/ 36062 w 47919"/>
                  <a:gd name="connsiteY11" fmla="*/ 120597 h 120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919" h="120862">
                    <a:moveTo>
                      <a:pt x="36062" y="120597"/>
                    </a:moveTo>
                    <a:cubicBezTo>
                      <a:pt x="28542" y="117848"/>
                      <a:pt x="20698" y="116087"/>
                      <a:pt x="12725" y="115358"/>
                    </a:cubicBezTo>
                    <a:cubicBezTo>
                      <a:pt x="9011" y="114882"/>
                      <a:pt x="5582" y="113929"/>
                      <a:pt x="5105" y="111453"/>
                    </a:cubicBezTo>
                    <a:cubicBezTo>
                      <a:pt x="4932" y="107571"/>
                      <a:pt x="5999" y="103734"/>
                      <a:pt x="8154" y="100499"/>
                    </a:cubicBezTo>
                    <a:cubicBezTo>
                      <a:pt x="11963" y="91641"/>
                      <a:pt x="16059" y="82402"/>
                      <a:pt x="20250" y="72686"/>
                    </a:cubicBezTo>
                    <a:cubicBezTo>
                      <a:pt x="37014" y="33253"/>
                      <a:pt x="49397" y="677"/>
                      <a:pt x="47778" y="10"/>
                    </a:cubicBezTo>
                    <a:cubicBezTo>
                      <a:pt x="46158" y="-656"/>
                      <a:pt x="31299" y="30871"/>
                      <a:pt x="14440" y="70305"/>
                    </a:cubicBezTo>
                    <a:cubicBezTo>
                      <a:pt x="10439" y="79830"/>
                      <a:pt x="6534" y="89355"/>
                      <a:pt x="2820" y="98213"/>
                    </a:cubicBezTo>
                    <a:cubicBezTo>
                      <a:pt x="322" y="102599"/>
                      <a:pt x="-554" y="107724"/>
                      <a:pt x="343" y="112691"/>
                    </a:cubicBezTo>
                    <a:cubicBezTo>
                      <a:pt x="1349" y="115334"/>
                      <a:pt x="3478" y="117393"/>
                      <a:pt x="6153" y="118311"/>
                    </a:cubicBezTo>
                    <a:cubicBezTo>
                      <a:pt x="8190" y="118965"/>
                      <a:pt x="10303" y="119349"/>
                      <a:pt x="12440" y="119454"/>
                    </a:cubicBezTo>
                    <a:cubicBezTo>
                      <a:pt x="20237" y="120799"/>
                      <a:pt x="28171" y="121183"/>
                      <a:pt x="36062" y="120597"/>
                    </a:cubicBezTo>
                    <a:close/>
                  </a:path>
                </a:pathLst>
              </a:custGeom>
              <a:solidFill>
                <a:srgbClr val="263238"/>
              </a:solidFill>
              <a:ln w="9525" cap="flat">
                <a:noFill/>
                <a:prstDash val="solid"/>
                <a:miter/>
              </a:ln>
            </p:spPr>
            <p:txBody>
              <a:bodyPr rtlCol="0" anchor="ctr"/>
              <a:lstStyle/>
              <a:p>
                <a:endParaRPr lang="zh-CN" altLang="en-US"/>
              </a:p>
            </p:txBody>
          </p:sp>
          <p:sp>
            <p:nvSpPr>
              <p:cNvPr id="223" name="任意多边形: 形状 222"/>
              <p:cNvSpPr/>
              <p:nvPr/>
            </p:nvSpPr>
            <p:spPr>
              <a:xfrm>
                <a:off x="7555991" y="2598515"/>
                <a:ext cx="142875" cy="60191"/>
              </a:xfrm>
              <a:custGeom>
                <a:avLst/>
                <a:gdLst>
                  <a:gd name="connsiteX0" fmla="*/ 2191 w 142875"/>
                  <a:gd name="connsiteY0" fmla="*/ 30385 h 60191"/>
                  <a:gd name="connsiteX1" fmla="*/ 142875 w 142875"/>
                  <a:gd name="connsiteY1" fmla="*/ 0 h 60191"/>
                  <a:gd name="connsiteX2" fmla="*/ 0 w 142875"/>
                  <a:gd name="connsiteY2" fmla="*/ 58198 h 60191"/>
                </a:gdLst>
                <a:ahLst/>
                <a:cxnLst>
                  <a:cxn ang="0">
                    <a:pos x="connsiteX0" y="connsiteY0"/>
                  </a:cxn>
                  <a:cxn ang="0">
                    <a:pos x="connsiteX1" y="connsiteY1"/>
                  </a:cxn>
                  <a:cxn ang="0">
                    <a:pos x="connsiteX2" y="connsiteY2"/>
                  </a:cxn>
                </a:cxnLst>
                <a:rect l="l" t="t" r="r" b="b"/>
                <a:pathLst>
                  <a:path w="142875" h="60191">
                    <a:moveTo>
                      <a:pt x="2191" y="30385"/>
                    </a:moveTo>
                    <a:cubicBezTo>
                      <a:pt x="51035" y="34047"/>
                      <a:pt x="99896" y="23494"/>
                      <a:pt x="142875" y="0"/>
                    </a:cubicBezTo>
                    <a:cubicBezTo>
                      <a:pt x="141637" y="0"/>
                      <a:pt x="99822" y="73057"/>
                      <a:pt x="0" y="58198"/>
                    </a:cubicBezTo>
                    <a:close/>
                  </a:path>
                </a:pathLst>
              </a:custGeom>
              <a:solidFill>
                <a:srgbClr val="F4AF9B"/>
              </a:solidFill>
              <a:ln w="9525" cap="flat">
                <a:noFill/>
                <a:prstDash val="solid"/>
                <a:miter/>
              </a:ln>
            </p:spPr>
            <p:txBody>
              <a:bodyPr rtlCol="0" anchor="ctr"/>
              <a:lstStyle/>
              <a:p>
                <a:endParaRPr lang="zh-CN" altLang="en-US"/>
              </a:p>
            </p:txBody>
          </p:sp>
          <p:sp>
            <p:nvSpPr>
              <p:cNvPr id="224" name="任意多边形: 形状 223"/>
              <p:cNvSpPr/>
              <p:nvPr/>
            </p:nvSpPr>
            <p:spPr>
              <a:xfrm>
                <a:off x="7574986" y="2494100"/>
                <a:ext cx="44351" cy="32370"/>
              </a:xfrm>
              <a:custGeom>
                <a:avLst/>
                <a:gdLst>
                  <a:gd name="connsiteX0" fmla="*/ 1484 w 44351"/>
                  <a:gd name="connsiteY0" fmla="*/ 9069 h 32370"/>
                  <a:gd name="connsiteX1" fmla="*/ 25296 w 44351"/>
                  <a:gd name="connsiteY1" fmla="*/ 306 h 32370"/>
                  <a:gd name="connsiteX2" fmla="*/ 41393 w 44351"/>
                  <a:gd name="connsiteY2" fmla="*/ 9831 h 32370"/>
                  <a:gd name="connsiteX3" fmla="*/ 41870 w 44351"/>
                  <a:gd name="connsiteY3" fmla="*/ 27072 h 32370"/>
                  <a:gd name="connsiteX4" fmla="*/ 22820 w 44351"/>
                  <a:gd name="connsiteY4" fmla="*/ 31167 h 32370"/>
                  <a:gd name="connsiteX5" fmla="*/ 4722 w 44351"/>
                  <a:gd name="connsiteY5" fmla="*/ 19356 h 32370"/>
                  <a:gd name="connsiteX6" fmla="*/ 817 w 44351"/>
                  <a:gd name="connsiteY6" fmla="*/ 14880 h 32370"/>
                  <a:gd name="connsiteX7" fmla="*/ 817 w 44351"/>
                  <a:gd name="connsiteY7" fmla="*/ 9546 h 3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51" h="32370">
                    <a:moveTo>
                      <a:pt x="1484" y="9069"/>
                    </a:moveTo>
                    <a:cubicBezTo>
                      <a:pt x="7382" y="2242"/>
                      <a:pt x="16379" y="-1069"/>
                      <a:pt x="25296" y="306"/>
                    </a:cubicBezTo>
                    <a:cubicBezTo>
                      <a:pt x="31733" y="1164"/>
                      <a:pt x="37544" y="4602"/>
                      <a:pt x="41393" y="9831"/>
                    </a:cubicBezTo>
                    <a:cubicBezTo>
                      <a:pt x="45156" y="14908"/>
                      <a:pt x="45346" y="21795"/>
                      <a:pt x="41870" y="27072"/>
                    </a:cubicBezTo>
                    <a:cubicBezTo>
                      <a:pt x="36908" y="32120"/>
                      <a:pt x="29418" y="33730"/>
                      <a:pt x="22820" y="31167"/>
                    </a:cubicBezTo>
                    <a:cubicBezTo>
                      <a:pt x="16079" y="28440"/>
                      <a:pt x="9932" y="24429"/>
                      <a:pt x="4722" y="19356"/>
                    </a:cubicBezTo>
                    <a:cubicBezTo>
                      <a:pt x="3127" y="18148"/>
                      <a:pt x="1797" y="16624"/>
                      <a:pt x="817" y="14880"/>
                    </a:cubicBezTo>
                    <a:cubicBezTo>
                      <a:pt x="-272" y="13268"/>
                      <a:pt x="-272" y="11157"/>
                      <a:pt x="817" y="9546"/>
                    </a:cubicBezTo>
                  </a:path>
                </a:pathLst>
              </a:custGeom>
              <a:solidFill>
                <a:srgbClr val="F4AF9B"/>
              </a:solidFill>
              <a:ln w="9525" cap="flat">
                <a:noFill/>
                <a:prstDash val="solid"/>
                <a:miter/>
              </a:ln>
            </p:spPr>
            <p:txBody>
              <a:bodyPr rtlCol="0" anchor="ctr"/>
              <a:lstStyle/>
              <a:p>
                <a:endParaRPr lang="zh-CN" altLang="en-US"/>
              </a:p>
            </p:txBody>
          </p:sp>
          <p:sp>
            <p:nvSpPr>
              <p:cNvPr id="225" name="任意多边形: 形状 224"/>
              <p:cNvSpPr/>
              <p:nvPr/>
            </p:nvSpPr>
            <p:spPr>
              <a:xfrm>
                <a:off x="7566272" y="2479736"/>
                <a:ext cx="49778" cy="40249"/>
              </a:xfrm>
              <a:custGeom>
                <a:avLst/>
                <a:gdLst>
                  <a:gd name="connsiteX0" fmla="*/ 47727 w 49778"/>
                  <a:gd name="connsiteY0" fmla="*/ 2 h 40249"/>
                  <a:gd name="connsiteX1" fmla="*/ 30773 w 49778"/>
                  <a:gd name="connsiteY1" fmla="*/ 26100 h 40249"/>
                  <a:gd name="connsiteX2" fmla="*/ 7 w 49778"/>
                  <a:gd name="connsiteY2" fmla="*/ 36482 h 40249"/>
                  <a:gd name="connsiteX3" fmla="*/ 10675 w 49778"/>
                  <a:gd name="connsiteY3" fmla="*/ 40197 h 40249"/>
                  <a:gd name="connsiteX4" fmla="*/ 36297 w 49778"/>
                  <a:gd name="connsiteY4" fmla="*/ 32387 h 40249"/>
                  <a:gd name="connsiteX5" fmla="*/ 49537 w 49778"/>
                  <a:gd name="connsiteY5" fmla="*/ 10479 h 40249"/>
                  <a:gd name="connsiteX6" fmla="*/ 47727 w 49778"/>
                  <a:gd name="connsiteY6" fmla="*/ 2 h 4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78" h="40249">
                    <a:moveTo>
                      <a:pt x="47727" y="2"/>
                    </a:moveTo>
                    <a:cubicBezTo>
                      <a:pt x="45346" y="2"/>
                      <a:pt x="44679" y="15527"/>
                      <a:pt x="30773" y="26100"/>
                    </a:cubicBezTo>
                    <a:cubicBezTo>
                      <a:pt x="16866" y="36673"/>
                      <a:pt x="197" y="34292"/>
                      <a:pt x="7" y="36482"/>
                    </a:cubicBezTo>
                    <a:cubicBezTo>
                      <a:pt x="-184" y="38673"/>
                      <a:pt x="3626" y="39721"/>
                      <a:pt x="10675" y="40197"/>
                    </a:cubicBezTo>
                    <a:cubicBezTo>
                      <a:pt x="19867" y="40671"/>
                      <a:pt x="28933" y="37907"/>
                      <a:pt x="36297" y="32387"/>
                    </a:cubicBezTo>
                    <a:cubicBezTo>
                      <a:pt x="43358" y="27054"/>
                      <a:pt x="48098" y="19210"/>
                      <a:pt x="49537" y="10479"/>
                    </a:cubicBezTo>
                    <a:cubicBezTo>
                      <a:pt x="50394" y="3907"/>
                      <a:pt x="48775" y="-94"/>
                      <a:pt x="47727" y="2"/>
                    </a:cubicBezTo>
                    <a:close/>
                  </a:path>
                </a:pathLst>
              </a:custGeom>
              <a:solidFill>
                <a:srgbClr val="263238"/>
              </a:solidFill>
              <a:ln w="9525" cap="flat">
                <a:noFill/>
                <a:prstDash val="solid"/>
                <a:miter/>
              </a:ln>
            </p:spPr>
            <p:txBody>
              <a:bodyPr rtlCol="0" anchor="ctr"/>
              <a:lstStyle/>
              <a:p>
                <a:endParaRPr lang="zh-CN" altLang="en-US"/>
              </a:p>
            </p:txBody>
          </p:sp>
          <p:sp>
            <p:nvSpPr>
              <p:cNvPr id="226" name="任意多边形: 形状 225"/>
              <p:cNvSpPr/>
              <p:nvPr/>
            </p:nvSpPr>
            <p:spPr>
              <a:xfrm>
                <a:off x="7623573" y="2312117"/>
                <a:ext cx="65927" cy="20837"/>
              </a:xfrm>
              <a:custGeom>
                <a:avLst/>
                <a:gdLst>
                  <a:gd name="connsiteX0" fmla="*/ 46 w 65927"/>
                  <a:gd name="connsiteY0" fmla="*/ 9792 h 20837"/>
                  <a:gd name="connsiteX1" fmla="*/ 32812 w 65927"/>
                  <a:gd name="connsiteY1" fmla="*/ 15221 h 20837"/>
                  <a:gd name="connsiteX2" fmla="*/ 65673 w 65927"/>
                  <a:gd name="connsiteY2" fmla="*/ 19698 h 20837"/>
                  <a:gd name="connsiteX3" fmla="*/ 59101 w 65927"/>
                  <a:gd name="connsiteY3" fmla="*/ 10173 h 20837"/>
                  <a:gd name="connsiteX4" fmla="*/ 9095 w 65927"/>
                  <a:gd name="connsiteY4" fmla="*/ 2648 h 20837"/>
                  <a:gd name="connsiteX5" fmla="*/ 46 w 65927"/>
                  <a:gd name="connsiteY5" fmla="*/ 9792 h 2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927" h="20837">
                    <a:moveTo>
                      <a:pt x="46" y="9792"/>
                    </a:moveTo>
                    <a:cubicBezTo>
                      <a:pt x="1379" y="13697"/>
                      <a:pt x="15858" y="12459"/>
                      <a:pt x="32812" y="15221"/>
                    </a:cubicBezTo>
                    <a:cubicBezTo>
                      <a:pt x="49767" y="17984"/>
                      <a:pt x="63292" y="23127"/>
                      <a:pt x="65673" y="19698"/>
                    </a:cubicBezTo>
                    <a:cubicBezTo>
                      <a:pt x="66721" y="17984"/>
                      <a:pt x="64530" y="14269"/>
                      <a:pt x="59101" y="10173"/>
                    </a:cubicBezTo>
                    <a:cubicBezTo>
                      <a:pt x="44476" y="108"/>
                      <a:pt x="26034" y="-2667"/>
                      <a:pt x="9095" y="2648"/>
                    </a:cubicBezTo>
                    <a:cubicBezTo>
                      <a:pt x="2808" y="4839"/>
                      <a:pt x="-430" y="7887"/>
                      <a:pt x="46" y="9792"/>
                    </a:cubicBezTo>
                    <a:close/>
                  </a:path>
                </a:pathLst>
              </a:custGeom>
              <a:solidFill>
                <a:srgbClr val="263238"/>
              </a:solidFill>
              <a:ln w="9525" cap="flat">
                <a:noFill/>
                <a:prstDash val="solid"/>
                <a:miter/>
              </a:ln>
            </p:spPr>
            <p:txBody>
              <a:bodyPr rtlCol="0" anchor="ctr"/>
              <a:lstStyle/>
              <a:p>
                <a:endParaRPr lang="zh-CN" altLang="en-US"/>
              </a:p>
            </p:txBody>
          </p:sp>
          <p:sp>
            <p:nvSpPr>
              <p:cNvPr id="227" name="任意多边形: 形状 226"/>
              <p:cNvSpPr/>
              <p:nvPr/>
            </p:nvSpPr>
            <p:spPr>
              <a:xfrm>
                <a:off x="7493057" y="2298956"/>
                <a:ext cx="49820" cy="15825"/>
              </a:xfrm>
              <a:custGeom>
                <a:avLst/>
                <a:gdLst>
                  <a:gd name="connsiteX0" fmla="*/ 356 w 49820"/>
                  <a:gd name="connsiteY0" fmla="*/ 13523 h 15825"/>
                  <a:gd name="connsiteX1" fmla="*/ 24835 w 49820"/>
                  <a:gd name="connsiteY1" fmla="*/ 14285 h 15825"/>
                  <a:gd name="connsiteX2" fmla="*/ 49409 w 49820"/>
                  <a:gd name="connsiteY2" fmla="*/ 14285 h 15825"/>
                  <a:gd name="connsiteX3" fmla="*/ 44742 w 49820"/>
                  <a:gd name="connsiteY3" fmla="*/ 5998 h 15825"/>
                  <a:gd name="connsiteX4" fmla="*/ 5118 w 49820"/>
                  <a:gd name="connsiteY4" fmla="*/ 5998 h 15825"/>
                  <a:gd name="connsiteX5" fmla="*/ 356 w 49820"/>
                  <a:gd name="connsiteY5" fmla="*/ 13523 h 1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20" h="15825">
                    <a:moveTo>
                      <a:pt x="356" y="13523"/>
                    </a:moveTo>
                    <a:cubicBezTo>
                      <a:pt x="2737" y="16952"/>
                      <a:pt x="12833" y="13523"/>
                      <a:pt x="24835" y="14285"/>
                    </a:cubicBezTo>
                    <a:cubicBezTo>
                      <a:pt x="36836" y="15047"/>
                      <a:pt x="46933" y="17333"/>
                      <a:pt x="49409" y="14285"/>
                    </a:cubicBezTo>
                    <a:cubicBezTo>
                      <a:pt x="50552" y="12666"/>
                      <a:pt x="49409" y="9332"/>
                      <a:pt x="44742" y="5998"/>
                    </a:cubicBezTo>
                    <a:cubicBezTo>
                      <a:pt x="32745" y="-1999"/>
                      <a:pt x="17116" y="-1999"/>
                      <a:pt x="5118" y="5998"/>
                    </a:cubicBezTo>
                    <a:cubicBezTo>
                      <a:pt x="832" y="8570"/>
                      <a:pt x="-787" y="11904"/>
                      <a:pt x="356" y="13523"/>
                    </a:cubicBezTo>
                    <a:close/>
                  </a:path>
                </a:pathLst>
              </a:custGeom>
              <a:solidFill>
                <a:srgbClr val="263238"/>
              </a:solidFill>
              <a:ln w="9525" cap="flat">
                <a:noFill/>
                <a:prstDash val="solid"/>
                <a:miter/>
              </a:ln>
            </p:spPr>
            <p:txBody>
              <a:bodyPr rtlCol="0" anchor="ctr"/>
              <a:lstStyle/>
              <a:p>
                <a:endParaRPr lang="zh-CN" altLang="en-US"/>
              </a:p>
            </p:txBody>
          </p:sp>
          <p:sp>
            <p:nvSpPr>
              <p:cNvPr id="228" name="任意多边形: 形状 227"/>
              <p:cNvSpPr/>
              <p:nvPr/>
            </p:nvSpPr>
            <p:spPr>
              <a:xfrm>
                <a:off x="7559251" y="2156174"/>
                <a:ext cx="284522" cy="434947"/>
              </a:xfrm>
              <a:custGeom>
                <a:avLst/>
                <a:gdLst>
                  <a:gd name="connsiteX0" fmla="*/ 4646 w 284522"/>
                  <a:gd name="connsiteY0" fmla="*/ 0 h 434947"/>
                  <a:gd name="connsiteX1" fmla="*/ 232198 w 284522"/>
                  <a:gd name="connsiteY1" fmla="*/ 64389 h 434947"/>
                  <a:gd name="connsiteX2" fmla="*/ 276394 w 284522"/>
                  <a:gd name="connsiteY2" fmla="*/ 95440 h 434947"/>
                  <a:gd name="connsiteX3" fmla="*/ 283538 w 284522"/>
                  <a:gd name="connsiteY3" fmla="*/ 152590 h 434947"/>
                  <a:gd name="connsiteX4" fmla="*/ 259249 w 284522"/>
                  <a:gd name="connsiteY4" fmla="*/ 434626 h 434947"/>
                  <a:gd name="connsiteX5" fmla="*/ 249153 w 284522"/>
                  <a:gd name="connsiteY5" fmla="*/ 434054 h 434947"/>
                  <a:gd name="connsiteX6" fmla="*/ 197241 w 284522"/>
                  <a:gd name="connsiteY6" fmla="*/ 403098 h 434947"/>
                  <a:gd name="connsiteX7" fmla="*/ 171333 w 284522"/>
                  <a:gd name="connsiteY7" fmla="*/ 322040 h 434947"/>
                  <a:gd name="connsiteX8" fmla="*/ 182382 w 284522"/>
                  <a:gd name="connsiteY8" fmla="*/ 245840 h 434947"/>
                  <a:gd name="connsiteX9" fmla="*/ 116184 w 284522"/>
                  <a:gd name="connsiteY9" fmla="*/ 168783 h 434947"/>
                  <a:gd name="connsiteX10" fmla="*/ 109802 w 284522"/>
                  <a:gd name="connsiteY10" fmla="*/ 109538 h 434947"/>
                  <a:gd name="connsiteX11" fmla="*/ 67892 w 284522"/>
                  <a:gd name="connsiteY11" fmla="*/ 74295 h 434947"/>
                  <a:gd name="connsiteX12" fmla="*/ 17314 w 284522"/>
                  <a:gd name="connsiteY12" fmla="*/ 50006 h 434947"/>
                  <a:gd name="connsiteX13" fmla="*/ 4646 w 284522"/>
                  <a:gd name="connsiteY13" fmla="*/ 0 h 43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522" h="434947">
                    <a:moveTo>
                      <a:pt x="4646" y="0"/>
                    </a:moveTo>
                    <a:cubicBezTo>
                      <a:pt x="82796" y="12300"/>
                      <a:pt x="159190" y="33917"/>
                      <a:pt x="232198" y="64389"/>
                    </a:cubicBezTo>
                    <a:cubicBezTo>
                      <a:pt x="249153" y="71533"/>
                      <a:pt x="266869" y="79819"/>
                      <a:pt x="276394" y="95440"/>
                    </a:cubicBezTo>
                    <a:cubicBezTo>
                      <a:pt x="285919" y="111061"/>
                      <a:pt x="285157" y="132778"/>
                      <a:pt x="283538" y="152590"/>
                    </a:cubicBezTo>
                    <a:lnTo>
                      <a:pt x="259249" y="434626"/>
                    </a:lnTo>
                    <a:lnTo>
                      <a:pt x="249153" y="434054"/>
                    </a:lnTo>
                    <a:cubicBezTo>
                      <a:pt x="220578" y="438817"/>
                      <a:pt x="218101" y="423958"/>
                      <a:pt x="197241" y="403098"/>
                    </a:cubicBezTo>
                    <a:cubicBezTo>
                      <a:pt x="176345" y="381653"/>
                      <a:pt x="166749" y="351630"/>
                      <a:pt x="171333" y="322040"/>
                    </a:cubicBezTo>
                    <a:cubicBezTo>
                      <a:pt x="175524" y="296418"/>
                      <a:pt x="190383" y="270700"/>
                      <a:pt x="182382" y="245840"/>
                    </a:cubicBezTo>
                    <a:cubicBezTo>
                      <a:pt x="171810" y="213074"/>
                      <a:pt x="126947" y="201454"/>
                      <a:pt x="116184" y="168783"/>
                    </a:cubicBezTo>
                    <a:cubicBezTo>
                      <a:pt x="109993" y="149733"/>
                      <a:pt x="117041" y="128206"/>
                      <a:pt x="109802" y="109538"/>
                    </a:cubicBezTo>
                    <a:cubicBezTo>
                      <a:pt x="102563" y="90869"/>
                      <a:pt x="85323" y="80963"/>
                      <a:pt x="67892" y="74295"/>
                    </a:cubicBezTo>
                    <a:cubicBezTo>
                      <a:pt x="50461" y="67627"/>
                      <a:pt x="31697" y="62103"/>
                      <a:pt x="17314" y="50006"/>
                    </a:cubicBezTo>
                    <a:cubicBezTo>
                      <a:pt x="2931" y="37909"/>
                      <a:pt x="-5927" y="15526"/>
                      <a:pt x="4646" y="0"/>
                    </a:cubicBezTo>
                    <a:close/>
                  </a:path>
                </a:pathLst>
              </a:custGeom>
              <a:solidFill>
                <a:srgbClr val="263238"/>
              </a:solidFill>
              <a:ln w="9525" cap="flat">
                <a:noFill/>
                <a:prstDash val="solid"/>
                <a:miter/>
              </a:ln>
            </p:spPr>
            <p:txBody>
              <a:bodyPr rtlCol="0" anchor="ctr"/>
              <a:lstStyle/>
              <a:p>
                <a:endParaRPr lang="zh-CN" altLang="en-US"/>
              </a:p>
            </p:txBody>
          </p:sp>
          <p:sp>
            <p:nvSpPr>
              <p:cNvPr id="229" name="任意多边形: 形状 228"/>
              <p:cNvSpPr/>
              <p:nvPr/>
            </p:nvSpPr>
            <p:spPr>
              <a:xfrm>
                <a:off x="6101715" y="1967198"/>
                <a:ext cx="882205" cy="731329"/>
              </a:xfrm>
              <a:custGeom>
                <a:avLst/>
                <a:gdLst>
                  <a:gd name="connsiteX0" fmla="*/ 825532 w 882205"/>
                  <a:gd name="connsiteY0" fmla="*/ 0 h 731329"/>
                  <a:gd name="connsiteX1" fmla="*/ 882206 w 882205"/>
                  <a:gd name="connsiteY1" fmla="*/ 0 h 731329"/>
                  <a:gd name="connsiteX2" fmla="*/ 882206 w 882205"/>
                  <a:gd name="connsiteY2" fmla="*/ 731330 h 731329"/>
                  <a:gd name="connsiteX3" fmla="*/ 825532 w 882205"/>
                  <a:gd name="connsiteY3" fmla="*/ 731330 h 731329"/>
                  <a:gd name="connsiteX4" fmla="*/ 56674 w 882205"/>
                  <a:gd name="connsiteY4" fmla="*/ 731330 h 731329"/>
                  <a:gd name="connsiteX5" fmla="*/ 0 w 882205"/>
                  <a:gd name="connsiteY5" fmla="*/ 731330 h 731329"/>
                  <a:gd name="connsiteX6" fmla="*/ 0 w 882205"/>
                  <a:gd name="connsiteY6" fmla="*/ 0 h 731329"/>
                  <a:gd name="connsiteX7" fmla="*/ 56674 w 882205"/>
                  <a:gd name="connsiteY7" fmla="*/ 0 h 731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2205" h="731329">
                    <a:moveTo>
                      <a:pt x="825532" y="0"/>
                    </a:moveTo>
                    <a:cubicBezTo>
                      <a:pt x="856832" y="0"/>
                      <a:pt x="882206" y="0"/>
                      <a:pt x="882206" y="0"/>
                    </a:cubicBezTo>
                    <a:lnTo>
                      <a:pt x="882206" y="731330"/>
                    </a:lnTo>
                    <a:cubicBezTo>
                      <a:pt x="882206" y="731330"/>
                      <a:pt x="856832" y="731330"/>
                      <a:pt x="825532" y="731330"/>
                    </a:cubicBezTo>
                    <a:lnTo>
                      <a:pt x="56674" y="731330"/>
                    </a:lnTo>
                    <a:cubicBezTo>
                      <a:pt x="25374" y="731330"/>
                      <a:pt x="0" y="731330"/>
                      <a:pt x="0" y="731330"/>
                    </a:cubicBezTo>
                    <a:lnTo>
                      <a:pt x="0" y="0"/>
                    </a:lnTo>
                    <a:cubicBezTo>
                      <a:pt x="0" y="0"/>
                      <a:pt x="25374" y="0"/>
                      <a:pt x="56674" y="0"/>
                    </a:cubicBezTo>
                    <a:close/>
                  </a:path>
                </a:pathLst>
              </a:custGeom>
              <a:solidFill>
                <a:srgbClr val="263238"/>
              </a:solidFill>
              <a:ln w="9525" cap="flat">
                <a:noFill/>
                <a:prstDash val="solid"/>
                <a:miter/>
              </a:ln>
            </p:spPr>
            <p:txBody>
              <a:bodyPr rtlCol="0" anchor="ctr"/>
              <a:lstStyle/>
              <a:p>
                <a:endParaRPr lang="zh-CN" altLang="en-US"/>
              </a:p>
            </p:txBody>
          </p:sp>
          <p:sp>
            <p:nvSpPr>
              <p:cNvPr id="230" name="任意多边形: 形状 229"/>
              <p:cNvSpPr/>
              <p:nvPr/>
            </p:nvSpPr>
            <p:spPr>
              <a:xfrm>
                <a:off x="6415659" y="2191512"/>
                <a:ext cx="254317" cy="254317"/>
              </a:xfrm>
              <a:custGeom>
                <a:avLst/>
                <a:gdLst>
                  <a:gd name="connsiteX0" fmla="*/ 254318 w 254317"/>
                  <a:gd name="connsiteY0" fmla="*/ 127159 h 254317"/>
                  <a:gd name="connsiteX1" fmla="*/ 127159 w 254317"/>
                  <a:gd name="connsiteY1" fmla="*/ 254317 h 254317"/>
                  <a:gd name="connsiteX2" fmla="*/ 0 w 254317"/>
                  <a:gd name="connsiteY2" fmla="*/ 127159 h 254317"/>
                  <a:gd name="connsiteX3" fmla="*/ 127159 w 254317"/>
                  <a:gd name="connsiteY3" fmla="*/ 0 h 254317"/>
                  <a:gd name="connsiteX4" fmla="*/ 254318 w 254317"/>
                  <a:gd name="connsiteY4" fmla="*/ 127159 h 254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17" h="254317">
                    <a:moveTo>
                      <a:pt x="254318" y="127159"/>
                    </a:moveTo>
                    <a:cubicBezTo>
                      <a:pt x="254318" y="197387"/>
                      <a:pt x="197387" y="254317"/>
                      <a:pt x="127159" y="254317"/>
                    </a:cubicBezTo>
                    <a:cubicBezTo>
                      <a:pt x="56931" y="254317"/>
                      <a:pt x="0" y="197387"/>
                      <a:pt x="0" y="127159"/>
                    </a:cubicBezTo>
                    <a:cubicBezTo>
                      <a:pt x="0" y="56931"/>
                      <a:pt x="56931" y="0"/>
                      <a:pt x="127159" y="0"/>
                    </a:cubicBezTo>
                    <a:cubicBezTo>
                      <a:pt x="197387" y="0"/>
                      <a:pt x="254318" y="56931"/>
                      <a:pt x="254318" y="127159"/>
                    </a:cubicBezTo>
                    <a:close/>
                  </a:path>
                </a:pathLst>
              </a:custGeom>
              <a:solidFill>
                <a:srgbClr val="C53F3F"/>
              </a:solidFill>
              <a:ln w="9525" cap="flat">
                <a:noFill/>
                <a:prstDash val="solid"/>
                <a:miter/>
              </a:ln>
            </p:spPr>
            <p:txBody>
              <a:bodyPr rtlCol="0" anchor="ctr"/>
              <a:lstStyle/>
              <a:p>
                <a:endParaRPr lang="zh-CN" altLang="en-US"/>
              </a:p>
            </p:txBody>
          </p:sp>
          <p:sp>
            <p:nvSpPr>
              <p:cNvPr id="231" name="任意多边形: 形状 230"/>
              <p:cNvSpPr/>
              <p:nvPr/>
            </p:nvSpPr>
            <p:spPr>
              <a:xfrm>
                <a:off x="6512227" y="2276081"/>
                <a:ext cx="76140" cy="84876"/>
              </a:xfrm>
              <a:custGeom>
                <a:avLst/>
                <a:gdLst>
                  <a:gd name="connsiteX0" fmla="*/ 15 w 76140"/>
                  <a:gd name="connsiteY0" fmla="*/ 79832 h 84876"/>
                  <a:gd name="connsiteX1" fmla="*/ 15 w 76140"/>
                  <a:gd name="connsiteY1" fmla="*/ 4775 h 84876"/>
                  <a:gd name="connsiteX2" fmla="*/ 4765 w 76140"/>
                  <a:gd name="connsiteY2" fmla="*/ 0 h 84876"/>
                  <a:gd name="connsiteX3" fmla="*/ 7064 w 76140"/>
                  <a:gd name="connsiteY3" fmla="*/ 585 h 84876"/>
                  <a:gd name="connsiteX4" fmla="*/ 73739 w 76140"/>
                  <a:gd name="connsiteY4" fmla="*/ 38684 h 84876"/>
                  <a:gd name="connsiteX5" fmla="*/ 75473 w 76140"/>
                  <a:gd name="connsiteY5" fmla="*/ 45332 h 84876"/>
                  <a:gd name="connsiteX6" fmla="*/ 73739 w 76140"/>
                  <a:gd name="connsiteY6" fmla="*/ 47066 h 84876"/>
                  <a:gd name="connsiteX7" fmla="*/ 7064 w 76140"/>
                  <a:gd name="connsiteY7" fmla="*/ 84214 h 84876"/>
                  <a:gd name="connsiteX8" fmla="*/ 662 w 76140"/>
                  <a:gd name="connsiteY8" fmla="*/ 82605 h 84876"/>
                  <a:gd name="connsiteX9" fmla="*/ 15 w 76140"/>
                  <a:gd name="connsiteY9" fmla="*/ 79832 h 84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140" h="84876">
                    <a:moveTo>
                      <a:pt x="15" y="79832"/>
                    </a:moveTo>
                    <a:lnTo>
                      <a:pt x="15" y="4775"/>
                    </a:lnTo>
                    <a:cubicBezTo>
                      <a:pt x="8" y="2145"/>
                      <a:pt x="2135" y="7"/>
                      <a:pt x="4765" y="0"/>
                    </a:cubicBezTo>
                    <a:cubicBezTo>
                      <a:pt x="5568" y="-2"/>
                      <a:pt x="6359" y="199"/>
                      <a:pt x="7064" y="585"/>
                    </a:cubicBezTo>
                    <a:lnTo>
                      <a:pt x="73739" y="38684"/>
                    </a:lnTo>
                    <a:cubicBezTo>
                      <a:pt x="76053" y="40041"/>
                      <a:pt x="76830" y="43017"/>
                      <a:pt x="75473" y="45332"/>
                    </a:cubicBezTo>
                    <a:cubicBezTo>
                      <a:pt x="75053" y="46049"/>
                      <a:pt x="74456" y="46646"/>
                      <a:pt x="73739" y="47066"/>
                    </a:cubicBezTo>
                    <a:lnTo>
                      <a:pt x="7064" y="84214"/>
                    </a:lnTo>
                    <a:cubicBezTo>
                      <a:pt x="4852" y="85537"/>
                      <a:pt x="1986" y="84817"/>
                      <a:pt x="662" y="82605"/>
                    </a:cubicBezTo>
                    <a:cubicBezTo>
                      <a:pt x="163" y="81771"/>
                      <a:pt x="-63" y="80801"/>
                      <a:pt x="15" y="79832"/>
                    </a:cubicBezTo>
                    <a:close/>
                  </a:path>
                </a:pathLst>
              </a:custGeom>
              <a:solidFill>
                <a:srgbClr val="FFFFFF"/>
              </a:solidFill>
              <a:ln w="9525" cap="flat">
                <a:noFill/>
                <a:prstDash val="solid"/>
                <a:miter/>
              </a:ln>
            </p:spPr>
            <p:txBody>
              <a:bodyPr rtlCol="0" anchor="ctr"/>
              <a:lstStyle/>
              <a:p>
                <a:endParaRPr lang="zh-CN" altLang="en-US"/>
              </a:p>
            </p:txBody>
          </p:sp>
          <p:sp>
            <p:nvSpPr>
              <p:cNvPr id="232" name="任意多边形: 形状 231"/>
              <p:cNvSpPr/>
              <p:nvPr/>
            </p:nvSpPr>
            <p:spPr>
              <a:xfrm>
                <a:off x="7154989" y="5143500"/>
                <a:ext cx="412432" cy="359949"/>
              </a:xfrm>
              <a:custGeom>
                <a:avLst/>
                <a:gdLst>
                  <a:gd name="connsiteX0" fmla="*/ 185738 w 412432"/>
                  <a:gd name="connsiteY0" fmla="*/ 14669 h 359949"/>
                  <a:gd name="connsiteX1" fmla="*/ 207836 w 412432"/>
                  <a:gd name="connsiteY1" fmla="*/ 226600 h 359949"/>
                  <a:gd name="connsiteX2" fmla="*/ 0 w 412432"/>
                  <a:gd name="connsiteY2" fmla="*/ 359950 h 359949"/>
                  <a:gd name="connsiteX3" fmla="*/ 412433 w 412432"/>
                  <a:gd name="connsiteY3" fmla="*/ 332137 h 359949"/>
                  <a:gd name="connsiteX4" fmla="*/ 391668 w 412432"/>
                  <a:gd name="connsiteY4" fmla="*/ 0 h 359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432" h="359949">
                    <a:moveTo>
                      <a:pt x="185738" y="14669"/>
                    </a:moveTo>
                    <a:lnTo>
                      <a:pt x="207836" y="226600"/>
                    </a:lnTo>
                    <a:cubicBezTo>
                      <a:pt x="207836" y="226600"/>
                      <a:pt x="-190" y="320135"/>
                      <a:pt x="0" y="359950"/>
                    </a:cubicBezTo>
                    <a:lnTo>
                      <a:pt x="412433" y="332137"/>
                    </a:lnTo>
                    <a:lnTo>
                      <a:pt x="391668" y="0"/>
                    </a:lnTo>
                    <a:close/>
                  </a:path>
                </a:pathLst>
              </a:custGeom>
              <a:solidFill>
                <a:srgbClr val="455A64"/>
              </a:solidFill>
              <a:ln w="9525" cap="flat">
                <a:noFill/>
                <a:prstDash val="solid"/>
                <a:miter/>
              </a:ln>
            </p:spPr>
            <p:txBody>
              <a:bodyPr rtlCol="0" anchor="ctr"/>
              <a:lstStyle/>
              <a:p>
                <a:endParaRPr lang="zh-CN" altLang="en-US"/>
              </a:p>
            </p:txBody>
          </p:sp>
          <p:sp>
            <p:nvSpPr>
              <p:cNvPr id="233" name="任意多边形: 形状 232"/>
              <p:cNvSpPr/>
              <p:nvPr/>
            </p:nvSpPr>
            <p:spPr>
              <a:xfrm>
                <a:off x="7154989" y="5143500"/>
                <a:ext cx="412432" cy="359949"/>
              </a:xfrm>
              <a:custGeom>
                <a:avLst/>
                <a:gdLst>
                  <a:gd name="connsiteX0" fmla="*/ 185738 w 412432"/>
                  <a:gd name="connsiteY0" fmla="*/ 14669 h 359949"/>
                  <a:gd name="connsiteX1" fmla="*/ 207836 w 412432"/>
                  <a:gd name="connsiteY1" fmla="*/ 226600 h 359949"/>
                  <a:gd name="connsiteX2" fmla="*/ 0 w 412432"/>
                  <a:gd name="connsiteY2" fmla="*/ 359950 h 359949"/>
                  <a:gd name="connsiteX3" fmla="*/ 412433 w 412432"/>
                  <a:gd name="connsiteY3" fmla="*/ 332137 h 359949"/>
                  <a:gd name="connsiteX4" fmla="*/ 391668 w 412432"/>
                  <a:gd name="connsiteY4" fmla="*/ 0 h 359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432" h="359949">
                    <a:moveTo>
                      <a:pt x="185738" y="14669"/>
                    </a:moveTo>
                    <a:lnTo>
                      <a:pt x="207836" y="226600"/>
                    </a:lnTo>
                    <a:cubicBezTo>
                      <a:pt x="207836" y="226600"/>
                      <a:pt x="-190" y="320135"/>
                      <a:pt x="0" y="359950"/>
                    </a:cubicBezTo>
                    <a:lnTo>
                      <a:pt x="412433" y="332137"/>
                    </a:lnTo>
                    <a:lnTo>
                      <a:pt x="391668" y="0"/>
                    </a:lnTo>
                    <a:close/>
                  </a:path>
                </a:pathLst>
              </a:custGeom>
              <a:solidFill>
                <a:srgbClr val="000000"/>
              </a:solidFill>
              <a:ln w="9525" cap="flat">
                <a:noFill/>
                <a:prstDash val="solid"/>
                <a:miter/>
              </a:ln>
            </p:spPr>
            <p:txBody>
              <a:bodyPr rtlCol="0" anchor="ctr"/>
              <a:lstStyle/>
              <a:p>
                <a:endParaRPr lang="zh-CN" altLang="en-US"/>
              </a:p>
            </p:txBody>
          </p:sp>
          <p:sp>
            <p:nvSpPr>
              <p:cNvPr id="234" name="任意多边形: 形状 233"/>
              <p:cNvSpPr/>
              <p:nvPr/>
            </p:nvSpPr>
            <p:spPr>
              <a:xfrm>
                <a:off x="7470034" y="5343358"/>
                <a:ext cx="32065" cy="31750"/>
              </a:xfrm>
              <a:custGeom>
                <a:avLst/>
                <a:gdLst>
                  <a:gd name="connsiteX0" fmla="*/ 18997 w 32065"/>
                  <a:gd name="connsiteY0" fmla="*/ 167 h 31750"/>
                  <a:gd name="connsiteX1" fmla="*/ 31951 w 32065"/>
                  <a:gd name="connsiteY1" fmla="*/ 18550 h 31750"/>
                  <a:gd name="connsiteX2" fmla="*/ 13758 w 32065"/>
                  <a:gd name="connsiteY2" fmla="*/ 31599 h 31750"/>
                  <a:gd name="connsiteX3" fmla="*/ 137 w 32065"/>
                  <a:gd name="connsiteY3" fmla="*/ 11978 h 31750"/>
                  <a:gd name="connsiteX4" fmla="*/ 20521 w 32065"/>
                  <a:gd name="connsiteY4" fmla="*/ 547 h 3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65" h="31750">
                    <a:moveTo>
                      <a:pt x="18997" y="167"/>
                    </a:moveTo>
                    <a:cubicBezTo>
                      <a:pt x="27368" y="2099"/>
                      <a:pt x="32948" y="10017"/>
                      <a:pt x="31951" y="18550"/>
                    </a:cubicBezTo>
                    <a:cubicBezTo>
                      <a:pt x="30311" y="27039"/>
                      <a:pt x="22325" y="32767"/>
                      <a:pt x="13758" y="31599"/>
                    </a:cubicBezTo>
                    <a:cubicBezTo>
                      <a:pt x="4882" y="29484"/>
                      <a:pt x="-985" y="21033"/>
                      <a:pt x="137" y="11978"/>
                    </a:cubicBezTo>
                    <a:cubicBezTo>
                      <a:pt x="2761" y="3313"/>
                      <a:pt x="11760" y="-1734"/>
                      <a:pt x="20521" y="547"/>
                    </a:cubicBezTo>
                  </a:path>
                </a:pathLst>
              </a:custGeom>
              <a:solidFill>
                <a:srgbClr val="FFFFFF"/>
              </a:solidFill>
              <a:ln w="9525" cap="flat">
                <a:noFill/>
                <a:prstDash val="solid"/>
                <a:miter/>
              </a:ln>
            </p:spPr>
            <p:txBody>
              <a:bodyPr rtlCol="0" anchor="ctr"/>
              <a:lstStyle/>
              <a:p>
                <a:endParaRPr lang="zh-CN" altLang="en-US"/>
              </a:p>
            </p:txBody>
          </p:sp>
          <p:sp>
            <p:nvSpPr>
              <p:cNvPr id="235" name="任意多边形: 形状 234"/>
              <p:cNvSpPr/>
              <p:nvPr/>
            </p:nvSpPr>
            <p:spPr>
              <a:xfrm>
                <a:off x="7154563" y="5441918"/>
                <a:ext cx="412762" cy="61245"/>
              </a:xfrm>
              <a:custGeom>
                <a:avLst/>
                <a:gdLst>
                  <a:gd name="connsiteX0" fmla="*/ 412763 w 412762"/>
                  <a:gd name="connsiteY0" fmla="*/ 33433 h 61245"/>
                  <a:gd name="connsiteX1" fmla="*/ 409429 w 412762"/>
                  <a:gd name="connsiteY1" fmla="*/ 0 h 61245"/>
                  <a:gd name="connsiteX2" fmla="*/ 15189 w 412762"/>
                  <a:gd name="connsiteY2" fmla="*/ 39243 h 61245"/>
                  <a:gd name="connsiteX3" fmla="*/ 330 w 412762"/>
                  <a:gd name="connsiteY3" fmla="*/ 61246 h 61245"/>
                </a:gdLst>
                <a:ahLst/>
                <a:cxnLst>
                  <a:cxn ang="0">
                    <a:pos x="connsiteX0" y="connsiteY0"/>
                  </a:cxn>
                  <a:cxn ang="0">
                    <a:pos x="connsiteX1" y="connsiteY1"/>
                  </a:cxn>
                  <a:cxn ang="0">
                    <a:pos x="connsiteX2" y="connsiteY2"/>
                  </a:cxn>
                  <a:cxn ang="0">
                    <a:pos x="connsiteX3" y="connsiteY3"/>
                  </a:cxn>
                </a:cxnLst>
                <a:rect l="l" t="t" r="r" b="b"/>
                <a:pathLst>
                  <a:path w="412762" h="61245">
                    <a:moveTo>
                      <a:pt x="412763" y="33433"/>
                    </a:moveTo>
                    <a:lnTo>
                      <a:pt x="409429" y="0"/>
                    </a:lnTo>
                    <a:lnTo>
                      <a:pt x="15189" y="39243"/>
                    </a:lnTo>
                    <a:cubicBezTo>
                      <a:pt x="15189" y="39243"/>
                      <a:pt x="-2623" y="48768"/>
                      <a:pt x="330" y="61246"/>
                    </a:cubicBezTo>
                    <a:close/>
                  </a:path>
                </a:pathLst>
              </a:custGeom>
              <a:solidFill>
                <a:srgbClr val="FFFFFF"/>
              </a:solidFill>
              <a:ln w="9525" cap="flat">
                <a:noFill/>
                <a:prstDash val="solid"/>
                <a:miter/>
              </a:ln>
            </p:spPr>
            <p:txBody>
              <a:bodyPr rtlCol="0" anchor="ctr"/>
              <a:lstStyle/>
              <a:p>
                <a:endParaRPr lang="zh-CN" altLang="en-US"/>
              </a:p>
            </p:txBody>
          </p:sp>
          <p:sp>
            <p:nvSpPr>
              <p:cNvPr id="236" name="任意多边形: 形状 235"/>
              <p:cNvSpPr/>
              <p:nvPr/>
            </p:nvSpPr>
            <p:spPr>
              <a:xfrm>
                <a:off x="7355851" y="5366293"/>
                <a:ext cx="39115" cy="23299"/>
              </a:xfrm>
              <a:custGeom>
                <a:avLst/>
                <a:gdLst>
                  <a:gd name="connsiteX0" fmla="*/ 20 w 39115"/>
                  <a:gd name="connsiteY0" fmla="*/ 2187 h 23299"/>
                  <a:gd name="connsiteX1" fmla="*/ 20689 w 39115"/>
                  <a:gd name="connsiteY1" fmla="*/ 10188 h 23299"/>
                  <a:gd name="connsiteX2" fmla="*/ 38691 w 39115"/>
                  <a:gd name="connsiteY2" fmla="*/ 23237 h 23299"/>
                  <a:gd name="connsiteX3" fmla="*/ 24023 w 39115"/>
                  <a:gd name="connsiteY3" fmla="*/ 4187 h 23299"/>
                  <a:gd name="connsiteX4" fmla="*/ 20 w 39115"/>
                  <a:gd name="connsiteY4" fmla="*/ 2187 h 23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15" h="23299">
                    <a:moveTo>
                      <a:pt x="20" y="2187"/>
                    </a:moveTo>
                    <a:cubicBezTo>
                      <a:pt x="20" y="4187"/>
                      <a:pt x="10402" y="4378"/>
                      <a:pt x="20689" y="10188"/>
                    </a:cubicBezTo>
                    <a:cubicBezTo>
                      <a:pt x="30976" y="15998"/>
                      <a:pt x="36882" y="24094"/>
                      <a:pt x="38691" y="23237"/>
                    </a:cubicBezTo>
                    <a:cubicBezTo>
                      <a:pt x="40501" y="22380"/>
                      <a:pt x="36691" y="10855"/>
                      <a:pt x="24023" y="4187"/>
                    </a:cubicBezTo>
                    <a:cubicBezTo>
                      <a:pt x="11355" y="-2480"/>
                      <a:pt x="-552" y="377"/>
                      <a:pt x="20" y="2187"/>
                    </a:cubicBezTo>
                    <a:close/>
                  </a:path>
                </a:pathLst>
              </a:custGeom>
              <a:solidFill>
                <a:srgbClr val="263238"/>
              </a:solidFill>
              <a:ln w="9525" cap="flat">
                <a:noFill/>
                <a:prstDash val="solid"/>
                <a:miter/>
              </a:ln>
            </p:spPr>
            <p:txBody>
              <a:bodyPr rtlCol="0" anchor="ctr"/>
              <a:lstStyle/>
              <a:p>
                <a:endParaRPr lang="zh-CN" altLang="en-US"/>
              </a:p>
            </p:txBody>
          </p:sp>
          <p:sp>
            <p:nvSpPr>
              <p:cNvPr id="237" name="任意多边形: 形状 236"/>
              <p:cNvSpPr/>
              <p:nvPr/>
            </p:nvSpPr>
            <p:spPr>
              <a:xfrm>
                <a:off x="7313865" y="5388299"/>
                <a:ext cx="29398" cy="30571"/>
              </a:xfrm>
              <a:custGeom>
                <a:avLst/>
                <a:gdLst>
                  <a:gd name="connsiteX0" fmla="*/ 1 w 29398"/>
                  <a:gd name="connsiteY0" fmla="*/ 946 h 30571"/>
                  <a:gd name="connsiteX1" fmla="*/ 16003 w 29398"/>
                  <a:gd name="connsiteY1" fmla="*/ 13804 h 30571"/>
                  <a:gd name="connsiteX2" fmla="*/ 28004 w 29398"/>
                  <a:gd name="connsiteY2" fmla="*/ 30569 h 30571"/>
                  <a:gd name="connsiteX3" fmla="*/ 21051 w 29398"/>
                  <a:gd name="connsiteY3" fmla="*/ 9042 h 30571"/>
                  <a:gd name="connsiteX4" fmla="*/ 1 w 29398"/>
                  <a:gd name="connsiteY4" fmla="*/ 946 h 30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98" h="30571">
                    <a:moveTo>
                      <a:pt x="1" y="946"/>
                    </a:moveTo>
                    <a:cubicBezTo>
                      <a:pt x="1" y="2946"/>
                      <a:pt x="8573" y="5803"/>
                      <a:pt x="16003" y="13804"/>
                    </a:cubicBezTo>
                    <a:cubicBezTo>
                      <a:pt x="23432" y="21805"/>
                      <a:pt x="25528" y="30759"/>
                      <a:pt x="28004" y="30569"/>
                    </a:cubicBezTo>
                    <a:cubicBezTo>
                      <a:pt x="30481" y="30378"/>
                      <a:pt x="30481" y="18853"/>
                      <a:pt x="21051" y="9042"/>
                    </a:cubicBezTo>
                    <a:cubicBezTo>
                      <a:pt x="11621" y="-769"/>
                      <a:pt x="-94" y="-959"/>
                      <a:pt x="1" y="946"/>
                    </a:cubicBezTo>
                    <a:close/>
                  </a:path>
                </a:pathLst>
              </a:custGeom>
              <a:solidFill>
                <a:srgbClr val="263238"/>
              </a:solidFill>
              <a:ln w="9525" cap="flat">
                <a:noFill/>
                <a:prstDash val="solid"/>
                <a:miter/>
              </a:ln>
            </p:spPr>
            <p:txBody>
              <a:bodyPr rtlCol="0" anchor="ctr"/>
              <a:lstStyle/>
              <a:p>
                <a:endParaRPr lang="zh-CN" altLang="en-US"/>
              </a:p>
            </p:txBody>
          </p:sp>
          <p:sp>
            <p:nvSpPr>
              <p:cNvPr id="238" name="任意多边形: 形状 237"/>
              <p:cNvSpPr/>
              <p:nvPr/>
            </p:nvSpPr>
            <p:spPr>
              <a:xfrm>
                <a:off x="7274369" y="5408925"/>
                <a:ext cx="20328" cy="33755"/>
              </a:xfrm>
              <a:custGeom>
                <a:avLst/>
                <a:gdLst>
                  <a:gd name="connsiteX0" fmla="*/ 18351 w 20328"/>
                  <a:gd name="connsiteY0" fmla="*/ 33755 h 33755"/>
                  <a:gd name="connsiteX1" fmla="*/ 16446 w 20328"/>
                  <a:gd name="connsiteY1" fmla="*/ 13181 h 33755"/>
                  <a:gd name="connsiteX2" fmla="*/ 63 w 20328"/>
                  <a:gd name="connsiteY2" fmla="*/ 418 h 33755"/>
                  <a:gd name="connsiteX3" fmla="*/ 10255 w 20328"/>
                  <a:gd name="connsiteY3" fmla="*/ 16515 h 33755"/>
                  <a:gd name="connsiteX4" fmla="*/ 18351 w 20328"/>
                  <a:gd name="connsiteY4" fmla="*/ 33755 h 33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8" h="33755">
                    <a:moveTo>
                      <a:pt x="18351" y="33755"/>
                    </a:moveTo>
                    <a:cubicBezTo>
                      <a:pt x="20256" y="33755"/>
                      <a:pt x="22352" y="24230"/>
                      <a:pt x="16446" y="13181"/>
                    </a:cubicBezTo>
                    <a:cubicBezTo>
                      <a:pt x="10541" y="2132"/>
                      <a:pt x="825" y="-1297"/>
                      <a:pt x="63" y="418"/>
                    </a:cubicBezTo>
                    <a:cubicBezTo>
                      <a:pt x="-699" y="2132"/>
                      <a:pt x="5588" y="7657"/>
                      <a:pt x="10255" y="16515"/>
                    </a:cubicBezTo>
                    <a:cubicBezTo>
                      <a:pt x="14922" y="25373"/>
                      <a:pt x="16351" y="33755"/>
                      <a:pt x="18351" y="33755"/>
                    </a:cubicBezTo>
                    <a:close/>
                  </a:path>
                </a:pathLst>
              </a:custGeom>
              <a:solidFill>
                <a:srgbClr val="263238"/>
              </a:solidFill>
              <a:ln w="9525" cap="flat">
                <a:noFill/>
                <a:prstDash val="solid"/>
                <a:miter/>
              </a:ln>
            </p:spPr>
            <p:txBody>
              <a:bodyPr rtlCol="0" anchor="ctr"/>
              <a:lstStyle/>
              <a:p>
                <a:endParaRPr lang="zh-CN" altLang="en-US"/>
              </a:p>
            </p:txBody>
          </p:sp>
          <p:sp>
            <p:nvSpPr>
              <p:cNvPr id="239" name="任意多边形: 形状 238"/>
              <p:cNvSpPr/>
              <p:nvPr/>
            </p:nvSpPr>
            <p:spPr>
              <a:xfrm>
                <a:off x="7356154" y="5310945"/>
                <a:ext cx="43017" cy="9162"/>
              </a:xfrm>
              <a:custGeom>
                <a:avLst/>
                <a:gdLst>
                  <a:gd name="connsiteX0" fmla="*/ 98 w 43017"/>
                  <a:gd name="connsiteY0" fmla="*/ 8672 h 9162"/>
                  <a:gd name="connsiteX1" fmla="*/ 21529 w 43017"/>
                  <a:gd name="connsiteY1" fmla="*/ 7053 h 9162"/>
                  <a:gd name="connsiteX2" fmla="*/ 42961 w 43017"/>
                  <a:gd name="connsiteY2" fmla="*/ 8196 h 9162"/>
                  <a:gd name="connsiteX3" fmla="*/ 21434 w 43017"/>
                  <a:gd name="connsiteY3" fmla="*/ 4 h 9162"/>
                  <a:gd name="connsiteX4" fmla="*/ 98 w 43017"/>
                  <a:gd name="connsiteY4" fmla="*/ 8672 h 9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17" h="9162">
                    <a:moveTo>
                      <a:pt x="98" y="8672"/>
                    </a:moveTo>
                    <a:cubicBezTo>
                      <a:pt x="1051" y="10387"/>
                      <a:pt x="10099" y="7053"/>
                      <a:pt x="21529" y="7053"/>
                    </a:cubicBezTo>
                    <a:cubicBezTo>
                      <a:pt x="32959" y="7053"/>
                      <a:pt x="42103" y="10005"/>
                      <a:pt x="42961" y="8196"/>
                    </a:cubicBezTo>
                    <a:cubicBezTo>
                      <a:pt x="43818" y="6386"/>
                      <a:pt x="34960" y="-186"/>
                      <a:pt x="21434" y="4"/>
                    </a:cubicBezTo>
                    <a:cubicBezTo>
                      <a:pt x="7909" y="195"/>
                      <a:pt x="-1045" y="7148"/>
                      <a:pt x="98" y="8672"/>
                    </a:cubicBezTo>
                    <a:close/>
                  </a:path>
                </a:pathLst>
              </a:custGeom>
              <a:solidFill>
                <a:srgbClr val="263238"/>
              </a:solidFill>
              <a:ln w="9525" cap="flat">
                <a:noFill/>
                <a:prstDash val="solid"/>
                <a:miter/>
              </a:ln>
            </p:spPr>
            <p:txBody>
              <a:bodyPr rtlCol="0" anchor="ctr"/>
              <a:lstStyle/>
              <a:p>
                <a:endParaRPr lang="zh-CN" altLang="en-US"/>
              </a:p>
            </p:txBody>
          </p:sp>
          <p:sp>
            <p:nvSpPr>
              <p:cNvPr id="240" name="任意多边形: 形状 239"/>
              <p:cNvSpPr/>
              <p:nvPr/>
            </p:nvSpPr>
            <p:spPr>
              <a:xfrm>
                <a:off x="7352537" y="5240068"/>
                <a:ext cx="61023" cy="38321"/>
              </a:xfrm>
              <a:custGeom>
                <a:avLst/>
                <a:gdLst>
                  <a:gd name="connsiteX0" fmla="*/ 0 w 61023"/>
                  <a:gd name="connsiteY0" fmla="*/ 36782 h 38321"/>
                  <a:gd name="connsiteX1" fmla="*/ 20670 w 61023"/>
                  <a:gd name="connsiteY1" fmla="*/ 35258 h 38321"/>
                  <a:gd name="connsiteX2" fmla="*/ 41815 w 61023"/>
                  <a:gd name="connsiteY2" fmla="*/ 27161 h 38321"/>
                  <a:gd name="connsiteX3" fmla="*/ 53245 w 61023"/>
                  <a:gd name="connsiteY3" fmla="*/ 20113 h 38321"/>
                  <a:gd name="connsiteX4" fmla="*/ 59151 w 61023"/>
                  <a:gd name="connsiteY4" fmla="*/ 14779 h 38321"/>
                  <a:gd name="connsiteX5" fmla="*/ 59151 w 61023"/>
                  <a:gd name="connsiteY5" fmla="*/ 4016 h 38321"/>
                  <a:gd name="connsiteX6" fmla="*/ 50102 w 61023"/>
                  <a:gd name="connsiteY6" fmla="*/ 15 h 38321"/>
                  <a:gd name="connsiteX7" fmla="*/ 42387 w 61023"/>
                  <a:gd name="connsiteY7" fmla="*/ 1634 h 38321"/>
                  <a:gd name="connsiteX8" fmla="*/ 29814 w 61023"/>
                  <a:gd name="connsiteY8" fmla="*/ 6873 h 38321"/>
                  <a:gd name="connsiteX9" fmla="*/ 11621 w 61023"/>
                  <a:gd name="connsiteY9" fmla="*/ 20684 h 38321"/>
                  <a:gd name="connsiteX10" fmla="*/ 667 w 61023"/>
                  <a:gd name="connsiteY10" fmla="*/ 38306 h 38321"/>
                  <a:gd name="connsiteX11" fmla="*/ 15050 w 61023"/>
                  <a:gd name="connsiteY11" fmla="*/ 24304 h 38321"/>
                  <a:gd name="connsiteX12" fmla="*/ 32766 w 61023"/>
                  <a:gd name="connsiteY12" fmla="*/ 12683 h 38321"/>
                  <a:gd name="connsiteX13" fmla="*/ 44387 w 61023"/>
                  <a:gd name="connsiteY13" fmla="*/ 8207 h 38321"/>
                  <a:gd name="connsiteX14" fmla="*/ 53912 w 61023"/>
                  <a:gd name="connsiteY14" fmla="*/ 8207 h 38321"/>
                  <a:gd name="connsiteX15" fmla="*/ 53912 w 61023"/>
                  <a:gd name="connsiteY15" fmla="*/ 10588 h 38321"/>
                  <a:gd name="connsiteX16" fmla="*/ 49625 w 61023"/>
                  <a:gd name="connsiteY16" fmla="*/ 14493 h 38321"/>
                  <a:gd name="connsiteX17" fmla="*/ 39053 w 61023"/>
                  <a:gd name="connsiteY17" fmla="*/ 21447 h 38321"/>
                  <a:gd name="connsiteX18" fmla="*/ 20003 w 61023"/>
                  <a:gd name="connsiteY18" fmla="*/ 30400 h 38321"/>
                  <a:gd name="connsiteX19" fmla="*/ 0 w 61023"/>
                  <a:gd name="connsiteY19" fmla="*/ 36782 h 38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3" h="38321">
                    <a:moveTo>
                      <a:pt x="0" y="36782"/>
                    </a:moveTo>
                    <a:cubicBezTo>
                      <a:pt x="6901" y="38159"/>
                      <a:pt x="14046" y="37632"/>
                      <a:pt x="20670" y="35258"/>
                    </a:cubicBezTo>
                    <a:cubicBezTo>
                      <a:pt x="28027" y="33446"/>
                      <a:pt x="35130" y="30726"/>
                      <a:pt x="41815" y="27161"/>
                    </a:cubicBezTo>
                    <a:cubicBezTo>
                      <a:pt x="45783" y="25077"/>
                      <a:pt x="49602" y="22722"/>
                      <a:pt x="53245" y="20113"/>
                    </a:cubicBezTo>
                    <a:cubicBezTo>
                      <a:pt x="55489" y="18666"/>
                      <a:pt x="57484" y="16865"/>
                      <a:pt x="59151" y="14779"/>
                    </a:cubicBezTo>
                    <a:cubicBezTo>
                      <a:pt x="61648" y="11626"/>
                      <a:pt x="61648" y="7169"/>
                      <a:pt x="59151" y="4016"/>
                    </a:cubicBezTo>
                    <a:cubicBezTo>
                      <a:pt x="56943" y="1318"/>
                      <a:pt x="53583" y="-167"/>
                      <a:pt x="50102" y="15"/>
                    </a:cubicBezTo>
                    <a:cubicBezTo>
                      <a:pt x="47461" y="144"/>
                      <a:pt x="44857" y="691"/>
                      <a:pt x="42387" y="1634"/>
                    </a:cubicBezTo>
                    <a:cubicBezTo>
                      <a:pt x="38053" y="3015"/>
                      <a:pt x="33846" y="4768"/>
                      <a:pt x="29814" y="6873"/>
                    </a:cubicBezTo>
                    <a:cubicBezTo>
                      <a:pt x="23070" y="10506"/>
                      <a:pt x="16933" y="15165"/>
                      <a:pt x="11621" y="20684"/>
                    </a:cubicBezTo>
                    <a:cubicBezTo>
                      <a:pt x="2667" y="30209"/>
                      <a:pt x="-95" y="37925"/>
                      <a:pt x="667" y="38306"/>
                    </a:cubicBezTo>
                    <a:cubicBezTo>
                      <a:pt x="1429" y="38687"/>
                      <a:pt x="5810" y="32305"/>
                      <a:pt x="15050" y="24304"/>
                    </a:cubicBezTo>
                    <a:cubicBezTo>
                      <a:pt x="20425" y="19676"/>
                      <a:pt x="26380" y="15770"/>
                      <a:pt x="32766" y="12683"/>
                    </a:cubicBezTo>
                    <a:cubicBezTo>
                      <a:pt x="36524" y="10906"/>
                      <a:pt x="40408" y="9410"/>
                      <a:pt x="44387" y="8207"/>
                    </a:cubicBezTo>
                    <a:cubicBezTo>
                      <a:pt x="48673" y="6778"/>
                      <a:pt x="52388" y="6492"/>
                      <a:pt x="53912" y="8207"/>
                    </a:cubicBezTo>
                    <a:cubicBezTo>
                      <a:pt x="55436" y="9921"/>
                      <a:pt x="54483" y="9254"/>
                      <a:pt x="53912" y="10588"/>
                    </a:cubicBezTo>
                    <a:cubicBezTo>
                      <a:pt x="52636" y="12048"/>
                      <a:pt x="51198" y="13358"/>
                      <a:pt x="49625" y="14493"/>
                    </a:cubicBezTo>
                    <a:cubicBezTo>
                      <a:pt x="46101" y="17065"/>
                      <a:pt x="42577" y="19351"/>
                      <a:pt x="39053" y="21447"/>
                    </a:cubicBezTo>
                    <a:cubicBezTo>
                      <a:pt x="32993" y="25013"/>
                      <a:pt x="26616" y="28011"/>
                      <a:pt x="20003" y="30400"/>
                    </a:cubicBezTo>
                    <a:cubicBezTo>
                      <a:pt x="13192" y="32050"/>
                      <a:pt x="6507" y="34182"/>
                      <a:pt x="0" y="36782"/>
                    </a:cubicBezTo>
                    <a:close/>
                  </a:path>
                </a:pathLst>
              </a:custGeom>
              <a:solidFill>
                <a:srgbClr val="263238"/>
              </a:solidFill>
              <a:ln w="9525" cap="flat">
                <a:noFill/>
                <a:prstDash val="solid"/>
                <a:miter/>
              </a:ln>
            </p:spPr>
            <p:txBody>
              <a:bodyPr rtlCol="0" anchor="ctr"/>
              <a:lstStyle/>
              <a:p>
                <a:endParaRPr lang="zh-CN" altLang="en-US"/>
              </a:p>
            </p:txBody>
          </p:sp>
          <p:sp>
            <p:nvSpPr>
              <p:cNvPr id="241" name="任意多边形: 形状 240"/>
              <p:cNvSpPr/>
              <p:nvPr/>
            </p:nvSpPr>
            <p:spPr>
              <a:xfrm>
                <a:off x="7325147" y="5215032"/>
                <a:ext cx="34573" cy="64484"/>
              </a:xfrm>
              <a:custGeom>
                <a:avLst/>
                <a:gdLst>
                  <a:gd name="connsiteX0" fmla="*/ 30248 w 34573"/>
                  <a:gd name="connsiteY0" fmla="*/ 64484 h 64484"/>
                  <a:gd name="connsiteX1" fmla="*/ 34344 w 34573"/>
                  <a:gd name="connsiteY1" fmla="*/ 44101 h 64484"/>
                  <a:gd name="connsiteX2" fmla="*/ 29963 w 34573"/>
                  <a:gd name="connsiteY2" fmla="*/ 21717 h 64484"/>
                  <a:gd name="connsiteX3" fmla="*/ 23866 w 34573"/>
                  <a:gd name="connsiteY3" fmla="*/ 9525 h 64484"/>
                  <a:gd name="connsiteX4" fmla="*/ 9960 w 34573"/>
                  <a:gd name="connsiteY4" fmla="*/ 0 h 64484"/>
                  <a:gd name="connsiteX5" fmla="*/ 1769 w 34573"/>
                  <a:gd name="connsiteY5" fmla="*/ 6287 h 64484"/>
                  <a:gd name="connsiteX6" fmla="*/ 149 w 34573"/>
                  <a:gd name="connsiteY6" fmla="*/ 14002 h 64484"/>
                  <a:gd name="connsiteX7" fmla="*/ 11389 w 34573"/>
                  <a:gd name="connsiteY7" fmla="*/ 48673 h 64484"/>
                  <a:gd name="connsiteX8" fmla="*/ 28820 w 34573"/>
                  <a:gd name="connsiteY8" fmla="*/ 60008 h 64484"/>
                  <a:gd name="connsiteX9" fmla="*/ 15294 w 34573"/>
                  <a:gd name="connsiteY9" fmla="*/ 45625 h 64484"/>
                  <a:gd name="connsiteX10" fmla="*/ 7388 w 34573"/>
                  <a:gd name="connsiteY10" fmla="*/ 26575 h 64484"/>
                  <a:gd name="connsiteX11" fmla="*/ 7388 w 34573"/>
                  <a:gd name="connsiteY11" fmla="*/ 14669 h 64484"/>
                  <a:gd name="connsiteX12" fmla="*/ 10817 w 34573"/>
                  <a:gd name="connsiteY12" fmla="*/ 6858 h 64484"/>
                  <a:gd name="connsiteX13" fmla="*/ 18532 w 34573"/>
                  <a:gd name="connsiteY13" fmla="*/ 13145 h 64484"/>
                  <a:gd name="connsiteX14" fmla="*/ 24343 w 34573"/>
                  <a:gd name="connsiteY14" fmla="*/ 24003 h 64484"/>
                  <a:gd name="connsiteX15" fmla="*/ 29772 w 34573"/>
                  <a:gd name="connsiteY15" fmla="*/ 44387 h 64484"/>
                  <a:gd name="connsiteX16" fmla="*/ 30248 w 34573"/>
                  <a:gd name="connsiteY16" fmla="*/ 64484 h 6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573" h="64484">
                    <a:moveTo>
                      <a:pt x="30248" y="64484"/>
                    </a:moveTo>
                    <a:cubicBezTo>
                      <a:pt x="33739" y="58296"/>
                      <a:pt x="35173" y="51158"/>
                      <a:pt x="34344" y="44101"/>
                    </a:cubicBezTo>
                    <a:cubicBezTo>
                      <a:pt x="34170" y="36444"/>
                      <a:pt x="32689" y="28874"/>
                      <a:pt x="29963" y="21717"/>
                    </a:cubicBezTo>
                    <a:cubicBezTo>
                      <a:pt x="28375" y="17445"/>
                      <a:pt x="26331" y="13358"/>
                      <a:pt x="23866" y="9525"/>
                    </a:cubicBezTo>
                    <a:cubicBezTo>
                      <a:pt x="21234" y="4120"/>
                      <a:pt x="15950" y="501"/>
                      <a:pt x="9960" y="0"/>
                    </a:cubicBezTo>
                    <a:cubicBezTo>
                      <a:pt x="6232" y="305"/>
                      <a:pt x="3028" y="2764"/>
                      <a:pt x="1769" y="6287"/>
                    </a:cubicBezTo>
                    <a:cubicBezTo>
                      <a:pt x="922" y="8784"/>
                      <a:pt x="379" y="11375"/>
                      <a:pt x="149" y="14002"/>
                    </a:cubicBezTo>
                    <a:cubicBezTo>
                      <a:pt x="-850" y="26592"/>
                      <a:pt x="3193" y="39063"/>
                      <a:pt x="11389" y="48673"/>
                    </a:cubicBezTo>
                    <a:cubicBezTo>
                      <a:pt x="20152" y="58865"/>
                      <a:pt x="28724" y="60674"/>
                      <a:pt x="28820" y="60008"/>
                    </a:cubicBezTo>
                    <a:cubicBezTo>
                      <a:pt x="28915" y="59341"/>
                      <a:pt x="22152" y="55531"/>
                      <a:pt x="15294" y="45625"/>
                    </a:cubicBezTo>
                    <a:cubicBezTo>
                      <a:pt x="11299" y="39929"/>
                      <a:pt x="8600" y="33426"/>
                      <a:pt x="7388" y="26575"/>
                    </a:cubicBezTo>
                    <a:cubicBezTo>
                      <a:pt x="6860" y="22624"/>
                      <a:pt x="6860" y="18620"/>
                      <a:pt x="7388" y="14669"/>
                    </a:cubicBezTo>
                    <a:cubicBezTo>
                      <a:pt x="7388" y="10192"/>
                      <a:pt x="9103" y="6573"/>
                      <a:pt x="10817" y="6858"/>
                    </a:cubicBezTo>
                    <a:cubicBezTo>
                      <a:pt x="12532" y="7144"/>
                      <a:pt x="16532" y="9811"/>
                      <a:pt x="18532" y="13145"/>
                    </a:cubicBezTo>
                    <a:cubicBezTo>
                      <a:pt x="20762" y="16600"/>
                      <a:pt x="22705" y="20231"/>
                      <a:pt x="24343" y="24003"/>
                    </a:cubicBezTo>
                    <a:cubicBezTo>
                      <a:pt x="27138" y="30496"/>
                      <a:pt x="28967" y="37364"/>
                      <a:pt x="29772" y="44387"/>
                    </a:cubicBezTo>
                    <a:cubicBezTo>
                      <a:pt x="30724" y="56483"/>
                      <a:pt x="29105" y="64199"/>
                      <a:pt x="30248" y="64484"/>
                    </a:cubicBezTo>
                    <a:close/>
                  </a:path>
                </a:pathLst>
              </a:custGeom>
              <a:solidFill>
                <a:srgbClr val="263238"/>
              </a:solidFill>
              <a:ln w="9525" cap="flat">
                <a:noFill/>
                <a:prstDash val="solid"/>
                <a:miter/>
              </a:ln>
            </p:spPr>
            <p:txBody>
              <a:bodyPr rtlCol="0" anchor="ctr"/>
              <a:lstStyle/>
              <a:p>
                <a:endParaRPr lang="zh-CN" altLang="en-US"/>
              </a:p>
            </p:txBody>
          </p:sp>
          <p:sp>
            <p:nvSpPr>
              <p:cNvPr id="242" name="任意多边形: 形状 241"/>
              <p:cNvSpPr/>
              <p:nvPr/>
            </p:nvSpPr>
            <p:spPr>
              <a:xfrm>
                <a:off x="7116503" y="3607117"/>
                <a:ext cx="458538" cy="1616963"/>
              </a:xfrm>
              <a:custGeom>
                <a:avLst/>
                <a:gdLst>
                  <a:gd name="connsiteX0" fmla="*/ 188410 w 458538"/>
                  <a:gd name="connsiteY0" fmla="*/ 0 h 1616963"/>
                  <a:gd name="connsiteX1" fmla="*/ 100 w 458538"/>
                  <a:gd name="connsiteY1" fmla="*/ 903541 h 1616963"/>
                  <a:gd name="connsiteX2" fmla="*/ 226605 w 458538"/>
                  <a:gd name="connsiteY2" fmla="*/ 1616964 h 1616963"/>
                  <a:gd name="connsiteX3" fmla="*/ 426630 w 458538"/>
                  <a:gd name="connsiteY3" fmla="*/ 1578864 h 1616963"/>
                  <a:gd name="connsiteX4" fmla="*/ 407580 w 458538"/>
                  <a:gd name="connsiteY4" fmla="*/ 616172 h 1616963"/>
                  <a:gd name="connsiteX5" fmla="*/ 458539 w 458538"/>
                  <a:gd name="connsiteY5" fmla="*/ 133540 h 161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538" h="1616963">
                    <a:moveTo>
                      <a:pt x="188410" y="0"/>
                    </a:moveTo>
                    <a:cubicBezTo>
                      <a:pt x="188410" y="0"/>
                      <a:pt x="5720" y="829437"/>
                      <a:pt x="100" y="903541"/>
                    </a:cubicBezTo>
                    <a:cubicBezTo>
                      <a:pt x="-5519" y="977646"/>
                      <a:pt x="226605" y="1616964"/>
                      <a:pt x="226605" y="1616964"/>
                    </a:cubicBezTo>
                    <a:lnTo>
                      <a:pt x="426630" y="1578864"/>
                    </a:lnTo>
                    <a:cubicBezTo>
                      <a:pt x="426630" y="1578864"/>
                      <a:pt x="413962" y="634651"/>
                      <a:pt x="407580" y="616172"/>
                    </a:cubicBezTo>
                    <a:cubicBezTo>
                      <a:pt x="401198" y="597694"/>
                      <a:pt x="458539" y="133540"/>
                      <a:pt x="458539" y="133540"/>
                    </a:cubicBezTo>
                    <a:close/>
                  </a:path>
                </a:pathLst>
              </a:custGeom>
              <a:solidFill>
                <a:srgbClr val="263238"/>
              </a:solidFill>
              <a:ln w="9525" cap="flat">
                <a:noFill/>
                <a:prstDash val="solid"/>
                <a:miter/>
              </a:ln>
            </p:spPr>
            <p:txBody>
              <a:bodyPr rtlCol="0" anchor="ctr"/>
              <a:lstStyle/>
              <a:p>
                <a:endParaRPr lang="zh-CN" altLang="en-US"/>
              </a:p>
            </p:txBody>
          </p:sp>
          <p:sp>
            <p:nvSpPr>
              <p:cNvPr id="243" name="任意多边形: 形状 242"/>
              <p:cNvSpPr/>
              <p:nvPr/>
            </p:nvSpPr>
            <p:spPr>
              <a:xfrm>
                <a:off x="7215663" y="5168074"/>
                <a:ext cx="423386" cy="330517"/>
              </a:xfrm>
              <a:custGeom>
                <a:avLst/>
                <a:gdLst>
                  <a:gd name="connsiteX0" fmla="*/ 216884 w 423386"/>
                  <a:gd name="connsiteY0" fmla="*/ 0 h 330517"/>
                  <a:gd name="connsiteX1" fmla="*/ 219075 w 423386"/>
                  <a:gd name="connsiteY1" fmla="*/ 212979 h 330517"/>
                  <a:gd name="connsiteX2" fmla="*/ 0 w 423386"/>
                  <a:gd name="connsiteY2" fmla="*/ 326231 h 330517"/>
                  <a:gd name="connsiteX3" fmla="*/ 413195 w 423386"/>
                  <a:gd name="connsiteY3" fmla="*/ 330518 h 330517"/>
                  <a:gd name="connsiteX4" fmla="*/ 423386 w 423386"/>
                  <a:gd name="connsiteY4" fmla="*/ 4667 h 330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386" h="330517">
                    <a:moveTo>
                      <a:pt x="216884" y="0"/>
                    </a:moveTo>
                    <a:lnTo>
                      <a:pt x="219075" y="212979"/>
                    </a:lnTo>
                    <a:cubicBezTo>
                      <a:pt x="219075" y="212979"/>
                      <a:pt x="3239" y="286798"/>
                      <a:pt x="0" y="326231"/>
                    </a:cubicBezTo>
                    <a:lnTo>
                      <a:pt x="413195" y="330518"/>
                    </a:lnTo>
                    <a:lnTo>
                      <a:pt x="423386" y="4667"/>
                    </a:lnTo>
                    <a:close/>
                  </a:path>
                </a:pathLst>
              </a:custGeom>
              <a:solidFill>
                <a:srgbClr val="455A64"/>
              </a:solidFill>
              <a:ln w="9525" cap="flat">
                <a:noFill/>
                <a:prstDash val="solid"/>
                <a:miter/>
              </a:ln>
            </p:spPr>
            <p:txBody>
              <a:bodyPr rtlCol="0" anchor="ctr"/>
              <a:lstStyle/>
              <a:p>
                <a:endParaRPr lang="zh-CN" altLang="en-US"/>
              </a:p>
            </p:txBody>
          </p:sp>
          <p:sp>
            <p:nvSpPr>
              <p:cNvPr id="244" name="任意多边形: 形状 243"/>
              <p:cNvSpPr/>
              <p:nvPr/>
            </p:nvSpPr>
            <p:spPr>
              <a:xfrm>
                <a:off x="7542893" y="5365452"/>
                <a:ext cx="31477" cy="31688"/>
              </a:xfrm>
              <a:custGeom>
                <a:avLst/>
                <a:gdLst>
                  <a:gd name="connsiteX0" fmla="*/ 19957 w 31477"/>
                  <a:gd name="connsiteY0" fmla="*/ 1027 h 31688"/>
                  <a:gd name="connsiteX1" fmla="*/ 31196 w 31477"/>
                  <a:gd name="connsiteY1" fmla="*/ 20077 h 31688"/>
                  <a:gd name="connsiteX2" fmla="*/ 12146 w 31477"/>
                  <a:gd name="connsiteY2" fmla="*/ 31317 h 31688"/>
                  <a:gd name="connsiteX3" fmla="*/ 430 w 31477"/>
                  <a:gd name="connsiteY3" fmla="*/ 10552 h 31688"/>
                  <a:gd name="connsiteX4" fmla="*/ 21766 w 31477"/>
                  <a:gd name="connsiteY4" fmla="*/ 1027 h 31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77" h="31688">
                    <a:moveTo>
                      <a:pt x="19957" y="1027"/>
                    </a:moveTo>
                    <a:cubicBezTo>
                      <a:pt x="27927" y="3689"/>
                      <a:pt x="32721" y="11814"/>
                      <a:pt x="31196" y="20077"/>
                    </a:cubicBezTo>
                    <a:cubicBezTo>
                      <a:pt x="28753" y="28222"/>
                      <a:pt x="20456" y="33117"/>
                      <a:pt x="12146" y="31317"/>
                    </a:cubicBezTo>
                    <a:cubicBezTo>
                      <a:pt x="3501" y="28415"/>
                      <a:pt x="-1556" y="19452"/>
                      <a:pt x="430" y="10552"/>
                    </a:cubicBezTo>
                    <a:cubicBezTo>
                      <a:pt x="3794" y="2128"/>
                      <a:pt x="13249" y="-2093"/>
                      <a:pt x="21766" y="1027"/>
                    </a:cubicBezTo>
                  </a:path>
                </a:pathLst>
              </a:custGeom>
              <a:solidFill>
                <a:srgbClr val="FFFFFF"/>
              </a:solidFill>
              <a:ln w="9525" cap="flat">
                <a:noFill/>
                <a:prstDash val="solid"/>
                <a:miter/>
              </a:ln>
            </p:spPr>
            <p:txBody>
              <a:bodyPr rtlCol="0" anchor="ctr"/>
              <a:lstStyle/>
              <a:p>
                <a:endParaRPr lang="zh-CN" altLang="en-US"/>
              </a:p>
            </p:txBody>
          </p:sp>
          <p:sp>
            <p:nvSpPr>
              <p:cNvPr id="245" name="任意多边形: 形状 244"/>
              <p:cNvSpPr/>
              <p:nvPr/>
            </p:nvSpPr>
            <p:spPr>
              <a:xfrm>
                <a:off x="7215551" y="5471350"/>
                <a:ext cx="413115" cy="27241"/>
              </a:xfrm>
              <a:custGeom>
                <a:avLst/>
                <a:gdLst>
                  <a:gd name="connsiteX0" fmla="*/ 413116 w 413115"/>
                  <a:gd name="connsiteY0" fmla="*/ 27241 h 27241"/>
                  <a:gd name="connsiteX1" fmla="*/ 413116 w 413115"/>
                  <a:gd name="connsiteY1" fmla="*/ 0 h 27241"/>
                  <a:gd name="connsiteX2" fmla="*/ 16971 w 413115"/>
                  <a:gd name="connsiteY2" fmla="*/ 2381 h 27241"/>
                  <a:gd name="connsiteX3" fmla="*/ 112 w 413115"/>
                  <a:gd name="connsiteY3" fmla="*/ 22955 h 27241"/>
                </a:gdLst>
                <a:ahLst/>
                <a:cxnLst>
                  <a:cxn ang="0">
                    <a:pos x="connsiteX0" y="connsiteY0"/>
                  </a:cxn>
                  <a:cxn ang="0">
                    <a:pos x="connsiteX1" y="connsiteY1"/>
                  </a:cxn>
                  <a:cxn ang="0">
                    <a:pos x="connsiteX2" y="connsiteY2"/>
                  </a:cxn>
                  <a:cxn ang="0">
                    <a:pos x="connsiteX3" y="connsiteY3"/>
                  </a:cxn>
                </a:cxnLst>
                <a:rect l="l" t="t" r="r" b="b"/>
                <a:pathLst>
                  <a:path w="413115" h="27241">
                    <a:moveTo>
                      <a:pt x="413116" y="27241"/>
                    </a:moveTo>
                    <a:lnTo>
                      <a:pt x="413116" y="0"/>
                    </a:lnTo>
                    <a:lnTo>
                      <a:pt x="16971" y="2381"/>
                    </a:lnTo>
                    <a:cubicBezTo>
                      <a:pt x="16971" y="2381"/>
                      <a:pt x="-1603" y="9906"/>
                      <a:pt x="112" y="22955"/>
                    </a:cubicBezTo>
                    <a:close/>
                  </a:path>
                </a:pathLst>
              </a:custGeom>
              <a:solidFill>
                <a:srgbClr val="FFFFFF"/>
              </a:solidFill>
              <a:ln w="9525" cap="flat">
                <a:noFill/>
                <a:prstDash val="solid"/>
                <a:miter/>
              </a:ln>
            </p:spPr>
            <p:txBody>
              <a:bodyPr rtlCol="0" anchor="ctr"/>
              <a:lstStyle/>
              <a:p>
                <a:endParaRPr lang="zh-CN" altLang="en-US"/>
              </a:p>
            </p:txBody>
          </p:sp>
          <p:sp>
            <p:nvSpPr>
              <p:cNvPr id="246" name="任意多边形: 形状 245"/>
              <p:cNvSpPr/>
              <p:nvPr/>
            </p:nvSpPr>
            <p:spPr>
              <a:xfrm>
                <a:off x="7428062" y="5377021"/>
                <a:ext cx="37134" cy="25985"/>
              </a:xfrm>
              <a:custGeom>
                <a:avLst/>
                <a:gdLst>
                  <a:gd name="connsiteX0" fmla="*/ 9 w 37134"/>
                  <a:gd name="connsiteY0" fmla="*/ 1842 h 25985"/>
                  <a:gd name="connsiteX1" fmla="*/ 19916 w 37134"/>
                  <a:gd name="connsiteY1" fmla="*/ 11367 h 25985"/>
                  <a:gd name="connsiteX2" fmla="*/ 36585 w 37134"/>
                  <a:gd name="connsiteY2" fmla="*/ 25940 h 25985"/>
                  <a:gd name="connsiteX3" fmla="*/ 23821 w 37134"/>
                  <a:gd name="connsiteY3" fmla="*/ 5557 h 25985"/>
                  <a:gd name="connsiteX4" fmla="*/ 9 w 37134"/>
                  <a:gd name="connsiteY4" fmla="*/ 1842 h 2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34" h="25985">
                    <a:moveTo>
                      <a:pt x="9" y="1842"/>
                    </a:moveTo>
                    <a:cubicBezTo>
                      <a:pt x="9" y="3842"/>
                      <a:pt x="10105" y="4985"/>
                      <a:pt x="19916" y="11367"/>
                    </a:cubicBezTo>
                    <a:cubicBezTo>
                      <a:pt x="29727" y="17749"/>
                      <a:pt x="34679" y="26702"/>
                      <a:pt x="36585" y="25940"/>
                    </a:cubicBezTo>
                    <a:cubicBezTo>
                      <a:pt x="38490" y="25178"/>
                      <a:pt x="35727" y="13462"/>
                      <a:pt x="23821" y="5557"/>
                    </a:cubicBezTo>
                    <a:cubicBezTo>
                      <a:pt x="11915" y="-2349"/>
                      <a:pt x="-372" y="-63"/>
                      <a:pt x="9" y="1842"/>
                    </a:cubicBezTo>
                    <a:close/>
                  </a:path>
                </a:pathLst>
              </a:custGeom>
              <a:solidFill>
                <a:srgbClr val="263238"/>
              </a:solidFill>
              <a:ln w="9525" cap="flat">
                <a:noFill/>
                <a:prstDash val="solid"/>
                <a:miter/>
              </a:ln>
            </p:spPr>
            <p:txBody>
              <a:bodyPr rtlCol="0" anchor="ctr"/>
              <a:lstStyle/>
              <a:p>
                <a:endParaRPr lang="zh-CN" altLang="en-US"/>
              </a:p>
            </p:txBody>
          </p:sp>
          <p:sp>
            <p:nvSpPr>
              <p:cNvPr id="247" name="任意多边形: 形状 246"/>
              <p:cNvSpPr/>
              <p:nvPr/>
            </p:nvSpPr>
            <p:spPr>
              <a:xfrm>
                <a:off x="7384237" y="5394884"/>
                <a:ext cx="26830" cy="32840"/>
              </a:xfrm>
              <a:custGeom>
                <a:avLst/>
                <a:gdLst>
                  <a:gd name="connsiteX0" fmla="*/ 19 w 26830"/>
                  <a:gd name="connsiteY0" fmla="*/ 742 h 32840"/>
                  <a:gd name="connsiteX1" fmla="*/ 14782 w 26830"/>
                  <a:gd name="connsiteY1" fmla="*/ 15029 h 32840"/>
                  <a:gd name="connsiteX2" fmla="*/ 25260 w 26830"/>
                  <a:gd name="connsiteY2" fmla="*/ 32841 h 32840"/>
                  <a:gd name="connsiteX3" fmla="*/ 20402 w 26830"/>
                  <a:gd name="connsiteY3" fmla="*/ 10743 h 32840"/>
                  <a:gd name="connsiteX4" fmla="*/ 19 w 26830"/>
                  <a:gd name="connsiteY4" fmla="*/ 742 h 32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0" h="32840">
                    <a:moveTo>
                      <a:pt x="19" y="742"/>
                    </a:moveTo>
                    <a:cubicBezTo>
                      <a:pt x="-457" y="2742"/>
                      <a:pt x="8210" y="6362"/>
                      <a:pt x="14782" y="15029"/>
                    </a:cubicBezTo>
                    <a:cubicBezTo>
                      <a:pt x="21355" y="23697"/>
                      <a:pt x="23260" y="32841"/>
                      <a:pt x="25260" y="32841"/>
                    </a:cubicBezTo>
                    <a:cubicBezTo>
                      <a:pt x="27260" y="32841"/>
                      <a:pt x="28784" y="21411"/>
                      <a:pt x="20402" y="10743"/>
                    </a:cubicBezTo>
                    <a:cubicBezTo>
                      <a:pt x="12020" y="75"/>
                      <a:pt x="114" y="-1163"/>
                      <a:pt x="19" y="742"/>
                    </a:cubicBezTo>
                    <a:close/>
                  </a:path>
                </a:pathLst>
              </a:custGeom>
              <a:solidFill>
                <a:srgbClr val="263238"/>
              </a:solidFill>
              <a:ln w="9525" cap="flat">
                <a:noFill/>
                <a:prstDash val="solid"/>
                <a:miter/>
              </a:ln>
            </p:spPr>
            <p:txBody>
              <a:bodyPr rtlCol="0" anchor="ctr"/>
              <a:lstStyle/>
              <a:p>
                <a:endParaRPr lang="zh-CN" altLang="en-US"/>
              </a:p>
            </p:txBody>
          </p:sp>
          <p:sp>
            <p:nvSpPr>
              <p:cNvPr id="248" name="任意多边形: 形状 247"/>
              <p:cNvSpPr/>
              <p:nvPr/>
            </p:nvSpPr>
            <p:spPr>
              <a:xfrm>
                <a:off x="7343098" y="5411697"/>
                <a:ext cx="17869" cy="35173"/>
              </a:xfrm>
              <a:custGeom>
                <a:avLst/>
                <a:gdLst>
                  <a:gd name="connsiteX0" fmla="*/ 15250 w 17869"/>
                  <a:gd name="connsiteY0" fmla="*/ 35174 h 35173"/>
                  <a:gd name="connsiteX1" fmla="*/ 15250 w 17869"/>
                  <a:gd name="connsiteY1" fmla="*/ 14505 h 35173"/>
                  <a:gd name="connsiteX2" fmla="*/ 105 w 17869"/>
                  <a:gd name="connsiteY2" fmla="*/ 312 h 35173"/>
                  <a:gd name="connsiteX3" fmla="*/ 8773 w 17869"/>
                  <a:gd name="connsiteY3" fmla="*/ 17267 h 35173"/>
                  <a:gd name="connsiteX4" fmla="*/ 15250 w 17869"/>
                  <a:gd name="connsiteY4" fmla="*/ 35174 h 35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9" h="35173">
                    <a:moveTo>
                      <a:pt x="15250" y="35174"/>
                    </a:moveTo>
                    <a:cubicBezTo>
                      <a:pt x="17060" y="35174"/>
                      <a:pt x="20108" y="25649"/>
                      <a:pt x="15250" y="14505"/>
                    </a:cubicBezTo>
                    <a:cubicBezTo>
                      <a:pt x="10392" y="3361"/>
                      <a:pt x="1058" y="-1307"/>
                      <a:pt x="105" y="312"/>
                    </a:cubicBezTo>
                    <a:cubicBezTo>
                      <a:pt x="-847" y="1932"/>
                      <a:pt x="4868" y="8028"/>
                      <a:pt x="8773" y="17267"/>
                    </a:cubicBezTo>
                    <a:cubicBezTo>
                      <a:pt x="12678" y="26506"/>
                      <a:pt x="13250" y="34983"/>
                      <a:pt x="15250" y="35174"/>
                    </a:cubicBezTo>
                    <a:close/>
                  </a:path>
                </a:pathLst>
              </a:custGeom>
              <a:solidFill>
                <a:srgbClr val="263238"/>
              </a:solidFill>
              <a:ln w="9525" cap="flat">
                <a:noFill/>
                <a:prstDash val="solid"/>
                <a:miter/>
              </a:ln>
            </p:spPr>
            <p:txBody>
              <a:bodyPr rtlCol="0" anchor="ctr"/>
              <a:lstStyle/>
              <a:p>
                <a:endParaRPr lang="zh-CN" altLang="en-US"/>
              </a:p>
            </p:txBody>
          </p:sp>
          <p:sp>
            <p:nvSpPr>
              <p:cNvPr id="249" name="任意多边形: 形状 248"/>
              <p:cNvSpPr/>
              <p:nvPr/>
            </p:nvSpPr>
            <p:spPr>
              <a:xfrm>
                <a:off x="7432959" y="5323185"/>
                <a:ext cx="42936" cy="10645"/>
              </a:xfrm>
              <a:custGeom>
                <a:avLst/>
                <a:gdLst>
                  <a:gd name="connsiteX0" fmla="*/ 65 w 42936"/>
                  <a:gd name="connsiteY0" fmla="*/ 7005 h 10645"/>
                  <a:gd name="connsiteX1" fmla="*/ 21496 w 42936"/>
                  <a:gd name="connsiteY1" fmla="*/ 7005 h 10645"/>
                  <a:gd name="connsiteX2" fmla="*/ 42832 w 42936"/>
                  <a:gd name="connsiteY2" fmla="*/ 10243 h 10645"/>
                  <a:gd name="connsiteX3" fmla="*/ 22163 w 42936"/>
                  <a:gd name="connsiteY3" fmla="*/ 51 h 10645"/>
                  <a:gd name="connsiteX4" fmla="*/ 65 w 42936"/>
                  <a:gd name="connsiteY4" fmla="*/ 700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36" h="10645">
                    <a:moveTo>
                      <a:pt x="65" y="7005"/>
                    </a:moveTo>
                    <a:cubicBezTo>
                      <a:pt x="827" y="8910"/>
                      <a:pt x="10161" y="6338"/>
                      <a:pt x="21496" y="7005"/>
                    </a:cubicBezTo>
                    <a:cubicBezTo>
                      <a:pt x="32831" y="7672"/>
                      <a:pt x="41689" y="11958"/>
                      <a:pt x="42832" y="10243"/>
                    </a:cubicBezTo>
                    <a:cubicBezTo>
                      <a:pt x="43975" y="8529"/>
                      <a:pt x="35593" y="718"/>
                      <a:pt x="22163" y="51"/>
                    </a:cubicBezTo>
                    <a:cubicBezTo>
                      <a:pt x="8733" y="-615"/>
                      <a:pt x="-888" y="5385"/>
                      <a:pt x="65" y="7005"/>
                    </a:cubicBezTo>
                    <a:close/>
                  </a:path>
                </a:pathLst>
              </a:custGeom>
              <a:solidFill>
                <a:srgbClr val="263238"/>
              </a:solidFill>
              <a:ln w="9525" cap="flat">
                <a:noFill/>
                <a:prstDash val="solid"/>
                <a:miter/>
              </a:ln>
            </p:spPr>
            <p:txBody>
              <a:bodyPr rtlCol="0" anchor="ctr"/>
              <a:lstStyle/>
              <a:p>
                <a:endParaRPr lang="zh-CN" altLang="en-US"/>
              </a:p>
            </p:txBody>
          </p:sp>
          <p:sp>
            <p:nvSpPr>
              <p:cNvPr id="250" name="任意多边形: 形状 249"/>
              <p:cNvSpPr/>
              <p:nvPr/>
            </p:nvSpPr>
            <p:spPr>
              <a:xfrm>
                <a:off x="7433024" y="5210270"/>
                <a:ext cx="204597" cy="41243"/>
              </a:xfrm>
              <a:custGeom>
                <a:avLst/>
                <a:gdLst>
                  <a:gd name="connsiteX0" fmla="*/ 0 w 204597"/>
                  <a:gd name="connsiteY0" fmla="*/ 0 h 41243"/>
                  <a:gd name="connsiteX1" fmla="*/ 286 w 204597"/>
                  <a:gd name="connsiteY1" fmla="*/ 37909 h 41243"/>
                  <a:gd name="connsiteX2" fmla="*/ 203454 w 204597"/>
                  <a:gd name="connsiteY2" fmla="*/ 41243 h 41243"/>
                  <a:gd name="connsiteX3" fmla="*/ 204597 w 204597"/>
                  <a:gd name="connsiteY3" fmla="*/ 7048 h 41243"/>
                  <a:gd name="connsiteX4" fmla="*/ 0 w 204597"/>
                  <a:gd name="connsiteY4" fmla="*/ 0 h 41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597" h="41243">
                    <a:moveTo>
                      <a:pt x="0" y="0"/>
                    </a:moveTo>
                    <a:lnTo>
                      <a:pt x="286" y="37909"/>
                    </a:lnTo>
                    <a:lnTo>
                      <a:pt x="203454" y="41243"/>
                    </a:lnTo>
                    <a:lnTo>
                      <a:pt x="204597" y="7048"/>
                    </a:lnTo>
                    <a:lnTo>
                      <a:pt x="0" y="0"/>
                    </a:lnTo>
                    <a:close/>
                  </a:path>
                </a:pathLst>
              </a:custGeom>
              <a:solidFill>
                <a:srgbClr val="000000"/>
              </a:solidFill>
              <a:ln w="9525" cap="flat">
                <a:noFill/>
                <a:prstDash val="solid"/>
                <a:miter/>
              </a:ln>
            </p:spPr>
            <p:txBody>
              <a:bodyPr rtlCol="0" anchor="ctr"/>
              <a:lstStyle/>
              <a:p>
                <a:endParaRPr lang="zh-CN" altLang="en-US"/>
              </a:p>
            </p:txBody>
          </p:sp>
          <p:sp>
            <p:nvSpPr>
              <p:cNvPr id="251" name="任意多边形: 形状 250"/>
              <p:cNvSpPr/>
              <p:nvPr/>
            </p:nvSpPr>
            <p:spPr>
              <a:xfrm>
                <a:off x="7433309" y="5254910"/>
                <a:ext cx="63450" cy="33750"/>
              </a:xfrm>
              <a:custGeom>
                <a:avLst/>
                <a:gdLst>
                  <a:gd name="connsiteX0" fmla="*/ 0 w 63450"/>
                  <a:gd name="connsiteY0" fmla="*/ 32322 h 33750"/>
                  <a:gd name="connsiteX1" fmla="*/ 20669 w 63450"/>
                  <a:gd name="connsiteY1" fmla="*/ 32322 h 33750"/>
                  <a:gd name="connsiteX2" fmla="*/ 42577 w 63450"/>
                  <a:gd name="connsiteY2" fmla="*/ 26226 h 33750"/>
                  <a:gd name="connsiteX3" fmla="*/ 54578 w 63450"/>
                  <a:gd name="connsiteY3" fmla="*/ 20225 h 33750"/>
                  <a:gd name="connsiteX4" fmla="*/ 60960 w 63450"/>
                  <a:gd name="connsiteY4" fmla="*/ 15558 h 33750"/>
                  <a:gd name="connsiteX5" fmla="*/ 62199 w 63450"/>
                  <a:gd name="connsiteY5" fmla="*/ 4795 h 33750"/>
                  <a:gd name="connsiteX6" fmla="*/ 53435 w 63450"/>
                  <a:gd name="connsiteY6" fmla="*/ 32 h 33750"/>
                  <a:gd name="connsiteX7" fmla="*/ 45625 w 63450"/>
                  <a:gd name="connsiteY7" fmla="*/ 889 h 33750"/>
                  <a:gd name="connsiteX8" fmla="*/ 32671 w 63450"/>
                  <a:gd name="connsiteY8" fmla="*/ 4985 h 33750"/>
                  <a:gd name="connsiteX9" fmla="*/ 13621 w 63450"/>
                  <a:gd name="connsiteY9" fmla="*/ 16987 h 33750"/>
                  <a:gd name="connsiteX10" fmla="*/ 1048 w 63450"/>
                  <a:gd name="connsiteY10" fmla="*/ 33465 h 33750"/>
                  <a:gd name="connsiteX11" fmla="*/ 16669 w 63450"/>
                  <a:gd name="connsiteY11" fmla="*/ 20892 h 33750"/>
                  <a:gd name="connsiteX12" fmla="*/ 35719 w 63450"/>
                  <a:gd name="connsiteY12" fmla="*/ 11367 h 33750"/>
                  <a:gd name="connsiteX13" fmla="*/ 47720 w 63450"/>
                  <a:gd name="connsiteY13" fmla="*/ 7938 h 33750"/>
                  <a:gd name="connsiteX14" fmla="*/ 57245 w 63450"/>
                  <a:gd name="connsiteY14" fmla="*/ 8986 h 33750"/>
                  <a:gd name="connsiteX15" fmla="*/ 56769 w 63450"/>
                  <a:gd name="connsiteY15" fmla="*/ 11272 h 33750"/>
                  <a:gd name="connsiteX16" fmla="*/ 52102 w 63450"/>
                  <a:gd name="connsiteY16" fmla="*/ 14701 h 33750"/>
                  <a:gd name="connsiteX17" fmla="*/ 40957 w 63450"/>
                  <a:gd name="connsiteY17" fmla="*/ 20702 h 33750"/>
                  <a:gd name="connsiteX18" fmla="*/ 20764 w 63450"/>
                  <a:gd name="connsiteY18" fmla="*/ 27845 h 33750"/>
                  <a:gd name="connsiteX19" fmla="*/ 0 w 63450"/>
                  <a:gd name="connsiteY19" fmla="*/ 32322 h 3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450" h="33750">
                    <a:moveTo>
                      <a:pt x="0" y="32322"/>
                    </a:moveTo>
                    <a:cubicBezTo>
                      <a:pt x="6758" y="34227"/>
                      <a:pt x="13911" y="34227"/>
                      <a:pt x="20669" y="32322"/>
                    </a:cubicBezTo>
                    <a:cubicBezTo>
                      <a:pt x="28195" y="31199"/>
                      <a:pt x="35553" y="29152"/>
                      <a:pt x="42577" y="26226"/>
                    </a:cubicBezTo>
                    <a:cubicBezTo>
                      <a:pt x="46715" y="24514"/>
                      <a:pt x="50726" y="22509"/>
                      <a:pt x="54578" y="20225"/>
                    </a:cubicBezTo>
                    <a:cubicBezTo>
                      <a:pt x="56939" y="19017"/>
                      <a:pt x="59093" y="17442"/>
                      <a:pt x="60960" y="15558"/>
                    </a:cubicBezTo>
                    <a:cubicBezTo>
                      <a:pt x="63743" y="12655"/>
                      <a:pt x="64250" y="8254"/>
                      <a:pt x="62199" y="4795"/>
                    </a:cubicBezTo>
                    <a:cubicBezTo>
                      <a:pt x="60201" y="1904"/>
                      <a:pt x="56948" y="136"/>
                      <a:pt x="53435" y="32"/>
                    </a:cubicBezTo>
                    <a:cubicBezTo>
                      <a:pt x="50803" y="-103"/>
                      <a:pt x="48166" y="187"/>
                      <a:pt x="45625" y="889"/>
                    </a:cubicBezTo>
                    <a:cubicBezTo>
                      <a:pt x="41182" y="1823"/>
                      <a:pt x="36843" y="3195"/>
                      <a:pt x="32671" y="4985"/>
                    </a:cubicBezTo>
                    <a:cubicBezTo>
                      <a:pt x="25732" y="7965"/>
                      <a:pt x="19304" y="12015"/>
                      <a:pt x="13621" y="16987"/>
                    </a:cubicBezTo>
                    <a:cubicBezTo>
                      <a:pt x="4096" y="25655"/>
                      <a:pt x="381" y="33084"/>
                      <a:pt x="1048" y="33465"/>
                    </a:cubicBezTo>
                    <a:cubicBezTo>
                      <a:pt x="1714" y="33846"/>
                      <a:pt x="6763" y="27941"/>
                      <a:pt x="16669" y="20892"/>
                    </a:cubicBezTo>
                    <a:cubicBezTo>
                      <a:pt x="22578" y="16903"/>
                      <a:pt x="28982" y="13701"/>
                      <a:pt x="35719" y="11367"/>
                    </a:cubicBezTo>
                    <a:cubicBezTo>
                      <a:pt x="39615" y="9887"/>
                      <a:pt x="43630" y="8740"/>
                      <a:pt x="47720" y="7938"/>
                    </a:cubicBezTo>
                    <a:cubicBezTo>
                      <a:pt x="52102" y="6986"/>
                      <a:pt x="55817" y="6986"/>
                      <a:pt x="57245" y="8986"/>
                    </a:cubicBezTo>
                    <a:cubicBezTo>
                      <a:pt x="58674" y="10986"/>
                      <a:pt x="57721" y="10034"/>
                      <a:pt x="56769" y="11272"/>
                    </a:cubicBezTo>
                    <a:cubicBezTo>
                      <a:pt x="55391" y="12638"/>
                      <a:pt x="53818" y="13794"/>
                      <a:pt x="52102" y="14701"/>
                    </a:cubicBezTo>
                    <a:cubicBezTo>
                      <a:pt x="48510" y="16921"/>
                      <a:pt x="44788" y="18925"/>
                      <a:pt x="40957" y="20702"/>
                    </a:cubicBezTo>
                    <a:cubicBezTo>
                      <a:pt x="34474" y="23732"/>
                      <a:pt x="27711" y="26124"/>
                      <a:pt x="20764" y="27845"/>
                    </a:cubicBezTo>
                    <a:cubicBezTo>
                      <a:pt x="13740" y="28811"/>
                      <a:pt x="6798" y="30308"/>
                      <a:pt x="0" y="32322"/>
                    </a:cubicBezTo>
                    <a:close/>
                  </a:path>
                </a:pathLst>
              </a:custGeom>
              <a:solidFill>
                <a:srgbClr val="263238"/>
              </a:solidFill>
              <a:ln w="9525" cap="flat">
                <a:noFill/>
                <a:prstDash val="solid"/>
                <a:miter/>
              </a:ln>
            </p:spPr>
            <p:txBody>
              <a:bodyPr rtlCol="0" anchor="ctr"/>
              <a:lstStyle/>
              <a:p>
                <a:endParaRPr lang="zh-CN" altLang="en-US"/>
              </a:p>
            </p:txBody>
          </p:sp>
          <p:sp>
            <p:nvSpPr>
              <p:cNvPr id="252" name="任意多边形: 形状 251"/>
              <p:cNvSpPr/>
              <p:nvPr/>
            </p:nvSpPr>
            <p:spPr>
              <a:xfrm>
                <a:off x="7410073" y="5224081"/>
                <a:ext cx="31967" cy="66103"/>
              </a:xfrm>
              <a:custGeom>
                <a:avLst/>
                <a:gdLst>
                  <a:gd name="connsiteX0" fmla="*/ 25809 w 31967"/>
                  <a:gd name="connsiteY0" fmla="*/ 66104 h 66103"/>
                  <a:gd name="connsiteX1" fmla="*/ 31809 w 31967"/>
                  <a:gd name="connsiteY1" fmla="*/ 46292 h 66103"/>
                  <a:gd name="connsiteX2" fmla="*/ 29523 w 31967"/>
                  <a:gd name="connsiteY2" fmla="*/ 23527 h 66103"/>
                  <a:gd name="connsiteX3" fmla="*/ 24571 w 31967"/>
                  <a:gd name="connsiteY3" fmla="*/ 10859 h 66103"/>
                  <a:gd name="connsiteX4" fmla="*/ 11617 w 31967"/>
                  <a:gd name="connsiteY4" fmla="*/ 0 h 66103"/>
                  <a:gd name="connsiteX5" fmla="*/ 2854 w 31967"/>
                  <a:gd name="connsiteY5" fmla="*/ 5620 h 66103"/>
                  <a:gd name="connsiteX6" fmla="*/ 568 w 31967"/>
                  <a:gd name="connsiteY6" fmla="*/ 13145 h 66103"/>
                  <a:gd name="connsiteX7" fmla="*/ 568 w 31967"/>
                  <a:gd name="connsiteY7" fmla="*/ 27051 h 66103"/>
                  <a:gd name="connsiteX8" fmla="*/ 8854 w 31967"/>
                  <a:gd name="connsiteY8" fmla="*/ 48673 h 66103"/>
                  <a:gd name="connsiteX9" fmla="*/ 25142 w 31967"/>
                  <a:gd name="connsiteY9" fmla="*/ 61532 h 66103"/>
                  <a:gd name="connsiteX10" fmla="*/ 13045 w 31967"/>
                  <a:gd name="connsiteY10" fmla="*/ 46006 h 66103"/>
                  <a:gd name="connsiteX11" fmla="*/ 6949 w 31967"/>
                  <a:gd name="connsiteY11" fmla="*/ 26385 h 66103"/>
                  <a:gd name="connsiteX12" fmla="*/ 7711 w 31967"/>
                  <a:gd name="connsiteY12" fmla="*/ 14478 h 66103"/>
                  <a:gd name="connsiteX13" fmla="*/ 11807 w 31967"/>
                  <a:gd name="connsiteY13" fmla="*/ 7049 h 66103"/>
                  <a:gd name="connsiteX14" fmla="*/ 18855 w 31967"/>
                  <a:gd name="connsiteY14" fmla="*/ 14002 h 66103"/>
                  <a:gd name="connsiteX15" fmla="*/ 23713 w 31967"/>
                  <a:gd name="connsiteY15" fmla="*/ 25337 h 66103"/>
                  <a:gd name="connsiteX16" fmla="*/ 27237 w 31967"/>
                  <a:gd name="connsiteY16" fmla="*/ 46101 h 66103"/>
                  <a:gd name="connsiteX17" fmla="*/ 25809 w 31967"/>
                  <a:gd name="connsiteY17" fmla="*/ 66104 h 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67" h="66103">
                    <a:moveTo>
                      <a:pt x="25809" y="66104"/>
                    </a:moveTo>
                    <a:cubicBezTo>
                      <a:pt x="29837" y="60292"/>
                      <a:pt x="31936" y="53362"/>
                      <a:pt x="31809" y="46292"/>
                    </a:cubicBezTo>
                    <a:cubicBezTo>
                      <a:pt x="32331" y="38629"/>
                      <a:pt x="31558" y="30933"/>
                      <a:pt x="29523" y="23527"/>
                    </a:cubicBezTo>
                    <a:cubicBezTo>
                      <a:pt x="28332" y="19139"/>
                      <a:pt x="26671" y="14892"/>
                      <a:pt x="24571" y="10859"/>
                    </a:cubicBezTo>
                    <a:cubicBezTo>
                      <a:pt x="22461" y="5215"/>
                      <a:pt x="17543" y="1092"/>
                      <a:pt x="11617" y="0"/>
                    </a:cubicBezTo>
                    <a:cubicBezTo>
                      <a:pt x="7840" y="-30"/>
                      <a:pt x="4402" y="2175"/>
                      <a:pt x="2854" y="5620"/>
                    </a:cubicBezTo>
                    <a:cubicBezTo>
                      <a:pt x="1712" y="7997"/>
                      <a:pt x="941" y="10535"/>
                      <a:pt x="568" y="13145"/>
                    </a:cubicBezTo>
                    <a:cubicBezTo>
                      <a:pt x="-189" y="17750"/>
                      <a:pt x="-189" y="22447"/>
                      <a:pt x="568" y="27051"/>
                    </a:cubicBezTo>
                    <a:cubicBezTo>
                      <a:pt x="1509" y="34830"/>
                      <a:pt x="4356" y="42257"/>
                      <a:pt x="8854" y="48673"/>
                    </a:cubicBezTo>
                    <a:cubicBezTo>
                      <a:pt x="16664" y="59532"/>
                      <a:pt x="25046" y="62199"/>
                      <a:pt x="25142" y="61532"/>
                    </a:cubicBezTo>
                    <a:cubicBezTo>
                      <a:pt x="25237" y="60865"/>
                      <a:pt x="18951" y="56484"/>
                      <a:pt x="13045" y="46006"/>
                    </a:cubicBezTo>
                    <a:cubicBezTo>
                      <a:pt x="9623" y="39981"/>
                      <a:pt x="7544" y="33288"/>
                      <a:pt x="6949" y="26385"/>
                    </a:cubicBezTo>
                    <a:cubicBezTo>
                      <a:pt x="6639" y="22400"/>
                      <a:pt x="6895" y="18391"/>
                      <a:pt x="7711" y="14478"/>
                    </a:cubicBezTo>
                    <a:cubicBezTo>
                      <a:pt x="8473" y="10097"/>
                      <a:pt x="10187" y="6573"/>
                      <a:pt x="11807" y="7049"/>
                    </a:cubicBezTo>
                    <a:cubicBezTo>
                      <a:pt x="13426" y="7525"/>
                      <a:pt x="17236" y="10478"/>
                      <a:pt x="18855" y="14002"/>
                    </a:cubicBezTo>
                    <a:cubicBezTo>
                      <a:pt x="20778" y="17643"/>
                      <a:pt x="22403" y="21434"/>
                      <a:pt x="23713" y="25337"/>
                    </a:cubicBezTo>
                    <a:cubicBezTo>
                      <a:pt x="25826" y="32066"/>
                      <a:pt x="27011" y="39052"/>
                      <a:pt x="27237" y="46101"/>
                    </a:cubicBezTo>
                    <a:cubicBezTo>
                      <a:pt x="27047" y="58293"/>
                      <a:pt x="24761" y="65723"/>
                      <a:pt x="25809" y="66104"/>
                    </a:cubicBezTo>
                    <a:close/>
                  </a:path>
                </a:pathLst>
              </a:custGeom>
              <a:solidFill>
                <a:srgbClr val="263238"/>
              </a:solidFill>
              <a:ln w="9525" cap="flat">
                <a:noFill/>
                <a:prstDash val="solid"/>
                <a:miter/>
              </a:ln>
            </p:spPr>
            <p:txBody>
              <a:bodyPr rtlCol="0" anchor="ctr"/>
              <a:lstStyle/>
              <a:p>
                <a:endParaRPr lang="zh-CN" altLang="en-US"/>
              </a:p>
            </p:txBody>
          </p:sp>
          <p:sp>
            <p:nvSpPr>
              <p:cNvPr id="253" name="任意多边形: 形状 252"/>
              <p:cNvSpPr/>
              <p:nvPr/>
            </p:nvSpPr>
            <p:spPr>
              <a:xfrm>
                <a:off x="7304913" y="3594353"/>
                <a:ext cx="503352" cy="1643729"/>
              </a:xfrm>
              <a:custGeom>
                <a:avLst/>
                <a:gdLst>
                  <a:gd name="connsiteX0" fmla="*/ 464344 w 503352"/>
                  <a:gd name="connsiteY0" fmla="*/ 0 h 1643729"/>
                  <a:gd name="connsiteX1" fmla="*/ 0 w 503352"/>
                  <a:gd name="connsiteY1" fmla="*/ 12764 h 1643729"/>
                  <a:gd name="connsiteX2" fmla="*/ 66675 w 503352"/>
                  <a:gd name="connsiteY2" fmla="*/ 838962 h 1643729"/>
                  <a:gd name="connsiteX3" fmla="*/ 108013 w 503352"/>
                  <a:gd name="connsiteY3" fmla="*/ 1635347 h 1643729"/>
                  <a:gd name="connsiteX4" fmla="*/ 348901 w 503352"/>
                  <a:gd name="connsiteY4" fmla="*/ 1643729 h 1643729"/>
                  <a:gd name="connsiteX5" fmla="*/ 362045 w 503352"/>
                  <a:gd name="connsiteY5" fmla="*/ 946785 h 1643729"/>
                  <a:gd name="connsiteX6" fmla="*/ 410337 w 503352"/>
                  <a:gd name="connsiteY6" fmla="*/ 618744 h 1643729"/>
                  <a:gd name="connsiteX7" fmla="*/ 474250 w 503352"/>
                  <a:gd name="connsiteY7" fmla="*/ 357854 h 1643729"/>
                  <a:gd name="connsiteX8" fmla="*/ 502063 w 503352"/>
                  <a:gd name="connsiteY8" fmla="*/ 230981 h 1643729"/>
                  <a:gd name="connsiteX9" fmla="*/ 464344 w 503352"/>
                  <a:gd name="connsiteY9" fmla="*/ 0 h 164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352" h="1643729">
                    <a:moveTo>
                      <a:pt x="464344" y="0"/>
                    </a:moveTo>
                    <a:lnTo>
                      <a:pt x="0" y="12764"/>
                    </a:lnTo>
                    <a:lnTo>
                      <a:pt x="66675" y="838962"/>
                    </a:lnTo>
                    <a:lnTo>
                      <a:pt x="108013" y="1635347"/>
                    </a:lnTo>
                    <a:lnTo>
                      <a:pt x="348901" y="1643729"/>
                    </a:lnTo>
                    <a:cubicBezTo>
                      <a:pt x="361188" y="1489996"/>
                      <a:pt x="362045" y="946785"/>
                      <a:pt x="362045" y="946785"/>
                    </a:cubicBezTo>
                    <a:lnTo>
                      <a:pt x="410337" y="618744"/>
                    </a:lnTo>
                    <a:cubicBezTo>
                      <a:pt x="421576" y="530257"/>
                      <a:pt x="457105" y="437293"/>
                      <a:pt x="474250" y="357854"/>
                    </a:cubicBezTo>
                    <a:cubicBezTo>
                      <a:pt x="484251" y="311277"/>
                      <a:pt x="498919" y="250793"/>
                      <a:pt x="502063" y="230981"/>
                    </a:cubicBezTo>
                    <a:cubicBezTo>
                      <a:pt x="511683" y="172593"/>
                      <a:pt x="464344" y="0"/>
                      <a:pt x="464344" y="0"/>
                    </a:cubicBezTo>
                    <a:close/>
                  </a:path>
                </a:pathLst>
              </a:custGeom>
              <a:solidFill>
                <a:srgbClr val="263238"/>
              </a:solidFill>
              <a:ln w="9525" cap="flat">
                <a:noFill/>
                <a:prstDash val="solid"/>
                <a:miter/>
              </a:ln>
            </p:spPr>
            <p:txBody>
              <a:bodyPr rtlCol="0" anchor="ctr"/>
              <a:lstStyle/>
              <a:p>
                <a:endParaRPr lang="zh-CN" altLang="en-US"/>
              </a:p>
            </p:txBody>
          </p:sp>
          <p:sp>
            <p:nvSpPr>
              <p:cNvPr id="254" name="任意多边形: 形状 253"/>
              <p:cNvSpPr/>
              <p:nvPr/>
            </p:nvSpPr>
            <p:spPr>
              <a:xfrm>
                <a:off x="7317906" y="3797236"/>
                <a:ext cx="96145" cy="1426750"/>
              </a:xfrm>
              <a:custGeom>
                <a:avLst/>
                <a:gdLst>
                  <a:gd name="connsiteX0" fmla="*/ 14058 w 96145"/>
                  <a:gd name="connsiteY0" fmla="*/ 0 h 1426750"/>
                  <a:gd name="connsiteX1" fmla="*/ 14058 w 96145"/>
                  <a:gd name="connsiteY1" fmla="*/ 3715 h 1426750"/>
                  <a:gd name="connsiteX2" fmla="*/ 14058 w 96145"/>
                  <a:gd name="connsiteY2" fmla="*/ 14574 h 1426750"/>
                  <a:gd name="connsiteX3" fmla="*/ 12438 w 96145"/>
                  <a:gd name="connsiteY3" fmla="*/ 56293 h 1426750"/>
                  <a:gd name="connsiteX4" fmla="*/ 9962 w 96145"/>
                  <a:gd name="connsiteY4" fmla="*/ 122301 h 1426750"/>
                  <a:gd name="connsiteX5" fmla="*/ 7295 w 96145"/>
                  <a:gd name="connsiteY5" fmla="*/ 209741 h 1426750"/>
                  <a:gd name="connsiteX6" fmla="*/ 4913 w 96145"/>
                  <a:gd name="connsiteY6" fmla="*/ 437388 h 1426750"/>
                  <a:gd name="connsiteX7" fmla="*/ 12438 w 96145"/>
                  <a:gd name="connsiteY7" fmla="*/ 715994 h 1426750"/>
                  <a:gd name="connsiteX8" fmla="*/ 33488 w 96145"/>
                  <a:gd name="connsiteY8" fmla="*/ 994029 h 1426750"/>
                  <a:gd name="connsiteX9" fmla="*/ 47395 w 96145"/>
                  <a:gd name="connsiteY9" fmla="*/ 1114901 h 1426750"/>
                  <a:gd name="connsiteX10" fmla="*/ 54443 w 96145"/>
                  <a:gd name="connsiteY10" fmla="*/ 1169575 h 1426750"/>
                  <a:gd name="connsiteX11" fmla="*/ 61873 w 96145"/>
                  <a:gd name="connsiteY11" fmla="*/ 1219867 h 1426750"/>
                  <a:gd name="connsiteX12" fmla="*/ 75494 w 96145"/>
                  <a:gd name="connsiteY12" fmla="*/ 1306259 h 1426750"/>
                  <a:gd name="connsiteX13" fmla="*/ 86924 w 96145"/>
                  <a:gd name="connsiteY13" fmla="*/ 1371315 h 1426750"/>
                  <a:gd name="connsiteX14" fmla="*/ 94258 w 96145"/>
                  <a:gd name="connsiteY14" fmla="*/ 1412367 h 1426750"/>
                  <a:gd name="connsiteX15" fmla="*/ 96068 w 96145"/>
                  <a:gd name="connsiteY15" fmla="*/ 1423035 h 1426750"/>
                  <a:gd name="connsiteX16" fmla="*/ 96068 w 96145"/>
                  <a:gd name="connsiteY16" fmla="*/ 1426750 h 1426750"/>
                  <a:gd name="connsiteX17" fmla="*/ 95115 w 96145"/>
                  <a:gd name="connsiteY17" fmla="*/ 1423131 h 1426750"/>
                  <a:gd name="connsiteX18" fmla="*/ 92925 w 96145"/>
                  <a:gd name="connsiteY18" fmla="*/ 1412558 h 1426750"/>
                  <a:gd name="connsiteX19" fmla="*/ 84638 w 96145"/>
                  <a:gd name="connsiteY19" fmla="*/ 1371600 h 1426750"/>
                  <a:gd name="connsiteX20" fmla="*/ 72446 w 96145"/>
                  <a:gd name="connsiteY20" fmla="*/ 1306640 h 1426750"/>
                  <a:gd name="connsiteX21" fmla="*/ 58063 w 96145"/>
                  <a:gd name="connsiteY21" fmla="*/ 1220343 h 1426750"/>
                  <a:gd name="connsiteX22" fmla="*/ 50348 w 96145"/>
                  <a:gd name="connsiteY22" fmla="*/ 1170051 h 1426750"/>
                  <a:gd name="connsiteX23" fmla="*/ 43013 w 96145"/>
                  <a:gd name="connsiteY23" fmla="*/ 1115378 h 1426750"/>
                  <a:gd name="connsiteX24" fmla="*/ 28631 w 96145"/>
                  <a:gd name="connsiteY24" fmla="*/ 994410 h 1426750"/>
                  <a:gd name="connsiteX25" fmla="*/ 7199 w 96145"/>
                  <a:gd name="connsiteY25" fmla="*/ 716280 h 1426750"/>
                  <a:gd name="connsiteX26" fmla="*/ 56 w 96145"/>
                  <a:gd name="connsiteY26" fmla="*/ 437388 h 1426750"/>
                  <a:gd name="connsiteX27" fmla="*/ 3485 w 96145"/>
                  <a:gd name="connsiteY27" fmla="*/ 209646 h 1426750"/>
                  <a:gd name="connsiteX28" fmla="*/ 6818 w 96145"/>
                  <a:gd name="connsiteY28" fmla="*/ 122206 h 1426750"/>
                  <a:gd name="connsiteX29" fmla="*/ 10057 w 96145"/>
                  <a:gd name="connsiteY29" fmla="*/ 56198 h 1426750"/>
                  <a:gd name="connsiteX30" fmla="*/ 12629 w 96145"/>
                  <a:gd name="connsiteY30" fmla="*/ 14478 h 1426750"/>
                  <a:gd name="connsiteX31" fmla="*/ 13391 w 96145"/>
                  <a:gd name="connsiteY31" fmla="*/ 3715 h 1426750"/>
                  <a:gd name="connsiteX32" fmla="*/ 14058 w 96145"/>
                  <a:gd name="connsiteY32" fmla="*/ 0 h 142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6145" h="1426750">
                    <a:moveTo>
                      <a:pt x="14058" y="0"/>
                    </a:moveTo>
                    <a:cubicBezTo>
                      <a:pt x="14163" y="1236"/>
                      <a:pt x="14163" y="2479"/>
                      <a:pt x="14058" y="3715"/>
                    </a:cubicBezTo>
                    <a:cubicBezTo>
                      <a:pt x="14058" y="6382"/>
                      <a:pt x="14058" y="10001"/>
                      <a:pt x="14058" y="14574"/>
                    </a:cubicBezTo>
                    <a:cubicBezTo>
                      <a:pt x="14058" y="24099"/>
                      <a:pt x="13105" y="38386"/>
                      <a:pt x="12438" y="56293"/>
                    </a:cubicBezTo>
                    <a:cubicBezTo>
                      <a:pt x="11771" y="74200"/>
                      <a:pt x="10724" y="96584"/>
                      <a:pt x="9962" y="122301"/>
                    </a:cubicBezTo>
                    <a:cubicBezTo>
                      <a:pt x="9200" y="148019"/>
                      <a:pt x="7866" y="177356"/>
                      <a:pt x="7295" y="209741"/>
                    </a:cubicBezTo>
                    <a:cubicBezTo>
                      <a:pt x="5485" y="274511"/>
                      <a:pt x="4533" y="351663"/>
                      <a:pt x="4913" y="437388"/>
                    </a:cubicBezTo>
                    <a:cubicBezTo>
                      <a:pt x="5294" y="523113"/>
                      <a:pt x="7580" y="617220"/>
                      <a:pt x="12438" y="715994"/>
                    </a:cubicBezTo>
                    <a:cubicBezTo>
                      <a:pt x="17296" y="814769"/>
                      <a:pt x="24916" y="908781"/>
                      <a:pt x="33488" y="994029"/>
                    </a:cubicBezTo>
                    <a:cubicBezTo>
                      <a:pt x="38156" y="1036606"/>
                      <a:pt x="42251" y="1077087"/>
                      <a:pt x="47395" y="1114901"/>
                    </a:cubicBezTo>
                    <a:cubicBezTo>
                      <a:pt x="49871" y="1133951"/>
                      <a:pt x="51967" y="1152049"/>
                      <a:pt x="54443" y="1169575"/>
                    </a:cubicBezTo>
                    <a:cubicBezTo>
                      <a:pt x="56920" y="1187101"/>
                      <a:pt x="59492" y="1203865"/>
                      <a:pt x="61873" y="1219867"/>
                    </a:cubicBezTo>
                    <a:cubicBezTo>
                      <a:pt x="66254" y="1251966"/>
                      <a:pt x="71398" y="1280827"/>
                      <a:pt x="75494" y="1306259"/>
                    </a:cubicBezTo>
                    <a:cubicBezTo>
                      <a:pt x="79590" y="1331691"/>
                      <a:pt x="83495" y="1353884"/>
                      <a:pt x="86924" y="1371315"/>
                    </a:cubicBezTo>
                    <a:lnTo>
                      <a:pt x="94258" y="1412367"/>
                    </a:lnTo>
                    <a:cubicBezTo>
                      <a:pt x="95020" y="1416939"/>
                      <a:pt x="95687" y="1420464"/>
                      <a:pt x="96068" y="1423035"/>
                    </a:cubicBezTo>
                    <a:cubicBezTo>
                      <a:pt x="96171" y="1424271"/>
                      <a:pt x="96171" y="1425514"/>
                      <a:pt x="96068" y="1426750"/>
                    </a:cubicBezTo>
                    <a:cubicBezTo>
                      <a:pt x="95659" y="1425570"/>
                      <a:pt x="95340" y="1424360"/>
                      <a:pt x="95115" y="1423131"/>
                    </a:cubicBezTo>
                    <a:cubicBezTo>
                      <a:pt x="94639" y="1420559"/>
                      <a:pt x="93877" y="1417034"/>
                      <a:pt x="92925" y="1412558"/>
                    </a:cubicBezTo>
                    <a:cubicBezTo>
                      <a:pt x="90924" y="1403033"/>
                      <a:pt x="88162" y="1389222"/>
                      <a:pt x="84638" y="1371600"/>
                    </a:cubicBezTo>
                    <a:cubicBezTo>
                      <a:pt x="81113" y="1353979"/>
                      <a:pt x="76732" y="1332072"/>
                      <a:pt x="72446" y="1306640"/>
                    </a:cubicBezTo>
                    <a:cubicBezTo>
                      <a:pt x="68159" y="1281208"/>
                      <a:pt x="62921" y="1252443"/>
                      <a:pt x="58063" y="1220343"/>
                    </a:cubicBezTo>
                    <a:cubicBezTo>
                      <a:pt x="55586" y="1204341"/>
                      <a:pt x="53015" y="1187577"/>
                      <a:pt x="50348" y="1170051"/>
                    </a:cubicBezTo>
                    <a:cubicBezTo>
                      <a:pt x="47776" y="1152525"/>
                      <a:pt x="45585" y="1134237"/>
                      <a:pt x="43013" y="1115378"/>
                    </a:cubicBezTo>
                    <a:cubicBezTo>
                      <a:pt x="37679" y="1077278"/>
                      <a:pt x="33488" y="1037082"/>
                      <a:pt x="28631" y="994410"/>
                    </a:cubicBezTo>
                    <a:cubicBezTo>
                      <a:pt x="19868" y="909161"/>
                      <a:pt x="12248" y="815150"/>
                      <a:pt x="7199" y="716280"/>
                    </a:cubicBezTo>
                    <a:cubicBezTo>
                      <a:pt x="2151" y="617411"/>
                      <a:pt x="437" y="523113"/>
                      <a:pt x="56" y="437388"/>
                    </a:cubicBezTo>
                    <a:cubicBezTo>
                      <a:pt x="-325" y="351663"/>
                      <a:pt x="1294" y="274416"/>
                      <a:pt x="3485" y="209646"/>
                    </a:cubicBezTo>
                    <a:cubicBezTo>
                      <a:pt x="4247" y="177260"/>
                      <a:pt x="5771" y="147924"/>
                      <a:pt x="6818" y="122206"/>
                    </a:cubicBezTo>
                    <a:cubicBezTo>
                      <a:pt x="7866" y="96489"/>
                      <a:pt x="9009" y="74581"/>
                      <a:pt x="10057" y="56198"/>
                    </a:cubicBezTo>
                    <a:cubicBezTo>
                      <a:pt x="11105" y="37815"/>
                      <a:pt x="12057" y="24289"/>
                      <a:pt x="12629" y="14478"/>
                    </a:cubicBezTo>
                    <a:cubicBezTo>
                      <a:pt x="12629" y="9906"/>
                      <a:pt x="13200" y="6382"/>
                      <a:pt x="13391" y="3715"/>
                    </a:cubicBezTo>
                    <a:cubicBezTo>
                      <a:pt x="13507" y="2460"/>
                      <a:pt x="13730" y="1217"/>
                      <a:pt x="14058" y="0"/>
                    </a:cubicBezTo>
                    <a:close/>
                  </a:path>
                </a:pathLst>
              </a:custGeom>
              <a:solidFill>
                <a:srgbClr val="455A64"/>
              </a:solidFill>
              <a:ln w="9525" cap="flat">
                <a:noFill/>
                <a:prstDash val="solid"/>
                <a:miter/>
              </a:ln>
            </p:spPr>
            <p:txBody>
              <a:bodyPr rtlCol="0" anchor="ctr"/>
              <a:lstStyle/>
              <a:p>
                <a:endParaRPr lang="zh-CN" altLang="en-US"/>
              </a:p>
            </p:txBody>
          </p:sp>
          <p:sp>
            <p:nvSpPr>
              <p:cNvPr id="255" name="任意多边形: 形状 254"/>
              <p:cNvSpPr/>
              <p:nvPr/>
            </p:nvSpPr>
            <p:spPr>
              <a:xfrm>
                <a:off x="6855047" y="2565368"/>
                <a:ext cx="212598" cy="204311"/>
              </a:xfrm>
              <a:custGeom>
                <a:avLst/>
                <a:gdLst>
                  <a:gd name="connsiteX0" fmla="*/ 212598 w 212598"/>
                  <a:gd name="connsiteY0" fmla="*/ 126968 h 204311"/>
                  <a:gd name="connsiteX1" fmla="*/ 93726 w 212598"/>
                  <a:gd name="connsiteY1" fmla="*/ 0 h 204311"/>
                  <a:gd name="connsiteX2" fmla="*/ 0 w 212598"/>
                  <a:gd name="connsiteY2" fmla="*/ 65627 h 204311"/>
                  <a:gd name="connsiteX3" fmla="*/ 93726 w 212598"/>
                  <a:gd name="connsiteY3" fmla="*/ 204311 h 204311"/>
                  <a:gd name="connsiteX4" fmla="*/ 212598 w 212598"/>
                  <a:gd name="connsiteY4" fmla="*/ 126968 h 204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598" h="204311">
                    <a:moveTo>
                      <a:pt x="212598" y="126968"/>
                    </a:moveTo>
                    <a:lnTo>
                      <a:pt x="93726" y="0"/>
                    </a:lnTo>
                    <a:lnTo>
                      <a:pt x="0" y="65627"/>
                    </a:lnTo>
                    <a:lnTo>
                      <a:pt x="93726" y="204311"/>
                    </a:lnTo>
                    <a:lnTo>
                      <a:pt x="212598" y="126968"/>
                    </a:lnTo>
                    <a:close/>
                  </a:path>
                </a:pathLst>
              </a:custGeom>
              <a:solidFill>
                <a:srgbClr val="FFD3C1"/>
              </a:solidFill>
              <a:ln w="9525" cap="flat">
                <a:noFill/>
                <a:prstDash val="solid"/>
                <a:miter/>
              </a:ln>
            </p:spPr>
            <p:txBody>
              <a:bodyPr rtlCol="0" anchor="ctr"/>
              <a:lstStyle/>
              <a:p>
                <a:endParaRPr lang="zh-CN" altLang="en-US"/>
              </a:p>
            </p:txBody>
          </p:sp>
          <p:sp>
            <p:nvSpPr>
              <p:cNvPr id="256" name="任意多边形: 形状 255"/>
              <p:cNvSpPr/>
              <p:nvPr/>
            </p:nvSpPr>
            <p:spPr>
              <a:xfrm>
                <a:off x="7253668" y="2654903"/>
                <a:ext cx="633025" cy="1014412"/>
              </a:xfrm>
              <a:custGeom>
                <a:avLst/>
                <a:gdLst>
                  <a:gd name="connsiteX0" fmla="*/ 565785 w 633025"/>
                  <a:gd name="connsiteY0" fmla="*/ 84296 h 1014412"/>
                  <a:gd name="connsiteX1" fmla="*/ 560070 w 633025"/>
                  <a:gd name="connsiteY1" fmla="*/ 3810 h 1014412"/>
                  <a:gd name="connsiteX2" fmla="*/ 291560 w 633025"/>
                  <a:gd name="connsiteY2" fmla="*/ 0 h 1014412"/>
                  <a:gd name="connsiteX3" fmla="*/ 289274 w 633025"/>
                  <a:gd name="connsiteY3" fmla="*/ 101060 h 1014412"/>
                  <a:gd name="connsiteX4" fmla="*/ 109538 w 633025"/>
                  <a:gd name="connsiteY4" fmla="*/ 403479 h 1014412"/>
                  <a:gd name="connsiteX5" fmla="*/ 0 w 633025"/>
                  <a:gd name="connsiteY5" fmla="*/ 1014413 h 1014412"/>
                  <a:gd name="connsiteX6" fmla="*/ 549497 w 633025"/>
                  <a:gd name="connsiteY6" fmla="*/ 1014413 h 1014412"/>
                  <a:gd name="connsiteX7" fmla="*/ 504730 w 633025"/>
                  <a:gd name="connsiteY7" fmla="*/ 707898 h 1014412"/>
                  <a:gd name="connsiteX8" fmla="*/ 626840 w 633025"/>
                  <a:gd name="connsiteY8" fmla="*/ 343567 h 1014412"/>
                  <a:gd name="connsiteX9" fmla="*/ 565785 w 633025"/>
                  <a:gd name="connsiteY9" fmla="*/ 84296 h 1014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025" h="1014412">
                    <a:moveTo>
                      <a:pt x="565785" y="84296"/>
                    </a:moveTo>
                    <a:lnTo>
                      <a:pt x="560070" y="3810"/>
                    </a:lnTo>
                    <a:lnTo>
                      <a:pt x="291560" y="0"/>
                    </a:lnTo>
                    <a:lnTo>
                      <a:pt x="289274" y="101060"/>
                    </a:lnTo>
                    <a:cubicBezTo>
                      <a:pt x="289274" y="101060"/>
                      <a:pt x="157448" y="243935"/>
                      <a:pt x="109538" y="403479"/>
                    </a:cubicBezTo>
                    <a:cubicBezTo>
                      <a:pt x="29146" y="672275"/>
                      <a:pt x="0" y="1014413"/>
                      <a:pt x="0" y="1014413"/>
                    </a:cubicBezTo>
                    <a:lnTo>
                      <a:pt x="549497" y="1014413"/>
                    </a:lnTo>
                    <a:cubicBezTo>
                      <a:pt x="543782" y="919734"/>
                      <a:pt x="504730" y="707898"/>
                      <a:pt x="504730" y="707898"/>
                    </a:cubicBezTo>
                    <a:lnTo>
                      <a:pt x="626840" y="343567"/>
                    </a:lnTo>
                    <a:cubicBezTo>
                      <a:pt x="657225" y="212598"/>
                      <a:pt x="565785" y="84296"/>
                      <a:pt x="565785" y="84296"/>
                    </a:cubicBezTo>
                    <a:close/>
                  </a:path>
                </a:pathLst>
              </a:custGeom>
              <a:solidFill>
                <a:srgbClr val="C53F3F"/>
              </a:solidFill>
              <a:ln w="9525" cap="flat">
                <a:noFill/>
                <a:prstDash val="solid"/>
                <a:miter/>
              </a:ln>
            </p:spPr>
            <p:txBody>
              <a:bodyPr rtlCol="0" anchor="ctr"/>
              <a:lstStyle/>
              <a:p>
                <a:endParaRPr lang="zh-CN" altLang="en-US"/>
              </a:p>
            </p:txBody>
          </p:sp>
          <p:sp>
            <p:nvSpPr>
              <p:cNvPr id="257" name="任意多边形: 形状 256"/>
              <p:cNvSpPr/>
              <p:nvPr/>
            </p:nvSpPr>
            <p:spPr>
              <a:xfrm>
                <a:off x="7154608" y="3065049"/>
                <a:ext cx="588644" cy="77487"/>
              </a:xfrm>
              <a:custGeom>
                <a:avLst/>
                <a:gdLst>
                  <a:gd name="connsiteX0" fmla="*/ 0 w 588644"/>
                  <a:gd name="connsiteY0" fmla="*/ 37910 h 77487"/>
                  <a:gd name="connsiteX1" fmla="*/ 4572 w 588644"/>
                  <a:gd name="connsiteY1" fmla="*/ 42005 h 77487"/>
                  <a:gd name="connsiteX2" fmla="*/ 18574 w 588644"/>
                  <a:gd name="connsiteY2" fmla="*/ 52864 h 77487"/>
                  <a:gd name="connsiteX3" fmla="*/ 78772 w 588644"/>
                  <a:gd name="connsiteY3" fmla="*/ 76009 h 77487"/>
                  <a:gd name="connsiteX4" fmla="*/ 123539 w 588644"/>
                  <a:gd name="connsiteY4" fmla="*/ 75533 h 77487"/>
                  <a:gd name="connsiteX5" fmla="*/ 174403 w 588644"/>
                  <a:gd name="connsiteY5" fmla="*/ 69152 h 77487"/>
                  <a:gd name="connsiteX6" fmla="*/ 290798 w 588644"/>
                  <a:gd name="connsiteY6" fmla="*/ 51245 h 77487"/>
                  <a:gd name="connsiteX7" fmla="*/ 501301 w 588644"/>
                  <a:gd name="connsiteY7" fmla="*/ 14383 h 77487"/>
                  <a:gd name="connsiteX8" fmla="*/ 565213 w 588644"/>
                  <a:gd name="connsiteY8" fmla="*/ 3905 h 77487"/>
                  <a:gd name="connsiteX9" fmla="*/ 582644 w 588644"/>
                  <a:gd name="connsiteY9" fmla="*/ 1143 h 77487"/>
                  <a:gd name="connsiteX10" fmla="*/ 588645 w 588644"/>
                  <a:gd name="connsiteY10" fmla="*/ 0 h 77487"/>
                  <a:gd name="connsiteX11" fmla="*/ 582549 w 588644"/>
                  <a:gd name="connsiteY11" fmla="*/ 762 h 77487"/>
                  <a:gd name="connsiteX12" fmla="*/ 565118 w 588644"/>
                  <a:gd name="connsiteY12" fmla="*/ 3143 h 77487"/>
                  <a:gd name="connsiteX13" fmla="*/ 501015 w 588644"/>
                  <a:gd name="connsiteY13" fmla="*/ 12668 h 77487"/>
                  <a:gd name="connsiteX14" fmla="*/ 290417 w 588644"/>
                  <a:gd name="connsiteY14" fmla="*/ 49054 h 77487"/>
                  <a:gd name="connsiteX15" fmla="*/ 174212 w 588644"/>
                  <a:gd name="connsiteY15" fmla="*/ 67056 h 77487"/>
                  <a:gd name="connsiteX16" fmla="*/ 123253 w 588644"/>
                  <a:gd name="connsiteY16" fmla="*/ 73628 h 77487"/>
                  <a:gd name="connsiteX17" fmla="*/ 18954 w 588644"/>
                  <a:gd name="connsiteY17" fmla="*/ 52007 h 77487"/>
                  <a:gd name="connsiteX18" fmla="*/ 4857 w 588644"/>
                  <a:gd name="connsiteY18" fmla="*/ 41529 h 77487"/>
                  <a:gd name="connsiteX19" fmla="*/ 0 w 588644"/>
                  <a:gd name="connsiteY19" fmla="*/ 37910 h 7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644" h="77487">
                    <a:moveTo>
                      <a:pt x="0" y="37910"/>
                    </a:moveTo>
                    <a:cubicBezTo>
                      <a:pt x="0" y="37910"/>
                      <a:pt x="1524" y="39433"/>
                      <a:pt x="4572" y="42005"/>
                    </a:cubicBezTo>
                    <a:cubicBezTo>
                      <a:pt x="8951" y="45982"/>
                      <a:pt x="13632" y="49612"/>
                      <a:pt x="18574" y="52864"/>
                    </a:cubicBezTo>
                    <a:cubicBezTo>
                      <a:pt x="36630" y="65034"/>
                      <a:pt x="57213" y="72947"/>
                      <a:pt x="78772" y="76009"/>
                    </a:cubicBezTo>
                    <a:cubicBezTo>
                      <a:pt x="93631" y="78129"/>
                      <a:pt x="108728" y="77968"/>
                      <a:pt x="123539" y="75533"/>
                    </a:cubicBezTo>
                    <a:cubicBezTo>
                      <a:pt x="139446" y="73724"/>
                      <a:pt x="156496" y="71533"/>
                      <a:pt x="174403" y="69152"/>
                    </a:cubicBezTo>
                    <a:cubicBezTo>
                      <a:pt x="210312" y="64294"/>
                      <a:pt x="249650" y="58198"/>
                      <a:pt x="290798" y="51245"/>
                    </a:cubicBezTo>
                    <a:lnTo>
                      <a:pt x="501301" y="14383"/>
                    </a:lnTo>
                    <a:lnTo>
                      <a:pt x="565213" y="3905"/>
                    </a:lnTo>
                    <a:lnTo>
                      <a:pt x="582644" y="1143"/>
                    </a:lnTo>
                    <a:lnTo>
                      <a:pt x="588645" y="0"/>
                    </a:lnTo>
                    <a:lnTo>
                      <a:pt x="582549" y="762"/>
                    </a:lnTo>
                    <a:lnTo>
                      <a:pt x="565118" y="3143"/>
                    </a:lnTo>
                    <a:cubicBezTo>
                      <a:pt x="549973" y="5239"/>
                      <a:pt x="528066" y="8573"/>
                      <a:pt x="501015" y="12668"/>
                    </a:cubicBezTo>
                    <a:cubicBezTo>
                      <a:pt x="447008" y="21336"/>
                      <a:pt x="372713" y="35052"/>
                      <a:pt x="290417" y="49054"/>
                    </a:cubicBezTo>
                    <a:cubicBezTo>
                      <a:pt x="249269" y="56007"/>
                      <a:pt x="210026" y="62103"/>
                      <a:pt x="174212" y="67056"/>
                    </a:cubicBezTo>
                    <a:cubicBezTo>
                      <a:pt x="156305" y="69437"/>
                      <a:pt x="139255" y="71723"/>
                      <a:pt x="123253" y="73628"/>
                    </a:cubicBezTo>
                    <a:cubicBezTo>
                      <a:pt x="87006" y="79716"/>
                      <a:pt x="49794" y="72002"/>
                      <a:pt x="18954" y="52007"/>
                    </a:cubicBezTo>
                    <a:cubicBezTo>
                      <a:pt x="14066" y="48777"/>
                      <a:pt x="9360" y="45279"/>
                      <a:pt x="4857" y="41529"/>
                    </a:cubicBezTo>
                    <a:cubicBezTo>
                      <a:pt x="1714" y="39148"/>
                      <a:pt x="0" y="37910"/>
                      <a:pt x="0" y="37910"/>
                    </a:cubicBezTo>
                    <a:close/>
                  </a:path>
                </a:pathLst>
              </a:custGeom>
              <a:solidFill>
                <a:srgbClr val="263238"/>
              </a:solidFill>
              <a:ln w="9525" cap="flat">
                <a:noFill/>
                <a:prstDash val="solid"/>
                <a:miter/>
              </a:ln>
            </p:spPr>
            <p:txBody>
              <a:bodyPr rtlCol="0" anchor="ctr"/>
              <a:lstStyle/>
              <a:p>
                <a:endParaRPr lang="zh-CN" altLang="en-US"/>
              </a:p>
            </p:txBody>
          </p:sp>
          <p:sp>
            <p:nvSpPr>
              <p:cNvPr id="258" name="任意多边形: 形状 257"/>
              <p:cNvSpPr/>
              <p:nvPr/>
            </p:nvSpPr>
            <p:spPr>
              <a:xfrm>
                <a:off x="7767732" y="2791205"/>
                <a:ext cx="77074" cy="181927"/>
              </a:xfrm>
              <a:custGeom>
                <a:avLst/>
                <a:gdLst>
                  <a:gd name="connsiteX0" fmla="*/ 68675 w 77074"/>
                  <a:gd name="connsiteY0" fmla="*/ 181928 h 181927"/>
                  <a:gd name="connsiteX1" fmla="*/ 69247 w 77074"/>
                  <a:gd name="connsiteY1" fmla="*/ 179737 h 181927"/>
                  <a:gd name="connsiteX2" fmla="*/ 70580 w 77074"/>
                  <a:gd name="connsiteY2" fmla="*/ 173546 h 181927"/>
                  <a:gd name="connsiteX3" fmla="*/ 74390 w 77074"/>
                  <a:gd name="connsiteY3" fmla="*/ 150495 h 181927"/>
                  <a:gd name="connsiteX4" fmla="*/ 72390 w 77074"/>
                  <a:gd name="connsiteY4" fmla="*/ 73819 h 181927"/>
                  <a:gd name="connsiteX5" fmla="*/ 29623 w 77074"/>
                  <a:gd name="connsiteY5" fmla="*/ 11144 h 181927"/>
                  <a:gd name="connsiteX6" fmla="*/ 8382 w 77074"/>
                  <a:gd name="connsiteY6" fmla="*/ 1619 h 181927"/>
                  <a:gd name="connsiteX7" fmla="*/ 0 w 77074"/>
                  <a:gd name="connsiteY7" fmla="*/ 0 h 181927"/>
                  <a:gd name="connsiteX8" fmla="*/ 28575 w 77074"/>
                  <a:gd name="connsiteY8" fmla="*/ 12478 h 181927"/>
                  <a:gd name="connsiteX9" fmla="*/ 70104 w 77074"/>
                  <a:gd name="connsiteY9" fmla="*/ 74390 h 181927"/>
                  <a:gd name="connsiteX10" fmla="*/ 72580 w 77074"/>
                  <a:gd name="connsiteY10" fmla="*/ 150590 h 181927"/>
                  <a:gd name="connsiteX11" fmla="*/ 69437 w 77074"/>
                  <a:gd name="connsiteY11" fmla="*/ 173641 h 181927"/>
                  <a:gd name="connsiteX12" fmla="*/ 68580 w 77074"/>
                  <a:gd name="connsiteY12" fmla="*/ 179927 h 181927"/>
                  <a:gd name="connsiteX13" fmla="*/ 68675 w 77074"/>
                  <a:gd name="connsiteY13" fmla="*/ 181928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74" h="181927">
                    <a:moveTo>
                      <a:pt x="68675" y="181928"/>
                    </a:moveTo>
                    <a:cubicBezTo>
                      <a:pt x="68975" y="181230"/>
                      <a:pt x="69168" y="180492"/>
                      <a:pt x="69247" y="179737"/>
                    </a:cubicBezTo>
                    <a:cubicBezTo>
                      <a:pt x="69247" y="177832"/>
                      <a:pt x="70104" y="175736"/>
                      <a:pt x="70580" y="173546"/>
                    </a:cubicBezTo>
                    <a:cubicBezTo>
                      <a:pt x="71628" y="168116"/>
                      <a:pt x="72962" y="160306"/>
                      <a:pt x="74390" y="150495"/>
                    </a:cubicBezTo>
                    <a:cubicBezTo>
                      <a:pt x="78550" y="125038"/>
                      <a:pt x="77871" y="99024"/>
                      <a:pt x="72390" y="73819"/>
                    </a:cubicBezTo>
                    <a:cubicBezTo>
                      <a:pt x="66256" y="48410"/>
                      <a:pt x="51045" y="26120"/>
                      <a:pt x="29623" y="11144"/>
                    </a:cubicBezTo>
                    <a:cubicBezTo>
                      <a:pt x="23114" y="6825"/>
                      <a:pt x="15937" y="3607"/>
                      <a:pt x="8382" y="1619"/>
                    </a:cubicBezTo>
                    <a:cubicBezTo>
                      <a:pt x="5642" y="830"/>
                      <a:pt x="2837" y="288"/>
                      <a:pt x="0" y="0"/>
                    </a:cubicBezTo>
                    <a:cubicBezTo>
                      <a:pt x="10187" y="2441"/>
                      <a:pt x="19861" y="6665"/>
                      <a:pt x="28575" y="12478"/>
                    </a:cubicBezTo>
                    <a:cubicBezTo>
                      <a:pt x="49339" y="27521"/>
                      <a:pt x="64063" y="49471"/>
                      <a:pt x="70104" y="74390"/>
                    </a:cubicBezTo>
                    <a:cubicBezTo>
                      <a:pt x="75542" y="99430"/>
                      <a:pt x="76381" y="125250"/>
                      <a:pt x="72580" y="150590"/>
                    </a:cubicBezTo>
                    <a:cubicBezTo>
                      <a:pt x="71438" y="160115"/>
                      <a:pt x="70295" y="168212"/>
                      <a:pt x="69437" y="173641"/>
                    </a:cubicBezTo>
                    <a:cubicBezTo>
                      <a:pt x="69437" y="175927"/>
                      <a:pt x="69151" y="178022"/>
                      <a:pt x="68580" y="179927"/>
                    </a:cubicBezTo>
                    <a:cubicBezTo>
                      <a:pt x="68530" y="180595"/>
                      <a:pt x="68562" y="181267"/>
                      <a:pt x="68675" y="181928"/>
                    </a:cubicBezTo>
                    <a:close/>
                  </a:path>
                </a:pathLst>
              </a:custGeom>
              <a:solidFill>
                <a:srgbClr val="263238"/>
              </a:solidFill>
              <a:ln w="9525" cap="flat">
                <a:noFill/>
                <a:prstDash val="solid"/>
                <a:miter/>
              </a:ln>
            </p:spPr>
            <p:txBody>
              <a:bodyPr rtlCol="0" anchor="ctr"/>
              <a:lstStyle/>
              <a:p>
                <a:endParaRPr lang="zh-CN" altLang="en-US"/>
              </a:p>
            </p:txBody>
          </p:sp>
          <p:sp>
            <p:nvSpPr>
              <p:cNvPr id="422" name="任意多边形: 形状 421"/>
              <p:cNvSpPr/>
              <p:nvPr/>
            </p:nvSpPr>
            <p:spPr>
              <a:xfrm>
                <a:off x="7259441" y="2885979"/>
                <a:ext cx="9562" cy="152495"/>
              </a:xfrm>
              <a:custGeom>
                <a:avLst/>
                <a:gdLst>
                  <a:gd name="connsiteX0" fmla="*/ 5372 w 9562"/>
                  <a:gd name="connsiteY0" fmla="*/ 152495 h 152495"/>
                  <a:gd name="connsiteX1" fmla="*/ 5372 w 9562"/>
                  <a:gd name="connsiteY1" fmla="*/ 146495 h 152495"/>
                  <a:gd name="connsiteX2" fmla="*/ 3848 w 9562"/>
                  <a:gd name="connsiteY2" fmla="*/ 130112 h 152495"/>
                  <a:gd name="connsiteX3" fmla="*/ 2228 w 9562"/>
                  <a:gd name="connsiteY3" fmla="*/ 76105 h 152495"/>
                  <a:gd name="connsiteX4" fmla="*/ 6515 w 9562"/>
                  <a:gd name="connsiteY4" fmla="*/ 22193 h 152495"/>
                  <a:gd name="connsiteX5" fmla="*/ 8896 w 9562"/>
                  <a:gd name="connsiteY5" fmla="*/ 6001 h 152495"/>
                  <a:gd name="connsiteX6" fmla="*/ 9563 w 9562"/>
                  <a:gd name="connsiteY6" fmla="*/ 0 h 152495"/>
                  <a:gd name="connsiteX7" fmla="*/ 8039 w 9562"/>
                  <a:gd name="connsiteY7" fmla="*/ 5810 h 152495"/>
                  <a:gd name="connsiteX8" fmla="*/ 5086 w 9562"/>
                  <a:gd name="connsiteY8" fmla="*/ 22003 h 152495"/>
                  <a:gd name="connsiteX9" fmla="*/ 2324 w 9562"/>
                  <a:gd name="connsiteY9" fmla="*/ 130302 h 152495"/>
                  <a:gd name="connsiteX10" fmla="*/ 4514 w 9562"/>
                  <a:gd name="connsiteY10" fmla="*/ 146590 h 152495"/>
                  <a:gd name="connsiteX11" fmla="*/ 5372 w 9562"/>
                  <a:gd name="connsiteY11" fmla="*/ 152495 h 15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62" h="152495">
                    <a:moveTo>
                      <a:pt x="5372" y="152495"/>
                    </a:moveTo>
                    <a:cubicBezTo>
                      <a:pt x="5522" y="150498"/>
                      <a:pt x="5522" y="148492"/>
                      <a:pt x="5372" y="146495"/>
                    </a:cubicBezTo>
                    <a:lnTo>
                      <a:pt x="3848" y="130112"/>
                    </a:lnTo>
                    <a:cubicBezTo>
                      <a:pt x="2378" y="112149"/>
                      <a:pt x="1838" y="94123"/>
                      <a:pt x="2228" y="76105"/>
                    </a:cubicBezTo>
                    <a:cubicBezTo>
                      <a:pt x="2738" y="58073"/>
                      <a:pt x="4168" y="40079"/>
                      <a:pt x="6515" y="22193"/>
                    </a:cubicBezTo>
                    <a:cubicBezTo>
                      <a:pt x="7372" y="16383"/>
                      <a:pt x="8134" y="11049"/>
                      <a:pt x="8896" y="6001"/>
                    </a:cubicBezTo>
                    <a:cubicBezTo>
                      <a:pt x="9274" y="4021"/>
                      <a:pt x="9497" y="2015"/>
                      <a:pt x="9563" y="0"/>
                    </a:cubicBezTo>
                    <a:cubicBezTo>
                      <a:pt x="8927" y="1901"/>
                      <a:pt x="8418" y="3842"/>
                      <a:pt x="8039" y="5810"/>
                    </a:cubicBezTo>
                    <a:cubicBezTo>
                      <a:pt x="7181" y="9620"/>
                      <a:pt x="6134" y="15335"/>
                      <a:pt x="5086" y="22003"/>
                    </a:cubicBezTo>
                    <a:cubicBezTo>
                      <a:pt x="-592" y="57824"/>
                      <a:pt x="-1520" y="94238"/>
                      <a:pt x="2324" y="130302"/>
                    </a:cubicBezTo>
                    <a:cubicBezTo>
                      <a:pt x="3086" y="137160"/>
                      <a:pt x="3848" y="142780"/>
                      <a:pt x="4514" y="146590"/>
                    </a:cubicBezTo>
                    <a:cubicBezTo>
                      <a:pt x="4602" y="148582"/>
                      <a:pt x="4889" y="150561"/>
                      <a:pt x="5372" y="152495"/>
                    </a:cubicBezTo>
                    <a:close/>
                  </a:path>
                </a:pathLst>
              </a:custGeom>
              <a:solidFill>
                <a:srgbClr val="263238"/>
              </a:solidFill>
              <a:ln w="9525" cap="flat">
                <a:noFill/>
                <a:prstDash val="solid"/>
                <a:miter/>
              </a:ln>
            </p:spPr>
            <p:txBody>
              <a:bodyPr rtlCol="0" anchor="ctr"/>
              <a:lstStyle/>
              <a:p>
                <a:endParaRPr lang="zh-CN" altLang="en-US"/>
              </a:p>
            </p:txBody>
          </p:sp>
          <p:sp>
            <p:nvSpPr>
              <p:cNvPr id="423" name="任意多边形: 形状 422"/>
              <p:cNvSpPr/>
              <p:nvPr/>
            </p:nvSpPr>
            <p:spPr>
              <a:xfrm>
                <a:off x="7542859" y="2285142"/>
                <a:ext cx="515862" cy="656939"/>
              </a:xfrm>
              <a:custGeom>
                <a:avLst/>
                <a:gdLst>
                  <a:gd name="connsiteX0" fmla="*/ 3227 w 515862"/>
                  <a:gd name="connsiteY0" fmla="*/ 469297 h 656939"/>
                  <a:gd name="connsiteX1" fmla="*/ 32564 w 515862"/>
                  <a:gd name="connsiteY1" fmla="*/ 417957 h 656939"/>
                  <a:gd name="connsiteX2" fmla="*/ 102573 w 515862"/>
                  <a:gd name="connsiteY2" fmla="*/ 352425 h 656939"/>
                  <a:gd name="connsiteX3" fmla="*/ 189726 w 515862"/>
                  <a:gd name="connsiteY3" fmla="*/ 331756 h 656939"/>
                  <a:gd name="connsiteX4" fmla="*/ 192584 w 515862"/>
                  <a:gd name="connsiteY4" fmla="*/ 172593 h 656939"/>
                  <a:gd name="connsiteX5" fmla="*/ 206967 w 515862"/>
                  <a:gd name="connsiteY5" fmla="*/ 42005 h 656939"/>
                  <a:gd name="connsiteX6" fmla="*/ 304217 w 515862"/>
                  <a:gd name="connsiteY6" fmla="*/ 0 h 656939"/>
                  <a:gd name="connsiteX7" fmla="*/ 357367 w 515862"/>
                  <a:gd name="connsiteY7" fmla="*/ 71247 h 656939"/>
                  <a:gd name="connsiteX8" fmla="*/ 361081 w 515862"/>
                  <a:gd name="connsiteY8" fmla="*/ 132397 h 656939"/>
                  <a:gd name="connsiteX9" fmla="*/ 452140 w 515862"/>
                  <a:gd name="connsiteY9" fmla="*/ 249746 h 656939"/>
                  <a:gd name="connsiteX10" fmla="*/ 448235 w 515862"/>
                  <a:gd name="connsiteY10" fmla="*/ 402146 h 656939"/>
                  <a:gd name="connsiteX11" fmla="*/ 515862 w 515862"/>
                  <a:gd name="connsiteY11" fmla="*/ 524161 h 656939"/>
                  <a:gd name="connsiteX12" fmla="*/ 429566 w 515862"/>
                  <a:gd name="connsiteY12" fmla="*/ 609886 h 656939"/>
                  <a:gd name="connsiteX13" fmla="*/ 398705 w 515862"/>
                  <a:gd name="connsiteY13" fmla="*/ 567880 h 656939"/>
                  <a:gd name="connsiteX14" fmla="*/ 341555 w 515862"/>
                  <a:gd name="connsiteY14" fmla="*/ 656939 h 656939"/>
                  <a:gd name="connsiteX15" fmla="*/ 293454 w 515862"/>
                  <a:gd name="connsiteY15" fmla="*/ 530352 h 656939"/>
                  <a:gd name="connsiteX16" fmla="*/ 176106 w 515862"/>
                  <a:gd name="connsiteY16" fmla="*/ 479393 h 656939"/>
                  <a:gd name="connsiteX17" fmla="*/ 97715 w 515862"/>
                  <a:gd name="connsiteY17" fmla="*/ 525209 h 656939"/>
                  <a:gd name="connsiteX18" fmla="*/ 13323 w 515862"/>
                  <a:gd name="connsiteY18" fmla="*/ 525209 h 656939"/>
                  <a:gd name="connsiteX19" fmla="*/ 3227 w 515862"/>
                  <a:gd name="connsiteY19" fmla="*/ 469297 h 65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5862" h="656939">
                    <a:moveTo>
                      <a:pt x="3227" y="469297"/>
                    </a:moveTo>
                    <a:cubicBezTo>
                      <a:pt x="9959" y="450613"/>
                      <a:pt x="19885" y="433242"/>
                      <a:pt x="32564" y="417957"/>
                    </a:cubicBezTo>
                    <a:cubicBezTo>
                      <a:pt x="51614" y="391954"/>
                      <a:pt x="72569" y="364712"/>
                      <a:pt x="102573" y="352425"/>
                    </a:cubicBezTo>
                    <a:cubicBezTo>
                      <a:pt x="122956" y="344138"/>
                      <a:pt x="175629" y="348710"/>
                      <a:pt x="189726" y="331756"/>
                    </a:cubicBezTo>
                    <a:cubicBezTo>
                      <a:pt x="233542" y="278606"/>
                      <a:pt x="169343" y="246031"/>
                      <a:pt x="192584" y="172593"/>
                    </a:cubicBezTo>
                    <a:cubicBezTo>
                      <a:pt x="218206" y="92678"/>
                      <a:pt x="204967" y="104965"/>
                      <a:pt x="206967" y="42005"/>
                    </a:cubicBezTo>
                    <a:lnTo>
                      <a:pt x="304217" y="0"/>
                    </a:lnTo>
                    <a:cubicBezTo>
                      <a:pt x="319552" y="11430"/>
                      <a:pt x="362034" y="52673"/>
                      <a:pt x="357367" y="71247"/>
                    </a:cubicBezTo>
                    <a:cubicBezTo>
                      <a:pt x="352837" y="91575"/>
                      <a:pt x="354124" y="112767"/>
                      <a:pt x="361081" y="132397"/>
                    </a:cubicBezTo>
                    <a:cubicBezTo>
                      <a:pt x="376035" y="179356"/>
                      <a:pt x="427756" y="206978"/>
                      <a:pt x="452140" y="249746"/>
                    </a:cubicBezTo>
                    <a:cubicBezTo>
                      <a:pt x="476524" y="292513"/>
                      <a:pt x="448902" y="351568"/>
                      <a:pt x="448235" y="402146"/>
                    </a:cubicBezTo>
                    <a:cubicBezTo>
                      <a:pt x="447568" y="452723"/>
                      <a:pt x="466618" y="513207"/>
                      <a:pt x="515862" y="524161"/>
                    </a:cubicBezTo>
                    <a:cubicBezTo>
                      <a:pt x="497238" y="561398"/>
                      <a:pt x="466926" y="591509"/>
                      <a:pt x="429566" y="609886"/>
                    </a:cubicBezTo>
                    <a:lnTo>
                      <a:pt x="398705" y="567880"/>
                    </a:lnTo>
                    <a:cubicBezTo>
                      <a:pt x="403795" y="607503"/>
                      <a:pt x="379695" y="645058"/>
                      <a:pt x="341555" y="656939"/>
                    </a:cubicBezTo>
                    <a:cubicBezTo>
                      <a:pt x="331173" y="612648"/>
                      <a:pt x="320314" y="567118"/>
                      <a:pt x="293454" y="530352"/>
                    </a:cubicBezTo>
                    <a:cubicBezTo>
                      <a:pt x="266593" y="493585"/>
                      <a:pt x="220016" y="467582"/>
                      <a:pt x="176106" y="479393"/>
                    </a:cubicBezTo>
                    <a:cubicBezTo>
                      <a:pt x="146673" y="487204"/>
                      <a:pt x="124004" y="509873"/>
                      <a:pt x="97715" y="525209"/>
                    </a:cubicBezTo>
                    <a:cubicBezTo>
                      <a:pt x="71426" y="540544"/>
                      <a:pt x="34278" y="547116"/>
                      <a:pt x="13323" y="525209"/>
                    </a:cubicBezTo>
                    <a:cubicBezTo>
                      <a:pt x="383" y="509633"/>
                      <a:pt x="-3448" y="488415"/>
                      <a:pt x="3227" y="469297"/>
                    </a:cubicBezTo>
                    <a:close/>
                  </a:path>
                </a:pathLst>
              </a:custGeom>
              <a:solidFill>
                <a:srgbClr val="263238"/>
              </a:solidFill>
              <a:ln w="9525" cap="flat">
                <a:noFill/>
                <a:prstDash val="solid"/>
                <a:miter/>
              </a:ln>
            </p:spPr>
            <p:txBody>
              <a:bodyPr rtlCol="0" anchor="ctr"/>
              <a:lstStyle/>
              <a:p>
                <a:endParaRPr lang="zh-CN" altLang="en-US"/>
              </a:p>
            </p:txBody>
          </p:sp>
          <p:sp>
            <p:nvSpPr>
              <p:cNvPr id="424" name="任意多边形: 形状 423"/>
              <p:cNvSpPr/>
              <p:nvPr/>
            </p:nvSpPr>
            <p:spPr>
              <a:xfrm>
                <a:off x="7362825" y="3053000"/>
                <a:ext cx="445229" cy="74819"/>
              </a:xfrm>
              <a:custGeom>
                <a:avLst/>
                <a:gdLst>
                  <a:gd name="connsiteX0" fmla="*/ 0 w 445229"/>
                  <a:gd name="connsiteY0" fmla="*/ 74819 h 74819"/>
                  <a:gd name="connsiteX1" fmla="*/ 421957 w 445229"/>
                  <a:gd name="connsiteY1" fmla="*/ 1001 h 74819"/>
                  <a:gd name="connsiteX2" fmla="*/ 436245 w 445229"/>
                  <a:gd name="connsiteY2" fmla="*/ 1001 h 74819"/>
                  <a:gd name="connsiteX3" fmla="*/ 443293 w 445229"/>
                  <a:gd name="connsiteY3" fmla="*/ 24146 h 74819"/>
                  <a:gd name="connsiteX4" fmla="*/ 423481 w 445229"/>
                  <a:gd name="connsiteY4" fmla="*/ 41863 h 74819"/>
                  <a:gd name="connsiteX5" fmla="*/ 286321 w 445229"/>
                  <a:gd name="connsiteY5" fmla="*/ 66628 h 74819"/>
                  <a:gd name="connsiteX6" fmla="*/ 0 w 445229"/>
                  <a:gd name="connsiteY6" fmla="*/ 74724 h 7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229" h="74819">
                    <a:moveTo>
                      <a:pt x="0" y="74819"/>
                    </a:moveTo>
                    <a:cubicBezTo>
                      <a:pt x="126682" y="51769"/>
                      <a:pt x="295275" y="24146"/>
                      <a:pt x="421957" y="1001"/>
                    </a:cubicBezTo>
                    <a:cubicBezTo>
                      <a:pt x="426627" y="-334"/>
                      <a:pt x="431576" y="-334"/>
                      <a:pt x="436245" y="1001"/>
                    </a:cubicBezTo>
                    <a:cubicBezTo>
                      <a:pt x="444480" y="5529"/>
                      <a:pt x="447607" y="15796"/>
                      <a:pt x="443293" y="24146"/>
                    </a:cubicBezTo>
                    <a:cubicBezTo>
                      <a:pt x="438792" y="32049"/>
                      <a:pt x="431836" y="38269"/>
                      <a:pt x="423481" y="41863"/>
                    </a:cubicBezTo>
                    <a:cubicBezTo>
                      <a:pt x="381857" y="63580"/>
                      <a:pt x="333185" y="65390"/>
                      <a:pt x="286321" y="66628"/>
                    </a:cubicBezTo>
                    <a:lnTo>
                      <a:pt x="0" y="74724"/>
                    </a:lnTo>
                    <a:close/>
                  </a:path>
                </a:pathLst>
              </a:custGeom>
              <a:solidFill>
                <a:srgbClr val="000000"/>
              </a:solidFill>
              <a:ln w="9525" cap="flat">
                <a:noFill/>
                <a:prstDash val="solid"/>
                <a:miter/>
              </a:ln>
            </p:spPr>
            <p:txBody>
              <a:bodyPr rtlCol="0" anchor="ctr"/>
              <a:lstStyle/>
              <a:p>
                <a:endParaRPr lang="zh-CN" altLang="en-US"/>
              </a:p>
            </p:txBody>
          </p:sp>
          <p:sp>
            <p:nvSpPr>
              <p:cNvPr id="425" name="任意多边形: 形状 424"/>
              <p:cNvSpPr/>
              <p:nvPr/>
            </p:nvSpPr>
            <p:spPr>
              <a:xfrm>
                <a:off x="7270718" y="3058382"/>
                <a:ext cx="492823" cy="82110"/>
              </a:xfrm>
              <a:custGeom>
                <a:avLst/>
                <a:gdLst>
                  <a:gd name="connsiteX0" fmla="*/ 0 w 492823"/>
                  <a:gd name="connsiteY0" fmla="*/ 82106 h 82110"/>
                  <a:gd name="connsiteX1" fmla="*/ 492824 w 492823"/>
                  <a:gd name="connsiteY1" fmla="*/ 0 h 82110"/>
                </a:gdLst>
                <a:ahLst/>
                <a:cxnLst>
                  <a:cxn ang="0">
                    <a:pos x="connsiteX0" y="connsiteY0"/>
                  </a:cxn>
                  <a:cxn ang="0">
                    <a:pos x="connsiteX1" y="connsiteY1"/>
                  </a:cxn>
                </a:cxnLst>
                <a:rect l="l" t="t" r="r" b="b"/>
                <a:pathLst>
                  <a:path w="492823" h="82110">
                    <a:moveTo>
                      <a:pt x="0" y="82106"/>
                    </a:moveTo>
                    <a:cubicBezTo>
                      <a:pt x="39434" y="82867"/>
                      <a:pt x="492824" y="0"/>
                      <a:pt x="492824" y="0"/>
                    </a:cubicBezTo>
                  </a:path>
                </a:pathLst>
              </a:custGeom>
              <a:solidFill>
                <a:srgbClr val="C53F3F"/>
              </a:solidFill>
              <a:ln w="9525" cap="flat">
                <a:noFill/>
                <a:prstDash val="solid"/>
                <a:miter/>
              </a:ln>
            </p:spPr>
            <p:txBody>
              <a:bodyPr rtlCol="0" anchor="ctr"/>
              <a:lstStyle/>
              <a:p>
                <a:endParaRPr lang="zh-CN" altLang="en-US"/>
              </a:p>
            </p:txBody>
          </p:sp>
          <p:sp>
            <p:nvSpPr>
              <p:cNvPr id="426" name="任意多边形: 形状 425"/>
              <p:cNvSpPr/>
              <p:nvPr/>
            </p:nvSpPr>
            <p:spPr>
              <a:xfrm>
                <a:off x="6864381" y="2598991"/>
                <a:ext cx="1016125" cy="542822"/>
              </a:xfrm>
              <a:custGeom>
                <a:avLst/>
                <a:gdLst>
                  <a:gd name="connsiteX0" fmla="*/ 891445 w 1016125"/>
                  <a:gd name="connsiteY0" fmla="*/ 176308 h 542822"/>
                  <a:gd name="connsiteX1" fmla="*/ 985171 w 1016125"/>
                  <a:gd name="connsiteY1" fmla="*/ 227743 h 542822"/>
                  <a:gd name="connsiteX2" fmla="*/ 996696 w 1016125"/>
                  <a:gd name="connsiteY2" fmla="*/ 244031 h 542822"/>
                  <a:gd name="connsiteX3" fmla="*/ 925830 w 1016125"/>
                  <a:gd name="connsiteY3" fmla="*/ 454057 h 542822"/>
                  <a:gd name="connsiteX4" fmla="*/ 845630 w 1016125"/>
                  <a:gd name="connsiteY4" fmla="*/ 470535 h 542822"/>
                  <a:gd name="connsiteX5" fmla="*/ 406336 w 1016125"/>
                  <a:gd name="connsiteY5" fmla="*/ 541496 h 542822"/>
                  <a:gd name="connsiteX6" fmla="*/ 232410 w 1016125"/>
                  <a:gd name="connsiteY6" fmla="*/ 437769 h 542822"/>
                  <a:gd name="connsiteX7" fmla="*/ 0 w 1016125"/>
                  <a:gd name="connsiteY7" fmla="*/ 89249 h 542822"/>
                  <a:gd name="connsiteX8" fmla="*/ 133350 w 1016125"/>
                  <a:gd name="connsiteY8" fmla="*/ 0 h 542822"/>
                  <a:gd name="connsiteX9" fmla="*/ 402146 w 1016125"/>
                  <a:gd name="connsiteY9" fmla="*/ 287560 h 54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6125" h="542822">
                    <a:moveTo>
                      <a:pt x="891445" y="176308"/>
                    </a:moveTo>
                    <a:cubicBezTo>
                      <a:pt x="924687" y="180404"/>
                      <a:pt x="946309" y="185833"/>
                      <a:pt x="985171" y="227743"/>
                    </a:cubicBezTo>
                    <a:cubicBezTo>
                      <a:pt x="989662" y="232682"/>
                      <a:pt x="993532" y="238152"/>
                      <a:pt x="996696" y="244031"/>
                    </a:cubicBezTo>
                    <a:cubicBezTo>
                      <a:pt x="1039939" y="320230"/>
                      <a:pt x="1008697" y="425005"/>
                      <a:pt x="925830" y="454057"/>
                    </a:cubicBezTo>
                    <a:lnTo>
                      <a:pt x="845630" y="470535"/>
                    </a:lnTo>
                    <a:lnTo>
                      <a:pt x="406336" y="541496"/>
                    </a:lnTo>
                    <a:cubicBezTo>
                      <a:pt x="406336" y="541496"/>
                      <a:pt x="312801" y="562451"/>
                      <a:pt x="232410" y="437769"/>
                    </a:cubicBezTo>
                    <a:cubicBezTo>
                      <a:pt x="202978" y="391954"/>
                      <a:pt x="0" y="89249"/>
                      <a:pt x="0" y="89249"/>
                    </a:cubicBezTo>
                    <a:lnTo>
                      <a:pt x="133350" y="0"/>
                    </a:lnTo>
                    <a:lnTo>
                      <a:pt x="402146" y="287560"/>
                    </a:lnTo>
                    <a:close/>
                  </a:path>
                </a:pathLst>
              </a:custGeom>
              <a:solidFill>
                <a:srgbClr val="C53F3F"/>
              </a:solidFill>
              <a:ln w="9525" cap="flat">
                <a:noFill/>
                <a:prstDash val="solid"/>
                <a:miter/>
              </a:ln>
            </p:spPr>
            <p:txBody>
              <a:bodyPr rtlCol="0" anchor="ctr"/>
              <a:lstStyle/>
              <a:p>
                <a:endParaRPr lang="zh-CN" altLang="en-US"/>
              </a:p>
            </p:txBody>
          </p:sp>
          <p:sp>
            <p:nvSpPr>
              <p:cNvPr id="427" name="任意多边形: 形状 426"/>
              <p:cNvSpPr/>
              <p:nvPr/>
            </p:nvSpPr>
            <p:spPr>
              <a:xfrm>
                <a:off x="7154608" y="3065049"/>
                <a:ext cx="588644" cy="77487"/>
              </a:xfrm>
              <a:custGeom>
                <a:avLst/>
                <a:gdLst>
                  <a:gd name="connsiteX0" fmla="*/ 0 w 588644"/>
                  <a:gd name="connsiteY0" fmla="*/ 37910 h 77487"/>
                  <a:gd name="connsiteX1" fmla="*/ 4572 w 588644"/>
                  <a:gd name="connsiteY1" fmla="*/ 42005 h 77487"/>
                  <a:gd name="connsiteX2" fmla="*/ 18574 w 588644"/>
                  <a:gd name="connsiteY2" fmla="*/ 52864 h 77487"/>
                  <a:gd name="connsiteX3" fmla="*/ 78772 w 588644"/>
                  <a:gd name="connsiteY3" fmla="*/ 76009 h 77487"/>
                  <a:gd name="connsiteX4" fmla="*/ 123539 w 588644"/>
                  <a:gd name="connsiteY4" fmla="*/ 75533 h 77487"/>
                  <a:gd name="connsiteX5" fmla="*/ 174403 w 588644"/>
                  <a:gd name="connsiteY5" fmla="*/ 69152 h 77487"/>
                  <a:gd name="connsiteX6" fmla="*/ 290798 w 588644"/>
                  <a:gd name="connsiteY6" fmla="*/ 51245 h 77487"/>
                  <a:gd name="connsiteX7" fmla="*/ 501301 w 588644"/>
                  <a:gd name="connsiteY7" fmla="*/ 14383 h 77487"/>
                  <a:gd name="connsiteX8" fmla="*/ 565213 w 588644"/>
                  <a:gd name="connsiteY8" fmla="*/ 3905 h 77487"/>
                  <a:gd name="connsiteX9" fmla="*/ 582644 w 588644"/>
                  <a:gd name="connsiteY9" fmla="*/ 1143 h 77487"/>
                  <a:gd name="connsiteX10" fmla="*/ 588645 w 588644"/>
                  <a:gd name="connsiteY10" fmla="*/ 0 h 77487"/>
                  <a:gd name="connsiteX11" fmla="*/ 582549 w 588644"/>
                  <a:gd name="connsiteY11" fmla="*/ 762 h 77487"/>
                  <a:gd name="connsiteX12" fmla="*/ 565118 w 588644"/>
                  <a:gd name="connsiteY12" fmla="*/ 3143 h 77487"/>
                  <a:gd name="connsiteX13" fmla="*/ 501015 w 588644"/>
                  <a:gd name="connsiteY13" fmla="*/ 12668 h 77487"/>
                  <a:gd name="connsiteX14" fmla="*/ 290417 w 588644"/>
                  <a:gd name="connsiteY14" fmla="*/ 49054 h 77487"/>
                  <a:gd name="connsiteX15" fmla="*/ 174212 w 588644"/>
                  <a:gd name="connsiteY15" fmla="*/ 67056 h 77487"/>
                  <a:gd name="connsiteX16" fmla="*/ 123253 w 588644"/>
                  <a:gd name="connsiteY16" fmla="*/ 73628 h 77487"/>
                  <a:gd name="connsiteX17" fmla="*/ 18954 w 588644"/>
                  <a:gd name="connsiteY17" fmla="*/ 52007 h 77487"/>
                  <a:gd name="connsiteX18" fmla="*/ 4857 w 588644"/>
                  <a:gd name="connsiteY18" fmla="*/ 41529 h 77487"/>
                  <a:gd name="connsiteX19" fmla="*/ 0 w 588644"/>
                  <a:gd name="connsiteY19" fmla="*/ 37910 h 7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644" h="77487">
                    <a:moveTo>
                      <a:pt x="0" y="37910"/>
                    </a:moveTo>
                    <a:cubicBezTo>
                      <a:pt x="0" y="37910"/>
                      <a:pt x="1524" y="39433"/>
                      <a:pt x="4572" y="42005"/>
                    </a:cubicBezTo>
                    <a:cubicBezTo>
                      <a:pt x="8951" y="45982"/>
                      <a:pt x="13632" y="49612"/>
                      <a:pt x="18574" y="52864"/>
                    </a:cubicBezTo>
                    <a:cubicBezTo>
                      <a:pt x="36630" y="65034"/>
                      <a:pt x="57213" y="72947"/>
                      <a:pt x="78772" y="76009"/>
                    </a:cubicBezTo>
                    <a:cubicBezTo>
                      <a:pt x="93631" y="78129"/>
                      <a:pt x="108728" y="77968"/>
                      <a:pt x="123539" y="75533"/>
                    </a:cubicBezTo>
                    <a:cubicBezTo>
                      <a:pt x="139446" y="73724"/>
                      <a:pt x="156496" y="71533"/>
                      <a:pt x="174403" y="69152"/>
                    </a:cubicBezTo>
                    <a:cubicBezTo>
                      <a:pt x="210312" y="64294"/>
                      <a:pt x="249650" y="58198"/>
                      <a:pt x="290798" y="51245"/>
                    </a:cubicBezTo>
                    <a:lnTo>
                      <a:pt x="501301" y="14383"/>
                    </a:lnTo>
                    <a:lnTo>
                      <a:pt x="565213" y="3905"/>
                    </a:lnTo>
                    <a:lnTo>
                      <a:pt x="582644" y="1143"/>
                    </a:lnTo>
                    <a:lnTo>
                      <a:pt x="588645" y="0"/>
                    </a:lnTo>
                    <a:lnTo>
                      <a:pt x="582549" y="762"/>
                    </a:lnTo>
                    <a:lnTo>
                      <a:pt x="565118" y="3143"/>
                    </a:lnTo>
                    <a:cubicBezTo>
                      <a:pt x="549973" y="5239"/>
                      <a:pt x="528066" y="8573"/>
                      <a:pt x="501015" y="12668"/>
                    </a:cubicBezTo>
                    <a:cubicBezTo>
                      <a:pt x="447008" y="21336"/>
                      <a:pt x="372713" y="35052"/>
                      <a:pt x="290417" y="49054"/>
                    </a:cubicBezTo>
                    <a:cubicBezTo>
                      <a:pt x="249269" y="56007"/>
                      <a:pt x="210026" y="62103"/>
                      <a:pt x="174212" y="67056"/>
                    </a:cubicBezTo>
                    <a:cubicBezTo>
                      <a:pt x="156305" y="69437"/>
                      <a:pt x="139255" y="71723"/>
                      <a:pt x="123253" y="73628"/>
                    </a:cubicBezTo>
                    <a:cubicBezTo>
                      <a:pt x="87006" y="79716"/>
                      <a:pt x="49794" y="72002"/>
                      <a:pt x="18954" y="52007"/>
                    </a:cubicBezTo>
                    <a:cubicBezTo>
                      <a:pt x="14066" y="48777"/>
                      <a:pt x="9360" y="45279"/>
                      <a:pt x="4857" y="41529"/>
                    </a:cubicBezTo>
                    <a:cubicBezTo>
                      <a:pt x="1714" y="39148"/>
                      <a:pt x="0" y="37910"/>
                      <a:pt x="0" y="37910"/>
                    </a:cubicBezTo>
                    <a:close/>
                  </a:path>
                </a:pathLst>
              </a:custGeom>
              <a:solidFill>
                <a:srgbClr val="263238"/>
              </a:solidFill>
              <a:ln w="9525" cap="flat">
                <a:noFill/>
                <a:prstDash val="solid"/>
                <a:miter/>
              </a:ln>
            </p:spPr>
            <p:txBody>
              <a:bodyPr rtlCol="0" anchor="ctr"/>
              <a:lstStyle/>
              <a:p>
                <a:endParaRPr lang="zh-CN" altLang="en-US"/>
              </a:p>
            </p:txBody>
          </p:sp>
          <p:sp>
            <p:nvSpPr>
              <p:cNvPr id="428" name="任意多边形: 形状 427"/>
              <p:cNvSpPr/>
              <p:nvPr/>
            </p:nvSpPr>
            <p:spPr>
              <a:xfrm>
                <a:off x="7767732" y="2791205"/>
                <a:ext cx="77074" cy="181927"/>
              </a:xfrm>
              <a:custGeom>
                <a:avLst/>
                <a:gdLst>
                  <a:gd name="connsiteX0" fmla="*/ 68675 w 77074"/>
                  <a:gd name="connsiteY0" fmla="*/ 181928 h 181927"/>
                  <a:gd name="connsiteX1" fmla="*/ 69247 w 77074"/>
                  <a:gd name="connsiteY1" fmla="*/ 179737 h 181927"/>
                  <a:gd name="connsiteX2" fmla="*/ 70580 w 77074"/>
                  <a:gd name="connsiteY2" fmla="*/ 173546 h 181927"/>
                  <a:gd name="connsiteX3" fmla="*/ 74390 w 77074"/>
                  <a:gd name="connsiteY3" fmla="*/ 150495 h 181927"/>
                  <a:gd name="connsiteX4" fmla="*/ 72390 w 77074"/>
                  <a:gd name="connsiteY4" fmla="*/ 73819 h 181927"/>
                  <a:gd name="connsiteX5" fmla="*/ 29623 w 77074"/>
                  <a:gd name="connsiteY5" fmla="*/ 11144 h 181927"/>
                  <a:gd name="connsiteX6" fmla="*/ 8382 w 77074"/>
                  <a:gd name="connsiteY6" fmla="*/ 1619 h 181927"/>
                  <a:gd name="connsiteX7" fmla="*/ 0 w 77074"/>
                  <a:gd name="connsiteY7" fmla="*/ 0 h 181927"/>
                  <a:gd name="connsiteX8" fmla="*/ 28575 w 77074"/>
                  <a:gd name="connsiteY8" fmla="*/ 12478 h 181927"/>
                  <a:gd name="connsiteX9" fmla="*/ 70104 w 77074"/>
                  <a:gd name="connsiteY9" fmla="*/ 74390 h 181927"/>
                  <a:gd name="connsiteX10" fmla="*/ 72580 w 77074"/>
                  <a:gd name="connsiteY10" fmla="*/ 150590 h 181927"/>
                  <a:gd name="connsiteX11" fmla="*/ 69437 w 77074"/>
                  <a:gd name="connsiteY11" fmla="*/ 173641 h 181927"/>
                  <a:gd name="connsiteX12" fmla="*/ 68580 w 77074"/>
                  <a:gd name="connsiteY12" fmla="*/ 179927 h 181927"/>
                  <a:gd name="connsiteX13" fmla="*/ 68675 w 77074"/>
                  <a:gd name="connsiteY13" fmla="*/ 181928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74" h="181927">
                    <a:moveTo>
                      <a:pt x="68675" y="181928"/>
                    </a:moveTo>
                    <a:cubicBezTo>
                      <a:pt x="68975" y="181230"/>
                      <a:pt x="69168" y="180492"/>
                      <a:pt x="69247" y="179737"/>
                    </a:cubicBezTo>
                    <a:cubicBezTo>
                      <a:pt x="69247" y="177832"/>
                      <a:pt x="70104" y="175736"/>
                      <a:pt x="70580" y="173546"/>
                    </a:cubicBezTo>
                    <a:cubicBezTo>
                      <a:pt x="71628" y="168116"/>
                      <a:pt x="72962" y="160306"/>
                      <a:pt x="74390" y="150495"/>
                    </a:cubicBezTo>
                    <a:cubicBezTo>
                      <a:pt x="78550" y="125038"/>
                      <a:pt x="77871" y="99024"/>
                      <a:pt x="72390" y="73819"/>
                    </a:cubicBezTo>
                    <a:cubicBezTo>
                      <a:pt x="66256" y="48410"/>
                      <a:pt x="51045" y="26120"/>
                      <a:pt x="29623" y="11144"/>
                    </a:cubicBezTo>
                    <a:cubicBezTo>
                      <a:pt x="23114" y="6825"/>
                      <a:pt x="15937" y="3607"/>
                      <a:pt x="8382" y="1619"/>
                    </a:cubicBezTo>
                    <a:cubicBezTo>
                      <a:pt x="5642" y="830"/>
                      <a:pt x="2837" y="288"/>
                      <a:pt x="0" y="0"/>
                    </a:cubicBezTo>
                    <a:cubicBezTo>
                      <a:pt x="10187" y="2441"/>
                      <a:pt x="19861" y="6665"/>
                      <a:pt x="28575" y="12478"/>
                    </a:cubicBezTo>
                    <a:cubicBezTo>
                      <a:pt x="49339" y="27521"/>
                      <a:pt x="64063" y="49471"/>
                      <a:pt x="70104" y="74390"/>
                    </a:cubicBezTo>
                    <a:cubicBezTo>
                      <a:pt x="75542" y="99430"/>
                      <a:pt x="76381" y="125250"/>
                      <a:pt x="72580" y="150590"/>
                    </a:cubicBezTo>
                    <a:cubicBezTo>
                      <a:pt x="71438" y="160115"/>
                      <a:pt x="70295" y="168212"/>
                      <a:pt x="69437" y="173641"/>
                    </a:cubicBezTo>
                    <a:cubicBezTo>
                      <a:pt x="69437" y="175927"/>
                      <a:pt x="69151" y="178022"/>
                      <a:pt x="68580" y="179927"/>
                    </a:cubicBezTo>
                    <a:cubicBezTo>
                      <a:pt x="68530" y="180595"/>
                      <a:pt x="68562" y="181267"/>
                      <a:pt x="68675" y="181928"/>
                    </a:cubicBezTo>
                    <a:close/>
                  </a:path>
                </a:pathLst>
              </a:custGeom>
              <a:solidFill>
                <a:srgbClr val="263238"/>
              </a:solidFill>
              <a:ln w="9525" cap="flat">
                <a:noFill/>
                <a:prstDash val="solid"/>
                <a:miter/>
              </a:ln>
            </p:spPr>
            <p:txBody>
              <a:bodyPr rtlCol="0" anchor="ctr"/>
              <a:lstStyle/>
              <a:p>
                <a:endParaRPr lang="zh-CN" altLang="en-US"/>
              </a:p>
            </p:txBody>
          </p:sp>
          <p:sp>
            <p:nvSpPr>
              <p:cNvPr id="429" name="任意多边形: 形状 428"/>
              <p:cNvSpPr/>
              <p:nvPr/>
            </p:nvSpPr>
            <p:spPr>
              <a:xfrm>
                <a:off x="7259441" y="2885979"/>
                <a:ext cx="9562" cy="152495"/>
              </a:xfrm>
              <a:custGeom>
                <a:avLst/>
                <a:gdLst>
                  <a:gd name="connsiteX0" fmla="*/ 5372 w 9562"/>
                  <a:gd name="connsiteY0" fmla="*/ 152495 h 152495"/>
                  <a:gd name="connsiteX1" fmla="*/ 5372 w 9562"/>
                  <a:gd name="connsiteY1" fmla="*/ 146495 h 152495"/>
                  <a:gd name="connsiteX2" fmla="*/ 3848 w 9562"/>
                  <a:gd name="connsiteY2" fmla="*/ 130112 h 152495"/>
                  <a:gd name="connsiteX3" fmla="*/ 2228 w 9562"/>
                  <a:gd name="connsiteY3" fmla="*/ 76105 h 152495"/>
                  <a:gd name="connsiteX4" fmla="*/ 6515 w 9562"/>
                  <a:gd name="connsiteY4" fmla="*/ 22193 h 152495"/>
                  <a:gd name="connsiteX5" fmla="*/ 8896 w 9562"/>
                  <a:gd name="connsiteY5" fmla="*/ 6001 h 152495"/>
                  <a:gd name="connsiteX6" fmla="*/ 9563 w 9562"/>
                  <a:gd name="connsiteY6" fmla="*/ 0 h 152495"/>
                  <a:gd name="connsiteX7" fmla="*/ 8039 w 9562"/>
                  <a:gd name="connsiteY7" fmla="*/ 5810 h 152495"/>
                  <a:gd name="connsiteX8" fmla="*/ 5086 w 9562"/>
                  <a:gd name="connsiteY8" fmla="*/ 22003 h 152495"/>
                  <a:gd name="connsiteX9" fmla="*/ 2324 w 9562"/>
                  <a:gd name="connsiteY9" fmla="*/ 130302 h 152495"/>
                  <a:gd name="connsiteX10" fmla="*/ 4514 w 9562"/>
                  <a:gd name="connsiteY10" fmla="*/ 146590 h 152495"/>
                  <a:gd name="connsiteX11" fmla="*/ 5372 w 9562"/>
                  <a:gd name="connsiteY11" fmla="*/ 152495 h 15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62" h="152495">
                    <a:moveTo>
                      <a:pt x="5372" y="152495"/>
                    </a:moveTo>
                    <a:cubicBezTo>
                      <a:pt x="5522" y="150498"/>
                      <a:pt x="5522" y="148492"/>
                      <a:pt x="5372" y="146495"/>
                    </a:cubicBezTo>
                    <a:lnTo>
                      <a:pt x="3848" y="130112"/>
                    </a:lnTo>
                    <a:cubicBezTo>
                      <a:pt x="2378" y="112149"/>
                      <a:pt x="1838" y="94123"/>
                      <a:pt x="2228" y="76105"/>
                    </a:cubicBezTo>
                    <a:cubicBezTo>
                      <a:pt x="2738" y="58073"/>
                      <a:pt x="4168" y="40079"/>
                      <a:pt x="6515" y="22193"/>
                    </a:cubicBezTo>
                    <a:cubicBezTo>
                      <a:pt x="7372" y="16383"/>
                      <a:pt x="8134" y="11049"/>
                      <a:pt x="8896" y="6001"/>
                    </a:cubicBezTo>
                    <a:cubicBezTo>
                      <a:pt x="9274" y="4021"/>
                      <a:pt x="9497" y="2015"/>
                      <a:pt x="9563" y="0"/>
                    </a:cubicBezTo>
                    <a:cubicBezTo>
                      <a:pt x="8927" y="1901"/>
                      <a:pt x="8418" y="3842"/>
                      <a:pt x="8039" y="5810"/>
                    </a:cubicBezTo>
                    <a:cubicBezTo>
                      <a:pt x="7181" y="9620"/>
                      <a:pt x="6134" y="15335"/>
                      <a:pt x="5086" y="22003"/>
                    </a:cubicBezTo>
                    <a:cubicBezTo>
                      <a:pt x="-592" y="57824"/>
                      <a:pt x="-1520" y="94238"/>
                      <a:pt x="2324" y="130302"/>
                    </a:cubicBezTo>
                    <a:cubicBezTo>
                      <a:pt x="3086" y="137160"/>
                      <a:pt x="3848" y="142780"/>
                      <a:pt x="4514" y="146590"/>
                    </a:cubicBezTo>
                    <a:cubicBezTo>
                      <a:pt x="4602" y="148582"/>
                      <a:pt x="4889" y="150561"/>
                      <a:pt x="5372" y="152495"/>
                    </a:cubicBezTo>
                    <a:close/>
                  </a:path>
                </a:pathLst>
              </a:custGeom>
              <a:solidFill>
                <a:srgbClr val="263238"/>
              </a:solidFill>
              <a:ln w="9525" cap="flat">
                <a:noFill/>
                <a:prstDash val="solid"/>
                <a:miter/>
              </a:ln>
            </p:spPr>
            <p:txBody>
              <a:bodyPr rtlCol="0" anchor="ctr"/>
              <a:lstStyle/>
              <a:p>
                <a:endParaRPr lang="zh-CN" altLang="en-US"/>
              </a:p>
            </p:txBody>
          </p:sp>
          <p:sp>
            <p:nvSpPr>
              <p:cNvPr id="430" name="任意多边形: 形状 429"/>
              <p:cNvSpPr/>
              <p:nvPr/>
            </p:nvSpPr>
            <p:spPr>
              <a:xfrm>
                <a:off x="6725864" y="2381006"/>
                <a:ext cx="240346" cy="254180"/>
              </a:xfrm>
              <a:custGeom>
                <a:avLst/>
                <a:gdLst>
                  <a:gd name="connsiteX0" fmla="*/ 222338 w 240346"/>
                  <a:gd name="connsiteY0" fmla="*/ 85969 h 254180"/>
                  <a:gd name="connsiteX1" fmla="*/ 219861 w 240346"/>
                  <a:gd name="connsiteY1" fmla="*/ 31295 h 254180"/>
                  <a:gd name="connsiteX2" fmla="*/ 214324 w 240346"/>
                  <a:gd name="connsiteY2" fmla="*/ 24513 h 254180"/>
                  <a:gd name="connsiteX3" fmla="*/ 212908 w 240346"/>
                  <a:gd name="connsiteY3" fmla="*/ 24532 h 254180"/>
                  <a:gd name="connsiteX4" fmla="*/ 188428 w 240346"/>
                  <a:gd name="connsiteY4" fmla="*/ 45868 h 254180"/>
                  <a:gd name="connsiteX5" fmla="*/ 185666 w 240346"/>
                  <a:gd name="connsiteY5" fmla="*/ 76634 h 254180"/>
                  <a:gd name="connsiteX6" fmla="*/ 185666 w 240346"/>
                  <a:gd name="connsiteY6" fmla="*/ 107019 h 254180"/>
                  <a:gd name="connsiteX7" fmla="*/ 83939 w 240346"/>
                  <a:gd name="connsiteY7" fmla="*/ 1196 h 254180"/>
                  <a:gd name="connsiteX8" fmla="*/ 68031 w 240346"/>
                  <a:gd name="connsiteY8" fmla="*/ 6714 h 254180"/>
                  <a:gd name="connsiteX9" fmla="*/ 67937 w 240346"/>
                  <a:gd name="connsiteY9" fmla="*/ 6911 h 254180"/>
                  <a:gd name="connsiteX10" fmla="*/ 71081 w 240346"/>
                  <a:gd name="connsiteY10" fmla="*/ 23770 h 254180"/>
                  <a:gd name="connsiteX11" fmla="*/ 118706 w 240346"/>
                  <a:gd name="connsiteY11" fmla="*/ 91969 h 254180"/>
                  <a:gd name="connsiteX12" fmla="*/ 33552 w 240346"/>
                  <a:gd name="connsiteY12" fmla="*/ 7387 h 254180"/>
                  <a:gd name="connsiteX13" fmla="*/ 22979 w 240346"/>
                  <a:gd name="connsiteY13" fmla="*/ 32629 h 254180"/>
                  <a:gd name="connsiteX14" fmla="*/ 92131 w 240346"/>
                  <a:gd name="connsiteY14" fmla="*/ 118354 h 254180"/>
                  <a:gd name="connsiteX15" fmla="*/ 11359 w 240346"/>
                  <a:gd name="connsiteY15" fmla="*/ 53869 h 254180"/>
                  <a:gd name="connsiteX16" fmla="*/ 7263 w 240346"/>
                  <a:gd name="connsiteY16" fmla="*/ 74539 h 254180"/>
                  <a:gd name="connsiteX17" fmla="*/ 64413 w 240346"/>
                  <a:gd name="connsiteY17" fmla="*/ 138451 h 254180"/>
                  <a:gd name="connsiteX18" fmla="*/ 5930 w 240346"/>
                  <a:gd name="connsiteY18" fmla="*/ 100351 h 254180"/>
                  <a:gd name="connsiteX19" fmla="*/ 5453 w 240346"/>
                  <a:gd name="connsiteY19" fmla="*/ 123307 h 254180"/>
                  <a:gd name="connsiteX20" fmla="*/ 132707 w 240346"/>
                  <a:gd name="connsiteY20" fmla="*/ 254180 h 254180"/>
                  <a:gd name="connsiteX21" fmla="*/ 238625 w 240346"/>
                  <a:gd name="connsiteY21" fmla="*/ 201031 h 254180"/>
                  <a:gd name="connsiteX22" fmla="*/ 238625 w 240346"/>
                  <a:gd name="connsiteY22" fmla="*/ 201031 h 254180"/>
                  <a:gd name="connsiteX23" fmla="*/ 237006 w 240346"/>
                  <a:gd name="connsiteY23" fmla="*/ 156263 h 254180"/>
                  <a:gd name="connsiteX24" fmla="*/ 222337 w 240346"/>
                  <a:gd name="connsiteY24" fmla="*/ 85969 h 25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346" h="254180">
                    <a:moveTo>
                      <a:pt x="222338" y="85969"/>
                    </a:moveTo>
                    <a:cubicBezTo>
                      <a:pt x="219685" y="67873"/>
                      <a:pt x="218856" y="49557"/>
                      <a:pt x="219861" y="31295"/>
                    </a:cubicBezTo>
                    <a:cubicBezTo>
                      <a:pt x="220205" y="27893"/>
                      <a:pt x="217726" y="24856"/>
                      <a:pt x="214324" y="24513"/>
                    </a:cubicBezTo>
                    <a:cubicBezTo>
                      <a:pt x="213852" y="24465"/>
                      <a:pt x="213377" y="24472"/>
                      <a:pt x="212908" y="24532"/>
                    </a:cubicBezTo>
                    <a:cubicBezTo>
                      <a:pt x="201197" y="26068"/>
                      <a:pt x="191549" y="34477"/>
                      <a:pt x="188428" y="45868"/>
                    </a:cubicBezTo>
                    <a:cubicBezTo>
                      <a:pt x="185489" y="55841"/>
                      <a:pt x="184550" y="66297"/>
                      <a:pt x="185666" y="76634"/>
                    </a:cubicBezTo>
                    <a:cubicBezTo>
                      <a:pt x="185666" y="93589"/>
                      <a:pt x="185666" y="107019"/>
                      <a:pt x="185666" y="107019"/>
                    </a:cubicBezTo>
                    <a:cubicBezTo>
                      <a:pt x="185666" y="107019"/>
                      <a:pt x="101084" y="5768"/>
                      <a:pt x="83939" y="1196"/>
                    </a:cubicBezTo>
                    <a:cubicBezTo>
                      <a:pt x="78023" y="-1673"/>
                      <a:pt x="70900" y="797"/>
                      <a:pt x="68031" y="6714"/>
                    </a:cubicBezTo>
                    <a:cubicBezTo>
                      <a:pt x="67999" y="6779"/>
                      <a:pt x="67968" y="6845"/>
                      <a:pt x="67937" y="6911"/>
                    </a:cubicBezTo>
                    <a:cubicBezTo>
                      <a:pt x="64794" y="11959"/>
                      <a:pt x="71081" y="23770"/>
                      <a:pt x="71081" y="23770"/>
                    </a:cubicBezTo>
                    <a:lnTo>
                      <a:pt x="118706" y="91969"/>
                    </a:lnTo>
                    <a:cubicBezTo>
                      <a:pt x="118706" y="91969"/>
                      <a:pt x="46601" y="7197"/>
                      <a:pt x="33552" y="7387"/>
                    </a:cubicBezTo>
                    <a:cubicBezTo>
                      <a:pt x="20503" y="7578"/>
                      <a:pt x="14502" y="16912"/>
                      <a:pt x="22979" y="32629"/>
                    </a:cubicBezTo>
                    <a:cubicBezTo>
                      <a:pt x="29171" y="44154"/>
                      <a:pt x="92131" y="118354"/>
                      <a:pt x="92131" y="118354"/>
                    </a:cubicBezTo>
                    <a:cubicBezTo>
                      <a:pt x="92131" y="118354"/>
                      <a:pt x="24789" y="53393"/>
                      <a:pt x="11359" y="53869"/>
                    </a:cubicBezTo>
                    <a:cubicBezTo>
                      <a:pt x="-2071" y="54346"/>
                      <a:pt x="214" y="68633"/>
                      <a:pt x="7263" y="74539"/>
                    </a:cubicBezTo>
                    <a:cubicBezTo>
                      <a:pt x="14312" y="80444"/>
                      <a:pt x="64413" y="138451"/>
                      <a:pt x="64413" y="138451"/>
                    </a:cubicBezTo>
                    <a:cubicBezTo>
                      <a:pt x="64413" y="138451"/>
                      <a:pt x="15740" y="97303"/>
                      <a:pt x="5930" y="100351"/>
                    </a:cubicBezTo>
                    <a:cubicBezTo>
                      <a:pt x="-3881" y="103399"/>
                      <a:pt x="310" y="114448"/>
                      <a:pt x="5453" y="123307"/>
                    </a:cubicBezTo>
                    <a:cubicBezTo>
                      <a:pt x="10597" y="132165"/>
                      <a:pt x="132707" y="254180"/>
                      <a:pt x="132707" y="254180"/>
                    </a:cubicBezTo>
                    <a:lnTo>
                      <a:pt x="238625" y="201031"/>
                    </a:lnTo>
                    <a:lnTo>
                      <a:pt x="238625" y="201031"/>
                    </a:lnTo>
                    <a:cubicBezTo>
                      <a:pt x="241377" y="186170"/>
                      <a:pt x="240825" y="170886"/>
                      <a:pt x="237006" y="156263"/>
                    </a:cubicBezTo>
                    <a:cubicBezTo>
                      <a:pt x="230608" y="133172"/>
                      <a:pt x="225709" y="109691"/>
                      <a:pt x="222337" y="85969"/>
                    </a:cubicBezTo>
                    <a:close/>
                  </a:path>
                </a:pathLst>
              </a:custGeom>
              <a:solidFill>
                <a:srgbClr val="FFD3C1"/>
              </a:solidFill>
              <a:ln w="9525" cap="flat">
                <a:noFill/>
                <a:prstDash val="solid"/>
                <a:miter/>
              </a:ln>
            </p:spPr>
            <p:txBody>
              <a:bodyPr rtlCol="0" anchor="ctr"/>
              <a:lstStyle/>
              <a:p>
                <a:endParaRPr lang="zh-CN" altLang="en-US"/>
              </a:p>
            </p:txBody>
          </p:sp>
        </p:grpSp>
        <p:grpSp>
          <p:nvGrpSpPr>
            <p:cNvPr id="191" name="图形 36"/>
            <p:cNvGrpSpPr/>
            <p:nvPr/>
          </p:nvGrpSpPr>
          <p:grpSpPr>
            <a:xfrm>
              <a:off x="5295519" y="2522020"/>
              <a:ext cx="1437797" cy="1148056"/>
              <a:chOff x="5295519" y="2522020"/>
              <a:chExt cx="1437797" cy="1148056"/>
            </a:xfrm>
          </p:grpSpPr>
          <p:sp>
            <p:nvSpPr>
              <p:cNvPr id="210" name="任意多边形: 形状 209"/>
              <p:cNvSpPr/>
              <p:nvPr/>
            </p:nvSpPr>
            <p:spPr>
              <a:xfrm>
                <a:off x="5295899" y="2522020"/>
                <a:ext cx="1437417" cy="1148056"/>
              </a:xfrm>
              <a:custGeom>
                <a:avLst/>
                <a:gdLst>
                  <a:gd name="connsiteX0" fmla="*/ 97060 w 1437417"/>
                  <a:gd name="connsiteY0" fmla="*/ 1148057 h 1148056"/>
                  <a:gd name="connsiteX1" fmla="*/ 0 w 1437417"/>
                  <a:gd name="connsiteY1" fmla="*/ 1050616 h 1148056"/>
                  <a:gd name="connsiteX2" fmla="*/ 0 w 1437417"/>
                  <a:gd name="connsiteY2" fmla="*/ 203463 h 1148056"/>
                  <a:gd name="connsiteX3" fmla="*/ 83344 w 1437417"/>
                  <a:gd name="connsiteY3" fmla="*/ 125453 h 1148056"/>
                  <a:gd name="connsiteX4" fmla="*/ 162973 w 1437417"/>
                  <a:gd name="connsiteY4" fmla="*/ 125453 h 1148056"/>
                  <a:gd name="connsiteX5" fmla="*/ 239173 w 1437417"/>
                  <a:gd name="connsiteY5" fmla="*/ 80114 h 1148056"/>
                  <a:gd name="connsiteX6" fmla="*/ 256222 w 1437417"/>
                  <a:gd name="connsiteY6" fmla="*/ 45348 h 1148056"/>
                  <a:gd name="connsiteX7" fmla="*/ 331946 w 1437417"/>
                  <a:gd name="connsiteY7" fmla="*/ 9 h 1148056"/>
                  <a:gd name="connsiteX8" fmla="*/ 709993 w 1437417"/>
                  <a:gd name="connsiteY8" fmla="*/ 9 h 1148056"/>
                  <a:gd name="connsiteX9" fmla="*/ 781812 w 1437417"/>
                  <a:gd name="connsiteY9" fmla="*/ 38109 h 1148056"/>
                  <a:gd name="connsiteX10" fmla="*/ 800386 w 1437417"/>
                  <a:gd name="connsiteY10" fmla="*/ 67541 h 1148056"/>
                  <a:gd name="connsiteX11" fmla="*/ 872109 w 1437417"/>
                  <a:gd name="connsiteY11" fmla="*/ 105641 h 1148056"/>
                  <a:gd name="connsiteX12" fmla="*/ 1354074 w 1437417"/>
                  <a:gd name="connsiteY12" fmla="*/ 105641 h 1148056"/>
                  <a:gd name="connsiteX13" fmla="*/ 1437418 w 1437417"/>
                  <a:gd name="connsiteY13" fmla="*/ 183746 h 1148056"/>
                  <a:gd name="connsiteX14" fmla="*/ 1437418 w 1437417"/>
                  <a:gd name="connsiteY14" fmla="*/ 1050521 h 1148056"/>
                  <a:gd name="connsiteX15" fmla="*/ 1339977 w 1437417"/>
                  <a:gd name="connsiteY15" fmla="*/ 1147962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7417" h="1148056">
                    <a:moveTo>
                      <a:pt x="97060" y="1148057"/>
                    </a:moveTo>
                    <a:cubicBezTo>
                      <a:pt x="43394" y="1147847"/>
                      <a:pt x="0" y="1104283"/>
                      <a:pt x="0" y="1050616"/>
                    </a:cubicBezTo>
                    <a:lnTo>
                      <a:pt x="0" y="203463"/>
                    </a:lnTo>
                    <a:cubicBezTo>
                      <a:pt x="1552" y="158942"/>
                      <a:pt x="38818" y="124061"/>
                      <a:pt x="83344" y="125453"/>
                    </a:cubicBezTo>
                    <a:lnTo>
                      <a:pt x="162973" y="125453"/>
                    </a:lnTo>
                    <a:cubicBezTo>
                      <a:pt x="194935" y="126089"/>
                      <a:pt x="224483" y="108508"/>
                      <a:pt x="239173" y="80114"/>
                    </a:cubicBezTo>
                    <a:lnTo>
                      <a:pt x="256222" y="45348"/>
                    </a:lnTo>
                    <a:cubicBezTo>
                      <a:pt x="270836" y="17109"/>
                      <a:pt x="300154" y="-445"/>
                      <a:pt x="331946" y="9"/>
                    </a:cubicBezTo>
                    <a:lnTo>
                      <a:pt x="709993" y="9"/>
                    </a:lnTo>
                    <a:cubicBezTo>
                      <a:pt x="738863" y="-366"/>
                      <a:pt x="765933" y="13995"/>
                      <a:pt x="781812" y="38109"/>
                    </a:cubicBezTo>
                    <a:lnTo>
                      <a:pt x="800386" y="67541"/>
                    </a:lnTo>
                    <a:cubicBezTo>
                      <a:pt x="816234" y="91639"/>
                      <a:pt x="843269" y="106000"/>
                      <a:pt x="872109" y="105641"/>
                    </a:cubicBezTo>
                    <a:lnTo>
                      <a:pt x="1354074" y="105641"/>
                    </a:lnTo>
                    <a:cubicBezTo>
                      <a:pt x="1398656" y="104197"/>
                      <a:pt x="1435969" y="139164"/>
                      <a:pt x="1437418" y="183746"/>
                    </a:cubicBezTo>
                    <a:lnTo>
                      <a:pt x="1437418" y="1050521"/>
                    </a:lnTo>
                    <a:cubicBezTo>
                      <a:pt x="1437418" y="1104336"/>
                      <a:pt x="1393792" y="1147962"/>
                      <a:pt x="1339977" y="1147962"/>
                    </a:cubicBezTo>
                    <a:close/>
                  </a:path>
                </a:pathLst>
              </a:custGeom>
              <a:solidFill>
                <a:srgbClr val="C53F3F"/>
              </a:solidFill>
              <a:ln w="9525" cap="flat">
                <a:noFill/>
                <a:prstDash val="solid"/>
                <a:miter/>
              </a:ln>
            </p:spPr>
            <p:txBody>
              <a:bodyPr rtlCol="0" anchor="ctr"/>
              <a:lstStyle/>
              <a:p>
                <a:endParaRPr lang="zh-CN" altLang="en-US"/>
              </a:p>
            </p:txBody>
          </p:sp>
          <p:sp>
            <p:nvSpPr>
              <p:cNvPr id="211" name="任意多边形: 形状 210"/>
              <p:cNvSpPr/>
              <p:nvPr/>
            </p:nvSpPr>
            <p:spPr>
              <a:xfrm>
                <a:off x="5295899" y="2522020"/>
                <a:ext cx="1437417" cy="1148056"/>
              </a:xfrm>
              <a:custGeom>
                <a:avLst/>
                <a:gdLst>
                  <a:gd name="connsiteX0" fmla="*/ 97060 w 1437417"/>
                  <a:gd name="connsiteY0" fmla="*/ 1148057 h 1148056"/>
                  <a:gd name="connsiteX1" fmla="*/ 0 w 1437417"/>
                  <a:gd name="connsiteY1" fmla="*/ 1050616 h 1148056"/>
                  <a:gd name="connsiteX2" fmla="*/ 0 w 1437417"/>
                  <a:gd name="connsiteY2" fmla="*/ 203463 h 1148056"/>
                  <a:gd name="connsiteX3" fmla="*/ 83344 w 1437417"/>
                  <a:gd name="connsiteY3" fmla="*/ 125453 h 1148056"/>
                  <a:gd name="connsiteX4" fmla="*/ 162973 w 1437417"/>
                  <a:gd name="connsiteY4" fmla="*/ 125453 h 1148056"/>
                  <a:gd name="connsiteX5" fmla="*/ 239173 w 1437417"/>
                  <a:gd name="connsiteY5" fmla="*/ 80114 h 1148056"/>
                  <a:gd name="connsiteX6" fmla="*/ 256222 w 1437417"/>
                  <a:gd name="connsiteY6" fmla="*/ 45348 h 1148056"/>
                  <a:gd name="connsiteX7" fmla="*/ 331946 w 1437417"/>
                  <a:gd name="connsiteY7" fmla="*/ 9 h 1148056"/>
                  <a:gd name="connsiteX8" fmla="*/ 709993 w 1437417"/>
                  <a:gd name="connsiteY8" fmla="*/ 9 h 1148056"/>
                  <a:gd name="connsiteX9" fmla="*/ 781812 w 1437417"/>
                  <a:gd name="connsiteY9" fmla="*/ 38109 h 1148056"/>
                  <a:gd name="connsiteX10" fmla="*/ 800386 w 1437417"/>
                  <a:gd name="connsiteY10" fmla="*/ 67541 h 1148056"/>
                  <a:gd name="connsiteX11" fmla="*/ 872109 w 1437417"/>
                  <a:gd name="connsiteY11" fmla="*/ 105641 h 1148056"/>
                  <a:gd name="connsiteX12" fmla="*/ 1354074 w 1437417"/>
                  <a:gd name="connsiteY12" fmla="*/ 105641 h 1148056"/>
                  <a:gd name="connsiteX13" fmla="*/ 1437418 w 1437417"/>
                  <a:gd name="connsiteY13" fmla="*/ 183746 h 1148056"/>
                  <a:gd name="connsiteX14" fmla="*/ 1437418 w 1437417"/>
                  <a:gd name="connsiteY14" fmla="*/ 1050521 h 1148056"/>
                  <a:gd name="connsiteX15" fmla="*/ 1339977 w 1437417"/>
                  <a:gd name="connsiteY15" fmla="*/ 1147962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7417" h="1148056">
                    <a:moveTo>
                      <a:pt x="97060" y="1148057"/>
                    </a:moveTo>
                    <a:cubicBezTo>
                      <a:pt x="43394" y="1147847"/>
                      <a:pt x="0" y="1104283"/>
                      <a:pt x="0" y="1050616"/>
                    </a:cubicBezTo>
                    <a:lnTo>
                      <a:pt x="0" y="203463"/>
                    </a:lnTo>
                    <a:cubicBezTo>
                      <a:pt x="1552" y="158942"/>
                      <a:pt x="38818" y="124061"/>
                      <a:pt x="83344" y="125453"/>
                    </a:cubicBezTo>
                    <a:lnTo>
                      <a:pt x="162973" y="125453"/>
                    </a:lnTo>
                    <a:cubicBezTo>
                      <a:pt x="194935" y="126089"/>
                      <a:pt x="224483" y="108508"/>
                      <a:pt x="239173" y="80114"/>
                    </a:cubicBezTo>
                    <a:lnTo>
                      <a:pt x="256222" y="45348"/>
                    </a:lnTo>
                    <a:cubicBezTo>
                      <a:pt x="270836" y="17109"/>
                      <a:pt x="300154" y="-445"/>
                      <a:pt x="331946" y="9"/>
                    </a:cubicBezTo>
                    <a:lnTo>
                      <a:pt x="709993" y="9"/>
                    </a:lnTo>
                    <a:cubicBezTo>
                      <a:pt x="738863" y="-366"/>
                      <a:pt x="765933" y="13995"/>
                      <a:pt x="781812" y="38109"/>
                    </a:cubicBezTo>
                    <a:lnTo>
                      <a:pt x="800386" y="67541"/>
                    </a:lnTo>
                    <a:cubicBezTo>
                      <a:pt x="816234" y="91639"/>
                      <a:pt x="843269" y="106000"/>
                      <a:pt x="872109" y="105641"/>
                    </a:cubicBezTo>
                    <a:lnTo>
                      <a:pt x="1354074" y="105641"/>
                    </a:lnTo>
                    <a:cubicBezTo>
                      <a:pt x="1398656" y="104197"/>
                      <a:pt x="1435969" y="139164"/>
                      <a:pt x="1437418" y="183746"/>
                    </a:cubicBezTo>
                    <a:lnTo>
                      <a:pt x="1437418" y="1050521"/>
                    </a:lnTo>
                    <a:cubicBezTo>
                      <a:pt x="1437418" y="1104336"/>
                      <a:pt x="1393792" y="1147962"/>
                      <a:pt x="1339977" y="1147962"/>
                    </a:cubicBezTo>
                    <a:close/>
                  </a:path>
                </a:pathLst>
              </a:custGeom>
              <a:solidFill>
                <a:srgbClr val="000000"/>
              </a:solidFill>
              <a:ln w="9525" cap="flat">
                <a:noFill/>
                <a:prstDash val="solid"/>
                <a:miter/>
              </a:ln>
            </p:spPr>
            <p:txBody>
              <a:bodyPr rtlCol="0" anchor="ctr"/>
              <a:lstStyle/>
              <a:p>
                <a:endParaRPr lang="zh-CN" altLang="en-US"/>
              </a:p>
            </p:txBody>
          </p:sp>
          <p:sp>
            <p:nvSpPr>
              <p:cNvPr id="212" name="任意多边形: 形状 211"/>
              <p:cNvSpPr/>
              <p:nvPr/>
            </p:nvSpPr>
            <p:spPr>
              <a:xfrm>
                <a:off x="5295519" y="2522020"/>
                <a:ext cx="1436941" cy="1148056"/>
              </a:xfrm>
              <a:custGeom>
                <a:avLst/>
                <a:gdLst>
                  <a:gd name="connsiteX0" fmla="*/ 824103 w 1436941"/>
                  <a:gd name="connsiteY0" fmla="*/ 106117 h 1148056"/>
                  <a:gd name="connsiteX1" fmla="*/ 517398 w 1436941"/>
                  <a:gd name="connsiteY1" fmla="*/ 105450 h 1148056"/>
                  <a:gd name="connsiteX2" fmla="*/ 490061 w 1436941"/>
                  <a:gd name="connsiteY2" fmla="*/ 54206 h 1148056"/>
                  <a:gd name="connsiteX3" fmla="*/ 396335 w 1436941"/>
                  <a:gd name="connsiteY3" fmla="*/ 9 h 1148056"/>
                  <a:gd name="connsiteX4" fmla="*/ 96583 w 1436941"/>
                  <a:gd name="connsiteY4" fmla="*/ 9 h 1148056"/>
                  <a:gd name="connsiteX5" fmla="*/ 0 w 1436941"/>
                  <a:gd name="connsiteY5" fmla="*/ 90496 h 1148056"/>
                  <a:gd name="connsiteX6" fmla="*/ 0 w 1436941"/>
                  <a:gd name="connsiteY6" fmla="*/ 1045282 h 1148056"/>
                  <a:gd name="connsiteX7" fmla="*/ 109728 w 1436941"/>
                  <a:gd name="connsiteY7" fmla="*/ 1148057 h 1148056"/>
                  <a:gd name="connsiteX8" fmla="*/ 1327213 w 1436941"/>
                  <a:gd name="connsiteY8" fmla="*/ 1148057 h 1148056"/>
                  <a:gd name="connsiteX9" fmla="*/ 1436942 w 1436941"/>
                  <a:gd name="connsiteY9" fmla="*/ 1045282 h 1148056"/>
                  <a:gd name="connsiteX10" fmla="*/ 1436942 w 1436941"/>
                  <a:gd name="connsiteY10" fmla="*/ 176316 h 1148056"/>
                  <a:gd name="connsiteX11" fmla="*/ 1366742 w 1436941"/>
                  <a:gd name="connsiteY11" fmla="*/ 106117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6941" h="1148056">
                    <a:moveTo>
                      <a:pt x="824103" y="106117"/>
                    </a:moveTo>
                    <a:lnTo>
                      <a:pt x="517398" y="105450"/>
                    </a:lnTo>
                    <a:lnTo>
                      <a:pt x="490061" y="54206"/>
                    </a:lnTo>
                    <a:cubicBezTo>
                      <a:pt x="471125" y="20316"/>
                      <a:pt x="435153" y="-485"/>
                      <a:pt x="396335" y="9"/>
                    </a:cubicBezTo>
                    <a:lnTo>
                      <a:pt x="96583" y="9"/>
                    </a:lnTo>
                    <a:cubicBezTo>
                      <a:pt x="43243" y="9"/>
                      <a:pt x="0" y="40490"/>
                      <a:pt x="0" y="90496"/>
                    </a:cubicBezTo>
                    <a:lnTo>
                      <a:pt x="0" y="1045282"/>
                    </a:lnTo>
                    <a:cubicBezTo>
                      <a:pt x="0" y="1102432"/>
                      <a:pt x="49149" y="1148057"/>
                      <a:pt x="109728" y="1148057"/>
                    </a:cubicBezTo>
                    <a:lnTo>
                      <a:pt x="1327213" y="1148057"/>
                    </a:lnTo>
                    <a:cubicBezTo>
                      <a:pt x="1387888" y="1148057"/>
                      <a:pt x="1436942" y="1102051"/>
                      <a:pt x="1436942" y="1045282"/>
                    </a:cubicBezTo>
                    <a:lnTo>
                      <a:pt x="1436942" y="176316"/>
                    </a:lnTo>
                    <a:cubicBezTo>
                      <a:pt x="1436942" y="137546"/>
                      <a:pt x="1405512" y="106117"/>
                      <a:pt x="1366742" y="106117"/>
                    </a:cubicBezTo>
                    <a:close/>
                  </a:path>
                </a:pathLst>
              </a:custGeom>
              <a:solidFill>
                <a:srgbClr val="C53F3F"/>
              </a:solidFill>
              <a:ln w="9525" cap="flat">
                <a:noFill/>
                <a:prstDash val="solid"/>
                <a:miter/>
              </a:ln>
            </p:spPr>
            <p:txBody>
              <a:bodyPr rtlCol="0" anchor="ctr"/>
              <a:lstStyle/>
              <a:p>
                <a:endParaRPr lang="zh-CN" altLang="en-US"/>
              </a:p>
            </p:txBody>
          </p:sp>
          <p:sp>
            <p:nvSpPr>
              <p:cNvPr id="213" name="任意多边形: 形状 212"/>
              <p:cNvSpPr/>
              <p:nvPr/>
            </p:nvSpPr>
            <p:spPr>
              <a:xfrm>
                <a:off x="5669280" y="2874395"/>
                <a:ext cx="760214" cy="477456"/>
              </a:xfrm>
              <a:custGeom>
                <a:avLst/>
                <a:gdLst>
                  <a:gd name="connsiteX0" fmla="*/ 604933 w 760214"/>
                  <a:gd name="connsiteY0" fmla="*/ 477262 h 477456"/>
                  <a:gd name="connsiteX1" fmla="*/ 469201 w 760214"/>
                  <a:gd name="connsiteY1" fmla="*/ 477262 h 477456"/>
                  <a:gd name="connsiteX2" fmla="*/ 459676 w 760214"/>
                  <a:gd name="connsiteY2" fmla="*/ 467737 h 477456"/>
                  <a:gd name="connsiteX3" fmla="*/ 469201 w 760214"/>
                  <a:gd name="connsiteY3" fmla="*/ 458212 h 477456"/>
                  <a:gd name="connsiteX4" fmla="*/ 604933 w 760214"/>
                  <a:gd name="connsiteY4" fmla="*/ 458212 h 477456"/>
                  <a:gd name="connsiteX5" fmla="*/ 740168 w 760214"/>
                  <a:gd name="connsiteY5" fmla="*/ 323509 h 477456"/>
                  <a:gd name="connsiteX6" fmla="*/ 612362 w 760214"/>
                  <a:gd name="connsiteY6" fmla="*/ 188464 h 477456"/>
                  <a:gd name="connsiteX7" fmla="*/ 603599 w 760214"/>
                  <a:gd name="connsiteY7" fmla="*/ 181320 h 477456"/>
                  <a:gd name="connsiteX8" fmla="*/ 340780 w 760214"/>
                  <a:gd name="connsiteY8" fmla="*/ 26619 h 477456"/>
                  <a:gd name="connsiteX9" fmla="*/ 226695 w 760214"/>
                  <a:gd name="connsiteY9" fmla="*/ 100357 h 477456"/>
                  <a:gd name="connsiteX10" fmla="*/ 218027 w 760214"/>
                  <a:gd name="connsiteY10" fmla="*/ 103882 h 477456"/>
                  <a:gd name="connsiteX11" fmla="*/ 197453 w 760214"/>
                  <a:gd name="connsiteY11" fmla="*/ 102548 h 477456"/>
                  <a:gd name="connsiteX12" fmla="*/ 23784 w 760214"/>
                  <a:gd name="connsiteY12" fmla="*/ 284448 h 477456"/>
                  <a:gd name="connsiteX13" fmla="*/ 197453 w 760214"/>
                  <a:gd name="connsiteY13" fmla="*/ 458116 h 477456"/>
                  <a:gd name="connsiteX14" fmla="*/ 307467 w 760214"/>
                  <a:gd name="connsiteY14" fmla="*/ 458116 h 477456"/>
                  <a:gd name="connsiteX15" fmla="*/ 316992 w 760214"/>
                  <a:gd name="connsiteY15" fmla="*/ 467641 h 477456"/>
                  <a:gd name="connsiteX16" fmla="*/ 307467 w 760214"/>
                  <a:gd name="connsiteY16" fmla="*/ 477166 h 477456"/>
                  <a:gd name="connsiteX17" fmla="*/ 196977 w 760214"/>
                  <a:gd name="connsiteY17" fmla="*/ 477166 h 477456"/>
                  <a:gd name="connsiteX18" fmla="*/ 0 w 760214"/>
                  <a:gd name="connsiteY18" fmla="*/ 280189 h 477456"/>
                  <a:gd name="connsiteX19" fmla="*/ 196977 w 760214"/>
                  <a:gd name="connsiteY19" fmla="*/ 83212 h 477456"/>
                  <a:gd name="connsiteX20" fmla="*/ 214503 w 760214"/>
                  <a:gd name="connsiteY20" fmla="*/ 84165 h 477456"/>
                  <a:gd name="connsiteX21" fmla="*/ 545377 w 760214"/>
                  <a:gd name="connsiteY21" fmla="*/ 54745 h 477456"/>
                  <a:gd name="connsiteX22" fmla="*/ 620363 w 760214"/>
                  <a:gd name="connsiteY22" fmla="*/ 169890 h 477456"/>
                  <a:gd name="connsiteX23" fmla="*/ 759541 w 760214"/>
                  <a:gd name="connsiteY23" fmla="*/ 337616 h 477456"/>
                  <a:gd name="connsiteX24" fmla="*/ 604932 w 760214"/>
                  <a:gd name="connsiteY24" fmla="*/ 477452 h 47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60214" h="477456">
                    <a:moveTo>
                      <a:pt x="604933" y="477262"/>
                    </a:moveTo>
                    <a:lnTo>
                      <a:pt x="469201" y="477262"/>
                    </a:lnTo>
                    <a:cubicBezTo>
                      <a:pt x="463941" y="477262"/>
                      <a:pt x="459676" y="472997"/>
                      <a:pt x="459676" y="467737"/>
                    </a:cubicBezTo>
                    <a:cubicBezTo>
                      <a:pt x="459676" y="462476"/>
                      <a:pt x="463941" y="458212"/>
                      <a:pt x="469201" y="458212"/>
                    </a:cubicBezTo>
                    <a:lnTo>
                      <a:pt x="604933" y="458212"/>
                    </a:lnTo>
                    <a:cubicBezTo>
                      <a:pt x="679474" y="458359"/>
                      <a:pt x="740021" y="398050"/>
                      <a:pt x="740168" y="323509"/>
                    </a:cubicBezTo>
                    <a:cubicBezTo>
                      <a:pt x="740309" y="251648"/>
                      <a:pt x="684121" y="192278"/>
                      <a:pt x="612362" y="188464"/>
                    </a:cubicBezTo>
                    <a:cubicBezTo>
                      <a:pt x="608191" y="188261"/>
                      <a:pt x="604638" y="185365"/>
                      <a:pt x="603599" y="181320"/>
                    </a:cubicBezTo>
                    <a:cubicBezTo>
                      <a:pt x="573743" y="66025"/>
                      <a:pt x="456075" y="-3237"/>
                      <a:pt x="340780" y="26619"/>
                    </a:cubicBezTo>
                    <a:cubicBezTo>
                      <a:pt x="295801" y="38266"/>
                      <a:pt x="255786" y="64129"/>
                      <a:pt x="226695" y="100357"/>
                    </a:cubicBezTo>
                    <a:cubicBezTo>
                      <a:pt x="224621" y="102968"/>
                      <a:pt x="221334" y="104305"/>
                      <a:pt x="218027" y="103882"/>
                    </a:cubicBezTo>
                    <a:cubicBezTo>
                      <a:pt x="211204" y="103001"/>
                      <a:pt x="204332" y="102555"/>
                      <a:pt x="197453" y="102548"/>
                    </a:cubicBezTo>
                    <a:cubicBezTo>
                      <a:pt x="99265" y="104821"/>
                      <a:pt x="21511" y="186260"/>
                      <a:pt x="23784" y="284448"/>
                    </a:cubicBezTo>
                    <a:cubicBezTo>
                      <a:pt x="25983" y="379437"/>
                      <a:pt x="102464" y="455918"/>
                      <a:pt x="197453" y="458116"/>
                    </a:cubicBezTo>
                    <a:lnTo>
                      <a:pt x="307467" y="458116"/>
                    </a:lnTo>
                    <a:cubicBezTo>
                      <a:pt x="312727" y="458116"/>
                      <a:pt x="316992" y="462381"/>
                      <a:pt x="316992" y="467641"/>
                    </a:cubicBezTo>
                    <a:cubicBezTo>
                      <a:pt x="316992" y="472902"/>
                      <a:pt x="312727" y="477166"/>
                      <a:pt x="307467" y="477166"/>
                    </a:cubicBezTo>
                    <a:lnTo>
                      <a:pt x="196977" y="477166"/>
                    </a:lnTo>
                    <a:cubicBezTo>
                      <a:pt x="88190" y="477166"/>
                      <a:pt x="0" y="388977"/>
                      <a:pt x="0" y="280189"/>
                    </a:cubicBezTo>
                    <a:cubicBezTo>
                      <a:pt x="0" y="171402"/>
                      <a:pt x="88190" y="83212"/>
                      <a:pt x="196977" y="83212"/>
                    </a:cubicBezTo>
                    <a:cubicBezTo>
                      <a:pt x="202832" y="83215"/>
                      <a:pt x="208682" y="83533"/>
                      <a:pt x="214503" y="84165"/>
                    </a:cubicBezTo>
                    <a:cubicBezTo>
                      <a:pt x="297747" y="-15327"/>
                      <a:pt x="445885" y="-28499"/>
                      <a:pt x="545377" y="54745"/>
                    </a:cubicBezTo>
                    <a:cubicBezTo>
                      <a:pt x="581291" y="84794"/>
                      <a:pt x="607404" y="124892"/>
                      <a:pt x="620363" y="169890"/>
                    </a:cubicBezTo>
                    <a:cubicBezTo>
                      <a:pt x="705112" y="177773"/>
                      <a:pt x="767425" y="252866"/>
                      <a:pt x="759541" y="337616"/>
                    </a:cubicBezTo>
                    <a:cubicBezTo>
                      <a:pt x="752129" y="417300"/>
                      <a:pt x="684959" y="478053"/>
                      <a:pt x="604932" y="477452"/>
                    </a:cubicBezTo>
                    <a:close/>
                  </a:path>
                </a:pathLst>
              </a:custGeom>
              <a:solidFill>
                <a:srgbClr val="FFFFFF"/>
              </a:solidFill>
              <a:ln w="9525" cap="flat">
                <a:noFill/>
                <a:prstDash val="solid"/>
                <a:miter/>
              </a:ln>
            </p:spPr>
            <p:txBody>
              <a:bodyPr rtlCol="0" anchor="ctr"/>
              <a:lstStyle/>
              <a:p>
                <a:endParaRPr lang="zh-CN" altLang="en-US"/>
              </a:p>
            </p:txBody>
          </p:sp>
          <p:sp>
            <p:nvSpPr>
              <p:cNvPr id="214" name="任意多边形: 形状 213"/>
              <p:cNvSpPr/>
              <p:nvPr/>
            </p:nvSpPr>
            <p:spPr>
              <a:xfrm>
                <a:off x="6045231" y="3171825"/>
                <a:ext cx="19050" cy="266700"/>
              </a:xfrm>
              <a:custGeom>
                <a:avLst/>
                <a:gdLst>
                  <a:gd name="connsiteX0" fmla="*/ 9525 w 19050"/>
                  <a:gd name="connsiteY0" fmla="*/ 266700 h 266700"/>
                  <a:gd name="connsiteX1" fmla="*/ 0 w 19050"/>
                  <a:gd name="connsiteY1" fmla="*/ 257175 h 266700"/>
                  <a:gd name="connsiteX2" fmla="*/ 0 w 19050"/>
                  <a:gd name="connsiteY2" fmla="*/ 9525 h 266700"/>
                  <a:gd name="connsiteX3" fmla="*/ 9525 w 19050"/>
                  <a:gd name="connsiteY3" fmla="*/ 0 h 266700"/>
                  <a:gd name="connsiteX4" fmla="*/ 19050 w 19050"/>
                  <a:gd name="connsiteY4" fmla="*/ 9525 h 266700"/>
                  <a:gd name="connsiteX5" fmla="*/ 19050 w 19050"/>
                  <a:gd name="connsiteY5" fmla="*/ 257175 h 266700"/>
                  <a:gd name="connsiteX6" fmla="*/ 9525 w 19050"/>
                  <a:gd name="connsiteY6"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 h="266700">
                    <a:moveTo>
                      <a:pt x="9525" y="266700"/>
                    </a:moveTo>
                    <a:cubicBezTo>
                      <a:pt x="4264" y="266700"/>
                      <a:pt x="0" y="262436"/>
                      <a:pt x="0" y="257175"/>
                    </a:cubicBezTo>
                    <a:lnTo>
                      <a:pt x="0" y="9525"/>
                    </a:lnTo>
                    <a:cubicBezTo>
                      <a:pt x="0" y="4264"/>
                      <a:pt x="4264" y="0"/>
                      <a:pt x="9525" y="0"/>
                    </a:cubicBezTo>
                    <a:cubicBezTo>
                      <a:pt x="14786" y="0"/>
                      <a:pt x="19050" y="4264"/>
                      <a:pt x="19050" y="9525"/>
                    </a:cubicBezTo>
                    <a:lnTo>
                      <a:pt x="19050" y="257175"/>
                    </a:lnTo>
                    <a:cubicBezTo>
                      <a:pt x="19050" y="262436"/>
                      <a:pt x="14786" y="266700"/>
                      <a:pt x="9525" y="266700"/>
                    </a:cubicBezTo>
                    <a:close/>
                  </a:path>
                </a:pathLst>
              </a:custGeom>
              <a:solidFill>
                <a:srgbClr val="FFFFFF"/>
              </a:solidFill>
              <a:ln w="9525" cap="flat">
                <a:noFill/>
                <a:prstDash val="solid"/>
                <a:miter/>
              </a:ln>
            </p:spPr>
            <p:txBody>
              <a:bodyPr rtlCol="0" anchor="ctr"/>
              <a:lstStyle/>
              <a:p>
                <a:endParaRPr lang="zh-CN" altLang="en-US"/>
              </a:p>
            </p:txBody>
          </p:sp>
          <p:sp>
            <p:nvSpPr>
              <p:cNvPr id="215" name="任意多边形: 形状 214"/>
              <p:cNvSpPr/>
              <p:nvPr/>
            </p:nvSpPr>
            <p:spPr>
              <a:xfrm>
                <a:off x="5968891" y="3171444"/>
                <a:ext cx="167887" cy="108490"/>
              </a:xfrm>
              <a:custGeom>
                <a:avLst/>
                <a:gdLst>
                  <a:gd name="connsiteX0" fmla="*/ 158255 w 167887"/>
                  <a:gd name="connsiteY0" fmla="*/ 108490 h 108490"/>
                  <a:gd name="connsiteX1" fmla="*/ 150540 w 167887"/>
                  <a:gd name="connsiteY1" fmla="*/ 104680 h 108490"/>
                  <a:gd name="connsiteX2" fmla="*/ 87484 w 167887"/>
                  <a:gd name="connsiteY2" fmla="*/ 20098 h 108490"/>
                  <a:gd name="connsiteX3" fmla="*/ 85579 w 167887"/>
                  <a:gd name="connsiteY3" fmla="*/ 19241 h 108490"/>
                  <a:gd name="connsiteX4" fmla="*/ 83770 w 167887"/>
                  <a:gd name="connsiteY4" fmla="*/ 20098 h 108490"/>
                  <a:gd name="connsiteX5" fmla="*/ 17095 w 167887"/>
                  <a:gd name="connsiteY5" fmla="*/ 102298 h 108490"/>
                  <a:gd name="connsiteX6" fmla="*/ 3569 w 167887"/>
                  <a:gd name="connsiteY6" fmla="*/ 103727 h 108490"/>
                  <a:gd name="connsiteX7" fmla="*/ 2140 w 167887"/>
                  <a:gd name="connsiteY7" fmla="*/ 90202 h 108490"/>
                  <a:gd name="connsiteX8" fmla="*/ 68815 w 167887"/>
                  <a:gd name="connsiteY8" fmla="*/ 8001 h 108490"/>
                  <a:gd name="connsiteX9" fmla="*/ 85960 w 167887"/>
                  <a:gd name="connsiteY9" fmla="*/ 0 h 108490"/>
                  <a:gd name="connsiteX10" fmla="*/ 102724 w 167887"/>
                  <a:gd name="connsiteY10" fmla="*/ 8477 h 108490"/>
                  <a:gd name="connsiteX11" fmla="*/ 165970 w 167887"/>
                  <a:gd name="connsiteY11" fmla="*/ 93155 h 108490"/>
                  <a:gd name="connsiteX12" fmla="*/ 164093 w 167887"/>
                  <a:gd name="connsiteY12" fmla="*/ 106494 h 108490"/>
                  <a:gd name="connsiteX13" fmla="*/ 163970 w 167887"/>
                  <a:gd name="connsiteY13" fmla="*/ 106585 h 108490"/>
                  <a:gd name="connsiteX14" fmla="*/ 158255 w 167887"/>
                  <a:gd name="connsiteY14" fmla="*/ 108490 h 108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887" h="108490">
                    <a:moveTo>
                      <a:pt x="158255" y="108490"/>
                    </a:moveTo>
                    <a:cubicBezTo>
                      <a:pt x="155224" y="108520"/>
                      <a:pt x="152359" y="107105"/>
                      <a:pt x="150540" y="104680"/>
                    </a:cubicBezTo>
                    <a:lnTo>
                      <a:pt x="87484" y="20098"/>
                    </a:lnTo>
                    <a:cubicBezTo>
                      <a:pt x="87015" y="19534"/>
                      <a:pt x="86312" y="19218"/>
                      <a:pt x="85579" y="19241"/>
                    </a:cubicBezTo>
                    <a:cubicBezTo>
                      <a:pt x="84882" y="19259"/>
                      <a:pt x="84225" y="19570"/>
                      <a:pt x="83770" y="20098"/>
                    </a:cubicBezTo>
                    <a:lnTo>
                      <a:pt x="17095" y="102298"/>
                    </a:lnTo>
                    <a:cubicBezTo>
                      <a:pt x="13754" y="106428"/>
                      <a:pt x="7699" y="107068"/>
                      <a:pt x="3569" y="103727"/>
                    </a:cubicBezTo>
                    <a:cubicBezTo>
                      <a:pt x="-560" y="100387"/>
                      <a:pt x="-1200" y="94331"/>
                      <a:pt x="2140" y="90202"/>
                    </a:cubicBezTo>
                    <a:lnTo>
                      <a:pt x="68815" y="8001"/>
                    </a:lnTo>
                    <a:cubicBezTo>
                      <a:pt x="73059" y="2920"/>
                      <a:pt x="79341" y="-11"/>
                      <a:pt x="85960" y="0"/>
                    </a:cubicBezTo>
                    <a:cubicBezTo>
                      <a:pt x="92555" y="96"/>
                      <a:pt x="98739" y="3223"/>
                      <a:pt x="102724" y="8477"/>
                    </a:cubicBezTo>
                    <a:lnTo>
                      <a:pt x="165970" y="93155"/>
                    </a:lnTo>
                    <a:cubicBezTo>
                      <a:pt x="169135" y="97356"/>
                      <a:pt x="168295" y="103328"/>
                      <a:pt x="164093" y="106494"/>
                    </a:cubicBezTo>
                    <a:cubicBezTo>
                      <a:pt x="164053" y="106524"/>
                      <a:pt x="164011" y="106555"/>
                      <a:pt x="163970" y="106585"/>
                    </a:cubicBezTo>
                    <a:cubicBezTo>
                      <a:pt x="162321" y="107821"/>
                      <a:pt x="160316" y="108490"/>
                      <a:pt x="158255" y="108490"/>
                    </a:cubicBezTo>
                    <a:close/>
                  </a:path>
                </a:pathLst>
              </a:custGeom>
              <a:solidFill>
                <a:srgbClr val="FFFFFF"/>
              </a:solidFill>
              <a:ln w="9525" cap="flat">
                <a:noFill/>
                <a:prstDash val="solid"/>
                <a:miter/>
              </a:ln>
            </p:spPr>
            <p:txBody>
              <a:bodyPr rtlCol="0" anchor="ctr"/>
              <a:lstStyle/>
              <a:p>
                <a:endParaRPr lang="zh-CN" altLang="en-US"/>
              </a:p>
            </p:txBody>
          </p:sp>
        </p:grpSp>
        <p:grpSp>
          <p:nvGrpSpPr>
            <p:cNvPr id="192" name="图形 36"/>
            <p:cNvGrpSpPr/>
            <p:nvPr/>
          </p:nvGrpSpPr>
          <p:grpSpPr>
            <a:xfrm>
              <a:off x="5230252" y="3823430"/>
              <a:ext cx="1615497" cy="351662"/>
              <a:chOff x="5230252" y="3823430"/>
              <a:chExt cx="1615497" cy="351662"/>
            </a:xfrm>
          </p:grpSpPr>
          <p:sp>
            <p:nvSpPr>
              <p:cNvPr id="193" name="任意多边形: 形状 192"/>
              <p:cNvSpPr/>
              <p:nvPr/>
            </p:nvSpPr>
            <p:spPr>
              <a:xfrm>
                <a:off x="5868924" y="3828097"/>
                <a:ext cx="61341" cy="75152"/>
              </a:xfrm>
              <a:custGeom>
                <a:avLst/>
                <a:gdLst>
                  <a:gd name="connsiteX0" fmla="*/ 0 w 61341"/>
                  <a:gd name="connsiteY0" fmla="*/ 42672 h 75152"/>
                  <a:gd name="connsiteX1" fmla="*/ 0 w 61341"/>
                  <a:gd name="connsiteY1" fmla="*/ 0 h 75152"/>
                  <a:gd name="connsiteX2" fmla="*/ 8001 w 61341"/>
                  <a:gd name="connsiteY2" fmla="*/ 0 h 75152"/>
                  <a:gd name="connsiteX3" fmla="*/ 8001 w 61341"/>
                  <a:gd name="connsiteY3" fmla="*/ 42386 h 75152"/>
                  <a:gd name="connsiteX4" fmla="*/ 30766 w 61341"/>
                  <a:gd name="connsiteY4" fmla="*/ 68199 h 75152"/>
                  <a:gd name="connsiteX5" fmla="*/ 53626 w 61341"/>
                  <a:gd name="connsiteY5" fmla="*/ 42386 h 75152"/>
                  <a:gd name="connsiteX6" fmla="*/ 53626 w 61341"/>
                  <a:gd name="connsiteY6" fmla="*/ 0 h 75152"/>
                  <a:gd name="connsiteX7" fmla="*/ 61341 w 61341"/>
                  <a:gd name="connsiteY7" fmla="*/ 0 h 75152"/>
                  <a:gd name="connsiteX8" fmla="*/ 61341 w 61341"/>
                  <a:gd name="connsiteY8" fmla="*/ 42672 h 75152"/>
                  <a:gd name="connsiteX9" fmla="*/ 30766 w 61341"/>
                  <a:gd name="connsiteY9" fmla="*/ 75152 h 75152"/>
                  <a:gd name="connsiteX10" fmla="*/ 0 w 61341"/>
                  <a:gd name="connsiteY10" fmla="*/ 42672 h 7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341" h="75152">
                    <a:moveTo>
                      <a:pt x="0" y="42672"/>
                    </a:moveTo>
                    <a:lnTo>
                      <a:pt x="0" y="0"/>
                    </a:lnTo>
                    <a:lnTo>
                      <a:pt x="8001" y="0"/>
                    </a:lnTo>
                    <a:lnTo>
                      <a:pt x="8001" y="42386"/>
                    </a:lnTo>
                    <a:cubicBezTo>
                      <a:pt x="8001" y="60103"/>
                      <a:pt x="16288" y="68199"/>
                      <a:pt x="30766" y="68199"/>
                    </a:cubicBezTo>
                    <a:cubicBezTo>
                      <a:pt x="45244" y="68199"/>
                      <a:pt x="53626" y="60103"/>
                      <a:pt x="53626" y="42386"/>
                    </a:cubicBezTo>
                    <a:lnTo>
                      <a:pt x="53626" y="0"/>
                    </a:lnTo>
                    <a:lnTo>
                      <a:pt x="61341" y="0"/>
                    </a:lnTo>
                    <a:lnTo>
                      <a:pt x="61341" y="42672"/>
                    </a:lnTo>
                    <a:cubicBezTo>
                      <a:pt x="61341" y="64103"/>
                      <a:pt x="49816" y="75152"/>
                      <a:pt x="30766" y="75152"/>
                    </a:cubicBezTo>
                    <a:cubicBezTo>
                      <a:pt x="11716" y="75152"/>
                      <a:pt x="0" y="64103"/>
                      <a:pt x="0" y="42672"/>
                    </a:cubicBezTo>
                    <a:close/>
                  </a:path>
                </a:pathLst>
              </a:custGeom>
              <a:solidFill>
                <a:srgbClr val="263238"/>
              </a:solidFill>
              <a:ln w="9525" cap="flat">
                <a:noFill/>
                <a:prstDash val="solid"/>
                <a:miter/>
              </a:ln>
            </p:spPr>
            <p:txBody>
              <a:bodyPr rtlCol="0" anchor="ctr"/>
              <a:lstStyle/>
              <a:p>
                <a:endParaRPr lang="zh-CN" altLang="en-US"/>
              </a:p>
            </p:txBody>
          </p:sp>
          <p:sp>
            <p:nvSpPr>
              <p:cNvPr id="194" name="任意多边形: 形状 193"/>
              <p:cNvSpPr/>
              <p:nvPr/>
            </p:nvSpPr>
            <p:spPr>
              <a:xfrm>
                <a:off x="5952267" y="3846085"/>
                <a:ext cx="56813" cy="77357"/>
              </a:xfrm>
              <a:custGeom>
                <a:avLst/>
                <a:gdLst>
                  <a:gd name="connsiteX0" fmla="*/ 56769 w 56813"/>
                  <a:gd name="connsiteY0" fmla="*/ 28590 h 77357"/>
                  <a:gd name="connsiteX1" fmla="*/ 31301 w 56813"/>
                  <a:gd name="connsiteY1" fmla="*/ 57136 h 77357"/>
                  <a:gd name="connsiteX2" fmla="*/ 28861 w 56813"/>
                  <a:gd name="connsiteY2" fmla="*/ 57165 h 77357"/>
                  <a:gd name="connsiteX3" fmla="*/ 7525 w 56813"/>
                  <a:gd name="connsiteY3" fmla="*/ 46116 h 77357"/>
                  <a:gd name="connsiteX4" fmla="*/ 7525 w 56813"/>
                  <a:gd name="connsiteY4" fmla="*/ 77357 h 77357"/>
                  <a:gd name="connsiteX5" fmla="*/ 0 w 56813"/>
                  <a:gd name="connsiteY5" fmla="*/ 77357 h 77357"/>
                  <a:gd name="connsiteX6" fmla="*/ 0 w 56813"/>
                  <a:gd name="connsiteY6" fmla="*/ 1157 h 77357"/>
                  <a:gd name="connsiteX7" fmla="*/ 7239 w 56813"/>
                  <a:gd name="connsiteY7" fmla="*/ 1157 h 77357"/>
                  <a:gd name="connsiteX8" fmla="*/ 7239 w 56813"/>
                  <a:gd name="connsiteY8" fmla="*/ 11540 h 77357"/>
                  <a:gd name="connsiteX9" fmla="*/ 28861 w 56813"/>
                  <a:gd name="connsiteY9" fmla="*/ 15 h 77357"/>
                  <a:gd name="connsiteX10" fmla="*/ 56795 w 56813"/>
                  <a:gd name="connsiteY10" fmla="*/ 26349 h 77357"/>
                  <a:gd name="connsiteX11" fmla="*/ 56769 w 56813"/>
                  <a:gd name="connsiteY11" fmla="*/ 28590 h 77357"/>
                  <a:gd name="connsiteX12" fmla="*/ 49244 w 56813"/>
                  <a:gd name="connsiteY12" fmla="*/ 28590 h 77357"/>
                  <a:gd name="connsiteX13" fmla="*/ 27449 w 56813"/>
                  <a:gd name="connsiteY13" fmla="*/ 8509 h 77357"/>
                  <a:gd name="connsiteX14" fmla="*/ 7369 w 56813"/>
                  <a:gd name="connsiteY14" fmla="*/ 30304 h 77357"/>
                  <a:gd name="connsiteX15" fmla="*/ 28289 w 56813"/>
                  <a:gd name="connsiteY15" fmla="*/ 50402 h 77357"/>
                  <a:gd name="connsiteX16" fmla="*/ 49274 w 56813"/>
                  <a:gd name="connsiteY16" fmla="*/ 30052 h 77357"/>
                  <a:gd name="connsiteX17" fmla="*/ 49244 w 56813"/>
                  <a:gd name="connsiteY17" fmla="*/ 28589 h 7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813" h="77357">
                    <a:moveTo>
                      <a:pt x="56769" y="28590"/>
                    </a:moveTo>
                    <a:cubicBezTo>
                      <a:pt x="57619" y="43505"/>
                      <a:pt x="46216" y="56286"/>
                      <a:pt x="31301" y="57136"/>
                    </a:cubicBezTo>
                    <a:cubicBezTo>
                      <a:pt x="30488" y="57182"/>
                      <a:pt x="29674" y="57192"/>
                      <a:pt x="28861" y="57165"/>
                    </a:cubicBezTo>
                    <a:cubicBezTo>
                      <a:pt x="20310" y="57447"/>
                      <a:pt x="12228" y="53261"/>
                      <a:pt x="7525" y="46116"/>
                    </a:cubicBezTo>
                    <a:lnTo>
                      <a:pt x="7525" y="77357"/>
                    </a:lnTo>
                    <a:lnTo>
                      <a:pt x="0" y="77357"/>
                    </a:lnTo>
                    <a:lnTo>
                      <a:pt x="0" y="1157"/>
                    </a:lnTo>
                    <a:lnTo>
                      <a:pt x="7239" y="1157"/>
                    </a:lnTo>
                    <a:lnTo>
                      <a:pt x="7239" y="11540"/>
                    </a:lnTo>
                    <a:cubicBezTo>
                      <a:pt x="11867" y="4108"/>
                      <a:pt x="20111" y="-287"/>
                      <a:pt x="28861" y="15"/>
                    </a:cubicBezTo>
                    <a:cubicBezTo>
                      <a:pt x="43847" y="-427"/>
                      <a:pt x="56354" y="11363"/>
                      <a:pt x="56795" y="26349"/>
                    </a:cubicBezTo>
                    <a:cubicBezTo>
                      <a:pt x="56817" y="27096"/>
                      <a:pt x="56809" y="27843"/>
                      <a:pt x="56769" y="28590"/>
                    </a:cubicBezTo>
                    <a:close/>
                    <a:moveTo>
                      <a:pt x="49244" y="28590"/>
                    </a:moveTo>
                    <a:cubicBezTo>
                      <a:pt x="48771" y="17026"/>
                      <a:pt x="39013" y="8036"/>
                      <a:pt x="27449" y="8509"/>
                    </a:cubicBezTo>
                    <a:cubicBezTo>
                      <a:pt x="15886" y="8983"/>
                      <a:pt x="6896" y="18741"/>
                      <a:pt x="7369" y="30304"/>
                    </a:cubicBezTo>
                    <a:cubicBezTo>
                      <a:pt x="7829" y="41527"/>
                      <a:pt x="17056" y="50392"/>
                      <a:pt x="28289" y="50402"/>
                    </a:cubicBezTo>
                    <a:cubicBezTo>
                      <a:pt x="39703" y="50577"/>
                      <a:pt x="49098" y="41466"/>
                      <a:pt x="49274" y="30052"/>
                    </a:cubicBezTo>
                    <a:cubicBezTo>
                      <a:pt x="49281" y="29564"/>
                      <a:pt x="49271" y="29076"/>
                      <a:pt x="49244" y="28589"/>
                    </a:cubicBezTo>
                    <a:close/>
                  </a:path>
                </a:pathLst>
              </a:custGeom>
              <a:solidFill>
                <a:srgbClr val="263238"/>
              </a:solidFill>
              <a:ln w="9525" cap="flat">
                <a:noFill/>
                <a:prstDash val="solid"/>
                <a:miter/>
              </a:ln>
            </p:spPr>
            <p:txBody>
              <a:bodyPr rtlCol="0" anchor="ctr"/>
              <a:lstStyle/>
              <a:p>
                <a:endParaRPr lang="zh-CN" altLang="en-US"/>
              </a:p>
            </p:txBody>
          </p:sp>
          <p:sp>
            <p:nvSpPr>
              <p:cNvPr id="195" name="任意多边形: 形状 194"/>
              <p:cNvSpPr/>
              <p:nvPr/>
            </p:nvSpPr>
            <p:spPr>
              <a:xfrm>
                <a:off x="6024467" y="3823620"/>
                <a:ext cx="7524" cy="79057"/>
              </a:xfrm>
              <a:custGeom>
                <a:avLst/>
                <a:gdLst>
                  <a:gd name="connsiteX0" fmla="*/ 0 w 7524"/>
                  <a:gd name="connsiteY0" fmla="*/ 0 h 79057"/>
                  <a:gd name="connsiteX1" fmla="*/ 7525 w 7524"/>
                  <a:gd name="connsiteY1" fmla="*/ 0 h 79057"/>
                  <a:gd name="connsiteX2" fmla="*/ 7525 w 7524"/>
                  <a:gd name="connsiteY2" fmla="*/ 79058 h 79057"/>
                  <a:gd name="connsiteX3" fmla="*/ 0 w 7524"/>
                  <a:gd name="connsiteY3" fmla="*/ 79058 h 79057"/>
                </a:gdLst>
                <a:ahLst/>
                <a:cxnLst>
                  <a:cxn ang="0">
                    <a:pos x="connsiteX0" y="connsiteY0"/>
                  </a:cxn>
                  <a:cxn ang="0">
                    <a:pos x="connsiteX1" y="connsiteY1"/>
                  </a:cxn>
                  <a:cxn ang="0">
                    <a:pos x="connsiteX2" y="connsiteY2"/>
                  </a:cxn>
                  <a:cxn ang="0">
                    <a:pos x="connsiteX3" y="connsiteY3"/>
                  </a:cxn>
                </a:cxnLst>
                <a:rect l="l" t="t" r="r" b="b"/>
                <a:pathLst>
                  <a:path w="7524" h="79057">
                    <a:moveTo>
                      <a:pt x="0" y="0"/>
                    </a:moveTo>
                    <a:lnTo>
                      <a:pt x="7525" y="0"/>
                    </a:lnTo>
                    <a:lnTo>
                      <a:pt x="7525" y="79058"/>
                    </a:lnTo>
                    <a:lnTo>
                      <a:pt x="0" y="79058"/>
                    </a:lnTo>
                    <a:close/>
                  </a:path>
                </a:pathLst>
              </a:custGeom>
              <a:solidFill>
                <a:srgbClr val="263238"/>
              </a:solidFill>
              <a:ln w="9525" cap="flat">
                <a:noFill/>
                <a:prstDash val="solid"/>
                <a:miter/>
              </a:ln>
            </p:spPr>
            <p:txBody>
              <a:bodyPr rtlCol="0" anchor="ctr"/>
              <a:lstStyle/>
              <a:p>
                <a:endParaRPr lang="zh-CN" altLang="en-US"/>
              </a:p>
            </p:txBody>
          </p:sp>
          <p:sp>
            <p:nvSpPr>
              <p:cNvPr id="196" name="任意多边形: 形状 195"/>
              <p:cNvSpPr/>
              <p:nvPr/>
            </p:nvSpPr>
            <p:spPr>
              <a:xfrm>
                <a:off x="6047405" y="3846099"/>
                <a:ext cx="57167" cy="57167"/>
              </a:xfrm>
              <a:custGeom>
                <a:avLst/>
                <a:gdLst>
                  <a:gd name="connsiteX0" fmla="*/ 17 w 57167"/>
                  <a:gd name="connsiteY0" fmla="*/ 28575 h 57167"/>
                  <a:gd name="connsiteX1" fmla="*/ 28592 w 57167"/>
                  <a:gd name="connsiteY1" fmla="*/ 0 h 57167"/>
                  <a:gd name="connsiteX2" fmla="*/ 57167 w 57167"/>
                  <a:gd name="connsiteY2" fmla="*/ 28575 h 57167"/>
                  <a:gd name="connsiteX3" fmla="*/ 28592 w 57167"/>
                  <a:gd name="connsiteY3" fmla="*/ 57150 h 57167"/>
                  <a:gd name="connsiteX4" fmla="*/ 17 w 57167"/>
                  <a:gd name="connsiteY4" fmla="*/ 30514 h 57167"/>
                  <a:gd name="connsiteX5" fmla="*/ 17 w 57167"/>
                  <a:gd name="connsiteY5" fmla="*/ 28575 h 57167"/>
                  <a:gd name="connsiteX6" fmla="*/ 49357 w 57167"/>
                  <a:gd name="connsiteY6" fmla="*/ 28575 h 57167"/>
                  <a:gd name="connsiteX7" fmla="*/ 27566 w 57167"/>
                  <a:gd name="connsiteY7" fmla="*/ 8690 h 57167"/>
                  <a:gd name="connsiteX8" fmla="*/ 7680 w 57167"/>
                  <a:gd name="connsiteY8" fmla="*/ 30480 h 57167"/>
                  <a:gd name="connsiteX9" fmla="*/ 28592 w 57167"/>
                  <a:gd name="connsiteY9" fmla="*/ 50387 h 57167"/>
                  <a:gd name="connsiteX10" fmla="*/ 49397 w 57167"/>
                  <a:gd name="connsiteY10" fmla="*/ 30240 h 57167"/>
                  <a:gd name="connsiteX11" fmla="*/ 49356 w 57167"/>
                  <a:gd name="connsiteY11" fmla="*/ 28575 h 5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167" h="57167">
                    <a:moveTo>
                      <a:pt x="17" y="28575"/>
                    </a:moveTo>
                    <a:cubicBezTo>
                      <a:pt x="17" y="12793"/>
                      <a:pt x="12810" y="0"/>
                      <a:pt x="28592" y="0"/>
                    </a:cubicBezTo>
                    <a:cubicBezTo>
                      <a:pt x="44374" y="0"/>
                      <a:pt x="57167" y="12793"/>
                      <a:pt x="57167" y="28575"/>
                    </a:cubicBezTo>
                    <a:cubicBezTo>
                      <a:pt x="57167" y="44357"/>
                      <a:pt x="44374" y="57150"/>
                      <a:pt x="28592" y="57150"/>
                    </a:cubicBezTo>
                    <a:cubicBezTo>
                      <a:pt x="13346" y="57685"/>
                      <a:pt x="552" y="45760"/>
                      <a:pt x="17" y="30514"/>
                    </a:cubicBezTo>
                    <a:cubicBezTo>
                      <a:pt x="-6" y="29868"/>
                      <a:pt x="-6" y="29221"/>
                      <a:pt x="17" y="28575"/>
                    </a:cubicBezTo>
                    <a:close/>
                    <a:moveTo>
                      <a:pt x="49357" y="28575"/>
                    </a:moveTo>
                    <a:cubicBezTo>
                      <a:pt x="48830" y="17066"/>
                      <a:pt x="39075" y="8163"/>
                      <a:pt x="27566" y="8690"/>
                    </a:cubicBezTo>
                    <a:cubicBezTo>
                      <a:pt x="16057" y="9216"/>
                      <a:pt x="7154" y="18972"/>
                      <a:pt x="7680" y="30480"/>
                    </a:cubicBezTo>
                    <a:cubicBezTo>
                      <a:pt x="8191" y="41647"/>
                      <a:pt x="17413" y="50427"/>
                      <a:pt x="28592" y="50387"/>
                    </a:cubicBezTo>
                    <a:cubicBezTo>
                      <a:pt x="39901" y="50569"/>
                      <a:pt x="49216" y="41549"/>
                      <a:pt x="49397" y="30240"/>
                    </a:cubicBezTo>
                    <a:cubicBezTo>
                      <a:pt x="49406" y="29685"/>
                      <a:pt x="49393" y="29129"/>
                      <a:pt x="49356" y="28575"/>
                    </a:cubicBezTo>
                    <a:close/>
                  </a:path>
                </a:pathLst>
              </a:custGeom>
              <a:solidFill>
                <a:srgbClr val="263238"/>
              </a:solidFill>
              <a:ln w="9525" cap="flat">
                <a:noFill/>
                <a:prstDash val="solid"/>
                <a:miter/>
              </a:ln>
            </p:spPr>
            <p:txBody>
              <a:bodyPr rtlCol="0" anchor="ctr"/>
              <a:lstStyle/>
              <a:p>
                <a:endParaRPr lang="zh-CN" altLang="en-US"/>
              </a:p>
            </p:txBody>
          </p:sp>
          <p:sp>
            <p:nvSpPr>
              <p:cNvPr id="197" name="任意多边形: 形状 196"/>
              <p:cNvSpPr/>
              <p:nvPr/>
            </p:nvSpPr>
            <p:spPr>
              <a:xfrm>
                <a:off x="6115145" y="3846245"/>
                <a:ext cx="46750" cy="57238"/>
              </a:xfrm>
              <a:custGeom>
                <a:avLst/>
                <a:gdLst>
                  <a:gd name="connsiteX0" fmla="*/ 46673 w 46750"/>
                  <a:gd name="connsiteY0" fmla="*/ 21666 h 57238"/>
                  <a:gd name="connsiteX1" fmla="*/ 46673 w 46750"/>
                  <a:gd name="connsiteY1" fmla="*/ 56433 h 57238"/>
                  <a:gd name="connsiteX2" fmla="*/ 39433 w 46750"/>
                  <a:gd name="connsiteY2" fmla="*/ 56433 h 57238"/>
                  <a:gd name="connsiteX3" fmla="*/ 39433 w 46750"/>
                  <a:gd name="connsiteY3" fmla="*/ 47669 h 57238"/>
                  <a:gd name="connsiteX4" fmla="*/ 20383 w 46750"/>
                  <a:gd name="connsiteY4" fmla="*/ 57194 h 57238"/>
                  <a:gd name="connsiteX5" fmla="*/ 0 w 46750"/>
                  <a:gd name="connsiteY5" fmla="*/ 40907 h 57238"/>
                  <a:gd name="connsiteX6" fmla="*/ 21622 w 46750"/>
                  <a:gd name="connsiteY6" fmla="*/ 25095 h 57238"/>
                  <a:gd name="connsiteX7" fmla="*/ 39338 w 46750"/>
                  <a:gd name="connsiteY7" fmla="*/ 25095 h 57238"/>
                  <a:gd name="connsiteX8" fmla="*/ 39338 w 46750"/>
                  <a:gd name="connsiteY8" fmla="*/ 21666 h 57238"/>
                  <a:gd name="connsiteX9" fmla="*/ 23527 w 46750"/>
                  <a:gd name="connsiteY9" fmla="*/ 6807 h 57238"/>
                  <a:gd name="connsiteX10" fmla="*/ 4477 w 46750"/>
                  <a:gd name="connsiteY10" fmla="*/ 13475 h 57238"/>
                  <a:gd name="connsiteX11" fmla="*/ 1048 w 46750"/>
                  <a:gd name="connsiteY11" fmla="*/ 7760 h 57238"/>
                  <a:gd name="connsiteX12" fmla="*/ 23813 w 46750"/>
                  <a:gd name="connsiteY12" fmla="*/ 235 h 57238"/>
                  <a:gd name="connsiteX13" fmla="*/ 46518 w 46750"/>
                  <a:gd name="connsiteY13" fmla="*/ 16880 h 57238"/>
                  <a:gd name="connsiteX14" fmla="*/ 46673 w 46750"/>
                  <a:gd name="connsiteY14" fmla="*/ 21666 h 57238"/>
                  <a:gd name="connsiteX15" fmla="*/ 39052 w 46750"/>
                  <a:gd name="connsiteY15" fmla="*/ 39573 h 57238"/>
                  <a:gd name="connsiteX16" fmla="*/ 39052 w 46750"/>
                  <a:gd name="connsiteY16" fmla="*/ 30048 h 57238"/>
                  <a:gd name="connsiteX17" fmla="*/ 21527 w 46750"/>
                  <a:gd name="connsiteY17" fmla="*/ 30048 h 57238"/>
                  <a:gd name="connsiteX18" fmla="*/ 7144 w 46750"/>
                  <a:gd name="connsiteY18" fmla="*/ 40050 h 57238"/>
                  <a:gd name="connsiteX19" fmla="*/ 21336 w 46750"/>
                  <a:gd name="connsiteY19" fmla="*/ 50622 h 57238"/>
                  <a:gd name="connsiteX20" fmla="*/ 39052 w 46750"/>
                  <a:gd name="connsiteY20" fmla="*/ 39954 h 57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750" h="57238">
                    <a:moveTo>
                      <a:pt x="46673" y="21666"/>
                    </a:moveTo>
                    <a:lnTo>
                      <a:pt x="46673" y="56433"/>
                    </a:lnTo>
                    <a:lnTo>
                      <a:pt x="39433" y="56433"/>
                    </a:lnTo>
                    <a:lnTo>
                      <a:pt x="39433" y="47669"/>
                    </a:lnTo>
                    <a:cubicBezTo>
                      <a:pt x="35263" y="54044"/>
                      <a:pt x="27986" y="57683"/>
                      <a:pt x="20383" y="57194"/>
                    </a:cubicBezTo>
                    <a:cubicBezTo>
                      <a:pt x="7715" y="57194"/>
                      <a:pt x="0" y="50622"/>
                      <a:pt x="0" y="40907"/>
                    </a:cubicBezTo>
                    <a:cubicBezTo>
                      <a:pt x="0" y="31191"/>
                      <a:pt x="5525" y="25095"/>
                      <a:pt x="21622" y="25095"/>
                    </a:cubicBezTo>
                    <a:lnTo>
                      <a:pt x="39338" y="25095"/>
                    </a:lnTo>
                    <a:lnTo>
                      <a:pt x="39338" y="21666"/>
                    </a:lnTo>
                    <a:cubicBezTo>
                      <a:pt x="39338" y="12141"/>
                      <a:pt x="33909" y="6807"/>
                      <a:pt x="23527" y="6807"/>
                    </a:cubicBezTo>
                    <a:cubicBezTo>
                      <a:pt x="16577" y="6639"/>
                      <a:pt x="9804" y="9009"/>
                      <a:pt x="4477" y="13475"/>
                    </a:cubicBezTo>
                    <a:lnTo>
                      <a:pt x="1048" y="7760"/>
                    </a:lnTo>
                    <a:cubicBezTo>
                      <a:pt x="7550" y="2718"/>
                      <a:pt x="15586" y="61"/>
                      <a:pt x="23813" y="235"/>
                    </a:cubicBezTo>
                    <a:cubicBezTo>
                      <a:pt x="34679" y="-1439"/>
                      <a:pt x="44845" y="6013"/>
                      <a:pt x="46518" y="16880"/>
                    </a:cubicBezTo>
                    <a:cubicBezTo>
                      <a:pt x="46762" y="18463"/>
                      <a:pt x="46814" y="20070"/>
                      <a:pt x="46673" y="21666"/>
                    </a:cubicBezTo>
                    <a:close/>
                    <a:moveTo>
                      <a:pt x="39052" y="39573"/>
                    </a:moveTo>
                    <a:lnTo>
                      <a:pt x="39052" y="30048"/>
                    </a:lnTo>
                    <a:lnTo>
                      <a:pt x="21527" y="30048"/>
                    </a:lnTo>
                    <a:cubicBezTo>
                      <a:pt x="10668" y="30048"/>
                      <a:pt x="7144" y="34334"/>
                      <a:pt x="7144" y="40050"/>
                    </a:cubicBezTo>
                    <a:cubicBezTo>
                      <a:pt x="7144" y="45764"/>
                      <a:pt x="12383" y="50622"/>
                      <a:pt x="21336" y="50622"/>
                    </a:cubicBezTo>
                    <a:cubicBezTo>
                      <a:pt x="28906" y="51180"/>
                      <a:pt x="36005" y="46906"/>
                      <a:pt x="39052" y="39954"/>
                    </a:cubicBezTo>
                    <a:close/>
                  </a:path>
                </a:pathLst>
              </a:custGeom>
              <a:solidFill>
                <a:srgbClr val="263238"/>
              </a:solidFill>
              <a:ln w="9525" cap="flat">
                <a:noFill/>
                <a:prstDash val="solid"/>
                <a:miter/>
              </a:ln>
            </p:spPr>
            <p:txBody>
              <a:bodyPr rtlCol="0" anchor="ctr"/>
              <a:lstStyle/>
              <a:p>
                <a:endParaRPr lang="zh-CN" altLang="en-US"/>
              </a:p>
            </p:txBody>
          </p:sp>
          <p:sp>
            <p:nvSpPr>
              <p:cNvPr id="198" name="任意多边形: 形状 197"/>
              <p:cNvSpPr/>
              <p:nvPr/>
            </p:nvSpPr>
            <p:spPr>
              <a:xfrm>
                <a:off x="6176200" y="3823430"/>
                <a:ext cx="57435" cy="79742"/>
              </a:xfrm>
              <a:custGeom>
                <a:avLst/>
                <a:gdLst>
                  <a:gd name="connsiteX0" fmla="*/ 57436 w 57435"/>
                  <a:gd name="connsiteY0" fmla="*/ 190 h 79742"/>
                  <a:gd name="connsiteX1" fmla="*/ 57436 w 57435"/>
                  <a:gd name="connsiteY1" fmla="*/ 79248 h 79742"/>
                  <a:gd name="connsiteX2" fmla="*/ 50197 w 57435"/>
                  <a:gd name="connsiteY2" fmla="*/ 79248 h 79742"/>
                  <a:gd name="connsiteX3" fmla="*/ 50197 w 57435"/>
                  <a:gd name="connsiteY3" fmla="*/ 68104 h 79742"/>
                  <a:gd name="connsiteX4" fmla="*/ 28575 w 57435"/>
                  <a:gd name="connsiteY4" fmla="*/ 79724 h 79742"/>
                  <a:gd name="connsiteX5" fmla="*/ 0 w 57435"/>
                  <a:gd name="connsiteY5" fmla="*/ 51149 h 79742"/>
                  <a:gd name="connsiteX6" fmla="*/ 28575 w 57435"/>
                  <a:gd name="connsiteY6" fmla="*/ 22574 h 79742"/>
                  <a:gd name="connsiteX7" fmla="*/ 49911 w 57435"/>
                  <a:gd name="connsiteY7" fmla="*/ 33623 h 79742"/>
                  <a:gd name="connsiteX8" fmla="*/ 49911 w 57435"/>
                  <a:gd name="connsiteY8" fmla="*/ 0 h 79742"/>
                  <a:gd name="connsiteX9" fmla="*/ 50006 w 57435"/>
                  <a:gd name="connsiteY9" fmla="*/ 51245 h 79742"/>
                  <a:gd name="connsiteX10" fmla="*/ 28216 w 57435"/>
                  <a:gd name="connsiteY10" fmla="*/ 31359 h 79742"/>
                  <a:gd name="connsiteX11" fmla="*/ 8330 w 57435"/>
                  <a:gd name="connsiteY11" fmla="*/ 53150 h 79742"/>
                  <a:gd name="connsiteX12" fmla="*/ 29242 w 57435"/>
                  <a:gd name="connsiteY12" fmla="*/ 73057 h 79742"/>
                  <a:gd name="connsiteX13" fmla="*/ 50042 w 57435"/>
                  <a:gd name="connsiteY13" fmla="*/ 52712 h 79742"/>
                  <a:gd name="connsiteX14" fmla="*/ 50006 w 57435"/>
                  <a:gd name="connsiteY14" fmla="*/ 51244 h 7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435" h="79742">
                    <a:moveTo>
                      <a:pt x="57436" y="190"/>
                    </a:moveTo>
                    <a:lnTo>
                      <a:pt x="57436" y="79248"/>
                    </a:lnTo>
                    <a:lnTo>
                      <a:pt x="50197" y="79248"/>
                    </a:lnTo>
                    <a:lnTo>
                      <a:pt x="50197" y="68104"/>
                    </a:lnTo>
                    <a:cubicBezTo>
                      <a:pt x="45635" y="75617"/>
                      <a:pt x="37358" y="80066"/>
                      <a:pt x="28575" y="79724"/>
                    </a:cubicBezTo>
                    <a:cubicBezTo>
                      <a:pt x="12793" y="79724"/>
                      <a:pt x="0" y="66931"/>
                      <a:pt x="0" y="51149"/>
                    </a:cubicBezTo>
                    <a:cubicBezTo>
                      <a:pt x="0" y="35368"/>
                      <a:pt x="12793" y="22574"/>
                      <a:pt x="28575" y="22574"/>
                    </a:cubicBezTo>
                    <a:cubicBezTo>
                      <a:pt x="37130" y="22273"/>
                      <a:pt x="45220" y="26463"/>
                      <a:pt x="49911" y="33623"/>
                    </a:cubicBezTo>
                    <a:lnTo>
                      <a:pt x="49911" y="0"/>
                    </a:lnTo>
                    <a:close/>
                    <a:moveTo>
                      <a:pt x="50006" y="51245"/>
                    </a:moveTo>
                    <a:cubicBezTo>
                      <a:pt x="49480" y="39736"/>
                      <a:pt x="39724" y="30833"/>
                      <a:pt x="28216" y="31359"/>
                    </a:cubicBezTo>
                    <a:cubicBezTo>
                      <a:pt x="16707" y="31885"/>
                      <a:pt x="7804" y="41641"/>
                      <a:pt x="8330" y="53150"/>
                    </a:cubicBezTo>
                    <a:cubicBezTo>
                      <a:pt x="8841" y="64316"/>
                      <a:pt x="18063" y="73096"/>
                      <a:pt x="29242" y="73057"/>
                    </a:cubicBezTo>
                    <a:cubicBezTo>
                      <a:pt x="40604" y="73182"/>
                      <a:pt x="49917" y="64074"/>
                      <a:pt x="50042" y="52712"/>
                    </a:cubicBezTo>
                    <a:cubicBezTo>
                      <a:pt x="50048" y="52222"/>
                      <a:pt x="50036" y="51733"/>
                      <a:pt x="50006" y="51244"/>
                    </a:cubicBezTo>
                    <a:close/>
                  </a:path>
                </a:pathLst>
              </a:custGeom>
              <a:solidFill>
                <a:srgbClr val="263238"/>
              </a:solidFill>
              <a:ln w="9525" cap="flat">
                <a:noFill/>
                <a:prstDash val="solid"/>
                <a:miter/>
              </a:ln>
            </p:spPr>
            <p:txBody>
              <a:bodyPr rtlCol="0" anchor="ctr"/>
              <a:lstStyle/>
              <a:p>
                <a:endParaRPr lang="zh-CN" altLang="en-US"/>
              </a:p>
            </p:txBody>
          </p:sp>
          <p:sp>
            <p:nvSpPr>
              <p:cNvPr id="199" name="任意多边形: 形状 198"/>
              <p:cNvSpPr/>
              <p:nvPr/>
            </p:nvSpPr>
            <p:spPr>
              <a:xfrm>
                <a:off x="6249825" y="3891534"/>
                <a:ext cx="11338" cy="11620"/>
              </a:xfrm>
              <a:custGeom>
                <a:avLst/>
                <a:gdLst>
                  <a:gd name="connsiteX0" fmla="*/ 3 w 11338"/>
                  <a:gd name="connsiteY0" fmla="*/ 5810 h 11620"/>
                  <a:gd name="connsiteX1" fmla="*/ 5429 w 11338"/>
                  <a:gd name="connsiteY1" fmla="*/ 3 h 11620"/>
                  <a:gd name="connsiteX2" fmla="*/ 5623 w 11338"/>
                  <a:gd name="connsiteY2" fmla="*/ 0 h 11620"/>
                  <a:gd name="connsiteX3" fmla="*/ 11339 w 11338"/>
                  <a:gd name="connsiteY3" fmla="*/ 5714 h 11620"/>
                  <a:gd name="connsiteX4" fmla="*/ 11338 w 11338"/>
                  <a:gd name="connsiteY4" fmla="*/ 5810 h 11620"/>
                  <a:gd name="connsiteX5" fmla="*/ 5623 w 11338"/>
                  <a:gd name="connsiteY5" fmla="*/ 11620 h 11620"/>
                  <a:gd name="connsiteX6" fmla="*/ 3 w 11338"/>
                  <a:gd name="connsiteY6" fmla="*/ 5812 h 11620"/>
                  <a:gd name="connsiteX7" fmla="*/ 3 w 11338"/>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8" h="11620">
                    <a:moveTo>
                      <a:pt x="3" y="5810"/>
                    </a:moveTo>
                    <a:cubicBezTo>
                      <a:pt x="-102" y="2708"/>
                      <a:pt x="2327" y="108"/>
                      <a:pt x="5429" y="3"/>
                    </a:cubicBezTo>
                    <a:cubicBezTo>
                      <a:pt x="5494" y="1"/>
                      <a:pt x="5558" y="0"/>
                      <a:pt x="5623" y="0"/>
                    </a:cubicBezTo>
                    <a:cubicBezTo>
                      <a:pt x="8779" y="-1"/>
                      <a:pt x="11338" y="2558"/>
                      <a:pt x="11339" y="5714"/>
                    </a:cubicBezTo>
                    <a:cubicBezTo>
                      <a:pt x="11339" y="5746"/>
                      <a:pt x="11339" y="5778"/>
                      <a:pt x="11338" y="5810"/>
                    </a:cubicBezTo>
                    <a:cubicBezTo>
                      <a:pt x="11338" y="8982"/>
                      <a:pt x="8795" y="11568"/>
                      <a:pt x="5623" y="11620"/>
                    </a:cubicBezTo>
                    <a:cubicBezTo>
                      <a:pt x="2467" y="11568"/>
                      <a:pt x="-49" y="8967"/>
                      <a:pt x="3" y="5812"/>
                    </a:cubicBezTo>
                    <a:cubicBezTo>
                      <a:pt x="3" y="5811"/>
                      <a:pt x="3" y="5810"/>
                      <a:pt x="3" y="5810"/>
                    </a:cubicBezTo>
                    <a:close/>
                  </a:path>
                </a:pathLst>
              </a:custGeom>
              <a:solidFill>
                <a:srgbClr val="263238"/>
              </a:solidFill>
              <a:ln w="9525" cap="flat">
                <a:noFill/>
                <a:prstDash val="solid"/>
                <a:miter/>
              </a:ln>
            </p:spPr>
            <p:txBody>
              <a:bodyPr rtlCol="0" anchor="ctr"/>
              <a:lstStyle/>
              <a:p>
                <a:endParaRPr lang="zh-CN" altLang="en-US"/>
              </a:p>
            </p:txBody>
          </p:sp>
          <p:sp>
            <p:nvSpPr>
              <p:cNvPr id="200" name="任意多边形: 形状 199"/>
              <p:cNvSpPr/>
              <p:nvPr/>
            </p:nvSpPr>
            <p:spPr>
              <a:xfrm>
                <a:off x="6272402" y="3891534"/>
                <a:ext cx="11336" cy="11620"/>
              </a:xfrm>
              <a:custGeom>
                <a:avLst/>
                <a:gdLst>
                  <a:gd name="connsiteX0" fmla="*/ 1 w 11336"/>
                  <a:gd name="connsiteY0" fmla="*/ 5810 h 11620"/>
                  <a:gd name="connsiteX1" fmla="*/ 5619 w 11336"/>
                  <a:gd name="connsiteY1" fmla="*/ 0 h 11620"/>
                  <a:gd name="connsiteX2" fmla="*/ 5621 w 11336"/>
                  <a:gd name="connsiteY2" fmla="*/ 0 h 11620"/>
                  <a:gd name="connsiteX3" fmla="*/ 11336 w 11336"/>
                  <a:gd name="connsiteY3" fmla="*/ 5714 h 11620"/>
                  <a:gd name="connsiteX4" fmla="*/ 11336 w 11336"/>
                  <a:gd name="connsiteY4" fmla="*/ 5810 h 11620"/>
                  <a:gd name="connsiteX5" fmla="*/ 5621 w 11336"/>
                  <a:gd name="connsiteY5" fmla="*/ 11620 h 11620"/>
                  <a:gd name="connsiteX6" fmla="*/ 1 w 11336"/>
                  <a:gd name="connsiteY6" fmla="*/ 5812 h 11620"/>
                  <a:gd name="connsiteX7" fmla="*/ 1 w 11336"/>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6" h="11620">
                    <a:moveTo>
                      <a:pt x="1" y="5810"/>
                    </a:moveTo>
                    <a:cubicBezTo>
                      <a:pt x="-52" y="2654"/>
                      <a:pt x="2463" y="53"/>
                      <a:pt x="5619" y="0"/>
                    </a:cubicBezTo>
                    <a:cubicBezTo>
                      <a:pt x="5620" y="0"/>
                      <a:pt x="5620" y="0"/>
                      <a:pt x="5621" y="0"/>
                    </a:cubicBezTo>
                    <a:cubicBezTo>
                      <a:pt x="8777" y="-1"/>
                      <a:pt x="11336" y="2558"/>
                      <a:pt x="11336" y="5714"/>
                    </a:cubicBezTo>
                    <a:cubicBezTo>
                      <a:pt x="11336" y="5746"/>
                      <a:pt x="11336" y="5778"/>
                      <a:pt x="11336" y="5810"/>
                    </a:cubicBezTo>
                    <a:cubicBezTo>
                      <a:pt x="11336" y="8982"/>
                      <a:pt x="8792" y="11568"/>
                      <a:pt x="5621" y="11620"/>
                    </a:cubicBezTo>
                    <a:cubicBezTo>
                      <a:pt x="2465" y="11568"/>
                      <a:pt x="-52" y="8967"/>
                      <a:pt x="1" y="5812"/>
                    </a:cubicBezTo>
                    <a:cubicBezTo>
                      <a:pt x="1" y="5811"/>
                      <a:pt x="1" y="5810"/>
                      <a:pt x="1" y="5810"/>
                    </a:cubicBezTo>
                    <a:close/>
                  </a:path>
                </a:pathLst>
              </a:custGeom>
              <a:solidFill>
                <a:srgbClr val="263238"/>
              </a:solidFill>
              <a:ln w="9525" cap="flat">
                <a:noFill/>
                <a:prstDash val="solid"/>
                <a:miter/>
              </a:ln>
            </p:spPr>
            <p:txBody>
              <a:bodyPr rtlCol="0" anchor="ctr"/>
              <a:lstStyle/>
              <a:p>
                <a:endParaRPr lang="zh-CN" altLang="en-US"/>
              </a:p>
            </p:txBody>
          </p:sp>
          <p:sp>
            <p:nvSpPr>
              <p:cNvPr id="201" name="任意多边形: 形状 200"/>
              <p:cNvSpPr/>
              <p:nvPr/>
            </p:nvSpPr>
            <p:spPr>
              <a:xfrm>
                <a:off x="6294974" y="3891534"/>
                <a:ext cx="11338" cy="11620"/>
              </a:xfrm>
              <a:custGeom>
                <a:avLst/>
                <a:gdLst>
                  <a:gd name="connsiteX0" fmla="*/ 3 w 11338"/>
                  <a:gd name="connsiteY0" fmla="*/ 5810 h 11620"/>
                  <a:gd name="connsiteX1" fmla="*/ 5429 w 11338"/>
                  <a:gd name="connsiteY1" fmla="*/ 3 h 11620"/>
                  <a:gd name="connsiteX2" fmla="*/ 5623 w 11338"/>
                  <a:gd name="connsiteY2" fmla="*/ 0 h 11620"/>
                  <a:gd name="connsiteX3" fmla="*/ 11339 w 11338"/>
                  <a:gd name="connsiteY3" fmla="*/ 5714 h 11620"/>
                  <a:gd name="connsiteX4" fmla="*/ 11338 w 11338"/>
                  <a:gd name="connsiteY4" fmla="*/ 5810 h 11620"/>
                  <a:gd name="connsiteX5" fmla="*/ 5623 w 11338"/>
                  <a:gd name="connsiteY5" fmla="*/ 11620 h 11620"/>
                  <a:gd name="connsiteX6" fmla="*/ 3 w 11338"/>
                  <a:gd name="connsiteY6" fmla="*/ 5812 h 11620"/>
                  <a:gd name="connsiteX7" fmla="*/ 3 w 11338"/>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8" h="11620">
                    <a:moveTo>
                      <a:pt x="3" y="5810"/>
                    </a:moveTo>
                    <a:cubicBezTo>
                      <a:pt x="-102" y="2708"/>
                      <a:pt x="2327" y="108"/>
                      <a:pt x="5429" y="3"/>
                    </a:cubicBezTo>
                    <a:cubicBezTo>
                      <a:pt x="5494" y="1"/>
                      <a:pt x="5558" y="0"/>
                      <a:pt x="5623" y="0"/>
                    </a:cubicBezTo>
                    <a:cubicBezTo>
                      <a:pt x="8779" y="-1"/>
                      <a:pt x="11338" y="2558"/>
                      <a:pt x="11339" y="5714"/>
                    </a:cubicBezTo>
                    <a:cubicBezTo>
                      <a:pt x="11339" y="5746"/>
                      <a:pt x="11339" y="5778"/>
                      <a:pt x="11338" y="5810"/>
                    </a:cubicBezTo>
                    <a:cubicBezTo>
                      <a:pt x="11338" y="8982"/>
                      <a:pt x="8795" y="11568"/>
                      <a:pt x="5623" y="11620"/>
                    </a:cubicBezTo>
                    <a:cubicBezTo>
                      <a:pt x="2467" y="11568"/>
                      <a:pt x="-49" y="8967"/>
                      <a:pt x="3" y="5812"/>
                    </a:cubicBezTo>
                    <a:cubicBezTo>
                      <a:pt x="3" y="5811"/>
                      <a:pt x="3" y="5810"/>
                      <a:pt x="3" y="5810"/>
                    </a:cubicBezTo>
                    <a:close/>
                  </a:path>
                </a:pathLst>
              </a:custGeom>
              <a:solidFill>
                <a:srgbClr val="263238"/>
              </a:solidFill>
              <a:ln w="9525" cap="flat">
                <a:noFill/>
                <a:prstDash val="solid"/>
                <a:miter/>
              </a:ln>
            </p:spPr>
            <p:txBody>
              <a:bodyPr rtlCol="0" anchor="ctr"/>
              <a:lstStyle/>
              <a:p>
                <a:endParaRPr lang="zh-CN" altLang="en-US"/>
              </a:p>
            </p:txBody>
          </p:sp>
          <p:sp>
            <p:nvSpPr>
              <p:cNvPr id="202" name="任意多边形: 形状 201"/>
              <p:cNvSpPr/>
              <p:nvPr/>
            </p:nvSpPr>
            <p:spPr>
              <a:xfrm>
                <a:off x="5231320" y="4030122"/>
                <a:ext cx="1611820" cy="144684"/>
              </a:xfrm>
              <a:custGeom>
                <a:avLst/>
                <a:gdLst>
                  <a:gd name="connsiteX0" fmla="*/ 1548670 w 1611820"/>
                  <a:gd name="connsiteY0" fmla="*/ 0 h 144684"/>
                  <a:gd name="connsiteX1" fmla="*/ 1611821 w 1611820"/>
                  <a:gd name="connsiteY1" fmla="*/ 0 h 144684"/>
                  <a:gd name="connsiteX2" fmla="*/ 1611821 w 1611820"/>
                  <a:gd name="connsiteY2" fmla="*/ 144685 h 144684"/>
                  <a:gd name="connsiteX3" fmla="*/ 1548670 w 1611820"/>
                  <a:gd name="connsiteY3" fmla="*/ 144685 h 144684"/>
                  <a:gd name="connsiteX4" fmla="*/ 63151 w 1611820"/>
                  <a:gd name="connsiteY4" fmla="*/ 144685 h 144684"/>
                  <a:gd name="connsiteX5" fmla="*/ 0 w 1611820"/>
                  <a:gd name="connsiteY5" fmla="*/ 144685 h 144684"/>
                  <a:gd name="connsiteX6" fmla="*/ 0 w 1611820"/>
                  <a:gd name="connsiteY6" fmla="*/ 0 h 144684"/>
                  <a:gd name="connsiteX7" fmla="*/ 63151 w 1611820"/>
                  <a:gd name="connsiteY7"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820" h="144684">
                    <a:moveTo>
                      <a:pt x="1548670" y="0"/>
                    </a:moveTo>
                    <a:cubicBezTo>
                      <a:pt x="1583547" y="0"/>
                      <a:pt x="1611821" y="0"/>
                      <a:pt x="1611821" y="0"/>
                    </a:cubicBezTo>
                    <a:lnTo>
                      <a:pt x="1611821" y="144685"/>
                    </a:lnTo>
                    <a:cubicBezTo>
                      <a:pt x="1611821" y="144685"/>
                      <a:pt x="1583547" y="144685"/>
                      <a:pt x="1548670" y="144685"/>
                    </a:cubicBezTo>
                    <a:lnTo>
                      <a:pt x="63151" y="144685"/>
                    </a:lnTo>
                    <a:cubicBezTo>
                      <a:pt x="28273" y="144685"/>
                      <a:pt x="0" y="144685"/>
                      <a:pt x="0" y="144685"/>
                    </a:cubicBezTo>
                    <a:lnTo>
                      <a:pt x="0" y="0"/>
                    </a:lnTo>
                    <a:cubicBezTo>
                      <a:pt x="0" y="0"/>
                      <a:pt x="28273" y="0"/>
                      <a:pt x="63151" y="0"/>
                    </a:cubicBezTo>
                    <a:close/>
                  </a:path>
                </a:pathLst>
              </a:custGeom>
              <a:solidFill>
                <a:srgbClr val="E0E0E0"/>
              </a:solidFill>
              <a:ln w="9525" cap="flat">
                <a:noFill/>
                <a:prstDash val="solid"/>
                <a:miter/>
              </a:ln>
            </p:spPr>
            <p:txBody>
              <a:bodyPr rtlCol="0" anchor="ctr"/>
              <a:lstStyle/>
              <a:p>
                <a:endParaRPr lang="zh-CN" altLang="en-US"/>
              </a:p>
            </p:txBody>
          </p:sp>
          <p:sp>
            <p:nvSpPr>
              <p:cNvPr id="203" name="任意多边形: 形状 202"/>
              <p:cNvSpPr/>
              <p:nvPr/>
            </p:nvSpPr>
            <p:spPr>
              <a:xfrm>
                <a:off x="5231320" y="4030122"/>
                <a:ext cx="805910" cy="144684"/>
              </a:xfrm>
              <a:custGeom>
                <a:avLst/>
                <a:gdLst>
                  <a:gd name="connsiteX0" fmla="*/ 742760 w 805910"/>
                  <a:gd name="connsiteY0" fmla="*/ 0 h 144684"/>
                  <a:gd name="connsiteX1" fmla="*/ 805910 w 805910"/>
                  <a:gd name="connsiteY1" fmla="*/ 0 h 144684"/>
                  <a:gd name="connsiteX2" fmla="*/ 805910 w 805910"/>
                  <a:gd name="connsiteY2" fmla="*/ 144685 h 144684"/>
                  <a:gd name="connsiteX3" fmla="*/ 742760 w 805910"/>
                  <a:gd name="connsiteY3" fmla="*/ 144685 h 144684"/>
                  <a:gd name="connsiteX4" fmla="*/ 63151 w 805910"/>
                  <a:gd name="connsiteY4" fmla="*/ 144685 h 144684"/>
                  <a:gd name="connsiteX5" fmla="*/ 0 w 805910"/>
                  <a:gd name="connsiteY5" fmla="*/ 144685 h 144684"/>
                  <a:gd name="connsiteX6" fmla="*/ 0 w 805910"/>
                  <a:gd name="connsiteY6" fmla="*/ 0 h 144684"/>
                  <a:gd name="connsiteX7" fmla="*/ 63151 w 805910"/>
                  <a:gd name="connsiteY7"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5910" h="144684">
                    <a:moveTo>
                      <a:pt x="742760" y="0"/>
                    </a:moveTo>
                    <a:cubicBezTo>
                      <a:pt x="777637" y="0"/>
                      <a:pt x="805910" y="0"/>
                      <a:pt x="805910" y="0"/>
                    </a:cubicBezTo>
                    <a:lnTo>
                      <a:pt x="805910" y="144685"/>
                    </a:lnTo>
                    <a:cubicBezTo>
                      <a:pt x="805910" y="144685"/>
                      <a:pt x="777637" y="144685"/>
                      <a:pt x="742760" y="144685"/>
                    </a:cubicBezTo>
                    <a:lnTo>
                      <a:pt x="63151" y="144685"/>
                    </a:lnTo>
                    <a:cubicBezTo>
                      <a:pt x="28273" y="144685"/>
                      <a:pt x="0" y="144685"/>
                      <a:pt x="0" y="144685"/>
                    </a:cubicBezTo>
                    <a:lnTo>
                      <a:pt x="0" y="0"/>
                    </a:lnTo>
                    <a:cubicBezTo>
                      <a:pt x="0" y="0"/>
                      <a:pt x="28273" y="0"/>
                      <a:pt x="63151" y="0"/>
                    </a:cubicBezTo>
                    <a:close/>
                  </a:path>
                </a:pathLst>
              </a:custGeom>
              <a:solidFill>
                <a:srgbClr val="C53F3F"/>
              </a:solidFill>
              <a:ln w="9525" cap="flat">
                <a:noFill/>
                <a:prstDash val="solid"/>
                <a:miter/>
              </a:ln>
            </p:spPr>
            <p:txBody>
              <a:bodyPr rtlCol="0" anchor="ctr"/>
              <a:lstStyle/>
              <a:p>
                <a:endParaRPr lang="zh-CN" altLang="en-US"/>
              </a:p>
            </p:txBody>
          </p:sp>
          <p:sp>
            <p:nvSpPr>
              <p:cNvPr id="204" name="任意多边形: 形状 203"/>
              <p:cNvSpPr/>
              <p:nvPr/>
            </p:nvSpPr>
            <p:spPr>
              <a:xfrm>
                <a:off x="5267325" y="4030122"/>
                <a:ext cx="145923" cy="144684"/>
              </a:xfrm>
              <a:custGeom>
                <a:avLst/>
                <a:gdLst>
                  <a:gd name="connsiteX0" fmla="*/ 85725 w 145923"/>
                  <a:gd name="connsiteY0" fmla="*/ 0 h 144684"/>
                  <a:gd name="connsiteX1" fmla="*/ 0 w 145923"/>
                  <a:gd name="connsiteY1" fmla="*/ 136112 h 144684"/>
                  <a:gd name="connsiteX2" fmla="*/ 13430 w 145923"/>
                  <a:gd name="connsiteY2" fmla="*/ 142113 h 144684"/>
                  <a:gd name="connsiteX3" fmla="*/ 25527 w 145923"/>
                  <a:gd name="connsiteY3" fmla="*/ 144685 h 144684"/>
                  <a:gd name="connsiteX4" fmla="*/ 52768 w 145923"/>
                  <a:gd name="connsiteY4" fmla="*/ 144685 h 144684"/>
                  <a:gd name="connsiteX5" fmla="*/ 145923 w 145923"/>
                  <a:gd name="connsiteY5"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23" h="144684">
                    <a:moveTo>
                      <a:pt x="85725" y="0"/>
                    </a:moveTo>
                    <a:lnTo>
                      <a:pt x="0" y="136112"/>
                    </a:lnTo>
                    <a:lnTo>
                      <a:pt x="13430" y="142113"/>
                    </a:lnTo>
                    <a:cubicBezTo>
                      <a:pt x="17234" y="143820"/>
                      <a:pt x="21358" y="144697"/>
                      <a:pt x="25527" y="144685"/>
                    </a:cubicBezTo>
                    <a:lnTo>
                      <a:pt x="52768" y="144685"/>
                    </a:lnTo>
                    <a:lnTo>
                      <a:pt x="145923" y="0"/>
                    </a:lnTo>
                    <a:close/>
                  </a:path>
                </a:pathLst>
              </a:custGeom>
              <a:solidFill>
                <a:srgbClr val="FFFFFF"/>
              </a:solidFill>
              <a:ln w="9525" cap="flat">
                <a:noFill/>
                <a:prstDash val="solid"/>
                <a:miter/>
              </a:ln>
            </p:spPr>
            <p:txBody>
              <a:bodyPr rtlCol="0" anchor="ctr"/>
              <a:lstStyle/>
              <a:p>
                <a:endParaRPr lang="zh-CN" altLang="en-US"/>
              </a:p>
            </p:txBody>
          </p:sp>
          <p:sp>
            <p:nvSpPr>
              <p:cNvPr id="205" name="任意多边形: 形状 204"/>
              <p:cNvSpPr/>
              <p:nvPr/>
            </p:nvSpPr>
            <p:spPr>
              <a:xfrm>
                <a:off x="5415248" y="4030122"/>
                <a:ext cx="151257" cy="144684"/>
              </a:xfrm>
              <a:custGeom>
                <a:avLst/>
                <a:gdLst>
                  <a:gd name="connsiteX0" fmla="*/ 91154 w 151257"/>
                  <a:gd name="connsiteY0" fmla="*/ 0 h 144684"/>
                  <a:gd name="connsiteX1" fmla="*/ 0 w 151257"/>
                  <a:gd name="connsiteY1" fmla="*/ 144685 h 144684"/>
                  <a:gd name="connsiteX2" fmla="*/ 58198 w 151257"/>
                  <a:gd name="connsiteY2" fmla="*/ 144685 h 144684"/>
                  <a:gd name="connsiteX3" fmla="*/ 151257 w 151257"/>
                  <a:gd name="connsiteY3" fmla="*/ 0 h 144684"/>
                  <a:gd name="connsiteX4" fmla="*/ 91154 w 151257"/>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257" h="144684">
                    <a:moveTo>
                      <a:pt x="91154" y="0"/>
                    </a:moveTo>
                    <a:lnTo>
                      <a:pt x="0" y="144685"/>
                    </a:lnTo>
                    <a:lnTo>
                      <a:pt x="58198" y="144685"/>
                    </a:lnTo>
                    <a:lnTo>
                      <a:pt x="151257" y="0"/>
                    </a:lnTo>
                    <a:lnTo>
                      <a:pt x="91154" y="0"/>
                    </a:lnTo>
                    <a:close/>
                  </a:path>
                </a:pathLst>
              </a:custGeom>
              <a:solidFill>
                <a:srgbClr val="FFFFFF"/>
              </a:solidFill>
              <a:ln w="9525" cap="flat">
                <a:noFill/>
                <a:prstDash val="solid"/>
                <a:miter/>
              </a:ln>
            </p:spPr>
            <p:txBody>
              <a:bodyPr rtlCol="0" anchor="ctr"/>
              <a:lstStyle/>
              <a:p>
                <a:endParaRPr lang="zh-CN" altLang="en-US"/>
              </a:p>
            </p:txBody>
          </p:sp>
          <p:sp>
            <p:nvSpPr>
              <p:cNvPr id="206" name="任意多边形: 形状 205"/>
              <p:cNvSpPr/>
              <p:nvPr/>
            </p:nvSpPr>
            <p:spPr>
              <a:xfrm>
                <a:off x="5568505" y="4030122"/>
                <a:ext cx="151352" cy="144684"/>
              </a:xfrm>
              <a:custGeom>
                <a:avLst/>
                <a:gdLst>
                  <a:gd name="connsiteX0" fmla="*/ 91154 w 151352"/>
                  <a:gd name="connsiteY0" fmla="*/ 0 h 144684"/>
                  <a:gd name="connsiteX1" fmla="*/ 0 w 151352"/>
                  <a:gd name="connsiteY1" fmla="*/ 144685 h 144684"/>
                  <a:gd name="connsiteX2" fmla="*/ 58198 w 151352"/>
                  <a:gd name="connsiteY2" fmla="*/ 144685 h 144684"/>
                  <a:gd name="connsiteX3" fmla="*/ 151352 w 151352"/>
                  <a:gd name="connsiteY3" fmla="*/ 0 h 144684"/>
                  <a:gd name="connsiteX4" fmla="*/ 91154 w 151352"/>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52" h="144684">
                    <a:moveTo>
                      <a:pt x="91154" y="0"/>
                    </a:moveTo>
                    <a:lnTo>
                      <a:pt x="0" y="144685"/>
                    </a:lnTo>
                    <a:lnTo>
                      <a:pt x="58198" y="144685"/>
                    </a:lnTo>
                    <a:lnTo>
                      <a:pt x="151352" y="0"/>
                    </a:lnTo>
                    <a:lnTo>
                      <a:pt x="91154" y="0"/>
                    </a:lnTo>
                    <a:close/>
                  </a:path>
                </a:pathLst>
              </a:custGeom>
              <a:solidFill>
                <a:srgbClr val="FFFFFF"/>
              </a:solidFill>
              <a:ln w="9525" cap="flat">
                <a:noFill/>
                <a:prstDash val="solid"/>
                <a:miter/>
              </a:ln>
            </p:spPr>
            <p:txBody>
              <a:bodyPr rtlCol="0" anchor="ctr"/>
              <a:lstStyle/>
              <a:p>
                <a:endParaRPr lang="zh-CN" altLang="en-US"/>
              </a:p>
            </p:txBody>
          </p:sp>
          <p:sp>
            <p:nvSpPr>
              <p:cNvPr id="207" name="任意多边形: 形状 206"/>
              <p:cNvSpPr/>
              <p:nvPr/>
            </p:nvSpPr>
            <p:spPr>
              <a:xfrm>
                <a:off x="5721762" y="4030122"/>
                <a:ext cx="151352" cy="144684"/>
              </a:xfrm>
              <a:custGeom>
                <a:avLst/>
                <a:gdLst>
                  <a:gd name="connsiteX0" fmla="*/ 91249 w 151352"/>
                  <a:gd name="connsiteY0" fmla="*/ 0 h 144684"/>
                  <a:gd name="connsiteX1" fmla="*/ 0 w 151352"/>
                  <a:gd name="connsiteY1" fmla="*/ 144685 h 144684"/>
                  <a:gd name="connsiteX2" fmla="*/ 58198 w 151352"/>
                  <a:gd name="connsiteY2" fmla="*/ 144685 h 144684"/>
                  <a:gd name="connsiteX3" fmla="*/ 151352 w 151352"/>
                  <a:gd name="connsiteY3" fmla="*/ 0 h 144684"/>
                  <a:gd name="connsiteX4" fmla="*/ 91249 w 151352"/>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52" h="144684">
                    <a:moveTo>
                      <a:pt x="91249" y="0"/>
                    </a:moveTo>
                    <a:lnTo>
                      <a:pt x="0" y="144685"/>
                    </a:lnTo>
                    <a:lnTo>
                      <a:pt x="58198" y="144685"/>
                    </a:lnTo>
                    <a:lnTo>
                      <a:pt x="151352" y="0"/>
                    </a:lnTo>
                    <a:lnTo>
                      <a:pt x="91249" y="0"/>
                    </a:lnTo>
                    <a:close/>
                  </a:path>
                </a:pathLst>
              </a:custGeom>
              <a:solidFill>
                <a:srgbClr val="FFFFFF"/>
              </a:solidFill>
              <a:ln w="9525" cap="flat">
                <a:noFill/>
                <a:prstDash val="solid"/>
                <a:miter/>
              </a:ln>
            </p:spPr>
            <p:txBody>
              <a:bodyPr rtlCol="0" anchor="ctr"/>
              <a:lstStyle/>
              <a:p>
                <a:endParaRPr lang="zh-CN" altLang="en-US"/>
              </a:p>
            </p:txBody>
          </p:sp>
          <p:sp>
            <p:nvSpPr>
              <p:cNvPr id="208" name="任意多边形: 形状 207"/>
              <p:cNvSpPr/>
              <p:nvPr/>
            </p:nvSpPr>
            <p:spPr>
              <a:xfrm>
                <a:off x="5875115" y="4030122"/>
                <a:ext cx="140303" cy="144684"/>
              </a:xfrm>
              <a:custGeom>
                <a:avLst/>
                <a:gdLst>
                  <a:gd name="connsiteX0" fmla="*/ 91154 w 140303"/>
                  <a:gd name="connsiteY0" fmla="*/ 0 h 144684"/>
                  <a:gd name="connsiteX1" fmla="*/ 0 w 140303"/>
                  <a:gd name="connsiteY1" fmla="*/ 144685 h 144684"/>
                  <a:gd name="connsiteX2" fmla="*/ 58198 w 140303"/>
                  <a:gd name="connsiteY2" fmla="*/ 144685 h 144684"/>
                  <a:gd name="connsiteX3" fmla="*/ 131540 w 140303"/>
                  <a:gd name="connsiteY3" fmla="*/ 30385 h 144684"/>
                  <a:gd name="connsiteX4" fmla="*/ 140303 w 140303"/>
                  <a:gd name="connsiteY4" fmla="*/ 18002 h 144684"/>
                  <a:gd name="connsiteX5" fmla="*/ 91154 w 140303"/>
                  <a:gd name="connsiteY5"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303" h="144684">
                    <a:moveTo>
                      <a:pt x="91154" y="0"/>
                    </a:moveTo>
                    <a:lnTo>
                      <a:pt x="0" y="144685"/>
                    </a:lnTo>
                    <a:lnTo>
                      <a:pt x="58198" y="144685"/>
                    </a:lnTo>
                    <a:lnTo>
                      <a:pt x="131540" y="30385"/>
                    </a:lnTo>
                    <a:lnTo>
                      <a:pt x="140303" y="18002"/>
                    </a:lnTo>
                    <a:cubicBezTo>
                      <a:pt x="129064" y="5906"/>
                      <a:pt x="111824" y="858"/>
                      <a:pt x="91154" y="0"/>
                    </a:cubicBezTo>
                    <a:close/>
                  </a:path>
                </a:pathLst>
              </a:custGeom>
              <a:solidFill>
                <a:srgbClr val="FFFFFF"/>
              </a:solidFill>
              <a:ln w="9525" cap="flat">
                <a:noFill/>
                <a:prstDash val="solid"/>
                <a:miter/>
              </a:ln>
            </p:spPr>
            <p:txBody>
              <a:bodyPr rtlCol="0" anchor="ctr"/>
              <a:lstStyle/>
              <a:p>
                <a:endParaRPr lang="zh-CN" altLang="en-US"/>
              </a:p>
            </p:txBody>
          </p:sp>
          <p:sp>
            <p:nvSpPr>
              <p:cNvPr id="209" name="任意多边形: 形状 208"/>
              <p:cNvSpPr/>
              <p:nvPr/>
            </p:nvSpPr>
            <p:spPr>
              <a:xfrm>
                <a:off x="5230252" y="4025455"/>
                <a:ext cx="1615497" cy="149638"/>
              </a:xfrm>
              <a:custGeom>
                <a:avLst/>
                <a:gdLst>
                  <a:gd name="connsiteX0" fmla="*/ 1551547 w 1615497"/>
                  <a:gd name="connsiteY0" fmla="*/ 149352 h 149638"/>
                  <a:gd name="connsiteX1" fmla="*/ 1560215 w 1615497"/>
                  <a:gd name="connsiteY1" fmla="*/ 148400 h 149638"/>
                  <a:gd name="connsiteX2" fmla="*/ 1584123 w 1615497"/>
                  <a:gd name="connsiteY2" fmla="*/ 139732 h 149638"/>
                  <a:gd name="connsiteX3" fmla="*/ 1610126 w 1615497"/>
                  <a:gd name="connsiteY3" fmla="*/ 108300 h 149638"/>
                  <a:gd name="connsiteX4" fmla="*/ 1614317 w 1615497"/>
                  <a:gd name="connsiteY4" fmla="*/ 82392 h 149638"/>
                  <a:gd name="connsiteX5" fmla="*/ 1612031 w 1615497"/>
                  <a:gd name="connsiteY5" fmla="*/ 52388 h 149638"/>
                  <a:gd name="connsiteX6" fmla="*/ 1563073 w 1615497"/>
                  <a:gd name="connsiteY6" fmla="*/ 6954 h 149638"/>
                  <a:gd name="connsiteX7" fmla="*/ 1543261 w 1615497"/>
                  <a:gd name="connsiteY7" fmla="*/ 5906 h 149638"/>
                  <a:gd name="connsiteX8" fmla="*/ 1478110 w 1615497"/>
                  <a:gd name="connsiteY8" fmla="*/ 5906 h 149638"/>
                  <a:gd name="connsiteX9" fmla="*/ 1270274 w 1615497"/>
                  <a:gd name="connsiteY9" fmla="*/ 5906 h 149638"/>
                  <a:gd name="connsiteX10" fmla="*/ 67076 w 1615497"/>
                  <a:gd name="connsiteY10" fmla="*/ 6573 h 149638"/>
                  <a:gd name="connsiteX11" fmla="*/ 6973 w 1615497"/>
                  <a:gd name="connsiteY11" fmla="*/ 55912 h 149638"/>
                  <a:gd name="connsiteX12" fmla="*/ 5830 w 1615497"/>
                  <a:gd name="connsiteY12" fmla="*/ 77058 h 149638"/>
                  <a:gd name="connsiteX13" fmla="*/ 7259 w 1615497"/>
                  <a:gd name="connsiteY13" fmla="*/ 98108 h 149638"/>
                  <a:gd name="connsiteX14" fmla="*/ 65647 w 1615497"/>
                  <a:gd name="connsiteY14" fmla="*/ 146495 h 149638"/>
                  <a:gd name="connsiteX15" fmla="*/ 192330 w 1615497"/>
                  <a:gd name="connsiteY15" fmla="*/ 146495 h 149638"/>
                  <a:gd name="connsiteX16" fmla="*/ 511798 w 1615497"/>
                  <a:gd name="connsiteY16" fmla="*/ 146495 h 149638"/>
                  <a:gd name="connsiteX17" fmla="*/ 1052723 w 1615497"/>
                  <a:gd name="connsiteY17" fmla="*/ 147066 h 149638"/>
                  <a:gd name="connsiteX18" fmla="*/ 1417435 w 1615497"/>
                  <a:gd name="connsiteY18" fmla="*/ 147829 h 149638"/>
                  <a:gd name="connsiteX19" fmla="*/ 1516590 w 1615497"/>
                  <a:gd name="connsiteY19" fmla="*/ 148305 h 149638"/>
                  <a:gd name="connsiteX20" fmla="*/ 1542403 w 1615497"/>
                  <a:gd name="connsiteY20" fmla="*/ 148305 h 149638"/>
                  <a:gd name="connsiteX21" fmla="*/ 1551166 w 1615497"/>
                  <a:gd name="connsiteY21" fmla="*/ 148305 h 149638"/>
                  <a:gd name="connsiteX22" fmla="*/ 1542403 w 1615497"/>
                  <a:gd name="connsiteY22" fmla="*/ 148305 h 149638"/>
                  <a:gd name="connsiteX23" fmla="*/ 1516590 w 1615497"/>
                  <a:gd name="connsiteY23" fmla="*/ 148305 h 149638"/>
                  <a:gd name="connsiteX24" fmla="*/ 1417435 w 1615497"/>
                  <a:gd name="connsiteY24" fmla="*/ 148305 h 149638"/>
                  <a:gd name="connsiteX25" fmla="*/ 1052723 w 1615497"/>
                  <a:gd name="connsiteY25" fmla="*/ 149162 h 149638"/>
                  <a:gd name="connsiteX26" fmla="*/ 511798 w 1615497"/>
                  <a:gd name="connsiteY26" fmla="*/ 149638 h 149638"/>
                  <a:gd name="connsiteX27" fmla="*/ 192330 w 1615497"/>
                  <a:gd name="connsiteY27" fmla="*/ 149638 h 149638"/>
                  <a:gd name="connsiteX28" fmla="*/ 65647 w 1615497"/>
                  <a:gd name="connsiteY28" fmla="*/ 149638 h 149638"/>
                  <a:gd name="connsiteX29" fmla="*/ 1639 w 1615497"/>
                  <a:gd name="connsiteY29" fmla="*/ 97536 h 149638"/>
                  <a:gd name="connsiteX30" fmla="*/ 115 w 1615497"/>
                  <a:gd name="connsiteY30" fmla="*/ 75438 h 149638"/>
                  <a:gd name="connsiteX31" fmla="*/ 1353 w 1615497"/>
                  <a:gd name="connsiteY31" fmla="*/ 53340 h 149638"/>
                  <a:gd name="connsiteX32" fmla="*/ 66314 w 1615497"/>
                  <a:gd name="connsiteY32" fmla="*/ 0 h 149638"/>
                  <a:gd name="connsiteX33" fmla="*/ 1269512 w 1615497"/>
                  <a:gd name="connsiteY33" fmla="*/ 763 h 149638"/>
                  <a:gd name="connsiteX34" fmla="*/ 1477347 w 1615497"/>
                  <a:gd name="connsiteY34" fmla="*/ 763 h 149638"/>
                  <a:gd name="connsiteX35" fmla="*/ 1542498 w 1615497"/>
                  <a:gd name="connsiteY35" fmla="*/ 763 h 149638"/>
                  <a:gd name="connsiteX36" fmla="*/ 1562787 w 1615497"/>
                  <a:gd name="connsiteY36" fmla="*/ 2001 h 149638"/>
                  <a:gd name="connsiteX37" fmla="*/ 1613174 w 1615497"/>
                  <a:gd name="connsiteY37" fmla="*/ 49150 h 149638"/>
                  <a:gd name="connsiteX38" fmla="*/ 1615270 w 1615497"/>
                  <a:gd name="connsiteY38" fmla="*/ 79725 h 149638"/>
                  <a:gd name="connsiteX39" fmla="*/ 1610793 w 1615497"/>
                  <a:gd name="connsiteY39" fmla="*/ 106204 h 149638"/>
                  <a:gd name="connsiteX40" fmla="*/ 1583932 w 1615497"/>
                  <a:gd name="connsiteY40" fmla="*/ 137922 h 149638"/>
                  <a:gd name="connsiteX41" fmla="*/ 1559548 w 1615497"/>
                  <a:gd name="connsiteY41" fmla="*/ 146305 h 149638"/>
                  <a:gd name="connsiteX42" fmla="*/ 1551547 w 1615497"/>
                  <a:gd name="connsiteY42" fmla="*/ 149353 h 149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5497" h="149638">
                    <a:moveTo>
                      <a:pt x="1551547" y="149352"/>
                    </a:moveTo>
                    <a:cubicBezTo>
                      <a:pt x="1551547" y="149352"/>
                      <a:pt x="1554500" y="149352"/>
                      <a:pt x="1560215" y="148400"/>
                    </a:cubicBezTo>
                    <a:cubicBezTo>
                      <a:pt x="1568707" y="147232"/>
                      <a:pt x="1576855" y="144278"/>
                      <a:pt x="1584123" y="139732"/>
                    </a:cubicBezTo>
                    <a:cubicBezTo>
                      <a:pt x="1596044" y="132436"/>
                      <a:pt x="1605193" y="121376"/>
                      <a:pt x="1610126" y="108300"/>
                    </a:cubicBezTo>
                    <a:cubicBezTo>
                      <a:pt x="1613241" y="100031"/>
                      <a:pt x="1614666" y="91221"/>
                      <a:pt x="1614317" y="82392"/>
                    </a:cubicBezTo>
                    <a:cubicBezTo>
                      <a:pt x="1614907" y="72333"/>
                      <a:pt x="1614138" y="62241"/>
                      <a:pt x="1612031" y="52388"/>
                    </a:cubicBezTo>
                    <a:cubicBezTo>
                      <a:pt x="1605855" y="29060"/>
                      <a:pt x="1586797" y="11374"/>
                      <a:pt x="1563073" y="6954"/>
                    </a:cubicBezTo>
                    <a:cubicBezTo>
                      <a:pt x="1556513" y="6020"/>
                      <a:pt x="1549883" y="5670"/>
                      <a:pt x="1543261" y="5906"/>
                    </a:cubicBezTo>
                    <a:lnTo>
                      <a:pt x="1478110" y="5906"/>
                    </a:lnTo>
                    <a:lnTo>
                      <a:pt x="1270274" y="5906"/>
                    </a:lnTo>
                    <a:lnTo>
                      <a:pt x="67076" y="6573"/>
                    </a:lnTo>
                    <a:cubicBezTo>
                      <a:pt x="37845" y="6598"/>
                      <a:pt x="12692" y="27246"/>
                      <a:pt x="6973" y="55912"/>
                    </a:cubicBezTo>
                    <a:cubicBezTo>
                      <a:pt x="5912" y="62907"/>
                      <a:pt x="5530" y="69989"/>
                      <a:pt x="5830" y="77058"/>
                    </a:cubicBezTo>
                    <a:cubicBezTo>
                      <a:pt x="5525" y="84106"/>
                      <a:pt x="6005" y="91166"/>
                      <a:pt x="7259" y="98108"/>
                    </a:cubicBezTo>
                    <a:cubicBezTo>
                      <a:pt x="13132" y="125833"/>
                      <a:pt x="37313" y="145872"/>
                      <a:pt x="65647" y="146495"/>
                    </a:cubicBezTo>
                    <a:lnTo>
                      <a:pt x="192330" y="146495"/>
                    </a:lnTo>
                    <a:lnTo>
                      <a:pt x="511798" y="146495"/>
                    </a:lnTo>
                    <a:lnTo>
                      <a:pt x="1052723" y="147066"/>
                    </a:lnTo>
                    <a:lnTo>
                      <a:pt x="1417435" y="147829"/>
                    </a:lnTo>
                    <a:lnTo>
                      <a:pt x="1516590" y="148305"/>
                    </a:lnTo>
                    <a:lnTo>
                      <a:pt x="1542403" y="148305"/>
                    </a:lnTo>
                    <a:lnTo>
                      <a:pt x="1551166" y="148305"/>
                    </a:lnTo>
                    <a:lnTo>
                      <a:pt x="1542403" y="148305"/>
                    </a:lnTo>
                    <a:lnTo>
                      <a:pt x="1516590" y="148305"/>
                    </a:lnTo>
                    <a:lnTo>
                      <a:pt x="1417435" y="148305"/>
                    </a:lnTo>
                    <a:lnTo>
                      <a:pt x="1052723" y="149162"/>
                    </a:lnTo>
                    <a:lnTo>
                      <a:pt x="511798" y="149638"/>
                    </a:lnTo>
                    <a:lnTo>
                      <a:pt x="192330" y="149638"/>
                    </a:lnTo>
                    <a:lnTo>
                      <a:pt x="65647" y="149638"/>
                    </a:lnTo>
                    <a:cubicBezTo>
                      <a:pt x="34758" y="149360"/>
                      <a:pt x="8181" y="127726"/>
                      <a:pt x="1639" y="97536"/>
                    </a:cubicBezTo>
                    <a:cubicBezTo>
                      <a:pt x="286" y="90253"/>
                      <a:pt x="-225" y="82838"/>
                      <a:pt x="115" y="75438"/>
                    </a:cubicBezTo>
                    <a:cubicBezTo>
                      <a:pt x="-225" y="68049"/>
                      <a:pt x="190" y="60645"/>
                      <a:pt x="1353" y="53340"/>
                    </a:cubicBezTo>
                    <a:cubicBezTo>
                      <a:pt x="7460" y="22310"/>
                      <a:pt x="34689" y="-48"/>
                      <a:pt x="66314" y="0"/>
                    </a:cubicBezTo>
                    <a:lnTo>
                      <a:pt x="1269512" y="763"/>
                    </a:lnTo>
                    <a:lnTo>
                      <a:pt x="1477347" y="763"/>
                    </a:lnTo>
                    <a:lnTo>
                      <a:pt x="1542498" y="763"/>
                    </a:lnTo>
                    <a:cubicBezTo>
                      <a:pt x="1549285" y="504"/>
                      <a:pt x="1556081" y="919"/>
                      <a:pt x="1562787" y="2001"/>
                    </a:cubicBezTo>
                    <a:cubicBezTo>
                      <a:pt x="1587275" y="6674"/>
                      <a:pt x="1606887" y="25025"/>
                      <a:pt x="1613174" y="49150"/>
                    </a:cubicBezTo>
                    <a:cubicBezTo>
                      <a:pt x="1615204" y="59206"/>
                      <a:pt x="1615908" y="69485"/>
                      <a:pt x="1615270" y="79725"/>
                    </a:cubicBezTo>
                    <a:cubicBezTo>
                      <a:pt x="1615507" y="88758"/>
                      <a:pt x="1613987" y="97751"/>
                      <a:pt x="1610793" y="106204"/>
                    </a:cubicBezTo>
                    <a:cubicBezTo>
                      <a:pt x="1605586" y="119452"/>
                      <a:pt x="1596141" y="130604"/>
                      <a:pt x="1583932" y="137922"/>
                    </a:cubicBezTo>
                    <a:cubicBezTo>
                      <a:pt x="1576478" y="142386"/>
                      <a:pt x="1568172" y="145242"/>
                      <a:pt x="1559548" y="146305"/>
                    </a:cubicBezTo>
                    <a:cubicBezTo>
                      <a:pt x="1556980" y="147563"/>
                      <a:pt x="1554302" y="148584"/>
                      <a:pt x="1551547" y="149353"/>
                    </a:cubicBezTo>
                    <a:close/>
                  </a:path>
                </a:pathLst>
              </a:custGeom>
              <a:solidFill>
                <a:srgbClr val="263238"/>
              </a:solidFill>
              <a:ln w="9525" cap="flat">
                <a:noFill/>
                <a:prstDash val="solid"/>
                <a:miter/>
              </a:ln>
            </p:spPr>
            <p:txBody>
              <a:bodyPr rtlCol="0" anchor="ctr"/>
              <a:lstStyle/>
              <a:p>
                <a:endParaRPr lang="zh-CN" altLang="en-US"/>
              </a:p>
            </p:txBody>
          </p:sp>
        </p:grpSp>
      </p:grpSp>
      <p:sp>
        <p:nvSpPr>
          <p:cNvPr id="516" name="文本框 515"/>
          <p:cNvSpPr txBox="1"/>
          <p:nvPr/>
        </p:nvSpPr>
        <p:spPr>
          <a:xfrm>
            <a:off x="-4680558" y="-1562800"/>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矩形 159"/>
          <p:cNvSpPr/>
          <p:nvPr/>
        </p:nvSpPr>
        <p:spPr>
          <a:xfrm>
            <a:off x="0" y="-9185"/>
            <a:ext cx="4575986" cy="686718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263986" y="0"/>
            <a:ext cx="3312000" cy="5661000"/>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8083" y="846735"/>
            <a:ext cx="4025778" cy="1661993"/>
          </a:xfrm>
          <a:prstGeom prst="rect">
            <a:avLst/>
          </a:prstGeom>
          <a:noFill/>
        </p:spPr>
        <p:txBody>
          <a:bodyPr wrap="square" lIns="0" tIns="0" rIns="0" bIns="0" rtlCol="0">
            <a:spAutoFit/>
          </a:bodyPr>
          <a:lstStyle/>
          <a:p>
            <a:pPr algn="r"/>
            <a:r>
              <a:rPr lang="en-US" altLang="zh-CN" sz="3600">
                <a:solidFill>
                  <a:srgbClr val="FFFFFF"/>
                </a:solidFill>
                <a:latin typeface="+mj-ea"/>
                <a:ea typeface="+mj-ea"/>
              </a:rPr>
              <a:t>NEXT</a:t>
            </a:r>
            <a:r>
              <a:rPr lang="en-US" altLang="zh-CN" sz="3600">
                <a:solidFill>
                  <a:srgbClr val="000000"/>
                </a:solidFill>
                <a:latin typeface="+mj-ea"/>
                <a:ea typeface="+mj-ea"/>
              </a:rPr>
              <a:t> </a:t>
            </a:r>
            <a:endParaRPr lang="en-US" altLang="zh-CN" sz="3600">
              <a:solidFill>
                <a:srgbClr val="000000"/>
              </a:solidFill>
              <a:latin typeface="+mj-ea"/>
              <a:ea typeface="+mj-ea"/>
            </a:endParaRPr>
          </a:p>
          <a:p>
            <a:pPr algn="r"/>
            <a:r>
              <a:rPr lang="en-US" altLang="zh-CN" sz="3600">
                <a:solidFill>
                  <a:srgbClr val="000000"/>
                </a:solidFill>
                <a:latin typeface="+mj-ea"/>
                <a:ea typeface="+mj-ea"/>
              </a:rPr>
              <a:t>WORK</a:t>
            </a:r>
            <a:r>
              <a:rPr lang="zh-CN" altLang="en-US" sz="3600">
                <a:solidFill>
                  <a:srgbClr val="000000"/>
                </a:solidFill>
                <a:latin typeface="+mj-ea"/>
                <a:ea typeface="+mj-ea"/>
              </a:rPr>
              <a:t> </a:t>
            </a:r>
            <a:endParaRPr lang="en-US" altLang="zh-CN" sz="3600">
              <a:solidFill>
                <a:srgbClr val="000000"/>
              </a:solidFill>
              <a:latin typeface="+mj-ea"/>
              <a:ea typeface="+mj-ea"/>
            </a:endParaRPr>
          </a:p>
          <a:p>
            <a:pPr algn="r"/>
            <a:r>
              <a:rPr lang="en-US" altLang="zh-CN" sz="3600">
                <a:solidFill>
                  <a:srgbClr val="000000"/>
                </a:solidFill>
                <a:latin typeface="+mj-ea"/>
                <a:ea typeface="+mj-ea"/>
              </a:rPr>
              <a:t>PLANNING</a:t>
            </a:r>
            <a:endParaRPr lang="zh-CN" altLang="en-US" sz="3600">
              <a:solidFill>
                <a:srgbClr val="000000"/>
              </a:solidFill>
              <a:latin typeface="+mj-ea"/>
              <a:ea typeface="+mj-ea"/>
            </a:endParaRPr>
          </a:p>
        </p:txBody>
      </p:sp>
      <p:sp>
        <p:nvSpPr>
          <p:cNvPr id="4" name="文本框 3"/>
          <p:cNvSpPr txBox="1"/>
          <p:nvPr/>
        </p:nvSpPr>
        <p:spPr>
          <a:xfrm>
            <a:off x="3965562" y="132293"/>
            <a:ext cx="610424" cy="680507"/>
          </a:xfrm>
          <a:prstGeom prst="rect">
            <a:avLst/>
          </a:prstGeom>
          <a:noFill/>
        </p:spPr>
        <p:txBody>
          <a:bodyPr wrap="none" rtlCol="0" anchor="ctr" anchorCtr="0">
            <a:spAutoFit/>
          </a:bodyPr>
          <a:lstStyle/>
          <a:p>
            <a:pPr algn="l" fontAlgn="auto">
              <a:lnSpc>
                <a:spcPct val="130000"/>
              </a:lnSpc>
            </a:pPr>
            <a:r>
              <a:rPr lang="zh-CN" altLang="en-US" sz="3200" spc="120">
                <a:solidFill>
                  <a:srgbClr val="FFFFFF"/>
                </a:solidFill>
              </a:rPr>
              <a:t>＋</a:t>
            </a:r>
            <a:endParaRPr lang="zh-CN" altLang="en-US" sz="3200" spc="120">
              <a:solidFill>
                <a:srgbClr val="FFFFFF"/>
              </a:solidFill>
              <a:uFillTx/>
            </a:endParaRPr>
          </a:p>
        </p:txBody>
      </p:sp>
      <p:grpSp>
        <p:nvGrpSpPr>
          <p:cNvPr id="5" name="图形 36"/>
          <p:cNvGrpSpPr/>
          <p:nvPr/>
        </p:nvGrpSpPr>
        <p:grpSpPr>
          <a:xfrm>
            <a:off x="2673017" y="3841980"/>
            <a:ext cx="1938502" cy="1823822"/>
            <a:chOff x="3964114" y="1440846"/>
            <a:chExt cx="4320381" cy="4064793"/>
          </a:xfrm>
        </p:grpSpPr>
        <p:grpSp>
          <p:nvGrpSpPr>
            <p:cNvPr id="6" name="图形 36"/>
            <p:cNvGrpSpPr/>
            <p:nvPr/>
          </p:nvGrpSpPr>
          <p:grpSpPr>
            <a:xfrm>
              <a:off x="4030408" y="1440846"/>
              <a:ext cx="4254087" cy="4054506"/>
              <a:chOff x="4030408" y="1440846"/>
              <a:chExt cx="4254087" cy="4054506"/>
            </a:xfrm>
          </p:grpSpPr>
          <p:sp>
            <p:nvSpPr>
              <p:cNvPr id="100" name="任意多边形: 形状 99"/>
              <p:cNvSpPr/>
              <p:nvPr/>
            </p:nvSpPr>
            <p:spPr>
              <a:xfrm>
                <a:off x="4218895" y="3282790"/>
                <a:ext cx="659620" cy="379192"/>
              </a:xfrm>
              <a:custGeom>
                <a:avLst/>
                <a:gdLst>
                  <a:gd name="connsiteX0" fmla="*/ 13 w 659620"/>
                  <a:gd name="connsiteY0" fmla="*/ 23052 h 379192"/>
                  <a:gd name="connsiteX1" fmla="*/ 18015 w 659620"/>
                  <a:gd name="connsiteY1" fmla="*/ 353760 h 379192"/>
                  <a:gd name="connsiteX2" fmla="*/ 40113 w 659620"/>
                  <a:gd name="connsiteY2" fmla="*/ 374810 h 379192"/>
                  <a:gd name="connsiteX3" fmla="*/ 635235 w 659620"/>
                  <a:gd name="connsiteY3" fmla="*/ 379191 h 379192"/>
                  <a:gd name="connsiteX4" fmla="*/ 657714 w 659620"/>
                  <a:gd name="connsiteY4" fmla="*/ 357094 h 379192"/>
                  <a:gd name="connsiteX5" fmla="*/ 657714 w 659620"/>
                  <a:gd name="connsiteY5" fmla="*/ 356998 h 379192"/>
                  <a:gd name="connsiteX6" fmla="*/ 659619 w 659620"/>
                  <a:gd name="connsiteY6" fmla="*/ 99823 h 379192"/>
                  <a:gd name="connsiteX7" fmla="*/ 637522 w 659620"/>
                  <a:gd name="connsiteY7" fmla="*/ 77345 h 379192"/>
                  <a:gd name="connsiteX8" fmla="*/ 637331 w 659620"/>
                  <a:gd name="connsiteY8" fmla="*/ 77344 h 379192"/>
                  <a:gd name="connsiteX9" fmla="*/ 271285 w 659620"/>
                  <a:gd name="connsiteY9" fmla="*/ 77344 h 379192"/>
                  <a:gd name="connsiteX10" fmla="*/ 255569 w 659620"/>
                  <a:gd name="connsiteY10" fmla="*/ 70772 h 379192"/>
                  <a:gd name="connsiteX11" fmla="*/ 192418 w 659620"/>
                  <a:gd name="connsiteY11" fmla="*/ 7716 h 379192"/>
                  <a:gd name="connsiteX12" fmla="*/ 176797 w 659620"/>
                  <a:gd name="connsiteY12" fmla="*/ 1144 h 379192"/>
                  <a:gd name="connsiteX13" fmla="*/ 22492 w 659620"/>
                  <a:gd name="connsiteY13" fmla="*/ 1 h 379192"/>
                  <a:gd name="connsiteX14" fmla="*/ 1 w 659620"/>
                  <a:gd name="connsiteY14" fmla="*/ 22085 h 379192"/>
                  <a:gd name="connsiteX15" fmla="*/ 13 w 659620"/>
                  <a:gd name="connsiteY15" fmla="*/ 23051 h 37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9620" h="379192">
                    <a:moveTo>
                      <a:pt x="13" y="23052"/>
                    </a:moveTo>
                    <a:lnTo>
                      <a:pt x="18015" y="353760"/>
                    </a:lnTo>
                    <a:cubicBezTo>
                      <a:pt x="18669" y="365510"/>
                      <a:pt x="28345" y="374728"/>
                      <a:pt x="40113" y="374810"/>
                    </a:cubicBezTo>
                    <a:lnTo>
                      <a:pt x="635235" y="379191"/>
                    </a:lnTo>
                    <a:cubicBezTo>
                      <a:pt x="647545" y="379296"/>
                      <a:pt x="657608" y="369403"/>
                      <a:pt x="657714" y="357094"/>
                    </a:cubicBezTo>
                    <a:cubicBezTo>
                      <a:pt x="657714" y="357062"/>
                      <a:pt x="657714" y="357030"/>
                      <a:pt x="657714" y="356998"/>
                    </a:cubicBezTo>
                    <a:lnTo>
                      <a:pt x="659619" y="99823"/>
                    </a:lnTo>
                    <a:cubicBezTo>
                      <a:pt x="659725" y="87514"/>
                      <a:pt x="649831" y="77450"/>
                      <a:pt x="637522" y="77345"/>
                    </a:cubicBezTo>
                    <a:cubicBezTo>
                      <a:pt x="637458" y="77344"/>
                      <a:pt x="637395" y="77344"/>
                      <a:pt x="637331" y="77344"/>
                    </a:cubicBezTo>
                    <a:lnTo>
                      <a:pt x="271285" y="77344"/>
                    </a:lnTo>
                    <a:cubicBezTo>
                      <a:pt x="265376" y="77352"/>
                      <a:pt x="259713" y="74984"/>
                      <a:pt x="255569" y="70772"/>
                    </a:cubicBezTo>
                    <a:lnTo>
                      <a:pt x="192418" y="7716"/>
                    </a:lnTo>
                    <a:cubicBezTo>
                      <a:pt x="188285" y="3546"/>
                      <a:pt x="182668" y="1182"/>
                      <a:pt x="176797" y="1144"/>
                    </a:cubicBezTo>
                    <a:lnTo>
                      <a:pt x="22492" y="1"/>
                    </a:lnTo>
                    <a:cubicBezTo>
                      <a:pt x="10183" y="-112"/>
                      <a:pt x="113" y="9776"/>
                      <a:pt x="1" y="22085"/>
                    </a:cubicBezTo>
                    <a:cubicBezTo>
                      <a:pt x="-2" y="22407"/>
                      <a:pt x="2" y="22729"/>
                      <a:pt x="13" y="23051"/>
                    </a:cubicBezTo>
                    <a:close/>
                  </a:path>
                </a:pathLst>
              </a:custGeom>
              <a:solidFill>
                <a:srgbClr val="EBEBEB"/>
              </a:solidFill>
              <a:ln w="9525" cap="flat">
                <a:noFill/>
                <a:prstDash val="solid"/>
                <a:miter/>
              </a:ln>
            </p:spPr>
            <p:txBody>
              <a:bodyPr rtlCol="0" anchor="ctr"/>
              <a:lstStyle/>
              <a:p>
                <a:endParaRPr lang="zh-CN" altLang="en-US"/>
              </a:p>
            </p:txBody>
          </p:sp>
          <p:sp>
            <p:nvSpPr>
              <p:cNvPr id="101" name="任意多边形: 形状 100"/>
              <p:cNvSpPr/>
              <p:nvPr/>
            </p:nvSpPr>
            <p:spPr>
              <a:xfrm rot="25200">
                <a:off x="4227294" y="3318678"/>
                <a:ext cx="650271" cy="388524"/>
              </a:xfrm>
              <a:custGeom>
                <a:avLst/>
                <a:gdLst>
                  <a:gd name="connsiteX0" fmla="*/ 0 w 650271"/>
                  <a:gd name="connsiteY0" fmla="*/ 0 h 388524"/>
                  <a:gd name="connsiteX1" fmla="*/ 650272 w 650271"/>
                  <a:gd name="connsiteY1" fmla="*/ 0 h 388524"/>
                  <a:gd name="connsiteX2" fmla="*/ 650272 w 650271"/>
                  <a:gd name="connsiteY2" fmla="*/ 388525 h 388524"/>
                  <a:gd name="connsiteX3" fmla="*/ 0 w 650271"/>
                  <a:gd name="connsiteY3" fmla="*/ 388525 h 388524"/>
                </a:gdLst>
                <a:ahLst/>
                <a:cxnLst>
                  <a:cxn ang="0">
                    <a:pos x="connsiteX0" y="connsiteY0"/>
                  </a:cxn>
                  <a:cxn ang="0">
                    <a:pos x="connsiteX1" y="connsiteY1"/>
                  </a:cxn>
                  <a:cxn ang="0">
                    <a:pos x="connsiteX2" y="connsiteY2"/>
                  </a:cxn>
                  <a:cxn ang="0">
                    <a:pos x="connsiteX3" y="connsiteY3"/>
                  </a:cxn>
                </a:cxnLst>
                <a:rect l="l" t="t" r="r" b="b"/>
                <a:pathLst>
                  <a:path w="650271" h="388524">
                    <a:moveTo>
                      <a:pt x="0" y="0"/>
                    </a:moveTo>
                    <a:lnTo>
                      <a:pt x="650272" y="0"/>
                    </a:lnTo>
                    <a:lnTo>
                      <a:pt x="650272" y="388525"/>
                    </a:lnTo>
                    <a:lnTo>
                      <a:pt x="0" y="388525"/>
                    </a:lnTo>
                    <a:close/>
                  </a:path>
                </a:pathLst>
              </a:custGeom>
              <a:solidFill>
                <a:srgbClr val="F5F5F5"/>
              </a:solidFill>
              <a:ln w="9525" cap="flat">
                <a:noFill/>
                <a:prstDash val="solid"/>
                <a:miter/>
              </a:ln>
            </p:spPr>
            <p:txBody>
              <a:bodyPr rtlCol="0" anchor="ctr"/>
              <a:lstStyle/>
              <a:p>
                <a:endParaRPr lang="zh-CN" altLang="en-US"/>
              </a:p>
            </p:txBody>
          </p:sp>
          <p:sp>
            <p:nvSpPr>
              <p:cNvPr id="102" name="任意多边形: 形状 101"/>
              <p:cNvSpPr/>
              <p:nvPr/>
            </p:nvSpPr>
            <p:spPr>
              <a:xfrm>
                <a:off x="4176621" y="3334797"/>
                <a:ext cx="743952" cy="438913"/>
              </a:xfrm>
              <a:custGeom>
                <a:avLst/>
                <a:gdLst>
                  <a:gd name="connsiteX0" fmla="*/ 91 w 743952"/>
                  <a:gd name="connsiteY0" fmla="*/ 16002 h 438913"/>
                  <a:gd name="connsiteX1" fmla="*/ 46764 w 743952"/>
                  <a:gd name="connsiteY1" fmla="*/ 421576 h 438913"/>
                  <a:gd name="connsiteX2" fmla="*/ 60956 w 743952"/>
                  <a:gd name="connsiteY2" fmla="*/ 434245 h 438913"/>
                  <a:gd name="connsiteX3" fmla="*/ 694654 w 743952"/>
                  <a:gd name="connsiteY3" fmla="*/ 438912 h 438913"/>
                  <a:gd name="connsiteX4" fmla="*/ 709037 w 743952"/>
                  <a:gd name="connsiteY4" fmla="*/ 425767 h 438913"/>
                  <a:gd name="connsiteX5" fmla="*/ 743899 w 743952"/>
                  <a:gd name="connsiteY5" fmla="*/ 20860 h 438913"/>
                  <a:gd name="connsiteX6" fmla="*/ 730808 w 743952"/>
                  <a:gd name="connsiteY6" fmla="*/ 5292 h 438913"/>
                  <a:gd name="connsiteX7" fmla="*/ 729706 w 743952"/>
                  <a:gd name="connsiteY7" fmla="*/ 5239 h 438913"/>
                  <a:gd name="connsiteX8" fmla="*/ 14379 w 743952"/>
                  <a:gd name="connsiteY8" fmla="*/ 0 h 438913"/>
                  <a:gd name="connsiteX9" fmla="*/ 0 w 743952"/>
                  <a:gd name="connsiteY9" fmla="*/ 14387 h 438913"/>
                  <a:gd name="connsiteX10" fmla="*/ 91 w 743952"/>
                  <a:gd name="connsiteY10" fmla="*/ 16002 h 43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952" h="438913">
                    <a:moveTo>
                      <a:pt x="91" y="16002"/>
                    </a:moveTo>
                    <a:lnTo>
                      <a:pt x="46764" y="421576"/>
                    </a:lnTo>
                    <a:cubicBezTo>
                      <a:pt x="47628" y="428772"/>
                      <a:pt x="53710" y="434200"/>
                      <a:pt x="60956" y="434245"/>
                    </a:cubicBezTo>
                    <a:lnTo>
                      <a:pt x="694654" y="438912"/>
                    </a:lnTo>
                    <a:cubicBezTo>
                      <a:pt x="702174" y="439034"/>
                      <a:pt x="708483" y="433268"/>
                      <a:pt x="709037" y="425767"/>
                    </a:cubicBezTo>
                    <a:lnTo>
                      <a:pt x="743899" y="20860"/>
                    </a:lnTo>
                    <a:cubicBezTo>
                      <a:pt x="744583" y="12946"/>
                      <a:pt x="738722" y="5976"/>
                      <a:pt x="730808" y="5292"/>
                    </a:cubicBezTo>
                    <a:cubicBezTo>
                      <a:pt x="730442" y="5260"/>
                      <a:pt x="730074" y="5242"/>
                      <a:pt x="729706" y="5239"/>
                    </a:cubicBezTo>
                    <a:lnTo>
                      <a:pt x="14379" y="0"/>
                    </a:lnTo>
                    <a:cubicBezTo>
                      <a:pt x="6436" y="2"/>
                      <a:pt x="-2" y="6443"/>
                      <a:pt x="0" y="14387"/>
                    </a:cubicBezTo>
                    <a:cubicBezTo>
                      <a:pt x="0" y="14926"/>
                      <a:pt x="31" y="15466"/>
                      <a:pt x="91" y="16002"/>
                    </a:cubicBezTo>
                    <a:close/>
                  </a:path>
                </a:pathLst>
              </a:custGeom>
              <a:solidFill>
                <a:srgbClr val="EBEBEB"/>
              </a:solidFill>
              <a:ln w="9525" cap="flat">
                <a:noFill/>
                <a:prstDash val="solid"/>
                <a:miter/>
              </a:ln>
            </p:spPr>
            <p:txBody>
              <a:bodyPr rtlCol="0" anchor="ctr"/>
              <a:lstStyle/>
              <a:p>
                <a:endParaRPr lang="zh-CN" altLang="en-US"/>
              </a:p>
            </p:txBody>
          </p:sp>
          <p:sp>
            <p:nvSpPr>
              <p:cNvPr id="103" name="任意多边形: 形状 102"/>
              <p:cNvSpPr/>
              <p:nvPr/>
            </p:nvSpPr>
            <p:spPr>
              <a:xfrm>
                <a:off x="6920824" y="3342698"/>
                <a:ext cx="567730" cy="326997"/>
              </a:xfrm>
              <a:custGeom>
                <a:avLst/>
                <a:gdLst>
                  <a:gd name="connsiteX0" fmla="*/ 40 w 567730"/>
                  <a:gd name="connsiteY0" fmla="*/ 20293 h 326997"/>
                  <a:gd name="connsiteX1" fmla="*/ 15566 w 567730"/>
                  <a:gd name="connsiteY1" fmla="*/ 305091 h 326997"/>
                  <a:gd name="connsiteX2" fmla="*/ 34616 w 567730"/>
                  <a:gd name="connsiteY2" fmla="*/ 323188 h 326997"/>
                  <a:gd name="connsiteX3" fmla="*/ 547061 w 567730"/>
                  <a:gd name="connsiteY3" fmla="*/ 326998 h 326997"/>
                  <a:gd name="connsiteX4" fmla="*/ 566111 w 567730"/>
                  <a:gd name="connsiteY4" fmla="*/ 307948 h 326997"/>
                  <a:gd name="connsiteX5" fmla="*/ 567730 w 567730"/>
                  <a:gd name="connsiteY5" fmla="*/ 86301 h 326997"/>
                  <a:gd name="connsiteX6" fmla="*/ 548680 w 567730"/>
                  <a:gd name="connsiteY6" fmla="*/ 67251 h 326997"/>
                  <a:gd name="connsiteX7" fmla="*/ 233593 w 567730"/>
                  <a:gd name="connsiteY7" fmla="*/ 67251 h 326997"/>
                  <a:gd name="connsiteX8" fmla="*/ 219973 w 567730"/>
                  <a:gd name="connsiteY8" fmla="*/ 61632 h 326997"/>
                  <a:gd name="connsiteX9" fmla="*/ 165775 w 567730"/>
                  <a:gd name="connsiteY9" fmla="*/ 6577 h 326997"/>
                  <a:gd name="connsiteX10" fmla="*/ 152345 w 567730"/>
                  <a:gd name="connsiteY10" fmla="*/ 957 h 326997"/>
                  <a:gd name="connsiteX11" fmla="*/ 19471 w 567730"/>
                  <a:gd name="connsiteY11" fmla="*/ 5 h 326997"/>
                  <a:gd name="connsiteX12" fmla="*/ 5 w 567730"/>
                  <a:gd name="connsiteY12" fmla="*/ 18628 h 326997"/>
                  <a:gd name="connsiteX13" fmla="*/ 41 w 567730"/>
                  <a:gd name="connsiteY13" fmla="*/ 20293 h 3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7730" h="326997">
                    <a:moveTo>
                      <a:pt x="40" y="20293"/>
                    </a:moveTo>
                    <a:lnTo>
                      <a:pt x="15566" y="305091"/>
                    </a:lnTo>
                    <a:cubicBezTo>
                      <a:pt x="16074" y="315238"/>
                      <a:pt x="24456" y="323201"/>
                      <a:pt x="34616" y="323188"/>
                    </a:cubicBezTo>
                    <a:lnTo>
                      <a:pt x="547061" y="326998"/>
                    </a:lnTo>
                    <a:cubicBezTo>
                      <a:pt x="557582" y="326998"/>
                      <a:pt x="566111" y="318469"/>
                      <a:pt x="566111" y="307948"/>
                    </a:cubicBezTo>
                    <a:lnTo>
                      <a:pt x="567730" y="86301"/>
                    </a:lnTo>
                    <a:cubicBezTo>
                      <a:pt x="567730" y="75780"/>
                      <a:pt x="559202" y="67251"/>
                      <a:pt x="548680" y="67251"/>
                    </a:cubicBezTo>
                    <a:lnTo>
                      <a:pt x="233593" y="67251"/>
                    </a:lnTo>
                    <a:cubicBezTo>
                      <a:pt x="228483" y="67281"/>
                      <a:pt x="223575" y="65256"/>
                      <a:pt x="219973" y="61632"/>
                    </a:cubicBezTo>
                    <a:lnTo>
                      <a:pt x="165775" y="6577"/>
                    </a:lnTo>
                    <a:cubicBezTo>
                      <a:pt x="162219" y="2999"/>
                      <a:pt x="157389" y="979"/>
                      <a:pt x="152345" y="957"/>
                    </a:cubicBezTo>
                    <a:lnTo>
                      <a:pt x="19471" y="5"/>
                    </a:lnTo>
                    <a:cubicBezTo>
                      <a:pt x="8953" y="-228"/>
                      <a:pt x="237" y="8110"/>
                      <a:pt x="5" y="18628"/>
                    </a:cubicBezTo>
                    <a:cubicBezTo>
                      <a:pt x="-8" y="19184"/>
                      <a:pt x="4" y="19739"/>
                      <a:pt x="41" y="20293"/>
                    </a:cubicBezTo>
                    <a:close/>
                  </a:path>
                </a:pathLst>
              </a:custGeom>
              <a:solidFill>
                <a:srgbClr val="EBEBEB"/>
              </a:solidFill>
              <a:ln w="9525" cap="flat">
                <a:noFill/>
                <a:prstDash val="solid"/>
                <a:miter/>
              </a:ln>
            </p:spPr>
            <p:txBody>
              <a:bodyPr rtlCol="0" anchor="ctr"/>
              <a:lstStyle/>
              <a:p>
                <a:endParaRPr lang="zh-CN" altLang="en-US"/>
              </a:p>
            </p:txBody>
          </p:sp>
          <p:sp>
            <p:nvSpPr>
              <p:cNvPr id="104" name="任意多边形: 形状 103"/>
              <p:cNvSpPr/>
              <p:nvPr/>
            </p:nvSpPr>
            <p:spPr>
              <a:xfrm rot="25200">
                <a:off x="6928114" y="3374053"/>
                <a:ext cx="559879" cy="334613"/>
              </a:xfrm>
              <a:custGeom>
                <a:avLst/>
                <a:gdLst>
                  <a:gd name="connsiteX0" fmla="*/ 0 w 559879"/>
                  <a:gd name="connsiteY0" fmla="*/ 0 h 334613"/>
                  <a:gd name="connsiteX1" fmla="*/ 559879 w 559879"/>
                  <a:gd name="connsiteY1" fmla="*/ 0 h 334613"/>
                  <a:gd name="connsiteX2" fmla="*/ 559879 w 559879"/>
                  <a:gd name="connsiteY2" fmla="*/ 334613 h 334613"/>
                  <a:gd name="connsiteX3" fmla="*/ 0 w 559879"/>
                  <a:gd name="connsiteY3" fmla="*/ 334613 h 334613"/>
                </a:gdLst>
                <a:ahLst/>
                <a:cxnLst>
                  <a:cxn ang="0">
                    <a:pos x="connsiteX0" y="connsiteY0"/>
                  </a:cxn>
                  <a:cxn ang="0">
                    <a:pos x="connsiteX1" y="connsiteY1"/>
                  </a:cxn>
                  <a:cxn ang="0">
                    <a:pos x="connsiteX2" y="connsiteY2"/>
                  </a:cxn>
                  <a:cxn ang="0">
                    <a:pos x="connsiteX3" y="connsiteY3"/>
                  </a:cxn>
                </a:cxnLst>
                <a:rect l="l" t="t" r="r" b="b"/>
                <a:pathLst>
                  <a:path w="559879" h="334613">
                    <a:moveTo>
                      <a:pt x="0" y="0"/>
                    </a:moveTo>
                    <a:lnTo>
                      <a:pt x="559879" y="0"/>
                    </a:lnTo>
                    <a:lnTo>
                      <a:pt x="559879" y="334613"/>
                    </a:lnTo>
                    <a:lnTo>
                      <a:pt x="0" y="334613"/>
                    </a:lnTo>
                    <a:close/>
                  </a:path>
                </a:pathLst>
              </a:custGeom>
              <a:solidFill>
                <a:srgbClr val="F5F5F5"/>
              </a:solidFill>
              <a:ln w="9525" cap="flat">
                <a:noFill/>
                <a:prstDash val="solid"/>
                <a:miter/>
              </a:ln>
            </p:spPr>
            <p:txBody>
              <a:bodyPr rtlCol="0" anchor="ctr"/>
              <a:lstStyle/>
              <a:p>
                <a:endParaRPr lang="zh-CN" altLang="en-US"/>
              </a:p>
            </p:txBody>
          </p:sp>
          <p:sp>
            <p:nvSpPr>
              <p:cNvPr id="105" name="任意多边形: 形状 104"/>
              <p:cNvSpPr/>
              <p:nvPr/>
            </p:nvSpPr>
            <p:spPr>
              <a:xfrm>
                <a:off x="6884491" y="3387851"/>
                <a:ext cx="640502" cy="377952"/>
              </a:xfrm>
              <a:custGeom>
                <a:avLst/>
                <a:gdLst>
                  <a:gd name="connsiteX0" fmla="*/ 83 w 640502"/>
                  <a:gd name="connsiteY0" fmla="*/ 13811 h 377952"/>
                  <a:gd name="connsiteX1" fmla="*/ 40183 w 640502"/>
                  <a:gd name="connsiteY1" fmla="*/ 362998 h 377952"/>
                  <a:gd name="connsiteX2" fmla="*/ 52375 w 640502"/>
                  <a:gd name="connsiteY2" fmla="*/ 373952 h 377952"/>
                  <a:gd name="connsiteX3" fmla="*/ 598062 w 640502"/>
                  <a:gd name="connsiteY3" fmla="*/ 377952 h 377952"/>
                  <a:gd name="connsiteX4" fmla="*/ 610445 w 640502"/>
                  <a:gd name="connsiteY4" fmla="*/ 366617 h 377952"/>
                  <a:gd name="connsiteX5" fmla="*/ 640448 w 640502"/>
                  <a:gd name="connsiteY5" fmla="*/ 18002 h 377952"/>
                  <a:gd name="connsiteX6" fmla="*/ 629358 w 640502"/>
                  <a:gd name="connsiteY6" fmla="*/ 4625 h 377952"/>
                  <a:gd name="connsiteX7" fmla="*/ 628256 w 640502"/>
                  <a:gd name="connsiteY7" fmla="*/ 4572 h 377952"/>
                  <a:gd name="connsiteX8" fmla="*/ 12370 w 640502"/>
                  <a:gd name="connsiteY8" fmla="*/ 0 h 377952"/>
                  <a:gd name="connsiteX9" fmla="*/ 0 w 640502"/>
                  <a:gd name="connsiteY9" fmla="*/ 12395 h 377952"/>
                  <a:gd name="connsiteX10" fmla="*/ 83 w 640502"/>
                  <a:gd name="connsiteY10" fmla="*/ 13811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0502" h="377952">
                    <a:moveTo>
                      <a:pt x="83" y="13811"/>
                    </a:moveTo>
                    <a:lnTo>
                      <a:pt x="40183" y="362998"/>
                    </a:lnTo>
                    <a:cubicBezTo>
                      <a:pt x="40863" y="369222"/>
                      <a:pt x="46114" y="373940"/>
                      <a:pt x="52375" y="373952"/>
                    </a:cubicBezTo>
                    <a:lnTo>
                      <a:pt x="598062" y="377952"/>
                    </a:lnTo>
                    <a:cubicBezTo>
                      <a:pt x="604512" y="377975"/>
                      <a:pt x="609899" y="373044"/>
                      <a:pt x="610445" y="366617"/>
                    </a:cubicBezTo>
                    <a:lnTo>
                      <a:pt x="640448" y="18002"/>
                    </a:lnTo>
                    <a:cubicBezTo>
                      <a:pt x="641080" y="11246"/>
                      <a:pt x="636114" y="5257"/>
                      <a:pt x="629358" y="4625"/>
                    </a:cubicBezTo>
                    <a:cubicBezTo>
                      <a:pt x="628992" y="4591"/>
                      <a:pt x="628624" y="4573"/>
                      <a:pt x="628256" y="4572"/>
                    </a:cubicBezTo>
                    <a:lnTo>
                      <a:pt x="12370" y="0"/>
                    </a:lnTo>
                    <a:cubicBezTo>
                      <a:pt x="5531" y="7"/>
                      <a:pt x="-7" y="5556"/>
                      <a:pt x="0" y="12395"/>
                    </a:cubicBezTo>
                    <a:cubicBezTo>
                      <a:pt x="1" y="12868"/>
                      <a:pt x="28" y="13341"/>
                      <a:pt x="83" y="13811"/>
                    </a:cubicBezTo>
                    <a:close/>
                  </a:path>
                </a:pathLst>
              </a:custGeom>
              <a:solidFill>
                <a:srgbClr val="EBEBEB"/>
              </a:solidFill>
              <a:ln w="9525" cap="flat">
                <a:noFill/>
                <a:prstDash val="solid"/>
                <a:miter/>
              </a:ln>
            </p:spPr>
            <p:txBody>
              <a:bodyPr rtlCol="0" anchor="ctr"/>
              <a:lstStyle/>
              <a:p>
                <a:endParaRPr lang="zh-CN" altLang="en-US"/>
              </a:p>
            </p:txBody>
          </p:sp>
          <p:sp>
            <p:nvSpPr>
              <p:cNvPr id="106" name="任意多边形: 形状 105"/>
              <p:cNvSpPr/>
              <p:nvPr/>
            </p:nvSpPr>
            <p:spPr>
              <a:xfrm>
                <a:off x="7033355" y="1496758"/>
                <a:ext cx="910685" cy="1507426"/>
              </a:xfrm>
              <a:custGeom>
                <a:avLst/>
                <a:gdLst>
                  <a:gd name="connsiteX0" fmla="*/ 0 w 910685"/>
                  <a:gd name="connsiteY0" fmla="*/ 0 h 1507426"/>
                  <a:gd name="connsiteX1" fmla="*/ 910685 w 910685"/>
                  <a:gd name="connsiteY1" fmla="*/ 0 h 1507426"/>
                  <a:gd name="connsiteX2" fmla="*/ 910685 w 910685"/>
                  <a:gd name="connsiteY2" fmla="*/ 1507427 h 1507426"/>
                  <a:gd name="connsiteX3" fmla="*/ 0 w 910685"/>
                  <a:gd name="connsiteY3" fmla="*/ 1507427 h 1507426"/>
                </a:gdLst>
                <a:ahLst/>
                <a:cxnLst>
                  <a:cxn ang="0">
                    <a:pos x="connsiteX0" y="connsiteY0"/>
                  </a:cxn>
                  <a:cxn ang="0">
                    <a:pos x="connsiteX1" y="connsiteY1"/>
                  </a:cxn>
                  <a:cxn ang="0">
                    <a:pos x="connsiteX2" y="connsiteY2"/>
                  </a:cxn>
                  <a:cxn ang="0">
                    <a:pos x="connsiteX3" y="connsiteY3"/>
                  </a:cxn>
                </a:cxnLst>
                <a:rect l="l" t="t" r="r" b="b"/>
                <a:pathLst>
                  <a:path w="910685" h="1507426">
                    <a:moveTo>
                      <a:pt x="0" y="0"/>
                    </a:moveTo>
                    <a:lnTo>
                      <a:pt x="910685" y="0"/>
                    </a:lnTo>
                    <a:lnTo>
                      <a:pt x="910685" y="1507427"/>
                    </a:lnTo>
                    <a:lnTo>
                      <a:pt x="0" y="1507427"/>
                    </a:lnTo>
                    <a:close/>
                  </a:path>
                </a:pathLst>
              </a:custGeom>
              <a:solidFill>
                <a:srgbClr val="E0E0E0"/>
              </a:solidFill>
              <a:ln w="9525" cap="flat">
                <a:noFill/>
                <a:prstDash val="solid"/>
                <a:miter/>
              </a:ln>
            </p:spPr>
            <p:txBody>
              <a:bodyPr rtlCol="0" anchor="ctr"/>
              <a:lstStyle/>
              <a:p>
                <a:endParaRPr lang="zh-CN" altLang="en-US"/>
              </a:p>
            </p:txBody>
          </p:sp>
          <p:sp>
            <p:nvSpPr>
              <p:cNvPr id="107" name="任意多边形: 形状 106"/>
              <p:cNvSpPr/>
              <p:nvPr/>
            </p:nvSpPr>
            <p:spPr>
              <a:xfrm>
                <a:off x="7003065" y="1496758"/>
                <a:ext cx="910685" cy="1507426"/>
              </a:xfrm>
              <a:custGeom>
                <a:avLst/>
                <a:gdLst>
                  <a:gd name="connsiteX0" fmla="*/ 0 w 910685"/>
                  <a:gd name="connsiteY0" fmla="*/ 0 h 1507426"/>
                  <a:gd name="connsiteX1" fmla="*/ 910685 w 910685"/>
                  <a:gd name="connsiteY1" fmla="*/ 0 h 1507426"/>
                  <a:gd name="connsiteX2" fmla="*/ 910685 w 910685"/>
                  <a:gd name="connsiteY2" fmla="*/ 1507427 h 1507426"/>
                  <a:gd name="connsiteX3" fmla="*/ 0 w 910685"/>
                  <a:gd name="connsiteY3" fmla="*/ 1507427 h 1507426"/>
                </a:gdLst>
                <a:ahLst/>
                <a:cxnLst>
                  <a:cxn ang="0">
                    <a:pos x="connsiteX0" y="connsiteY0"/>
                  </a:cxn>
                  <a:cxn ang="0">
                    <a:pos x="connsiteX1" y="connsiteY1"/>
                  </a:cxn>
                  <a:cxn ang="0">
                    <a:pos x="connsiteX2" y="connsiteY2"/>
                  </a:cxn>
                  <a:cxn ang="0">
                    <a:pos x="connsiteX3" y="connsiteY3"/>
                  </a:cxn>
                </a:cxnLst>
                <a:rect l="l" t="t" r="r" b="b"/>
                <a:pathLst>
                  <a:path w="910685" h="1507426">
                    <a:moveTo>
                      <a:pt x="0" y="0"/>
                    </a:moveTo>
                    <a:lnTo>
                      <a:pt x="910685" y="0"/>
                    </a:lnTo>
                    <a:lnTo>
                      <a:pt x="910685" y="1507427"/>
                    </a:lnTo>
                    <a:lnTo>
                      <a:pt x="0" y="1507427"/>
                    </a:lnTo>
                    <a:close/>
                  </a:path>
                </a:pathLst>
              </a:custGeom>
              <a:solidFill>
                <a:srgbClr val="EBEBEB"/>
              </a:solidFill>
              <a:ln w="9525" cap="flat">
                <a:noFill/>
                <a:prstDash val="solid"/>
                <a:miter/>
              </a:ln>
            </p:spPr>
            <p:txBody>
              <a:bodyPr rtlCol="0" anchor="ctr"/>
              <a:lstStyle/>
              <a:p>
                <a:endParaRPr lang="zh-CN" altLang="en-US"/>
              </a:p>
            </p:txBody>
          </p:sp>
          <p:sp>
            <p:nvSpPr>
              <p:cNvPr id="108" name="任意多边形: 形状 107"/>
              <p:cNvSpPr/>
              <p:nvPr/>
            </p:nvSpPr>
            <p:spPr>
              <a:xfrm>
                <a:off x="7041832" y="1527333"/>
                <a:ext cx="833151" cy="1446275"/>
              </a:xfrm>
              <a:custGeom>
                <a:avLst/>
                <a:gdLst>
                  <a:gd name="connsiteX0" fmla="*/ 0 w 833151"/>
                  <a:gd name="connsiteY0" fmla="*/ 0 h 1446275"/>
                  <a:gd name="connsiteX1" fmla="*/ 833152 w 833151"/>
                  <a:gd name="connsiteY1" fmla="*/ 0 h 1446275"/>
                  <a:gd name="connsiteX2" fmla="*/ 833152 w 833151"/>
                  <a:gd name="connsiteY2" fmla="*/ 1446276 h 1446275"/>
                  <a:gd name="connsiteX3" fmla="*/ 0 w 833151"/>
                  <a:gd name="connsiteY3" fmla="*/ 1446276 h 1446275"/>
                </a:gdLst>
                <a:ahLst/>
                <a:cxnLst>
                  <a:cxn ang="0">
                    <a:pos x="connsiteX0" y="connsiteY0"/>
                  </a:cxn>
                  <a:cxn ang="0">
                    <a:pos x="connsiteX1" y="connsiteY1"/>
                  </a:cxn>
                  <a:cxn ang="0">
                    <a:pos x="connsiteX2" y="connsiteY2"/>
                  </a:cxn>
                  <a:cxn ang="0">
                    <a:pos x="connsiteX3" y="connsiteY3"/>
                  </a:cxn>
                </a:cxnLst>
                <a:rect l="l" t="t" r="r" b="b"/>
                <a:pathLst>
                  <a:path w="833151" h="1446275">
                    <a:moveTo>
                      <a:pt x="0" y="0"/>
                    </a:moveTo>
                    <a:lnTo>
                      <a:pt x="833152" y="0"/>
                    </a:lnTo>
                    <a:lnTo>
                      <a:pt x="833152" y="1446276"/>
                    </a:lnTo>
                    <a:lnTo>
                      <a:pt x="0" y="1446276"/>
                    </a:lnTo>
                    <a:close/>
                  </a:path>
                </a:pathLst>
              </a:custGeom>
              <a:solidFill>
                <a:srgbClr val="FFFFFF"/>
              </a:solidFill>
              <a:ln w="9525" cap="flat">
                <a:noFill/>
                <a:prstDash val="solid"/>
                <a:miter/>
              </a:ln>
            </p:spPr>
            <p:txBody>
              <a:bodyPr rtlCol="0" anchor="ctr"/>
              <a:lstStyle/>
              <a:p>
                <a:endParaRPr lang="zh-CN" altLang="en-US"/>
              </a:p>
            </p:txBody>
          </p:sp>
          <p:sp>
            <p:nvSpPr>
              <p:cNvPr id="109" name="任意多边形: 形状 108"/>
              <p:cNvSpPr/>
              <p:nvPr/>
            </p:nvSpPr>
            <p:spPr>
              <a:xfrm>
                <a:off x="7200423" y="1715262"/>
                <a:ext cx="512254" cy="1070419"/>
              </a:xfrm>
              <a:custGeom>
                <a:avLst/>
                <a:gdLst>
                  <a:gd name="connsiteX0" fmla="*/ 0 w 512254"/>
                  <a:gd name="connsiteY0" fmla="*/ 0 h 1070419"/>
                  <a:gd name="connsiteX1" fmla="*/ 512255 w 512254"/>
                  <a:gd name="connsiteY1" fmla="*/ 0 h 1070419"/>
                  <a:gd name="connsiteX2" fmla="*/ 512255 w 512254"/>
                  <a:gd name="connsiteY2" fmla="*/ 1070420 h 1070419"/>
                  <a:gd name="connsiteX3" fmla="*/ 0 w 512254"/>
                  <a:gd name="connsiteY3" fmla="*/ 1070420 h 1070419"/>
                </a:gdLst>
                <a:ahLst/>
                <a:cxnLst>
                  <a:cxn ang="0">
                    <a:pos x="connsiteX0" y="connsiteY0"/>
                  </a:cxn>
                  <a:cxn ang="0">
                    <a:pos x="connsiteX1" y="connsiteY1"/>
                  </a:cxn>
                  <a:cxn ang="0">
                    <a:pos x="connsiteX2" y="connsiteY2"/>
                  </a:cxn>
                  <a:cxn ang="0">
                    <a:pos x="connsiteX3" y="connsiteY3"/>
                  </a:cxn>
                </a:cxnLst>
                <a:rect l="l" t="t" r="r" b="b"/>
                <a:pathLst>
                  <a:path w="512254" h="1070419">
                    <a:moveTo>
                      <a:pt x="0" y="0"/>
                    </a:moveTo>
                    <a:lnTo>
                      <a:pt x="512255" y="0"/>
                    </a:lnTo>
                    <a:lnTo>
                      <a:pt x="512255" y="1070420"/>
                    </a:lnTo>
                    <a:lnTo>
                      <a:pt x="0" y="1070420"/>
                    </a:lnTo>
                    <a:close/>
                  </a:path>
                </a:pathLst>
              </a:custGeom>
              <a:solidFill>
                <a:srgbClr val="EBEBEB"/>
              </a:solidFill>
              <a:ln w="9525" cap="flat">
                <a:noFill/>
                <a:prstDash val="solid"/>
                <a:miter/>
              </a:ln>
            </p:spPr>
            <p:txBody>
              <a:bodyPr rtlCol="0" anchor="ctr"/>
              <a:lstStyle/>
              <a:p>
                <a:endParaRPr lang="zh-CN" altLang="en-US"/>
              </a:p>
            </p:txBody>
          </p:sp>
          <p:sp>
            <p:nvSpPr>
              <p:cNvPr id="110" name="任意多边形: 形状 109"/>
              <p:cNvSpPr/>
              <p:nvPr/>
            </p:nvSpPr>
            <p:spPr>
              <a:xfrm>
                <a:off x="7200889" y="2012060"/>
                <a:ext cx="515980" cy="773620"/>
              </a:xfrm>
              <a:custGeom>
                <a:avLst/>
                <a:gdLst>
                  <a:gd name="connsiteX0" fmla="*/ 11 w 515980"/>
                  <a:gd name="connsiteY0" fmla="*/ 394907 h 773620"/>
                  <a:gd name="connsiteX1" fmla="*/ 187748 w 515980"/>
                  <a:gd name="connsiteY1" fmla="*/ 183261 h 773620"/>
                  <a:gd name="connsiteX2" fmla="*/ 329290 w 515980"/>
                  <a:gd name="connsiteY2" fmla="*/ 167926 h 773620"/>
                  <a:gd name="connsiteX3" fmla="*/ 512361 w 515980"/>
                  <a:gd name="connsiteY3" fmla="*/ 0 h 773620"/>
                  <a:gd name="connsiteX4" fmla="*/ 515980 w 515980"/>
                  <a:gd name="connsiteY4" fmla="*/ 773621 h 773620"/>
                  <a:gd name="connsiteX5" fmla="*/ 11 w 515980"/>
                  <a:gd name="connsiteY5" fmla="*/ 773621 h 77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980" h="773620">
                    <a:moveTo>
                      <a:pt x="11" y="394907"/>
                    </a:moveTo>
                    <a:cubicBezTo>
                      <a:pt x="-1132" y="294894"/>
                      <a:pt x="88784" y="197263"/>
                      <a:pt x="187748" y="183261"/>
                    </a:cubicBezTo>
                    <a:cubicBezTo>
                      <a:pt x="235373" y="176689"/>
                      <a:pt x="285189" y="186023"/>
                      <a:pt x="329290" y="167926"/>
                    </a:cubicBezTo>
                    <a:cubicBezTo>
                      <a:pt x="408062" y="135636"/>
                      <a:pt x="433113" y="31052"/>
                      <a:pt x="512361" y="0"/>
                    </a:cubicBezTo>
                    <a:lnTo>
                      <a:pt x="515980" y="773621"/>
                    </a:lnTo>
                    <a:lnTo>
                      <a:pt x="11" y="773621"/>
                    </a:lnTo>
                    <a:close/>
                  </a:path>
                </a:pathLst>
              </a:custGeom>
              <a:solidFill>
                <a:srgbClr val="E0E0E0"/>
              </a:solidFill>
              <a:ln w="9525" cap="flat">
                <a:noFill/>
                <a:prstDash val="solid"/>
                <a:miter/>
              </a:ln>
            </p:spPr>
            <p:txBody>
              <a:bodyPr rtlCol="0" anchor="ctr"/>
              <a:lstStyle/>
              <a:p>
                <a:endParaRPr lang="zh-CN" altLang="en-US"/>
              </a:p>
            </p:txBody>
          </p:sp>
          <p:sp>
            <p:nvSpPr>
              <p:cNvPr id="111" name="任意多边形: 形状 110"/>
              <p:cNvSpPr/>
              <p:nvPr/>
            </p:nvSpPr>
            <p:spPr>
              <a:xfrm>
                <a:off x="7599838" y="3428027"/>
                <a:ext cx="684658" cy="1346283"/>
              </a:xfrm>
              <a:custGeom>
                <a:avLst/>
                <a:gdLst>
                  <a:gd name="connsiteX0" fmla="*/ 291529 w 684658"/>
                  <a:gd name="connsiteY0" fmla="*/ 20 h 1346283"/>
                  <a:gd name="connsiteX1" fmla="*/ 223044 w 684658"/>
                  <a:gd name="connsiteY1" fmla="*/ 163850 h 1346283"/>
                  <a:gd name="connsiteX2" fmla="*/ 247238 w 684658"/>
                  <a:gd name="connsiteY2" fmla="*/ 423120 h 1346283"/>
                  <a:gd name="connsiteX3" fmla="*/ 215996 w 684658"/>
                  <a:gd name="connsiteY3" fmla="*/ 453314 h 1346283"/>
                  <a:gd name="connsiteX4" fmla="*/ 105315 w 684658"/>
                  <a:gd name="connsiteY4" fmla="*/ 436741 h 1346283"/>
                  <a:gd name="connsiteX5" fmla="*/ 124365 w 684658"/>
                  <a:gd name="connsiteY5" fmla="*/ 559614 h 1346283"/>
                  <a:gd name="connsiteX6" fmla="*/ 245714 w 684658"/>
                  <a:gd name="connsiteY6" fmla="*/ 736207 h 1346283"/>
                  <a:gd name="connsiteX7" fmla="*/ 234665 w 684658"/>
                  <a:gd name="connsiteY7" fmla="*/ 763734 h 1346283"/>
                  <a:gd name="connsiteX8" fmla="*/ 56642 w 684658"/>
                  <a:gd name="connsiteY8" fmla="*/ 782118 h 1346283"/>
                  <a:gd name="connsiteX9" fmla="*/ 178753 w 684658"/>
                  <a:gd name="connsiteY9" fmla="*/ 988810 h 1346283"/>
                  <a:gd name="connsiteX10" fmla="*/ 187516 w 684658"/>
                  <a:gd name="connsiteY10" fmla="*/ 1020147 h 1346283"/>
                  <a:gd name="connsiteX11" fmla="*/ 96647 w 684658"/>
                  <a:gd name="connsiteY11" fmla="*/ 996525 h 1346283"/>
                  <a:gd name="connsiteX12" fmla="*/ 636 w 684658"/>
                  <a:gd name="connsiteY12" fmla="*/ 1017861 h 1346283"/>
                  <a:gd name="connsiteX13" fmla="*/ 258477 w 684658"/>
                  <a:gd name="connsiteY13" fmla="*/ 1295991 h 1346283"/>
                  <a:gd name="connsiteX14" fmla="*/ 359156 w 684658"/>
                  <a:gd name="connsiteY14" fmla="*/ 1346283 h 1346283"/>
                  <a:gd name="connsiteX15" fmla="*/ 454406 w 684658"/>
                  <a:gd name="connsiteY15" fmla="*/ 1285514 h 1346283"/>
                  <a:gd name="connsiteX16" fmla="*/ 683006 w 684658"/>
                  <a:gd name="connsiteY16" fmla="*/ 983000 h 1346283"/>
                  <a:gd name="connsiteX17" fmla="*/ 585280 w 684658"/>
                  <a:gd name="connsiteY17" fmla="*/ 971379 h 1346283"/>
                  <a:gd name="connsiteX18" fmla="*/ 497269 w 684658"/>
                  <a:gd name="connsiteY18" fmla="*/ 1003860 h 1346283"/>
                  <a:gd name="connsiteX19" fmla="*/ 502889 w 684658"/>
                  <a:gd name="connsiteY19" fmla="*/ 971856 h 1346283"/>
                  <a:gd name="connsiteX20" fmla="*/ 603663 w 684658"/>
                  <a:gd name="connsiteY20" fmla="*/ 754019 h 1346283"/>
                  <a:gd name="connsiteX21" fmla="*/ 424689 w 684658"/>
                  <a:gd name="connsiteY21" fmla="*/ 753543 h 1346283"/>
                  <a:gd name="connsiteX22" fmla="*/ 410972 w 684658"/>
                  <a:gd name="connsiteY22" fmla="*/ 727158 h 1346283"/>
                  <a:gd name="connsiteX23" fmla="*/ 514033 w 684658"/>
                  <a:gd name="connsiteY23" fmla="*/ 539325 h 1346283"/>
                  <a:gd name="connsiteX24" fmla="*/ 520700 w 684658"/>
                  <a:gd name="connsiteY24" fmla="*/ 415500 h 1346283"/>
                  <a:gd name="connsiteX25" fmla="*/ 412211 w 684658"/>
                  <a:gd name="connsiteY25" fmla="*/ 443028 h 1346283"/>
                  <a:gd name="connsiteX26" fmla="*/ 378111 w 684658"/>
                  <a:gd name="connsiteY26" fmla="*/ 416167 h 1346283"/>
                  <a:gd name="connsiteX27" fmla="*/ 376302 w 684658"/>
                  <a:gd name="connsiteY27" fmla="*/ 155754 h 1346283"/>
                  <a:gd name="connsiteX28" fmla="*/ 289910 w 684658"/>
                  <a:gd name="connsiteY28" fmla="*/ 305 h 13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4658" h="1346283">
                    <a:moveTo>
                      <a:pt x="291529" y="20"/>
                    </a:moveTo>
                    <a:cubicBezTo>
                      <a:pt x="291529" y="20"/>
                      <a:pt x="216091" y="-5409"/>
                      <a:pt x="223044" y="163850"/>
                    </a:cubicBezTo>
                    <a:cubicBezTo>
                      <a:pt x="229997" y="333109"/>
                      <a:pt x="247238" y="423120"/>
                      <a:pt x="247238" y="423120"/>
                    </a:cubicBezTo>
                    <a:cubicBezTo>
                      <a:pt x="247238" y="423120"/>
                      <a:pt x="245047" y="460649"/>
                      <a:pt x="215996" y="453314"/>
                    </a:cubicBezTo>
                    <a:cubicBezTo>
                      <a:pt x="186945" y="445980"/>
                      <a:pt x="132271" y="409404"/>
                      <a:pt x="105315" y="436741"/>
                    </a:cubicBezTo>
                    <a:cubicBezTo>
                      <a:pt x="78359" y="464078"/>
                      <a:pt x="87218" y="508464"/>
                      <a:pt x="124365" y="559614"/>
                    </a:cubicBezTo>
                    <a:cubicBezTo>
                      <a:pt x="161513" y="610763"/>
                      <a:pt x="238665" y="725730"/>
                      <a:pt x="245714" y="736207"/>
                    </a:cubicBezTo>
                    <a:cubicBezTo>
                      <a:pt x="252762" y="746685"/>
                      <a:pt x="255239" y="765639"/>
                      <a:pt x="234665" y="763734"/>
                    </a:cubicBezTo>
                    <a:cubicBezTo>
                      <a:pt x="214091" y="761829"/>
                      <a:pt x="75026" y="714776"/>
                      <a:pt x="56642" y="782118"/>
                    </a:cubicBezTo>
                    <a:cubicBezTo>
                      <a:pt x="38259" y="849459"/>
                      <a:pt x="165132" y="974904"/>
                      <a:pt x="178753" y="988810"/>
                    </a:cubicBezTo>
                    <a:cubicBezTo>
                      <a:pt x="192374" y="1002717"/>
                      <a:pt x="193040" y="1011670"/>
                      <a:pt x="187516" y="1020147"/>
                    </a:cubicBezTo>
                    <a:cubicBezTo>
                      <a:pt x="181991" y="1028625"/>
                      <a:pt x="136748" y="1008336"/>
                      <a:pt x="96647" y="996525"/>
                    </a:cubicBezTo>
                    <a:cubicBezTo>
                      <a:pt x="56547" y="984714"/>
                      <a:pt x="8065" y="978142"/>
                      <a:pt x="636" y="1017861"/>
                    </a:cubicBezTo>
                    <a:cubicBezTo>
                      <a:pt x="-6794" y="1057581"/>
                      <a:pt x="49213" y="1173786"/>
                      <a:pt x="258477" y="1295991"/>
                    </a:cubicBezTo>
                    <a:lnTo>
                      <a:pt x="359156" y="1346283"/>
                    </a:lnTo>
                    <a:lnTo>
                      <a:pt x="454406" y="1285514"/>
                    </a:lnTo>
                    <a:cubicBezTo>
                      <a:pt x="650431" y="1142639"/>
                      <a:pt x="694341" y="1021767"/>
                      <a:pt x="683006" y="983000"/>
                    </a:cubicBezTo>
                    <a:cubicBezTo>
                      <a:pt x="671672" y="944233"/>
                      <a:pt x="624047" y="955663"/>
                      <a:pt x="585280" y="971379"/>
                    </a:cubicBezTo>
                    <a:cubicBezTo>
                      <a:pt x="546513" y="987096"/>
                      <a:pt x="503651" y="1011765"/>
                      <a:pt x="497269" y="1003860"/>
                    </a:cubicBezTo>
                    <a:cubicBezTo>
                      <a:pt x="490887" y="995954"/>
                      <a:pt x="490792" y="987191"/>
                      <a:pt x="502889" y="971856"/>
                    </a:cubicBezTo>
                    <a:cubicBezTo>
                      <a:pt x="514986" y="956520"/>
                      <a:pt x="628714" y="819456"/>
                      <a:pt x="603663" y="754019"/>
                    </a:cubicBezTo>
                    <a:cubicBezTo>
                      <a:pt x="578613" y="688582"/>
                      <a:pt x="445072" y="749637"/>
                      <a:pt x="424689" y="753543"/>
                    </a:cubicBezTo>
                    <a:cubicBezTo>
                      <a:pt x="404305" y="757448"/>
                      <a:pt x="405639" y="738017"/>
                      <a:pt x="410972" y="727158"/>
                    </a:cubicBezTo>
                    <a:cubicBezTo>
                      <a:pt x="416306" y="716300"/>
                      <a:pt x="482220" y="593808"/>
                      <a:pt x="514033" y="539325"/>
                    </a:cubicBezTo>
                    <a:cubicBezTo>
                      <a:pt x="545847" y="484842"/>
                      <a:pt x="551466" y="440551"/>
                      <a:pt x="520700" y="415500"/>
                    </a:cubicBezTo>
                    <a:cubicBezTo>
                      <a:pt x="489935" y="390450"/>
                      <a:pt x="440405" y="432836"/>
                      <a:pt x="412211" y="443028"/>
                    </a:cubicBezTo>
                    <a:cubicBezTo>
                      <a:pt x="384017" y="453219"/>
                      <a:pt x="378111" y="416167"/>
                      <a:pt x="378111" y="416167"/>
                    </a:cubicBezTo>
                    <a:cubicBezTo>
                      <a:pt x="378111" y="416167"/>
                      <a:pt x="386303" y="324822"/>
                      <a:pt x="376302" y="155754"/>
                    </a:cubicBezTo>
                    <a:cubicBezTo>
                      <a:pt x="366300" y="-13315"/>
                      <a:pt x="289910" y="305"/>
                      <a:pt x="289910" y="305"/>
                    </a:cubicBezTo>
                  </a:path>
                </a:pathLst>
              </a:custGeom>
              <a:solidFill>
                <a:srgbClr val="EBEBEB"/>
              </a:solidFill>
              <a:ln w="9525" cap="flat">
                <a:noFill/>
                <a:prstDash val="solid"/>
                <a:miter/>
              </a:ln>
            </p:spPr>
            <p:txBody>
              <a:bodyPr rtlCol="0" anchor="ctr"/>
              <a:lstStyle/>
              <a:p>
                <a:endParaRPr lang="zh-CN" altLang="en-US"/>
              </a:p>
            </p:txBody>
          </p:sp>
          <p:sp>
            <p:nvSpPr>
              <p:cNvPr id="112" name="任意多边形: 形状 111"/>
              <p:cNvSpPr/>
              <p:nvPr/>
            </p:nvSpPr>
            <p:spPr>
              <a:xfrm>
                <a:off x="7897332" y="3579590"/>
                <a:ext cx="67567" cy="1373124"/>
              </a:xfrm>
              <a:custGeom>
                <a:avLst/>
                <a:gdLst>
                  <a:gd name="connsiteX0" fmla="*/ 36 w 67567"/>
                  <a:gd name="connsiteY0" fmla="*/ 0 h 1373124"/>
                  <a:gd name="connsiteX1" fmla="*/ 36 w 67567"/>
                  <a:gd name="connsiteY1" fmla="*/ 3524 h 1373124"/>
                  <a:gd name="connsiteX2" fmla="*/ 893 w 67567"/>
                  <a:gd name="connsiteY2" fmla="*/ 13906 h 1373124"/>
                  <a:gd name="connsiteX3" fmla="*/ 3560 w 67567"/>
                  <a:gd name="connsiteY3" fmla="*/ 53912 h 1373124"/>
                  <a:gd name="connsiteX4" fmla="*/ 12228 w 67567"/>
                  <a:gd name="connsiteY4" fmla="*/ 200978 h 1373124"/>
                  <a:gd name="connsiteX5" fmla="*/ 35469 w 67567"/>
                  <a:gd name="connsiteY5" fmla="*/ 686276 h 1373124"/>
                  <a:gd name="connsiteX6" fmla="*/ 57662 w 67567"/>
                  <a:gd name="connsiteY6" fmla="*/ 1172051 h 1373124"/>
                  <a:gd name="connsiteX7" fmla="*/ 65091 w 67567"/>
                  <a:gd name="connsiteY7" fmla="*/ 1319117 h 1373124"/>
                  <a:gd name="connsiteX8" fmla="*/ 67092 w 67567"/>
                  <a:gd name="connsiteY8" fmla="*/ 1359122 h 1373124"/>
                  <a:gd name="connsiteX9" fmla="*/ 67568 w 67567"/>
                  <a:gd name="connsiteY9" fmla="*/ 1369505 h 1373124"/>
                  <a:gd name="connsiteX10" fmla="*/ 67568 w 67567"/>
                  <a:gd name="connsiteY10" fmla="*/ 1373124 h 1373124"/>
                  <a:gd name="connsiteX11" fmla="*/ 67092 w 67567"/>
                  <a:gd name="connsiteY11" fmla="*/ 1369505 h 1373124"/>
                  <a:gd name="connsiteX12" fmla="*/ 66329 w 67567"/>
                  <a:gd name="connsiteY12" fmla="*/ 1359122 h 1373124"/>
                  <a:gd name="connsiteX13" fmla="*/ 63662 w 67567"/>
                  <a:gd name="connsiteY13" fmla="*/ 1319213 h 1373124"/>
                  <a:gd name="connsiteX14" fmla="*/ 54900 w 67567"/>
                  <a:gd name="connsiteY14" fmla="*/ 1172147 h 1373124"/>
                  <a:gd name="connsiteX15" fmla="*/ 31659 w 67567"/>
                  <a:gd name="connsiteY15" fmla="*/ 686372 h 1373124"/>
                  <a:gd name="connsiteX16" fmla="*/ 9561 w 67567"/>
                  <a:gd name="connsiteY16" fmla="*/ 200596 h 1373124"/>
                  <a:gd name="connsiteX17" fmla="*/ 2036 w 67567"/>
                  <a:gd name="connsiteY17" fmla="*/ 53530 h 1373124"/>
                  <a:gd name="connsiteX18" fmla="*/ 36 w 67567"/>
                  <a:gd name="connsiteY18" fmla="*/ 13526 h 1373124"/>
                  <a:gd name="connsiteX19" fmla="*/ 36 w 67567"/>
                  <a:gd name="connsiteY19" fmla="*/ 3143 h 1373124"/>
                  <a:gd name="connsiteX20" fmla="*/ 36 w 67567"/>
                  <a:gd name="connsiteY20" fmla="*/ 0 h 1373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567" h="1373124">
                    <a:moveTo>
                      <a:pt x="36" y="0"/>
                    </a:moveTo>
                    <a:cubicBezTo>
                      <a:pt x="36" y="0"/>
                      <a:pt x="36" y="1238"/>
                      <a:pt x="36" y="3524"/>
                    </a:cubicBezTo>
                    <a:cubicBezTo>
                      <a:pt x="36" y="5810"/>
                      <a:pt x="36" y="9525"/>
                      <a:pt x="893" y="13906"/>
                    </a:cubicBezTo>
                    <a:cubicBezTo>
                      <a:pt x="1464" y="23431"/>
                      <a:pt x="2417" y="36671"/>
                      <a:pt x="3560" y="53912"/>
                    </a:cubicBezTo>
                    <a:cubicBezTo>
                      <a:pt x="5846" y="88582"/>
                      <a:pt x="8799" y="138875"/>
                      <a:pt x="12228" y="200978"/>
                    </a:cubicBezTo>
                    <a:cubicBezTo>
                      <a:pt x="19181" y="324803"/>
                      <a:pt x="27277" y="496253"/>
                      <a:pt x="35469" y="686276"/>
                    </a:cubicBezTo>
                    <a:cubicBezTo>
                      <a:pt x="43660" y="876300"/>
                      <a:pt x="51470" y="1047560"/>
                      <a:pt x="57662" y="1172051"/>
                    </a:cubicBezTo>
                    <a:cubicBezTo>
                      <a:pt x="60805" y="1234059"/>
                      <a:pt x="63377" y="1284256"/>
                      <a:pt x="65091" y="1319117"/>
                    </a:cubicBezTo>
                    <a:cubicBezTo>
                      <a:pt x="65949" y="1336357"/>
                      <a:pt x="66615" y="1349788"/>
                      <a:pt x="67092" y="1359122"/>
                    </a:cubicBezTo>
                    <a:cubicBezTo>
                      <a:pt x="67092" y="1363599"/>
                      <a:pt x="67092" y="1367028"/>
                      <a:pt x="67568" y="1369505"/>
                    </a:cubicBezTo>
                    <a:lnTo>
                      <a:pt x="67568" y="1373124"/>
                    </a:lnTo>
                    <a:cubicBezTo>
                      <a:pt x="67568" y="1373124"/>
                      <a:pt x="67568" y="1371886"/>
                      <a:pt x="67092" y="1369505"/>
                    </a:cubicBezTo>
                    <a:cubicBezTo>
                      <a:pt x="66615" y="1367123"/>
                      <a:pt x="67092" y="1363599"/>
                      <a:pt x="66329" y="1359122"/>
                    </a:cubicBezTo>
                    <a:cubicBezTo>
                      <a:pt x="65663" y="1349597"/>
                      <a:pt x="64806" y="1336453"/>
                      <a:pt x="63662" y="1319213"/>
                    </a:cubicBezTo>
                    <a:cubicBezTo>
                      <a:pt x="61281" y="1284542"/>
                      <a:pt x="58328" y="1234250"/>
                      <a:pt x="54900" y="1172147"/>
                    </a:cubicBezTo>
                    <a:cubicBezTo>
                      <a:pt x="48042" y="1048322"/>
                      <a:pt x="39945" y="876872"/>
                      <a:pt x="31659" y="686372"/>
                    </a:cubicBezTo>
                    <a:cubicBezTo>
                      <a:pt x="23372" y="495871"/>
                      <a:pt x="15752" y="325184"/>
                      <a:pt x="9561" y="200596"/>
                    </a:cubicBezTo>
                    <a:cubicBezTo>
                      <a:pt x="6417" y="138589"/>
                      <a:pt x="3845" y="88392"/>
                      <a:pt x="2036" y="53530"/>
                    </a:cubicBezTo>
                    <a:cubicBezTo>
                      <a:pt x="1178" y="36290"/>
                      <a:pt x="512" y="22860"/>
                      <a:pt x="36" y="13526"/>
                    </a:cubicBezTo>
                    <a:cubicBezTo>
                      <a:pt x="36" y="9049"/>
                      <a:pt x="36" y="5620"/>
                      <a:pt x="36" y="3143"/>
                    </a:cubicBezTo>
                    <a:cubicBezTo>
                      <a:pt x="-12" y="2096"/>
                      <a:pt x="-12" y="1047"/>
                      <a:pt x="36" y="0"/>
                    </a:cubicBezTo>
                    <a:close/>
                  </a:path>
                </a:pathLst>
              </a:custGeom>
              <a:solidFill>
                <a:srgbClr val="E0E0E0"/>
              </a:solidFill>
              <a:ln w="9525" cap="flat">
                <a:noFill/>
                <a:prstDash val="solid"/>
                <a:miter/>
              </a:ln>
            </p:spPr>
            <p:txBody>
              <a:bodyPr rtlCol="0" anchor="ctr"/>
              <a:lstStyle/>
              <a:p>
                <a:endParaRPr lang="zh-CN" altLang="en-US"/>
              </a:p>
            </p:txBody>
          </p:sp>
          <p:sp>
            <p:nvSpPr>
              <p:cNvPr id="113" name="任意多边形: 形状 112"/>
              <p:cNvSpPr/>
              <p:nvPr/>
            </p:nvSpPr>
            <p:spPr>
              <a:xfrm>
                <a:off x="7779543" y="3918870"/>
                <a:ext cx="142208" cy="149733"/>
              </a:xfrm>
              <a:custGeom>
                <a:avLst/>
                <a:gdLst>
                  <a:gd name="connsiteX0" fmla="*/ 0 w 142208"/>
                  <a:gd name="connsiteY0" fmla="*/ 0 h 149733"/>
                  <a:gd name="connsiteX1" fmla="*/ 6287 w 142208"/>
                  <a:gd name="connsiteY1" fmla="*/ 5239 h 149733"/>
                  <a:gd name="connsiteX2" fmla="*/ 22193 w 142208"/>
                  <a:gd name="connsiteY2" fmla="*/ 20574 h 149733"/>
                  <a:gd name="connsiteX3" fmla="*/ 72676 w 142208"/>
                  <a:gd name="connsiteY3" fmla="*/ 73343 h 149733"/>
                  <a:gd name="connsiteX4" fmla="*/ 121920 w 142208"/>
                  <a:gd name="connsiteY4" fmla="*/ 127254 h 149733"/>
                  <a:gd name="connsiteX5" fmla="*/ 136970 w 142208"/>
                  <a:gd name="connsiteY5" fmla="*/ 143446 h 149733"/>
                  <a:gd name="connsiteX6" fmla="*/ 142208 w 142208"/>
                  <a:gd name="connsiteY6" fmla="*/ 149733 h 149733"/>
                  <a:gd name="connsiteX7" fmla="*/ 135922 w 142208"/>
                  <a:gd name="connsiteY7" fmla="*/ 144589 h 149733"/>
                  <a:gd name="connsiteX8" fmla="*/ 120015 w 142208"/>
                  <a:gd name="connsiteY8" fmla="*/ 129159 h 149733"/>
                  <a:gd name="connsiteX9" fmla="*/ 69913 w 142208"/>
                  <a:gd name="connsiteY9" fmla="*/ 76010 h 149733"/>
                  <a:gd name="connsiteX10" fmla="*/ 20288 w 142208"/>
                  <a:gd name="connsiteY10" fmla="*/ 22479 h 149733"/>
                  <a:gd name="connsiteX11" fmla="*/ 5239 w 142208"/>
                  <a:gd name="connsiteY11" fmla="*/ 6287 h 149733"/>
                  <a:gd name="connsiteX12" fmla="*/ 0 w 142208"/>
                  <a:gd name="connsiteY12" fmla="*/ 0 h 14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208" h="149733">
                    <a:moveTo>
                      <a:pt x="0" y="0"/>
                    </a:moveTo>
                    <a:cubicBezTo>
                      <a:pt x="2286" y="1504"/>
                      <a:pt x="4395" y="3261"/>
                      <a:pt x="6287" y="5239"/>
                    </a:cubicBezTo>
                    <a:cubicBezTo>
                      <a:pt x="10096" y="8763"/>
                      <a:pt x="15812" y="14002"/>
                      <a:pt x="22193" y="20574"/>
                    </a:cubicBezTo>
                    <a:cubicBezTo>
                      <a:pt x="35528" y="33719"/>
                      <a:pt x="53340" y="52388"/>
                      <a:pt x="72676" y="73343"/>
                    </a:cubicBezTo>
                    <a:lnTo>
                      <a:pt x="121920" y="127254"/>
                    </a:lnTo>
                    <a:lnTo>
                      <a:pt x="136970" y="143446"/>
                    </a:lnTo>
                    <a:cubicBezTo>
                      <a:pt x="138947" y="145338"/>
                      <a:pt x="140705" y="147447"/>
                      <a:pt x="142208" y="149733"/>
                    </a:cubicBezTo>
                    <a:cubicBezTo>
                      <a:pt x="139914" y="148277"/>
                      <a:pt x="137803" y="146550"/>
                      <a:pt x="135922" y="144589"/>
                    </a:cubicBezTo>
                    <a:cubicBezTo>
                      <a:pt x="132016" y="141065"/>
                      <a:pt x="126397" y="135731"/>
                      <a:pt x="120015" y="129159"/>
                    </a:cubicBezTo>
                    <a:cubicBezTo>
                      <a:pt x="106775" y="115824"/>
                      <a:pt x="89154" y="96964"/>
                      <a:pt x="69913" y="76010"/>
                    </a:cubicBezTo>
                    <a:lnTo>
                      <a:pt x="20288" y="22479"/>
                    </a:lnTo>
                    <a:lnTo>
                      <a:pt x="5239" y="6287"/>
                    </a:lnTo>
                    <a:cubicBezTo>
                      <a:pt x="3234" y="4420"/>
                      <a:pt x="1474" y="2308"/>
                      <a:pt x="0" y="0"/>
                    </a:cubicBezTo>
                    <a:close/>
                  </a:path>
                </a:pathLst>
              </a:custGeom>
              <a:solidFill>
                <a:srgbClr val="E0E0E0"/>
              </a:solidFill>
              <a:ln w="9525" cap="flat">
                <a:noFill/>
                <a:prstDash val="solid"/>
                <a:miter/>
              </a:ln>
            </p:spPr>
            <p:txBody>
              <a:bodyPr rtlCol="0" anchor="ctr"/>
              <a:lstStyle/>
              <a:p>
                <a:endParaRPr lang="zh-CN" altLang="en-US"/>
              </a:p>
            </p:txBody>
          </p:sp>
          <p:sp>
            <p:nvSpPr>
              <p:cNvPr id="114" name="任意多边形: 形状 113"/>
              <p:cNvSpPr/>
              <p:nvPr/>
            </p:nvSpPr>
            <p:spPr>
              <a:xfrm>
                <a:off x="7931741" y="3896094"/>
                <a:ext cx="167186" cy="169186"/>
              </a:xfrm>
              <a:custGeom>
                <a:avLst/>
                <a:gdLst>
                  <a:gd name="connsiteX0" fmla="*/ 12 w 167186"/>
                  <a:gd name="connsiteY0" fmla="*/ 169175 h 169186"/>
                  <a:gd name="connsiteX1" fmla="*/ 82212 w 167186"/>
                  <a:gd name="connsiteY1" fmla="*/ 83450 h 169186"/>
                  <a:gd name="connsiteX2" fmla="*/ 167175 w 167186"/>
                  <a:gd name="connsiteY2" fmla="*/ 11 h 169186"/>
                  <a:gd name="connsiteX3" fmla="*/ 84974 w 167186"/>
                  <a:gd name="connsiteY3" fmla="*/ 85736 h 169186"/>
                  <a:gd name="connsiteX4" fmla="*/ 12 w 167186"/>
                  <a:gd name="connsiteY4" fmla="*/ 169175 h 169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6" h="169186">
                    <a:moveTo>
                      <a:pt x="12" y="169175"/>
                    </a:moveTo>
                    <a:cubicBezTo>
                      <a:pt x="-751" y="168413"/>
                      <a:pt x="36016" y="129837"/>
                      <a:pt x="82212" y="83450"/>
                    </a:cubicBezTo>
                    <a:cubicBezTo>
                      <a:pt x="128408" y="37063"/>
                      <a:pt x="166413" y="-751"/>
                      <a:pt x="167175" y="11"/>
                    </a:cubicBezTo>
                    <a:cubicBezTo>
                      <a:pt x="167937" y="773"/>
                      <a:pt x="131075" y="39350"/>
                      <a:pt x="84974" y="85736"/>
                    </a:cubicBezTo>
                    <a:cubicBezTo>
                      <a:pt x="38874" y="132123"/>
                      <a:pt x="774" y="169937"/>
                      <a:pt x="12" y="169175"/>
                    </a:cubicBezTo>
                    <a:close/>
                  </a:path>
                </a:pathLst>
              </a:custGeom>
              <a:solidFill>
                <a:srgbClr val="E0E0E0"/>
              </a:solidFill>
              <a:ln w="9525" cap="flat">
                <a:noFill/>
                <a:prstDash val="solid"/>
                <a:miter/>
              </a:ln>
            </p:spPr>
            <p:txBody>
              <a:bodyPr rtlCol="0" anchor="ctr"/>
              <a:lstStyle/>
              <a:p>
                <a:endParaRPr lang="zh-CN" altLang="en-US"/>
              </a:p>
            </p:txBody>
          </p:sp>
          <p:sp>
            <p:nvSpPr>
              <p:cNvPr id="115" name="任意多边形: 形状 114"/>
              <p:cNvSpPr/>
              <p:nvPr/>
            </p:nvSpPr>
            <p:spPr>
              <a:xfrm>
                <a:off x="7931276" y="4246911"/>
                <a:ext cx="179832" cy="110108"/>
              </a:xfrm>
              <a:custGeom>
                <a:avLst/>
                <a:gdLst>
                  <a:gd name="connsiteX0" fmla="*/ 0 w 179832"/>
                  <a:gd name="connsiteY0" fmla="*/ 110109 h 110108"/>
                  <a:gd name="connsiteX1" fmla="*/ 7048 w 179832"/>
                  <a:gd name="connsiteY1" fmla="*/ 105632 h 110108"/>
                  <a:gd name="connsiteX2" fmla="*/ 26765 w 179832"/>
                  <a:gd name="connsiteY2" fmla="*/ 94583 h 110108"/>
                  <a:gd name="connsiteX3" fmla="*/ 90964 w 179832"/>
                  <a:gd name="connsiteY3" fmla="*/ 57055 h 110108"/>
                  <a:gd name="connsiteX4" fmla="*/ 153638 w 179832"/>
                  <a:gd name="connsiteY4" fmla="*/ 16764 h 110108"/>
                  <a:gd name="connsiteX5" fmla="*/ 172688 w 179832"/>
                  <a:gd name="connsiteY5" fmla="*/ 4286 h 110108"/>
                  <a:gd name="connsiteX6" fmla="*/ 179832 w 179832"/>
                  <a:gd name="connsiteY6" fmla="*/ 0 h 110108"/>
                  <a:gd name="connsiteX7" fmla="*/ 173546 w 179832"/>
                  <a:gd name="connsiteY7" fmla="*/ 5429 h 110108"/>
                  <a:gd name="connsiteX8" fmla="*/ 155448 w 179832"/>
                  <a:gd name="connsiteY8" fmla="*/ 19050 h 110108"/>
                  <a:gd name="connsiteX9" fmla="*/ 93345 w 179832"/>
                  <a:gd name="connsiteY9" fmla="*/ 60293 h 110108"/>
                  <a:gd name="connsiteX10" fmla="*/ 28289 w 179832"/>
                  <a:gd name="connsiteY10" fmla="*/ 96964 h 110108"/>
                  <a:gd name="connsiteX11" fmla="*/ 8001 w 179832"/>
                  <a:gd name="connsiteY11" fmla="*/ 106966 h 110108"/>
                  <a:gd name="connsiteX12" fmla="*/ 0 w 179832"/>
                  <a:gd name="connsiteY12" fmla="*/ 110109 h 11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9832" h="110108">
                    <a:moveTo>
                      <a:pt x="0" y="110109"/>
                    </a:moveTo>
                    <a:cubicBezTo>
                      <a:pt x="2152" y="108327"/>
                      <a:pt x="4520" y="106822"/>
                      <a:pt x="7048" y="105632"/>
                    </a:cubicBezTo>
                    <a:lnTo>
                      <a:pt x="26765" y="94583"/>
                    </a:lnTo>
                    <a:cubicBezTo>
                      <a:pt x="43339" y="85058"/>
                      <a:pt x="66199" y="72295"/>
                      <a:pt x="90964" y="57055"/>
                    </a:cubicBezTo>
                    <a:cubicBezTo>
                      <a:pt x="115729" y="41815"/>
                      <a:pt x="137732" y="27432"/>
                      <a:pt x="153638" y="16764"/>
                    </a:cubicBezTo>
                    <a:lnTo>
                      <a:pt x="172688" y="4286"/>
                    </a:lnTo>
                    <a:cubicBezTo>
                      <a:pt x="174899" y="2591"/>
                      <a:pt x="177296" y="1153"/>
                      <a:pt x="179832" y="0"/>
                    </a:cubicBezTo>
                    <a:cubicBezTo>
                      <a:pt x="177981" y="2075"/>
                      <a:pt x="175868" y="3900"/>
                      <a:pt x="173546" y="5429"/>
                    </a:cubicBezTo>
                    <a:cubicBezTo>
                      <a:pt x="169354" y="8763"/>
                      <a:pt x="163163" y="13430"/>
                      <a:pt x="155448" y="19050"/>
                    </a:cubicBezTo>
                    <a:cubicBezTo>
                      <a:pt x="140018" y="30194"/>
                      <a:pt x="118205" y="45148"/>
                      <a:pt x="93345" y="60293"/>
                    </a:cubicBezTo>
                    <a:cubicBezTo>
                      <a:pt x="68485" y="75438"/>
                      <a:pt x="45244" y="88202"/>
                      <a:pt x="28289" y="96964"/>
                    </a:cubicBezTo>
                    <a:cubicBezTo>
                      <a:pt x="19812" y="101346"/>
                      <a:pt x="12859" y="104775"/>
                      <a:pt x="8001" y="106966"/>
                    </a:cubicBezTo>
                    <a:cubicBezTo>
                      <a:pt x="5444" y="108273"/>
                      <a:pt x="2763" y="109326"/>
                      <a:pt x="0" y="110109"/>
                    </a:cubicBezTo>
                    <a:close/>
                  </a:path>
                </a:pathLst>
              </a:custGeom>
              <a:solidFill>
                <a:srgbClr val="E0E0E0"/>
              </a:solidFill>
              <a:ln w="9525" cap="flat">
                <a:noFill/>
                <a:prstDash val="solid"/>
                <a:miter/>
              </a:ln>
            </p:spPr>
            <p:txBody>
              <a:bodyPr rtlCol="0" anchor="ctr"/>
              <a:lstStyle/>
              <a:p>
                <a:endParaRPr lang="zh-CN" altLang="en-US"/>
              </a:p>
            </p:txBody>
          </p:sp>
          <p:sp>
            <p:nvSpPr>
              <p:cNvPr id="116" name="任意多边形: 形状 115"/>
              <p:cNvSpPr/>
              <p:nvPr/>
            </p:nvSpPr>
            <p:spPr>
              <a:xfrm>
                <a:off x="7764494" y="4254912"/>
                <a:ext cx="167449" cy="99536"/>
              </a:xfrm>
              <a:custGeom>
                <a:avLst/>
                <a:gdLst>
                  <a:gd name="connsiteX0" fmla="*/ 0 w 167449"/>
                  <a:gd name="connsiteY0" fmla="*/ 0 h 99536"/>
                  <a:gd name="connsiteX1" fmla="*/ 6953 w 167449"/>
                  <a:gd name="connsiteY1" fmla="*/ 3238 h 99536"/>
                  <a:gd name="connsiteX2" fmla="*/ 25241 w 167449"/>
                  <a:gd name="connsiteY2" fmla="*/ 13430 h 99536"/>
                  <a:gd name="connsiteX3" fmla="*/ 84677 w 167449"/>
                  <a:gd name="connsiteY3" fmla="*/ 48101 h 99536"/>
                  <a:gd name="connsiteX4" fmla="*/ 143637 w 167449"/>
                  <a:gd name="connsiteY4" fmla="*/ 83820 h 99536"/>
                  <a:gd name="connsiteX5" fmla="*/ 161258 w 167449"/>
                  <a:gd name="connsiteY5" fmla="*/ 94964 h 99536"/>
                  <a:gd name="connsiteX6" fmla="*/ 167449 w 167449"/>
                  <a:gd name="connsiteY6" fmla="*/ 99536 h 99536"/>
                  <a:gd name="connsiteX7" fmla="*/ 160496 w 167449"/>
                  <a:gd name="connsiteY7" fmla="*/ 96298 h 99536"/>
                  <a:gd name="connsiteX8" fmla="*/ 142208 w 167449"/>
                  <a:gd name="connsiteY8" fmla="*/ 86106 h 99536"/>
                  <a:gd name="connsiteX9" fmla="*/ 82772 w 167449"/>
                  <a:gd name="connsiteY9" fmla="*/ 51435 h 99536"/>
                  <a:gd name="connsiteX10" fmla="*/ 23813 w 167449"/>
                  <a:gd name="connsiteY10" fmla="*/ 15716 h 99536"/>
                  <a:gd name="connsiteX11" fmla="*/ 6191 w 167449"/>
                  <a:gd name="connsiteY11" fmla="*/ 4572 h 99536"/>
                  <a:gd name="connsiteX12" fmla="*/ 0 w 167449"/>
                  <a:gd name="connsiteY12" fmla="*/ 0 h 9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449" h="99536">
                    <a:moveTo>
                      <a:pt x="0" y="0"/>
                    </a:moveTo>
                    <a:cubicBezTo>
                      <a:pt x="2467" y="724"/>
                      <a:pt x="4811" y="1816"/>
                      <a:pt x="6953" y="3238"/>
                    </a:cubicBezTo>
                    <a:cubicBezTo>
                      <a:pt x="11334" y="5620"/>
                      <a:pt x="17621" y="9049"/>
                      <a:pt x="25241" y="13430"/>
                    </a:cubicBezTo>
                    <a:cubicBezTo>
                      <a:pt x="40576" y="22098"/>
                      <a:pt x="61627" y="34385"/>
                      <a:pt x="84677" y="48101"/>
                    </a:cubicBezTo>
                    <a:cubicBezTo>
                      <a:pt x="107728" y="61817"/>
                      <a:pt x="128683" y="74486"/>
                      <a:pt x="143637" y="83820"/>
                    </a:cubicBezTo>
                    <a:lnTo>
                      <a:pt x="161258" y="94964"/>
                    </a:lnTo>
                    <a:cubicBezTo>
                      <a:pt x="163478" y="96265"/>
                      <a:pt x="165553" y="97798"/>
                      <a:pt x="167449" y="99536"/>
                    </a:cubicBezTo>
                    <a:cubicBezTo>
                      <a:pt x="164990" y="98791"/>
                      <a:pt x="162649" y="97701"/>
                      <a:pt x="160496" y="96298"/>
                    </a:cubicBezTo>
                    <a:cubicBezTo>
                      <a:pt x="156115" y="94012"/>
                      <a:pt x="149923" y="90488"/>
                      <a:pt x="142208" y="86106"/>
                    </a:cubicBezTo>
                    <a:cubicBezTo>
                      <a:pt x="126873" y="77438"/>
                      <a:pt x="105823" y="65151"/>
                      <a:pt x="82772" y="51435"/>
                    </a:cubicBezTo>
                    <a:cubicBezTo>
                      <a:pt x="59722" y="37719"/>
                      <a:pt x="38862" y="25051"/>
                      <a:pt x="23813" y="15716"/>
                    </a:cubicBezTo>
                    <a:lnTo>
                      <a:pt x="6191" y="4572"/>
                    </a:lnTo>
                    <a:cubicBezTo>
                      <a:pt x="3972" y="3271"/>
                      <a:pt x="1896" y="1739"/>
                      <a:pt x="0" y="0"/>
                    </a:cubicBezTo>
                    <a:close/>
                  </a:path>
                </a:pathLst>
              </a:custGeom>
              <a:solidFill>
                <a:srgbClr val="E0E0E0"/>
              </a:solidFill>
              <a:ln w="9525" cap="flat">
                <a:noFill/>
                <a:prstDash val="solid"/>
                <a:miter/>
              </a:ln>
            </p:spPr>
            <p:txBody>
              <a:bodyPr rtlCol="0" anchor="ctr"/>
              <a:lstStyle/>
              <a:p>
                <a:endParaRPr lang="zh-CN" altLang="en-US"/>
              </a:p>
            </p:txBody>
          </p:sp>
          <p:sp>
            <p:nvSpPr>
              <p:cNvPr id="117" name="任意多边形: 形状 116"/>
              <p:cNvSpPr/>
              <p:nvPr/>
            </p:nvSpPr>
            <p:spPr>
              <a:xfrm>
                <a:off x="7731442" y="4512373"/>
                <a:ext cx="215550" cy="125539"/>
              </a:xfrm>
              <a:custGeom>
                <a:avLst/>
                <a:gdLst>
                  <a:gd name="connsiteX0" fmla="*/ 0 w 215550"/>
                  <a:gd name="connsiteY0" fmla="*/ 0 h 125539"/>
                  <a:gd name="connsiteX1" fmla="*/ 8858 w 215550"/>
                  <a:gd name="connsiteY1" fmla="*/ 4286 h 125539"/>
                  <a:gd name="connsiteX2" fmla="*/ 32290 w 215550"/>
                  <a:gd name="connsiteY2" fmla="*/ 17240 h 125539"/>
                  <a:gd name="connsiteX3" fmla="*/ 108490 w 215550"/>
                  <a:gd name="connsiteY3" fmla="*/ 61151 h 125539"/>
                  <a:gd name="connsiteX4" fmla="*/ 184690 w 215550"/>
                  <a:gd name="connsiteY4" fmla="*/ 106013 h 125539"/>
                  <a:gd name="connsiteX5" fmla="*/ 207454 w 215550"/>
                  <a:gd name="connsiteY5" fmla="*/ 120015 h 125539"/>
                  <a:gd name="connsiteX6" fmla="*/ 215551 w 215550"/>
                  <a:gd name="connsiteY6" fmla="*/ 125539 h 125539"/>
                  <a:gd name="connsiteX7" fmla="*/ 206693 w 215550"/>
                  <a:gd name="connsiteY7" fmla="*/ 121253 h 125539"/>
                  <a:gd name="connsiteX8" fmla="*/ 183832 w 215550"/>
                  <a:gd name="connsiteY8" fmla="*/ 108395 h 125539"/>
                  <a:gd name="connsiteX9" fmla="*/ 107632 w 215550"/>
                  <a:gd name="connsiteY9" fmla="*/ 64484 h 125539"/>
                  <a:gd name="connsiteX10" fmla="*/ 31432 w 215550"/>
                  <a:gd name="connsiteY10" fmla="*/ 19621 h 125539"/>
                  <a:gd name="connsiteX11" fmla="*/ 8572 w 215550"/>
                  <a:gd name="connsiteY11" fmla="*/ 5620 h 125539"/>
                  <a:gd name="connsiteX12" fmla="*/ 0 w 215550"/>
                  <a:gd name="connsiteY12" fmla="*/ 0 h 125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550" h="125539">
                    <a:moveTo>
                      <a:pt x="0" y="0"/>
                    </a:moveTo>
                    <a:cubicBezTo>
                      <a:pt x="3068" y="1178"/>
                      <a:pt x="6031" y="2611"/>
                      <a:pt x="8858" y="4286"/>
                    </a:cubicBezTo>
                    <a:lnTo>
                      <a:pt x="32290" y="17240"/>
                    </a:lnTo>
                    <a:cubicBezTo>
                      <a:pt x="52006" y="28289"/>
                      <a:pt x="79057" y="43815"/>
                      <a:pt x="108490" y="61151"/>
                    </a:cubicBezTo>
                    <a:cubicBezTo>
                      <a:pt x="137922" y="78486"/>
                      <a:pt x="165163" y="94393"/>
                      <a:pt x="184690" y="106013"/>
                    </a:cubicBezTo>
                    <a:lnTo>
                      <a:pt x="207454" y="120015"/>
                    </a:lnTo>
                    <a:cubicBezTo>
                      <a:pt x="210336" y="121573"/>
                      <a:pt x="213049" y="123424"/>
                      <a:pt x="215551" y="125539"/>
                    </a:cubicBezTo>
                    <a:cubicBezTo>
                      <a:pt x="212438" y="124468"/>
                      <a:pt x="209465" y="123029"/>
                      <a:pt x="206693" y="121253"/>
                    </a:cubicBezTo>
                    <a:lnTo>
                      <a:pt x="183832" y="108395"/>
                    </a:lnTo>
                    <a:cubicBezTo>
                      <a:pt x="164211" y="97346"/>
                      <a:pt x="137065" y="81820"/>
                      <a:pt x="107632" y="64484"/>
                    </a:cubicBezTo>
                    <a:cubicBezTo>
                      <a:pt x="78200" y="47149"/>
                      <a:pt x="50482" y="31052"/>
                      <a:pt x="31432" y="19621"/>
                    </a:cubicBezTo>
                    <a:lnTo>
                      <a:pt x="8572" y="5620"/>
                    </a:lnTo>
                    <a:cubicBezTo>
                      <a:pt x="5526" y="4051"/>
                      <a:pt x="2653" y="2168"/>
                      <a:pt x="0" y="0"/>
                    </a:cubicBezTo>
                    <a:close/>
                  </a:path>
                </a:pathLst>
              </a:custGeom>
              <a:solidFill>
                <a:srgbClr val="E0E0E0"/>
              </a:solidFill>
              <a:ln w="9525" cap="flat">
                <a:noFill/>
                <a:prstDash val="solid"/>
                <a:miter/>
              </a:ln>
            </p:spPr>
            <p:txBody>
              <a:bodyPr rtlCol="0" anchor="ctr"/>
              <a:lstStyle/>
              <a:p>
                <a:endParaRPr lang="zh-CN" altLang="en-US"/>
              </a:p>
            </p:txBody>
          </p:sp>
          <p:sp>
            <p:nvSpPr>
              <p:cNvPr id="118" name="任意多边形: 形状 117"/>
              <p:cNvSpPr/>
              <p:nvPr/>
            </p:nvSpPr>
            <p:spPr>
              <a:xfrm>
                <a:off x="7942897" y="4487703"/>
                <a:ext cx="223932" cy="145828"/>
              </a:xfrm>
              <a:custGeom>
                <a:avLst/>
                <a:gdLst>
                  <a:gd name="connsiteX0" fmla="*/ 0 w 223932"/>
                  <a:gd name="connsiteY0" fmla="*/ 145828 h 145828"/>
                  <a:gd name="connsiteX1" fmla="*/ 8763 w 223932"/>
                  <a:gd name="connsiteY1" fmla="*/ 139922 h 145828"/>
                  <a:gd name="connsiteX2" fmla="*/ 33242 w 223932"/>
                  <a:gd name="connsiteY2" fmla="*/ 125063 h 145828"/>
                  <a:gd name="connsiteX3" fmla="*/ 113252 w 223932"/>
                  <a:gd name="connsiteY3" fmla="*/ 74771 h 145828"/>
                  <a:gd name="connsiteX4" fmla="*/ 191548 w 223932"/>
                  <a:gd name="connsiteY4" fmla="*/ 21908 h 145828"/>
                  <a:gd name="connsiteX5" fmla="*/ 215075 w 223932"/>
                  <a:gd name="connsiteY5" fmla="*/ 5620 h 145828"/>
                  <a:gd name="connsiteX6" fmla="*/ 223933 w 223932"/>
                  <a:gd name="connsiteY6" fmla="*/ 0 h 145828"/>
                  <a:gd name="connsiteX7" fmla="*/ 215932 w 223932"/>
                  <a:gd name="connsiteY7" fmla="*/ 6858 h 145828"/>
                  <a:gd name="connsiteX8" fmla="*/ 193167 w 223932"/>
                  <a:gd name="connsiteY8" fmla="*/ 24194 h 145828"/>
                  <a:gd name="connsiteX9" fmla="*/ 115348 w 223932"/>
                  <a:gd name="connsiteY9" fmla="*/ 78010 h 145828"/>
                  <a:gd name="connsiteX10" fmla="*/ 34576 w 223932"/>
                  <a:gd name="connsiteY10" fmla="*/ 127349 h 145828"/>
                  <a:gd name="connsiteX11" fmla="*/ 9525 w 223932"/>
                  <a:gd name="connsiteY11" fmla="*/ 141256 h 145828"/>
                  <a:gd name="connsiteX12" fmla="*/ 0 w 223932"/>
                  <a:gd name="connsiteY12" fmla="*/ 145828 h 1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932" h="145828">
                    <a:moveTo>
                      <a:pt x="0" y="145828"/>
                    </a:moveTo>
                    <a:cubicBezTo>
                      <a:pt x="2690" y="143536"/>
                      <a:pt x="5630" y="141555"/>
                      <a:pt x="8763" y="139922"/>
                    </a:cubicBezTo>
                    <a:lnTo>
                      <a:pt x="33242" y="125063"/>
                    </a:lnTo>
                    <a:cubicBezTo>
                      <a:pt x="53912" y="112490"/>
                      <a:pt x="82391" y="94964"/>
                      <a:pt x="113252" y="74771"/>
                    </a:cubicBezTo>
                    <a:cubicBezTo>
                      <a:pt x="144113" y="54578"/>
                      <a:pt x="171736" y="35814"/>
                      <a:pt x="191548" y="21908"/>
                    </a:cubicBezTo>
                    <a:lnTo>
                      <a:pt x="215075" y="5620"/>
                    </a:lnTo>
                    <a:cubicBezTo>
                      <a:pt x="217827" y="3448"/>
                      <a:pt x="220795" y="1565"/>
                      <a:pt x="223933" y="0"/>
                    </a:cubicBezTo>
                    <a:cubicBezTo>
                      <a:pt x="221479" y="2523"/>
                      <a:pt x="218801" y="4819"/>
                      <a:pt x="215932" y="6858"/>
                    </a:cubicBezTo>
                    <a:cubicBezTo>
                      <a:pt x="210693" y="11049"/>
                      <a:pt x="202883" y="16954"/>
                      <a:pt x="193167" y="24194"/>
                    </a:cubicBezTo>
                    <a:cubicBezTo>
                      <a:pt x="173641" y="38576"/>
                      <a:pt x="146304" y="57912"/>
                      <a:pt x="115348" y="78010"/>
                    </a:cubicBezTo>
                    <a:cubicBezTo>
                      <a:pt x="84392" y="98108"/>
                      <a:pt x="55626" y="115348"/>
                      <a:pt x="34576" y="127349"/>
                    </a:cubicBezTo>
                    <a:cubicBezTo>
                      <a:pt x="24098" y="133350"/>
                      <a:pt x="15526" y="138113"/>
                      <a:pt x="9525" y="141256"/>
                    </a:cubicBezTo>
                    <a:cubicBezTo>
                      <a:pt x="6482" y="143041"/>
                      <a:pt x="3296" y="144570"/>
                      <a:pt x="0" y="145828"/>
                    </a:cubicBezTo>
                    <a:close/>
                  </a:path>
                </a:pathLst>
              </a:custGeom>
              <a:solidFill>
                <a:srgbClr val="E0E0E0"/>
              </a:solidFill>
              <a:ln w="9525" cap="flat">
                <a:noFill/>
                <a:prstDash val="solid"/>
                <a:miter/>
              </a:ln>
            </p:spPr>
            <p:txBody>
              <a:bodyPr rtlCol="0" anchor="ctr"/>
              <a:lstStyle/>
              <a:p>
                <a:endParaRPr lang="zh-CN" altLang="en-US"/>
              </a:p>
            </p:txBody>
          </p:sp>
          <p:sp>
            <p:nvSpPr>
              <p:cNvPr id="119" name="任意多边形: 形状 118"/>
              <p:cNvSpPr/>
              <p:nvPr/>
            </p:nvSpPr>
            <p:spPr>
              <a:xfrm>
                <a:off x="7815738" y="4807267"/>
                <a:ext cx="278511" cy="688085"/>
              </a:xfrm>
              <a:custGeom>
                <a:avLst/>
                <a:gdLst>
                  <a:gd name="connsiteX0" fmla="*/ 278511 w 278511"/>
                  <a:gd name="connsiteY0" fmla="*/ 0 h 688085"/>
                  <a:gd name="connsiteX1" fmla="*/ 0 w 278511"/>
                  <a:gd name="connsiteY1" fmla="*/ 0 h 688085"/>
                  <a:gd name="connsiteX2" fmla="*/ 90869 w 278511"/>
                  <a:gd name="connsiteY2" fmla="*/ 688086 h 688085"/>
                  <a:gd name="connsiteX3" fmla="*/ 187547 w 278511"/>
                  <a:gd name="connsiteY3" fmla="*/ 688086 h 688085"/>
                  <a:gd name="connsiteX4" fmla="*/ 278511 w 278511"/>
                  <a:gd name="connsiteY4" fmla="*/ 0 h 68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511" h="688085">
                    <a:moveTo>
                      <a:pt x="278511" y="0"/>
                    </a:moveTo>
                    <a:lnTo>
                      <a:pt x="0" y="0"/>
                    </a:lnTo>
                    <a:lnTo>
                      <a:pt x="90869" y="688086"/>
                    </a:lnTo>
                    <a:lnTo>
                      <a:pt x="187547" y="688086"/>
                    </a:lnTo>
                    <a:lnTo>
                      <a:pt x="278511" y="0"/>
                    </a:lnTo>
                    <a:close/>
                  </a:path>
                </a:pathLst>
              </a:custGeom>
              <a:solidFill>
                <a:srgbClr val="E0E0E0"/>
              </a:solidFill>
              <a:ln w="9525" cap="flat">
                <a:noFill/>
                <a:prstDash val="solid"/>
                <a:miter/>
              </a:ln>
            </p:spPr>
            <p:txBody>
              <a:bodyPr rtlCol="0" anchor="ctr"/>
              <a:lstStyle/>
              <a:p>
                <a:endParaRPr lang="zh-CN" altLang="en-US"/>
              </a:p>
            </p:txBody>
          </p:sp>
          <p:sp>
            <p:nvSpPr>
              <p:cNvPr id="120" name="任意多边形: 形状 119"/>
              <p:cNvSpPr/>
              <p:nvPr/>
            </p:nvSpPr>
            <p:spPr>
              <a:xfrm>
                <a:off x="7830121" y="4864131"/>
                <a:ext cx="250793" cy="61722"/>
              </a:xfrm>
              <a:custGeom>
                <a:avLst/>
                <a:gdLst>
                  <a:gd name="connsiteX0" fmla="*/ 0 w 250793"/>
                  <a:gd name="connsiteY0" fmla="*/ 27718 h 61722"/>
                  <a:gd name="connsiteX1" fmla="*/ 1524 w 250793"/>
                  <a:gd name="connsiteY1" fmla="*/ 30099 h 61722"/>
                  <a:gd name="connsiteX2" fmla="*/ 8192 w 250793"/>
                  <a:gd name="connsiteY2" fmla="*/ 34957 h 61722"/>
                  <a:gd name="connsiteX3" fmla="*/ 37529 w 250793"/>
                  <a:gd name="connsiteY3" fmla="*/ 31719 h 61722"/>
                  <a:gd name="connsiteX4" fmla="*/ 73629 w 250793"/>
                  <a:gd name="connsiteY4" fmla="*/ 7906 h 61722"/>
                  <a:gd name="connsiteX5" fmla="*/ 124873 w 250793"/>
                  <a:gd name="connsiteY5" fmla="*/ 8954 h 61722"/>
                  <a:gd name="connsiteX6" fmla="*/ 172498 w 250793"/>
                  <a:gd name="connsiteY6" fmla="*/ 32100 h 61722"/>
                  <a:gd name="connsiteX7" fmla="*/ 211265 w 250793"/>
                  <a:gd name="connsiteY7" fmla="*/ 52864 h 61722"/>
                  <a:gd name="connsiteX8" fmla="*/ 239840 w 250793"/>
                  <a:gd name="connsiteY8" fmla="*/ 61151 h 61722"/>
                  <a:gd name="connsiteX9" fmla="*/ 247936 w 250793"/>
                  <a:gd name="connsiteY9" fmla="*/ 61722 h 61722"/>
                  <a:gd name="connsiteX10" fmla="*/ 250794 w 250793"/>
                  <a:gd name="connsiteY10" fmla="*/ 61722 h 61722"/>
                  <a:gd name="connsiteX11" fmla="*/ 212694 w 250793"/>
                  <a:gd name="connsiteY11" fmla="*/ 50197 h 61722"/>
                  <a:gd name="connsiteX12" fmla="*/ 174594 w 250793"/>
                  <a:gd name="connsiteY12" fmla="*/ 28766 h 61722"/>
                  <a:gd name="connsiteX13" fmla="*/ 126111 w 250793"/>
                  <a:gd name="connsiteY13" fmla="*/ 4858 h 61722"/>
                  <a:gd name="connsiteX14" fmla="*/ 72105 w 250793"/>
                  <a:gd name="connsiteY14" fmla="*/ 4287 h 61722"/>
                  <a:gd name="connsiteX15" fmla="*/ 51721 w 250793"/>
                  <a:gd name="connsiteY15" fmla="*/ 16860 h 61722"/>
                  <a:gd name="connsiteX16" fmla="*/ 35814 w 250793"/>
                  <a:gd name="connsiteY16" fmla="*/ 29242 h 61722"/>
                  <a:gd name="connsiteX17" fmla="*/ 8668 w 250793"/>
                  <a:gd name="connsiteY17" fmla="*/ 34005 h 61722"/>
                  <a:gd name="connsiteX18" fmla="*/ 0 w 250793"/>
                  <a:gd name="connsiteY18" fmla="*/ 27718 h 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0793" h="61722">
                    <a:moveTo>
                      <a:pt x="0" y="27718"/>
                    </a:moveTo>
                    <a:cubicBezTo>
                      <a:pt x="351" y="28602"/>
                      <a:pt x="869" y="29410"/>
                      <a:pt x="1524" y="30099"/>
                    </a:cubicBezTo>
                    <a:cubicBezTo>
                      <a:pt x="3299" y="32258"/>
                      <a:pt x="5593" y="33929"/>
                      <a:pt x="8192" y="34957"/>
                    </a:cubicBezTo>
                    <a:cubicBezTo>
                      <a:pt x="17947" y="38457"/>
                      <a:pt x="28772" y="37262"/>
                      <a:pt x="37529" y="31719"/>
                    </a:cubicBezTo>
                    <a:cubicBezTo>
                      <a:pt x="48768" y="25528"/>
                      <a:pt x="58579" y="13336"/>
                      <a:pt x="73629" y="7906"/>
                    </a:cubicBezTo>
                    <a:cubicBezTo>
                      <a:pt x="90351" y="2548"/>
                      <a:pt x="108383" y="2916"/>
                      <a:pt x="124873" y="8954"/>
                    </a:cubicBezTo>
                    <a:cubicBezTo>
                      <a:pt x="141631" y="14702"/>
                      <a:pt x="157624" y="22475"/>
                      <a:pt x="172498" y="32100"/>
                    </a:cubicBezTo>
                    <a:cubicBezTo>
                      <a:pt x="184947" y="39871"/>
                      <a:pt x="197898" y="46808"/>
                      <a:pt x="211265" y="52864"/>
                    </a:cubicBezTo>
                    <a:cubicBezTo>
                      <a:pt x="220368" y="56916"/>
                      <a:pt x="229982" y="59705"/>
                      <a:pt x="239840" y="61151"/>
                    </a:cubicBezTo>
                    <a:cubicBezTo>
                      <a:pt x="242523" y="61522"/>
                      <a:pt x="245228" y="61713"/>
                      <a:pt x="247936" y="61722"/>
                    </a:cubicBezTo>
                    <a:cubicBezTo>
                      <a:pt x="249746" y="61722"/>
                      <a:pt x="250794" y="61722"/>
                      <a:pt x="250794" y="61722"/>
                    </a:cubicBezTo>
                    <a:cubicBezTo>
                      <a:pt x="237613" y="59701"/>
                      <a:pt x="224785" y="55820"/>
                      <a:pt x="212694" y="50197"/>
                    </a:cubicBezTo>
                    <a:cubicBezTo>
                      <a:pt x="199592" y="43792"/>
                      <a:pt x="186871" y="36636"/>
                      <a:pt x="174594" y="28766"/>
                    </a:cubicBezTo>
                    <a:cubicBezTo>
                      <a:pt x="159525" y="18752"/>
                      <a:pt x="143230" y="10717"/>
                      <a:pt x="126111" y="4858"/>
                    </a:cubicBezTo>
                    <a:cubicBezTo>
                      <a:pt x="108689" y="-1417"/>
                      <a:pt x="89656" y="-1619"/>
                      <a:pt x="72105" y="4287"/>
                    </a:cubicBezTo>
                    <a:cubicBezTo>
                      <a:pt x="64666" y="7330"/>
                      <a:pt x="57779" y="11577"/>
                      <a:pt x="51721" y="16860"/>
                    </a:cubicBezTo>
                    <a:cubicBezTo>
                      <a:pt x="46686" y="21320"/>
                      <a:pt x="41373" y="25456"/>
                      <a:pt x="35814" y="29242"/>
                    </a:cubicBezTo>
                    <a:cubicBezTo>
                      <a:pt x="27890" y="34707"/>
                      <a:pt x="17978" y="36446"/>
                      <a:pt x="8668" y="34005"/>
                    </a:cubicBezTo>
                    <a:cubicBezTo>
                      <a:pt x="5427" y="32442"/>
                      <a:pt x="2492" y="30313"/>
                      <a:pt x="0" y="27718"/>
                    </a:cubicBezTo>
                    <a:close/>
                  </a:path>
                </a:pathLst>
              </a:custGeom>
              <a:solidFill>
                <a:srgbClr val="F5F5F5"/>
              </a:solidFill>
              <a:ln w="9525" cap="flat">
                <a:noFill/>
                <a:prstDash val="solid"/>
                <a:miter/>
              </a:ln>
            </p:spPr>
            <p:txBody>
              <a:bodyPr rtlCol="0" anchor="ctr"/>
              <a:lstStyle/>
              <a:p>
                <a:endParaRPr lang="zh-CN" altLang="en-US"/>
              </a:p>
            </p:txBody>
          </p:sp>
          <p:sp>
            <p:nvSpPr>
              <p:cNvPr id="121" name="任意多边形: 形状 120"/>
              <p:cNvSpPr/>
              <p:nvPr/>
            </p:nvSpPr>
            <p:spPr>
              <a:xfrm>
                <a:off x="7840295" y="4968049"/>
                <a:ext cx="235570" cy="50482"/>
              </a:xfrm>
              <a:custGeom>
                <a:avLst/>
                <a:gdLst>
                  <a:gd name="connsiteX0" fmla="*/ 17 w 235570"/>
                  <a:gd name="connsiteY0" fmla="*/ 50483 h 50482"/>
                  <a:gd name="connsiteX1" fmla="*/ 6590 w 235570"/>
                  <a:gd name="connsiteY1" fmla="*/ 43148 h 50482"/>
                  <a:gd name="connsiteX2" fmla="*/ 28783 w 235570"/>
                  <a:gd name="connsiteY2" fmla="*/ 29051 h 50482"/>
                  <a:gd name="connsiteX3" fmla="*/ 67550 w 235570"/>
                  <a:gd name="connsiteY3" fmla="*/ 23146 h 50482"/>
                  <a:gd name="connsiteX4" fmla="*/ 116032 w 235570"/>
                  <a:gd name="connsiteY4" fmla="*/ 29813 h 50482"/>
                  <a:gd name="connsiteX5" fmla="*/ 165657 w 235570"/>
                  <a:gd name="connsiteY5" fmla="*/ 31813 h 50482"/>
                  <a:gd name="connsiteX6" fmla="*/ 204710 w 235570"/>
                  <a:gd name="connsiteY6" fmla="*/ 20669 h 50482"/>
                  <a:gd name="connsiteX7" fmla="*/ 228141 w 235570"/>
                  <a:gd name="connsiteY7" fmla="*/ 6763 h 50482"/>
                  <a:gd name="connsiteX8" fmla="*/ 235570 w 235570"/>
                  <a:gd name="connsiteY8" fmla="*/ 0 h 50482"/>
                  <a:gd name="connsiteX9" fmla="*/ 203376 w 235570"/>
                  <a:gd name="connsiteY9" fmla="*/ 17716 h 50482"/>
                  <a:gd name="connsiteX10" fmla="*/ 165276 w 235570"/>
                  <a:gd name="connsiteY10" fmla="*/ 27717 h 50482"/>
                  <a:gd name="connsiteX11" fmla="*/ 116794 w 235570"/>
                  <a:gd name="connsiteY11" fmla="*/ 25336 h 50482"/>
                  <a:gd name="connsiteX12" fmla="*/ 67740 w 235570"/>
                  <a:gd name="connsiteY12" fmla="*/ 18954 h 50482"/>
                  <a:gd name="connsiteX13" fmla="*/ 27735 w 235570"/>
                  <a:gd name="connsiteY13" fmla="*/ 26003 h 50482"/>
                  <a:gd name="connsiteX14" fmla="*/ 5351 w 235570"/>
                  <a:gd name="connsiteY14" fmla="*/ 41910 h 50482"/>
                  <a:gd name="connsiteX15" fmla="*/ 1160 w 235570"/>
                  <a:gd name="connsiteY15" fmla="*/ 48101 h 50482"/>
                  <a:gd name="connsiteX16" fmla="*/ 17 w 235570"/>
                  <a:gd name="connsiteY16" fmla="*/ 50483 h 5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5570" h="50482">
                    <a:moveTo>
                      <a:pt x="17" y="50483"/>
                    </a:moveTo>
                    <a:cubicBezTo>
                      <a:pt x="17" y="50483"/>
                      <a:pt x="2208" y="47625"/>
                      <a:pt x="6590" y="43148"/>
                    </a:cubicBezTo>
                    <a:cubicBezTo>
                      <a:pt x="12874" y="36891"/>
                      <a:pt x="20448" y="32080"/>
                      <a:pt x="28783" y="29051"/>
                    </a:cubicBezTo>
                    <a:cubicBezTo>
                      <a:pt x="41173" y="24484"/>
                      <a:pt x="54361" y="22475"/>
                      <a:pt x="67550" y="23146"/>
                    </a:cubicBezTo>
                    <a:cubicBezTo>
                      <a:pt x="83829" y="24403"/>
                      <a:pt x="100018" y="26630"/>
                      <a:pt x="116032" y="29813"/>
                    </a:cubicBezTo>
                    <a:cubicBezTo>
                      <a:pt x="132380" y="32960"/>
                      <a:pt x="149109" y="33635"/>
                      <a:pt x="165657" y="31813"/>
                    </a:cubicBezTo>
                    <a:cubicBezTo>
                      <a:pt x="179167" y="30114"/>
                      <a:pt x="192337" y="26356"/>
                      <a:pt x="204710" y="20669"/>
                    </a:cubicBezTo>
                    <a:cubicBezTo>
                      <a:pt x="212993" y="16882"/>
                      <a:pt x="220848" y="12220"/>
                      <a:pt x="228141" y="6763"/>
                    </a:cubicBezTo>
                    <a:cubicBezTo>
                      <a:pt x="230970" y="4929"/>
                      <a:pt x="233480" y="2645"/>
                      <a:pt x="235570" y="0"/>
                    </a:cubicBezTo>
                    <a:cubicBezTo>
                      <a:pt x="225350" y="6789"/>
                      <a:pt x="214581" y="12716"/>
                      <a:pt x="203376" y="17716"/>
                    </a:cubicBezTo>
                    <a:cubicBezTo>
                      <a:pt x="191207" y="22818"/>
                      <a:pt x="178381" y="26185"/>
                      <a:pt x="165276" y="27717"/>
                    </a:cubicBezTo>
                    <a:cubicBezTo>
                      <a:pt x="149084" y="29203"/>
                      <a:pt x="132762" y="28401"/>
                      <a:pt x="116794" y="25336"/>
                    </a:cubicBezTo>
                    <a:cubicBezTo>
                      <a:pt x="100605" y="22102"/>
                      <a:pt x="84217" y="19970"/>
                      <a:pt x="67740" y="18954"/>
                    </a:cubicBezTo>
                    <a:cubicBezTo>
                      <a:pt x="54062" y="18521"/>
                      <a:pt x="40441" y="20921"/>
                      <a:pt x="27735" y="26003"/>
                    </a:cubicBezTo>
                    <a:cubicBezTo>
                      <a:pt x="19122" y="29463"/>
                      <a:pt x="11452" y="34914"/>
                      <a:pt x="5351" y="41910"/>
                    </a:cubicBezTo>
                    <a:cubicBezTo>
                      <a:pt x="3771" y="43843"/>
                      <a:pt x="2368" y="45915"/>
                      <a:pt x="1160" y="48101"/>
                    </a:cubicBezTo>
                    <a:cubicBezTo>
                      <a:pt x="208" y="49625"/>
                      <a:pt x="-78" y="50387"/>
                      <a:pt x="17" y="50483"/>
                    </a:cubicBezTo>
                    <a:close/>
                  </a:path>
                </a:pathLst>
              </a:custGeom>
              <a:solidFill>
                <a:srgbClr val="F5F5F5"/>
              </a:solidFill>
              <a:ln w="9525" cap="flat">
                <a:noFill/>
                <a:prstDash val="solid"/>
                <a:miter/>
              </a:ln>
            </p:spPr>
            <p:txBody>
              <a:bodyPr rtlCol="0" anchor="ctr"/>
              <a:lstStyle/>
              <a:p>
                <a:endParaRPr lang="zh-CN" altLang="en-US"/>
              </a:p>
            </p:txBody>
          </p:sp>
          <p:sp>
            <p:nvSpPr>
              <p:cNvPr id="122" name="任意多边形: 形状 121"/>
              <p:cNvSpPr/>
              <p:nvPr/>
            </p:nvSpPr>
            <p:spPr>
              <a:xfrm>
                <a:off x="7856124" y="5067109"/>
                <a:ext cx="206501" cy="29960"/>
              </a:xfrm>
              <a:custGeom>
                <a:avLst/>
                <a:gdLst>
                  <a:gd name="connsiteX0" fmla="*/ 206502 w 206501"/>
                  <a:gd name="connsiteY0" fmla="*/ 19241 h 29960"/>
                  <a:gd name="connsiteX1" fmla="*/ 198882 w 206501"/>
                  <a:gd name="connsiteY1" fmla="*/ 15240 h 29960"/>
                  <a:gd name="connsiteX2" fmla="*/ 175736 w 206501"/>
                  <a:gd name="connsiteY2" fmla="*/ 10287 h 29960"/>
                  <a:gd name="connsiteX3" fmla="*/ 140875 w 206501"/>
                  <a:gd name="connsiteY3" fmla="*/ 12287 h 29960"/>
                  <a:gd name="connsiteX4" fmla="*/ 99346 w 206501"/>
                  <a:gd name="connsiteY4" fmla="*/ 21050 h 29960"/>
                  <a:gd name="connsiteX5" fmla="*/ 57912 w 206501"/>
                  <a:gd name="connsiteY5" fmla="*/ 25718 h 29960"/>
                  <a:gd name="connsiteX6" fmla="*/ 24955 w 206501"/>
                  <a:gd name="connsiteY6" fmla="*/ 18574 h 29960"/>
                  <a:gd name="connsiteX7" fmla="*/ 0 w 206501"/>
                  <a:gd name="connsiteY7" fmla="*/ 0 h 29960"/>
                  <a:gd name="connsiteX8" fmla="*/ 4667 w 206501"/>
                  <a:gd name="connsiteY8" fmla="*/ 7334 h 29960"/>
                  <a:gd name="connsiteX9" fmla="*/ 23717 w 206501"/>
                  <a:gd name="connsiteY9" fmla="*/ 21526 h 29960"/>
                  <a:gd name="connsiteX10" fmla="*/ 57817 w 206501"/>
                  <a:gd name="connsiteY10" fmla="*/ 29908 h 29960"/>
                  <a:gd name="connsiteX11" fmla="*/ 100393 w 206501"/>
                  <a:gd name="connsiteY11" fmla="*/ 25527 h 29960"/>
                  <a:gd name="connsiteX12" fmla="*/ 141637 w 206501"/>
                  <a:gd name="connsiteY12" fmla="*/ 16002 h 29960"/>
                  <a:gd name="connsiteX13" fmla="*/ 175641 w 206501"/>
                  <a:gd name="connsiteY13" fmla="*/ 13049 h 29960"/>
                  <a:gd name="connsiteX14" fmla="*/ 206502 w 206501"/>
                  <a:gd name="connsiteY14" fmla="*/ 19241 h 2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6501" h="29960">
                    <a:moveTo>
                      <a:pt x="206502" y="19241"/>
                    </a:moveTo>
                    <a:cubicBezTo>
                      <a:pt x="204263" y="17399"/>
                      <a:pt x="201669" y="16037"/>
                      <a:pt x="198882" y="15240"/>
                    </a:cubicBezTo>
                    <a:cubicBezTo>
                      <a:pt x="191455" y="12452"/>
                      <a:pt x="183654" y="10783"/>
                      <a:pt x="175736" y="10287"/>
                    </a:cubicBezTo>
                    <a:cubicBezTo>
                      <a:pt x="164078" y="9513"/>
                      <a:pt x="152368" y="10184"/>
                      <a:pt x="140875" y="12287"/>
                    </a:cubicBezTo>
                    <a:cubicBezTo>
                      <a:pt x="127921" y="14383"/>
                      <a:pt x="114014" y="17907"/>
                      <a:pt x="99346" y="21050"/>
                    </a:cubicBezTo>
                    <a:cubicBezTo>
                      <a:pt x="85768" y="24242"/>
                      <a:pt x="71859" y="25809"/>
                      <a:pt x="57912" y="25718"/>
                    </a:cubicBezTo>
                    <a:cubicBezTo>
                      <a:pt x="46576" y="25420"/>
                      <a:pt x="35397" y="22997"/>
                      <a:pt x="24955" y="18574"/>
                    </a:cubicBezTo>
                    <a:cubicBezTo>
                      <a:pt x="15418" y="14216"/>
                      <a:pt x="6913" y="7885"/>
                      <a:pt x="0" y="0"/>
                    </a:cubicBezTo>
                    <a:cubicBezTo>
                      <a:pt x="1033" y="2740"/>
                      <a:pt x="2623" y="5237"/>
                      <a:pt x="4667" y="7334"/>
                    </a:cubicBezTo>
                    <a:cubicBezTo>
                      <a:pt x="10001" y="13295"/>
                      <a:pt x="16480" y="18121"/>
                      <a:pt x="23717" y="21526"/>
                    </a:cubicBezTo>
                    <a:cubicBezTo>
                      <a:pt x="34401" y="26595"/>
                      <a:pt x="46001" y="29446"/>
                      <a:pt x="57817" y="29908"/>
                    </a:cubicBezTo>
                    <a:cubicBezTo>
                      <a:pt x="72137" y="30264"/>
                      <a:pt x="86445" y="28791"/>
                      <a:pt x="100393" y="25527"/>
                    </a:cubicBezTo>
                    <a:cubicBezTo>
                      <a:pt x="115157" y="22384"/>
                      <a:pt x="128968" y="18669"/>
                      <a:pt x="141637" y="16002"/>
                    </a:cubicBezTo>
                    <a:cubicBezTo>
                      <a:pt x="152843" y="13873"/>
                      <a:pt x="164236" y="12884"/>
                      <a:pt x="175641" y="13049"/>
                    </a:cubicBezTo>
                    <a:cubicBezTo>
                      <a:pt x="186153" y="13765"/>
                      <a:pt x="196528" y="15846"/>
                      <a:pt x="206502" y="19241"/>
                    </a:cubicBezTo>
                    <a:close/>
                  </a:path>
                </a:pathLst>
              </a:custGeom>
              <a:solidFill>
                <a:srgbClr val="F5F5F5"/>
              </a:solidFill>
              <a:ln w="9525" cap="flat">
                <a:noFill/>
                <a:prstDash val="solid"/>
                <a:miter/>
              </a:ln>
            </p:spPr>
            <p:txBody>
              <a:bodyPr rtlCol="0" anchor="ctr"/>
              <a:lstStyle/>
              <a:p>
                <a:endParaRPr lang="zh-CN" altLang="en-US"/>
              </a:p>
            </p:txBody>
          </p:sp>
          <p:sp>
            <p:nvSpPr>
              <p:cNvPr id="123" name="任意多边形: 形状 122"/>
              <p:cNvSpPr/>
              <p:nvPr/>
            </p:nvSpPr>
            <p:spPr>
              <a:xfrm>
                <a:off x="7864887" y="5165502"/>
                <a:ext cx="180593" cy="34526"/>
              </a:xfrm>
              <a:custGeom>
                <a:avLst/>
                <a:gdLst>
                  <a:gd name="connsiteX0" fmla="*/ 0 w 180593"/>
                  <a:gd name="connsiteY0" fmla="*/ 16097 h 34526"/>
                  <a:gd name="connsiteX1" fmla="*/ 27051 w 180593"/>
                  <a:gd name="connsiteY1" fmla="*/ 13430 h 34526"/>
                  <a:gd name="connsiteX2" fmla="*/ 55626 w 180593"/>
                  <a:gd name="connsiteY2" fmla="*/ 24003 h 34526"/>
                  <a:gd name="connsiteX3" fmla="*/ 92392 w 180593"/>
                  <a:gd name="connsiteY3" fmla="*/ 34099 h 34526"/>
                  <a:gd name="connsiteX4" fmla="*/ 159067 w 180593"/>
                  <a:gd name="connsiteY4" fmla="*/ 18669 h 34526"/>
                  <a:gd name="connsiteX5" fmla="*/ 175641 w 180593"/>
                  <a:gd name="connsiteY5" fmla="*/ 5905 h 34526"/>
                  <a:gd name="connsiteX6" fmla="*/ 180594 w 180593"/>
                  <a:gd name="connsiteY6" fmla="*/ 0 h 34526"/>
                  <a:gd name="connsiteX7" fmla="*/ 157067 w 180593"/>
                  <a:gd name="connsiteY7" fmla="*/ 16097 h 34526"/>
                  <a:gd name="connsiteX8" fmla="*/ 92487 w 180593"/>
                  <a:gd name="connsiteY8" fmla="*/ 29718 h 34526"/>
                  <a:gd name="connsiteX9" fmla="*/ 27622 w 180593"/>
                  <a:gd name="connsiteY9" fmla="*/ 10668 h 34526"/>
                  <a:gd name="connsiteX10" fmla="*/ 6572 w 180593"/>
                  <a:gd name="connsiteY10" fmla="*/ 12478 h 34526"/>
                  <a:gd name="connsiteX11" fmla="*/ 0 w 180593"/>
                  <a:gd name="connsiteY11" fmla="*/ 16097 h 3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593" h="34526">
                    <a:moveTo>
                      <a:pt x="0" y="16097"/>
                    </a:moveTo>
                    <a:cubicBezTo>
                      <a:pt x="8537" y="12480"/>
                      <a:pt x="17972" y="11550"/>
                      <a:pt x="27051" y="13430"/>
                    </a:cubicBezTo>
                    <a:cubicBezTo>
                      <a:pt x="36966" y="15795"/>
                      <a:pt x="46560" y="19344"/>
                      <a:pt x="55626" y="24003"/>
                    </a:cubicBezTo>
                    <a:cubicBezTo>
                      <a:pt x="67187" y="29518"/>
                      <a:pt x="79636" y="32937"/>
                      <a:pt x="92392" y="34099"/>
                    </a:cubicBezTo>
                    <a:cubicBezTo>
                      <a:pt x="115691" y="36155"/>
                      <a:pt x="139041" y="30752"/>
                      <a:pt x="159067" y="18669"/>
                    </a:cubicBezTo>
                    <a:cubicBezTo>
                      <a:pt x="165048" y="15042"/>
                      <a:pt x="170606" y="10761"/>
                      <a:pt x="175641" y="5905"/>
                    </a:cubicBezTo>
                    <a:cubicBezTo>
                      <a:pt x="177567" y="4185"/>
                      <a:pt x="179235" y="2196"/>
                      <a:pt x="180594" y="0"/>
                    </a:cubicBezTo>
                    <a:cubicBezTo>
                      <a:pt x="173050" y="5790"/>
                      <a:pt x="165196" y="11164"/>
                      <a:pt x="157067" y="16097"/>
                    </a:cubicBezTo>
                    <a:cubicBezTo>
                      <a:pt x="137348" y="26889"/>
                      <a:pt x="114885" y="31627"/>
                      <a:pt x="92487" y="29718"/>
                    </a:cubicBezTo>
                    <a:cubicBezTo>
                      <a:pt x="66104" y="28194"/>
                      <a:pt x="45911" y="12478"/>
                      <a:pt x="27622" y="10668"/>
                    </a:cubicBezTo>
                    <a:cubicBezTo>
                      <a:pt x="20568" y="9433"/>
                      <a:pt x="13313" y="10057"/>
                      <a:pt x="6572" y="12478"/>
                    </a:cubicBezTo>
                    <a:cubicBezTo>
                      <a:pt x="4114" y="13118"/>
                      <a:pt x="1855" y="14362"/>
                      <a:pt x="0" y="16097"/>
                    </a:cubicBezTo>
                    <a:close/>
                  </a:path>
                </a:pathLst>
              </a:custGeom>
              <a:solidFill>
                <a:srgbClr val="F5F5F5"/>
              </a:solidFill>
              <a:ln w="9525" cap="flat">
                <a:noFill/>
                <a:prstDash val="solid"/>
                <a:miter/>
              </a:ln>
            </p:spPr>
            <p:txBody>
              <a:bodyPr rtlCol="0" anchor="ctr"/>
              <a:lstStyle/>
              <a:p>
                <a:endParaRPr lang="zh-CN" altLang="en-US"/>
              </a:p>
            </p:txBody>
          </p:sp>
          <p:sp>
            <p:nvSpPr>
              <p:cNvPr id="124" name="任意多边形: 形状 123"/>
              <p:cNvSpPr/>
              <p:nvPr/>
            </p:nvSpPr>
            <p:spPr>
              <a:xfrm>
                <a:off x="7880412" y="5275421"/>
                <a:ext cx="145447" cy="38498"/>
              </a:xfrm>
              <a:custGeom>
                <a:avLst/>
                <a:gdLst>
                  <a:gd name="connsiteX0" fmla="*/ 1 w 145447"/>
                  <a:gd name="connsiteY0" fmla="*/ 38481 h 38498"/>
                  <a:gd name="connsiteX1" fmla="*/ 23242 w 145447"/>
                  <a:gd name="connsiteY1" fmla="*/ 33909 h 38498"/>
                  <a:gd name="connsiteX2" fmla="*/ 74772 w 145447"/>
                  <a:gd name="connsiteY2" fmla="*/ 10382 h 38498"/>
                  <a:gd name="connsiteX3" fmla="*/ 104395 w 145447"/>
                  <a:gd name="connsiteY3" fmla="*/ 4191 h 38498"/>
                  <a:gd name="connsiteX4" fmla="*/ 128207 w 145447"/>
                  <a:gd name="connsiteY4" fmla="*/ 9620 h 38498"/>
                  <a:gd name="connsiteX5" fmla="*/ 145447 w 145447"/>
                  <a:gd name="connsiteY5" fmla="*/ 24479 h 38498"/>
                  <a:gd name="connsiteX6" fmla="*/ 142780 w 145447"/>
                  <a:gd name="connsiteY6" fmla="*/ 18669 h 38498"/>
                  <a:gd name="connsiteX7" fmla="*/ 129731 w 145447"/>
                  <a:gd name="connsiteY7" fmla="*/ 6858 h 38498"/>
                  <a:gd name="connsiteX8" fmla="*/ 104490 w 145447"/>
                  <a:gd name="connsiteY8" fmla="*/ 0 h 38498"/>
                  <a:gd name="connsiteX9" fmla="*/ 73153 w 145447"/>
                  <a:gd name="connsiteY9" fmla="*/ 6191 h 38498"/>
                  <a:gd name="connsiteX10" fmla="*/ 22099 w 145447"/>
                  <a:gd name="connsiteY10" fmla="*/ 30861 h 38498"/>
                  <a:gd name="connsiteX11" fmla="*/ 1 w 145447"/>
                  <a:gd name="connsiteY11" fmla="*/ 38481 h 38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5447" h="38498">
                    <a:moveTo>
                      <a:pt x="1" y="38481"/>
                    </a:moveTo>
                    <a:cubicBezTo>
                      <a:pt x="7990" y="38686"/>
                      <a:pt x="15926" y="37125"/>
                      <a:pt x="23242" y="33909"/>
                    </a:cubicBezTo>
                    <a:cubicBezTo>
                      <a:pt x="37244" y="29146"/>
                      <a:pt x="54579" y="18478"/>
                      <a:pt x="74772" y="10382"/>
                    </a:cubicBezTo>
                    <a:cubicBezTo>
                      <a:pt x="84208" y="6601"/>
                      <a:pt x="94234" y="4505"/>
                      <a:pt x="104395" y="4191"/>
                    </a:cubicBezTo>
                    <a:cubicBezTo>
                      <a:pt x="112638" y="4201"/>
                      <a:pt x="120774" y="6056"/>
                      <a:pt x="128207" y="9620"/>
                    </a:cubicBezTo>
                    <a:cubicBezTo>
                      <a:pt x="134938" y="13302"/>
                      <a:pt x="140813" y="18365"/>
                      <a:pt x="145447" y="24479"/>
                    </a:cubicBezTo>
                    <a:cubicBezTo>
                      <a:pt x="145078" y="22343"/>
                      <a:pt x="144159" y="20341"/>
                      <a:pt x="142780" y="18669"/>
                    </a:cubicBezTo>
                    <a:cubicBezTo>
                      <a:pt x="139412" y="13767"/>
                      <a:pt x="134943" y="9722"/>
                      <a:pt x="129731" y="6858"/>
                    </a:cubicBezTo>
                    <a:cubicBezTo>
                      <a:pt x="122008" y="2535"/>
                      <a:pt x="113339" y="179"/>
                      <a:pt x="104490" y="0"/>
                    </a:cubicBezTo>
                    <a:cubicBezTo>
                      <a:pt x="93744" y="33"/>
                      <a:pt x="83104" y="2136"/>
                      <a:pt x="73153" y="6191"/>
                    </a:cubicBezTo>
                    <a:cubicBezTo>
                      <a:pt x="52198" y="14573"/>
                      <a:pt x="35053" y="25241"/>
                      <a:pt x="22099" y="30861"/>
                    </a:cubicBezTo>
                    <a:cubicBezTo>
                      <a:pt x="9145" y="36480"/>
                      <a:pt x="-95" y="37719"/>
                      <a:pt x="1" y="38481"/>
                    </a:cubicBezTo>
                    <a:close/>
                  </a:path>
                </a:pathLst>
              </a:custGeom>
              <a:solidFill>
                <a:srgbClr val="F5F5F5"/>
              </a:solidFill>
              <a:ln w="9525" cap="flat">
                <a:noFill/>
                <a:prstDash val="solid"/>
                <a:miter/>
              </a:ln>
            </p:spPr>
            <p:txBody>
              <a:bodyPr rtlCol="0" anchor="ctr"/>
              <a:lstStyle/>
              <a:p>
                <a:endParaRPr lang="zh-CN" altLang="en-US"/>
              </a:p>
            </p:txBody>
          </p:sp>
          <p:sp>
            <p:nvSpPr>
              <p:cNvPr id="125" name="任意多边形: 形状 124"/>
              <p:cNvSpPr/>
              <p:nvPr/>
            </p:nvSpPr>
            <p:spPr>
              <a:xfrm>
                <a:off x="7894129" y="5375158"/>
                <a:ext cx="124777" cy="14906"/>
              </a:xfrm>
              <a:custGeom>
                <a:avLst/>
                <a:gdLst>
                  <a:gd name="connsiteX0" fmla="*/ 0 w 124777"/>
                  <a:gd name="connsiteY0" fmla="*/ 180 h 14906"/>
                  <a:gd name="connsiteX1" fmla="*/ 17621 w 124777"/>
                  <a:gd name="connsiteY1" fmla="*/ 5895 h 14906"/>
                  <a:gd name="connsiteX2" fmla="*/ 106394 w 124777"/>
                  <a:gd name="connsiteY2" fmla="*/ 14658 h 14906"/>
                  <a:gd name="connsiteX3" fmla="*/ 124778 w 124777"/>
                  <a:gd name="connsiteY3" fmla="*/ 12468 h 14906"/>
                  <a:gd name="connsiteX4" fmla="*/ 62103 w 124777"/>
                  <a:gd name="connsiteY4" fmla="*/ 8848 h 14906"/>
                  <a:gd name="connsiteX5" fmla="*/ 0 w 124777"/>
                  <a:gd name="connsiteY5" fmla="*/ 180 h 1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777" h="14906">
                    <a:moveTo>
                      <a:pt x="0" y="180"/>
                    </a:moveTo>
                    <a:cubicBezTo>
                      <a:pt x="5565" y="2931"/>
                      <a:pt x="11501" y="4856"/>
                      <a:pt x="17621" y="5895"/>
                    </a:cubicBezTo>
                    <a:cubicBezTo>
                      <a:pt x="46670" y="12877"/>
                      <a:pt x="76541" y="15826"/>
                      <a:pt x="106394" y="14658"/>
                    </a:cubicBezTo>
                    <a:cubicBezTo>
                      <a:pt x="112594" y="14787"/>
                      <a:pt x="118782" y="14049"/>
                      <a:pt x="124778" y="12468"/>
                    </a:cubicBezTo>
                    <a:cubicBezTo>
                      <a:pt x="124778" y="11039"/>
                      <a:pt x="96203" y="12468"/>
                      <a:pt x="62103" y="8848"/>
                    </a:cubicBezTo>
                    <a:cubicBezTo>
                      <a:pt x="28004" y="5229"/>
                      <a:pt x="286" y="-1153"/>
                      <a:pt x="0" y="180"/>
                    </a:cubicBezTo>
                    <a:close/>
                  </a:path>
                </a:pathLst>
              </a:custGeom>
              <a:solidFill>
                <a:srgbClr val="F5F5F5"/>
              </a:solidFill>
              <a:ln w="9525" cap="flat">
                <a:noFill/>
                <a:prstDash val="solid"/>
                <a:miter/>
              </a:ln>
            </p:spPr>
            <p:txBody>
              <a:bodyPr rtlCol="0" anchor="ctr"/>
              <a:lstStyle/>
              <a:p>
                <a:endParaRPr lang="zh-CN" altLang="en-US"/>
              </a:p>
            </p:txBody>
          </p:sp>
          <p:sp>
            <p:nvSpPr>
              <p:cNvPr id="126" name="任意多边形: 形状 125"/>
              <p:cNvSpPr/>
              <p:nvPr/>
            </p:nvSpPr>
            <p:spPr>
              <a:xfrm>
                <a:off x="4076223" y="1661731"/>
                <a:ext cx="910304" cy="1319403"/>
              </a:xfrm>
              <a:custGeom>
                <a:avLst/>
                <a:gdLst>
                  <a:gd name="connsiteX0" fmla="*/ 0 w 910304"/>
                  <a:gd name="connsiteY0" fmla="*/ 0 h 1319403"/>
                  <a:gd name="connsiteX1" fmla="*/ 910304 w 910304"/>
                  <a:gd name="connsiteY1" fmla="*/ 0 h 1319403"/>
                  <a:gd name="connsiteX2" fmla="*/ 910304 w 910304"/>
                  <a:gd name="connsiteY2" fmla="*/ 1319403 h 1319403"/>
                  <a:gd name="connsiteX3" fmla="*/ 0 w 910304"/>
                  <a:gd name="connsiteY3" fmla="*/ 1319403 h 1319403"/>
                </a:gdLst>
                <a:ahLst/>
                <a:cxnLst>
                  <a:cxn ang="0">
                    <a:pos x="connsiteX0" y="connsiteY0"/>
                  </a:cxn>
                  <a:cxn ang="0">
                    <a:pos x="connsiteX1" y="connsiteY1"/>
                  </a:cxn>
                  <a:cxn ang="0">
                    <a:pos x="connsiteX2" y="connsiteY2"/>
                  </a:cxn>
                  <a:cxn ang="0">
                    <a:pos x="connsiteX3" y="connsiteY3"/>
                  </a:cxn>
                </a:cxnLst>
                <a:rect l="l" t="t" r="r" b="b"/>
                <a:pathLst>
                  <a:path w="910304" h="1319403">
                    <a:moveTo>
                      <a:pt x="0" y="0"/>
                    </a:moveTo>
                    <a:lnTo>
                      <a:pt x="910304" y="0"/>
                    </a:lnTo>
                    <a:lnTo>
                      <a:pt x="910304" y="1319403"/>
                    </a:lnTo>
                    <a:lnTo>
                      <a:pt x="0" y="1319403"/>
                    </a:lnTo>
                    <a:close/>
                  </a:path>
                </a:pathLst>
              </a:custGeom>
              <a:solidFill>
                <a:srgbClr val="E0E0E0"/>
              </a:solidFill>
              <a:ln w="9525" cap="flat">
                <a:noFill/>
                <a:prstDash val="solid"/>
                <a:miter/>
              </a:ln>
            </p:spPr>
            <p:txBody>
              <a:bodyPr rtlCol="0" anchor="ctr"/>
              <a:lstStyle/>
              <a:p>
                <a:endParaRPr lang="zh-CN" altLang="en-US"/>
              </a:p>
            </p:txBody>
          </p:sp>
          <p:sp>
            <p:nvSpPr>
              <p:cNvPr id="127" name="任意多边形: 形状 126"/>
              <p:cNvSpPr/>
              <p:nvPr/>
            </p:nvSpPr>
            <p:spPr>
              <a:xfrm>
                <a:off x="4030599" y="1661731"/>
                <a:ext cx="910304" cy="1319403"/>
              </a:xfrm>
              <a:custGeom>
                <a:avLst/>
                <a:gdLst>
                  <a:gd name="connsiteX0" fmla="*/ 0 w 910304"/>
                  <a:gd name="connsiteY0" fmla="*/ 0 h 1319403"/>
                  <a:gd name="connsiteX1" fmla="*/ 910304 w 910304"/>
                  <a:gd name="connsiteY1" fmla="*/ 0 h 1319403"/>
                  <a:gd name="connsiteX2" fmla="*/ 910304 w 910304"/>
                  <a:gd name="connsiteY2" fmla="*/ 1319403 h 1319403"/>
                  <a:gd name="connsiteX3" fmla="*/ 0 w 910304"/>
                  <a:gd name="connsiteY3" fmla="*/ 1319403 h 1319403"/>
                </a:gdLst>
                <a:ahLst/>
                <a:cxnLst>
                  <a:cxn ang="0">
                    <a:pos x="connsiteX0" y="connsiteY0"/>
                  </a:cxn>
                  <a:cxn ang="0">
                    <a:pos x="connsiteX1" y="connsiteY1"/>
                  </a:cxn>
                  <a:cxn ang="0">
                    <a:pos x="connsiteX2" y="connsiteY2"/>
                  </a:cxn>
                  <a:cxn ang="0">
                    <a:pos x="connsiteX3" y="connsiteY3"/>
                  </a:cxn>
                </a:cxnLst>
                <a:rect l="l" t="t" r="r" b="b"/>
                <a:pathLst>
                  <a:path w="910304" h="1319403">
                    <a:moveTo>
                      <a:pt x="0" y="0"/>
                    </a:moveTo>
                    <a:lnTo>
                      <a:pt x="910304" y="0"/>
                    </a:lnTo>
                    <a:lnTo>
                      <a:pt x="910304" y="1319403"/>
                    </a:lnTo>
                    <a:lnTo>
                      <a:pt x="0" y="1319403"/>
                    </a:lnTo>
                    <a:close/>
                  </a:path>
                </a:pathLst>
              </a:custGeom>
              <a:solidFill>
                <a:srgbClr val="F5F5F5"/>
              </a:solidFill>
              <a:ln w="9525" cap="flat">
                <a:noFill/>
                <a:prstDash val="solid"/>
                <a:miter/>
              </a:ln>
            </p:spPr>
            <p:txBody>
              <a:bodyPr rtlCol="0" anchor="ctr"/>
              <a:lstStyle/>
              <a:p>
                <a:endParaRPr lang="zh-CN" altLang="en-US"/>
              </a:p>
            </p:txBody>
          </p:sp>
          <p:sp>
            <p:nvSpPr>
              <p:cNvPr id="128" name="任意多边形: 形状 127"/>
              <p:cNvSpPr/>
              <p:nvPr/>
            </p:nvSpPr>
            <p:spPr>
              <a:xfrm>
                <a:off x="4143660" y="1804606"/>
                <a:ext cx="684085" cy="1033557"/>
              </a:xfrm>
              <a:custGeom>
                <a:avLst/>
                <a:gdLst>
                  <a:gd name="connsiteX0" fmla="*/ 0 w 684085"/>
                  <a:gd name="connsiteY0" fmla="*/ 0 h 1033557"/>
                  <a:gd name="connsiteX1" fmla="*/ 684086 w 684085"/>
                  <a:gd name="connsiteY1" fmla="*/ 0 h 1033557"/>
                  <a:gd name="connsiteX2" fmla="*/ 684086 w 684085"/>
                  <a:gd name="connsiteY2" fmla="*/ 1033558 h 1033557"/>
                  <a:gd name="connsiteX3" fmla="*/ 0 w 684085"/>
                  <a:gd name="connsiteY3" fmla="*/ 1033558 h 1033557"/>
                </a:gdLst>
                <a:ahLst/>
                <a:cxnLst>
                  <a:cxn ang="0">
                    <a:pos x="connsiteX0" y="connsiteY0"/>
                  </a:cxn>
                  <a:cxn ang="0">
                    <a:pos x="connsiteX1" y="connsiteY1"/>
                  </a:cxn>
                  <a:cxn ang="0">
                    <a:pos x="connsiteX2" y="connsiteY2"/>
                  </a:cxn>
                  <a:cxn ang="0">
                    <a:pos x="connsiteX3" y="connsiteY3"/>
                  </a:cxn>
                </a:cxnLst>
                <a:rect l="l" t="t" r="r" b="b"/>
                <a:pathLst>
                  <a:path w="684085" h="1033557">
                    <a:moveTo>
                      <a:pt x="0" y="0"/>
                    </a:moveTo>
                    <a:lnTo>
                      <a:pt x="684086" y="0"/>
                    </a:lnTo>
                    <a:lnTo>
                      <a:pt x="684086" y="1033558"/>
                    </a:lnTo>
                    <a:lnTo>
                      <a:pt x="0" y="1033558"/>
                    </a:lnTo>
                    <a:close/>
                  </a:path>
                </a:pathLst>
              </a:custGeom>
              <a:solidFill>
                <a:srgbClr val="FFFFFF"/>
              </a:solidFill>
              <a:ln w="9525" cap="flat">
                <a:noFill/>
                <a:prstDash val="solid"/>
                <a:miter/>
              </a:ln>
            </p:spPr>
            <p:txBody>
              <a:bodyPr rtlCol="0" anchor="ctr"/>
              <a:lstStyle/>
              <a:p>
                <a:endParaRPr lang="zh-CN" altLang="en-US"/>
              </a:p>
            </p:txBody>
          </p:sp>
          <p:sp>
            <p:nvSpPr>
              <p:cNvPr id="129" name="任意多边形: 形状 128"/>
              <p:cNvSpPr/>
              <p:nvPr/>
            </p:nvSpPr>
            <p:spPr>
              <a:xfrm>
                <a:off x="4141374" y="1802129"/>
                <a:ext cx="688276" cy="1038034"/>
              </a:xfrm>
              <a:custGeom>
                <a:avLst/>
                <a:gdLst>
                  <a:gd name="connsiteX0" fmla="*/ 686372 w 688276"/>
                  <a:gd name="connsiteY0" fmla="*/ 1036320 h 1038034"/>
                  <a:gd name="connsiteX1" fmla="*/ 686372 w 688276"/>
                  <a:gd name="connsiteY1" fmla="*/ 1031272 h 1038034"/>
                  <a:gd name="connsiteX2" fmla="*/ 686372 w 688276"/>
                  <a:gd name="connsiteY2" fmla="*/ 1016603 h 1038034"/>
                  <a:gd name="connsiteX3" fmla="*/ 686372 w 688276"/>
                  <a:gd name="connsiteY3" fmla="*/ 959453 h 1038034"/>
                  <a:gd name="connsiteX4" fmla="*/ 685800 w 688276"/>
                  <a:gd name="connsiteY4" fmla="*/ 746570 h 1038034"/>
                  <a:gd name="connsiteX5" fmla="*/ 684657 w 688276"/>
                  <a:gd name="connsiteY5" fmla="*/ 2286 h 1038034"/>
                  <a:gd name="connsiteX6" fmla="*/ 686943 w 688276"/>
                  <a:gd name="connsiteY6" fmla="*/ 4572 h 1038034"/>
                  <a:gd name="connsiteX7" fmla="*/ 2000 w 688276"/>
                  <a:gd name="connsiteY7" fmla="*/ 4953 h 1038034"/>
                  <a:gd name="connsiteX8" fmla="*/ 2000 w 688276"/>
                  <a:gd name="connsiteY8" fmla="*/ 4953 h 1038034"/>
                  <a:gd name="connsiteX9" fmla="*/ 4477 w 688276"/>
                  <a:gd name="connsiteY9" fmla="*/ 2477 h 1038034"/>
                  <a:gd name="connsiteX10" fmla="*/ 4477 w 688276"/>
                  <a:gd name="connsiteY10" fmla="*/ 1036130 h 1038034"/>
                  <a:gd name="connsiteX11" fmla="*/ 2476 w 688276"/>
                  <a:gd name="connsiteY11" fmla="*/ 1034129 h 1038034"/>
                  <a:gd name="connsiteX12" fmla="*/ 500444 w 688276"/>
                  <a:gd name="connsiteY12" fmla="*/ 1035177 h 1038034"/>
                  <a:gd name="connsiteX13" fmla="*/ 637984 w 688276"/>
                  <a:gd name="connsiteY13" fmla="*/ 1035653 h 1038034"/>
                  <a:gd name="connsiteX14" fmla="*/ 674084 w 688276"/>
                  <a:gd name="connsiteY14" fmla="*/ 1035653 h 1038034"/>
                  <a:gd name="connsiteX15" fmla="*/ 686562 w 688276"/>
                  <a:gd name="connsiteY15" fmla="*/ 1035653 h 1038034"/>
                  <a:gd name="connsiteX16" fmla="*/ 674465 w 688276"/>
                  <a:gd name="connsiteY16" fmla="*/ 1035653 h 1038034"/>
                  <a:gd name="connsiteX17" fmla="*/ 638747 w 688276"/>
                  <a:gd name="connsiteY17" fmla="*/ 1035653 h 1038034"/>
                  <a:gd name="connsiteX18" fmla="*/ 501682 w 688276"/>
                  <a:gd name="connsiteY18" fmla="*/ 1035653 h 1038034"/>
                  <a:gd name="connsiteX19" fmla="*/ 2000 w 688276"/>
                  <a:gd name="connsiteY19" fmla="*/ 1038034 h 1038034"/>
                  <a:gd name="connsiteX20" fmla="*/ 0 w 688276"/>
                  <a:gd name="connsiteY20" fmla="*/ 1038034 h 1038034"/>
                  <a:gd name="connsiteX21" fmla="*/ 0 w 688276"/>
                  <a:gd name="connsiteY21" fmla="*/ 1036320 h 1038034"/>
                  <a:gd name="connsiteX22" fmla="*/ 0 w 688276"/>
                  <a:gd name="connsiteY22" fmla="*/ 2667 h 1038034"/>
                  <a:gd name="connsiteX23" fmla="*/ 0 w 688276"/>
                  <a:gd name="connsiteY23" fmla="*/ 0 h 1038034"/>
                  <a:gd name="connsiteX24" fmla="*/ 2000 w 688276"/>
                  <a:gd name="connsiteY24" fmla="*/ 0 h 1038034"/>
                  <a:gd name="connsiteX25" fmla="*/ 685990 w 688276"/>
                  <a:gd name="connsiteY25" fmla="*/ 0 h 1038034"/>
                  <a:gd name="connsiteX26" fmla="*/ 688277 w 688276"/>
                  <a:gd name="connsiteY26" fmla="*/ 0 h 1038034"/>
                  <a:gd name="connsiteX27" fmla="*/ 688277 w 688276"/>
                  <a:gd name="connsiteY27" fmla="*/ 2286 h 1038034"/>
                  <a:gd name="connsiteX28" fmla="*/ 687134 w 688276"/>
                  <a:gd name="connsiteY28" fmla="*/ 748094 h 1038034"/>
                  <a:gd name="connsiteX29" fmla="*/ 686562 w 688276"/>
                  <a:gd name="connsiteY29" fmla="*/ 960501 h 1038034"/>
                  <a:gd name="connsiteX30" fmla="*/ 686562 w 688276"/>
                  <a:gd name="connsiteY30" fmla="*/ 1016699 h 1038034"/>
                  <a:gd name="connsiteX31" fmla="*/ 686562 w 688276"/>
                  <a:gd name="connsiteY31" fmla="*/ 1031081 h 1038034"/>
                  <a:gd name="connsiteX32" fmla="*/ 686372 w 688276"/>
                  <a:gd name="connsiteY32" fmla="*/ 1036320 h 103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88276" h="1038034">
                    <a:moveTo>
                      <a:pt x="686372" y="1036320"/>
                    </a:moveTo>
                    <a:cubicBezTo>
                      <a:pt x="686372" y="1036320"/>
                      <a:pt x="686372" y="1034510"/>
                      <a:pt x="686372" y="1031272"/>
                    </a:cubicBezTo>
                    <a:cubicBezTo>
                      <a:pt x="686372" y="1028033"/>
                      <a:pt x="686372" y="1022985"/>
                      <a:pt x="686372" y="1016603"/>
                    </a:cubicBezTo>
                    <a:cubicBezTo>
                      <a:pt x="686372" y="1003554"/>
                      <a:pt x="686372" y="984599"/>
                      <a:pt x="686372" y="959453"/>
                    </a:cubicBezTo>
                    <a:cubicBezTo>
                      <a:pt x="686372" y="909923"/>
                      <a:pt x="686372" y="837819"/>
                      <a:pt x="685800" y="746570"/>
                    </a:cubicBezTo>
                    <a:cubicBezTo>
                      <a:pt x="685800" y="564356"/>
                      <a:pt x="685133" y="306229"/>
                      <a:pt x="684657" y="2286"/>
                    </a:cubicBezTo>
                    <a:lnTo>
                      <a:pt x="686943" y="4572"/>
                    </a:lnTo>
                    <a:lnTo>
                      <a:pt x="2000" y="4953"/>
                    </a:lnTo>
                    <a:lnTo>
                      <a:pt x="2000" y="4953"/>
                    </a:lnTo>
                    <a:lnTo>
                      <a:pt x="4477" y="2477"/>
                    </a:lnTo>
                    <a:cubicBezTo>
                      <a:pt x="4477" y="392430"/>
                      <a:pt x="4477" y="751904"/>
                      <a:pt x="4477" y="1036130"/>
                    </a:cubicBezTo>
                    <a:lnTo>
                      <a:pt x="2476" y="1034129"/>
                    </a:lnTo>
                    <a:lnTo>
                      <a:pt x="500444" y="1035177"/>
                    </a:lnTo>
                    <a:lnTo>
                      <a:pt x="637984" y="1035653"/>
                    </a:lnTo>
                    <a:lnTo>
                      <a:pt x="674084" y="1035653"/>
                    </a:lnTo>
                    <a:lnTo>
                      <a:pt x="686562" y="1035653"/>
                    </a:lnTo>
                    <a:lnTo>
                      <a:pt x="674465" y="1035653"/>
                    </a:lnTo>
                    <a:lnTo>
                      <a:pt x="638747" y="1035653"/>
                    </a:lnTo>
                    <a:lnTo>
                      <a:pt x="501682" y="1035653"/>
                    </a:lnTo>
                    <a:lnTo>
                      <a:pt x="2000" y="1038034"/>
                    </a:lnTo>
                    <a:lnTo>
                      <a:pt x="0" y="1038034"/>
                    </a:lnTo>
                    <a:lnTo>
                      <a:pt x="0" y="1036320"/>
                    </a:lnTo>
                    <a:cubicBezTo>
                      <a:pt x="0" y="752094"/>
                      <a:pt x="0" y="392621"/>
                      <a:pt x="0" y="2667"/>
                    </a:cubicBezTo>
                    <a:lnTo>
                      <a:pt x="0" y="0"/>
                    </a:lnTo>
                    <a:lnTo>
                      <a:pt x="2000" y="0"/>
                    </a:lnTo>
                    <a:lnTo>
                      <a:pt x="685990" y="0"/>
                    </a:lnTo>
                    <a:lnTo>
                      <a:pt x="688277" y="0"/>
                    </a:lnTo>
                    <a:lnTo>
                      <a:pt x="688277" y="2286"/>
                    </a:lnTo>
                    <a:cubicBezTo>
                      <a:pt x="688277" y="307086"/>
                      <a:pt x="687419" y="565404"/>
                      <a:pt x="687134" y="748094"/>
                    </a:cubicBezTo>
                    <a:cubicBezTo>
                      <a:pt x="687134" y="839057"/>
                      <a:pt x="687134" y="911066"/>
                      <a:pt x="686562" y="960501"/>
                    </a:cubicBezTo>
                    <a:cubicBezTo>
                      <a:pt x="686562" y="984980"/>
                      <a:pt x="686562" y="1003840"/>
                      <a:pt x="686562" y="1016699"/>
                    </a:cubicBezTo>
                    <a:cubicBezTo>
                      <a:pt x="686562" y="1022985"/>
                      <a:pt x="686562" y="1027748"/>
                      <a:pt x="686562" y="1031081"/>
                    </a:cubicBezTo>
                    <a:cubicBezTo>
                      <a:pt x="686562" y="1034415"/>
                      <a:pt x="686372" y="1036320"/>
                      <a:pt x="686372" y="1036320"/>
                    </a:cubicBezTo>
                    <a:close/>
                  </a:path>
                </a:pathLst>
              </a:custGeom>
              <a:solidFill>
                <a:srgbClr val="E0E0E0"/>
              </a:solidFill>
              <a:ln w="9525" cap="flat">
                <a:noFill/>
                <a:prstDash val="solid"/>
                <a:miter/>
              </a:ln>
            </p:spPr>
            <p:txBody>
              <a:bodyPr rtlCol="0" anchor="ctr"/>
              <a:lstStyle/>
              <a:p>
                <a:endParaRPr lang="zh-CN" altLang="en-US"/>
              </a:p>
            </p:txBody>
          </p:sp>
          <p:sp>
            <p:nvSpPr>
              <p:cNvPr id="130" name="任意多边形: 形状 129"/>
              <p:cNvSpPr/>
              <p:nvPr/>
            </p:nvSpPr>
            <p:spPr>
              <a:xfrm>
                <a:off x="4819554" y="1661731"/>
                <a:ext cx="123920" cy="150495"/>
              </a:xfrm>
              <a:custGeom>
                <a:avLst/>
                <a:gdLst>
                  <a:gd name="connsiteX0" fmla="*/ 123920 w 123920"/>
                  <a:gd name="connsiteY0" fmla="*/ 0 h 150495"/>
                  <a:gd name="connsiteX1" fmla="*/ 107728 w 123920"/>
                  <a:gd name="connsiteY1" fmla="*/ 23527 h 150495"/>
                  <a:gd name="connsiteX2" fmla="*/ 65056 w 123920"/>
                  <a:gd name="connsiteY2" fmla="*/ 77724 h 150495"/>
                  <a:gd name="connsiteX3" fmla="*/ 20002 w 123920"/>
                  <a:gd name="connsiteY3" fmla="*/ 130016 h 150495"/>
                  <a:gd name="connsiteX4" fmla="*/ 0 w 123920"/>
                  <a:gd name="connsiteY4" fmla="*/ 150495 h 150495"/>
                  <a:gd name="connsiteX5" fmla="*/ 17335 w 123920"/>
                  <a:gd name="connsiteY5" fmla="*/ 127730 h 150495"/>
                  <a:gd name="connsiteX6" fmla="*/ 61151 w 123920"/>
                  <a:gd name="connsiteY6" fmla="*/ 74581 h 150495"/>
                  <a:gd name="connsiteX7" fmla="*/ 104966 w 123920"/>
                  <a:gd name="connsiteY7" fmla="*/ 21431 h 150495"/>
                  <a:gd name="connsiteX8" fmla="*/ 123920 w 123920"/>
                  <a:gd name="connsiteY8" fmla="*/ 0 h 150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920" h="150495">
                    <a:moveTo>
                      <a:pt x="123920" y="0"/>
                    </a:moveTo>
                    <a:cubicBezTo>
                      <a:pt x="119271" y="8332"/>
                      <a:pt x="113850" y="16209"/>
                      <a:pt x="107728" y="23527"/>
                    </a:cubicBezTo>
                    <a:cubicBezTo>
                      <a:pt x="97155" y="37719"/>
                      <a:pt x="82106" y="56960"/>
                      <a:pt x="65056" y="77724"/>
                    </a:cubicBezTo>
                    <a:cubicBezTo>
                      <a:pt x="48006" y="98489"/>
                      <a:pt x="31909" y="116967"/>
                      <a:pt x="20002" y="130016"/>
                    </a:cubicBezTo>
                    <a:cubicBezTo>
                      <a:pt x="13992" y="137455"/>
                      <a:pt x="7295" y="144311"/>
                      <a:pt x="0" y="150495"/>
                    </a:cubicBezTo>
                    <a:cubicBezTo>
                      <a:pt x="5111" y="142421"/>
                      <a:pt x="10911" y="134804"/>
                      <a:pt x="17335" y="127730"/>
                    </a:cubicBezTo>
                    <a:lnTo>
                      <a:pt x="61151" y="74581"/>
                    </a:lnTo>
                    <a:cubicBezTo>
                      <a:pt x="77819" y="54483"/>
                      <a:pt x="92774" y="36481"/>
                      <a:pt x="104966" y="21431"/>
                    </a:cubicBezTo>
                    <a:cubicBezTo>
                      <a:pt x="110663" y="13762"/>
                      <a:pt x="117005" y="6592"/>
                      <a:pt x="123920" y="0"/>
                    </a:cubicBezTo>
                    <a:close/>
                  </a:path>
                </a:pathLst>
              </a:custGeom>
              <a:solidFill>
                <a:srgbClr val="E0E0E0"/>
              </a:solidFill>
              <a:ln w="9525" cap="flat">
                <a:noFill/>
                <a:prstDash val="solid"/>
                <a:miter/>
              </a:ln>
            </p:spPr>
            <p:txBody>
              <a:bodyPr rtlCol="0" anchor="ctr"/>
              <a:lstStyle/>
              <a:p>
                <a:endParaRPr lang="zh-CN" altLang="en-US"/>
              </a:p>
            </p:txBody>
          </p:sp>
          <p:sp>
            <p:nvSpPr>
              <p:cNvPr id="131" name="任意多边形: 形状 130"/>
              <p:cNvSpPr/>
              <p:nvPr/>
            </p:nvSpPr>
            <p:spPr>
              <a:xfrm>
                <a:off x="4831270" y="2834925"/>
                <a:ext cx="119253" cy="149161"/>
              </a:xfrm>
              <a:custGeom>
                <a:avLst/>
                <a:gdLst>
                  <a:gd name="connsiteX0" fmla="*/ 0 w 119253"/>
                  <a:gd name="connsiteY0" fmla="*/ 0 h 149161"/>
                  <a:gd name="connsiteX1" fmla="*/ 119253 w 119253"/>
                  <a:gd name="connsiteY1" fmla="*/ 149162 h 149161"/>
                </a:gdLst>
                <a:ahLst/>
                <a:cxnLst>
                  <a:cxn ang="0">
                    <a:pos x="connsiteX0" y="connsiteY0"/>
                  </a:cxn>
                  <a:cxn ang="0">
                    <a:pos x="connsiteX1" y="connsiteY1"/>
                  </a:cxn>
                </a:cxnLst>
                <a:rect l="l" t="t" r="r" b="b"/>
                <a:pathLst>
                  <a:path w="119253" h="149161">
                    <a:moveTo>
                      <a:pt x="0" y="0"/>
                    </a:moveTo>
                    <a:cubicBezTo>
                      <a:pt x="33988" y="54066"/>
                      <a:pt x="73995" y="104106"/>
                      <a:pt x="119253" y="149162"/>
                    </a:cubicBezTo>
                  </a:path>
                </a:pathLst>
              </a:custGeom>
              <a:solidFill>
                <a:srgbClr val="FFFFFF"/>
              </a:solidFill>
              <a:ln w="9525" cap="flat">
                <a:noFill/>
                <a:prstDash val="solid"/>
                <a:miter/>
              </a:ln>
            </p:spPr>
            <p:txBody>
              <a:bodyPr rtlCol="0" anchor="ctr"/>
              <a:lstStyle/>
              <a:p>
                <a:endParaRPr lang="zh-CN" altLang="en-US"/>
              </a:p>
            </p:txBody>
          </p:sp>
          <p:sp>
            <p:nvSpPr>
              <p:cNvPr id="132" name="任意多边形: 形状 131"/>
              <p:cNvSpPr/>
              <p:nvPr/>
            </p:nvSpPr>
            <p:spPr>
              <a:xfrm>
                <a:off x="4831270" y="2834735"/>
                <a:ext cx="119252" cy="149351"/>
              </a:xfrm>
              <a:custGeom>
                <a:avLst/>
                <a:gdLst>
                  <a:gd name="connsiteX0" fmla="*/ 119253 w 119252"/>
                  <a:gd name="connsiteY0" fmla="*/ 149352 h 149351"/>
                  <a:gd name="connsiteX1" fmla="*/ 98488 w 119252"/>
                  <a:gd name="connsiteY1" fmla="*/ 130302 h 149351"/>
                  <a:gd name="connsiteX2" fmla="*/ 13811 w 119252"/>
                  <a:gd name="connsiteY2" fmla="*/ 24384 h 149351"/>
                  <a:gd name="connsiteX3" fmla="*/ 0 w 119252"/>
                  <a:gd name="connsiteY3" fmla="*/ 0 h 149351"/>
                  <a:gd name="connsiteX4" fmla="*/ 16954 w 119252"/>
                  <a:gd name="connsiteY4" fmla="*/ 22765 h 149351"/>
                  <a:gd name="connsiteX5" fmla="*/ 57531 w 119252"/>
                  <a:gd name="connsiteY5" fmla="*/ 76676 h 149351"/>
                  <a:gd name="connsiteX6" fmla="*/ 101251 w 119252"/>
                  <a:gd name="connsiteY6" fmla="*/ 128111 h 149351"/>
                  <a:gd name="connsiteX7" fmla="*/ 119253 w 119252"/>
                  <a:gd name="connsiteY7" fmla="*/ 149352 h 14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252" h="149351">
                    <a:moveTo>
                      <a:pt x="119253" y="149352"/>
                    </a:moveTo>
                    <a:cubicBezTo>
                      <a:pt x="111696" y="143732"/>
                      <a:pt x="104738" y="137348"/>
                      <a:pt x="98488" y="130302"/>
                    </a:cubicBezTo>
                    <a:cubicBezTo>
                      <a:pt x="66779" y="97928"/>
                      <a:pt x="38410" y="62443"/>
                      <a:pt x="13811" y="24384"/>
                    </a:cubicBezTo>
                    <a:cubicBezTo>
                      <a:pt x="8347" y="16774"/>
                      <a:pt x="3717" y="8599"/>
                      <a:pt x="0" y="0"/>
                    </a:cubicBezTo>
                    <a:cubicBezTo>
                      <a:pt x="6215" y="7152"/>
                      <a:pt x="11883" y="14761"/>
                      <a:pt x="16954" y="22765"/>
                    </a:cubicBezTo>
                    <a:cubicBezTo>
                      <a:pt x="26479" y="36862"/>
                      <a:pt x="41053" y="56102"/>
                      <a:pt x="57531" y="76676"/>
                    </a:cubicBezTo>
                    <a:cubicBezTo>
                      <a:pt x="74009" y="97250"/>
                      <a:pt x="89725" y="114776"/>
                      <a:pt x="101251" y="128111"/>
                    </a:cubicBezTo>
                    <a:cubicBezTo>
                      <a:pt x="107774" y="134731"/>
                      <a:pt x="113792" y="141831"/>
                      <a:pt x="119253" y="149352"/>
                    </a:cubicBezTo>
                    <a:close/>
                  </a:path>
                </a:pathLst>
              </a:custGeom>
              <a:solidFill>
                <a:srgbClr val="E0E0E0"/>
              </a:solidFill>
              <a:ln w="9525" cap="flat">
                <a:noFill/>
                <a:prstDash val="solid"/>
                <a:miter/>
              </a:ln>
            </p:spPr>
            <p:txBody>
              <a:bodyPr rtlCol="0" anchor="ctr"/>
              <a:lstStyle/>
              <a:p>
                <a:endParaRPr lang="zh-CN" altLang="en-US"/>
              </a:p>
            </p:txBody>
          </p:sp>
          <p:sp>
            <p:nvSpPr>
              <p:cNvPr id="133" name="任意多边形: 形状 132"/>
              <p:cNvSpPr/>
              <p:nvPr/>
            </p:nvSpPr>
            <p:spPr>
              <a:xfrm>
                <a:off x="4030408" y="2832925"/>
                <a:ext cx="119253" cy="147161"/>
              </a:xfrm>
              <a:custGeom>
                <a:avLst/>
                <a:gdLst>
                  <a:gd name="connsiteX0" fmla="*/ 0 w 119253"/>
                  <a:gd name="connsiteY0" fmla="*/ 147161 h 147161"/>
                  <a:gd name="connsiteX1" fmla="*/ 119253 w 119253"/>
                  <a:gd name="connsiteY1" fmla="*/ 0 h 147161"/>
                </a:gdLst>
                <a:ahLst/>
                <a:cxnLst>
                  <a:cxn ang="0">
                    <a:pos x="connsiteX0" y="connsiteY0"/>
                  </a:cxn>
                  <a:cxn ang="0">
                    <a:pos x="connsiteX1" y="connsiteY1"/>
                  </a:cxn>
                </a:cxnLst>
                <a:rect l="l" t="t" r="r" b="b"/>
                <a:pathLst>
                  <a:path w="119253" h="147161">
                    <a:moveTo>
                      <a:pt x="0" y="147161"/>
                    </a:moveTo>
                    <a:lnTo>
                      <a:pt x="119253" y="0"/>
                    </a:lnTo>
                  </a:path>
                </a:pathLst>
              </a:custGeom>
              <a:solidFill>
                <a:srgbClr val="FFFFFF"/>
              </a:solidFill>
              <a:ln w="9525" cap="flat">
                <a:noFill/>
                <a:prstDash val="solid"/>
                <a:miter/>
              </a:ln>
            </p:spPr>
            <p:txBody>
              <a:bodyPr rtlCol="0" anchor="ctr"/>
              <a:lstStyle/>
              <a:p>
                <a:endParaRPr lang="zh-CN" altLang="en-US"/>
              </a:p>
            </p:txBody>
          </p:sp>
          <p:sp>
            <p:nvSpPr>
              <p:cNvPr id="134" name="任意多边形: 形状 133"/>
              <p:cNvSpPr/>
              <p:nvPr/>
            </p:nvSpPr>
            <p:spPr>
              <a:xfrm>
                <a:off x="4030884" y="2832925"/>
                <a:ext cx="118776" cy="147161"/>
              </a:xfrm>
              <a:custGeom>
                <a:avLst/>
                <a:gdLst>
                  <a:gd name="connsiteX0" fmla="*/ 118777 w 118776"/>
                  <a:gd name="connsiteY0" fmla="*/ 0 h 147161"/>
                  <a:gd name="connsiteX1" fmla="*/ 61627 w 118776"/>
                  <a:gd name="connsiteY1" fmla="*/ 75152 h 147161"/>
                  <a:gd name="connsiteX2" fmla="*/ 0 w 118776"/>
                  <a:gd name="connsiteY2" fmla="*/ 147161 h 147161"/>
                  <a:gd name="connsiteX3" fmla="*/ 57245 w 118776"/>
                  <a:gd name="connsiteY3" fmla="*/ 72200 h 147161"/>
                  <a:gd name="connsiteX4" fmla="*/ 118777 w 118776"/>
                  <a:gd name="connsiteY4" fmla="*/ 0 h 147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76" h="147161">
                    <a:moveTo>
                      <a:pt x="118777" y="0"/>
                    </a:moveTo>
                    <a:cubicBezTo>
                      <a:pt x="101074" y="26047"/>
                      <a:pt x="81997" y="51133"/>
                      <a:pt x="61627" y="75152"/>
                    </a:cubicBezTo>
                    <a:cubicBezTo>
                      <a:pt x="42397" y="100248"/>
                      <a:pt x="21825" y="124286"/>
                      <a:pt x="0" y="147161"/>
                    </a:cubicBezTo>
                    <a:cubicBezTo>
                      <a:pt x="17779" y="121206"/>
                      <a:pt x="36887" y="96185"/>
                      <a:pt x="57245" y="72200"/>
                    </a:cubicBezTo>
                    <a:cubicBezTo>
                      <a:pt x="76519" y="47106"/>
                      <a:pt x="97056" y="23008"/>
                      <a:pt x="118777" y="0"/>
                    </a:cubicBezTo>
                    <a:close/>
                  </a:path>
                </a:pathLst>
              </a:custGeom>
              <a:solidFill>
                <a:srgbClr val="E0E0E0"/>
              </a:solidFill>
              <a:ln w="9525" cap="flat">
                <a:noFill/>
                <a:prstDash val="solid"/>
                <a:miter/>
              </a:ln>
            </p:spPr>
            <p:txBody>
              <a:bodyPr rtlCol="0" anchor="ctr"/>
              <a:lstStyle/>
              <a:p>
                <a:endParaRPr lang="zh-CN" altLang="en-US"/>
              </a:p>
            </p:txBody>
          </p:sp>
          <p:sp>
            <p:nvSpPr>
              <p:cNvPr id="135" name="任意多边形: 形状 134"/>
              <p:cNvSpPr/>
              <p:nvPr/>
            </p:nvSpPr>
            <p:spPr>
              <a:xfrm>
                <a:off x="4030598" y="1661731"/>
                <a:ext cx="111823" cy="141446"/>
              </a:xfrm>
              <a:custGeom>
                <a:avLst/>
                <a:gdLst>
                  <a:gd name="connsiteX0" fmla="*/ 0 w 111823"/>
                  <a:gd name="connsiteY0" fmla="*/ 0 h 141446"/>
                  <a:gd name="connsiteX1" fmla="*/ 57817 w 111823"/>
                  <a:gd name="connsiteY1" fmla="*/ 69152 h 141446"/>
                  <a:gd name="connsiteX2" fmla="*/ 111823 w 111823"/>
                  <a:gd name="connsiteY2" fmla="*/ 141446 h 141446"/>
                  <a:gd name="connsiteX3" fmla="*/ 54007 w 111823"/>
                  <a:gd name="connsiteY3" fmla="*/ 71819 h 141446"/>
                  <a:gd name="connsiteX4" fmla="*/ 0 w 111823"/>
                  <a:gd name="connsiteY4" fmla="*/ 0 h 14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823" h="141446">
                    <a:moveTo>
                      <a:pt x="0" y="0"/>
                    </a:moveTo>
                    <a:cubicBezTo>
                      <a:pt x="20520" y="21978"/>
                      <a:pt x="39821" y="45063"/>
                      <a:pt x="57817" y="69152"/>
                    </a:cubicBezTo>
                    <a:cubicBezTo>
                      <a:pt x="77185" y="92199"/>
                      <a:pt x="95217" y="116336"/>
                      <a:pt x="111823" y="141446"/>
                    </a:cubicBezTo>
                    <a:cubicBezTo>
                      <a:pt x="91279" y="119324"/>
                      <a:pt x="71977" y="96079"/>
                      <a:pt x="54007" y="71819"/>
                    </a:cubicBezTo>
                    <a:cubicBezTo>
                      <a:pt x="34702" y="48887"/>
                      <a:pt x="16672" y="24911"/>
                      <a:pt x="0" y="0"/>
                    </a:cubicBezTo>
                    <a:close/>
                  </a:path>
                </a:pathLst>
              </a:custGeom>
              <a:solidFill>
                <a:srgbClr val="E0E0E0"/>
              </a:solidFill>
              <a:ln w="9525" cap="flat">
                <a:noFill/>
                <a:prstDash val="solid"/>
                <a:miter/>
              </a:ln>
            </p:spPr>
            <p:txBody>
              <a:bodyPr rtlCol="0" anchor="ctr"/>
              <a:lstStyle/>
              <a:p>
                <a:endParaRPr lang="zh-CN" altLang="en-US"/>
              </a:p>
            </p:txBody>
          </p:sp>
          <p:sp>
            <p:nvSpPr>
              <p:cNvPr id="136" name="任意多边形: 形状 135"/>
              <p:cNvSpPr/>
              <p:nvPr/>
            </p:nvSpPr>
            <p:spPr>
              <a:xfrm>
                <a:off x="4385595" y="2014442"/>
                <a:ext cx="229076" cy="650366"/>
              </a:xfrm>
              <a:custGeom>
                <a:avLst/>
                <a:gdLst>
                  <a:gd name="connsiteX0" fmla="*/ 0 w 229076"/>
                  <a:gd name="connsiteY0" fmla="*/ 0 h 650366"/>
                  <a:gd name="connsiteX1" fmla="*/ 229076 w 229076"/>
                  <a:gd name="connsiteY1" fmla="*/ 0 h 650366"/>
                  <a:gd name="connsiteX2" fmla="*/ 229076 w 229076"/>
                  <a:gd name="connsiteY2" fmla="*/ 650367 h 650366"/>
                  <a:gd name="connsiteX3" fmla="*/ 0 w 229076"/>
                  <a:gd name="connsiteY3" fmla="*/ 650367 h 650366"/>
                </a:gdLst>
                <a:ahLst/>
                <a:cxnLst>
                  <a:cxn ang="0">
                    <a:pos x="connsiteX0" y="connsiteY0"/>
                  </a:cxn>
                  <a:cxn ang="0">
                    <a:pos x="connsiteX1" y="connsiteY1"/>
                  </a:cxn>
                  <a:cxn ang="0">
                    <a:pos x="connsiteX2" y="connsiteY2"/>
                  </a:cxn>
                  <a:cxn ang="0">
                    <a:pos x="connsiteX3" y="connsiteY3"/>
                  </a:cxn>
                </a:cxnLst>
                <a:rect l="l" t="t" r="r" b="b"/>
                <a:pathLst>
                  <a:path w="229076" h="650366">
                    <a:moveTo>
                      <a:pt x="0" y="0"/>
                    </a:moveTo>
                    <a:lnTo>
                      <a:pt x="229076" y="0"/>
                    </a:lnTo>
                    <a:lnTo>
                      <a:pt x="229076" y="650367"/>
                    </a:lnTo>
                    <a:lnTo>
                      <a:pt x="0" y="650367"/>
                    </a:lnTo>
                    <a:close/>
                  </a:path>
                </a:pathLst>
              </a:custGeom>
              <a:solidFill>
                <a:srgbClr val="E0E0E0"/>
              </a:solidFill>
              <a:ln w="9525" cap="flat">
                <a:noFill/>
                <a:prstDash val="solid"/>
                <a:miter/>
              </a:ln>
            </p:spPr>
            <p:txBody>
              <a:bodyPr rtlCol="0" anchor="ctr"/>
              <a:lstStyle/>
              <a:p>
                <a:endParaRPr lang="zh-CN" altLang="en-US"/>
              </a:p>
            </p:txBody>
          </p:sp>
          <p:sp>
            <p:nvSpPr>
              <p:cNvPr id="137" name="任意多边形: 形状 136"/>
              <p:cNvSpPr/>
              <p:nvPr/>
            </p:nvSpPr>
            <p:spPr>
              <a:xfrm>
                <a:off x="5411914" y="1441037"/>
                <a:ext cx="715422" cy="745807"/>
              </a:xfrm>
              <a:custGeom>
                <a:avLst/>
                <a:gdLst>
                  <a:gd name="connsiteX0" fmla="*/ 0 w 715422"/>
                  <a:gd name="connsiteY0" fmla="*/ 0 h 745807"/>
                  <a:gd name="connsiteX1" fmla="*/ 715423 w 715422"/>
                  <a:gd name="connsiteY1" fmla="*/ 0 h 745807"/>
                  <a:gd name="connsiteX2" fmla="*/ 715423 w 715422"/>
                  <a:gd name="connsiteY2" fmla="*/ 745808 h 745807"/>
                  <a:gd name="connsiteX3" fmla="*/ 0 w 715422"/>
                  <a:gd name="connsiteY3" fmla="*/ 745808 h 745807"/>
                </a:gdLst>
                <a:ahLst/>
                <a:cxnLst>
                  <a:cxn ang="0">
                    <a:pos x="connsiteX0" y="connsiteY0"/>
                  </a:cxn>
                  <a:cxn ang="0">
                    <a:pos x="connsiteX1" y="connsiteY1"/>
                  </a:cxn>
                  <a:cxn ang="0">
                    <a:pos x="connsiteX2" y="connsiteY2"/>
                  </a:cxn>
                  <a:cxn ang="0">
                    <a:pos x="connsiteX3" y="connsiteY3"/>
                  </a:cxn>
                </a:cxnLst>
                <a:rect l="l" t="t" r="r" b="b"/>
                <a:pathLst>
                  <a:path w="715422" h="745807">
                    <a:moveTo>
                      <a:pt x="0" y="0"/>
                    </a:moveTo>
                    <a:lnTo>
                      <a:pt x="715423" y="0"/>
                    </a:lnTo>
                    <a:lnTo>
                      <a:pt x="715423" y="745808"/>
                    </a:lnTo>
                    <a:lnTo>
                      <a:pt x="0" y="745808"/>
                    </a:lnTo>
                    <a:close/>
                  </a:path>
                </a:pathLst>
              </a:custGeom>
              <a:solidFill>
                <a:srgbClr val="E0E0E0"/>
              </a:solidFill>
              <a:ln w="9525" cap="flat">
                <a:noFill/>
                <a:prstDash val="solid"/>
                <a:miter/>
              </a:ln>
            </p:spPr>
            <p:txBody>
              <a:bodyPr rtlCol="0" anchor="ctr"/>
              <a:lstStyle/>
              <a:p>
                <a:endParaRPr lang="zh-CN" altLang="en-US"/>
              </a:p>
            </p:txBody>
          </p:sp>
          <p:sp>
            <p:nvSpPr>
              <p:cNvPr id="138" name="任意多边形: 形状 137"/>
              <p:cNvSpPr/>
              <p:nvPr/>
            </p:nvSpPr>
            <p:spPr>
              <a:xfrm>
                <a:off x="5363432" y="1441037"/>
                <a:ext cx="715422" cy="745807"/>
              </a:xfrm>
              <a:custGeom>
                <a:avLst/>
                <a:gdLst>
                  <a:gd name="connsiteX0" fmla="*/ 0 w 715422"/>
                  <a:gd name="connsiteY0" fmla="*/ 0 h 745807"/>
                  <a:gd name="connsiteX1" fmla="*/ 715423 w 715422"/>
                  <a:gd name="connsiteY1" fmla="*/ 0 h 745807"/>
                  <a:gd name="connsiteX2" fmla="*/ 715423 w 715422"/>
                  <a:gd name="connsiteY2" fmla="*/ 745808 h 745807"/>
                  <a:gd name="connsiteX3" fmla="*/ 0 w 715422"/>
                  <a:gd name="connsiteY3" fmla="*/ 745808 h 745807"/>
                </a:gdLst>
                <a:ahLst/>
                <a:cxnLst>
                  <a:cxn ang="0">
                    <a:pos x="connsiteX0" y="connsiteY0"/>
                  </a:cxn>
                  <a:cxn ang="0">
                    <a:pos x="connsiteX1" y="connsiteY1"/>
                  </a:cxn>
                  <a:cxn ang="0">
                    <a:pos x="connsiteX2" y="connsiteY2"/>
                  </a:cxn>
                  <a:cxn ang="0">
                    <a:pos x="connsiteX3" y="connsiteY3"/>
                  </a:cxn>
                </a:cxnLst>
                <a:rect l="l" t="t" r="r" b="b"/>
                <a:pathLst>
                  <a:path w="715422" h="745807">
                    <a:moveTo>
                      <a:pt x="0" y="0"/>
                    </a:moveTo>
                    <a:lnTo>
                      <a:pt x="715423" y="0"/>
                    </a:lnTo>
                    <a:lnTo>
                      <a:pt x="715423" y="745808"/>
                    </a:lnTo>
                    <a:lnTo>
                      <a:pt x="0" y="745808"/>
                    </a:lnTo>
                    <a:close/>
                  </a:path>
                </a:pathLst>
              </a:custGeom>
              <a:solidFill>
                <a:srgbClr val="FAFAFA"/>
              </a:solidFill>
              <a:ln w="9525" cap="flat">
                <a:noFill/>
                <a:prstDash val="solid"/>
                <a:miter/>
              </a:ln>
            </p:spPr>
            <p:txBody>
              <a:bodyPr rtlCol="0" anchor="ctr"/>
              <a:lstStyle/>
              <a:p>
                <a:endParaRPr lang="zh-CN" altLang="en-US"/>
              </a:p>
            </p:txBody>
          </p:sp>
          <p:sp>
            <p:nvSpPr>
              <p:cNvPr id="139" name="任意多边形: 形状 138"/>
              <p:cNvSpPr/>
              <p:nvPr/>
            </p:nvSpPr>
            <p:spPr>
              <a:xfrm>
                <a:off x="5363241" y="1440846"/>
                <a:ext cx="715898" cy="746283"/>
              </a:xfrm>
              <a:custGeom>
                <a:avLst/>
                <a:gdLst>
                  <a:gd name="connsiteX0" fmla="*/ 715899 w 715898"/>
                  <a:gd name="connsiteY0" fmla="*/ 746284 h 746283"/>
                  <a:gd name="connsiteX1" fmla="*/ 0 w 715898"/>
                  <a:gd name="connsiteY1" fmla="*/ 746284 h 746283"/>
                  <a:gd name="connsiteX2" fmla="*/ 0 w 715898"/>
                  <a:gd name="connsiteY2" fmla="*/ 0 h 746283"/>
                  <a:gd name="connsiteX3" fmla="*/ 715899 w 715898"/>
                  <a:gd name="connsiteY3" fmla="*/ 0 h 746283"/>
                  <a:gd name="connsiteX4" fmla="*/ 476 w 715898"/>
                  <a:gd name="connsiteY4" fmla="*/ 745808 h 746283"/>
                  <a:gd name="connsiteX5" fmla="*/ 715423 w 715898"/>
                  <a:gd name="connsiteY5" fmla="*/ 745808 h 746283"/>
                  <a:gd name="connsiteX6" fmla="*/ 715423 w 715898"/>
                  <a:gd name="connsiteY6" fmla="*/ 476 h 746283"/>
                  <a:gd name="connsiteX7" fmla="*/ 476 w 715898"/>
                  <a:gd name="connsiteY7" fmla="*/ 476 h 7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898" h="746283">
                    <a:moveTo>
                      <a:pt x="715899" y="746284"/>
                    </a:moveTo>
                    <a:lnTo>
                      <a:pt x="0" y="746284"/>
                    </a:lnTo>
                    <a:lnTo>
                      <a:pt x="0" y="0"/>
                    </a:lnTo>
                    <a:lnTo>
                      <a:pt x="715899" y="0"/>
                    </a:lnTo>
                    <a:close/>
                    <a:moveTo>
                      <a:pt x="476" y="745808"/>
                    </a:moveTo>
                    <a:lnTo>
                      <a:pt x="715423" y="745808"/>
                    </a:lnTo>
                    <a:lnTo>
                      <a:pt x="715423" y="476"/>
                    </a:lnTo>
                    <a:lnTo>
                      <a:pt x="476" y="476"/>
                    </a:lnTo>
                    <a:close/>
                  </a:path>
                </a:pathLst>
              </a:custGeom>
              <a:solidFill>
                <a:srgbClr val="E0E0E0"/>
              </a:solidFill>
              <a:ln w="9525" cap="flat">
                <a:noFill/>
                <a:prstDash val="solid"/>
                <a:miter/>
              </a:ln>
            </p:spPr>
            <p:txBody>
              <a:bodyPr rtlCol="0" anchor="ctr"/>
              <a:lstStyle/>
              <a:p>
                <a:endParaRPr lang="zh-CN" altLang="en-US"/>
              </a:p>
            </p:txBody>
          </p:sp>
          <p:sp>
            <p:nvSpPr>
              <p:cNvPr id="140" name="任意多边形: 形状 139"/>
              <p:cNvSpPr/>
              <p:nvPr/>
            </p:nvSpPr>
            <p:spPr>
              <a:xfrm>
                <a:off x="5459634" y="1541335"/>
                <a:ext cx="523113" cy="545306"/>
              </a:xfrm>
              <a:custGeom>
                <a:avLst/>
                <a:gdLst>
                  <a:gd name="connsiteX0" fmla="*/ 0 w 523113"/>
                  <a:gd name="connsiteY0" fmla="*/ 0 h 545306"/>
                  <a:gd name="connsiteX1" fmla="*/ 523113 w 523113"/>
                  <a:gd name="connsiteY1" fmla="*/ 0 h 545306"/>
                  <a:gd name="connsiteX2" fmla="*/ 523113 w 523113"/>
                  <a:gd name="connsiteY2" fmla="*/ 545306 h 545306"/>
                  <a:gd name="connsiteX3" fmla="*/ 0 w 523113"/>
                  <a:gd name="connsiteY3" fmla="*/ 545306 h 545306"/>
                </a:gdLst>
                <a:ahLst/>
                <a:cxnLst>
                  <a:cxn ang="0">
                    <a:pos x="connsiteX0" y="connsiteY0"/>
                  </a:cxn>
                  <a:cxn ang="0">
                    <a:pos x="connsiteX1" y="connsiteY1"/>
                  </a:cxn>
                  <a:cxn ang="0">
                    <a:pos x="connsiteX2" y="connsiteY2"/>
                  </a:cxn>
                  <a:cxn ang="0">
                    <a:pos x="connsiteX3" y="connsiteY3"/>
                  </a:cxn>
                </a:cxnLst>
                <a:rect l="l" t="t" r="r" b="b"/>
                <a:pathLst>
                  <a:path w="523113" h="545306">
                    <a:moveTo>
                      <a:pt x="0" y="0"/>
                    </a:moveTo>
                    <a:lnTo>
                      <a:pt x="523113" y="0"/>
                    </a:lnTo>
                    <a:lnTo>
                      <a:pt x="523113" y="545306"/>
                    </a:lnTo>
                    <a:lnTo>
                      <a:pt x="0" y="545306"/>
                    </a:lnTo>
                    <a:close/>
                  </a:path>
                </a:pathLst>
              </a:custGeom>
              <a:solidFill>
                <a:srgbClr val="FFFFFF"/>
              </a:solidFill>
              <a:ln w="9525" cap="flat">
                <a:noFill/>
                <a:prstDash val="solid"/>
                <a:miter/>
              </a:ln>
            </p:spPr>
            <p:txBody>
              <a:bodyPr rtlCol="0" anchor="ctr"/>
              <a:lstStyle/>
              <a:p>
                <a:endParaRPr lang="zh-CN" altLang="en-US"/>
              </a:p>
            </p:txBody>
          </p:sp>
          <p:sp>
            <p:nvSpPr>
              <p:cNvPr id="141" name="任意多边形: 形状 140"/>
              <p:cNvSpPr/>
              <p:nvPr/>
            </p:nvSpPr>
            <p:spPr>
              <a:xfrm>
                <a:off x="5364194" y="2090261"/>
                <a:ext cx="95440" cy="94011"/>
              </a:xfrm>
              <a:custGeom>
                <a:avLst/>
                <a:gdLst>
                  <a:gd name="connsiteX0" fmla="*/ 95441 w 95440"/>
                  <a:gd name="connsiteY0" fmla="*/ 0 h 94011"/>
                  <a:gd name="connsiteX1" fmla="*/ 82582 w 95440"/>
                  <a:gd name="connsiteY1" fmla="*/ 14954 h 94011"/>
                  <a:gd name="connsiteX2" fmla="*/ 49244 w 95440"/>
                  <a:gd name="connsiteY2" fmla="*/ 48673 h 94011"/>
                  <a:gd name="connsiteX3" fmla="*/ 15145 w 95440"/>
                  <a:gd name="connsiteY3" fmla="*/ 81439 h 94011"/>
                  <a:gd name="connsiteX4" fmla="*/ 0 w 95440"/>
                  <a:gd name="connsiteY4" fmla="*/ 94012 h 94011"/>
                  <a:gd name="connsiteX5" fmla="*/ 12859 w 95440"/>
                  <a:gd name="connsiteY5" fmla="*/ 79058 h 94011"/>
                  <a:gd name="connsiteX6" fmla="*/ 46196 w 95440"/>
                  <a:gd name="connsiteY6" fmla="*/ 45339 h 94011"/>
                  <a:gd name="connsiteX7" fmla="*/ 80391 w 95440"/>
                  <a:gd name="connsiteY7" fmla="*/ 12478 h 94011"/>
                  <a:gd name="connsiteX8" fmla="*/ 95441 w 95440"/>
                  <a:gd name="connsiteY8" fmla="*/ 0 h 94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440" h="94011">
                    <a:moveTo>
                      <a:pt x="95441" y="0"/>
                    </a:moveTo>
                    <a:cubicBezTo>
                      <a:pt x="91726" y="5449"/>
                      <a:pt x="87413" y="10465"/>
                      <a:pt x="82582" y="14954"/>
                    </a:cubicBezTo>
                    <a:cubicBezTo>
                      <a:pt x="74200" y="23813"/>
                      <a:pt x="62484" y="35719"/>
                      <a:pt x="49244" y="48673"/>
                    </a:cubicBezTo>
                    <a:cubicBezTo>
                      <a:pt x="36004" y="61627"/>
                      <a:pt x="24003" y="73247"/>
                      <a:pt x="15145" y="81439"/>
                    </a:cubicBezTo>
                    <a:cubicBezTo>
                      <a:pt x="10622" y="86225"/>
                      <a:pt x="5537" y="90447"/>
                      <a:pt x="0" y="94012"/>
                    </a:cubicBezTo>
                    <a:cubicBezTo>
                      <a:pt x="3668" y="88527"/>
                      <a:pt x="7986" y="83506"/>
                      <a:pt x="12859" y="79058"/>
                    </a:cubicBezTo>
                    <a:cubicBezTo>
                      <a:pt x="21146" y="70295"/>
                      <a:pt x="32957" y="58293"/>
                      <a:pt x="46196" y="45339"/>
                    </a:cubicBezTo>
                    <a:cubicBezTo>
                      <a:pt x="59436" y="32385"/>
                      <a:pt x="71438" y="20765"/>
                      <a:pt x="80391" y="12478"/>
                    </a:cubicBezTo>
                    <a:cubicBezTo>
                      <a:pt x="84901" y="7743"/>
                      <a:pt x="89952" y="3555"/>
                      <a:pt x="95441" y="0"/>
                    </a:cubicBezTo>
                    <a:close/>
                  </a:path>
                </a:pathLst>
              </a:custGeom>
              <a:solidFill>
                <a:srgbClr val="E0E0E0"/>
              </a:solidFill>
              <a:ln w="9525" cap="flat">
                <a:noFill/>
                <a:prstDash val="solid"/>
                <a:miter/>
              </a:ln>
            </p:spPr>
            <p:txBody>
              <a:bodyPr rtlCol="0" anchor="ctr"/>
              <a:lstStyle/>
              <a:p>
                <a:endParaRPr lang="zh-CN" altLang="en-US"/>
              </a:p>
            </p:txBody>
          </p:sp>
          <p:sp>
            <p:nvSpPr>
              <p:cNvPr id="142" name="任意多边形: 形状 141"/>
              <p:cNvSpPr/>
              <p:nvPr/>
            </p:nvSpPr>
            <p:spPr>
              <a:xfrm>
                <a:off x="5982747" y="2088927"/>
                <a:ext cx="94011" cy="95440"/>
              </a:xfrm>
              <a:custGeom>
                <a:avLst/>
                <a:gdLst>
                  <a:gd name="connsiteX0" fmla="*/ 0 w 94011"/>
                  <a:gd name="connsiteY0" fmla="*/ 0 h 95440"/>
                  <a:gd name="connsiteX1" fmla="*/ 15050 w 94011"/>
                  <a:gd name="connsiteY1" fmla="*/ 12859 h 95440"/>
                  <a:gd name="connsiteX2" fmla="*/ 48768 w 94011"/>
                  <a:gd name="connsiteY2" fmla="*/ 46101 h 95440"/>
                  <a:gd name="connsiteX3" fmla="*/ 81439 w 94011"/>
                  <a:gd name="connsiteY3" fmla="*/ 80296 h 95440"/>
                  <a:gd name="connsiteX4" fmla="*/ 94012 w 94011"/>
                  <a:gd name="connsiteY4" fmla="*/ 95440 h 95440"/>
                  <a:gd name="connsiteX5" fmla="*/ 79058 w 94011"/>
                  <a:gd name="connsiteY5" fmla="*/ 82582 h 95440"/>
                  <a:gd name="connsiteX6" fmla="*/ 45339 w 94011"/>
                  <a:gd name="connsiteY6" fmla="*/ 49244 h 95440"/>
                  <a:gd name="connsiteX7" fmla="*/ 12573 w 94011"/>
                  <a:gd name="connsiteY7" fmla="*/ 15050 h 95440"/>
                  <a:gd name="connsiteX8" fmla="*/ 0 w 94011"/>
                  <a:gd name="connsiteY8" fmla="*/ 0 h 9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11" h="95440">
                    <a:moveTo>
                      <a:pt x="0" y="0"/>
                    </a:moveTo>
                    <a:cubicBezTo>
                      <a:pt x="5470" y="3725"/>
                      <a:pt x="10517" y="8037"/>
                      <a:pt x="15050" y="12859"/>
                    </a:cubicBezTo>
                    <a:cubicBezTo>
                      <a:pt x="23813" y="21241"/>
                      <a:pt x="35719" y="32956"/>
                      <a:pt x="48768" y="46101"/>
                    </a:cubicBezTo>
                    <a:cubicBezTo>
                      <a:pt x="61817" y="59246"/>
                      <a:pt x="73247" y="71438"/>
                      <a:pt x="81439" y="80296"/>
                    </a:cubicBezTo>
                    <a:cubicBezTo>
                      <a:pt x="86225" y="84818"/>
                      <a:pt x="90447" y="89904"/>
                      <a:pt x="94012" y="95440"/>
                    </a:cubicBezTo>
                    <a:cubicBezTo>
                      <a:pt x="88528" y="91772"/>
                      <a:pt x="83506" y="87455"/>
                      <a:pt x="79058" y="82582"/>
                    </a:cubicBezTo>
                    <a:cubicBezTo>
                      <a:pt x="70295" y="74200"/>
                      <a:pt x="58293" y="62484"/>
                      <a:pt x="45339" y="49244"/>
                    </a:cubicBezTo>
                    <a:cubicBezTo>
                      <a:pt x="32385" y="36004"/>
                      <a:pt x="20765" y="24003"/>
                      <a:pt x="12573" y="15050"/>
                    </a:cubicBezTo>
                    <a:cubicBezTo>
                      <a:pt x="7795" y="10554"/>
                      <a:pt x="3574" y="5501"/>
                      <a:pt x="0" y="0"/>
                    </a:cubicBezTo>
                    <a:close/>
                  </a:path>
                </a:pathLst>
              </a:custGeom>
              <a:solidFill>
                <a:srgbClr val="E0E0E0"/>
              </a:solidFill>
              <a:ln w="9525" cap="flat">
                <a:noFill/>
                <a:prstDash val="solid"/>
                <a:miter/>
              </a:ln>
            </p:spPr>
            <p:txBody>
              <a:bodyPr rtlCol="0" anchor="ctr"/>
              <a:lstStyle/>
              <a:p>
                <a:endParaRPr lang="zh-CN" altLang="en-US"/>
              </a:p>
            </p:txBody>
          </p:sp>
          <p:sp>
            <p:nvSpPr>
              <p:cNvPr id="143" name="任意多边形: 形状 142"/>
              <p:cNvSpPr/>
              <p:nvPr/>
            </p:nvSpPr>
            <p:spPr>
              <a:xfrm>
                <a:off x="5981700" y="1448752"/>
                <a:ext cx="95250" cy="94297"/>
              </a:xfrm>
              <a:custGeom>
                <a:avLst/>
                <a:gdLst>
                  <a:gd name="connsiteX0" fmla="*/ 0 w 95250"/>
                  <a:gd name="connsiteY0" fmla="*/ 94297 h 94297"/>
                  <a:gd name="connsiteX1" fmla="*/ 12954 w 95250"/>
                  <a:gd name="connsiteY1" fmla="*/ 79343 h 94297"/>
                  <a:gd name="connsiteX2" fmla="*/ 46196 w 95250"/>
                  <a:gd name="connsiteY2" fmla="*/ 45625 h 94297"/>
                  <a:gd name="connsiteX3" fmla="*/ 80296 w 95250"/>
                  <a:gd name="connsiteY3" fmla="*/ 12859 h 94297"/>
                  <a:gd name="connsiteX4" fmla="*/ 95250 w 95250"/>
                  <a:gd name="connsiteY4" fmla="*/ 0 h 94297"/>
                  <a:gd name="connsiteX5" fmla="*/ 82391 w 95250"/>
                  <a:gd name="connsiteY5" fmla="*/ 14954 h 94297"/>
                  <a:gd name="connsiteX6" fmla="*/ 49054 w 95250"/>
                  <a:gd name="connsiteY6" fmla="*/ 48768 h 94297"/>
                  <a:gd name="connsiteX7" fmla="*/ 14859 w 95250"/>
                  <a:gd name="connsiteY7" fmla="*/ 81534 h 94297"/>
                  <a:gd name="connsiteX8" fmla="*/ 0 w 95250"/>
                  <a:gd name="connsiteY8" fmla="*/ 94297 h 9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94297">
                    <a:moveTo>
                      <a:pt x="0" y="94297"/>
                    </a:moveTo>
                    <a:cubicBezTo>
                      <a:pt x="3734" y="88835"/>
                      <a:pt x="8080" y="83818"/>
                      <a:pt x="12954" y="79343"/>
                    </a:cubicBezTo>
                    <a:cubicBezTo>
                      <a:pt x="21241" y="70485"/>
                      <a:pt x="32957" y="58579"/>
                      <a:pt x="46196" y="45625"/>
                    </a:cubicBezTo>
                    <a:cubicBezTo>
                      <a:pt x="59436" y="32671"/>
                      <a:pt x="71438" y="21050"/>
                      <a:pt x="80296" y="12859"/>
                    </a:cubicBezTo>
                    <a:cubicBezTo>
                      <a:pt x="84742" y="7984"/>
                      <a:pt x="89764" y="3666"/>
                      <a:pt x="95250" y="0"/>
                    </a:cubicBezTo>
                    <a:cubicBezTo>
                      <a:pt x="91582" y="5484"/>
                      <a:pt x="87264" y="10506"/>
                      <a:pt x="82391" y="14954"/>
                    </a:cubicBezTo>
                    <a:cubicBezTo>
                      <a:pt x="74104" y="23812"/>
                      <a:pt x="62293" y="35719"/>
                      <a:pt x="49054" y="48768"/>
                    </a:cubicBezTo>
                    <a:cubicBezTo>
                      <a:pt x="35814" y="61817"/>
                      <a:pt x="23813" y="73342"/>
                      <a:pt x="14859" y="81534"/>
                    </a:cubicBezTo>
                    <a:cubicBezTo>
                      <a:pt x="10424" y="86357"/>
                      <a:pt x="5437" y="90641"/>
                      <a:pt x="0" y="94297"/>
                    </a:cubicBezTo>
                    <a:close/>
                  </a:path>
                </a:pathLst>
              </a:custGeom>
              <a:solidFill>
                <a:srgbClr val="E0E0E0"/>
              </a:solidFill>
              <a:ln w="9525" cap="flat">
                <a:noFill/>
                <a:prstDash val="solid"/>
                <a:miter/>
              </a:ln>
            </p:spPr>
            <p:txBody>
              <a:bodyPr rtlCol="0" anchor="ctr"/>
              <a:lstStyle/>
              <a:p>
                <a:endParaRPr lang="zh-CN" altLang="en-US"/>
              </a:p>
            </p:txBody>
          </p:sp>
          <p:sp>
            <p:nvSpPr>
              <p:cNvPr id="144" name="任意多边形: 形状 143"/>
              <p:cNvSpPr/>
              <p:nvPr/>
            </p:nvSpPr>
            <p:spPr>
              <a:xfrm>
                <a:off x="5363813" y="1448657"/>
                <a:ext cx="94011" cy="95440"/>
              </a:xfrm>
              <a:custGeom>
                <a:avLst/>
                <a:gdLst>
                  <a:gd name="connsiteX0" fmla="*/ 94012 w 94011"/>
                  <a:gd name="connsiteY0" fmla="*/ 95441 h 95440"/>
                  <a:gd name="connsiteX1" fmla="*/ 78962 w 94011"/>
                  <a:gd name="connsiteY1" fmla="*/ 82582 h 95440"/>
                  <a:gd name="connsiteX2" fmla="*/ 45339 w 94011"/>
                  <a:gd name="connsiteY2" fmla="*/ 49340 h 95440"/>
                  <a:gd name="connsiteX3" fmla="*/ 12573 w 94011"/>
                  <a:gd name="connsiteY3" fmla="*/ 15145 h 95440"/>
                  <a:gd name="connsiteX4" fmla="*/ 0 w 94011"/>
                  <a:gd name="connsiteY4" fmla="*/ 0 h 95440"/>
                  <a:gd name="connsiteX5" fmla="*/ 14954 w 94011"/>
                  <a:gd name="connsiteY5" fmla="*/ 12859 h 95440"/>
                  <a:gd name="connsiteX6" fmla="*/ 48673 w 94011"/>
                  <a:gd name="connsiteY6" fmla="*/ 46196 h 95440"/>
                  <a:gd name="connsiteX7" fmla="*/ 81534 w 94011"/>
                  <a:gd name="connsiteY7" fmla="*/ 80391 h 95440"/>
                  <a:gd name="connsiteX8" fmla="*/ 94012 w 94011"/>
                  <a:gd name="connsiteY8" fmla="*/ 95441 h 9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11" h="95440">
                    <a:moveTo>
                      <a:pt x="94012" y="95441"/>
                    </a:moveTo>
                    <a:cubicBezTo>
                      <a:pt x="88484" y="91791"/>
                      <a:pt x="83429" y="87472"/>
                      <a:pt x="78962" y="82582"/>
                    </a:cubicBezTo>
                    <a:cubicBezTo>
                      <a:pt x="70199" y="74200"/>
                      <a:pt x="58293" y="62484"/>
                      <a:pt x="45339" y="49340"/>
                    </a:cubicBezTo>
                    <a:cubicBezTo>
                      <a:pt x="32385" y="36195"/>
                      <a:pt x="20765" y="24098"/>
                      <a:pt x="12573" y="15145"/>
                    </a:cubicBezTo>
                    <a:cubicBezTo>
                      <a:pt x="7787" y="10622"/>
                      <a:pt x="3565" y="5537"/>
                      <a:pt x="0" y="0"/>
                    </a:cubicBezTo>
                    <a:cubicBezTo>
                      <a:pt x="5484" y="3668"/>
                      <a:pt x="10506" y="7986"/>
                      <a:pt x="14954" y="12859"/>
                    </a:cubicBezTo>
                    <a:cubicBezTo>
                      <a:pt x="23717" y="21241"/>
                      <a:pt x="35719" y="32956"/>
                      <a:pt x="48673" y="46196"/>
                    </a:cubicBezTo>
                    <a:cubicBezTo>
                      <a:pt x="61627" y="59436"/>
                      <a:pt x="73247" y="71533"/>
                      <a:pt x="81534" y="80391"/>
                    </a:cubicBezTo>
                    <a:cubicBezTo>
                      <a:pt x="86269" y="84901"/>
                      <a:pt x="90457" y="89952"/>
                      <a:pt x="94012" y="95441"/>
                    </a:cubicBezTo>
                    <a:close/>
                  </a:path>
                </a:pathLst>
              </a:custGeom>
              <a:solidFill>
                <a:srgbClr val="E0E0E0"/>
              </a:solidFill>
              <a:ln w="9525" cap="flat">
                <a:noFill/>
                <a:prstDash val="solid"/>
                <a:miter/>
              </a:ln>
            </p:spPr>
            <p:txBody>
              <a:bodyPr rtlCol="0" anchor="ctr"/>
              <a:lstStyle/>
              <a:p>
                <a:endParaRPr lang="zh-CN" altLang="en-US"/>
              </a:p>
            </p:txBody>
          </p:sp>
          <p:sp>
            <p:nvSpPr>
              <p:cNvPr id="145" name="任意多边形: 形状 144"/>
              <p:cNvSpPr/>
              <p:nvPr/>
            </p:nvSpPr>
            <p:spPr>
              <a:xfrm>
                <a:off x="5457825" y="1537430"/>
                <a:ext cx="525970" cy="549592"/>
              </a:xfrm>
              <a:custGeom>
                <a:avLst/>
                <a:gdLst>
                  <a:gd name="connsiteX0" fmla="*/ 523875 w 525970"/>
                  <a:gd name="connsiteY0" fmla="*/ 549212 h 549592"/>
                  <a:gd name="connsiteX1" fmla="*/ 523875 w 525970"/>
                  <a:gd name="connsiteY1" fmla="*/ 546545 h 549592"/>
                  <a:gd name="connsiteX2" fmla="*/ 523875 w 525970"/>
                  <a:gd name="connsiteY2" fmla="*/ 538925 h 549592"/>
                  <a:gd name="connsiteX3" fmla="*/ 523875 w 525970"/>
                  <a:gd name="connsiteY3" fmla="*/ 509492 h 549592"/>
                  <a:gd name="connsiteX4" fmla="*/ 523875 w 525970"/>
                  <a:gd name="connsiteY4" fmla="*/ 398336 h 549592"/>
                  <a:gd name="connsiteX5" fmla="*/ 522827 w 525970"/>
                  <a:gd name="connsiteY5" fmla="*/ 3905 h 549592"/>
                  <a:gd name="connsiteX6" fmla="*/ 523875 w 525970"/>
                  <a:gd name="connsiteY6" fmla="*/ 5620 h 549592"/>
                  <a:gd name="connsiteX7" fmla="*/ 2286 w 525970"/>
                  <a:gd name="connsiteY7" fmla="*/ 5620 h 549592"/>
                  <a:gd name="connsiteX8" fmla="*/ 2286 w 525970"/>
                  <a:gd name="connsiteY8" fmla="*/ 5620 h 549592"/>
                  <a:gd name="connsiteX9" fmla="*/ 4572 w 525970"/>
                  <a:gd name="connsiteY9" fmla="*/ 3334 h 549592"/>
                  <a:gd name="connsiteX10" fmla="*/ 4572 w 525970"/>
                  <a:gd name="connsiteY10" fmla="*/ 548640 h 549592"/>
                  <a:gd name="connsiteX11" fmla="*/ 2572 w 525970"/>
                  <a:gd name="connsiteY11" fmla="*/ 546640 h 549592"/>
                  <a:gd name="connsiteX12" fmla="*/ 380333 w 525970"/>
                  <a:gd name="connsiteY12" fmla="*/ 547688 h 549592"/>
                  <a:gd name="connsiteX13" fmla="*/ 485775 w 525970"/>
                  <a:gd name="connsiteY13" fmla="*/ 548545 h 549592"/>
                  <a:gd name="connsiteX14" fmla="*/ 513779 w 525970"/>
                  <a:gd name="connsiteY14" fmla="*/ 548545 h 549592"/>
                  <a:gd name="connsiteX15" fmla="*/ 521017 w 525970"/>
                  <a:gd name="connsiteY15" fmla="*/ 548545 h 549592"/>
                  <a:gd name="connsiteX16" fmla="*/ 514350 w 525970"/>
                  <a:gd name="connsiteY16" fmla="*/ 548545 h 549592"/>
                  <a:gd name="connsiteX17" fmla="*/ 486632 w 525970"/>
                  <a:gd name="connsiteY17" fmla="*/ 548545 h 549592"/>
                  <a:gd name="connsiteX18" fmla="*/ 381000 w 525970"/>
                  <a:gd name="connsiteY18" fmla="*/ 548545 h 549592"/>
                  <a:gd name="connsiteX19" fmla="*/ 2000 w 525970"/>
                  <a:gd name="connsiteY19" fmla="*/ 549593 h 549592"/>
                  <a:gd name="connsiteX20" fmla="*/ 0 w 525970"/>
                  <a:gd name="connsiteY20" fmla="*/ 549593 h 549592"/>
                  <a:gd name="connsiteX21" fmla="*/ 0 w 525970"/>
                  <a:gd name="connsiteY21" fmla="*/ 547592 h 549592"/>
                  <a:gd name="connsiteX22" fmla="*/ 0 w 525970"/>
                  <a:gd name="connsiteY22" fmla="*/ 2286 h 549592"/>
                  <a:gd name="connsiteX23" fmla="*/ 0 w 525970"/>
                  <a:gd name="connsiteY23" fmla="*/ 0 h 549592"/>
                  <a:gd name="connsiteX24" fmla="*/ 2381 w 525970"/>
                  <a:gd name="connsiteY24" fmla="*/ 0 h 549592"/>
                  <a:gd name="connsiteX25" fmla="*/ 523970 w 525970"/>
                  <a:gd name="connsiteY25" fmla="*/ 0 h 549592"/>
                  <a:gd name="connsiteX26" fmla="*/ 525971 w 525970"/>
                  <a:gd name="connsiteY26" fmla="*/ 0 h 549592"/>
                  <a:gd name="connsiteX27" fmla="*/ 525971 w 525970"/>
                  <a:gd name="connsiteY27" fmla="*/ 2000 h 549592"/>
                  <a:gd name="connsiteX28" fmla="*/ 524923 w 525970"/>
                  <a:gd name="connsiteY28" fmla="*/ 397764 h 549592"/>
                  <a:gd name="connsiteX29" fmla="*/ 524447 w 525970"/>
                  <a:gd name="connsiteY29" fmla="*/ 508445 h 549592"/>
                  <a:gd name="connsiteX30" fmla="*/ 524447 w 525970"/>
                  <a:gd name="connsiteY30" fmla="*/ 537496 h 549592"/>
                  <a:gd name="connsiteX31" fmla="*/ 524447 w 525970"/>
                  <a:gd name="connsiteY31" fmla="*/ 544830 h 549592"/>
                  <a:gd name="connsiteX32" fmla="*/ 523875 w 525970"/>
                  <a:gd name="connsiteY32" fmla="*/ 549212 h 54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25970" h="549592">
                    <a:moveTo>
                      <a:pt x="523875" y="549212"/>
                    </a:moveTo>
                    <a:cubicBezTo>
                      <a:pt x="523875" y="549212"/>
                      <a:pt x="523875" y="548259"/>
                      <a:pt x="523875" y="546545"/>
                    </a:cubicBezTo>
                    <a:cubicBezTo>
                      <a:pt x="523875" y="544830"/>
                      <a:pt x="523875" y="542163"/>
                      <a:pt x="523875" y="538925"/>
                    </a:cubicBezTo>
                    <a:cubicBezTo>
                      <a:pt x="523875" y="532067"/>
                      <a:pt x="523875" y="522256"/>
                      <a:pt x="523875" y="509492"/>
                    </a:cubicBezTo>
                    <a:cubicBezTo>
                      <a:pt x="523875" y="483680"/>
                      <a:pt x="523875" y="446056"/>
                      <a:pt x="523875" y="398336"/>
                    </a:cubicBezTo>
                    <a:cubicBezTo>
                      <a:pt x="523875" y="303086"/>
                      <a:pt x="523208" y="166783"/>
                      <a:pt x="522827" y="3905"/>
                    </a:cubicBezTo>
                    <a:lnTo>
                      <a:pt x="523875" y="5620"/>
                    </a:lnTo>
                    <a:lnTo>
                      <a:pt x="2286" y="5620"/>
                    </a:lnTo>
                    <a:lnTo>
                      <a:pt x="2286" y="5620"/>
                    </a:lnTo>
                    <a:lnTo>
                      <a:pt x="4572" y="3334"/>
                    </a:lnTo>
                    <a:cubicBezTo>
                      <a:pt x="4572" y="203359"/>
                      <a:pt x="4572" y="390716"/>
                      <a:pt x="4572" y="548640"/>
                    </a:cubicBezTo>
                    <a:lnTo>
                      <a:pt x="2572" y="546640"/>
                    </a:lnTo>
                    <a:lnTo>
                      <a:pt x="380333" y="547688"/>
                    </a:lnTo>
                    <a:lnTo>
                      <a:pt x="485775" y="548545"/>
                    </a:lnTo>
                    <a:lnTo>
                      <a:pt x="513779" y="548545"/>
                    </a:lnTo>
                    <a:lnTo>
                      <a:pt x="521017" y="548545"/>
                    </a:lnTo>
                    <a:lnTo>
                      <a:pt x="514350" y="548545"/>
                    </a:lnTo>
                    <a:lnTo>
                      <a:pt x="486632" y="548545"/>
                    </a:lnTo>
                    <a:lnTo>
                      <a:pt x="381000" y="548545"/>
                    </a:lnTo>
                    <a:lnTo>
                      <a:pt x="2000" y="549593"/>
                    </a:lnTo>
                    <a:lnTo>
                      <a:pt x="0" y="549593"/>
                    </a:lnTo>
                    <a:lnTo>
                      <a:pt x="0" y="547592"/>
                    </a:lnTo>
                    <a:cubicBezTo>
                      <a:pt x="0" y="389668"/>
                      <a:pt x="0" y="202406"/>
                      <a:pt x="0" y="2286"/>
                    </a:cubicBezTo>
                    <a:lnTo>
                      <a:pt x="0" y="0"/>
                    </a:lnTo>
                    <a:lnTo>
                      <a:pt x="2381" y="0"/>
                    </a:lnTo>
                    <a:lnTo>
                      <a:pt x="523970" y="0"/>
                    </a:lnTo>
                    <a:lnTo>
                      <a:pt x="525971" y="0"/>
                    </a:lnTo>
                    <a:lnTo>
                      <a:pt x="525971" y="2000"/>
                    </a:lnTo>
                    <a:cubicBezTo>
                      <a:pt x="525971" y="165449"/>
                      <a:pt x="525209" y="301943"/>
                      <a:pt x="524923" y="397764"/>
                    </a:cubicBezTo>
                    <a:cubicBezTo>
                      <a:pt x="524923" y="445389"/>
                      <a:pt x="524923" y="482727"/>
                      <a:pt x="524447" y="508445"/>
                    </a:cubicBezTo>
                    <a:cubicBezTo>
                      <a:pt x="524447" y="521018"/>
                      <a:pt x="524447" y="530733"/>
                      <a:pt x="524447" y="537496"/>
                    </a:cubicBezTo>
                    <a:cubicBezTo>
                      <a:pt x="524447" y="540639"/>
                      <a:pt x="524447" y="543020"/>
                      <a:pt x="524447" y="544830"/>
                    </a:cubicBezTo>
                    <a:cubicBezTo>
                      <a:pt x="524399" y="546306"/>
                      <a:pt x="524207" y="547773"/>
                      <a:pt x="523875" y="549212"/>
                    </a:cubicBezTo>
                    <a:close/>
                  </a:path>
                </a:pathLst>
              </a:custGeom>
              <a:solidFill>
                <a:srgbClr val="E0E0E0"/>
              </a:solidFill>
              <a:ln w="9525" cap="flat">
                <a:noFill/>
                <a:prstDash val="solid"/>
                <a:miter/>
              </a:ln>
            </p:spPr>
            <p:txBody>
              <a:bodyPr rtlCol="0" anchor="ctr"/>
              <a:lstStyle/>
              <a:p>
                <a:endParaRPr lang="zh-CN" altLang="en-US"/>
              </a:p>
            </p:txBody>
          </p:sp>
          <p:sp>
            <p:nvSpPr>
              <p:cNvPr id="146" name="任意多边形: 形状 145"/>
              <p:cNvSpPr/>
              <p:nvPr/>
            </p:nvSpPr>
            <p:spPr>
              <a:xfrm>
                <a:off x="5633942" y="1726692"/>
                <a:ext cx="174593" cy="174593"/>
              </a:xfrm>
              <a:custGeom>
                <a:avLst/>
                <a:gdLst>
                  <a:gd name="connsiteX0" fmla="*/ 0 w 174593"/>
                  <a:gd name="connsiteY0" fmla="*/ 0 h 174593"/>
                  <a:gd name="connsiteX1" fmla="*/ 174593 w 174593"/>
                  <a:gd name="connsiteY1" fmla="*/ 0 h 174593"/>
                  <a:gd name="connsiteX2" fmla="*/ 174593 w 174593"/>
                  <a:gd name="connsiteY2" fmla="*/ 174593 h 174593"/>
                  <a:gd name="connsiteX3" fmla="*/ 0 w 174593"/>
                  <a:gd name="connsiteY3" fmla="*/ 174593 h 174593"/>
                </a:gdLst>
                <a:ahLst/>
                <a:cxnLst>
                  <a:cxn ang="0">
                    <a:pos x="connsiteX0" y="connsiteY0"/>
                  </a:cxn>
                  <a:cxn ang="0">
                    <a:pos x="connsiteX1" y="connsiteY1"/>
                  </a:cxn>
                  <a:cxn ang="0">
                    <a:pos x="connsiteX2" y="connsiteY2"/>
                  </a:cxn>
                  <a:cxn ang="0">
                    <a:pos x="connsiteX3" y="connsiteY3"/>
                  </a:cxn>
                </a:cxnLst>
                <a:rect l="l" t="t" r="r" b="b"/>
                <a:pathLst>
                  <a:path w="174593" h="174593">
                    <a:moveTo>
                      <a:pt x="0" y="0"/>
                    </a:moveTo>
                    <a:lnTo>
                      <a:pt x="174593" y="0"/>
                    </a:lnTo>
                    <a:lnTo>
                      <a:pt x="174593" y="174593"/>
                    </a:lnTo>
                    <a:lnTo>
                      <a:pt x="0" y="174593"/>
                    </a:lnTo>
                    <a:close/>
                  </a:path>
                </a:pathLst>
              </a:custGeom>
              <a:solidFill>
                <a:srgbClr val="EBEBEB"/>
              </a:solidFill>
              <a:ln w="9525" cap="flat">
                <a:noFill/>
                <a:prstDash val="solid"/>
                <a:miter/>
              </a:ln>
            </p:spPr>
            <p:txBody>
              <a:bodyPr rtlCol="0" anchor="ctr"/>
              <a:lstStyle/>
              <a:p>
                <a:endParaRPr lang="zh-CN" altLang="en-US"/>
              </a:p>
            </p:txBody>
          </p:sp>
          <p:sp>
            <p:nvSpPr>
              <p:cNvPr id="147" name="任意多边形: 形状 146"/>
              <p:cNvSpPr/>
              <p:nvPr/>
            </p:nvSpPr>
            <p:spPr>
              <a:xfrm>
                <a:off x="5038133" y="4433601"/>
                <a:ext cx="656007" cy="377381"/>
              </a:xfrm>
              <a:custGeom>
                <a:avLst/>
                <a:gdLst>
                  <a:gd name="connsiteX0" fmla="*/ 21 w 656007"/>
                  <a:gd name="connsiteY0" fmla="*/ 23146 h 377381"/>
                  <a:gd name="connsiteX1" fmla="*/ 17928 w 656007"/>
                  <a:gd name="connsiteY1" fmla="*/ 352044 h 377381"/>
                  <a:gd name="connsiteX2" fmla="*/ 39930 w 656007"/>
                  <a:gd name="connsiteY2" fmla="*/ 373094 h 377381"/>
                  <a:gd name="connsiteX3" fmla="*/ 631718 w 656007"/>
                  <a:gd name="connsiteY3" fmla="*/ 377381 h 377381"/>
                  <a:gd name="connsiteX4" fmla="*/ 654102 w 656007"/>
                  <a:gd name="connsiteY4" fmla="*/ 355380 h 377381"/>
                  <a:gd name="connsiteX5" fmla="*/ 654102 w 656007"/>
                  <a:gd name="connsiteY5" fmla="*/ 355378 h 377381"/>
                  <a:gd name="connsiteX6" fmla="*/ 656007 w 656007"/>
                  <a:gd name="connsiteY6" fmla="*/ 99346 h 377381"/>
                  <a:gd name="connsiteX7" fmla="*/ 633814 w 656007"/>
                  <a:gd name="connsiteY7" fmla="*/ 76962 h 377381"/>
                  <a:gd name="connsiteX8" fmla="*/ 633814 w 656007"/>
                  <a:gd name="connsiteY8" fmla="*/ 76962 h 377381"/>
                  <a:gd name="connsiteX9" fmla="*/ 269768 w 656007"/>
                  <a:gd name="connsiteY9" fmla="*/ 76962 h 377381"/>
                  <a:gd name="connsiteX10" fmla="*/ 254147 w 656007"/>
                  <a:gd name="connsiteY10" fmla="*/ 70390 h 377381"/>
                  <a:gd name="connsiteX11" fmla="*/ 191283 w 656007"/>
                  <a:gd name="connsiteY11" fmla="*/ 7620 h 377381"/>
                  <a:gd name="connsiteX12" fmla="*/ 175757 w 656007"/>
                  <a:gd name="connsiteY12" fmla="*/ 1143 h 377381"/>
                  <a:gd name="connsiteX13" fmla="*/ 22309 w 656007"/>
                  <a:gd name="connsiteY13" fmla="*/ 0 h 377381"/>
                  <a:gd name="connsiteX14" fmla="*/ 0 w 656007"/>
                  <a:gd name="connsiteY14" fmla="*/ 22077 h 377381"/>
                  <a:gd name="connsiteX15" fmla="*/ 21 w 656007"/>
                  <a:gd name="connsiteY15" fmla="*/ 23146 h 37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6007" h="377381">
                    <a:moveTo>
                      <a:pt x="21" y="23146"/>
                    </a:moveTo>
                    <a:lnTo>
                      <a:pt x="17928" y="352044"/>
                    </a:lnTo>
                    <a:cubicBezTo>
                      <a:pt x="18532" y="363780"/>
                      <a:pt x="28180" y="373009"/>
                      <a:pt x="39930" y="373094"/>
                    </a:cubicBezTo>
                    <a:lnTo>
                      <a:pt x="631718" y="377381"/>
                    </a:lnTo>
                    <a:cubicBezTo>
                      <a:pt x="643975" y="377486"/>
                      <a:pt x="653997" y="367636"/>
                      <a:pt x="654102" y="355380"/>
                    </a:cubicBezTo>
                    <a:cubicBezTo>
                      <a:pt x="654102" y="355379"/>
                      <a:pt x="654102" y="355379"/>
                      <a:pt x="654102" y="355378"/>
                    </a:cubicBezTo>
                    <a:lnTo>
                      <a:pt x="656007" y="99346"/>
                    </a:lnTo>
                    <a:cubicBezTo>
                      <a:pt x="656060" y="87037"/>
                      <a:pt x="646124" y="77015"/>
                      <a:pt x="633814" y="76962"/>
                    </a:cubicBezTo>
                    <a:cubicBezTo>
                      <a:pt x="633814" y="76962"/>
                      <a:pt x="633814" y="76962"/>
                      <a:pt x="633814" y="76962"/>
                    </a:cubicBezTo>
                    <a:lnTo>
                      <a:pt x="269768" y="76962"/>
                    </a:lnTo>
                    <a:cubicBezTo>
                      <a:pt x="263893" y="76945"/>
                      <a:pt x="258268" y="74579"/>
                      <a:pt x="254147" y="70390"/>
                    </a:cubicBezTo>
                    <a:lnTo>
                      <a:pt x="191283" y="7620"/>
                    </a:lnTo>
                    <a:cubicBezTo>
                      <a:pt x="187141" y="3533"/>
                      <a:pt x="181575" y="1211"/>
                      <a:pt x="175757" y="1143"/>
                    </a:cubicBezTo>
                    <a:lnTo>
                      <a:pt x="22309" y="0"/>
                    </a:lnTo>
                    <a:cubicBezTo>
                      <a:pt x="10052" y="-64"/>
                      <a:pt x="64" y="9821"/>
                      <a:pt x="0" y="22077"/>
                    </a:cubicBezTo>
                    <a:cubicBezTo>
                      <a:pt x="-2" y="22434"/>
                      <a:pt x="5" y="22790"/>
                      <a:pt x="21" y="23146"/>
                    </a:cubicBezTo>
                    <a:close/>
                  </a:path>
                </a:pathLst>
              </a:custGeom>
              <a:solidFill>
                <a:srgbClr val="EBEBEB"/>
              </a:solidFill>
              <a:ln w="9525" cap="flat">
                <a:noFill/>
                <a:prstDash val="solid"/>
                <a:miter/>
              </a:ln>
            </p:spPr>
            <p:txBody>
              <a:bodyPr rtlCol="0" anchor="ctr"/>
              <a:lstStyle/>
              <a:p>
                <a:endParaRPr lang="zh-CN" altLang="en-US"/>
              </a:p>
            </p:txBody>
          </p:sp>
          <p:sp>
            <p:nvSpPr>
              <p:cNvPr id="148" name="任意多边形: 形状 147"/>
              <p:cNvSpPr/>
              <p:nvPr/>
            </p:nvSpPr>
            <p:spPr>
              <a:xfrm rot="25200">
                <a:off x="5046471" y="4469544"/>
                <a:ext cx="646652" cy="386429"/>
              </a:xfrm>
              <a:custGeom>
                <a:avLst/>
                <a:gdLst>
                  <a:gd name="connsiteX0" fmla="*/ 0 w 646652"/>
                  <a:gd name="connsiteY0" fmla="*/ 0 h 386429"/>
                  <a:gd name="connsiteX1" fmla="*/ 646652 w 646652"/>
                  <a:gd name="connsiteY1" fmla="*/ 0 h 386429"/>
                  <a:gd name="connsiteX2" fmla="*/ 646652 w 646652"/>
                  <a:gd name="connsiteY2" fmla="*/ 386429 h 386429"/>
                  <a:gd name="connsiteX3" fmla="*/ 0 w 646652"/>
                  <a:gd name="connsiteY3" fmla="*/ 386429 h 386429"/>
                </a:gdLst>
                <a:ahLst/>
                <a:cxnLst>
                  <a:cxn ang="0">
                    <a:pos x="connsiteX0" y="connsiteY0"/>
                  </a:cxn>
                  <a:cxn ang="0">
                    <a:pos x="connsiteX1" y="connsiteY1"/>
                  </a:cxn>
                  <a:cxn ang="0">
                    <a:pos x="connsiteX2" y="connsiteY2"/>
                  </a:cxn>
                  <a:cxn ang="0">
                    <a:pos x="connsiteX3" y="connsiteY3"/>
                  </a:cxn>
                </a:cxnLst>
                <a:rect l="l" t="t" r="r" b="b"/>
                <a:pathLst>
                  <a:path w="646652" h="386429">
                    <a:moveTo>
                      <a:pt x="0" y="0"/>
                    </a:moveTo>
                    <a:lnTo>
                      <a:pt x="646652" y="0"/>
                    </a:lnTo>
                    <a:lnTo>
                      <a:pt x="646652" y="386429"/>
                    </a:lnTo>
                    <a:lnTo>
                      <a:pt x="0" y="386429"/>
                    </a:lnTo>
                    <a:close/>
                  </a:path>
                </a:pathLst>
              </a:custGeom>
              <a:solidFill>
                <a:srgbClr val="F5F5F5"/>
              </a:solidFill>
              <a:ln w="9525" cap="flat">
                <a:noFill/>
                <a:prstDash val="solid"/>
                <a:miter/>
              </a:ln>
            </p:spPr>
            <p:txBody>
              <a:bodyPr rtlCol="0" anchor="ctr"/>
              <a:lstStyle/>
              <a:p>
                <a:endParaRPr lang="zh-CN" altLang="en-US"/>
              </a:p>
            </p:txBody>
          </p:sp>
          <p:sp>
            <p:nvSpPr>
              <p:cNvPr id="149" name="任意多边形: 形状 148"/>
              <p:cNvSpPr/>
              <p:nvPr/>
            </p:nvSpPr>
            <p:spPr>
              <a:xfrm>
                <a:off x="4996151" y="4485513"/>
                <a:ext cx="739850" cy="436530"/>
              </a:xfrm>
              <a:custGeom>
                <a:avLst/>
                <a:gdLst>
                  <a:gd name="connsiteX0" fmla="*/ 92 w 739850"/>
                  <a:gd name="connsiteY0" fmla="*/ 15907 h 436530"/>
                  <a:gd name="connsiteX1" fmla="*/ 46479 w 739850"/>
                  <a:gd name="connsiteY1" fmla="*/ 419290 h 436530"/>
                  <a:gd name="connsiteX2" fmla="*/ 60576 w 739850"/>
                  <a:gd name="connsiteY2" fmla="*/ 431863 h 436530"/>
                  <a:gd name="connsiteX3" fmla="*/ 690750 w 739850"/>
                  <a:gd name="connsiteY3" fmla="*/ 436531 h 436530"/>
                  <a:gd name="connsiteX4" fmla="*/ 705133 w 739850"/>
                  <a:gd name="connsiteY4" fmla="*/ 423481 h 436530"/>
                  <a:gd name="connsiteX5" fmla="*/ 739804 w 739850"/>
                  <a:gd name="connsiteY5" fmla="*/ 20764 h 436530"/>
                  <a:gd name="connsiteX6" fmla="*/ 726610 w 739850"/>
                  <a:gd name="connsiteY6" fmla="*/ 5283 h 436530"/>
                  <a:gd name="connsiteX7" fmla="*/ 725612 w 739850"/>
                  <a:gd name="connsiteY7" fmla="*/ 5239 h 436530"/>
                  <a:gd name="connsiteX8" fmla="*/ 13999 w 739850"/>
                  <a:gd name="connsiteY8" fmla="*/ 0 h 436530"/>
                  <a:gd name="connsiteX9" fmla="*/ 3 w 739850"/>
                  <a:gd name="connsiteY9" fmla="*/ 14573 h 436530"/>
                  <a:gd name="connsiteX10" fmla="*/ 93 w 739850"/>
                  <a:gd name="connsiteY10" fmla="*/ 15907 h 43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9850" h="436530">
                    <a:moveTo>
                      <a:pt x="92" y="15907"/>
                    </a:moveTo>
                    <a:lnTo>
                      <a:pt x="46479" y="419290"/>
                    </a:lnTo>
                    <a:cubicBezTo>
                      <a:pt x="47302" y="426454"/>
                      <a:pt x="53366" y="431862"/>
                      <a:pt x="60576" y="431863"/>
                    </a:cubicBezTo>
                    <a:lnTo>
                      <a:pt x="690750" y="436531"/>
                    </a:lnTo>
                    <a:cubicBezTo>
                      <a:pt x="698201" y="436563"/>
                      <a:pt x="704442" y="430900"/>
                      <a:pt x="705133" y="423481"/>
                    </a:cubicBezTo>
                    <a:lnTo>
                      <a:pt x="739804" y="20764"/>
                    </a:lnTo>
                    <a:cubicBezTo>
                      <a:pt x="740436" y="12846"/>
                      <a:pt x="734529" y="5915"/>
                      <a:pt x="726610" y="5283"/>
                    </a:cubicBezTo>
                    <a:cubicBezTo>
                      <a:pt x="726278" y="5257"/>
                      <a:pt x="725945" y="5242"/>
                      <a:pt x="725612" y="5239"/>
                    </a:cubicBezTo>
                    <a:lnTo>
                      <a:pt x="13999" y="0"/>
                    </a:lnTo>
                    <a:cubicBezTo>
                      <a:pt x="6110" y="159"/>
                      <a:pt x="-156" y="6684"/>
                      <a:pt x="3" y="14573"/>
                    </a:cubicBezTo>
                    <a:cubicBezTo>
                      <a:pt x="12" y="15019"/>
                      <a:pt x="42" y="15464"/>
                      <a:pt x="93" y="15907"/>
                    </a:cubicBezTo>
                    <a:close/>
                  </a:path>
                </a:pathLst>
              </a:custGeom>
              <a:solidFill>
                <a:srgbClr val="EBEBEB"/>
              </a:solidFill>
              <a:ln w="9525" cap="flat">
                <a:noFill/>
                <a:prstDash val="solid"/>
                <a:miter/>
              </a:ln>
            </p:spPr>
            <p:txBody>
              <a:bodyPr rtlCol="0" anchor="ctr"/>
              <a:lstStyle/>
              <a:p>
                <a:endParaRPr lang="zh-CN" altLang="en-US"/>
              </a:p>
            </p:txBody>
          </p:sp>
          <p:sp>
            <p:nvSpPr>
              <p:cNvPr id="150" name="任意多边形: 形状 149"/>
              <p:cNvSpPr/>
              <p:nvPr/>
            </p:nvSpPr>
            <p:spPr>
              <a:xfrm>
                <a:off x="6066372" y="4619338"/>
                <a:ext cx="657420" cy="378144"/>
              </a:xfrm>
              <a:custGeom>
                <a:avLst/>
                <a:gdLst>
                  <a:gd name="connsiteX0" fmla="*/ 5 w 657420"/>
                  <a:gd name="connsiteY0" fmla="*/ 22670 h 378144"/>
                  <a:gd name="connsiteX1" fmla="*/ 17912 w 657420"/>
                  <a:gd name="connsiteY1" fmla="*/ 352712 h 378144"/>
                  <a:gd name="connsiteX2" fmla="*/ 39915 w 657420"/>
                  <a:gd name="connsiteY2" fmla="*/ 373762 h 378144"/>
                  <a:gd name="connsiteX3" fmla="*/ 633037 w 657420"/>
                  <a:gd name="connsiteY3" fmla="*/ 378144 h 378144"/>
                  <a:gd name="connsiteX4" fmla="*/ 655516 w 657420"/>
                  <a:gd name="connsiteY4" fmla="*/ 356047 h 378144"/>
                  <a:gd name="connsiteX5" fmla="*/ 655516 w 657420"/>
                  <a:gd name="connsiteY5" fmla="*/ 356045 h 378144"/>
                  <a:gd name="connsiteX6" fmla="*/ 657421 w 657420"/>
                  <a:gd name="connsiteY6" fmla="*/ 99442 h 378144"/>
                  <a:gd name="connsiteX7" fmla="*/ 635228 w 657420"/>
                  <a:gd name="connsiteY7" fmla="*/ 77058 h 378144"/>
                  <a:gd name="connsiteX8" fmla="*/ 635132 w 657420"/>
                  <a:gd name="connsiteY8" fmla="*/ 77058 h 378144"/>
                  <a:gd name="connsiteX9" fmla="*/ 270325 w 657420"/>
                  <a:gd name="connsiteY9" fmla="*/ 77058 h 378144"/>
                  <a:gd name="connsiteX10" fmla="*/ 254608 w 657420"/>
                  <a:gd name="connsiteY10" fmla="*/ 70581 h 378144"/>
                  <a:gd name="connsiteX11" fmla="*/ 191743 w 657420"/>
                  <a:gd name="connsiteY11" fmla="*/ 7621 h 378144"/>
                  <a:gd name="connsiteX12" fmla="*/ 176122 w 657420"/>
                  <a:gd name="connsiteY12" fmla="*/ 1144 h 378144"/>
                  <a:gd name="connsiteX13" fmla="*/ 22389 w 657420"/>
                  <a:gd name="connsiteY13" fmla="*/ 1 h 378144"/>
                  <a:gd name="connsiteX14" fmla="*/ 1 w 657420"/>
                  <a:gd name="connsiteY14" fmla="*/ 21998 h 378144"/>
                  <a:gd name="connsiteX15" fmla="*/ 5 w 657420"/>
                  <a:gd name="connsiteY15" fmla="*/ 22670 h 378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7420" h="378144">
                    <a:moveTo>
                      <a:pt x="5" y="22670"/>
                    </a:moveTo>
                    <a:lnTo>
                      <a:pt x="17912" y="352712"/>
                    </a:lnTo>
                    <a:cubicBezTo>
                      <a:pt x="18517" y="364447"/>
                      <a:pt x="28164" y="373677"/>
                      <a:pt x="39915" y="373762"/>
                    </a:cubicBezTo>
                    <a:lnTo>
                      <a:pt x="633037" y="378144"/>
                    </a:lnTo>
                    <a:cubicBezTo>
                      <a:pt x="645346" y="378249"/>
                      <a:pt x="655410" y="368356"/>
                      <a:pt x="655516" y="356047"/>
                    </a:cubicBezTo>
                    <a:cubicBezTo>
                      <a:pt x="655516" y="356047"/>
                      <a:pt x="655516" y="356046"/>
                      <a:pt x="655516" y="356045"/>
                    </a:cubicBezTo>
                    <a:lnTo>
                      <a:pt x="657421" y="99442"/>
                    </a:lnTo>
                    <a:cubicBezTo>
                      <a:pt x="657473" y="87132"/>
                      <a:pt x="647537" y="77111"/>
                      <a:pt x="635228" y="77058"/>
                    </a:cubicBezTo>
                    <a:cubicBezTo>
                      <a:pt x="635196" y="77058"/>
                      <a:pt x="635164" y="77058"/>
                      <a:pt x="635132" y="77058"/>
                    </a:cubicBezTo>
                    <a:lnTo>
                      <a:pt x="270325" y="77058"/>
                    </a:lnTo>
                    <a:cubicBezTo>
                      <a:pt x="264432" y="77081"/>
                      <a:pt x="258774" y="74749"/>
                      <a:pt x="254608" y="70581"/>
                    </a:cubicBezTo>
                    <a:lnTo>
                      <a:pt x="191743" y="7621"/>
                    </a:lnTo>
                    <a:cubicBezTo>
                      <a:pt x="187578" y="3511"/>
                      <a:pt x="181974" y="1187"/>
                      <a:pt x="176122" y="1144"/>
                    </a:cubicBezTo>
                    <a:lnTo>
                      <a:pt x="22389" y="1"/>
                    </a:lnTo>
                    <a:cubicBezTo>
                      <a:pt x="10132" y="-107"/>
                      <a:pt x="109" y="9741"/>
                      <a:pt x="1" y="21998"/>
                    </a:cubicBezTo>
                    <a:cubicBezTo>
                      <a:pt x="-1" y="22222"/>
                      <a:pt x="0" y="22446"/>
                      <a:pt x="5" y="22670"/>
                    </a:cubicBezTo>
                    <a:close/>
                  </a:path>
                </a:pathLst>
              </a:custGeom>
              <a:solidFill>
                <a:srgbClr val="EBEBEB"/>
              </a:solidFill>
              <a:ln w="9525" cap="flat">
                <a:noFill/>
                <a:prstDash val="solid"/>
                <a:miter/>
              </a:ln>
            </p:spPr>
            <p:txBody>
              <a:bodyPr rtlCol="0" anchor="ctr"/>
              <a:lstStyle/>
              <a:p>
                <a:endParaRPr lang="zh-CN" altLang="en-US"/>
              </a:p>
            </p:txBody>
          </p:sp>
          <p:sp>
            <p:nvSpPr>
              <p:cNvPr id="151" name="任意多边形: 形状 150"/>
              <p:cNvSpPr/>
              <p:nvPr/>
            </p:nvSpPr>
            <p:spPr>
              <a:xfrm rot="25200">
                <a:off x="6074639" y="4654913"/>
                <a:ext cx="648081" cy="387286"/>
              </a:xfrm>
              <a:custGeom>
                <a:avLst/>
                <a:gdLst>
                  <a:gd name="connsiteX0" fmla="*/ 0 w 648081"/>
                  <a:gd name="connsiteY0" fmla="*/ 0 h 387286"/>
                  <a:gd name="connsiteX1" fmla="*/ 648081 w 648081"/>
                  <a:gd name="connsiteY1" fmla="*/ 0 h 387286"/>
                  <a:gd name="connsiteX2" fmla="*/ 648081 w 648081"/>
                  <a:gd name="connsiteY2" fmla="*/ 387287 h 387286"/>
                  <a:gd name="connsiteX3" fmla="*/ 0 w 648081"/>
                  <a:gd name="connsiteY3" fmla="*/ 387287 h 387286"/>
                </a:gdLst>
                <a:ahLst/>
                <a:cxnLst>
                  <a:cxn ang="0">
                    <a:pos x="connsiteX0" y="connsiteY0"/>
                  </a:cxn>
                  <a:cxn ang="0">
                    <a:pos x="connsiteX1" y="connsiteY1"/>
                  </a:cxn>
                  <a:cxn ang="0">
                    <a:pos x="connsiteX2" y="connsiteY2"/>
                  </a:cxn>
                  <a:cxn ang="0">
                    <a:pos x="connsiteX3" y="connsiteY3"/>
                  </a:cxn>
                </a:cxnLst>
                <a:rect l="l" t="t" r="r" b="b"/>
                <a:pathLst>
                  <a:path w="648081" h="387286">
                    <a:moveTo>
                      <a:pt x="0" y="0"/>
                    </a:moveTo>
                    <a:lnTo>
                      <a:pt x="648081" y="0"/>
                    </a:lnTo>
                    <a:lnTo>
                      <a:pt x="648081" y="387287"/>
                    </a:lnTo>
                    <a:lnTo>
                      <a:pt x="0" y="387287"/>
                    </a:lnTo>
                    <a:close/>
                  </a:path>
                </a:pathLst>
              </a:custGeom>
              <a:solidFill>
                <a:srgbClr val="F5F5F5"/>
              </a:solidFill>
              <a:ln w="9525" cap="flat">
                <a:noFill/>
                <a:prstDash val="solid"/>
                <a:miter/>
              </a:ln>
            </p:spPr>
            <p:txBody>
              <a:bodyPr rtlCol="0" anchor="ctr"/>
              <a:lstStyle/>
              <a:p>
                <a:endParaRPr lang="zh-CN" altLang="en-US"/>
              </a:p>
            </p:txBody>
          </p:sp>
          <p:sp>
            <p:nvSpPr>
              <p:cNvPr id="152" name="任意多边形: 形状 151"/>
              <p:cNvSpPr/>
              <p:nvPr/>
            </p:nvSpPr>
            <p:spPr>
              <a:xfrm>
                <a:off x="6024195" y="4670866"/>
                <a:ext cx="741553" cy="437485"/>
              </a:xfrm>
              <a:custGeom>
                <a:avLst/>
                <a:gdLst>
                  <a:gd name="connsiteX0" fmla="*/ 81 w 741553"/>
                  <a:gd name="connsiteY0" fmla="*/ 15909 h 437485"/>
                  <a:gd name="connsiteX1" fmla="*/ 46658 w 741553"/>
                  <a:gd name="connsiteY1" fmla="*/ 420150 h 437485"/>
                  <a:gd name="connsiteX2" fmla="*/ 60755 w 741553"/>
                  <a:gd name="connsiteY2" fmla="*/ 432818 h 437485"/>
                  <a:gd name="connsiteX3" fmla="*/ 692358 w 741553"/>
                  <a:gd name="connsiteY3" fmla="*/ 437486 h 437485"/>
                  <a:gd name="connsiteX4" fmla="*/ 706741 w 741553"/>
                  <a:gd name="connsiteY4" fmla="*/ 424341 h 437485"/>
                  <a:gd name="connsiteX5" fmla="*/ 741507 w 741553"/>
                  <a:gd name="connsiteY5" fmla="*/ 20767 h 437485"/>
                  <a:gd name="connsiteX6" fmla="*/ 728314 w 741553"/>
                  <a:gd name="connsiteY6" fmla="*/ 5286 h 437485"/>
                  <a:gd name="connsiteX7" fmla="*/ 727315 w 741553"/>
                  <a:gd name="connsiteY7" fmla="*/ 5241 h 437485"/>
                  <a:gd name="connsiteX8" fmla="*/ 14654 w 741553"/>
                  <a:gd name="connsiteY8" fmla="*/ 3 h 437485"/>
                  <a:gd name="connsiteX9" fmla="*/ 3 w 741553"/>
                  <a:gd name="connsiteY9" fmla="*/ 14111 h 437485"/>
                  <a:gd name="connsiteX10" fmla="*/ 81 w 741553"/>
                  <a:gd name="connsiteY10" fmla="*/ 15909 h 43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1553" h="437485">
                    <a:moveTo>
                      <a:pt x="81" y="15909"/>
                    </a:moveTo>
                    <a:lnTo>
                      <a:pt x="46658" y="420150"/>
                    </a:lnTo>
                    <a:cubicBezTo>
                      <a:pt x="47477" y="427331"/>
                      <a:pt x="53529" y="432769"/>
                      <a:pt x="60755" y="432818"/>
                    </a:cubicBezTo>
                    <a:lnTo>
                      <a:pt x="692358" y="437486"/>
                    </a:lnTo>
                    <a:cubicBezTo>
                      <a:pt x="699825" y="437468"/>
                      <a:pt x="706053" y="431776"/>
                      <a:pt x="706741" y="424341"/>
                    </a:cubicBezTo>
                    <a:lnTo>
                      <a:pt x="741507" y="20767"/>
                    </a:lnTo>
                    <a:cubicBezTo>
                      <a:pt x="742139" y="12849"/>
                      <a:pt x="736232" y="5918"/>
                      <a:pt x="728314" y="5286"/>
                    </a:cubicBezTo>
                    <a:cubicBezTo>
                      <a:pt x="727982" y="5260"/>
                      <a:pt x="727648" y="5244"/>
                      <a:pt x="727315" y="5241"/>
                    </a:cubicBezTo>
                    <a:lnTo>
                      <a:pt x="14654" y="3"/>
                    </a:lnTo>
                    <a:cubicBezTo>
                      <a:pt x="6712" y="-147"/>
                      <a:pt x="153" y="6169"/>
                      <a:pt x="3" y="14111"/>
                    </a:cubicBezTo>
                    <a:cubicBezTo>
                      <a:pt x="-9" y="14712"/>
                      <a:pt x="18" y="15312"/>
                      <a:pt x="81" y="15909"/>
                    </a:cubicBezTo>
                    <a:close/>
                  </a:path>
                </a:pathLst>
              </a:custGeom>
              <a:solidFill>
                <a:srgbClr val="EBEBEB"/>
              </a:solidFill>
              <a:ln w="9525" cap="flat">
                <a:noFill/>
                <a:prstDash val="solid"/>
                <a:miter/>
              </a:ln>
            </p:spPr>
            <p:txBody>
              <a:bodyPr rtlCol="0" anchor="ctr"/>
              <a:lstStyle/>
              <a:p>
                <a:endParaRPr lang="zh-CN" altLang="en-US"/>
              </a:p>
            </p:txBody>
          </p:sp>
        </p:grpSp>
        <p:grpSp>
          <p:nvGrpSpPr>
            <p:cNvPr id="7" name="图形 36"/>
            <p:cNvGrpSpPr/>
            <p:nvPr/>
          </p:nvGrpSpPr>
          <p:grpSpPr>
            <a:xfrm>
              <a:off x="4062528" y="3512971"/>
              <a:ext cx="848278" cy="1989715"/>
              <a:chOff x="4062528" y="3512971"/>
              <a:chExt cx="848278" cy="1989715"/>
            </a:xfrm>
          </p:grpSpPr>
          <p:sp>
            <p:nvSpPr>
              <p:cNvPr id="87" name="任意多边形: 形状 86"/>
              <p:cNvSpPr/>
              <p:nvPr/>
            </p:nvSpPr>
            <p:spPr>
              <a:xfrm>
                <a:off x="4541099" y="3512971"/>
                <a:ext cx="369707" cy="583849"/>
              </a:xfrm>
              <a:custGeom>
                <a:avLst/>
                <a:gdLst>
                  <a:gd name="connsiteX0" fmla="*/ 64810 w 369707"/>
                  <a:gd name="connsiteY0" fmla="*/ 571825 h 583849"/>
                  <a:gd name="connsiteX1" fmla="*/ 97576 w 369707"/>
                  <a:gd name="connsiteY1" fmla="*/ 74048 h 583849"/>
                  <a:gd name="connsiteX2" fmla="*/ 239594 w 369707"/>
                  <a:gd name="connsiteY2" fmla="*/ 420 h 583849"/>
                  <a:gd name="connsiteX3" fmla="*/ 358847 w 369707"/>
                  <a:gd name="connsiteY3" fmla="*/ 107767 h 583849"/>
                  <a:gd name="connsiteX4" fmla="*/ 359894 w 369707"/>
                  <a:gd name="connsiteY4" fmla="*/ 276169 h 583849"/>
                  <a:gd name="connsiteX5" fmla="*/ 267883 w 369707"/>
                  <a:gd name="connsiteY5" fmla="*/ 492291 h 583849"/>
                  <a:gd name="connsiteX6" fmla="*/ 64429 w 369707"/>
                  <a:gd name="connsiteY6" fmla="*/ 571825 h 58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9707" h="583849">
                    <a:moveTo>
                      <a:pt x="64810" y="571825"/>
                    </a:moveTo>
                    <a:cubicBezTo>
                      <a:pt x="-32917" y="422473"/>
                      <a:pt x="-18629" y="209112"/>
                      <a:pt x="97576" y="74048"/>
                    </a:cubicBezTo>
                    <a:cubicBezTo>
                      <a:pt x="133771" y="32138"/>
                      <a:pt x="184349" y="-4343"/>
                      <a:pt x="239594" y="420"/>
                    </a:cubicBezTo>
                    <a:cubicBezTo>
                      <a:pt x="294839" y="5182"/>
                      <a:pt x="341606" y="53665"/>
                      <a:pt x="358847" y="107767"/>
                    </a:cubicBezTo>
                    <a:cubicBezTo>
                      <a:pt x="376087" y="161868"/>
                      <a:pt x="369991" y="220352"/>
                      <a:pt x="359894" y="276169"/>
                    </a:cubicBezTo>
                    <a:cubicBezTo>
                      <a:pt x="345797" y="354274"/>
                      <a:pt x="321794" y="434188"/>
                      <a:pt x="267883" y="492291"/>
                    </a:cubicBezTo>
                    <a:cubicBezTo>
                      <a:pt x="213971" y="550393"/>
                      <a:pt x="134533" y="609925"/>
                      <a:pt x="64429" y="571825"/>
                    </a:cubicBezTo>
                  </a:path>
                </a:pathLst>
              </a:custGeom>
              <a:solidFill>
                <a:srgbClr val="C53F3F"/>
              </a:solidFill>
              <a:ln w="9525" cap="flat">
                <a:noFill/>
                <a:prstDash val="solid"/>
                <a:miter/>
              </a:ln>
            </p:spPr>
            <p:txBody>
              <a:bodyPr rtlCol="0" anchor="ctr"/>
              <a:lstStyle/>
              <a:p>
                <a:endParaRPr lang="zh-CN" altLang="en-US"/>
              </a:p>
            </p:txBody>
          </p:sp>
          <p:sp>
            <p:nvSpPr>
              <p:cNvPr id="88" name="任意多边形: 形状 87"/>
              <p:cNvSpPr/>
              <p:nvPr/>
            </p:nvSpPr>
            <p:spPr>
              <a:xfrm>
                <a:off x="4619182" y="4523123"/>
                <a:ext cx="211038" cy="291892"/>
              </a:xfrm>
              <a:custGeom>
                <a:avLst/>
                <a:gdLst>
                  <a:gd name="connsiteX0" fmla="*/ 16254 w 211038"/>
                  <a:gd name="connsiteY0" fmla="*/ 280620 h 291892"/>
                  <a:gd name="connsiteX1" fmla="*/ 78452 w 211038"/>
                  <a:gd name="connsiteY1" fmla="*/ 27160 h 291892"/>
                  <a:gd name="connsiteX2" fmla="*/ 158272 w 211038"/>
                  <a:gd name="connsiteY2" fmla="*/ 2014 h 291892"/>
                  <a:gd name="connsiteX3" fmla="*/ 209993 w 211038"/>
                  <a:gd name="connsiteY3" fmla="*/ 68117 h 291892"/>
                  <a:gd name="connsiteX4" fmla="*/ 195324 w 211038"/>
                  <a:gd name="connsiteY4" fmla="*/ 154986 h 291892"/>
                  <a:gd name="connsiteX5" fmla="*/ 128649 w 211038"/>
                  <a:gd name="connsiteY5" fmla="*/ 258046 h 291892"/>
                  <a:gd name="connsiteX6" fmla="*/ 16635 w 211038"/>
                  <a:gd name="connsiteY6" fmla="*/ 280620 h 29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038" h="291892">
                    <a:moveTo>
                      <a:pt x="16254" y="280620"/>
                    </a:moveTo>
                    <a:cubicBezTo>
                      <a:pt x="-19722" y="191552"/>
                      <a:pt x="5332" y="89456"/>
                      <a:pt x="78452" y="27160"/>
                    </a:cubicBezTo>
                    <a:cubicBezTo>
                      <a:pt x="100931" y="8777"/>
                      <a:pt x="130268" y="-5416"/>
                      <a:pt x="158272" y="2014"/>
                    </a:cubicBezTo>
                    <a:cubicBezTo>
                      <a:pt x="186275" y="9443"/>
                      <a:pt x="205897" y="38780"/>
                      <a:pt x="209993" y="68117"/>
                    </a:cubicBezTo>
                    <a:cubicBezTo>
                      <a:pt x="214088" y="97454"/>
                      <a:pt x="205516" y="127172"/>
                      <a:pt x="195324" y="154986"/>
                    </a:cubicBezTo>
                    <a:cubicBezTo>
                      <a:pt x="180941" y="194038"/>
                      <a:pt x="161510" y="233090"/>
                      <a:pt x="128649" y="258046"/>
                    </a:cubicBezTo>
                    <a:cubicBezTo>
                      <a:pt x="95788" y="283001"/>
                      <a:pt x="49020" y="306528"/>
                      <a:pt x="16635" y="280620"/>
                    </a:cubicBezTo>
                  </a:path>
                </a:pathLst>
              </a:custGeom>
              <a:solidFill>
                <a:srgbClr val="C53F3F"/>
              </a:solidFill>
              <a:ln w="9525" cap="flat">
                <a:noFill/>
                <a:prstDash val="solid"/>
                <a:miter/>
              </a:ln>
            </p:spPr>
            <p:txBody>
              <a:bodyPr rtlCol="0" anchor="ctr"/>
              <a:lstStyle/>
              <a:p>
                <a:endParaRPr lang="zh-CN" altLang="en-US"/>
              </a:p>
            </p:txBody>
          </p:sp>
          <p:sp>
            <p:nvSpPr>
              <p:cNvPr id="89" name="任意多边形: 形状 88"/>
              <p:cNvSpPr/>
              <p:nvPr/>
            </p:nvSpPr>
            <p:spPr>
              <a:xfrm>
                <a:off x="4086907" y="4390059"/>
                <a:ext cx="343188" cy="390309"/>
              </a:xfrm>
              <a:custGeom>
                <a:avLst/>
                <a:gdLst>
                  <a:gd name="connsiteX0" fmla="*/ 337455 w 343188"/>
                  <a:gd name="connsiteY0" fmla="*/ 362344 h 390309"/>
                  <a:gd name="connsiteX1" fmla="*/ 174673 w 343188"/>
                  <a:gd name="connsiteY1" fmla="*/ 21539 h 390309"/>
                  <a:gd name="connsiteX2" fmla="*/ 54181 w 343188"/>
                  <a:gd name="connsiteY2" fmla="*/ 9538 h 390309"/>
                  <a:gd name="connsiteX3" fmla="*/ 365 w 343188"/>
                  <a:gd name="connsiteY3" fmla="*/ 118409 h 390309"/>
                  <a:gd name="connsiteX4" fmla="*/ 46942 w 343188"/>
                  <a:gd name="connsiteY4" fmla="*/ 237185 h 390309"/>
                  <a:gd name="connsiteX5" fmla="*/ 172196 w 343188"/>
                  <a:gd name="connsiteY5" fmla="*/ 363392 h 390309"/>
                  <a:gd name="connsiteX6" fmla="*/ 337645 w 343188"/>
                  <a:gd name="connsiteY6" fmla="*/ 362344 h 390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88" h="390309">
                    <a:moveTo>
                      <a:pt x="337455" y="362344"/>
                    </a:moveTo>
                    <a:cubicBezTo>
                      <a:pt x="364315" y="229565"/>
                      <a:pt x="294592" y="83833"/>
                      <a:pt x="174673" y="21539"/>
                    </a:cubicBezTo>
                    <a:cubicBezTo>
                      <a:pt x="137430" y="2489"/>
                      <a:pt x="91710" y="-9321"/>
                      <a:pt x="54181" y="9538"/>
                    </a:cubicBezTo>
                    <a:cubicBezTo>
                      <a:pt x="16653" y="28397"/>
                      <a:pt x="-2969" y="75546"/>
                      <a:pt x="365" y="118409"/>
                    </a:cubicBezTo>
                    <a:cubicBezTo>
                      <a:pt x="3699" y="161271"/>
                      <a:pt x="23987" y="200990"/>
                      <a:pt x="46942" y="237185"/>
                    </a:cubicBezTo>
                    <a:cubicBezTo>
                      <a:pt x="78756" y="288144"/>
                      <a:pt x="117808" y="337769"/>
                      <a:pt x="172196" y="363392"/>
                    </a:cubicBezTo>
                    <a:cubicBezTo>
                      <a:pt x="226584" y="389014"/>
                      <a:pt x="299355" y="408731"/>
                      <a:pt x="337645" y="362344"/>
                    </a:cubicBezTo>
                  </a:path>
                </a:pathLst>
              </a:custGeom>
              <a:solidFill>
                <a:srgbClr val="C53F3F"/>
              </a:solidFill>
              <a:ln w="9525" cap="flat">
                <a:noFill/>
                <a:prstDash val="solid"/>
                <a:miter/>
              </a:ln>
            </p:spPr>
            <p:txBody>
              <a:bodyPr rtlCol="0" anchor="ctr"/>
              <a:lstStyle/>
              <a:p>
                <a:endParaRPr lang="zh-CN" altLang="en-US"/>
              </a:p>
            </p:txBody>
          </p:sp>
          <p:sp>
            <p:nvSpPr>
              <p:cNvPr id="90" name="任意多边形: 形状 89"/>
              <p:cNvSpPr/>
              <p:nvPr/>
            </p:nvSpPr>
            <p:spPr>
              <a:xfrm>
                <a:off x="4062528" y="3938961"/>
                <a:ext cx="392315" cy="479502"/>
              </a:xfrm>
              <a:custGeom>
                <a:avLst/>
                <a:gdLst>
                  <a:gd name="connsiteX0" fmla="*/ 378789 w 392315"/>
                  <a:gd name="connsiteY0" fmla="*/ 455398 h 479502"/>
                  <a:gd name="connsiteX1" fmla="*/ 214102 w 392315"/>
                  <a:gd name="connsiteY1" fmla="*/ 35059 h 479502"/>
                  <a:gd name="connsiteX2" fmla="*/ 75418 w 392315"/>
                  <a:gd name="connsiteY2" fmla="*/ 6484 h 479502"/>
                  <a:gd name="connsiteX3" fmla="*/ 75 w 392315"/>
                  <a:gd name="connsiteY3" fmla="*/ 126880 h 479502"/>
                  <a:gd name="connsiteX4" fmla="*/ 40080 w 392315"/>
                  <a:gd name="connsiteY4" fmla="*/ 270422 h 479502"/>
                  <a:gd name="connsiteX5" fmla="*/ 170953 w 392315"/>
                  <a:gd name="connsiteY5" fmla="*/ 432347 h 479502"/>
                  <a:gd name="connsiteX6" fmla="*/ 378789 w 392315"/>
                  <a:gd name="connsiteY6" fmla="*/ 455302 h 4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2315" h="479502">
                    <a:moveTo>
                      <a:pt x="378789" y="455398"/>
                    </a:moveTo>
                    <a:cubicBezTo>
                      <a:pt x="425557" y="304522"/>
                      <a:pt x="346309" y="122023"/>
                      <a:pt x="214102" y="35059"/>
                    </a:cubicBezTo>
                    <a:cubicBezTo>
                      <a:pt x="173144" y="8199"/>
                      <a:pt x="121233" y="-10470"/>
                      <a:pt x="75418" y="6484"/>
                    </a:cubicBezTo>
                    <a:cubicBezTo>
                      <a:pt x="29602" y="23439"/>
                      <a:pt x="1504" y="76684"/>
                      <a:pt x="75" y="126880"/>
                    </a:cubicBezTo>
                    <a:cubicBezTo>
                      <a:pt x="-1354" y="177077"/>
                      <a:pt x="17887" y="225369"/>
                      <a:pt x="40080" y="270422"/>
                    </a:cubicBezTo>
                    <a:cubicBezTo>
                      <a:pt x="71131" y="333477"/>
                      <a:pt x="110755" y="395771"/>
                      <a:pt x="170953" y="432347"/>
                    </a:cubicBezTo>
                    <a:cubicBezTo>
                      <a:pt x="231151" y="468923"/>
                      <a:pt x="328783" y="504737"/>
                      <a:pt x="378789" y="455302"/>
                    </a:cubicBezTo>
                  </a:path>
                </a:pathLst>
              </a:custGeom>
              <a:solidFill>
                <a:srgbClr val="C53F3F"/>
              </a:solidFill>
              <a:ln w="9525" cap="flat">
                <a:noFill/>
                <a:prstDash val="solid"/>
                <a:miter/>
              </a:ln>
            </p:spPr>
            <p:txBody>
              <a:bodyPr rtlCol="0" anchor="ctr"/>
              <a:lstStyle/>
              <a:p>
                <a:endParaRPr lang="zh-CN" altLang="en-US"/>
              </a:p>
            </p:txBody>
          </p:sp>
          <p:sp>
            <p:nvSpPr>
              <p:cNvPr id="91" name="任意多边形: 形状 90"/>
              <p:cNvSpPr/>
              <p:nvPr/>
            </p:nvSpPr>
            <p:spPr>
              <a:xfrm>
                <a:off x="4173841" y="4503800"/>
                <a:ext cx="337048" cy="627983"/>
              </a:xfrm>
              <a:custGeom>
                <a:avLst/>
                <a:gdLst>
                  <a:gd name="connsiteX0" fmla="*/ 336913 w 337048"/>
                  <a:gd name="connsiteY0" fmla="*/ 627983 h 627983"/>
                  <a:gd name="connsiteX1" fmla="*/ 335389 w 337048"/>
                  <a:gd name="connsiteY1" fmla="*/ 620744 h 627983"/>
                  <a:gd name="connsiteX2" fmla="*/ 332246 w 337048"/>
                  <a:gd name="connsiteY2" fmla="*/ 599694 h 627983"/>
                  <a:gd name="connsiteX3" fmla="*/ 330150 w 337048"/>
                  <a:gd name="connsiteY3" fmla="*/ 584454 h 627983"/>
                  <a:gd name="connsiteX4" fmla="*/ 326626 w 337048"/>
                  <a:gd name="connsiteY4" fmla="*/ 566547 h 627983"/>
                  <a:gd name="connsiteX5" fmla="*/ 317101 w 337048"/>
                  <a:gd name="connsiteY5" fmla="*/ 523018 h 627983"/>
                  <a:gd name="connsiteX6" fmla="*/ 311005 w 337048"/>
                  <a:gd name="connsiteY6" fmla="*/ 497872 h 627983"/>
                  <a:gd name="connsiteX7" fmla="*/ 303099 w 337048"/>
                  <a:gd name="connsiteY7" fmla="*/ 470916 h 627983"/>
                  <a:gd name="connsiteX8" fmla="*/ 284049 w 337048"/>
                  <a:gd name="connsiteY8" fmla="*/ 412147 h 627983"/>
                  <a:gd name="connsiteX9" fmla="*/ 225851 w 337048"/>
                  <a:gd name="connsiteY9" fmla="*/ 283083 h 627983"/>
                  <a:gd name="connsiteX10" fmla="*/ 150509 w 337048"/>
                  <a:gd name="connsiteY10" fmla="*/ 163449 h 627983"/>
                  <a:gd name="connsiteX11" fmla="*/ 112409 w 337048"/>
                  <a:gd name="connsiteY11" fmla="*/ 114776 h 627983"/>
                  <a:gd name="connsiteX12" fmla="*/ 94406 w 337048"/>
                  <a:gd name="connsiteY12" fmla="*/ 93345 h 627983"/>
                  <a:gd name="connsiteX13" fmla="*/ 76785 w 337048"/>
                  <a:gd name="connsiteY13" fmla="*/ 74295 h 627983"/>
                  <a:gd name="connsiteX14" fmla="*/ 45543 w 337048"/>
                  <a:gd name="connsiteY14" fmla="*/ 42577 h 627983"/>
                  <a:gd name="connsiteX15" fmla="*/ 32589 w 337048"/>
                  <a:gd name="connsiteY15" fmla="*/ 29718 h 627983"/>
                  <a:gd name="connsiteX16" fmla="*/ 21064 w 337048"/>
                  <a:gd name="connsiteY16" fmla="*/ 19621 h 627983"/>
                  <a:gd name="connsiteX17" fmla="*/ 5252 w 337048"/>
                  <a:gd name="connsiteY17" fmla="*/ 5334 h 627983"/>
                  <a:gd name="connsiteX18" fmla="*/ 14 w 337048"/>
                  <a:gd name="connsiteY18" fmla="*/ 0 h 627983"/>
                  <a:gd name="connsiteX19" fmla="*/ 6014 w 337048"/>
                  <a:gd name="connsiteY19" fmla="*/ 4381 h 627983"/>
                  <a:gd name="connsiteX20" fmla="*/ 22683 w 337048"/>
                  <a:gd name="connsiteY20" fmla="*/ 17717 h 627983"/>
                  <a:gd name="connsiteX21" fmla="*/ 34589 w 337048"/>
                  <a:gd name="connsiteY21" fmla="*/ 27242 h 627983"/>
                  <a:gd name="connsiteX22" fmla="*/ 48020 w 337048"/>
                  <a:gd name="connsiteY22" fmla="*/ 39624 h 627983"/>
                  <a:gd name="connsiteX23" fmla="*/ 80024 w 337048"/>
                  <a:gd name="connsiteY23" fmla="*/ 70866 h 627983"/>
                  <a:gd name="connsiteX24" fmla="*/ 98026 w 337048"/>
                  <a:gd name="connsiteY24" fmla="*/ 89916 h 627983"/>
                  <a:gd name="connsiteX25" fmla="*/ 116504 w 337048"/>
                  <a:gd name="connsiteY25" fmla="*/ 111252 h 627983"/>
                  <a:gd name="connsiteX26" fmla="*/ 155366 w 337048"/>
                  <a:gd name="connsiteY26" fmla="*/ 159829 h 627983"/>
                  <a:gd name="connsiteX27" fmla="*/ 231566 w 337048"/>
                  <a:gd name="connsiteY27" fmla="*/ 280226 h 627983"/>
                  <a:gd name="connsiteX28" fmla="*/ 289669 w 337048"/>
                  <a:gd name="connsiteY28" fmla="*/ 410337 h 627983"/>
                  <a:gd name="connsiteX29" fmla="*/ 308719 w 337048"/>
                  <a:gd name="connsiteY29" fmla="*/ 469583 h 627983"/>
                  <a:gd name="connsiteX30" fmla="*/ 316339 w 337048"/>
                  <a:gd name="connsiteY30" fmla="*/ 496824 h 627983"/>
                  <a:gd name="connsiteX31" fmla="*/ 322054 w 337048"/>
                  <a:gd name="connsiteY31" fmla="*/ 522161 h 627983"/>
                  <a:gd name="connsiteX32" fmla="*/ 330341 w 337048"/>
                  <a:gd name="connsiteY32" fmla="*/ 566071 h 627983"/>
                  <a:gd name="connsiteX33" fmla="*/ 333293 w 337048"/>
                  <a:gd name="connsiteY33" fmla="*/ 584168 h 627983"/>
                  <a:gd name="connsiteX34" fmla="*/ 334913 w 337048"/>
                  <a:gd name="connsiteY34" fmla="*/ 599504 h 627983"/>
                  <a:gd name="connsiteX35" fmla="*/ 336818 w 337048"/>
                  <a:gd name="connsiteY35" fmla="*/ 620744 h 627983"/>
                  <a:gd name="connsiteX36" fmla="*/ 336913 w 337048"/>
                  <a:gd name="connsiteY36" fmla="*/ 627984 h 62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7048" h="627983">
                    <a:moveTo>
                      <a:pt x="336913" y="627983"/>
                    </a:moveTo>
                    <a:cubicBezTo>
                      <a:pt x="336121" y="625639"/>
                      <a:pt x="335609" y="623209"/>
                      <a:pt x="335389" y="620744"/>
                    </a:cubicBezTo>
                    <a:cubicBezTo>
                      <a:pt x="334532" y="615220"/>
                      <a:pt x="333484" y="608267"/>
                      <a:pt x="332246" y="599694"/>
                    </a:cubicBezTo>
                    <a:cubicBezTo>
                      <a:pt x="331579" y="595027"/>
                      <a:pt x="330912" y="590169"/>
                      <a:pt x="330150" y="584454"/>
                    </a:cubicBezTo>
                    <a:cubicBezTo>
                      <a:pt x="329388" y="578739"/>
                      <a:pt x="327864" y="572929"/>
                      <a:pt x="326626" y="566547"/>
                    </a:cubicBezTo>
                    <a:cubicBezTo>
                      <a:pt x="324245" y="553688"/>
                      <a:pt x="321673" y="538925"/>
                      <a:pt x="317101" y="523018"/>
                    </a:cubicBezTo>
                    <a:cubicBezTo>
                      <a:pt x="315101" y="514921"/>
                      <a:pt x="313100" y="506539"/>
                      <a:pt x="311005" y="497872"/>
                    </a:cubicBezTo>
                    <a:cubicBezTo>
                      <a:pt x="308909" y="489204"/>
                      <a:pt x="305861" y="480251"/>
                      <a:pt x="303099" y="470916"/>
                    </a:cubicBezTo>
                    <a:cubicBezTo>
                      <a:pt x="298051" y="451866"/>
                      <a:pt x="290621" y="432816"/>
                      <a:pt x="284049" y="412147"/>
                    </a:cubicBezTo>
                    <a:cubicBezTo>
                      <a:pt x="267340" y="367962"/>
                      <a:pt x="247903" y="324858"/>
                      <a:pt x="225851" y="283083"/>
                    </a:cubicBezTo>
                    <a:cubicBezTo>
                      <a:pt x="203223" y="241693"/>
                      <a:pt x="178061" y="201739"/>
                      <a:pt x="150509" y="163449"/>
                    </a:cubicBezTo>
                    <a:cubicBezTo>
                      <a:pt x="137174" y="146304"/>
                      <a:pt x="125172" y="129350"/>
                      <a:pt x="112409" y="114776"/>
                    </a:cubicBezTo>
                    <a:lnTo>
                      <a:pt x="94406" y="93345"/>
                    </a:lnTo>
                    <a:lnTo>
                      <a:pt x="76785" y="74295"/>
                    </a:lnTo>
                    <a:cubicBezTo>
                      <a:pt x="65831" y="61913"/>
                      <a:pt x="54973" y="51721"/>
                      <a:pt x="45543" y="42577"/>
                    </a:cubicBezTo>
                    <a:lnTo>
                      <a:pt x="32589" y="29718"/>
                    </a:lnTo>
                    <a:lnTo>
                      <a:pt x="21064" y="19621"/>
                    </a:lnTo>
                    <a:lnTo>
                      <a:pt x="5252" y="5334"/>
                    </a:lnTo>
                    <a:cubicBezTo>
                      <a:pt x="1633" y="2000"/>
                      <a:pt x="-177" y="190"/>
                      <a:pt x="14" y="0"/>
                    </a:cubicBezTo>
                    <a:cubicBezTo>
                      <a:pt x="2145" y="1273"/>
                      <a:pt x="4153" y="2739"/>
                      <a:pt x="6014" y="4381"/>
                    </a:cubicBezTo>
                    <a:lnTo>
                      <a:pt x="22683" y="17717"/>
                    </a:lnTo>
                    <a:lnTo>
                      <a:pt x="34589" y="27242"/>
                    </a:lnTo>
                    <a:lnTo>
                      <a:pt x="48020" y="39624"/>
                    </a:lnTo>
                    <a:cubicBezTo>
                      <a:pt x="57545" y="48578"/>
                      <a:pt x="68784" y="58674"/>
                      <a:pt x="80024" y="70866"/>
                    </a:cubicBezTo>
                    <a:lnTo>
                      <a:pt x="98026" y="89916"/>
                    </a:lnTo>
                    <a:lnTo>
                      <a:pt x="116504" y="111252"/>
                    </a:lnTo>
                    <a:cubicBezTo>
                      <a:pt x="129554" y="125730"/>
                      <a:pt x="141841" y="142589"/>
                      <a:pt x="155366" y="159829"/>
                    </a:cubicBezTo>
                    <a:cubicBezTo>
                      <a:pt x="183365" y="198257"/>
                      <a:pt x="208819" y="238475"/>
                      <a:pt x="231566" y="280226"/>
                    </a:cubicBezTo>
                    <a:cubicBezTo>
                      <a:pt x="253776" y="322270"/>
                      <a:pt x="273186" y="365735"/>
                      <a:pt x="289669" y="410337"/>
                    </a:cubicBezTo>
                    <a:cubicBezTo>
                      <a:pt x="296527" y="431197"/>
                      <a:pt x="303861" y="450723"/>
                      <a:pt x="308719" y="469583"/>
                    </a:cubicBezTo>
                    <a:cubicBezTo>
                      <a:pt x="311386" y="479108"/>
                      <a:pt x="313862" y="488061"/>
                      <a:pt x="316339" y="496824"/>
                    </a:cubicBezTo>
                    <a:cubicBezTo>
                      <a:pt x="318815" y="505587"/>
                      <a:pt x="320244" y="514064"/>
                      <a:pt x="322054" y="522161"/>
                    </a:cubicBezTo>
                    <a:cubicBezTo>
                      <a:pt x="326054" y="538258"/>
                      <a:pt x="328245" y="553117"/>
                      <a:pt x="330341" y="566071"/>
                    </a:cubicBezTo>
                    <a:cubicBezTo>
                      <a:pt x="331388" y="572548"/>
                      <a:pt x="332436" y="578548"/>
                      <a:pt x="333293" y="584168"/>
                    </a:cubicBezTo>
                    <a:cubicBezTo>
                      <a:pt x="334151" y="589788"/>
                      <a:pt x="334436" y="594836"/>
                      <a:pt x="334913" y="599504"/>
                    </a:cubicBezTo>
                    <a:cubicBezTo>
                      <a:pt x="335675" y="608171"/>
                      <a:pt x="336341" y="615220"/>
                      <a:pt x="336818" y="620744"/>
                    </a:cubicBezTo>
                    <a:cubicBezTo>
                      <a:pt x="337089" y="623148"/>
                      <a:pt x="337121" y="625573"/>
                      <a:pt x="336913" y="627984"/>
                    </a:cubicBezTo>
                    <a:close/>
                  </a:path>
                </a:pathLst>
              </a:custGeom>
              <a:solidFill>
                <a:srgbClr val="263238"/>
              </a:solidFill>
              <a:ln w="9525" cap="flat">
                <a:noFill/>
                <a:prstDash val="solid"/>
                <a:miter/>
              </a:ln>
            </p:spPr>
            <p:txBody>
              <a:bodyPr rtlCol="0" anchor="ctr"/>
              <a:lstStyle/>
              <a:p>
                <a:endParaRPr lang="zh-CN" altLang="en-US"/>
              </a:p>
            </p:txBody>
          </p:sp>
          <p:sp>
            <p:nvSpPr>
              <p:cNvPr id="92" name="任意多边形: 形状 91"/>
              <p:cNvSpPr/>
              <p:nvPr/>
            </p:nvSpPr>
            <p:spPr>
              <a:xfrm>
                <a:off x="4188221" y="4083168"/>
                <a:ext cx="333582" cy="1075761"/>
              </a:xfrm>
              <a:custGeom>
                <a:avLst/>
                <a:gdLst>
                  <a:gd name="connsiteX0" fmla="*/ 319104 w 333582"/>
                  <a:gd name="connsiteY0" fmla="*/ 1075762 h 1075761"/>
                  <a:gd name="connsiteX1" fmla="*/ 319104 w 333582"/>
                  <a:gd name="connsiteY1" fmla="*/ 1072713 h 1075761"/>
                  <a:gd name="connsiteX2" fmla="*/ 319676 w 333582"/>
                  <a:gd name="connsiteY2" fmla="*/ 1064046 h 1075761"/>
                  <a:gd name="connsiteX3" fmla="*/ 322819 w 333582"/>
                  <a:gd name="connsiteY3" fmla="*/ 1030518 h 1075761"/>
                  <a:gd name="connsiteX4" fmla="*/ 325200 w 333582"/>
                  <a:gd name="connsiteY4" fmla="*/ 1006324 h 1075761"/>
                  <a:gd name="connsiteX5" fmla="*/ 326629 w 333582"/>
                  <a:gd name="connsiteY5" fmla="*/ 977749 h 1075761"/>
                  <a:gd name="connsiteX6" fmla="*/ 328629 w 333582"/>
                  <a:gd name="connsiteY6" fmla="*/ 907264 h 1075761"/>
                  <a:gd name="connsiteX7" fmla="*/ 328629 w 333582"/>
                  <a:gd name="connsiteY7" fmla="*/ 866307 h 1075761"/>
                  <a:gd name="connsiteX8" fmla="*/ 326438 w 333582"/>
                  <a:gd name="connsiteY8" fmla="*/ 821920 h 1075761"/>
                  <a:gd name="connsiteX9" fmla="*/ 317580 w 333582"/>
                  <a:gd name="connsiteY9" fmla="*/ 724384 h 1075761"/>
                  <a:gd name="connsiteX10" fmla="*/ 271289 w 333582"/>
                  <a:gd name="connsiteY10" fmla="*/ 505309 h 1075761"/>
                  <a:gd name="connsiteX11" fmla="*/ 190517 w 333582"/>
                  <a:gd name="connsiteY11" fmla="*/ 295759 h 1075761"/>
                  <a:gd name="connsiteX12" fmla="*/ 144797 w 333582"/>
                  <a:gd name="connsiteY12" fmla="*/ 209082 h 1075761"/>
                  <a:gd name="connsiteX13" fmla="*/ 122413 w 333582"/>
                  <a:gd name="connsiteY13" fmla="*/ 170982 h 1075761"/>
                  <a:gd name="connsiteX14" fmla="*/ 100029 w 333582"/>
                  <a:gd name="connsiteY14" fmla="*/ 136406 h 1075761"/>
                  <a:gd name="connsiteX15" fmla="*/ 60024 w 333582"/>
                  <a:gd name="connsiteY15" fmla="*/ 78399 h 1075761"/>
                  <a:gd name="connsiteX16" fmla="*/ 43070 w 333582"/>
                  <a:gd name="connsiteY16" fmla="*/ 54967 h 1075761"/>
                  <a:gd name="connsiteX17" fmla="*/ 27830 w 333582"/>
                  <a:gd name="connsiteY17" fmla="*/ 35917 h 1075761"/>
                  <a:gd name="connsiteX18" fmla="*/ 6970 w 333582"/>
                  <a:gd name="connsiteY18" fmla="*/ 9533 h 1075761"/>
                  <a:gd name="connsiteX19" fmla="*/ 1636 w 333582"/>
                  <a:gd name="connsiteY19" fmla="*/ 2580 h 1075761"/>
                  <a:gd name="connsiteX20" fmla="*/ 17 w 333582"/>
                  <a:gd name="connsiteY20" fmla="*/ 8 h 1075761"/>
                  <a:gd name="connsiteX21" fmla="*/ 2207 w 333582"/>
                  <a:gd name="connsiteY21" fmla="*/ 2103 h 1075761"/>
                  <a:gd name="connsiteX22" fmla="*/ 7922 w 333582"/>
                  <a:gd name="connsiteY22" fmla="*/ 8676 h 1075761"/>
                  <a:gd name="connsiteX23" fmla="*/ 29735 w 333582"/>
                  <a:gd name="connsiteY23" fmla="*/ 34393 h 1075761"/>
                  <a:gd name="connsiteX24" fmla="*/ 45451 w 333582"/>
                  <a:gd name="connsiteY24" fmla="*/ 53443 h 1075761"/>
                  <a:gd name="connsiteX25" fmla="*/ 62882 w 333582"/>
                  <a:gd name="connsiteY25" fmla="*/ 76589 h 1075761"/>
                  <a:gd name="connsiteX26" fmla="*/ 103839 w 333582"/>
                  <a:gd name="connsiteY26" fmla="*/ 133739 h 1075761"/>
                  <a:gd name="connsiteX27" fmla="*/ 126604 w 333582"/>
                  <a:gd name="connsiteY27" fmla="*/ 167934 h 1075761"/>
                  <a:gd name="connsiteX28" fmla="*/ 149369 w 333582"/>
                  <a:gd name="connsiteY28" fmla="*/ 206034 h 1075761"/>
                  <a:gd name="connsiteX29" fmla="*/ 195755 w 333582"/>
                  <a:gd name="connsiteY29" fmla="*/ 292711 h 1075761"/>
                  <a:gd name="connsiteX30" fmla="*/ 277385 w 333582"/>
                  <a:gd name="connsiteY30" fmla="*/ 502261 h 1075761"/>
                  <a:gd name="connsiteX31" fmla="*/ 323390 w 333582"/>
                  <a:gd name="connsiteY31" fmla="*/ 722765 h 1075761"/>
                  <a:gd name="connsiteX32" fmla="*/ 331772 w 333582"/>
                  <a:gd name="connsiteY32" fmla="*/ 820682 h 1075761"/>
                  <a:gd name="connsiteX33" fmla="*/ 333582 w 333582"/>
                  <a:gd name="connsiteY33" fmla="*/ 865259 h 1075761"/>
                  <a:gd name="connsiteX34" fmla="*/ 333582 w 333582"/>
                  <a:gd name="connsiteY34" fmla="*/ 906407 h 1075761"/>
                  <a:gd name="connsiteX35" fmla="*/ 330629 w 333582"/>
                  <a:gd name="connsiteY35" fmla="*/ 976987 h 1075761"/>
                  <a:gd name="connsiteX36" fmla="*/ 328629 w 333582"/>
                  <a:gd name="connsiteY36" fmla="*/ 1005562 h 1075761"/>
                  <a:gd name="connsiteX37" fmla="*/ 325676 w 333582"/>
                  <a:gd name="connsiteY37" fmla="*/ 1029756 h 1075761"/>
                  <a:gd name="connsiteX38" fmla="*/ 321390 w 333582"/>
                  <a:gd name="connsiteY38" fmla="*/ 1063188 h 1075761"/>
                  <a:gd name="connsiteX39" fmla="*/ 320152 w 333582"/>
                  <a:gd name="connsiteY39" fmla="*/ 1071856 h 1075761"/>
                  <a:gd name="connsiteX40" fmla="*/ 319104 w 333582"/>
                  <a:gd name="connsiteY40" fmla="*/ 1075762 h 107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3582" h="1075761">
                    <a:moveTo>
                      <a:pt x="319104" y="1075762"/>
                    </a:moveTo>
                    <a:cubicBezTo>
                      <a:pt x="318979" y="1074749"/>
                      <a:pt x="318979" y="1073726"/>
                      <a:pt x="319104" y="1072713"/>
                    </a:cubicBezTo>
                    <a:cubicBezTo>
                      <a:pt x="319104" y="1070428"/>
                      <a:pt x="319104" y="1067570"/>
                      <a:pt x="319676" y="1064046"/>
                    </a:cubicBezTo>
                    <a:cubicBezTo>
                      <a:pt x="320438" y="1055854"/>
                      <a:pt x="321485" y="1044996"/>
                      <a:pt x="322819" y="1030518"/>
                    </a:cubicBezTo>
                    <a:cubicBezTo>
                      <a:pt x="323581" y="1023184"/>
                      <a:pt x="324343" y="1015087"/>
                      <a:pt x="325200" y="1006324"/>
                    </a:cubicBezTo>
                    <a:cubicBezTo>
                      <a:pt x="326057" y="997561"/>
                      <a:pt x="326153" y="987751"/>
                      <a:pt x="326629" y="977749"/>
                    </a:cubicBezTo>
                    <a:cubicBezTo>
                      <a:pt x="327391" y="956985"/>
                      <a:pt x="329391" y="933363"/>
                      <a:pt x="328629" y="907264"/>
                    </a:cubicBezTo>
                    <a:cubicBezTo>
                      <a:pt x="328629" y="894215"/>
                      <a:pt x="328629" y="880594"/>
                      <a:pt x="328629" y="866307"/>
                    </a:cubicBezTo>
                    <a:cubicBezTo>
                      <a:pt x="328629" y="852019"/>
                      <a:pt x="327200" y="837255"/>
                      <a:pt x="326438" y="821920"/>
                    </a:cubicBezTo>
                    <a:cubicBezTo>
                      <a:pt x="325391" y="791250"/>
                      <a:pt x="321295" y="758770"/>
                      <a:pt x="317580" y="724384"/>
                    </a:cubicBezTo>
                    <a:cubicBezTo>
                      <a:pt x="307491" y="650332"/>
                      <a:pt x="292019" y="577113"/>
                      <a:pt x="271289" y="505309"/>
                    </a:cubicBezTo>
                    <a:cubicBezTo>
                      <a:pt x="249496" y="433588"/>
                      <a:pt x="222501" y="363552"/>
                      <a:pt x="190517" y="295759"/>
                    </a:cubicBezTo>
                    <a:cubicBezTo>
                      <a:pt x="174896" y="264994"/>
                      <a:pt x="160608" y="235371"/>
                      <a:pt x="144797" y="209082"/>
                    </a:cubicBezTo>
                    <a:cubicBezTo>
                      <a:pt x="136986" y="195842"/>
                      <a:pt x="130033" y="182697"/>
                      <a:pt x="122413" y="170982"/>
                    </a:cubicBezTo>
                    <a:cubicBezTo>
                      <a:pt x="114793" y="159266"/>
                      <a:pt x="107554" y="147074"/>
                      <a:pt x="100029" y="136406"/>
                    </a:cubicBezTo>
                    <a:cubicBezTo>
                      <a:pt x="86408" y="114022"/>
                      <a:pt x="71454" y="95353"/>
                      <a:pt x="60024" y="78399"/>
                    </a:cubicBezTo>
                    <a:cubicBezTo>
                      <a:pt x="53928" y="70017"/>
                      <a:pt x="48404" y="62111"/>
                      <a:pt x="43070" y="54967"/>
                    </a:cubicBezTo>
                    <a:cubicBezTo>
                      <a:pt x="37736" y="47824"/>
                      <a:pt x="32402" y="41823"/>
                      <a:pt x="27830" y="35917"/>
                    </a:cubicBezTo>
                    <a:lnTo>
                      <a:pt x="6970" y="9533"/>
                    </a:lnTo>
                    <a:cubicBezTo>
                      <a:pt x="4874" y="6676"/>
                      <a:pt x="3065" y="4390"/>
                      <a:pt x="1636" y="2580"/>
                    </a:cubicBezTo>
                    <a:cubicBezTo>
                      <a:pt x="207" y="770"/>
                      <a:pt x="-79" y="103"/>
                      <a:pt x="17" y="8"/>
                    </a:cubicBezTo>
                    <a:cubicBezTo>
                      <a:pt x="112" y="-87"/>
                      <a:pt x="874" y="675"/>
                      <a:pt x="2207" y="2103"/>
                    </a:cubicBezTo>
                    <a:lnTo>
                      <a:pt x="7922" y="8676"/>
                    </a:lnTo>
                    <a:lnTo>
                      <a:pt x="29735" y="34393"/>
                    </a:lnTo>
                    <a:lnTo>
                      <a:pt x="45451" y="53443"/>
                    </a:lnTo>
                    <a:cubicBezTo>
                      <a:pt x="50975" y="60396"/>
                      <a:pt x="56595" y="68302"/>
                      <a:pt x="62882" y="76589"/>
                    </a:cubicBezTo>
                    <a:cubicBezTo>
                      <a:pt x="75074" y="93353"/>
                      <a:pt x="89933" y="111927"/>
                      <a:pt x="103839" y="133739"/>
                    </a:cubicBezTo>
                    <a:lnTo>
                      <a:pt x="126604" y="167934"/>
                    </a:lnTo>
                    <a:cubicBezTo>
                      <a:pt x="134414" y="179935"/>
                      <a:pt x="141463" y="193080"/>
                      <a:pt x="149369" y="206034"/>
                    </a:cubicBezTo>
                    <a:cubicBezTo>
                      <a:pt x="165466" y="232323"/>
                      <a:pt x="179944" y="261850"/>
                      <a:pt x="195755" y="292711"/>
                    </a:cubicBezTo>
                    <a:cubicBezTo>
                      <a:pt x="228233" y="360393"/>
                      <a:pt x="255521" y="430445"/>
                      <a:pt x="277385" y="502261"/>
                    </a:cubicBezTo>
                    <a:cubicBezTo>
                      <a:pt x="298277" y="574493"/>
                      <a:pt x="313656" y="648206"/>
                      <a:pt x="323390" y="722765"/>
                    </a:cubicBezTo>
                    <a:cubicBezTo>
                      <a:pt x="326915" y="757245"/>
                      <a:pt x="330915" y="789916"/>
                      <a:pt x="331772" y="820682"/>
                    </a:cubicBezTo>
                    <a:cubicBezTo>
                      <a:pt x="332344" y="836112"/>
                      <a:pt x="333582" y="850971"/>
                      <a:pt x="333582" y="865259"/>
                    </a:cubicBezTo>
                    <a:cubicBezTo>
                      <a:pt x="333582" y="879546"/>
                      <a:pt x="333582" y="893262"/>
                      <a:pt x="333582" y="906407"/>
                    </a:cubicBezTo>
                    <a:cubicBezTo>
                      <a:pt x="333582" y="932601"/>
                      <a:pt x="331677" y="956223"/>
                      <a:pt x="330629" y="976987"/>
                    </a:cubicBezTo>
                    <a:cubicBezTo>
                      <a:pt x="329867" y="987370"/>
                      <a:pt x="329486" y="996990"/>
                      <a:pt x="328629" y="1005562"/>
                    </a:cubicBezTo>
                    <a:cubicBezTo>
                      <a:pt x="327772" y="1014135"/>
                      <a:pt x="326534" y="1022517"/>
                      <a:pt x="325676" y="1029756"/>
                    </a:cubicBezTo>
                    <a:lnTo>
                      <a:pt x="321390" y="1063188"/>
                    </a:lnTo>
                    <a:cubicBezTo>
                      <a:pt x="321390" y="1066713"/>
                      <a:pt x="320438" y="1069570"/>
                      <a:pt x="320152" y="1071856"/>
                    </a:cubicBezTo>
                    <a:cubicBezTo>
                      <a:pt x="319991" y="1073201"/>
                      <a:pt x="319638" y="1074517"/>
                      <a:pt x="319104" y="1075762"/>
                    </a:cubicBezTo>
                    <a:close/>
                  </a:path>
                </a:pathLst>
              </a:custGeom>
              <a:solidFill>
                <a:srgbClr val="263238"/>
              </a:solidFill>
              <a:ln w="9525" cap="flat">
                <a:noFill/>
                <a:prstDash val="solid"/>
                <a:miter/>
              </a:ln>
            </p:spPr>
            <p:txBody>
              <a:bodyPr rtlCol="0" anchor="ctr"/>
              <a:lstStyle/>
              <a:p>
                <a:endParaRPr lang="zh-CN" altLang="en-US"/>
              </a:p>
            </p:txBody>
          </p:sp>
          <p:sp>
            <p:nvSpPr>
              <p:cNvPr id="93" name="任意多边形: 形状 92"/>
              <p:cNvSpPr/>
              <p:nvPr/>
            </p:nvSpPr>
            <p:spPr>
              <a:xfrm>
                <a:off x="4507039" y="3693783"/>
                <a:ext cx="254508" cy="1130057"/>
              </a:xfrm>
              <a:custGeom>
                <a:avLst/>
                <a:gdLst>
                  <a:gd name="connsiteX0" fmla="*/ 254508 w 254508"/>
                  <a:gd name="connsiteY0" fmla="*/ 11 h 1130057"/>
                  <a:gd name="connsiteX1" fmla="*/ 253270 w 254508"/>
                  <a:gd name="connsiteY1" fmla="*/ 2774 h 1130057"/>
                  <a:gd name="connsiteX2" fmla="*/ 248984 w 254508"/>
                  <a:gd name="connsiteY2" fmla="*/ 10584 h 1130057"/>
                  <a:gd name="connsiteX3" fmla="*/ 232315 w 254508"/>
                  <a:gd name="connsiteY3" fmla="*/ 40016 h 1130057"/>
                  <a:gd name="connsiteX4" fmla="*/ 220313 w 254508"/>
                  <a:gd name="connsiteY4" fmla="*/ 61543 h 1130057"/>
                  <a:gd name="connsiteX5" fmla="*/ 207264 w 254508"/>
                  <a:gd name="connsiteY5" fmla="*/ 87832 h 1130057"/>
                  <a:gd name="connsiteX6" fmla="*/ 192215 w 254508"/>
                  <a:gd name="connsiteY6" fmla="*/ 117931 h 1130057"/>
                  <a:gd name="connsiteX7" fmla="*/ 176879 w 254508"/>
                  <a:gd name="connsiteY7" fmla="*/ 152507 h 1130057"/>
                  <a:gd name="connsiteX8" fmla="*/ 160306 w 254508"/>
                  <a:gd name="connsiteY8" fmla="*/ 190607 h 1130057"/>
                  <a:gd name="connsiteX9" fmla="*/ 144113 w 254508"/>
                  <a:gd name="connsiteY9" fmla="*/ 232612 h 1130057"/>
                  <a:gd name="connsiteX10" fmla="*/ 135636 w 254508"/>
                  <a:gd name="connsiteY10" fmla="*/ 254805 h 1130057"/>
                  <a:gd name="connsiteX11" fmla="*/ 127730 w 254508"/>
                  <a:gd name="connsiteY11" fmla="*/ 278141 h 1130057"/>
                  <a:gd name="connsiteX12" fmla="*/ 111442 w 254508"/>
                  <a:gd name="connsiteY12" fmla="*/ 326624 h 1130057"/>
                  <a:gd name="connsiteX13" fmla="*/ 54292 w 254508"/>
                  <a:gd name="connsiteY13" fmla="*/ 547223 h 1130057"/>
                  <a:gd name="connsiteX14" fmla="*/ 18955 w 254508"/>
                  <a:gd name="connsiteY14" fmla="*/ 772775 h 1130057"/>
                  <a:gd name="connsiteX15" fmla="*/ 5144 w 254508"/>
                  <a:gd name="connsiteY15" fmla="*/ 958417 h 1130057"/>
                  <a:gd name="connsiteX16" fmla="*/ 3429 w 254508"/>
                  <a:gd name="connsiteY16" fmla="*/ 1029950 h 1130057"/>
                  <a:gd name="connsiteX17" fmla="*/ 3429 w 254508"/>
                  <a:gd name="connsiteY17" fmla="*/ 1083957 h 1130057"/>
                  <a:gd name="connsiteX18" fmla="*/ 3429 w 254508"/>
                  <a:gd name="connsiteY18" fmla="*/ 1118151 h 1130057"/>
                  <a:gd name="connsiteX19" fmla="*/ 3429 w 254508"/>
                  <a:gd name="connsiteY19" fmla="*/ 1127009 h 1130057"/>
                  <a:gd name="connsiteX20" fmla="*/ 3429 w 254508"/>
                  <a:gd name="connsiteY20" fmla="*/ 1130058 h 1130057"/>
                  <a:gd name="connsiteX21" fmla="*/ 3429 w 254508"/>
                  <a:gd name="connsiteY21" fmla="*/ 1127009 h 1130057"/>
                  <a:gd name="connsiteX22" fmla="*/ 2858 w 254508"/>
                  <a:gd name="connsiteY22" fmla="*/ 1118151 h 1130057"/>
                  <a:gd name="connsiteX23" fmla="*/ 1238 w 254508"/>
                  <a:gd name="connsiteY23" fmla="*/ 1084052 h 1130057"/>
                  <a:gd name="connsiteX24" fmla="*/ 0 w 254508"/>
                  <a:gd name="connsiteY24" fmla="*/ 1029950 h 1130057"/>
                  <a:gd name="connsiteX25" fmla="*/ 762 w 254508"/>
                  <a:gd name="connsiteY25" fmla="*/ 958226 h 1130057"/>
                  <a:gd name="connsiteX26" fmla="*/ 13240 w 254508"/>
                  <a:gd name="connsiteY26" fmla="*/ 772108 h 1130057"/>
                  <a:gd name="connsiteX27" fmla="*/ 48482 w 254508"/>
                  <a:gd name="connsiteY27" fmla="*/ 546366 h 1130057"/>
                  <a:gd name="connsiteX28" fmla="*/ 105632 w 254508"/>
                  <a:gd name="connsiteY28" fmla="*/ 325195 h 1130057"/>
                  <a:gd name="connsiteX29" fmla="*/ 122206 w 254508"/>
                  <a:gd name="connsiteY29" fmla="*/ 276617 h 1130057"/>
                  <a:gd name="connsiteX30" fmla="*/ 130302 w 254508"/>
                  <a:gd name="connsiteY30" fmla="*/ 253376 h 1130057"/>
                  <a:gd name="connsiteX31" fmla="*/ 138970 w 254508"/>
                  <a:gd name="connsiteY31" fmla="*/ 231183 h 1130057"/>
                  <a:gd name="connsiteX32" fmla="*/ 155638 w 254508"/>
                  <a:gd name="connsiteY32" fmla="*/ 189178 h 1130057"/>
                  <a:gd name="connsiteX33" fmla="*/ 172498 w 254508"/>
                  <a:gd name="connsiteY33" fmla="*/ 151078 h 1130057"/>
                  <a:gd name="connsiteX34" fmla="*/ 188309 w 254508"/>
                  <a:gd name="connsiteY34" fmla="*/ 116598 h 1130057"/>
                  <a:gd name="connsiteX35" fmla="*/ 203835 w 254508"/>
                  <a:gd name="connsiteY35" fmla="*/ 86594 h 1130057"/>
                  <a:gd name="connsiteX36" fmla="*/ 217456 w 254508"/>
                  <a:gd name="connsiteY36" fmla="*/ 60495 h 1130057"/>
                  <a:gd name="connsiteX37" fmla="*/ 229934 w 254508"/>
                  <a:gd name="connsiteY37" fmla="*/ 39159 h 1130057"/>
                  <a:gd name="connsiteX38" fmla="*/ 247745 w 254508"/>
                  <a:gd name="connsiteY38" fmla="*/ 9917 h 1130057"/>
                  <a:gd name="connsiteX39" fmla="*/ 252508 w 254508"/>
                  <a:gd name="connsiteY39" fmla="*/ 2393 h 1130057"/>
                  <a:gd name="connsiteX40" fmla="*/ 254508 w 254508"/>
                  <a:gd name="connsiteY40" fmla="*/ 11 h 113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4508" h="1130057">
                    <a:moveTo>
                      <a:pt x="254508" y="11"/>
                    </a:moveTo>
                    <a:cubicBezTo>
                      <a:pt x="254175" y="966"/>
                      <a:pt x="253761" y="1890"/>
                      <a:pt x="253270" y="2774"/>
                    </a:cubicBezTo>
                    <a:lnTo>
                      <a:pt x="248984" y="10584"/>
                    </a:lnTo>
                    <a:lnTo>
                      <a:pt x="232315" y="40016"/>
                    </a:lnTo>
                    <a:cubicBezTo>
                      <a:pt x="228790" y="46493"/>
                      <a:pt x="224409" y="53542"/>
                      <a:pt x="220313" y="61543"/>
                    </a:cubicBezTo>
                    <a:lnTo>
                      <a:pt x="207264" y="87832"/>
                    </a:lnTo>
                    <a:cubicBezTo>
                      <a:pt x="202502" y="97357"/>
                      <a:pt x="197739" y="106882"/>
                      <a:pt x="192215" y="117931"/>
                    </a:cubicBezTo>
                    <a:cubicBezTo>
                      <a:pt x="186690" y="128980"/>
                      <a:pt x="182690" y="140410"/>
                      <a:pt x="176879" y="152507"/>
                    </a:cubicBezTo>
                    <a:cubicBezTo>
                      <a:pt x="171069" y="164603"/>
                      <a:pt x="165735" y="177272"/>
                      <a:pt x="160306" y="190607"/>
                    </a:cubicBezTo>
                    <a:cubicBezTo>
                      <a:pt x="154877" y="203942"/>
                      <a:pt x="149733" y="218134"/>
                      <a:pt x="144113" y="232612"/>
                    </a:cubicBezTo>
                    <a:cubicBezTo>
                      <a:pt x="141351" y="239946"/>
                      <a:pt x="138494" y="247281"/>
                      <a:pt x="135636" y="254805"/>
                    </a:cubicBezTo>
                    <a:lnTo>
                      <a:pt x="127730" y="278141"/>
                    </a:lnTo>
                    <a:cubicBezTo>
                      <a:pt x="122492" y="293858"/>
                      <a:pt x="116967" y="310050"/>
                      <a:pt x="111442" y="326624"/>
                    </a:cubicBezTo>
                    <a:cubicBezTo>
                      <a:pt x="90678" y="393299"/>
                      <a:pt x="71056" y="468070"/>
                      <a:pt x="54292" y="547223"/>
                    </a:cubicBezTo>
                    <a:cubicBezTo>
                      <a:pt x="37529" y="626375"/>
                      <a:pt x="26860" y="703147"/>
                      <a:pt x="18955" y="772775"/>
                    </a:cubicBezTo>
                    <a:cubicBezTo>
                      <a:pt x="11049" y="842402"/>
                      <a:pt x="6572" y="905458"/>
                      <a:pt x="5144" y="958417"/>
                    </a:cubicBezTo>
                    <a:cubicBezTo>
                      <a:pt x="3810" y="984897"/>
                      <a:pt x="3524" y="1008900"/>
                      <a:pt x="3429" y="1029950"/>
                    </a:cubicBezTo>
                    <a:cubicBezTo>
                      <a:pt x="3334" y="1051000"/>
                      <a:pt x="2953" y="1069098"/>
                      <a:pt x="3429" y="1083957"/>
                    </a:cubicBezTo>
                    <a:cubicBezTo>
                      <a:pt x="3905" y="1098816"/>
                      <a:pt x="3429" y="1109769"/>
                      <a:pt x="3429" y="1118151"/>
                    </a:cubicBezTo>
                    <a:cubicBezTo>
                      <a:pt x="3429" y="1121676"/>
                      <a:pt x="3429" y="1124628"/>
                      <a:pt x="3429" y="1127009"/>
                    </a:cubicBezTo>
                    <a:cubicBezTo>
                      <a:pt x="3572" y="1128020"/>
                      <a:pt x="3572" y="1129047"/>
                      <a:pt x="3429" y="1130058"/>
                    </a:cubicBezTo>
                    <a:cubicBezTo>
                      <a:pt x="3292" y="1129046"/>
                      <a:pt x="3292" y="1128021"/>
                      <a:pt x="3429" y="1127009"/>
                    </a:cubicBezTo>
                    <a:cubicBezTo>
                      <a:pt x="3429" y="1124628"/>
                      <a:pt x="3429" y="1121771"/>
                      <a:pt x="2858" y="1118151"/>
                    </a:cubicBezTo>
                    <a:cubicBezTo>
                      <a:pt x="2858" y="1109865"/>
                      <a:pt x="1905" y="1098434"/>
                      <a:pt x="1238" y="1084052"/>
                    </a:cubicBezTo>
                    <a:cubicBezTo>
                      <a:pt x="571" y="1069669"/>
                      <a:pt x="0" y="1051000"/>
                      <a:pt x="0" y="1029950"/>
                    </a:cubicBezTo>
                    <a:cubicBezTo>
                      <a:pt x="0" y="1008900"/>
                      <a:pt x="0" y="984801"/>
                      <a:pt x="762" y="958226"/>
                    </a:cubicBezTo>
                    <a:cubicBezTo>
                      <a:pt x="1619" y="905172"/>
                      <a:pt x="6477" y="842022"/>
                      <a:pt x="13240" y="772108"/>
                    </a:cubicBezTo>
                    <a:cubicBezTo>
                      <a:pt x="20002" y="702194"/>
                      <a:pt x="32290" y="625804"/>
                      <a:pt x="48482" y="546366"/>
                    </a:cubicBezTo>
                    <a:cubicBezTo>
                      <a:pt x="64675" y="466927"/>
                      <a:pt x="84868" y="392251"/>
                      <a:pt x="105632" y="325195"/>
                    </a:cubicBezTo>
                    <a:cubicBezTo>
                      <a:pt x="111252" y="308622"/>
                      <a:pt x="116872" y="292429"/>
                      <a:pt x="122206" y="276617"/>
                    </a:cubicBezTo>
                    <a:cubicBezTo>
                      <a:pt x="124968" y="268807"/>
                      <a:pt x="127635" y="260997"/>
                      <a:pt x="130302" y="253376"/>
                    </a:cubicBezTo>
                    <a:lnTo>
                      <a:pt x="138970" y="231183"/>
                    </a:lnTo>
                    <a:lnTo>
                      <a:pt x="155638" y="189178"/>
                    </a:lnTo>
                    <a:cubicBezTo>
                      <a:pt x="161163" y="175748"/>
                      <a:pt x="167164" y="163175"/>
                      <a:pt x="172498" y="151078"/>
                    </a:cubicBezTo>
                    <a:cubicBezTo>
                      <a:pt x="177832" y="138981"/>
                      <a:pt x="183071" y="127361"/>
                      <a:pt x="188309" y="116598"/>
                    </a:cubicBezTo>
                    <a:lnTo>
                      <a:pt x="203835" y="86594"/>
                    </a:lnTo>
                    <a:lnTo>
                      <a:pt x="217456" y="60495"/>
                    </a:lnTo>
                    <a:cubicBezTo>
                      <a:pt x="221742" y="52494"/>
                      <a:pt x="226219" y="45541"/>
                      <a:pt x="229934" y="39159"/>
                    </a:cubicBezTo>
                    <a:lnTo>
                      <a:pt x="247745" y="9917"/>
                    </a:lnTo>
                    <a:cubicBezTo>
                      <a:pt x="249650" y="6869"/>
                      <a:pt x="251174" y="4393"/>
                      <a:pt x="252508" y="2393"/>
                    </a:cubicBezTo>
                    <a:cubicBezTo>
                      <a:pt x="253841" y="392"/>
                      <a:pt x="254413" y="-84"/>
                      <a:pt x="254508" y="11"/>
                    </a:cubicBezTo>
                    <a:close/>
                  </a:path>
                </a:pathLst>
              </a:custGeom>
              <a:solidFill>
                <a:srgbClr val="263238"/>
              </a:solidFill>
              <a:ln w="9525" cap="flat">
                <a:noFill/>
                <a:prstDash val="solid"/>
                <a:miter/>
              </a:ln>
            </p:spPr>
            <p:txBody>
              <a:bodyPr rtlCol="0" anchor="ctr"/>
              <a:lstStyle/>
              <a:p>
                <a:endParaRPr lang="zh-CN" altLang="en-US"/>
              </a:p>
            </p:txBody>
          </p:sp>
          <p:sp>
            <p:nvSpPr>
              <p:cNvPr id="94" name="任意多边形: 形状 93"/>
              <p:cNvSpPr/>
              <p:nvPr/>
            </p:nvSpPr>
            <p:spPr>
              <a:xfrm>
                <a:off x="4572155" y="4610100"/>
                <a:ext cx="156150" cy="502539"/>
              </a:xfrm>
              <a:custGeom>
                <a:avLst/>
                <a:gdLst>
                  <a:gd name="connsiteX0" fmla="*/ 156150 w 156150"/>
                  <a:gd name="connsiteY0" fmla="*/ 0 h 502539"/>
                  <a:gd name="connsiteX1" fmla="*/ 145768 w 156150"/>
                  <a:gd name="connsiteY1" fmla="*/ 18288 h 502539"/>
                  <a:gd name="connsiteX2" fmla="*/ 117193 w 156150"/>
                  <a:gd name="connsiteY2" fmla="*/ 67628 h 502539"/>
                  <a:gd name="connsiteX3" fmla="*/ 80141 w 156150"/>
                  <a:gd name="connsiteY3" fmla="*/ 143828 h 502539"/>
                  <a:gd name="connsiteX4" fmla="*/ 44231 w 156150"/>
                  <a:gd name="connsiteY4" fmla="*/ 240697 h 502539"/>
                  <a:gd name="connsiteX5" fmla="*/ 19276 w 156150"/>
                  <a:gd name="connsiteY5" fmla="*/ 340995 h 502539"/>
                  <a:gd name="connsiteX6" fmla="*/ 6989 w 156150"/>
                  <a:gd name="connsiteY6" fmla="*/ 424529 h 502539"/>
                  <a:gd name="connsiteX7" fmla="*/ 2607 w 156150"/>
                  <a:gd name="connsiteY7" fmla="*/ 481679 h 502539"/>
                  <a:gd name="connsiteX8" fmla="*/ 893 w 156150"/>
                  <a:gd name="connsiteY8" fmla="*/ 502539 h 502539"/>
                  <a:gd name="connsiteX9" fmla="*/ 130 w 156150"/>
                  <a:gd name="connsiteY9" fmla="*/ 481584 h 502539"/>
                  <a:gd name="connsiteX10" fmla="*/ 2512 w 156150"/>
                  <a:gd name="connsiteY10" fmla="*/ 424434 h 502539"/>
                  <a:gd name="connsiteX11" fmla="*/ 13466 w 156150"/>
                  <a:gd name="connsiteY11" fmla="*/ 340233 h 502539"/>
                  <a:gd name="connsiteX12" fmla="*/ 74807 w 156150"/>
                  <a:gd name="connsiteY12" fmla="*/ 141732 h 502539"/>
                  <a:gd name="connsiteX13" fmla="*/ 112907 w 156150"/>
                  <a:gd name="connsiteY13" fmla="*/ 66008 h 502539"/>
                  <a:gd name="connsiteX14" fmla="*/ 143196 w 156150"/>
                  <a:gd name="connsiteY14" fmla="*/ 17431 h 502539"/>
                  <a:gd name="connsiteX15" fmla="*/ 156150 w 156150"/>
                  <a:gd name="connsiteY15" fmla="*/ 0 h 502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150" h="502539">
                    <a:moveTo>
                      <a:pt x="156150" y="0"/>
                    </a:moveTo>
                    <a:cubicBezTo>
                      <a:pt x="153210" y="6377"/>
                      <a:pt x="149737" y="12495"/>
                      <a:pt x="145768" y="18288"/>
                    </a:cubicBezTo>
                    <a:cubicBezTo>
                      <a:pt x="138624" y="29623"/>
                      <a:pt x="128813" y="46863"/>
                      <a:pt x="117193" y="67628"/>
                    </a:cubicBezTo>
                    <a:cubicBezTo>
                      <a:pt x="105572" y="88392"/>
                      <a:pt x="92999" y="114490"/>
                      <a:pt x="80141" y="143828"/>
                    </a:cubicBezTo>
                    <a:cubicBezTo>
                      <a:pt x="67282" y="173164"/>
                      <a:pt x="55185" y="205740"/>
                      <a:pt x="44231" y="240697"/>
                    </a:cubicBezTo>
                    <a:cubicBezTo>
                      <a:pt x="33278" y="275654"/>
                      <a:pt x="25181" y="309848"/>
                      <a:pt x="19276" y="340995"/>
                    </a:cubicBezTo>
                    <a:cubicBezTo>
                      <a:pt x="13370" y="372142"/>
                      <a:pt x="9751" y="400621"/>
                      <a:pt x="6989" y="424529"/>
                    </a:cubicBezTo>
                    <a:cubicBezTo>
                      <a:pt x="4226" y="448437"/>
                      <a:pt x="3178" y="467963"/>
                      <a:pt x="2607" y="481679"/>
                    </a:cubicBezTo>
                    <a:cubicBezTo>
                      <a:pt x="2625" y="488668"/>
                      <a:pt x="2052" y="495647"/>
                      <a:pt x="893" y="502539"/>
                    </a:cubicBezTo>
                    <a:cubicBezTo>
                      <a:pt x="71" y="495586"/>
                      <a:pt x="-184" y="488578"/>
                      <a:pt x="130" y="481584"/>
                    </a:cubicBezTo>
                    <a:cubicBezTo>
                      <a:pt x="130" y="468059"/>
                      <a:pt x="130" y="448532"/>
                      <a:pt x="2512" y="424434"/>
                    </a:cubicBezTo>
                    <a:cubicBezTo>
                      <a:pt x="4709" y="396197"/>
                      <a:pt x="8365" y="368092"/>
                      <a:pt x="13466" y="340233"/>
                    </a:cubicBezTo>
                    <a:cubicBezTo>
                      <a:pt x="25854" y="271840"/>
                      <a:pt x="46450" y="205191"/>
                      <a:pt x="74807" y="141732"/>
                    </a:cubicBezTo>
                    <a:cubicBezTo>
                      <a:pt x="87951" y="112586"/>
                      <a:pt x="101095" y="86963"/>
                      <a:pt x="112907" y="66008"/>
                    </a:cubicBezTo>
                    <a:cubicBezTo>
                      <a:pt x="124718" y="45053"/>
                      <a:pt x="135386" y="28480"/>
                      <a:pt x="143196" y="17431"/>
                    </a:cubicBezTo>
                    <a:cubicBezTo>
                      <a:pt x="147066" y="11300"/>
                      <a:pt x="151396" y="5473"/>
                      <a:pt x="156150" y="0"/>
                    </a:cubicBezTo>
                    <a:close/>
                  </a:path>
                </a:pathLst>
              </a:custGeom>
              <a:solidFill>
                <a:srgbClr val="263238"/>
              </a:solidFill>
              <a:ln w="9525" cap="flat">
                <a:noFill/>
                <a:prstDash val="solid"/>
                <a:miter/>
              </a:ln>
            </p:spPr>
            <p:txBody>
              <a:bodyPr rtlCol="0" anchor="ctr"/>
              <a:lstStyle/>
              <a:p>
                <a:endParaRPr lang="zh-CN" altLang="en-US"/>
              </a:p>
            </p:txBody>
          </p:sp>
          <p:sp>
            <p:nvSpPr>
              <p:cNvPr id="95" name="任意多边形: 形状 94"/>
              <p:cNvSpPr/>
              <p:nvPr/>
            </p:nvSpPr>
            <p:spPr>
              <a:xfrm>
                <a:off x="4318920" y="5064633"/>
                <a:ext cx="429006" cy="438054"/>
              </a:xfrm>
              <a:custGeom>
                <a:avLst/>
                <a:gdLst>
                  <a:gd name="connsiteX0" fmla="*/ 0 w 429006"/>
                  <a:gd name="connsiteY0" fmla="*/ 0 h 438054"/>
                  <a:gd name="connsiteX1" fmla="*/ 429006 w 429006"/>
                  <a:gd name="connsiteY1" fmla="*/ 0 h 438054"/>
                  <a:gd name="connsiteX2" fmla="*/ 377095 w 429006"/>
                  <a:gd name="connsiteY2" fmla="*/ 438055 h 438054"/>
                  <a:gd name="connsiteX3" fmla="*/ 53435 w 429006"/>
                  <a:gd name="connsiteY3" fmla="*/ 438055 h 438054"/>
                  <a:gd name="connsiteX4" fmla="*/ 0 w 429006"/>
                  <a:gd name="connsiteY4" fmla="*/ 0 h 43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006" h="438054">
                    <a:moveTo>
                      <a:pt x="0" y="0"/>
                    </a:moveTo>
                    <a:lnTo>
                      <a:pt x="429006" y="0"/>
                    </a:lnTo>
                    <a:lnTo>
                      <a:pt x="377095" y="438055"/>
                    </a:lnTo>
                    <a:lnTo>
                      <a:pt x="53435" y="438055"/>
                    </a:lnTo>
                    <a:lnTo>
                      <a:pt x="0" y="0"/>
                    </a:lnTo>
                    <a:close/>
                  </a:path>
                </a:pathLst>
              </a:custGeom>
              <a:solidFill>
                <a:srgbClr val="455A64"/>
              </a:solidFill>
              <a:ln w="9525" cap="flat">
                <a:noFill/>
                <a:prstDash val="solid"/>
                <a:miter/>
              </a:ln>
            </p:spPr>
            <p:txBody>
              <a:bodyPr rtlCol="0" anchor="ctr"/>
              <a:lstStyle/>
              <a:p>
                <a:endParaRPr lang="zh-CN" altLang="en-US"/>
              </a:p>
            </p:txBody>
          </p:sp>
          <p:sp>
            <p:nvSpPr>
              <p:cNvPr id="96" name="任意多边形: 形状 95"/>
              <p:cNvSpPr/>
              <p:nvPr/>
            </p:nvSpPr>
            <p:spPr>
              <a:xfrm>
                <a:off x="4334637" y="5455443"/>
                <a:ext cx="398811" cy="47243"/>
              </a:xfrm>
              <a:custGeom>
                <a:avLst/>
                <a:gdLst>
                  <a:gd name="connsiteX0" fmla="*/ 0 w 398811"/>
                  <a:gd name="connsiteY0" fmla="*/ 0 h 47243"/>
                  <a:gd name="connsiteX1" fmla="*/ 36385 w 398811"/>
                  <a:gd name="connsiteY1" fmla="*/ 47244 h 47243"/>
                  <a:gd name="connsiteX2" fmla="*/ 361378 w 398811"/>
                  <a:gd name="connsiteY2" fmla="*/ 47244 h 47243"/>
                  <a:gd name="connsiteX3" fmla="*/ 398812 w 398811"/>
                  <a:gd name="connsiteY3" fmla="*/ 1429 h 47243"/>
                  <a:gd name="connsiteX4" fmla="*/ 0 w 398811"/>
                  <a:gd name="connsiteY4" fmla="*/ 0 h 47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811" h="47243">
                    <a:moveTo>
                      <a:pt x="0" y="0"/>
                    </a:moveTo>
                    <a:lnTo>
                      <a:pt x="36385" y="47244"/>
                    </a:lnTo>
                    <a:lnTo>
                      <a:pt x="361378" y="47244"/>
                    </a:lnTo>
                    <a:lnTo>
                      <a:pt x="398812" y="1429"/>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97" name="任意多边形: 形状 96"/>
              <p:cNvSpPr/>
              <p:nvPr/>
            </p:nvSpPr>
            <p:spPr>
              <a:xfrm>
                <a:off x="4333875" y="5190267"/>
                <a:ext cx="397287" cy="6381"/>
              </a:xfrm>
              <a:custGeom>
                <a:avLst/>
                <a:gdLst>
                  <a:gd name="connsiteX0" fmla="*/ 397288 w 397287"/>
                  <a:gd name="connsiteY0" fmla="*/ 3143 h 6381"/>
                  <a:gd name="connsiteX1" fmla="*/ 198501 w 397287"/>
                  <a:gd name="connsiteY1" fmla="*/ 6382 h 6381"/>
                  <a:gd name="connsiteX2" fmla="*/ 0 w 397287"/>
                  <a:gd name="connsiteY2" fmla="*/ 3143 h 6381"/>
                  <a:gd name="connsiteX3" fmla="*/ 198787 w 397287"/>
                  <a:gd name="connsiteY3" fmla="*/ 0 h 6381"/>
                  <a:gd name="connsiteX4" fmla="*/ 397288 w 397287"/>
                  <a:gd name="connsiteY4" fmla="*/ 3143 h 6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287" h="6381">
                    <a:moveTo>
                      <a:pt x="397288" y="3143"/>
                    </a:moveTo>
                    <a:cubicBezTo>
                      <a:pt x="397288" y="4953"/>
                      <a:pt x="308324" y="6382"/>
                      <a:pt x="198501" y="6382"/>
                    </a:cubicBezTo>
                    <a:cubicBezTo>
                      <a:pt x="88678" y="6382"/>
                      <a:pt x="0" y="4953"/>
                      <a:pt x="0" y="3143"/>
                    </a:cubicBezTo>
                    <a:cubicBezTo>
                      <a:pt x="0" y="1333"/>
                      <a:pt x="88963" y="0"/>
                      <a:pt x="198787" y="0"/>
                    </a:cubicBezTo>
                    <a:cubicBezTo>
                      <a:pt x="308610" y="0"/>
                      <a:pt x="397288" y="1429"/>
                      <a:pt x="397288" y="3143"/>
                    </a:cubicBezTo>
                    <a:close/>
                  </a:path>
                </a:pathLst>
              </a:custGeom>
              <a:solidFill>
                <a:srgbClr val="FFFFFF"/>
              </a:solidFill>
              <a:ln w="9525" cap="flat">
                <a:noFill/>
                <a:prstDash val="solid"/>
                <a:miter/>
              </a:ln>
            </p:spPr>
            <p:txBody>
              <a:bodyPr rtlCol="0" anchor="ctr"/>
              <a:lstStyle/>
              <a:p>
                <a:endParaRPr lang="zh-CN" altLang="en-US"/>
              </a:p>
            </p:txBody>
          </p:sp>
          <p:sp>
            <p:nvSpPr>
              <p:cNvPr id="98" name="任意多边形: 形状 97"/>
              <p:cNvSpPr/>
              <p:nvPr/>
            </p:nvSpPr>
            <p:spPr>
              <a:xfrm>
                <a:off x="4333875" y="5219414"/>
                <a:ext cx="397287" cy="6381"/>
              </a:xfrm>
              <a:custGeom>
                <a:avLst/>
                <a:gdLst>
                  <a:gd name="connsiteX0" fmla="*/ 397288 w 397287"/>
                  <a:gd name="connsiteY0" fmla="*/ 3238 h 6381"/>
                  <a:gd name="connsiteX1" fmla="*/ 198501 w 397287"/>
                  <a:gd name="connsiteY1" fmla="*/ 6382 h 6381"/>
                  <a:gd name="connsiteX2" fmla="*/ 0 w 397287"/>
                  <a:gd name="connsiteY2" fmla="*/ 3238 h 6381"/>
                  <a:gd name="connsiteX3" fmla="*/ 198787 w 397287"/>
                  <a:gd name="connsiteY3" fmla="*/ 0 h 6381"/>
                  <a:gd name="connsiteX4" fmla="*/ 397288 w 397287"/>
                  <a:gd name="connsiteY4" fmla="*/ 3238 h 6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287" h="6381">
                    <a:moveTo>
                      <a:pt x="397288" y="3238"/>
                    </a:moveTo>
                    <a:cubicBezTo>
                      <a:pt x="397288" y="4953"/>
                      <a:pt x="308324" y="6382"/>
                      <a:pt x="198501" y="6382"/>
                    </a:cubicBezTo>
                    <a:cubicBezTo>
                      <a:pt x="88678" y="6382"/>
                      <a:pt x="0" y="4953"/>
                      <a:pt x="0" y="3238"/>
                    </a:cubicBezTo>
                    <a:cubicBezTo>
                      <a:pt x="0" y="1524"/>
                      <a:pt x="88963" y="0"/>
                      <a:pt x="198787" y="0"/>
                    </a:cubicBezTo>
                    <a:cubicBezTo>
                      <a:pt x="308610" y="0"/>
                      <a:pt x="397288" y="1429"/>
                      <a:pt x="397288" y="3238"/>
                    </a:cubicBezTo>
                    <a:close/>
                  </a:path>
                </a:pathLst>
              </a:custGeom>
              <a:solidFill>
                <a:srgbClr val="FFFFFF"/>
              </a:solidFill>
              <a:ln w="9525" cap="flat">
                <a:noFill/>
                <a:prstDash val="solid"/>
                <a:miter/>
              </a:ln>
            </p:spPr>
            <p:txBody>
              <a:bodyPr rtlCol="0" anchor="ctr"/>
              <a:lstStyle/>
              <a:p>
                <a:endParaRPr lang="zh-CN" altLang="en-US"/>
              </a:p>
            </p:txBody>
          </p:sp>
          <p:sp>
            <p:nvSpPr>
              <p:cNvPr id="99" name="任意多边形: 形状 98"/>
              <p:cNvSpPr/>
              <p:nvPr/>
            </p:nvSpPr>
            <p:spPr>
              <a:xfrm>
                <a:off x="4342161" y="5247608"/>
                <a:ext cx="383666" cy="6476"/>
              </a:xfrm>
              <a:custGeom>
                <a:avLst/>
                <a:gdLst>
                  <a:gd name="connsiteX0" fmla="*/ 383667 w 383666"/>
                  <a:gd name="connsiteY0" fmla="*/ 3238 h 6476"/>
                  <a:gd name="connsiteX1" fmla="*/ 191834 w 383666"/>
                  <a:gd name="connsiteY1" fmla="*/ 6477 h 6476"/>
                  <a:gd name="connsiteX2" fmla="*/ 0 w 383666"/>
                  <a:gd name="connsiteY2" fmla="*/ 3238 h 6476"/>
                  <a:gd name="connsiteX3" fmla="*/ 191834 w 383666"/>
                  <a:gd name="connsiteY3" fmla="*/ 0 h 6476"/>
                  <a:gd name="connsiteX4" fmla="*/ 383667 w 383666"/>
                  <a:gd name="connsiteY4" fmla="*/ 3238 h 6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66" h="6476">
                    <a:moveTo>
                      <a:pt x="383667" y="3238"/>
                    </a:moveTo>
                    <a:cubicBezTo>
                      <a:pt x="383667" y="5048"/>
                      <a:pt x="297942" y="6477"/>
                      <a:pt x="191834" y="6477"/>
                    </a:cubicBezTo>
                    <a:cubicBezTo>
                      <a:pt x="85725" y="6477"/>
                      <a:pt x="0" y="5048"/>
                      <a:pt x="0" y="3238"/>
                    </a:cubicBezTo>
                    <a:cubicBezTo>
                      <a:pt x="0" y="1429"/>
                      <a:pt x="85725" y="0"/>
                      <a:pt x="191834" y="0"/>
                    </a:cubicBezTo>
                    <a:cubicBezTo>
                      <a:pt x="297942" y="0"/>
                      <a:pt x="383667" y="1524"/>
                      <a:pt x="383667" y="3238"/>
                    </a:cubicBezTo>
                    <a:close/>
                  </a:path>
                </a:pathLst>
              </a:custGeom>
              <a:solidFill>
                <a:srgbClr val="FFFFFF"/>
              </a:solidFill>
              <a:ln w="9525" cap="flat">
                <a:noFill/>
                <a:prstDash val="solid"/>
                <a:miter/>
              </a:ln>
            </p:spPr>
            <p:txBody>
              <a:bodyPr rtlCol="0" anchor="ctr"/>
              <a:lstStyle/>
              <a:p>
                <a:endParaRPr lang="zh-CN" altLang="en-US"/>
              </a:p>
            </p:txBody>
          </p:sp>
        </p:grpSp>
        <p:sp>
          <p:nvSpPr>
            <p:cNvPr id="8" name="任意多边形: 形状 7"/>
            <p:cNvSpPr/>
            <p:nvPr/>
          </p:nvSpPr>
          <p:spPr>
            <a:xfrm>
              <a:off x="3964114" y="5500687"/>
              <a:ext cx="4149471" cy="4952"/>
            </a:xfrm>
            <a:custGeom>
              <a:avLst/>
              <a:gdLst>
                <a:gd name="connsiteX0" fmla="*/ 4149471 w 4149471"/>
                <a:gd name="connsiteY0" fmla="*/ 2477 h 4952"/>
                <a:gd name="connsiteX1" fmla="*/ 2074831 w 4149471"/>
                <a:gd name="connsiteY1" fmla="*/ 4953 h 4952"/>
                <a:gd name="connsiteX2" fmla="*/ 0 w 4149471"/>
                <a:gd name="connsiteY2" fmla="*/ 2477 h 4952"/>
                <a:gd name="connsiteX3" fmla="*/ 2074831 w 4149471"/>
                <a:gd name="connsiteY3" fmla="*/ 0 h 4952"/>
                <a:gd name="connsiteX4" fmla="*/ 4149471 w 4149471"/>
                <a:gd name="connsiteY4" fmla="*/ 2477 h 4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9471" h="4952">
                  <a:moveTo>
                    <a:pt x="4149471" y="2477"/>
                  </a:moveTo>
                  <a:cubicBezTo>
                    <a:pt x="4149471" y="3905"/>
                    <a:pt x="3220498" y="4953"/>
                    <a:pt x="2074831" y="4953"/>
                  </a:cubicBezTo>
                  <a:cubicBezTo>
                    <a:pt x="929164" y="4953"/>
                    <a:pt x="0" y="3905"/>
                    <a:pt x="0" y="2477"/>
                  </a:cubicBezTo>
                  <a:cubicBezTo>
                    <a:pt x="0" y="1048"/>
                    <a:pt x="928783" y="0"/>
                    <a:pt x="2074831" y="0"/>
                  </a:cubicBezTo>
                  <a:cubicBezTo>
                    <a:pt x="3220879" y="0"/>
                    <a:pt x="4149471" y="1143"/>
                    <a:pt x="4149471" y="2477"/>
                  </a:cubicBezTo>
                  <a:close/>
                </a:path>
              </a:pathLst>
            </a:custGeom>
            <a:solidFill>
              <a:srgbClr val="263238"/>
            </a:solidFill>
            <a:ln w="9525" cap="flat">
              <a:noFill/>
              <a:prstDash val="solid"/>
              <a:miter/>
            </a:ln>
          </p:spPr>
          <p:txBody>
            <a:bodyPr rtlCol="0" anchor="ctr"/>
            <a:lstStyle/>
            <a:p>
              <a:endParaRPr lang="zh-CN" altLang="en-US"/>
            </a:p>
          </p:txBody>
        </p:sp>
        <p:grpSp>
          <p:nvGrpSpPr>
            <p:cNvPr id="9" name="图形 36"/>
            <p:cNvGrpSpPr/>
            <p:nvPr/>
          </p:nvGrpSpPr>
          <p:grpSpPr>
            <a:xfrm>
              <a:off x="6101715" y="1967198"/>
              <a:ext cx="1957006" cy="3536251"/>
              <a:chOff x="6101715" y="1967198"/>
              <a:chExt cx="1957006" cy="3536251"/>
            </a:xfrm>
          </p:grpSpPr>
          <p:sp>
            <p:nvSpPr>
              <p:cNvPr id="35" name="任意多边形: 形状 34"/>
              <p:cNvSpPr/>
              <p:nvPr/>
            </p:nvSpPr>
            <p:spPr>
              <a:xfrm>
                <a:off x="7382792" y="2116512"/>
                <a:ext cx="567566" cy="768419"/>
              </a:xfrm>
              <a:custGeom>
                <a:avLst/>
                <a:gdLst>
                  <a:gd name="connsiteX0" fmla="*/ 560486 w 567566"/>
                  <a:gd name="connsiteY0" fmla="*/ 358559 h 768419"/>
                  <a:gd name="connsiteX1" fmla="*/ 528863 w 567566"/>
                  <a:gd name="connsiteY1" fmla="*/ 224542 h 768419"/>
                  <a:gd name="connsiteX2" fmla="*/ 183487 w 567566"/>
                  <a:gd name="connsiteY2" fmla="*/ 25946 h 768419"/>
                  <a:gd name="connsiteX3" fmla="*/ 183487 w 567566"/>
                  <a:gd name="connsiteY3" fmla="*/ 25946 h 768419"/>
                  <a:gd name="connsiteX4" fmla="*/ 76330 w 567566"/>
                  <a:gd name="connsiteY4" fmla="*/ 131292 h 768419"/>
                  <a:gd name="connsiteX5" fmla="*/ 36230 w 567566"/>
                  <a:gd name="connsiteY5" fmla="*/ 191300 h 768419"/>
                  <a:gd name="connsiteX6" fmla="*/ 58519 w 567566"/>
                  <a:gd name="connsiteY6" fmla="*/ 317220 h 768419"/>
                  <a:gd name="connsiteX7" fmla="*/ 36707 w 567566"/>
                  <a:gd name="connsiteY7" fmla="*/ 360749 h 768419"/>
                  <a:gd name="connsiteX8" fmla="*/ 36707 w 567566"/>
                  <a:gd name="connsiteY8" fmla="*/ 360749 h 768419"/>
                  <a:gd name="connsiteX9" fmla="*/ 25848 w 567566"/>
                  <a:gd name="connsiteY9" fmla="*/ 406184 h 768419"/>
                  <a:gd name="connsiteX10" fmla="*/ 42707 w 567566"/>
                  <a:gd name="connsiteY10" fmla="*/ 438283 h 768419"/>
                  <a:gd name="connsiteX11" fmla="*/ 51756 w 567566"/>
                  <a:gd name="connsiteY11" fmla="*/ 472763 h 768419"/>
                  <a:gd name="connsiteX12" fmla="*/ 16132 w 567566"/>
                  <a:gd name="connsiteY12" fmla="*/ 527151 h 768419"/>
                  <a:gd name="connsiteX13" fmla="*/ 34135 w 567566"/>
                  <a:gd name="connsiteY13" fmla="*/ 586778 h 768419"/>
                  <a:gd name="connsiteX14" fmla="*/ 47660 w 567566"/>
                  <a:gd name="connsiteY14" fmla="*/ 646880 h 768419"/>
                  <a:gd name="connsiteX15" fmla="*/ 24705 w 567566"/>
                  <a:gd name="connsiteY15" fmla="*/ 672122 h 768419"/>
                  <a:gd name="connsiteX16" fmla="*/ 7179 w 567566"/>
                  <a:gd name="connsiteY16" fmla="*/ 768419 h 768419"/>
                  <a:gd name="connsiteX17" fmla="*/ 150054 w 567566"/>
                  <a:gd name="connsiteY17" fmla="*/ 739845 h 768419"/>
                  <a:gd name="connsiteX18" fmla="*/ 169104 w 567566"/>
                  <a:gd name="connsiteY18" fmla="*/ 536009 h 768419"/>
                  <a:gd name="connsiteX19" fmla="*/ 276260 w 567566"/>
                  <a:gd name="connsiteY19" fmla="*/ 514674 h 768419"/>
                  <a:gd name="connsiteX20" fmla="*/ 300549 w 567566"/>
                  <a:gd name="connsiteY20" fmla="*/ 501529 h 768419"/>
                  <a:gd name="connsiteX21" fmla="*/ 457616 w 567566"/>
                  <a:gd name="connsiteY21" fmla="*/ 480383 h 768419"/>
                  <a:gd name="connsiteX22" fmla="*/ 564201 w 567566"/>
                  <a:gd name="connsiteY22" fmla="*/ 434759 h 768419"/>
                  <a:gd name="connsiteX23" fmla="*/ 560486 w 567566"/>
                  <a:gd name="connsiteY23" fmla="*/ 358559 h 76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7566" h="768419">
                    <a:moveTo>
                      <a:pt x="560486" y="358559"/>
                    </a:moveTo>
                    <a:cubicBezTo>
                      <a:pt x="528482" y="318078"/>
                      <a:pt x="527816" y="244259"/>
                      <a:pt x="528863" y="224542"/>
                    </a:cubicBezTo>
                    <a:cubicBezTo>
                      <a:pt x="531340" y="179679"/>
                      <a:pt x="431327" y="-82163"/>
                      <a:pt x="183487" y="25946"/>
                    </a:cubicBezTo>
                    <a:lnTo>
                      <a:pt x="183487" y="25946"/>
                    </a:lnTo>
                    <a:cubicBezTo>
                      <a:pt x="94618" y="25946"/>
                      <a:pt x="93190" y="113671"/>
                      <a:pt x="76330" y="131292"/>
                    </a:cubicBezTo>
                    <a:cubicBezTo>
                      <a:pt x="59471" y="148913"/>
                      <a:pt x="40707" y="167297"/>
                      <a:pt x="36230" y="191300"/>
                    </a:cubicBezTo>
                    <a:cubicBezTo>
                      <a:pt x="28420" y="233876"/>
                      <a:pt x="68806" y="275215"/>
                      <a:pt x="58519" y="317220"/>
                    </a:cubicBezTo>
                    <a:cubicBezTo>
                      <a:pt x="54709" y="332936"/>
                      <a:pt x="44136" y="346367"/>
                      <a:pt x="36707" y="360749"/>
                    </a:cubicBezTo>
                    <a:lnTo>
                      <a:pt x="36707" y="360749"/>
                    </a:lnTo>
                    <a:cubicBezTo>
                      <a:pt x="28705" y="373608"/>
                      <a:pt x="22419" y="394563"/>
                      <a:pt x="25848" y="406184"/>
                    </a:cubicBezTo>
                    <a:cubicBezTo>
                      <a:pt x="30147" y="417527"/>
                      <a:pt x="35808" y="428306"/>
                      <a:pt x="42707" y="438283"/>
                    </a:cubicBezTo>
                    <a:cubicBezTo>
                      <a:pt x="49684" y="448355"/>
                      <a:pt x="52887" y="460564"/>
                      <a:pt x="51756" y="472763"/>
                    </a:cubicBezTo>
                    <a:cubicBezTo>
                      <a:pt x="47851" y="494290"/>
                      <a:pt x="23181" y="506291"/>
                      <a:pt x="16132" y="527151"/>
                    </a:cubicBezTo>
                    <a:cubicBezTo>
                      <a:pt x="9084" y="548011"/>
                      <a:pt x="22419" y="568775"/>
                      <a:pt x="34135" y="586778"/>
                    </a:cubicBezTo>
                    <a:cubicBezTo>
                      <a:pt x="45850" y="604780"/>
                      <a:pt x="57090" y="627545"/>
                      <a:pt x="47660" y="646880"/>
                    </a:cubicBezTo>
                    <a:cubicBezTo>
                      <a:pt x="41411" y="656470"/>
                      <a:pt x="33660" y="664993"/>
                      <a:pt x="24705" y="672122"/>
                    </a:cubicBezTo>
                    <a:cubicBezTo>
                      <a:pt x="49" y="697786"/>
                      <a:pt x="-6854" y="735714"/>
                      <a:pt x="7179" y="768419"/>
                    </a:cubicBezTo>
                    <a:lnTo>
                      <a:pt x="150054" y="739845"/>
                    </a:lnTo>
                    <a:cubicBezTo>
                      <a:pt x="156404" y="671963"/>
                      <a:pt x="162754" y="604018"/>
                      <a:pt x="169104" y="536009"/>
                    </a:cubicBezTo>
                    <a:cubicBezTo>
                      <a:pt x="210824" y="546392"/>
                      <a:pt x="256448" y="519722"/>
                      <a:pt x="276260" y="514674"/>
                    </a:cubicBezTo>
                    <a:lnTo>
                      <a:pt x="300549" y="501529"/>
                    </a:lnTo>
                    <a:cubicBezTo>
                      <a:pt x="353699" y="511054"/>
                      <a:pt x="411039" y="507530"/>
                      <a:pt x="457616" y="480383"/>
                    </a:cubicBezTo>
                    <a:cubicBezTo>
                      <a:pt x="504193" y="453237"/>
                      <a:pt x="573250" y="488003"/>
                      <a:pt x="564201" y="434759"/>
                    </a:cubicBezTo>
                    <a:cubicBezTo>
                      <a:pt x="559153" y="409232"/>
                      <a:pt x="576774" y="379037"/>
                      <a:pt x="560486" y="358559"/>
                    </a:cubicBezTo>
                    <a:close/>
                  </a:path>
                </a:pathLst>
              </a:custGeom>
              <a:solidFill>
                <a:srgbClr val="263238"/>
              </a:solidFill>
              <a:ln w="9525" cap="flat">
                <a:noFill/>
                <a:prstDash val="solid"/>
                <a:miter/>
              </a:ln>
            </p:spPr>
            <p:txBody>
              <a:bodyPr rtlCol="0" anchor="ctr"/>
              <a:lstStyle/>
              <a:p>
                <a:endParaRPr lang="zh-CN" altLang="en-US"/>
              </a:p>
            </p:txBody>
          </p:sp>
          <p:sp>
            <p:nvSpPr>
              <p:cNvPr id="36" name="任意多边形: 形状 35"/>
              <p:cNvSpPr/>
              <p:nvPr/>
            </p:nvSpPr>
            <p:spPr>
              <a:xfrm>
                <a:off x="7463307" y="2169364"/>
                <a:ext cx="348879" cy="647178"/>
              </a:xfrm>
              <a:custGeom>
                <a:avLst/>
                <a:gdLst>
                  <a:gd name="connsiteX0" fmla="*/ 317474 w 348879"/>
                  <a:gd name="connsiteY0" fmla="*/ 57962 h 647178"/>
                  <a:gd name="connsiteX1" fmla="*/ 123450 w 348879"/>
                  <a:gd name="connsiteY1" fmla="*/ 812 h 647178"/>
                  <a:gd name="connsiteX2" fmla="*/ 9626 w 348879"/>
                  <a:gd name="connsiteY2" fmla="*/ 129971 h 647178"/>
                  <a:gd name="connsiteX3" fmla="*/ 2578 w 348879"/>
                  <a:gd name="connsiteY3" fmla="*/ 337806 h 647178"/>
                  <a:gd name="connsiteX4" fmla="*/ 94875 w 348879"/>
                  <a:gd name="connsiteY4" fmla="*/ 460107 h 647178"/>
                  <a:gd name="connsiteX5" fmla="*/ 79635 w 348879"/>
                  <a:gd name="connsiteY5" fmla="*/ 647178 h 647178"/>
                  <a:gd name="connsiteX6" fmla="*/ 318617 w 348879"/>
                  <a:gd name="connsiteY6" fmla="*/ 524496 h 647178"/>
                  <a:gd name="connsiteX7" fmla="*/ 348811 w 348879"/>
                  <a:gd name="connsiteY7" fmla="*/ 96729 h 647178"/>
                  <a:gd name="connsiteX8" fmla="*/ 317474 w 348879"/>
                  <a:gd name="connsiteY8" fmla="*/ 57962 h 64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879" h="647178">
                    <a:moveTo>
                      <a:pt x="317474" y="57962"/>
                    </a:moveTo>
                    <a:lnTo>
                      <a:pt x="123450" y="812"/>
                    </a:lnTo>
                    <a:cubicBezTo>
                      <a:pt x="60966" y="-8713"/>
                      <a:pt x="16198" y="67487"/>
                      <a:pt x="9626" y="129971"/>
                    </a:cubicBezTo>
                    <a:cubicBezTo>
                      <a:pt x="2387" y="199789"/>
                      <a:pt x="-3614" y="285324"/>
                      <a:pt x="2578" y="337806"/>
                    </a:cubicBezTo>
                    <a:cubicBezTo>
                      <a:pt x="14960" y="443534"/>
                      <a:pt x="94875" y="460107"/>
                      <a:pt x="94875" y="460107"/>
                    </a:cubicBezTo>
                    <a:cubicBezTo>
                      <a:pt x="94875" y="460107"/>
                      <a:pt x="80873" y="609745"/>
                      <a:pt x="79635" y="647178"/>
                    </a:cubicBezTo>
                    <a:lnTo>
                      <a:pt x="318617" y="524496"/>
                    </a:lnTo>
                    <a:lnTo>
                      <a:pt x="348811" y="96729"/>
                    </a:lnTo>
                    <a:cubicBezTo>
                      <a:pt x="349965" y="77646"/>
                      <a:pt x="336374" y="60834"/>
                      <a:pt x="317474" y="57962"/>
                    </a:cubicBezTo>
                    <a:close/>
                  </a:path>
                </a:pathLst>
              </a:custGeom>
              <a:solidFill>
                <a:srgbClr val="FFD3C1"/>
              </a:solidFill>
              <a:ln w="9525" cap="flat">
                <a:noFill/>
                <a:prstDash val="solid"/>
                <a:miter/>
              </a:ln>
            </p:spPr>
            <p:txBody>
              <a:bodyPr rtlCol="0" anchor="ctr"/>
              <a:lstStyle/>
              <a:p>
                <a:endParaRPr lang="zh-CN" altLang="en-US"/>
              </a:p>
            </p:txBody>
          </p:sp>
          <p:sp>
            <p:nvSpPr>
              <p:cNvPr id="37" name="任意多边形: 形状 36"/>
              <p:cNvSpPr/>
              <p:nvPr/>
            </p:nvSpPr>
            <p:spPr>
              <a:xfrm>
                <a:off x="7485011" y="2373518"/>
                <a:ext cx="26803" cy="25832"/>
              </a:xfrm>
              <a:custGeom>
                <a:avLst/>
                <a:gdLst>
                  <a:gd name="connsiteX0" fmla="*/ 19 w 26803"/>
                  <a:gd name="connsiteY0" fmla="*/ 11636 h 25832"/>
                  <a:gd name="connsiteX1" fmla="*/ 12401 w 26803"/>
                  <a:gd name="connsiteY1" fmla="*/ 25733 h 25832"/>
                  <a:gd name="connsiteX2" fmla="*/ 26746 w 26803"/>
                  <a:gd name="connsiteY2" fmla="*/ 14556 h 25832"/>
                  <a:gd name="connsiteX3" fmla="*/ 26784 w 26803"/>
                  <a:gd name="connsiteY3" fmla="*/ 14208 h 25832"/>
                  <a:gd name="connsiteX4" fmla="*/ 14402 w 26803"/>
                  <a:gd name="connsiteY4" fmla="*/ 111 h 25832"/>
                  <a:gd name="connsiteX5" fmla="*/ 78 w 26803"/>
                  <a:gd name="connsiteY5" fmla="*/ 11096 h 25832"/>
                  <a:gd name="connsiteX6" fmla="*/ 19 w 26803"/>
                  <a:gd name="connsiteY6" fmla="*/ 11636 h 2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3" h="25832">
                    <a:moveTo>
                      <a:pt x="19" y="11636"/>
                    </a:moveTo>
                    <a:cubicBezTo>
                      <a:pt x="-365" y="18918"/>
                      <a:pt x="5132" y="25175"/>
                      <a:pt x="12401" y="25733"/>
                    </a:cubicBezTo>
                    <a:cubicBezTo>
                      <a:pt x="19449" y="26608"/>
                      <a:pt x="25871" y="21604"/>
                      <a:pt x="26746" y="14556"/>
                    </a:cubicBezTo>
                    <a:cubicBezTo>
                      <a:pt x="26760" y="14440"/>
                      <a:pt x="26773" y="14324"/>
                      <a:pt x="26784" y="14208"/>
                    </a:cubicBezTo>
                    <a:cubicBezTo>
                      <a:pt x="27168" y="6927"/>
                      <a:pt x="21671" y="670"/>
                      <a:pt x="14402" y="111"/>
                    </a:cubicBezTo>
                    <a:cubicBezTo>
                      <a:pt x="7413" y="-811"/>
                      <a:pt x="1001" y="4107"/>
                      <a:pt x="78" y="11096"/>
                    </a:cubicBezTo>
                    <a:cubicBezTo>
                      <a:pt x="55" y="11276"/>
                      <a:pt x="35" y="11456"/>
                      <a:pt x="19" y="11636"/>
                    </a:cubicBezTo>
                    <a:close/>
                  </a:path>
                </a:pathLst>
              </a:custGeom>
              <a:solidFill>
                <a:srgbClr val="263238"/>
              </a:solidFill>
              <a:ln w="9525" cap="flat">
                <a:noFill/>
                <a:prstDash val="solid"/>
                <a:miter/>
              </a:ln>
            </p:spPr>
            <p:txBody>
              <a:bodyPr rtlCol="0" anchor="ctr"/>
              <a:lstStyle/>
              <a:p>
                <a:endParaRPr lang="zh-CN" altLang="en-US"/>
              </a:p>
            </p:txBody>
          </p:sp>
          <p:sp>
            <p:nvSpPr>
              <p:cNvPr id="38" name="任意多边形: 形状 37"/>
              <p:cNvSpPr/>
              <p:nvPr/>
            </p:nvSpPr>
            <p:spPr>
              <a:xfrm>
                <a:off x="7477671" y="2349699"/>
                <a:ext cx="52753" cy="19930"/>
              </a:xfrm>
              <a:custGeom>
                <a:avLst/>
                <a:gdLst>
                  <a:gd name="connsiteX0" fmla="*/ 120 w 52753"/>
                  <a:gd name="connsiteY0" fmla="*/ 4690 h 19930"/>
                  <a:gd name="connsiteX1" fmla="*/ 27171 w 52753"/>
                  <a:gd name="connsiteY1" fmla="*/ 8119 h 19930"/>
                  <a:gd name="connsiteX2" fmla="*/ 52413 w 52753"/>
                  <a:gd name="connsiteY2" fmla="*/ 19930 h 19930"/>
                  <a:gd name="connsiteX3" fmla="*/ 48412 w 52753"/>
                  <a:gd name="connsiteY3" fmla="*/ 12977 h 19930"/>
                  <a:gd name="connsiteX4" fmla="*/ 28600 w 52753"/>
                  <a:gd name="connsiteY4" fmla="*/ 2023 h 19930"/>
                  <a:gd name="connsiteX5" fmla="*/ 6598 w 52753"/>
                  <a:gd name="connsiteY5" fmla="*/ 785 h 19930"/>
                  <a:gd name="connsiteX6" fmla="*/ 120 w 52753"/>
                  <a:gd name="connsiteY6" fmla="*/ 4690 h 1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53" h="19930">
                    <a:moveTo>
                      <a:pt x="120" y="4690"/>
                    </a:moveTo>
                    <a:cubicBezTo>
                      <a:pt x="9192" y="5354"/>
                      <a:pt x="18221" y="6499"/>
                      <a:pt x="27171" y="8119"/>
                    </a:cubicBezTo>
                    <a:cubicBezTo>
                      <a:pt x="35785" y="11614"/>
                      <a:pt x="44210" y="15556"/>
                      <a:pt x="52413" y="19930"/>
                    </a:cubicBezTo>
                    <a:cubicBezTo>
                      <a:pt x="53365" y="19930"/>
                      <a:pt x="52413" y="16787"/>
                      <a:pt x="48412" y="12977"/>
                    </a:cubicBezTo>
                    <a:cubicBezTo>
                      <a:pt x="42729" y="7865"/>
                      <a:pt x="35952" y="4118"/>
                      <a:pt x="28600" y="2023"/>
                    </a:cubicBezTo>
                    <a:cubicBezTo>
                      <a:pt x="21473" y="-158"/>
                      <a:pt x="13924" y="-583"/>
                      <a:pt x="6598" y="785"/>
                    </a:cubicBezTo>
                    <a:cubicBezTo>
                      <a:pt x="1549" y="2023"/>
                      <a:pt x="-546" y="3833"/>
                      <a:pt x="120" y="4690"/>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7619319" y="2384401"/>
                <a:ext cx="26884" cy="25891"/>
              </a:xfrm>
              <a:custGeom>
                <a:avLst/>
                <a:gdLst>
                  <a:gd name="connsiteX0" fmla="*/ 14 w 26884"/>
                  <a:gd name="connsiteY0" fmla="*/ 11707 h 25891"/>
                  <a:gd name="connsiteX1" fmla="*/ 12492 w 26884"/>
                  <a:gd name="connsiteY1" fmla="*/ 25804 h 25891"/>
                  <a:gd name="connsiteX2" fmla="*/ 26849 w 26884"/>
                  <a:gd name="connsiteY2" fmla="*/ 14425 h 25891"/>
                  <a:gd name="connsiteX3" fmla="*/ 26874 w 26884"/>
                  <a:gd name="connsiteY3" fmla="*/ 14184 h 25891"/>
                  <a:gd name="connsiteX4" fmla="*/ 14397 w 26884"/>
                  <a:gd name="connsiteY4" fmla="*/ 87 h 25891"/>
                  <a:gd name="connsiteX5" fmla="*/ 40 w 26884"/>
                  <a:gd name="connsiteY5" fmla="*/ 11466 h 25891"/>
                  <a:gd name="connsiteX6" fmla="*/ 14 w 26884"/>
                  <a:gd name="connsiteY6" fmla="*/ 11707 h 2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84" h="25891">
                    <a:moveTo>
                      <a:pt x="14" y="11707"/>
                    </a:moveTo>
                    <a:cubicBezTo>
                      <a:pt x="-316" y="19005"/>
                      <a:pt x="5208" y="25246"/>
                      <a:pt x="12492" y="25804"/>
                    </a:cubicBezTo>
                    <a:cubicBezTo>
                      <a:pt x="19599" y="26627"/>
                      <a:pt x="26026" y="21532"/>
                      <a:pt x="26849" y="14425"/>
                    </a:cubicBezTo>
                    <a:cubicBezTo>
                      <a:pt x="26858" y="14345"/>
                      <a:pt x="26866" y="14265"/>
                      <a:pt x="26874" y="14184"/>
                    </a:cubicBezTo>
                    <a:cubicBezTo>
                      <a:pt x="27154" y="6904"/>
                      <a:pt x="21656" y="693"/>
                      <a:pt x="14397" y="87"/>
                    </a:cubicBezTo>
                    <a:cubicBezTo>
                      <a:pt x="7290" y="-735"/>
                      <a:pt x="862" y="4359"/>
                      <a:pt x="40" y="11466"/>
                    </a:cubicBezTo>
                    <a:cubicBezTo>
                      <a:pt x="30" y="11547"/>
                      <a:pt x="22" y="11627"/>
                      <a:pt x="14" y="11707"/>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7621460" y="2358728"/>
                <a:ext cx="59890" cy="14800"/>
              </a:xfrm>
              <a:custGeom>
                <a:avLst/>
                <a:gdLst>
                  <a:gd name="connsiteX0" fmla="*/ 350 w 59890"/>
                  <a:gd name="connsiteY0" fmla="*/ 14711 h 14800"/>
                  <a:gd name="connsiteX1" fmla="*/ 28925 w 59890"/>
                  <a:gd name="connsiteY1" fmla="*/ 6424 h 14800"/>
                  <a:gd name="connsiteX2" fmla="*/ 59500 w 59890"/>
                  <a:gd name="connsiteY2" fmla="*/ 6424 h 14800"/>
                  <a:gd name="connsiteX3" fmla="*/ 52356 w 59890"/>
                  <a:gd name="connsiteY3" fmla="*/ 2043 h 14800"/>
                  <a:gd name="connsiteX4" fmla="*/ 27591 w 59890"/>
                  <a:gd name="connsiteY4" fmla="*/ 710 h 14800"/>
                  <a:gd name="connsiteX5" fmla="*/ 5017 w 59890"/>
                  <a:gd name="connsiteY5" fmla="*/ 8901 h 14800"/>
                  <a:gd name="connsiteX6" fmla="*/ 350 w 59890"/>
                  <a:gd name="connsiteY6" fmla="*/ 14711 h 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0" h="14800">
                    <a:moveTo>
                      <a:pt x="350" y="14711"/>
                    </a:moveTo>
                    <a:cubicBezTo>
                      <a:pt x="2445" y="15664"/>
                      <a:pt x="12827" y="8711"/>
                      <a:pt x="28925" y="6424"/>
                    </a:cubicBezTo>
                    <a:cubicBezTo>
                      <a:pt x="45022" y="4139"/>
                      <a:pt x="57976" y="7663"/>
                      <a:pt x="59500" y="6424"/>
                    </a:cubicBezTo>
                    <a:cubicBezTo>
                      <a:pt x="61024" y="5186"/>
                      <a:pt x="57976" y="3662"/>
                      <a:pt x="52356" y="2043"/>
                    </a:cubicBezTo>
                    <a:cubicBezTo>
                      <a:pt x="44283" y="-116"/>
                      <a:pt x="35849" y="-570"/>
                      <a:pt x="27591" y="710"/>
                    </a:cubicBezTo>
                    <a:cubicBezTo>
                      <a:pt x="19542" y="1692"/>
                      <a:pt x="11822" y="4493"/>
                      <a:pt x="5017" y="8901"/>
                    </a:cubicBezTo>
                    <a:cubicBezTo>
                      <a:pt x="540" y="11758"/>
                      <a:pt x="-698" y="14235"/>
                      <a:pt x="350" y="14711"/>
                    </a:cubicBezTo>
                    <a:close/>
                  </a:path>
                </a:pathLst>
              </a:custGeom>
              <a:solidFill>
                <a:srgbClr val="263238"/>
              </a:solidFill>
              <a:ln w="9525" cap="flat">
                <a:noFill/>
                <a:prstDash val="solid"/>
                <a:miter/>
              </a:ln>
            </p:spPr>
            <p:txBody>
              <a:bodyPr rtlCol="0" anchor="ctr"/>
              <a:lstStyle/>
              <a:p>
                <a:endParaRPr lang="zh-CN" altLang="en-US"/>
              </a:p>
            </p:txBody>
          </p:sp>
          <p:sp>
            <p:nvSpPr>
              <p:cNvPr id="41" name="任意多边形: 形状 40"/>
              <p:cNvSpPr/>
              <p:nvPr/>
            </p:nvSpPr>
            <p:spPr>
              <a:xfrm>
                <a:off x="7535646" y="2347425"/>
                <a:ext cx="47919" cy="120862"/>
              </a:xfrm>
              <a:custGeom>
                <a:avLst/>
                <a:gdLst>
                  <a:gd name="connsiteX0" fmla="*/ 36062 w 47919"/>
                  <a:gd name="connsiteY0" fmla="*/ 120597 h 120862"/>
                  <a:gd name="connsiteX1" fmla="*/ 12725 w 47919"/>
                  <a:gd name="connsiteY1" fmla="*/ 115358 h 120862"/>
                  <a:gd name="connsiteX2" fmla="*/ 5105 w 47919"/>
                  <a:gd name="connsiteY2" fmla="*/ 111453 h 120862"/>
                  <a:gd name="connsiteX3" fmla="*/ 8154 w 47919"/>
                  <a:gd name="connsiteY3" fmla="*/ 100499 h 120862"/>
                  <a:gd name="connsiteX4" fmla="*/ 20250 w 47919"/>
                  <a:gd name="connsiteY4" fmla="*/ 72686 h 120862"/>
                  <a:gd name="connsiteX5" fmla="*/ 47778 w 47919"/>
                  <a:gd name="connsiteY5" fmla="*/ 10 h 120862"/>
                  <a:gd name="connsiteX6" fmla="*/ 14440 w 47919"/>
                  <a:gd name="connsiteY6" fmla="*/ 70305 h 120862"/>
                  <a:gd name="connsiteX7" fmla="*/ 2820 w 47919"/>
                  <a:gd name="connsiteY7" fmla="*/ 98213 h 120862"/>
                  <a:gd name="connsiteX8" fmla="*/ 343 w 47919"/>
                  <a:gd name="connsiteY8" fmla="*/ 112691 h 120862"/>
                  <a:gd name="connsiteX9" fmla="*/ 6153 w 47919"/>
                  <a:gd name="connsiteY9" fmla="*/ 118311 h 120862"/>
                  <a:gd name="connsiteX10" fmla="*/ 12440 w 47919"/>
                  <a:gd name="connsiteY10" fmla="*/ 119454 h 120862"/>
                  <a:gd name="connsiteX11" fmla="*/ 36062 w 47919"/>
                  <a:gd name="connsiteY11" fmla="*/ 120597 h 120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919" h="120862">
                    <a:moveTo>
                      <a:pt x="36062" y="120597"/>
                    </a:moveTo>
                    <a:cubicBezTo>
                      <a:pt x="28542" y="117848"/>
                      <a:pt x="20698" y="116087"/>
                      <a:pt x="12725" y="115358"/>
                    </a:cubicBezTo>
                    <a:cubicBezTo>
                      <a:pt x="9011" y="114882"/>
                      <a:pt x="5582" y="113929"/>
                      <a:pt x="5105" y="111453"/>
                    </a:cubicBezTo>
                    <a:cubicBezTo>
                      <a:pt x="4932" y="107571"/>
                      <a:pt x="5999" y="103734"/>
                      <a:pt x="8154" y="100499"/>
                    </a:cubicBezTo>
                    <a:cubicBezTo>
                      <a:pt x="11963" y="91641"/>
                      <a:pt x="16059" y="82402"/>
                      <a:pt x="20250" y="72686"/>
                    </a:cubicBezTo>
                    <a:cubicBezTo>
                      <a:pt x="37014" y="33253"/>
                      <a:pt x="49397" y="677"/>
                      <a:pt x="47778" y="10"/>
                    </a:cubicBezTo>
                    <a:cubicBezTo>
                      <a:pt x="46158" y="-656"/>
                      <a:pt x="31299" y="30871"/>
                      <a:pt x="14440" y="70305"/>
                    </a:cubicBezTo>
                    <a:cubicBezTo>
                      <a:pt x="10439" y="79830"/>
                      <a:pt x="6534" y="89355"/>
                      <a:pt x="2820" y="98213"/>
                    </a:cubicBezTo>
                    <a:cubicBezTo>
                      <a:pt x="322" y="102599"/>
                      <a:pt x="-554" y="107724"/>
                      <a:pt x="343" y="112691"/>
                    </a:cubicBezTo>
                    <a:cubicBezTo>
                      <a:pt x="1349" y="115334"/>
                      <a:pt x="3478" y="117393"/>
                      <a:pt x="6153" y="118311"/>
                    </a:cubicBezTo>
                    <a:cubicBezTo>
                      <a:pt x="8190" y="118965"/>
                      <a:pt x="10303" y="119349"/>
                      <a:pt x="12440" y="119454"/>
                    </a:cubicBezTo>
                    <a:cubicBezTo>
                      <a:pt x="20237" y="120799"/>
                      <a:pt x="28171" y="121183"/>
                      <a:pt x="36062" y="120597"/>
                    </a:cubicBezTo>
                    <a:close/>
                  </a:path>
                </a:pathLst>
              </a:custGeom>
              <a:solidFill>
                <a:srgbClr val="263238"/>
              </a:solidFill>
              <a:ln w="9525" cap="flat">
                <a:noFill/>
                <a:prstDash val="solid"/>
                <a:miter/>
              </a:ln>
            </p:spPr>
            <p:txBody>
              <a:bodyPr rtlCol="0" anchor="ctr"/>
              <a:lstStyle/>
              <a:p>
                <a:endParaRPr lang="zh-CN" altLang="en-US"/>
              </a:p>
            </p:txBody>
          </p:sp>
          <p:sp>
            <p:nvSpPr>
              <p:cNvPr id="42" name="任意多边形: 形状 41"/>
              <p:cNvSpPr/>
              <p:nvPr/>
            </p:nvSpPr>
            <p:spPr>
              <a:xfrm>
                <a:off x="7555991" y="2598515"/>
                <a:ext cx="142875" cy="60191"/>
              </a:xfrm>
              <a:custGeom>
                <a:avLst/>
                <a:gdLst>
                  <a:gd name="connsiteX0" fmla="*/ 2191 w 142875"/>
                  <a:gd name="connsiteY0" fmla="*/ 30385 h 60191"/>
                  <a:gd name="connsiteX1" fmla="*/ 142875 w 142875"/>
                  <a:gd name="connsiteY1" fmla="*/ 0 h 60191"/>
                  <a:gd name="connsiteX2" fmla="*/ 0 w 142875"/>
                  <a:gd name="connsiteY2" fmla="*/ 58198 h 60191"/>
                </a:gdLst>
                <a:ahLst/>
                <a:cxnLst>
                  <a:cxn ang="0">
                    <a:pos x="connsiteX0" y="connsiteY0"/>
                  </a:cxn>
                  <a:cxn ang="0">
                    <a:pos x="connsiteX1" y="connsiteY1"/>
                  </a:cxn>
                  <a:cxn ang="0">
                    <a:pos x="connsiteX2" y="connsiteY2"/>
                  </a:cxn>
                </a:cxnLst>
                <a:rect l="l" t="t" r="r" b="b"/>
                <a:pathLst>
                  <a:path w="142875" h="60191">
                    <a:moveTo>
                      <a:pt x="2191" y="30385"/>
                    </a:moveTo>
                    <a:cubicBezTo>
                      <a:pt x="51035" y="34047"/>
                      <a:pt x="99896" y="23494"/>
                      <a:pt x="142875" y="0"/>
                    </a:cubicBezTo>
                    <a:cubicBezTo>
                      <a:pt x="141637" y="0"/>
                      <a:pt x="99822" y="73057"/>
                      <a:pt x="0" y="58198"/>
                    </a:cubicBezTo>
                    <a:close/>
                  </a:path>
                </a:pathLst>
              </a:custGeom>
              <a:solidFill>
                <a:srgbClr val="F4AF9B"/>
              </a:solidFill>
              <a:ln w="9525" cap="flat">
                <a:noFill/>
                <a:prstDash val="solid"/>
                <a:miter/>
              </a:ln>
            </p:spPr>
            <p:txBody>
              <a:bodyPr rtlCol="0" anchor="ctr"/>
              <a:lstStyle/>
              <a:p>
                <a:endParaRPr lang="zh-CN" altLang="en-US"/>
              </a:p>
            </p:txBody>
          </p:sp>
          <p:sp>
            <p:nvSpPr>
              <p:cNvPr id="43" name="任意多边形: 形状 42"/>
              <p:cNvSpPr/>
              <p:nvPr/>
            </p:nvSpPr>
            <p:spPr>
              <a:xfrm>
                <a:off x="7574986" y="2494100"/>
                <a:ext cx="44351" cy="32370"/>
              </a:xfrm>
              <a:custGeom>
                <a:avLst/>
                <a:gdLst>
                  <a:gd name="connsiteX0" fmla="*/ 1484 w 44351"/>
                  <a:gd name="connsiteY0" fmla="*/ 9069 h 32370"/>
                  <a:gd name="connsiteX1" fmla="*/ 25296 w 44351"/>
                  <a:gd name="connsiteY1" fmla="*/ 306 h 32370"/>
                  <a:gd name="connsiteX2" fmla="*/ 41393 w 44351"/>
                  <a:gd name="connsiteY2" fmla="*/ 9831 h 32370"/>
                  <a:gd name="connsiteX3" fmla="*/ 41870 w 44351"/>
                  <a:gd name="connsiteY3" fmla="*/ 27072 h 32370"/>
                  <a:gd name="connsiteX4" fmla="*/ 22820 w 44351"/>
                  <a:gd name="connsiteY4" fmla="*/ 31167 h 32370"/>
                  <a:gd name="connsiteX5" fmla="*/ 4722 w 44351"/>
                  <a:gd name="connsiteY5" fmla="*/ 19356 h 32370"/>
                  <a:gd name="connsiteX6" fmla="*/ 817 w 44351"/>
                  <a:gd name="connsiteY6" fmla="*/ 14880 h 32370"/>
                  <a:gd name="connsiteX7" fmla="*/ 817 w 44351"/>
                  <a:gd name="connsiteY7" fmla="*/ 9546 h 3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51" h="32370">
                    <a:moveTo>
                      <a:pt x="1484" y="9069"/>
                    </a:moveTo>
                    <a:cubicBezTo>
                      <a:pt x="7382" y="2242"/>
                      <a:pt x="16379" y="-1069"/>
                      <a:pt x="25296" y="306"/>
                    </a:cubicBezTo>
                    <a:cubicBezTo>
                      <a:pt x="31733" y="1164"/>
                      <a:pt x="37544" y="4602"/>
                      <a:pt x="41393" y="9831"/>
                    </a:cubicBezTo>
                    <a:cubicBezTo>
                      <a:pt x="45156" y="14908"/>
                      <a:pt x="45346" y="21795"/>
                      <a:pt x="41870" y="27072"/>
                    </a:cubicBezTo>
                    <a:cubicBezTo>
                      <a:pt x="36908" y="32120"/>
                      <a:pt x="29418" y="33730"/>
                      <a:pt x="22820" y="31167"/>
                    </a:cubicBezTo>
                    <a:cubicBezTo>
                      <a:pt x="16079" y="28440"/>
                      <a:pt x="9932" y="24429"/>
                      <a:pt x="4722" y="19356"/>
                    </a:cubicBezTo>
                    <a:cubicBezTo>
                      <a:pt x="3127" y="18148"/>
                      <a:pt x="1797" y="16624"/>
                      <a:pt x="817" y="14880"/>
                    </a:cubicBezTo>
                    <a:cubicBezTo>
                      <a:pt x="-272" y="13268"/>
                      <a:pt x="-272" y="11157"/>
                      <a:pt x="817" y="9546"/>
                    </a:cubicBezTo>
                  </a:path>
                </a:pathLst>
              </a:custGeom>
              <a:solidFill>
                <a:srgbClr val="F4AF9B"/>
              </a:solidFill>
              <a:ln w="9525" cap="flat">
                <a:noFill/>
                <a:prstDash val="solid"/>
                <a:miter/>
              </a:ln>
            </p:spPr>
            <p:txBody>
              <a:bodyPr rtlCol="0" anchor="ctr"/>
              <a:lstStyle/>
              <a:p>
                <a:endParaRPr lang="zh-CN" altLang="en-US"/>
              </a:p>
            </p:txBody>
          </p:sp>
          <p:sp>
            <p:nvSpPr>
              <p:cNvPr id="44" name="任意多边形: 形状 43"/>
              <p:cNvSpPr/>
              <p:nvPr/>
            </p:nvSpPr>
            <p:spPr>
              <a:xfrm>
                <a:off x="7566272" y="2479736"/>
                <a:ext cx="49778" cy="40249"/>
              </a:xfrm>
              <a:custGeom>
                <a:avLst/>
                <a:gdLst>
                  <a:gd name="connsiteX0" fmla="*/ 47727 w 49778"/>
                  <a:gd name="connsiteY0" fmla="*/ 2 h 40249"/>
                  <a:gd name="connsiteX1" fmla="*/ 30773 w 49778"/>
                  <a:gd name="connsiteY1" fmla="*/ 26100 h 40249"/>
                  <a:gd name="connsiteX2" fmla="*/ 7 w 49778"/>
                  <a:gd name="connsiteY2" fmla="*/ 36482 h 40249"/>
                  <a:gd name="connsiteX3" fmla="*/ 10675 w 49778"/>
                  <a:gd name="connsiteY3" fmla="*/ 40197 h 40249"/>
                  <a:gd name="connsiteX4" fmla="*/ 36297 w 49778"/>
                  <a:gd name="connsiteY4" fmla="*/ 32387 h 40249"/>
                  <a:gd name="connsiteX5" fmla="*/ 49537 w 49778"/>
                  <a:gd name="connsiteY5" fmla="*/ 10479 h 40249"/>
                  <a:gd name="connsiteX6" fmla="*/ 47727 w 49778"/>
                  <a:gd name="connsiteY6" fmla="*/ 2 h 4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78" h="40249">
                    <a:moveTo>
                      <a:pt x="47727" y="2"/>
                    </a:moveTo>
                    <a:cubicBezTo>
                      <a:pt x="45346" y="2"/>
                      <a:pt x="44679" y="15527"/>
                      <a:pt x="30773" y="26100"/>
                    </a:cubicBezTo>
                    <a:cubicBezTo>
                      <a:pt x="16866" y="36673"/>
                      <a:pt x="197" y="34292"/>
                      <a:pt x="7" y="36482"/>
                    </a:cubicBezTo>
                    <a:cubicBezTo>
                      <a:pt x="-184" y="38673"/>
                      <a:pt x="3626" y="39721"/>
                      <a:pt x="10675" y="40197"/>
                    </a:cubicBezTo>
                    <a:cubicBezTo>
                      <a:pt x="19867" y="40671"/>
                      <a:pt x="28933" y="37907"/>
                      <a:pt x="36297" y="32387"/>
                    </a:cubicBezTo>
                    <a:cubicBezTo>
                      <a:pt x="43358" y="27054"/>
                      <a:pt x="48098" y="19210"/>
                      <a:pt x="49537" y="10479"/>
                    </a:cubicBezTo>
                    <a:cubicBezTo>
                      <a:pt x="50394" y="3907"/>
                      <a:pt x="48775" y="-94"/>
                      <a:pt x="47727" y="2"/>
                    </a:cubicBezTo>
                    <a:close/>
                  </a:path>
                </a:pathLst>
              </a:custGeom>
              <a:solidFill>
                <a:srgbClr val="263238"/>
              </a:solidFill>
              <a:ln w="9525" cap="flat">
                <a:noFill/>
                <a:prstDash val="solid"/>
                <a:miter/>
              </a:ln>
            </p:spPr>
            <p:txBody>
              <a:bodyPr rtlCol="0" anchor="ctr"/>
              <a:lstStyle/>
              <a:p>
                <a:endParaRPr lang="zh-CN" altLang="en-US"/>
              </a:p>
            </p:txBody>
          </p:sp>
          <p:sp>
            <p:nvSpPr>
              <p:cNvPr id="45" name="任意多边形: 形状 44"/>
              <p:cNvSpPr/>
              <p:nvPr/>
            </p:nvSpPr>
            <p:spPr>
              <a:xfrm>
                <a:off x="7623573" y="2312117"/>
                <a:ext cx="65927" cy="20837"/>
              </a:xfrm>
              <a:custGeom>
                <a:avLst/>
                <a:gdLst>
                  <a:gd name="connsiteX0" fmla="*/ 46 w 65927"/>
                  <a:gd name="connsiteY0" fmla="*/ 9792 h 20837"/>
                  <a:gd name="connsiteX1" fmla="*/ 32812 w 65927"/>
                  <a:gd name="connsiteY1" fmla="*/ 15221 h 20837"/>
                  <a:gd name="connsiteX2" fmla="*/ 65673 w 65927"/>
                  <a:gd name="connsiteY2" fmla="*/ 19698 h 20837"/>
                  <a:gd name="connsiteX3" fmla="*/ 59101 w 65927"/>
                  <a:gd name="connsiteY3" fmla="*/ 10173 h 20837"/>
                  <a:gd name="connsiteX4" fmla="*/ 9095 w 65927"/>
                  <a:gd name="connsiteY4" fmla="*/ 2648 h 20837"/>
                  <a:gd name="connsiteX5" fmla="*/ 46 w 65927"/>
                  <a:gd name="connsiteY5" fmla="*/ 9792 h 2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927" h="20837">
                    <a:moveTo>
                      <a:pt x="46" y="9792"/>
                    </a:moveTo>
                    <a:cubicBezTo>
                      <a:pt x="1379" y="13697"/>
                      <a:pt x="15858" y="12459"/>
                      <a:pt x="32812" y="15221"/>
                    </a:cubicBezTo>
                    <a:cubicBezTo>
                      <a:pt x="49767" y="17984"/>
                      <a:pt x="63292" y="23127"/>
                      <a:pt x="65673" y="19698"/>
                    </a:cubicBezTo>
                    <a:cubicBezTo>
                      <a:pt x="66721" y="17984"/>
                      <a:pt x="64530" y="14269"/>
                      <a:pt x="59101" y="10173"/>
                    </a:cubicBezTo>
                    <a:cubicBezTo>
                      <a:pt x="44476" y="108"/>
                      <a:pt x="26034" y="-2667"/>
                      <a:pt x="9095" y="2648"/>
                    </a:cubicBezTo>
                    <a:cubicBezTo>
                      <a:pt x="2808" y="4839"/>
                      <a:pt x="-430" y="7887"/>
                      <a:pt x="46" y="9792"/>
                    </a:cubicBezTo>
                    <a:close/>
                  </a:path>
                </a:pathLst>
              </a:custGeom>
              <a:solidFill>
                <a:srgbClr val="263238"/>
              </a:solidFill>
              <a:ln w="9525" cap="flat">
                <a:noFill/>
                <a:prstDash val="solid"/>
                <a:miter/>
              </a:ln>
            </p:spPr>
            <p:txBody>
              <a:bodyPr rtlCol="0" anchor="ctr"/>
              <a:lstStyle/>
              <a:p>
                <a:endParaRPr lang="zh-CN" altLang="en-US"/>
              </a:p>
            </p:txBody>
          </p:sp>
          <p:sp>
            <p:nvSpPr>
              <p:cNvPr id="46" name="任意多边形: 形状 45"/>
              <p:cNvSpPr/>
              <p:nvPr/>
            </p:nvSpPr>
            <p:spPr>
              <a:xfrm>
                <a:off x="7493057" y="2298956"/>
                <a:ext cx="49820" cy="15825"/>
              </a:xfrm>
              <a:custGeom>
                <a:avLst/>
                <a:gdLst>
                  <a:gd name="connsiteX0" fmla="*/ 356 w 49820"/>
                  <a:gd name="connsiteY0" fmla="*/ 13523 h 15825"/>
                  <a:gd name="connsiteX1" fmla="*/ 24835 w 49820"/>
                  <a:gd name="connsiteY1" fmla="*/ 14285 h 15825"/>
                  <a:gd name="connsiteX2" fmla="*/ 49409 w 49820"/>
                  <a:gd name="connsiteY2" fmla="*/ 14285 h 15825"/>
                  <a:gd name="connsiteX3" fmla="*/ 44742 w 49820"/>
                  <a:gd name="connsiteY3" fmla="*/ 5998 h 15825"/>
                  <a:gd name="connsiteX4" fmla="*/ 5118 w 49820"/>
                  <a:gd name="connsiteY4" fmla="*/ 5998 h 15825"/>
                  <a:gd name="connsiteX5" fmla="*/ 356 w 49820"/>
                  <a:gd name="connsiteY5" fmla="*/ 13523 h 1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20" h="15825">
                    <a:moveTo>
                      <a:pt x="356" y="13523"/>
                    </a:moveTo>
                    <a:cubicBezTo>
                      <a:pt x="2737" y="16952"/>
                      <a:pt x="12833" y="13523"/>
                      <a:pt x="24835" y="14285"/>
                    </a:cubicBezTo>
                    <a:cubicBezTo>
                      <a:pt x="36836" y="15047"/>
                      <a:pt x="46933" y="17333"/>
                      <a:pt x="49409" y="14285"/>
                    </a:cubicBezTo>
                    <a:cubicBezTo>
                      <a:pt x="50552" y="12666"/>
                      <a:pt x="49409" y="9332"/>
                      <a:pt x="44742" y="5998"/>
                    </a:cubicBezTo>
                    <a:cubicBezTo>
                      <a:pt x="32745" y="-1999"/>
                      <a:pt x="17116" y="-1999"/>
                      <a:pt x="5118" y="5998"/>
                    </a:cubicBezTo>
                    <a:cubicBezTo>
                      <a:pt x="832" y="8570"/>
                      <a:pt x="-787" y="11904"/>
                      <a:pt x="356" y="13523"/>
                    </a:cubicBezTo>
                    <a:close/>
                  </a:path>
                </a:pathLst>
              </a:custGeom>
              <a:solidFill>
                <a:srgbClr val="263238"/>
              </a:solidFill>
              <a:ln w="9525" cap="flat">
                <a:noFill/>
                <a:prstDash val="solid"/>
                <a:miter/>
              </a:ln>
            </p:spPr>
            <p:txBody>
              <a:bodyPr rtlCol="0" anchor="ctr"/>
              <a:lstStyle/>
              <a:p>
                <a:endParaRPr lang="zh-CN" altLang="en-US"/>
              </a:p>
            </p:txBody>
          </p:sp>
          <p:sp>
            <p:nvSpPr>
              <p:cNvPr id="47" name="任意多边形: 形状 46"/>
              <p:cNvSpPr/>
              <p:nvPr/>
            </p:nvSpPr>
            <p:spPr>
              <a:xfrm>
                <a:off x="7559251" y="2156174"/>
                <a:ext cx="284522" cy="434947"/>
              </a:xfrm>
              <a:custGeom>
                <a:avLst/>
                <a:gdLst>
                  <a:gd name="connsiteX0" fmla="*/ 4646 w 284522"/>
                  <a:gd name="connsiteY0" fmla="*/ 0 h 434947"/>
                  <a:gd name="connsiteX1" fmla="*/ 232198 w 284522"/>
                  <a:gd name="connsiteY1" fmla="*/ 64389 h 434947"/>
                  <a:gd name="connsiteX2" fmla="*/ 276394 w 284522"/>
                  <a:gd name="connsiteY2" fmla="*/ 95440 h 434947"/>
                  <a:gd name="connsiteX3" fmla="*/ 283538 w 284522"/>
                  <a:gd name="connsiteY3" fmla="*/ 152590 h 434947"/>
                  <a:gd name="connsiteX4" fmla="*/ 259249 w 284522"/>
                  <a:gd name="connsiteY4" fmla="*/ 434626 h 434947"/>
                  <a:gd name="connsiteX5" fmla="*/ 249153 w 284522"/>
                  <a:gd name="connsiteY5" fmla="*/ 434054 h 434947"/>
                  <a:gd name="connsiteX6" fmla="*/ 197241 w 284522"/>
                  <a:gd name="connsiteY6" fmla="*/ 403098 h 434947"/>
                  <a:gd name="connsiteX7" fmla="*/ 171333 w 284522"/>
                  <a:gd name="connsiteY7" fmla="*/ 322040 h 434947"/>
                  <a:gd name="connsiteX8" fmla="*/ 182382 w 284522"/>
                  <a:gd name="connsiteY8" fmla="*/ 245840 h 434947"/>
                  <a:gd name="connsiteX9" fmla="*/ 116184 w 284522"/>
                  <a:gd name="connsiteY9" fmla="*/ 168783 h 434947"/>
                  <a:gd name="connsiteX10" fmla="*/ 109802 w 284522"/>
                  <a:gd name="connsiteY10" fmla="*/ 109538 h 434947"/>
                  <a:gd name="connsiteX11" fmla="*/ 67892 w 284522"/>
                  <a:gd name="connsiteY11" fmla="*/ 74295 h 434947"/>
                  <a:gd name="connsiteX12" fmla="*/ 17314 w 284522"/>
                  <a:gd name="connsiteY12" fmla="*/ 50006 h 434947"/>
                  <a:gd name="connsiteX13" fmla="*/ 4646 w 284522"/>
                  <a:gd name="connsiteY13" fmla="*/ 0 h 43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522" h="434947">
                    <a:moveTo>
                      <a:pt x="4646" y="0"/>
                    </a:moveTo>
                    <a:cubicBezTo>
                      <a:pt x="82796" y="12300"/>
                      <a:pt x="159190" y="33917"/>
                      <a:pt x="232198" y="64389"/>
                    </a:cubicBezTo>
                    <a:cubicBezTo>
                      <a:pt x="249153" y="71533"/>
                      <a:pt x="266869" y="79819"/>
                      <a:pt x="276394" y="95440"/>
                    </a:cubicBezTo>
                    <a:cubicBezTo>
                      <a:pt x="285919" y="111061"/>
                      <a:pt x="285157" y="132778"/>
                      <a:pt x="283538" y="152590"/>
                    </a:cubicBezTo>
                    <a:lnTo>
                      <a:pt x="259249" y="434626"/>
                    </a:lnTo>
                    <a:lnTo>
                      <a:pt x="249153" y="434054"/>
                    </a:lnTo>
                    <a:cubicBezTo>
                      <a:pt x="220578" y="438817"/>
                      <a:pt x="218101" y="423958"/>
                      <a:pt x="197241" y="403098"/>
                    </a:cubicBezTo>
                    <a:cubicBezTo>
                      <a:pt x="176345" y="381653"/>
                      <a:pt x="166749" y="351630"/>
                      <a:pt x="171333" y="322040"/>
                    </a:cubicBezTo>
                    <a:cubicBezTo>
                      <a:pt x="175524" y="296418"/>
                      <a:pt x="190383" y="270700"/>
                      <a:pt x="182382" y="245840"/>
                    </a:cubicBezTo>
                    <a:cubicBezTo>
                      <a:pt x="171810" y="213074"/>
                      <a:pt x="126947" y="201454"/>
                      <a:pt x="116184" y="168783"/>
                    </a:cubicBezTo>
                    <a:cubicBezTo>
                      <a:pt x="109993" y="149733"/>
                      <a:pt x="117041" y="128206"/>
                      <a:pt x="109802" y="109538"/>
                    </a:cubicBezTo>
                    <a:cubicBezTo>
                      <a:pt x="102563" y="90869"/>
                      <a:pt x="85323" y="80963"/>
                      <a:pt x="67892" y="74295"/>
                    </a:cubicBezTo>
                    <a:cubicBezTo>
                      <a:pt x="50461" y="67627"/>
                      <a:pt x="31697" y="62103"/>
                      <a:pt x="17314" y="50006"/>
                    </a:cubicBezTo>
                    <a:cubicBezTo>
                      <a:pt x="2931" y="37909"/>
                      <a:pt x="-5927" y="15526"/>
                      <a:pt x="4646" y="0"/>
                    </a:cubicBezTo>
                    <a:close/>
                  </a:path>
                </a:pathLst>
              </a:custGeom>
              <a:solidFill>
                <a:srgbClr val="263238"/>
              </a:solidFill>
              <a:ln w="9525" cap="flat">
                <a:noFill/>
                <a:prstDash val="solid"/>
                <a:miter/>
              </a:ln>
            </p:spPr>
            <p:txBody>
              <a:bodyPr rtlCol="0" anchor="ctr"/>
              <a:lstStyle/>
              <a:p>
                <a:endParaRPr lang="zh-CN" altLang="en-US"/>
              </a:p>
            </p:txBody>
          </p:sp>
          <p:sp>
            <p:nvSpPr>
              <p:cNvPr id="48" name="任意多边形: 形状 47"/>
              <p:cNvSpPr/>
              <p:nvPr/>
            </p:nvSpPr>
            <p:spPr>
              <a:xfrm>
                <a:off x="6101715" y="1967198"/>
                <a:ext cx="882205" cy="731329"/>
              </a:xfrm>
              <a:custGeom>
                <a:avLst/>
                <a:gdLst>
                  <a:gd name="connsiteX0" fmla="*/ 825532 w 882205"/>
                  <a:gd name="connsiteY0" fmla="*/ 0 h 731329"/>
                  <a:gd name="connsiteX1" fmla="*/ 882206 w 882205"/>
                  <a:gd name="connsiteY1" fmla="*/ 0 h 731329"/>
                  <a:gd name="connsiteX2" fmla="*/ 882206 w 882205"/>
                  <a:gd name="connsiteY2" fmla="*/ 731330 h 731329"/>
                  <a:gd name="connsiteX3" fmla="*/ 825532 w 882205"/>
                  <a:gd name="connsiteY3" fmla="*/ 731330 h 731329"/>
                  <a:gd name="connsiteX4" fmla="*/ 56674 w 882205"/>
                  <a:gd name="connsiteY4" fmla="*/ 731330 h 731329"/>
                  <a:gd name="connsiteX5" fmla="*/ 0 w 882205"/>
                  <a:gd name="connsiteY5" fmla="*/ 731330 h 731329"/>
                  <a:gd name="connsiteX6" fmla="*/ 0 w 882205"/>
                  <a:gd name="connsiteY6" fmla="*/ 0 h 731329"/>
                  <a:gd name="connsiteX7" fmla="*/ 56674 w 882205"/>
                  <a:gd name="connsiteY7" fmla="*/ 0 h 731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2205" h="731329">
                    <a:moveTo>
                      <a:pt x="825532" y="0"/>
                    </a:moveTo>
                    <a:cubicBezTo>
                      <a:pt x="856832" y="0"/>
                      <a:pt x="882206" y="0"/>
                      <a:pt x="882206" y="0"/>
                    </a:cubicBezTo>
                    <a:lnTo>
                      <a:pt x="882206" y="731330"/>
                    </a:lnTo>
                    <a:cubicBezTo>
                      <a:pt x="882206" y="731330"/>
                      <a:pt x="856832" y="731330"/>
                      <a:pt x="825532" y="731330"/>
                    </a:cubicBezTo>
                    <a:lnTo>
                      <a:pt x="56674" y="731330"/>
                    </a:lnTo>
                    <a:cubicBezTo>
                      <a:pt x="25374" y="731330"/>
                      <a:pt x="0" y="731330"/>
                      <a:pt x="0" y="731330"/>
                    </a:cubicBezTo>
                    <a:lnTo>
                      <a:pt x="0" y="0"/>
                    </a:lnTo>
                    <a:cubicBezTo>
                      <a:pt x="0" y="0"/>
                      <a:pt x="25374" y="0"/>
                      <a:pt x="56674" y="0"/>
                    </a:cubicBezTo>
                    <a:close/>
                  </a:path>
                </a:pathLst>
              </a:custGeom>
              <a:solidFill>
                <a:srgbClr val="263238"/>
              </a:solidFill>
              <a:ln w="9525" cap="flat">
                <a:noFill/>
                <a:prstDash val="solid"/>
                <a:miter/>
              </a:ln>
            </p:spPr>
            <p:txBody>
              <a:bodyPr rtlCol="0" anchor="ctr"/>
              <a:lstStyle/>
              <a:p>
                <a:endParaRPr lang="zh-CN" altLang="en-US"/>
              </a:p>
            </p:txBody>
          </p:sp>
          <p:sp>
            <p:nvSpPr>
              <p:cNvPr id="49" name="任意多边形: 形状 48"/>
              <p:cNvSpPr/>
              <p:nvPr/>
            </p:nvSpPr>
            <p:spPr>
              <a:xfrm>
                <a:off x="6415659" y="2191512"/>
                <a:ext cx="254317" cy="254317"/>
              </a:xfrm>
              <a:custGeom>
                <a:avLst/>
                <a:gdLst>
                  <a:gd name="connsiteX0" fmla="*/ 254318 w 254317"/>
                  <a:gd name="connsiteY0" fmla="*/ 127159 h 254317"/>
                  <a:gd name="connsiteX1" fmla="*/ 127159 w 254317"/>
                  <a:gd name="connsiteY1" fmla="*/ 254317 h 254317"/>
                  <a:gd name="connsiteX2" fmla="*/ 0 w 254317"/>
                  <a:gd name="connsiteY2" fmla="*/ 127159 h 254317"/>
                  <a:gd name="connsiteX3" fmla="*/ 127159 w 254317"/>
                  <a:gd name="connsiteY3" fmla="*/ 0 h 254317"/>
                  <a:gd name="connsiteX4" fmla="*/ 254318 w 254317"/>
                  <a:gd name="connsiteY4" fmla="*/ 127159 h 254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17" h="254317">
                    <a:moveTo>
                      <a:pt x="254318" y="127159"/>
                    </a:moveTo>
                    <a:cubicBezTo>
                      <a:pt x="254318" y="197387"/>
                      <a:pt x="197387" y="254317"/>
                      <a:pt x="127159" y="254317"/>
                    </a:cubicBezTo>
                    <a:cubicBezTo>
                      <a:pt x="56931" y="254317"/>
                      <a:pt x="0" y="197387"/>
                      <a:pt x="0" y="127159"/>
                    </a:cubicBezTo>
                    <a:cubicBezTo>
                      <a:pt x="0" y="56931"/>
                      <a:pt x="56931" y="0"/>
                      <a:pt x="127159" y="0"/>
                    </a:cubicBezTo>
                    <a:cubicBezTo>
                      <a:pt x="197387" y="0"/>
                      <a:pt x="254318" y="56931"/>
                      <a:pt x="254318" y="127159"/>
                    </a:cubicBezTo>
                    <a:close/>
                  </a:path>
                </a:pathLst>
              </a:custGeom>
              <a:solidFill>
                <a:srgbClr val="C53F3F"/>
              </a:solidFill>
              <a:ln w="9525" cap="flat">
                <a:noFill/>
                <a:prstDash val="solid"/>
                <a:miter/>
              </a:ln>
            </p:spPr>
            <p:txBody>
              <a:bodyPr rtlCol="0" anchor="ctr"/>
              <a:lstStyle/>
              <a:p>
                <a:endParaRPr lang="zh-CN" altLang="en-US"/>
              </a:p>
            </p:txBody>
          </p:sp>
          <p:sp>
            <p:nvSpPr>
              <p:cNvPr id="50" name="任意多边形: 形状 49"/>
              <p:cNvSpPr/>
              <p:nvPr/>
            </p:nvSpPr>
            <p:spPr>
              <a:xfrm>
                <a:off x="6512227" y="2276081"/>
                <a:ext cx="76140" cy="84876"/>
              </a:xfrm>
              <a:custGeom>
                <a:avLst/>
                <a:gdLst>
                  <a:gd name="connsiteX0" fmla="*/ 15 w 76140"/>
                  <a:gd name="connsiteY0" fmla="*/ 79832 h 84876"/>
                  <a:gd name="connsiteX1" fmla="*/ 15 w 76140"/>
                  <a:gd name="connsiteY1" fmla="*/ 4775 h 84876"/>
                  <a:gd name="connsiteX2" fmla="*/ 4765 w 76140"/>
                  <a:gd name="connsiteY2" fmla="*/ 0 h 84876"/>
                  <a:gd name="connsiteX3" fmla="*/ 7064 w 76140"/>
                  <a:gd name="connsiteY3" fmla="*/ 585 h 84876"/>
                  <a:gd name="connsiteX4" fmla="*/ 73739 w 76140"/>
                  <a:gd name="connsiteY4" fmla="*/ 38684 h 84876"/>
                  <a:gd name="connsiteX5" fmla="*/ 75473 w 76140"/>
                  <a:gd name="connsiteY5" fmla="*/ 45332 h 84876"/>
                  <a:gd name="connsiteX6" fmla="*/ 73739 w 76140"/>
                  <a:gd name="connsiteY6" fmla="*/ 47066 h 84876"/>
                  <a:gd name="connsiteX7" fmla="*/ 7064 w 76140"/>
                  <a:gd name="connsiteY7" fmla="*/ 84214 h 84876"/>
                  <a:gd name="connsiteX8" fmla="*/ 662 w 76140"/>
                  <a:gd name="connsiteY8" fmla="*/ 82605 h 84876"/>
                  <a:gd name="connsiteX9" fmla="*/ 15 w 76140"/>
                  <a:gd name="connsiteY9" fmla="*/ 79832 h 84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140" h="84876">
                    <a:moveTo>
                      <a:pt x="15" y="79832"/>
                    </a:moveTo>
                    <a:lnTo>
                      <a:pt x="15" y="4775"/>
                    </a:lnTo>
                    <a:cubicBezTo>
                      <a:pt x="8" y="2145"/>
                      <a:pt x="2135" y="7"/>
                      <a:pt x="4765" y="0"/>
                    </a:cubicBezTo>
                    <a:cubicBezTo>
                      <a:pt x="5568" y="-2"/>
                      <a:pt x="6359" y="199"/>
                      <a:pt x="7064" y="585"/>
                    </a:cubicBezTo>
                    <a:lnTo>
                      <a:pt x="73739" y="38684"/>
                    </a:lnTo>
                    <a:cubicBezTo>
                      <a:pt x="76053" y="40041"/>
                      <a:pt x="76830" y="43017"/>
                      <a:pt x="75473" y="45332"/>
                    </a:cubicBezTo>
                    <a:cubicBezTo>
                      <a:pt x="75053" y="46049"/>
                      <a:pt x="74456" y="46646"/>
                      <a:pt x="73739" y="47066"/>
                    </a:cubicBezTo>
                    <a:lnTo>
                      <a:pt x="7064" y="84214"/>
                    </a:lnTo>
                    <a:cubicBezTo>
                      <a:pt x="4852" y="85537"/>
                      <a:pt x="1986" y="84817"/>
                      <a:pt x="662" y="82605"/>
                    </a:cubicBezTo>
                    <a:cubicBezTo>
                      <a:pt x="163" y="81771"/>
                      <a:pt x="-63" y="80801"/>
                      <a:pt x="15" y="79832"/>
                    </a:cubicBezTo>
                    <a:close/>
                  </a:path>
                </a:pathLst>
              </a:custGeom>
              <a:solidFill>
                <a:srgbClr val="FFFFFF"/>
              </a:solidFill>
              <a:ln w="9525" cap="flat">
                <a:noFill/>
                <a:prstDash val="solid"/>
                <a:miter/>
              </a:ln>
            </p:spPr>
            <p:txBody>
              <a:bodyPr rtlCol="0" anchor="ctr"/>
              <a:lstStyle/>
              <a:p>
                <a:endParaRPr lang="zh-CN" altLang="en-US"/>
              </a:p>
            </p:txBody>
          </p:sp>
          <p:sp>
            <p:nvSpPr>
              <p:cNvPr id="51" name="任意多边形: 形状 50"/>
              <p:cNvSpPr/>
              <p:nvPr/>
            </p:nvSpPr>
            <p:spPr>
              <a:xfrm>
                <a:off x="7154989" y="5143500"/>
                <a:ext cx="412432" cy="359949"/>
              </a:xfrm>
              <a:custGeom>
                <a:avLst/>
                <a:gdLst>
                  <a:gd name="connsiteX0" fmla="*/ 185738 w 412432"/>
                  <a:gd name="connsiteY0" fmla="*/ 14669 h 359949"/>
                  <a:gd name="connsiteX1" fmla="*/ 207836 w 412432"/>
                  <a:gd name="connsiteY1" fmla="*/ 226600 h 359949"/>
                  <a:gd name="connsiteX2" fmla="*/ 0 w 412432"/>
                  <a:gd name="connsiteY2" fmla="*/ 359950 h 359949"/>
                  <a:gd name="connsiteX3" fmla="*/ 412433 w 412432"/>
                  <a:gd name="connsiteY3" fmla="*/ 332137 h 359949"/>
                  <a:gd name="connsiteX4" fmla="*/ 391668 w 412432"/>
                  <a:gd name="connsiteY4" fmla="*/ 0 h 359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432" h="359949">
                    <a:moveTo>
                      <a:pt x="185738" y="14669"/>
                    </a:moveTo>
                    <a:lnTo>
                      <a:pt x="207836" y="226600"/>
                    </a:lnTo>
                    <a:cubicBezTo>
                      <a:pt x="207836" y="226600"/>
                      <a:pt x="-190" y="320135"/>
                      <a:pt x="0" y="359950"/>
                    </a:cubicBezTo>
                    <a:lnTo>
                      <a:pt x="412433" y="332137"/>
                    </a:lnTo>
                    <a:lnTo>
                      <a:pt x="391668" y="0"/>
                    </a:lnTo>
                    <a:close/>
                  </a:path>
                </a:pathLst>
              </a:custGeom>
              <a:solidFill>
                <a:srgbClr val="455A64"/>
              </a:solidFill>
              <a:ln w="9525" cap="flat">
                <a:noFill/>
                <a:prstDash val="solid"/>
                <a:miter/>
              </a:ln>
            </p:spPr>
            <p:txBody>
              <a:bodyPr rtlCol="0" anchor="ctr"/>
              <a:lstStyle/>
              <a:p>
                <a:endParaRPr lang="zh-CN" altLang="en-US"/>
              </a:p>
            </p:txBody>
          </p:sp>
          <p:sp>
            <p:nvSpPr>
              <p:cNvPr id="52" name="任意多边形: 形状 51"/>
              <p:cNvSpPr/>
              <p:nvPr/>
            </p:nvSpPr>
            <p:spPr>
              <a:xfrm>
                <a:off x="7154989" y="5143500"/>
                <a:ext cx="412432" cy="359949"/>
              </a:xfrm>
              <a:custGeom>
                <a:avLst/>
                <a:gdLst>
                  <a:gd name="connsiteX0" fmla="*/ 185738 w 412432"/>
                  <a:gd name="connsiteY0" fmla="*/ 14669 h 359949"/>
                  <a:gd name="connsiteX1" fmla="*/ 207836 w 412432"/>
                  <a:gd name="connsiteY1" fmla="*/ 226600 h 359949"/>
                  <a:gd name="connsiteX2" fmla="*/ 0 w 412432"/>
                  <a:gd name="connsiteY2" fmla="*/ 359950 h 359949"/>
                  <a:gd name="connsiteX3" fmla="*/ 412433 w 412432"/>
                  <a:gd name="connsiteY3" fmla="*/ 332137 h 359949"/>
                  <a:gd name="connsiteX4" fmla="*/ 391668 w 412432"/>
                  <a:gd name="connsiteY4" fmla="*/ 0 h 359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432" h="359949">
                    <a:moveTo>
                      <a:pt x="185738" y="14669"/>
                    </a:moveTo>
                    <a:lnTo>
                      <a:pt x="207836" y="226600"/>
                    </a:lnTo>
                    <a:cubicBezTo>
                      <a:pt x="207836" y="226600"/>
                      <a:pt x="-190" y="320135"/>
                      <a:pt x="0" y="359950"/>
                    </a:cubicBezTo>
                    <a:lnTo>
                      <a:pt x="412433" y="332137"/>
                    </a:lnTo>
                    <a:lnTo>
                      <a:pt x="391668" y="0"/>
                    </a:lnTo>
                    <a:close/>
                  </a:path>
                </a:pathLst>
              </a:custGeom>
              <a:solidFill>
                <a:srgbClr val="000000"/>
              </a:solidFill>
              <a:ln w="9525" cap="flat">
                <a:noFill/>
                <a:prstDash val="solid"/>
                <a:miter/>
              </a:ln>
            </p:spPr>
            <p:txBody>
              <a:bodyPr rtlCol="0" anchor="ctr"/>
              <a:lstStyle/>
              <a:p>
                <a:endParaRPr lang="zh-CN" altLang="en-US"/>
              </a:p>
            </p:txBody>
          </p:sp>
          <p:sp>
            <p:nvSpPr>
              <p:cNvPr id="53" name="任意多边形: 形状 52"/>
              <p:cNvSpPr/>
              <p:nvPr/>
            </p:nvSpPr>
            <p:spPr>
              <a:xfrm>
                <a:off x="7470034" y="5343358"/>
                <a:ext cx="32065" cy="31750"/>
              </a:xfrm>
              <a:custGeom>
                <a:avLst/>
                <a:gdLst>
                  <a:gd name="connsiteX0" fmla="*/ 18997 w 32065"/>
                  <a:gd name="connsiteY0" fmla="*/ 167 h 31750"/>
                  <a:gd name="connsiteX1" fmla="*/ 31951 w 32065"/>
                  <a:gd name="connsiteY1" fmla="*/ 18550 h 31750"/>
                  <a:gd name="connsiteX2" fmla="*/ 13758 w 32065"/>
                  <a:gd name="connsiteY2" fmla="*/ 31599 h 31750"/>
                  <a:gd name="connsiteX3" fmla="*/ 137 w 32065"/>
                  <a:gd name="connsiteY3" fmla="*/ 11978 h 31750"/>
                  <a:gd name="connsiteX4" fmla="*/ 20521 w 32065"/>
                  <a:gd name="connsiteY4" fmla="*/ 547 h 3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65" h="31750">
                    <a:moveTo>
                      <a:pt x="18997" y="167"/>
                    </a:moveTo>
                    <a:cubicBezTo>
                      <a:pt x="27368" y="2099"/>
                      <a:pt x="32948" y="10017"/>
                      <a:pt x="31951" y="18550"/>
                    </a:cubicBezTo>
                    <a:cubicBezTo>
                      <a:pt x="30311" y="27039"/>
                      <a:pt x="22325" y="32767"/>
                      <a:pt x="13758" y="31599"/>
                    </a:cubicBezTo>
                    <a:cubicBezTo>
                      <a:pt x="4882" y="29484"/>
                      <a:pt x="-985" y="21033"/>
                      <a:pt x="137" y="11978"/>
                    </a:cubicBezTo>
                    <a:cubicBezTo>
                      <a:pt x="2761" y="3313"/>
                      <a:pt x="11760" y="-1734"/>
                      <a:pt x="20521" y="547"/>
                    </a:cubicBezTo>
                  </a:path>
                </a:pathLst>
              </a:custGeom>
              <a:solidFill>
                <a:srgbClr val="FFFFFF"/>
              </a:solidFill>
              <a:ln w="9525" cap="flat">
                <a:noFill/>
                <a:prstDash val="solid"/>
                <a:miter/>
              </a:ln>
            </p:spPr>
            <p:txBody>
              <a:bodyPr rtlCol="0" anchor="ctr"/>
              <a:lstStyle/>
              <a:p>
                <a:endParaRPr lang="zh-CN" altLang="en-US"/>
              </a:p>
            </p:txBody>
          </p:sp>
          <p:sp>
            <p:nvSpPr>
              <p:cNvPr id="54" name="任意多边形: 形状 53"/>
              <p:cNvSpPr/>
              <p:nvPr/>
            </p:nvSpPr>
            <p:spPr>
              <a:xfrm>
                <a:off x="7154563" y="5441918"/>
                <a:ext cx="412762" cy="61245"/>
              </a:xfrm>
              <a:custGeom>
                <a:avLst/>
                <a:gdLst>
                  <a:gd name="connsiteX0" fmla="*/ 412763 w 412762"/>
                  <a:gd name="connsiteY0" fmla="*/ 33433 h 61245"/>
                  <a:gd name="connsiteX1" fmla="*/ 409429 w 412762"/>
                  <a:gd name="connsiteY1" fmla="*/ 0 h 61245"/>
                  <a:gd name="connsiteX2" fmla="*/ 15189 w 412762"/>
                  <a:gd name="connsiteY2" fmla="*/ 39243 h 61245"/>
                  <a:gd name="connsiteX3" fmla="*/ 330 w 412762"/>
                  <a:gd name="connsiteY3" fmla="*/ 61246 h 61245"/>
                </a:gdLst>
                <a:ahLst/>
                <a:cxnLst>
                  <a:cxn ang="0">
                    <a:pos x="connsiteX0" y="connsiteY0"/>
                  </a:cxn>
                  <a:cxn ang="0">
                    <a:pos x="connsiteX1" y="connsiteY1"/>
                  </a:cxn>
                  <a:cxn ang="0">
                    <a:pos x="connsiteX2" y="connsiteY2"/>
                  </a:cxn>
                  <a:cxn ang="0">
                    <a:pos x="connsiteX3" y="connsiteY3"/>
                  </a:cxn>
                </a:cxnLst>
                <a:rect l="l" t="t" r="r" b="b"/>
                <a:pathLst>
                  <a:path w="412762" h="61245">
                    <a:moveTo>
                      <a:pt x="412763" y="33433"/>
                    </a:moveTo>
                    <a:lnTo>
                      <a:pt x="409429" y="0"/>
                    </a:lnTo>
                    <a:lnTo>
                      <a:pt x="15189" y="39243"/>
                    </a:lnTo>
                    <a:cubicBezTo>
                      <a:pt x="15189" y="39243"/>
                      <a:pt x="-2623" y="48768"/>
                      <a:pt x="330" y="61246"/>
                    </a:cubicBezTo>
                    <a:close/>
                  </a:path>
                </a:pathLst>
              </a:custGeom>
              <a:solidFill>
                <a:srgbClr val="FFFFFF"/>
              </a:solidFill>
              <a:ln w="9525" cap="flat">
                <a:noFill/>
                <a:prstDash val="solid"/>
                <a:miter/>
              </a:ln>
            </p:spPr>
            <p:txBody>
              <a:bodyPr rtlCol="0" anchor="ctr"/>
              <a:lstStyle/>
              <a:p>
                <a:endParaRPr lang="zh-CN" altLang="en-US"/>
              </a:p>
            </p:txBody>
          </p:sp>
          <p:sp>
            <p:nvSpPr>
              <p:cNvPr id="55" name="任意多边形: 形状 54"/>
              <p:cNvSpPr/>
              <p:nvPr/>
            </p:nvSpPr>
            <p:spPr>
              <a:xfrm>
                <a:off x="7355851" y="5366293"/>
                <a:ext cx="39115" cy="23299"/>
              </a:xfrm>
              <a:custGeom>
                <a:avLst/>
                <a:gdLst>
                  <a:gd name="connsiteX0" fmla="*/ 20 w 39115"/>
                  <a:gd name="connsiteY0" fmla="*/ 2187 h 23299"/>
                  <a:gd name="connsiteX1" fmla="*/ 20689 w 39115"/>
                  <a:gd name="connsiteY1" fmla="*/ 10188 h 23299"/>
                  <a:gd name="connsiteX2" fmla="*/ 38691 w 39115"/>
                  <a:gd name="connsiteY2" fmla="*/ 23237 h 23299"/>
                  <a:gd name="connsiteX3" fmla="*/ 24023 w 39115"/>
                  <a:gd name="connsiteY3" fmla="*/ 4187 h 23299"/>
                  <a:gd name="connsiteX4" fmla="*/ 20 w 39115"/>
                  <a:gd name="connsiteY4" fmla="*/ 2187 h 23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15" h="23299">
                    <a:moveTo>
                      <a:pt x="20" y="2187"/>
                    </a:moveTo>
                    <a:cubicBezTo>
                      <a:pt x="20" y="4187"/>
                      <a:pt x="10402" y="4378"/>
                      <a:pt x="20689" y="10188"/>
                    </a:cubicBezTo>
                    <a:cubicBezTo>
                      <a:pt x="30976" y="15998"/>
                      <a:pt x="36882" y="24094"/>
                      <a:pt x="38691" y="23237"/>
                    </a:cubicBezTo>
                    <a:cubicBezTo>
                      <a:pt x="40501" y="22380"/>
                      <a:pt x="36691" y="10855"/>
                      <a:pt x="24023" y="4187"/>
                    </a:cubicBezTo>
                    <a:cubicBezTo>
                      <a:pt x="11355" y="-2480"/>
                      <a:pt x="-552" y="377"/>
                      <a:pt x="20" y="2187"/>
                    </a:cubicBezTo>
                    <a:close/>
                  </a:path>
                </a:pathLst>
              </a:custGeom>
              <a:solidFill>
                <a:srgbClr val="263238"/>
              </a:solidFill>
              <a:ln w="9525" cap="flat">
                <a:noFill/>
                <a:prstDash val="solid"/>
                <a:miter/>
              </a:ln>
            </p:spPr>
            <p:txBody>
              <a:bodyPr rtlCol="0" anchor="ctr"/>
              <a:lstStyle/>
              <a:p>
                <a:endParaRPr lang="zh-CN" altLang="en-US"/>
              </a:p>
            </p:txBody>
          </p:sp>
          <p:sp>
            <p:nvSpPr>
              <p:cNvPr id="56" name="任意多边形: 形状 55"/>
              <p:cNvSpPr/>
              <p:nvPr/>
            </p:nvSpPr>
            <p:spPr>
              <a:xfrm>
                <a:off x="7313865" y="5388299"/>
                <a:ext cx="29398" cy="30571"/>
              </a:xfrm>
              <a:custGeom>
                <a:avLst/>
                <a:gdLst>
                  <a:gd name="connsiteX0" fmla="*/ 1 w 29398"/>
                  <a:gd name="connsiteY0" fmla="*/ 946 h 30571"/>
                  <a:gd name="connsiteX1" fmla="*/ 16003 w 29398"/>
                  <a:gd name="connsiteY1" fmla="*/ 13804 h 30571"/>
                  <a:gd name="connsiteX2" fmla="*/ 28004 w 29398"/>
                  <a:gd name="connsiteY2" fmla="*/ 30569 h 30571"/>
                  <a:gd name="connsiteX3" fmla="*/ 21051 w 29398"/>
                  <a:gd name="connsiteY3" fmla="*/ 9042 h 30571"/>
                  <a:gd name="connsiteX4" fmla="*/ 1 w 29398"/>
                  <a:gd name="connsiteY4" fmla="*/ 946 h 30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98" h="30571">
                    <a:moveTo>
                      <a:pt x="1" y="946"/>
                    </a:moveTo>
                    <a:cubicBezTo>
                      <a:pt x="1" y="2946"/>
                      <a:pt x="8573" y="5803"/>
                      <a:pt x="16003" y="13804"/>
                    </a:cubicBezTo>
                    <a:cubicBezTo>
                      <a:pt x="23432" y="21805"/>
                      <a:pt x="25528" y="30759"/>
                      <a:pt x="28004" y="30569"/>
                    </a:cubicBezTo>
                    <a:cubicBezTo>
                      <a:pt x="30481" y="30378"/>
                      <a:pt x="30481" y="18853"/>
                      <a:pt x="21051" y="9042"/>
                    </a:cubicBezTo>
                    <a:cubicBezTo>
                      <a:pt x="11621" y="-769"/>
                      <a:pt x="-94" y="-959"/>
                      <a:pt x="1" y="946"/>
                    </a:cubicBezTo>
                    <a:close/>
                  </a:path>
                </a:pathLst>
              </a:custGeom>
              <a:solidFill>
                <a:srgbClr val="263238"/>
              </a:solidFill>
              <a:ln w="9525" cap="flat">
                <a:noFill/>
                <a:prstDash val="solid"/>
                <a:miter/>
              </a:ln>
            </p:spPr>
            <p:txBody>
              <a:bodyPr rtlCol="0" anchor="ctr"/>
              <a:lstStyle/>
              <a:p>
                <a:endParaRPr lang="zh-CN" altLang="en-US"/>
              </a:p>
            </p:txBody>
          </p:sp>
          <p:sp>
            <p:nvSpPr>
              <p:cNvPr id="57" name="任意多边形: 形状 56"/>
              <p:cNvSpPr/>
              <p:nvPr/>
            </p:nvSpPr>
            <p:spPr>
              <a:xfrm>
                <a:off x="7274369" y="5408925"/>
                <a:ext cx="20328" cy="33755"/>
              </a:xfrm>
              <a:custGeom>
                <a:avLst/>
                <a:gdLst>
                  <a:gd name="connsiteX0" fmla="*/ 18351 w 20328"/>
                  <a:gd name="connsiteY0" fmla="*/ 33755 h 33755"/>
                  <a:gd name="connsiteX1" fmla="*/ 16446 w 20328"/>
                  <a:gd name="connsiteY1" fmla="*/ 13181 h 33755"/>
                  <a:gd name="connsiteX2" fmla="*/ 63 w 20328"/>
                  <a:gd name="connsiteY2" fmla="*/ 418 h 33755"/>
                  <a:gd name="connsiteX3" fmla="*/ 10255 w 20328"/>
                  <a:gd name="connsiteY3" fmla="*/ 16515 h 33755"/>
                  <a:gd name="connsiteX4" fmla="*/ 18351 w 20328"/>
                  <a:gd name="connsiteY4" fmla="*/ 33755 h 33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8" h="33755">
                    <a:moveTo>
                      <a:pt x="18351" y="33755"/>
                    </a:moveTo>
                    <a:cubicBezTo>
                      <a:pt x="20256" y="33755"/>
                      <a:pt x="22352" y="24230"/>
                      <a:pt x="16446" y="13181"/>
                    </a:cubicBezTo>
                    <a:cubicBezTo>
                      <a:pt x="10541" y="2132"/>
                      <a:pt x="825" y="-1297"/>
                      <a:pt x="63" y="418"/>
                    </a:cubicBezTo>
                    <a:cubicBezTo>
                      <a:pt x="-699" y="2132"/>
                      <a:pt x="5588" y="7657"/>
                      <a:pt x="10255" y="16515"/>
                    </a:cubicBezTo>
                    <a:cubicBezTo>
                      <a:pt x="14922" y="25373"/>
                      <a:pt x="16351" y="33755"/>
                      <a:pt x="18351" y="33755"/>
                    </a:cubicBezTo>
                    <a:close/>
                  </a:path>
                </a:pathLst>
              </a:custGeom>
              <a:solidFill>
                <a:srgbClr val="263238"/>
              </a:solidFill>
              <a:ln w="9525" cap="flat">
                <a:noFill/>
                <a:prstDash val="solid"/>
                <a:miter/>
              </a:ln>
            </p:spPr>
            <p:txBody>
              <a:bodyPr rtlCol="0" anchor="ctr"/>
              <a:lstStyle/>
              <a:p>
                <a:endParaRPr lang="zh-CN" altLang="en-US"/>
              </a:p>
            </p:txBody>
          </p:sp>
          <p:sp>
            <p:nvSpPr>
              <p:cNvPr id="58" name="任意多边形: 形状 57"/>
              <p:cNvSpPr/>
              <p:nvPr/>
            </p:nvSpPr>
            <p:spPr>
              <a:xfrm>
                <a:off x="7356154" y="5310945"/>
                <a:ext cx="43017" cy="9162"/>
              </a:xfrm>
              <a:custGeom>
                <a:avLst/>
                <a:gdLst>
                  <a:gd name="connsiteX0" fmla="*/ 98 w 43017"/>
                  <a:gd name="connsiteY0" fmla="*/ 8672 h 9162"/>
                  <a:gd name="connsiteX1" fmla="*/ 21529 w 43017"/>
                  <a:gd name="connsiteY1" fmla="*/ 7053 h 9162"/>
                  <a:gd name="connsiteX2" fmla="*/ 42961 w 43017"/>
                  <a:gd name="connsiteY2" fmla="*/ 8196 h 9162"/>
                  <a:gd name="connsiteX3" fmla="*/ 21434 w 43017"/>
                  <a:gd name="connsiteY3" fmla="*/ 4 h 9162"/>
                  <a:gd name="connsiteX4" fmla="*/ 98 w 43017"/>
                  <a:gd name="connsiteY4" fmla="*/ 8672 h 9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17" h="9162">
                    <a:moveTo>
                      <a:pt x="98" y="8672"/>
                    </a:moveTo>
                    <a:cubicBezTo>
                      <a:pt x="1051" y="10387"/>
                      <a:pt x="10099" y="7053"/>
                      <a:pt x="21529" y="7053"/>
                    </a:cubicBezTo>
                    <a:cubicBezTo>
                      <a:pt x="32959" y="7053"/>
                      <a:pt x="42103" y="10005"/>
                      <a:pt x="42961" y="8196"/>
                    </a:cubicBezTo>
                    <a:cubicBezTo>
                      <a:pt x="43818" y="6386"/>
                      <a:pt x="34960" y="-186"/>
                      <a:pt x="21434" y="4"/>
                    </a:cubicBezTo>
                    <a:cubicBezTo>
                      <a:pt x="7909" y="195"/>
                      <a:pt x="-1045" y="7148"/>
                      <a:pt x="98" y="8672"/>
                    </a:cubicBezTo>
                    <a:close/>
                  </a:path>
                </a:pathLst>
              </a:custGeom>
              <a:solidFill>
                <a:srgbClr val="263238"/>
              </a:solidFill>
              <a:ln w="9525" cap="flat">
                <a:noFill/>
                <a:prstDash val="solid"/>
                <a:miter/>
              </a:ln>
            </p:spPr>
            <p:txBody>
              <a:bodyPr rtlCol="0" anchor="ctr"/>
              <a:lstStyle/>
              <a:p>
                <a:endParaRPr lang="zh-CN" altLang="en-US"/>
              </a:p>
            </p:txBody>
          </p:sp>
          <p:sp>
            <p:nvSpPr>
              <p:cNvPr id="59" name="任意多边形: 形状 58"/>
              <p:cNvSpPr/>
              <p:nvPr/>
            </p:nvSpPr>
            <p:spPr>
              <a:xfrm>
                <a:off x="7352537" y="5240068"/>
                <a:ext cx="61023" cy="38321"/>
              </a:xfrm>
              <a:custGeom>
                <a:avLst/>
                <a:gdLst>
                  <a:gd name="connsiteX0" fmla="*/ 0 w 61023"/>
                  <a:gd name="connsiteY0" fmla="*/ 36782 h 38321"/>
                  <a:gd name="connsiteX1" fmla="*/ 20670 w 61023"/>
                  <a:gd name="connsiteY1" fmla="*/ 35258 h 38321"/>
                  <a:gd name="connsiteX2" fmla="*/ 41815 w 61023"/>
                  <a:gd name="connsiteY2" fmla="*/ 27161 h 38321"/>
                  <a:gd name="connsiteX3" fmla="*/ 53245 w 61023"/>
                  <a:gd name="connsiteY3" fmla="*/ 20113 h 38321"/>
                  <a:gd name="connsiteX4" fmla="*/ 59151 w 61023"/>
                  <a:gd name="connsiteY4" fmla="*/ 14779 h 38321"/>
                  <a:gd name="connsiteX5" fmla="*/ 59151 w 61023"/>
                  <a:gd name="connsiteY5" fmla="*/ 4016 h 38321"/>
                  <a:gd name="connsiteX6" fmla="*/ 50102 w 61023"/>
                  <a:gd name="connsiteY6" fmla="*/ 15 h 38321"/>
                  <a:gd name="connsiteX7" fmla="*/ 42387 w 61023"/>
                  <a:gd name="connsiteY7" fmla="*/ 1634 h 38321"/>
                  <a:gd name="connsiteX8" fmla="*/ 29814 w 61023"/>
                  <a:gd name="connsiteY8" fmla="*/ 6873 h 38321"/>
                  <a:gd name="connsiteX9" fmla="*/ 11621 w 61023"/>
                  <a:gd name="connsiteY9" fmla="*/ 20684 h 38321"/>
                  <a:gd name="connsiteX10" fmla="*/ 667 w 61023"/>
                  <a:gd name="connsiteY10" fmla="*/ 38306 h 38321"/>
                  <a:gd name="connsiteX11" fmla="*/ 15050 w 61023"/>
                  <a:gd name="connsiteY11" fmla="*/ 24304 h 38321"/>
                  <a:gd name="connsiteX12" fmla="*/ 32766 w 61023"/>
                  <a:gd name="connsiteY12" fmla="*/ 12683 h 38321"/>
                  <a:gd name="connsiteX13" fmla="*/ 44387 w 61023"/>
                  <a:gd name="connsiteY13" fmla="*/ 8207 h 38321"/>
                  <a:gd name="connsiteX14" fmla="*/ 53912 w 61023"/>
                  <a:gd name="connsiteY14" fmla="*/ 8207 h 38321"/>
                  <a:gd name="connsiteX15" fmla="*/ 53912 w 61023"/>
                  <a:gd name="connsiteY15" fmla="*/ 10588 h 38321"/>
                  <a:gd name="connsiteX16" fmla="*/ 49625 w 61023"/>
                  <a:gd name="connsiteY16" fmla="*/ 14493 h 38321"/>
                  <a:gd name="connsiteX17" fmla="*/ 39053 w 61023"/>
                  <a:gd name="connsiteY17" fmla="*/ 21447 h 38321"/>
                  <a:gd name="connsiteX18" fmla="*/ 20003 w 61023"/>
                  <a:gd name="connsiteY18" fmla="*/ 30400 h 38321"/>
                  <a:gd name="connsiteX19" fmla="*/ 0 w 61023"/>
                  <a:gd name="connsiteY19" fmla="*/ 36782 h 38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3" h="38321">
                    <a:moveTo>
                      <a:pt x="0" y="36782"/>
                    </a:moveTo>
                    <a:cubicBezTo>
                      <a:pt x="6901" y="38159"/>
                      <a:pt x="14046" y="37632"/>
                      <a:pt x="20670" y="35258"/>
                    </a:cubicBezTo>
                    <a:cubicBezTo>
                      <a:pt x="28027" y="33446"/>
                      <a:pt x="35130" y="30726"/>
                      <a:pt x="41815" y="27161"/>
                    </a:cubicBezTo>
                    <a:cubicBezTo>
                      <a:pt x="45783" y="25077"/>
                      <a:pt x="49602" y="22722"/>
                      <a:pt x="53245" y="20113"/>
                    </a:cubicBezTo>
                    <a:cubicBezTo>
                      <a:pt x="55489" y="18666"/>
                      <a:pt x="57484" y="16865"/>
                      <a:pt x="59151" y="14779"/>
                    </a:cubicBezTo>
                    <a:cubicBezTo>
                      <a:pt x="61648" y="11626"/>
                      <a:pt x="61648" y="7169"/>
                      <a:pt x="59151" y="4016"/>
                    </a:cubicBezTo>
                    <a:cubicBezTo>
                      <a:pt x="56943" y="1318"/>
                      <a:pt x="53583" y="-167"/>
                      <a:pt x="50102" y="15"/>
                    </a:cubicBezTo>
                    <a:cubicBezTo>
                      <a:pt x="47461" y="144"/>
                      <a:pt x="44857" y="691"/>
                      <a:pt x="42387" y="1634"/>
                    </a:cubicBezTo>
                    <a:cubicBezTo>
                      <a:pt x="38053" y="3015"/>
                      <a:pt x="33846" y="4768"/>
                      <a:pt x="29814" y="6873"/>
                    </a:cubicBezTo>
                    <a:cubicBezTo>
                      <a:pt x="23070" y="10506"/>
                      <a:pt x="16933" y="15165"/>
                      <a:pt x="11621" y="20684"/>
                    </a:cubicBezTo>
                    <a:cubicBezTo>
                      <a:pt x="2667" y="30209"/>
                      <a:pt x="-95" y="37925"/>
                      <a:pt x="667" y="38306"/>
                    </a:cubicBezTo>
                    <a:cubicBezTo>
                      <a:pt x="1429" y="38687"/>
                      <a:pt x="5810" y="32305"/>
                      <a:pt x="15050" y="24304"/>
                    </a:cubicBezTo>
                    <a:cubicBezTo>
                      <a:pt x="20425" y="19676"/>
                      <a:pt x="26380" y="15770"/>
                      <a:pt x="32766" y="12683"/>
                    </a:cubicBezTo>
                    <a:cubicBezTo>
                      <a:pt x="36524" y="10906"/>
                      <a:pt x="40408" y="9410"/>
                      <a:pt x="44387" y="8207"/>
                    </a:cubicBezTo>
                    <a:cubicBezTo>
                      <a:pt x="48673" y="6778"/>
                      <a:pt x="52388" y="6492"/>
                      <a:pt x="53912" y="8207"/>
                    </a:cubicBezTo>
                    <a:cubicBezTo>
                      <a:pt x="55436" y="9921"/>
                      <a:pt x="54483" y="9254"/>
                      <a:pt x="53912" y="10588"/>
                    </a:cubicBezTo>
                    <a:cubicBezTo>
                      <a:pt x="52636" y="12048"/>
                      <a:pt x="51198" y="13358"/>
                      <a:pt x="49625" y="14493"/>
                    </a:cubicBezTo>
                    <a:cubicBezTo>
                      <a:pt x="46101" y="17065"/>
                      <a:pt x="42577" y="19351"/>
                      <a:pt x="39053" y="21447"/>
                    </a:cubicBezTo>
                    <a:cubicBezTo>
                      <a:pt x="32993" y="25013"/>
                      <a:pt x="26616" y="28011"/>
                      <a:pt x="20003" y="30400"/>
                    </a:cubicBezTo>
                    <a:cubicBezTo>
                      <a:pt x="13192" y="32050"/>
                      <a:pt x="6507" y="34182"/>
                      <a:pt x="0" y="36782"/>
                    </a:cubicBezTo>
                    <a:close/>
                  </a:path>
                </a:pathLst>
              </a:custGeom>
              <a:solidFill>
                <a:srgbClr val="263238"/>
              </a:solidFill>
              <a:ln w="9525" cap="flat">
                <a:noFill/>
                <a:prstDash val="solid"/>
                <a:miter/>
              </a:ln>
            </p:spPr>
            <p:txBody>
              <a:bodyPr rtlCol="0" anchor="ctr"/>
              <a:lstStyle/>
              <a:p>
                <a:endParaRPr lang="zh-CN" altLang="en-US"/>
              </a:p>
            </p:txBody>
          </p:sp>
          <p:sp>
            <p:nvSpPr>
              <p:cNvPr id="60" name="任意多边形: 形状 59"/>
              <p:cNvSpPr/>
              <p:nvPr/>
            </p:nvSpPr>
            <p:spPr>
              <a:xfrm>
                <a:off x="7325147" y="5215032"/>
                <a:ext cx="34573" cy="64484"/>
              </a:xfrm>
              <a:custGeom>
                <a:avLst/>
                <a:gdLst>
                  <a:gd name="connsiteX0" fmla="*/ 30248 w 34573"/>
                  <a:gd name="connsiteY0" fmla="*/ 64484 h 64484"/>
                  <a:gd name="connsiteX1" fmla="*/ 34344 w 34573"/>
                  <a:gd name="connsiteY1" fmla="*/ 44101 h 64484"/>
                  <a:gd name="connsiteX2" fmla="*/ 29963 w 34573"/>
                  <a:gd name="connsiteY2" fmla="*/ 21717 h 64484"/>
                  <a:gd name="connsiteX3" fmla="*/ 23866 w 34573"/>
                  <a:gd name="connsiteY3" fmla="*/ 9525 h 64484"/>
                  <a:gd name="connsiteX4" fmla="*/ 9960 w 34573"/>
                  <a:gd name="connsiteY4" fmla="*/ 0 h 64484"/>
                  <a:gd name="connsiteX5" fmla="*/ 1769 w 34573"/>
                  <a:gd name="connsiteY5" fmla="*/ 6287 h 64484"/>
                  <a:gd name="connsiteX6" fmla="*/ 149 w 34573"/>
                  <a:gd name="connsiteY6" fmla="*/ 14002 h 64484"/>
                  <a:gd name="connsiteX7" fmla="*/ 11389 w 34573"/>
                  <a:gd name="connsiteY7" fmla="*/ 48673 h 64484"/>
                  <a:gd name="connsiteX8" fmla="*/ 28820 w 34573"/>
                  <a:gd name="connsiteY8" fmla="*/ 60008 h 64484"/>
                  <a:gd name="connsiteX9" fmla="*/ 15294 w 34573"/>
                  <a:gd name="connsiteY9" fmla="*/ 45625 h 64484"/>
                  <a:gd name="connsiteX10" fmla="*/ 7388 w 34573"/>
                  <a:gd name="connsiteY10" fmla="*/ 26575 h 64484"/>
                  <a:gd name="connsiteX11" fmla="*/ 7388 w 34573"/>
                  <a:gd name="connsiteY11" fmla="*/ 14669 h 64484"/>
                  <a:gd name="connsiteX12" fmla="*/ 10817 w 34573"/>
                  <a:gd name="connsiteY12" fmla="*/ 6858 h 64484"/>
                  <a:gd name="connsiteX13" fmla="*/ 18532 w 34573"/>
                  <a:gd name="connsiteY13" fmla="*/ 13145 h 64484"/>
                  <a:gd name="connsiteX14" fmla="*/ 24343 w 34573"/>
                  <a:gd name="connsiteY14" fmla="*/ 24003 h 64484"/>
                  <a:gd name="connsiteX15" fmla="*/ 29772 w 34573"/>
                  <a:gd name="connsiteY15" fmla="*/ 44387 h 64484"/>
                  <a:gd name="connsiteX16" fmla="*/ 30248 w 34573"/>
                  <a:gd name="connsiteY16" fmla="*/ 64484 h 6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573" h="64484">
                    <a:moveTo>
                      <a:pt x="30248" y="64484"/>
                    </a:moveTo>
                    <a:cubicBezTo>
                      <a:pt x="33739" y="58296"/>
                      <a:pt x="35173" y="51158"/>
                      <a:pt x="34344" y="44101"/>
                    </a:cubicBezTo>
                    <a:cubicBezTo>
                      <a:pt x="34170" y="36444"/>
                      <a:pt x="32689" y="28874"/>
                      <a:pt x="29963" y="21717"/>
                    </a:cubicBezTo>
                    <a:cubicBezTo>
                      <a:pt x="28375" y="17445"/>
                      <a:pt x="26331" y="13358"/>
                      <a:pt x="23866" y="9525"/>
                    </a:cubicBezTo>
                    <a:cubicBezTo>
                      <a:pt x="21234" y="4120"/>
                      <a:pt x="15950" y="501"/>
                      <a:pt x="9960" y="0"/>
                    </a:cubicBezTo>
                    <a:cubicBezTo>
                      <a:pt x="6232" y="305"/>
                      <a:pt x="3028" y="2764"/>
                      <a:pt x="1769" y="6287"/>
                    </a:cubicBezTo>
                    <a:cubicBezTo>
                      <a:pt x="922" y="8784"/>
                      <a:pt x="379" y="11375"/>
                      <a:pt x="149" y="14002"/>
                    </a:cubicBezTo>
                    <a:cubicBezTo>
                      <a:pt x="-850" y="26592"/>
                      <a:pt x="3193" y="39063"/>
                      <a:pt x="11389" y="48673"/>
                    </a:cubicBezTo>
                    <a:cubicBezTo>
                      <a:pt x="20152" y="58865"/>
                      <a:pt x="28724" y="60674"/>
                      <a:pt x="28820" y="60008"/>
                    </a:cubicBezTo>
                    <a:cubicBezTo>
                      <a:pt x="28915" y="59341"/>
                      <a:pt x="22152" y="55531"/>
                      <a:pt x="15294" y="45625"/>
                    </a:cubicBezTo>
                    <a:cubicBezTo>
                      <a:pt x="11299" y="39929"/>
                      <a:pt x="8600" y="33426"/>
                      <a:pt x="7388" y="26575"/>
                    </a:cubicBezTo>
                    <a:cubicBezTo>
                      <a:pt x="6860" y="22624"/>
                      <a:pt x="6860" y="18620"/>
                      <a:pt x="7388" y="14669"/>
                    </a:cubicBezTo>
                    <a:cubicBezTo>
                      <a:pt x="7388" y="10192"/>
                      <a:pt x="9103" y="6573"/>
                      <a:pt x="10817" y="6858"/>
                    </a:cubicBezTo>
                    <a:cubicBezTo>
                      <a:pt x="12532" y="7144"/>
                      <a:pt x="16532" y="9811"/>
                      <a:pt x="18532" y="13145"/>
                    </a:cubicBezTo>
                    <a:cubicBezTo>
                      <a:pt x="20762" y="16600"/>
                      <a:pt x="22705" y="20231"/>
                      <a:pt x="24343" y="24003"/>
                    </a:cubicBezTo>
                    <a:cubicBezTo>
                      <a:pt x="27138" y="30496"/>
                      <a:pt x="28967" y="37364"/>
                      <a:pt x="29772" y="44387"/>
                    </a:cubicBezTo>
                    <a:cubicBezTo>
                      <a:pt x="30724" y="56483"/>
                      <a:pt x="29105" y="64199"/>
                      <a:pt x="30248" y="64484"/>
                    </a:cubicBezTo>
                    <a:close/>
                  </a:path>
                </a:pathLst>
              </a:custGeom>
              <a:solidFill>
                <a:srgbClr val="263238"/>
              </a:solidFill>
              <a:ln w="9525" cap="flat">
                <a:noFill/>
                <a:prstDash val="solid"/>
                <a:miter/>
              </a:ln>
            </p:spPr>
            <p:txBody>
              <a:bodyPr rtlCol="0" anchor="ctr"/>
              <a:lstStyle/>
              <a:p>
                <a:endParaRPr lang="zh-CN" altLang="en-US"/>
              </a:p>
            </p:txBody>
          </p:sp>
          <p:sp>
            <p:nvSpPr>
              <p:cNvPr id="61" name="任意多边形: 形状 60"/>
              <p:cNvSpPr/>
              <p:nvPr/>
            </p:nvSpPr>
            <p:spPr>
              <a:xfrm>
                <a:off x="7116503" y="3607117"/>
                <a:ext cx="458538" cy="1616963"/>
              </a:xfrm>
              <a:custGeom>
                <a:avLst/>
                <a:gdLst>
                  <a:gd name="connsiteX0" fmla="*/ 188410 w 458538"/>
                  <a:gd name="connsiteY0" fmla="*/ 0 h 1616963"/>
                  <a:gd name="connsiteX1" fmla="*/ 100 w 458538"/>
                  <a:gd name="connsiteY1" fmla="*/ 903541 h 1616963"/>
                  <a:gd name="connsiteX2" fmla="*/ 226605 w 458538"/>
                  <a:gd name="connsiteY2" fmla="*/ 1616964 h 1616963"/>
                  <a:gd name="connsiteX3" fmla="*/ 426630 w 458538"/>
                  <a:gd name="connsiteY3" fmla="*/ 1578864 h 1616963"/>
                  <a:gd name="connsiteX4" fmla="*/ 407580 w 458538"/>
                  <a:gd name="connsiteY4" fmla="*/ 616172 h 1616963"/>
                  <a:gd name="connsiteX5" fmla="*/ 458539 w 458538"/>
                  <a:gd name="connsiteY5" fmla="*/ 133540 h 161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538" h="1616963">
                    <a:moveTo>
                      <a:pt x="188410" y="0"/>
                    </a:moveTo>
                    <a:cubicBezTo>
                      <a:pt x="188410" y="0"/>
                      <a:pt x="5720" y="829437"/>
                      <a:pt x="100" y="903541"/>
                    </a:cubicBezTo>
                    <a:cubicBezTo>
                      <a:pt x="-5519" y="977646"/>
                      <a:pt x="226605" y="1616964"/>
                      <a:pt x="226605" y="1616964"/>
                    </a:cubicBezTo>
                    <a:lnTo>
                      <a:pt x="426630" y="1578864"/>
                    </a:lnTo>
                    <a:cubicBezTo>
                      <a:pt x="426630" y="1578864"/>
                      <a:pt x="413962" y="634651"/>
                      <a:pt x="407580" y="616172"/>
                    </a:cubicBezTo>
                    <a:cubicBezTo>
                      <a:pt x="401198" y="597694"/>
                      <a:pt x="458539" y="133540"/>
                      <a:pt x="458539" y="133540"/>
                    </a:cubicBezTo>
                    <a:close/>
                  </a:path>
                </a:pathLst>
              </a:custGeom>
              <a:solidFill>
                <a:srgbClr val="263238"/>
              </a:solidFill>
              <a:ln w="9525" cap="flat">
                <a:noFill/>
                <a:prstDash val="solid"/>
                <a:miter/>
              </a:ln>
            </p:spPr>
            <p:txBody>
              <a:bodyPr rtlCol="0" anchor="ctr"/>
              <a:lstStyle/>
              <a:p>
                <a:endParaRPr lang="zh-CN" altLang="en-US"/>
              </a:p>
            </p:txBody>
          </p:sp>
          <p:sp>
            <p:nvSpPr>
              <p:cNvPr id="62" name="任意多边形: 形状 61"/>
              <p:cNvSpPr/>
              <p:nvPr/>
            </p:nvSpPr>
            <p:spPr>
              <a:xfrm>
                <a:off x="7215663" y="5168074"/>
                <a:ext cx="423386" cy="330517"/>
              </a:xfrm>
              <a:custGeom>
                <a:avLst/>
                <a:gdLst>
                  <a:gd name="connsiteX0" fmla="*/ 216884 w 423386"/>
                  <a:gd name="connsiteY0" fmla="*/ 0 h 330517"/>
                  <a:gd name="connsiteX1" fmla="*/ 219075 w 423386"/>
                  <a:gd name="connsiteY1" fmla="*/ 212979 h 330517"/>
                  <a:gd name="connsiteX2" fmla="*/ 0 w 423386"/>
                  <a:gd name="connsiteY2" fmla="*/ 326231 h 330517"/>
                  <a:gd name="connsiteX3" fmla="*/ 413195 w 423386"/>
                  <a:gd name="connsiteY3" fmla="*/ 330518 h 330517"/>
                  <a:gd name="connsiteX4" fmla="*/ 423386 w 423386"/>
                  <a:gd name="connsiteY4" fmla="*/ 4667 h 330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386" h="330517">
                    <a:moveTo>
                      <a:pt x="216884" y="0"/>
                    </a:moveTo>
                    <a:lnTo>
                      <a:pt x="219075" y="212979"/>
                    </a:lnTo>
                    <a:cubicBezTo>
                      <a:pt x="219075" y="212979"/>
                      <a:pt x="3239" y="286798"/>
                      <a:pt x="0" y="326231"/>
                    </a:cubicBezTo>
                    <a:lnTo>
                      <a:pt x="413195" y="330518"/>
                    </a:lnTo>
                    <a:lnTo>
                      <a:pt x="423386" y="4667"/>
                    </a:lnTo>
                    <a:close/>
                  </a:path>
                </a:pathLst>
              </a:custGeom>
              <a:solidFill>
                <a:srgbClr val="455A64"/>
              </a:solidFill>
              <a:ln w="9525" cap="flat">
                <a:noFill/>
                <a:prstDash val="solid"/>
                <a:miter/>
              </a:ln>
            </p:spPr>
            <p:txBody>
              <a:bodyPr rtlCol="0" anchor="ctr"/>
              <a:lstStyle/>
              <a:p>
                <a:endParaRPr lang="zh-CN" altLang="en-US"/>
              </a:p>
            </p:txBody>
          </p:sp>
          <p:sp>
            <p:nvSpPr>
              <p:cNvPr id="63" name="任意多边形: 形状 62"/>
              <p:cNvSpPr/>
              <p:nvPr/>
            </p:nvSpPr>
            <p:spPr>
              <a:xfrm>
                <a:off x="7542893" y="5365452"/>
                <a:ext cx="31477" cy="31688"/>
              </a:xfrm>
              <a:custGeom>
                <a:avLst/>
                <a:gdLst>
                  <a:gd name="connsiteX0" fmla="*/ 19957 w 31477"/>
                  <a:gd name="connsiteY0" fmla="*/ 1027 h 31688"/>
                  <a:gd name="connsiteX1" fmla="*/ 31196 w 31477"/>
                  <a:gd name="connsiteY1" fmla="*/ 20077 h 31688"/>
                  <a:gd name="connsiteX2" fmla="*/ 12146 w 31477"/>
                  <a:gd name="connsiteY2" fmla="*/ 31317 h 31688"/>
                  <a:gd name="connsiteX3" fmla="*/ 430 w 31477"/>
                  <a:gd name="connsiteY3" fmla="*/ 10552 h 31688"/>
                  <a:gd name="connsiteX4" fmla="*/ 21766 w 31477"/>
                  <a:gd name="connsiteY4" fmla="*/ 1027 h 31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77" h="31688">
                    <a:moveTo>
                      <a:pt x="19957" y="1027"/>
                    </a:moveTo>
                    <a:cubicBezTo>
                      <a:pt x="27927" y="3689"/>
                      <a:pt x="32721" y="11814"/>
                      <a:pt x="31196" y="20077"/>
                    </a:cubicBezTo>
                    <a:cubicBezTo>
                      <a:pt x="28753" y="28222"/>
                      <a:pt x="20456" y="33117"/>
                      <a:pt x="12146" y="31317"/>
                    </a:cubicBezTo>
                    <a:cubicBezTo>
                      <a:pt x="3501" y="28415"/>
                      <a:pt x="-1556" y="19452"/>
                      <a:pt x="430" y="10552"/>
                    </a:cubicBezTo>
                    <a:cubicBezTo>
                      <a:pt x="3794" y="2128"/>
                      <a:pt x="13249" y="-2093"/>
                      <a:pt x="21766" y="1027"/>
                    </a:cubicBezTo>
                  </a:path>
                </a:pathLst>
              </a:custGeom>
              <a:solidFill>
                <a:srgbClr val="FFFFFF"/>
              </a:solidFill>
              <a:ln w="9525" cap="flat">
                <a:noFill/>
                <a:prstDash val="solid"/>
                <a:miter/>
              </a:ln>
            </p:spPr>
            <p:txBody>
              <a:bodyPr rtlCol="0" anchor="ctr"/>
              <a:lstStyle/>
              <a:p>
                <a:endParaRPr lang="zh-CN" altLang="en-US"/>
              </a:p>
            </p:txBody>
          </p:sp>
          <p:sp>
            <p:nvSpPr>
              <p:cNvPr id="64" name="任意多边形: 形状 63"/>
              <p:cNvSpPr/>
              <p:nvPr/>
            </p:nvSpPr>
            <p:spPr>
              <a:xfrm>
                <a:off x="7215551" y="5471350"/>
                <a:ext cx="413115" cy="27241"/>
              </a:xfrm>
              <a:custGeom>
                <a:avLst/>
                <a:gdLst>
                  <a:gd name="connsiteX0" fmla="*/ 413116 w 413115"/>
                  <a:gd name="connsiteY0" fmla="*/ 27241 h 27241"/>
                  <a:gd name="connsiteX1" fmla="*/ 413116 w 413115"/>
                  <a:gd name="connsiteY1" fmla="*/ 0 h 27241"/>
                  <a:gd name="connsiteX2" fmla="*/ 16971 w 413115"/>
                  <a:gd name="connsiteY2" fmla="*/ 2381 h 27241"/>
                  <a:gd name="connsiteX3" fmla="*/ 112 w 413115"/>
                  <a:gd name="connsiteY3" fmla="*/ 22955 h 27241"/>
                </a:gdLst>
                <a:ahLst/>
                <a:cxnLst>
                  <a:cxn ang="0">
                    <a:pos x="connsiteX0" y="connsiteY0"/>
                  </a:cxn>
                  <a:cxn ang="0">
                    <a:pos x="connsiteX1" y="connsiteY1"/>
                  </a:cxn>
                  <a:cxn ang="0">
                    <a:pos x="connsiteX2" y="connsiteY2"/>
                  </a:cxn>
                  <a:cxn ang="0">
                    <a:pos x="connsiteX3" y="connsiteY3"/>
                  </a:cxn>
                </a:cxnLst>
                <a:rect l="l" t="t" r="r" b="b"/>
                <a:pathLst>
                  <a:path w="413115" h="27241">
                    <a:moveTo>
                      <a:pt x="413116" y="27241"/>
                    </a:moveTo>
                    <a:lnTo>
                      <a:pt x="413116" y="0"/>
                    </a:lnTo>
                    <a:lnTo>
                      <a:pt x="16971" y="2381"/>
                    </a:lnTo>
                    <a:cubicBezTo>
                      <a:pt x="16971" y="2381"/>
                      <a:pt x="-1603" y="9906"/>
                      <a:pt x="112" y="22955"/>
                    </a:cubicBezTo>
                    <a:close/>
                  </a:path>
                </a:pathLst>
              </a:custGeom>
              <a:solidFill>
                <a:srgbClr val="FFFFFF"/>
              </a:solidFill>
              <a:ln w="9525" cap="flat">
                <a:noFill/>
                <a:prstDash val="solid"/>
                <a:miter/>
              </a:ln>
            </p:spPr>
            <p:txBody>
              <a:bodyPr rtlCol="0" anchor="ctr"/>
              <a:lstStyle/>
              <a:p>
                <a:endParaRPr lang="zh-CN" altLang="en-US"/>
              </a:p>
            </p:txBody>
          </p:sp>
          <p:sp>
            <p:nvSpPr>
              <p:cNvPr id="65" name="任意多边形: 形状 64"/>
              <p:cNvSpPr/>
              <p:nvPr/>
            </p:nvSpPr>
            <p:spPr>
              <a:xfrm>
                <a:off x="7428062" y="5377021"/>
                <a:ext cx="37134" cy="25985"/>
              </a:xfrm>
              <a:custGeom>
                <a:avLst/>
                <a:gdLst>
                  <a:gd name="connsiteX0" fmla="*/ 9 w 37134"/>
                  <a:gd name="connsiteY0" fmla="*/ 1842 h 25985"/>
                  <a:gd name="connsiteX1" fmla="*/ 19916 w 37134"/>
                  <a:gd name="connsiteY1" fmla="*/ 11367 h 25985"/>
                  <a:gd name="connsiteX2" fmla="*/ 36585 w 37134"/>
                  <a:gd name="connsiteY2" fmla="*/ 25940 h 25985"/>
                  <a:gd name="connsiteX3" fmla="*/ 23821 w 37134"/>
                  <a:gd name="connsiteY3" fmla="*/ 5557 h 25985"/>
                  <a:gd name="connsiteX4" fmla="*/ 9 w 37134"/>
                  <a:gd name="connsiteY4" fmla="*/ 1842 h 2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34" h="25985">
                    <a:moveTo>
                      <a:pt x="9" y="1842"/>
                    </a:moveTo>
                    <a:cubicBezTo>
                      <a:pt x="9" y="3842"/>
                      <a:pt x="10105" y="4985"/>
                      <a:pt x="19916" y="11367"/>
                    </a:cubicBezTo>
                    <a:cubicBezTo>
                      <a:pt x="29727" y="17749"/>
                      <a:pt x="34679" y="26702"/>
                      <a:pt x="36585" y="25940"/>
                    </a:cubicBezTo>
                    <a:cubicBezTo>
                      <a:pt x="38490" y="25178"/>
                      <a:pt x="35727" y="13462"/>
                      <a:pt x="23821" y="5557"/>
                    </a:cubicBezTo>
                    <a:cubicBezTo>
                      <a:pt x="11915" y="-2349"/>
                      <a:pt x="-372" y="-63"/>
                      <a:pt x="9" y="1842"/>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7384237" y="5394884"/>
                <a:ext cx="26830" cy="32840"/>
              </a:xfrm>
              <a:custGeom>
                <a:avLst/>
                <a:gdLst>
                  <a:gd name="connsiteX0" fmla="*/ 19 w 26830"/>
                  <a:gd name="connsiteY0" fmla="*/ 742 h 32840"/>
                  <a:gd name="connsiteX1" fmla="*/ 14782 w 26830"/>
                  <a:gd name="connsiteY1" fmla="*/ 15029 h 32840"/>
                  <a:gd name="connsiteX2" fmla="*/ 25260 w 26830"/>
                  <a:gd name="connsiteY2" fmla="*/ 32841 h 32840"/>
                  <a:gd name="connsiteX3" fmla="*/ 20402 w 26830"/>
                  <a:gd name="connsiteY3" fmla="*/ 10743 h 32840"/>
                  <a:gd name="connsiteX4" fmla="*/ 19 w 26830"/>
                  <a:gd name="connsiteY4" fmla="*/ 742 h 32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0" h="32840">
                    <a:moveTo>
                      <a:pt x="19" y="742"/>
                    </a:moveTo>
                    <a:cubicBezTo>
                      <a:pt x="-457" y="2742"/>
                      <a:pt x="8210" y="6362"/>
                      <a:pt x="14782" y="15029"/>
                    </a:cubicBezTo>
                    <a:cubicBezTo>
                      <a:pt x="21355" y="23697"/>
                      <a:pt x="23260" y="32841"/>
                      <a:pt x="25260" y="32841"/>
                    </a:cubicBezTo>
                    <a:cubicBezTo>
                      <a:pt x="27260" y="32841"/>
                      <a:pt x="28784" y="21411"/>
                      <a:pt x="20402" y="10743"/>
                    </a:cubicBezTo>
                    <a:cubicBezTo>
                      <a:pt x="12020" y="75"/>
                      <a:pt x="114" y="-1163"/>
                      <a:pt x="19" y="742"/>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7343098" y="5411697"/>
                <a:ext cx="17869" cy="35173"/>
              </a:xfrm>
              <a:custGeom>
                <a:avLst/>
                <a:gdLst>
                  <a:gd name="connsiteX0" fmla="*/ 15250 w 17869"/>
                  <a:gd name="connsiteY0" fmla="*/ 35174 h 35173"/>
                  <a:gd name="connsiteX1" fmla="*/ 15250 w 17869"/>
                  <a:gd name="connsiteY1" fmla="*/ 14505 h 35173"/>
                  <a:gd name="connsiteX2" fmla="*/ 105 w 17869"/>
                  <a:gd name="connsiteY2" fmla="*/ 312 h 35173"/>
                  <a:gd name="connsiteX3" fmla="*/ 8773 w 17869"/>
                  <a:gd name="connsiteY3" fmla="*/ 17267 h 35173"/>
                  <a:gd name="connsiteX4" fmla="*/ 15250 w 17869"/>
                  <a:gd name="connsiteY4" fmla="*/ 35174 h 35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9" h="35173">
                    <a:moveTo>
                      <a:pt x="15250" y="35174"/>
                    </a:moveTo>
                    <a:cubicBezTo>
                      <a:pt x="17060" y="35174"/>
                      <a:pt x="20108" y="25649"/>
                      <a:pt x="15250" y="14505"/>
                    </a:cubicBezTo>
                    <a:cubicBezTo>
                      <a:pt x="10392" y="3361"/>
                      <a:pt x="1058" y="-1307"/>
                      <a:pt x="105" y="312"/>
                    </a:cubicBezTo>
                    <a:cubicBezTo>
                      <a:pt x="-847" y="1932"/>
                      <a:pt x="4868" y="8028"/>
                      <a:pt x="8773" y="17267"/>
                    </a:cubicBezTo>
                    <a:cubicBezTo>
                      <a:pt x="12678" y="26506"/>
                      <a:pt x="13250" y="34983"/>
                      <a:pt x="15250" y="35174"/>
                    </a:cubicBezTo>
                    <a:close/>
                  </a:path>
                </a:pathLst>
              </a:custGeom>
              <a:solidFill>
                <a:srgbClr val="263238"/>
              </a:solidFill>
              <a:ln w="9525" cap="flat">
                <a:noFill/>
                <a:prstDash val="solid"/>
                <a:miter/>
              </a:ln>
            </p:spPr>
            <p:txBody>
              <a:bodyPr rtlCol="0" anchor="ctr"/>
              <a:lstStyle/>
              <a:p>
                <a:endParaRPr lang="zh-CN" altLang="en-US"/>
              </a:p>
            </p:txBody>
          </p:sp>
          <p:sp>
            <p:nvSpPr>
              <p:cNvPr id="68" name="任意多边形: 形状 67"/>
              <p:cNvSpPr/>
              <p:nvPr/>
            </p:nvSpPr>
            <p:spPr>
              <a:xfrm>
                <a:off x="7432959" y="5323185"/>
                <a:ext cx="42936" cy="10645"/>
              </a:xfrm>
              <a:custGeom>
                <a:avLst/>
                <a:gdLst>
                  <a:gd name="connsiteX0" fmla="*/ 65 w 42936"/>
                  <a:gd name="connsiteY0" fmla="*/ 7005 h 10645"/>
                  <a:gd name="connsiteX1" fmla="*/ 21496 w 42936"/>
                  <a:gd name="connsiteY1" fmla="*/ 7005 h 10645"/>
                  <a:gd name="connsiteX2" fmla="*/ 42832 w 42936"/>
                  <a:gd name="connsiteY2" fmla="*/ 10243 h 10645"/>
                  <a:gd name="connsiteX3" fmla="*/ 22163 w 42936"/>
                  <a:gd name="connsiteY3" fmla="*/ 51 h 10645"/>
                  <a:gd name="connsiteX4" fmla="*/ 65 w 42936"/>
                  <a:gd name="connsiteY4" fmla="*/ 700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36" h="10645">
                    <a:moveTo>
                      <a:pt x="65" y="7005"/>
                    </a:moveTo>
                    <a:cubicBezTo>
                      <a:pt x="827" y="8910"/>
                      <a:pt x="10161" y="6338"/>
                      <a:pt x="21496" y="7005"/>
                    </a:cubicBezTo>
                    <a:cubicBezTo>
                      <a:pt x="32831" y="7672"/>
                      <a:pt x="41689" y="11958"/>
                      <a:pt x="42832" y="10243"/>
                    </a:cubicBezTo>
                    <a:cubicBezTo>
                      <a:pt x="43975" y="8529"/>
                      <a:pt x="35593" y="718"/>
                      <a:pt x="22163" y="51"/>
                    </a:cubicBezTo>
                    <a:cubicBezTo>
                      <a:pt x="8733" y="-615"/>
                      <a:pt x="-888" y="5385"/>
                      <a:pt x="65" y="7005"/>
                    </a:cubicBezTo>
                    <a:close/>
                  </a:path>
                </a:pathLst>
              </a:custGeom>
              <a:solidFill>
                <a:srgbClr val="263238"/>
              </a:solidFill>
              <a:ln w="9525" cap="flat">
                <a:noFill/>
                <a:prstDash val="solid"/>
                <a:miter/>
              </a:ln>
            </p:spPr>
            <p:txBody>
              <a:bodyPr rtlCol="0" anchor="ctr"/>
              <a:lstStyle/>
              <a:p>
                <a:endParaRPr lang="zh-CN" altLang="en-US"/>
              </a:p>
            </p:txBody>
          </p:sp>
          <p:sp>
            <p:nvSpPr>
              <p:cNvPr id="69" name="任意多边形: 形状 68"/>
              <p:cNvSpPr/>
              <p:nvPr/>
            </p:nvSpPr>
            <p:spPr>
              <a:xfrm>
                <a:off x="7433024" y="5210270"/>
                <a:ext cx="204597" cy="41243"/>
              </a:xfrm>
              <a:custGeom>
                <a:avLst/>
                <a:gdLst>
                  <a:gd name="connsiteX0" fmla="*/ 0 w 204597"/>
                  <a:gd name="connsiteY0" fmla="*/ 0 h 41243"/>
                  <a:gd name="connsiteX1" fmla="*/ 286 w 204597"/>
                  <a:gd name="connsiteY1" fmla="*/ 37909 h 41243"/>
                  <a:gd name="connsiteX2" fmla="*/ 203454 w 204597"/>
                  <a:gd name="connsiteY2" fmla="*/ 41243 h 41243"/>
                  <a:gd name="connsiteX3" fmla="*/ 204597 w 204597"/>
                  <a:gd name="connsiteY3" fmla="*/ 7048 h 41243"/>
                  <a:gd name="connsiteX4" fmla="*/ 0 w 204597"/>
                  <a:gd name="connsiteY4" fmla="*/ 0 h 41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597" h="41243">
                    <a:moveTo>
                      <a:pt x="0" y="0"/>
                    </a:moveTo>
                    <a:lnTo>
                      <a:pt x="286" y="37909"/>
                    </a:lnTo>
                    <a:lnTo>
                      <a:pt x="203454" y="41243"/>
                    </a:lnTo>
                    <a:lnTo>
                      <a:pt x="204597" y="7048"/>
                    </a:lnTo>
                    <a:lnTo>
                      <a:pt x="0" y="0"/>
                    </a:lnTo>
                    <a:close/>
                  </a:path>
                </a:pathLst>
              </a:custGeom>
              <a:solidFill>
                <a:srgbClr val="000000"/>
              </a:solidFill>
              <a:ln w="9525" cap="flat">
                <a:noFill/>
                <a:prstDash val="solid"/>
                <a:miter/>
              </a:ln>
            </p:spPr>
            <p:txBody>
              <a:bodyPr rtlCol="0" anchor="ctr"/>
              <a:lstStyle/>
              <a:p>
                <a:endParaRPr lang="zh-CN" altLang="en-US"/>
              </a:p>
            </p:txBody>
          </p:sp>
          <p:sp>
            <p:nvSpPr>
              <p:cNvPr id="70" name="任意多边形: 形状 69"/>
              <p:cNvSpPr/>
              <p:nvPr/>
            </p:nvSpPr>
            <p:spPr>
              <a:xfrm>
                <a:off x="7433309" y="5254910"/>
                <a:ext cx="63450" cy="33750"/>
              </a:xfrm>
              <a:custGeom>
                <a:avLst/>
                <a:gdLst>
                  <a:gd name="connsiteX0" fmla="*/ 0 w 63450"/>
                  <a:gd name="connsiteY0" fmla="*/ 32322 h 33750"/>
                  <a:gd name="connsiteX1" fmla="*/ 20669 w 63450"/>
                  <a:gd name="connsiteY1" fmla="*/ 32322 h 33750"/>
                  <a:gd name="connsiteX2" fmla="*/ 42577 w 63450"/>
                  <a:gd name="connsiteY2" fmla="*/ 26226 h 33750"/>
                  <a:gd name="connsiteX3" fmla="*/ 54578 w 63450"/>
                  <a:gd name="connsiteY3" fmla="*/ 20225 h 33750"/>
                  <a:gd name="connsiteX4" fmla="*/ 60960 w 63450"/>
                  <a:gd name="connsiteY4" fmla="*/ 15558 h 33750"/>
                  <a:gd name="connsiteX5" fmla="*/ 62199 w 63450"/>
                  <a:gd name="connsiteY5" fmla="*/ 4795 h 33750"/>
                  <a:gd name="connsiteX6" fmla="*/ 53435 w 63450"/>
                  <a:gd name="connsiteY6" fmla="*/ 32 h 33750"/>
                  <a:gd name="connsiteX7" fmla="*/ 45625 w 63450"/>
                  <a:gd name="connsiteY7" fmla="*/ 889 h 33750"/>
                  <a:gd name="connsiteX8" fmla="*/ 32671 w 63450"/>
                  <a:gd name="connsiteY8" fmla="*/ 4985 h 33750"/>
                  <a:gd name="connsiteX9" fmla="*/ 13621 w 63450"/>
                  <a:gd name="connsiteY9" fmla="*/ 16987 h 33750"/>
                  <a:gd name="connsiteX10" fmla="*/ 1048 w 63450"/>
                  <a:gd name="connsiteY10" fmla="*/ 33465 h 33750"/>
                  <a:gd name="connsiteX11" fmla="*/ 16669 w 63450"/>
                  <a:gd name="connsiteY11" fmla="*/ 20892 h 33750"/>
                  <a:gd name="connsiteX12" fmla="*/ 35719 w 63450"/>
                  <a:gd name="connsiteY12" fmla="*/ 11367 h 33750"/>
                  <a:gd name="connsiteX13" fmla="*/ 47720 w 63450"/>
                  <a:gd name="connsiteY13" fmla="*/ 7938 h 33750"/>
                  <a:gd name="connsiteX14" fmla="*/ 57245 w 63450"/>
                  <a:gd name="connsiteY14" fmla="*/ 8986 h 33750"/>
                  <a:gd name="connsiteX15" fmla="*/ 56769 w 63450"/>
                  <a:gd name="connsiteY15" fmla="*/ 11272 h 33750"/>
                  <a:gd name="connsiteX16" fmla="*/ 52102 w 63450"/>
                  <a:gd name="connsiteY16" fmla="*/ 14701 h 33750"/>
                  <a:gd name="connsiteX17" fmla="*/ 40957 w 63450"/>
                  <a:gd name="connsiteY17" fmla="*/ 20702 h 33750"/>
                  <a:gd name="connsiteX18" fmla="*/ 20764 w 63450"/>
                  <a:gd name="connsiteY18" fmla="*/ 27845 h 33750"/>
                  <a:gd name="connsiteX19" fmla="*/ 0 w 63450"/>
                  <a:gd name="connsiteY19" fmla="*/ 32322 h 3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450" h="33750">
                    <a:moveTo>
                      <a:pt x="0" y="32322"/>
                    </a:moveTo>
                    <a:cubicBezTo>
                      <a:pt x="6758" y="34227"/>
                      <a:pt x="13911" y="34227"/>
                      <a:pt x="20669" y="32322"/>
                    </a:cubicBezTo>
                    <a:cubicBezTo>
                      <a:pt x="28195" y="31199"/>
                      <a:pt x="35553" y="29152"/>
                      <a:pt x="42577" y="26226"/>
                    </a:cubicBezTo>
                    <a:cubicBezTo>
                      <a:pt x="46715" y="24514"/>
                      <a:pt x="50726" y="22509"/>
                      <a:pt x="54578" y="20225"/>
                    </a:cubicBezTo>
                    <a:cubicBezTo>
                      <a:pt x="56939" y="19017"/>
                      <a:pt x="59093" y="17442"/>
                      <a:pt x="60960" y="15558"/>
                    </a:cubicBezTo>
                    <a:cubicBezTo>
                      <a:pt x="63743" y="12655"/>
                      <a:pt x="64250" y="8254"/>
                      <a:pt x="62199" y="4795"/>
                    </a:cubicBezTo>
                    <a:cubicBezTo>
                      <a:pt x="60201" y="1904"/>
                      <a:pt x="56948" y="136"/>
                      <a:pt x="53435" y="32"/>
                    </a:cubicBezTo>
                    <a:cubicBezTo>
                      <a:pt x="50803" y="-103"/>
                      <a:pt x="48166" y="187"/>
                      <a:pt x="45625" y="889"/>
                    </a:cubicBezTo>
                    <a:cubicBezTo>
                      <a:pt x="41182" y="1823"/>
                      <a:pt x="36843" y="3195"/>
                      <a:pt x="32671" y="4985"/>
                    </a:cubicBezTo>
                    <a:cubicBezTo>
                      <a:pt x="25732" y="7965"/>
                      <a:pt x="19304" y="12015"/>
                      <a:pt x="13621" y="16987"/>
                    </a:cubicBezTo>
                    <a:cubicBezTo>
                      <a:pt x="4096" y="25655"/>
                      <a:pt x="381" y="33084"/>
                      <a:pt x="1048" y="33465"/>
                    </a:cubicBezTo>
                    <a:cubicBezTo>
                      <a:pt x="1714" y="33846"/>
                      <a:pt x="6763" y="27941"/>
                      <a:pt x="16669" y="20892"/>
                    </a:cubicBezTo>
                    <a:cubicBezTo>
                      <a:pt x="22578" y="16903"/>
                      <a:pt x="28982" y="13701"/>
                      <a:pt x="35719" y="11367"/>
                    </a:cubicBezTo>
                    <a:cubicBezTo>
                      <a:pt x="39615" y="9887"/>
                      <a:pt x="43630" y="8740"/>
                      <a:pt x="47720" y="7938"/>
                    </a:cubicBezTo>
                    <a:cubicBezTo>
                      <a:pt x="52102" y="6986"/>
                      <a:pt x="55817" y="6986"/>
                      <a:pt x="57245" y="8986"/>
                    </a:cubicBezTo>
                    <a:cubicBezTo>
                      <a:pt x="58674" y="10986"/>
                      <a:pt x="57721" y="10034"/>
                      <a:pt x="56769" y="11272"/>
                    </a:cubicBezTo>
                    <a:cubicBezTo>
                      <a:pt x="55391" y="12638"/>
                      <a:pt x="53818" y="13794"/>
                      <a:pt x="52102" y="14701"/>
                    </a:cubicBezTo>
                    <a:cubicBezTo>
                      <a:pt x="48510" y="16921"/>
                      <a:pt x="44788" y="18925"/>
                      <a:pt x="40957" y="20702"/>
                    </a:cubicBezTo>
                    <a:cubicBezTo>
                      <a:pt x="34474" y="23732"/>
                      <a:pt x="27711" y="26124"/>
                      <a:pt x="20764" y="27845"/>
                    </a:cubicBezTo>
                    <a:cubicBezTo>
                      <a:pt x="13740" y="28811"/>
                      <a:pt x="6798" y="30308"/>
                      <a:pt x="0" y="32322"/>
                    </a:cubicBezTo>
                    <a:close/>
                  </a:path>
                </a:pathLst>
              </a:custGeom>
              <a:solidFill>
                <a:srgbClr val="263238"/>
              </a:solidFill>
              <a:ln w="9525" cap="flat">
                <a:noFill/>
                <a:prstDash val="solid"/>
                <a:miter/>
              </a:ln>
            </p:spPr>
            <p:txBody>
              <a:bodyPr rtlCol="0" anchor="ctr"/>
              <a:lstStyle/>
              <a:p>
                <a:endParaRPr lang="zh-CN" altLang="en-US"/>
              </a:p>
            </p:txBody>
          </p:sp>
          <p:sp>
            <p:nvSpPr>
              <p:cNvPr id="71" name="任意多边形: 形状 70"/>
              <p:cNvSpPr/>
              <p:nvPr/>
            </p:nvSpPr>
            <p:spPr>
              <a:xfrm>
                <a:off x="7410073" y="5224081"/>
                <a:ext cx="31967" cy="66103"/>
              </a:xfrm>
              <a:custGeom>
                <a:avLst/>
                <a:gdLst>
                  <a:gd name="connsiteX0" fmla="*/ 25809 w 31967"/>
                  <a:gd name="connsiteY0" fmla="*/ 66104 h 66103"/>
                  <a:gd name="connsiteX1" fmla="*/ 31809 w 31967"/>
                  <a:gd name="connsiteY1" fmla="*/ 46292 h 66103"/>
                  <a:gd name="connsiteX2" fmla="*/ 29523 w 31967"/>
                  <a:gd name="connsiteY2" fmla="*/ 23527 h 66103"/>
                  <a:gd name="connsiteX3" fmla="*/ 24571 w 31967"/>
                  <a:gd name="connsiteY3" fmla="*/ 10859 h 66103"/>
                  <a:gd name="connsiteX4" fmla="*/ 11617 w 31967"/>
                  <a:gd name="connsiteY4" fmla="*/ 0 h 66103"/>
                  <a:gd name="connsiteX5" fmla="*/ 2854 w 31967"/>
                  <a:gd name="connsiteY5" fmla="*/ 5620 h 66103"/>
                  <a:gd name="connsiteX6" fmla="*/ 568 w 31967"/>
                  <a:gd name="connsiteY6" fmla="*/ 13145 h 66103"/>
                  <a:gd name="connsiteX7" fmla="*/ 568 w 31967"/>
                  <a:gd name="connsiteY7" fmla="*/ 27051 h 66103"/>
                  <a:gd name="connsiteX8" fmla="*/ 8854 w 31967"/>
                  <a:gd name="connsiteY8" fmla="*/ 48673 h 66103"/>
                  <a:gd name="connsiteX9" fmla="*/ 25142 w 31967"/>
                  <a:gd name="connsiteY9" fmla="*/ 61532 h 66103"/>
                  <a:gd name="connsiteX10" fmla="*/ 13045 w 31967"/>
                  <a:gd name="connsiteY10" fmla="*/ 46006 h 66103"/>
                  <a:gd name="connsiteX11" fmla="*/ 6949 w 31967"/>
                  <a:gd name="connsiteY11" fmla="*/ 26385 h 66103"/>
                  <a:gd name="connsiteX12" fmla="*/ 7711 w 31967"/>
                  <a:gd name="connsiteY12" fmla="*/ 14478 h 66103"/>
                  <a:gd name="connsiteX13" fmla="*/ 11807 w 31967"/>
                  <a:gd name="connsiteY13" fmla="*/ 7049 h 66103"/>
                  <a:gd name="connsiteX14" fmla="*/ 18855 w 31967"/>
                  <a:gd name="connsiteY14" fmla="*/ 14002 h 66103"/>
                  <a:gd name="connsiteX15" fmla="*/ 23713 w 31967"/>
                  <a:gd name="connsiteY15" fmla="*/ 25337 h 66103"/>
                  <a:gd name="connsiteX16" fmla="*/ 27237 w 31967"/>
                  <a:gd name="connsiteY16" fmla="*/ 46101 h 66103"/>
                  <a:gd name="connsiteX17" fmla="*/ 25809 w 31967"/>
                  <a:gd name="connsiteY17" fmla="*/ 66104 h 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67" h="66103">
                    <a:moveTo>
                      <a:pt x="25809" y="66104"/>
                    </a:moveTo>
                    <a:cubicBezTo>
                      <a:pt x="29837" y="60292"/>
                      <a:pt x="31936" y="53362"/>
                      <a:pt x="31809" y="46292"/>
                    </a:cubicBezTo>
                    <a:cubicBezTo>
                      <a:pt x="32331" y="38629"/>
                      <a:pt x="31558" y="30933"/>
                      <a:pt x="29523" y="23527"/>
                    </a:cubicBezTo>
                    <a:cubicBezTo>
                      <a:pt x="28332" y="19139"/>
                      <a:pt x="26671" y="14892"/>
                      <a:pt x="24571" y="10859"/>
                    </a:cubicBezTo>
                    <a:cubicBezTo>
                      <a:pt x="22461" y="5215"/>
                      <a:pt x="17543" y="1092"/>
                      <a:pt x="11617" y="0"/>
                    </a:cubicBezTo>
                    <a:cubicBezTo>
                      <a:pt x="7840" y="-30"/>
                      <a:pt x="4402" y="2175"/>
                      <a:pt x="2854" y="5620"/>
                    </a:cubicBezTo>
                    <a:cubicBezTo>
                      <a:pt x="1712" y="7997"/>
                      <a:pt x="941" y="10535"/>
                      <a:pt x="568" y="13145"/>
                    </a:cubicBezTo>
                    <a:cubicBezTo>
                      <a:pt x="-189" y="17750"/>
                      <a:pt x="-189" y="22447"/>
                      <a:pt x="568" y="27051"/>
                    </a:cubicBezTo>
                    <a:cubicBezTo>
                      <a:pt x="1509" y="34830"/>
                      <a:pt x="4356" y="42257"/>
                      <a:pt x="8854" y="48673"/>
                    </a:cubicBezTo>
                    <a:cubicBezTo>
                      <a:pt x="16664" y="59532"/>
                      <a:pt x="25046" y="62199"/>
                      <a:pt x="25142" y="61532"/>
                    </a:cubicBezTo>
                    <a:cubicBezTo>
                      <a:pt x="25237" y="60865"/>
                      <a:pt x="18951" y="56484"/>
                      <a:pt x="13045" y="46006"/>
                    </a:cubicBezTo>
                    <a:cubicBezTo>
                      <a:pt x="9623" y="39981"/>
                      <a:pt x="7544" y="33288"/>
                      <a:pt x="6949" y="26385"/>
                    </a:cubicBezTo>
                    <a:cubicBezTo>
                      <a:pt x="6639" y="22400"/>
                      <a:pt x="6895" y="18391"/>
                      <a:pt x="7711" y="14478"/>
                    </a:cubicBezTo>
                    <a:cubicBezTo>
                      <a:pt x="8473" y="10097"/>
                      <a:pt x="10187" y="6573"/>
                      <a:pt x="11807" y="7049"/>
                    </a:cubicBezTo>
                    <a:cubicBezTo>
                      <a:pt x="13426" y="7525"/>
                      <a:pt x="17236" y="10478"/>
                      <a:pt x="18855" y="14002"/>
                    </a:cubicBezTo>
                    <a:cubicBezTo>
                      <a:pt x="20778" y="17643"/>
                      <a:pt x="22403" y="21434"/>
                      <a:pt x="23713" y="25337"/>
                    </a:cubicBezTo>
                    <a:cubicBezTo>
                      <a:pt x="25826" y="32066"/>
                      <a:pt x="27011" y="39052"/>
                      <a:pt x="27237" y="46101"/>
                    </a:cubicBezTo>
                    <a:cubicBezTo>
                      <a:pt x="27047" y="58293"/>
                      <a:pt x="24761" y="65723"/>
                      <a:pt x="25809" y="66104"/>
                    </a:cubicBezTo>
                    <a:close/>
                  </a:path>
                </a:pathLst>
              </a:custGeom>
              <a:solidFill>
                <a:srgbClr val="263238"/>
              </a:solidFill>
              <a:ln w="9525" cap="flat">
                <a:noFill/>
                <a:prstDash val="solid"/>
                <a:miter/>
              </a:ln>
            </p:spPr>
            <p:txBody>
              <a:bodyPr rtlCol="0" anchor="ctr"/>
              <a:lstStyle/>
              <a:p>
                <a:endParaRPr lang="zh-CN" altLang="en-US"/>
              </a:p>
            </p:txBody>
          </p:sp>
          <p:sp>
            <p:nvSpPr>
              <p:cNvPr id="72" name="任意多边形: 形状 71"/>
              <p:cNvSpPr/>
              <p:nvPr/>
            </p:nvSpPr>
            <p:spPr>
              <a:xfrm>
                <a:off x="7304913" y="3594353"/>
                <a:ext cx="503352" cy="1643729"/>
              </a:xfrm>
              <a:custGeom>
                <a:avLst/>
                <a:gdLst>
                  <a:gd name="connsiteX0" fmla="*/ 464344 w 503352"/>
                  <a:gd name="connsiteY0" fmla="*/ 0 h 1643729"/>
                  <a:gd name="connsiteX1" fmla="*/ 0 w 503352"/>
                  <a:gd name="connsiteY1" fmla="*/ 12764 h 1643729"/>
                  <a:gd name="connsiteX2" fmla="*/ 66675 w 503352"/>
                  <a:gd name="connsiteY2" fmla="*/ 838962 h 1643729"/>
                  <a:gd name="connsiteX3" fmla="*/ 108013 w 503352"/>
                  <a:gd name="connsiteY3" fmla="*/ 1635347 h 1643729"/>
                  <a:gd name="connsiteX4" fmla="*/ 348901 w 503352"/>
                  <a:gd name="connsiteY4" fmla="*/ 1643729 h 1643729"/>
                  <a:gd name="connsiteX5" fmla="*/ 362045 w 503352"/>
                  <a:gd name="connsiteY5" fmla="*/ 946785 h 1643729"/>
                  <a:gd name="connsiteX6" fmla="*/ 410337 w 503352"/>
                  <a:gd name="connsiteY6" fmla="*/ 618744 h 1643729"/>
                  <a:gd name="connsiteX7" fmla="*/ 474250 w 503352"/>
                  <a:gd name="connsiteY7" fmla="*/ 357854 h 1643729"/>
                  <a:gd name="connsiteX8" fmla="*/ 502063 w 503352"/>
                  <a:gd name="connsiteY8" fmla="*/ 230981 h 1643729"/>
                  <a:gd name="connsiteX9" fmla="*/ 464344 w 503352"/>
                  <a:gd name="connsiteY9" fmla="*/ 0 h 164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352" h="1643729">
                    <a:moveTo>
                      <a:pt x="464344" y="0"/>
                    </a:moveTo>
                    <a:lnTo>
                      <a:pt x="0" y="12764"/>
                    </a:lnTo>
                    <a:lnTo>
                      <a:pt x="66675" y="838962"/>
                    </a:lnTo>
                    <a:lnTo>
                      <a:pt x="108013" y="1635347"/>
                    </a:lnTo>
                    <a:lnTo>
                      <a:pt x="348901" y="1643729"/>
                    </a:lnTo>
                    <a:cubicBezTo>
                      <a:pt x="361188" y="1489996"/>
                      <a:pt x="362045" y="946785"/>
                      <a:pt x="362045" y="946785"/>
                    </a:cubicBezTo>
                    <a:lnTo>
                      <a:pt x="410337" y="618744"/>
                    </a:lnTo>
                    <a:cubicBezTo>
                      <a:pt x="421576" y="530257"/>
                      <a:pt x="457105" y="437293"/>
                      <a:pt x="474250" y="357854"/>
                    </a:cubicBezTo>
                    <a:cubicBezTo>
                      <a:pt x="484251" y="311277"/>
                      <a:pt x="498919" y="250793"/>
                      <a:pt x="502063" y="230981"/>
                    </a:cubicBezTo>
                    <a:cubicBezTo>
                      <a:pt x="511683" y="172593"/>
                      <a:pt x="464344" y="0"/>
                      <a:pt x="464344" y="0"/>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7317906" y="3797236"/>
                <a:ext cx="96145" cy="1426750"/>
              </a:xfrm>
              <a:custGeom>
                <a:avLst/>
                <a:gdLst>
                  <a:gd name="connsiteX0" fmla="*/ 14058 w 96145"/>
                  <a:gd name="connsiteY0" fmla="*/ 0 h 1426750"/>
                  <a:gd name="connsiteX1" fmla="*/ 14058 w 96145"/>
                  <a:gd name="connsiteY1" fmla="*/ 3715 h 1426750"/>
                  <a:gd name="connsiteX2" fmla="*/ 14058 w 96145"/>
                  <a:gd name="connsiteY2" fmla="*/ 14574 h 1426750"/>
                  <a:gd name="connsiteX3" fmla="*/ 12438 w 96145"/>
                  <a:gd name="connsiteY3" fmla="*/ 56293 h 1426750"/>
                  <a:gd name="connsiteX4" fmla="*/ 9962 w 96145"/>
                  <a:gd name="connsiteY4" fmla="*/ 122301 h 1426750"/>
                  <a:gd name="connsiteX5" fmla="*/ 7295 w 96145"/>
                  <a:gd name="connsiteY5" fmla="*/ 209741 h 1426750"/>
                  <a:gd name="connsiteX6" fmla="*/ 4913 w 96145"/>
                  <a:gd name="connsiteY6" fmla="*/ 437388 h 1426750"/>
                  <a:gd name="connsiteX7" fmla="*/ 12438 w 96145"/>
                  <a:gd name="connsiteY7" fmla="*/ 715994 h 1426750"/>
                  <a:gd name="connsiteX8" fmla="*/ 33488 w 96145"/>
                  <a:gd name="connsiteY8" fmla="*/ 994029 h 1426750"/>
                  <a:gd name="connsiteX9" fmla="*/ 47395 w 96145"/>
                  <a:gd name="connsiteY9" fmla="*/ 1114901 h 1426750"/>
                  <a:gd name="connsiteX10" fmla="*/ 54443 w 96145"/>
                  <a:gd name="connsiteY10" fmla="*/ 1169575 h 1426750"/>
                  <a:gd name="connsiteX11" fmla="*/ 61873 w 96145"/>
                  <a:gd name="connsiteY11" fmla="*/ 1219867 h 1426750"/>
                  <a:gd name="connsiteX12" fmla="*/ 75494 w 96145"/>
                  <a:gd name="connsiteY12" fmla="*/ 1306259 h 1426750"/>
                  <a:gd name="connsiteX13" fmla="*/ 86924 w 96145"/>
                  <a:gd name="connsiteY13" fmla="*/ 1371315 h 1426750"/>
                  <a:gd name="connsiteX14" fmla="*/ 94258 w 96145"/>
                  <a:gd name="connsiteY14" fmla="*/ 1412367 h 1426750"/>
                  <a:gd name="connsiteX15" fmla="*/ 96068 w 96145"/>
                  <a:gd name="connsiteY15" fmla="*/ 1423035 h 1426750"/>
                  <a:gd name="connsiteX16" fmla="*/ 96068 w 96145"/>
                  <a:gd name="connsiteY16" fmla="*/ 1426750 h 1426750"/>
                  <a:gd name="connsiteX17" fmla="*/ 95115 w 96145"/>
                  <a:gd name="connsiteY17" fmla="*/ 1423131 h 1426750"/>
                  <a:gd name="connsiteX18" fmla="*/ 92925 w 96145"/>
                  <a:gd name="connsiteY18" fmla="*/ 1412558 h 1426750"/>
                  <a:gd name="connsiteX19" fmla="*/ 84638 w 96145"/>
                  <a:gd name="connsiteY19" fmla="*/ 1371600 h 1426750"/>
                  <a:gd name="connsiteX20" fmla="*/ 72446 w 96145"/>
                  <a:gd name="connsiteY20" fmla="*/ 1306640 h 1426750"/>
                  <a:gd name="connsiteX21" fmla="*/ 58063 w 96145"/>
                  <a:gd name="connsiteY21" fmla="*/ 1220343 h 1426750"/>
                  <a:gd name="connsiteX22" fmla="*/ 50348 w 96145"/>
                  <a:gd name="connsiteY22" fmla="*/ 1170051 h 1426750"/>
                  <a:gd name="connsiteX23" fmla="*/ 43013 w 96145"/>
                  <a:gd name="connsiteY23" fmla="*/ 1115378 h 1426750"/>
                  <a:gd name="connsiteX24" fmla="*/ 28631 w 96145"/>
                  <a:gd name="connsiteY24" fmla="*/ 994410 h 1426750"/>
                  <a:gd name="connsiteX25" fmla="*/ 7199 w 96145"/>
                  <a:gd name="connsiteY25" fmla="*/ 716280 h 1426750"/>
                  <a:gd name="connsiteX26" fmla="*/ 56 w 96145"/>
                  <a:gd name="connsiteY26" fmla="*/ 437388 h 1426750"/>
                  <a:gd name="connsiteX27" fmla="*/ 3485 w 96145"/>
                  <a:gd name="connsiteY27" fmla="*/ 209646 h 1426750"/>
                  <a:gd name="connsiteX28" fmla="*/ 6818 w 96145"/>
                  <a:gd name="connsiteY28" fmla="*/ 122206 h 1426750"/>
                  <a:gd name="connsiteX29" fmla="*/ 10057 w 96145"/>
                  <a:gd name="connsiteY29" fmla="*/ 56198 h 1426750"/>
                  <a:gd name="connsiteX30" fmla="*/ 12629 w 96145"/>
                  <a:gd name="connsiteY30" fmla="*/ 14478 h 1426750"/>
                  <a:gd name="connsiteX31" fmla="*/ 13391 w 96145"/>
                  <a:gd name="connsiteY31" fmla="*/ 3715 h 1426750"/>
                  <a:gd name="connsiteX32" fmla="*/ 14058 w 96145"/>
                  <a:gd name="connsiteY32" fmla="*/ 0 h 142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6145" h="1426750">
                    <a:moveTo>
                      <a:pt x="14058" y="0"/>
                    </a:moveTo>
                    <a:cubicBezTo>
                      <a:pt x="14163" y="1236"/>
                      <a:pt x="14163" y="2479"/>
                      <a:pt x="14058" y="3715"/>
                    </a:cubicBezTo>
                    <a:cubicBezTo>
                      <a:pt x="14058" y="6382"/>
                      <a:pt x="14058" y="10001"/>
                      <a:pt x="14058" y="14574"/>
                    </a:cubicBezTo>
                    <a:cubicBezTo>
                      <a:pt x="14058" y="24099"/>
                      <a:pt x="13105" y="38386"/>
                      <a:pt x="12438" y="56293"/>
                    </a:cubicBezTo>
                    <a:cubicBezTo>
                      <a:pt x="11771" y="74200"/>
                      <a:pt x="10724" y="96584"/>
                      <a:pt x="9962" y="122301"/>
                    </a:cubicBezTo>
                    <a:cubicBezTo>
                      <a:pt x="9200" y="148019"/>
                      <a:pt x="7866" y="177356"/>
                      <a:pt x="7295" y="209741"/>
                    </a:cubicBezTo>
                    <a:cubicBezTo>
                      <a:pt x="5485" y="274511"/>
                      <a:pt x="4533" y="351663"/>
                      <a:pt x="4913" y="437388"/>
                    </a:cubicBezTo>
                    <a:cubicBezTo>
                      <a:pt x="5294" y="523113"/>
                      <a:pt x="7580" y="617220"/>
                      <a:pt x="12438" y="715994"/>
                    </a:cubicBezTo>
                    <a:cubicBezTo>
                      <a:pt x="17296" y="814769"/>
                      <a:pt x="24916" y="908781"/>
                      <a:pt x="33488" y="994029"/>
                    </a:cubicBezTo>
                    <a:cubicBezTo>
                      <a:pt x="38156" y="1036606"/>
                      <a:pt x="42251" y="1077087"/>
                      <a:pt x="47395" y="1114901"/>
                    </a:cubicBezTo>
                    <a:cubicBezTo>
                      <a:pt x="49871" y="1133951"/>
                      <a:pt x="51967" y="1152049"/>
                      <a:pt x="54443" y="1169575"/>
                    </a:cubicBezTo>
                    <a:cubicBezTo>
                      <a:pt x="56920" y="1187101"/>
                      <a:pt x="59492" y="1203865"/>
                      <a:pt x="61873" y="1219867"/>
                    </a:cubicBezTo>
                    <a:cubicBezTo>
                      <a:pt x="66254" y="1251966"/>
                      <a:pt x="71398" y="1280827"/>
                      <a:pt x="75494" y="1306259"/>
                    </a:cubicBezTo>
                    <a:cubicBezTo>
                      <a:pt x="79590" y="1331691"/>
                      <a:pt x="83495" y="1353884"/>
                      <a:pt x="86924" y="1371315"/>
                    </a:cubicBezTo>
                    <a:lnTo>
                      <a:pt x="94258" y="1412367"/>
                    </a:lnTo>
                    <a:cubicBezTo>
                      <a:pt x="95020" y="1416939"/>
                      <a:pt x="95687" y="1420464"/>
                      <a:pt x="96068" y="1423035"/>
                    </a:cubicBezTo>
                    <a:cubicBezTo>
                      <a:pt x="96171" y="1424271"/>
                      <a:pt x="96171" y="1425514"/>
                      <a:pt x="96068" y="1426750"/>
                    </a:cubicBezTo>
                    <a:cubicBezTo>
                      <a:pt x="95659" y="1425570"/>
                      <a:pt x="95340" y="1424360"/>
                      <a:pt x="95115" y="1423131"/>
                    </a:cubicBezTo>
                    <a:cubicBezTo>
                      <a:pt x="94639" y="1420559"/>
                      <a:pt x="93877" y="1417034"/>
                      <a:pt x="92925" y="1412558"/>
                    </a:cubicBezTo>
                    <a:cubicBezTo>
                      <a:pt x="90924" y="1403033"/>
                      <a:pt x="88162" y="1389222"/>
                      <a:pt x="84638" y="1371600"/>
                    </a:cubicBezTo>
                    <a:cubicBezTo>
                      <a:pt x="81113" y="1353979"/>
                      <a:pt x="76732" y="1332072"/>
                      <a:pt x="72446" y="1306640"/>
                    </a:cubicBezTo>
                    <a:cubicBezTo>
                      <a:pt x="68159" y="1281208"/>
                      <a:pt x="62921" y="1252443"/>
                      <a:pt x="58063" y="1220343"/>
                    </a:cubicBezTo>
                    <a:cubicBezTo>
                      <a:pt x="55586" y="1204341"/>
                      <a:pt x="53015" y="1187577"/>
                      <a:pt x="50348" y="1170051"/>
                    </a:cubicBezTo>
                    <a:cubicBezTo>
                      <a:pt x="47776" y="1152525"/>
                      <a:pt x="45585" y="1134237"/>
                      <a:pt x="43013" y="1115378"/>
                    </a:cubicBezTo>
                    <a:cubicBezTo>
                      <a:pt x="37679" y="1077278"/>
                      <a:pt x="33488" y="1037082"/>
                      <a:pt x="28631" y="994410"/>
                    </a:cubicBezTo>
                    <a:cubicBezTo>
                      <a:pt x="19868" y="909161"/>
                      <a:pt x="12248" y="815150"/>
                      <a:pt x="7199" y="716280"/>
                    </a:cubicBezTo>
                    <a:cubicBezTo>
                      <a:pt x="2151" y="617411"/>
                      <a:pt x="437" y="523113"/>
                      <a:pt x="56" y="437388"/>
                    </a:cubicBezTo>
                    <a:cubicBezTo>
                      <a:pt x="-325" y="351663"/>
                      <a:pt x="1294" y="274416"/>
                      <a:pt x="3485" y="209646"/>
                    </a:cubicBezTo>
                    <a:cubicBezTo>
                      <a:pt x="4247" y="177260"/>
                      <a:pt x="5771" y="147924"/>
                      <a:pt x="6818" y="122206"/>
                    </a:cubicBezTo>
                    <a:cubicBezTo>
                      <a:pt x="7866" y="96489"/>
                      <a:pt x="9009" y="74581"/>
                      <a:pt x="10057" y="56198"/>
                    </a:cubicBezTo>
                    <a:cubicBezTo>
                      <a:pt x="11105" y="37815"/>
                      <a:pt x="12057" y="24289"/>
                      <a:pt x="12629" y="14478"/>
                    </a:cubicBezTo>
                    <a:cubicBezTo>
                      <a:pt x="12629" y="9906"/>
                      <a:pt x="13200" y="6382"/>
                      <a:pt x="13391" y="3715"/>
                    </a:cubicBezTo>
                    <a:cubicBezTo>
                      <a:pt x="13507" y="2460"/>
                      <a:pt x="13730" y="1217"/>
                      <a:pt x="14058" y="0"/>
                    </a:cubicBezTo>
                    <a:close/>
                  </a:path>
                </a:pathLst>
              </a:custGeom>
              <a:solidFill>
                <a:srgbClr val="455A64"/>
              </a:solidFill>
              <a:ln w="9525" cap="flat">
                <a:noFill/>
                <a:prstDash val="solid"/>
                <a:miter/>
              </a:ln>
            </p:spPr>
            <p:txBody>
              <a:bodyPr rtlCol="0" anchor="ctr"/>
              <a:lstStyle/>
              <a:p>
                <a:endParaRPr lang="zh-CN" altLang="en-US"/>
              </a:p>
            </p:txBody>
          </p:sp>
          <p:sp>
            <p:nvSpPr>
              <p:cNvPr id="74" name="任意多边形: 形状 73"/>
              <p:cNvSpPr/>
              <p:nvPr/>
            </p:nvSpPr>
            <p:spPr>
              <a:xfrm>
                <a:off x="6855047" y="2565368"/>
                <a:ext cx="212598" cy="204311"/>
              </a:xfrm>
              <a:custGeom>
                <a:avLst/>
                <a:gdLst>
                  <a:gd name="connsiteX0" fmla="*/ 212598 w 212598"/>
                  <a:gd name="connsiteY0" fmla="*/ 126968 h 204311"/>
                  <a:gd name="connsiteX1" fmla="*/ 93726 w 212598"/>
                  <a:gd name="connsiteY1" fmla="*/ 0 h 204311"/>
                  <a:gd name="connsiteX2" fmla="*/ 0 w 212598"/>
                  <a:gd name="connsiteY2" fmla="*/ 65627 h 204311"/>
                  <a:gd name="connsiteX3" fmla="*/ 93726 w 212598"/>
                  <a:gd name="connsiteY3" fmla="*/ 204311 h 204311"/>
                  <a:gd name="connsiteX4" fmla="*/ 212598 w 212598"/>
                  <a:gd name="connsiteY4" fmla="*/ 126968 h 204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598" h="204311">
                    <a:moveTo>
                      <a:pt x="212598" y="126968"/>
                    </a:moveTo>
                    <a:lnTo>
                      <a:pt x="93726" y="0"/>
                    </a:lnTo>
                    <a:lnTo>
                      <a:pt x="0" y="65627"/>
                    </a:lnTo>
                    <a:lnTo>
                      <a:pt x="93726" y="204311"/>
                    </a:lnTo>
                    <a:lnTo>
                      <a:pt x="212598" y="126968"/>
                    </a:lnTo>
                    <a:close/>
                  </a:path>
                </a:pathLst>
              </a:custGeom>
              <a:solidFill>
                <a:srgbClr val="FFD3C1"/>
              </a:solidFill>
              <a:ln w="9525" cap="flat">
                <a:noFill/>
                <a:prstDash val="solid"/>
                <a:miter/>
              </a:ln>
            </p:spPr>
            <p:txBody>
              <a:bodyPr rtlCol="0" anchor="ctr"/>
              <a:lstStyle/>
              <a:p>
                <a:endParaRPr lang="zh-CN" altLang="en-US"/>
              </a:p>
            </p:txBody>
          </p:sp>
          <p:sp>
            <p:nvSpPr>
              <p:cNvPr id="75" name="任意多边形: 形状 74"/>
              <p:cNvSpPr/>
              <p:nvPr/>
            </p:nvSpPr>
            <p:spPr>
              <a:xfrm>
                <a:off x="7253668" y="2654903"/>
                <a:ext cx="633025" cy="1014412"/>
              </a:xfrm>
              <a:custGeom>
                <a:avLst/>
                <a:gdLst>
                  <a:gd name="connsiteX0" fmla="*/ 565785 w 633025"/>
                  <a:gd name="connsiteY0" fmla="*/ 84296 h 1014412"/>
                  <a:gd name="connsiteX1" fmla="*/ 560070 w 633025"/>
                  <a:gd name="connsiteY1" fmla="*/ 3810 h 1014412"/>
                  <a:gd name="connsiteX2" fmla="*/ 291560 w 633025"/>
                  <a:gd name="connsiteY2" fmla="*/ 0 h 1014412"/>
                  <a:gd name="connsiteX3" fmla="*/ 289274 w 633025"/>
                  <a:gd name="connsiteY3" fmla="*/ 101060 h 1014412"/>
                  <a:gd name="connsiteX4" fmla="*/ 109538 w 633025"/>
                  <a:gd name="connsiteY4" fmla="*/ 403479 h 1014412"/>
                  <a:gd name="connsiteX5" fmla="*/ 0 w 633025"/>
                  <a:gd name="connsiteY5" fmla="*/ 1014413 h 1014412"/>
                  <a:gd name="connsiteX6" fmla="*/ 549497 w 633025"/>
                  <a:gd name="connsiteY6" fmla="*/ 1014413 h 1014412"/>
                  <a:gd name="connsiteX7" fmla="*/ 504730 w 633025"/>
                  <a:gd name="connsiteY7" fmla="*/ 707898 h 1014412"/>
                  <a:gd name="connsiteX8" fmla="*/ 626840 w 633025"/>
                  <a:gd name="connsiteY8" fmla="*/ 343567 h 1014412"/>
                  <a:gd name="connsiteX9" fmla="*/ 565785 w 633025"/>
                  <a:gd name="connsiteY9" fmla="*/ 84296 h 1014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025" h="1014412">
                    <a:moveTo>
                      <a:pt x="565785" y="84296"/>
                    </a:moveTo>
                    <a:lnTo>
                      <a:pt x="560070" y="3810"/>
                    </a:lnTo>
                    <a:lnTo>
                      <a:pt x="291560" y="0"/>
                    </a:lnTo>
                    <a:lnTo>
                      <a:pt x="289274" y="101060"/>
                    </a:lnTo>
                    <a:cubicBezTo>
                      <a:pt x="289274" y="101060"/>
                      <a:pt x="157448" y="243935"/>
                      <a:pt x="109538" y="403479"/>
                    </a:cubicBezTo>
                    <a:cubicBezTo>
                      <a:pt x="29146" y="672275"/>
                      <a:pt x="0" y="1014413"/>
                      <a:pt x="0" y="1014413"/>
                    </a:cubicBezTo>
                    <a:lnTo>
                      <a:pt x="549497" y="1014413"/>
                    </a:lnTo>
                    <a:cubicBezTo>
                      <a:pt x="543782" y="919734"/>
                      <a:pt x="504730" y="707898"/>
                      <a:pt x="504730" y="707898"/>
                    </a:cubicBezTo>
                    <a:lnTo>
                      <a:pt x="626840" y="343567"/>
                    </a:lnTo>
                    <a:cubicBezTo>
                      <a:pt x="657225" y="212598"/>
                      <a:pt x="565785" y="84296"/>
                      <a:pt x="565785" y="84296"/>
                    </a:cubicBezTo>
                    <a:close/>
                  </a:path>
                </a:pathLst>
              </a:custGeom>
              <a:solidFill>
                <a:srgbClr val="C53F3F"/>
              </a:solidFill>
              <a:ln w="9525" cap="flat">
                <a:noFill/>
                <a:prstDash val="solid"/>
                <a:miter/>
              </a:ln>
            </p:spPr>
            <p:txBody>
              <a:bodyPr rtlCol="0" anchor="ctr"/>
              <a:lstStyle/>
              <a:p>
                <a:endParaRPr lang="zh-CN" altLang="en-US"/>
              </a:p>
            </p:txBody>
          </p:sp>
          <p:sp>
            <p:nvSpPr>
              <p:cNvPr id="76" name="任意多边形: 形状 75"/>
              <p:cNvSpPr/>
              <p:nvPr/>
            </p:nvSpPr>
            <p:spPr>
              <a:xfrm>
                <a:off x="7154608" y="3065049"/>
                <a:ext cx="588644" cy="77487"/>
              </a:xfrm>
              <a:custGeom>
                <a:avLst/>
                <a:gdLst>
                  <a:gd name="connsiteX0" fmla="*/ 0 w 588644"/>
                  <a:gd name="connsiteY0" fmla="*/ 37910 h 77487"/>
                  <a:gd name="connsiteX1" fmla="*/ 4572 w 588644"/>
                  <a:gd name="connsiteY1" fmla="*/ 42005 h 77487"/>
                  <a:gd name="connsiteX2" fmla="*/ 18574 w 588644"/>
                  <a:gd name="connsiteY2" fmla="*/ 52864 h 77487"/>
                  <a:gd name="connsiteX3" fmla="*/ 78772 w 588644"/>
                  <a:gd name="connsiteY3" fmla="*/ 76009 h 77487"/>
                  <a:gd name="connsiteX4" fmla="*/ 123539 w 588644"/>
                  <a:gd name="connsiteY4" fmla="*/ 75533 h 77487"/>
                  <a:gd name="connsiteX5" fmla="*/ 174403 w 588644"/>
                  <a:gd name="connsiteY5" fmla="*/ 69152 h 77487"/>
                  <a:gd name="connsiteX6" fmla="*/ 290798 w 588644"/>
                  <a:gd name="connsiteY6" fmla="*/ 51245 h 77487"/>
                  <a:gd name="connsiteX7" fmla="*/ 501301 w 588644"/>
                  <a:gd name="connsiteY7" fmla="*/ 14383 h 77487"/>
                  <a:gd name="connsiteX8" fmla="*/ 565213 w 588644"/>
                  <a:gd name="connsiteY8" fmla="*/ 3905 h 77487"/>
                  <a:gd name="connsiteX9" fmla="*/ 582644 w 588644"/>
                  <a:gd name="connsiteY9" fmla="*/ 1143 h 77487"/>
                  <a:gd name="connsiteX10" fmla="*/ 588645 w 588644"/>
                  <a:gd name="connsiteY10" fmla="*/ 0 h 77487"/>
                  <a:gd name="connsiteX11" fmla="*/ 582549 w 588644"/>
                  <a:gd name="connsiteY11" fmla="*/ 762 h 77487"/>
                  <a:gd name="connsiteX12" fmla="*/ 565118 w 588644"/>
                  <a:gd name="connsiteY12" fmla="*/ 3143 h 77487"/>
                  <a:gd name="connsiteX13" fmla="*/ 501015 w 588644"/>
                  <a:gd name="connsiteY13" fmla="*/ 12668 h 77487"/>
                  <a:gd name="connsiteX14" fmla="*/ 290417 w 588644"/>
                  <a:gd name="connsiteY14" fmla="*/ 49054 h 77487"/>
                  <a:gd name="connsiteX15" fmla="*/ 174212 w 588644"/>
                  <a:gd name="connsiteY15" fmla="*/ 67056 h 77487"/>
                  <a:gd name="connsiteX16" fmla="*/ 123253 w 588644"/>
                  <a:gd name="connsiteY16" fmla="*/ 73628 h 77487"/>
                  <a:gd name="connsiteX17" fmla="*/ 18954 w 588644"/>
                  <a:gd name="connsiteY17" fmla="*/ 52007 h 77487"/>
                  <a:gd name="connsiteX18" fmla="*/ 4857 w 588644"/>
                  <a:gd name="connsiteY18" fmla="*/ 41529 h 77487"/>
                  <a:gd name="connsiteX19" fmla="*/ 0 w 588644"/>
                  <a:gd name="connsiteY19" fmla="*/ 37910 h 7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644" h="77487">
                    <a:moveTo>
                      <a:pt x="0" y="37910"/>
                    </a:moveTo>
                    <a:cubicBezTo>
                      <a:pt x="0" y="37910"/>
                      <a:pt x="1524" y="39433"/>
                      <a:pt x="4572" y="42005"/>
                    </a:cubicBezTo>
                    <a:cubicBezTo>
                      <a:pt x="8951" y="45982"/>
                      <a:pt x="13632" y="49612"/>
                      <a:pt x="18574" y="52864"/>
                    </a:cubicBezTo>
                    <a:cubicBezTo>
                      <a:pt x="36630" y="65034"/>
                      <a:pt x="57213" y="72947"/>
                      <a:pt x="78772" y="76009"/>
                    </a:cubicBezTo>
                    <a:cubicBezTo>
                      <a:pt x="93631" y="78129"/>
                      <a:pt x="108728" y="77968"/>
                      <a:pt x="123539" y="75533"/>
                    </a:cubicBezTo>
                    <a:cubicBezTo>
                      <a:pt x="139446" y="73724"/>
                      <a:pt x="156496" y="71533"/>
                      <a:pt x="174403" y="69152"/>
                    </a:cubicBezTo>
                    <a:cubicBezTo>
                      <a:pt x="210312" y="64294"/>
                      <a:pt x="249650" y="58198"/>
                      <a:pt x="290798" y="51245"/>
                    </a:cubicBezTo>
                    <a:lnTo>
                      <a:pt x="501301" y="14383"/>
                    </a:lnTo>
                    <a:lnTo>
                      <a:pt x="565213" y="3905"/>
                    </a:lnTo>
                    <a:lnTo>
                      <a:pt x="582644" y="1143"/>
                    </a:lnTo>
                    <a:lnTo>
                      <a:pt x="588645" y="0"/>
                    </a:lnTo>
                    <a:lnTo>
                      <a:pt x="582549" y="762"/>
                    </a:lnTo>
                    <a:lnTo>
                      <a:pt x="565118" y="3143"/>
                    </a:lnTo>
                    <a:cubicBezTo>
                      <a:pt x="549973" y="5239"/>
                      <a:pt x="528066" y="8573"/>
                      <a:pt x="501015" y="12668"/>
                    </a:cubicBezTo>
                    <a:cubicBezTo>
                      <a:pt x="447008" y="21336"/>
                      <a:pt x="372713" y="35052"/>
                      <a:pt x="290417" y="49054"/>
                    </a:cubicBezTo>
                    <a:cubicBezTo>
                      <a:pt x="249269" y="56007"/>
                      <a:pt x="210026" y="62103"/>
                      <a:pt x="174212" y="67056"/>
                    </a:cubicBezTo>
                    <a:cubicBezTo>
                      <a:pt x="156305" y="69437"/>
                      <a:pt x="139255" y="71723"/>
                      <a:pt x="123253" y="73628"/>
                    </a:cubicBezTo>
                    <a:cubicBezTo>
                      <a:pt x="87006" y="79716"/>
                      <a:pt x="49794" y="72002"/>
                      <a:pt x="18954" y="52007"/>
                    </a:cubicBezTo>
                    <a:cubicBezTo>
                      <a:pt x="14066" y="48777"/>
                      <a:pt x="9360" y="45279"/>
                      <a:pt x="4857" y="41529"/>
                    </a:cubicBezTo>
                    <a:cubicBezTo>
                      <a:pt x="1714" y="39148"/>
                      <a:pt x="0" y="37910"/>
                      <a:pt x="0" y="37910"/>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7767732" y="2791205"/>
                <a:ext cx="77074" cy="181927"/>
              </a:xfrm>
              <a:custGeom>
                <a:avLst/>
                <a:gdLst>
                  <a:gd name="connsiteX0" fmla="*/ 68675 w 77074"/>
                  <a:gd name="connsiteY0" fmla="*/ 181928 h 181927"/>
                  <a:gd name="connsiteX1" fmla="*/ 69247 w 77074"/>
                  <a:gd name="connsiteY1" fmla="*/ 179737 h 181927"/>
                  <a:gd name="connsiteX2" fmla="*/ 70580 w 77074"/>
                  <a:gd name="connsiteY2" fmla="*/ 173546 h 181927"/>
                  <a:gd name="connsiteX3" fmla="*/ 74390 w 77074"/>
                  <a:gd name="connsiteY3" fmla="*/ 150495 h 181927"/>
                  <a:gd name="connsiteX4" fmla="*/ 72390 w 77074"/>
                  <a:gd name="connsiteY4" fmla="*/ 73819 h 181927"/>
                  <a:gd name="connsiteX5" fmla="*/ 29623 w 77074"/>
                  <a:gd name="connsiteY5" fmla="*/ 11144 h 181927"/>
                  <a:gd name="connsiteX6" fmla="*/ 8382 w 77074"/>
                  <a:gd name="connsiteY6" fmla="*/ 1619 h 181927"/>
                  <a:gd name="connsiteX7" fmla="*/ 0 w 77074"/>
                  <a:gd name="connsiteY7" fmla="*/ 0 h 181927"/>
                  <a:gd name="connsiteX8" fmla="*/ 28575 w 77074"/>
                  <a:gd name="connsiteY8" fmla="*/ 12478 h 181927"/>
                  <a:gd name="connsiteX9" fmla="*/ 70104 w 77074"/>
                  <a:gd name="connsiteY9" fmla="*/ 74390 h 181927"/>
                  <a:gd name="connsiteX10" fmla="*/ 72580 w 77074"/>
                  <a:gd name="connsiteY10" fmla="*/ 150590 h 181927"/>
                  <a:gd name="connsiteX11" fmla="*/ 69437 w 77074"/>
                  <a:gd name="connsiteY11" fmla="*/ 173641 h 181927"/>
                  <a:gd name="connsiteX12" fmla="*/ 68580 w 77074"/>
                  <a:gd name="connsiteY12" fmla="*/ 179927 h 181927"/>
                  <a:gd name="connsiteX13" fmla="*/ 68675 w 77074"/>
                  <a:gd name="connsiteY13" fmla="*/ 181928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74" h="181927">
                    <a:moveTo>
                      <a:pt x="68675" y="181928"/>
                    </a:moveTo>
                    <a:cubicBezTo>
                      <a:pt x="68975" y="181230"/>
                      <a:pt x="69168" y="180492"/>
                      <a:pt x="69247" y="179737"/>
                    </a:cubicBezTo>
                    <a:cubicBezTo>
                      <a:pt x="69247" y="177832"/>
                      <a:pt x="70104" y="175736"/>
                      <a:pt x="70580" y="173546"/>
                    </a:cubicBezTo>
                    <a:cubicBezTo>
                      <a:pt x="71628" y="168116"/>
                      <a:pt x="72962" y="160306"/>
                      <a:pt x="74390" y="150495"/>
                    </a:cubicBezTo>
                    <a:cubicBezTo>
                      <a:pt x="78550" y="125038"/>
                      <a:pt x="77871" y="99024"/>
                      <a:pt x="72390" y="73819"/>
                    </a:cubicBezTo>
                    <a:cubicBezTo>
                      <a:pt x="66256" y="48410"/>
                      <a:pt x="51045" y="26120"/>
                      <a:pt x="29623" y="11144"/>
                    </a:cubicBezTo>
                    <a:cubicBezTo>
                      <a:pt x="23114" y="6825"/>
                      <a:pt x="15937" y="3607"/>
                      <a:pt x="8382" y="1619"/>
                    </a:cubicBezTo>
                    <a:cubicBezTo>
                      <a:pt x="5642" y="830"/>
                      <a:pt x="2837" y="288"/>
                      <a:pt x="0" y="0"/>
                    </a:cubicBezTo>
                    <a:cubicBezTo>
                      <a:pt x="10187" y="2441"/>
                      <a:pt x="19861" y="6665"/>
                      <a:pt x="28575" y="12478"/>
                    </a:cubicBezTo>
                    <a:cubicBezTo>
                      <a:pt x="49339" y="27521"/>
                      <a:pt x="64063" y="49471"/>
                      <a:pt x="70104" y="74390"/>
                    </a:cubicBezTo>
                    <a:cubicBezTo>
                      <a:pt x="75542" y="99430"/>
                      <a:pt x="76381" y="125250"/>
                      <a:pt x="72580" y="150590"/>
                    </a:cubicBezTo>
                    <a:cubicBezTo>
                      <a:pt x="71438" y="160115"/>
                      <a:pt x="70295" y="168212"/>
                      <a:pt x="69437" y="173641"/>
                    </a:cubicBezTo>
                    <a:cubicBezTo>
                      <a:pt x="69437" y="175927"/>
                      <a:pt x="69151" y="178022"/>
                      <a:pt x="68580" y="179927"/>
                    </a:cubicBezTo>
                    <a:cubicBezTo>
                      <a:pt x="68530" y="180595"/>
                      <a:pt x="68562" y="181267"/>
                      <a:pt x="68675" y="181928"/>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7259441" y="2885979"/>
                <a:ext cx="9562" cy="152495"/>
              </a:xfrm>
              <a:custGeom>
                <a:avLst/>
                <a:gdLst>
                  <a:gd name="connsiteX0" fmla="*/ 5372 w 9562"/>
                  <a:gd name="connsiteY0" fmla="*/ 152495 h 152495"/>
                  <a:gd name="connsiteX1" fmla="*/ 5372 w 9562"/>
                  <a:gd name="connsiteY1" fmla="*/ 146495 h 152495"/>
                  <a:gd name="connsiteX2" fmla="*/ 3848 w 9562"/>
                  <a:gd name="connsiteY2" fmla="*/ 130112 h 152495"/>
                  <a:gd name="connsiteX3" fmla="*/ 2228 w 9562"/>
                  <a:gd name="connsiteY3" fmla="*/ 76105 h 152495"/>
                  <a:gd name="connsiteX4" fmla="*/ 6515 w 9562"/>
                  <a:gd name="connsiteY4" fmla="*/ 22193 h 152495"/>
                  <a:gd name="connsiteX5" fmla="*/ 8896 w 9562"/>
                  <a:gd name="connsiteY5" fmla="*/ 6001 h 152495"/>
                  <a:gd name="connsiteX6" fmla="*/ 9563 w 9562"/>
                  <a:gd name="connsiteY6" fmla="*/ 0 h 152495"/>
                  <a:gd name="connsiteX7" fmla="*/ 8039 w 9562"/>
                  <a:gd name="connsiteY7" fmla="*/ 5810 h 152495"/>
                  <a:gd name="connsiteX8" fmla="*/ 5086 w 9562"/>
                  <a:gd name="connsiteY8" fmla="*/ 22003 h 152495"/>
                  <a:gd name="connsiteX9" fmla="*/ 2324 w 9562"/>
                  <a:gd name="connsiteY9" fmla="*/ 130302 h 152495"/>
                  <a:gd name="connsiteX10" fmla="*/ 4514 w 9562"/>
                  <a:gd name="connsiteY10" fmla="*/ 146590 h 152495"/>
                  <a:gd name="connsiteX11" fmla="*/ 5372 w 9562"/>
                  <a:gd name="connsiteY11" fmla="*/ 152495 h 15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62" h="152495">
                    <a:moveTo>
                      <a:pt x="5372" y="152495"/>
                    </a:moveTo>
                    <a:cubicBezTo>
                      <a:pt x="5522" y="150498"/>
                      <a:pt x="5522" y="148492"/>
                      <a:pt x="5372" y="146495"/>
                    </a:cubicBezTo>
                    <a:lnTo>
                      <a:pt x="3848" y="130112"/>
                    </a:lnTo>
                    <a:cubicBezTo>
                      <a:pt x="2378" y="112149"/>
                      <a:pt x="1838" y="94123"/>
                      <a:pt x="2228" y="76105"/>
                    </a:cubicBezTo>
                    <a:cubicBezTo>
                      <a:pt x="2738" y="58073"/>
                      <a:pt x="4168" y="40079"/>
                      <a:pt x="6515" y="22193"/>
                    </a:cubicBezTo>
                    <a:cubicBezTo>
                      <a:pt x="7372" y="16383"/>
                      <a:pt x="8134" y="11049"/>
                      <a:pt x="8896" y="6001"/>
                    </a:cubicBezTo>
                    <a:cubicBezTo>
                      <a:pt x="9274" y="4021"/>
                      <a:pt x="9497" y="2015"/>
                      <a:pt x="9563" y="0"/>
                    </a:cubicBezTo>
                    <a:cubicBezTo>
                      <a:pt x="8927" y="1901"/>
                      <a:pt x="8418" y="3842"/>
                      <a:pt x="8039" y="5810"/>
                    </a:cubicBezTo>
                    <a:cubicBezTo>
                      <a:pt x="7181" y="9620"/>
                      <a:pt x="6134" y="15335"/>
                      <a:pt x="5086" y="22003"/>
                    </a:cubicBezTo>
                    <a:cubicBezTo>
                      <a:pt x="-592" y="57824"/>
                      <a:pt x="-1520" y="94238"/>
                      <a:pt x="2324" y="130302"/>
                    </a:cubicBezTo>
                    <a:cubicBezTo>
                      <a:pt x="3086" y="137160"/>
                      <a:pt x="3848" y="142780"/>
                      <a:pt x="4514" y="146590"/>
                    </a:cubicBezTo>
                    <a:cubicBezTo>
                      <a:pt x="4602" y="148582"/>
                      <a:pt x="4889" y="150561"/>
                      <a:pt x="5372" y="152495"/>
                    </a:cubicBez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7542859" y="2285142"/>
                <a:ext cx="515862" cy="656939"/>
              </a:xfrm>
              <a:custGeom>
                <a:avLst/>
                <a:gdLst>
                  <a:gd name="connsiteX0" fmla="*/ 3227 w 515862"/>
                  <a:gd name="connsiteY0" fmla="*/ 469297 h 656939"/>
                  <a:gd name="connsiteX1" fmla="*/ 32564 w 515862"/>
                  <a:gd name="connsiteY1" fmla="*/ 417957 h 656939"/>
                  <a:gd name="connsiteX2" fmla="*/ 102573 w 515862"/>
                  <a:gd name="connsiteY2" fmla="*/ 352425 h 656939"/>
                  <a:gd name="connsiteX3" fmla="*/ 189726 w 515862"/>
                  <a:gd name="connsiteY3" fmla="*/ 331756 h 656939"/>
                  <a:gd name="connsiteX4" fmla="*/ 192584 w 515862"/>
                  <a:gd name="connsiteY4" fmla="*/ 172593 h 656939"/>
                  <a:gd name="connsiteX5" fmla="*/ 206967 w 515862"/>
                  <a:gd name="connsiteY5" fmla="*/ 42005 h 656939"/>
                  <a:gd name="connsiteX6" fmla="*/ 304217 w 515862"/>
                  <a:gd name="connsiteY6" fmla="*/ 0 h 656939"/>
                  <a:gd name="connsiteX7" fmla="*/ 357367 w 515862"/>
                  <a:gd name="connsiteY7" fmla="*/ 71247 h 656939"/>
                  <a:gd name="connsiteX8" fmla="*/ 361081 w 515862"/>
                  <a:gd name="connsiteY8" fmla="*/ 132397 h 656939"/>
                  <a:gd name="connsiteX9" fmla="*/ 452140 w 515862"/>
                  <a:gd name="connsiteY9" fmla="*/ 249746 h 656939"/>
                  <a:gd name="connsiteX10" fmla="*/ 448235 w 515862"/>
                  <a:gd name="connsiteY10" fmla="*/ 402146 h 656939"/>
                  <a:gd name="connsiteX11" fmla="*/ 515862 w 515862"/>
                  <a:gd name="connsiteY11" fmla="*/ 524161 h 656939"/>
                  <a:gd name="connsiteX12" fmla="*/ 429566 w 515862"/>
                  <a:gd name="connsiteY12" fmla="*/ 609886 h 656939"/>
                  <a:gd name="connsiteX13" fmla="*/ 398705 w 515862"/>
                  <a:gd name="connsiteY13" fmla="*/ 567880 h 656939"/>
                  <a:gd name="connsiteX14" fmla="*/ 341555 w 515862"/>
                  <a:gd name="connsiteY14" fmla="*/ 656939 h 656939"/>
                  <a:gd name="connsiteX15" fmla="*/ 293454 w 515862"/>
                  <a:gd name="connsiteY15" fmla="*/ 530352 h 656939"/>
                  <a:gd name="connsiteX16" fmla="*/ 176106 w 515862"/>
                  <a:gd name="connsiteY16" fmla="*/ 479393 h 656939"/>
                  <a:gd name="connsiteX17" fmla="*/ 97715 w 515862"/>
                  <a:gd name="connsiteY17" fmla="*/ 525209 h 656939"/>
                  <a:gd name="connsiteX18" fmla="*/ 13323 w 515862"/>
                  <a:gd name="connsiteY18" fmla="*/ 525209 h 656939"/>
                  <a:gd name="connsiteX19" fmla="*/ 3227 w 515862"/>
                  <a:gd name="connsiteY19" fmla="*/ 469297 h 65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5862" h="656939">
                    <a:moveTo>
                      <a:pt x="3227" y="469297"/>
                    </a:moveTo>
                    <a:cubicBezTo>
                      <a:pt x="9959" y="450613"/>
                      <a:pt x="19885" y="433242"/>
                      <a:pt x="32564" y="417957"/>
                    </a:cubicBezTo>
                    <a:cubicBezTo>
                      <a:pt x="51614" y="391954"/>
                      <a:pt x="72569" y="364712"/>
                      <a:pt x="102573" y="352425"/>
                    </a:cubicBezTo>
                    <a:cubicBezTo>
                      <a:pt x="122956" y="344138"/>
                      <a:pt x="175629" y="348710"/>
                      <a:pt x="189726" y="331756"/>
                    </a:cubicBezTo>
                    <a:cubicBezTo>
                      <a:pt x="233542" y="278606"/>
                      <a:pt x="169343" y="246031"/>
                      <a:pt x="192584" y="172593"/>
                    </a:cubicBezTo>
                    <a:cubicBezTo>
                      <a:pt x="218206" y="92678"/>
                      <a:pt x="204967" y="104965"/>
                      <a:pt x="206967" y="42005"/>
                    </a:cubicBezTo>
                    <a:lnTo>
                      <a:pt x="304217" y="0"/>
                    </a:lnTo>
                    <a:cubicBezTo>
                      <a:pt x="319552" y="11430"/>
                      <a:pt x="362034" y="52673"/>
                      <a:pt x="357367" y="71247"/>
                    </a:cubicBezTo>
                    <a:cubicBezTo>
                      <a:pt x="352837" y="91575"/>
                      <a:pt x="354124" y="112767"/>
                      <a:pt x="361081" y="132397"/>
                    </a:cubicBezTo>
                    <a:cubicBezTo>
                      <a:pt x="376035" y="179356"/>
                      <a:pt x="427756" y="206978"/>
                      <a:pt x="452140" y="249746"/>
                    </a:cubicBezTo>
                    <a:cubicBezTo>
                      <a:pt x="476524" y="292513"/>
                      <a:pt x="448902" y="351568"/>
                      <a:pt x="448235" y="402146"/>
                    </a:cubicBezTo>
                    <a:cubicBezTo>
                      <a:pt x="447568" y="452723"/>
                      <a:pt x="466618" y="513207"/>
                      <a:pt x="515862" y="524161"/>
                    </a:cubicBezTo>
                    <a:cubicBezTo>
                      <a:pt x="497238" y="561398"/>
                      <a:pt x="466926" y="591509"/>
                      <a:pt x="429566" y="609886"/>
                    </a:cubicBezTo>
                    <a:lnTo>
                      <a:pt x="398705" y="567880"/>
                    </a:lnTo>
                    <a:cubicBezTo>
                      <a:pt x="403795" y="607503"/>
                      <a:pt x="379695" y="645058"/>
                      <a:pt x="341555" y="656939"/>
                    </a:cubicBezTo>
                    <a:cubicBezTo>
                      <a:pt x="331173" y="612648"/>
                      <a:pt x="320314" y="567118"/>
                      <a:pt x="293454" y="530352"/>
                    </a:cubicBezTo>
                    <a:cubicBezTo>
                      <a:pt x="266593" y="493585"/>
                      <a:pt x="220016" y="467582"/>
                      <a:pt x="176106" y="479393"/>
                    </a:cubicBezTo>
                    <a:cubicBezTo>
                      <a:pt x="146673" y="487204"/>
                      <a:pt x="124004" y="509873"/>
                      <a:pt x="97715" y="525209"/>
                    </a:cubicBezTo>
                    <a:cubicBezTo>
                      <a:pt x="71426" y="540544"/>
                      <a:pt x="34278" y="547116"/>
                      <a:pt x="13323" y="525209"/>
                    </a:cubicBezTo>
                    <a:cubicBezTo>
                      <a:pt x="383" y="509633"/>
                      <a:pt x="-3448" y="488415"/>
                      <a:pt x="3227" y="469297"/>
                    </a:cubicBezTo>
                    <a:close/>
                  </a:path>
                </a:pathLst>
              </a:custGeom>
              <a:solidFill>
                <a:srgbClr val="263238"/>
              </a:solidFill>
              <a:ln w="9525" cap="flat">
                <a:noFill/>
                <a:prstDash val="solid"/>
                <a:miter/>
              </a:ln>
            </p:spPr>
            <p:txBody>
              <a:bodyPr rtlCol="0" anchor="ctr"/>
              <a:lstStyle/>
              <a:p>
                <a:endParaRPr lang="zh-CN" altLang="en-US"/>
              </a:p>
            </p:txBody>
          </p:sp>
          <p:sp>
            <p:nvSpPr>
              <p:cNvPr id="80" name="任意多边形: 形状 79"/>
              <p:cNvSpPr/>
              <p:nvPr/>
            </p:nvSpPr>
            <p:spPr>
              <a:xfrm>
                <a:off x="7362825" y="3053000"/>
                <a:ext cx="445229" cy="74819"/>
              </a:xfrm>
              <a:custGeom>
                <a:avLst/>
                <a:gdLst>
                  <a:gd name="connsiteX0" fmla="*/ 0 w 445229"/>
                  <a:gd name="connsiteY0" fmla="*/ 74819 h 74819"/>
                  <a:gd name="connsiteX1" fmla="*/ 421957 w 445229"/>
                  <a:gd name="connsiteY1" fmla="*/ 1001 h 74819"/>
                  <a:gd name="connsiteX2" fmla="*/ 436245 w 445229"/>
                  <a:gd name="connsiteY2" fmla="*/ 1001 h 74819"/>
                  <a:gd name="connsiteX3" fmla="*/ 443293 w 445229"/>
                  <a:gd name="connsiteY3" fmla="*/ 24146 h 74819"/>
                  <a:gd name="connsiteX4" fmla="*/ 423481 w 445229"/>
                  <a:gd name="connsiteY4" fmla="*/ 41863 h 74819"/>
                  <a:gd name="connsiteX5" fmla="*/ 286321 w 445229"/>
                  <a:gd name="connsiteY5" fmla="*/ 66628 h 74819"/>
                  <a:gd name="connsiteX6" fmla="*/ 0 w 445229"/>
                  <a:gd name="connsiteY6" fmla="*/ 74724 h 7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229" h="74819">
                    <a:moveTo>
                      <a:pt x="0" y="74819"/>
                    </a:moveTo>
                    <a:cubicBezTo>
                      <a:pt x="126682" y="51769"/>
                      <a:pt x="295275" y="24146"/>
                      <a:pt x="421957" y="1001"/>
                    </a:cubicBezTo>
                    <a:cubicBezTo>
                      <a:pt x="426627" y="-334"/>
                      <a:pt x="431576" y="-334"/>
                      <a:pt x="436245" y="1001"/>
                    </a:cubicBezTo>
                    <a:cubicBezTo>
                      <a:pt x="444480" y="5529"/>
                      <a:pt x="447607" y="15796"/>
                      <a:pt x="443293" y="24146"/>
                    </a:cubicBezTo>
                    <a:cubicBezTo>
                      <a:pt x="438792" y="32049"/>
                      <a:pt x="431836" y="38269"/>
                      <a:pt x="423481" y="41863"/>
                    </a:cubicBezTo>
                    <a:cubicBezTo>
                      <a:pt x="381857" y="63580"/>
                      <a:pt x="333185" y="65390"/>
                      <a:pt x="286321" y="66628"/>
                    </a:cubicBezTo>
                    <a:lnTo>
                      <a:pt x="0" y="74724"/>
                    </a:lnTo>
                    <a:close/>
                  </a:path>
                </a:pathLst>
              </a:custGeom>
              <a:solidFill>
                <a:srgbClr val="000000"/>
              </a:solidFill>
              <a:ln w="9525" cap="flat">
                <a:noFill/>
                <a:prstDash val="solid"/>
                <a:miter/>
              </a:ln>
            </p:spPr>
            <p:txBody>
              <a:bodyPr rtlCol="0" anchor="ctr"/>
              <a:lstStyle/>
              <a:p>
                <a:endParaRPr lang="zh-CN" altLang="en-US"/>
              </a:p>
            </p:txBody>
          </p:sp>
          <p:sp>
            <p:nvSpPr>
              <p:cNvPr id="81" name="任意多边形: 形状 80"/>
              <p:cNvSpPr/>
              <p:nvPr/>
            </p:nvSpPr>
            <p:spPr>
              <a:xfrm>
                <a:off x="7270718" y="3058382"/>
                <a:ext cx="492823" cy="82110"/>
              </a:xfrm>
              <a:custGeom>
                <a:avLst/>
                <a:gdLst>
                  <a:gd name="connsiteX0" fmla="*/ 0 w 492823"/>
                  <a:gd name="connsiteY0" fmla="*/ 82106 h 82110"/>
                  <a:gd name="connsiteX1" fmla="*/ 492824 w 492823"/>
                  <a:gd name="connsiteY1" fmla="*/ 0 h 82110"/>
                </a:gdLst>
                <a:ahLst/>
                <a:cxnLst>
                  <a:cxn ang="0">
                    <a:pos x="connsiteX0" y="connsiteY0"/>
                  </a:cxn>
                  <a:cxn ang="0">
                    <a:pos x="connsiteX1" y="connsiteY1"/>
                  </a:cxn>
                </a:cxnLst>
                <a:rect l="l" t="t" r="r" b="b"/>
                <a:pathLst>
                  <a:path w="492823" h="82110">
                    <a:moveTo>
                      <a:pt x="0" y="82106"/>
                    </a:moveTo>
                    <a:cubicBezTo>
                      <a:pt x="39434" y="82867"/>
                      <a:pt x="492824" y="0"/>
                      <a:pt x="492824" y="0"/>
                    </a:cubicBezTo>
                  </a:path>
                </a:pathLst>
              </a:custGeom>
              <a:solidFill>
                <a:srgbClr val="C53F3F"/>
              </a:solidFill>
              <a:ln w="9525" cap="flat">
                <a:noFill/>
                <a:prstDash val="solid"/>
                <a:miter/>
              </a:ln>
            </p:spPr>
            <p:txBody>
              <a:bodyPr rtlCol="0" anchor="ctr"/>
              <a:lstStyle/>
              <a:p>
                <a:endParaRPr lang="zh-CN" altLang="en-US"/>
              </a:p>
            </p:txBody>
          </p:sp>
          <p:sp>
            <p:nvSpPr>
              <p:cNvPr id="82" name="任意多边形: 形状 81"/>
              <p:cNvSpPr/>
              <p:nvPr/>
            </p:nvSpPr>
            <p:spPr>
              <a:xfrm>
                <a:off x="6864381" y="2598991"/>
                <a:ext cx="1016125" cy="542822"/>
              </a:xfrm>
              <a:custGeom>
                <a:avLst/>
                <a:gdLst>
                  <a:gd name="connsiteX0" fmla="*/ 891445 w 1016125"/>
                  <a:gd name="connsiteY0" fmla="*/ 176308 h 542822"/>
                  <a:gd name="connsiteX1" fmla="*/ 985171 w 1016125"/>
                  <a:gd name="connsiteY1" fmla="*/ 227743 h 542822"/>
                  <a:gd name="connsiteX2" fmla="*/ 996696 w 1016125"/>
                  <a:gd name="connsiteY2" fmla="*/ 244031 h 542822"/>
                  <a:gd name="connsiteX3" fmla="*/ 925830 w 1016125"/>
                  <a:gd name="connsiteY3" fmla="*/ 454057 h 542822"/>
                  <a:gd name="connsiteX4" fmla="*/ 845630 w 1016125"/>
                  <a:gd name="connsiteY4" fmla="*/ 470535 h 542822"/>
                  <a:gd name="connsiteX5" fmla="*/ 406336 w 1016125"/>
                  <a:gd name="connsiteY5" fmla="*/ 541496 h 542822"/>
                  <a:gd name="connsiteX6" fmla="*/ 232410 w 1016125"/>
                  <a:gd name="connsiteY6" fmla="*/ 437769 h 542822"/>
                  <a:gd name="connsiteX7" fmla="*/ 0 w 1016125"/>
                  <a:gd name="connsiteY7" fmla="*/ 89249 h 542822"/>
                  <a:gd name="connsiteX8" fmla="*/ 133350 w 1016125"/>
                  <a:gd name="connsiteY8" fmla="*/ 0 h 542822"/>
                  <a:gd name="connsiteX9" fmla="*/ 402146 w 1016125"/>
                  <a:gd name="connsiteY9" fmla="*/ 287560 h 54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6125" h="542822">
                    <a:moveTo>
                      <a:pt x="891445" y="176308"/>
                    </a:moveTo>
                    <a:cubicBezTo>
                      <a:pt x="924687" y="180404"/>
                      <a:pt x="946309" y="185833"/>
                      <a:pt x="985171" y="227743"/>
                    </a:cubicBezTo>
                    <a:cubicBezTo>
                      <a:pt x="989662" y="232682"/>
                      <a:pt x="993532" y="238152"/>
                      <a:pt x="996696" y="244031"/>
                    </a:cubicBezTo>
                    <a:cubicBezTo>
                      <a:pt x="1039939" y="320230"/>
                      <a:pt x="1008697" y="425005"/>
                      <a:pt x="925830" y="454057"/>
                    </a:cubicBezTo>
                    <a:lnTo>
                      <a:pt x="845630" y="470535"/>
                    </a:lnTo>
                    <a:lnTo>
                      <a:pt x="406336" y="541496"/>
                    </a:lnTo>
                    <a:cubicBezTo>
                      <a:pt x="406336" y="541496"/>
                      <a:pt x="312801" y="562451"/>
                      <a:pt x="232410" y="437769"/>
                    </a:cubicBezTo>
                    <a:cubicBezTo>
                      <a:pt x="202978" y="391954"/>
                      <a:pt x="0" y="89249"/>
                      <a:pt x="0" y="89249"/>
                    </a:cubicBezTo>
                    <a:lnTo>
                      <a:pt x="133350" y="0"/>
                    </a:lnTo>
                    <a:lnTo>
                      <a:pt x="402146" y="287560"/>
                    </a:lnTo>
                    <a:close/>
                  </a:path>
                </a:pathLst>
              </a:custGeom>
              <a:solidFill>
                <a:srgbClr val="C53F3F"/>
              </a:solidFill>
              <a:ln w="9525" cap="flat">
                <a:noFill/>
                <a:prstDash val="solid"/>
                <a:miter/>
              </a:ln>
            </p:spPr>
            <p:txBody>
              <a:bodyPr rtlCol="0" anchor="ctr"/>
              <a:lstStyle/>
              <a:p>
                <a:endParaRPr lang="zh-CN" altLang="en-US"/>
              </a:p>
            </p:txBody>
          </p:sp>
          <p:sp>
            <p:nvSpPr>
              <p:cNvPr id="83" name="任意多边形: 形状 82"/>
              <p:cNvSpPr/>
              <p:nvPr/>
            </p:nvSpPr>
            <p:spPr>
              <a:xfrm>
                <a:off x="7154608" y="3065049"/>
                <a:ext cx="588644" cy="77487"/>
              </a:xfrm>
              <a:custGeom>
                <a:avLst/>
                <a:gdLst>
                  <a:gd name="connsiteX0" fmla="*/ 0 w 588644"/>
                  <a:gd name="connsiteY0" fmla="*/ 37910 h 77487"/>
                  <a:gd name="connsiteX1" fmla="*/ 4572 w 588644"/>
                  <a:gd name="connsiteY1" fmla="*/ 42005 h 77487"/>
                  <a:gd name="connsiteX2" fmla="*/ 18574 w 588644"/>
                  <a:gd name="connsiteY2" fmla="*/ 52864 h 77487"/>
                  <a:gd name="connsiteX3" fmla="*/ 78772 w 588644"/>
                  <a:gd name="connsiteY3" fmla="*/ 76009 h 77487"/>
                  <a:gd name="connsiteX4" fmla="*/ 123539 w 588644"/>
                  <a:gd name="connsiteY4" fmla="*/ 75533 h 77487"/>
                  <a:gd name="connsiteX5" fmla="*/ 174403 w 588644"/>
                  <a:gd name="connsiteY5" fmla="*/ 69152 h 77487"/>
                  <a:gd name="connsiteX6" fmla="*/ 290798 w 588644"/>
                  <a:gd name="connsiteY6" fmla="*/ 51245 h 77487"/>
                  <a:gd name="connsiteX7" fmla="*/ 501301 w 588644"/>
                  <a:gd name="connsiteY7" fmla="*/ 14383 h 77487"/>
                  <a:gd name="connsiteX8" fmla="*/ 565213 w 588644"/>
                  <a:gd name="connsiteY8" fmla="*/ 3905 h 77487"/>
                  <a:gd name="connsiteX9" fmla="*/ 582644 w 588644"/>
                  <a:gd name="connsiteY9" fmla="*/ 1143 h 77487"/>
                  <a:gd name="connsiteX10" fmla="*/ 588645 w 588644"/>
                  <a:gd name="connsiteY10" fmla="*/ 0 h 77487"/>
                  <a:gd name="connsiteX11" fmla="*/ 582549 w 588644"/>
                  <a:gd name="connsiteY11" fmla="*/ 762 h 77487"/>
                  <a:gd name="connsiteX12" fmla="*/ 565118 w 588644"/>
                  <a:gd name="connsiteY12" fmla="*/ 3143 h 77487"/>
                  <a:gd name="connsiteX13" fmla="*/ 501015 w 588644"/>
                  <a:gd name="connsiteY13" fmla="*/ 12668 h 77487"/>
                  <a:gd name="connsiteX14" fmla="*/ 290417 w 588644"/>
                  <a:gd name="connsiteY14" fmla="*/ 49054 h 77487"/>
                  <a:gd name="connsiteX15" fmla="*/ 174212 w 588644"/>
                  <a:gd name="connsiteY15" fmla="*/ 67056 h 77487"/>
                  <a:gd name="connsiteX16" fmla="*/ 123253 w 588644"/>
                  <a:gd name="connsiteY16" fmla="*/ 73628 h 77487"/>
                  <a:gd name="connsiteX17" fmla="*/ 18954 w 588644"/>
                  <a:gd name="connsiteY17" fmla="*/ 52007 h 77487"/>
                  <a:gd name="connsiteX18" fmla="*/ 4857 w 588644"/>
                  <a:gd name="connsiteY18" fmla="*/ 41529 h 77487"/>
                  <a:gd name="connsiteX19" fmla="*/ 0 w 588644"/>
                  <a:gd name="connsiteY19" fmla="*/ 37910 h 7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644" h="77487">
                    <a:moveTo>
                      <a:pt x="0" y="37910"/>
                    </a:moveTo>
                    <a:cubicBezTo>
                      <a:pt x="0" y="37910"/>
                      <a:pt x="1524" y="39433"/>
                      <a:pt x="4572" y="42005"/>
                    </a:cubicBezTo>
                    <a:cubicBezTo>
                      <a:pt x="8951" y="45982"/>
                      <a:pt x="13632" y="49612"/>
                      <a:pt x="18574" y="52864"/>
                    </a:cubicBezTo>
                    <a:cubicBezTo>
                      <a:pt x="36630" y="65034"/>
                      <a:pt x="57213" y="72947"/>
                      <a:pt x="78772" y="76009"/>
                    </a:cubicBezTo>
                    <a:cubicBezTo>
                      <a:pt x="93631" y="78129"/>
                      <a:pt x="108728" y="77968"/>
                      <a:pt x="123539" y="75533"/>
                    </a:cubicBezTo>
                    <a:cubicBezTo>
                      <a:pt x="139446" y="73724"/>
                      <a:pt x="156496" y="71533"/>
                      <a:pt x="174403" y="69152"/>
                    </a:cubicBezTo>
                    <a:cubicBezTo>
                      <a:pt x="210312" y="64294"/>
                      <a:pt x="249650" y="58198"/>
                      <a:pt x="290798" y="51245"/>
                    </a:cubicBezTo>
                    <a:lnTo>
                      <a:pt x="501301" y="14383"/>
                    </a:lnTo>
                    <a:lnTo>
                      <a:pt x="565213" y="3905"/>
                    </a:lnTo>
                    <a:lnTo>
                      <a:pt x="582644" y="1143"/>
                    </a:lnTo>
                    <a:lnTo>
                      <a:pt x="588645" y="0"/>
                    </a:lnTo>
                    <a:lnTo>
                      <a:pt x="582549" y="762"/>
                    </a:lnTo>
                    <a:lnTo>
                      <a:pt x="565118" y="3143"/>
                    </a:lnTo>
                    <a:cubicBezTo>
                      <a:pt x="549973" y="5239"/>
                      <a:pt x="528066" y="8573"/>
                      <a:pt x="501015" y="12668"/>
                    </a:cubicBezTo>
                    <a:cubicBezTo>
                      <a:pt x="447008" y="21336"/>
                      <a:pt x="372713" y="35052"/>
                      <a:pt x="290417" y="49054"/>
                    </a:cubicBezTo>
                    <a:cubicBezTo>
                      <a:pt x="249269" y="56007"/>
                      <a:pt x="210026" y="62103"/>
                      <a:pt x="174212" y="67056"/>
                    </a:cubicBezTo>
                    <a:cubicBezTo>
                      <a:pt x="156305" y="69437"/>
                      <a:pt x="139255" y="71723"/>
                      <a:pt x="123253" y="73628"/>
                    </a:cubicBezTo>
                    <a:cubicBezTo>
                      <a:pt x="87006" y="79716"/>
                      <a:pt x="49794" y="72002"/>
                      <a:pt x="18954" y="52007"/>
                    </a:cubicBezTo>
                    <a:cubicBezTo>
                      <a:pt x="14066" y="48777"/>
                      <a:pt x="9360" y="45279"/>
                      <a:pt x="4857" y="41529"/>
                    </a:cubicBezTo>
                    <a:cubicBezTo>
                      <a:pt x="1714" y="39148"/>
                      <a:pt x="0" y="37910"/>
                      <a:pt x="0" y="37910"/>
                    </a:cubicBezTo>
                    <a:close/>
                  </a:path>
                </a:pathLst>
              </a:custGeom>
              <a:solidFill>
                <a:srgbClr val="263238"/>
              </a:solidFill>
              <a:ln w="9525" cap="flat">
                <a:noFill/>
                <a:prstDash val="solid"/>
                <a:miter/>
              </a:ln>
            </p:spPr>
            <p:txBody>
              <a:bodyPr rtlCol="0" anchor="ctr"/>
              <a:lstStyle/>
              <a:p>
                <a:endParaRPr lang="zh-CN" altLang="en-US"/>
              </a:p>
            </p:txBody>
          </p:sp>
          <p:sp>
            <p:nvSpPr>
              <p:cNvPr id="84" name="任意多边形: 形状 83"/>
              <p:cNvSpPr/>
              <p:nvPr/>
            </p:nvSpPr>
            <p:spPr>
              <a:xfrm>
                <a:off x="7767732" y="2791205"/>
                <a:ext cx="77074" cy="181927"/>
              </a:xfrm>
              <a:custGeom>
                <a:avLst/>
                <a:gdLst>
                  <a:gd name="connsiteX0" fmla="*/ 68675 w 77074"/>
                  <a:gd name="connsiteY0" fmla="*/ 181928 h 181927"/>
                  <a:gd name="connsiteX1" fmla="*/ 69247 w 77074"/>
                  <a:gd name="connsiteY1" fmla="*/ 179737 h 181927"/>
                  <a:gd name="connsiteX2" fmla="*/ 70580 w 77074"/>
                  <a:gd name="connsiteY2" fmla="*/ 173546 h 181927"/>
                  <a:gd name="connsiteX3" fmla="*/ 74390 w 77074"/>
                  <a:gd name="connsiteY3" fmla="*/ 150495 h 181927"/>
                  <a:gd name="connsiteX4" fmla="*/ 72390 w 77074"/>
                  <a:gd name="connsiteY4" fmla="*/ 73819 h 181927"/>
                  <a:gd name="connsiteX5" fmla="*/ 29623 w 77074"/>
                  <a:gd name="connsiteY5" fmla="*/ 11144 h 181927"/>
                  <a:gd name="connsiteX6" fmla="*/ 8382 w 77074"/>
                  <a:gd name="connsiteY6" fmla="*/ 1619 h 181927"/>
                  <a:gd name="connsiteX7" fmla="*/ 0 w 77074"/>
                  <a:gd name="connsiteY7" fmla="*/ 0 h 181927"/>
                  <a:gd name="connsiteX8" fmla="*/ 28575 w 77074"/>
                  <a:gd name="connsiteY8" fmla="*/ 12478 h 181927"/>
                  <a:gd name="connsiteX9" fmla="*/ 70104 w 77074"/>
                  <a:gd name="connsiteY9" fmla="*/ 74390 h 181927"/>
                  <a:gd name="connsiteX10" fmla="*/ 72580 w 77074"/>
                  <a:gd name="connsiteY10" fmla="*/ 150590 h 181927"/>
                  <a:gd name="connsiteX11" fmla="*/ 69437 w 77074"/>
                  <a:gd name="connsiteY11" fmla="*/ 173641 h 181927"/>
                  <a:gd name="connsiteX12" fmla="*/ 68580 w 77074"/>
                  <a:gd name="connsiteY12" fmla="*/ 179927 h 181927"/>
                  <a:gd name="connsiteX13" fmla="*/ 68675 w 77074"/>
                  <a:gd name="connsiteY13" fmla="*/ 181928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74" h="181927">
                    <a:moveTo>
                      <a:pt x="68675" y="181928"/>
                    </a:moveTo>
                    <a:cubicBezTo>
                      <a:pt x="68975" y="181230"/>
                      <a:pt x="69168" y="180492"/>
                      <a:pt x="69247" y="179737"/>
                    </a:cubicBezTo>
                    <a:cubicBezTo>
                      <a:pt x="69247" y="177832"/>
                      <a:pt x="70104" y="175736"/>
                      <a:pt x="70580" y="173546"/>
                    </a:cubicBezTo>
                    <a:cubicBezTo>
                      <a:pt x="71628" y="168116"/>
                      <a:pt x="72962" y="160306"/>
                      <a:pt x="74390" y="150495"/>
                    </a:cubicBezTo>
                    <a:cubicBezTo>
                      <a:pt x="78550" y="125038"/>
                      <a:pt x="77871" y="99024"/>
                      <a:pt x="72390" y="73819"/>
                    </a:cubicBezTo>
                    <a:cubicBezTo>
                      <a:pt x="66256" y="48410"/>
                      <a:pt x="51045" y="26120"/>
                      <a:pt x="29623" y="11144"/>
                    </a:cubicBezTo>
                    <a:cubicBezTo>
                      <a:pt x="23114" y="6825"/>
                      <a:pt x="15937" y="3607"/>
                      <a:pt x="8382" y="1619"/>
                    </a:cubicBezTo>
                    <a:cubicBezTo>
                      <a:pt x="5642" y="830"/>
                      <a:pt x="2837" y="288"/>
                      <a:pt x="0" y="0"/>
                    </a:cubicBezTo>
                    <a:cubicBezTo>
                      <a:pt x="10187" y="2441"/>
                      <a:pt x="19861" y="6665"/>
                      <a:pt x="28575" y="12478"/>
                    </a:cubicBezTo>
                    <a:cubicBezTo>
                      <a:pt x="49339" y="27521"/>
                      <a:pt x="64063" y="49471"/>
                      <a:pt x="70104" y="74390"/>
                    </a:cubicBezTo>
                    <a:cubicBezTo>
                      <a:pt x="75542" y="99430"/>
                      <a:pt x="76381" y="125250"/>
                      <a:pt x="72580" y="150590"/>
                    </a:cubicBezTo>
                    <a:cubicBezTo>
                      <a:pt x="71438" y="160115"/>
                      <a:pt x="70295" y="168212"/>
                      <a:pt x="69437" y="173641"/>
                    </a:cubicBezTo>
                    <a:cubicBezTo>
                      <a:pt x="69437" y="175927"/>
                      <a:pt x="69151" y="178022"/>
                      <a:pt x="68580" y="179927"/>
                    </a:cubicBezTo>
                    <a:cubicBezTo>
                      <a:pt x="68530" y="180595"/>
                      <a:pt x="68562" y="181267"/>
                      <a:pt x="68675" y="181928"/>
                    </a:cubicBezTo>
                    <a:close/>
                  </a:path>
                </a:pathLst>
              </a:custGeom>
              <a:solidFill>
                <a:srgbClr val="263238"/>
              </a:solidFill>
              <a:ln w="9525" cap="flat">
                <a:noFill/>
                <a:prstDash val="solid"/>
                <a:miter/>
              </a:ln>
            </p:spPr>
            <p:txBody>
              <a:bodyPr rtlCol="0" anchor="ctr"/>
              <a:lstStyle/>
              <a:p>
                <a:endParaRPr lang="zh-CN" altLang="en-US"/>
              </a:p>
            </p:txBody>
          </p:sp>
          <p:sp>
            <p:nvSpPr>
              <p:cNvPr id="85" name="任意多边形: 形状 84"/>
              <p:cNvSpPr/>
              <p:nvPr/>
            </p:nvSpPr>
            <p:spPr>
              <a:xfrm>
                <a:off x="7259441" y="2885979"/>
                <a:ext cx="9562" cy="152495"/>
              </a:xfrm>
              <a:custGeom>
                <a:avLst/>
                <a:gdLst>
                  <a:gd name="connsiteX0" fmla="*/ 5372 w 9562"/>
                  <a:gd name="connsiteY0" fmla="*/ 152495 h 152495"/>
                  <a:gd name="connsiteX1" fmla="*/ 5372 w 9562"/>
                  <a:gd name="connsiteY1" fmla="*/ 146495 h 152495"/>
                  <a:gd name="connsiteX2" fmla="*/ 3848 w 9562"/>
                  <a:gd name="connsiteY2" fmla="*/ 130112 h 152495"/>
                  <a:gd name="connsiteX3" fmla="*/ 2228 w 9562"/>
                  <a:gd name="connsiteY3" fmla="*/ 76105 h 152495"/>
                  <a:gd name="connsiteX4" fmla="*/ 6515 w 9562"/>
                  <a:gd name="connsiteY4" fmla="*/ 22193 h 152495"/>
                  <a:gd name="connsiteX5" fmla="*/ 8896 w 9562"/>
                  <a:gd name="connsiteY5" fmla="*/ 6001 h 152495"/>
                  <a:gd name="connsiteX6" fmla="*/ 9563 w 9562"/>
                  <a:gd name="connsiteY6" fmla="*/ 0 h 152495"/>
                  <a:gd name="connsiteX7" fmla="*/ 8039 w 9562"/>
                  <a:gd name="connsiteY7" fmla="*/ 5810 h 152495"/>
                  <a:gd name="connsiteX8" fmla="*/ 5086 w 9562"/>
                  <a:gd name="connsiteY8" fmla="*/ 22003 h 152495"/>
                  <a:gd name="connsiteX9" fmla="*/ 2324 w 9562"/>
                  <a:gd name="connsiteY9" fmla="*/ 130302 h 152495"/>
                  <a:gd name="connsiteX10" fmla="*/ 4514 w 9562"/>
                  <a:gd name="connsiteY10" fmla="*/ 146590 h 152495"/>
                  <a:gd name="connsiteX11" fmla="*/ 5372 w 9562"/>
                  <a:gd name="connsiteY11" fmla="*/ 152495 h 15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62" h="152495">
                    <a:moveTo>
                      <a:pt x="5372" y="152495"/>
                    </a:moveTo>
                    <a:cubicBezTo>
                      <a:pt x="5522" y="150498"/>
                      <a:pt x="5522" y="148492"/>
                      <a:pt x="5372" y="146495"/>
                    </a:cubicBezTo>
                    <a:lnTo>
                      <a:pt x="3848" y="130112"/>
                    </a:lnTo>
                    <a:cubicBezTo>
                      <a:pt x="2378" y="112149"/>
                      <a:pt x="1838" y="94123"/>
                      <a:pt x="2228" y="76105"/>
                    </a:cubicBezTo>
                    <a:cubicBezTo>
                      <a:pt x="2738" y="58073"/>
                      <a:pt x="4168" y="40079"/>
                      <a:pt x="6515" y="22193"/>
                    </a:cubicBezTo>
                    <a:cubicBezTo>
                      <a:pt x="7372" y="16383"/>
                      <a:pt x="8134" y="11049"/>
                      <a:pt x="8896" y="6001"/>
                    </a:cubicBezTo>
                    <a:cubicBezTo>
                      <a:pt x="9274" y="4021"/>
                      <a:pt x="9497" y="2015"/>
                      <a:pt x="9563" y="0"/>
                    </a:cubicBezTo>
                    <a:cubicBezTo>
                      <a:pt x="8927" y="1901"/>
                      <a:pt x="8418" y="3842"/>
                      <a:pt x="8039" y="5810"/>
                    </a:cubicBezTo>
                    <a:cubicBezTo>
                      <a:pt x="7181" y="9620"/>
                      <a:pt x="6134" y="15335"/>
                      <a:pt x="5086" y="22003"/>
                    </a:cubicBezTo>
                    <a:cubicBezTo>
                      <a:pt x="-592" y="57824"/>
                      <a:pt x="-1520" y="94238"/>
                      <a:pt x="2324" y="130302"/>
                    </a:cubicBezTo>
                    <a:cubicBezTo>
                      <a:pt x="3086" y="137160"/>
                      <a:pt x="3848" y="142780"/>
                      <a:pt x="4514" y="146590"/>
                    </a:cubicBezTo>
                    <a:cubicBezTo>
                      <a:pt x="4602" y="148582"/>
                      <a:pt x="4889" y="150561"/>
                      <a:pt x="5372" y="152495"/>
                    </a:cubicBezTo>
                    <a:close/>
                  </a:path>
                </a:pathLst>
              </a:custGeom>
              <a:solidFill>
                <a:srgbClr val="263238"/>
              </a:solidFill>
              <a:ln w="9525" cap="flat">
                <a:noFill/>
                <a:prstDash val="solid"/>
                <a:miter/>
              </a:ln>
            </p:spPr>
            <p:txBody>
              <a:bodyPr rtlCol="0" anchor="ctr"/>
              <a:lstStyle/>
              <a:p>
                <a:endParaRPr lang="zh-CN" altLang="en-US"/>
              </a:p>
            </p:txBody>
          </p:sp>
          <p:sp>
            <p:nvSpPr>
              <p:cNvPr id="86" name="任意多边形: 形状 85"/>
              <p:cNvSpPr/>
              <p:nvPr/>
            </p:nvSpPr>
            <p:spPr>
              <a:xfrm>
                <a:off x="6725864" y="2381006"/>
                <a:ext cx="240346" cy="254180"/>
              </a:xfrm>
              <a:custGeom>
                <a:avLst/>
                <a:gdLst>
                  <a:gd name="connsiteX0" fmla="*/ 222338 w 240346"/>
                  <a:gd name="connsiteY0" fmla="*/ 85969 h 254180"/>
                  <a:gd name="connsiteX1" fmla="*/ 219861 w 240346"/>
                  <a:gd name="connsiteY1" fmla="*/ 31295 h 254180"/>
                  <a:gd name="connsiteX2" fmla="*/ 214324 w 240346"/>
                  <a:gd name="connsiteY2" fmla="*/ 24513 h 254180"/>
                  <a:gd name="connsiteX3" fmla="*/ 212908 w 240346"/>
                  <a:gd name="connsiteY3" fmla="*/ 24532 h 254180"/>
                  <a:gd name="connsiteX4" fmla="*/ 188428 w 240346"/>
                  <a:gd name="connsiteY4" fmla="*/ 45868 h 254180"/>
                  <a:gd name="connsiteX5" fmla="*/ 185666 w 240346"/>
                  <a:gd name="connsiteY5" fmla="*/ 76634 h 254180"/>
                  <a:gd name="connsiteX6" fmla="*/ 185666 w 240346"/>
                  <a:gd name="connsiteY6" fmla="*/ 107019 h 254180"/>
                  <a:gd name="connsiteX7" fmla="*/ 83939 w 240346"/>
                  <a:gd name="connsiteY7" fmla="*/ 1196 h 254180"/>
                  <a:gd name="connsiteX8" fmla="*/ 68031 w 240346"/>
                  <a:gd name="connsiteY8" fmla="*/ 6714 h 254180"/>
                  <a:gd name="connsiteX9" fmla="*/ 67937 w 240346"/>
                  <a:gd name="connsiteY9" fmla="*/ 6911 h 254180"/>
                  <a:gd name="connsiteX10" fmla="*/ 71081 w 240346"/>
                  <a:gd name="connsiteY10" fmla="*/ 23770 h 254180"/>
                  <a:gd name="connsiteX11" fmla="*/ 118706 w 240346"/>
                  <a:gd name="connsiteY11" fmla="*/ 91969 h 254180"/>
                  <a:gd name="connsiteX12" fmla="*/ 33552 w 240346"/>
                  <a:gd name="connsiteY12" fmla="*/ 7387 h 254180"/>
                  <a:gd name="connsiteX13" fmla="*/ 22979 w 240346"/>
                  <a:gd name="connsiteY13" fmla="*/ 32629 h 254180"/>
                  <a:gd name="connsiteX14" fmla="*/ 92131 w 240346"/>
                  <a:gd name="connsiteY14" fmla="*/ 118354 h 254180"/>
                  <a:gd name="connsiteX15" fmla="*/ 11359 w 240346"/>
                  <a:gd name="connsiteY15" fmla="*/ 53869 h 254180"/>
                  <a:gd name="connsiteX16" fmla="*/ 7263 w 240346"/>
                  <a:gd name="connsiteY16" fmla="*/ 74539 h 254180"/>
                  <a:gd name="connsiteX17" fmla="*/ 64413 w 240346"/>
                  <a:gd name="connsiteY17" fmla="*/ 138451 h 254180"/>
                  <a:gd name="connsiteX18" fmla="*/ 5930 w 240346"/>
                  <a:gd name="connsiteY18" fmla="*/ 100351 h 254180"/>
                  <a:gd name="connsiteX19" fmla="*/ 5453 w 240346"/>
                  <a:gd name="connsiteY19" fmla="*/ 123307 h 254180"/>
                  <a:gd name="connsiteX20" fmla="*/ 132707 w 240346"/>
                  <a:gd name="connsiteY20" fmla="*/ 254180 h 254180"/>
                  <a:gd name="connsiteX21" fmla="*/ 238625 w 240346"/>
                  <a:gd name="connsiteY21" fmla="*/ 201031 h 254180"/>
                  <a:gd name="connsiteX22" fmla="*/ 238625 w 240346"/>
                  <a:gd name="connsiteY22" fmla="*/ 201031 h 254180"/>
                  <a:gd name="connsiteX23" fmla="*/ 237006 w 240346"/>
                  <a:gd name="connsiteY23" fmla="*/ 156263 h 254180"/>
                  <a:gd name="connsiteX24" fmla="*/ 222337 w 240346"/>
                  <a:gd name="connsiteY24" fmla="*/ 85969 h 25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346" h="254180">
                    <a:moveTo>
                      <a:pt x="222338" y="85969"/>
                    </a:moveTo>
                    <a:cubicBezTo>
                      <a:pt x="219685" y="67873"/>
                      <a:pt x="218856" y="49557"/>
                      <a:pt x="219861" y="31295"/>
                    </a:cubicBezTo>
                    <a:cubicBezTo>
                      <a:pt x="220205" y="27893"/>
                      <a:pt x="217726" y="24856"/>
                      <a:pt x="214324" y="24513"/>
                    </a:cubicBezTo>
                    <a:cubicBezTo>
                      <a:pt x="213852" y="24465"/>
                      <a:pt x="213377" y="24472"/>
                      <a:pt x="212908" y="24532"/>
                    </a:cubicBezTo>
                    <a:cubicBezTo>
                      <a:pt x="201197" y="26068"/>
                      <a:pt x="191549" y="34477"/>
                      <a:pt x="188428" y="45868"/>
                    </a:cubicBezTo>
                    <a:cubicBezTo>
                      <a:pt x="185489" y="55841"/>
                      <a:pt x="184550" y="66297"/>
                      <a:pt x="185666" y="76634"/>
                    </a:cubicBezTo>
                    <a:cubicBezTo>
                      <a:pt x="185666" y="93589"/>
                      <a:pt x="185666" y="107019"/>
                      <a:pt x="185666" y="107019"/>
                    </a:cubicBezTo>
                    <a:cubicBezTo>
                      <a:pt x="185666" y="107019"/>
                      <a:pt x="101084" y="5768"/>
                      <a:pt x="83939" y="1196"/>
                    </a:cubicBezTo>
                    <a:cubicBezTo>
                      <a:pt x="78023" y="-1673"/>
                      <a:pt x="70900" y="797"/>
                      <a:pt x="68031" y="6714"/>
                    </a:cubicBezTo>
                    <a:cubicBezTo>
                      <a:pt x="67999" y="6779"/>
                      <a:pt x="67968" y="6845"/>
                      <a:pt x="67937" y="6911"/>
                    </a:cubicBezTo>
                    <a:cubicBezTo>
                      <a:pt x="64794" y="11959"/>
                      <a:pt x="71081" y="23770"/>
                      <a:pt x="71081" y="23770"/>
                    </a:cubicBezTo>
                    <a:lnTo>
                      <a:pt x="118706" y="91969"/>
                    </a:lnTo>
                    <a:cubicBezTo>
                      <a:pt x="118706" y="91969"/>
                      <a:pt x="46601" y="7197"/>
                      <a:pt x="33552" y="7387"/>
                    </a:cubicBezTo>
                    <a:cubicBezTo>
                      <a:pt x="20503" y="7578"/>
                      <a:pt x="14502" y="16912"/>
                      <a:pt x="22979" y="32629"/>
                    </a:cubicBezTo>
                    <a:cubicBezTo>
                      <a:pt x="29171" y="44154"/>
                      <a:pt x="92131" y="118354"/>
                      <a:pt x="92131" y="118354"/>
                    </a:cubicBezTo>
                    <a:cubicBezTo>
                      <a:pt x="92131" y="118354"/>
                      <a:pt x="24789" y="53393"/>
                      <a:pt x="11359" y="53869"/>
                    </a:cubicBezTo>
                    <a:cubicBezTo>
                      <a:pt x="-2071" y="54346"/>
                      <a:pt x="214" y="68633"/>
                      <a:pt x="7263" y="74539"/>
                    </a:cubicBezTo>
                    <a:cubicBezTo>
                      <a:pt x="14312" y="80444"/>
                      <a:pt x="64413" y="138451"/>
                      <a:pt x="64413" y="138451"/>
                    </a:cubicBezTo>
                    <a:cubicBezTo>
                      <a:pt x="64413" y="138451"/>
                      <a:pt x="15740" y="97303"/>
                      <a:pt x="5930" y="100351"/>
                    </a:cubicBezTo>
                    <a:cubicBezTo>
                      <a:pt x="-3881" y="103399"/>
                      <a:pt x="310" y="114448"/>
                      <a:pt x="5453" y="123307"/>
                    </a:cubicBezTo>
                    <a:cubicBezTo>
                      <a:pt x="10597" y="132165"/>
                      <a:pt x="132707" y="254180"/>
                      <a:pt x="132707" y="254180"/>
                    </a:cubicBezTo>
                    <a:lnTo>
                      <a:pt x="238625" y="201031"/>
                    </a:lnTo>
                    <a:lnTo>
                      <a:pt x="238625" y="201031"/>
                    </a:lnTo>
                    <a:cubicBezTo>
                      <a:pt x="241377" y="186170"/>
                      <a:pt x="240825" y="170886"/>
                      <a:pt x="237006" y="156263"/>
                    </a:cubicBezTo>
                    <a:cubicBezTo>
                      <a:pt x="230608" y="133172"/>
                      <a:pt x="225709" y="109691"/>
                      <a:pt x="222337" y="85969"/>
                    </a:cubicBezTo>
                    <a:close/>
                  </a:path>
                </a:pathLst>
              </a:custGeom>
              <a:solidFill>
                <a:srgbClr val="FFD3C1"/>
              </a:solidFill>
              <a:ln w="9525" cap="flat">
                <a:noFill/>
                <a:prstDash val="solid"/>
                <a:miter/>
              </a:ln>
            </p:spPr>
            <p:txBody>
              <a:bodyPr rtlCol="0" anchor="ctr"/>
              <a:lstStyle/>
              <a:p>
                <a:endParaRPr lang="zh-CN" altLang="en-US"/>
              </a:p>
            </p:txBody>
          </p:sp>
        </p:grpSp>
        <p:grpSp>
          <p:nvGrpSpPr>
            <p:cNvPr id="10" name="图形 36"/>
            <p:cNvGrpSpPr/>
            <p:nvPr/>
          </p:nvGrpSpPr>
          <p:grpSpPr>
            <a:xfrm>
              <a:off x="5295519" y="2522020"/>
              <a:ext cx="1437797" cy="1148056"/>
              <a:chOff x="5295519" y="2522020"/>
              <a:chExt cx="1437797" cy="1148056"/>
            </a:xfrm>
          </p:grpSpPr>
          <p:sp>
            <p:nvSpPr>
              <p:cNvPr id="29" name="任意多边形: 形状 28"/>
              <p:cNvSpPr/>
              <p:nvPr/>
            </p:nvSpPr>
            <p:spPr>
              <a:xfrm>
                <a:off x="5295899" y="2522020"/>
                <a:ext cx="1437417" cy="1148056"/>
              </a:xfrm>
              <a:custGeom>
                <a:avLst/>
                <a:gdLst>
                  <a:gd name="connsiteX0" fmla="*/ 97060 w 1437417"/>
                  <a:gd name="connsiteY0" fmla="*/ 1148057 h 1148056"/>
                  <a:gd name="connsiteX1" fmla="*/ 0 w 1437417"/>
                  <a:gd name="connsiteY1" fmla="*/ 1050616 h 1148056"/>
                  <a:gd name="connsiteX2" fmla="*/ 0 w 1437417"/>
                  <a:gd name="connsiteY2" fmla="*/ 203463 h 1148056"/>
                  <a:gd name="connsiteX3" fmla="*/ 83344 w 1437417"/>
                  <a:gd name="connsiteY3" fmla="*/ 125453 h 1148056"/>
                  <a:gd name="connsiteX4" fmla="*/ 162973 w 1437417"/>
                  <a:gd name="connsiteY4" fmla="*/ 125453 h 1148056"/>
                  <a:gd name="connsiteX5" fmla="*/ 239173 w 1437417"/>
                  <a:gd name="connsiteY5" fmla="*/ 80114 h 1148056"/>
                  <a:gd name="connsiteX6" fmla="*/ 256222 w 1437417"/>
                  <a:gd name="connsiteY6" fmla="*/ 45348 h 1148056"/>
                  <a:gd name="connsiteX7" fmla="*/ 331946 w 1437417"/>
                  <a:gd name="connsiteY7" fmla="*/ 9 h 1148056"/>
                  <a:gd name="connsiteX8" fmla="*/ 709993 w 1437417"/>
                  <a:gd name="connsiteY8" fmla="*/ 9 h 1148056"/>
                  <a:gd name="connsiteX9" fmla="*/ 781812 w 1437417"/>
                  <a:gd name="connsiteY9" fmla="*/ 38109 h 1148056"/>
                  <a:gd name="connsiteX10" fmla="*/ 800386 w 1437417"/>
                  <a:gd name="connsiteY10" fmla="*/ 67541 h 1148056"/>
                  <a:gd name="connsiteX11" fmla="*/ 872109 w 1437417"/>
                  <a:gd name="connsiteY11" fmla="*/ 105641 h 1148056"/>
                  <a:gd name="connsiteX12" fmla="*/ 1354074 w 1437417"/>
                  <a:gd name="connsiteY12" fmla="*/ 105641 h 1148056"/>
                  <a:gd name="connsiteX13" fmla="*/ 1437418 w 1437417"/>
                  <a:gd name="connsiteY13" fmla="*/ 183746 h 1148056"/>
                  <a:gd name="connsiteX14" fmla="*/ 1437418 w 1437417"/>
                  <a:gd name="connsiteY14" fmla="*/ 1050521 h 1148056"/>
                  <a:gd name="connsiteX15" fmla="*/ 1339977 w 1437417"/>
                  <a:gd name="connsiteY15" fmla="*/ 1147962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7417" h="1148056">
                    <a:moveTo>
                      <a:pt x="97060" y="1148057"/>
                    </a:moveTo>
                    <a:cubicBezTo>
                      <a:pt x="43394" y="1147847"/>
                      <a:pt x="0" y="1104283"/>
                      <a:pt x="0" y="1050616"/>
                    </a:cubicBezTo>
                    <a:lnTo>
                      <a:pt x="0" y="203463"/>
                    </a:lnTo>
                    <a:cubicBezTo>
                      <a:pt x="1552" y="158942"/>
                      <a:pt x="38818" y="124061"/>
                      <a:pt x="83344" y="125453"/>
                    </a:cubicBezTo>
                    <a:lnTo>
                      <a:pt x="162973" y="125453"/>
                    </a:lnTo>
                    <a:cubicBezTo>
                      <a:pt x="194935" y="126089"/>
                      <a:pt x="224483" y="108508"/>
                      <a:pt x="239173" y="80114"/>
                    </a:cubicBezTo>
                    <a:lnTo>
                      <a:pt x="256222" y="45348"/>
                    </a:lnTo>
                    <a:cubicBezTo>
                      <a:pt x="270836" y="17109"/>
                      <a:pt x="300154" y="-445"/>
                      <a:pt x="331946" y="9"/>
                    </a:cubicBezTo>
                    <a:lnTo>
                      <a:pt x="709993" y="9"/>
                    </a:lnTo>
                    <a:cubicBezTo>
                      <a:pt x="738863" y="-366"/>
                      <a:pt x="765933" y="13995"/>
                      <a:pt x="781812" y="38109"/>
                    </a:cubicBezTo>
                    <a:lnTo>
                      <a:pt x="800386" y="67541"/>
                    </a:lnTo>
                    <a:cubicBezTo>
                      <a:pt x="816234" y="91639"/>
                      <a:pt x="843269" y="106000"/>
                      <a:pt x="872109" y="105641"/>
                    </a:cubicBezTo>
                    <a:lnTo>
                      <a:pt x="1354074" y="105641"/>
                    </a:lnTo>
                    <a:cubicBezTo>
                      <a:pt x="1398656" y="104197"/>
                      <a:pt x="1435969" y="139164"/>
                      <a:pt x="1437418" y="183746"/>
                    </a:cubicBezTo>
                    <a:lnTo>
                      <a:pt x="1437418" y="1050521"/>
                    </a:lnTo>
                    <a:cubicBezTo>
                      <a:pt x="1437418" y="1104336"/>
                      <a:pt x="1393792" y="1147962"/>
                      <a:pt x="1339977" y="1147962"/>
                    </a:cubicBezTo>
                    <a:close/>
                  </a:path>
                </a:pathLst>
              </a:custGeom>
              <a:solidFill>
                <a:srgbClr val="C53F3F"/>
              </a:solidFill>
              <a:ln w="9525" cap="flat">
                <a:noFill/>
                <a:prstDash val="solid"/>
                <a:miter/>
              </a:ln>
            </p:spPr>
            <p:txBody>
              <a:bodyPr rtlCol="0" anchor="ctr"/>
              <a:lstStyle/>
              <a:p>
                <a:endParaRPr lang="zh-CN" altLang="en-US"/>
              </a:p>
            </p:txBody>
          </p:sp>
          <p:sp>
            <p:nvSpPr>
              <p:cNvPr id="30" name="任意多边形: 形状 29"/>
              <p:cNvSpPr/>
              <p:nvPr/>
            </p:nvSpPr>
            <p:spPr>
              <a:xfrm>
                <a:off x="5295899" y="2522020"/>
                <a:ext cx="1437417" cy="1148056"/>
              </a:xfrm>
              <a:custGeom>
                <a:avLst/>
                <a:gdLst>
                  <a:gd name="connsiteX0" fmla="*/ 97060 w 1437417"/>
                  <a:gd name="connsiteY0" fmla="*/ 1148057 h 1148056"/>
                  <a:gd name="connsiteX1" fmla="*/ 0 w 1437417"/>
                  <a:gd name="connsiteY1" fmla="*/ 1050616 h 1148056"/>
                  <a:gd name="connsiteX2" fmla="*/ 0 w 1437417"/>
                  <a:gd name="connsiteY2" fmla="*/ 203463 h 1148056"/>
                  <a:gd name="connsiteX3" fmla="*/ 83344 w 1437417"/>
                  <a:gd name="connsiteY3" fmla="*/ 125453 h 1148056"/>
                  <a:gd name="connsiteX4" fmla="*/ 162973 w 1437417"/>
                  <a:gd name="connsiteY4" fmla="*/ 125453 h 1148056"/>
                  <a:gd name="connsiteX5" fmla="*/ 239173 w 1437417"/>
                  <a:gd name="connsiteY5" fmla="*/ 80114 h 1148056"/>
                  <a:gd name="connsiteX6" fmla="*/ 256222 w 1437417"/>
                  <a:gd name="connsiteY6" fmla="*/ 45348 h 1148056"/>
                  <a:gd name="connsiteX7" fmla="*/ 331946 w 1437417"/>
                  <a:gd name="connsiteY7" fmla="*/ 9 h 1148056"/>
                  <a:gd name="connsiteX8" fmla="*/ 709993 w 1437417"/>
                  <a:gd name="connsiteY8" fmla="*/ 9 h 1148056"/>
                  <a:gd name="connsiteX9" fmla="*/ 781812 w 1437417"/>
                  <a:gd name="connsiteY9" fmla="*/ 38109 h 1148056"/>
                  <a:gd name="connsiteX10" fmla="*/ 800386 w 1437417"/>
                  <a:gd name="connsiteY10" fmla="*/ 67541 h 1148056"/>
                  <a:gd name="connsiteX11" fmla="*/ 872109 w 1437417"/>
                  <a:gd name="connsiteY11" fmla="*/ 105641 h 1148056"/>
                  <a:gd name="connsiteX12" fmla="*/ 1354074 w 1437417"/>
                  <a:gd name="connsiteY12" fmla="*/ 105641 h 1148056"/>
                  <a:gd name="connsiteX13" fmla="*/ 1437418 w 1437417"/>
                  <a:gd name="connsiteY13" fmla="*/ 183746 h 1148056"/>
                  <a:gd name="connsiteX14" fmla="*/ 1437418 w 1437417"/>
                  <a:gd name="connsiteY14" fmla="*/ 1050521 h 1148056"/>
                  <a:gd name="connsiteX15" fmla="*/ 1339977 w 1437417"/>
                  <a:gd name="connsiteY15" fmla="*/ 1147962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7417" h="1148056">
                    <a:moveTo>
                      <a:pt x="97060" y="1148057"/>
                    </a:moveTo>
                    <a:cubicBezTo>
                      <a:pt x="43394" y="1147847"/>
                      <a:pt x="0" y="1104283"/>
                      <a:pt x="0" y="1050616"/>
                    </a:cubicBezTo>
                    <a:lnTo>
                      <a:pt x="0" y="203463"/>
                    </a:lnTo>
                    <a:cubicBezTo>
                      <a:pt x="1552" y="158942"/>
                      <a:pt x="38818" y="124061"/>
                      <a:pt x="83344" y="125453"/>
                    </a:cubicBezTo>
                    <a:lnTo>
                      <a:pt x="162973" y="125453"/>
                    </a:lnTo>
                    <a:cubicBezTo>
                      <a:pt x="194935" y="126089"/>
                      <a:pt x="224483" y="108508"/>
                      <a:pt x="239173" y="80114"/>
                    </a:cubicBezTo>
                    <a:lnTo>
                      <a:pt x="256222" y="45348"/>
                    </a:lnTo>
                    <a:cubicBezTo>
                      <a:pt x="270836" y="17109"/>
                      <a:pt x="300154" y="-445"/>
                      <a:pt x="331946" y="9"/>
                    </a:cubicBezTo>
                    <a:lnTo>
                      <a:pt x="709993" y="9"/>
                    </a:lnTo>
                    <a:cubicBezTo>
                      <a:pt x="738863" y="-366"/>
                      <a:pt x="765933" y="13995"/>
                      <a:pt x="781812" y="38109"/>
                    </a:cubicBezTo>
                    <a:lnTo>
                      <a:pt x="800386" y="67541"/>
                    </a:lnTo>
                    <a:cubicBezTo>
                      <a:pt x="816234" y="91639"/>
                      <a:pt x="843269" y="106000"/>
                      <a:pt x="872109" y="105641"/>
                    </a:cubicBezTo>
                    <a:lnTo>
                      <a:pt x="1354074" y="105641"/>
                    </a:lnTo>
                    <a:cubicBezTo>
                      <a:pt x="1398656" y="104197"/>
                      <a:pt x="1435969" y="139164"/>
                      <a:pt x="1437418" y="183746"/>
                    </a:cubicBezTo>
                    <a:lnTo>
                      <a:pt x="1437418" y="1050521"/>
                    </a:lnTo>
                    <a:cubicBezTo>
                      <a:pt x="1437418" y="1104336"/>
                      <a:pt x="1393792" y="1147962"/>
                      <a:pt x="1339977" y="1147962"/>
                    </a:cubicBezTo>
                    <a:close/>
                  </a:path>
                </a:pathLst>
              </a:custGeom>
              <a:solidFill>
                <a:srgbClr val="000000"/>
              </a:solidFill>
              <a:ln w="9525" cap="flat">
                <a:noFill/>
                <a:prstDash val="solid"/>
                <a:miter/>
              </a:ln>
            </p:spPr>
            <p:txBody>
              <a:bodyPr rtlCol="0" anchor="ctr"/>
              <a:lstStyle/>
              <a:p>
                <a:endParaRPr lang="zh-CN" altLang="en-US"/>
              </a:p>
            </p:txBody>
          </p:sp>
          <p:sp>
            <p:nvSpPr>
              <p:cNvPr id="31" name="任意多边形: 形状 30"/>
              <p:cNvSpPr/>
              <p:nvPr/>
            </p:nvSpPr>
            <p:spPr>
              <a:xfrm>
                <a:off x="5295519" y="2522020"/>
                <a:ext cx="1436941" cy="1148056"/>
              </a:xfrm>
              <a:custGeom>
                <a:avLst/>
                <a:gdLst>
                  <a:gd name="connsiteX0" fmla="*/ 824103 w 1436941"/>
                  <a:gd name="connsiteY0" fmla="*/ 106117 h 1148056"/>
                  <a:gd name="connsiteX1" fmla="*/ 517398 w 1436941"/>
                  <a:gd name="connsiteY1" fmla="*/ 105450 h 1148056"/>
                  <a:gd name="connsiteX2" fmla="*/ 490061 w 1436941"/>
                  <a:gd name="connsiteY2" fmla="*/ 54206 h 1148056"/>
                  <a:gd name="connsiteX3" fmla="*/ 396335 w 1436941"/>
                  <a:gd name="connsiteY3" fmla="*/ 9 h 1148056"/>
                  <a:gd name="connsiteX4" fmla="*/ 96583 w 1436941"/>
                  <a:gd name="connsiteY4" fmla="*/ 9 h 1148056"/>
                  <a:gd name="connsiteX5" fmla="*/ 0 w 1436941"/>
                  <a:gd name="connsiteY5" fmla="*/ 90496 h 1148056"/>
                  <a:gd name="connsiteX6" fmla="*/ 0 w 1436941"/>
                  <a:gd name="connsiteY6" fmla="*/ 1045282 h 1148056"/>
                  <a:gd name="connsiteX7" fmla="*/ 109728 w 1436941"/>
                  <a:gd name="connsiteY7" fmla="*/ 1148057 h 1148056"/>
                  <a:gd name="connsiteX8" fmla="*/ 1327213 w 1436941"/>
                  <a:gd name="connsiteY8" fmla="*/ 1148057 h 1148056"/>
                  <a:gd name="connsiteX9" fmla="*/ 1436942 w 1436941"/>
                  <a:gd name="connsiteY9" fmla="*/ 1045282 h 1148056"/>
                  <a:gd name="connsiteX10" fmla="*/ 1436942 w 1436941"/>
                  <a:gd name="connsiteY10" fmla="*/ 176316 h 1148056"/>
                  <a:gd name="connsiteX11" fmla="*/ 1366742 w 1436941"/>
                  <a:gd name="connsiteY11" fmla="*/ 106117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6941" h="1148056">
                    <a:moveTo>
                      <a:pt x="824103" y="106117"/>
                    </a:moveTo>
                    <a:lnTo>
                      <a:pt x="517398" y="105450"/>
                    </a:lnTo>
                    <a:lnTo>
                      <a:pt x="490061" y="54206"/>
                    </a:lnTo>
                    <a:cubicBezTo>
                      <a:pt x="471125" y="20316"/>
                      <a:pt x="435153" y="-485"/>
                      <a:pt x="396335" y="9"/>
                    </a:cubicBezTo>
                    <a:lnTo>
                      <a:pt x="96583" y="9"/>
                    </a:lnTo>
                    <a:cubicBezTo>
                      <a:pt x="43243" y="9"/>
                      <a:pt x="0" y="40490"/>
                      <a:pt x="0" y="90496"/>
                    </a:cubicBezTo>
                    <a:lnTo>
                      <a:pt x="0" y="1045282"/>
                    </a:lnTo>
                    <a:cubicBezTo>
                      <a:pt x="0" y="1102432"/>
                      <a:pt x="49149" y="1148057"/>
                      <a:pt x="109728" y="1148057"/>
                    </a:cubicBezTo>
                    <a:lnTo>
                      <a:pt x="1327213" y="1148057"/>
                    </a:lnTo>
                    <a:cubicBezTo>
                      <a:pt x="1387888" y="1148057"/>
                      <a:pt x="1436942" y="1102051"/>
                      <a:pt x="1436942" y="1045282"/>
                    </a:cubicBezTo>
                    <a:lnTo>
                      <a:pt x="1436942" y="176316"/>
                    </a:lnTo>
                    <a:cubicBezTo>
                      <a:pt x="1436942" y="137546"/>
                      <a:pt x="1405512" y="106117"/>
                      <a:pt x="1366742" y="106117"/>
                    </a:cubicBezTo>
                    <a:close/>
                  </a:path>
                </a:pathLst>
              </a:custGeom>
              <a:solidFill>
                <a:srgbClr val="C53F3F"/>
              </a:solidFill>
              <a:ln w="9525" cap="flat">
                <a:noFill/>
                <a:prstDash val="solid"/>
                <a:miter/>
              </a:ln>
            </p:spPr>
            <p:txBody>
              <a:bodyPr rtlCol="0" anchor="ctr"/>
              <a:lstStyle/>
              <a:p>
                <a:endParaRPr lang="zh-CN" altLang="en-US"/>
              </a:p>
            </p:txBody>
          </p:sp>
          <p:sp>
            <p:nvSpPr>
              <p:cNvPr id="32" name="任意多边形: 形状 31"/>
              <p:cNvSpPr/>
              <p:nvPr/>
            </p:nvSpPr>
            <p:spPr>
              <a:xfrm>
                <a:off x="5669280" y="2874395"/>
                <a:ext cx="760214" cy="477456"/>
              </a:xfrm>
              <a:custGeom>
                <a:avLst/>
                <a:gdLst>
                  <a:gd name="connsiteX0" fmla="*/ 604933 w 760214"/>
                  <a:gd name="connsiteY0" fmla="*/ 477262 h 477456"/>
                  <a:gd name="connsiteX1" fmla="*/ 469201 w 760214"/>
                  <a:gd name="connsiteY1" fmla="*/ 477262 h 477456"/>
                  <a:gd name="connsiteX2" fmla="*/ 459676 w 760214"/>
                  <a:gd name="connsiteY2" fmla="*/ 467737 h 477456"/>
                  <a:gd name="connsiteX3" fmla="*/ 469201 w 760214"/>
                  <a:gd name="connsiteY3" fmla="*/ 458212 h 477456"/>
                  <a:gd name="connsiteX4" fmla="*/ 604933 w 760214"/>
                  <a:gd name="connsiteY4" fmla="*/ 458212 h 477456"/>
                  <a:gd name="connsiteX5" fmla="*/ 740168 w 760214"/>
                  <a:gd name="connsiteY5" fmla="*/ 323509 h 477456"/>
                  <a:gd name="connsiteX6" fmla="*/ 612362 w 760214"/>
                  <a:gd name="connsiteY6" fmla="*/ 188464 h 477456"/>
                  <a:gd name="connsiteX7" fmla="*/ 603599 w 760214"/>
                  <a:gd name="connsiteY7" fmla="*/ 181320 h 477456"/>
                  <a:gd name="connsiteX8" fmla="*/ 340780 w 760214"/>
                  <a:gd name="connsiteY8" fmla="*/ 26619 h 477456"/>
                  <a:gd name="connsiteX9" fmla="*/ 226695 w 760214"/>
                  <a:gd name="connsiteY9" fmla="*/ 100357 h 477456"/>
                  <a:gd name="connsiteX10" fmla="*/ 218027 w 760214"/>
                  <a:gd name="connsiteY10" fmla="*/ 103882 h 477456"/>
                  <a:gd name="connsiteX11" fmla="*/ 197453 w 760214"/>
                  <a:gd name="connsiteY11" fmla="*/ 102548 h 477456"/>
                  <a:gd name="connsiteX12" fmla="*/ 23784 w 760214"/>
                  <a:gd name="connsiteY12" fmla="*/ 284448 h 477456"/>
                  <a:gd name="connsiteX13" fmla="*/ 197453 w 760214"/>
                  <a:gd name="connsiteY13" fmla="*/ 458116 h 477456"/>
                  <a:gd name="connsiteX14" fmla="*/ 307467 w 760214"/>
                  <a:gd name="connsiteY14" fmla="*/ 458116 h 477456"/>
                  <a:gd name="connsiteX15" fmla="*/ 316992 w 760214"/>
                  <a:gd name="connsiteY15" fmla="*/ 467641 h 477456"/>
                  <a:gd name="connsiteX16" fmla="*/ 307467 w 760214"/>
                  <a:gd name="connsiteY16" fmla="*/ 477166 h 477456"/>
                  <a:gd name="connsiteX17" fmla="*/ 196977 w 760214"/>
                  <a:gd name="connsiteY17" fmla="*/ 477166 h 477456"/>
                  <a:gd name="connsiteX18" fmla="*/ 0 w 760214"/>
                  <a:gd name="connsiteY18" fmla="*/ 280189 h 477456"/>
                  <a:gd name="connsiteX19" fmla="*/ 196977 w 760214"/>
                  <a:gd name="connsiteY19" fmla="*/ 83212 h 477456"/>
                  <a:gd name="connsiteX20" fmla="*/ 214503 w 760214"/>
                  <a:gd name="connsiteY20" fmla="*/ 84165 h 477456"/>
                  <a:gd name="connsiteX21" fmla="*/ 545377 w 760214"/>
                  <a:gd name="connsiteY21" fmla="*/ 54745 h 477456"/>
                  <a:gd name="connsiteX22" fmla="*/ 620363 w 760214"/>
                  <a:gd name="connsiteY22" fmla="*/ 169890 h 477456"/>
                  <a:gd name="connsiteX23" fmla="*/ 759541 w 760214"/>
                  <a:gd name="connsiteY23" fmla="*/ 337616 h 477456"/>
                  <a:gd name="connsiteX24" fmla="*/ 604932 w 760214"/>
                  <a:gd name="connsiteY24" fmla="*/ 477452 h 47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60214" h="477456">
                    <a:moveTo>
                      <a:pt x="604933" y="477262"/>
                    </a:moveTo>
                    <a:lnTo>
                      <a:pt x="469201" y="477262"/>
                    </a:lnTo>
                    <a:cubicBezTo>
                      <a:pt x="463941" y="477262"/>
                      <a:pt x="459676" y="472997"/>
                      <a:pt x="459676" y="467737"/>
                    </a:cubicBezTo>
                    <a:cubicBezTo>
                      <a:pt x="459676" y="462476"/>
                      <a:pt x="463941" y="458212"/>
                      <a:pt x="469201" y="458212"/>
                    </a:cubicBezTo>
                    <a:lnTo>
                      <a:pt x="604933" y="458212"/>
                    </a:lnTo>
                    <a:cubicBezTo>
                      <a:pt x="679474" y="458359"/>
                      <a:pt x="740021" y="398050"/>
                      <a:pt x="740168" y="323509"/>
                    </a:cubicBezTo>
                    <a:cubicBezTo>
                      <a:pt x="740309" y="251648"/>
                      <a:pt x="684121" y="192278"/>
                      <a:pt x="612362" y="188464"/>
                    </a:cubicBezTo>
                    <a:cubicBezTo>
                      <a:pt x="608191" y="188261"/>
                      <a:pt x="604638" y="185365"/>
                      <a:pt x="603599" y="181320"/>
                    </a:cubicBezTo>
                    <a:cubicBezTo>
                      <a:pt x="573743" y="66025"/>
                      <a:pt x="456075" y="-3237"/>
                      <a:pt x="340780" y="26619"/>
                    </a:cubicBezTo>
                    <a:cubicBezTo>
                      <a:pt x="295801" y="38266"/>
                      <a:pt x="255786" y="64129"/>
                      <a:pt x="226695" y="100357"/>
                    </a:cubicBezTo>
                    <a:cubicBezTo>
                      <a:pt x="224621" y="102968"/>
                      <a:pt x="221334" y="104305"/>
                      <a:pt x="218027" y="103882"/>
                    </a:cubicBezTo>
                    <a:cubicBezTo>
                      <a:pt x="211204" y="103001"/>
                      <a:pt x="204332" y="102555"/>
                      <a:pt x="197453" y="102548"/>
                    </a:cubicBezTo>
                    <a:cubicBezTo>
                      <a:pt x="99265" y="104821"/>
                      <a:pt x="21511" y="186260"/>
                      <a:pt x="23784" y="284448"/>
                    </a:cubicBezTo>
                    <a:cubicBezTo>
                      <a:pt x="25983" y="379437"/>
                      <a:pt x="102464" y="455918"/>
                      <a:pt x="197453" y="458116"/>
                    </a:cubicBezTo>
                    <a:lnTo>
                      <a:pt x="307467" y="458116"/>
                    </a:lnTo>
                    <a:cubicBezTo>
                      <a:pt x="312727" y="458116"/>
                      <a:pt x="316992" y="462381"/>
                      <a:pt x="316992" y="467641"/>
                    </a:cubicBezTo>
                    <a:cubicBezTo>
                      <a:pt x="316992" y="472902"/>
                      <a:pt x="312727" y="477166"/>
                      <a:pt x="307467" y="477166"/>
                    </a:cubicBezTo>
                    <a:lnTo>
                      <a:pt x="196977" y="477166"/>
                    </a:lnTo>
                    <a:cubicBezTo>
                      <a:pt x="88190" y="477166"/>
                      <a:pt x="0" y="388977"/>
                      <a:pt x="0" y="280189"/>
                    </a:cubicBezTo>
                    <a:cubicBezTo>
                      <a:pt x="0" y="171402"/>
                      <a:pt x="88190" y="83212"/>
                      <a:pt x="196977" y="83212"/>
                    </a:cubicBezTo>
                    <a:cubicBezTo>
                      <a:pt x="202832" y="83215"/>
                      <a:pt x="208682" y="83533"/>
                      <a:pt x="214503" y="84165"/>
                    </a:cubicBezTo>
                    <a:cubicBezTo>
                      <a:pt x="297747" y="-15327"/>
                      <a:pt x="445885" y="-28499"/>
                      <a:pt x="545377" y="54745"/>
                    </a:cubicBezTo>
                    <a:cubicBezTo>
                      <a:pt x="581291" y="84794"/>
                      <a:pt x="607404" y="124892"/>
                      <a:pt x="620363" y="169890"/>
                    </a:cubicBezTo>
                    <a:cubicBezTo>
                      <a:pt x="705112" y="177773"/>
                      <a:pt x="767425" y="252866"/>
                      <a:pt x="759541" y="337616"/>
                    </a:cubicBezTo>
                    <a:cubicBezTo>
                      <a:pt x="752129" y="417300"/>
                      <a:pt x="684959" y="478053"/>
                      <a:pt x="604932" y="477452"/>
                    </a:cubicBezTo>
                    <a:close/>
                  </a:path>
                </a:pathLst>
              </a:custGeom>
              <a:solidFill>
                <a:srgbClr val="FFFFFF"/>
              </a:solidFill>
              <a:ln w="9525" cap="flat">
                <a:noFill/>
                <a:prstDash val="solid"/>
                <a:miter/>
              </a:ln>
            </p:spPr>
            <p:txBody>
              <a:bodyPr rtlCol="0" anchor="ctr"/>
              <a:lstStyle/>
              <a:p>
                <a:endParaRPr lang="zh-CN" altLang="en-US"/>
              </a:p>
            </p:txBody>
          </p:sp>
          <p:sp>
            <p:nvSpPr>
              <p:cNvPr id="33" name="任意多边形: 形状 32"/>
              <p:cNvSpPr/>
              <p:nvPr/>
            </p:nvSpPr>
            <p:spPr>
              <a:xfrm>
                <a:off x="6045231" y="3171825"/>
                <a:ext cx="19050" cy="266700"/>
              </a:xfrm>
              <a:custGeom>
                <a:avLst/>
                <a:gdLst>
                  <a:gd name="connsiteX0" fmla="*/ 9525 w 19050"/>
                  <a:gd name="connsiteY0" fmla="*/ 266700 h 266700"/>
                  <a:gd name="connsiteX1" fmla="*/ 0 w 19050"/>
                  <a:gd name="connsiteY1" fmla="*/ 257175 h 266700"/>
                  <a:gd name="connsiteX2" fmla="*/ 0 w 19050"/>
                  <a:gd name="connsiteY2" fmla="*/ 9525 h 266700"/>
                  <a:gd name="connsiteX3" fmla="*/ 9525 w 19050"/>
                  <a:gd name="connsiteY3" fmla="*/ 0 h 266700"/>
                  <a:gd name="connsiteX4" fmla="*/ 19050 w 19050"/>
                  <a:gd name="connsiteY4" fmla="*/ 9525 h 266700"/>
                  <a:gd name="connsiteX5" fmla="*/ 19050 w 19050"/>
                  <a:gd name="connsiteY5" fmla="*/ 257175 h 266700"/>
                  <a:gd name="connsiteX6" fmla="*/ 9525 w 19050"/>
                  <a:gd name="connsiteY6"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 h="266700">
                    <a:moveTo>
                      <a:pt x="9525" y="266700"/>
                    </a:moveTo>
                    <a:cubicBezTo>
                      <a:pt x="4264" y="266700"/>
                      <a:pt x="0" y="262436"/>
                      <a:pt x="0" y="257175"/>
                    </a:cubicBezTo>
                    <a:lnTo>
                      <a:pt x="0" y="9525"/>
                    </a:lnTo>
                    <a:cubicBezTo>
                      <a:pt x="0" y="4264"/>
                      <a:pt x="4264" y="0"/>
                      <a:pt x="9525" y="0"/>
                    </a:cubicBezTo>
                    <a:cubicBezTo>
                      <a:pt x="14786" y="0"/>
                      <a:pt x="19050" y="4264"/>
                      <a:pt x="19050" y="9525"/>
                    </a:cubicBezTo>
                    <a:lnTo>
                      <a:pt x="19050" y="257175"/>
                    </a:lnTo>
                    <a:cubicBezTo>
                      <a:pt x="19050" y="262436"/>
                      <a:pt x="14786" y="266700"/>
                      <a:pt x="9525" y="266700"/>
                    </a:cubicBezTo>
                    <a:close/>
                  </a:path>
                </a:pathLst>
              </a:custGeom>
              <a:solidFill>
                <a:srgbClr val="FFFFFF"/>
              </a:solidFill>
              <a:ln w="9525" cap="flat">
                <a:noFill/>
                <a:prstDash val="solid"/>
                <a:miter/>
              </a:ln>
            </p:spPr>
            <p:txBody>
              <a:bodyPr rtlCol="0" anchor="ctr"/>
              <a:lstStyle/>
              <a:p>
                <a:endParaRPr lang="zh-CN" altLang="en-US"/>
              </a:p>
            </p:txBody>
          </p:sp>
          <p:sp>
            <p:nvSpPr>
              <p:cNvPr id="34" name="任意多边形: 形状 33"/>
              <p:cNvSpPr/>
              <p:nvPr/>
            </p:nvSpPr>
            <p:spPr>
              <a:xfrm>
                <a:off x="5968891" y="3171444"/>
                <a:ext cx="167887" cy="108490"/>
              </a:xfrm>
              <a:custGeom>
                <a:avLst/>
                <a:gdLst>
                  <a:gd name="connsiteX0" fmla="*/ 158255 w 167887"/>
                  <a:gd name="connsiteY0" fmla="*/ 108490 h 108490"/>
                  <a:gd name="connsiteX1" fmla="*/ 150540 w 167887"/>
                  <a:gd name="connsiteY1" fmla="*/ 104680 h 108490"/>
                  <a:gd name="connsiteX2" fmla="*/ 87484 w 167887"/>
                  <a:gd name="connsiteY2" fmla="*/ 20098 h 108490"/>
                  <a:gd name="connsiteX3" fmla="*/ 85579 w 167887"/>
                  <a:gd name="connsiteY3" fmla="*/ 19241 h 108490"/>
                  <a:gd name="connsiteX4" fmla="*/ 83770 w 167887"/>
                  <a:gd name="connsiteY4" fmla="*/ 20098 h 108490"/>
                  <a:gd name="connsiteX5" fmla="*/ 17095 w 167887"/>
                  <a:gd name="connsiteY5" fmla="*/ 102298 h 108490"/>
                  <a:gd name="connsiteX6" fmla="*/ 3569 w 167887"/>
                  <a:gd name="connsiteY6" fmla="*/ 103727 h 108490"/>
                  <a:gd name="connsiteX7" fmla="*/ 2140 w 167887"/>
                  <a:gd name="connsiteY7" fmla="*/ 90202 h 108490"/>
                  <a:gd name="connsiteX8" fmla="*/ 68815 w 167887"/>
                  <a:gd name="connsiteY8" fmla="*/ 8001 h 108490"/>
                  <a:gd name="connsiteX9" fmla="*/ 85960 w 167887"/>
                  <a:gd name="connsiteY9" fmla="*/ 0 h 108490"/>
                  <a:gd name="connsiteX10" fmla="*/ 102724 w 167887"/>
                  <a:gd name="connsiteY10" fmla="*/ 8477 h 108490"/>
                  <a:gd name="connsiteX11" fmla="*/ 165970 w 167887"/>
                  <a:gd name="connsiteY11" fmla="*/ 93155 h 108490"/>
                  <a:gd name="connsiteX12" fmla="*/ 164093 w 167887"/>
                  <a:gd name="connsiteY12" fmla="*/ 106494 h 108490"/>
                  <a:gd name="connsiteX13" fmla="*/ 163970 w 167887"/>
                  <a:gd name="connsiteY13" fmla="*/ 106585 h 108490"/>
                  <a:gd name="connsiteX14" fmla="*/ 158255 w 167887"/>
                  <a:gd name="connsiteY14" fmla="*/ 108490 h 108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887" h="108490">
                    <a:moveTo>
                      <a:pt x="158255" y="108490"/>
                    </a:moveTo>
                    <a:cubicBezTo>
                      <a:pt x="155224" y="108520"/>
                      <a:pt x="152359" y="107105"/>
                      <a:pt x="150540" y="104680"/>
                    </a:cubicBezTo>
                    <a:lnTo>
                      <a:pt x="87484" y="20098"/>
                    </a:lnTo>
                    <a:cubicBezTo>
                      <a:pt x="87015" y="19534"/>
                      <a:pt x="86312" y="19218"/>
                      <a:pt x="85579" y="19241"/>
                    </a:cubicBezTo>
                    <a:cubicBezTo>
                      <a:pt x="84882" y="19259"/>
                      <a:pt x="84225" y="19570"/>
                      <a:pt x="83770" y="20098"/>
                    </a:cubicBezTo>
                    <a:lnTo>
                      <a:pt x="17095" y="102298"/>
                    </a:lnTo>
                    <a:cubicBezTo>
                      <a:pt x="13754" y="106428"/>
                      <a:pt x="7699" y="107068"/>
                      <a:pt x="3569" y="103727"/>
                    </a:cubicBezTo>
                    <a:cubicBezTo>
                      <a:pt x="-560" y="100387"/>
                      <a:pt x="-1200" y="94331"/>
                      <a:pt x="2140" y="90202"/>
                    </a:cubicBezTo>
                    <a:lnTo>
                      <a:pt x="68815" y="8001"/>
                    </a:lnTo>
                    <a:cubicBezTo>
                      <a:pt x="73059" y="2920"/>
                      <a:pt x="79341" y="-11"/>
                      <a:pt x="85960" y="0"/>
                    </a:cubicBezTo>
                    <a:cubicBezTo>
                      <a:pt x="92555" y="96"/>
                      <a:pt x="98739" y="3223"/>
                      <a:pt x="102724" y="8477"/>
                    </a:cubicBezTo>
                    <a:lnTo>
                      <a:pt x="165970" y="93155"/>
                    </a:lnTo>
                    <a:cubicBezTo>
                      <a:pt x="169135" y="97356"/>
                      <a:pt x="168295" y="103328"/>
                      <a:pt x="164093" y="106494"/>
                    </a:cubicBezTo>
                    <a:cubicBezTo>
                      <a:pt x="164053" y="106524"/>
                      <a:pt x="164011" y="106555"/>
                      <a:pt x="163970" y="106585"/>
                    </a:cubicBezTo>
                    <a:cubicBezTo>
                      <a:pt x="162321" y="107821"/>
                      <a:pt x="160316" y="108490"/>
                      <a:pt x="158255" y="108490"/>
                    </a:cubicBezTo>
                    <a:close/>
                  </a:path>
                </a:pathLst>
              </a:custGeom>
              <a:solidFill>
                <a:srgbClr val="FFFFFF"/>
              </a:solidFill>
              <a:ln w="9525" cap="flat">
                <a:noFill/>
                <a:prstDash val="solid"/>
                <a:miter/>
              </a:ln>
            </p:spPr>
            <p:txBody>
              <a:bodyPr rtlCol="0" anchor="ctr"/>
              <a:lstStyle/>
              <a:p>
                <a:endParaRPr lang="zh-CN" altLang="en-US"/>
              </a:p>
            </p:txBody>
          </p:sp>
        </p:grpSp>
        <p:grpSp>
          <p:nvGrpSpPr>
            <p:cNvPr id="11" name="图形 36"/>
            <p:cNvGrpSpPr/>
            <p:nvPr/>
          </p:nvGrpSpPr>
          <p:grpSpPr>
            <a:xfrm>
              <a:off x="5230252" y="3823430"/>
              <a:ext cx="1615497" cy="351662"/>
              <a:chOff x="5230252" y="3823430"/>
              <a:chExt cx="1615497" cy="351662"/>
            </a:xfrm>
          </p:grpSpPr>
          <p:sp>
            <p:nvSpPr>
              <p:cNvPr id="12" name="任意多边形: 形状 11"/>
              <p:cNvSpPr/>
              <p:nvPr/>
            </p:nvSpPr>
            <p:spPr>
              <a:xfrm>
                <a:off x="5868924" y="3828097"/>
                <a:ext cx="61341" cy="75152"/>
              </a:xfrm>
              <a:custGeom>
                <a:avLst/>
                <a:gdLst>
                  <a:gd name="connsiteX0" fmla="*/ 0 w 61341"/>
                  <a:gd name="connsiteY0" fmla="*/ 42672 h 75152"/>
                  <a:gd name="connsiteX1" fmla="*/ 0 w 61341"/>
                  <a:gd name="connsiteY1" fmla="*/ 0 h 75152"/>
                  <a:gd name="connsiteX2" fmla="*/ 8001 w 61341"/>
                  <a:gd name="connsiteY2" fmla="*/ 0 h 75152"/>
                  <a:gd name="connsiteX3" fmla="*/ 8001 w 61341"/>
                  <a:gd name="connsiteY3" fmla="*/ 42386 h 75152"/>
                  <a:gd name="connsiteX4" fmla="*/ 30766 w 61341"/>
                  <a:gd name="connsiteY4" fmla="*/ 68199 h 75152"/>
                  <a:gd name="connsiteX5" fmla="*/ 53626 w 61341"/>
                  <a:gd name="connsiteY5" fmla="*/ 42386 h 75152"/>
                  <a:gd name="connsiteX6" fmla="*/ 53626 w 61341"/>
                  <a:gd name="connsiteY6" fmla="*/ 0 h 75152"/>
                  <a:gd name="connsiteX7" fmla="*/ 61341 w 61341"/>
                  <a:gd name="connsiteY7" fmla="*/ 0 h 75152"/>
                  <a:gd name="connsiteX8" fmla="*/ 61341 w 61341"/>
                  <a:gd name="connsiteY8" fmla="*/ 42672 h 75152"/>
                  <a:gd name="connsiteX9" fmla="*/ 30766 w 61341"/>
                  <a:gd name="connsiteY9" fmla="*/ 75152 h 75152"/>
                  <a:gd name="connsiteX10" fmla="*/ 0 w 61341"/>
                  <a:gd name="connsiteY10" fmla="*/ 42672 h 7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341" h="75152">
                    <a:moveTo>
                      <a:pt x="0" y="42672"/>
                    </a:moveTo>
                    <a:lnTo>
                      <a:pt x="0" y="0"/>
                    </a:lnTo>
                    <a:lnTo>
                      <a:pt x="8001" y="0"/>
                    </a:lnTo>
                    <a:lnTo>
                      <a:pt x="8001" y="42386"/>
                    </a:lnTo>
                    <a:cubicBezTo>
                      <a:pt x="8001" y="60103"/>
                      <a:pt x="16288" y="68199"/>
                      <a:pt x="30766" y="68199"/>
                    </a:cubicBezTo>
                    <a:cubicBezTo>
                      <a:pt x="45244" y="68199"/>
                      <a:pt x="53626" y="60103"/>
                      <a:pt x="53626" y="42386"/>
                    </a:cubicBezTo>
                    <a:lnTo>
                      <a:pt x="53626" y="0"/>
                    </a:lnTo>
                    <a:lnTo>
                      <a:pt x="61341" y="0"/>
                    </a:lnTo>
                    <a:lnTo>
                      <a:pt x="61341" y="42672"/>
                    </a:lnTo>
                    <a:cubicBezTo>
                      <a:pt x="61341" y="64103"/>
                      <a:pt x="49816" y="75152"/>
                      <a:pt x="30766" y="75152"/>
                    </a:cubicBezTo>
                    <a:cubicBezTo>
                      <a:pt x="11716" y="75152"/>
                      <a:pt x="0" y="64103"/>
                      <a:pt x="0" y="42672"/>
                    </a:cubicBezTo>
                    <a:close/>
                  </a:path>
                </a:pathLst>
              </a:custGeom>
              <a:solidFill>
                <a:srgbClr val="263238"/>
              </a:solidFill>
              <a:ln w="9525" cap="flat">
                <a:noFill/>
                <a:prstDash val="solid"/>
                <a:miter/>
              </a:ln>
            </p:spPr>
            <p:txBody>
              <a:bodyPr rtlCol="0" anchor="ctr"/>
              <a:lstStyle/>
              <a:p>
                <a:endParaRPr lang="zh-CN" altLang="en-US"/>
              </a:p>
            </p:txBody>
          </p:sp>
          <p:sp>
            <p:nvSpPr>
              <p:cNvPr id="13" name="任意多边形: 形状 12"/>
              <p:cNvSpPr/>
              <p:nvPr/>
            </p:nvSpPr>
            <p:spPr>
              <a:xfrm>
                <a:off x="5952267" y="3846085"/>
                <a:ext cx="56813" cy="77357"/>
              </a:xfrm>
              <a:custGeom>
                <a:avLst/>
                <a:gdLst>
                  <a:gd name="connsiteX0" fmla="*/ 56769 w 56813"/>
                  <a:gd name="connsiteY0" fmla="*/ 28590 h 77357"/>
                  <a:gd name="connsiteX1" fmla="*/ 31301 w 56813"/>
                  <a:gd name="connsiteY1" fmla="*/ 57136 h 77357"/>
                  <a:gd name="connsiteX2" fmla="*/ 28861 w 56813"/>
                  <a:gd name="connsiteY2" fmla="*/ 57165 h 77357"/>
                  <a:gd name="connsiteX3" fmla="*/ 7525 w 56813"/>
                  <a:gd name="connsiteY3" fmla="*/ 46116 h 77357"/>
                  <a:gd name="connsiteX4" fmla="*/ 7525 w 56813"/>
                  <a:gd name="connsiteY4" fmla="*/ 77357 h 77357"/>
                  <a:gd name="connsiteX5" fmla="*/ 0 w 56813"/>
                  <a:gd name="connsiteY5" fmla="*/ 77357 h 77357"/>
                  <a:gd name="connsiteX6" fmla="*/ 0 w 56813"/>
                  <a:gd name="connsiteY6" fmla="*/ 1157 h 77357"/>
                  <a:gd name="connsiteX7" fmla="*/ 7239 w 56813"/>
                  <a:gd name="connsiteY7" fmla="*/ 1157 h 77357"/>
                  <a:gd name="connsiteX8" fmla="*/ 7239 w 56813"/>
                  <a:gd name="connsiteY8" fmla="*/ 11540 h 77357"/>
                  <a:gd name="connsiteX9" fmla="*/ 28861 w 56813"/>
                  <a:gd name="connsiteY9" fmla="*/ 15 h 77357"/>
                  <a:gd name="connsiteX10" fmla="*/ 56795 w 56813"/>
                  <a:gd name="connsiteY10" fmla="*/ 26349 h 77357"/>
                  <a:gd name="connsiteX11" fmla="*/ 56769 w 56813"/>
                  <a:gd name="connsiteY11" fmla="*/ 28590 h 77357"/>
                  <a:gd name="connsiteX12" fmla="*/ 49244 w 56813"/>
                  <a:gd name="connsiteY12" fmla="*/ 28590 h 77357"/>
                  <a:gd name="connsiteX13" fmla="*/ 27449 w 56813"/>
                  <a:gd name="connsiteY13" fmla="*/ 8509 h 77357"/>
                  <a:gd name="connsiteX14" fmla="*/ 7369 w 56813"/>
                  <a:gd name="connsiteY14" fmla="*/ 30304 h 77357"/>
                  <a:gd name="connsiteX15" fmla="*/ 28289 w 56813"/>
                  <a:gd name="connsiteY15" fmla="*/ 50402 h 77357"/>
                  <a:gd name="connsiteX16" fmla="*/ 49274 w 56813"/>
                  <a:gd name="connsiteY16" fmla="*/ 30052 h 77357"/>
                  <a:gd name="connsiteX17" fmla="*/ 49244 w 56813"/>
                  <a:gd name="connsiteY17" fmla="*/ 28589 h 7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813" h="77357">
                    <a:moveTo>
                      <a:pt x="56769" y="28590"/>
                    </a:moveTo>
                    <a:cubicBezTo>
                      <a:pt x="57619" y="43505"/>
                      <a:pt x="46216" y="56286"/>
                      <a:pt x="31301" y="57136"/>
                    </a:cubicBezTo>
                    <a:cubicBezTo>
                      <a:pt x="30488" y="57182"/>
                      <a:pt x="29674" y="57192"/>
                      <a:pt x="28861" y="57165"/>
                    </a:cubicBezTo>
                    <a:cubicBezTo>
                      <a:pt x="20310" y="57447"/>
                      <a:pt x="12228" y="53261"/>
                      <a:pt x="7525" y="46116"/>
                    </a:cubicBezTo>
                    <a:lnTo>
                      <a:pt x="7525" y="77357"/>
                    </a:lnTo>
                    <a:lnTo>
                      <a:pt x="0" y="77357"/>
                    </a:lnTo>
                    <a:lnTo>
                      <a:pt x="0" y="1157"/>
                    </a:lnTo>
                    <a:lnTo>
                      <a:pt x="7239" y="1157"/>
                    </a:lnTo>
                    <a:lnTo>
                      <a:pt x="7239" y="11540"/>
                    </a:lnTo>
                    <a:cubicBezTo>
                      <a:pt x="11867" y="4108"/>
                      <a:pt x="20111" y="-287"/>
                      <a:pt x="28861" y="15"/>
                    </a:cubicBezTo>
                    <a:cubicBezTo>
                      <a:pt x="43847" y="-427"/>
                      <a:pt x="56354" y="11363"/>
                      <a:pt x="56795" y="26349"/>
                    </a:cubicBezTo>
                    <a:cubicBezTo>
                      <a:pt x="56817" y="27096"/>
                      <a:pt x="56809" y="27843"/>
                      <a:pt x="56769" y="28590"/>
                    </a:cubicBezTo>
                    <a:close/>
                    <a:moveTo>
                      <a:pt x="49244" y="28590"/>
                    </a:moveTo>
                    <a:cubicBezTo>
                      <a:pt x="48771" y="17026"/>
                      <a:pt x="39013" y="8036"/>
                      <a:pt x="27449" y="8509"/>
                    </a:cubicBezTo>
                    <a:cubicBezTo>
                      <a:pt x="15886" y="8983"/>
                      <a:pt x="6896" y="18741"/>
                      <a:pt x="7369" y="30304"/>
                    </a:cubicBezTo>
                    <a:cubicBezTo>
                      <a:pt x="7829" y="41527"/>
                      <a:pt x="17056" y="50392"/>
                      <a:pt x="28289" y="50402"/>
                    </a:cubicBezTo>
                    <a:cubicBezTo>
                      <a:pt x="39703" y="50577"/>
                      <a:pt x="49098" y="41466"/>
                      <a:pt x="49274" y="30052"/>
                    </a:cubicBezTo>
                    <a:cubicBezTo>
                      <a:pt x="49281" y="29564"/>
                      <a:pt x="49271" y="29076"/>
                      <a:pt x="49244" y="28589"/>
                    </a:cubicBezTo>
                    <a:close/>
                  </a:path>
                </a:pathLst>
              </a:custGeom>
              <a:solidFill>
                <a:srgbClr val="263238"/>
              </a:solidFill>
              <a:ln w="9525" cap="flat">
                <a:noFill/>
                <a:prstDash val="solid"/>
                <a:miter/>
              </a:ln>
            </p:spPr>
            <p:txBody>
              <a:bodyPr rtlCol="0" anchor="ctr"/>
              <a:lstStyle/>
              <a:p>
                <a:endParaRPr lang="zh-CN" altLang="en-US"/>
              </a:p>
            </p:txBody>
          </p:sp>
          <p:sp>
            <p:nvSpPr>
              <p:cNvPr id="14" name="任意多边形: 形状 13"/>
              <p:cNvSpPr/>
              <p:nvPr/>
            </p:nvSpPr>
            <p:spPr>
              <a:xfrm>
                <a:off x="6024467" y="3823620"/>
                <a:ext cx="7524" cy="79057"/>
              </a:xfrm>
              <a:custGeom>
                <a:avLst/>
                <a:gdLst>
                  <a:gd name="connsiteX0" fmla="*/ 0 w 7524"/>
                  <a:gd name="connsiteY0" fmla="*/ 0 h 79057"/>
                  <a:gd name="connsiteX1" fmla="*/ 7525 w 7524"/>
                  <a:gd name="connsiteY1" fmla="*/ 0 h 79057"/>
                  <a:gd name="connsiteX2" fmla="*/ 7525 w 7524"/>
                  <a:gd name="connsiteY2" fmla="*/ 79058 h 79057"/>
                  <a:gd name="connsiteX3" fmla="*/ 0 w 7524"/>
                  <a:gd name="connsiteY3" fmla="*/ 79058 h 79057"/>
                </a:gdLst>
                <a:ahLst/>
                <a:cxnLst>
                  <a:cxn ang="0">
                    <a:pos x="connsiteX0" y="connsiteY0"/>
                  </a:cxn>
                  <a:cxn ang="0">
                    <a:pos x="connsiteX1" y="connsiteY1"/>
                  </a:cxn>
                  <a:cxn ang="0">
                    <a:pos x="connsiteX2" y="connsiteY2"/>
                  </a:cxn>
                  <a:cxn ang="0">
                    <a:pos x="connsiteX3" y="connsiteY3"/>
                  </a:cxn>
                </a:cxnLst>
                <a:rect l="l" t="t" r="r" b="b"/>
                <a:pathLst>
                  <a:path w="7524" h="79057">
                    <a:moveTo>
                      <a:pt x="0" y="0"/>
                    </a:moveTo>
                    <a:lnTo>
                      <a:pt x="7525" y="0"/>
                    </a:lnTo>
                    <a:lnTo>
                      <a:pt x="7525" y="79058"/>
                    </a:lnTo>
                    <a:lnTo>
                      <a:pt x="0" y="79058"/>
                    </a:lnTo>
                    <a:close/>
                  </a:path>
                </a:pathLst>
              </a:custGeom>
              <a:solidFill>
                <a:srgbClr val="263238"/>
              </a:solidFill>
              <a:ln w="9525" cap="flat">
                <a:noFill/>
                <a:prstDash val="solid"/>
                <a:miter/>
              </a:ln>
            </p:spPr>
            <p:txBody>
              <a:bodyPr rtlCol="0" anchor="ctr"/>
              <a:lstStyle/>
              <a:p>
                <a:endParaRPr lang="zh-CN" altLang="en-US"/>
              </a:p>
            </p:txBody>
          </p:sp>
          <p:sp>
            <p:nvSpPr>
              <p:cNvPr id="15" name="任意多边形: 形状 14"/>
              <p:cNvSpPr/>
              <p:nvPr/>
            </p:nvSpPr>
            <p:spPr>
              <a:xfrm>
                <a:off x="6047405" y="3846099"/>
                <a:ext cx="57167" cy="57167"/>
              </a:xfrm>
              <a:custGeom>
                <a:avLst/>
                <a:gdLst>
                  <a:gd name="connsiteX0" fmla="*/ 17 w 57167"/>
                  <a:gd name="connsiteY0" fmla="*/ 28575 h 57167"/>
                  <a:gd name="connsiteX1" fmla="*/ 28592 w 57167"/>
                  <a:gd name="connsiteY1" fmla="*/ 0 h 57167"/>
                  <a:gd name="connsiteX2" fmla="*/ 57167 w 57167"/>
                  <a:gd name="connsiteY2" fmla="*/ 28575 h 57167"/>
                  <a:gd name="connsiteX3" fmla="*/ 28592 w 57167"/>
                  <a:gd name="connsiteY3" fmla="*/ 57150 h 57167"/>
                  <a:gd name="connsiteX4" fmla="*/ 17 w 57167"/>
                  <a:gd name="connsiteY4" fmla="*/ 30514 h 57167"/>
                  <a:gd name="connsiteX5" fmla="*/ 17 w 57167"/>
                  <a:gd name="connsiteY5" fmla="*/ 28575 h 57167"/>
                  <a:gd name="connsiteX6" fmla="*/ 49357 w 57167"/>
                  <a:gd name="connsiteY6" fmla="*/ 28575 h 57167"/>
                  <a:gd name="connsiteX7" fmla="*/ 27566 w 57167"/>
                  <a:gd name="connsiteY7" fmla="*/ 8690 h 57167"/>
                  <a:gd name="connsiteX8" fmla="*/ 7680 w 57167"/>
                  <a:gd name="connsiteY8" fmla="*/ 30480 h 57167"/>
                  <a:gd name="connsiteX9" fmla="*/ 28592 w 57167"/>
                  <a:gd name="connsiteY9" fmla="*/ 50387 h 57167"/>
                  <a:gd name="connsiteX10" fmla="*/ 49397 w 57167"/>
                  <a:gd name="connsiteY10" fmla="*/ 30240 h 57167"/>
                  <a:gd name="connsiteX11" fmla="*/ 49356 w 57167"/>
                  <a:gd name="connsiteY11" fmla="*/ 28575 h 5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167" h="57167">
                    <a:moveTo>
                      <a:pt x="17" y="28575"/>
                    </a:moveTo>
                    <a:cubicBezTo>
                      <a:pt x="17" y="12793"/>
                      <a:pt x="12810" y="0"/>
                      <a:pt x="28592" y="0"/>
                    </a:cubicBezTo>
                    <a:cubicBezTo>
                      <a:pt x="44374" y="0"/>
                      <a:pt x="57167" y="12793"/>
                      <a:pt x="57167" y="28575"/>
                    </a:cubicBezTo>
                    <a:cubicBezTo>
                      <a:pt x="57167" y="44357"/>
                      <a:pt x="44374" y="57150"/>
                      <a:pt x="28592" y="57150"/>
                    </a:cubicBezTo>
                    <a:cubicBezTo>
                      <a:pt x="13346" y="57685"/>
                      <a:pt x="552" y="45760"/>
                      <a:pt x="17" y="30514"/>
                    </a:cubicBezTo>
                    <a:cubicBezTo>
                      <a:pt x="-6" y="29868"/>
                      <a:pt x="-6" y="29221"/>
                      <a:pt x="17" y="28575"/>
                    </a:cubicBezTo>
                    <a:close/>
                    <a:moveTo>
                      <a:pt x="49357" y="28575"/>
                    </a:moveTo>
                    <a:cubicBezTo>
                      <a:pt x="48830" y="17066"/>
                      <a:pt x="39075" y="8163"/>
                      <a:pt x="27566" y="8690"/>
                    </a:cubicBezTo>
                    <a:cubicBezTo>
                      <a:pt x="16057" y="9216"/>
                      <a:pt x="7154" y="18972"/>
                      <a:pt x="7680" y="30480"/>
                    </a:cubicBezTo>
                    <a:cubicBezTo>
                      <a:pt x="8191" y="41647"/>
                      <a:pt x="17413" y="50427"/>
                      <a:pt x="28592" y="50387"/>
                    </a:cubicBezTo>
                    <a:cubicBezTo>
                      <a:pt x="39901" y="50569"/>
                      <a:pt x="49216" y="41549"/>
                      <a:pt x="49397" y="30240"/>
                    </a:cubicBezTo>
                    <a:cubicBezTo>
                      <a:pt x="49406" y="29685"/>
                      <a:pt x="49393" y="29129"/>
                      <a:pt x="49356" y="28575"/>
                    </a:cubicBezTo>
                    <a:close/>
                  </a:path>
                </a:pathLst>
              </a:custGeom>
              <a:solidFill>
                <a:srgbClr val="263238"/>
              </a:solidFill>
              <a:ln w="9525" cap="flat">
                <a:noFill/>
                <a:prstDash val="solid"/>
                <a:miter/>
              </a:ln>
            </p:spPr>
            <p:txBody>
              <a:bodyPr rtlCol="0" anchor="ctr"/>
              <a:lstStyle/>
              <a:p>
                <a:endParaRPr lang="zh-CN" altLang="en-US"/>
              </a:p>
            </p:txBody>
          </p:sp>
          <p:sp>
            <p:nvSpPr>
              <p:cNvPr id="16" name="任意多边形: 形状 15"/>
              <p:cNvSpPr/>
              <p:nvPr/>
            </p:nvSpPr>
            <p:spPr>
              <a:xfrm>
                <a:off x="6115145" y="3846245"/>
                <a:ext cx="46750" cy="57238"/>
              </a:xfrm>
              <a:custGeom>
                <a:avLst/>
                <a:gdLst>
                  <a:gd name="connsiteX0" fmla="*/ 46673 w 46750"/>
                  <a:gd name="connsiteY0" fmla="*/ 21666 h 57238"/>
                  <a:gd name="connsiteX1" fmla="*/ 46673 w 46750"/>
                  <a:gd name="connsiteY1" fmla="*/ 56433 h 57238"/>
                  <a:gd name="connsiteX2" fmla="*/ 39433 w 46750"/>
                  <a:gd name="connsiteY2" fmla="*/ 56433 h 57238"/>
                  <a:gd name="connsiteX3" fmla="*/ 39433 w 46750"/>
                  <a:gd name="connsiteY3" fmla="*/ 47669 h 57238"/>
                  <a:gd name="connsiteX4" fmla="*/ 20383 w 46750"/>
                  <a:gd name="connsiteY4" fmla="*/ 57194 h 57238"/>
                  <a:gd name="connsiteX5" fmla="*/ 0 w 46750"/>
                  <a:gd name="connsiteY5" fmla="*/ 40907 h 57238"/>
                  <a:gd name="connsiteX6" fmla="*/ 21622 w 46750"/>
                  <a:gd name="connsiteY6" fmla="*/ 25095 h 57238"/>
                  <a:gd name="connsiteX7" fmla="*/ 39338 w 46750"/>
                  <a:gd name="connsiteY7" fmla="*/ 25095 h 57238"/>
                  <a:gd name="connsiteX8" fmla="*/ 39338 w 46750"/>
                  <a:gd name="connsiteY8" fmla="*/ 21666 h 57238"/>
                  <a:gd name="connsiteX9" fmla="*/ 23527 w 46750"/>
                  <a:gd name="connsiteY9" fmla="*/ 6807 h 57238"/>
                  <a:gd name="connsiteX10" fmla="*/ 4477 w 46750"/>
                  <a:gd name="connsiteY10" fmla="*/ 13475 h 57238"/>
                  <a:gd name="connsiteX11" fmla="*/ 1048 w 46750"/>
                  <a:gd name="connsiteY11" fmla="*/ 7760 h 57238"/>
                  <a:gd name="connsiteX12" fmla="*/ 23813 w 46750"/>
                  <a:gd name="connsiteY12" fmla="*/ 235 h 57238"/>
                  <a:gd name="connsiteX13" fmla="*/ 46518 w 46750"/>
                  <a:gd name="connsiteY13" fmla="*/ 16880 h 57238"/>
                  <a:gd name="connsiteX14" fmla="*/ 46673 w 46750"/>
                  <a:gd name="connsiteY14" fmla="*/ 21666 h 57238"/>
                  <a:gd name="connsiteX15" fmla="*/ 39052 w 46750"/>
                  <a:gd name="connsiteY15" fmla="*/ 39573 h 57238"/>
                  <a:gd name="connsiteX16" fmla="*/ 39052 w 46750"/>
                  <a:gd name="connsiteY16" fmla="*/ 30048 h 57238"/>
                  <a:gd name="connsiteX17" fmla="*/ 21527 w 46750"/>
                  <a:gd name="connsiteY17" fmla="*/ 30048 h 57238"/>
                  <a:gd name="connsiteX18" fmla="*/ 7144 w 46750"/>
                  <a:gd name="connsiteY18" fmla="*/ 40050 h 57238"/>
                  <a:gd name="connsiteX19" fmla="*/ 21336 w 46750"/>
                  <a:gd name="connsiteY19" fmla="*/ 50622 h 57238"/>
                  <a:gd name="connsiteX20" fmla="*/ 39052 w 46750"/>
                  <a:gd name="connsiteY20" fmla="*/ 39954 h 57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750" h="57238">
                    <a:moveTo>
                      <a:pt x="46673" y="21666"/>
                    </a:moveTo>
                    <a:lnTo>
                      <a:pt x="46673" y="56433"/>
                    </a:lnTo>
                    <a:lnTo>
                      <a:pt x="39433" y="56433"/>
                    </a:lnTo>
                    <a:lnTo>
                      <a:pt x="39433" y="47669"/>
                    </a:lnTo>
                    <a:cubicBezTo>
                      <a:pt x="35263" y="54044"/>
                      <a:pt x="27986" y="57683"/>
                      <a:pt x="20383" y="57194"/>
                    </a:cubicBezTo>
                    <a:cubicBezTo>
                      <a:pt x="7715" y="57194"/>
                      <a:pt x="0" y="50622"/>
                      <a:pt x="0" y="40907"/>
                    </a:cubicBezTo>
                    <a:cubicBezTo>
                      <a:pt x="0" y="31191"/>
                      <a:pt x="5525" y="25095"/>
                      <a:pt x="21622" y="25095"/>
                    </a:cubicBezTo>
                    <a:lnTo>
                      <a:pt x="39338" y="25095"/>
                    </a:lnTo>
                    <a:lnTo>
                      <a:pt x="39338" y="21666"/>
                    </a:lnTo>
                    <a:cubicBezTo>
                      <a:pt x="39338" y="12141"/>
                      <a:pt x="33909" y="6807"/>
                      <a:pt x="23527" y="6807"/>
                    </a:cubicBezTo>
                    <a:cubicBezTo>
                      <a:pt x="16577" y="6639"/>
                      <a:pt x="9804" y="9009"/>
                      <a:pt x="4477" y="13475"/>
                    </a:cubicBezTo>
                    <a:lnTo>
                      <a:pt x="1048" y="7760"/>
                    </a:lnTo>
                    <a:cubicBezTo>
                      <a:pt x="7550" y="2718"/>
                      <a:pt x="15586" y="61"/>
                      <a:pt x="23813" y="235"/>
                    </a:cubicBezTo>
                    <a:cubicBezTo>
                      <a:pt x="34679" y="-1439"/>
                      <a:pt x="44845" y="6013"/>
                      <a:pt x="46518" y="16880"/>
                    </a:cubicBezTo>
                    <a:cubicBezTo>
                      <a:pt x="46762" y="18463"/>
                      <a:pt x="46814" y="20070"/>
                      <a:pt x="46673" y="21666"/>
                    </a:cubicBezTo>
                    <a:close/>
                    <a:moveTo>
                      <a:pt x="39052" y="39573"/>
                    </a:moveTo>
                    <a:lnTo>
                      <a:pt x="39052" y="30048"/>
                    </a:lnTo>
                    <a:lnTo>
                      <a:pt x="21527" y="30048"/>
                    </a:lnTo>
                    <a:cubicBezTo>
                      <a:pt x="10668" y="30048"/>
                      <a:pt x="7144" y="34334"/>
                      <a:pt x="7144" y="40050"/>
                    </a:cubicBezTo>
                    <a:cubicBezTo>
                      <a:pt x="7144" y="45764"/>
                      <a:pt x="12383" y="50622"/>
                      <a:pt x="21336" y="50622"/>
                    </a:cubicBezTo>
                    <a:cubicBezTo>
                      <a:pt x="28906" y="51180"/>
                      <a:pt x="36005" y="46906"/>
                      <a:pt x="39052" y="39954"/>
                    </a:cubicBezTo>
                    <a:close/>
                  </a:path>
                </a:pathLst>
              </a:custGeom>
              <a:solidFill>
                <a:srgbClr val="263238"/>
              </a:solidFill>
              <a:ln w="9525" cap="flat">
                <a:noFill/>
                <a:prstDash val="solid"/>
                <a:miter/>
              </a:ln>
            </p:spPr>
            <p:txBody>
              <a:bodyPr rtlCol="0" anchor="ctr"/>
              <a:lstStyle/>
              <a:p>
                <a:endParaRPr lang="zh-CN" altLang="en-US"/>
              </a:p>
            </p:txBody>
          </p:sp>
          <p:sp>
            <p:nvSpPr>
              <p:cNvPr id="17" name="任意多边形: 形状 16"/>
              <p:cNvSpPr/>
              <p:nvPr/>
            </p:nvSpPr>
            <p:spPr>
              <a:xfrm>
                <a:off x="6176200" y="3823430"/>
                <a:ext cx="57435" cy="79742"/>
              </a:xfrm>
              <a:custGeom>
                <a:avLst/>
                <a:gdLst>
                  <a:gd name="connsiteX0" fmla="*/ 57436 w 57435"/>
                  <a:gd name="connsiteY0" fmla="*/ 190 h 79742"/>
                  <a:gd name="connsiteX1" fmla="*/ 57436 w 57435"/>
                  <a:gd name="connsiteY1" fmla="*/ 79248 h 79742"/>
                  <a:gd name="connsiteX2" fmla="*/ 50197 w 57435"/>
                  <a:gd name="connsiteY2" fmla="*/ 79248 h 79742"/>
                  <a:gd name="connsiteX3" fmla="*/ 50197 w 57435"/>
                  <a:gd name="connsiteY3" fmla="*/ 68104 h 79742"/>
                  <a:gd name="connsiteX4" fmla="*/ 28575 w 57435"/>
                  <a:gd name="connsiteY4" fmla="*/ 79724 h 79742"/>
                  <a:gd name="connsiteX5" fmla="*/ 0 w 57435"/>
                  <a:gd name="connsiteY5" fmla="*/ 51149 h 79742"/>
                  <a:gd name="connsiteX6" fmla="*/ 28575 w 57435"/>
                  <a:gd name="connsiteY6" fmla="*/ 22574 h 79742"/>
                  <a:gd name="connsiteX7" fmla="*/ 49911 w 57435"/>
                  <a:gd name="connsiteY7" fmla="*/ 33623 h 79742"/>
                  <a:gd name="connsiteX8" fmla="*/ 49911 w 57435"/>
                  <a:gd name="connsiteY8" fmla="*/ 0 h 79742"/>
                  <a:gd name="connsiteX9" fmla="*/ 50006 w 57435"/>
                  <a:gd name="connsiteY9" fmla="*/ 51245 h 79742"/>
                  <a:gd name="connsiteX10" fmla="*/ 28216 w 57435"/>
                  <a:gd name="connsiteY10" fmla="*/ 31359 h 79742"/>
                  <a:gd name="connsiteX11" fmla="*/ 8330 w 57435"/>
                  <a:gd name="connsiteY11" fmla="*/ 53150 h 79742"/>
                  <a:gd name="connsiteX12" fmla="*/ 29242 w 57435"/>
                  <a:gd name="connsiteY12" fmla="*/ 73057 h 79742"/>
                  <a:gd name="connsiteX13" fmla="*/ 50042 w 57435"/>
                  <a:gd name="connsiteY13" fmla="*/ 52712 h 79742"/>
                  <a:gd name="connsiteX14" fmla="*/ 50006 w 57435"/>
                  <a:gd name="connsiteY14" fmla="*/ 51244 h 7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435" h="79742">
                    <a:moveTo>
                      <a:pt x="57436" y="190"/>
                    </a:moveTo>
                    <a:lnTo>
                      <a:pt x="57436" y="79248"/>
                    </a:lnTo>
                    <a:lnTo>
                      <a:pt x="50197" y="79248"/>
                    </a:lnTo>
                    <a:lnTo>
                      <a:pt x="50197" y="68104"/>
                    </a:lnTo>
                    <a:cubicBezTo>
                      <a:pt x="45635" y="75617"/>
                      <a:pt x="37358" y="80066"/>
                      <a:pt x="28575" y="79724"/>
                    </a:cubicBezTo>
                    <a:cubicBezTo>
                      <a:pt x="12793" y="79724"/>
                      <a:pt x="0" y="66931"/>
                      <a:pt x="0" y="51149"/>
                    </a:cubicBezTo>
                    <a:cubicBezTo>
                      <a:pt x="0" y="35368"/>
                      <a:pt x="12793" y="22574"/>
                      <a:pt x="28575" y="22574"/>
                    </a:cubicBezTo>
                    <a:cubicBezTo>
                      <a:pt x="37130" y="22273"/>
                      <a:pt x="45220" y="26463"/>
                      <a:pt x="49911" y="33623"/>
                    </a:cubicBezTo>
                    <a:lnTo>
                      <a:pt x="49911" y="0"/>
                    </a:lnTo>
                    <a:close/>
                    <a:moveTo>
                      <a:pt x="50006" y="51245"/>
                    </a:moveTo>
                    <a:cubicBezTo>
                      <a:pt x="49480" y="39736"/>
                      <a:pt x="39724" y="30833"/>
                      <a:pt x="28216" y="31359"/>
                    </a:cubicBezTo>
                    <a:cubicBezTo>
                      <a:pt x="16707" y="31885"/>
                      <a:pt x="7804" y="41641"/>
                      <a:pt x="8330" y="53150"/>
                    </a:cubicBezTo>
                    <a:cubicBezTo>
                      <a:pt x="8841" y="64316"/>
                      <a:pt x="18063" y="73096"/>
                      <a:pt x="29242" y="73057"/>
                    </a:cubicBezTo>
                    <a:cubicBezTo>
                      <a:pt x="40604" y="73182"/>
                      <a:pt x="49917" y="64074"/>
                      <a:pt x="50042" y="52712"/>
                    </a:cubicBezTo>
                    <a:cubicBezTo>
                      <a:pt x="50048" y="52222"/>
                      <a:pt x="50036" y="51733"/>
                      <a:pt x="50006" y="51244"/>
                    </a:cubicBezTo>
                    <a:close/>
                  </a:path>
                </a:pathLst>
              </a:custGeom>
              <a:solidFill>
                <a:srgbClr val="263238"/>
              </a:solidFill>
              <a:ln w="9525" cap="flat">
                <a:noFill/>
                <a:prstDash val="solid"/>
                <a:miter/>
              </a:ln>
            </p:spPr>
            <p:txBody>
              <a:bodyPr rtlCol="0" anchor="ctr"/>
              <a:lstStyle/>
              <a:p>
                <a:endParaRPr lang="zh-CN" altLang="en-US"/>
              </a:p>
            </p:txBody>
          </p:sp>
          <p:sp>
            <p:nvSpPr>
              <p:cNvPr id="18" name="任意多边形: 形状 17"/>
              <p:cNvSpPr/>
              <p:nvPr/>
            </p:nvSpPr>
            <p:spPr>
              <a:xfrm>
                <a:off x="6249825" y="3891534"/>
                <a:ext cx="11338" cy="11620"/>
              </a:xfrm>
              <a:custGeom>
                <a:avLst/>
                <a:gdLst>
                  <a:gd name="connsiteX0" fmla="*/ 3 w 11338"/>
                  <a:gd name="connsiteY0" fmla="*/ 5810 h 11620"/>
                  <a:gd name="connsiteX1" fmla="*/ 5429 w 11338"/>
                  <a:gd name="connsiteY1" fmla="*/ 3 h 11620"/>
                  <a:gd name="connsiteX2" fmla="*/ 5623 w 11338"/>
                  <a:gd name="connsiteY2" fmla="*/ 0 h 11620"/>
                  <a:gd name="connsiteX3" fmla="*/ 11339 w 11338"/>
                  <a:gd name="connsiteY3" fmla="*/ 5714 h 11620"/>
                  <a:gd name="connsiteX4" fmla="*/ 11338 w 11338"/>
                  <a:gd name="connsiteY4" fmla="*/ 5810 h 11620"/>
                  <a:gd name="connsiteX5" fmla="*/ 5623 w 11338"/>
                  <a:gd name="connsiteY5" fmla="*/ 11620 h 11620"/>
                  <a:gd name="connsiteX6" fmla="*/ 3 w 11338"/>
                  <a:gd name="connsiteY6" fmla="*/ 5812 h 11620"/>
                  <a:gd name="connsiteX7" fmla="*/ 3 w 11338"/>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8" h="11620">
                    <a:moveTo>
                      <a:pt x="3" y="5810"/>
                    </a:moveTo>
                    <a:cubicBezTo>
                      <a:pt x="-102" y="2708"/>
                      <a:pt x="2327" y="108"/>
                      <a:pt x="5429" y="3"/>
                    </a:cubicBezTo>
                    <a:cubicBezTo>
                      <a:pt x="5494" y="1"/>
                      <a:pt x="5558" y="0"/>
                      <a:pt x="5623" y="0"/>
                    </a:cubicBezTo>
                    <a:cubicBezTo>
                      <a:pt x="8779" y="-1"/>
                      <a:pt x="11338" y="2558"/>
                      <a:pt x="11339" y="5714"/>
                    </a:cubicBezTo>
                    <a:cubicBezTo>
                      <a:pt x="11339" y="5746"/>
                      <a:pt x="11339" y="5778"/>
                      <a:pt x="11338" y="5810"/>
                    </a:cubicBezTo>
                    <a:cubicBezTo>
                      <a:pt x="11338" y="8982"/>
                      <a:pt x="8795" y="11568"/>
                      <a:pt x="5623" y="11620"/>
                    </a:cubicBezTo>
                    <a:cubicBezTo>
                      <a:pt x="2467" y="11568"/>
                      <a:pt x="-49" y="8967"/>
                      <a:pt x="3" y="5812"/>
                    </a:cubicBezTo>
                    <a:cubicBezTo>
                      <a:pt x="3" y="5811"/>
                      <a:pt x="3" y="5810"/>
                      <a:pt x="3" y="5810"/>
                    </a:cubicBezTo>
                    <a:close/>
                  </a:path>
                </a:pathLst>
              </a:custGeom>
              <a:solidFill>
                <a:srgbClr val="263238"/>
              </a:solidFill>
              <a:ln w="9525" cap="flat">
                <a:noFill/>
                <a:prstDash val="solid"/>
                <a:miter/>
              </a:ln>
            </p:spPr>
            <p:txBody>
              <a:bodyPr rtlCol="0" anchor="ctr"/>
              <a:lstStyle/>
              <a:p>
                <a:endParaRPr lang="zh-CN" altLang="en-US"/>
              </a:p>
            </p:txBody>
          </p:sp>
          <p:sp>
            <p:nvSpPr>
              <p:cNvPr id="19" name="任意多边形: 形状 18"/>
              <p:cNvSpPr/>
              <p:nvPr/>
            </p:nvSpPr>
            <p:spPr>
              <a:xfrm>
                <a:off x="6272402" y="3891534"/>
                <a:ext cx="11336" cy="11620"/>
              </a:xfrm>
              <a:custGeom>
                <a:avLst/>
                <a:gdLst>
                  <a:gd name="connsiteX0" fmla="*/ 1 w 11336"/>
                  <a:gd name="connsiteY0" fmla="*/ 5810 h 11620"/>
                  <a:gd name="connsiteX1" fmla="*/ 5619 w 11336"/>
                  <a:gd name="connsiteY1" fmla="*/ 0 h 11620"/>
                  <a:gd name="connsiteX2" fmla="*/ 5621 w 11336"/>
                  <a:gd name="connsiteY2" fmla="*/ 0 h 11620"/>
                  <a:gd name="connsiteX3" fmla="*/ 11336 w 11336"/>
                  <a:gd name="connsiteY3" fmla="*/ 5714 h 11620"/>
                  <a:gd name="connsiteX4" fmla="*/ 11336 w 11336"/>
                  <a:gd name="connsiteY4" fmla="*/ 5810 h 11620"/>
                  <a:gd name="connsiteX5" fmla="*/ 5621 w 11336"/>
                  <a:gd name="connsiteY5" fmla="*/ 11620 h 11620"/>
                  <a:gd name="connsiteX6" fmla="*/ 1 w 11336"/>
                  <a:gd name="connsiteY6" fmla="*/ 5812 h 11620"/>
                  <a:gd name="connsiteX7" fmla="*/ 1 w 11336"/>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6" h="11620">
                    <a:moveTo>
                      <a:pt x="1" y="5810"/>
                    </a:moveTo>
                    <a:cubicBezTo>
                      <a:pt x="-52" y="2654"/>
                      <a:pt x="2463" y="53"/>
                      <a:pt x="5619" y="0"/>
                    </a:cubicBezTo>
                    <a:cubicBezTo>
                      <a:pt x="5620" y="0"/>
                      <a:pt x="5620" y="0"/>
                      <a:pt x="5621" y="0"/>
                    </a:cubicBezTo>
                    <a:cubicBezTo>
                      <a:pt x="8777" y="-1"/>
                      <a:pt x="11336" y="2558"/>
                      <a:pt x="11336" y="5714"/>
                    </a:cubicBezTo>
                    <a:cubicBezTo>
                      <a:pt x="11336" y="5746"/>
                      <a:pt x="11336" y="5778"/>
                      <a:pt x="11336" y="5810"/>
                    </a:cubicBezTo>
                    <a:cubicBezTo>
                      <a:pt x="11336" y="8982"/>
                      <a:pt x="8792" y="11568"/>
                      <a:pt x="5621" y="11620"/>
                    </a:cubicBezTo>
                    <a:cubicBezTo>
                      <a:pt x="2465" y="11568"/>
                      <a:pt x="-52" y="8967"/>
                      <a:pt x="1" y="5812"/>
                    </a:cubicBezTo>
                    <a:cubicBezTo>
                      <a:pt x="1" y="5811"/>
                      <a:pt x="1" y="5810"/>
                      <a:pt x="1" y="5810"/>
                    </a:cubicBezTo>
                    <a:close/>
                  </a:path>
                </a:pathLst>
              </a:custGeom>
              <a:solidFill>
                <a:srgbClr val="263238"/>
              </a:solidFill>
              <a:ln w="9525" cap="flat">
                <a:noFill/>
                <a:prstDash val="solid"/>
                <a:miter/>
              </a:ln>
            </p:spPr>
            <p:txBody>
              <a:bodyPr rtlCol="0" anchor="ctr"/>
              <a:lstStyle/>
              <a:p>
                <a:endParaRPr lang="zh-CN" altLang="en-US"/>
              </a:p>
            </p:txBody>
          </p:sp>
          <p:sp>
            <p:nvSpPr>
              <p:cNvPr id="20" name="任意多边形: 形状 19"/>
              <p:cNvSpPr/>
              <p:nvPr/>
            </p:nvSpPr>
            <p:spPr>
              <a:xfrm>
                <a:off x="6294974" y="3891534"/>
                <a:ext cx="11338" cy="11620"/>
              </a:xfrm>
              <a:custGeom>
                <a:avLst/>
                <a:gdLst>
                  <a:gd name="connsiteX0" fmla="*/ 3 w 11338"/>
                  <a:gd name="connsiteY0" fmla="*/ 5810 h 11620"/>
                  <a:gd name="connsiteX1" fmla="*/ 5429 w 11338"/>
                  <a:gd name="connsiteY1" fmla="*/ 3 h 11620"/>
                  <a:gd name="connsiteX2" fmla="*/ 5623 w 11338"/>
                  <a:gd name="connsiteY2" fmla="*/ 0 h 11620"/>
                  <a:gd name="connsiteX3" fmla="*/ 11339 w 11338"/>
                  <a:gd name="connsiteY3" fmla="*/ 5714 h 11620"/>
                  <a:gd name="connsiteX4" fmla="*/ 11338 w 11338"/>
                  <a:gd name="connsiteY4" fmla="*/ 5810 h 11620"/>
                  <a:gd name="connsiteX5" fmla="*/ 5623 w 11338"/>
                  <a:gd name="connsiteY5" fmla="*/ 11620 h 11620"/>
                  <a:gd name="connsiteX6" fmla="*/ 3 w 11338"/>
                  <a:gd name="connsiteY6" fmla="*/ 5812 h 11620"/>
                  <a:gd name="connsiteX7" fmla="*/ 3 w 11338"/>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8" h="11620">
                    <a:moveTo>
                      <a:pt x="3" y="5810"/>
                    </a:moveTo>
                    <a:cubicBezTo>
                      <a:pt x="-102" y="2708"/>
                      <a:pt x="2327" y="108"/>
                      <a:pt x="5429" y="3"/>
                    </a:cubicBezTo>
                    <a:cubicBezTo>
                      <a:pt x="5494" y="1"/>
                      <a:pt x="5558" y="0"/>
                      <a:pt x="5623" y="0"/>
                    </a:cubicBezTo>
                    <a:cubicBezTo>
                      <a:pt x="8779" y="-1"/>
                      <a:pt x="11338" y="2558"/>
                      <a:pt x="11339" y="5714"/>
                    </a:cubicBezTo>
                    <a:cubicBezTo>
                      <a:pt x="11339" y="5746"/>
                      <a:pt x="11339" y="5778"/>
                      <a:pt x="11338" y="5810"/>
                    </a:cubicBezTo>
                    <a:cubicBezTo>
                      <a:pt x="11338" y="8982"/>
                      <a:pt x="8795" y="11568"/>
                      <a:pt x="5623" y="11620"/>
                    </a:cubicBezTo>
                    <a:cubicBezTo>
                      <a:pt x="2467" y="11568"/>
                      <a:pt x="-49" y="8967"/>
                      <a:pt x="3" y="5812"/>
                    </a:cubicBezTo>
                    <a:cubicBezTo>
                      <a:pt x="3" y="5811"/>
                      <a:pt x="3" y="5810"/>
                      <a:pt x="3" y="5810"/>
                    </a:cubicBezTo>
                    <a:close/>
                  </a:path>
                </a:pathLst>
              </a:custGeom>
              <a:solidFill>
                <a:srgbClr val="263238"/>
              </a:solidFill>
              <a:ln w="9525" cap="flat">
                <a:noFill/>
                <a:prstDash val="solid"/>
                <a:miter/>
              </a:ln>
            </p:spPr>
            <p:txBody>
              <a:bodyPr rtlCol="0" anchor="ctr"/>
              <a:lstStyle/>
              <a:p>
                <a:endParaRPr lang="zh-CN" altLang="en-US"/>
              </a:p>
            </p:txBody>
          </p:sp>
          <p:sp>
            <p:nvSpPr>
              <p:cNvPr id="21" name="任意多边形: 形状 20"/>
              <p:cNvSpPr/>
              <p:nvPr/>
            </p:nvSpPr>
            <p:spPr>
              <a:xfrm>
                <a:off x="5231320" y="4030122"/>
                <a:ext cx="1611820" cy="144684"/>
              </a:xfrm>
              <a:custGeom>
                <a:avLst/>
                <a:gdLst>
                  <a:gd name="connsiteX0" fmla="*/ 1548670 w 1611820"/>
                  <a:gd name="connsiteY0" fmla="*/ 0 h 144684"/>
                  <a:gd name="connsiteX1" fmla="*/ 1611821 w 1611820"/>
                  <a:gd name="connsiteY1" fmla="*/ 0 h 144684"/>
                  <a:gd name="connsiteX2" fmla="*/ 1611821 w 1611820"/>
                  <a:gd name="connsiteY2" fmla="*/ 144685 h 144684"/>
                  <a:gd name="connsiteX3" fmla="*/ 1548670 w 1611820"/>
                  <a:gd name="connsiteY3" fmla="*/ 144685 h 144684"/>
                  <a:gd name="connsiteX4" fmla="*/ 63151 w 1611820"/>
                  <a:gd name="connsiteY4" fmla="*/ 144685 h 144684"/>
                  <a:gd name="connsiteX5" fmla="*/ 0 w 1611820"/>
                  <a:gd name="connsiteY5" fmla="*/ 144685 h 144684"/>
                  <a:gd name="connsiteX6" fmla="*/ 0 w 1611820"/>
                  <a:gd name="connsiteY6" fmla="*/ 0 h 144684"/>
                  <a:gd name="connsiteX7" fmla="*/ 63151 w 1611820"/>
                  <a:gd name="connsiteY7"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820" h="144684">
                    <a:moveTo>
                      <a:pt x="1548670" y="0"/>
                    </a:moveTo>
                    <a:cubicBezTo>
                      <a:pt x="1583547" y="0"/>
                      <a:pt x="1611821" y="0"/>
                      <a:pt x="1611821" y="0"/>
                    </a:cubicBezTo>
                    <a:lnTo>
                      <a:pt x="1611821" y="144685"/>
                    </a:lnTo>
                    <a:cubicBezTo>
                      <a:pt x="1611821" y="144685"/>
                      <a:pt x="1583547" y="144685"/>
                      <a:pt x="1548670" y="144685"/>
                    </a:cubicBezTo>
                    <a:lnTo>
                      <a:pt x="63151" y="144685"/>
                    </a:lnTo>
                    <a:cubicBezTo>
                      <a:pt x="28273" y="144685"/>
                      <a:pt x="0" y="144685"/>
                      <a:pt x="0" y="144685"/>
                    </a:cubicBezTo>
                    <a:lnTo>
                      <a:pt x="0" y="0"/>
                    </a:lnTo>
                    <a:cubicBezTo>
                      <a:pt x="0" y="0"/>
                      <a:pt x="28273" y="0"/>
                      <a:pt x="63151" y="0"/>
                    </a:cubicBezTo>
                    <a:close/>
                  </a:path>
                </a:pathLst>
              </a:custGeom>
              <a:solidFill>
                <a:srgbClr val="E0E0E0"/>
              </a:solidFill>
              <a:ln w="9525" cap="flat">
                <a:noFill/>
                <a:prstDash val="solid"/>
                <a:miter/>
              </a:ln>
            </p:spPr>
            <p:txBody>
              <a:bodyPr rtlCol="0" anchor="ctr"/>
              <a:lstStyle/>
              <a:p>
                <a:endParaRPr lang="zh-CN" altLang="en-US"/>
              </a:p>
            </p:txBody>
          </p:sp>
          <p:sp>
            <p:nvSpPr>
              <p:cNvPr id="22" name="任意多边形: 形状 21"/>
              <p:cNvSpPr/>
              <p:nvPr/>
            </p:nvSpPr>
            <p:spPr>
              <a:xfrm>
                <a:off x="5231320" y="4030122"/>
                <a:ext cx="805910" cy="144684"/>
              </a:xfrm>
              <a:custGeom>
                <a:avLst/>
                <a:gdLst>
                  <a:gd name="connsiteX0" fmla="*/ 742760 w 805910"/>
                  <a:gd name="connsiteY0" fmla="*/ 0 h 144684"/>
                  <a:gd name="connsiteX1" fmla="*/ 805910 w 805910"/>
                  <a:gd name="connsiteY1" fmla="*/ 0 h 144684"/>
                  <a:gd name="connsiteX2" fmla="*/ 805910 w 805910"/>
                  <a:gd name="connsiteY2" fmla="*/ 144685 h 144684"/>
                  <a:gd name="connsiteX3" fmla="*/ 742760 w 805910"/>
                  <a:gd name="connsiteY3" fmla="*/ 144685 h 144684"/>
                  <a:gd name="connsiteX4" fmla="*/ 63151 w 805910"/>
                  <a:gd name="connsiteY4" fmla="*/ 144685 h 144684"/>
                  <a:gd name="connsiteX5" fmla="*/ 0 w 805910"/>
                  <a:gd name="connsiteY5" fmla="*/ 144685 h 144684"/>
                  <a:gd name="connsiteX6" fmla="*/ 0 w 805910"/>
                  <a:gd name="connsiteY6" fmla="*/ 0 h 144684"/>
                  <a:gd name="connsiteX7" fmla="*/ 63151 w 805910"/>
                  <a:gd name="connsiteY7"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5910" h="144684">
                    <a:moveTo>
                      <a:pt x="742760" y="0"/>
                    </a:moveTo>
                    <a:cubicBezTo>
                      <a:pt x="777637" y="0"/>
                      <a:pt x="805910" y="0"/>
                      <a:pt x="805910" y="0"/>
                    </a:cubicBezTo>
                    <a:lnTo>
                      <a:pt x="805910" y="144685"/>
                    </a:lnTo>
                    <a:cubicBezTo>
                      <a:pt x="805910" y="144685"/>
                      <a:pt x="777637" y="144685"/>
                      <a:pt x="742760" y="144685"/>
                    </a:cubicBezTo>
                    <a:lnTo>
                      <a:pt x="63151" y="144685"/>
                    </a:lnTo>
                    <a:cubicBezTo>
                      <a:pt x="28273" y="144685"/>
                      <a:pt x="0" y="144685"/>
                      <a:pt x="0" y="144685"/>
                    </a:cubicBezTo>
                    <a:lnTo>
                      <a:pt x="0" y="0"/>
                    </a:lnTo>
                    <a:cubicBezTo>
                      <a:pt x="0" y="0"/>
                      <a:pt x="28273" y="0"/>
                      <a:pt x="63151" y="0"/>
                    </a:cubicBezTo>
                    <a:close/>
                  </a:path>
                </a:pathLst>
              </a:custGeom>
              <a:solidFill>
                <a:srgbClr val="C53F3F"/>
              </a:solidFill>
              <a:ln w="9525" cap="flat">
                <a:noFill/>
                <a:prstDash val="solid"/>
                <a:miter/>
              </a:ln>
            </p:spPr>
            <p:txBody>
              <a:bodyPr rtlCol="0" anchor="ctr"/>
              <a:lstStyle/>
              <a:p>
                <a:endParaRPr lang="zh-CN" altLang="en-US"/>
              </a:p>
            </p:txBody>
          </p:sp>
          <p:sp>
            <p:nvSpPr>
              <p:cNvPr id="23" name="任意多边形: 形状 22"/>
              <p:cNvSpPr/>
              <p:nvPr/>
            </p:nvSpPr>
            <p:spPr>
              <a:xfrm>
                <a:off x="5267325" y="4030122"/>
                <a:ext cx="145923" cy="144684"/>
              </a:xfrm>
              <a:custGeom>
                <a:avLst/>
                <a:gdLst>
                  <a:gd name="connsiteX0" fmla="*/ 85725 w 145923"/>
                  <a:gd name="connsiteY0" fmla="*/ 0 h 144684"/>
                  <a:gd name="connsiteX1" fmla="*/ 0 w 145923"/>
                  <a:gd name="connsiteY1" fmla="*/ 136112 h 144684"/>
                  <a:gd name="connsiteX2" fmla="*/ 13430 w 145923"/>
                  <a:gd name="connsiteY2" fmla="*/ 142113 h 144684"/>
                  <a:gd name="connsiteX3" fmla="*/ 25527 w 145923"/>
                  <a:gd name="connsiteY3" fmla="*/ 144685 h 144684"/>
                  <a:gd name="connsiteX4" fmla="*/ 52768 w 145923"/>
                  <a:gd name="connsiteY4" fmla="*/ 144685 h 144684"/>
                  <a:gd name="connsiteX5" fmla="*/ 145923 w 145923"/>
                  <a:gd name="connsiteY5"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23" h="144684">
                    <a:moveTo>
                      <a:pt x="85725" y="0"/>
                    </a:moveTo>
                    <a:lnTo>
                      <a:pt x="0" y="136112"/>
                    </a:lnTo>
                    <a:lnTo>
                      <a:pt x="13430" y="142113"/>
                    </a:lnTo>
                    <a:cubicBezTo>
                      <a:pt x="17234" y="143820"/>
                      <a:pt x="21358" y="144697"/>
                      <a:pt x="25527" y="144685"/>
                    </a:cubicBezTo>
                    <a:lnTo>
                      <a:pt x="52768" y="144685"/>
                    </a:lnTo>
                    <a:lnTo>
                      <a:pt x="145923" y="0"/>
                    </a:lnTo>
                    <a:close/>
                  </a:path>
                </a:pathLst>
              </a:custGeom>
              <a:solidFill>
                <a:srgbClr val="FFFFFF"/>
              </a:solidFill>
              <a:ln w="9525" cap="flat">
                <a:noFill/>
                <a:prstDash val="solid"/>
                <a:miter/>
              </a:ln>
            </p:spPr>
            <p:txBody>
              <a:bodyPr rtlCol="0" anchor="ctr"/>
              <a:lstStyle/>
              <a:p>
                <a:endParaRPr lang="zh-CN" altLang="en-US"/>
              </a:p>
            </p:txBody>
          </p:sp>
          <p:sp>
            <p:nvSpPr>
              <p:cNvPr id="24" name="任意多边形: 形状 23"/>
              <p:cNvSpPr/>
              <p:nvPr/>
            </p:nvSpPr>
            <p:spPr>
              <a:xfrm>
                <a:off x="5415248" y="4030122"/>
                <a:ext cx="151257" cy="144684"/>
              </a:xfrm>
              <a:custGeom>
                <a:avLst/>
                <a:gdLst>
                  <a:gd name="connsiteX0" fmla="*/ 91154 w 151257"/>
                  <a:gd name="connsiteY0" fmla="*/ 0 h 144684"/>
                  <a:gd name="connsiteX1" fmla="*/ 0 w 151257"/>
                  <a:gd name="connsiteY1" fmla="*/ 144685 h 144684"/>
                  <a:gd name="connsiteX2" fmla="*/ 58198 w 151257"/>
                  <a:gd name="connsiteY2" fmla="*/ 144685 h 144684"/>
                  <a:gd name="connsiteX3" fmla="*/ 151257 w 151257"/>
                  <a:gd name="connsiteY3" fmla="*/ 0 h 144684"/>
                  <a:gd name="connsiteX4" fmla="*/ 91154 w 151257"/>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257" h="144684">
                    <a:moveTo>
                      <a:pt x="91154" y="0"/>
                    </a:moveTo>
                    <a:lnTo>
                      <a:pt x="0" y="144685"/>
                    </a:lnTo>
                    <a:lnTo>
                      <a:pt x="58198" y="144685"/>
                    </a:lnTo>
                    <a:lnTo>
                      <a:pt x="151257" y="0"/>
                    </a:lnTo>
                    <a:lnTo>
                      <a:pt x="91154" y="0"/>
                    </a:lnTo>
                    <a:close/>
                  </a:path>
                </a:pathLst>
              </a:custGeom>
              <a:solidFill>
                <a:srgbClr val="FFFFFF"/>
              </a:solidFill>
              <a:ln w="9525" cap="flat">
                <a:noFill/>
                <a:prstDash val="solid"/>
                <a:miter/>
              </a:ln>
            </p:spPr>
            <p:txBody>
              <a:bodyPr rtlCol="0" anchor="ctr"/>
              <a:lstStyle/>
              <a:p>
                <a:endParaRPr lang="zh-CN" altLang="en-US"/>
              </a:p>
            </p:txBody>
          </p:sp>
          <p:sp>
            <p:nvSpPr>
              <p:cNvPr id="25" name="任意多边形: 形状 24"/>
              <p:cNvSpPr/>
              <p:nvPr/>
            </p:nvSpPr>
            <p:spPr>
              <a:xfrm>
                <a:off x="5568505" y="4030122"/>
                <a:ext cx="151352" cy="144684"/>
              </a:xfrm>
              <a:custGeom>
                <a:avLst/>
                <a:gdLst>
                  <a:gd name="connsiteX0" fmla="*/ 91154 w 151352"/>
                  <a:gd name="connsiteY0" fmla="*/ 0 h 144684"/>
                  <a:gd name="connsiteX1" fmla="*/ 0 w 151352"/>
                  <a:gd name="connsiteY1" fmla="*/ 144685 h 144684"/>
                  <a:gd name="connsiteX2" fmla="*/ 58198 w 151352"/>
                  <a:gd name="connsiteY2" fmla="*/ 144685 h 144684"/>
                  <a:gd name="connsiteX3" fmla="*/ 151352 w 151352"/>
                  <a:gd name="connsiteY3" fmla="*/ 0 h 144684"/>
                  <a:gd name="connsiteX4" fmla="*/ 91154 w 151352"/>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52" h="144684">
                    <a:moveTo>
                      <a:pt x="91154" y="0"/>
                    </a:moveTo>
                    <a:lnTo>
                      <a:pt x="0" y="144685"/>
                    </a:lnTo>
                    <a:lnTo>
                      <a:pt x="58198" y="144685"/>
                    </a:lnTo>
                    <a:lnTo>
                      <a:pt x="151352" y="0"/>
                    </a:lnTo>
                    <a:lnTo>
                      <a:pt x="91154" y="0"/>
                    </a:lnTo>
                    <a:close/>
                  </a:path>
                </a:pathLst>
              </a:custGeom>
              <a:solidFill>
                <a:srgbClr val="FFFFFF"/>
              </a:solidFill>
              <a:ln w="9525" cap="flat">
                <a:noFill/>
                <a:prstDash val="solid"/>
                <a:miter/>
              </a:ln>
            </p:spPr>
            <p:txBody>
              <a:bodyPr rtlCol="0" anchor="ctr"/>
              <a:lstStyle/>
              <a:p>
                <a:endParaRPr lang="zh-CN" altLang="en-US"/>
              </a:p>
            </p:txBody>
          </p:sp>
          <p:sp>
            <p:nvSpPr>
              <p:cNvPr id="26" name="任意多边形: 形状 25"/>
              <p:cNvSpPr/>
              <p:nvPr/>
            </p:nvSpPr>
            <p:spPr>
              <a:xfrm>
                <a:off x="5721762" y="4030122"/>
                <a:ext cx="151352" cy="144684"/>
              </a:xfrm>
              <a:custGeom>
                <a:avLst/>
                <a:gdLst>
                  <a:gd name="connsiteX0" fmla="*/ 91249 w 151352"/>
                  <a:gd name="connsiteY0" fmla="*/ 0 h 144684"/>
                  <a:gd name="connsiteX1" fmla="*/ 0 w 151352"/>
                  <a:gd name="connsiteY1" fmla="*/ 144685 h 144684"/>
                  <a:gd name="connsiteX2" fmla="*/ 58198 w 151352"/>
                  <a:gd name="connsiteY2" fmla="*/ 144685 h 144684"/>
                  <a:gd name="connsiteX3" fmla="*/ 151352 w 151352"/>
                  <a:gd name="connsiteY3" fmla="*/ 0 h 144684"/>
                  <a:gd name="connsiteX4" fmla="*/ 91249 w 151352"/>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52" h="144684">
                    <a:moveTo>
                      <a:pt x="91249" y="0"/>
                    </a:moveTo>
                    <a:lnTo>
                      <a:pt x="0" y="144685"/>
                    </a:lnTo>
                    <a:lnTo>
                      <a:pt x="58198" y="144685"/>
                    </a:lnTo>
                    <a:lnTo>
                      <a:pt x="151352" y="0"/>
                    </a:lnTo>
                    <a:lnTo>
                      <a:pt x="91249" y="0"/>
                    </a:lnTo>
                    <a:close/>
                  </a:path>
                </a:pathLst>
              </a:custGeom>
              <a:solidFill>
                <a:srgbClr val="FFFFFF"/>
              </a:solidFill>
              <a:ln w="9525" cap="flat">
                <a:noFill/>
                <a:prstDash val="solid"/>
                <a:miter/>
              </a:ln>
            </p:spPr>
            <p:txBody>
              <a:bodyPr rtlCol="0" anchor="ctr"/>
              <a:lstStyle/>
              <a:p>
                <a:endParaRPr lang="zh-CN" altLang="en-US"/>
              </a:p>
            </p:txBody>
          </p:sp>
          <p:sp>
            <p:nvSpPr>
              <p:cNvPr id="27" name="任意多边形: 形状 26"/>
              <p:cNvSpPr/>
              <p:nvPr/>
            </p:nvSpPr>
            <p:spPr>
              <a:xfrm>
                <a:off x="5875115" y="4030122"/>
                <a:ext cx="140303" cy="144684"/>
              </a:xfrm>
              <a:custGeom>
                <a:avLst/>
                <a:gdLst>
                  <a:gd name="connsiteX0" fmla="*/ 91154 w 140303"/>
                  <a:gd name="connsiteY0" fmla="*/ 0 h 144684"/>
                  <a:gd name="connsiteX1" fmla="*/ 0 w 140303"/>
                  <a:gd name="connsiteY1" fmla="*/ 144685 h 144684"/>
                  <a:gd name="connsiteX2" fmla="*/ 58198 w 140303"/>
                  <a:gd name="connsiteY2" fmla="*/ 144685 h 144684"/>
                  <a:gd name="connsiteX3" fmla="*/ 131540 w 140303"/>
                  <a:gd name="connsiteY3" fmla="*/ 30385 h 144684"/>
                  <a:gd name="connsiteX4" fmla="*/ 140303 w 140303"/>
                  <a:gd name="connsiteY4" fmla="*/ 18002 h 144684"/>
                  <a:gd name="connsiteX5" fmla="*/ 91154 w 140303"/>
                  <a:gd name="connsiteY5"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303" h="144684">
                    <a:moveTo>
                      <a:pt x="91154" y="0"/>
                    </a:moveTo>
                    <a:lnTo>
                      <a:pt x="0" y="144685"/>
                    </a:lnTo>
                    <a:lnTo>
                      <a:pt x="58198" y="144685"/>
                    </a:lnTo>
                    <a:lnTo>
                      <a:pt x="131540" y="30385"/>
                    </a:lnTo>
                    <a:lnTo>
                      <a:pt x="140303" y="18002"/>
                    </a:lnTo>
                    <a:cubicBezTo>
                      <a:pt x="129064" y="5906"/>
                      <a:pt x="111824" y="858"/>
                      <a:pt x="91154" y="0"/>
                    </a:cubicBezTo>
                    <a:close/>
                  </a:path>
                </a:pathLst>
              </a:custGeom>
              <a:solidFill>
                <a:srgbClr val="FFFFFF"/>
              </a:solidFill>
              <a:ln w="9525" cap="flat">
                <a:noFill/>
                <a:prstDash val="solid"/>
                <a:miter/>
              </a:ln>
            </p:spPr>
            <p:txBody>
              <a:bodyPr rtlCol="0" anchor="ctr"/>
              <a:lstStyle/>
              <a:p>
                <a:endParaRPr lang="zh-CN" altLang="en-US"/>
              </a:p>
            </p:txBody>
          </p:sp>
          <p:sp>
            <p:nvSpPr>
              <p:cNvPr id="28" name="任意多边形: 形状 27"/>
              <p:cNvSpPr/>
              <p:nvPr/>
            </p:nvSpPr>
            <p:spPr>
              <a:xfrm>
                <a:off x="5230252" y="4025455"/>
                <a:ext cx="1615497" cy="149638"/>
              </a:xfrm>
              <a:custGeom>
                <a:avLst/>
                <a:gdLst>
                  <a:gd name="connsiteX0" fmla="*/ 1551547 w 1615497"/>
                  <a:gd name="connsiteY0" fmla="*/ 149352 h 149638"/>
                  <a:gd name="connsiteX1" fmla="*/ 1560215 w 1615497"/>
                  <a:gd name="connsiteY1" fmla="*/ 148400 h 149638"/>
                  <a:gd name="connsiteX2" fmla="*/ 1584123 w 1615497"/>
                  <a:gd name="connsiteY2" fmla="*/ 139732 h 149638"/>
                  <a:gd name="connsiteX3" fmla="*/ 1610126 w 1615497"/>
                  <a:gd name="connsiteY3" fmla="*/ 108300 h 149638"/>
                  <a:gd name="connsiteX4" fmla="*/ 1614317 w 1615497"/>
                  <a:gd name="connsiteY4" fmla="*/ 82392 h 149638"/>
                  <a:gd name="connsiteX5" fmla="*/ 1612031 w 1615497"/>
                  <a:gd name="connsiteY5" fmla="*/ 52388 h 149638"/>
                  <a:gd name="connsiteX6" fmla="*/ 1563073 w 1615497"/>
                  <a:gd name="connsiteY6" fmla="*/ 6954 h 149638"/>
                  <a:gd name="connsiteX7" fmla="*/ 1543261 w 1615497"/>
                  <a:gd name="connsiteY7" fmla="*/ 5906 h 149638"/>
                  <a:gd name="connsiteX8" fmla="*/ 1478110 w 1615497"/>
                  <a:gd name="connsiteY8" fmla="*/ 5906 h 149638"/>
                  <a:gd name="connsiteX9" fmla="*/ 1270274 w 1615497"/>
                  <a:gd name="connsiteY9" fmla="*/ 5906 h 149638"/>
                  <a:gd name="connsiteX10" fmla="*/ 67076 w 1615497"/>
                  <a:gd name="connsiteY10" fmla="*/ 6573 h 149638"/>
                  <a:gd name="connsiteX11" fmla="*/ 6973 w 1615497"/>
                  <a:gd name="connsiteY11" fmla="*/ 55912 h 149638"/>
                  <a:gd name="connsiteX12" fmla="*/ 5830 w 1615497"/>
                  <a:gd name="connsiteY12" fmla="*/ 77058 h 149638"/>
                  <a:gd name="connsiteX13" fmla="*/ 7259 w 1615497"/>
                  <a:gd name="connsiteY13" fmla="*/ 98108 h 149638"/>
                  <a:gd name="connsiteX14" fmla="*/ 65647 w 1615497"/>
                  <a:gd name="connsiteY14" fmla="*/ 146495 h 149638"/>
                  <a:gd name="connsiteX15" fmla="*/ 192330 w 1615497"/>
                  <a:gd name="connsiteY15" fmla="*/ 146495 h 149638"/>
                  <a:gd name="connsiteX16" fmla="*/ 511798 w 1615497"/>
                  <a:gd name="connsiteY16" fmla="*/ 146495 h 149638"/>
                  <a:gd name="connsiteX17" fmla="*/ 1052723 w 1615497"/>
                  <a:gd name="connsiteY17" fmla="*/ 147066 h 149638"/>
                  <a:gd name="connsiteX18" fmla="*/ 1417435 w 1615497"/>
                  <a:gd name="connsiteY18" fmla="*/ 147829 h 149638"/>
                  <a:gd name="connsiteX19" fmla="*/ 1516590 w 1615497"/>
                  <a:gd name="connsiteY19" fmla="*/ 148305 h 149638"/>
                  <a:gd name="connsiteX20" fmla="*/ 1542403 w 1615497"/>
                  <a:gd name="connsiteY20" fmla="*/ 148305 h 149638"/>
                  <a:gd name="connsiteX21" fmla="*/ 1551166 w 1615497"/>
                  <a:gd name="connsiteY21" fmla="*/ 148305 h 149638"/>
                  <a:gd name="connsiteX22" fmla="*/ 1542403 w 1615497"/>
                  <a:gd name="connsiteY22" fmla="*/ 148305 h 149638"/>
                  <a:gd name="connsiteX23" fmla="*/ 1516590 w 1615497"/>
                  <a:gd name="connsiteY23" fmla="*/ 148305 h 149638"/>
                  <a:gd name="connsiteX24" fmla="*/ 1417435 w 1615497"/>
                  <a:gd name="connsiteY24" fmla="*/ 148305 h 149638"/>
                  <a:gd name="connsiteX25" fmla="*/ 1052723 w 1615497"/>
                  <a:gd name="connsiteY25" fmla="*/ 149162 h 149638"/>
                  <a:gd name="connsiteX26" fmla="*/ 511798 w 1615497"/>
                  <a:gd name="connsiteY26" fmla="*/ 149638 h 149638"/>
                  <a:gd name="connsiteX27" fmla="*/ 192330 w 1615497"/>
                  <a:gd name="connsiteY27" fmla="*/ 149638 h 149638"/>
                  <a:gd name="connsiteX28" fmla="*/ 65647 w 1615497"/>
                  <a:gd name="connsiteY28" fmla="*/ 149638 h 149638"/>
                  <a:gd name="connsiteX29" fmla="*/ 1639 w 1615497"/>
                  <a:gd name="connsiteY29" fmla="*/ 97536 h 149638"/>
                  <a:gd name="connsiteX30" fmla="*/ 115 w 1615497"/>
                  <a:gd name="connsiteY30" fmla="*/ 75438 h 149638"/>
                  <a:gd name="connsiteX31" fmla="*/ 1353 w 1615497"/>
                  <a:gd name="connsiteY31" fmla="*/ 53340 h 149638"/>
                  <a:gd name="connsiteX32" fmla="*/ 66314 w 1615497"/>
                  <a:gd name="connsiteY32" fmla="*/ 0 h 149638"/>
                  <a:gd name="connsiteX33" fmla="*/ 1269512 w 1615497"/>
                  <a:gd name="connsiteY33" fmla="*/ 763 h 149638"/>
                  <a:gd name="connsiteX34" fmla="*/ 1477347 w 1615497"/>
                  <a:gd name="connsiteY34" fmla="*/ 763 h 149638"/>
                  <a:gd name="connsiteX35" fmla="*/ 1542498 w 1615497"/>
                  <a:gd name="connsiteY35" fmla="*/ 763 h 149638"/>
                  <a:gd name="connsiteX36" fmla="*/ 1562787 w 1615497"/>
                  <a:gd name="connsiteY36" fmla="*/ 2001 h 149638"/>
                  <a:gd name="connsiteX37" fmla="*/ 1613174 w 1615497"/>
                  <a:gd name="connsiteY37" fmla="*/ 49150 h 149638"/>
                  <a:gd name="connsiteX38" fmla="*/ 1615270 w 1615497"/>
                  <a:gd name="connsiteY38" fmla="*/ 79725 h 149638"/>
                  <a:gd name="connsiteX39" fmla="*/ 1610793 w 1615497"/>
                  <a:gd name="connsiteY39" fmla="*/ 106204 h 149638"/>
                  <a:gd name="connsiteX40" fmla="*/ 1583932 w 1615497"/>
                  <a:gd name="connsiteY40" fmla="*/ 137922 h 149638"/>
                  <a:gd name="connsiteX41" fmla="*/ 1559548 w 1615497"/>
                  <a:gd name="connsiteY41" fmla="*/ 146305 h 149638"/>
                  <a:gd name="connsiteX42" fmla="*/ 1551547 w 1615497"/>
                  <a:gd name="connsiteY42" fmla="*/ 149353 h 149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5497" h="149638">
                    <a:moveTo>
                      <a:pt x="1551547" y="149352"/>
                    </a:moveTo>
                    <a:cubicBezTo>
                      <a:pt x="1551547" y="149352"/>
                      <a:pt x="1554500" y="149352"/>
                      <a:pt x="1560215" y="148400"/>
                    </a:cubicBezTo>
                    <a:cubicBezTo>
                      <a:pt x="1568707" y="147232"/>
                      <a:pt x="1576855" y="144278"/>
                      <a:pt x="1584123" y="139732"/>
                    </a:cubicBezTo>
                    <a:cubicBezTo>
                      <a:pt x="1596044" y="132436"/>
                      <a:pt x="1605193" y="121376"/>
                      <a:pt x="1610126" y="108300"/>
                    </a:cubicBezTo>
                    <a:cubicBezTo>
                      <a:pt x="1613241" y="100031"/>
                      <a:pt x="1614666" y="91221"/>
                      <a:pt x="1614317" y="82392"/>
                    </a:cubicBezTo>
                    <a:cubicBezTo>
                      <a:pt x="1614907" y="72333"/>
                      <a:pt x="1614138" y="62241"/>
                      <a:pt x="1612031" y="52388"/>
                    </a:cubicBezTo>
                    <a:cubicBezTo>
                      <a:pt x="1605855" y="29060"/>
                      <a:pt x="1586797" y="11374"/>
                      <a:pt x="1563073" y="6954"/>
                    </a:cubicBezTo>
                    <a:cubicBezTo>
                      <a:pt x="1556513" y="6020"/>
                      <a:pt x="1549883" y="5670"/>
                      <a:pt x="1543261" y="5906"/>
                    </a:cubicBezTo>
                    <a:lnTo>
                      <a:pt x="1478110" y="5906"/>
                    </a:lnTo>
                    <a:lnTo>
                      <a:pt x="1270274" y="5906"/>
                    </a:lnTo>
                    <a:lnTo>
                      <a:pt x="67076" y="6573"/>
                    </a:lnTo>
                    <a:cubicBezTo>
                      <a:pt x="37845" y="6598"/>
                      <a:pt x="12692" y="27246"/>
                      <a:pt x="6973" y="55912"/>
                    </a:cubicBezTo>
                    <a:cubicBezTo>
                      <a:pt x="5912" y="62907"/>
                      <a:pt x="5530" y="69989"/>
                      <a:pt x="5830" y="77058"/>
                    </a:cubicBezTo>
                    <a:cubicBezTo>
                      <a:pt x="5525" y="84106"/>
                      <a:pt x="6005" y="91166"/>
                      <a:pt x="7259" y="98108"/>
                    </a:cubicBezTo>
                    <a:cubicBezTo>
                      <a:pt x="13132" y="125833"/>
                      <a:pt x="37313" y="145872"/>
                      <a:pt x="65647" y="146495"/>
                    </a:cubicBezTo>
                    <a:lnTo>
                      <a:pt x="192330" y="146495"/>
                    </a:lnTo>
                    <a:lnTo>
                      <a:pt x="511798" y="146495"/>
                    </a:lnTo>
                    <a:lnTo>
                      <a:pt x="1052723" y="147066"/>
                    </a:lnTo>
                    <a:lnTo>
                      <a:pt x="1417435" y="147829"/>
                    </a:lnTo>
                    <a:lnTo>
                      <a:pt x="1516590" y="148305"/>
                    </a:lnTo>
                    <a:lnTo>
                      <a:pt x="1542403" y="148305"/>
                    </a:lnTo>
                    <a:lnTo>
                      <a:pt x="1551166" y="148305"/>
                    </a:lnTo>
                    <a:lnTo>
                      <a:pt x="1542403" y="148305"/>
                    </a:lnTo>
                    <a:lnTo>
                      <a:pt x="1516590" y="148305"/>
                    </a:lnTo>
                    <a:lnTo>
                      <a:pt x="1417435" y="148305"/>
                    </a:lnTo>
                    <a:lnTo>
                      <a:pt x="1052723" y="149162"/>
                    </a:lnTo>
                    <a:lnTo>
                      <a:pt x="511798" y="149638"/>
                    </a:lnTo>
                    <a:lnTo>
                      <a:pt x="192330" y="149638"/>
                    </a:lnTo>
                    <a:lnTo>
                      <a:pt x="65647" y="149638"/>
                    </a:lnTo>
                    <a:cubicBezTo>
                      <a:pt x="34758" y="149360"/>
                      <a:pt x="8181" y="127726"/>
                      <a:pt x="1639" y="97536"/>
                    </a:cubicBezTo>
                    <a:cubicBezTo>
                      <a:pt x="286" y="90253"/>
                      <a:pt x="-225" y="82838"/>
                      <a:pt x="115" y="75438"/>
                    </a:cubicBezTo>
                    <a:cubicBezTo>
                      <a:pt x="-225" y="68049"/>
                      <a:pt x="190" y="60645"/>
                      <a:pt x="1353" y="53340"/>
                    </a:cubicBezTo>
                    <a:cubicBezTo>
                      <a:pt x="7460" y="22310"/>
                      <a:pt x="34689" y="-48"/>
                      <a:pt x="66314" y="0"/>
                    </a:cubicBezTo>
                    <a:lnTo>
                      <a:pt x="1269512" y="763"/>
                    </a:lnTo>
                    <a:lnTo>
                      <a:pt x="1477347" y="763"/>
                    </a:lnTo>
                    <a:lnTo>
                      <a:pt x="1542498" y="763"/>
                    </a:lnTo>
                    <a:cubicBezTo>
                      <a:pt x="1549285" y="504"/>
                      <a:pt x="1556081" y="919"/>
                      <a:pt x="1562787" y="2001"/>
                    </a:cubicBezTo>
                    <a:cubicBezTo>
                      <a:pt x="1587275" y="6674"/>
                      <a:pt x="1606887" y="25025"/>
                      <a:pt x="1613174" y="49150"/>
                    </a:cubicBezTo>
                    <a:cubicBezTo>
                      <a:pt x="1615204" y="59206"/>
                      <a:pt x="1615908" y="69485"/>
                      <a:pt x="1615270" y="79725"/>
                    </a:cubicBezTo>
                    <a:cubicBezTo>
                      <a:pt x="1615507" y="88758"/>
                      <a:pt x="1613987" y="97751"/>
                      <a:pt x="1610793" y="106204"/>
                    </a:cubicBezTo>
                    <a:cubicBezTo>
                      <a:pt x="1605586" y="119452"/>
                      <a:pt x="1596141" y="130604"/>
                      <a:pt x="1583932" y="137922"/>
                    </a:cubicBezTo>
                    <a:cubicBezTo>
                      <a:pt x="1576478" y="142386"/>
                      <a:pt x="1568172" y="145242"/>
                      <a:pt x="1559548" y="146305"/>
                    </a:cubicBezTo>
                    <a:cubicBezTo>
                      <a:pt x="1556980" y="147563"/>
                      <a:pt x="1554302" y="148584"/>
                      <a:pt x="1551547" y="149353"/>
                    </a:cubicBezTo>
                    <a:close/>
                  </a:path>
                </a:pathLst>
              </a:custGeom>
              <a:solidFill>
                <a:srgbClr val="263238"/>
              </a:solidFill>
              <a:ln w="9525" cap="flat">
                <a:noFill/>
                <a:prstDash val="solid"/>
                <a:miter/>
              </a:ln>
            </p:spPr>
            <p:txBody>
              <a:bodyPr rtlCol="0" anchor="ctr"/>
              <a:lstStyle/>
              <a:p>
                <a:endParaRPr lang="zh-CN" altLang="en-US"/>
              </a:p>
            </p:txBody>
          </p:sp>
        </p:grpSp>
      </p:grpSp>
      <p:sp>
        <p:nvSpPr>
          <p:cNvPr id="154" name="任意多边形: 形状 153"/>
          <p:cNvSpPr/>
          <p:nvPr/>
        </p:nvSpPr>
        <p:spPr>
          <a:xfrm flipV="1">
            <a:off x="10396496" y="0"/>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55" name="文本框 154"/>
          <p:cNvSpPr txBox="1"/>
          <p:nvPr/>
        </p:nvSpPr>
        <p:spPr>
          <a:xfrm>
            <a:off x="8472000" y="763949"/>
            <a:ext cx="4176130" cy="553998"/>
          </a:xfrm>
          <a:prstGeom prst="rect">
            <a:avLst/>
          </a:prstGeom>
          <a:noFill/>
        </p:spPr>
        <p:txBody>
          <a:bodyPr wrap="square" lIns="0" tIns="0" rIns="0" bIns="0" rtlCol="0">
            <a:spAutoFit/>
          </a:bodyPr>
          <a:lstStyle/>
          <a:p>
            <a:pPr algn="ctr" defTabSz="457200">
              <a:defRPr/>
            </a:pPr>
            <a:r>
              <a:rPr lang="zh-CN" altLang="en-US" sz="3600" spc="300" noProof="1">
                <a:latin typeface="+mj-ea"/>
                <a:ea typeface="+mj-ea"/>
              </a:rPr>
              <a:t>未来工作</a:t>
            </a:r>
            <a:r>
              <a:rPr lang="zh-CN" altLang="en-US" sz="3600" spc="300" noProof="1">
                <a:solidFill>
                  <a:srgbClr val="C53F3F"/>
                </a:solidFill>
                <a:latin typeface="+mj-ea"/>
                <a:ea typeface="+mj-ea"/>
              </a:rPr>
              <a:t>计划</a:t>
            </a:r>
            <a:endParaRPr lang="da-DK" altLang="zh-CN" sz="3600" spc="300" dirty="0">
              <a:solidFill>
                <a:srgbClr val="C53F3F"/>
              </a:solidFill>
              <a:latin typeface="+mj-ea"/>
              <a:ea typeface="+mj-ea"/>
            </a:endParaRPr>
          </a:p>
        </p:txBody>
      </p:sp>
      <p:sp>
        <p:nvSpPr>
          <p:cNvPr id="156" name="文本框 155"/>
          <p:cNvSpPr txBox="1"/>
          <p:nvPr/>
        </p:nvSpPr>
        <p:spPr>
          <a:xfrm>
            <a:off x="5952000" y="1987852"/>
            <a:ext cx="5938628" cy="817468"/>
          </a:xfrm>
          <a:prstGeom prst="rect">
            <a:avLst/>
          </a:prstGeom>
          <a:noFill/>
        </p:spPr>
        <p:txBody>
          <a:bodyPr wrap="square" lIns="0" tIns="0" rIns="0" bIns="0">
            <a:spAutoFit/>
          </a:bodyPr>
          <a:lstStyle/>
          <a:p>
            <a:pPr algn="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点击文本即可进行编辑输入相关内容点击文本即可进行点击文本即可进行编辑输入相关内容点击文本即可进行点击文本即可可点点击文本即可进行编辑输入相关内容点击文本即可</a:t>
            </a:r>
            <a:endParaRPr lang="en-US" altLang="zh-CN" sz="1400" spc="120">
              <a:solidFill>
                <a:srgbClr val="000000">
                  <a:alpha val="34000"/>
                </a:srgbClr>
              </a:solidFill>
            </a:endParaRPr>
          </a:p>
        </p:txBody>
      </p:sp>
      <p:sp>
        <p:nvSpPr>
          <p:cNvPr id="157" name="文本框 156"/>
          <p:cNvSpPr txBox="1"/>
          <p:nvPr/>
        </p:nvSpPr>
        <p:spPr>
          <a:xfrm>
            <a:off x="5952000" y="3099251"/>
            <a:ext cx="5938628" cy="613117"/>
          </a:xfrm>
          <a:prstGeom prst="rect">
            <a:avLst/>
          </a:prstGeom>
          <a:noFill/>
        </p:spPr>
        <p:txBody>
          <a:bodyPr wrap="square" lIns="0" tIns="0" rIns="0" bIns="0">
            <a:spAutoFit/>
          </a:bodyPr>
          <a:lstStyle/>
          <a:p>
            <a:pPr algn="r">
              <a:lnSpc>
                <a:spcPct val="130000"/>
              </a:lnSpc>
            </a:pPr>
            <a:r>
              <a:rPr lang="en-US" altLang="zh-CN" sz="1050" spc="120"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sz="1050" spc="120">
                <a:solidFill>
                  <a:srgbClr val="000000">
                    <a:alpha val="34000"/>
                  </a:srgbClr>
                </a:solidFill>
              </a:rPr>
              <a:t>urna.</a:t>
            </a:r>
            <a:endParaRPr lang="en-US" altLang="zh-CN" sz="1050" spc="120">
              <a:solidFill>
                <a:srgbClr val="000000">
                  <a:alpha val="34000"/>
                </a:srgbClr>
              </a:solidFill>
            </a:endParaRPr>
          </a:p>
        </p:txBody>
      </p:sp>
      <p:sp>
        <p:nvSpPr>
          <p:cNvPr id="158" name="文本框 157"/>
          <p:cNvSpPr txBox="1"/>
          <p:nvPr/>
        </p:nvSpPr>
        <p:spPr>
          <a:xfrm>
            <a:off x="1429904" y="5930666"/>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
        <p:nvSpPr>
          <p:cNvPr id="159" name="任意多边形: 形状 158"/>
          <p:cNvSpPr/>
          <p:nvPr/>
        </p:nvSpPr>
        <p:spPr>
          <a:xfrm>
            <a:off x="9912000" y="3932800"/>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1" name="任意多边形: 形状 160"/>
          <p:cNvSpPr/>
          <p:nvPr/>
        </p:nvSpPr>
        <p:spPr>
          <a:xfrm>
            <a:off x="4811473" y="2855350"/>
            <a:ext cx="1102426" cy="1100918"/>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2" name="任意多边形: 形状 161"/>
          <p:cNvSpPr/>
          <p:nvPr/>
        </p:nvSpPr>
        <p:spPr>
          <a:xfrm>
            <a:off x="1005237" y="5482482"/>
            <a:ext cx="476420" cy="475768"/>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30"/>
          <p:cNvGrpSpPr/>
          <p:nvPr/>
        </p:nvGrpSpPr>
        <p:grpSpPr>
          <a:xfrm flipH="1">
            <a:off x="1119129" y="1789193"/>
            <a:ext cx="4140300" cy="4140300"/>
            <a:chOff x="3714750" y="1047750"/>
            <a:chExt cx="4762500" cy="4762500"/>
          </a:xfrm>
        </p:grpSpPr>
        <p:grpSp>
          <p:nvGrpSpPr>
            <p:cNvPr id="3" name="图形 30"/>
            <p:cNvGrpSpPr/>
            <p:nvPr/>
          </p:nvGrpSpPr>
          <p:grpSpPr>
            <a:xfrm>
              <a:off x="4204715" y="1047750"/>
              <a:ext cx="3782625" cy="3289077"/>
              <a:chOff x="4204715" y="1047750"/>
              <a:chExt cx="3782625" cy="3289077"/>
            </a:xfrm>
          </p:grpSpPr>
          <p:sp>
            <p:nvSpPr>
              <p:cNvPr id="128" name="任意多边形: 形状 127"/>
              <p:cNvSpPr/>
              <p:nvPr/>
            </p:nvSpPr>
            <p:spPr>
              <a:xfrm>
                <a:off x="4362450" y="4079462"/>
                <a:ext cx="266700" cy="119062"/>
              </a:xfrm>
              <a:custGeom>
                <a:avLst/>
                <a:gdLst>
                  <a:gd name="connsiteX0" fmla="*/ 262890 w 266700"/>
                  <a:gd name="connsiteY0" fmla="*/ 59246 h 119062"/>
                  <a:gd name="connsiteX1" fmla="*/ 261652 w 266700"/>
                  <a:gd name="connsiteY1" fmla="*/ 4953 h 119062"/>
                  <a:gd name="connsiteX2" fmla="*/ 264319 w 266700"/>
                  <a:gd name="connsiteY2" fmla="*/ 7620 h 119062"/>
                  <a:gd name="connsiteX3" fmla="*/ 134493 w 266700"/>
                  <a:gd name="connsiteY3" fmla="*/ 9239 h 119062"/>
                  <a:gd name="connsiteX4" fmla="*/ 4667 w 266700"/>
                  <a:gd name="connsiteY4" fmla="*/ 9811 h 119062"/>
                  <a:gd name="connsiteX5" fmla="*/ 9525 w 266700"/>
                  <a:gd name="connsiteY5" fmla="*/ 4953 h 119062"/>
                  <a:gd name="connsiteX6" fmla="*/ 9525 w 266700"/>
                  <a:gd name="connsiteY6" fmla="*/ 114681 h 119062"/>
                  <a:gd name="connsiteX7" fmla="*/ 5144 w 266700"/>
                  <a:gd name="connsiteY7" fmla="*/ 110299 h 119062"/>
                  <a:gd name="connsiteX8" fmla="*/ 69342 w 266700"/>
                  <a:gd name="connsiteY8" fmla="*/ 110871 h 119062"/>
                  <a:gd name="connsiteX9" fmla="*/ 133350 w 266700"/>
                  <a:gd name="connsiteY9" fmla="*/ 111538 h 119062"/>
                  <a:gd name="connsiteX10" fmla="*/ 264319 w 266700"/>
                  <a:gd name="connsiteY10" fmla="*/ 114300 h 119062"/>
                  <a:gd name="connsiteX11" fmla="*/ 135636 w 266700"/>
                  <a:gd name="connsiteY11" fmla="*/ 117348 h 119062"/>
                  <a:gd name="connsiteX12" fmla="*/ 70294 w 266700"/>
                  <a:gd name="connsiteY12" fmla="*/ 118491 h 119062"/>
                  <a:gd name="connsiteX13" fmla="*/ 4667 w 266700"/>
                  <a:gd name="connsiteY13" fmla="*/ 119063 h 119062"/>
                  <a:gd name="connsiteX14" fmla="*/ 0 w 266700"/>
                  <a:gd name="connsiteY14" fmla="*/ 119063 h 119062"/>
                  <a:gd name="connsiteX15" fmla="*/ 0 w 266700"/>
                  <a:gd name="connsiteY15" fmla="*/ 114681 h 119062"/>
                  <a:gd name="connsiteX16" fmla="*/ 0 w 266700"/>
                  <a:gd name="connsiteY16" fmla="*/ 4953 h 119062"/>
                  <a:gd name="connsiteX17" fmla="*/ 0 w 266700"/>
                  <a:gd name="connsiteY17" fmla="*/ 0 h 119062"/>
                  <a:gd name="connsiteX18" fmla="*/ 4953 w 266700"/>
                  <a:gd name="connsiteY18" fmla="*/ 0 h 119062"/>
                  <a:gd name="connsiteX19" fmla="*/ 134779 w 266700"/>
                  <a:gd name="connsiteY19" fmla="*/ 667 h 119062"/>
                  <a:gd name="connsiteX20" fmla="*/ 264605 w 266700"/>
                  <a:gd name="connsiteY20" fmla="*/ 2286 h 119062"/>
                  <a:gd name="connsiteX21" fmla="*/ 266700 w 266700"/>
                  <a:gd name="connsiteY21" fmla="*/ 2286 h 119062"/>
                  <a:gd name="connsiteX22" fmla="*/ 266700 w 266700"/>
                  <a:gd name="connsiteY22" fmla="*/ 4953 h 119062"/>
                  <a:gd name="connsiteX23" fmla="*/ 265462 w 266700"/>
                  <a:gd name="connsiteY23" fmla="*/ 60388 h 119062"/>
                  <a:gd name="connsiteX24" fmla="*/ 264033 w 266700"/>
                  <a:gd name="connsiteY24" fmla="*/ 114681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9062">
                    <a:moveTo>
                      <a:pt x="262890" y="59246"/>
                    </a:moveTo>
                    <a:cubicBezTo>
                      <a:pt x="262890" y="40957"/>
                      <a:pt x="261842" y="22860"/>
                      <a:pt x="261652" y="4953"/>
                    </a:cubicBezTo>
                    <a:lnTo>
                      <a:pt x="264319" y="7620"/>
                    </a:lnTo>
                    <a:cubicBezTo>
                      <a:pt x="221075" y="8096"/>
                      <a:pt x="177737" y="9144"/>
                      <a:pt x="134493" y="9239"/>
                    </a:cubicBezTo>
                    <a:lnTo>
                      <a:pt x="4667" y="9811"/>
                    </a:lnTo>
                    <a:lnTo>
                      <a:pt x="9525" y="4953"/>
                    </a:lnTo>
                    <a:lnTo>
                      <a:pt x="9525" y="114681"/>
                    </a:lnTo>
                    <a:lnTo>
                      <a:pt x="5144" y="110299"/>
                    </a:lnTo>
                    <a:cubicBezTo>
                      <a:pt x="26479" y="110299"/>
                      <a:pt x="47815" y="110299"/>
                      <a:pt x="69342" y="110871"/>
                    </a:cubicBezTo>
                    <a:lnTo>
                      <a:pt x="133350" y="111538"/>
                    </a:lnTo>
                    <a:lnTo>
                      <a:pt x="264319" y="114300"/>
                    </a:lnTo>
                    <a:close/>
                    <a:moveTo>
                      <a:pt x="135636" y="117348"/>
                    </a:moveTo>
                    <a:lnTo>
                      <a:pt x="70294" y="118491"/>
                    </a:lnTo>
                    <a:cubicBezTo>
                      <a:pt x="48482" y="118491"/>
                      <a:pt x="26575" y="118491"/>
                      <a:pt x="4667" y="119063"/>
                    </a:cubicBezTo>
                    <a:lnTo>
                      <a:pt x="0" y="119063"/>
                    </a:lnTo>
                    <a:lnTo>
                      <a:pt x="0" y="114681"/>
                    </a:lnTo>
                    <a:lnTo>
                      <a:pt x="0" y="4953"/>
                    </a:lnTo>
                    <a:lnTo>
                      <a:pt x="0" y="0"/>
                    </a:lnTo>
                    <a:lnTo>
                      <a:pt x="4953" y="0"/>
                    </a:lnTo>
                    <a:lnTo>
                      <a:pt x="134779" y="667"/>
                    </a:lnTo>
                    <a:cubicBezTo>
                      <a:pt x="178022" y="667"/>
                      <a:pt x="221361" y="1714"/>
                      <a:pt x="264605" y="2286"/>
                    </a:cubicBezTo>
                    <a:lnTo>
                      <a:pt x="266700" y="2286"/>
                    </a:lnTo>
                    <a:lnTo>
                      <a:pt x="266700" y="4953"/>
                    </a:lnTo>
                    <a:cubicBezTo>
                      <a:pt x="266700" y="23527"/>
                      <a:pt x="265843" y="42100"/>
                      <a:pt x="265462" y="60388"/>
                    </a:cubicBezTo>
                    <a:lnTo>
                      <a:pt x="264033" y="114681"/>
                    </a:lnTo>
                    <a:close/>
                  </a:path>
                </a:pathLst>
              </a:custGeom>
              <a:solidFill>
                <a:srgbClr val="EBEBEB"/>
              </a:solidFill>
              <a:ln w="9525" cap="flat">
                <a:noFill/>
                <a:prstDash val="solid"/>
                <a:miter/>
              </a:ln>
            </p:spPr>
            <p:txBody>
              <a:bodyPr rtlCol="0" anchor="ctr"/>
              <a:lstStyle/>
              <a:p>
                <a:endParaRPr lang="zh-CN" altLang="en-US"/>
              </a:p>
            </p:txBody>
          </p:sp>
          <p:sp>
            <p:nvSpPr>
              <p:cNvPr id="129" name="任意多边形: 形状 128"/>
              <p:cNvSpPr/>
              <p:nvPr/>
            </p:nvSpPr>
            <p:spPr>
              <a:xfrm>
                <a:off x="4217574" y="4217765"/>
                <a:ext cx="267366" cy="119062"/>
              </a:xfrm>
              <a:custGeom>
                <a:avLst/>
                <a:gdLst>
                  <a:gd name="connsiteX0" fmla="*/ 262985 w 267366"/>
                  <a:gd name="connsiteY0" fmla="*/ 58960 h 119062"/>
                  <a:gd name="connsiteX1" fmla="*/ 261652 w 267366"/>
                  <a:gd name="connsiteY1" fmla="*/ 4667 h 119062"/>
                  <a:gd name="connsiteX2" fmla="*/ 264319 w 267366"/>
                  <a:gd name="connsiteY2" fmla="*/ 7334 h 119062"/>
                  <a:gd name="connsiteX3" fmla="*/ 134493 w 267366"/>
                  <a:gd name="connsiteY3" fmla="*/ 8954 h 119062"/>
                  <a:gd name="connsiteX4" fmla="*/ 4667 w 267366"/>
                  <a:gd name="connsiteY4" fmla="*/ 9620 h 119062"/>
                  <a:gd name="connsiteX5" fmla="*/ 9620 w 267366"/>
                  <a:gd name="connsiteY5" fmla="*/ 4667 h 119062"/>
                  <a:gd name="connsiteX6" fmla="*/ 9049 w 267366"/>
                  <a:gd name="connsiteY6" fmla="*/ 114395 h 119062"/>
                  <a:gd name="connsiteX7" fmla="*/ 4667 w 267366"/>
                  <a:gd name="connsiteY7" fmla="*/ 110014 h 119062"/>
                  <a:gd name="connsiteX8" fmla="*/ 68866 w 267366"/>
                  <a:gd name="connsiteY8" fmla="*/ 110585 h 119062"/>
                  <a:gd name="connsiteX9" fmla="*/ 133350 w 267366"/>
                  <a:gd name="connsiteY9" fmla="*/ 111728 h 119062"/>
                  <a:gd name="connsiteX10" fmla="*/ 264319 w 267366"/>
                  <a:gd name="connsiteY10" fmla="*/ 114395 h 119062"/>
                  <a:gd name="connsiteX11" fmla="*/ 135350 w 267366"/>
                  <a:gd name="connsiteY11" fmla="*/ 117443 h 119062"/>
                  <a:gd name="connsiteX12" fmla="*/ 70009 w 267366"/>
                  <a:gd name="connsiteY12" fmla="*/ 118491 h 119062"/>
                  <a:gd name="connsiteX13" fmla="*/ 4381 w 267366"/>
                  <a:gd name="connsiteY13" fmla="*/ 119063 h 119062"/>
                  <a:gd name="connsiteX14" fmla="*/ 0 w 267366"/>
                  <a:gd name="connsiteY14" fmla="*/ 119063 h 119062"/>
                  <a:gd name="connsiteX15" fmla="*/ 0 w 267366"/>
                  <a:gd name="connsiteY15" fmla="*/ 114586 h 119062"/>
                  <a:gd name="connsiteX16" fmla="*/ 0 w 267366"/>
                  <a:gd name="connsiteY16" fmla="*/ 4858 h 119062"/>
                  <a:gd name="connsiteX17" fmla="*/ 0 w 267366"/>
                  <a:gd name="connsiteY17" fmla="*/ 0 h 119062"/>
                  <a:gd name="connsiteX18" fmla="*/ 4953 w 267366"/>
                  <a:gd name="connsiteY18" fmla="*/ 0 h 119062"/>
                  <a:gd name="connsiteX19" fmla="*/ 134779 w 267366"/>
                  <a:gd name="connsiteY19" fmla="*/ 571 h 119062"/>
                  <a:gd name="connsiteX20" fmla="*/ 264605 w 267366"/>
                  <a:gd name="connsiteY20" fmla="*/ 2191 h 119062"/>
                  <a:gd name="connsiteX21" fmla="*/ 267367 w 267366"/>
                  <a:gd name="connsiteY21" fmla="*/ 2191 h 119062"/>
                  <a:gd name="connsiteX22" fmla="*/ 267367 w 267366"/>
                  <a:gd name="connsiteY22" fmla="*/ 4763 h 119062"/>
                  <a:gd name="connsiteX23" fmla="*/ 266129 w 267366"/>
                  <a:gd name="connsiteY23" fmla="*/ 60198 h 119062"/>
                  <a:gd name="connsiteX24" fmla="*/ 264700 w 267366"/>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2985" y="58960"/>
                    </a:moveTo>
                    <a:cubicBezTo>
                      <a:pt x="262509" y="40672"/>
                      <a:pt x="261842" y="22670"/>
                      <a:pt x="261652" y="4667"/>
                    </a:cubicBezTo>
                    <a:lnTo>
                      <a:pt x="264319" y="7334"/>
                    </a:lnTo>
                    <a:cubicBezTo>
                      <a:pt x="221075" y="7906"/>
                      <a:pt x="177832" y="8954"/>
                      <a:pt x="134493" y="8954"/>
                    </a:cubicBezTo>
                    <a:lnTo>
                      <a:pt x="4667" y="9620"/>
                    </a:lnTo>
                    <a:lnTo>
                      <a:pt x="9620" y="4667"/>
                    </a:lnTo>
                    <a:lnTo>
                      <a:pt x="9049" y="114395"/>
                    </a:lnTo>
                    <a:lnTo>
                      <a:pt x="4667" y="110014"/>
                    </a:lnTo>
                    <a:cubicBezTo>
                      <a:pt x="26098" y="110014"/>
                      <a:pt x="47434" y="110014"/>
                      <a:pt x="68866" y="110585"/>
                    </a:cubicBezTo>
                    <a:lnTo>
                      <a:pt x="133350" y="111728"/>
                    </a:lnTo>
                    <a:lnTo>
                      <a:pt x="264319" y="114395"/>
                    </a:lnTo>
                    <a:close/>
                    <a:moveTo>
                      <a:pt x="135350" y="117443"/>
                    </a:moveTo>
                    <a:lnTo>
                      <a:pt x="70009" y="118491"/>
                    </a:lnTo>
                    <a:cubicBezTo>
                      <a:pt x="48196" y="118967"/>
                      <a:pt x="26289" y="118491"/>
                      <a:pt x="4381" y="119063"/>
                    </a:cubicBezTo>
                    <a:lnTo>
                      <a:pt x="0" y="119063"/>
                    </a:lnTo>
                    <a:lnTo>
                      <a:pt x="0" y="114586"/>
                    </a:lnTo>
                    <a:lnTo>
                      <a:pt x="0" y="4858"/>
                    </a:lnTo>
                    <a:lnTo>
                      <a:pt x="0" y="0"/>
                    </a:lnTo>
                    <a:lnTo>
                      <a:pt x="4953" y="0"/>
                    </a:lnTo>
                    <a:lnTo>
                      <a:pt x="134779" y="571"/>
                    </a:lnTo>
                    <a:cubicBezTo>
                      <a:pt x="178117" y="571"/>
                      <a:pt x="221361" y="1714"/>
                      <a:pt x="264605" y="2191"/>
                    </a:cubicBezTo>
                    <a:lnTo>
                      <a:pt x="267367" y="2191"/>
                    </a:lnTo>
                    <a:lnTo>
                      <a:pt x="267367" y="4763"/>
                    </a:lnTo>
                    <a:cubicBezTo>
                      <a:pt x="267367" y="23813"/>
                      <a:pt x="266509" y="41910"/>
                      <a:pt x="266129" y="60198"/>
                    </a:cubicBezTo>
                    <a:lnTo>
                      <a:pt x="264700" y="114490"/>
                    </a:lnTo>
                    <a:close/>
                  </a:path>
                </a:pathLst>
              </a:custGeom>
              <a:solidFill>
                <a:srgbClr val="EBEBEB"/>
              </a:solidFill>
              <a:ln w="9525" cap="flat">
                <a:noFill/>
                <a:prstDash val="solid"/>
                <a:miter/>
              </a:ln>
            </p:spPr>
            <p:txBody>
              <a:bodyPr rtlCol="0" anchor="ctr"/>
              <a:lstStyle/>
              <a:p>
                <a:endParaRPr lang="zh-CN" altLang="en-US"/>
              </a:p>
            </p:txBody>
          </p:sp>
          <p:sp>
            <p:nvSpPr>
              <p:cNvPr id="130" name="任意多边形: 形状 129"/>
              <p:cNvSpPr/>
              <p:nvPr/>
            </p:nvSpPr>
            <p:spPr>
              <a:xfrm>
                <a:off x="4507039" y="4217479"/>
                <a:ext cx="267271" cy="119062"/>
              </a:xfrm>
              <a:custGeom>
                <a:avLst/>
                <a:gdLst>
                  <a:gd name="connsiteX0" fmla="*/ 263176 w 267271"/>
                  <a:gd name="connsiteY0" fmla="*/ 59246 h 119062"/>
                  <a:gd name="connsiteX1" fmla="*/ 261842 w 267271"/>
                  <a:gd name="connsiteY1" fmla="*/ 4953 h 119062"/>
                  <a:gd name="connsiteX2" fmla="*/ 264605 w 267271"/>
                  <a:gd name="connsiteY2" fmla="*/ 7620 h 119062"/>
                  <a:gd name="connsiteX3" fmla="*/ 134779 w 267271"/>
                  <a:gd name="connsiteY3" fmla="*/ 9239 h 119062"/>
                  <a:gd name="connsiteX4" fmla="*/ 4953 w 267271"/>
                  <a:gd name="connsiteY4" fmla="*/ 9906 h 119062"/>
                  <a:gd name="connsiteX5" fmla="*/ 9811 w 267271"/>
                  <a:gd name="connsiteY5" fmla="*/ 4953 h 119062"/>
                  <a:gd name="connsiteX6" fmla="*/ 9239 w 267271"/>
                  <a:gd name="connsiteY6" fmla="*/ 114681 h 119062"/>
                  <a:gd name="connsiteX7" fmla="*/ 4953 w 267271"/>
                  <a:gd name="connsiteY7" fmla="*/ 110299 h 119062"/>
                  <a:gd name="connsiteX8" fmla="*/ 69056 w 267271"/>
                  <a:gd name="connsiteY8" fmla="*/ 110871 h 119062"/>
                  <a:gd name="connsiteX9" fmla="*/ 133636 w 267271"/>
                  <a:gd name="connsiteY9" fmla="*/ 112014 h 119062"/>
                  <a:gd name="connsiteX10" fmla="*/ 264605 w 267271"/>
                  <a:gd name="connsiteY10" fmla="*/ 114681 h 119062"/>
                  <a:gd name="connsiteX11" fmla="*/ 135827 w 267271"/>
                  <a:gd name="connsiteY11" fmla="*/ 117443 h 119062"/>
                  <a:gd name="connsiteX12" fmla="*/ 70580 w 267271"/>
                  <a:gd name="connsiteY12" fmla="*/ 118491 h 119062"/>
                  <a:gd name="connsiteX13" fmla="*/ 4953 w 267271"/>
                  <a:gd name="connsiteY13" fmla="*/ 119063 h 119062"/>
                  <a:gd name="connsiteX14" fmla="*/ 571 w 267271"/>
                  <a:gd name="connsiteY14" fmla="*/ 119063 h 119062"/>
                  <a:gd name="connsiteX15" fmla="*/ 571 w 267271"/>
                  <a:gd name="connsiteY15" fmla="*/ 114586 h 119062"/>
                  <a:gd name="connsiteX16" fmla="*/ 0 w 267271"/>
                  <a:gd name="connsiteY16" fmla="*/ 4858 h 119062"/>
                  <a:gd name="connsiteX17" fmla="*/ 0 w 267271"/>
                  <a:gd name="connsiteY17" fmla="*/ 0 h 119062"/>
                  <a:gd name="connsiteX18" fmla="*/ 4953 w 267271"/>
                  <a:gd name="connsiteY18" fmla="*/ 0 h 119062"/>
                  <a:gd name="connsiteX19" fmla="*/ 134779 w 267271"/>
                  <a:gd name="connsiteY19" fmla="*/ 571 h 119062"/>
                  <a:gd name="connsiteX20" fmla="*/ 264605 w 267271"/>
                  <a:gd name="connsiteY20" fmla="*/ 2191 h 119062"/>
                  <a:gd name="connsiteX21" fmla="*/ 267271 w 267271"/>
                  <a:gd name="connsiteY21" fmla="*/ 2191 h 119062"/>
                  <a:gd name="connsiteX22" fmla="*/ 267271 w 267271"/>
                  <a:gd name="connsiteY22" fmla="*/ 4763 h 119062"/>
                  <a:gd name="connsiteX23" fmla="*/ 265938 w 267271"/>
                  <a:gd name="connsiteY23" fmla="*/ 60198 h 119062"/>
                  <a:gd name="connsiteX24" fmla="*/ 264605 w 267271"/>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263176" y="59246"/>
                    </a:moveTo>
                    <a:cubicBezTo>
                      <a:pt x="263176" y="40957"/>
                      <a:pt x="262033" y="22955"/>
                      <a:pt x="261842" y="4953"/>
                    </a:cubicBezTo>
                    <a:lnTo>
                      <a:pt x="264605" y="7620"/>
                    </a:lnTo>
                    <a:cubicBezTo>
                      <a:pt x="221266" y="8192"/>
                      <a:pt x="178022" y="9239"/>
                      <a:pt x="134779" y="9239"/>
                    </a:cubicBezTo>
                    <a:lnTo>
                      <a:pt x="4953" y="9906"/>
                    </a:lnTo>
                    <a:lnTo>
                      <a:pt x="9811" y="4953"/>
                    </a:lnTo>
                    <a:lnTo>
                      <a:pt x="9239" y="114681"/>
                    </a:lnTo>
                    <a:lnTo>
                      <a:pt x="4953" y="110299"/>
                    </a:lnTo>
                    <a:cubicBezTo>
                      <a:pt x="26289" y="110299"/>
                      <a:pt x="47625" y="110299"/>
                      <a:pt x="69056" y="110871"/>
                    </a:cubicBezTo>
                    <a:lnTo>
                      <a:pt x="133636" y="112014"/>
                    </a:lnTo>
                    <a:lnTo>
                      <a:pt x="264605" y="114681"/>
                    </a:lnTo>
                    <a:close/>
                    <a:moveTo>
                      <a:pt x="135827" y="117443"/>
                    </a:moveTo>
                    <a:lnTo>
                      <a:pt x="70580" y="118491"/>
                    </a:lnTo>
                    <a:cubicBezTo>
                      <a:pt x="48768" y="118967"/>
                      <a:pt x="26765" y="118491"/>
                      <a:pt x="4953" y="119063"/>
                    </a:cubicBezTo>
                    <a:lnTo>
                      <a:pt x="571" y="119063"/>
                    </a:lnTo>
                    <a:lnTo>
                      <a:pt x="571" y="114586"/>
                    </a:lnTo>
                    <a:lnTo>
                      <a:pt x="0" y="4858"/>
                    </a:lnTo>
                    <a:lnTo>
                      <a:pt x="0" y="0"/>
                    </a:lnTo>
                    <a:lnTo>
                      <a:pt x="4953" y="0"/>
                    </a:lnTo>
                    <a:lnTo>
                      <a:pt x="134779" y="571"/>
                    </a:lnTo>
                    <a:cubicBezTo>
                      <a:pt x="178022" y="571"/>
                      <a:pt x="221266" y="1714"/>
                      <a:pt x="264605" y="2191"/>
                    </a:cubicBezTo>
                    <a:lnTo>
                      <a:pt x="267271" y="2191"/>
                    </a:lnTo>
                    <a:lnTo>
                      <a:pt x="267271" y="4763"/>
                    </a:lnTo>
                    <a:cubicBezTo>
                      <a:pt x="267271" y="23813"/>
                      <a:pt x="266414" y="41910"/>
                      <a:pt x="265938" y="60198"/>
                    </a:cubicBezTo>
                    <a:lnTo>
                      <a:pt x="264605" y="114490"/>
                    </a:lnTo>
                    <a:close/>
                  </a:path>
                </a:pathLst>
              </a:custGeom>
              <a:solidFill>
                <a:srgbClr val="EBEBEB"/>
              </a:solidFill>
              <a:ln w="9525" cap="flat">
                <a:noFill/>
                <a:prstDash val="solid"/>
                <a:miter/>
              </a:ln>
            </p:spPr>
            <p:txBody>
              <a:bodyPr rtlCol="0" anchor="ctr"/>
              <a:lstStyle/>
              <a:p>
                <a:endParaRPr lang="zh-CN" altLang="en-US"/>
              </a:p>
            </p:txBody>
          </p:sp>
          <p:sp>
            <p:nvSpPr>
              <p:cNvPr id="131" name="任意多边形: 形状 130"/>
              <p:cNvSpPr/>
              <p:nvPr/>
            </p:nvSpPr>
            <p:spPr>
              <a:xfrm>
                <a:off x="7562850" y="4217860"/>
                <a:ext cx="266700" cy="118681"/>
              </a:xfrm>
              <a:custGeom>
                <a:avLst/>
                <a:gdLst>
                  <a:gd name="connsiteX0" fmla="*/ 262890 w 266700"/>
                  <a:gd name="connsiteY0" fmla="*/ 58864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525 h 118681"/>
                  <a:gd name="connsiteX5" fmla="*/ 9525 w 266700"/>
                  <a:gd name="connsiteY5" fmla="*/ 4572 h 118681"/>
                  <a:gd name="connsiteX6" fmla="*/ 8954 w 266700"/>
                  <a:gd name="connsiteY6" fmla="*/ 114300 h 118681"/>
                  <a:gd name="connsiteX7" fmla="*/ 4572 w 266700"/>
                  <a:gd name="connsiteY7" fmla="*/ 109918 h 118681"/>
                  <a:gd name="connsiteX8" fmla="*/ 68771 w 266700"/>
                  <a:gd name="connsiteY8" fmla="*/ 110490 h 118681"/>
                  <a:gd name="connsiteX9" fmla="*/ 133350 w 266700"/>
                  <a:gd name="connsiteY9" fmla="*/ 111633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205 h 118681"/>
                  <a:gd name="connsiteX16" fmla="*/ 0 w 266700"/>
                  <a:gd name="connsiteY16" fmla="*/ 4858 h 118681"/>
                  <a:gd name="connsiteX17" fmla="*/ 0 w 266700"/>
                  <a:gd name="connsiteY17" fmla="*/ 0 h 118681"/>
                  <a:gd name="connsiteX18" fmla="*/ 4858 w 266700"/>
                  <a:gd name="connsiteY18" fmla="*/ 0 h 118681"/>
                  <a:gd name="connsiteX19" fmla="*/ 134684 w 266700"/>
                  <a:gd name="connsiteY19" fmla="*/ 571 h 118681"/>
                  <a:gd name="connsiteX20" fmla="*/ 264509 w 266700"/>
                  <a:gd name="connsiteY20" fmla="*/ 2191 h 118681"/>
                  <a:gd name="connsiteX21" fmla="*/ 266700 w 266700"/>
                  <a:gd name="connsiteY21" fmla="*/ 2191 h 118681"/>
                  <a:gd name="connsiteX22" fmla="*/ 266700 w 266700"/>
                  <a:gd name="connsiteY22" fmla="*/ 4763 h 118681"/>
                  <a:gd name="connsiteX23" fmla="*/ 265366 w 266700"/>
                  <a:gd name="connsiteY23" fmla="*/ 60198 h 118681"/>
                  <a:gd name="connsiteX24" fmla="*/ 263938 w 266700"/>
                  <a:gd name="connsiteY24" fmla="*/ 114490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4"/>
                    </a:moveTo>
                    <a:cubicBezTo>
                      <a:pt x="262414" y="40576"/>
                      <a:pt x="261747" y="22574"/>
                      <a:pt x="261556" y="4572"/>
                    </a:cubicBezTo>
                    <a:lnTo>
                      <a:pt x="264223" y="7239"/>
                    </a:lnTo>
                    <a:cubicBezTo>
                      <a:pt x="220980" y="7811"/>
                      <a:pt x="177737" y="8858"/>
                      <a:pt x="134398" y="8858"/>
                    </a:cubicBezTo>
                    <a:lnTo>
                      <a:pt x="4572" y="9525"/>
                    </a:lnTo>
                    <a:lnTo>
                      <a:pt x="9525" y="4572"/>
                    </a:lnTo>
                    <a:lnTo>
                      <a:pt x="8954" y="114300"/>
                    </a:lnTo>
                    <a:lnTo>
                      <a:pt x="4572" y="109918"/>
                    </a:lnTo>
                    <a:cubicBezTo>
                      <a:pt x="26003" y="109918"/>
                      <a:pt x="47339" y="109918"/>
                      <a:pt x="68771" y="110490"/>
                    </a:cubicBezTo>
                    <a:lnTo>
                      <a:pt x="133350" y="111633"/>
                    </a:lnTo>
                    <a:lnTo>
                      <a:pt x="264223" y="114300"/>
                    </a:lnTo>
                    <a:close/>
                    <a:moveTo>
                      <a:pt x="135541" y="117062"/>
                    </a:moveTo>
                    <a:lnTo>
                      <a:pt x="70295" y="118110"/>
                    </a:lnTo>
                    <a:cubicBezTo>
                      <a:pt x="48387" y="118586"/>
                      <a:pt x="26479" y="118110"/>
                      <a:pt x="4572" y="118681"/>
                    </a:cubicBezTo>
                    <a:lnTo>
                      <a:pt x="0" y="118681"/>
                    </a:lnTo>
                    <a:lnTo>
                      <a:pt x="0" y="114205"/>
                    </a:lnTo>
                    <a:lnTo>
                      <a:pt x="0" y="4858"/>
                    </a:lnTo>
                    <a:lnTo>
                      <a:pt x="0" y="0"/>
                    </a:lnTo>
                    <a:lnTo>
                      <a:pt x="4858" y="0"/>
                    </a:lnTo>
                    <a:lnTo>
                      <a:pt x="134684" y="571"/>
                    </a:lnTo>
                    <a:cubicBezTo>
                      <a:pt x="178022" y="571"/>
                      <a:pt x="221266" y="1714"/>
                      <a:pt x="264509" y="2191"/>
                    </a:cubicBezTo>
                    <a:lnTo>
                      <a:pt x="266700" y="2191"/>
                    </a:lnTo>
                    <a:lnTo>
                      <a:pt x="266700" y="4763"/>
                    </a:lnTo>
                    <a:cubicBezTo>
                      <a:pt x="266700" y="23813"/>
                      <a:pt x="265843" y="41910"/>
                      <a:pt x="265366" y="60198"/>
                    </a:cubicBezTo>
                    <a:lnTo>
                      <a:pt x="263938" y="114490"/>
                    </a:lnTo>
                    <a:close/>
                  </a:path>
                </a:pathLst>
              </a:custGeom>
              <a:solidFill>
                <a:srgbClr val="EBEBEB"/>
              </a:solidFill>
              <a:ln w="9525" cap="flat">
                <a:noFill/>
                <a:prstDash val="solid"/>
                <a:miter/>
              </a:ln>
            </p:spPr>
            <p:txBody>
              <a:bodyPr rtlCol="0" anchor="ctr"/>
              <a:lstStyle/>
              <a:p>
                <a:endParaRPr lang="zh-CN" altLang="en-US"/>
              </a:p>
            </p:txBody>
          </p:sp>
          <p:sp>
            <p:nvSpPr>
              <p:cNvPr id="132" name="任意多边形: 形状 131"/>
              <p:cNvSpPr/>
              <p:nvPr/>
            </p:nvSpPr>
            <p:spPr>
              <a:xfrm>
                <a:off x="7562850" y="1512760"/>
                <a:ext cx="266700" cy="118681"/>
              </a:xfrm>
              <a:custGeom>
                <a:avLst/>
                <a:gdLst>
                  <a:gd name="connsiteX0" fmla="*/ 262890 w 266700"/>
                  <a:gd name="connsiteY0" fmla="*/ 58865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430 h 118681"/>
                  <a:gd name="connsiteX5" fmla="*/ 9525 w 266700"/>
                  <a:gd name="connsiteY5" fmla="*/ 4572 h 118681"/>
                  <a:gd name="connsiteX6" fmla="*/ 8954 w 266700"/>
                  <a:gd name="connsiteY6" fmla="*/ 114300 h 118681"/>
                  <a:gd name="connsiteX7" fmla="*/ 4572 w 266700"/>
                  <a:gd name="connsiteY7" fmla="*/ 109919 h 118681"/>
                  <a:gd name="connsiteX8" fmla="*/ 68771 w 266700"/>
                  <a:gd name="connsiteY8" fmla="*/ 110490 h 118681"/>
                  <a:gd name="connsiteX9" fmla="*/ 133350 w 266700"/>
                  <a:gd name="connsiteY9" fmla="*/ 111538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300 h 118681"/>
                  <a:gd name="connsiteX16" fmla="*/ 0 w 266700"/>
                  <a:gd name="connsiteY16" fmla="*/ 4953 h 118681"/>
                  <a:gd name="connsiteX17" fmla="*/ 0 w 266700"/>
                  <a:gd name="connsiteY17" fmla="*/ 0 h 118681"/>
                  <a:gd name="connsiteX18" fmla="*/ 4858 w 266700"/>
                  <a:gd name="connsiteY18" fmla="*/ 0 h 118681"/>
                  <a:gd name="connsiteX19" fmla="*/ 134684 w 266700"/>
                  <a:gd name="connsiteY19" fmla="*/ 572 h 118681"/>
                  <a:gd name="connsiteX20" fmla="*/ 264509 w 266700"/>
                  <a:gd name="connsiteY20" fmla="*/ 2191 h 118681"/>
                  <a:gd name="connsiteX21" fmla="*/ 266700 w 266700"/>
                  <a:gd name="connsiteY21" fmla="*/ 2191 h 118681"/>
                  <a:gd name="connsiteX22" fmla="*/ 266700 w 266700"/>
                  <a:gd name="connsiteY22" fmla="*/ 4858 h 118681"/>
                  <a:gd name="connsiteX23" fmla="*/ 265366 w 266700"/>
                  <a:gd name="connsiteY23" fmla="*/ 60293 h 118681"/>
                  <a:gd name="connsiteX24" fmla="*/ 263938 w 266700"/>
                  <a:gd name="connsiteY24" fmla="*/ 114586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5"/>
                    </a:moveTo>
                    <a:cubicBezTo>
                      <a:pt x="262414" y="40577"/>
                      <a:pt x="261747" y="22574"/>
                      <a:pt x="261556" y="4572"/>
                    </a:cubicBezTo>
                    <a:lnTo>
                      <a:pt x="264223" y="7239"/>
                    </a:lnTo>
                    <a:cubicBezTo>
                      <a:pt x="220980" y="7715"/>
                      <a:pt x="177737" y="8763"/>
                      <a:pt x="134398" y="8858"/>
                    </a:cubicBezTo>
                    <a:lnTo>
                      <a:pt x="4572" y="9430"/>
                    </a:lnTo>
                    <a:lnTo>
                      <a:pt x="9525" y="4572"/>
                    </a:lnTo>
                    <a:lnTo>
                      <a:pt x="8954" y="114300"/>
                    </a:lnTo>
                    <a:lnTo>
                      <a:pt x="4572" y="109919"/>
                    </a:lnTo>
                    <a:cubicBezTo>
                      <a:pt x="26003" y="109919"/>
                      <a:pt x="47339" y="109919"/>
                      <a:pt x="68771" y="110490"/>
                    </a:cubicBezTo>
                    <a:lnTo>
                      <a:pt x="133350" y="111538"/>
                    </a:lnTo>
                    <a:lnTo>
                      <a:pt x="264223" y="114300"/>
                    </a:lnTo>
                    <a:close/>
                    <a:moveTo>
                      <a:pt x="135541" y="117062"/>
                    </a:moveTo>
                    <a:lnTo>
                      <a:pt x="70295" y="118110"/>
                    </a:lnTo>
                    <a:cubicBezTo>
                      <a:pt x="48387" y="118586"/>
                      <a:pt x="26479" y="118110"/>
                      <a:pt x="4572" y="118681"/>
                    </a:cubicBezTo>
                    <a:lnTo>
                      <a:pt x="0" y="118681"/>
                    </a:lnTo>
                    <a:lnTo>
                      <a:pt x="0" y="114300"/>
                    </a:lnTo>
                    <a:lnTo>
                      <a:pt x="0" y="4953"/>
                    </a:lnTo>
                    <a:lnTo>
                      <a:pt x="0" y="0"/>
                    </a:lnTo>
                    <a:lnTo>
                      <a:pt x="4858" y="0"/>
                    </a:lnTo>
                    <a:lnTo>
                      <a:pt x="134684" y="572"/>
                    </a:lnTo>
                    <a:cubicBezTo>
                      <a:pt x="178022" y="572"/>
                      <a:pt x="221266" y="1715"/>
                      <a:pt x="264509" y="2191"/>
                    </a:cubicBezTo>
                    <a:lnTo>
                      <a:pt x="266700" y="2191"/>
                    </a:lnTo>
                    <a:lnTo>
                      <a:pt x="266700" y="4858"/>
                    </a:lnTo>
                    <a:cubicBezTo>
                      <a:pt x="266700" y="23431"/>
                      <a:pt x="265843" y="42005"/>
                      <a:pt x="265366" y="60293"/>
                    </a:cubicBezTo>
                    <a:lnTo>
                      <a:pt x="263938" y="114586"/>
                    </a:lnTo>
                    <a:close/>
                  </a:path>
                </a:pathLst>
              </a:custGeom>
              <a:solidFill>
                <a:srgbClr val="EBEBEB"/>
              </a:solidFill>
              <a:ln w="9525" cap="flat">
                <a:noFill/>
                <a:prstDash val="solid"/>
                <a:miter/>
              </a:ln>
            </p:spPr>
            <p:txBody>
              <a:bodyPr rtlCol="0" anchor="ctr"/>
              <a:lstStyle/>
              <a:p>
                <a:endParaRPr lang="zh-CN" altLang="en-US"/>
              </a:p>
            </p:txBody>
          </p:sp>
          <p:sp>
            <p:nvSpPr>
              <p:cNvPr id="133" name="任意多边形: 形状 132"/>
              <p:cNvSpPr/>
              <p:nvPr/>
            </p:nvSpPr>
            <p:spPr>
              <a:xfrm>
                <a:off x="7707439" y="1650587"/>
                <a:ext cx="267366" cy="119062"/>
              </a:xfrm>
              <a:custGeom>
                <a:avLst/>
                <a:gdLst>
                  <a:gd name="connsiteX0" fmla="*/ 263176 w 267366"/>
                  <a:gd name="connsiteY0" fmla="*/ 59722 h 119062"/>
                  <a:gd name="connsiteX1" fmla="*/ 261842 w 267366"/>
                  <a:gd name="connsiteY1" fmla="*/ 5524 h 119062"/>
                  <a:gd name="connsiteX2" fmla="*/ 264509 w 267366"/>
                  <a:gd name="connsiteY2" fmla="*/ 8192 h 119062"/>
                  <a:gd name="connsiteX3" fmla="*/ 134684 w 267366"/>
                  <a:gd name="connsiteY3" fmla="*/ 9715 h 119062"/>
                  <a:gd name="connsiteX4" fmla="*/ 4858 w 267366"/>
                  <a:gd name="connsiteY4" fmla="*/ 10382 h 119062"/>
                  <a:gd name="connsiteX5" fmla="*/ 9716 w 267366"/>
                  <a:gd name="connsiteY5" fmla="*/ 5524 h 119062"/>
                  <a:gd name="connsiteX6" fmla="*/ 9239 w 267366"/>
                  <a:gd name="connsiteY6" fmla="*/ 115157 h 119062"/>
                  <a:gd name="connsiteX7" fmla="*/ 4858 w 267366"/>
                  <a:gd name="connsiteY7" fmla="*/ 110871 h 119062"/>
                  <a:gd name="connsiteX8" fmla="*/ 69056 w 267366"/>
                  <a:gd name="connsiteY8" fmla="*/ 110871 h 119062"/>
                  <a:gd name="connsiteX9" fmla="*/ 133541 w 267366"/>
                  <a:gd name="connsiteY9" fmla="*/ 112014 h 119062"/>
                  <a:gd name="connsiteX10" fmla="*/ 264509 w 267366"/>
                  <a:gd name="connsiteY10" fmla="*/ 114681 h 119062"/>
                  <a:gd name="connsiteX11" fmla="*/ 135827 w 267366"/>
                  <a:gd name="connsiteY11" fmla="*/ 117919 h 119062"/>
                  <a:gd name="connsiteX12" fmla="*/ 70485 w 267366"/>
                  <a:gd name="connsiteY12" fmla="*/ 119063 h 119062"/>
                  <a:gd name="connsiteX13" fmla="*/ 4858 w 267366"/>
                  <a:gd name="connsiteY13" fmla="*/ 119063 h 119062"/>
                  <a:gd name="connsiteX14" fmla="*/ 476 w 267366"/>
                  <a:gd name="connsiteY14" fmla="*/ 119063 h 119062"/>
                  <a:gd name="connsiteX15" fmla="*/ 476 w 267366"/>
                  <a:gd name="connsiteY15" fmla="*/ 114586 h 119062"/>
                  <a:gd name="connsiteX16" fmla="*/ 0 w 267366"/>
                  <a:gd name="connsiteY16" fmla="*/ 4953 h 119062"/>
                  <a:gd name="connsiteX17" fmla="*/ 0 w 267366"/>
                  <a:gd name="connsiteY17" fmla="*/ 0 h 119062"/>
                  <a:gd name="connsiteX18" fmla="*/ 4953 w 267366"/>
                  <a:gd name="connsiteY18" fmla="*/ 0 h 119062"/>
                  <a:gd name="connsiteX19" fmla="*/ 134779 w 267366"/>
                  <a:gd name="connsiteY19" fmla="*/ 667 h 119062"/>
                  <a:gd name="connsiteX20" fmla="*/ 264605 w 267366"/>
                  <a:gd name="connsiteY20" fmla="*/ 2191 h 119062"/>
                  <a:gd name="connsiteX21" fmla="*/ 267367 w 267366"/>
                  <a:gd name="connsiteY21" fmla="*/ 2191 h 119062"/>
                  <a:gd name="connsiteX22" fmla="*/ 267367 w 267366"/>
                  <a:gd name="connsiteY22" fmla="*/ 4858 h 119062"/>
                  <a:gd name="connsiteX23" fmla="*/ 266129 w 267366"/>
                  <a:gd name="connsiteY23" fmla="*/ 60293 h 119062"/>
                  <a:gd name="connsiteX24" fmla="*/ 264986 w 267366"/>
                  <a:gd name="connsiteY24" fmla="*/ 115157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3176" y="59722"/>
                    </a:moveTo>
                    <a:cubicBezTo>
                      <a:pt x="262700" y="41529"/>
                      <a:pt x="262033" y="23431"/>
                      <a:pt x="261842" y="5524"/>
                    </a:cubicBezTo>
                    <a:lnTo>
                      <a:pt x="264509" y="8192"/>
                    </a:lnTo>
                    <a:cubicBezTo>
                      <a:pt x="221266" y="8192"/>
                      <a:pt x="177927" y="9715"/>
                      <a:pt x="134684" y="9715"/>
                    </a:cubicBezTo>
                    <a:lnTo>
                      <a:pt x="4858" y="10382"/>
                    </a:lnTo>
                    <a:lnTo>
                      <a:pt x="9716" y="5524"/>
                    </a:lnTo>
                    <a:lnTo>
                      <a:pt x="9239" y="115157"/>
                    </a:lnTo>
                    <a:lnTo>
                      <a:pt x="4858" y="110871"/>
                    </a:lnTo>
                    <a:cubicBezTo>
                      <a:pt x="26289" y="110871"/>
                      <a:pt x="47625" y="110871"/>
                      <a:pt x="69056" y="110871"/>
                    </a:cubicBezTo>
                    <a:lnTo>
                      <a:pt x="133541" y="112014"/>
                    </a:lnTo>
                    <a:lnTo>
                      <a:pt x="264509" y="114681"/>
                    </a:lnTo>
                    <a:close/>
                    <a:moveTo>
                      <a:pt x="135827" y="117919"/>
                    </a:moveTo>
                    <a:lnTo>
                      <a:pt x="70485" y="119063"/>
                    </a:lnTo>
                    <a:cubicBezTo>
                      <a:pt x="48673" y="119063"/>
                      <a:pt x="26765" y="119063"/>
                      <a:pt x="4858" y="119063"/>
                    </a:cubicBezTo>
                    <a:lnTo>
                      <a:pt x="476" y="119063"/>
                    </a:lnTo>
                    <a:lnTo>
                      <a:pt x="476" y="114586"/>
                    </a:lnTo>
                    <a:lnTo>
                      <a:pt x="0" y="4953"/>
                    </a:lnTo>
                    <a:lnTo>
                      <a:pt x="0" y="0"/>
                    </a:lnTo>
                    <a:lnTo>
                      <a:pt x="4953" y="0"/>
                    </a:lnTo>
                    <a:lnTo>
                      <a:pt x="134779" y="667"/>
                    </a:lnTo>
                    <a:cubicBezTo>
                      <a:pt x="178022" y="667"/>
                      <a:pt x="221361" y="1715"/>
                      <a:pt x="264605" y="2191"/>
                    </a:cubicBezTo>
                    <a:lnTo>
                      <a:pt x="267367" y="2191"/>
                    </a:lnTo>
                    <a:lnTo>
                      <a:pt x="267367" y="4858"/>
                    </a:lnTo>
                    <a:cubicBezTo>
                      <a:pt x="267367" y="23431"/>
                      <a:pt x="266510" y="41910"/>
                      <a:pt x="266129" y="60293"/>
                    </a:cubicBezTo>
                    <a:lnTo>
                      <a:pt x="264986" y="115157"/>
                    </a:lnTo>
                    <a:close/>
                  </a:path>
                </a:pathLst>
              </a:custGeom>
              <a:solidFill>
                <a:srgbClr val="EBEBEB"/>
              </a:solidFill>
              <a:ln w="9525" cap="flat">
                <a:noFill/>
                <a:prstDash val="solid"/>
                <a:miter/>
              </a:ln>
            </p:spPr>
            <p:txBody>
              <a:bodyPr rtlCol="0" anchor="ctr"/>
              <a:lstStyle/>
              <a:p>
                <a:endParaRPr lang="zh-CN" altLang="en-US"/>
              </a:p>
            </p:txBody>
          </p:sp>
          <p:sp>
            <p:nvSpPr>
              <p:cNvPr id="134" name="任意多边形: 形状 133"/>
              <p:cNvSpPr/>
              <p:nvPr/>
            </p:nvSpPr>
            <p:spPr>
              <a:xfrm>
                <a:off x="4217574" y="1512951"/>
                <a:ext cx="267366" cy="118967"/>
              </a:xfrm>
              <a:custGeom>
                <a:avLst/>
                <a:gdLst>
                  <a:gd name="connsiteX0" fmla="*/ 262985 w 267366"/>
                  <a:gd name="connsiteY0" fmla="*/ 59150 h 118967"/>
                  <a:gd name="connsiteX1" fmla="*/ 261652 w 267366"/>
                  <a:gd name="connsiteY1" fmla="*/ 4858 h 118967"/>
                  <a:gd name="connsiteX2" fmla="*/ 264319 w 267366"/>
                  <a:gd name="connsiteY2" fmla="*/ 7525 h 118967"/>
                  <a:gd name="connsiteX3" fmla="*/ 134493 w 267366"/>
                  <a:gd name="connsiteY3" fmla="*/ 9144 h 118967"/>
                  <a:gd name="connsiteX4" fmla="*/ 4667 w 267366"/>
                  <a:gd name="connsiteY4" fmla="*/ 9811 h 118967"/>
                  <a:gd name="connsiteX5" fmla="*/ 9620 w 267366"/>
                  <a:gd name="connsiteY5" fmla="*/ 4858 h 118967"/>
                  <a:gd name="connsiteX6" fmla="*/ 9049 w 267366"/>
                  <a:gd name="connsiteY6" fmla="*/ 114586 h 118967"/>
                  <a:gd name="connsiteX7" fmla="*/ 4667 w 267366"/>
                  <a:gd name="connsiteY7" fmla="*/ 110204 h 118967"/>
                  <a:gd name="connsiteX8" fmla="*/ 68866 w 267366"/>
                  <a:gd name="connsiteY8" fmla="*/ 110776 h 118967"/>
                  <a:gd name="connsiteX9" fmla="*/ 133350 w 267366"/>
                  <a:gd name="connsiteY9" fmla="*/ 111824 h 118967"/>
                  <a:gd name="connsiteX10" fmla="*/ 264319 w 267366"/>
                  <a:gd name="connsiteY10" fmla="*/ 114586 h 118967"/>
                  <a:gd name="connsiteX11" fmla="*/ 135350 w 267366"/>
                  <a:gd name="connsiteY11" fmla="*/ 117348 h 118967"/>
                  <a:gd name="connsiteX12" fmla="*/ 70009 w 267366"/>
                  <a:gd name="connsiteY12" fmla="*/ 118396 h 118967"/>
                  <a:gd name="connsiteX13" fmla="*/ 4381 w 267366"/>
                  <a:gd name="connsiteY13" fmla="*/ 118967 h 118967"/>
                  <a:gd name="connsiteX14" fmla="*/ 0 w 267366"/>
                  <a:gd name="connsiteY14" fmla="*/ 118967 h 118967"/>
                  <a:gd name="connsiteX15" fmla="*/ 0 w 267366"/>
                  <a:gd name="connsiteY15" fmla="*/ 114586 h 118967"/>
                  <a:gd name="connsiteX16" fmla="*/ 0 w 267366"/>
                  <a:gd name="connsiteY16" fmla="*/ 4858 h 118967"/>
                  <a:gd name="connsiteX17" fmla="*/ 0 w 267366"/>
                  <a:gd name="connsiteY17" fmla="*/ 0 h 118967"/>
                  <a:gd name="connsiteX18" fmla="*/ 4953 w 267366"/>
                  <a:gd name="connsiteY18" fmla="*/ 0 h 118967"/>
                  <a:gd name="connsiteX19" fmla="*/ 134779 w 267366"/>
                  <a:gd name="connsiteY19" fmla="*/ 572 h 118967"/>
                  <a:gd name="connsiteX20" fmla="*/ 264605 w 267366"/>
                  <a:gd name="connsiteY20" fmla="*/ 2191 h 118967"/>
                  <a:gd name="connsiteX21" fmla="*/ 267367 w 267366"/>
                  <a:gd name="connsiteY21" fmla="*/ 2191 h 118967"/>
                  <a:gd name="connsiteX22" fmla="*/ 267367 w 267366"/>
                  <a:gd name="connsiteY22" fmla="*/ 4858 h 118967"/>
                  <a:gd name="connsiteX23" fmla="*/ 266129 w 267366"/>
                  <a:gd name="connsiteY23" fmla="*/ 60293 h 118967"/>
                  <a:gd name="connsiteX24" fmla="*/ 264700 w 267366"/>
                  <a:gd name="connsiteY24" fmla="*/ 114586 h 1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8967">
                    <a:moveTo>
                      <a:pt x="262985" y="59150"/>
                    </a:moveTo>
                    <a:cubicBezTo>
                      <a:pt x="262509" y="40862"/>
                      <a:pt x="261842" y="22860"/>
                      <a:pt x="261652" y="4858"/>
                    </a:cubicBezTo>
                    <a:lnTo>
                      <a:pt x="264319" y="7525"/>
                    </a:lnTo>
                    <a:cubicBezTo>
                      <a:pt x="221075" y="8096"/>
                      <a:pt x="177832" y="9144"/>
                      <a:pt x="134493" y="9144"/>
                    </a:cubicBezTo>
                    <a:lnTo>
                      <a:pt x="4667" y="9811"/>
                    </a:lnTo>
                    <a:lnTo>
                      <a:pt x="9620" y="4858"/>
                    </a:lnTo>
                    <a:lnTo>
                      <a:pt x="9049" y="114586"/>
                    </a:lnTo>
                    <a:lnTo>
                      <a:pt x="4667" y="110204"/>
                    </a:lnTo>
                    <a:cubicBezTo>
                      <a:pt x="26098" y="110204"/>
                      <a:pt x="47434" y="110204"/>
                      <a:pt x="68866" y="110776"/>
                    </a:cubicBezTo>
                    <a:lnTo>
                      <a:pt x="133350" y="111824"/>
                    </a:lnTo>
                    <a:lnTo>
                      <a:pt x="264319" y="114586"/>
                    </a:lnTo>
                    <a:close/>
                    <a:moveTo>
                      <a:pt x="135350" y="117348"/>
                    </a:moveTo>
                    <a:lnTo>
                      <a:pt x="70009" y="118396"/>
                    </a:lnTo>
                    <a:cubicBezTo>
                      <a:pt x="48196" y="118396"/>
                      <a:pt x="26289" y="118396"/>
                      <a:pt x="4381" y="118967"/>
                    </a:cubicBezTo>
                    <a:lnTo>
                      <a:pt x="0" y="118967"/>
                    </a:lnTo>
                    <a:lnTo>
                      <a:pt x="0" y="114586"/>
                    </a:lnTo>
                    <a:lnTo>
                      <a:pt x="0" y="4858"/>
                    </a:lnTo>
                    <a:lnTo>
                      <a:pt x="0" y="0"/>
                    </a:lnTo>
                    <a:lnTo>
                      <a:pt x="4953" y="0"/>
                    </a:lnTo>
                    <a:lnTo>
                      <a:pt x="134779" y="572"/>
                    </a:lnTo>
                    <a:cubicBezTo>
                      <a:pt x="178117" y="572"/>
                      <a:pt x="221361" y="1715"/>
                      <a:pt x="264605" y="2191"/>
                    </a:cubicBezTo>
                    <a:lnTo>
                      <a:pt x="267367" y="2191"/>
                    </a:lnTo>
                    <a:lnTo>
                      <a:pt x="267367" y="4858"/>
                    </a:lnTo>
                    <a:cubicBezTo>
                      <a:pt x="267367" y="23908"/>
                      <a:pt x="266509" y="42005"/>
                      <a:pt x="266129" y="60293"/>
                    </a:cubicBezTo>
                    <a:lnTo>
                      <a:pt x="264700" y="114586"/>
                    </a:lnTo>
                    <a:close/>
                  </a:path>
                </a:pathLst>
              </a:custGeom>
              <a:solidFill>
                <a:srgbClr val="EBEBEB"/>
              </a:solidFill>
              <a:ln w="9525" cap="flat">
                <a:noFill/>
                <a:prstDash val="solid"/>
                <a:miter/>
              </a:ln>
            </p:spPr>
            <p:txBody>
              <a:bodyPr rtlCol="0" anchor="ctr"/>
              <a:lstStyle/>
              <a:p>
                <a:endParaRPr lang="zh-CN" altLang="en-US"/>
              </a:p>
            </p:txBody>
          </p:sp>
          <p:sp>
            <p:nvSpPr>
              <p:cNvPr id="135" name="任意多边形: 形状 134"/>
              <p:cNvSpPr/>
              <p:nvPr/>
            </p:nvSpPr>
            <p:spPr>
              <a:xfrm>
                <a:off x="5796629" y="2658141"/>
                <a:ext cx="267271" cy="119062"/>
              </a:xfrm>
              <a:custGeom>
                <a:avLst/>
                <a:gdLst>
                  <a:gd name="connsiteX0" fmla="*/ 4096 w 267271"/>
                  <a:gd name="connsiteY0" fmla="*/ 59722 h 119062"/>
                  <a:gd name="connsiteX1" fmla="*/ 5429 w 267271"/>
                  <a:gd name="connsiteY1" fmla="*/ 114014 h 119062"/>
                  <a:gd name="connsiteX2" fmla="*/ 2762 w 267271"/>
                  <a:gd name="connsiteY2" fmla="*/ 111347 h 119062"/>
                  <a:gd name="connsiteX3" fmla="*/ 132588 w 267271"/>
                  <a:gd name="connsiteY3" fmla="*/ 109728 h 119062"/>
                  <a:gd name="connsiteX4" fmla="*/ 262414 w 267271"/>
                  <a:gd name="connsiteY4" fmla="*/ 109156 h 119062"/>
                  <a:gd name="connsiteX5" fmla="*/ 257461 w 267271"/>
                  <a:gd name="connsiteY5" fmla="*/ 114014 h 119062"/>
                  <a:gd name="connsiteX6" fmla="*/ 258032 w 267271"/>
                  <a:gd name="connsiteY6" fmla="*/ 4286 h 119062"/>
                  <a:gd name="connsiteX7" fmla="*/ 262414 w 267271"/>
                  <a:gd name="connsiteY7" fmla="*/ 8668 h 119062"/>
                  <a:gd name="connsiteX8" fmla="*/ 198215 w 267271"/>
                  <a:gd name="connsiteY8" fmla="*/ 8668 h 119062"/>
                  <a:gd name="connsiteX9" fmla="*/ 133636 w 267271"/>
                  <a:gd name="connsiteY9" fmla="*/ 7525 h 119062"/>
                  <a:gd name="connsiteX10" fmla="*/ 2762 w 267271"/>
                  <a:gd name="connsiteY10" fmla="*/ 4763 h 119062"/>
                  <a:gd name="connsiteX11" fmla="*/ 131445 w 267271"/>
                  <a:gd name="connsiteY11" fmla="*/ 1619 h 119062"/>
                  <a:gd name="connsiteX12" fmla="*/ 196691 w 267271"/>
                  <a:gd name="connsiteY12" fmla="*/ 476 h 119062"/>
                  <a:gd name="connsiteX13" fmla="*/ 262414 w 267271"/>
                  <a:gd name="connsiteY13" fmla="*/ 0 h 119062"/>
                  <a:gd name="connsiteX14" fmla="*/ 266700 w 267271"/>
                  <a:gd name="connsiteY14" fmla="*/ 0 h 119062"/>
                  <a:gd name="connsiteX15" fmla="*/ 266700 w 267271"/>
                  <a:gd name="connsiteY15" fmla="*/ 4381 h 119062"/>
                  <a:gd name="connsiteX16" fmla="*/ 267271 w 267271"/>
                  <a:gd name="connsiteY16" fmla="*/ 114109 h 119062"/>
                  <a:gd name="connsiteX17" fmla="*/ 267271 w 267271"/>
                  <a:gd name="connsiteY17" fmla="*/ 119063 h 119062"/>
                  <a:gd name="connsiteX18" fmla="*/ 262414 w 267271"/>
                  <a:gd name="connsiteY18" fmla="*/ 119063 h 119062"/>
                  <a:gd name="connsiteX19" fmla="*/ 132588 w 267271"/>
                  <a:gd name="connsiteY19" fmla="*/ 118396 h 119062"/>
                  <a:gd name="connsiteX20" fmla="*/ 2762 w 267271"/>
                  <a:gd name="connsiteY20" fmla="*/ 116776 h 119062"/>
                  <a:gd name="connsiteX21" fmla="*/ 0 w 267271"/>
                  <a:gd name="connsiteY21" fmla="*/ 116776 h 119062"/>
                  <a:gd name="connsiteX22" fmla="*/ 0 w 267271"/>
                  <a:gd name="connsiteY22" fmla="*/ 113633 h 119062"/>
                  <a:gd name="connsiteX23" fmla="*/ 1333 w 267271"/>
                  <a:gd name="connsiteY23" fmla="*/ 58198 h 119062"/>
                  <a:gd name="connsiteX24" fmla="*/ 2762 w 267271"/>
                  <a:gd name="connsiteY24" fmla="*/ 3905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4096" y="59722"/>
                    </a:moveTo>
                    <a:cubicBezTo>
                      <a:pt x="4572" y="78010"/>
                      <a:pt x="5239" y="96107"/>
                      <a:pt x="5429" y="114014"/>
                    </a:cubicBezTo>
                    <a:lnTo>
                      <a:pt x="2762" y="111347"/>
                    </a:lnTo>
                    <a:cubicBezTo>
                      <a:pt x="46006" y="111347"/>
                      <a:pt x="89249" y="109823"/>
                      <a:pt x="132588" y="109728"/>
                    </a:cubicBezTo>
                    <a:lnTo>
                      <a:pt x="262414" y="109156"/>
                    </a:lnTo>
                    <a:lnTo>
                      <a:pt x="257461" y="114014"/>
                    </a:lnTo>
                    <a:lnTo>
                      <a:pt x="258032" y="4286"/>
                    </a:lnTo>
                    <a:lnTo>
                      <a:pt x="262414" y="8668"/>
                    </a:lnTo>
                    <a:cubicBezTo>
                      <a:pt x="240982" y="8668"/>
                      <a:pt x="219646" y="8668"/>
                      <a:pt x="198215" y="8668"/>
                    </a:cubicBezTo>
                    <a:lnTo>
                      <a:pt x="133636" y="7525"/>
                    </a:lnTo>
                    <a:lnTo>
                      <a:pt x="2762" y="4763"/>
                    </a:lnTo>
                    <a:close/>
                    <a:moveTo>
                      <a:pt x="131445" y="1619"/>
                    </a:moveTo>
                    <a:lnTo>
                      <a:pt x="196691" y="476"/>
                    </a:lnTo>
                    <a:cubicBezTo>
                      <a:pt x="218599" y="0"/>
                      <a:pt x="240506" y="476"/>
                      <a:pt x="262414" y="0"/>
                    </a:cubicBezTo>
                    <a:lnTo>
                      <a:pt x="266700" y="0"/>
                    </a:lnTo>
                    <a:lnTo>
                      <a:pt x="266700" y="4381"/>
                    </a:lnTo>
                    <a:lnTo>
                      <a:pt x="267271" y="114109"/>
                    </a:lnTo>
                    <a:lnTo>
                      <a:pt x="267271" y="119063"/>
                    </a:lnTo>
                    <a:lnTo>
                      <a:pt x="262414" y="119063"/>
                    </a:lnTo>
                    <a:lnTo>
                      <a:pt x="132588" y="118396"/>
                    </a:lnTo>
                    <a:cubicBezTo>
                      <a:pt x="89249" y="118396"/>
                      <a:pt x="46006" y="117348"/>
                      <a:pt x="2762" y="116776"/>
                    </a:cubicBezTo>
                    <a:lnTo>
                      <a:pt x="0" y="116776"/>
                    </a:lnTo>
                    <a:lnTo>
                      <a:pt x="0" y="113633"/>
                    </a:lnTo>
                    <a:cubicBezTo>
                      <a:pt x="0" y="95059"/>
                      <a:pt x="857" y="76581"/>
                      <a:pt x="1333" y="58198"/>
                    </a:cubicBezTo>
                    <a:lnTo>
                      <a:pt x="2762" y="3905"/>
                    </a:lnTo>
                    <a:close/>
                  </a:path>
                </a:pathLst>
              </a:custGeom>
              <a:solidFill>
                <a:srgbClr val="EBEBEB"/>
              </a:solidFill>
              <a:ln w="9525" cap="flat">
                <a:noFill/>
                <a:prstDash val="solid"/>
                <a:miter/>
              </a:ln>
            </p:spPr>
            <p:txBody>
              <a:bodyPr rtlCol="0" anchor="ctr"/>
              <a:lstStyle/>
              <a:p>
                <a:endParaRPr lang="zh-CN" altLang="en-US"/>
              </a:p>
            </p:txBody>
          </p:sp>
          <p:sp>
            <p:nvSpPr>
              <p:cNvPr id="136" name="任意多边形: 形状 135"/>
              <p:cNvSpPr/>
              <p:nvPr/>
            </p:nvSpPr>
            <p:spPr>
              <a:xfrm>
                <a:off x="5941028" y="2519743"/>
                <a:ext cx="267271" cy="118681"/>
              </a:xfrm>
              <a:custGeom>
                <a:avLst/>
                <a:gdLst>
                  <a:gd name="connsiteX0" fmla="*/ 4096 w 267271"/>
                  <a:gd name="connsiteY0" fmla="*/ 59817 h 118681"/>
                  <a:gd name="connsiteX1" fmla="*/ 5334 w 267271"/>
                  <a:gd name="connsiteY1" fmla="*/ 114110 h 118681"/>
                  <a:gd name="connsiteX2" fmla="*/ 2667 w 267271"/>
                  <a:gd name="connsiteY2" fmla="*/ 111443 h 118681"/>
                  <a:gd name="connsiteX3" fmla="*/ 132493 w 267271"/>
                  <a:gd name="connsiteY3" fmla="*/ 109823 h 118681"/>
                  <a:gd name="connsiteX4" fmla="*/ 262318 w 267271"/>
                  <a:gd name="connsiteY4" fmla="*/ 109157 h 118681"/>
                  <a:gd name="connsiteX5" fmla="*/ 257461 w 267271"/>
                  <a:gd name="connsiteY5" fmla="*/ 114110 h 118681"/>
                  <a:gd name="connsiteX6" fmla="*/ 257937 w 267271"/>
                  <a:gd name="connsiteY6" fmla="*/ 4382 h 118681"/>
                  <a:gd name="connsiteX7" fmla="*/ 262318 w 267271"/>
                  <a:gd name="connsiteY7" fmla="*/ 8763 h 118681"/>
                  <a:gd name="connsiteX8" fmla="*/ 198120 w 267271"/>
                  <a:gd name="connsiteY8" fmla="*/ 8192 h 118681"/>
                  <a:gd name="connsiteX9" fmla="*/ 133636 w 267271"/>
                  <a:gd name="connsiteY9" fmla="*/ 7144 h 118681"/>
                  <a:gd name="connsiteX10" fmla="*/ 2572 w 267271"/>
                  <a:gd name="connsiteY10" fmla="*/ 4382 h 118681"/>
                  <a:gd name="connsiteX11" fmla="*/ 131350 w 267271"/>
                  <a:gd name="connsiteY11" fmla="*/ 1619 h 118681"/>
                  <a:gd name="connsiteX12" fmla="*/ 196691 w 267271"/>
                  <a:gd name="connsiteY12" fmla="*/ 572 h 118681"/>
                  <a:gd name="connsiteX13" fmla="*/ 262318 w 267271"/>
                  <a:gd name="connsiteY13" fmla="*/ 0 h 118681"/>
                  <a:gd name="connsiteX14" fmla="*/ 266700 w 267271"/>
                  <a:gd name="connsiteY14" fmla="*/ 0 h 118681"/>
                  <a:gd name="connsiteX15" fmla="*/ 266700 w 267271"/>
                  <a:gd name="connsiteY15" fmla="*/ 4382 h 118681"/>
                  <a:gd name="connsiteX16" fmla="*/ 267272 w 267271"/>
                  <a:gd name="connsiteY16" fmla="*/ 114110 h 118681"/>
                  <a:gd name="connsiteX17" fmla="*/ 267272 w 267271"/>
                  <a:gd name="connsiteY17" fmla="*/ 118682 h 118681"/>
                  <a:gd name="connsiteX18" fmla="*/ 262318 w 267271"/>
                  <a:gd name="connsiteY18" fmla="*/ 118682 h 118681"/>
                  <a:gd name="connsiteX19" fmla="*/ 132493 w 267271"/>
                  <a:gd name="connsiteY19" fmla="*/ 118682 h 118681"/>
                  <a:gd name="connsiteX20" fmla="*/ 2667 w 267271"/>
                  <a:gd name="connsiteY20" fmla="*/ 117062 h 118681"/>
                  <a:gd name="connsiteX21" fmla="*/ 0 w 267271"/>
                  <a:gd name="connsiteY21" fmla="*/ 117062 h 118681"/>
                  <a:gd name="connsiteX22" fmla="*/ 0 w 267271"/>
                  <a:gd name="connsiteY22" fmla="*/ 114395 h 118681"/>
                  <a:gd name="connsiteX23" fmla="*/ 1333 w 267271"/>
                  <a:gd name="connsiteY23" fmla="*/ 58960 h 118681"/>
                  <a:gd name="connsiteX24" fmla="*/ 2572 w 267271"/>
                  <a:gd name="connsiteY24" fmla="*/ 4382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8681">
                    <a:moveTo>
                      <a:pt x="4096" y="59817"/>
                    </a:moveTo>
                    <a:cubicBezTo>
                      <a:pt x="4096" y="78105"/>
                      <a:pt x="5144" y="96107"/>
                      <a:pt x="5334" y="114110"/>
                    </a:cubicBezTo>
                    <a:lnTo>
                      <a:pt x="2667" y="111443"/>
                    </a:lnTo>
                    <a:cubicBezTo>
                      <a:pt x="46006" y="110871"/>
                      <a:pt x="89249" y="109823"/>
                      <a:pt x="132493" y="109823"/>
                    </a:cubicBezTo>
                    <a:lnTo>
                      <a:pt x="262318" y="109157"/>
                    </a:lnTo>
                    <a:lnTo>
                      <a:pt x="257461" y="114110"/>
                    </a:lnTo>
                    <a:lnTo>
                      <a:pt x="257937" y="4382"/>
                    </a:lnTo>
                    <a:lnTo>
                      <a:pt x="262318" y="8763"/>
                    </a:lnTo>
                    <a:cubicBezTo>
                      <a:pt x="240983" y="8763"/>
                      <a:pt x="219647" y="8763"/>
                      <a:pt x="198120" y="8192"/>
                    </a:cubicBezTo>
                    <a:lnTo>
                      <a:pt x="133636" y="7144"/>
                    </a:lnTo>
                    <a:lnTo>
                      <a:pt x="2572" y="4382"/>
                    </a:lnTo>
                    <a:close/>
                    <a:moveTo>
                      <a:pt x="131350" y="1619"/>
                    </a:moveTo>
                    <a:lnTo>
                      <a:pt x="196691" y="572"/>
                    </a:lnTo>
                    <a:cubicBezTo>
                      <a:pt x="218504" y="572"/>
                      <a:pt x="240506" y="572"/>
                      <a:pt x="262318" y="0"/>
                    </a:cubicBezTo>
                    <a:lnTo>
                      <a:pt x="266700" y="0"/>
                    </a:lnTo>
                    <a:lnTo>
                      <a:pt x="266700" y="4382"/>
                    </a:lnTo>
                    <a:lnTo>
                      <a:pt x="267272" y="114110"/>
                    </a:lnTo>
                    <a:lnTo>
                      <a:pt x="267272" y="118682"/>
                    </a:lnTo>
                    <a:lnTo>
                      <a:pt x="262318" y="118682"/>
                    </a:lnTo>
                    <a:lnTo>
                      <a:pt x="132493" y="118682"/>
                    </a:lnTo>
                    <a:cubicBezTo>
                      <a:pt x="89249" y="118682"/>
                      <a:pt x="46006" y="117539"/>
                      <a:pt x="2667" y="117062"/>
                    </a:cubicBezTo>
                    <a:lnTo>
                      <a:pt x="0" y="117062"/>
                    </a:lnTo>
                    <a:lnTo>
                      <a:pt x="0" y="114395"/>
                    </a:lnTo>
                    <a:cubicBezTo>
                      <a:pt x="0" y="95345"/>
                      <a:pt x="857" y="77248"/>
                      <a:pt x="1333" y="58960"/>
                    </a:cubicBezTo>
                    <a:lnTo>
                      <a:pt x="2572" y="4382"/>
                    </a:lnTo>
                    <a:close/>
                  </a:path>
                </a:pathLst>
              </a:custGeom>
              <a:solidFill>
                <a:srgbClr val="EBEBEB"/>
              </a:solidFill>
              <a:ln w="9525" cap="flat">
                <a:noFill/>
                <a:prstDash val="solid"/>
                <a:miter/>
              </a:ln>
            </p:spPr>
            <p:txBody>
              <a:bodyPr rtlCol="0" anchor="ctr"/>
              <a:lstStyle/>
              <a:p>
                <a:endParaRPr lang="zh-CN" altLang="en-US"/>
              </a:p>
            </p:txBody>
          </p:sp>
          <p:sp>
            <p:nvSpPr>
              <p:cNvPr id="137" name="任意多边形: 形状 136"/>
              <p:cNvSpPr/>
              <p:nvPr/>
            </p:nvSpPr>
            <p:spPr>
              <a:xfrm>
                <a:off x="4542472" y="2549080"/>
                <a:ext cx="280342" cy="494157"/>
              </a:xfrm>
              <a:custGeom>
                <a:avLst/>
                <a:gdLst>
                  <a:gd name="connsiteX0" fmla="*/ 0 w 280342"/>
                  <a:gd name="connsiteY0" fmla="*/ 0 h 494157"/>
                  <a:gd name="connsiteX1" fmla="*/ 0 w 280342"/>
                  <a:gd name="connsiteY1" fmla="*/ 280702 h 494157"/>
                  <a:gd name="connsiteX2" fmla="*/ 181927 w 280342"/>
                  <a:gd name="connsiteY2" fmla="*/ 494157 h 494157"/>
                  <a:gd name="connsiteX3" fmla="*/ 213091 w 280342"/>
                  <a:gd name="connsiteY3" fmla="*/ 98410 h 494157"/>
                  <a:gd name="connsiteX4" fmla="*/ 0 w 280342"/>
                  <a:gd name="connsiteY4" fmla="*/ 0 h 49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42" h="494157">
                    <a:moveTo>
                      <a:pt x="0" y="0"/>
                    </a:moveTo>
                    <a:lnTo>
                      <a:pt x="0" y="280702"/>
                    </a:lnTo>
                    <a:lnTo>
                      <a:pt x="181927" y="494157"/>
                    </a:lnTo>
                    <a:cubicBezTo>
                      <a:pt x="299816" y="393480"/>
                      <a:pt x="313768" y="216298"/>
                      <a:pt x="213091" y="98410"/>
                    </a:cubicBezTo>
                    <a:cubicBezTo>
                      <a:pt x="159843" y="36059"/>
                      <a:pt x="81994" y="106"/>
                      <a:pt x="0" y="0"/>
                    </a:cubicBezTo>
                    <a:close/>
                  </a:path>
                </a:pathLst>
              </a:custGeom>
              <a:solidFill>
                <a:srgbClr val="EBEBEB"/>
              </a:solidFill>
              <a:ln w="9525" cap="flat">
                <a:noFill/>
                <a:prstDash val="solid"/>
                <a:miter/>
              </a:ln>
            </p:spPr>
            <p:txBody>
              <a:bodyPr rtlCol="0" anchor="ctr"/>
              <a:lstStyle/>
              <a:p>
                <a:endParaRPr lang="zh-CN" altLang="en-US"/>
              </a:p>
            </p:txBody>
          </p:sp>
          <p:sp>
            <p:nvSpPr>
              <p:cNvPr id="138" name="任意多边形: 形状 137"/>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EBEBEB"/>
              </a:solidFill>
              <a:ln w="9525" cap="flat">
                <a:noFill/>
                <a:prstDash val="solid"/>
                <a:miter/>
              </a:ln>
            </p:spPr>
            <p:txBody>
              <a:bodyPr rtlCol="0" anchor="ctr"/>
              <a:lstStyle/>
              <a:p>
                <a:endParaRPr lang="zh-CN" altLang="en-US"/>
              </a:p>
            </p:txBody>
          </p:sp>
          <p:sp>
            <p:nvSpPr>
              <p:cNvPr id="139" name="任意多边形: 形状 138"/>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DBDBDB"/>
              </a:solidFill>
              <a:ln w="9525" cap="flat">
                <a:noFill/>
                <a:prstDash val="solid"/>
                <a:miter/>
              </a:ln>
            </p:spPr>
            <p:txBody>
              <a:bodyPr rtlCol="0" anchor="ctr"/>
              <a:lstStyle/>
              <a:p>
                <a:endParaRPr lang="zh-CN" altLang="en-US"/>
              </a:p>
            </p:txBody>
          </p:sp>
          <p:sp>
            <p:nvSpPr>
              <p:cNvPr id="140" name="任意多边形: 形状 139"/>
              <p:cNvSpPr/>
              <p:nvPr/>
            </p:nvSpPr>
            <p:spPr>
              <a:xfrm>
                <a:off x="4667440" y="2330862"/>
                <a:ext cx="9525" cy="362140"/>
              </a:xfrm>
              <a:custGeom>
                <a:avLst/>
                <a:gdLst>
                  <a:gd name="connsiteX0" fmla="*/ 0 w 9525"/>
                  <a:gd name="connsiteY0" fmla="*/ 362140 h 362140"/>
                  <a:gd name="connsiteX1" fmla="*/ 0 w 9525"/>
                  <a:gd name="connsiteY1" fmla="*/ 0 h 362140"/>
                </a:gdLst>
                <a:ahLst/>
                <a:cxnLst>
                  <a:cxn ang="0">
                    <a:pos x="connsiteX0" y="connsiteY0"/>
                  </a:cxn>
                  <a:cxn ang="0">
                    <a:pos x="connsiteX1" y="connsiteY1"/>
                  </a:cxn>
                </a:cxnLst>
                <a:rect l="l" t="t" r="r" b="b"/>
                <a:pathLst>
                  <a:path w="9525" h="362140">
                    <a:moveTo>
                      <a:pt x="0" y="362140"/>
                    </a:moveTo>
                    <a:lnTo>
                      <a:pt x="0" y="0"/>
                    </a:lnTo>
                  </a:path>
                </a:pathLst>
              </a:custGeom>
              <a:ln w="9525" cap="flat">
                <a:solidFill>
                  <a:srgbClr val="C7C7C7"/>
                </a:solidFill>
                <a:prstDash val="solid"/>
                <a:miter/>
              </a:ln>
            </p:spPr>
            <p:txBody>
              <a:bodyPr rtlCol="0" anchor="ctr"/>
              <a:lstStyle/>
              <a:p>
                <a:endParaRPr lang="zh-CN" altLang="en-US"/>
              </a:p>
            </p:txBody>
          </p:sp>
          <p:sp>
            <p:nvSpPr>
              <p:cNvPr id="141" name="任意多边形: 形状 140"/>
              <p:cNvSpPr/>
              <p:nvPr/>
            </p:nvSpPr>
            <p:spPr>
              <a:xfrm>
                <a:off x="4642103" y="2280189"/>
                <a:ext cx="50863" cy="50863"/>
              </a:xfrm>
              <a:custGeom>
                <a:avLst/>
                <a:gdLst>
                  <a:gd name="connsiteX0" fmla="*/ 0 w 50863"/>
                  <a:gd name="connsiteY0" fmla="*/ 25337 h 50863"/>
                  <a:gd name="connsiteX1" fmla="*/ 25337 w 50863"/>
                  <a:gd name="connsiteY1" fmla="*/ 50863 h 50863"/>
                  <a:gd name="connsiteX2" fmla="*/ 50863 w 50863"/>
                  <a:gd name="connsiteY2" fmla="*/ 25527 h 50863"/>
                  <a:gd name="connsiteX3" fmla="*/ 25527 w 50863"/>
                  <a:gd name="connsiteY3" fmla="*/ 0 h 50863"/>
                  <a:gd name="connsiteX4" fmla="*/ 25337 w 50863"/>
                  <a:gd name="connsiteY4" fmla="*/ 0 h 50863"/>
                  <a:gd name="connsiteX5" fmla="*/ 0 w 50863"/>
                  <a:gd name="connsiteY5" fmla="*/ 25337 h 5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863" h="50863">
                    <a:moveTo>
                      <a:pt x="0" y="25337"/>
                    </a:moveTo>
                    <a:cubicBezTo>
                      <a:pt x="-52" y="39382"/>
                      <a:pt x="11291" y="50811"/>
                      <a:pt x="25337" y="50863"/>
                    </a:cubicBezTo>
                    <a:cubicBezTo>
                      <a:pt x="39382" y="50916"/>
                      <a:pt x="50811" y="39572"/>
                      <a:pt x="50863" y="25527"/>
                    </a:cubicBezTo>
                    <a:cubicBezTo>
                      <a:pt x="50916" y="11481"/>
                      <a:pt x="39572" y="53"/>
                      <a:pt x="25527" y="0"/>
                    </a:cubicBezTo>
                    <a:cubicBezTo>
                      <a:pt x="25463" y="0"/>
                      <a:pt x="25400" y="0"/>
                      <a:pt x="25337" y="0"/>
                    </a:cubicBezTo>
                    <a:cubicBezTo>
                      <a:pt x="11344" y="0"/>
                      <a:pt x="0" y="11344"/>
                      <a:pt x="0" y="25337"/>
                    </a:cubicBezTo>
                    <a:close/>
                  </a:path>
                </a:pathLst>
              </a:custGeom>
              <a:noFill/>
              <a:ln w="9525" cap="flat">
                <a:solidFill>
                  <a:srgbClr val="C7C7C7"/>
                </a:solidFill>
                <a:prstDash val="solid"/>
                <a:miter/>
              </a:ln>
            </p:spPr>
            <p:txBody>
              <a:bodyPr rtlCol="0" anchor="ctr"/>
              <a:lstStyle/>
              <a:p>
                <a:endParaRPr lang="zh-CN" altLang="en-US"/>
              </a:p>
            </p:txBody>
          </p:sp>
          <p:sp>
            <p:nvSpPr>
              <p:cNvPr id="142" name="任意多边形: 形状 141"/>
              <p:cNvSpPr/>
              <p:nvPr/>
            </p:nvSpPr>
            <p:spPr>
              <a:xfrm rot="10800000">
                <a:off x="4309300" y="2280094"/>
                <a:ext cx="281273" cy="12668"/>
              </a:xfrm>
              <a:custGeom>
                <a:avLst/>
                <a:gdLst>
                  <a:gd name="connsiteX0" fmla="*/ 0 w 281273"/>
                  <a:gd name="connsiteY0" fmla="*/ 0 h 12668"/>
                  <a:gd name="connsiteX1" fmla="*/ 281273 w 281273"/>
                  <a:gd name="connsiteY1" fmla="*/ 0 h 12668"/>
                  <a:gd name="connsiteX2" fmla="*/ 281273 w 281273"/>
                  <a:gd name="connsiteY2" fmla="*/ 12668 h 12668"/>
                  <a:gd name="connsiteX3" fmla="*/ 0 w 281273"/>
                  <a:gd name="connsiteY3" fmla="*/ 12668 h 12668"/>
                </a:gdLst>
                <a:ahLst/>
                <a:cxnLst>
                  <a:cxn ang="0">
                    <a:pos x="connsiteX0" y="connsiteY0"/>
                  </a:cxn>
                  <a:cxn ang="0">
                    <a:pos x="connsiteX1" y="connsiteY1"/>
                  </a:cxn>
                  <a:cxn ang="0">
                    <a:pos x="connsiteX2" y="connsiteY2"/>
                  </a:cxn>
                  <a:cxn ang="0">
                    <a:pos x="connsiteX3" y="connsiteY3"/>
                  </a:cxn>
                </a:cxnLst>
                <a:rect l="l" t="t" r="r" b="b"/>
                <a:pathLst>
                  <a:path w="281273" h="12668">
                    <a:moveTo>
                      <a:pt x="0" y="0"/>
                    </a:moveTo>
                    <a:lnTo>
                      <a:pt x="281273" y="0"/>
                    </a:lnTo>
                    <a:lnTo>
                      <a:pt x="28127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143" name="任意多边形: 形状 142"/>
              <p:cNvSpPr/>
              <p:nvPr/>
            </p:nvSpPr>
            <p:spPr>
              <a:xfrm rot="10800000">
                <a:off x="4431411" y="2305526"/>
                <a:ext cx="159162" cy="12668"/>
              </a:xfrm>
              <a:custGeom>
                <a:avLst/>
                <a:gdLst>
                  <a:gd name="connsiteX0" fmla="*/ 0 w 159162"/>
                  <a:gd name="connsiteY0" fmla="*/ 0 h 12668"/>
                  <a:gd name="connsiteX1" fmla="*/ 159163 w 159162"/>
                  <a:gd name="connsiteY1" fmla="*/ 0 h 12668"/>
                  <a:gd name="connsiteX2" fmla="*/ 159163 w 159162"/>
                  <a:gd name="connsiteY2" fmla="*/ 12668 h 12668"/>
                  <a:gd name="connsiteX3" fmla="*/ 0 w 159162"/>
                  <a:gd name="connsiteY3" fmla="*/ 12668 h 12668"/>
                </a:gdLst>
                <a:ahLst/>
                <a:cxnLst>
                  <a:cxn ang="0">
                    <a:pos x="connsiteX0" y="connsiteY0"/>
                  </a:cxn>
                  <a:cxn ang="0">
                    <a:pos x="connsiteX1" y="connsiteY1"/>
                  </a:cxn>
                  <a:cxn ang="0">
                    <a:pos x="connsiteX2" y="connsiteY2"/>
                  </a:cxn>
                  <a:cxn ang="0">
                    <a:pos x="connsiteX3" y="connsiteY3"/>
                  </a:cxn>
                </a:cxnLst>
                <a:rect l="l" t="t" r="r" b="b"/>
                <a:pathLst>
                  <a:path w="159162" h="12668">
                    <a:moveTo>
                      <a:pt x="0" y="0"/>
                    </a:moveTo>
                    <a:lnTo>
                      <a:pt x="159163" y="0"/>
                    </a:lnTo>
                    <a:lnTo>
                      <a:pt x="15916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144" name="任意多边形: 形状 143"/>
              <p:cNvSpPr/>
              <p:nvPr/>
            </p:nvSpPr>
            <p:spPr>
              <a:xfrm>
                <a:off x="7393876" y="1633537"/>
                <a:ext cx="593464" cy="596685"/>
              </a:xfrm>
              <a:custGeom>
                <a:avLst/>
                <a:gdLst>
                  <a:gd name="connsiteX0" fmla="*/ 0 w 593464"/>
                  <a:gd name="connsiteY0" fmla="*/ 342043 h 596685"/>
                  <a:gd name="connsiteX1" fmla="*/ 338822 w 593464"/>
                  <a:gd name="connsiteY1" fmla="*/ 593425 h 596685"/>
                  <a:gd name="connsiteX2" fmla="*/ 590204 w 593464"/>
                  <a:gd name="connsiteY2" fmla="*/ 254603 h 596685"/>
                  <a:gd name="connsiteX3" fmla="*/ 295275 w 593464"/>
                  <a:gd name="connsiteY3" fmla="*/ 0 h 596685"/>
                  <a:gd name="connsiteX4" fmla="*/ 295275 w 593464"/>
                  <a:gd name="connsiteY4" fmla="*/ 298228 h 596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464" h="596685">
                    <a:moveTo>
                      <a:pt x="0" y="342043"/>
                    </a:moveTo>
                    <a:cubicBezTo>
                      <a:pt x="24146" y="505023"/>
                      <a:pt x="175842" y="617571"/>
                      <a:pt x="338822" y="593425"/>
                    </a:cubicBezTo>
                    <a:cubicBezTo>
                      <a:pt x="501802" y="569279"/>
                      <a:pt x="614350" y="417584"/>
                      <a:pt x="590204" y="254603"/>
                    </a:cubicBezTo>
                    <a:cubicBezTo>
                      <a:pt x="568543" y="108391"/>
                      <a:pt x="443083" y="86"/>
                      <a:pt x="295275" y="0"/>
                    </a:cubicBezTo>
                    <a:lnTo>
                      <a:pt x="295275" y="298228"/>
                    </a:lnTo>
                    <a:close/>
                  </a:path>
                </a:pathLst>
              </a:custGeom>
              <a:solidFill>
                <a:srgbClr val="DBDBDB"/>
              </a:solidFill>
              <a:ln w="9525" cap="flat">
                <a:noFill/>
                <a:prstDash val="solid"/>
                <a:miter/>
              </a:ln>
            </p:spPr>
            <p:txBody>
              <a:bodyPr rtlCol="0" anchor="ctr"/>
              <a:lstStyle/>
              <a:p>
                <a:endParaRPr lang="zh-CN" altLang="en-US"/>
              </a:p>
            </p:txBody>
          </p:sp>
          <p:sp>
            <p:nvSpPr>
              <p:cNvPr id="145" name="任意多边形: 形状 144"/>
              <p:cNvSpPr/>
              <p:nvPr/>
            </p:nvSpPr>
            <p:spPr>
              <a:xfrm>
                <a:off x="7329868" y="1572767"/>
                <a:ext cx="298513" cy="342042"/>
              </a:xfrm>
              <a:custGeom>
                <a:avLst/>
                <a:gdLst>
                  <a:gd name="connsiteX0" fmla="*/ 0 w 298513"/>
                  <a:gd name="connsiteY0" fmla="*/ 298323 h 342042"/>
                  <a:gd name="connsiteX1" fmla="*/ 3238 w 298513"/>
                  <a:gd name="connsiteY1" fmla="*/ 342043 h 342042"/>
                  <a:gd name="connsiteX2" fmla="*/ 298513 w 298513"/>
                  <a:gd name="connsiteY2" fmla="*/ 298323 h 342042"/>
                  <a:gd name="connsiteX3" fmla="*/ 298513 w 298513"/>
                  <a:gd name="connsiteY3" fmla="*/ 0 h 342042"/>
                  <a:gd name="connsiteX4" fmla="*/ 190 w 298513"/>
                  <a:gd name="connsiteY4" fmla="*/ 297942 h 342042"/>
                  <a:gd name="connsiteX5" fmla="*/ 190 w 298513"/>
                  <a:gd name="connsiteY5" fmla="*/ 298323 h 34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513" h="342042">
                    <a:moveTo>
                      <a:pt x="0" y="298323"/>
                    </a:moveTo>
                    <a:cubicBezTo>
                      <a:pt x="15" y="312956"/>
                      <a:pt x="1097" y="327568"/>
                      <a:pt x="3238" y="342043"/>
                    </a:cubicBezTo>
                    <a:lnTo>
                      <a:pt x="298513" y="298323"/>
                    </a:lnTo>
                    <a:lnTo>
                      <a:pt x="298513" y="0"/>
                    </a:lnTo>
                    <a:cubicBezTo>
                      <a:pt x="133860" y="-105"/>
                      <a:pt x="296" y="133288"/>
                      <a:pt x="190" y="297942"/>
                    </a:cubicBezTo>
                    <a:cubicBezTo>
                      <a:pt x="190" y="298069"/>
                      <a:pt x="190" y="298196"/>
                      <a:pt x="190" y="298323"/>
                    </a:cubicBezTo>
                    <a:close/>
                  </a:path>
                </a:pathLst>
              </a:custGeom>
              <a:solidFill>
                <a:srgbClr val="EBEBEB"/>
              </a:solidFill>
              <a:ln w="9525" cap="flat">
                <a:noFill/>
                <a:prstDash val="solid"/>
                <a:miter/>
              </a:ln>
            </p:spPr>
            <p:txBody>
              <a:bodyPr rtlCol="0" anchor="ctr"/>
              <a:lstStyle/>
              <a:p>
                <a:endParaRPr lang="zh-CN" altLang="en-US"/>
              </a:p>
            </p:txBody>
          </p:sp>
          <p:sp>
            <p:nvSpPr>
              <p:cNvPr id="146" name="任意多边形: 形状 145"/>
              <p:cNvSpPr/>
              <p:nvPr/>
            </p:nvSpPr>
            <p:spPr>
              <a:xfrm>
                <a:off x="7339393" y="2041874"/>
                <a:ext cx="317277" cy="9525"/>
              </a:xfrm>
              <a:custGeom>
                <a:avLst/>
                <a:gdLst>
                  <a:gd name="connsiteX0" fmla="*/ 317278 w 317277"/>
                  <a:gd name="connsiteY0" fmla="*/ 0 h 9525"/>
                  <a:gd name="connsiteX1" fmla="*/ 0 w 317277"/>
                  <a:gd name="connsiteY1" fmla="*/ 0 h 9525"/>
                </a:gdLst>
                <a:ahLst/>
                <a:cxnLst>
                  <a:cxn ang="0">
                    <a:pos x="connsiteX0" y="connsiteY0"/>
                  </a:cxn>
                  <a:cxn ang="0">
                    <a:pos x="connsiteX1" y="connsiteY1"/>
                  </a:cxn>
                </a:cxnLst>
                <a:rect l="l" t="t" r="r" b="b"/>
                <a:pathLst>
                  <a:path w="317277" h="9525">
                    <a:moveTo>
                      <a:pt x="317278" y="0"/>
                    </a:moveTo>
                    <a:lnTo>
                      <a:pt x="0" y="0"/>
                    </a:lnTo>
                  </a:path>
                </a:pathLst>
              </a:custGeom>
              <a:ln w="9525" cap="flat">
                <a:solidFill>
                  <a:srgbClr val="C7C7C7"/>
                </a:solidFill>
                <a:prstDash val="solid"/>
                <a:miter/>
              </a:ln>
            </p:spPr>
            <p:txBody>
              <a:bodyPr rtlCol="0" anchor="ctr"/>
              <a:lstStyle/>
              <a:p>
                <a:endParaRPr lang="zh-CN" altLang="en-US"/>
              </a:p>
            </p:txBody>
          </p:sp>
          <p:sp>
            <p:nvSpPr>
              <p:cNvPr id="147" name="任意多边形: 形状 146"/>
              <p:cNvSpPr/>
              <p:nvPr/>
            </p:nvSpPr>
            <p:spPr>
              <a:xfrm>
                <a:off x="7295007" y="2019681"/>
                <a:ext cx="44386" cy="44386"/>
              </a:xfrm>
              <a:custGeom>
                <a:avLst/>
                <a:gdLst>
                  <a:gd name="connsiteX0" fmla="*/ 44387 w 44386"/>
                  <a:gd name="connsiteY0" fmla="*/ 22193 h 44386"/>
                  <a:gd name="connsiteX1" fmla="*/ 22193 w 44386"/>
                  <a:gd name="connsiteY1" fmla="*/ 44387 h 44386"/>
                  <a:gd name="connsiteX2" fmla="*/ 0 w 44386"/>
                  <a:gd name="connsiteY2" fmla="*/ 22193 h 44386"/>
                  <a:gd name="connsiteX3" fmla="*/ 22193 w 44386"/>
                  <a:gd name="connsiteY3" fmla="*/ 0 h 44386"/>
                  <a:gd name="connsiteX4" fmla="*/ 44387 w 44386"/>
                  <a:gd name="connsiteY4" fmla="*/ 22193 h 44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6" h="44386">
                    <a:moveTo>
                      <a:pt x="44387" y="22193"/>
                    </a:moveTo>
                    <a:cubicBezTo>
                      <a:pt x="44387" y="34450"/>
                      <a:pt x="34450" y="44387"/>
                      <a:pt x="22193" y="44387"/>
                    </a:cubicBezTo>
                    <a:cubicBezTo>
                      <a:pt x="9936" y="44387"/>
                      <a:pt x="0" y="34450"/>
                      <a:pt x="0" y="22193"/>
                    </a:cubicBezTo>
                    <a:cubicBezTo>
                      <a:pt x="0" y="9936"/>
                      <a:pt x="9937" y="0"/>
                      <a:pt x="22193" y="0"/>
                    </a:cubicBezTo>
                    <a:cubicBezTo>
                      <a:pt x="34451" y="0"/>
                      <a:pt x="44387" y="9936"/>
                      <a:pt x="44387" y="22193"/>
                    </a:cubicBezTo>
                    <a:close/>
                  </a:path>
                </a:pathLst>
              </a:custGeom>
              <a:noFill/>
              <a:ln w="9525" cap="flat">
                <a:solidFill>
                  <a:srgbClr val="C7C7C7"/>
                </a:solidFill>
                <a:prstDash val="solid"/>
                <a:miter/>
              </a:ln>
            </p:spPr>
            <p:txBody>
              <a:bodyPr rtlCol="0" anchor="ctr"/>
              <a:lstStyle/>
              <a:p>
                <a:endParaRPr lang="zh-CN" altLang="en-US"/>
              </a:p>
            </p:txBody>
          </p:sp>
          <p:sp>
            <p:nvSpPr>
              <p:cNvPr id="148" name="任意多边形: 形状 147"/>
              <p:cNvSpPr/>
              <p:nvPr/>
            </p:nvSpPr>
            <p:spPr>
              <a:xfrm rot="10800000">
                <a:off x="6990207" y="2025110"/>
                <a:ext cx="246411" cy="11144"/>
              </a:xfrm>
              <a:custGeom>
                <a:avLst/>
                <a:gdLst>
                  <a:gd name="connsiteX0" fmla="*/ 0 w 246411"/>
                  <a:gd name="connsiteY0" fmla="*/ 0 h 11144"/>
                  <a:gd name="connsiteX1" fmla="*/ 246412 w 246411"/>
                  <a:gd name="connsiteY1" fmla="*/ 0 h 11144"/>
                  <a:gd name="connsiteX2" fmla="*/ 246412 w 246411"/>
                  <a:gd name="connsiteY2" fmla="*/ 11144 h 11144"/>
                  <a:gd name="connsiteX3" fmla="*/ 0 w 246411"/>
                  <a:gd name="connsiteY3" fmla="*/ 11144 h 11144"/>
                </a:gdLst>
                <a:ahLst/>
                <a:cxnLst>
                  <a:cxn ang="0">
                    <a:pos x="connsiteX0" y="connsiteY0"/>
                  </a:cxn>
                  <a:cxn ang="0">
                    <a:pos x="connsiteX1" y="connsiteY1"/>
                  </a:cxn>
                  <a:cxn ang="0">
                    <a:pos x="connsiteX2" y="connsiteY2"/>
                  </a:cxn>
                  <a:cxn ang="0">
                    <a:pos x="connsiteX3" y="connsiteY3"/>
                  </a:cxn>
                </a:cxnLst>
                <a:rect l="l" t="t" r="r" b="b"/>
                <a:pathLst>
                  <a:path w="246411" h="11144">
                    <a:moveTo>
                      <a:pt x="0" y="0"/>
                    </a:moveTo>
                    <a:lnTo>
                      <a:pt x="246412" y="0"/>
                    </a:lnTo>
                    <a:lnTo>
                      <a:pt x="246412"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149" name="任意多边形: 形状 148"/>
              <p:cNvSpPr/>
              <p:nvPr/>
            </p:nvSpPr>
            <p:spPr>
              <a:xfrm rot="10800000">
                <a:off x="7097077" y="2047398"/>
                <a:ext cx="139445" cy="11144"/>
              </a:xfrm>
              <a:custGeom>
                <a:avLst/>
                <a:gdLst>
                  <a:gd name="connsiteX0" fmla="*/ 0 w 139445"/>
                  <a:gd name="connsiteY0" fmla="*/ 0 h 11144"/>
                  <a:gd name="connsiteX1" fmla="*/ 139446 w 139445"/>
                  <a:gd name="connsiteY1" fmla="*/ 0 h 11144"/>
                  <a:gd name="connsiteX2" fmla="*/ 139446 w 139445"/>
                  <a:gd name="connsiteY2" fmla="*/ 11144 h 11144"/>
                  <a:gd name="connsiteX3" fmla="*/ 0 w 139445"/>
                  <a:gd name="connsiteY3" fmla="*/ 11144 h 11144"/>
                </a:gdLst>
                <a:ahLst/>
                <a:cxnLst>
                  <a:cxn ang="0">
                    <a:pos x="connsiteX0" y="connsiteY0"/>
                  </a:cxn>
                  <a:cxn ang="0">
                    <a:pos x="connsiteX1" y="connsiteY1"/>
                  </a:cxn>
                  <a:cxn ang="0">
                    <a:pos x="connsiteX2" y="connsiteY2"/>
                  </a:cxn>
                  <a:cxn ang="0">
                    <a:pos x="connsiteX3" y="connsiteY3"/>
                  </a:cxn>
                </a:cxnLst>
                <a:rect l="l" t="t" r="r" b="b"/>
                <a:pathLst>
                  <a:path w="139445" h="11144">
                    <a:moveTo>
                      <a:pt x="0" y="0"/>
                    </a:moveTo>
                    <a:lnTo>
                      <a:pt x="139446" y="0"/>
                    </a:lnTo>
                    <a:lnTo>
                      <a:pt x="139446"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150" name="任意多边形: 形状 149"/>
              <p:cNvSpPr/>
              <p:nvPr/>
            </p:nvSpPr>
            <p:spPr>
              <a:xfrm>
                <a:off x="6692646" y="1047750"/>
                <a:ext cx="11906" cy="634841"/>
              </a:xfrm>
              <a:custGeom>
                <a:avLst/>
                <a:gdLst>
                  <a:gd name="connsiteX0" fmla="*/ 0 w 11906"/>
                  <a:gd name="connsiteY0" fmla="*/ 0 h 634841"/>
                  <a:gd name="connsiteX1" fmla="*/ 11906 w 11906"/>
                  <a:gd name="connsiteY1" fmla="*/ 0 h 634841"/>
                  <a:gd name="connsiteX2" fmla="*/ 11906 w 11906"/>
                  <a:gd name="connsiteY2" fmla="*/ 634841 h 634841"/>
                  <a:gd name="connsiteX3" fmla="*/ 0 w 11906"/>
                  <a:gd name="connsiteY3" fmla="*/ 634841 h 634841"/>
                </a:gdLst>
                <a:ahLst/>
                <a:cxnLst>
                  <a:cxn ang="0">
                    <a:pos x="connsiteX0" y="connsiteY0"/>
                  </a:cxn>
                  <a:cxn ang="0">
                    <a:pos x="connsiteX1" y="connsiteY1"/>
                  </a:cxn>
                  <a:cxn ang="0">
                    <a:pos x="connsiteX2" y="connsiteY2"/>
                  </a:cxn>
                  <a:cxn ang="0">
                    <a:pos x="connsiteX3" y="connsiteY3"/>
                  </a:cxn>
                </a:cxnLst>
                <a:rect l="l" t="t" r="r" b="b"/>
                <a:pathLst>
                  <a:path w="11906" h="634841">
                    <a:moveTo>
                      <a:pt x="0" y="0"/>
                    </a:moveTo>
                    <a:lnTo>
                      <a:pt x="11906" y="0"/>
                    </a:lnTo>
                    <a:lnTo>
                      <a:pt x="11906" y="634841"/>
                    </a:lnTo>
                    <a:lnTo>
                      <a:pt x="0" y="634841"/>
                    </a:lnTo>
                    <a:close/>
                  </a:path>
                </a:pathLst>
              </a:custGeom>
              <a:solidFill>
                <a:srgbClr val="EBEBEB"/>
              </a:solidFill>
              <a:ln w="9525" cap="flat">
                <a:noFill/>
                <a:prstDash val="solid"/>
                <a:miter/>
              </a:ln>
            </p:spPr>
            <p:txBody>
              <a:bodyPr rtlCol="0" anchor="ctr"/>
              <a:lstStyle/>
              <a:p>
                <a:endParaRPr lang="zh-CN" altLang="en-US"/>
              </a:p>
            </p:txBody>
          </p:sp>
          <p:sp>
            <p:nvSpPr>
              <p:cNvPr id="151" name="任意多边形: 形状 150"/>
              <p:cNvSpPr/>
              <p:nvPr/>
            </p:nvSpPr>
            <p:spPr>
              <a:xfrm>
                <a:off x="6665595" y="1629632"/>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52" name="任意多边形: 形状 151"/>
              <p:cNvSpPr/>
              <p:nvPr/>
            </p:nvSpPr>
            <p:spPr>
              <a:xfrm>
                <a:off x="6665595" y="1644491"/>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53" name="任意多边形: 形状 152"/>
              <p:cNvSpPr/>
              <p:nvPr/>
            </p:nvSpPr>
            <p:spPr>
              <a:xfrm>
                <a:off x="6647783" y="1918906"/>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2"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154" name="任意多边形: 形状 153"/>
              <p:cNvSpPr/>
              <p:nvPr/>
            </p:nvSpPr>
            <p:spPr>
              <a:xfrm>
                <a:off x="6533197" y="1666398"/>
                <a:ext cx="330898" cy="303276"/>
              </a:xfrm>
              <a:custGeom>
                <a:avLst/>
                <a:gdLst>
                  <a:gd name="connsiteX0" fmla="*/ 330899 w 330898"/>
                  <a:gd name="connsiteY0" fmla="*/ 303276 h 303276"/>
                  <a:gd name="connsiteX1" fmla="*/ 0 w 330898"/>
                  <a:gd name="connsiteY1" fmla="*/ 303276 h 303276"/>
                  <a:gd name="connsiteX2" fmla="*/ 59912 w 330898"/>
                  <a:gd name="connsiteY2" fmla="*/ 197072 h 303276"/>
                  <a:gd name="connsiteX3" fmla="*/ 108776 w 330898"/>
                  <a:gd name="connsiteY3" fmla="*/ 0 h 303276"/>
                  <a:gd name="connsiteX4" fmla="*/ 222028 w 330898"/>
                  <a:gd name="connsiteY4" fmla="*/ 0 h 303276"/>
                  <a:gd name="connsiteX5" fmla="*/ 270986 w 330898"/>
                  <a:gd name="connsiteY5" fmla="*/ 197072 h 303276"/>
                  <a:gd name="connsiteX6" fmla="*/ 330899 w 330898"/>
                  <a:gd name="connsiteY6" fmla="*/ 303276 h 30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276">
                    <a:moveTo>
                      <a:pt x="330899" y="303276"/>
                    </a:moveTo>
                    <a:lnTo>
                      <a:pt x="0" y="303276"/>
                    </a:lnTo>
                    <a:lnTo>
                      <a:pt x="59912" y="197072"/>
                    </a:lnTo>
                    <a:lnTo>
                      <a:pt x="108776" y="0"/>
                    </a:lnTo>
                    <a:lnTo>
                      <a:pt x="222028" y="0"/>
                    </a:lnTo>
                    <a:lnTo>
                      <a:pt x="270986" y="197072"/>
                    </a:lnTo>
                    <a:lnTo>
                      <a:pt x="330899" y="303276"/>
                    </a:lnTo>
                    <a:close/>
                  </a:path>
                </a:pathLst>
              </a:custGeom>
              <a:solidFill>
                <a:srgbClr val="DBDBDB"/>
              </a:solidFill>
              <a:ln w="9525" cap="flat">
                <a:noFill/>
                <a:prstDash val="solid"/>
                <a:miter/>
              </a:ln>
            </p:spPr>
            <p:txBody>
              <a:bodyPr rtlCol="0" anchor="ctr"/>
              <a:lstStyle/>
              <a:p>
                <a:endParaRPr lang="zh-CN" altLang="en-US"/>
              </a:p>
            </p:txBody>
          </p:sp>
          <p:sp>
            <p:nvSpPr>
              <p:cNvPr id="155" name="任意多边形: 形状 154"/>
              <p:cNvSpPr/>
              <p:nvPr/>
            </p:nvSpPr>
            <p:spPr>
              <a:xfrm>
                <a:off x="6077521" y="1047750"/>
                <a:ext cx="11906" cy="530352"/>
              </a:xfrm>
              <a:custGeom>
                <a:avLst/>
                <a:gdLst>
                  <a:gd name="connsiteX0" fmla="*/ 0 w 11906"/>
                  <a:gd name="connsiteY0" fmla="*/ 0 h 530352"/>
                  <a:gd name="connsiteX1" fmla="*/ 11906 w 11906"/>
                  <a:gd name="connsiteY1" fmla="*/ 0 h 530352"/>
                  <a:gd name="connsiteX2" fmla="*/ 11906 w 11906"/>
                  <a:gd name="connsiteY2" fmla="*/ 530352 h 530352"/>
                  <a:gd name="connsiteX3" fmla="*/ 0 w 11906"/>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1906" h="530352">
                    <a:moveTo>
                      <a:pt x="0" y="0"/>
                    </a:moveTo>
                    <a:lnTo>
                      <a:pt x="11906" y="0"/>
                    </a:lnTo>
                    <a:lnTo>
                      <a:pt x="11906" y="530352"/>
                    </a:lnTo>
                    <a:lnTo>
                      <a:pt x="0" y="530352"/>
                    </a:lnTo>
                    <a:close/>
                  </a:path>
                </a:pathLst>
              </a:custGeom>
              <a:solidFill>
                <a:srgbClr val="EBEBEB"/>
              </a:solidFill>
              <a:ln w="9525" cap="flat">
                <a:noFill/>
                <a:prstDash val="solid"/>
                <a:miter/>
              </a:ln>
            </p:spPr>
            <p:txBody>
              <a:bodyPr rtlCol="0" anchor="ctr"/>
              <a:lstStyle/>
              <a:p>
                <a:endParaRPr lang="zh-CN" altLang="en-US"/>
              </a:p>
            </p:txBody>
          </p:sp>
          <p:sp>
            <p:nvSpPr>
              <p:cNvPr id="156" name="任意多边形: 形状 155"/>
              <p:cNvSpPr/>
              <p:nvPr/>
            </p:nvSpPr>
            <p:spPr>
              <a:xfrm>
                <a:off x="6050470" y="1525238"/>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57" name="任意多边形: 形状 156"/>
              <p:cNvSpPr/>
              <p:nvPr/>
            </p:nvSpPr>
            <p:spPr>
              <a:xfrm>
                <a:off x="6050470" y="1540097"/>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58" name="任意多边形: 形状 157"/>
              <p:cNvSpPr/>
              <p:nvPr/>
            </p:nvSpPr>
            <p:spPr>
              <a:xfrm>
                <a:off x="6032373" y="1814512"/>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3"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159" name="任意多边形: 形状 158"/>
              <p:cNvSpPr/>
              <p:nvPr/>
            </p:nvSpPr>
            <p:spPr>
              <a:xfrm>
                <a:off x="5918073" y="1561909"/>
                <a:ext cx="330803" cy="303371"/>
              </a:xfrm>
              <a:custGeom>
                <a:avLst/>
                <a:gdLst>
                  <a:gd name="connsiteX0" fmla="*/ 330803 w 330803"/>
                  <a:gd name="connsiteY0" fmla="*/ 303371 h 303371"/>
                  <a:gd name="connsiteX1" fmla="*/ 0 w 330803"/>
                  <a:gd name="connsiteY1" fmla="*/ 303371 h 303371"/>
                  <a:gd name="connsiteX2" fmla="*/ 59912 w 330803"/>
                  <a:gd name="connsiteY2" fmla="*/ 197168 h 303371"/>
                  <a:gd name="connsiteX3" fmla="*/ 108775 w 330803"/>
                  <a:gd name="connsiteY3" fmla="*/ 0 h 303371"/>
                  <a:gd name="connsiteX4" fmla="*/ 222028 w 330803"/>
                  <a:gd name="connsiteY4" fmla="*/ 0 h 303371"/>
                  <a:gd name="connsiteX5" fmla="*/ 270891 w 330803"/>
                  <a:gd name="connsiteY5" fmla="*/ 197168 h 303371"/>
                  <a:gd name="connsiteX6" fmla="*/ 330803 w 330803"/>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03" h="303371">
                    <a:moveTo>
                      <a:pt x="330803" y="303371"/>
                    </a:moveTo>
                    <a:lnTo>
                      <a:pt x="0" y="303371"/>
                    </a:lnTo>
                    <a:lnTo>
                      <a:pt x="59912" y="197168"/>
                    </a:lnTo>
                    <a:lnTo>
                      <a:pt x="108775" y="0"/>
                    </a:lnTo>
                    <a:lnTo>
                      <a:pt x="222028" y="0"/>
                    </a:lnTo>
                    <a:lnTo>
                      <a:pt x="270891" y="197168"/>
                    </a:lnTo>
                    <a:lnTo>
                      <a:pt x="330803" y="303371"/>
                    </a:lnTo>
                    <a:close/>
                  </a:path>
                </a:pathLst>
              </a:custGeom>
              <a:solidFill>
                <a:srgbClr val="DBDBDB"/>
              </a:solidFill>
              <a:ln w="9525" cap="flat">
                <a:noFill/>
                <a:prstDash val="solid"/>
                <a:miter/>
              </a:ln>
            </p:spPr>
            <p:txBody>
              <a:bodyPr rtlCol="0" anchor="ctr"/>
              <a:lstStyle/>
              <a:p>
                <a:endParaRPr lang="zh-CN" altLang="en-US"/>
              </a:p>
            </p:txBody>
          </p:sp>
          <p:sp>
            <p:nvSpPr>
              <p:cNvPr id="160" name="任意多边形: 形状 159"/>
              <p:cNvSpPr/>
              <p:nvPr/>
            </p:nvSpPr>
            <p:spPr>
              <a:xfrm>
                <a:off x="5487352" y="1047750"/>
                <a:ext cx="11906" cy="421290"/>
              </a:xfrm>
              <a:custGeom>
                <a:avLst/>
                <a:gdLst>
                  <a:gd name="connsiteX0" fmla="*/ 0 w 11906"/>
                  <a:gd name="connsiteY0" fmla="*/ 0 h 421290"/>
                  <a:gd name="connsiteX1" fmla="*/ 11906 w 11906"/>
                  <a:gd name="connsiteY1" fmla="*/ 0 h 421290"/>
                  <a:gd name="connsiteX2" fmla="*/ 11906 w 11906"/>
                  <a:gd name="connsiteY2" fmla="*/ 421291 h 421290"/>
                  <a:gd name="connsiteX3" fmla="*/ 0 w 11906"/>
                  <a:gd name="connsiteY3" fmla="*/ 421291 h 421290"/>
                </a:gdLst>
                <a:ahLst/>
                <a:cxnLst>
                  <a:cxn ang="0">
                    <a:pos x="connsiteX0" y="connsiteY0"/>
                  </a:cxn>
                  <a:cxn ang="0">
                    <a:pos x="connsiteX1" y="connsiteY1"/>
                  </a:cxn>
                  <a:cxn ang="0">
                    <a:pos x="connsiteX2" y="connsiteY2"/>
                  </a:cxn>
                  <a:cxn ang="0">
                    <a:pos x="connsiteX3" y="connsiteY3"/>
                  </a:cxn>
                </a:cxnLst>
                <a:rect l="l" t="t" r="r" b="b"/>
                <a:pathLst>
                  <a:path w="11906" h="421290">
                    <a:moveTo>
                      <a:pt x="0" y="0"/>
                    </a:moveTo>
                    <a:lnTo>
                      <a:pt x="11906" y="0"/>
                    </a:lnTo>
                    <a:lnTo>
                      <a:pt x="11906" y="421291"/>
                    </a:lnTo>
                    <a:lnTo>
                      <a:pt x="0" y="421291"/>
                    </a:lnTo>
                    <a:close/>
                  </a:path>
                </a:pathLst>
              </a:custGeom>
              <a:solidFill>
                <a:srgbClr val="EBEBEB"/>
              </a:solidFill>
              <a:ln w="9525" cap="flat">
                <a:noFill/>
                <a:prstDash val="solid"/>
                <a:miter/>
              </a:ln>
            </p:spPr>
            <p:txBody>
              <a:bodyPr rtlCol="0" anchor="ctr"/>
              <a:lstStyle/>
              <a:p>
                <a:endParaRPr lang="zh-CN" altLang="en-US"/>
              </a:p>
            </p:txBody>
          </p:sp>
          <p:sp>
            <p:nvSpPr>
              <p:cNvPr id="161" name="任意多边形: 形状 160"/>
              <p:cNvSpPr/>
              <p:nvPr/>
            </p:nvSpPr>
            <p:spPr>
              <a:xfrm>
                <a:off x="5460301" y="1416081"/>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62" name="任意多边形: 形状 161"/>
              <p:cNvSpPr/>
              <p:nvPr/>
            </p:nvSpPr>
            <p:spPr>
              <a:xfrm>
                <a:off x="5460301" y="1430940"/>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63" name="任意多边形: 形状 162"/>
              <p:cNvSpPr/>
              <p:nvPr/>
            </p:nvSpPr>
            <p:spPr>
              <a:xfrm>
                <a:off x="5442491" y="1704974"/>
                <a:ext cx="101727" cy="101727"/>
              </a:xfrm>
              <a:custGeom>
                <a:avLst/>
                <a:gdLst>
                  <a:gd name="connsiteX0" fmla="*/ 101726 w 101727"/>
                  <a:gd name="connsiteY0" fmla="*/ 51245 h 101727"/>
                  <a:gd name="connsiteX1" fmla="*/ 50483 w 101727"/>
                  <a:gd name="connsiteY1" fmla="*/ 101726 h 101727"/>
                  <a:gd name="connsiteX2" fmla="*/ 1 w 101727"/>
                  <a:gd name="connsiteY2" fmla="*/ 50483 h 101727"/>
                  <a:gd name="connsiteX3" fmla="*/ 50862 w 101727"/>
                  <a:gd name="connsiteY3" fmla="*/ 0 h 101727"/>
                  <a:gd name="connsiteX4" fmla="*/ 101727 w 101727"/>
                  <a:gd name="connsiteY4" fmla="*/ 50862 h 101727"/>
                  <a:gd name="connsiteX5" fmla="*/ 101726 w 101727"/>
                  <a:gd name="connsiteY5" fmla="*/ 51245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7" h="101727">
                    <a:moveTo>
                      <a:pt x="101726" y="51245"/>
                    </a:moveTo>
                    <a:cubicBezTo>
                      <a:pt x="101515" y="79335"/>
                      <a:pt x="78573" y="101936"/>
                      <a:pt x="50483" y="101726"/>
                    </a:cubicBezTo>
                    <a:cubicBezTo>
                      <a:pt x="22392" y="101515"/>
                      <a:pt x="-209" y="78573"/>
                      <a:pt x="1" y="50483"/>
                    </a:cubicBezTo>
                    <a:cubicBezTo>
                      <a:pt x="211" y="22541"/>
                      <a:pt x="22920" y="1"/>
                      <a:pt x="50862" y="0"/>
                    </a:cubicBezTo>
                    <a:cubicBezTo>
                      <a:pt x="78953" y="-1"/>
                      <a:pt x="101726" y="22771"/>
                      <a:pt x="101727" y="50862"/>
                    </a:cubicBezTo>
                    <a:cubicBezTo>
                      <a:pt x="101727" y="50990"/>
                      <a:pt x="101727" y="51117"/>
                      <a:pt x="101726" y="51245"/>
                    </a:cubicBezTo>
                    <a:close/>
                  </a:path>
                </a:pathLst>
              </a:custGeom>
              <a:solidFill>
                <a:srgbClr val="EBEBEB"/>
              </a:solidFill>
              <a:ln w="9525" cap="flat">
                <a:noFill/>
                <a:prstDash val="solid"/>
                <a:miter/>
              </a:ln>
            </p:spPr>
            <p:txBody>
              <a:bodyPr rtlCol="0" anchor="ctr"/>
              <a:lstStyle/>
              <a:p>
                <a:endParaRPr lang="zh-CN" altLang="en-US"/>
              </a:p>
            </p:txBody>
          </p:sp>
          <p:sp>
            <p:nvSpPr>
              <p:cNvPr id="164" name="任意多边形: 形状 163"/>
              <p:cNvSpPr/>
              <p:nvPr/>
            </p:nvSpPr>
            <p:spPr>
              <a:xfrm>
                <a:off x="5327904" y="1452848"/>
                <a:ext cx="330898" cy="303371"/>
              </a:xfrm>
              <a:custGeom>
                <a:avLst/>
                <a:gdLst>
                  <a:gd name="connsiteX0" fmla="*/ 330899 w 330898"/>
                  <a:gd name="connsiteY0" fmla="*/ 303371 h 303371"/>
                  <a:gd name="connsiteX1" fmla="*/ 0 w 330898"/>
                  <a:gd name="connsiteY1" fmla="*/ 303371 h 303371"/>
                  <a:gd name="connsiteX2" fmla="*/ 59912 w 330898"/>
                  <a:gd name="connsiteY2" fmla="*/ 197168 h 303371"/>
                  <a:gd name="connsiteX3" fmla="*/ 108775 w 330898"/>
                  <a:gd name="connsiteY3" fmla="*/ 0 h 303371"/>
                  <a:gd name="connsiteX4" fmla="*/ 222123 w 330898"/>
                  <a:gd name="connsiteY4" fmla="*/ 0 h 303371"/>
                  <a:gd name="connsiteX5" fmla="*/ 270986 w 330898"/>
                  <a:gd name="connsiteY5" fmla="*/ 197168 h 303371"/>
                  <a:gd name="connsiteX6" fmla="*/ 330899 w 330898"/>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371">
                    <a:moveTo>
                      <a:pt x="330899" y="303371"/>
                    </a:moveTo>
                    <a:lnTo>
                      <a:pt x="0" y="303371"/>
                    </a:lnTo>
                    <a:lnTo>
                      <a:pt x="59912" y="197168"/>
                    </a:lnTo>
                    <a:lnTo>
                      <a:pt x="108775" y="0"/>
                    </a:lnTo>
                    <a:lnTo>
                      <a:pt x="222123" y="0"/>
                    </a:lnTo>
                    <a:lnTo>
                      <a:pt x="270986" y="197168"/>
                    </a:lnTo>
                    <a:lnTo>
                      <a:pt x="330899" y="303371"/>
                    </a:lnTo>
                    <a:close/>
                  </a:path>
                </a:pathLst>
              </a:custGeom>
              <a:solidFill>
                <a:srgbClr val="DBDBDB"/>
              </a:solidFill>
              <a:ln w="9525" cap="flat">
                <a:noFill/>
                <a:prstDash val="solid"/>
                <a:miter/>
              </a:ln>
            </p:spPr>
            <p:txBody>
              <a:bodyPr rtlCol="0" anchor="ctr"/>
              <a:lstStyle/>
              <a:p>
                <a:endParaRPr lang="zh-CN" altLang="en-US"/>
              </a:p>
            </p:txBody>
          </p:sp>
        </p:grpSp>
        <p:sp>
          <p:nvSpPr>
            <p:cNvPr id="4" name="任意多边形: 形状 3"/>
            <p:cNvSpPr/>
            <p:nvPr/>
          </p:nvSpPr>
          <p:spPr>
            <a:xfrm>
              <a:off x="4080224" y="4696206"/>
              <a:ext cx="4031551" cy="9525"/>
            </a:xfrm>
            <a:custGeom>
              <a:avLst/>
              <a:gdLst>
                <a:gd name="connsiteX0" fmla="*/ 0 w 4031551"/>
                <a:gd name="connsiteY0" fmla="*/ 4763 h 9525"/>
                <a:gd name="connsiteX1" fmla="*/ 503968 w 4031551"/>
                <a:gd name="connsiteY1" fmla="*/ 2476 h 9525"/>
                <a:gd name="connsiteX2" fmla="*/ 1007840 w 4031551"/>
                <a:gd name="connsiteY2" fmla="*/ 1619 h 9525"/>
                <a:gd name="connsiteX3" fmla="*/ 2015776 w 4031551"/>
                <a:gd name="connsiteY3" fmla="*/ 0 h 9525"/>
                <a:gd name="connsiteX4" fmla="*/ 3023711 w 4031551"/>
                <a:gd name="connsiteY4" fmla="*/ 1619 h 9525"/>
                <a:gd name="connsiteX5" fmla="*/ 3527679 w 4031551"/>
                <a:gd name="connsiteY5" fmla="*/ 2476 h 9525"/>
                <a:gd name="connsiteX6" fmla="*/ 4031552 w 4031551"/>
                <a:gd name="connsiteY6" fmla="*/ 4763 h 9525"/>
                <a:gd name="connsiteX7" fmla="*/ 3527679 w 4031551"/>
                <a:gd name="connsiteY7" fmla="*/ 7144 h 9525"/>
                <a:gd name="connsiteX8" fmla="*/ 3023711 w 4031551"/>
                <a:gd name="connsiteY8" fmla="*/ 7906 h 9525"/>
                <a:gd name="connsiteX9" fmla="*/ 2015776 w 4031551"/>
                <a:gd name="connsiteY9" fmla="*/ 9525 h 9525"/>
                <a:gd name="connsiteX10" fmla="*/ 1007840 w 4031551"/>
                <a:gd name="connsiteY10" fmla="*/ 7906 h 9525"/>
                <a:gd name="connsiteX11" fmla="*/ 503968 w 4031551"/>
                <a:gd name="connsiteY11" fmla="*/ 7048 h 9525"/>
                <a:gd name="connsiteX12" fmla="*/ 0 w 4031551"/>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31551" h="9525">
                  <a:moveTo>
                    <a:pt x="0" y="4763"/>
                  </a:moveTo>
                  <a:lnTo>
                    <a:pt x="503968" y="2476"/>
                  </a:lnTo>
                  <a:lnTo>
                    <a:pt x="1007840" y="1619"/>
                  </a:lnTo>
                  <a:lnTo>
                    <a:pt x="2015776" y="0"/>
                  </a:lnTo>
                  <a:lnTo>
                    <a:pt x="3023711" y="1619"/>
                  </a:lnTo>
                  <a:lnTo>
                    <a:pt x="3527679" y="2476"/>
                  </a:lnTo>
                  <a:lnTo>
                    <a:pt x="4031552" y="4763"/>
                  </a:lnTo>
                  <a:lnTo>
                    <a:pt x="3527679" y="7144"/>
                  </a:lnTo>
                  <a:lnTo>
                    <a:pt x="3023711" y="7906"/>
                  </a:lnTo>
                  <a:lnTo>
                    <a:pt x="2015776" y="9525"/>
                  </a:lnTo>
                  <a:lnTo>
                    <a:pt x="1007840" y="7906"/>
                  </a:lnTo>
                  <a:lnTo>
                    <a:pt x="503968" y="7048"/>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5" name="图形 30"/>
            <p:cNvGrpSpPr/>
            <p:nvPr/>
          </p:nvGrpSpPr>
          <p:grpSpPr>
            <a:xfrm>
              <a:off x="5393531" y="4757166"/>
              <a:ext cx="1928431" cy="647795"/>
              <a:chOff x="5393531" y="4757166"/>
              <a:chExt cx="1928431" cy="647795"/>
            </a:xfrm>
            <a:solidFill>
              <a:srgbClr val="EBEBEB"/>
            </a:solidFill>
          </p:grpSpPr>
          <p:sp>
            <p:nvSpPr>
              <p:cNvPr id="126" name="任意多边形: 形状 125"/>
              <p:cNvSpPr/>
              <p:nvPr/>
            </p:nvSpPr>
            <p:spPr>
              <a:xfrm>
                <a:off x="5651277" y="4757166"/>
                <a:ext cx="1670684" cy="551307"/>
              </a:xfrm>
              <a:custGeom>
                <a:avLst/>
                <a:gdLst>
                  <a:gd name="connsiteX0" fmla="*/ 1670685 w 1670684"/>
                  <a:gd name="connsiteY0" fmla="*/ 275654 h 551307"/>
                  <a:gd name="connsiteX1" fmla="*/ 835342 w 1670684"/>
                  <a:gd name="connsiteY1" fmla="*/ 551307 h 551307"/>
                  <a:gd name="connsiteX2" fmla="*/ 0 w 1670684"/>
                  <a:gd name="connsiteY2" fmla="*/ 275654 h 551307"/>
                  <a:gd name="connsiteX3" fmla="*/ 835342 w 1670684"/>
                  <a:gd name="connsiteY3" fmla="*/ 0 h 551307"/>
                  <a:gd name="connsiteX4" fmla="*/ 1670685 w 1670684"/>
                  <a:gd name="connsiteY4" fmla="*/ 275654 h 551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684" h="551307">
                    <a:moveTo>
                      <a:pt x="1670685" y="275654"/>
                    </a:moveTo>
                    <a:cubicBezTo>
                      <a:pt x="1670685" y="427893"/>
                      <a:pt x="1296689" y="551307"/>
                      <a:pt x="835342" y="551307"/>
                    </a:cubicBezTo>
                    <a:cubicBezTo>
                      <a:pt x="373995" y="551307"/>
                      <a:pt x="0" y="427893"/>
                      <a:pt x="0" y="275654"/>
                    </a:cubicBezTo>
                    <a:cubicBezTo>
                      <a:pt x="0" y="123414"/>
                      <a:pt x="373995" y="0"/>
                      <a:pt x="835342" y="0"/>
                    </a:cubicBezTo>
                    <a:cubicBezTo>
                      <a:pt x="1296689" y="0"/>
                      <a:pt x="1670685" y="123414"/>
                      <a:pt x="1670685" y="275654"/>
                    </a:cubicBezTo>
                    <a:close/>
                  </a:path>
                </a:pathLst>
              </a:custGeom>
              <a:solidFill>
                <a:srgbClr val="EBEBEB"/>
              </a:solidFill>
              <a:ln w="9525" cap="flat">
                <a:noFill/>
                <a:prstDash val="solid"/>
                <a:miter/>
              </a:ln>
            </p:spPr>
            <p:txBody>
              <a:bodyPr rtlCol="0" anchor="ctr"/>
              <a:lstStyle/>
              <a:p>
                <a:endParaRPr lang="zh-CN" altLang="en-US"/>
              </a:p>
            </p:txBody>
          </p:sp>
          <p:sp>
            <p:nvSpPr>
              <p:cNvPr id="127" name="任意多边形: 形状 126"/>
              <p:cNvSpPr/>
              <p:nvPr/>
            </p:nvSpPr>
            <p:spPr>
              <a:xfrm>
                <a:off x="5393531" y="5065109"/>
                <a:ext cx="1029843" cy="339851"/>
              </a:xfrm>
              <a:custGeom>
                <a:avLst/>
                <a:gdLst>
                  <a:gd name="connsiteX0" fmla="*/ 1029843 w 1029843"/>
                  <a:gd name="connsiteY0" fmla="*/ 169926 h 339851"/>
                  <a:gd name="connsiteX1" fmla="*/ 514921 w 1029843"/>
                  <a:gd name="connsiteY1" fmla="*/ 339852 h 339851"/>
                  <a:gd name="connsiteX2" fmla="*/ 0 w 1029843"/>
                  <a:gd name="connsiteY2" fmla="*/ 169926 h 339851"/>
                  <a:gd name="connsiteX3" fmla="*/ 514921 w 1029843"/>
                  <a:gd name="connsiteY3" fmla="*/ 0 h 339851"/>
                  <a:gd name="connsiteX4" fmla="*/ 1029843 w 1029843"/>
                  <a:gd name="connsiteY4" fmla="*/ 169926 h 339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843" h="339851">
                    <a:moveTo>
                      <a:pt x="1029843" y="169926"/>
                    </a:moveTo>
                    <a:cubicBezTo>
                      <a:pt x="1029843" y="263773"/>
                      <a:pt x="799305" y="339852"/>
                      <a:pt x="514921" y="339852"/>
                    </a:cubicBezTo>
                    <a:cubicBezTo>
                      <a:pt x="230538" y="339852"/>
                      <a:pt x="0" y="263773"/>
                      <a:pt x="0" y="169926"/>
                    </a:cubicBezTo>
                    <a:cubicBezTo>
                      <a:pt x="0" y="76078"/>
                      <a:pt x="230538" y="0"/>
                      <a:pt x="514921" y="0"/>
                    </a:cubicBezTo>
                    <a:cubicBezTo>
                      <a:pt x="799305" y="0"/>
                      <a:pt x="1029843" y="76078"/>
                      <a:pt x="1029843" y="169926"/>
                    </a:cubicBezTo>
                    <a:close/>
                  </a:path>
                </a:pathLst>
              </a:custGeom>
              <a:solidFill>
                <a:srgbClr val="EBEBEB"/>
              </a:solidFill>
              <a:ln w="9525" cap="flat">
                <a:noFill/>
                <a:prstDash val="solid"/>
                <a:miter/>
              </a:ln>
            </p:spPr>
            <p:txBody>
              <a:bodyPr rtlCol="0" anchor="ctr"/>
              <a:lstStyle/>
              <a:p>
                <a:endParaRPr lang="zh-CN" altLang="en-US"/>
              </a:p>
            </p:txBody>
          </p:sp>
        </p:grpSp>
        <p:grpSp>
          <p:nvGrpSpPr>
            <p:cNvPr id="6" name="图形 30"/>
            <p:cNvGrpSpPr/>
            <p:nvPr/>
          </p:nvGrpSpPr>
          <p:grpSpPr>
            <a:xfrm>
              <a:off x="7540815" y="3642844"/>
              <a:ext cx="555697" cy="1058123"/>
              <a:chOff x="7540815" y="3642844"/>
              <a:chExt cx="555697" cy="1058123"/>
            </a:xfrm>
          </p:grpSpPr>
          <p:sp>
            <p:nvSpPr>
              <p:cNvPr id="108" name="任意多边形: 形状 107"/>
              <p:cNvSpPr/>
              <p:nvPr/>
            </p:nvSpPr>
            <p:spPr>
              <a:xfrm>
                <a:off x="7837692" y="3918083"/>
                <a:ext cx="258820" cy="498373"/>
              </a:xfrm>
              <a:custGeom>
                <a:avLst/>
                <a:gdLst>
                  <a:gd name="connsiteX0" fmla="*/ 245222 w 258820"/>
                  <a:gd name="connsiteY0" fmla="*/ 1835 h 498373"/>
                  <a:gd name="connsiteX1" fmla="*/ 49 w 258820"/>
                  <a:gd name="connsiteY1" fmla="*/ 495515 h 498373"/>
                  <a:gd name="connsiteX2" fmla="*/ 1906 w 258820"/>
                  <a:gd name="connsiteY2" fmla="*/ 498325 h 498373"/>
                  <a:gd name="connsiteX3" fmla="*/ 4716 w 258820"/>
                  <a:gd name="connsiteY3" fmla="*/ 496468 h 498373"/>
                  <a:gd name="connsiteX4" fmla="*/ 52341 w 258820"/>
                  <a:gd name="connsiteY4" fmla="*/ 351307 h 498373"/>
                  <a:gd name="connsiteX5" fmla="*/ 228268 w 258820"/>
                  <a:gd name="connsiteY5" fmla="*/ 246532 h 498373"/>
                  <a:gd name="connsiteX6" fmla="*/ 253890 w 258820"/>
                  <a:gd name="connsiteY6" fmla="*/ 3549 h 498373"/>
                  <a:gd name="connsiteX7" fmla="*/ 245222 w 258820"/>
                  <a:gd name="connsiteY7" fmla="*/ 1835 h 49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820" h="498373">
                    <a:moveTo>
                      <a:pt x="245222" y="1835"/>
                    </a:moveTo>
                    <a:cubicBezTo>
                      <a:pt x="138447" y="146424"/>
                      <a:pt x="27100" y="314255"/>
                      <a:pt x="49" y="495515"/>
                    </a:cubicBezTo>
                    <a:cubicBezTo>
                      <a:pt x="-214" y="496804"/>
                      <a:pt x="617" y="498062"/>
                      <a:pt x="1906" y="498325"/>
                    </a:cubicBezTo>
                    <a:cubicBezTo>
                      <a:pt x="3195" y="498588"/>
                      <a:pt x="4453" y="497757"/>
                      <a:pt x="4716" y="496468"/>
                    </a:cubicBezTo>
                    <a:cubicBezTo>
                      <a:pt x="17133" y="447014"/>
                      <a:pt x="33048" y="398505"/>
                      <a:pt x="52341" y="351307"/>
                    </a:cubicBezTo>
                    <a:cubicBezTo>
                      <a:pt x="122540" y="332257"/>
                      <a:pt x="191406" y="316064"/>
                      <a:pt x="228268" y="246532"/>
                    </a:cubicBezTo>
                    <a:cubicBezTo>
                      <a:pt x="265796" y="174904"/>
                      <a:pt x="261034" y="81559"/>
                      <a:pt x="253890" y="3549"/>
                    </a:cubicBezTo>
                    <a:cubicBezTo>
                      <a:pt x="253033" y="-737"/>
                      <a:pt x="247318" y="-928"/>
                      <a:pt x="245222" y="1835"/>
                    </a:cubicBezTo>
                    <a:close/>
                  </a:path>
                </a:pathLst>
              </a:custGeom>
              <a:solidFill>
                <a:srgbClr val="C53F3F"/>
              </a:solidFill>
              <a:ln w="9525" cap="flat">
                <a:noFill/>
                <a:prstDash val="solid"/>
                <a:miter/>
              </a:ln>
            </p:spPr>
            <p:txBody>
              <a:bodyPr rtlCol="0" anchor="ctr"/>
              <a:lstStyle/>
              <a:p>
                <a:endParaRPr lang="zh-CN" altLang="en-US"/>
              </a:p>
            </p:txBody>
          </p:sp>
          <p:sp>
            <p:nvSpPr>
              <p:cNvPr id="109" name="任意多边形: 形状 108"/>
              <p:cNvSpPr/>
              <p:nvPr/>
            </p:nvSpPr>
            <p:spPr>
              <a:xfrm>
                <a:off x="7890490" y="3963598"/>
                <a:ext cx="188954" cy="307373"/>
              </a:xfrm>
              <a:custGeom>
                <a:avLst/>
                <a:gdLst>
                  <a:gd name="connsiteX0" fmla="*/ 210 w 188954"/>
                  <a:gd name="connsiteY0" fmla="*/ 304363 h 307373"/>
                  <a:gd name="connsiteX1" fmla="*/ 187948 w 188954"/>
                  <a:gd name="connsiteY1" fmla="*/ 230 h 307373"/>
                  <a:gd name="connsiteX2" fmla="*/ 188805 w 188954"/>
                  <a:gd name="connsiteY2" fmla="*/ 1087 h 307373"/>
                  <a:gd name="connsiteX3" fmla="*/ 60599 w 188954"/>
                  <a:gd name="connsiteY3" fmla="*/ 202636 h 307373"/>
                  <a:gd name="connsiteX4" fmla="*/ 168231 w 188954"/>
                  <a:gd name="connsiteY4" fmla="*/ 96528 h 307373"/>
                  <a:gd name="connsiteX5" fmla="*/ 169279 w 188954"/>
                  <a:gd name="connsiteY5" fmla="*/ 97576 h 307373"/>
                  <a:gd name="connsiteX6" fmla="*/ 56408 w 188954"/>
                  <a:gd name="connsiteY6" fmla="*/ 210352 h 307373"/>
                  <a:gd name="connsiteX7" fmla="*/ 21165 w 188954"/>
                  <a:gd name="connsiteY7" fmla="*/ 274741 h 307373"/>
                  <a:gd name="connsiteX8" fmla="*/ 30119 w 188954"/>
                  <a:gd name="connsiteY8" fmla="*/ 270264 h 307373"/>
                  <a:gd name="connsiteX9" fmla="*/ 30595 w 188954"/>
                  <a:gd name="connsiteY9" fmla="*/ 271026 h 307373"/>
                  <a:gd name="connsiteX10" fmla="*/ 20594 w 188954"/>
                  <a:gd name="connsiteY10" fmla="*/ 275884 h 307373"/>
                  <a:gd name="connsiteX11" fmla="*/ 3639 w 188954"/>
                  <a:gd name="connsiteY11" fmla="*/ 306364 h 307373"/>
                  <a:gd name="connsiteX12" fmla="*/ 210 w 188954"/>
                  <a:gd name="connsiteY12" fmla="*/ 304363 h 30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54" h="307373">
                    <a:moveTo>
                      <a:pt x="210" y="304363"/>
                    </a:moveTo>
                    <a:cubicBezTo>
                      <a:pt x="47835" y="196826"/>
                      <a:pt x="109748" y="88717"/>
                      <a:pt x="187948" y="230"/>
                    </a:cubicBezTo>
                    <a:cubicBezTo>
                      <a:pt x="188519" y="-341"/>
                      <a:pt x="189281" y="230"/>
                      <a:pt x="188805" y="1087"/>
                    </a:cubicBezTo>
                    <a:cubicBezTo>
                      <a:pt x="137560" y="64143"/>
                      <a:pt x="98699" y="132818"/>
                      <a:pt x="60599" y="202636"/>
                    </a:cubicBezTo>
                    <a:cubicBezTo>
                      <a:pt x="96032" y="166727"/>
                      <a:pt x="134703" y="134628"/>
                      <a:pt x="168231" y="96528"/>
                    </a:cubicBezTo>
                    <a:cubicBezTo>
                      <a:pt x="168898" y="95766"/>
                      <a:pt x="169850" y="96528"/>
                      <a:pt x="169279" y="97576"/>
                    </a:cubicBezTo>
                    <a:cubicBezTo>
                      <a:pt x="136036" y="137485"/>
                      <a:pt x="99746" y="180824"/>
                      <a:pt x="56408" y="210352"/>
                    </a:cubicBezTo>
                    <a:cubicBezTo>
                      <a:pt x="44787" y="231783"/>
                      <a:pt x="33071" y="253309"/>
                      <a:pt x="21165" y="274741"/>
                    </a:cubicBezTo>
                    <a:cubicBezTo>
                      <a:pt x="24118" y="273121"/>
                      <a:pt x="27166" y="271693"/>
                      <a:pt x="30119" y="270264"/>
                    </a:cubicBezTo>
                    <a:cubicBezTo>
                      <a:pt x="30595" y="270264"/>
                      <a:pt x="31071" y="270740"/>
                      <a:pt x="30595" y="271026"/>
                    </a:cubicBezTo>
                    <a:cubicBezTo>
                      <a:pt x="27261" y="272740"/>
                      <a:pt x="24023" y="274455"/>
                      <a:pt x="20594" y="275884"/>
                    </a:cubicBezTo>
                    <a:cubicBezTo>
                      <a:pt x="14974" y="286075"/>
                      <a:pt x="9354" y="296267"/>
                      <a:pt x="3639" y="306364"/>
                    </a:cubicBezTo>
                    <a:cubicBezTo>
                      <a:pt x="2306" y="308650"/>
                      <a:pt x="-838" y="306649"/>
                      <a:pt x="210" y="304363"/>
                    </a:cubicBezTo>
                    <a:close/>
                  </a:path>
                </a:pathLst>
              </a:custGeom>
              <a:solidFill>
                <a:srgbClr val="263238"/>
              </a:solidFill>
              <a:ln w="9525" cap="flat">
                <a:noFill/>
                <a:prstDash val="solid"/>
                <a:miter/>
              </a:ln>
            </p:spPr>
            <p:txBody>
              <a:bodyPr rtlCol="0" anchor="ctr"/>
              <a:lstStyle/>
              <a:p>
                <a:endParaRPr lang="zh-CN" altLang="en-US"/>
              </a:p>
            </p:txBody>
          </p:sp>
          <p:sp>
            <p:nvSpPr>
              <p:cNvPr id="110" name="任意多边形: 形状 109"/>
              <p:cNvSpPr/>
              <p:nvPr/>
            </p:nvSpPr>
            <p:spPr>
              <a:xfrm>
                <a:off x="7925766" y="4175533"/>
                <a:ext cx="83786" cy="57076"/>
              </a:xfrm>
              <a:custGeom>
                <a:avLst/>
                <a:gdLst>
                  <a:gd name="connsiteX0" fmla="*/ 557 w 83786"/>
                  <a:gd name="connsiteY0" fmla="*/ 54900 h 57076"/>
                  <a:gd name="connsiteX1" fmla="*/ 82567 w 83786"/>
                  <a:gd name="connsiteY1" fmla="*/ 226 h 57076"/>
                  <a:gd name="connsiteX2" fmla="*/ 83520 w 83786"/>
                  <a:gd name="connsiteY2" fmla="*/ 1274 h 57076"/>
                  <a:gd name="connsiteX3" fmla="*/ 1796 w 83786"/>
                  <a:gd name="connsiteY3" fmla="*/ 56900 h 57076"/>
                  <a:gd name="connsiteX4" fmla="*/ 176 w 83786"/>
                  <a:gd name="connsiteY4" fmla="*/ 56519 h 57076"/>
                  <a:gd name="connsiteX5" fmla="*/ 557 w 83786"/>
                  <a:gd name="connsiteY5" fmla="*/ 54899 h 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6" h="57076">
                    <a:moveTo>
                      <a:pt x="557" y="54900"/>
                    </a:moveTo>
                    <a:cubicBezTo>
                      <a:pt x="29281" y="38846"/>
                      <a:pt x="56702" y="20566"/>
                      <a:pt x="82567" y="226"/>
                    </a:cubicBezTo>
                    <a:cubicBezTo>
                      <a:pt x="83234" y="-346"/>
                      <a:pt x="84282" y="226"/>
                      <a:pt x="83520" y="1274"/>
                    </a:cubicBezTo>
                    <a:cubicBezTo>
                      <a:pt x="58486" y="22868"/>
                      <a:pt x="31066" y="41531"/>
                      <a:pt x="1796" y="56900"/>
                    </a:cubicBezTo>
                    <a:cubicBezTo>
                      <a:pt x="1243" y="57242"/>
                      <a:pt x="518" y="57071"/>
                      <a:pt x="176" y="56519"/>
                    </a:cubicBezTo>
                    <a:cubicBezTo>
                      <a:pt x="-166" y="55966"/>
                      <a:pt x="5" y="55241"/>
                      <a:pt x="557" y="54899"/>
                    </a:cubicBezTo>
                    <a:close/>
                  </a:path>
                </a:pathLst>
              </a:custGeom>
              <a:solidFill>
                <a:srgbClr val="263238"/>
              </a:solidFill>
              <a:ln w="9525" cap="flat">
                <a:noFill/>
                <a:prstDash val="solid"/>
                <a:miter/>
              </a:ln>
            </p:spPr>
            <p:txBody>
              <a:bodyPr rtlCol="0" anchor="ctr"/>
              <a:lstStyle/>
              <a:p>
                <a:endParaRPr lang="zh-CN" altLang="en-US"/>
              </a:p>
            </p:txBody>
          </p:sp>
          <p:sp>
            <p:nvSpPr>
              <p:cNvPr id="111" name="任意多边形: 形状 110"/>
              <p:cNvSpPr/>
              <p:nvPr/>
            </p:nvSpPr>
            <p:spPr>
              <a:xfrm>
                <a:off x="7817679" y="3642844"/>
                <a:ext cx="176511" cy="745441"/>
              </a:xfrm>
              <a:custGeom>
                <a:avLst/>
                <a:gdLst>
                  <a:gd name="connsiteX0" fmla="*/ 7679 w 176511"/>
                  <a:gd name="connsiteY0" fmla="*/ 743799 h 745441"/>
                  <a:gd name="connsiteX1" fmla="*/ 11585 w 176511"/>
                  <a:gd name="connsiteY1" fmla="*/ 743799 h 745441"/>
                  <a:gd name="connsiteX2" fmla="*/ 12537 w 176511"/>
                  <a:gd name="connsiteY2" fmla="*/ 564157 h 745441"/>
                  <a:gd name="connsiteX3" fmla="*/ 83498 w 176511"/>
                  <a:gd name="connsiteY3" fmla="*/ 491481 h 745441"/>
                  <a:gd name="connsiteX4" fmla="*/ 126075 w 176511"/>
                  <a:gd name="connsiteY4" fmla="*/ 432236 h 745441"/>
                  <a:gd name="connsiteX5" fmla="*/ 175510 w 176511"/>
                  <a:gd name="connsiteY5" fmla="*/ 267454 h 745441"/>
                  <a:gd name="connsiteX6" fmla="*/ 130647 w 176511"/>
                  <a:gd name="connsiteY6" fmla="*/ 182 h 745441"/>
                  <a:gd name="connsiteX7" fmla="*/ 59495 w 176511"/>
                  <a:gd name="connsiteY7" fmla="*/ 143057 h 745441"/>
                  <a:gd name="connsiteX8" fmla="*/ 17014 w 176511"/>
                  <a:gd name="connsiteY8" fmla="*/ 318031 h 745441"/>
                  <a:gd name="connsiteX9" fmla="*/ 7679 w 176511"/>
                  <a:gd name="connsiteY9" fmla="*/ 743799 h 74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1" h="745441">
                    <a:moveTo>
                      <a:pt x="7679" y="743799"/>
                    </a:moveTo>
                    <a:cubicBezTo>
                      <a:pt x="7679" y="745989"/>
                      <a:pt x="11680" y="745989"/>
                      <a:pt x="11585" y="743799"/>
                    </a:cubicBezTo>
                    <a:cubicBezTo>
                      <a:pt x="12156" y="684077"/>
                      <a:pt x="11585" y="624165"/>
                      <a:pt x="12537" y="564157"/>
                    </a:cubicBezTo>
                    <a:cubicBezTo>
                      <a:pt x="27872" y="533296"/>
                      <a:pt x="60638" y="516532"/>
                      <a:pt x="83498" y="491481"/>
                    </a:cubicBezTo>
                    <a:cubicBezTo>
                      <a:pt x="99931" y="473444"/>
                      <a:pt x="114219" y="453563"/>
                      <a:pt x="126075" y="432236"/>
                    </a:cubicBezTo>
                    <a:cubicBezTo>
                      <a:pt x="153550" y="381226"/>
                      <a:pt x="170368" y="325163"/>
                      <a:pt x="175510" y="267454"/>
                    </a:cubicBezTo>
                    <a:cubicBezTo>
                      <a:pt x="181796" y="203636"/>
                      <a:pt x="157508" y="-7057"/>
                      <a:pt x="130647" y="182"/>
                    </a:cubicBezTo>
                    <a:cubicBezTo>
                      <a:pt x="116645" y="3992"/>
                      <a:pt x="71497" y="108386"/>
                      <a:pt x="59495" y="143057"/>
                    </a:cubicBezTo>
                    <a:cubicBezTo>
                      <a:pt x="40077" y="199979"/>
                      <a:pt x="25858" y="258543"/>
                      <a:pt x="17014" y="318031"/>
                    </a:cubicBezTo>
                    <a:cubicBezTo>
                      <a:pt x="-4798" y="458144"/>
                      <a:pt x="-2989" y="602448"/>
                      <a:pt x="7679" y="743799"/>
                    </a:cubicBezTo>
                    <a:close/>
                  </a:path>
                </a:pathLst>
              </a:custGeom>
              <a:solidFill>
                <a:srgbClr val="C53F3F"/>
              </a:solidFill>
              <a:ln w="9525" cap="flat">
                <a:noFill/>
                <a:prstDash val="solid"/>
                <a:miter/>
              </a:ln>
            </p:spPr>
            <p:txBody>
              <a:bodyPr rtlCol="0" anchor="ctr"/>
              <a:lstStyle/>
              <a:p>
                <a:endParaRPr lang="zh-CN" altLang="en-US"/>
              </a:p>
            </p:txBody>
          </p:sp>
          <p:sp>
            <p:nvSpPr>
              <p:cNvPr id="112" name="任意多边形: 形状 111"/>
              <p:cNvSpPr/>
              <p:nvPr/>
            </p:nvSpPr>
            <p:spPr>
              <a:xfrm>
                <a:off x="7824311" y="3679756"/>
                <a:ext cx="128907" cy="472815"/>
              </a:xfrm>
              <a:custGeom>
                <a:avLst/>
                <a:gdLst>
                  <a:gd name="connsiteX0" fmla="*/ 667 w 128907"/>
                  <a:gd name="connsiteY0" fmla="*/ 449331 h 472815"/>
                  <a:gd name="connsiteX1" fmla="*/ 667 w 128907"/>
                  <a:gd name="connsiteY1" fmla="*/ 449331 h 472815"/>
                  <a:gd name="connsiteX2" fmla="*/ 36957 w 128907"/>
                  <a:gd name="connsiteY2" fmla="*/ 224160 h 472815"/>
                  <a:gd name="connsiteX3" fmla="*/ 114776 w 128907"/>
                  <a:gd name="connsiteY3" fmla="*/ 513 h 472815"/>
                  <a:gd name="connsiteX4" fmla="*/ 116776 w 128907"/>
                  <a:gd name="connsiteY4" fmla="*/ 1751 h 472815"/>
                  <a:gd name="connsiteX5" fmla="*/ 54292 w 128907"/>
                  <a:gd name="connsiteY5" fmla="*/ 173201 h 472815"/>
                  <a:gd name="connsiteX6" fmla="*/ 63151 w 128907"/>
                  <a:gd name="connsiteY6" fmla="*/ 160914 h 472815"/>
                  <a:gd name="connsiteX7" fmla="*/ 65722 w 128907"/>
                  <a:gd name="connsiteY7" fmla="*/ 162438 h 472815"/>
                  <a:gd name="connsiteX8" fmla="*/ 53054 w 128907"/>
                  <a:gd name="connsiteY8" fmla="*/ 180345 h 472815"/>
                  <a:gd name="connsiteX9" fmla="*/ 52483 w 128907"/>
                  <a:gd name="connsiteY9" fmla="*/ 180345 h 472815"/>
                  <a:gd name="connsiteX10" fmla="*/ 19907 w 128907"/>
                  <a:gd name="connsiteY10" fmla="*/ 351795 h 472815"/>
                  <a:gd name="connsiteX11" fmla="*/ 21812 w 128907"/>
                  <a:gd name="connsiteY11" fmla="*/ 349604 h 472815"/>
                  <a:gd name="connsiteX12" fmla="*/ 22605 w 128907"/>
                  <a:gd name="connsiteY12" fmla="*/ 349759 h 472815"/>
                  <a:gd name="connsiteX13" fmla="*/ 22669 w 128907"/>
                  <a:gd name="connsiteY13" fmla="*/ 350271 h 472815"/>
                  <a:gd name="connsiteX14" fmla="*/ 19240 w 128907"/>
                  <a:gd name="connsiteY14" fmla="*/ 355986 h 472815"/>
                  <a:gd name="connsiteX15" fmla="*/ 6858 w 128907"/>
                  <a:gd name="connsiteY15" fmla="*/ 443235 h 472815"/>
                  <a:gd name="connsiteX16" fmla="*/ 128397 w 128907"/>
                  <a:gd name="connsiteY16" fmla="*/ 281310 h 472815"/>
                  <a:gd name="connsiteX17" fmla="*/ 128873 w 128907"/>
                  <a:gd name="connsiteY17" fmla="*/ 281310 h 472815"/>
                  <a:gd name="connsiteX18" fmla="*/ 6096 w 128907"/>
                  <a:gd name="connsiteY18" fmla="*/ 448474 h 472815"/>
                  <a:gd name="connsiteX19" fmla="*/ 2762 w 128907"/>
                  <a:gd name="connsiteY19" fmla="*/ 471810 h 472815"/>
                  <a:gd name="connsiteX20" fmla="*/ 0 w 128907"/>
                  <a:gd name="connsiteY20" fmla="*/ 471810 h 472815"/>
                  <a:gd name="connsiteX21" fmla="*/ 667 w 128907"/>
                  <a:gd name="connsiteY21" fmla="*/ 451141 h 472815"/>
                  <a:gd name="connsiteX22" fmla="*/ 667 w 128907"/>
                  <a:gd name="connsiteY22" fmla="*/ 449331 h 4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8907" h="472815">
                    <a:moveTo>
                      <a:pt x="667" y="449331"/>
                    </a:moveTo>
                    <a:lnTo>
                      <a:pt x="667" y="449331"/>
                    </a:lnTo>
                    <a:cubicBezTo>
                      <a:pt x="4000" y="373798"/>
                      <a:pt x="20955" y="297502"/>
                      <a:pt x="36957" y="224160"/>
                    </a:cubicBezTo>
                    <a:cubicBezTo>
                      <a:pt x="54102" y="145293"/>
                      <a:pt x="74200" y="70998"/>
                      <a:pt x="114776" y="513"/>
                    </a:cubicBezTo>
                    <a:cubicBezTo>
                      <a:pt x="115538" y="-725"/>
                      <a:pt x="117443" y="513"/>
                      <a:pt x="116776" y="1751"/>
                    </a:cubicBezTo>
                    <a:cubicBezTo>
                      <a:pt x="89694" y="56424"/>
                      <a:pt x="68739" y="113923"/>
                      <a:pt x="54292" y="173201"/>
                    </a:cubicBezTo>
                    <a:cubicBezTo>
                      <a:pt x="56959" y="168915"/>
                      <a:pt x="60293" y="164915"/>
                      <a:pt x="63151" y="160914"/>
                    </a:cubicBezTo>
                    <a:cubicBezTo>
                      <a:pt x="64198" y="159295"/>
                      <a:pt x="66865" y="160914"/>
                      <a:pt x="65722" y="162438"/>
                    </a:cubicBezTo>
                    <a:cubicBezTo>
                      <a:pt x="62093" y="168805"/>
                      <a:pt x="57850" y="174803"/>
                      <a:pt x="53054" y="180345"/>
                    </a:cubicBezTo>
                    <a:lnTo>
                      <a:pt x="52483" y="180345"/>
                    </a:lnTo>
                    <a:cubicBezTo>
                      <a:pt x="38576" y="236733"/>
                      <a:pt x="28480" y="294645"/>
                      <a:pt x="19907" y="351795"/>
                    </a:cubicBezTo>
                    <a:cubicBezTo>
                      <a:pt x="20574" y="351128"/>
                      <a:pt x="21146" y="350271"/>
                      <a:pt x="21812" y="349604"/>
                    </a:cubicBezTo>
                    <a:cubicBezTo>
                      <a:pt x="22074" y="349428"/>
                      <a:pt x="22429" y="349497"/>
                      <a:pt x="22605" y="349759"/>
                    </a:cubicBezTo>
                    <a:cubicBezTo>
                      <a:pt x="22707" y="349910"/>
                      <a:pt x="22731" y="350100"/>
                      <a:pt x="22669" y="350271"/>
                    </a:cubicBezTo>
                    <a:cubicBezTo>
                      <a:pt x="21590" y="352176"/>
                      <a:pt x="20447" y="354081"/>
                      <a:pt x="19240" y="355986"/>
                    </a:cubicBezTo>
                    <a:cubicBezTo>
                      <a:pt x="14954" y="385228"/>
                      <a:pt x="10954" y="414374"/>
                      <a:pt x="6858" y="443235"/>
                    </a:cubicBezTo>
                    <a:cubicBezTo>
                      <a:pt x="58960" y="398753"/>
                      <a:pt x="103346" y="346366"/>
                      <a:pt x="128397" y="281310"/>
                    </a:cubicBezTo>
                    <a:cubicBezTo>
                      <a:pt x="128397" y="281310"/>
                      <a:pt x="129064" y="281310"/>
                      <a:pt x="128873" y="281310"/>
                    </a:cubicBezTo>
                    <a:cubicBezTo>
                      <a:pt x="104394" y="347985"/>
                      <a:pt x="65627" y="407802"/>
                      <a:pt x="6096" y="448474"/>
                    </a:cubicBezTo>
                    <a:cubicBezTo>
                      <a:pt x="4953" y="456189"/>
                      <a:pt x="3905" y="463999"/>
                      <a:pt x="2762" y="471810"/>
                    </a:cubicBezTo>
                    <a:cubicBezTo>
                      <a:pt x="2762" y="473334"/>
                      <a:pt x="0" y="472953"/>
                      <a:pt x="0" y="471810"/>
                    </a:cubicBezTo>
                    <a:cubicBezTo>
                      <a:pt x="0" y="464857"/>
                      <a:pt x="0" y="457999"/>
                      <a:pt x="667" y="451141"/>
                    </a:cubicBezTo>
                    <a:cubicBezTo>
                      <a:pt x="298" y="450594"/>
                      <a:pt x="298" y="449878"/>
                      <a:pt x="667" y="449331"/>
                    </a:cubicBezTo>
                    <a:close/>
                  </a:path>
                </a:pathLst>
              </a:custGeom>
              <a:solidFill>
                <a:srgbClr val="263238"/>
              </a:solidFill>
              <a:ln w="9525" cap="flat">
                <a:noFill/>
                <a:prstDash val="solid"/>
                <a:miter/>
              </a:ln>
            </p:spPr>
            <p:txBody>
              <a:bodyPr rtlCol="0" anchor="ctr"/>
              <a:lstStyle/>
              <a:p>
                <a:endParaRPr lang="zh-CN" altLang="en-US"/>
              </a:p>
            </p:txBody>
          </p:sp>
          <p:sp>
            <p:nvSpPr>
              <p:cNvPr id="113" name="任意多边形: 形状 112"/>
              <p:cNvSpPr/>
              <p:nvPr/>
            </p:nvSpPr>
            <p:spPr>
              <a:xfrm>
                <a:off x="7849241" y="3836712"/>
                <a:ext cx="107503" cy="184629"/>
              </a:xfrm>
              <a:custGeom>
                <a:avLst/>
                <a:gdLst>
                  <a:gd name="connsiteX0" fmla="*/ 216 w 107503"/>
                  <a:gd name="connsiteY0" fmla="*/ 182838 h 184629"/>
                  <a:gd name="connsiteX1" fmla="*/ 106229 w 107503"/>
                  <a:gd name="connsiteY1" fmla="*/ 339 h 184629"/>
                  <a:gd name="connsiteX2" fmla="*/ 107468 w 107503"/>
                  <a:gd name="connsiteY2" fmla="*/ 339 h 184629"/>
                  <a:gd name="connsiteX3" fmla="*/ 2216 w 107503"/>
                  <a:gd name="connsiteY3" fmla="*/ 183885 h 184629"/>
                  <a:gd name="connsiteX4" fmla="*/ 216 w 107503"/>
                  <a:gd name="connsiteY4" fmla="*/ 182838 h 184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03" h="184629">
                    <a:moveTo>
                      <a:pt x="216" y="182838"/>
                    </a:moveTo>
                    <a:cubicBezTo>
                      <a:pt x="40784" y="125197"/>
                      <a:pt x="76256" y="64134"/>
                      <a:pt x="106229" y="339"/>
                    </a:cubicBezTo>
                    <a:cubicBezTo>
                      <a:pt x="106229" y="-423"/>
                      <a:pt x="107754" y="339"/>
                      <a:pt x="107468" y="339"/>
                    </a:cubicBezTo>
                    <a:cubicBezTo>
                      <a:pt x="82988" y="65490"/>
                      <a:pt x="48603" y="131593"/>
                      <a:pt x="2216" y="183885"/>
                    </a:cubicBezTo>
                    <a:cubicBezTo>
                      <a:pt x="1264" y="185505"/>
                      <a:pt x="-641" y="184171"/>
                      <a:pt x="216" y="182838"/>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7902102" y="3734871"/>
                <a:ext cx="50762" cy="89705"/>
              </a:xfrm>
              <a:custGeom>
                <a:avLst/>
                <a:gdLst>
                  <a:gd name="connsiteX0" fmla="*/ 219 w 50762"/>
                  <a:gd name="connsiteY0" fmla="*/ 87607 h 89705"/>
                  <a:gd name="connsiteX1" fmla="*/ 49558 w 50762"/>
                  <a:gd name="connsiteY1" fmla="*/ 358 h 89705"/>
                  <a:gd name="connsiteX2" fmla="*/ 50701 w 50762"/>
                  <a:gd name="connsiteY2" fmla="*/ 1120 h 89705"/>
                  <a:gd name="connsiteX3" fmla="*/ 3076 w 50762"/>
                  <a:gd name="connsiteY3" fmla="*/ 89036 h 89705"/>
                  <a:gd name="connsiteX4" fmla="*/ 219 w 50762"/>
                  <a:gd name="connsiteY4" fmla="*/ 87607 h 89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62" h="89705">
                    <a:moveTo>
                      <a:pt x="219" y="87607"/>
                    </a:moveTo>
                    <a:cubicBezTo>
                      <a:pt x="16697" y="58460"/>
                      <a:pt x="34032" y="30457"/>
                      <a:pt x="49558" y="358"/>
                    </a:cubicBezTo>
                    <a:cubicBezTo>
                      <a:pt x="49558" y="-500"/>
                      <a:pt x="51082" y="358"/>
                      <a:pt x="50701" y="1120"/>
                    </a:cubicBezTo>
                    <a:cubicBezTo>
                      <a:pt x="38142" y="32104"/>
                      <a:pt x="22169" y="61591"/>
                      <a:pt x="3076" y="89036"/>
                    </a:cubicBezTo>
                    <a:cubicBezTo>
                      <a:pt x="1647" y="90559"/>
                      <a:pt x="-734" y="89226"/>
                      <a:pt x="219" y="87607"/>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7896225" y="3835146"/>
                <a:ext cx="9525" cy="476"/>
              </a:xfrm>
              <a:custGeom>
                <a:avLst/>
                <a:gdLst>
                  <a:gd name="connsiteX0" fmla="*/ 0 w 9525"/>
                  <a:gd name="connsiteY0" fmla="*/ 0 h 476"/>
                  <a:gd name="connsiteX1" fmla="*/ 0 w 9525"/>
                  <a:gd name="connsiteY1" fmla="*/ 476 h 476"/>
                  <a:gd name="connsiteX2" fmla="*/ 0 w 9525"/>
                  <a:gd name="connsiteY2" fmla="*/ 0 h 476"/>
                </a:gdLst>
                <a:ahLst/>
                <a:cxnLst>
                  <a:cxn ang="0">
                    <a:pos x="connsiteX0" y="connsiteY0"/>
                  </a:cxn>
                  <a:cxn ang="0">
                    <a:pos x="connsiteX1" y="connsiteY1"/>
                  </a:cxn>
                  <a:cxn ang="0">
                    <a:pos x="connsiteX2" y="connsiteY2"/>
                  </a:cxn>
                </a:cxnLst>
                <a:rect l="l" t="t" r="r" b="b"/>
                <a:pathLst>
                  <a:path w="9525" h="476">
                    <a:moveTo>
                      <a:pt x="0" y="0"/>
                    </a:moveTo>
                    <a:lnTo>
                      <a:pt x="0" y="476"/>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116" name="任意多边形: 形状 115"/>
              <p:cNvSpPr/>
              <p:nvPr/>
            </p:nvSpPr>
            <p:spPr>
              <a:xfrm>
                <a:off x="7618062" y="3733044"/>
                <a:ext cx="176398" cy="611498"/>
              </a:xfrm>
              <a:custGeom>
                <a:avLst/>
                <a:gdLst>
                  <a:gd name="connsiteX0" fmla="*/ 166911 w 176398"/>
                  <a:gd name="connsiteY0" fmla="*/ 480910 h 611498"/>
                  <a:gd name="connsiteX1" fmla="*/ 152909 w 176398"/>
                  <a:gd name="connsiteY1" fmla="*/ 598544 h 611498"/>
                  <a:gd name="connsiteX2" fmla="*/ 154814 w 176398"/>
                  <a:gd name="connsiteY2" fmla="*/ 611498 h 611498"/>
                  <a:gd name="connsiteX3" fmla="*/ 175864 w 176398"/>
                  <a:gd name="connsiteY3" fmla="*/ 480339 h 611498"/>
                  <a:gd name="connsiteX4" fmla="*/ 175864 w 176398"/>
                  <a:gd name="connsiteY4" fmla="*/ 476243 h 611498"/>
                  <a:gd name="connsiteX5" fmla="*/ 175864 w 176398"/>
                  <a:gd name="connsiteY5" fmla="*/ 476243 h 611498"/>
                  <a:gd name="connsiteX6" fmla="*/ 162624 w 176398"/>
                  <a:gd name="connsiteY6" fmla="*/ 298602 h 611498"/>
                  <a:gd name="connsiteX7" fmla="*/ 27274 w 176398"/>
                  <a:gd name="connsiteY7" fmla="*/ 1327 h 611498"/>
                  <a:gd name="connsiteX8" fmla="*/ 19616 w 176398"/>
                  <a:gd name="connsiteY8" fmla="*/ 1873 h 611498"/>
                  <a:gd name="connsiteX9" fmla="*/ 18797 w 176398"/>
                  <a:gd name="connsiteY9" fmla="*/ 3136 h 611498"/>
                  <a:gd name="connsiteX10" fmla="*/ 24988 w 176398"/>
                  <a:gd name="connsiteY10" fmla="*/ 253644 h 611498"/>
                  <a:gd name="connsiteX11" fmla="*/ 85853 w 176398"/>
                  <a:gd name="connsiteY11" fmla="*/ 372230 h 611498"/>
                  <a:gd name="connsiteX12" fmla="*/ 166911 w 176398"/>
                  <a:gd name="connsiteY12" fmla="*/ 480910 h 611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6398" h="611498">
                    <a:moveTo>
                      <a:pt x="166911" y="480910"/>
                    </a:moveTo>
                    <a:cubicBezTo>
                      <a:pt x="166079" y="520484"/>
                      <a:pt x="161389" y="559881"/>
                      <a:pt x="152909" y="598544"/>
                    </a:cubicBezTo>
                    <a:cubicBezTo>
                      <a:pt x="153576" y="602830"/>
                      <a:pt x="154147" y="607117"/>
                      <a:pt x="154814" y="611498"/>
                    </a:cubicBezTo>
                    <a:cubicBezTo>
                      <a:pt x="166979" y="568761"/>
                      <a:pt x="174045" y="524736"/>
                      <a:pt x="175864" y="480339"/>
                    </a:cubicBezTo>
                    <a:cubicBezTo>
                      <a:pt x="176576" y="479067"/>
                      <a:pt x="176576" y="477516"/>
                      <a:pt x="175864" y="476243"/>
                    </a:cubicBezTo>
                    <a:lnTo>
                      <a:pt x="175864" y="476243"/>
                    </a:lnTo>
                    <a:cubicBezTo>
                      <a:pt x="177546" y="416732"/>
                      <a:pt x="173110" y="357206"/>
                      <a:pt x="162624" y="298602"/>
                    </a:cubicBezTo>
                    <a:cubicBezTo>
                      <a:pt x="144146" y="188874"/>
                      <a:pt x="103760" y="83623"/>
                      <a:pt x="27274" y="1327"/>
                    </a:cubicBezTo>
                    <a:cubicBezTo>
                      <a:pt x="25008" y="-637"/>
                      <a:pt x="21580" y="-392"/>
                      <a:pt x="19616" y="1873"/>
                    </a:cubicBezTo>
                    <a:cubicBezTo>
                      <a:pt x="19286" y="2254"/>
                      <a:pt x="19010" y="2679"/>
                      <a:pt x="18797" y="3136"/>
                    </a:cubicBezTo>
                    <a:cubicBezTo>
                      <a:pt x="-12064" y="81622"/>
                      <a:pt x="-1301" y="175253"/>
                      <a:pt x="24988" y="253644"/>
                    </a:cubicBezTo>
                    <a:cubicBezTo>
                      <a:pt x="39392" y="295926"/>
                      <a:pt x="59897" y="335877"/>
                      <a:pt x="85853" y="372230"/>
                    </a:cubicBezTo>
                    <a:cubicBezTo>
                      <a:pt x="112142" y="409378"/>
                      <a:pt x="145575" y="440620"/>
                      <a:pt x="166911" y="480910"/>
                    </a:cubicBezTo>
                    <a:close/>
                  </a:path>
                </a:pathLst>
              </a:custGeom>
              <a:solidFill>
                <a:srgbClr val="C53F3F"/>
              </a:solidFill>
              <a:ln w="9525" cap="flat">
                <a:noFill/>
                <a:prstDash val="solid"/>
                <a:miter/>
              </a:ln>
            </p:spPr>
            <p:txBody>
              <a:bodyPr rtlCol="0" anchor="ctr"/>
              <a:lstStyle/>
              <a:p>
                <a:endParaRPr lang="zh-CN" altLang="en-US"/>
              </a:p>
            </p:txBody>
          </p:sp>
          <p:sp>
            <p:nvSpPr>
              <p:cNvPr id="117" name="任意多边形: 形状 116"/>
              <p:cNvSpPr/>
              <p:nvPr/>
            </p:nvSpPr>
            <p:spPr>
              <a:xfrm>
                <a:off x="7651021" y="3769869"/>
                <a:ext cx="132713" cy="399637"/>
              </a:xfrm>
              <a:custGeom>
                <a:avLst/>
                <a:gdLst>
                  <a:gd name="connsiteX0" fmla="*/ 3554 w 132713"/>
                  <a:gd name="connsiteY0" fmla="*/ 1174 h 399637"/>
                  <a:gd name="connsiteX1" fmla="*/ 132713 w 132713"/>
                  <a:gd name="connsiteY1" fmla="*/ 397414 h 399637"/>
                  <a:gd name="connsiteX2" fmla="*/ 128332 w 132713"/>
                  <a:gd name="connsiteY2" fmla="*/ 398080 h 399637"/>
                  <a:gd name="connsiteX3" fmla="*/ 122617 w 132713"/>
                  <a:gd name="connsiteY3" fmla="*/ 360838 h 399637"/>
                  <a:gd name="connsiteX4" fmla="*/ 122617 w 132713"/>
                  <a:gd name="connsiteY4" fmla="*/ 360838 h 399637"/>
                  <a:gd name="connsiteX5" fmla="*/ 40321 w 132713"/>
                  <a:gd name="connsiteY5" fmla="*/ 265588 h 399637"/>
                  <a:gd name="connsiteX6" fmla="*/ 41369 w 132713"/>
                  <a:gd name="connsiteY6" fmla="*/ 264730 h 399637"/>
                  <a:gd name="connsiteX7" fmla="*/ 121284 w 132713"/>
                  <a:gd name="connsiteY7" fmla="*/ 351693 h 399637"/>
                  <a:gd name="connsiteX8" fmla="*/ 102233 w 132713"/>
                  <a:gd name="connsiteY8" fmla="*/ 260920 h 399637"/>
                  <a:gd name="connsiteX9" fmla="*/ 96423 w 132713"/>
                  <a:gd name="connsiteY9" fmla="*/ 254157 h 399637"/>
                  <a:gd name="connsiteX10" fmla="*/ 98614 w 132713"/>
                  <a:gd name="connsiteY10" fmla="*/ 252062 h 399637"/>
                  <a:gd name="connsiteX11" fmla="*/ 100329 w 132713"/>
                  <a:gd name="connsiteY11" fmla="*/ 253967 h 399637"/>
                  <a:gd name="connsiteX12" fmla="*/ 62228 w 132713"/>
                  <a:gd name="connsiteY12" fmla="*/ 133571 h 399637"/>
                  <a:gd name="connsiteX13" fmla="*/ 9746 w 132713"/>
                  <a:gd name="connsiteY13" fmla="*/ 66039 h 399637"/>
                  <a:gd name="connsiteX14" fmla="*/ 10698 w 132713"/>
                  <a:gd name="connsiteY14" fmla="*/ 65467 h 399637"/>
                  <a:gd name="connsiteX15" fmla="*/ 44226 w 132713"/>
                  <a:gd name="connsiteY15" fmla="*/ 109949 h 399637"/>
                  <a:gd name="connsiteX16" fmla="*/ 59562 w 132713"/>
                  <a:gd name="connsiteY16" fmla="*/ 126332 h 399637"/>
                  <a:gd name="connsiteX17" fmla="*/ 126 w 132713"/>
                  <a:gd name="connsiteY17" fmla="*/ 2507 h 399637"/>
                  <a:gd name="connsiteX18" fmla="*/ 1173 w 132713"/>
                  <a:gd name="connsiteY18" fmla="*/ 126 h 399637"/>
                  <a:gd name="connsiteX19" fmla="*/ 3554 w 132713"/>
                  <a:gd name="connsiteY19" fmla="*/ 1173 h 39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713" h="399637">
                    <a:moveTo>
                      <a:pt x="3554" y="1174"/>
                    </a:moveTo>
                    <a:cubicBezTo>
                      <a:pt x="76040" y="118902"/>
                      <a:pt x="126522" y="258349"/>
                      <a:pt x="132713" y="397414"/>
                    </a:cubicBezTo>
                    <a:cubicBezTo>
                      <a:pt x="132713" y="399890"/>
                      <a:pt x="128618" y="400557"/>
                      <a:pt x="128332" y="398080"/>
                    </a:cubicBezTo>
                    <a:cubicBezTo>
                      <a:pt x="126617" y="385507"/>
                      <a:pt x="124617" y="373125"/>
                      <a:pt x="122617" y="360838"/>
                    </a:cubicBezTo>
                    <a:lnTo>
                      <a:pt x="122617" y="360838"/>
                    </a:lnTo>
                    <a:cubicBezTo>
                      <a:pt x="92613" y="332263"/>
                      <a:pt x="61847" y="301782"/>
                      <a:pt x="40321" y="265588"/>
                    </a:cubicBezTo>
                    <a:cubicBezTo>
                      <a:pt x="40321" y="264921"/>
                      <a:pt x="40892" y="264159"/>
                      <a:pt x="41369" y="264730"/>
                    </a:cubicBezTo>
                    <a:cubicBezTo>
                      <a:pt x="66273" y="295265"/>
                      <a:pt x="92958" y="324303"/>
                      <a:pt x="121284" y="351693"/>
                    </a:cubicBezTo>
                    <a:cubicBezTo>
                      <a:pt x="116140" y="321023"/>
                      <a:pt x="109790" y="290765"/>
                      <a:pt x="102233" y="260920"/>
                    </a:cubicBezTo>
                    <a:cubicBezTo>
                      <a:pt x="100233" y="258730"/>
                      <a:pt x="98328" y="256443"/>
                      <a:pt x="96423" y="254157"/>
                    </a:cubicBezTo>
                    <a:cubicBezTo>
                      <a:pt x="94518" y="251872"/>
                      <a:pt x="97280" y="250538"/>
                      <a:pt x="98614" y="252062"/>
                    </a:cubicBezTo>
                    <a:lnTo>
                      <a:pt x="100329" y="253967"/>
                    </a:lnTo>
                    <a:cubicBezTo>
                      <a:pt x="90069" y="213103"/>
                      <a:pt x="77346" y="172898"/>
                      <a:pt x="62228" y="133571"/>
                    </a:cubicBezTo>
                    <a:cubicBezTo>
                      <a:pt x="43750" y="111568"/>
                      <a:pt x="23176" y="92518"/>
                      <a:pt x="9746" y="66039"/>
                    </a:cubicBezTo>
                    <a:cubicBezTo>
                      <a:pt x="9746" y="65372"/>
                      <a:pt x="10222" y="64896"/>
                      <a:pt x="10698" y="65467"/>
                    </a:cubicBezTo>
                    <a:cubicBezTo>
                      <a:pt x="21462" y="80612"/>
                      <a:pt x="31939" y="95852"/>
                      <a:pt x="44226" y="109949"/>
                    </a:cubicBezTo>
                    <a:cubicBezTo>
                      <a:pt x="49084" y="115569"/>
                      <a:pt x="54418" y="120807"/>
                      <a:pt x="59562" y="126332"/>
                    </a:cubicBezTo>
                    <a:cubicBezTo>
                      <a:pt x="42822" y="83651"/>
                      <a:pt x="22956" y="42264"/>
                      <a:pt x="126" y="2507"/>
                    </a:cubicBezTo>
                    <a:cubicBezTo>
                      <a:pt x="-243" y="1560"/>
                      <a:pt x="226" y="494"/>
                      <a:pt x="1173" y="126"/>
                    </a:cubicBezTo>
                    <a:cubicBezTo>
                      <a:pt x="2120" y="-243"/>
                      <a:pt x="3186" y="226"/>
                      <a:pt x="3554" y="1173"/>
                    </a:cubicBezTo>
                    <a:close/>
                  </a:path>
                </a:pathLst>
              </a:custGeom>
              <a:solidFill>
                <a:srgbClr val="263238"/>
              </a:solidFill>
              <a:ln w="9525" cap="flat">
                <a:noFill/>
                <a:prstDash val="solid"/>
                <a:miter/>
              </a:ln>
            </p:spPr>
            <p:txBody>
              <a:bodyPr rtlCol="0" anchor="ctr"/>
              <a:lstStyle/>
              <a:p>
                <a:endParaRPr lang="zh-CN" altLang="en-US"/>
              </a:p>
            </p:txBody>
          </p:sp>
          <p:sp>
            <p:nvSpPr>
              <p:cNvPr id="118" name="任意多边形: 形状 117"/>
              <p:cNvSpPr/>
              <p:nvPr/>
            </p:nvSpPr>
            <p:spPr>
              <a:xfrm>
                <a:off x="7667460" y="3915833"/>
                <a:ext cx="73888" cy="96191"/>
              </a:xfrm>
              <a:custGeom>
                <a:avLst/>
                <a:gdLst>
                  <a:gd name="connsiteX0" fmla="*/ 1784 w 73888"/>
                  <a:gd name="connsiteY0" fmla="*/ 370 h 96191"/>
                  <a:gd name="connsiteX1" fmla="*/ 73698 w 73888"/>
                  <a:gd name="connsiteY1" fmla="*/ 94668 h 96191"/>
                  <a:gd name="connsiteX2" fmla="*/ 73507 w 73888"/>
                  <a:gd name="connsiteY2" fmla="*/ 96001 h 96191"/>
                  <a:gd name="connsiteX3" fmla="*/ 72174 w 73888"/>
                  <a:gd name="connsiteY3" fmla="*/ 95811 h 96191"/>
                  <a:gd name="connsiteX4" fmla="*/ 165 w 73888"/>
                  <a:gd name="connsiteY4" fmla="*/ 1323 h 96191"/>
                  <a:gd name="connsiteX5" fmla="*/ 1784 w 73888"/>
                  <a:gd name="connsiteY5" fmla="*/ 370 h 96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88" h="96191">
                    <a:moveTo>
                      <a:pt x="1784" y="370"/>
                    </a:moveTo>
                    <a:cubicBezTo>
                      <a:pt x="25215" y="31898"/>
                      <a:pt x="51885" y="61997"/>
                      <a:pt x="73698" y="94668"/>
                    </a:cubicBezTo>
                    <a:cubicBezTo>
                      <a:pt x="74013" y="95089"/>
                      <a:pt x="73928" y="95686"/>
                      <a:pt x="73507" y="96001"/>
                    </a:cubicBezTo>
                    <a:cubicBezTo>
                      <a:pt x="73086" y="96317"/>
                      <a:pt x="72489" y="96232"/>
                      <a:pt x="72174" y="95811"/>
                    </a:cubicBezTo>
                    <a:cubicBezTo>
                      <a:pt x="44353" y="67416"/>
                      <a:pt x="20165" y="35677"/>
                      <a:pt x="165" y="1323"/>
                    </a:cubicBezTo>
                    <a:cubicBezTo>
                      <a:pt x="-502" y="275"/>
                      <a:pt x="1022" y="-487"/>
                      <a:pt x="1784" y="370"/>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7743146" y="4017527"/>
                <a:ext cx="2565" cy="2560"/>
              </a:xfrm>
              <a:custGeom>
                <a:avLst/>
                <a:gdLst>
                  <a:gd name="connsiteX0" fmla="*/ 1250 w 2565"/>
                  <a:gd name="connsiteY0" fmla="*/ 212 h 2560"/>
                  <a:gd name="connsiteX1" fmla="*/ 2298 w 2565"/>
                  <a:gd name="connsiteY1" fmla="*/ 1260 h 2560"/>
                  <a:gd name="connsiteX2" fmla="*/ 1250 w 2565"/>
                  <a:gd name="connsiteY2" fmla="*/ 2308 h 2560"/>
                  <a:gd name="connsiteX3" fmla="*/ 203 w 2565"/>
                  <a:gd name="connsiteY3" fmla="*/ 1355 h 2560"/>
                  <a:gd name="connsiteX4" fmla="*/ 1250 w 2565"/>
                  <a:gd name="connsiteY4" fmla="*/ 212 h 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 h="2560">
                    <a:moveTo>
                      <a:pt x="1250" y="212"/>
                    </a:moveTo>
                    <a:lnTo>
                      <a:pt x="2298" y="1260"/>
                    </a:lnTo>
                    <a:cubicBezTo>
                      <a:pt x="2965" y="1927"/>
                      <a:pt x="2298" y="3070"/>
                      <a:pt x="1250" y="2308"/>
                    </a:cubicBezTo>
                    <a:lnTo>
                      <a:pt x="203" y="1355"/>
                    </a:lnTo>
                    <a:cubicBezTo>
                      <a:pt x="-464" y="594"/>
                      <a:pt x="679" y="-454"/>
                      <a:pt x="1250" y="212"/>
                    </a:cubicBez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7540815" y="3989927"/>
                <a:ext cx="253301" cy="378999"/>
              </a:xfrm>
              <a:custGeom>
                <a:avLst/>
                <a:gdLst>
                  <a:gd name="connsiteX0" fmla="*/ 127 w 253301"/>
                  <a:gd name="connsiteY0" fmla="*/ 7334 h 378999"/>
                  <a:gd name="connsiteX1" fmla="*/ 76327 w 253301"/>
                  <a:gd name="connsiteY1" fmla="*/ 186880 h 378999"/>
                  <a:gd name="connsiteX2" fmla="*/ 138430 w 253301"/>
                  <a:gd name="connsiteY2" fmla="*/ 235363 h 378999"/>
                  <a:gd name="connsiteX3" fmla="*/ 221202 w 253301"/>
                  <a:gd name="connsiteY3" fmla="*/ 274891 h 378999"/>
                  <a:gd name="connsiteX4" fmla="*/ 250634 w 253301"/>
                  <a:gd name="connsiteY4" fmla="*/ 378999 h 378999"/>
                  <a:gd name="connsiteX5" fmla="*/ 253301 w 253301"/>
                  <a:gd name="connsiteY5" fmla="*/ 369474 h 378999"/>
                  <a:gd name="connsiteX6" fmla="*/ 9366 w 253301"/>
                  <a:gd name="connsiteY6" fmla="*/ 952 h 378999"/>
                  <a:gd name="connsiteX7" fmla="*/ 951 w 253301"/>
                  <a:gd name="connsiteY7" fmla="*/ 2827 h 378999"/>
                  <a:gd name="connsiteX8" fmla="*/ 127 w 253301"/>
                  <a:gd name="connsiteY8" fmla="*/ 7334 h 37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01" h="378999">
                    <a:moveTo>
                      <a:pt x="127" y="7334"/>
                    </a:moveTo>
                    <a:cubicBezTo>
                      <a:pt x="8543" y="73049"/>
                      <a:pt x="34908" y="135172"/>
                      <a:pt x="76327" y="186880"/>
                    </a:cubicBezTo>
                    <a:cubicBezTo>
                      <a:pt x="93423" y="207192"/>
                      <a:pt x="114577" y="223706"/>
                      <a:pt x="138430" y="235363"/>
                    </a:cubicBezTo>
                    <a:cubicBezTo>
                      <a:pt x="165290" y="248602"/>
                      <a:pt x="193389" y="263938"/>
                      <a:pt x="221202" y="274891"/>
                    </a:cubicBezTo>
                    <a:cubicBezTo>
                      <a:pt x="234475" y="308521"/>
                      <a:pt x="244336" y="343398"/>
                      <a:pt x="250634" y="378999"/>
                    </a:cubicBezTo>
                    <a:cubicBezTo>
                      <a:pt x="251587" y="376047"/>
                      <a:pt x="252444" y="372808"/>
                      <a:pt x="253301" y="369474"/>
                    </a:cubicBezTo>
                    <a:cubicBezTo>
                      <a:pt x="235490" y="216122"/>
                      <a:pt x="136239" y="85058"/>
                      <a:pt x="9366" y="952"/>
                    </a:cubicBezTo>
                    <a:cubicBezTo>
                      <a:pt x="6525" y="-854"/>
                      <a:pt x="2758" y="-15"/>
                      <a:pt x="951" y="2827"/>
                    </a:cubicBezTo>
                    <a:cubicBezTo>
                      <a:pt x="101" y="4165"/>
                      <a:pt x="-195" y="5781"/>
                      <a:pt x="127" y="7334"/>
                    </a:cubicBezTo>
                    <a:close/>
                  </a:path>
                </a:pathLst>
              </a:custGeom>
              <a:solidFill>
                <a:srgbClr val="C53F3F"/>
              </a:solidFill>
              <a:ln w="9525" cap="flat">
                <a:noFill/>
                <a:prstDash val="solid"/>
                <a:miter/>
              </a:ln>
            </p:spPr>
            <p:txBody>
              <a:bodyPr rtlCol="0" anchor="ctr"/>
              <a:lstStyle/>
              <a:p>
                <a:endParaRPr lang="zh-CN" altLang="en-US"/>
              </a:p>
            </p:txBody>
          </p:sp>
          <p:sp>
            <p:nvSpPr>
              <p:cNvPr id="121" name="任意多边形: 形状 120"/>
              <p:cNvSpPr/>
              <p:nvPr/>
            </p:nvSpPr>
            <p:spPr>
              <a:xfrm>
                <a:off x="7584413" y="4040728"/>
                <a:ext cx="163844" cy="202234"/>
              </a:xfrm>
              <a:custGeom>
                <a:avLst/>
                <a:gdLst>
                  <a:gd name="connsiteX0" fmla="*/ 344 w 163844"/>
                  <a:gd name="connsiteY0" fmla="*/ 1872 h 202234"/>
                  <a:gd name="connsiteX1" fmla="*/ 1678 w 163844"/>
                  <a:gd name="connsiteY1" fmla="*/ 157 h 202234"/>
                  <a:gd name="connsiteX2" fmla="*/ 163603 w 163844"/>
                  <a:gd name="connsiteY2" fmla="*/ 199516 h 202234"/>
                  <a:gd name="connsiteX3" fmla="*/ 162936 w 163844"/>
                  <a:gd name="connsiteY3" fmla="*/ 201992 h 202234"/>
                  <a:gd name="connsiteX4" fmla="*/ 160459 w 163844"/>
                  <a:gd name="connsiteY4" fmla="*/ 201325 h 202234"/>
                  <a:gd name="connsiteX5" fmla="*/ 142457 w 163844"/>
                  <a:gd name="connsiteY5" fmla="*/ 171036 h 202234"/>
                  <a:gd name="connsiteX6" fmla="*/ 142457 w 163844"/>
                  <a:gd name="connsiteY6" fmla="*/ 171036 h 202234"/>
                  <a:gd name="connsiteX7" fmla="*/ 64543 w 163844"/>
                  <a:gd name="connsiteY7" fmla="*/ 125887 h 202234"/>
                  <a:gd name="connsiteX8" fmla="*/ 64543 w 163844"/>
                  <a:gd name="connsiteY8" fmla="*/ 125030 h 202234"/>
                  <a:gd name="connsiteX9" fmla="*/ 65400 w 163844"/>
                  <a:gd name="connsiteY9" fmla="*/ 125030 h 202234"/>
                  <a:gd name="connsiteX10" fmla="*/ 102071 w 163844"/>
                  <a:gd name="connsiteY10" fmla="*/ 150748 h 202234"/>
                  <a:gd name="connsiteX11" fmla="*/ 138838 w 163844"/>
                  <a:gd name="connsiteY11" fmla="*/ 165321 h 202234"/>
                  <a:gd name="connsiteX12" fmla="*/ 105310 w 163844"/>
                  <a:gd name="connsiteY12" fmla="*/ 116077 h 202234"/>
                  <a:gd name="connsiteX13" fmla="*/ 18251 w 163844"/>
                  <a:gd name="connsiteY13" fmla="*/ 67213 h 202234"/>
                  <a:gd name="connsiteX14" fmla="*/ 19013 w 163844"/>
                  <a:gd name="connsiteY14" fmla="*/ 65785 h 202234"/>
                  <a:gd name="connsiteX15" fmla="*/ 99976 w 163844"/>
                  <a:gd name="connsiteY15" fmla="*/ 109028 h 202234"/>
                  <a:gd name="connsiteX16" fmla="*/ 42826 w 163844"/>
                  <a:gd name="connsiteY16" fmla="*/ 42353 h 202234"/>
                  <a:gd name="connsiteX17" fmla="*/ 13489 w 163844"/>
                  <a:gd name="connsiteY17" fmla="*/ 26351 h 202234"/>
                  <a:gd name="connsiteX18" fmla="*/ 14060 w 163844"/>
                  <a:gd name="connsiteY18" fmla="*/ 24827 h 202234"/>
                  <a:gd name="connsiteX19" fmla="*/ 36634 w 163844"/>
                  <a:gd name="connsiteY19" fmla="*/ 35971 h 202234"/>
                  <a:gd name="connsiteX20" fmla="*/ 344 w 163844"/>
                  <a:gd name="connsiteY20" fmla="*/ 1872 h 20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844" h="202234">
                    <a:moveTo>
                      <a:pt x="344" y="1872"/>
                    </a:moveTo>
                    <a:cubicBezTo>
                      <a:pt x="-513" y="1110"/>
                      <a:pt x="344" y="-509"/>
                      <a:pt x="1678" y="157"/>
                    </a:cubicBezTo>
                    <a:cubicBezTo>
                      <a:pt x="71513" y="51983"/>
                      <a:pt x="127196" y="120538"/>
                      <a:pt x="163603" y="199516"/>
                    </a:cubicBezTo>
                    <a:cubicBezTo>
                      <a:pt x="164102" y="200384"/>
                      <a:pt x="163804" y="201492"/>
                      <a:pt x="162936" y="201992"/>
                    </a:cubicBezTo>
                    <a:cubicBezTo>
                      <a:pt x="162068" y="202492"/>
                      <a:pt x="160959" y="202193"/>
                      <a:pt x="160459" y="201325"/>
                    </a:cubicBezTo>
                    <a:cubicBezTo>
                      <a:pt x="154554" y="190943"/>
                      <a:pt x="148553" y="180942"/>
                      <a:pt x="142457" y="171036"/>
                    </a:cubicBezTo>
                    <a:lnTo>
                      <a:pt x="142457" y="171036"/>
                    </a:lnTo>
                    <a:cubicBezTo>
                      <a:pt x="113882" y="165607"/>
                      <a:pt x="86069" y="145223"/>
                      <a:pt x="64543" y="125887"/>
                    </a:cubicBezTo>
                    <a:cubicBezTo>
                      <a:pt x="64306" y="125651"/>
                      <a:pt x="64306" y="125267"/>
                      <a:pt x="64543" y="125030"/>
                    </a:cubicBezTo>
                    <a:cubicBezTo>
                      <a:pt x="64779" y="124794"/>
                      <a:pt x="65163" y="124794"/>
                      <a:pt x="65400" y="125030"/>
                    </a:cubicBezTo>
                    <a:cubicBezTo>
                      <a:pt x="76473" y="135136"/>
                      <a:pt x="88798" y="143779"/>
                      <a:pt x="102071" y="150748"/>
                    </a:cubicBezTo>
                    <a:cubicBezTo>
                      <a:pt x="114075" y="156219"/>
                      <a:pt x="126346" y="161083"/>
                      <a:pt x="138838" y="165321"/>
                    </a:cubicBezTo>
                    <a:cubicBezTo>
                      <a:pt x="128170" y="148271"/>
                      <a:pt x="116930" y="131983"/>
                      <a:pt x="105310" y="116077"/>
                    </a:cubicBezTo>
                    <a:cubicBezTo>
                      <a:pt x="74018" y="104217"/>
                      <a:pt x="44674" y="87747"/>
                      <a:pt x="18251" y="67213"/>
                    </a:cubicBezTo>
                    <a:cubicBezTo>
                      <a:pt x="17394" y="66547"/>
                      <a:pt x="18251" y="65213"/>
                      <a:pt x="19013" y="65785"/>
                    </a:cubicBezTo>
                    <a:cubicBezTo>
                      <a:pt x="45222" y="81613"/>
                      <a:pt x="72247" y="96047"/>
                      <a:pt x="99976" y="109028"/>
                    </a:cubicBezTo>
                    <a:cubicBezTo>
                      <a:pt x="82290" y="85669"/>
                      <a:pt x="63206" y="63403"/>
                      <a:pt x="42826" y="42353"/>
                    </a:cubicBezTo>
                    <a:cubicBezTo>
                      <a:pt x="33301" y="37114"/>
                      <a:pt x="23014" y="31876"/>
                      <a:pt x="13489" y="26351"/>
                    </a:cubicBezTo>
                    <a:cubicBezTo>
                      <a:pt x="12631" y="25875"/>
                      <a:pt x="13489" y="24541"/>
                      <a:pt x="14060" y="24827"/>
                    </a:cubicBezTo>
                    <a:cubicBezTo>
                      <a:pt x="21994" y="27649"/>
                      <a:pt x="29570" y="31389"/>
                      <a:pt x="36634" y="35971"/>
                    </a:cubicBezTo>
                    <a:cubicBezTo>
                      <a:pt x="24823" y="24446"/>
                      <a:pt x="13012" y="13016"/>
                      <a:pt x="344" y="1872"/>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7586286" y="4095532"/>
                <a:ext cx="6090" cy="4541"/>
              </a:xfrm>
              <a:custGeom>
                <a:avLst/>
                <a:gdLst>
                  <a:gd name="connsiteX0" fmla="*/ 1138 w 6090"/>
                  <a:gd name="connsiteY0" fmla="*/ 218 h 4541"/>
                  <a:gd name="connsiteX1" fmla="*/ 6091 w 6090"/>
                  <a:gd name="connsiteY1" fmla="*/ 3647 h 4541"/>
                  <a:gd name="connsiteX2" fmla="*/ 5424 w 6090"/>
                  <a:gd name="connsiteY2" fmla="*/ 4504 h 4541"/>
                  <a:gd name="connsiteX3" fmla="*/ 376 w 6090"/>
                  <a:gd name="connsiteY3" fmla="*/ 1552 h 4541"/>
                  <a:gd name="connsiteX4" fmla="*/ 1138 w 6090"/>
                  <a:gd name="connsiteY4" fmla="*/ 218 h 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0" h="4541">
                    <a:moveTo>
                      <a:pt x="1138" y="218"/>
                    </a:moveTo>
                    <a:cubicBezTo>
                      <a:pt x="2883" y="1218"/>
                      <a:pt x="4540" y="2365"/>
                      <a:pt x="6091" y="3647"/>
                    </a:cubicBezTo>
                    <a:cubicBezTo>
                      <a:pt x="6091" y="4123"/>
                      <a:pt x="6091" y="4695"/>
                      <a:pt x="5424" y="4504"/>
                    </a:cubicBezTo>
                    <a:cubicBezTo>
                      <a:pt x="3669" y="3648"/>
                      <a:pt x="1982" y="2661"/>
                      <a:pt x="376" y="1552"/>
                    </a:cubicBezTo>
                    <a:cubicBezTo>
                      <a:pt x="-481" y="885"/>
                      <a:pt x="280" y="-544"/>
                      <a:pt x="1138" y="218"/>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7644669" y="4314443"/>
                <a:ext cx="347757" cy="386524"/>
              </a:xfrm>
              <a:custGeom>
                <a:avLst/>
                <a:gdLst>
                  <a:gd name="connsiteX0" fmla="*/ 347758 w 347757"/>
                  <a:gd name="connsiteY0" fmla="*/ 386525 h 386524"/>
                  <a:gd name="connsiteX1" fmla="*/ 0 w 347757"/>
                  <a:gd name="connsiteY1" fmla="*/ 386525 h 386524"/>
                  <a:gd name="connsiteX2" fmla="*/ 28099 w 347757"/>
                  <a:gd name="connsiteY2" fmla="*/ 69913 h 386524"/>
                  <a:gd name="connsiteX3" fmla="*/ 34195 w 347757"/>
                  <a:gd name="connsiteY3" fmla="*/ 0 h 386524"/>
                  <a:gd name="connsiteX4" fmla="*/ 313468 w 347757"/>
                  <a:gd name="connsiteY4" fmla="*/ 0 h 386524"/>
                  <a:gd name="connsiteX5" fmla="*/ 319659 w 347757"/>
                  <a:gd name="connsiteY5" fmla="*/ 69913 h 386524"/>
                  <a:gd name="connsiteX6" fmla="*/ 347758 w 347757"/>
                  <a:gd name="connsiteY6" fmla="*/ 386525 h 386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757" h="386524">
                    <a:moveTo>
                      <a:pt x="347758" y="386525"/>
                    </a:moveTo>
                    <a:lnTo>
                      <a:pt x="0" y="386525"/>
                    </a:lnTo>
                    <a:lnTo>
                      <a:pt x="28099" y="69913"/>
                    </a:lnTo>
                    <a:lnTo>
                      <a:pt x="34195" y="0"/>
                    </a:lnTo>
                    <a:lnTo>
                      <a:pt x="313468" y="0"/>
                    </a:lnTo>
                    <a:lnTo>
                      <a:pt x="319659" y="69913"/>
                    </a:lnTo>
                    <a:lnTo>
                      <a:pt x="347758" y="386525"/>
                    </a:lnTo>
                    <a:close/>
                  </a:path>
                </a:pathLst>
              </a:custGeom>
              <a:solidFill>
                <a:srgbClr val="455A64"/>
              </a:solidFill>
              <a:ln w="9525" cap="flat">
                <a:noFill/>
                <a:prstDash val="solid"/>
                <a:miter/>
              </a:ln>
            </p:spPr>
            <p:txBody>
              <a:bodyPr rtlCol="0" anchor="ctr"/>
              <a:lstStyle/>
              <a:p>
                <a:endParaRPr lang="zh-CN" altLang="en-US"/>
              </a:p>
            </p:txBody>
          </p:sp>
          <p:sp>
            <p:nvSpPr>
              <p:cNvPr id="124" name="任意多边形: 形状 123"/>
              <p:cNvSpPr/>
              <p:nvPr/>
            </p:nvSpPr>
            <p:spPr>
              <a:xfrm>
                <a:off x="7672768" y="4314443"/>
                <a:ext cx="291560" cy="69913"/>
              </a:xfrm>
              <a:custGeom>
                <a:avLst/>
                <a:gdLst>
                  <a:gd name="connsiteX0" fmla="*/ 291560 w 291560"/>
                  <a:gd name="connsiteY0" fmla="*/ 69913 h 69913"/>
                  <a:gd name="connsiteX1" fmla="*/ 0 w 291560"/>
                  <a:gd name="connsiteY1" fmla="*/ 69913 h 69913"/>
                  <a:gd name="connsiteX2" fmla="*/ 6096 w 291560"/>
                  <a:gd name="connsiteY2" fmla="*/ 0 h 69913"/>
                  <a:gd name="connsiteX3" fmla="*/ 285369 w 291560"/>
                  <a:gd name="connsiteY3" fmla="*/ 0 h 69913"/>
                  <a:gd name="connsiteX4" fmla="*/ 291560 w 291560"/>
                  <a:gd name="connsiteY4" fmla="*/ 69913 h 69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560" h="69913">
                    <a:moveTo>
                      <a:pt x="291560" y="69913"/>
                    </a:moveTo>
                    <a:lnTo>
                      <a:pt x="0" y="69913"/>
                    </a:lnTo>
                    <a:lnTo>
                      <a:pt x="6096" y="0"/>
                    </a:lnTo>
                    <a:lnTo>
                      <a:pt x="285369" y="0"/>
                    </a:lnTo>
                    <a:lnTo>
                      <a:pt x="291560" y="69913"/>
                    </a:lnTo>
                    <a:close/>
                  </a:path>
                </a:pathLst>
              </a:custGeom>
              <a:solidFill>
                <a:srgbClr val="263238"/>
              </a:solidFill>
              <a:ln w="9525" cap="flat">
                <a:noFill/>
                <a:prstDash val="solid"/>
                <a:miter/>
              </a:ln>
            </p:spPr>
            <p:txBody>
              <a:bodyPr rtlCol="0" anchor="ctr"/>
              <a:lstStyle/>
              <a:p>
                <a:endParaRPr lang="zh-CN" altLang="en-US"/>
              </a:p>
            </p:txBody>
          </p:sp>
          <p:sp>
            <p:nvSpPr>
              <p:cNvPr id="125" name="任意多边形: 形状 124"/>
              <p:cNvSpPr/>
              <p:nvPr/>
            </p:nvSpPr>
            <p:spPr>
              <a:xfrm>
                <a:off x="7662291" y="4265676"/>
                <a:ext cx="312515" cy="69151"/>
              </a:xfrm>
              <a:custGeom>
                <a:avLst/>
                <a:gdLst>
                  <a:gd name="connsiteX0" fmla="*/ 0 w 312515"/>
                  <a:gd name="connsiteY0" fmla="*/ 0 h 69151"/>
                  <a:gd name="connsiteX1" fmla="*/ 312515 w 312515"/>
                  <a:gd name="connsiteY1" fmla="*/ 0 h 69151"/>
                  <a:gd name="connsiteX2" fmla="*/ 312515 w 312515"/>
                  <a:gd name="connsiteY2" fmla="*/ 69152 h 69151"/>
                  <a:gd name="connsiteX3" fmla="*/ 0 w 312515"/>
                  <a:gd name="connsiteY3" fmla="*/ 69152 h 69151"/>
                </a:gdLst>
                <a:ahLst/>
                <a:cxnLst>
                  <a:cxn ang="0">
                    <a:pos x="connsiteX0" y="connsiteY0"/>
                  </a:cxn>
                  <a:cxn ang="0">
                    <a:pos x="connsiteX1" y="connsiteY1"/>
                  </a:cxn>
                  <a:cxn ang="0">
                    <a:pos x="connsiteX2" y="connsiteY2"/>
                  </a:cxn>
                  <a:cxn ang="0">
                    <a:pos x="connsiteX3" y="connsiteY3"/>
                  </a:cxn>
                </a:cxnLst>
                <a:rect l="l" t="t" r="r" b="b"/>
                <a:pathLst>
                  <a:path w="312515" h="69151">
                    <a:moveTo>
                      <a:pt x="0" y="0"/>
                    </a:moveTo>
                    <a:lnTo>
                      <a:pt x="312515" y="0"/>
                    </a:lnTo>
                    <a:lnTo>
                      <a:pt x="312515" y="69152"/>
                    </a:lnTo>
                    <a:lnTo>
                      <a:pt x="0" y="69152"/>
                    </a:lnTo>
                    <a:close/>
                  </a:path>
                </a:pathLst>
              </a:custGeom>
              <a:solidFill>
                <a:srgbClr val="455A64"/>
              </a:solidFill>
              <a:ln w="9525" cap="flat">
                <a:noFill/>
                <a:prstDash val="solid"/>
                <a:miter/>
              </a:ln>
            </p:spPr>
            <p:txBody>
              <a:bodyPr rtlCol="0" anchor="ctr"/>
              <a:lstStyle/>
              <a:p>
                <a:endParaRPr lang="zh-CN" altLang="en-US"/>
              </a:p>
            </p:txBody>
          </p:sp>
        </p:grpSp>
        <p:grpSp>
          <p:nvGrpSpPr>
            <p:cNvPr id="7" name="图形 30"/>
            <p:cNvGrpSpPr/>
            <p:nvPr/>
          </p:nvGrpSpPr>
          <p:grpSpPr>
            <a:xfrm>
              <a:off x="5484875" y="4546173"/>
              <a:ext cx="1703260" cy="802399"/>
              <a:chOff x="5484875" y="4546173"/>
              <a:chExt cx="1703260" cy="802399"/>
            </a:xfrm>
          </p:grpSpPr>
          <p:sp>
            <p:nvSpPr>
              <p:cNvPr id="90" name="任意多边形: 形状 89"/>
              <p:cNvSpPr/>
              <p:nvPr/>
            </p:nvSpPr>
            <p:spPr>
              <a:xfrm>
                <a:off x="5819679" y="4786026"/>
                <a:ext cx="666940" cy="232791"/>
              </a:xfrm>
              <a:custGeom>
                <a:avLst/>
                <a:gdLst>
                  <a:gd name="connsiteX0" fmla="*/ 666941 w 666940"/>
                  <a:gd name="connsiteY0" fmla="*/ 0 h 232791"/>
                  <a:gd name="connsiteX1" fmla="*/ 666941 w 666940"/>
                  <a:gd name="connsiteY1" fmla="*/ 158687 h 232791"/>
                  <a:gd name="connsiteX2" fmla="*/ 0 w 666940"/>
                  <a:gd name="connsiteY2" fmla="*/ 232791 h 232791"/>
                  <a:gd name="connsiteX3" fmla="*/ 0 w 666940"/>
                  <a:gd name="connsiteY3" fmla="*/ 74200 h 232791"/>
                  <a:gd name="connsiteX4" fmla="*/ 666941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1" y="0"/>
                    </a:moveTo>
                    <a:lnTo>
                      <a:pt x="666941" y="158687"/>
                    </a:lnTo>
                    <a:lnTo>
                      <a:pt x="0" y="232791"/>
                    </a:lnTo>
                    <a:lnTo>
                      <a:pt x="0" y="74200"/>
                    </a:lnTo>
                    <a:lnTo>
                      <a:pt x="666941" y="0"/>
                    </a:lnTo>
                    <a:close/>
                  </a:path>
                </a:pathLst>
              </a:custGeom>
              <a:solidFill>
                <a:srgbClr val="C7C7C7"/>
              </a:solidFill>
              <a:ln w="9525" cap="flat">
                <a:noFill/>
                <a:prstDash val="solid"/>
                <a:miter/>
              </a:ln>
            </p:spPr>
            <p:txBody>
              <a:bodyPr rtlCol="0" anchor="ctr"/>
              <a:lstStyle/>
              <a:p>
                <a:endParaRPr lang="zh-CN" altLang="en-US"/>
              </a:p>
            </p:txBody>
          </p:sp>
          <p:sp>
            <p:nvSpPr>
              <p:cNvPr id="91" name="任意多边形: 形状 90"/>
              <p:cNvSpPr/>
              <p:nvPr/>
            </p:nvSpPr>
            <p:spPr>
              <a:xfrm>
                <a:off x="5785283" y="4546173"/>
                <a:ext cx="701241" cy="314053"/>
              </a:xfrm>
              <a:custGeom>
                <a:avLst/>
                <a:gdLst>
                  <a:gd name="connsiteX0" fmla="*/ 701241 w 701241"/>
                  <a:gd name="connsiteY0" fmla="*/ 14 h 314053"/>
                  <a:gd name="connsiteX1" fmla="*/ 701241 w 701241"/>
                  <a:gd name="connsiteY1" fmla="*/ 239853 h 314053"/>
                  <a:gd name="connsiteX2" fmla="*/ 34491 w 701241"/>
                  <a:gd name="connsiteY2" fmla="*/ 314053 h 314053"/>
                  <a:gd name="connsiteX3" fmla="*/ 484833 w 701241"/>
                  <a:gd name="connsiteY3" fmla="*/ 11729 h 314053"/>
                  <a:gd name="connsiteX4" fmla="*/ 701241 w 701241"/>
                  <a:gd name="connsiteY4" fmla="*/ 14 h 314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241" h="314053">
                    <a:moveTo>
                      <a:pt x="701241" y="14"/>
                    </a:moveTo>
                    <a:lnTo>
                      <a:pt x="701241" y="239853"/>
                    </a:lnTo>
                    <a:lnTo>
                      <a:pt x="34491" y="314053"/>
                    </a:lnTo>
                    <a:cubicBezTo>
                      <a:pt x="-85143" y="188037"/>
                      <a:pt x="116406" y="52687"/>
                      <a:pt x="484833" y="11729"/>
                    </a:cubicBezTo>
                    <a:cubicBezTo>
                      <a:pt x="556683" y="3650"/>
                      <a:pt x="628940" y="-261"/>
                      <a:pt x="701241" y="14"/>
                    </a:cubicBezTo>
                    <a:close/>
                  </a:path>
                </a:pathLst>
              </a:custGeom>
              <a:solidFill>
                <a:srgbClr val="DBDBDB"/>
              </a:solidFill>
              <a:ln w="9525" cap="flat">
                <a:noFill/>
                <a:prstDash val="solid"/>
                <a:miter/>
              </a:ln>
            </p:spPr>
            <p:txBody>
              <a:bodyPr rtlCol="0" anchor="ctr"/>
              <a:lstStyle/>
              <a:p>
                <a:endParaRPr lang="zh-CN" altLang="en-US"/>
              </a:p>
            </p:txBody>
          </p:sp>
          <p:sp>
            <p:nvSpPr>
              <p:cNvPr id="92" name="任意多边形: 形状 91"/>
              <p:cNvSpPr/>
              <p:nvPr/>
            </p:nvSpPr>
            <p:spPr>
              <a:xfrm>
                <a:off x="5785199" y="4786026"/>
                <a:ext cx="34480" cy="232791"/>
              </a:xfrm>
              <a:custGeom>
                <a:avLst/>
                <a:gdLst>
                  <a:gd name="connsiteX0" fmla="*/ 0 w 34480"/>
                  <a:gd name="connsiteY0" fmla="*/ 158591 h 232791"/>
                  <a:gd name="connsiteX1" fmla="*/ 0 w 34480"/>
                  <a:gd name="connsiteY1" fmla="*/ 0 h 232791"/>
                  <a:gd name="connsiteX2" fmla="*/ 34481 w 34480"/>
                  <a:gd name="connsiteY2" fmla="*/ 74200 h 232791"/>
                  <a:gd name="connsiteX3" fmla="*/ 34481 w 34480"/>
                  <a:gd name="connsiteY3" fmla="*/ 232791 h 232791"/>
                  <a:gd name="connsiteX4" fmla="*/ 0 w 34480"/>
                  <a:gd name="connsiteY4" fmla="*/ 158591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 h="232791">
                    <a:moveTo>
                      <a:pt x="0" y="158591"/>
                    </a:moveTo>
                    <a:lnTo>
                      <a:pt x="0" y="0"/>
                    </a:lnTo>
                    <a:cubicBezTo>
                      <a:pt x="0" y="24574"/>
                      <a:pt x="11049" y="49530"/>
                      <a:pt x="34481" y="74200"/>
                    </a:cubicBezTo>
                    <a:lnTo>
                      <a:pt x="34481" y="232791"/>
                    </a:lnTo>
                    <a:cubicBezTo>
                      <a:pt x="11049" y="208121"/>
                      <a:pt x="0" y="183166"/>
                      <a:pt x="0" y="158591"/>
                    </a:cubicBezTo>
                    <a:close/>
                  </a:path>
                </a:pathLst>
              </a:custGeom>
              <a:solidFill>
                <a:srgbClr val="A6A6A6"/>
              </a:solidFill>
              <a:ln w="9525" cap="flat">
                <a:noFill/>
                <a:prstDash val="solid"/>
                <a:miter/>
              </a:ln>
            </p:spPr>
            <p:txBody>
              <a:bodyPr rtlCol="0" anchor="ctr"/>
              <a:lstStyle/>
              <a:p>
                <a:endParaRPr lang="zh-CN" altLang="en-US"/>
              </a:p>
            </p:txBody>
          </p:sp>
          <p:sp>
            <p:nvSpPr>
              <p:cNvPr id="93" name="任意多边形: 形状 92"/>
              <p:cNvSpPr/>
              <p:nvPr/>
            </p:nvSpPr>
            <p:spPr>
              <a:xfrm>
                <a:off x="5892069" y="4592265"/>
                <a:ext cx="595217" cy="239861"/>
              </a:xfrm>
              <a:custGeom>
                <a:avLst/>
                <a:gdLst>
                  <a:gd name="connsiteX0" fmla="*/ 577025 w 595217"/>
                  <a:gd name="connsiteY0" fmla="*/ 52791 h 239861"/>
                  <a:gd name="connsiteX1" fmla="*/ 489395 w 595217"/>
                  <a:gd name="connsiteY1" fmla="*/ 78413 h 239861"/>
                  <a:gd name="connsiteX2" fmla="*/ 427672 w 595217"/>
                  <a:gd name="connsiteY2" fmla="*/ 13929 h 239861"/>
                  <a:gd name="connsiteX3" fmla="*/ 305276 w 595217"/>
                  <a:gd name="connsiteY3" fmla="*/ 11929 h 239861"/>
                  <a:gd name="connsiteX4" fmla="*/ 289846 w 595217"/>
                  <a:gd name="connsiteY4" fmla="*/ 58506 h 239861"/>
                  <a:gd name="connsiteX5" fmla="*/ 481108 w 595217"/>
                  <a:gd name="connsiteY5" fmla="*/ 84699 h 239861"/>
                  <a:gd name="connsiteX6" fmla="*/ 437674 w 595217"/>
                  <a:gd name="connsiteY6" fmla="*/ 166519 h 239861"/>
                  <a:gd name="connsiteX7" fmla="*/ 379952 w 595217"/>
                  <a:gd name="connsiteY7" fmla="*/ 202048 h 239861"/>
                  <a:gd name="connsiteX8" fmla="*/ 308515 w 595217"/>
                  <a:gd name="connsiteY8" fmla="*/ 198142 h 239861"/>
                  <a:gd name="connsiteX9" fmla="*/ 178308 w 595217"/>
                  <a:gd name="connsiteY9" fmla="*/ 230337 h 239861"/>
                  <a:gd name="connsiteX10" fmla="*/ 178308 w 595217"/>
                  <a:gd name="connsiteY10" fmla="*/ 239862 h 239861"/>
                  <a:gd name="connsiteX11" fmla="*/ 191071 w 595217"/>
                  <a:gd name="connsiteY11" fmla="*/ 238433 h 239861"/>
                  <a:gd name="connsiteX12" fmla="*/ 186881 w 595217"/>
                  <a:gd name="connsiteY12" fmla="*/ 229956 h 239861"/>
                  <a:gd name="connsiteX13" fmla="*/ 305467 w 595217"/>
                  <a:gd name="connsiteY13" fmla="*/ 203000 h 239861"/>
                  <a:gd name="connsiteX14" fmla="*/ 370237 w 595217"/>
                  <a:gd name="connsiteY14" fmla="*/ 206429 h 239861"/>
                  <a:gd name="connsiteX15" fmla="*/ 323564 w 595217"/>
                  <a:gd name="connsiteY15" fmla="*/ 223669 h 239861"/>
                  <a:gd name="connsiteX16" fmla="*/ 344329 w 595217"/>
                  <a:gd name="connsiteY16" fmla="*/ 221383 h 239861"/>
                  <a:gd name="connsiteX17" fmla="*/ 377380 w 595217"/>
                  <a:gd name="connsiteY17" fmla="*/ 208048 h 239861"/>
                  <a:gd name="connsiteX18" fmla="*/ 396430 w 595217"/>
                  <a:gd name="connsiteY18" fmla="*/ 215573 h 239861"/>
                  <a:gd name="connsiteX19" fmla="*/ 408813 w 595217"/>
                  <a:gd name="connsiteY19" fmla="*/ 214240 h 239861"/>
                  <a:gd name="connsiteX20" fmla="*/ 387287 w 595217"/>
                  <a:gd name="connsiteY20" fmla="*/ 203572 h 239861"/>
                  <a:gd name="connsiteX21" fmla="*/ 445103 w 595217"/>
                  <a:gd name="connsiteY21" fmla="*/ 167567 h 239861"/>
                  <a:gd name="connsiteX22" fmla="*/ 490919 w 595217"/>
                  <a:gd name="connsiteY22" fmla="*/ 82604 h 239861"/>
                  <a:gd name="connsiteX23" fmla="*/ 579787 w 595217"/>
                  <a:gd name="connsiteY23" fmla="*/ 56410 h 239861"/>
                  <a:gd name="connsiteX24" fmla="*/ 595217 w 595217"/>
                  <a:gd name="connsiteY24" fmla="*/ 50505 h 239861"/>
                  <a:gd name="connsiteX25" fmla="*/ 595217 w 595217"/>
                  <a:gd name="connsiteY25" fmla="*/ 46409 h 239861"/>
                  <a:gd name="connsiteX26" fmla="*/ 577025 w 595217"/>
                  <a:gd name="connsiteY26" fmla="*/ 52791 h 239861"/>
                  <a:gd name="connsiteX27" fmla="*/ 298609 w 595217"/>
                  <a:gd name="connsiteY27" fmla="*/ 54886 h 239861"/>
                  <a:gd name="connsiteX28" fmla="*/ 308896 w 595217"/>
                  <a:gd name="connsiteY28" fmla="*/ 15167 h 239861"/>
                  <a:gd name="connsiteX29" fmla="*/ 420148 w 595217"/>
                  <a:gd name="connsiteY29" fmla="*/ 18501 h 239861"/>
                  <a:gd name="connsiteX30" fmla="*/ 480251 w 595217"/>
                  <a:gd name="connsiteY30" fmla="*/ 80318 h 239861"/>
                  <a:gd name="connsiteX31" fmla="*/ 298609 w 595217"/>
                  <a:gd name="connsiteY31" fmla="*/ 54886 h 239861"/>
                  <a:gd name="connsiteX32" fmla="*/ 220313 w 595217"/>
                  <a:gd name="connsiteY32" fmla="*/ 92986 h 239861"/>
                  <a:gd name="connsiteX33" fmla="*/ 30671 w 595217"/>
                  <a:gd name="connsiteY33" fmla="*/ 57172 h 239861"/>
                  <a:gd name="connsiteX34" fmla="*/ 30671 w 595217"/>
                  <a:gd name="connsiteY34" fmla="*/ 51743 h 239861"/>
                  <a:gd name="connsiteX35" fmla="*/ 21812 w 595217"/>
                  <a:gd name="connsiteY35" fmla="*/ 55934 h 239861"/>
                  <a:gd name="connsiteX36" fmla="*/ 21812 w 595217"/>
                  <a:gd name="connsiteY36" fmla="*/ 58601 h 239861"/>
                  <a:gd name="connsiteX37" fmla="*/ 13430 w 595217"/>
                  <a:gd name="connsiteY37" fmla="*/ 60030 h 239861"/>
                  <a:gd name="connsiteX38" fmla="*/ 0 w 595217"/>
                  <a:gd name="connsiteY38" fmla="*/ 67174 h 239861"/>
                  <a:gd name="connsiteX39" fmla="*/ 22288 w 595217"/>
                  <a:gd name="connsiteY39" fmla="*/ 63078 h 239861"/>
                  <a:gd name="connsiteX40" fmla="*/ 80772 w 595217"/>
                  <a:gd name="connsiteY40" fmla="*/ 130515 h 239861"/>
                  <a:gd name="connsiteX41" fmla="*/ 202883 w 595217"/>
                  <a:gd name="connsiteY41" fmla="*/ 138706 h 239861"/>
                  <a:gd name="connsiteX42" fmla="*/ 220313 w 595217"/>
                  <a:gd name="connsiteY42" fmla="*/ 92605 h 239861"/>
                  <a:gd name="connsiteX43" fmla="*/ 199073 w 595217"/>
                  <a:gd name="connsiteY43" fmla="*/ 135277 h 239861"/>
                  <a:gd name="connsiteX44" fmla="*/ 88106 w 595217"/>
                  <a:gd name="connsiteY44" fmla="*/ 126419 h 239861"/>
                  <a:gd name="connsiteX45" fmla="*/ 30956 w 595217"/>
                  <a:gd name="connsiteY45" fmla="*/ 61649 h 239861"/>
                  <a:gd name="connsiteX46" fmla="*/ 211074 w 595217"/>
                  <a:gd name="connsiteY46" fmla="*/ 96225 h 239861"/>
                  <a:gd name="connsiteX47" fmla="*/ 199073 w 595217"/>
                  <a:gd name="connsiteY47" fmla="*/ 134896 h 2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95217" h="239861">
                    <a:moveTo>
                      <a:pt x="577025" y="52791"/>
                    </a:moveTo>
                    <a:cubicBezTo>
                      <a:pt x="548455" y="63386"/>
                      <a:pt x="519172" y="71948"/>
                      <a:pt x="489395" y="78413"/>
                    </a:cubicBezTo>
                    <a:cubicBezTo>
                      <a:pt x="483680" y="51362"/>
                      <a:pt x="460343" y="28312"/>
                      <a:pt x="427672" y="13929"/>
                    </a:cubicBezTo>
                    <a:cubicBezTo>
                      <a:pt x="388970" y="-3920"/>
                      <a:pt x="344541" y="-4646"/>
                      <a:pt x="305276" y="11929"/>
                    </a:cubicBezTo>
                    <a:cubicBezTo>
                      <a:pt x="282035" y="22882"/>
                      <a:pt x="276130" y="41170"/>
                      <a:pt x="289846" y="58506"/>
                    </a:cubicBezTo>
                    <a:cubicBezTo>
                      <a:pt x="310229" y="83938"/>
                      <a:pt x="374904" y="105559"/>
                      <a:pt x="481108" y="84699"/>
                    </a:cubicBezTo>
                    <a:cubicBezTo>
                      <a:pt x="484918" y="110036"/>
                      <a:pt x="472821" y="138516"/>
                      <a:pt x="437674" y="166519"/>
                    </a:cubicBezTo>
                    <a:cubicBezTo>
                      <a:pt x="419802" y="180454"/>
                      <a:pt x="400444" y="192369"/>
                      <a:pt x="379952" y="202048"/>
                    </a:cubicBezTo>
                    <a:cubicBezTo>
                      <a:pt x="356422" y="197551"/>
                      <a:pt x="332395" y="196238"/>
                      <a:pt x="308515" y="198142"/>
                    </a:cubicBezTo>
                    <a:cubicBezTo>
                      <a:pt x="255842" y="200905"/>
                      <a:pt x="190881" y="214430"/>
                      <a:pt x="178308" y="230337"/>
                    </a:cubicBezTo>
                    <a:cubicBezTo>
                      <a:pt x="175260" y="234147"/>
                      <a:pt x="175165" y="237481"/>
                      <a:pt x="178308" y="239862"/>
                    </a:cubicBezTo>
                    <a:lnTo>
                      <a:pt x="191071" y="238433"/>
                    </a:lnTo>
                    <a:cubicBezTo>
                      <a:pt x="185738" y="236338"/>
                      <a:pt x="184118" y="233480"/>
                      <a:pt x="186881" y="229956"/>
                    </a:cubicBezTo>
                    <a:cubicBezTo>
                      <a:pt x="194882" y="219859"/>
                      <a:pt x="248412" y="205858"/>
                      <a:pt x="305467" y="203000"/>
                    </a:cubicBezTo>
                    <a:cubicBezTo>
                      <a:pt x="327117" y="201602"/>
                      <a:pt x="348856" y="202753"/>
                      <a:pt x="370237" y="206429"/>
                    </a:cubicBezTo>
                    <a:cubicBezTo>
                      <a:pt x="355057" y="213150"/>
                      <a:pt x="339468" y="218908"/>
                      <a:pt x="323564" y="223669"/>
                    </a:cubicBezTo>
                    <a:lnTo>
                      <a:pt x="344329" y="221383"/>
                    </a:lnTo>
                    <a:cubicBezTo>
                      <a:pt x="355378" y="217478"/>
                      <a:pt x="366331" y="213001"/>
                      <a:pt x="377380" y="208048"/>
                    </a:cubicBezTo>
                    <a:cubicBezTo>
                      <a:pt x="384053" y="209647"/>
                      <a:pt x="390466" y="212180"/>
                      <a:pt x="396430" y="215573"/>
                    </a:cubicBezTo>
                    <a:lnTo>
                      <a:pt x="408813" y="214240"/>
                    </a:lnTo>
                    <a:cubicBezTo>
                      <a:pt x="402426" y="209276"/>
                      <a:pt x="395105" y="205647"/>
                      <a:pt x="387287" y="203572"/>
                    </a:cubicBezTo>
                    <a:cubicBezTo>
                      <a:pt x="407771" y="193636"/>
                      <a:pt x="427150" y="181567"/>
                      <a:pt x="445103" y="167567"/>
                    </a:cubicBezTo>
                    <a:cubicBezTo>
                      <a:pt x="481584" y="138421"/>
                      <a:pt x="494538" y="108798"/>
                      <a:pt x="490919" y="82604"/>
                    </a:cubicBezTo>
                    <a:cubicBezTo>
                      <a:pt x="521115" y="75953"/>
                      <a:pt x="550810" y="67200"/>
                      <a:pt x="579787" y="56410"/>
                    </a:cubicBezTo>
                    <a:cubicBezTo>
                      <a:pt x="585026" y="54505"/>
                      <a:pt x="590264" y="52505"/>
                      <a:pt x="595217" y="50505"/>
                    </a:cubicBezTo>
                    <a:lnTo>
                      <a:pt x="595217" y="46409"/>
                    </a:lnTo>
                    <a:cubicBezTo>
                      <a:pt x="588931" y="48314"/>
                      <a:pt x="583025" y="50600"/>
                      <a:pt x="577025" y="52791"/>
                    </a:cubicBezTo>
                    <a:close/>
                    <a:moveTo>
                      <a:pt x="298609" y="54886"/>
                    </a:moveTo>
                    <a:cubicBezTo>
                      <a:pt x="286607" y="39741"/>
                      <a:pt x="290798" y="23835"/>
                      <a:pt x="308896" y="15167"/>
                    </a:cubicBezTo>
                    <a:cubicBezTo>
                      <a:pt x="339757" y="499"/>
                      <a:pt x="382334" y="1832"/>
                      <a:pt x="420148" y="18501"/>
                    </a:cubicBezTo>
                    <a:cubicBezTo>
                      <a:pt x="451676" y="32407"/>
                      <a:pt x="474345" y="54410"/>
                      <a:pt x="480251" y="80318"/>
                    </a:cubicBezTo>
                    <a:cubicBezTo>
                      <a:pt x="379286" y="99654"/>
                      <a:pt x="318230" y="79080"/>
                      <a:pt x="298609" y="54886"/>
                    </a:cubicBezTo>
                    <a:close/>
                    <a:moveTo>
                      <a:pt x="220313" y="92986"/>
                    </a:moveTo>
                    <a:cubicBezTo>
                      <a:pt x="201263" y="66602"/>
                      <a:pt x="137827" y="41647"/>
                      <a:pt x="30671" y="57172"/>
                    </a:cubicBezTo>
                    <a:cubicBezTo>
                      <a:pt x="30576" y="55364"/>
                      <a:pt x="30576" y="53552"/>
                      <a:pt x="30671" y="51743"/>
                    </a:cubicBezTo>
                    <a:cubicBezTo>
                      <a:pt x="27623" y="53077"/>
                      <a:pt x="24765" y="54505"/>
                      <a:pt x="21812" y="55934"/>
                    </a:cubicBezTo>
                    <a:cubicBezTo>
                      <a:pt x="21716" y="56820"/>
                      <a:pt x="21716" y="57715"/>
                      <a:pt x="21812" y="58601"/>
                    </a:cubicBezTo>
                    <a:lnTo>
                      <a:pt x="13430" y="60030"/>
                    </a:lnTo>
                    <a:cubicBezTo>
                      <a:pt x="8858" y="62411"/>
                      <a:pt x="3905" y="64792"/>
                      <a:pt x="0" y="67174"/>
                    </a:cubicBezTo>
                    <a:cubicBezTo>
                      <a:pt x="7620" y="65554"/>
                      <a:pt x="15050" y="64221"/>
                      <a:pt x="22288" y="63078"/>
                    </a:cubicBezTo>
                    <a:cubicBezTo>
                      <a:pt x="26670" y="90415"/>
                      <a:pt x="48863" y="114513"/>
                      <a:pt x="80772" y="130515"/>
                    </a:cubicBezTo>
                    <a:cubicBezTo>
                      <a:pt x="118504" y="150326"/>
                      <a:pt x="162843" y="153300"/>
                      <a:pt x="202883" y="138706"/>
                    </a:cubicBezTo>
                    <a:cubicBezTo>
                      <a:pt x="226124" y="128515"/>
                      <a:pt x="233267" y="110512"/>
                      <a:pt x="220313" y="92605"/>
                    </a:cubicBezTo>
                    <a:close/>
                    <a:moveTo>
                      <a:pt x="199073" y="135277"/>
                    </a:moveTo>
                    <a:cubicBezTo>
                      <a:pt x="167640" y="148422"/>
                      <a:pt x="125158" y="144802"/>
                      <a:pt x="88106" y="126419"/>
                    </a:cubicBezTo>
                    <a:cubicBezTo>
                      <a:pt x="57436" y="110989"/>
                      <a:pt x="35909" y="87748"/>
                      <a:pt x="30956" y="61649"/>
                    </a:cubicBezTo>
                    <a:cubicBezTo>
                      <a:pt x="132683" y="47362"/>
                      <a:pt x="192881" y="71174"/>
                      <a:pt x="211074" y="96225"/>
                    </a:cubicBezTo>
                    <a:cubicBezTo>
                      <a:pt x="222980" y="111465"/>
                      <a:pt x="217742" y="127181"/>
                      <a:pt x="199073" y="134896"/>
                    </a:cubicBezTo>
                    <a:close/>
                  </a:path>
                </a:pathLst>
              </a:custGeom>
              <a:solidFill>
                <a:srgbClr val="C7C7C7"/>
              </a:solidFill>
              <a:ln w="9525" cap="flat">
                <a:noFill/>
                <a:prstDash val="solid"/>
                <a:miter/>
              </a:ln>
            </p:spPr>
            <p:txBody>
              <a:bodyPr rtlCol="0" anchor="ctr"/>
              <a:lstStyle/>
              <a:p>
                <a:endParaRPr lang="zh-CN" altLang="en-US"/>
              </a:p>
            </p:txBody>
          </p:sp>
          <p:sp>
            <p:nvSpPr>
              <p:cNvPr id="94" name="任意多边形: 形状 93"/>
              <p:cNvSpPr/>
              <p:nvPr/>
            </p:nvSpPr>
            <p:spPr>
              <a:xfrm>
                <a:off x="5484875" y="4961858"/>
                <a:ext cx="666940" cy="228123"/>
              </a:xfrm>
              <a:custGeom>
                <a:avLst/>
                <a:gdLst>
                  <a:gd name="connsiteX0" fmla="*/ 666941 w 666940"/>
                  <a:gd name="connsiteY0" fmla="*/ 0 h 228123"/>
                  <a:gd name="connsiteX1" fmla="*/ 450342 w 666940"/>
                  <a:gd name="connsiteY1" fmla="*/ 228124 h 228123"/>
                  <a:gd name="connsiteX2" fmla="*/ 0 w 666940"/>
                  <a:gd name="connsiteY2" fmla="*/ 74104 h 228123"/>
                </a:gdLst>
                <a:ahLst/>
                <a:cxnLst>
                  <a:cxn ang="0">
                    <a:pos x="connsiteX0" y="connsiteY0"/>
                  </a:cxn>
                  <a:cxn ang="0">
                    <a:pos x="connsiteX1" y="connsiteY1"/>
                  </a:cxn>
                  <a:cxn ang="0">
                    <a:pos x="connsiteX2" y="connsiteY2"/>
                  </a:cxn>
                </a:cxnLst>
                <a:rect l="l" t="t" r="r" b="b"/>
                <a:pathLst>
                  <a:path w="666940" h="228123">
                    <a:moveTo>
                      <a:pt x="666941" y="0"/>
                    </a:moveTo>
                    <a:lnTo>
                      <a:pt x="450342" y="228124"/>
                    </a:lnTo>
                    <a:cubicBezTo>
                      <a:pt x="229267" y="203549"/>
                      <a:pt x="71914" y="149638"/>
                      <a:pt x="0" y="74104"/>
                    </a:cubicBezTo>
                    <a:close/>
                  </a:path>
                </a:pathLst>
              </a:custGeom>
              <a:solidFill>
                <a:srgbClr val="455A64"/>
              </a:solidFill>
              <a:ln w="9525" cap="flat">
                <a:noFill/>
                <a:prstDash val="solid"/>
                <a:miter/>
              </a:ln>
            </p:spPr>
            <p:txBody>
              <a:bodyPr rtlCol="0" anchor="ctr"/>
              <a:lstStyle/>
              <a:p>
                <a:endParaRPr lang="zh-CN" altLang="en-US"/>
              </a:p>
            </p:txBody>
          </p:sp>
          <p:sp>
            <p:nvSpPr>
              <p:cNvPr id="95" name="任意多边形: 形状 94"/>
              <p:cNvSpPr/>
              <p:nvPr/>
            </p:nvSpPr>
            <p:spPr>
              <a:xfrm>
                <a:off x="5719397" y="4982432"/>
                <a:ext cx="353716" cy="185075"/>
              </a:xfrm>
              <a:custGeom>
                <a:avLst/>
                <a:gdLst>
                  <a:gd name="connsiteX0" fmla="*/ 338502 w 353716"/>
                  <a:gd name="connsiteY0" fmla="*/ 45053 h 185075"/>
                  <a:gd name="connsiteX1" fmla="*/ 247253 w 353716"/>
                  <a:gd name="connsiteY1" fmla="*/ 0 h 185075"/>
                  <a:gd name="connsiteX2" fmla="*/ 236871 w 353716"/>
                  <a:gd name="connsiteY2" fmla="*/ 1143 h 185075"/>
                  <a:gd name="connsiteX3" fmla="*/ 331359 w 353716"/>
                  <a:gd name="connsiteY3" fmla="*/ 46482 h 185075"/>
                  <a:gd name="connsiteX4" fmla="*/ 340884 w 353716"/>
                  <a:gd name="connsiteY4" fmla="*/ 65532 h 185075"/>
                  <a:gd name="connsiteX5" fmla="*/ 226584 w 353716"/>
                  <a:gd name="connsiteY5" fmla="*/ 23813 h 185075"/>
                  <a:gd name="connsiteX6" fmla="*/ 198009 w 353716"/>
                  <a:gd name="connsiteY6" fmla="*/ 5239 h 185075"/>
                  <a:gd name="connsiteX7" fmla="*/ 189531 w 353716"/>
                  <a:gd name="connsiteY7" fmla="*/ 6191 h 185075"/>
                  <a:gd name="connsiteX8" fmla="*/ 221059 w 353716"/>
                  <a:gd name="connsiteY8" fmla="*/ 26194 h 185075"/>
                  <a:gd name="connsiteX9" fmla="*/ 346503 w 353716"/>
                  <a:gd name="connsiteY9" fmla="*/ 70199 h 185075"/>
                  <a:gd name="connsiteX10" fmla="*/ 347837 w 353716"/>
                  <a:gd name="connsiteY10" fmla="*/ 70199 h 185075"/>
                  <a:gd name="connsiteX11" fmla="*/ 353647 w 353716"/>
                  <a:gd name="connsiteY11" fmla="*/ 62960 h 185075"/>
                  <a:gd name="connsiteX12" fmla="*/ 338502 w 353716"/>
                  <a:gd name="connsiteY12" fmla="*/ 45053 h 185075"/>
                  <a:gd name="connsiteX13" fmla="*/ 14652 w 353716"/>
                  <a:gd name="connsiteY13" fmla="*/ 27908 h 185075"/>
                  <a:gd name="connsiteX14" fmla="*/ 15700 w 353716"/>
                  <a:gd name="connsiteY14" fmla="*/ 25813 h 185075"/>
                  <a:gd name="connsiteX15" fmla="*/ 936 w 353716"/>
                  <a:gd name="connsiteY15" fmla="*/ 27432 h 185075"/>
                  <a:gd name="connsiteX16" fmla="*/ 4270 w 353716"/>
                  <a:gd name="connsiteY16" fmla="*/ 28670 h 185075"/>
                  <a:gd name="connsiteX17" fmla="*/ 21034 w 353716"/>
                  <a:gd name="connsiteY17" fmla="*/ 116300 h 185075"/>
                  <a:gd name="connsiteX18" fmla="*/ 122571 w 353716"/>
                  <a:gd name="connsiteY18" fmla="*/ 184499 h 185075"/>
                  <a:gd name="connsiteX19" fmla="*/ 160671 w 353716"/>
                  <a:gd name="connsiteY19" fmla="*/ 153829 h 185075"/>
                  <a:gd name="connsiteX20" fmla="*/ 14081 w 353716"/>
                  <a:gd name="connsiteY20" fmla="*/ 27718 h 185075"/>
                  <a:gd name="connsiteX21" fmla="*/ 121332 w 353716"/>
                  <a:gd name="connsiteY21" fmla="*/ 180308 h 185075"/>
                  <a:gd name="connsiteX22" fmla="*/ 29702 w 353716"/>
                  <a:gd name="connsiteY22" fmla="*/ 116967 h 185075"/>
                  <a:gd name="connsiteX23" fmla="*/ 12938 w 353716"/>
                  <a:gd name="connsiteY23" fmla="*/ 32576 h 185075"/>
                  <a:gd name="connsiteX24" fmla="*/ 151622 w 353716"/>
                  <a:gd name="connsiteY24" fmla="*/ 152590 h 185075"/>
                  <a:gd name="connsiteX25" fmla="*/ 120761 w 353716"/>
                  <a:gd name="connsiteY25" fmla="*/ 180118 h 18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3716" h="185075">
                    <a:moveTo>
                      <a:pt x="338502" y="45053"/>
                    </a:moveTo>
                    <a:cubicBezTo>
                      <a:pt x="310484" y="25601"/>
                      <a:pt x="279732" y="10418"/>
                      <a:pt x="247253" y="0"/>
                    </a:cubicBezTo>
                    <a:lnTo>
                      <a:pt x="236871" y="1143"/>
                    </a:lnTo>
                    <a:cubicBezTo>
                      <a:pt x="270527" y="11266"/>
                      <a:pt x="302403" y="26562"/>
                      <a:pt x="331359" y="46482"/>
                    </a:cubicBezTo>
                    <a:cubicBezTo>
                      <a:pt x="343932" y="56007"/>
                      <a:pt x="347456" y="63532"/>
                      <a:pt x="340884" y="65532"/>
                    </a:cubicBezTo>
                    <a:cubicBezTo>
                      <a:pt x="328787" y="69628"/>
                      <a:pt x="276209" y="52292"/>
                      <a:pt x="226584" y="23813"/>
                    </a:cubicBezTo>
                    <a:cubicBezTo>
                      <a:pt x="216731" y="18140"/>
                      <a:pt x="207192" y="11940"/>
                      <a:pt x="198009" y="5239"/>
                    </a:cubicBezTo>
                    <a:lnTo>
                      <a:pt x="189531" y="6191"/>
                    </a:lnTo>
                    <a:cubicBezTo>
                      <a:pt x="198390" y="12478"/>
                      <a:pt x="208581" y="19240"/>
                      <a:pt x="221059" y="26194"/>
                    </a:cubicBezTo>
                    <a:cubicBezTo>
                      <a:pt x="265731" y="52006"/>
                      <a:pt x="325834" y="75343"/>
                      <a:pt x="346503" y="70199"/>
                    </a:cubicBezTo>
                    <a:cubicBezTo>
                      <a:pt x="346942" y="70298"/>
                      <a:pt x="347398" y="70298"/>
                      <a:pt x="347837" y="70199"/>
                    </a:cubicBezTo>
                    <a:cubicBezTo>
                      <a:pt x="352123" y="68771"/>
                      <a:pt x="354123" y="66294"/>
                      <a:pt x="353647" y="62960"/>
                    </a:cubicBezTo>
                    <a:cubicBezTo>
                      <a:pt x="353171" y="59627"/>
                      <a:pt x="348027" y="52292"/>
                      <a:pt x="338502" y="45053"/>
                    </a:cubicBezTo>
                    <a:close/>
                    <a:moveTo>
                      <a:pt x="14652" y="27908"/>
                    </a:moveTo>
                    <a:cubicBezTo>
                      <a:pt x="14963" y="27191"/>
                      <a:pt x="15313" y="26492"/>
                      <a:pt x="15700" y="25813"/>
                    </a:cubicBezTo>
                    <a:lnTo>
                      <a:pt x="936" y="27432"/>
                    </a:lnTo>
                    <a:lnTo>
                      <a:pt x="4270" y="28670"/>
                    </a:lnTo>
                    <a:cubicBezTo>
                      <a:pt x="-5255" y="54483"/>
                      <a:pt x="1508" y="86487"/>
                      <a:pt x="21034" y="116300"/>
                    </a:cubicBezTo>
                    <a:cubicBezTo>
                      <a:pt x="43778" y="152306"/>
                      <a:pt x="80638" y="177064"/>
                      <a:pt x="122571" y="184499"/>
                    </a:cubicBezTo>
                    <a:cubicBezTo>
                      <a:pt x="148098" y="187928"/>
                      <a:pt x="163052" y="175831"/>
                      <a:pt x="160671" y="153829"/>
                    </a:cubicBezTo>
                    <a:cubicBezTo>
                      <a:pt x="157527" y="121444"/>
                      <a:pt x="114665" y="68104"/>
                      <a:pt x="14081" y="27718"/>
                    </a:cubicBezTo>
                    <a:close/>
                    <a:moveTo>
                      <a:pt x="121332" y="180308"/>
                    </a:moveTo>
                    <a:cubicBezTo>
                      <a:pt x="87614" y="175927"/>
                      <a:pt x="52467" y="151733"/>
                      <a:pt x="29702" y="116967"/>
                    </a:cubicBezTo>
                    <a:cubicBezTo>
                      <a:pt x="10652" y="88392"/>
                      <a:pt x="3889" y="57436"/>
                      <a:pt x="12938" y="32576"/>
                    </a:cubicBezTo>
                    <a:cubicBezTo>
                      <a:pt x="108188" y="71152"/>
                      <a:pt x="148574" y="121825"/>
                      <a:pt x="151622" y="152590"/>
                    </a:cubicBezTo>
                    <a:cubicBezTo>
                      <a:pt x="152955" y="171355"/>
                      <a:pt x="140763" y="182499"/>
                      <a:pt x="120761" y="180118"/>
                    </a:cubicBezTo>
                    <a:close/>
                  </a:path>
                </a:pathLst>
              </a:custGeom>
              <a:solidFill>
                <a:srgbClr val="37474F"/>
              </a:solidFill>
              <a:ln w="9525" cap="flat">
                <a:noFill/>
                <a:prstDash val="solid"/>
                <a:miter/>
              </a:ln>
            </p:spPr>
            <p:txBody>
              <a:bodyPr rtlCol="0" anchor="ctr"/>
              <a:lstStyle/>
              <a:p>
                <a:endParaRPr lang="zh-CN" altLang="en-US"/>
              </a:p>
            </p:txBody>
          </p:sp>
          <p:sp>
            <p:nvSpPr>
              <p:cNvPr id="96" name="任意多边形: 形状 95"/>
              <p:cNvSpPr/>
              <p:nvPr/>
            </p:nvSpPr>
            <p:spPr>
              <a:xfrm>
                <a:off x="5935217" y="4961858"/>
                <a:ext cx="216598" cy="386715"/>
              </a:xfrm>
              <a:custGeom>
                <a:avLst/>
                <a:gdLst>
                  <a:gd name="connsiteX0" fmla="*/ 216599 w 216598"/>
                  <a:gd name="connsiteY0" fmla="*/ 0 h 386715"/>
                  <a:gd name="connsiteX1" fmla="*/ 216599 w 216598"/>
                  <a:gd name="connsiteY1" fmla="*/ 158591 h 386715"/>
                  <a:gd name="connsiteX2" fmla="*/ 0 w 216598"/>
                  <a:gd name="connsiteY2" fmla="*/ 386715 h 386715"/>
                  <a:gd name="connsiteX3" fmla="*/ 0 w 216598"/>
                  <a:gd name="connsiteY3" fmla="*/ 228124 h 386715"/>
                  <a:gd name="connsiteX4" fmla="*/ 216599 w 216598"/>
                  <a:gd name="connsiteY4" fmla="*/ 0 h 386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386715">
                    <a:moveTo>
                      <a:pt x="216599" y="0"/>
                    </a:moveTo>
                    <a:lnTo>
                      <a:pt x="216599" y="158591"/>
                    </a:lnTo>
                    <a:lnTo>
                      <a:pt x="0" y="386715"/>
                    </a:lnTo>
                    <a:lnTo>
                      <a:pt x="0" y="228124"/>
                    </a:lnTo>
                    <a:lnTo>
                      <a:pt x="216599" y="0"/>
                    </a:lnTo>
                    <a:close/>
                  </a:path>
                </a:pathLst>
              </a:custGeom>
              <a:solidFill>
                <a:srgbClr val="263238"/>
              </a:solidFill>
              <a:ln w="9525" cap="flat">
                <a:noFill/>
                <a:prstDash val="solid"/>
                <a:miter/>
              </a:ln>
            </p:spPr>
            <p:txBody>
              <a:bodyPr rtlCol="0" anchor="ctr"/>
              <a:lstStyle/>
              <a:p>
                <a:endParaRPr lang="zh-CN" altLang="en-US"/>
              </a:p>
            </p:txBody>
          </p:sp>
          <p:sp>
            <p:nvSpPr>
              <p:cNvPr id="97" name="任意多边形: 形状 96"/>
              <p:cNvSpPr/>
              <p:nvPr/>
            </p:nvSpPr>
            <p:spPr>
              <a:xfrm>
                <a:off x="5484875" y="5035962"/>
                <a:ext cx="450341" cy="312610"/>
              </a:xfrm>
              <a:custGeom>
                <a:avLst/>
                <a:gdLst>
                  <a:gd name="connsiteX0" fmla="*/ 450342 w 450341"/>
                  <a:gd name="connsiteY0" fmla="*/ 154019 h 312610"/>
                  <a:gd name="connsiteX1" fmla="*/ 450342 w 450341"/>
                  <a:gd name="connsiteY1" fmla="*/ 312611 h 312610"/>
                  <a:gd name="connsiteX2" fmla="*/ 0 w 450341"/>
                  <a:gd name="connsiteY2" fmla="*/ 158591 h 312610"/>
                  <a:gd name="connsiteX3" fmla="*/ 0 w 450341"/>
                  <a:gd name="connsiteY3" fmla="*/ 0 h 312610"/>
                  <a:gd name="connsiteX4" fmla="*/ 450342 w 450341"/>
                  <a:gd name="connsiteY4" fmla="*/ 154019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41" h="312610">
                    <a:moveTo>
                      <a:pt x="450342" y="154019"/>
                    </a:moveTo>
                    <a:lnTo>
                      <a:pt x="450342" y="312611"/>
                    </a:lnTo>
                    <a:cubicBezTo>
                      <a:pt x="229267" y="288036"/>
                      <a:pt x="71914" y="234220"/>
                      <a:pt x="0" y="158591"/>
                    </a:cubicBezTo>
                    <a:lnTo>
                      <a:pt x="0" y="0"/>
                    </a:lnTo>
                    <a:cubicBezTo>
                      <a:pt x="71914" y="75533"/>
                      <a:pt x="229267" y="129445"/>
                      <a:pt x="450342" y="154019"/>
                    </a:cubicBezTo>
                    <a:close/>
                  </a:path>
                </a:pathLst>
              </a:custGeom>
              <a:solidFill>
                <a:srgbClr val="37474F"/>
              </a:solidFill>
              <a:ln w="9525" cap="flat">
                <a:noFill/>
                <a:prstDash val="solid"/>
                <a:miter/>
              </a:ln>
            </p:spPr>
            <p:txBody>
              <a:bodyPr rtlCol="0" anchor="ctr"/>
              <a:lstStyle/>
              <a:p>
                <a:endParaRPr lang="zh-CN" altLang="en-US"/>
              </a:p>
            </p:txBody>
          </p:sp>
          <p:sp>
            <p:nvSpPr>
              <p:cNvPr id="98" name="任意多边形: 形状 97"/>
              <p:cNvSpPr/>
              <p:nvPr/>
            </p:nvSpPr>
            <p:spPr>
              <a:xfrm>
                <a:off x="6269926" y="4786026"/>
                <a:ext cx="216598" cy="239853"/>
              </a:xfrm>
              <a:custGeom>
                <a:avLst/>
                <a:gdLst>
                  <a:gd name="connsiteX0" fmla="*/ 216598 w 216598"/>
                  <a:gd name="connsiteY0" fmla="*/ 0 h 239853"/>
                  <a:gd name="connsiteX1" fmla="*/ 216598 w 216598"/>
                  <a:gd name="connsiteY1" fmla="*/ 239839 h 239853"/>
                  <a:gd name="connsiteX2" fmla="*/ 0 w 216598"/>
                  <a:gd name="connsiteY2" fmla="*/ 228124 h 239853"/>
                </a:gdLst>
                <a:ahLst/>
                <a:cxnLst>
                  <a:cxn ang="0">
                    <a:pos x="connsiteX0" y="connsiteY0"/>
                  </a:cxn>
                  <a:cxn ang="0">
                    <a:pos x="connsiteX1" y="connsiteY1"/>
                  </a:cxn>
                  <a:cxn ang="0">
                    <a:pos x="connsiteX2" y="connsiteY2"/>
                  </a:cxn>
                </a:cxnLst>
                <a:rect l="l" t="t" r="r" b="b"/>
                <a:pathLst>
                  <a:path w="216598" h="239853">
                    <a:moveTo>
                      <a:pt x="216598" y="0"/>
                    </a:moveTo>
                    <a:lnTo>
                      <a:pt x="216598" y="239839"/>
                    </a:lnTo>
                    <a:cubicBezTo>
                      <a:pt x="144233" y="240122"/>
                      <a:pt x="71912" y="236210"/>
                      <a:pt x="0" y="228124"/>
                    </a:cubicBezTo>
                    <a:close/>
                  </a:path>
                </a:pathLst>
              </a:custGeom>
              <a:solidFill>
                <a:srgbClr val="EBEBEB"/>
              </a:solidFill>
              <a:ln w="9525" cap="flat">
                <a:noFill/>
                <a:prstDash val="solid"/>
                <a:miter/>
              </a:ln>
            </p:spPr>
            <p:txBody>
              <a:bodyPr rtlCol="0" anchor="ctr"/>
              <a:lstStyle/>
              <a:p>
                <a:endParaRPr lang="zh-CN" altLang="en-US"/>
              </a:p>
            </p:txBody>
          </p:sp>
          <p:sp>
            <p:nvSpPr>
              <p:cNvPr id="99" name="任意多边形: 形状 98"/>
              <p:cNvSpPr/>
              <p:nvPr/>
            </p:nvSpPr>
            <p:spPr>
              <a:xfrm>
                <a:off x="6351174" y="4881324"/>
                <a:ext cx="135350" cy="142160"/>
              </a:xfrm>
              <a:custGeom>
                <a:avLst/>
                <a:gdLst>
                  <a:gd name="connsiteX0" fmla="*/ 104584 w 135350"/>
                  <a:gd name="connsiteY0" fmla="*/ 6525 h 142160"/>
                  <a:gd name="connsiteX1" fmla="*/ 135350 w 135350"/>
                  <a:gd name="connsiteY1" fmla="*/ 5000 h 142160"/>
                  <a:gd name="connsiteX2" fmla="*/ 135350 w 135350"/>
                  <a:gd name="connsiteY2" fmla="*/ 143 h 142160"/>
                  <a:gd name="connsiteX3" fmla="*/ 99631 w 135350"/>
                  <a:gd name="connsiteY3" fmla="*/ 1286 h 142160"/>
                  <a:gd name="connsiteX4" fmla="*/ 15049 w 135350"/>
                  <a:gd name="connsiteY4" fmla="*/ 47768 h 142160"/>
                  <a:gd name="connsiteX5" fmla="*/ 3238 w 135350"/>
                  <a:gd name="connsiteY5" fmla="*/ 43482 h 142160"/>
                  <a:gd name="connsiteX6" fmla="*/ 0 w 135350"/>
                  <a:gd name="connsiteY6" fmla="*/ 46910 h 142160"/>
                  <a:gd name="connsiteX7" fmla="*/ 13335 w 135350"/>
                  <a:gd name="connsiteY7" fmla="*/ 51864 h 142160"/>
                  <a:gd name="connsiteX8" fmla="*/ 30004 w 135350"/>
                  <a:gd name="connsiteY8" fmla="*/ 139589 h 142160"/>
                  <a:gd name="connsiteX9" fmla="*/ 31623 w 135350"/>
                  <a:gd name="connsiteY9" fmla="*/ 141684 h 142160"/>
                  <a:gd name="connsiteX10" fmla="*/ 40481 w 135350"/>
                  <a:gd name="connsiteY10" fmla="*/ 142160 h 142160"/>
                  <a:gd name="connsiteX11" fmla="*/ 38862 w 135350"/>
                  <a:gd name="connsiteY11" fmla="*/ 139779 h 142160"/>
                  <a:gd name="connsiteX12" fmla="*/ 22003 w 135350"/>
                  <a:gd name="connsiteY12" fmla="*/ 55292 h 142160"/>
                  <a:gd name="connsiteX13" fmla="*/ 135350 w 135350"/>
                  <a:gd name="connsiteY13" fmla="*/ 128064 h 142160"/>
                  <a:gd name="connsiteX14" fmla="*/ 135350 w 135350"/>
                  <a:gd name="connsiteY14" fmla="*/ 119300 h 142160"/>
                  <a:gd name="connsiteX15" fmla="*/ 23717 w 135350"/>
                  <a:gd name="connsiteY15" fmla="*/ 51292 h 142160"/>
                  <a:gd name="connsiteX16" fmla="*/ 104584 w 135350"/>
                  <a:gd name="connsiteY16" fmla="*/ 6525 h 14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5350" h="142160">
                    <a:moveTo>
                      <a:pt x="104584" y="6525"/>
                    </a:moveTo>
                    <a:cubicBezTo>
                      <a:pt x="114804" y="5453"/>
                      <a:pt x="125075" y="4944"/>
                      <a:pt x="135350" y="5000"/>
                    </a:cubicBezTo>
                    <a:lnTo>
                      <a:pt x="135350" y="143"/>
                    </a:lnTo>
                    <a:cubicBezTo>
                      <a:pt x="123432" y="-238"/>
                      <a:pt x="111501" y="144"/>
                      <a:pt x="99631" y="1286"/>
                    </a:cubicBezTo>
                    <a:cubicBezTo>
                      <a:pt x="53149" y="5858"/>
                      <a:pt x="26289" y="23765"/>
                      <a:pt x="15049" y="47768"/>
                    </a:cubicBezTo>
                    <a:cubicBezTo>
                      <a:pt x="11239" y="46339"/>
                      <a:pt x="7239" y="44815"/>
                      <a:pt x="3238" y="43482"/>
                    </a:cubicBezTo>
                    <a:lnTo>
                      <a:pt x="0" y="46910"/>
                    </a:lnTo>
                    <a:lnTo>
                      <a:pt x="13335" y="51864"/>
                    </a:lnTo>
                    <a:cubicBezTo>
                      <a:pt x="3810" y="77676"/>
                      <a:pt x="10573" y="109680"/>
                      <a:pt x="30004" y="139589"/>
                    </a:cubicBezTo>
                    <a:lnTo>
                      <a:pt x="31623" y="141684"/>
                    </a:lnTo>
                    <a:lnTo>
                      <a:pt x="40481" y="142160"/>
                    </a:lnTo>
                    <a:lnTo>
                      <a:pt x="38862" y="139779"/>
                    </a:lnTo>
                    <a:cubicBezTo>
                      <a:pt x="19812" y="111204"/>
                      <a:pt x="12954" y="80248"/>
                      <a:pt x="22003" y="55292"/>
                    </a:cubicBezTo>
                    <a:cubicBezTo>
                      <a:pt x="76962" y="77581"/>
                      <a:pt x="113729" y="103870"/>
                      <a:pt x="135350" y="128064"/>
                    </a:cubicBezTo>
                    <a:lnTo>
                      <a:pt x="135350" y="119300"/>
                    </a:lnTo>
                    <a:cubicBezTo>
                      <a:pt x="102920" y="89582"/>
                      <a:pt x="65000" y="66480"/>
                      <a:pt x="23717" y="51292"/>
                    </a:cubicBezTo>
                    <a:cubicBezTo>
                      <a:pt x="34385" y="28241"/>
                      <a:pt x="59912" y="10811"/>
                      <a:pt x="104584" y="6525"/>
                    </a:cubicBezTo>
                    <a:close/>
                  </a:path>
                </a:pathLst>
              </a:custGeom>
              <a:solidFill>
                <a:srgbClr val="DBDBDB"/>
              </a:solidFill>
              <a:ln w="9525" cap="flat">
                <a:noFill/>
                <a:prstDash val="solid"/>
                <a:miter/>
              </a:ln>
            </p:spPr>
            <p:txBody>
              <a:bodyPr rtlCol="0" anchor="ctr"/>
              <a:lstStyle/>
              <a:p>
                <a:endParaRPr lang="zh-CN" altLang="en-US"/>
              </a:p>
            </p:txBody>
          </p:sp>
          <p:sp>
            <p:nvSpPr>
              <p:cNvPr id="100" name="任意多边形: 形状 99"/>
              <p:cNvSpPr/>
              <p:nvPr/>
            </p:nvSpPr>
            <p:spPr>
              <a:xfrm>
                <a:off x="6269926" y="5014150"/>
                <a:ext cx="216598" cy="170416"/>
              </a:xfrm>
              <a:custGeom>
                <a:avLst/>
                <a:gdLst>
                  <a:gd name="connsiteX0" fmla="*/ 216598 w 216598"/>
                  <a:gd name="connsiteY0" fmla="*/ 11716 h 170416"/>
                  <a:gd name="connsiteX1" fmla="*/ 216598 w 216598"/>
                  <a:gd name="connsiteY1" fmla="*/ 170402 h 170416"/>
                  <a:gd name="connsiteX2" fmla="*/ 0 w 216598"/>
                  <a:gd name="connsiteY2" fmla="*/ 158686 h 170416"/>
                  <a:gd name="connsiteX3" fmla="*/ 0 w 216598"/>
                  <a:gd name="connsiteY3" fmla="*/ 0 h 170416"/>
                  <a:gd name="connsiteX4" fmla="*/ 216598 w 216598"/>
                  <a:gd name="connsiteY4" fmla="*/ 11716 h 17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170416">
                    <a:moveTo>
                      <a:pt x="216598" y="11716"/>
                    </a:moveTo>
                    <a:lnTo>
                      <a:pt x="216598" y="170402"/>
                    </a:lnTo>
                    <a:cubicBezTo>
                      <a:pt x="144233" y="170685"/>
                      <a:pt x="71912" y="166773"/>
                      <a:pt x="0" y="158686"/>
                    </a:cubicBezTo>
                    <a:lnTo>
                      <a:pt x="0" y="0"/>
                    </a:lnTo>
                    <a:cubicBezTo>
                      <a:pt x="71912" y="8086"/>
                      <a:pt x="144233" y="11998"/>
                      <a:pt x="216598" y="11716"/>
                    </a:cubicBezTo>
                    <a:close/>
                  </a:path>
                </a:pathLst>
              </a:custGeom>
              <a:solidFill>
                <a:srgbClr val="DBDBDB"/>
              </a:solidFill>
              <a:ln w="9525" cap="flat">
                <a:noFill/>
                <a:prstDash val="solid"/>
                <a:miter/>
              </a:ln>
            </p:spPr>
            <p:txBody>
              <a:bodyPr rtlCol="0" anchor="ctr"/>
              <a:lstStyle/>
              <a:p>
                <a:endParaRPr lang="zh-CN" altLang="en-US"/>
              </a:p>
            </p:txBody>
          </p:sp>
          <p:sp>
            <p:nvSpPr>
              <p:cNvPr id="101" name="任意多边形: 形状 100"/>
              <p:cNvSpPr/>
              <p:nvPr/>
            </p:nvSpPr>
            <p:spPr>
              <a:xfrm>
                <a:off x="6486525" y="4546187"/>
                <a:ext cx="666750" cy="239839"/>
              </a:xfrm>
              <a:custGeom>
                <a:avLst/>
                <a:gdLst>
                  <a:gd name="connsiteX0" fmla="*/ 0 w 666750"/>
                  <a:gd name="connsiteY0" fmla="*/ 0 h 239839"/>
                  <a:gd name="connsiteX1" fmla="*/ 666750 w 666750"/>
                  <a:gd name="connsiteY1" fmla="*/ 165735 h 239839"/>
                  <a:gd name="connsiteX2" fmla="*/ 0 w 666750"/>
                  <a:gd name="connsiteY2" fmla="*/ 239839 h 239839"/>
                </a:gdLst>
                <a:ahLst/>
                <a:cxnLst>
                  <a:cxn ang="0">
                    <a:pos x="connsiteX0" y="connsiteY0"/>
                  </a:cxn>
                  <a:cxn ang="0">
                    <a:pos x="connsiteX1" y="connsiteY1"/>
                  </a:cxn>
                  <a:cxn ang="0">
                    <a:pos x="connsiteX2" y="connsiteY2"/>
                  </a:cxn>
                </a:cxnLst>
                <a:rect l="l" t="t" r="r" b="b"/>
                <a:pathLst>
                  <a:path w="666750" h="239839">
                    <a:moveTo>
                      <a:pt x="0" y="0"/>
                    </a:moveTo>
                    <a:cubicBezTo>
                      <a:pt x="309944" y="0"/>
                      <a:pt x="571500" y="64960"/>
                      <a:pt x="666750" y="165735"/>
                    </a:cubicBezTo>
                    <a:lnTo>
                      <a:pt x="0" y="239839"/>
                    </a:lnTo>
                    <a:close/>
                  </a:path>
                </a:pathLst>
              </a:custGeom>
              <a:solidFill>
                <a:srgbClr val="37474F"/>
              </a:solidFill>
              <a:ln w="9525" cap="flat">
                <a:noFill/>
                <a:prstDash val="solid"/>
                <a:miter/>
              </a:ln>
            </p:spPr>
            <p:txBody>
              <a:bodyPr rtlCol="0" anchor="ctr"/>
              <a:lstStyle/>
              <a:p>
                <a:endParaRPr lang="zh-CN" altLang="en-US"/>
              </a:p>
            </p:txBody>
          </p:sp>
          <p:sp>
            <p:nvSpPr>
              <p:cNvPr id="102" name="任意多边形: 形状 101"/>
              <p:cNvSpPr/>
              <p:nvPr/>
            </p:nvSpPr>
            <p:spPr>
              <a:xfrm>
                <a:off x="6486334" y="4558657"/>
                <a:ext cx="629983" cy="207938"/>
              </a:xfrm>
              <a:custGeom>
                <a:avLst/>
                <a:gdLst>
                  <a:gd name="connsiteX0" fmla="*/ 208979 w 629983"/>
                  <a:gd name="connsiteY0" fmla="*/ 203842 h 207938"/>
                  <a:gd name="connsiteX1" fmla="*/ 169450 w 629983"/>
                  <a:gd name="connsiteY1" fmla="*/ 197937 h 207938"/>
                  <a:gd name="connsiteX2" fmla="*/ 115253 w 629983"/>
                  <a:gd name="connsiteY2" fmla="*/ 151360 h 207938"/>
                  <a:gd name="connsiteX3" fmla="*/ 286 w 629983"/>
                  <a:gd name="connsiteY3" fmla="*/ 97353 h 207938"/>
                  <a:gd name="connsiteX4" fmla="*/ 286 w 629983"/>
                  <a:gd name="connsiteY4" fmla="*/ 102496 h 207938"/>
                  <a:gd name="connsiteX5" fmla="*/ 109252 w 629983"/>
                  <a:gd name="connsiteY5" fmla="*/ 153265 h 207938"/>
                  <a:gd name="connsiteX6" fmla="*/ 158687 w 629983"/>
                  <a:gd name="connsiteY6" fmla="*/ 195460 h 207938"/>
                  <a:gd name="connsiteX7" fmla="*/ 6287 w 629983"/>
                  <a:gd name="connsiteY7" fmla="*/ 122690 h 207938"/>
                  <a:gd name="connsiteX8" fmla="*/ 0 w 629983"/>
                  <a:gd name="connsiteY8" fmla="*/ 116403 h 207938"/>
                  <a:gd name="connsiteX9" fmla="*/ 0 w 629983"/>
                  <a:gd name="connsiteY9" fmla="*/ 124499 h 207938"/>
                  <a:gd name="connsiteX10" fmla="*/ 163068 w 629983"/>
                  <a:gd name="connsiteY10" fmla="*/ 200699 h 207938"/>
                  <a:gd name="connsiteX11" fmla="*/ 168212 w 629983"/>
                  <a:gd name="connsiteY11" fmla="*/ 207938 h 207938"/>
                  <a:gd name="connsiteX12" fmla="*/ 176213 w 629983"/>
                  <a:gd name="connsiteY12" fmla="*/ 207081 h 207938"/>
                  <a:gd name="connsiteX13" fmla="*/ 173450 w 629983"/>
                  <a:gd name="connsiteY13" fmla="*/ 202985 h 207938"/>
                  <a:gd name="connsiteX14" fmla="*/ 188595 w 629983"/>
                  <a:gd name="connsiteY14" fmla="*/ 205652 h 207938"/>
                  <a:gd name="connsiteX15" fmla="*/ 331660 w 629983"/>
                  <a:gd name="connsiteY15" fmla="*/ 166314 h 207938"/>
                  <a:gd name="connsiteX16" fmla="*/ 322135 w 629983"/>
                  <a:gd name="connsiteY16" fmla="*/ 77541 h 207938"/>
                  <a:gd name="connsiteX17" fmla="*/ 226218 w 629983"/>
                  <a:gd name="connsiteY17" fmla="*/ 1341 h 207938"/>
                  <a:gd name="connsiteX18" fmla="*/ 185738 w 629983"/>
                  <a:gd name="connsiteY18" fmla="*/ 28964 h 207938"/>
                  <a:gd name="connsiteX19" fmla="*/ 321564 w 629983"/>
                  <a:gd name="connsiteY19" fmla="*/ 166028 h 207938"/>
                  <a:gd name="connsiteX20" fmla="*/ 288226 w 629983"/>
                  <a:gd name="connsiteY20" fmla="*/ 194603 h 207938"/>
                  <a:gd name="connsiteX21" fmla="*/ 308515 w 629983"/>
                  <a:gd name="connsiteY21" fmla="*/ 192317 h 207938"/>
                  <a:gd name="connsiteX22" fmla="*/ 329946 w 629983"/>
                  <a:gd name="connsiteY22" fmla="*/ 169838 h 207938"/>
                  <a:gd name="connsiteX23" fmla="*/ 367093 w 629983"/>
                  <a:gd name="connsiteY23" fmla="*/ 185840 h 207938"/>
                  <a:gd name="connsiteX24" fmla="*/ 376618 w 629983"/>
                  <a:gd name="connsiteY24" fmla="*/ 184792 h 207938"/>
                  <a:gd name="connsiteX25" fmla="*/ 331660 w 629983"/>
                  <a:gd name="connsiteY25" fmla="*/ 166695 h 207938"/>
                  <a:gd name="connsiteX26" fmla="*/ 323183 w 629983"/>
                  <a:gd name="connsiteY26" fmla="*/ 162218 h 207938"/>
                  <a:gd name="connsiteX27" fmla="*/ 194500 w 629983"/>
                  <a:gd name="connsiteY27" fmla="*/ 31535 h 207938"/>
                  <a:gd name="connsiteX28" fmla="*/ 226885 w 629983"/>
                  <a:gd name="connsiteY28" fmla="*/ 6389 h 207938"/>
                  <a:gd name="connsiteX29" fmla="*/ 313182 w 629983"/>
                  <a:gd name="connsiteY29" fmla="*/ 76684 h 207938"/>
                  <a:gd name="connsiteX30" fmla="*/ 323183 w 629983"/>
                  <a:gd name="connsiteY30" fmla="*/ 162599 h 207938"/>
                  <a:gd name="connsiteX31" fmla="*/ 629983 w 629983"/>
                  <a:gd name="connsiteY31" fmla="*/ 121070 h 207938"/>
                  <a:gd name="connsiteX32" fmla="*/ 621697 w 629983"/>
                  <a:gd name="connsiteY32" fmla="*/ 115355 h 207938"/>
                  <a:gd name="connsiteX33" fmla="*/ 619125 w 629983"/>
                  <a:gd name="connsiteY33" fmla="*/ 158218 h 207938"/>
                  <a:gd name="connsiteX34" fmla="*/ 627697 w 629983"/>
                  <a:gd name="connsiteY34" fmla="*/ 157265 h 207938"/>
                  <a:gd name="connsiteX35" fmla="*/ 629983 w 629983"/>
                  <a:gd name="connsiteY35" fmla="*/ 121451 h 20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9983" h="207938">
                    <a:moveTo>
                      <a:pt x="208979" y="203842"/>
                    </a:moveTo>
                    <a:cubicBezTo>
                      <a:pt x="195699" y="202642"/>
                      <a:pt x="182500" y="200670"/>
                      <a:pt x="169450" y="197937"/>
                    </a:cubicBezTo>
                    <a:cubicBezTo>
                      <a:pt x="153598" y="180007"/>
                      <a:pt x="135362" y="164336"/>
                      <a:pt x="115253" y="151360"/>
                    </a:cubicBezTo>
                    <a:cubicBezTo>
                      <a:pt x="76581" y="124880"/>
                      <a:pt x="25241" y="99258"/>
                      <a:pt x="286" y="97353"/>
                    </a:cubicBezTo>
                    <a:lnTo>
                      <a:pt x="286" y="102496"/>
                    </a:lnTo>
                    <a:cubicBezTo>
                      <a:pt x="15049" y="101163"/>
                      <a:pt x="64008" y="122118"/>
                      <a:pt x="109252" y="153265"/>
                    </a:cubicBezTo>
                    <a:cubicBezTo>
                      <a:pt x="127342" y="165324"/>
                      <a:pt x="143937" y="179488"/>
                      <a:pt x="158687" y="195460"/>
                    </a:cubicBezTo>
                    <a:cubicBezTo>
                      <a:pt x="90106" y="178982"/>
                      <a:pt x="30099" y="144216"/>
                      <a:pt x="6287" y="122690"/>
                    </a:cubicBezTo>
                    <a:cubicBezTo>
                      <a:pt x="3810" y="120403"/>
                      <a:pt x="1714" y="118308"/>
                      <a:pt x="0" y="116403"/>
                    </a:cubicBezTo>
                    <a:lnTo>
                      <a:pt x="0" y="124499"/>
                    </a:lnTo>
                    <a:cubicBezTo>
                      <a:pt x="26003" y="147550"/>
                      <a:pt x="90297" y="184316"/>
                      <a:pt x="163068" y="200699"/>
                    </a:cubicBezTo>
                    <a:cubicBezTo>
                      <a:pt x="164908" y="203021"/>
                      <a:pt x="166625" y="205437"/>
                      <a:pt x="168212" y="207938"/>
                    </a:cubicBezTo>
                    <a:lnTo>
                      <a:pt x="176213" y="207081"/>
                    </a:lnTo>
                    <a:cubicBezTo>
                      <a:pt x="175355" y="205748"/>
                      <a:pt x="174498" y="204414"/>
                      <a:pt x="173450" y="202985"/>
                    </a:cubicBezTo>
                    <a:cubicBezTo>
                      <a:pt x="178498" y="204033"/>
                      <a:pt x="182975" y="204890"/>
                      <a:pt x="188595" y="205652"/>
                    </a:cubicBezTo>
                    <a:close/>
                    <a:moveTo>
                      <a:pt x="331660" y="166314"/>
                    </a:moveTo>
                    <a:cubicBezTo>
                      <a:pt x="343567" y="141358"/>
                      <a:pt x="338995" y="109164"/>
                      <a:pt x="322135" y="77541"/>
                    </a:cubicBezTo>
                    <a:cubicBezTo>
                      <a:pt x="302302" y="39782"/>
                      <a:pt x="267484" y="12122"/>
                      <a:pt x="226218" y="1341"/>
                    </a:cubicBezTo>
                    <a:cubicBezTo>
                      <a:pt x="201168" y="-3993"/>
                      <a:pt x="185261" y="6865"/>
                      <a:pt x="185738" y="28964"/>
                    </a:cubicBezTo>
                    <a:cubicBezTo>
                      <a:pt x="186309" y="61444"/>
                      <a:pt x="224504" y="118022"/>
                      <a:pt x="321564" y="166028"/>
                    </a:cubicBezTo>
                    <a:cubicBezTo>
                      <a:pt x="313996" y="179044"/>
                      <a:pt x="302246" y="189115"/>
                      <a:pt x="288226" y="194603"/>
                    </a:cubicBezTo>
                    <a:lnTo>
                      <a:pt x="308515" y="192317"/>
                    </a:lnTo>
                    <a:cubicBezTo>
                      <a:pt x="317371" y="186667"/>
                      <a:pt x="324725" y="178954"/>
                      <a:pt x="329946" y="169838"/>
                    </a:cubicBezTo>
                    <a:cubicBezTo>
                      <a:pt x="341566" y="175299"/>
                      <a:pt x="353949" y="180633"/>
                      <a:pt x="367093" y="185840"/>
                    </a:cubicBezTo>
                    <a:lnTo>
                      <a:pt x="376618" y="184792"/>
                    </a:lnTo>
                    <a:cubicBezTo>
                      <a:pt x="360299" y="179268"/>
                      <a:pt x="345313" y="173235"/>
                      <a:pt x="331660" y="166695"/>
                    </a:cubicBezTo>
                    <a:close/>
                    <a:moveTo>
                      <a:pt x="323183" y="162218"/>
                    </a:moveTo>
                    <a:cubicBezTo>
                      <a:pt x="231267" y="116212"/>
                      <a:pt x="194977" y="62491"/>
                      <a:pt x="194500" y="31535"/>
                    </a:cubicBezTo>
                    <a:cubicBezTo>
                      <a:pt x="194500" y="12485"/>
                      <a:pt x="207073" y="2103"/>
                      <a:pt x="226885" y="6389"/>
                    </a:cubicBezTo>
                    <a:cubicBezTo>
                      <a:pt x="260128" y="13438"/>
                      <a:pt x="293560" y="40393"/>
                      <a:pt x="313182" y="76684"/>
                    </a:cubicBezTo>
                    <a:cubicBezTo>
                      <a:pt x="329565" y="107164"/>
                      <a:pt x="334232" y="138406"/>
                      <a:pt x="323183" y="162599"/>
                    </a:cubicBezTo>
                    <a:close/>
                    <a:moveTo>
                      <a:pt x="629983" y="121070"/>
                    </a:moveTo>
                    <a:lnTo>
                      <a:pt x="621697" y="115355"/>
                    </a:lnTo>
                    <a:cubicBezTo>
                      <a:pt x="618298" y="129376"/>
                      <a:pt x="617427" y="143891"/>
                      <a:pt x="619125" y="158218"/>
                    </a:cubicBezTo>
                    <a:lnTo>
                      <a:pt x="627697" y="157265"/>
                    </a:lnTo>
                    <a:cubicBezTo>
                      <a:pt x="626586" y="145281"/>
                      <a:pt x="627358" y="133197"/>
                      <a:pt x="629983" y="121451"/>
                    </a:cubicBezTo>
                    <a:close/>
                  </a:path>
                </a:pathLst>
              </a:custGeom>
              <a:solidFill>
                <a:srgbClr val="455A64"/>
              </a:solidFill>
              <a:ln w="9525" cap="flat">
                <a:noFill/>
                <a:prstDash val="solid"/>
                <a:miter/>
              </a:ln>
            </p:spPr>
            <p:txBody>
              <a:bodyPr rtlCol="0" anchor="ctr"/>
              <a:lstStyle/>
              <a:p>
                <a:endParaRPr lang="zh-CN" altLang="en-US"/>
              </a:p>
            </p:txBody>
          </p:sp>
          <p:sp>
            <p:nvSpPr>
              <p:cNvPr id="103" name="任意多边形: 形状 102"/>
              <p:cNvSpPr/>
              <p:nvPr/>
            </p:nvSpPr>
            <p:spPr>
              <a:xfrm>
                <a:off x="6486620" y="4711922"/>
                <a:ext cx="666940" cy="232791"/>
              </a:xfrm>
              <a:custGeom>
                <a:avLst/>
                <a:gdLst>
                  <a:gd name="connsiteX0" fmla="*/ 666940 w 666940"/>
                  <a:gd name="connsiteY0" fmla="*/ 0 h 232791"/>
                  <a:gd name="connsiteX1" fmla="*/ 666940 w 666940"/>
                  <a:gd name="connsiteY1" fmla="*/ 158591 h 232791"/>
                  <a:gd name="connsiteX2" fmla="*/ 0 w 666940"/>
                  <a:gd name="connsiteY2" fmla="*/ 232791 h 232791"/>
                  <a:gd name="connsiteX3" fmla="*/ 0 w 666940"/>
                  <a:gd name="connsiteY3" fmla="*/ 74104 h 232791"/>
                  <a:gd name="connsiteX4" fmla="*/ 666940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0" y="0"/>
                    </a:moveTo>
                    <a:lnTo>
                      <a:pt x="666940" y="158591"/>
                    </a:lnTo>
                    <a:lnTo>
                      <a:pt x="0" y="232791"/>
                    </a:lnTo>
                    <a:lnTo>
                      <a:pt x="0" y="74104"/>
                    </a:lnTo>
                    <a:lnTo>
                      <a:pt x="666940" y="0"/>
                    </a:lnTo>
                    <a:close/>
                  </a:path>
                </a:pathLst>
              </a:custGeom>
              <a:solidFill>
                <a:srgbClr val="263238"/>
              </a:solidFill>
              <a:ln w="9525" cap="flat">
                <a:noFill/>
                <a:prstDash val="solid"/>
                <a:miter/>
              </a:ln>
            </p:spPr>
            <p:txBody>
              <a:bodyPr rtlCol="0" anchor="ctr"/>
              <a:lstStyle/>
              <a:p>
                <a:endParaRPr lang="zh-CN" altLang="en-US"/>
              </a:p>
            </p:txBody>
          </p:sp>
          <p:sp>
            <p:nvSpPr>
              <p:cNvPr id="104" name="任意多边形: 形状 103"/>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C53F3F"/>
              </a:solidFill>
              <a:ln w="9525" cap="flat">
                <a:noFill/>
                <a:prstDash val="solid"/>
                <a:miter/>
              </a:ln>
            </p:spPr>
            <p:txBody>
              <a:bodyPr rtlCol="0" anchor="ctr"/>
              <a:lstStyle/>
              <a:p>
                <a:endParaRPr lang="zh-CN" altLang="en-US"/>
              </a:p>
            </p:txBody>
          </p:sp>
          <p:sp>
            <p:nvSpPr>
              <p:cNvPr id="105" name="任意多边形: 形状 104"/>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000000"/>
              </a:solidFill>
              <a:ln w="9525" cap="flat">
                <a:noFill/>
                <a:prstDash val="solid"/>
                <a:miter/>
              </a:ln>
            </p:spPr>
            <p:txBody>
              <a:bodyPr rtlCol="0" anchor="ctr"/>
              <a:lstStyle/>
              <a:p>
                <a:endParaRPr lang="zh-CN" altLang="en-US"/>
              </a:p>
            </p:txBody>
          </p:sp>
          <p:sp>
            <p:nvSpPr>
              <p:cNvPr id="106" name="任意多边形: 形状 105"/>
              <p:cNvSpPr/>
              <p:nvPr/>
            </p:nvSpPr>
            <p:spPr>
              <a:xfrm>
                <a:off x="6486525" y="4711922"/>
                <a:ext cx="701314" cy="313958"/>
              </a:xfrm>
              <a:custGeom>
                <a:avLst/>
                <a:gdLst>
                  <a:gd name="connsiteX0" fmla="*/ 666750 w 701314"/>
                  <a:gd name="connsiteY0" fmla="*/ 0 h 313958"/>
                  <a:gd name="connsiteX1" fmla="*/ 216598 w 701314"/>
                  <a:gd name="connsiteY1" fmla="*/ 302228 h 313958"/>
                  <a:gd name="connsiteX2" fmla="*/ 0 w 701314"/>
                  <a:gd name="connsiteY2" fmla="*/ 313944 h 313958"/>
                  <a:gd name="connsiteX3" fmla="*/ 0 w 701314"/>
                  <a:gd name="connsiteY3" fmla="*/ 74104 h 313958"/>
                </a:gdLst>
                <a:ahLst/>
                <a:cxnLst>
                  <a:cxn ang="0">
                    <a:pos x="connsiteX0" y="connsiteY0"/>
                  </a:cxn>
                  <a:cxn ang="0">
                    <a:pos x="connsiteX1" y="connsiteY1"/>
                  </a:cxn>
                  <a:cxn ang="0">
                    <a:pos x="connsiteX2" y="connsiteY2"/>
                  </a:cxn>
                  <a:cxn ang="0">
                    <a:pos x="connsiteX3" y="connsiteY3"/>
                  </a:cxn>
                </a:cxnLst>
                <a:rect l="l" t="t" r="r" b="b"/>
                <a:pathLst>
                  <a:path w="701314" h="313958">
                    <a:moveTo>
                      <a:pt x="666750" y="0"/>
                    </a:moveTo>
                    <a:cubicBezTo>
                      <a:pt x="786574" y="126016"/>
                      <a:pt x="584835" y="261366"/>
                      <a:pt x="216598" y="302228"/>
                    </a:cubicBezTo>
                    <a:cubicBezTo>
                      <a:pt x="144685" y="310310"/>
                      <a:pt x="72365" y="314222"/>
                      <a:pt x="0" y="313944"/>
                    </a:cubicBezTo>
                    <a:lnTo>
                      <a:pt x="0" y="74104"/>
                    </a:lnTo>
                    <a:close/>
                  </a:path>
                </a:pathLst>
              </a:custGeom>
              <a:solidFill>
                <a:srgbClr val="C53F3F"/>
              </a:solidFill>
              <a:ln w="9525" cap="flat">
                <a:noFill/>
                <a:prstDash val="solid"/>
                <a:miter/>
              </a:ln>
            </p:spPr>
            <p:txBody>
              <a:bodyPr rtlCol="0" anchor="ctr"/>
              <a:lstStyle/>
              <a:p>
                <a:endParaRPr lang="zh-CN" altLang="en-US"/>
              </a:p>
            </p:txBody>
          </p:sp>
          <p:sp>
            <p:nvSpPr>
              <p:cNvPr id="107" name="任意多边形: 形状 106"/>
              <p:cNvSpPr/>
              <p:nvPr/>
            </p:nvSpPr>
            <p:spPr>
              <a:xfrm>
                <a:off x="6486810" y="4727448"/>
                <a:ext cx="701040" cy="287283"/>
              </a:xfrm>
              <a:custGeom>
                <a:avLst/>
                <a:gdLst>
                  <a:gd name="connsiteX0" fmla="*/ 552164 w 701040"/>
                  <a:gd name="connsiteY0" fmla="*/ 28384 h 287283"/>
                  <a:gd name="connsiteX1" fmla="*/ 701040 w 701040"/>
                  <a:gd name="connsiteY1" fmla="*/ 54768 h 287283"/>
                  <a:gd name="connsiteX2" fmla="*/ 701040 w 701040"/>
                  <a:gd name="connsiteY2" fmla="*/ 49244 h 287283"/>
                  <a:gd name="connsiteX3" fmla="*/ 546735 w 701040"/>
                  <a:gd name="connsiteY3" fmla="*/ 24003 h 287283"/>
                  <a:gd name="connsiteX4" fmla="*/ 527685 w 701040"/>
                  <a:gd name="connsiteY4" fmla="*/ 0 h 287283"/>
                  <a:gd name="connsiteX5" fmla="*/ 518827 w 701040"/>
                  <a:gd name="connsiteY5" fmla="*/ 953 h 287283"/>
                  <a:gd name="connsiteX6" fmla="*/ 536448 w 701040"/>
                  <a:gd name="connsiteY6" fmla="*/ 24384 h 287283"/>
                  <a:gd name="connsiteX7" fmla="*/ 469106 w 701040"/>
                  <a:gd name="connsiteY7" fmla="*/ 34385 h 287283"/>
                  <a:gd name="connsiteX8" fmla="*/ 392906 w 701040"/>
                  <a:gd name="connsiteY8" fmla="*/ 94107 h 287283"/>
                  <a:gd name="connsiteX9" fmla="*/ 300990 w 701040"/>
                  <a:gd name="connsiteY9" fmla="*/ 82677 h 287283"/>
                  <a:gd name="connsiteX10" fmla="*/ 77534 w 701040"/>
                  <a:gd name="connsiteY10" fmla="*/ 113729 h 287283"/>
                  <a:gd name="connsiteX11" fmla="*/ 5715 w 701040"/>
                  <a:gd name="connsiteY11" fmla="*/ 57912 h 287283"/>
                  <a:gd name="connsiteX12" fmla="*/ 0 w 701040"/>
                  <a:gd name="connsiteY12" fmla="*/ 58579 h 287283"/>
                  <a:gd name="connsiteX13" fmla="*/ 0 w 701040"/>
                  <a:gd name="connsiteY13" fmla="*/ 60960 h 287283"/>
                  <a:gd name="connsiteX14" fmla="*/ 70866 w 701040"/>
                  <a:gd name="connsiteY14" fmla="*/ 116586 h 287283"/>
                  <a:gd name="connsiteX15" fmla="*/ 0 w 701040"/>
                  <a:gd name="connsiteY15" fmla="*/ 162211 h 287283"/>
                  <a:gd name="connsiteX16" fmla="*/ 0 w 701040"/>
                  <a:gd name="connsiteY16" fmla="*/ 173641 h 287283"/>
                  <a:gd name="connsiteX17" fmla="*/ 74771 w 701040"/>
                  <a:gd name="connsiteY17" fmla="*/ 121348 h 287283"/>
                  <a:gd name="connsiteX18" fmla="*/ 108776 w 701040"/>
                  <a:gd name="connsiteY18" fmla="*/ 243840 h 287283"/>
                  <a:gd name="connsiteX19" fmla="*/ 29528 w 701040"/>
                  <a:gd name="connsiteY19" fmla="*/ 281940 h 287283"/>
                  <a:gd name="connsiteX20" fmla="*/ 0 w 701040"/>
                  <a:gd name="connsiteY20" fmla="*/ 272415 h 287283"/>
                  <a:gd name="connsiteX21" fmla="*/ 0 w 701040"/>
                  <a:gd name="connsiteY21" fmla="*/ 278321 h 287283"/>
                  <a:gd name="connsiteX22" fmla="*/ 28004 w 701040"/>
                  <a:gd name="connsiteY22" fmla="*/ 285845 h 287283"/>
                  <a:gd name="connsiteX23" fmla="*/ 35528 w 701040"/>
                  <a:gd name="connsiteY23" fmla="*/ 286703 h 287283"/>
                  <a:gd name="connsiteX24" fmla="*/ 118205 w 701040"/>
                  <a:gd name="connsiteY24" fmla="*/ 244888 h 287283"/>
                  <a:gd name="connsiteX25" fmla="*/ 81534 w 701040"/>
                  <a:gd name="connsiteY25" fmla="*/ 118110 h 287283"/>
                  <a:gd name="connsiteX26" fmla="*/ 301276 w 701040"/>
                  <a:gd name="connsiteY26" fmla="*/ 86773 h 287283"/>
                  <a:gd name="connsiteX27" fmla="*/ 391859 w 701040"/>
                  <a:gd name="connsiteY27" fmla="*/ 98107 h 287283"/>
                  <a:gd name="connsiteX28" fmla="*/ 422815 w 701040"/>
                  <a:gd name="connsiteY28" fmla="*/ 181832 h 287283"/>
                  <a:gd name="connsiteX29" fmla="*/ 496824 w 701040"/>
                  <a:gd name="connsiteY29" fmla="*/ 227743 h 287283"/>
                  <a:gd name="connsiteX30" fmla="*/ 504444 w 701040"/>
                  <a:gd name="connsiteY30" fmla="*/ 225076 h 287283"/>
                  <a:gd name="connsiteX31" fmla="*/ 431482 w 701040"/>
                  <a:gd name="connsiteY31" fmla="*/ 180689 h 287283"/>
                  <a:gd name="connsiteX32" fmla="*/ 401098 w 701040"/>
                  <a:gd name="connsiteY32" fmla="*/ 100108 h 287283"/>
                  <a:gd name="connsiteX33" fmla="*/ 557498 w 701040"/>
                  <a:gd name="connsiteY33" fmla="*/ 195834 h 287283"/>
                  <a:gd name="connsiteX34" fmla="*/ 558641 w 701040"/>
                  <a:gd name="connsiteY34" fmla="*/ 203359 h 287283"/>
                  <a:gd name="connsiteX35" fmla="*/ 567690 w 701040"/>
                  <a:gd name="connsiteY35" fmla="*/ 199263 h 287283"/>
                  <a:gd name="connsiteX36" fmla="*/ 566833 w 701040"/>
                  <a:gd name="connsiteY36" fmla="*/ 195929 h 287283"/>
                  <a:gd name="connsiteX37" fmla="*/ 402050 w 701040"/>
                  <a:gd name="connsiteY37" fmla="*/ 95726 h 287283"/>
                  <a:gd name="connsiteX38" fmla="*/ 474440 w 701040"/>
                  <a:gd name="connsiteY38" fmla="*/ 38005 h 287283"/>
                  <a:gd name="connsiteX39" fmla="*/ 541591 w 701040"/>
                  <a:gd name="connsiteY39" fmla="*/ 28480 h 287283"/>
                  <a:gd name="connsiteX40" fmla="*/ 605504 w 701040"/>
                  <a:gd name="connsiteY40" fmla="*/ 60484 h 287283"/>
                  <a:gd name="connsiteX41" fmla="*/ 697420 w 701040"/>
                  <a:gd name="connsiteY41" fmla="*/ 84296 h 287283"/>
                  <a:gd name="connsiteX42" fmla="*/ 698563 w 701040"/>
                  <a:gd name="connsiteY42" fmla="*/ 80105 h 287283"/>
                  <a:gd name="connsiteX43" fmla="*/ 610743 w 701040"/>
                  <a:gd name="connsiteY43" fmla="*/ 57245 h 287283"/>
                  <a:gd name="connsiteX44" fmla="*/ 552164 w 701040"/>
                  <a:gd name="connsiteY44" fmla="*/ 28385 h 28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01040" h="287283">
                    <a:moveTo>
                      <a:pt x="552164" y="28384"/>
                    </a:moveTo>
                    <a:cubicBezTo>
                      <a:pt x="602977" y="28106"/>
                      <a:pt x="653418" y="37046"/>
                      <a:pt x="701040" y="54768"/>
                    </a:cubicBezTo>
                    <a:cubicBezTo>
                      <a:pt x="701040" y="52864"/>
                      <a:pt x="701040" y="51054"/>
                      <a:pt x="701040" y="49244"/>
                    </a:cubicBezTo>
                    <a:cubicBezTo>
                      <a:pt x="651481" y="31855"/>
                      <a:pt x="599252" y="23312"/>
                      <a:pt x="546735" y="24003"/>
                    </a:cubicBezTo>
                    <a:cubicBezTo>
                      <a:pt x="538219" y="17989"/>
                      <a:pt x="531608" y="9659"/>
                      <a:pt x="527685" y="0"/>
                    </a:cubicBezTo>
                    <a:lnTo>
                      <a:pt x="518827" y="953"/>
                    </a:lnTo>
                    <a:cubicBezTo>
                      <a:pt x="522406" y="10251"/>
                      <a:pt x="528508" y="18365"/>
                      <a:pt x="536448" y="24384"/>
                    </a:cubicBezTo>
                    <a:cubicBezTo>
                      <a:pt x="513701" y="25229"/>
                      <a:pt x="491117" y="28583"/>
                      <a:pt x="469106" y="34385"/>
                    </a:cubicBezTo>
                    <a:cubicBezTo>
                      <a:pt x="423958" y="46482"/>
                      <a:pt x="400336" y="68580"/>
                      <a:pt x="392906" y="94107"/>
                    </a:cubicBezTo>
                    <a:cubicBezTo>
                      <a:pt x="362585" y="88076"/>
                      <a:pt x="331865" y="84256"/>
                      <a:pt x="300990" y="82677"/>
                    </a:cubicBezTo>
                    <a:cubicBezTo>
                      <a:pt x="206597" y="77248"/>
                      <a:pt x="132207" y="91154"/>
                      <a:pt x="77534" y="113729"/>
                    </a:cubicBezTo>
                    <a:cubicBezTo>
                      <a:pt x="57147" y="90954"/>
                      <a:pt x="32818" y="72045"/>
                      <a:pt x="5715" y="57912"/>
                    </a:cubicBezTo>
                    <a:lnTo>
                      <a:pt x="0" y="58579"/>
                    </a:lnTo>
                    <a:lnTo>
                      <a:pt x="0" y="60960"/>
                    </a:lnTo>
                    <a:cubicBezTo>
                      <a:pt x="26904" y="74890"/>
                      <a:pt x="50945" y="93761"/>
                      <a:pt x="70866" y="116586"/>
                    </a:cubicBezTo>
                    <a:cubicBezTo>
                      <a:pt x="44778" y="127571"/>
                      <a:pt x="20798" y="143009"/>
                      <a:pt x="0" y="162211"/>
                    </a:cubicBezTo>
                    <a:lnTo>
                      <a:pt x="0" y="173641"/>
                    </a:lnTo>
                    <a:cubicBezTo>
                      <a:pt x="21015" y="151198"/>
                      <a:pt x="46481" y="133388"/>
                      <a:pt x="74771" y="121348"/>
                    </a:cubicBezTo>
                    <a:cubicBezTo>
                      <a:pt x="108490" y="162973"/>
                      <a:pt x="120872" y="210026"/>
                      <a:pt x="108776" y="243840"/>
                    </a:cubicBezTo>
                    <a:cubicBezTo>
                      <a:pt x="102489" y="261271"/>
                      <a:pt x="84011" y="289465"/>
                      <a:pt x="29528" y="281940"/>
                    </a:cubicBezTo>
                    <a:cubicBezTo>
                      <a:pt x="19193" y="280565"/>
                      <a:pt x="9190" y="277338"/>
                      <a:pt x="0" y="272415"/>
                    </a:cubicBezTo>
                    <a:lnTo>
                      <a:pt x="0" y="278321"/>
                    </a:lnTo>
                    <a:cubicBezTo>
                      <a:pt x="8955" y="282072"/>
                      <a:pt x="18374" y="284602"/>
                      <a:pt x="28004" y="285845"/>
                    </a:cubicBezTo>
                    <a:lnTo>
                      <a:pt x="35528" y="286703"/>
                    </a:lnTo>
                    <a:cubicBezTo>
                      <a:pt x="77438" y="290513"/>
                      <a:pt x="107252" y="275463"/>
                      <a:pt x="118205" y="244888"/>
                    </a:cubicBezTo>
                    <a:cubicBezTo>
                      <a:pt x="130588" y="209931"/>
                      <a:pt x="117253" y="161068"/>
                      <a:pt x="81534" y="118110"/>
                    </a:cubicBezTo>
                    <a:cubicBezTo>
                      <a:pt x="134874" y="95440"/>
                      <a:pt x="208217" y="81439"/>
                      <a:pt x="301276" y="86773"/>
                    </a:cubicBezTo>
                    <a:cubicBezTo>
                      <a:pt x="331704" y="88358"/>
                      <a:pt x="361978" y="92146"/>
                      <a:pt x="391859" y="98107"/>
                    </a:cubicBezTo>
                    <a:cubicBezTo>
                      <a:pt x="386429" y="125254"/>
                      <a:pt x="398621" y="155257"/>
                      <a:pt x="422815" y="181832"/>
                    </a:cubicBezTo>
                    <a:cubicBezTo>
                      <a:pt x="442810" y="203630"/>
                      <a:pt x="468412" y="219512"/>
                      <a:pt x="496824" y="227743"/>
                    </a:cubicBezTo>
                    <a:lnTo>
                      <a:pt x="504444" y="225076"/>
                    </a:lnTo>
                    <a:cubicBezTo>
                      <a:pt x="476337" y="217661"/>
                      <a:pt x="450989" y="202241"/>
                      <a:pt x="431482" y="180689"/>
                    </a:cubicBezTo>
                    <a:cubicBezTo>
                      <a:pt x="408146" y="155448"/>
                      <a:pt x="396145" y="126206"/>
                      <a:pt x="401098" y="100108"/>
                    </a:cubicBezTo>
                    <a:cubicBezTo>
                      <a:pt x="501301" y="122491"/>
                      <a:pt x="549497" y="165925"/>
                      <a:pt x="557498" y="195834"/>
                    </a:cubicBezTo>
                    <a:cubicBezTo>
                      <a:pt x="558236" y="198275"/>
                      <a:pt x="558621" y="200809"/>
                      <a:pt x="558641" y="203359"/>
                    </a:cubicBezTo>
                    <a:lnTo>
                      <a:pt x="567690" y="199263"/>
                    </a:lnTo>
                    <a:cubicBezTo>
                      <a:pt x="567690" y="198215"/>
                      <a:pt x="567214" y="197072"/>
                      <a:pt x="566833" y="195929"/>
                    </a:cubicBezTo>
                    <a:cubicBezTo>
                      <a:pt x="558451" y="164497"/>
                      <a:pt x="507778" y="118872"/>
                      <a:pt x="402050" y="95726"/>
                    </a:cubicBezTo>
                    <a:cubicBezTo>
                      <a:pt x="408622" y="70961"/>
                      <a:pt x="430625" y="49625"/>
                      <a:pt x="474440" y="38005"/>
                    </a:cubicBezTo>
                    <a:cubicBezTo>
                      <a:pt x="496387" y="32274"/>
                      <a:pt x="518917" y="29078"/>
                      <a:pt x="541591" y="28480"/>
                    </a:cubicBezTo>
                    <a:cubicBezTo>
                      <a:pt x="561348" y="41992"/>
                      <a:pt x="582849" y="52759"/>
                      <a:pt x="605504" y="60484"/>
                    </a:cubicBezTo>
                    <a:cubicBezTo>
                      <a:pt x="635218" y="71639"/>
                      <a:pt x="666028" y="79621"/>
                      <a:pt x="697420" y="84296"/>
                    </a:cubicBezTo>
                    <a:cubicBezTo>
                      <a:pt x="697421" y="82963"/>
                      <a:pt x="698278" y="81534"/>
                      <a:pt x="698563" y="80105"/>
                    </a:cubicBezTo>
                    <a:cubicBezTo>
                      <a:pt x="668553" y="75668"/>
                      <a:pt x="639108" y="68004"/>
                      <a:pt x="610743" y="57245"/>
                    </a:cubicBezTo>
                    <a:cubicBezTo>
                      <a:pt x="590183" y="49882"/>
                      <a:pt x="570530" y="40199"/>
                      <a:pt x="552164" y="28385"/>
                    </a:cubicBezTo>
                    <a:close/>
                  </a:path>
                </a:pathLst>
              </a:custGeom>
              <a:solidFill>
                <a:srgbClr val="000000">
                  <a:alpha val="10000"/>
                </a:srgbClr>
              </a:solidFill>
              <a:ln w="9525" cap="flat">
                <a:noFill/>
                <a:prstDash val="solid"/>
                <a:miter/>
              </a:ln>
            </p:spPr>
            <p:txBody>
              <a:bodyPr rtlCol="0" anchor="ctr"/>
              <a:lstStyle/>
              <a:p>
                <a:endParaRPr lang="zh-CN" altLang="en-US"/>
              </a:p>
            </p:txBody>
          </p:sp>
        </p:grpSp>
        <p:grpSp>
          <p:nvGrpSpPr>
            <p:cNvPr id="8" name="图形 30"/>
            <p:cNvGrpSpPr/>
            <p:nvPr/>
          </p:nvGrpSpPr>
          <p:grpSpPr>
            <a:xfrm>
              <a:off x="6239827" y="2096928"/>
              <a:ext cx="1719900" cy="2095776"/>
              <a:chOff x="6239827" y="2096928"/>
              <a:chExt cx="1719900" cy="2095776"/>
            </a:xfrm>
          </p:grpSpPr>
          <p:sp>
            <p:nvSpPr>
              <p:cNvPr id="76" name="任意多边形: 形状 75"/>
              <p:cNvSpPr/>
              <p:nvPr/>
            </p:nvSpPr>
            <p:spPr>
              <a:xfrm>
                <a:off x="6970490" y="2262854"/>
                <a:ext cx="85915" cy="917352"/>
              </a:xfrm>
              <a:custGeom>
                <a:avLst/>
                <a:gdLst>
                  <a:gd name="connsiteX0" fmla="*/ 0 w 85915"/>
                  <a:gd name="connsiteY0" fmla="*/ 0 h 917352"/>
                  <a:gd name="connsiteX1" fmla="*/ 85915 w 85915"/>
                  <a:gd name="connsiteY1" fmla="*/ 0 h 917352"/>
                  <a:gd name="connsiteX2" fmla="*/ 85915 w 85915"/>
                  <a:gd name="connsiteY2" fmla="*/ 917353 h 917352"/>
                  <a:gd name="connsiteX3" fmla="*/ 0 w 85915"/>
                  <a:gd name="connsiteY3" fmla="*/ 917353 h 917352"/>
                </a:gdLst>
                <a:ahLst/>
                <a:cxnLst>
                  <a:cxn ang="0">
                    <a:pos x="connsiteX0" y="connsiteY0"/>
                  </a:cxn>
                  <a:cxn ang="0">
                    <a:pos x="connsiteX1" y="connsiteY1"/>
                  </a:cxn>
                  <a:cxn ang="0">
                    <a:pos x="connsiteX2" y="connsiteY2"/>
                  </a:cxn>
                  <a:cxn ang="0">
                    <a:pos x="connsiteX3" y="connsiteY3"/>
                  </a:cxn>
                </a:cxnLst>
                <a:rect l="l" t="t" r="r" b="b"/>
                <a:pathLst>
                  <a:path w="85915" h="917352">
                    <a:moveTo>
                      <a:pt x="0" y="0"/>
                    </a:moveTo>
                    <a:lnTo>
                      <a:pt x="85915" y="0"/>
                    </a:lnTo>
                    <a:lnTo>
                      <a:pt x="85915" y="917353"/>
                    </a:lnTo>
                    <a:lnTo>
                      <a:pt x="0" y="917353"/>
                    </a:lnTo>
                    <a:close/>
                  </a:path>
                </a:pathLst>
              </a:custGeom>
              <a:solidFill>
                <a:srgbClr val="000000"/>
              </a:solidFill>
              <a:ln w="9525" cap="flat">
                <a:noFill/>
                <a:prstDash val="solid"/>
                <a:miter/>
              </a:ln>
            </p:spPr>
            <p:txBody>
              <a:bodyPr rtlCol="0" anchor="ctr"/>
              <a:lstStyle/>
              <a:p>
                <a:endParaRPr lang="zh-CN" altLang="en-US"/>
              </a:p>
            </p:txBody>
          </p:sp>
          <p:sp>
            <p:nvSpPr>
              <p:cNvPr id="77" name="任意多边形: 形状 76"/>
              <p:cNvSpPr/>
              <p:nvPr/>
            </p:nvSpPr>
            <p:spPr>
              <a:xfrm>
                <a:off x="6239827" y="2262854"/>
                <a:ext cx="730662" cy="917352"/>
              </a:xfrm>
              <a:custGeom>
                <a:avLst/>
                <a:gdLst>
                  <a:gd name="connsiteX0" fmla="*/ 730663 w 730662"/>
                  <a:gd name="connsiteY0" fmla="*/ 0 h 917352"/>
                  <a:gd name="connsiteX1" fmla="*/ 0 w 730662"/>
                  <a:gd name="connsiteY1" fmla="*/ 378047 h 917352"/>
                  <a:gd name="connsiteX2" fmla="*/ 730663 w 730662"/>
                  <a:gd name="connsiteY2" fmla="*/ 917353 h 917352"/>
                </a:gdLst>
                <a:ahLst/>
                <a:cxnLst>
                  <a:cxn ang="0">
                    <a:pos x="connsiteX0" y="connsiteY0"/>
                  </a:cxn>
                  <a:cxn ang="0">
                    <a:pos x="connsiteX1" y="connsiteY1"/>
                  </a:cxn>
                  <a:cxn ang="0">
                    <a:pos x="connsiteX2" y="connsiteY2"/>
                  </a:cxn>
                </a:cxnLst>
                <a:rect l="l" t="t" r="r" b="b"/>
                <a:pathLst>
                  <a:path w="730662" h="917352">
                    <a:moveTo>
                      <a:pt x="730663" y="0"/>
                    </a:moveTo>
                    <a:cubicBezTo>
                      <a:pt x="431482" y="0"/>
                      <a:pt x="175927" y="132207"/>
                      <a:pt x="0" y="378047"/>
                    </a:cubicBezTo>
                    <a:lnTo>
                      <a:pt x="730663" y="917353"/>
                    </a:ln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6427374" y="2265045"/>
                <a:ext cx="511971" cy="835342"/>
              </a:xfrm>
              <a:custGeom>
                <a:avLst/>
                <a:gdLst>
                  <a:gd name="connsiteX0" fmla="*/ 476536 w 511971"/>
                  <a:gd name="connsiteY0" fmla="*/ 0 h 835342"/>
                  <a:gd name="connsiteX1" fmla="*/ 467582 w 511971"/>
                  <a:gd name="connsiteY1" fmla="*/ 667 h 835342"/>
                  <a:gd name="connsiteX2" fmla="*/ 501396 w 511971"/>
                  <a:gd name="connsiteY2" fmla="*/ 145447 h 835342"/>
                  <a:gd name="connsiteX3" fmla="*/ 418147 w 511971"/>
                  <a:gd name="connsiteY3" fmla="*/ 222313 h 835342"/>
                  <a:gd name="connsiteX4" fmla="*/ 310134 w 511971"/>
                  <a:gd name="connsiteY4" fmla="*/ 238506 h 835342"/>
                  <a:gd name="connsiteX5" fmla="*/ 259842 w 511971"/>
                  <a:gd name="connsiteY5" fmla="*/ 154591 h 835342"/>
                  <a:gd name="connsiteX6" fmla="*/ 176879 w 511971"/>
                  <a:gd name="connsiteY6" fmla="*/ 72866 h 835342"/>
                  <a:gd name="connsiteX7" fmla="*/ 168497 w 511971"/>
                  <a:gd name="connsiteY7" fmla="*/ 76771 h 835342"/>
                  <a:gd name="connsiteX8" fmla="*/ 300609 w 511971"/>
                  <a:gd name="connsiteY8" fmla="*/ 238696 h 835342"/>
                  <a:gd name="connsiteX9" fmla="*/ 7334 w 511971"/>
                  <a:gd name="connsiteY9" fmla="*/ 173450 h 835342"/>
                  <a:gd name="connsiteX10" fmla="*/ 0 w 511971"/>
                  <a:gd name="connsiteY10" fmla="*/ 178975 h 835342"/>
                  <a:gd name="connsiteX11" fmla="*/ 304324 w 511971"/>
                  <a:gd name="connsiteY11" fmla="*/ 247269 h 835342"/>
                  <a:gd name="connsiteX12" fmla="*/ 319278 w 511971"/>
                  <a:gd name="connsiteY12" fmla="*/ 418719 h 835342"/>
                  <a:gd name="connsiteX13" fmla="*/ 288512 w 511971"/>
                  <a:gd name="connsiteY13" fmla="*/ 497491 h 835342"/>
                  <a:gd name="connsiteX14" fmla="*/ 177832 w 511971"/>
                  <a:gd name="connsiteY14" fmla="*/ 482917 h 835342"/>
                  <a:gd name="connsiteX15" fmla="*/ 34290 w 511971"/>
                  <a:gd name="connsiteY15" fmla="*/ 540068 h 835342"/>
                  <a:gd name="connsiteX16" fmla="*/ 40767 w 511971"/>
                  <a:gd name="connsiteY16" fmla="*/ 544830 h 835342"/>
                  <a:gd name="connsiteX17" fmla="*/ 178213 w 511971"/>
                  <a:gd name="connsiteY17" fmla="*/ 491300 h 835342"/>
                  <a:gd name="connsiteX18" fmla="*/ 284988 w 511971"/>
                  <a:gd name="connsiteY18" fmla="*/ 503873 h 835342"/>
                  <a:gd name="connsiteX19" fmla="*/ 139827 w 511971"/>
                  <a:gd name="connsiteY19" fmla="*/ 618173 h 835342"/>
                  <a:gd name="connsiteX20" fmla="*/ 147923 w 511971"/>
                  <a:gd name="connsiteY20" fmla="*/ 624173 h 835342"/>
                  <a:gd name="connsiteX21" fmla="*/ 292989 w 511971"/>
                  <a:gd name="connsiteY21" fmla="*/ 506539 h 835342"/>
                  <a:gd name="connsiteX22" fmla="*/ 456438 w 511971"/>
                  <a:gd name="connsiteY22" fmla="*/ 691610 h 835342"/>
                  <a:gd name="connsiteX23" fmla="*/ 427863 w 511971"/>
                  <a:gd name="connsiteY23" fmla="*/ 830675 h 835342"/>
                  <a:gd name="connsiteX24" fmla="*/ 434245 w 511971"/>
                  <a:gd name="connsiteY24" fmla="*/ 835343 h 835342"/>
                  <a:gd name="connsiteX25" fmla="*/ 358981 w 511971"/>
                  <a:gd name="connsiteY25" fmla="*/ 529392 h 835342"/>
                  <a:gd name="connsiteX26" fmla="*/ 358045 w 511971"/>
                  <a:gd name="connsiteY26" fmla="*/ 528828 h 835342"/>
                  <a:gd name="connsiteX27" fmla="*/ 296418 w 511971"/>
                  <a:gd name="connsiteY27" fmla="*/ 500253 h 835342"/>
                  <a:gd name="connsiteX28" fmla="*/ 327184 w 511971"/>
                  <a:gd name="connsiteY28" fmla="*/ 420910 h 835342"/>
                  <a:gd name="connsiteX29" fmla="*/ 313563 w 511971"/>
                  <a:gd name="connsiteY29" fmla="*/ 247174 h 835342"/>
                  <a:gd name="connsiteX30" fmla="*/ 421100 w 511971"/>
                  <a:gd name="connsiteY30" fmla="*/ 230505 h 835342"/>
                  <a:gd name="connsiteX31" fmla="*/ 509968 w 511971"/>
                  <a:gd name="connsiteY31" fmla="*/ 147256 h 835342"/>
                  <a:gd name="connsiteX32" fmla="*/ 476536 w 511971"/>
                  <a:gd name="connsiteY32" fmla="*/ 0 h 835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11971" h="835342">
                    <a:moveTo>
                      <a:pt x="476536" y="0"/>
                    </a:moveTo>
                    <a:cubicBezTo>
                      <a:pt x="473488" y="0"/>
                      <a:pt x="470630" y="0"/>
                      <a:pt x="467582" y="667"/>
                    </a:cubicBezTo>
                    <a:cubicBezTo>
                      <a:pt x="493490" y="45339"/>
                      <a:pt x="509588" y="95059"/>
                      <a:pt x="501396" y="145447"/>
                    </a:cubicBezTo>
                    <a:cubicBezTo>
                      <a:pt x="494443" y="188976"/>
                      <a:pt x="452247" y="211264"/>
                      <a:pt x="418147" y="222313"/>
                    </a:cubicBezTo>
                    <a:cubicBezTo>
                      <a:pt x="383073" y="232718"/>
                      <a:pt x="346717" y="238168"/>
                      <a:pt x="310134" y="238506"/>
                    </a:cubicBezTo>
                    <a:cubicBezTo>
                      <a:pt x="297087" y="208468"/>
                      <a:pt x="280181" y="180259"/>
                      <a:pt x="259842" y="154591"/>
                    </a:cubicBezTo>
                    <a:cubicBezTo>
                      <a:pt x="235749" y="123956"/>
                      <a:pt x="207873" y="96496"/>
                      <a:pt x="176879" y="72866"/>
                    </a:cubicBezTo>
                    <a:cubicBezTo>
                      <a:pt x="174117" y="74009"/>
                      <a:pt x="171259" y="75343"/>
                      <a:pt x="168497" y="76771"/>
                    </a:cubicBezTo>
                    <a:cubicBezTo>
                      <a:pt x="225348" y="118886"/>
                      <a:pt x="270763" y="174550"/>
                      <a:pt x="300609" y="238696"/>
                    </a:cubicBezTo>
                    <a:cubicBezTo>
                      <a:pt x="199358" y="239554"/>
                      <a:pt x="83058" y="214408"/>
                      <a:pt x="7334" y="173450"/>
                    </a:cubicBezTo>
                    <a:lnTo>
                      <a:pt x="0" y="178975"/>
                    </a:lnTo>
                    <a:cubicBezTo>
                      <a:pt x="78200" y="222885"/>
                      <a:pt x="198977" y="249174"/>
                      <a:pt x="304324" y="247269"/>
                    </a:cubicBezTo>
                    <a:cubicBezTo>
                      <a:pt x="327731" y="301295"/>
                      <a:pt x="332979" y="361457"/>
                      <a:pt x="319278" y="418719"/>
                    </a:cubicBezTo>
                    <a:cubicBezTo>
                      <a:pt x="312626" y="446245"/>
                      <a:pt x="302276" y="472743"/>
                      <a:pt x="288512" y="497491"/>
                    </a:cubicBezTo>
                    <a:cubicBezTo>
                      <a:pt x="252654" y="486660"/>
                      <a:pt x="215271" y="481738"/>
                      <a:pt x="177832" y="482917"/>
                    </a:cubicBezTo>
                    <a:cubicBezTo>
                      <a:pt x="110490" y="485108"/>
                      <a:pt x="58198" y="506730"/>
                      <a:pt x="34290" y="540068"/>
                    </a:cubicBezTo>
                    <a:lnTo>
                      <a:pt x="40767" y="544830"/>
                    </a:lnTo>
                    <a:cubicBezTo>
                      <a:pt x="63055" y="513779"/>
                      <a:pt x="113252" y="493490"/>
                      <a:pt x="178213" y="491300"/>
                    </a:cubicBezTo>
                    <a:cubicBezTo>
                      <a:pt x="214247" y="489790"/>
                      <a:pt x="250290" y="494035"/>
                      <a:pt x="284988" y="503873"/>
                    </a:cubicBezTo>
                    <a:cubicBezTo>
                      <a:pt x="253389" y="559471"/>
                      <a:pt x="201287" y="600497"/>
                      <a:pt x="139827" y="618173"/>
                    </a:cubicBezTo>
                    <a:lnTo>
                      <a:pt x="147923" y="624173"/>
                    </a:lnTo>
                    <a:cubicBezTo>
                      <a:pt x="209411" y="604711"/>
                      <a:pt x="261244" y="562680"/>
                      <a:pt x="292989" y="506539"/>
                    </a:cubicBezTo>
                    <a:cubicBezTo>
                      <a:pt x="391954" y="538639"/>
                      <a:pt x="446341" y="616553"/>
                      <a:pt x="456438" y="691610"/>
                    </a:cubicBezTo>
                    <a:cubicBezTo>
                      <a:pt x="463082" y="739869"/>
                      <a:pt x="452998" y="788947"/>
                      <a:pt x="427863" y="830675"/>
                    </a:cubicBezTo>
                    <a:lnTo>
                      <a:pt x="434245" y="835343"/>
                    </a:lnTo>
                    <a:cubicBezTo>
                      <a:pt x="497947" y="730073"/>
                      <a:pt x="464251" y="593094"/>
                      <a:pt x="358981" y="529392"/>
                    </a:cubicBezTo>
                    <a:cubicBezTo>
                      <a:pt x="358670" y="529203"/>
                      <a:pt x="358358" y="529015"/>
                      <a:pt x="358045" y="528828"/>
                    </a:cubicBezTo>
                    <a:cubicBezTo>
                      <a:pt x="338689" y="516929"/>
                      <a:pt x="318006" y="507339"/>
                      <a:pt x="296418" y="500253"/>
                    </a:cubicBezTo>
                    <a:cubicBezTo>
                      <a:pt x="310092" y="475261"/>
                      <a:pt x="320436" y="448587"/>
                      <a:pt x="327184" y="420910"/>
                    </a:cubicBezTo>
                    <a:cubicBezTo>
                      <a:pt x="341098" y="363012"/>
                      <a:pt x="336330" y="302196"/>
                      <a:pt x="313563" y="247174"/>
                    </a:cubicBezTo>
                    <a:cubicBezTo>
                      <a:pt x="350000" y="246531"/>
                      <a:pt x="386179" y="240923"/>
                      <a:pt x="421100" y="230505"/>
                    </a:cubicBezTo>
                    <a:cubicBezTo>
                      <a:pt x="473202" y="213741"/>
                      <a:pt x="503872" y="184975"/>
                      <a:pt x="509968" y="147256"/>
                    </a:cubicBezTo>
                    <a:cubicBezTo>
                      <a:pt x="517588" y="96488"/>
                      <a:pt x="502825" y="46387"/>
                      <a:pt x="476536" y="0"/>
                    </a:cubicBezTo>
                    <a:close/>
                  </a:path>
                </a:pathLst>
              </a:custGeom>
              <a:solidFill>
                <a:srgbClr val="37474F"/>
              </a:solidFill>
              <a:ln w="9525" cap="flat">
                <a:noFill/>
                <a:prstDash val="solid"/>
                <a:miter/>
              </a:ln>
            </p:spPr>
            <p:txBody>
              <a:bodyPr rtlCol="0" anchor="ctr"/>
              <a:lstStyle/>
              <a:p>
                <a:endParaRPr lang="zh-CN" altLang="en-US"/>
              </a:p>
            </p:txBody>
          </p:sp>
          <p:sp>
            <p:nvSpPr>
              <p:cNvPr id="79" name="任意多边形: 形状 78"/>
              <p:cNvSpPr/>
              <p:nvPr/>
            </p:nvSpPr>
            <p:spPr>
              <a:xfrm>
                <a:off x="6971347" y="4017359"/>
                <a:ext cx="615886" cy="175260"/>
              </a:xfrm>
              <a:custGeom>
                <a:avLst/>
                <a:gdLst>
                  <a:gd name="connsiteX0" fmla="*/ 0 w 615886"/>
                  <a:gd name="connsiteY0" fmla="*/ 175260 h 175260"/>
                  <a:gd name="connsiteX1" fmla="*/ 85725 w 615886"/>
                  <a:gd name="connsiteY1" fmla="*/ 175260 h 175260"/>
                  <a:gd name="connsiteX2" fmla="*/ 615887 w 615886"/>
                  <a:gd name="connsiteY2" fmla="*/ 0 h 175260"/>
                  <a:gd name="connsiteX3" fmla="*/ 530162 w 615886"/>
                  <a:gd name="connsiteY3" fmla="*/ 0 h 175260"/>
                  <a:gd name="connsiteX4" fmla="*/ 0 w 615886"/>
                  <a:gd name="connsiteY4" fmla="*/ 175260 h 175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886" h="175260">
                    <a:moveTo>
                      <a:pt x="0" y="175260"/>
                    </a:moveTo>
                    <a:lnTo>
                      <a:pt x="85725" y="175260"/>
                    </a:lnTo>
                    <a:cubicBezTo>
                      <a:pt x="276674" y="175244"/>
                      <a:pt x="462551" y="113797"/>
                      <a:pt x="615887" y="0"/>
                    </a:cubicBezTo>
                    <a:lnTo>
                      <a:pt x="530162" y="0"/>
                    </a:lnTo>
                    <a:cubicBezTo>
                      <a:pt x="376826" y="113797"/>
                      <a:pt x="190949" y="175244"/>
                      <a:pt x="0" y="175260"/>
                    </a:cubicBezTo>
                    <a:close/>
                  </a:path>
                </a:pathLst>
              </a:custGeom>
              <a:solidFill>
                <a:srgbClr val="DBDBDB"/>
              </a:solidFill>
              <a:ln w="9525" cap="flat">
                <a:noFill/>
                <a:prstDash val="solid"/>
                <a:miter/>
              </a:ln>
            </p:spPr>
            <p:txBody>
              <a:bodyPr rtlCol="0" anchor="ctr"/>
              <a:lstStyle/>
              <a:p>
                <a:endParaRPr lang="zh-CN" altLang="en-US"/>
              </a:p>
            </p:txBody>
          </p:sp>
          <p:sp>
            <p:nvSpPr>
              <p:cNvPr id="80" name="任意多边形: 形状 79"/>
              <p:cNvSpPr/>
              <p:nvPr/>
            </p:nvSpPr>
            <p:spPr>
              <a:xfrm>
                <a:off x="6239827" y="3275457"/>
                <a:ext cx="1261681" cy="917248"/>
              </a:xfrm>
              <a:custGeom>
                <a:avLst/>
                <a:gdLst>
                  <a:gd name="connsiteX0" fmla="*/ 730663 w 1261681"/>
                  <a:gd name="connsiteY0" fmla="*/ 0 h 917248"/>
                  <a:gd name="connsiteX1" fmla="*/ 0 w 1261681"/>
                  <a:gd name="connsiteY1" fmla="*/ 539020 h 917248"/>
                  <a:gd name="connsiteX2" fmla="*/ 1245745 w 1261681"/>
                  <a:gd name="connsiteY2" fmla="*/ 753423 h 917248"/>
                  <a:gd name="connsiteX3" fmla="*/ 1261681 w 1261681"/>
                  <a:gd name="connsiteY3" fmla="*/ 741902 h 917248"/>
                </a:gdLst>
                <a:ahLst/>
                <a:cxnLst>
                  <a:cxn ang="0">
                    <a:pos x="connsiteX0" y="connsiteY0"/>
                  </a:cxn>
                  <a:cxn ang="0">
                    <a:pos x="connsiteX1" y="connsiteY1"/>
                  </a:cxn>
                  <a:cxn ang="0">
                    <a:pos x="connsiteX2" y="connsiteY2"/>
                  </a:cxn>
                  <a:cxn ang="0">
                    <a:pos x="connsiteX3" y="connsiteY3"/>
                  </a:cxn>
                </a:cxnLst>
                <a:rect l="l" t="t" r="r" b="b"/>
                <a:pathLst>
                  <a:path w="1261681" h="917248">
                    <a:moveTo>
                      <a:pt x="730663" y="0"/>
                    </a:moveTo>
                    <a:lnTo>
                      <a:pt x="0" y="539020"/>
                    </a:lnTo>
                    <a:cubicBezTo>
                      <a:pt x="284797" y="942229"/>
                      <a:pt x="842536" y="1038220"/>
                      <a:pt x="1245745" y="753423"/>
                    </a:cubicBezTo>
                    <a:cubicBezTo>
                      <a:pt x="1251100" y="749641"/>
                      <a:pt x="1256412" y="745801"/>
                      <a:pt x="1261681" y="741902"/>
                    </a:cubicBezTo>
                    <a:close/>
                  </a:path>
                </a:pathLst>
              </a:custGeom>
              <a:solidFill>
                <a:srgbClr val="EBEBEB"/>
              </a:solidFill>
              <a:ln w="9525" cap="flat">
                <a:noFill/>
                <a:prstDash val="solid"/>
                <a:miter/>
              </a:ln>
            </p:spPr>
            <p:txBody>
              <a:bodyPr rtlCol="0" anchor="ctr"/>
              <a:lstStyle/>
              <a:p>
                <a:endParaRPr lang="zh-CN" altLang="en-US"/>
              </a:p>
            </p:txBody>
          </p:sp>
          <p:sp>
            <p:nvSpPr>
              <p:cNvPr id="81" name="任意多边形: 形状 80"/>
              <p:cNvSpPr/>
              <p:nvPr/>
            </p:nvSpPr>
            <p:spPr>
              <a:xfrm>
                <a:off x="6567624" y="3406270"/>
                <a:ext cx="868162" cy="781491"/>
              </a:xfrm>
              <a:custGeom>
                <a:avLst/>
                <a:gdLst>
                  <a:gd name="connsiteX0" fmla="*/ 504974 w 868162"/>
                  <a:gd name="connsiteY0" fmla="*/ 11776 h 781491"/>
                  <a:gd name="connsiteX1" fmla="*/ 497830 w 868162"/>
                  <a:gd name="connsiteY1" fmla="*/ 2251 h 781491"/>
                  <a:gd name="connsiteX2" fmla="*/ 347526 w 868162"/>
                  <a:gd name="connsiteY2" fmla="*/ 33778 h 781491"/>
                  <a:gd name="connsiteX3" fmla="*/ 292947 w 868162"/>
                  <a:gd name="connsiteY3" fmla="*/ 76164 h 781491"/>
                  <a:gd name="connsiteX4" fmla="*/ 235797 w 868162"/>
                  <a:gd name="connsiteY4" fmla="*/ 11204 h 781491"/>
                  <a:gd name="connsiteX5" fmla="*/ 223701 w 868162"/>
                  <a:gd name="connsiteY5" fmla="*/ 1679 h 781491"/>
                  <a:gd name="connsiteX6" fmla="*/ 216652 w 868162"/>
                  <a:gd name="connsiteY6" fmla="*/ 6822 h 781491"/>
                  <a:gd name="connsiteX7" fmla="*/ 230273 w 868162"/>
                  <a:gd name="connsiteY7" fmla="*/ 17967 h 781491"/>
                  <a:gd name="connsiteX8" fmla="*/ 287423 w 868162"/>
                  <a:gd name="connsiteY8" fmla="*/ 82642 h 781491"/>
                  <a:gd name="connsiteX9" fmla="*/ 222462 w 868162"/>
                  <a:gd name="connsiteY9" fmla="*/ 175891 h 781491"/>
                  <a:gd name="connsiteX10" fmla="*/ 234178 w 868162"/>
                  <a:gd name="connsiteY10" fmla="*/ 363248 h 781491"/>
                  <a:gd name="connsiteX11" fmla="*/ 306949 w 868162"/>
                  <a:gd name="connsiteY11" fmla="*/ 338959 h 781491"/>
                  <a:gd name="connsiteX12" fmla="*/ 297424 w 868162"/>
                  <a:gd name="connsiteY12" fmla="*/ 82642 h 781491"/>
                  <a:gd name="connsiteX13" fmla="*/ 504974 w 868162"/>
                  <a:gd name="connsiteY13" fmla="*/ 11776 h 781491"/>
                  <a:gd name="connsiteX14" fmla="*/ 299901 w 868162"/>
                  <a:gd name="connsiteY14" fmla="*/ 333530 h 781491"/>
                  <a:gd name="connsiteX15" fmla="*/ 238179 w 868162"/>
                  <a:gd name="connsiteY15" fmla="*/ 355628 h 781491"/>
                  <a:gd name="connsiteX16" fmla="*/ 229606 w 868162"/>
                  <a:gd name="connsiteY16" fmla="*/ 179035 h 781491"/>
                  <a:gd name="connsiteX17" fmla="*/ 290947 w 868162"/>
                  <a:gd name="connsiteY17" fmla="*/ 88261 h 781491"/>
                  <a:gd name="connsiteX18" fmla="*/ 299901 w 868162"/>
                  <a:gd name="connsiteY18" fmla="*/ 333530 h 781491"/>
                  <a:gd name="connsiteX19" fmla="*/ 685282 w 868162"/>
                  <a:gd name="connsiteY19" fmla="*/ 263807 h 781491"/>
                  <a:gd name="connsiteX20" fmla="*/ 685282 w 868162"/>
                  <a:gd name="connsiteY20" fmla="*/ 263807 h 781491"/>
                  <a:gd name="connsiteX21" fmla="*/ 679472 w 868162"/>
                  <a:gd name="connsiteY21" fmla="*/ 277428 h 781491"/>
                  <a:gd name="connsiteX22" fmla="*/ 664613 w 868162"/>
                  <a:gd name="connsiteY22" fmla="*/ 285333 h 781491"/>
                  <a:gd name="connsiteX23" fmla="*/ 652993 w 868162"/>
                  <a:gd name="connsiteY23" fmla="*/ 231708 h 781491"/>
                  <a:gd name="connsiteX24" fmla="*/ 654612 w 868162"/>
                  <a:gd name="connsiteY24" fmla="*/ 220849 h 781491"/>
                  <a:gd name="connsiteX25" fmla="*/ 648039 w 868162"/>
                  <a:gd name="connsiteY25" fmla="*/ 211324 h 781491"/>
                  <a:gd name="connsiteX26" fmla="*/ 644706 w 868162"/>
                  <a:gd name="connsiteY26" fmla="*/ 230374 h 781491"/>
                  <a:gd name="connsiteX27" fmla="*/ 662898 w 868162"/>
                  <a:gd name="connsiteY27" fmla="*/ 292953 h 781491"/>
                  <a:gd name="connsiteX28" fmla="*/ 691473 w 868162"/>
                  <a:gd name="connsiteY28" fmla="*/ 271522 h 781491"/>
                  <a:gd name="connsiteX29" fmla="*/ 543264 w 868162"/>
                  <a:gd name="connsiteY29" fmla="*/ 207800 h 781491"/>
                  <a:gd name="connsiteX30" fmla="*/ 458397 w 868162"/>
                  <a:gd name="connsiteY30" fmla="*/ 255425 h 781491"/>
                  <a:gd name="connsiteX31" fmla="*/ 431727 w 868162"/>
                  <a:gd name="connsiteY31" fmla="*/ 632234 h 781491"/>
                  <a:gd name="connsiteX32" fmla="*/ 264372 w 868162"/>
                  <a:gd name="connsiteY32" fmla="*/ 685098 h 781491"/>
                  <a:gd name="connsiteX33" fmla="*/ 179219 w 868162"/>
                  <a:gd name="connsiteY33" fmla="*/ 671858 h 781491"/>
                  <a:gd name="connsiteX34" fmla="*/ 169694 w 868162"/>
                  <a:gd name="connsiteY34" fmla="*/ 558605 h 781491"/>
                  <a:gd name="connsiteX35" fmla="*/ 40535 w 868162"/>
                  <a:gd name="connsiteY35" fmla="*/ 422493 h 781491"/>
                  <a:gd name="connsiteX36" fmla="*/ 244 w 868162"/>
                  <a:gd name="connsiteY36" fmla="*/ 487835 h 781491"/>
                  <a:gd name="connsiteX37" fmla="*/ 172170 w 868162"/>
                  <a:gd name="connsiteY37" fmla="*/ 678335 h 781491"/>
                  <a:gd name="connsiteX38" fmla="*/ 154740 w 868162"/>
                  <a:gd name="connsiteY38" fmla="*/ 751296 h 781491"/>
                  <a:gd name="connsiteX39" fmla="*/ 162360 w 868162"/>
                  <a:gd name="connsiteY39" fmla="*/ 753487 h 781491"/>
                  <a:gd name="connsiteX40" fmla="*/ 164360 w 868162"/>
                  <a:gd name="connsiteY40" fmla="*/ 747963 h 781491"/>
                  <a:gd name="connsiteX41" fmla="*/ 178933 w 868162"/>
                  <a:gd name="connsiteY41" fmla="*/ 680431 h 781491"/>
                  <a:gd name="connsiteX42" fmla="*/ 264658 w 868162"/>
                  <a:gd name="connsiteY42" fmla="*/ 693575 h 781491"/>
                  <a:gd name="connsiteX43" fmla="*/ 434108 w 868162"/>
                  <a:gd name="connsiteY43" fmla="*/ 641855 h 781491"/>
                  <a:gd name="connsiteX44" fmla="*/ 474494 w 868162"/>
                  <a:gd name="connsiteY44" fmla="*/ 744534 h 781491"/>
                  <a:gd name="connsiteX45" fmla="*/ 501926 w 868162"/>
                  <a:gd name="connsiteY45" fmla="*/ 781491 h 781491"/>
                  <a:gd name="connsiteX46" fmla="*/ 512403 w 868162"/>
                  <a:gd name="connsiteY46" fmla="*/ 780157 h 781491"/>
                  <a:gd name="connsiteX47" fmla="*/ 481638 w 868162"/>
                  <a:gd name="connsiteY47" fmla="*/ 740343 h 781491"/>
                  <a:gd name="connsiteX48" fmla="*/ 441728 w 868162"/>
                  <a:gd name="connsiteY48" fmla="*/ 636520 h 781491"/>
                  <a:gd name="connsiteX49" fmla="*/ 514023 w 868162"/>
                  <a:gd name="connsiteY49" fmla="*/ 568035 h 781491"/>
                  <a:gd name="connsiteX50" fmla="*/ 614416 w 868162"/>
                  <a:gd name="connsiteY50" fmla="*/ 329910 h 781491"/>
                  <a:gd name="connsiteX51" fmla="*/ 543360 w 868162"/>
                  <a:gd name="connsiteY51" fmla="*/ 207800 h 781491"/>
                  <a:gd name="connsiteX52" fmla="*/ 172552 w 868162"/>
                  <a:gd name="connsiteY52" fmla="*/ 669477 h 781491"/>
                  <a:gd name="connsiteX53" fmla="*/ 8245 w 868162"/>
                  <a:gd name="connsiteY53" fmla="*/ 487168 h 781491"/>
                  <a:gd name="connsiteX54" fmla="*/ 41392 w 868162"/>
                  <a:gd name="connsiteY54" fmla="*/ 430494 h 781491"/>
                  <a:gd name="connsiteX55" fmla="*/ 161407 w 868162"/>
                  <a:gd name="connsiteY55" fmla="*/ 560416 h 781491"/>
                  <a:gd name="connsiteX56" fmla="*/ 172552 w 868162"/>
                  <a:gd name="connsiteY56" fmla="*/ 669477 h 781491"/>
                  <a:gd name="connsiteX57" fmla="*/ 606225 w 868162"/>
                  <a:gd name="connsiteY57" fmla="*/ 329149 h 781491"/>
                  <a:gd name="connsiteX58" fmla="*/ 439442 w 868162"/>
                  <a:gd name="connsiteY58" fmla="*/ 626614 h 781491"/>
                  <a:gd name="connsiteX59" fmla="*/ 465541 w 868162"/>
                  <a:gd name="connsiteY59" fmla="*/ 259711 h 781491"/>
                  <a:gd name="connsiteX60" fmla="*/ 542503 w 868162"/>
                  <a:gd name="connsiteY60" fmla="*/ 216087 h 781491"/>
                  <a:gd name="connsiteX61" fmla="*/ 606225 w 868162"/>
                  <a:gd name="connsiteY61" fmla="*/ 329149 h 781491"/>
                  <a:gd name="connsiteX62" fmla="*/ 862352 w 868162"/>
                  <a:gd name="connsiteY62" fmla="*/ 511267 h 781491"/>
                  <a:gd name="connsiteX63" fmla="*/ 795201 w 868162"/>
                  <a:gd name="connsiteY63" fmla="*/ 640235 h 781491"/>
                  <a:gd name="connsiteX64" fmla="*/ 728526 w 868162"/>
                  <a:gd name="connsiteY64" fmla="*/ 724817 h 781491"/>
                  <a:gd name="connsiteX65" fmla="*/ 747004 w 868162"/>
                  <a:gd name="connsiteY65" fmla="*/ 717387 h 781491"/>
                  <a:gd name="connsiteX66" fmla="*/ 868162 w 868162"/>
                  <a:gd name="connsiteY66" fmla="*/ 519649 h 78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68162" h="781491">
                    <a:moveTo>
                      <a:pt x="504974" y="11776"/>
                    </a:moveTo>
                    <a:lnTo>
                      <a:pt x="497830" y="2251"/>
                    </a:lnTo>
                    <a:cubicBezTo>
                      <a:pt x="445582" y="-5195"/>
                      <a:pt x="392379" y="5965"/>
                      <a:pt x="347526" y="33778"/>
                    </a:cubicBezTo>
                    <a:cubicBezTo>
                      <a:pt x="327802" y="45816"/>
                      <a:pt x="309494" y="60035"/>
                      <a:pt x="292947" y="76164"/>
                    </a:cubicBezTo>
                    <a:cubicBezTo>
                      <a:pt x="276800" y="52120"/>
                      <a:pt x="257588" y="30283"/>
                      <a:pt x="235797" y="11204"/>
                    </a:cubicBezTo>
                    <a:cubicBezTo>
                      <a:pt x="231892" y="7680"/>
                      <a:pt x="227892" y="4346"/>
                      <a:pt x="223701" y="1679"/>
                    </a:cubicBezTo>
                    <a:lnTo>
                      <a:pt x="216652" y="6822"/>
                    </a:lnTo>
                    <a:cubicBezTo>
                      <a:pt x="221224" y="10347"/>
                      <a:pt x="226177" y="14061"/>
                      <a:pt x="230273" y="17967"/>
                    </a:cubicBezTo>
                    <a:cubicBezTo>
                      <a:pt x="252157" y="36844"/>
                      <a:pt x="271382" y="58600"/>
                      <a:pt x="287423" y="82642"/>
                    </a:cubicBezTo>
                    <a:cubicBezTo>
                      <a:pt x="260877" y="110013"/>
                      <a:pt x="238939" y="141505"/>
                      <a:pt x="222462" y="175891"/>
                    </a:cubicBezTo>
                    <a:cubicBezTo>
                      <a:pt x="182553" y="259426"/>
                      <a:pt x="187220" y="334673"/>
                      <a:pt x="234178" y="363248"/>
                    </a:cubicBezTo>
                    <a:cubicBezTo>
                      <a:pt x="257991" y="377631"/>
                      <a:pt x="285137" y="368582"/>
                      <a:pt x="306949" y="338959"/>
                    </a:cubicBezTo>
                    <a:cubicBezTo>
                      <a:pt x="345049" y="287143"/>
                      <a:pt x="359432" y="181130"/>
                      <a:pt x="297424" y="82642"/>
                    </a:cubicBezTo>
                    <a:cubicBezTo>
                      <a:pt x="360575" y="19586"/>
                      <a:pt x="438585" y="631"/>
                      <a:pt x="504974" y="11776"/>
                    </a:cubicBezTo>
                    <a:close/>
                    <a:moveTo>
                      <a:pt x="299901" y="333530"/>
                    </a:moveTo>
                    <a:cubicBezTo>
                      <a:pt x="280851" y="359343"/>
                      <a:pt x="257895" y="367629"/>
                      <a:pt x="238179" y="355628"/>
                    </a:cubicBezTo>
                    <a:cubicBezTo>
                      <a:pt x="195030" y="329434"/>
                      <a:pt x="191602" y="258378"/>
                      <a:pt x="229606" y="179035"/>
                    </a:cubicBezTo>
                    <a:cubicBezTo>
                      <a:pt x="245056" y="145685"/>
                      <a:pt x="265767" y="115036"/>
                      <a:pt x="290947" y="88261"/>
                    </a:cubicBezTo>
                    <a:cubicBezTo>
                      <a:pt x="350002" y="183035"/>
                      <a:pt x="336572" y="283810"/>
                      <a:pt x="299901" y="333530"/>
                    </a:cubicBezTo>
                    <a:close/>
                    <a:moveTo>
                      <a:pt x="685282" y="263807"/>
                    </a:moveTo>
                    <a:lnTo>
                      <a:pt x="685282" y="263807"/>
                    </a:lnTo>
                    <a:cubicBezTo>
                      <a:pt x="683965" y="268587"/>
                      <a:pt x="682011" y="273169"/>
                      <a:pt x="679472" y="277428"/>
                    </a:cubicBezTo>
                    <a:cubicBezTo>
                      <a:pt x="676808" y="283055"/>
                      <a:pt x="670769" y="286269"/>
                      <a:pt x="664613" y="285333"/>
                    </a:cubicBezTo>
                    <a:cubicBezTo>
                      <a:pt x="657564" y="283810"/>
                      <a:pt x="649468" y="263902"/>
                      <a:pt x="652993" y="231708"/>
                    </a:cubicBezTo>
                    <a:cubicBezTo>
                      <a:pt x="652993" y="229041"/>
                      <a:pt x="653850" y="225326"/>
                      <a:pt x="654612" y="220849"/>
                    </a:cubicBezTo>
                    <a:lnTo>
                      <a:pt x="648039" y="211324"/>
                    </a:lnTo>
                    <a:cubicBezTo>
                      <a:pt x="646558" y="217604"/>
                      <a:pt x="645445" y="223965"/>
                      <a:pt x="644706" y="230374"/>
                    </a:cubicBezTo>
                    <a:cubicBezTo>
                      <a:pt x="640991" y="263712"/>
                      <a:pt x="648611" y="290001"/>
                      <a:pt x="662898" y="292953"/>
                    </a:cubicBezTo>
                    <a:cubicBezTo>
                      <a:pt x="675186" y="295430"/>
                      <a:pt x="685282" y="287619"/>
                      <a:pt x="691473" y="271522"/>
                    </a:cubicBezTo>
                    <a:close/>
                    <a:moveTo>
                      <a:pt x="543264" y="207800"/>
                    </a:moveTo>
                    <a:cubicBezTo>
                      <a:pt x="509260" y="204466"/>
                      <a:pt x="480590" y="220468"/>
                      <a:pt x="458397" y="255425"/>
                    </a:cubicBezTo>
                    <a:cubicBezTo>
                      <a:pt x="407533" y="335149"/>
                      <a:pt x="399913" y="500979"/>
                      <a:pt x="431727" y="632234"/>
                    </a:cubicBezTo>
                    <a:cubicBezTo>
                      <a:pt x="383131" y="667499"/>
                      <a:pt x="324408" y="686048"/>
                      <a:pt x="264372" y="685098"/>
                    </a:cubicBezTo>
                    <a:cubicBezTo>
                      <a:pt x="235525" y="684497"/>
                      <a:pt x="206887" y="680045"/>
                      <a:pt x="179219" y="671858"/>
                    </a:cubicBezTo>
                    <a:cubicBezTo>
                      <a:pt x="182272" y="633840"/>
                      <a:pt x="179054" y="595579"/>
                      <a:pt x="169694" y="558605"/>
                    </a:cubicBezTo>
                    <a:cubicBezTo>
                      <a:pt x="146739" y="468976"/>
                      <a:pt x="94827" y="414207"/>
                      <a:pt x="40535" y="422493"/>
                    </a:cubicBezTo>
                    <a:cubicBezTo>
                      <a:pt x="13008" y="426685"/>
                      <a:pt x="-2137" y="451068"/>
                      <a:pt x="244" y="487835"/>
                    </a:cubicBezTo>
                    <a:cubicBezTo>
                      <a:pt x="4340" y="552034"/>
                      <a:pt x="61204" y="642616"/>
                      <a:pt x="172170" y="678335"/>
                    </a:cubicBezTo>
                    <a:cubicBezTo>
                      <a:pt x="169838" y="703357"/>
                      <a:pt x="163969" y="727922"/>
                      <a:pt x="154740" y="751296"/>
                    </a:cubicBezTo>
                    <a:lnTo>
                      <a:pt x="162360" y="753487"/>
                    </a:lnTo>
                    <a:lnTo>
                      <a:pt x="164360" y="747963"/>
                    </a:lnTo>
                    <a:cubicBezTo>
                      <a:pt x="171788" y="726085"/>
                      <a:pt x="176678" y="703425"/>
                      <a:pt x="178933" y="680431"/>
                    </a:cubicBezTo>
                    <a:cubicBezTo>
                      <a:pt x="206801" y="688586"/>
                      <a:pt x="235627" y="693006"/>
                      <a:pt x="264658" y="693575"/>
                    </a:cubicBezTo>
                    <a:cubicBezTo>
                      <a:pt x="325181" y="694631"/>
                      <a:pt x="384490" y="676528"/>
                      <a:pt x="434108" y="641855"/>
                    </a:cubicBezTo>
                    <a:cubicBezTo>
                      <a:pt x="442858" y="677752"/>
                      <a:pt x="456444" y="712294"/>
                      <a:pt x="474494" y="744534"/>
                    </a:cubicBezTo>
                    <a:cubicBezTo>
                      <a:pt x="482075" y="757940"/>
                      <a:pt x="491290" y="770353"/>
                      <a:pt x="501926" y="781491"/>
                    </a:cubicBezTo>
                    <a:lnTo>
                      <a:pt x="512403" y="780157"/>
                    </a:lnTo>
                    <a:cubicBezTo>
                      <a:pt x="500366" y="768363"/>
                      <a:pt x="490014" y="754966"/>
                      <a:pt x="481638" y="740343"/>
                    </a:cubicBezTo>
                    <a:cubicBezTo>
                      <a:pt x="463515" y="707785"/>
                      <a:pt x="450080" y="672833"/>
                      <a:pt x="441728" y="636520"/>
                    </a:cubicBezTo>
                    <a:cubicBezTo>
                      <a:pt x="468676" y="616901"/>
                      <a:pt x="492975" y="593883"/>
                      <a:pt x="514023" y="568035"/>
                    </a:cubicBezTo>
                    <a:cubicBezTo>
                      <a:pt x="571173" y="498408"/>
                      <a:pt x="609273" y="407349"/>
                      <a:pt x="614416" y="329910"/>
                    </a:cubicBezTo>
                    <a:cubicBezTo>
                      <a:pt x="618893" y="258092"/>
                      <a:pt x="592223" y="212562"/>
                      <a:pt x="543360" y="207800"/>
                    </a:cubicBezTo>
                    <a:close/>
                    <a:moveTo>
                      <a:pt x="172552" y="669477"/>
                    </a:moveTo>
                    <a:cubicBezTo>
                      <a:pt x="66538" y="634710"/>
                      <a:pt x="12151" y="548795"/>
                      <a:pt x="8245" y="487168"/>
                    </a:cubicBezTo>
                    <a:cubicBezTo>
                      <a:pt x="6245" y="455164"/>
                      <a:pt x="18627" y="434019"/>
                      <a:pt x="41392" y="430494"/>
                    </a:cubicBezTo>
                    <a:cubicBezTo>
                      <a:pt x="91303" y="422970"/>
                      <a:pt x="139500" y="475167"/>
                      <a:pt x="161407" y="560416"/>
                    </a:cubicBezTo>
                    <a:cubicBezTo>
                      <a:pt x="170881" y="595949"/>
                      <a:pt x="174642" y="632762"/>
                      <a:pt x="172552" y="669477"/>
                    </a:cubicBezTo>
                    <a:close/>
                    <a:moveTo>
                      <a:pt x="606225" y="329149"/>
                    </a:moveTo>
                    <a:cubicBezTo>
                      <a:pt x="600129" y="427542"/>
                      <a:pt x="537645" y="553938"/>
                      <a:pt x="439442" y="626614"/>
                    </a:cubicBezTo>
                    <a:cubicBezTo>
                      <a:pt x="409724" y="498027"/>
                      <a:pt x="417058" y="335530"/>
                      <a:pt x="465541" y="259711"/>
                    </a:cubicBezTo>
                    <a:cubicBezTo>
                      <a:pt x="485924" y="227802"/>
                      <a:pt x="511832" y="213134"/>
                      <a:pt x="542503" y="216087"/>
                    </a:cubicBezTo>
                    <a:cubicBezTo>
                      <a:pt x="587079" y="220373"/>
                      <a:pt x="610320" y="261616"/>
                      <a:pt x="606225" y="329149"/>
                    </a:cubicBezTo>
                    <a:close/>
                    <a:moveTo>
                      <a:pt x="862352" y="511267"/>
                    </a:moveTo>
                    <a:cubicBezTo>
                      <a:pt x="843670" y="556085"/>
                      <a:pt x="821206" y="599230"/>
                      <a:pt x="795201" y="640235"/>
                    </a:cubicBezTo>
                    <a:cubicBezTo>
                      <a:pt x="775738" y="670501"/>
                      <a:pt x="753411" y="698825"/>
                      <a:pt x="728526" y="724817"/>
                    </a:cubicBezTo>
                    <a:cubicBezTo>
                      <a:pt x="734717" y="722436"/>
                      <a:pt x="740908" y="719864"/>
                      <a:pt x="747004" y="717387"/>
                    </a:cubicBezTo>
                    <a:cubicBezTo>
                      <a:pt x="804154" y="653570"/>
                      <a:pt x="845683" y="572512"/>
                      <a:pt x="868162" y="519649"/>
                    </a:cubicBezTo>
                    <a:close/>
                  </a:path>
                </a:pathLst>
              </a:custGeom>
              <a:solidFill>
                <a:srgbClr val="DBDBDB"/>
              </a:solidFill>
              <a:ln w="9525" cap="flat">
                <a:noFill/>
                <a:prstDash val="solid"/>
                <a:miter/>
              </a:ln>
            </p:spPr>
            <p:txBody>
              <a:bodyPr rtlCol="0" anchor="ctr"/>
              <a:lstStyle/>
              <a:p>
                <a:endParaRPr lang="zh-CN" altLang="en-US"/>
              </a:p>
            </p:txBody>
          </p:sp>
          <p:sp>
            <p:nvSpPr>
              <p:cNvPr id="82" name="任意多边形: 形状 81"/>
              <p:cNvSpPr/>
              <p:nvPr/>
            </p:nvSpPr>
            <p:spPr>
              <a:xfrm>
                <a:off x="6970490" y="3275457"/>
                <a:ext cx="616934" cy="741902"/>
              </a:xfrm>
              <a:custGeom>
                <a:avLst/>
                <a:gdLst>
                  <a:gd name="connsiteX0" fmla="*/ 531019 w 616934"/>
                  <a:gd name="connsiteY0" fmla="*/ 741902 h 741902"/>
                  <a:gd name="connsiteX1" fmla="*/ 616934 w 616934"/>
                  <a:gd name="connsiteY1" fmla="*/ 741902 h 741902"/>
                  <a:gd name="connsiteX2" fmla="*/ 85915 w 616934"/>
                  <a:gd name="connsiteY2" fmla="*/ 0 h 741902"/>
                  <a:gd name="connsiteX3" fmla="*/ 0 w 616934"/>
                  <a:gd name="connsiteY3" fmla="*/ 0 h 741902"/>
                  <a:gd name="connsiteX4" fmla="*/ 531019 w 616934"/>
                  <a:gd name="connsiteY4" fmla="*/ 741902 h 741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1902">
                    <a:moveTo>
                      <a:pt x="531019" y="741902"/>
                    </a:moveTo>
                    <a:lnTo>
                      <a:pt x="616934" y="741902"/>
                    </a:lnTo>
                    <a:lnTo>
                      <a:pt x="85915" y="0"/>
                    </a:lnTo>
                    <a:lnTo>
                      <a:pt x="0" y="0"/>
                    </a:lnTo>
                    <a:lnTo>
                      <a:pt x="531019" y="741902"/>
                    </a:lnTo>
                    <a:close/>
                  </a:path>
                </a:pathLst>
              </a:custGeom>
              <a:solidFill>
                <a:srgbClr val="C7C7C7"/>
              </a:solidFill>
              <a:ln w="9525" cap="flat">
                <a:noFill/>
                <a:prstDash val="solid"/>
                <a:miter/>
              </a:ln>
            </p:spPr>
            <p:txBody>
              <a:bodyPr rtlCol="0" anchor="ctr"/>
              <a:lstStyle/>
              <a:p>
                <a:endParaRPr lang="zh-CN" altLang="en-US"/>
              </a:p>
            </p:txBody>
          </p:sp>
          <p:sp>
            <p:nvSpPr>
              <p:cNvPr id="83" name="任意多边形: 形状 82"/>
              <p:cNvSpPr/>
              <p:nvPr/>
            </p:nvSpPr>
            <p:spPr>
              <a:xfrm>
                <a:off x="7501508" y="2438018"/>
                <a:ext cx="458218" cy="1484090"/>
              </a:xfrm>
              <a:custGeom>
                <a:avLst/>
                <a:gdLst>
                  <a:gd name="connsiteX0" fmla="*/ 0 w 458218"/>
                  <a:gd name="connsiteY0" fmla="*/ 1484090 h 1484090"/>
                  <a:gd name="connsiteX1" fmla="*/ 85725 w 458218"/>
                  <a:gd name="connsiteY1" fmla="*/ 1484090 h 1484090"/>
                  <a:gd name="connsiteX2" fmla="*/ 285750 w 458218"/>
                  <a:gd name="connsiteY2" fmla="*/ 202883 h 1484090"/>
                  <a:gd name="connsiteX3" fmla="*/ 85725 w 458218"/>
                  <a:gd name="connsiteY3" fmla="*/ 0 h 1484090"/>
                  <a:gd name="connsiteX4" fmla="*/ 0 w 458218"/>
                  <a:gd name="connsiteY4" fmla="*/ 0 h 1484090"/>
                  <a:gd name="connsiteX5" fmla="*/ 200025 w 458218"/>
                  <a:gd name="connsiteY5" fmla="*/ 202883 h 1484090"/>
                  <a:gd name="connsiteX6" fmla="*/ 0 w 458218"/>
                  <a:gd name="connsiteY6" fmla="*/ 1484090 h 148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218" h="1484090">
                    <a:moveTo>
                      <a:pt x="0" y="1484090"/>
                    </a:moveTo>
                    <a:lnTo>
                      <a:pt x="85725" y="1484090"/>
                    </a:lnTo>
                    <a:cubicBezTo>
                      <a:pt x="489395" y="1186339"/>
                      <a:pt x="578834" y="612648"/>
                      <a:pt x="285750" y="202883"/>
                    </a:cubicBezTo>
                    <a:cubicBezTo>
                      <a:pt x="230924" y="124517"/>
                      <a:pt x="163305" y="55932"/>
                      <a:pt x="85725" y="0"/>
                    </a:cubicBezTo>
                    <a:lnTo>
                      <a:pt x="0" y="0"/>
                    </a:lnTo>
                    <a:cubicBezTo>
                      <a:pt x="77553" y="55964"/>
                      <a:pt x="145167" y="124544"/>
                      <a:pt x="200025" y="202883"/>
                    </a:cubicBezTo>
                    <a:cubicBezTo>
                      <a:pt x="493205" y="612648"/>
                      <a:pt x="404241" y="1186339"/>
                      <a:pt x="0" y="1484090"/>
                    </a:cubicBezTo>
                    <a:close/>
                  </a:path>
                </a:pathLst>
              </a:custGeom>
              <a:solidFill>
                <a:srgbClr val="37474F"/>
              </a:solidFill>
              <a:ln w="9525" cap="flat">
                <a:noFill/>
                <a:prstDash val="solid"/>
                <a:miter/>
              </a:ln>
            </p:spPr>
            <p:txBody>
              <a:bodyPr rtlCol="0" anchor="ctr"/>
              <a:lstStyle/>
              <a:p>
                <a:endParaRPr lang="zh-CN" altLang="en-US"/>
              </a:p>
            </p:txBody>
          </p:sp>
          <p:sp>
            <p:nvSpPr>
              <p:cNvPr id="84" name="任意多边形: 形状 83"/>
              <p:cNvSpPr/>
              <p:nvPr/>
            </p:nvSpPr>
            <p:spPr>
              <a:xfrm>
                <a:off x="6970490" y="2438400"/>
                <a:ext cx="903581" cy="1484090"/>
              </a:xfrm>
              <a:custGeom>
                <a:avLst/>
                <a:gdLst>
                  <a:gd name="connsiteX0" fmla="*/ 531019 w 903581"/>
                  <a:gd name="connsiteY0" fmla="*/ 0 h 1484090"/>
                  <a:gd name="connsiteX1" fmla="*/ 0 w 903581"/>
                  <a:gd name="connsiteY1" fmla="*/ 742188 h 1484090"/>
                  <a:gd name="connsiteX2" fmla="*/ 531019 w 903581"/>
                  <a:gd name="connsiteY2" fmla="*/ 1484090 h 1484090"/>
                  <a:gd name="connsiteX3" fmla="*/ 731044 w 903581"/>
                  <a:gd name="connsiteY3" fmla="*/ 202883 h 1484090"/>
                  <a:gd name="connsiteX4" fmla="*/ 531019 w 903581"/>
                  <a:gd name="connsiteY4" fmla="*/ 0 h 148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581" h="1484090">
                    <a:moveTo>
                      <a:pt x="531019" y="0"/>
                    </a:moveTo>
                    <a:lnTo>
                      <a:pt x="0" y="742188"/>
                    </a:lnTo>
                    <a:lnTo>
                      <a:pt x="531019" y="1484090"/>
                    </a:lnTo>
                    <a:cubicBezTo>
                      <a:pt x="934784" y="1186339"/>
                      <a:pt x="1024223" y="612648"/>
                      <a:pt x="731044" y="202883"/>
                    </a:cubicBezTo>
                    <a:cubicBezTo>
                      <a:pt x="676186" y="124544"/>
                      <a:pt x="608572" y="55964"/>
                      <a:pt x="531019" y="0"/>
                    </a:cubicBezTo>
                    <a:close/>
                  </a:path>
                </a:pathLst>
              </a:custGeom>
              <a:solidFill>
                <a:srgbClr val="455A64"/>
              </a:solidFill>
              <a:ln w="9525" cap="flat">
                <a:noFill/>
                <a:prstDash val="solid"/>
                <a:miter/>
              </a:ln>
            </p:spPr>
            <p:txBody>
              <a:bodyPr rtlCol="0" anchor="ctr"/>
              <a:lstStyle/>
              <a:p>
                <a:endParaRPr lang="zh-CN" altLang="en-US"/>
              </a:p>
            </p:txBody>
          </p:sp>
          <p:sp>
            <p:nvSpPr>
              <p:cNvPr id="85" name="任意多边形: 形状 84"/>
              <p:cNvSpPr/>
              <p:nvPr/>
            </p:nvSpPr>
            <p:spPr>
              <a:xfrm>
                <a:off x="7163085" y="2900743"/>
                <a:ext cx="660749" cy="772858"/>
              </a:xfrm>
              <a:custGeom>
                <a:avLst/>
                <a:gdLst>
                  <a:gd name="connsiteX0" fmla="*/ 657511 w 660749"/>
                  <a:gd name="connsiteY0" fmla="*/ 590264 h 772858"/>
                  <a:gd name="connsiteX1" fmla="*/ 660749 w 660749"/>
                  <a:gd name="connsiteY1" fmla="*/ 580739 h 772858"/>
                  <a:gd name="connsiteX2" fmla="*/ 239935 w 660749"/>
                  <a:gd name="connsiteY2" fmla="*/ 509873 h 772858"/>
                  <a:gd name="connsiteX3" fmla="*/ 201835 w 660749"/>
                  <a:gd name="connsiteY3" fmla="*/ 302038 h 772858"/>
                  <a:gd name="connsiteX4" fmla="*/ 230410 w 660749"/>
                  <a:gd name="connsiteY4" fmla="*/ 202311 h 772858"/>
                  <a:gd name="connsiteX5" fmla="*/ 367284 w 660749"/>
                  <a:gd name="connsiteY5" fmla="*/ 207550 h 772858"/>
                  <a:gd name="connsiteX6" fmla="*/ 549497 w 660749"/>
                  <a:gd name="connsiteY6" fmla="*/ 74200 h 772858"/>
                  <a:gd name="connsiteX7" fmla="*/ 477584 w 660749"/>
                  <a:gd name="connsiteY7" fmla="*/ 16193 h 772858"/>
                  <a:gd name="connsiteX8" fmla="*/ 224028 w 660749"/>
                  <a:gd name="connsiteY8" fmla="*/ 192691 h 772858"/>
                  <a:gd name="connsiteX9" fmla="*/ 7429 w 660749"/>
                  <a:gd name="connsiteY9" fmla="*/ 0 h 772858"/>
                  <a:gd name="connsiteX10" fmla="*/ 0 w 660749"/>
                  <a:gd name="connsiteY10" fmla="*/ 10192 h 772858"/>
                  <a:gd name="connsiteX11" fmla="*/ 142589 w 660749"/>
                  <a:gd name="connsiteY11" fmla="*/ 172212 h 772858"/>
                  <a:gd name="connsiteX12" fmla="*/ 220980 w 660749"/>
                  <a:gd name="connsiteY12" fmla="*/ 199834 h 772858"/>
                  <a:gd name="connsiteX13" fmla="*/ 192405 w 660749"/>
                  <a:gd name="connsiteY13" fmla="*/ 300133 h 772858"/>
                  <a:gd name="connsiteX14" fmla="*/ 228600 w 660749"/>
                  <a:gd name="connsiteY14" fmla="*/ 510921 h 772858"/>
                  <a:gd name="connsiteX15" fmla="*/ 99631 w 660749"/>
                  <a:gd name="connsiteY15" fmla="*/ 543592 h 772858"/>
                  <a:gd name="connsiteX16" fmla="*/ 29813 w 660749"/>
                  <a:gd name="connsiteY16" fmla="*/ 590074 h 772858"/>
                  <a:gd name="connsiteX17" fmla="*/ 35814 w 660749"/>
                  <a:gd name="connsiteY17" fmla="*/ 598360 h 772858"/>
                  <a:gd name="connsiteX18" fmla="*/ 103537 w 660749"/>
                  <a:gd name="connsiteY18" fmla="*/ 552736 h 772858"/>
                  <a:gd name="connsiteX19" fmla="*/ 233839 w 660749"/>
                  <a:gd name="connsiteY19" fmla="*/ 520827 h 772858"/>
                  <a:gd name="connsiteX20" fmla="*/ 304514 w 660749"/>
                  <a:gd name="connsiteY20" fmla="*/ 617696 h 772858"/>
                  <a:gd name="connsiteX21" fmla="*/ 569214 w 660749"/>
                  <a:gd name="connsiteY21" fmla="*/ 772859 h 772858"/>
                  <a:gd name="connsiteX22" fmla="*/ 574738 w 660749"/>
                  <a:gd name="connsiteY22" fmla="*/ 763810 h 772858"/>
                  <a:gd name="connsiteX23" fmla="*/ 245269 w 660749"/>
                  <a:gd name="connsiteY23" fmla="*/ 519589 h 772858"/>
                  <a:gd name="connsiteX24" fmla="*/ 657511 w 660749"/>
                  <a:gd name="connsiteY24" fmla="*/ 590264 h 772858"/>
                  <a:gd name="connsiteX25" fmla="*/ 477393 w 660749"/>
                  <a:gd name="connsiteY25" fmla="*/ 25527 h 772858"/>
                  <a:gd name="connsiteX26" fmla="*/ 539972 w 660749"/>
                  <a:gd name="connsiteY26" fmla="*/ 73819 h 772858"/>
                  <a:gd name="connsiteX27" fmla="*/ 366522 w 660749"/>
                  <a:gd name="connsiteY27" fmla="*/ 197644 h 772858"/>
                  <a:gd name="connsiteX28" fmla="*/ 234506 w 660749"/>
                  <a:gd name="connsiteY28" fmla="*/ 194405 h 772858"/>
                  <a:gd name="connsiteX29" fmla="*/ 477393 w 660749"/>
                  <a:gd name="connsiteY29" fmla="*/ 25527 h 77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60749" h="772858">
                    <a:moveTo>
                      <a:pt x="657511" y="590264"/>
                    </a:moveTo>
                    <a:cubicBezTo>
                      <a:pt x="658654" y="587026"/>
                      <a:pt x="659797" y="583787"/>
                      <a:pt x="660749" y="580739"/>
                    </a:cubicBezTo>
                    <a:cubicBezTo>
                      <a:pt x="564547" y="520446"/>
                      <a:pt x="387572" y="493395"/>
                      <a:pt x="239935" y="509873"/>
                    </a:cubicBezTo>
                    <a:cubicBezTo>
                      <a:pt x="205035" y="446559"/>
                      <a:pt x="191663" y="373615"/>
                      <a:pt x="201835" y="302038"/>
                    </a:cubicBezTo>
                    <a:cubicBezTo>
                      <a:pt x="206906" y="267678"/>
                      <a:pt x="216515" y="234143"/>
                      <a:pt x="230410" y="202311"/>
                    </a:cubicBezTo>
                    <a:cubicBezTo>
                      <a:pt x="275445" y="211493"/>
                      <a:pt x="321678" y="213263"/>
                      <a:pt x="367284" y="207550"/>
                    </a:cubicBezTo>
                    <a:cubicBezTo>
                      <a:pt x="477869" y="193643"/>
                      <a:pt x="551117" y="140018"/>
                      <a:pt x="549497" y="74200"/>
                    </a:cubicBezTo>
                    <a:cubicBezTo>
                      <a:pt x="548735" y="40767"/>
                      <a:pt x="521780" y="19050"/>
                      <a:pt x="477584" y="16193"/>
                    </a:cubicBezTo>
                    <a:cubicBezTo>
                      <a:pt x="400240" y="11240"/>
                      <a:pt x="283464" y="65627"/>
                      <a:pt x="224028" y="192691"/>
                    </a:cubicBezTo>
                    <a:cubicBezTo>
                      <a:pt x="106394" y="166211"/>
                      <a:pt x="32671" y="85249"/>
                      <a:pt x="7429" y="0"/>
                    </a:cubicBezTo>
                    <a:lnTo>
                      <a:pt x="0" y="10192"/>
                    </a:lnTo>
                    <a:cubicBezTo>
                      <a:pt x="22881" y="81706"/>
                      <a:pt x="74562" y="140430"/>
                      <a:pt x="142589" y="172212"/>
                    </a:cubicBezTo>
                    <a:cubicBezTo>
                      <a:pt x="167589" y="184358"/>
                      <a:pt x="193888" y="193624"/>
                      <a:pt x="220980" y="199834"/>
                    </a:cubicBezTo>
                    <a:cubicBezTo>
                      <a:pt x="207112" y="231875"/>
                      <a:pt x="197505" y="265595"/>
                      <a:pt x="192405" y="300133"/>
                    </a:cubicBezTo>
                    <a:cubicBezTo>
                      <a:pt x="181870" y="372455"/>
                      <a:pt x="194542" y="446256"/>
                      <a:pt x="228600" y="510921"/>
                    </a:cubicBezTo>
                    <a:cubicBezTo>
                      <a:pt x="184328" y="515914"/>
                      <a:pt x="140941" y="526905"/>
                      <a:pt x="99631" y="543592"/>
                    </a:cubicBezTo>
                    <a:cubicBezTo>
                      <a:pt x="73327" y="553962"/>
                      <a:pt x="49528" y="569806"/>
                      <a:pt x="29813" y="590074"/>
                    </a:cubicBezTo>
                    <a:lnTo>
                      <a:pt x="35814" y="598360"/>
                    </a:lnTo>
                    <a:cubicBezTo>
                      <a:pt x="54852" y="578468"/>
                      <a:pt x="77950" y="562907"/>
                      <a:pt x="103537" y="552736"/>
                    </a:cubicBezTo>
                    <a:cubicBezTo>
                      <a:pt x="145264" y="536055"/>
                      <a:pt x="189126" y="525313"/>
                      <a:pt x="233839" y="520827"/>
                    </a:cubicBezTo>
                    <a:cubicBezTo>
                      <a:pt x="253158" y="556006"/>
                      <a:pt x="276910" y="588561"/>
                      <a:pt x="304514" y="617696"/>
                    </a:cubicBezTo>
                    <a:cubicBezTo>
                      <a:pt x="377762" y="695325"/>
                      <a:pt x="478727" y="754475"/>
                      <a:pt x="569214" y="772859"/>
                    </a:cubicBezTo>
                    <a:lnTo>
                      <a:pt x="574738" y="763810"/>
                    </a:lnTo>
                    <a:cubicBezTo>
                      <a:pt x="458248" y="741521"/>
                      <a:pt x="317087" y="647795"/>
                      <a:pt x="245269" y="519589"/>
                    </a:cubicBezTo>
                    <a:cubicBezTo>
                      <a:pt x="390239" y="504825"/>
                      <a:pt x="565595" y="531876"/>
                      <a:pt x="657511" y="590264"/>
                    </a:cubicBezTo>
                    <a:close/>
                    <a:moveTo>
                      <a:pt x="477393" y="25527"/>
                    </a:moveTo>
                    <a:cubicBezTo>
                      <a:pt x="515493" y="28004"/>
                      <a:pt x="539305" y="46006"/>
                      <a:pt x="539972" y="73819"/>
                    </a:cubicBezTo>
                    <a:cubicBezTo>
                      <a:pt x="541496" y="134493"/>
                      <a:pt x="471773" y="184214"/>
                      <a:pt x="366522" y="197644"/>
                    </a:cubicBezTo>
                    <a:cubicBezTo>
                      <a:pt x="322625" y="203603"/>
                      <a:pt x="278058" y="202509"/>
                      <a:pt x="234506" y="194405"/>
                    </a:cubicBezTo>
                    <a:cubicBezTo>
                      <a:pt x="292227" y="72771"/>
                      <a:pt x="403193" y="20765"/>
                      <a:pt x="477393" y="25527"/>
                    </a:cubicBezTo>
                    <a:close/>
                  </a:path>
                </a:pathLst>
              </a:custGeom>
              <a:solidFill>
                <a:srgbClr val="37474F"/>
              </a:solidFill>
              <a:ln w="9525" cap="flat">
                <a:noFill/>
                <a:prstDash val="solid"/>
                <a:miter/>
              </a:ln>
            </p:spPr>
            <p:txBody>
              <a:bodyPr rtlCol="0" anchor="ctr"/>
              <a:lstStyle/>
              <a:p>
                <a:endParaRPr lang="zh-CN" altLang="en-US"/>
              </a:p>
            </p:txBody>
          </p:sp>
          <p:sp>
            <p:nvSpPr>
              <p:cNvPr id="86" name="任意多边形: 形状 85"/>
              <p:cNvSpPr/>
              <p:nvPr/>
            </p:nvSpPr>
            <p:spPr>
              <a:xfrm>
                <a:off x="6939152" y="2096928"/>
                <a:ext cx="531018" cy="917352"/>
              </a:xfrm>
              <a:custGeom>
                <a:avLst/>
                <a:gdLst>
                  <a:gd name="connsiteX0" fmla="*/ 0 w 531018"/>
                  <a:gd name="connsiteY0" fmla="*/ 0 h 917352"/>
                  <a:gd name="connsiteX1" fmla="*/ 0 w 531018"/>
                  <a:gd name="connsiteY1" fmla="*/ 917353 h 917352"/>
                  <a:gd name="connsiteX2" fmla="*/ 531019 w 531018"/>
                  <a:gd name="connsiteY2" fmla="*/ 175165 h 917352"/>
                  <a:gd name="connsiteX3" fmla="*/ 0 w 531018"/>
                  <a:gd name="connsiteY3" fmla="*/ 0 h 917352"/>
                </a:gdLst>
                <a:ahLst/>
                <a:cxnLst>
                  <a:cxn ang="0">
                    <a:pos x="connsiteX0" y="connsiteY0"/>
                  </a:cxn>
                  <a:cxn ang="0">
                    <a:pos x="connsiteX1" y="connsiteY1"/>
                  </a:cxn>
                  <a:cxn ang="0">
                    <a:pos x="connsiteX2" y="connsiteY2"/>
                  </a:cxn>
                  <a:cxn ang="0">
                    <a:pos x="connsiteX3" y="connsiteY3"/>
                  </a:cxn>
                </a:cxnLst>
                <a:rect l="l" t="t" r="r" b="b"/>
                <a:pathLst>
                  <a:path w="531018" h="917352">
                    <a:moveTo>
                      <a:pt x="0" y="0"/>
                    </a:moveTo>
                    <a:lnTo>
                      <a:pt x="0" y="917353"/>
                    </a:lnTo>
                    <a:lnTo>
                      <a:pt x="531019" y="175165"/>
                    </a:lnTo>
                    <a:cubicBezTo>
                      <a:pt x="369665" y="55721"/>
                      <a:pt x="199644" y="0"/>
                      <a:pt x="0" y="0"/>
                    </a:cubicBezTo>
                    <a:close/>
                  </a:path>
                </a:pathLst>
              </a:custGeom>
              <a:solidFill>
                <a:srgbClr val="DBDBDB"/>
              </a:solidFill>
              <a:ln w="9525" cap="flat">
                <a:noFill/>
                <a:prstDash val="solid"/>
                <a:miter/>
              </a:ln>
            </p:spPr>
            <p:txBody>
              <a:bodyPr rtlCol="0" anchor="ctr"/>
              <a:lstStyle/>
              <a:p>
                <a:endParaRPr lang="zh-CN" altLang="en-US"/>
              </a:p>
            </p:txBody>
          </p:sp>
          <p:sp>
            <p:nvSpPr>
              <p:cNvPr id="87" name="任意多边形: 形状 86"/>
              <p:cNvSpPr/>
              <p:nvPr/>
            </p:nvSpPr>
            <p:spPr>
              <a:xfrm>
                <a:off x="6939057" y="2096928"/>
                <a:ext cx="616838" cy="175164"/>
              </a:xfrm>
              <a:custGeom>
                <a:avLst/>
                <a:gdLst>
                  <a:gd name="connsiteX0" fmla="*/ 531114 w 616838"/>
                  <a:gd name="connsiteY0" fmla="*/ 175165 h 175164"/>
                  <a:gd name="connsiteX1" fmla="*/ 616839 w 616838"/>
                  <a:gd name="connsiteY1" fmla="*/ 175165 h 175164"/>
                  <a:gd name="connsiteX2" fmla="*/ 85725 w 616838"/>
                  <a:gd name="connsiteY2" fmla="*/ 0 h 175164"/>
                  <a:gd name="connsiteX3" fmla="*/ 0 w 616838"/>
                  <a:gd name="connsiteY3" fmla="*/ 0 h 175164"/>
                  <a:gd name="connsiteX4" fmla="*/ 531114 w 616838"/>
                  <a:gd name="connsiteY4" fmla="*/ 175165 h 175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38" h="175164">
                    <a:moveTo>
                      <a:pt x="531114" y="175165"/>
                    </a:moveTo>
                    <a:lnTo>
                      <a:pt x="616839" y="175165"/>
                    </a:lnTo>
                    <a:cubicBezTo>
                      <a:pt x="455485" y="56102"/>
                      <a:pt x="285369" y="0"/>
                      <a:pt x="85725" y="0"/>
                    </a:cubicBezTo>
                    <a:lnTo>
                      <a:pt x="0" y="0"/>
                    </a:lnTo>
                    <a:cubicBezTo>
                      <a:pt x="199739" y="0"/>
                      <a:pt x="369760" y="55721"/>
                      <a:pt x="531114" y="175165"/>
                    </a:cubicBezTo>
                    <a:close/>
                  </a:path>
                </a:pathLst>
              </a:custGeom>
              <a:solidFill>
                <a:srgbClr val="C7C7C7"/>
              </a:solidFill>
              <a:ln w="9525" cap="flat">
                <a:noFill/>
                <a:prstDash val="solid"/>
                <a:miter/>
              </a:ln>
            </p:spPr>
            <p:txBody>
              <a:bodyPr rtlCol="0" anchor="ctr"/>
              <a:lstStyle/>
              <a:p>
                <a:endParaRPr lang="zh-CN" altLang="en-US"/>
              </a:p>
            </p:txBody>
          </p:sp>
          <p:sp>
            <p:nvSpPr>
              <p:cNvPr id="88" name="任意多边形: 形状 87"/>
              <p:cNvSpPr/>
              <p:nvPr/>
            </p:nvSpPr>
            <p:spPr>
              <a:xfrm>
                <a:off x="6939152" y="2116645"/>
                <a:ext cx="463347" cy="629810"/>
              </a:xfrm>
              <a:custGeom>
                <a:avLst/>
                <a:gdLst>
                  <a:gd name="connsiteX0" fmla="*/ 463010 w 463347"/>
                  <a:gd name="connsiteY0" fmla="*/ 109347 h 629810"/>
                  <a:gd name="connsiteX1" fmla="*/ 454438 w 463347"/>
                  <a:gd name="connsiteY1" fmla="*/ 104204 h 629810"/>
                  <a:gd name="connsiteX2" fmla="*/ 452342 w 463347"/>
                  <a:gd name="connsiteY2" fmla="*/ 149066 h 629810"/>
                  <a:gd name="connsiteX3" fmla="*/ 367094 w 463347"/>
                  <a:gd name="connsiteY3" fmla="*/ 224695 h 629810"/>
                  <a:gd name="connsiteX4" fmla="*/ 258032 w 463347"/>
                  <a:gd name="connsiteY4" fmla="*/ 238792 h 629810"/>
                  <a:gd name="connsiteX5" fmla="*/ 209169 w 463347"/>
                  <a:gd name="connsiteY5" fmla="*/ 153067 h 629810"/>
                  <a:gd name="connsiteX6" fmla="*/ 4286 w 463347"/>
                  <a:gd name="connsiteY6" fmla="*/ 1238 h 629810"/>
                  <a:gd name="connsiteX7" fmla="*/ 0 w 463347"/>
                  <a:gd name="connsiteY7" fmla="*/ 0 h 629810"/>
                  <a:gd name="connsiteX8" fmla="*/ 0 w 463347"/>
                  <a:gd name="connsiteY8" fmla="*/ 8668 h 629810"/>
                  <a:gd name="connsiteX9" fmla="*/ 1905 w 463347"/>
                  <a:gd name="connsiteY9" fmla="*/ 8668 h 629810"/>
                  <a:gd name="connsiteX10" fmla="*/ 248412 w 463347"/>
                  <a:gd name="connsiteY10" fmla="*/ 237934 h 629810"/>
                  <a:gd name="connsiteX11" fmla="*/ 0 w 463347"/>
                  <a:gd name="connsiteY11" fmla="*/ 188309 h 629810"/>
                  <a:gd name="connsiteX12" fmla="*/ 0 w 463347"/>
                  <a:gd name="connsiteY12" fmla="*/ 197834 h 629810"/>
                  <a:gd name="connsiteX13" fmla="*/ 252222 w 463347"/>
                  <a:gd name="connsiteY13" fmla="*/ 247460 h 629810"/>
                  <a:gd name="connsiteX14" fmla="*/ 263938 w 463347"/>
                  <a:gd name="connsiteY14" fmla="*/ 420243 h 629810"/>
                  <a:gd name="connsiteX15" fmla="*/ 231458 w 463347"/>
                  <a:gd name="connsiteY15" fmla="*/ 498824 h 629810"/>
                  <a:gd name="connsiteX16" fmla="*/ 120396 w 463347"/>
                  <a:gd name="connsiteY16" fmla="*/ 481965 h 629810"/>
                  <a:gd name="connsiteX17" fmla="*/ 286 w 463347"/>
                  <a:gd name="connsiteY17" fmla="*/ 512826 h 629810"/>
                  <a:gd name="connsiteX18" fmla="*/ 286 w 463347"/>
                  <a:gd name="connsiteY18" fmla="*/ 522351 h 629810"/>
                  <a:gd name="connsiteX19" fmla="*/ 120491 w 463347"/>
                  <a:gd name="connsiteY19" fmla="*/ 489775 h 629810"/>
                  <a:gd name="connsiteX20" fmla="*/ 227743 w 463347"/>
                  <a:gd name="connsiteY20" fmla="*/ 504539 h 629810"/>
                  <a:gd name="connsiteX21" fmla="*/ 14478 w 463347"/>
                  <a:gd name="connsiteY21" fmla="*/ 619697 h 629810"/>
                  <a:gd name="connsiteX22" fmla="*/ 286 w 463347"/>
                  <a:gd name="connsiteY22" fmla="*/ 616077 h 629810"/>
                  <a:gd name="connsiteX23" fmla="*/ 286 w 463347"/>
                  <a:gd name="connsiteY23" fmla="*/ 624650 h 629810"/>
                  <a:gd name="connsiteX24" fmla="*/ 13049 w 463347"/>
                  <a:gd name="connsiteY24" fmla="*/ 627793 h 629810"/>
                  <a:gd name="connsiteX25" fmla="*/ 235744 w 463347"/>
                  <a:gd name="connsiteY25" fmla="*/ 507206 h 629810"/>
                  <a:gd name="connsiteX26" fmla="*/ 269177 w 463347"/>
                  <a:gd name="connsiteY26" fmla="*/ 521303 h 629810"/>
                  <a:gd name="connsiteX27" fmla="*/ 273463 w 463347"/>
                  <a:gd name="connsiteY27" fmla="*/ 515588 h 629810"/>
                  <a:gd name="connsiteX28" fmla="*/ 239268 w 463347"/>
                  <a:gd name="connsiteY28" fmla="*/ 501206 h 629810"/>
                  <a:gd name="connsiteX29" fmla="*/ 271844 w 463347"/>
                  <a:gd name="connsiteY29" fmla="*/ 422053 h 629810"/>
                  <a:gd name="connsiteX30" fmla="*/ 261747 w 463347"/>
                  <a:gd name="connsiteY30" fmla="*/ 247364 h 629810"/>
                  <a:gd name="connsiteX31" fmla="*/ 369761 w 463347"/>
                  <a:gd name="connsiteY31" fmla="*/ 232601 h 629810"/>
                  <a:gd name="connsiteX32" fmla="*/ 460725 w 463347"/>
                  <a:gd name="connsiteY32" fmla="*/ 150590 h 629810"/>
                  <a:gd name="connsiteX33" fmla="*/ 463010 w 463347"/>
                  <a:gd name="connsiteY33" fmla="*/ 109347 h 62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347" h="629810">
                    <a:moveTo>
                      <a:pt x="463010" y="109347"/>
                    </a:moveTo>
                    <a:lnTo>
                      <a:pt x="454438" y="104204"/>
                    </a:lnTo>
                    <a:cubicBezTo>
                      <a:pt x="455734" y="119185"/>
                      <a:pt x="455030" y="134271"/>
                      <a:pt x="452342" y="149066"/>
                    </a:cubicBezTo>
                    <a:cubicBezTo>
                      <a:pt x="444341" y="192786"/>
                      <a:pt x="401574" y="214313"/>
                      <a:pt x="367094" y="224695"/>
                    </a:cubicBezTo>
                    <a:cubicBezTo>
                      <a:pt x="331579" y="234478"/>
                      <a:pt x="294867" y="239223"/>
                      <a:pt x="258032" y="238792"/>
                    </a:cubicBezTo>
                    <a:cubicBezTo>
                      <a:pt x="245545" y="208212"/>
                      <a:pt x="229118" y="179393"/>
                      <a:pt x="209169" y="153067"/>
                    </a:cubicBezTo>
                    <a:cubicBezTo>
                      <a:pt x="155734" y="82010"/>
                      <a:pt x="77343" y="23813"/>
                      <a:pt x="4286" y="1238"/>
                    </a:cubicBezTo>
                    <a:lnTo>
                      <a:pt x="0" y="0"/>
                    </a:lnTo>
                    <a:lnTo>
                      <a:pt x="0" y="8668"/>
                    </a:lnTo>
                    <a:lnTo>
                      <a:pt x="1905" y="8668"/>
                    </a:lnTo>
                    <a:cubicBezTo>
                      <a:pt x="94869" y="37243"/>
                      <a:pt x="201930" y="126873"/>
                      <a:pt x="248412" y="237934"/>
                    </a:cubicBezTo>
                    <a:cubicBezTo>
                      <a:pt x="163282" y="236617"/>
                      <a:pt x="79103" y="219801"/>
                      <a:pt x="0" y="188309"/>
                    </a:cubicBezTo>
                    <a:lnTo>
                      <a:pt x="0" y="197834"/>
                    </a:lnTo>
                    <a:cubicBezTo>
                      <a:pt x="80280" y="229838"/>
                      <a:pt x="165802" y="246664"/>
                      <a:pt x="252222" y="247460"/>
                    </a:cubicBezTo>
                    <a:cubicBezTo>
                      <a:pt x="274743" y="302264"/>
                      <a:pt x="278854" y="362900"/>
                      <a:pt x="263938" y="420243"/>
                    </a:cubicBezTo>
                    <a:cubicBezTo>
                      <a:pt x="256663" y="447768"/>
                      <a:pt x="245740" y="474196"/>
                      <a:pt x="231458" y="498824"/>
                    </a:cubicBezTo>
                    <a:cubicBezTo>
                      <a:pt x="195583" y="487277"/>
                      <a:pt x="158082" y="481584"/>
                      <a:pt x="120396" y="481965"/>
                    </a:cubicBezTo>
                    <a:cubicBezTo>
                      <a:pt x="70676" y="482632"/>
                      <a:pt x="28766" y="493967"/>
                      <a:pt x="286" y="512826"/>
                    </a:cubicBezTo>
                    <a:lnTo>
                      <a:pt x="286" y="522351"/>
                    </a:lnTo>
                    <a:cubicBezTo>
                      <a:pt x="27337" y="502444"/>
                      <a:pt x="69437" y="490442"/>
                      <a:pt x="120491" y="489775"/>
                    </a:cubicBezTo>
                    <a:cubicBezTo>
                      <a:pt x="156800" y="488957"/>
                      <a:pt x="193006" y="493941"/>
                      <a:pt x="227743" y="504539"/>
                    </a:cubicBezTo>
                    <a:cubicBezTo>
                      <a:pt x="169736" y="598075"/>
                      <a:pt x="74486" y="630269"/>
                      <a:pt x="14478" y="619697"/>
                    </a:cubicBezTo>
                    <a:cubicBezTo>
                      <a:pt x="9653" y="618897"/>
                      <a:pt x="4905" y="617686"/>
                      <a:pt x="286" y="616077"/>
                    </a:cubicBezTo>
                    <a:lnTo>
                      <a:pt x="286" y="624650"/>
                    </a:lnTo>
                    <a:cubicBezTo>
                      <a:pt x="4454" y="626021"/>
                      <a:pt x="8721" y="627071"/>
                      <a:pt x="13049" y="627793"/>
                    </a:cubicBezTo>
                    <a:cubicBezTo>
                      <a:pt x="75629" y="638842"/>
                      <a:pt x="175736" y="605314"/>
                      <a:pt x="235744" y="507206"/>
                    </a:cubicBezTo>
                    <a:cubicBezTo>
                      <a:pt x="247197" y="511135"/>
                      <a:pt x="258368" y="515845"/>
                      <a:pt x="269177" y="521303"/>
                    </a:cubicBezTo>
                    <a:lnTo>
                      <a:pt x="273463" y="515588"/>
                    </a:lnTo>
                    <a:cubicBezTo>
                      <a:pt x="262379" y="510079"/>
                      <a:pt x="250958" y="505275"/>
                      <a:pt x="239268" y="501206"/>
                    </a:cubicBezTo>
                    <a:cubicBezTo>
                      <a:pt x="253572" y="476374"/>
                      <a:pt x="264525" y="449759"/>
                      <a:pt x="271844" y="422053"/>
                    </a:cubicBezTo>
                    <a:cubicBezTo>
                      <a:pt x="286952" y="364212"/>
                      <a:pt x="283418" y="303079"/>
                      <a:pt x="261747" y="247364"/>
                    </a:cubicBezTo>
                    <a:cubicBezTo>
                      <a:pt x="298254" y="247348"/>
                      <a:pt x="334589" y="242381"/>
                      <a:pt x="369761" y="232601"/>
                    </a:cubicBezTo>
                    <a:cubicBezTo>
                      <a:pt x="422434" y="216694"/>
                      <a:pt x="453866" y="188404"/>
                      <a:pt x="460725" y="150590"/>
                    </a:cubicBezTo>
                    <a:cubicBezTo>
                      <a:pt x="463096" y="136979"/>
                      <a:pt x="463863" y="123137"/>
                      <a:pt x="463010" y="109347"/>
                    </a:cubicBezTo>
                    <a:close/>
                  </a:path>
                </a:pathLst>
              </a:custGeom>
              <a:solidFill>
                <a:srgbClr val="C7C7C7"/>
              </a:solidFill>
              <a:ln w="9525" cap="flat">
                <a:noFill/>
                <a:prstDash val="solid"/>
                <a:miter/>
              </a:ln>
            </p:spPr>
            <p:txBody>
              <a:bodyPr rtlCol="0" anchor="ctr"/>
              <a:lstStyle/>
              <a:p>
                <a:endParaRPr lang="zh-CN" altLang="en-US"/>
              </a:p>
            </p:txBody>
          </p:sp>
          <p:sp>
            <p:nvSpPr>
              <p:cNvPr id="89" name="任意多边形: 形状 88"/>
              <p:cNvSpPr/>
              <p:nvPr/>
            </p:nvSpPr>
            <p:spPr>
              <a:xfrm>
                <a:off x="6939152" y="2272093"/>
                <a:ext cx="616934" cy="742188"/>
              </a:xfrm>
              <a:custGeom>
                <a:avLst/>
                <a:gdLst>
                  <a:gd name="connsiteX0" fmla="*/ 0 w 616934"/>
                  <a:gd name="connsiteY0" fmla="*/ 742188 h 742188"/>
                  <a:gd name="connsiteX1" fmla="*/ 85820 w 616934"/>
                  <a:gd name="connsiteY1" fmla="*/ 742188 h 742188"/>
                  <a:gd name="connsiteX2" fmla="*/ 616934 w 616934"/>
                  <a:gd name="connsiteY2" fmla="*/ 0 h 742188"/>
                  <a:gd name="connsiteX3" fmla="*/ 531019 w 616934"/>
                  <a:gd name="connsiteY3" fmla="*/ 0 h 742188"/>
                  <a:gd name="connsiteX4" fmla="*/ 0 w 616934"/>
                  <a:gd name="connsiteY4" fmla="*/ 742188 h 742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2188">
                    <a:moveTo>
                      <a:pt x="0" y="742188"/>
                    </a:moveTo>
                    <a:lnTo>
                      <a:pt x="85820" y="742188"/>
                    </a:lnTo>
                    <a:lnTo>
                      <a:pt x="616934" y="0"/>
                    </a:lnTo>
                    <a:lnTo>
                      <a:pt x="531019" y="0"/>
                    </a:lnTo>
                    <a:lnTo>
                      <a:pt x="0" y="742188"/>
                    </a:lnTo>
                    <a:close/>
                  </a:path>
                </a:pathLst>
              </a:custGeom>
              <a:solidFill>
                <a:srgbClr val="A6A6A6"/>
              </a:solidFill>
              <a:ln w="9525" cap="flat">
                <a:noFill/>
                <a:prstDash val="solid"/>
                <a:miter/>
              </a:ln>
            </p:spPr>
            <p:txBody>
              <a:bodyPr rtlCol="0" anchor="ctr"/>
              <a:lstStyle/>
              <a:p>
                <a:endParaRPr lang="zh-CN" altLang="en-US"/>
              </a:p>
            </p:txBody>
          </p:sp>
        </p:grpSp>
        <p:grpSp>
          <p:nvGrpSpPr>
            <p:cNvPr id="9" name="图形 30"/>
            <p:cNvGrpSpPr/>
            <p:nvPr/>
          </p:nvGrpSpPr>
          <p:grpSpPr>
            <a:xfrm>
              <a:off x="4387024" y="1825442"/>
              <a:ext cx="2270283" cy="2879907"/>
              <a:chOff x="4387024" y="1825442"/>
              <a:chExt cx="2270283" cy="2879907"/>
            </a:xfrm>
          </p:grpSpPr>
          <p:sp>
            <p:nvSpPr>
              <p:cNvPr id="10" name="任意多边形: 形状 9"/>
              <p:cNvSpPr/>
              <p:nvPr/>
            </p:nvSpPr>
            <p:spPr>
              <a:xfrm>
                <a:off x="4779549" y="3668458"/>
                <a:ext cx="970121" cy="1036605"/>
              </a:xfrm>
              <a:custGeom>
                <a:avLst/>
                <a:gdLst>
                  <a:gd name="connsiteX0" fmla="*/ 0 w 970121"/>
                  <a:gd name="connsiteY0" fmla="*/ 0 h 1036605"/>
                  <a:gd name="connsiteX1" fmla="*/ 0 w 970121"/>
                  <a:gd name="connsiteY1" fmla="*/ 1714 h 1036605"/>
                  <a:gd name="connsiteX2" fmla="*/ 64960 w 970121"/>
                  <a:gd name="connsiteY2" fmla="*/ 284416 h 1036605"/>
                  <a:gd name="connsiteX3" fmla="*/ 72676 w 970121"/>
                  <a:gd name="connsiteY3" fmla="*/ 317944 h 1036605"/>
                  <a:gd name="connsiteX4" fmla="*/ 235648 w 970121"/>
                  <a:gd name="connsiteY4" fmla="*/ 1030986 h 1036605"/>
                  <a:gd name="connsiteX5" fmla="*/ 346901 w 970121"/>
                  <a:gd name="connsiteY5" fmla="*/ 1030986 h 1036605"/>
                  <a:gd name="connsiteX6" fmla="*/ 346901 w 970121"/>
                  <a:gd name="connsiteY6" fmla="*/ 1036606 h 1036605"/>
                  <a:gd name="connsiteX7" fmla="*/ 346901 w 970121"/>
                  <a:gd name="connsiteY7" fmla="*/ 1030986 h 1036605"/>
                  <a:gd name="connsiteX8" fmla="*/ 970121 w 970121"/>
                  <a:gd name="connsiteY8" fmla="*/ 1030986 h 1036605"/>
                  <a:gd name="connsiteX9" fmla="*/ 712280 w 970121"/>
                  <a:gd name="connsiteY9" fmla="*/ 17716 h 1036605"/>
                  <a:gd name="connsiteX10" fmla="*/ 710660 w 970121"/>
                  <a:gd name="connsiteY10" fmla="*/ 11525 h 1036605"/>
                  <a:gd name="connsiteX11" fmla="*/ 707898 w 970121"/>
                  <a:gd name="connsiteY11" fmla="*/ 190 h 103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0121" h="1036605">
                    <a:moveTo>
                      <a:pt x="0" y="0"/>
                    </a:moveTo>
                    <a:lnTo>
                      <a:pt x="0" y="1714"/>
                    </a:lnTo>
                    <a:lnTo>
                      <a:pt x="64960" y="284416"/>
                    </a:lnTo>
                    <a:lnTo>
                      <a:pt x="72676" y="317944"/>
                    </a:lnTo>
                    <a:lnTo>
                      <a:pt x="235648" y="1030986"/>
                    </a:lnTo>
                    <a:lnTo>
                      <a:pt x="346901" y="1030986"/>
                    </a:lnTo>
                    <a:cubicBezTo>
                      <a:pt x="346901" y="1032796"/>
                      <a:pt x="346901" y="1034796"/>
                      <a:pt x="346901" y="1036606"/>
                    </a:cubicBezTo>
                    <a:cubicBezTo>
                      <a:pt x="346901" y="1034605"/>
                      <a:pt x="346901" y="1032796"/>
                      <a:pt x="346901" y="1030986"/>
                    </a:cubicBezTo>
                    <a:lnTo>
                      <a:pt x="970121" y="1030986"/>
                    </a:lnTo>
                    <a:lnTo>
                      <a:pt x="712280" y="17716"/>
                    </a:lnTo>
                    <a:lnTo>
                      <a:pt x="710660" y="11525"/>
                    </a:lnTo>
                    <a:lnTo>
                      <a:pt x="707898" y="190"/>
                    </a:lnTo>
                    <a:close/>
                  </a:path>
                </a:pathLst>
              </a:custGeom>
              <a:solidFill>
                <a:srgbClr val="37474F"/>
              </a:solidFill>
              <a:ln w="9525" cap="flat">
                <a:noFill/>
                <a:prstDash val="solid"/>
                <a:miter/>
              </a:ln>
            </p:spPr>
            <p:txBody>
              <a:bodyPr rtlCol="0" anchor="ctr"/>
              <a:lstStyle/>
              <a:p>
                <a:endParaRPr lang="zh-CN" altLang="en-US"/>
              </a:p>
            </p:txBody>
          </p:sp>
          <p:sp>
            <p:nvSpPr>
              <p:cNvPr id="11" name="任意多边形: 形状 10"/>
              <p:cNvSpPr/>
              <p:nvPr/>
            </p:nvSpPr>
            <p:spPr>
              <a:xfrm>
                <a:off x="4780025" y="3668553"/>
                <a:ext cx="526065" cy="1030890"/>
              </a:xfrm>
              <a:custGeom>
                <a:avLst/>
                <a:gdLst>
                  <a:gd name="connsiteX0" fmla="*/ 266795 w 526065"/>
                  <a:gd name="connsiteY0" fmla="*/ 0 h 1030890"/>
                  <a:gd name="connsiteX1" fmla="*/ 526066 w 526065"/>
                  <a:gd name="connsiteY1" fmla="*/ 1030891 h 1030890"/>
                  <a:gd name="connsiteX2" fmla="*/ 235172 w 526065"/>
                  <a:gd name="connsiteY2" fmla="*/ 1030891 h 1030890"/>
                  <a:gd name="connsiteX3" fmla="*/ 0 w 526065"/>
                  <a:gd name="connsiteY3" fmla="*/ 1619 h 1030890"/>
                  <a:gd name="connsiteX4" fmla="*/ 266795 w 526065"/>
                  <a:gd name="connsiteY4" fmla="*/ 0 h 1030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065" h="1030890">
                    <a:moveTo>
                      <a:pt x="266795" y="0"/>
                    </a:moveTo>
                    <a:lnTo>
                      <a:pt x="526066" y="1030891"/>
                    </a:lnTo>
                    <a:lnTo>
                      <a:pt x="235172" y="1030891"/>
                    </a:lnTo>
                    <a:lnTo>
                      <a:pt x="0" y="1619"/>
                    </a:lnTo>
                    <a:lnTo>
                      <a:pt x="266795" y="0"/>
                    </a:lnTo>
                    <a:close/>
                  </a:path>
                </a:pathLst>
              </a:custGeom>
              <a:solidFill>
                <a:srgbClr val="263238"/>
              </a:solidFill>
              <a:ln w="9525" cap="flat">
                <a:noFill/>
                <a:prstDash val="solid"/>
                <a:miter/>
              </a:ln>
            </p:spPr>
            <p:txBody>
              <a:bodyPr rtlCol="0" anchor="ctr"/>
              <a:lstStyle/>
              <a:p>
                <a:endParaRPr lang="zh-CN" altLang="en-US"/>
              </a:p>
            </p:txBody>
          </p:sp>
          <p:sp>
            <p:nvSpPr>
              <p:cNvPr id="12" name="任意多边形: 形状 11"/>
              <p:cNvSpPr/>
              <p:nvPr/>
            </p:nvSpPr>
            <p:spPr>
              <a:xfrm>
                <a:off x="4419600" y="3669220"/>
                <a:ext cx="1041505" cy="1035843"/>
              </a:xfrm>
              <a:custGeom>
                <a:avLst/>
                <a:gdLst>
                  <a:gd name="connsiteX0" fmla="*/ 0 w 1041505"/>
                  <a:gd name="connsiteY0" fmla="*/ 1030224 h 1035843"/>
                  <a:gd name="connsiteX1" fmla="*/ 706755 w 1041505"/>
                  <a:gd name="connsiteY1" fmla="*/ 1030224 h 1035843"/>
                  <a:gd name="connsiteX2" fmla="*/ 706755 w 1041505"/>
                  <a:gd name="connsiteY2" fmla="*/ 1035844 h 1035843"/>
                  <a:gd name="connsiteX3" fmla="*/ 706755 w 1041505"/>
                  <a:gd name="connsiteY3" fmla="*/ 1030224 h 1035843"/>
                  <a:gd name="connsiteX4" fmla="*/ 707993 w 1041505"/>
                  <a:gd name="connsiteY4" fmla="*/ 998125 h 1035843"/>
                  <a:gd name="connsiteX5" fmla="*/ 709613 w 1041505"/>
                  <a:gd name="connsiteY5" fmla="*/ 956596 h 1035843"/>
                  <a:gd name="connsiteX6" fmla="*/ 710279 w 1041505"/>
                  <a:gd name="connsiteY6" fmla="*/ 941165 h 1035843"/>
                  <a:gd name="connsiteX7" fmla="*/ 710279 w 1041505"/>
                  <a:gd name="connsiteY7" fmla="*/ 931640 h 1035843"/>
                  <a:gd name="connsiteX8" fmla="*/ 710851 w 1041505"/>
                  <a:gd name="connsiteY8" fmla="*/ 918591 h 1035843"/>
                  <a:gd name="connsiteX9" fmla="*/ 711518 w 1041505"/>
                  <a:gd name="connsiteY9" fmla="*/ 903161 h 1035843"/>
                  <a:gd name="connsiteX10" fmla="*/ 711994 w 1041505"/>
                  <a:gd name="connsiteY10" fmla="*/ 887730 h 1035843"/>
                  <a:gd name="connsiteX11" fmla="*/ 711994 w 1041505"/>
                  <a:gd name="connsiteY11" fmla="*/ 881253 h 1035843"/>
                  <a:gd name="connsiteX12" fmla="*/ 713137 w 1041505"/>
                  <a:gd name="connsiteY12" fmla="*/ 855631 h 1035843"/>
                  <a:gd name="connsiteX13" fmla="*/ 713613 w 1041505"/>
                  <a:gd name="connsiteY13" fmla="*/ 844391 h 1035843"/>
                  <a:gd name="connsiteX14" fmla="*/ 713613 w 1041505"/>
                  <a:gd name="connsiteY14" fmla="*/ 839629 h 1035843"/>
                  <a:gd name="connsiteX15" fmla="*/ 713613 w 1041505"/>
                  <a:gd name="connsiteY15" fmla="*/ 838295 h 1035843"/>
                  <a:gd name="connsiteX16" fmla="*/ 713613 w 1041505"/>
                  <a:gd name="connsiteY16" fmla="*/ 833342 h 1035843"/>
                  <a:gd name="connsiteX17" fmla="*/ 713613 w 1041505"/>
                  <a:gd name="connsiteY17" fmla="*/ 830485 h 1035843"/>
                  <a:gd name="connsiteX18" fmla="*/ 714089 w 1041505"/>
                  <a:gd name="connsiteY18" fmla="*/ 818674 h 1035843"/>
                  <a:gd name="connsiteX19" fmla="*/ 714089 w 1041505"/>
                  <a:gd name="connsiteY19" fmla="*/ 815817 h 1035843"/>
                  <a:gd name="connsiteX20" fmla="*/ 714089 w 1041505"/>
                  <a:gd name="connsiteY20" fmla="*/ 811435 h 1035843"/>
                  <a:gd name="connsiteX21" fmla="*/ 714661 w 1041505"/>
                  <a:gd name="connsiteY21" fmla="*/ 798100 h 1035843"/>
                  <a:gd name="connsiteX22" fmla="*/ 714661 w 1041505"/>
                  <a:gd name="connsiteY22" fmla="*/ 790861 h 1035843"/>
                  <a:gd name="connsiteX23" fmla="*/ 714661 w 1041505"/>
                  <a:gd name="connsiteY23" fmla="*/ 781336 h 1035843"/>
                  <a:gd name="connsiteX24" fmla="*/ 714661 w 1041505"/>
                  <a:gd name="connsiteY24" fmla="*/ 778478 h 1035843"/>
                  <a:gd name="connsiteX25" fmla="*/ 714661 w 1041505"/>
                  <a:gd name="connsiteY25" fmla="*/ 775716 h 1035843"/>
                  <a:gd name="connsiteX26" fmla="*/ 714661 w 1041505"/>
                  <a:gd name="connsiteY26" fmla="*/ 771620 h 1035843"/>
                  <a:gd name="connsiteX27" fmla="*/ 720662 w 1041505"/>
                  <a:gd name="connsiteY27" fmla="*/ 768192 h 1035843"/>
                  <a:gd name="connsiteX28" fmla="*/ 720662 w 1041505"/>
                  <a:gd name="connsiteY28" fmla="*/ 768191 h 1035843"/>
                  <a:gd name="connsiteX29" fmla="*/ 728663 w 1041505"/>
                  <a:gd name="connsiteY29" fmla="*/ 763619 h 1035843"/>
                  <a:gd name="connsiteX30" fmla="*/ 729234 w 1041505"/>
                  <a:gd name="connsiteY30" fmla="*/ 763619 h 1035843"/>
                  <a:gd name="connsiteX31" fmla="*/ 729805 w 1041505"/>
                  <a:gd name="connsiteY31" fmla="*/ 763619 h 1035843"/>
                  <a:gd name="connsiteX32" fmla="*/ 737235 w 1041505"/>
                  <a:gd name="connsiteY32" fmla="*/ 759047 h 1035843"/>
                  <a:gd name="connsiteX33" fmla="*/ 769430 w 1041505"/>
                  <a:gd name="connsiteY33" fmla="*/ 740950 h 1035843"/>
                  <a:gd name="connsiteX34" fmla="*/ 779621 w 1041505"/>
                  <a:gd name="connsiteY34" fmla="*/ 735425 h 1035843"/>
                  <a:gd name="connsiteX35" fmla="*/ 798671 w 1041505"/>
                  <a:gd name="connsiteY35" fmla="*/ 725329 h 1035843"/>
                  <a:gd name="connsiteX36" fmla="*/ 833818 w 1041505"/>
                  <a:gd name="connsiteY36" fmla="*/ 707517 h 1035843"/>
                  <a:gd name="connsiteX37" fmla="*/ 849439 w 1041505"/>
                  <a:gd name="connsiteY37" fmla="*/ 700088 h 1035843"/>
                  <a:gd name="connsiteX38" fmla="*/ 856679 w 1041505"/>
                  <a:gd name="connsiteY38" fmla="*/ 696658 h 1035843"/>
                  <a:gd name="connsiteX39" fmla="*/ 858203 w 1041505"/>
                  <a:gd name="connsiteY39" fmla="*/ 695897 h 1035843"/>
                  <a:gd name="connsiteX40" fmla="*/ 865822 w 1041505"/>
                  <a:gd name="connsiteY40" fmla="*/ 692372 h 1035843"/>
                  <a:gd name="connsiteX41" fmla="*/ 865822 w 1041505"/>
                  <a:gd name="connsiteY41" fmla="*/ 692372 h 1035843"/>
                  <a:gd name="connsiteX42" fmla="*/ 881825 w 1041505"/>
                  <a:gd name="connsiteY42" fmla="*/ 685229 h 1035843"/>
                  <a:gd name="connsiteX43" fmla="*/ 890683 w 1041505"/>
                  <a:gd name="connsiteY43" fmla="*/ 681514 h 1035843"/>
                  <a:gd name="connsiteX44" fmla="*/ 911162 w 1041505"/>
                  <a:gd name="connsiteY44" fmla="*/ 673322 h 1035843"/>
                  <a:gd name="connsiteX45" fmla="*/ 913733 w 1041505"/>
                  <a:gd name="connsiteY45" fmla="*/ 672274 h 1035843"/>
                  <a:gd name="connsiteX46" fmla="*/ 916210 w 1041505"/>
                  <a:gd name="connsiteY46" fmla="*/ 671417 h 1035843"/>
                  <a:gd name="connsiteX47" fmla="*/ 918496 w 1041505"/>
                  <a:gd name="connsiteY47" fmla="*/ 670560 h 1035843"/>
                  <a:gd name="connsiteX48" fmla="*/ 919543 w 1041505"/>
                  <a:gd name="connsiteY48" fmla="*/ 670560 h 1035843"/>
                  <a:gd name="connsiteX49" fmla="*/ 922020 w 1041505"/>
                  <a:gd name="connsiteY49" fmla="*/ 663512 h 1035843"/>
                  <a:gd name="connsiteX50" fmla="*/ 924592 w 1041505"/>
                  <a:gd name="connsiteY50" fmla="*/ 656177 h 1035843"/>
                  <a:gd name="connsiteX51" fmla="*/ 932117 w 1041505"/>
                  <a:gd name="connsiteY51" fmla="*/ 633413 h 1035843"/>
                  <a:gd name="connsiteX52" fmla="*/ 940499 w 1041505"/>
                  <a:gd name="connsiteY52" fmla="*/ 605980 h 1035843"/>
                  <a:gd name="connsiteX53" fmla="*/ 946023 w 1041505"/>
                  <a:gd name="connsiteY53" fmla="*/ 586930 h 1035843"/>
                  <a:gd name="connsiteX54" fmla="*/ 951071 w 1041505"/>
                  <a:gd name="connsiteY54" fmla="*/ 569214 h 1035843"/>
                  <a:gd name="connsiteX55" fmla="*/ 971836 w 1041505"/>
                  <a:gd name="connsiteY55" fmla="*/ 487013 h 1035843"/>
                  <a:gd name="connsiteX56" fmla="*/ 975551 w 1041505"/>
                  <a:gd name="connsiteY56" fmla="*/ 470345 h 1035843"/>
                  <a:gd name="connsiteX57" fmla="*/ 979837 w 1041505"/>
                  <a:gd name="connsiteY57" fmla="*/ 450723 h 1035843"/>
                  <a:gd name="connsiteX58" fmla="*/ 987647 w 1041505"/>
                  <a:gd name="connsiteY58" fmla="*/ 412623 h 1035843"/>
                  <a:gd name="connsiteX59" fmla="*/ 990600 w 1041505"/>
                  <a:gd name="connsiteY59" fmla="*/ 398526 h 1035843"/>
                  <a:gd name="connsiteX60" fmla="*/ 1006888 w 1041505"/>
                  <a:gd name="connsiteY60" fmla="*/ 305562 h 1035843"/>
                  <a:gd name="connsiteX61" fmla="*/ 1008221 w 1041505"/>
                  <a:gd name="connsiteY61" fmla="*/ 296608 h 1035843"/>
                  <a:gd name="connsiteX62" fmla="*/ 1011936 w 1041505"/>
                  <a:gd name="connsiteY62" fmla="*/ 272224 h 1035843"/>
                  <a:gd name="connsiteX63" fmla="*/ 1015079 w 1041505"/>
                  <a:gd name="connsiteY63" fmla="*/ 250888 h 1035843"/>
                  <a:gd name="connsiteX64" fmla="*/ 1021651 w 1041505"/>
                  <a:gd name="connsiteY64" fmla="*/ 202692 h 1035843"/>
                  <a:gd name="connsiteX65" fmla="*/ 1022985 w 1041505"/>
                  <a:gd name="connsiteY65" fmla="*/ 191738 h 1035843"/>
                  <a:gd name="connsiteX66" fmla="*/ 1026986 w 1041505"/>
                  <a:gd name="connsiteY66" fmla="*/ 158972 h 1035843"/>
                  <a:gd name="connsiteX67" fmla="*/ 1028795 w 1041505"/>
                  <a:gd name="connsiteY67" fmla="*/ 143256 h 1035843"/>
                  <a:gd name="connsiteX68" fmla="*/ 1030224 w 1041505"/>
                  <a:gd name="connsiteY68" fmla="*/ 130588 h 1035843"/>
                  <a:gd name="connsiteX69" fmla="*/ 1031272 w 1041505"/>
                  <a:gd name="connsiteY69" fmla="*/ 121063 h 1035843"/>
                  <a:gd name="connsiteX70" fmla="*/ 1031272 w 1041505"/>
                  <a:gd name="connsiteY70" fmla="*/ 118777 h 1035843"/>
                  <a:gd name="connsiteX71" fmla="*/ 1032891 w 1041505"/>
                  <a:gd name="connsiteY71" fmla="*/ 103632 h 1035843"/>
                  <a:gd name="connsiteX72" fmla="*/ 1036701 w 1041505"/>
                  <a:gd name="connsiteY72" fmla="*/ 63913 h 1035843"/>
                  <a:gd name="connsiteX73" fmla="*/ 1038416 w 1041505"/>
                  <a:gd name="connsiteY73" fmla="*/ 44196 h 1035843"/>
                  <a:gd name="connsiteX74" fmla="*/ 1038416 w 1041505"/>
                  <a:gd name="connsiteY74" fmla="*/ 43434 h 1035843"/>
                  <a:gd name="connsiteX75" fmla="*/ 1040701 w 1041505"/>
                  <a:gd name="connsiteY75" fmla="*/ 14859 h 1035843"/>
                  <a:gd name="connsiteX76" fmla="*/ 1040701 w 1041505"/>
                  <a:gd name="connsiteY76" fmla="*/ 14859 h 1035843"/>
                  <a:gd name="connsiteX77" fmla="*/ 1041463 w 1041505"/>
                  <a:gd name="connsiteY77" fmla="*/ 3620 h 1035843"/>
                  <a:gd name="connsiteX78" fmla="*/ 1041463 w 1041505"/>
                  <a:gd name="connsiteY78" fmla="*/ 0 h 1035843"/>
                  <a:gd name="connsiteX79" fmla="*/ 1041463 w 1041505"/>
                  <a:gd name="connsiteY79" fmla="*/ 0 h 1035843"/>
                  <a:gd name="connsiteX80" fmla="*/ 1041463 w 1041505"/>
                  <a:gd name="connsiteY80" fmla="*/ 0 h 1035843"/>
                  <a:gd name="connsiteX81" fmla="*/ 502539 w 1041505"/>
                  <a:gd name="connsiteY81" fmla="*/ 0 h 1035843"/>
                  <a:gd name="connsiteX82" fmla="*/ 80486 w 1041505"/>
                  <a:gd name="connsiteY82" fmla="*/ 0 h 1035843"/>
                  <a:gd name="connsiteX83" fmla="*/ 72962 w 1041505"/>
                  <a:gd name="connsiteY83" fmla="*/ 93536 h 1035843"/>
                  <a:gd name="connsiteX84" fmla="*/ 71628 w 1041505"/>
                  <a:gd name="connsiteY84" fmla="*/ 112586 h 1035843"/>
                  <a:gd name="connsiteX85" fmla="*/ 62103 w 1041505"/>
                  <a:gd name="connsiteY85" fmla="*/ 237839 h 1035843"/>
                  <a:gd name="connsiteX86" fmla="*/ 60388 w 1041505"/>
                  <a:gd name="connsiteY86" fmla="*/ 257937 h 1035843"/>
                  <a:gd name="connsiteX87" fmla="*/ 54292 w 1041505"/>
                  <a:gd name="connsiteY87" fmla="*/ 334994 h 1035843"/>
                  <a:gd name="connsiteX88" fmla="*/ 50578 w 1041505"/>
                  <a:gd name="connsiteY88" fmla="*/ 383762 h 1035843"/>
                  <a:gd name="connsiteX89" fmla="*/ 49054 w 1041505"/>
                  <a:gd name="connsiteY89" fmla="*/ 402241 h 1035843"/>
                  <a:gd name="connsiteX90" fmla="*/ 40196 w 1041505"/>
                  <a:gd name="connsiteY90" fmla="*/ 516541 h 1035843"/>
                  <a:gd name="connsiteX91" fmla="*/ 14097 w 1041505"/>
                  <a:gd name="connsiteY91" fmla="*/ 852583 h 1035843"/>
                  <a:gd name="connsiteX92" fmla="*/ 14097 w 1041505"/>
                  <a:gd name="connsiteY92" fmla="*/ 858012 h 1035843"/>
                  <a:gd name="connsiteX93" fmla="*/ 7239 w 1041505"/>
                  <a:gd name="connsiteY93" fmla="*/ 949071 h 1035843"/>
                  <a:gd name="connsiteX94" fmla="*/ 0 w 1041505"/>
                  <a:gd name="connsiteY94" fmla="*/ 1030224 h 103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41505" h="1035843">
                    <a:moveTo>
                      <a:pt x="0" y="1030224"/>
                    </a:moveTo>
                    <a:lnTo>
                      <a:pt x="706755" y="1030224"/>
                    </a:lnTo>
                    <a:cubicBezTo>
                      <a:pt x="706755" y="1032034"/>
                      <a:pt x="706755" y="1034034"/>
                      <a:pt x="706755" y="1035844"/>
                    </a:cubicBezTo>
                    <a:cubicBezTo>
                      <a:pt x="706755" y="1033844"/>
                      <a:pt x="706755" y="1032034"/>
                      <a:pt x="706755" y="1030224"/>
                    </a:cubicBezTo>
                    <a:cubicBezTo>
                      <a:pt x="707231" y="1019270"/>
                      <a:pt x="707612" y="1008602"/>
                      <a:pt x="707993" y="998125"/>
                    </a:cubicBezTo>
                    <a:cubicBezTo>
                      <a:pt x="708470" y="984409"/>
                      <a:pt x="709041" y="970407"/>
                      <a:pt x="709613" y="956596"/>
                    </a:cubicBezTo>
                    <a:cubicBezTo>
                      <a:pt x="709613" y="951357"/>
                      <a:pt x="709613" y="946309"/>
                      <a:pt x="710279" y="941165"/>
                    </a:cubicBezTo>
                    <a:cubicBezTo>
                      <a:pt x="710279" y="937927"/>
                      <a:pt x="710279" y="934688"/>
                      <a:pt x="710279" y="931640"/>
                    </a:cubicBezTo>
                    <a:cubicBezTo>
                      <a:pt x="710279" y="928592"/>
                      <a:pt x="710279" y="922972"/>
                      <a:pt x="710851" y="918591"/>
                    </a:cubicBezTo>
                    <a:cubicBezTo>
                      <a:pt x="711422" y="914210"/>
                      <a:pt x="710851" y="908113"/>
                      <a:pt x="711518" y="903161"/>
                    </a:cubicBezTo>
                    <a:cubicBezTo>
                      <a:pt x="712184" y="898207"/>
                      <a:pt x="711518" y="892778"/>
                      <a:pt x="711994" y="887730"/>
                    </a:cubicBezTo>
                    <a:cubicBezTo>
                      <a:pt x="711994" y="885539"/>
                      <a:pt x="711994" y="883348"/>
                      <a:pt x="711994" y="881253"/>
                    </a:cubicBezTo>
                    <a:cubicBezTo>
                      <a:pt x="712470" y="872204"/>
                      <a:pt x="712851" y="863727"/>
                      <a:pt x="713137" y="855631"/>
                    </a:cubicBezTo>
                    <a:cubicBezTo>
                      <a:pt x="713137" y="851726"/>
                      <a:pt x="713137" y="848011"/>
                      <a:pt x="713613" y="844391"/>
                    </a:cubicBezTo>
                    <a:cubicBezTo>
                      <a:pt x="713613" y="842772"/>
                      <a:pt x="713613" y="841248"/>
                      <a:pt x="713613" y="839629"/>
                    </a:cubicBezTo>
                    <a:lnTo>
                      <a:pt x="713613" y="838295"/>
                    </a:lnTo>
                    <a:cubicBezTo>
                      <a:pt x="713613" y="836581"/>
                      <a:pt x="713613" y="834866"/>
                      <a:pt x="713613" y="833342"/>
                    </a:cubicBezTo>
                    <a:cubicBezTo>
                      <a:pt x="713613" y="831818"/>
                      <a:pt x="713613" y="831437"/>
                      <a:pt x="713613" y="830485"/>
                    </a:cubicBezTo>
                    <a:cubicBezTo>
                      <a:pt x="713613" y="826294"/>
                      <a:pt x="713613" y="822388"/>
                      <a:pt x="714089" y="818674"/>
                    </a:cubicBezTo>
                    <a:cubicBezTo>
                      <a:pt x="714038" y="817722"/>
                      <a:pt x="714038" y="816768"/>
                      <a:pt x="714089" y="815817"/>
                    </a:cubicBezTo>
                    <a:cubicBezTo>
                      <a:pt x="714089" y="814292"/>
                      <a:pt x="714089" y="812863"/>
                      <a:pt x="714089" y="811435"/>
                    </a:cubicBezTo>
                    <a:cubicBezTo>
                      <a:pt x="714089" y="806577"/>
                      <a:pt x="714089" y="801910"/>
                      <a:pt x="714661" y="798100"/>
                    </a:cubicBezTo>
                    <a:cubicBezTo>
                      <a:pt x="715232" y="794290"/>
                      <a:pt x="714661" y="793052"/>
                      <a:pt x="714661" y="790861"/>
                    </a:cubicBezTo>
                    <a:cubicBezTo>
                      <a:pt x="714661" y="788670"/>
                      <a:pt x="714661" y="784193"/>
                      <a:pt x="714661" y="781336"/>
                    </a:cubicBezTo>
                    <a:cubicBezTo>
                      <a:pt x="714610" y="780384"/>
                      <a:pt x="714610" y="779430"/>
                      <a:pt x="714661" y="778478"/>
                    </a:cubicBezTo>
                    <a:cubicBezTo>
                      <a:pt x="714608" y="777558"/>
                      <a:pt x="714608" y="776636"/>
                      <a:pt x="714661" y="775716"/>
                    </a:cubicBezTo>
                    <a:cubicBezTo>
                      <a:pt x="714661" y="773049"/>
                      <a:pt x="714661" y="771620"/>
                      <a:pt x="714661" y="771620"/>
                    </a:cubicBezTo>
                    <a:cubicBezTo>
                      <a:pt x="716598" y="770370"/>
                      <a:pt x="718601" y="769226"/>
                      <a:pt x="720662" y="768192"/>
                    </a:cubicBezTo>
                    <a:lnTo>
                      <a:pt x="720662" y="768191"/>
                    </a:lnTo>
                    <a:lnTo>
                      <a:pt x="728663" y="763619"/>
                    </a:lnTo>
                    <a:cubicBezTo>
                      <a:pt x="728663" y="763619"/>
                      <a:pt x="728663" y="763619"/>
                      <a:pt x="729234" y="763619"/>
                    </a:cubicBezTo>
                    <a:lnTo>
                      <a:pt x="729805" y="763619"/>
                    </a:lnTo>
                    <a:lnTo>
                      <a:pt x="737235" y="759047"/>
                    </a:lnTo>
                    <a:lnTo>
                      <a:pt x="769430" y="740950"/>
                    </a:lnTo>
                    <a:lnTo>
                      <a:pt x="779621" y="735425"/>
                    </a:lnTo>
                    <a:cubicBezTo>
                      <a:pt x="786289" y="731806"/>
                      <a:pt x="792766" y="728472"/>
                      <a:pt x="798671" y="725329"/>
                    </a:cubicBezTo>
                    <a:cubicBezTo>
                      <a:pt x="811244" y="718756"/>
                      <a:pt x="822960" y="712851"/>
                      <a:pt x="833818" y="707517"/>
                    </a:cubicBezTo>
                    <a:lnTo>
                      <a:pt x="849439" y="700088"/>
                    </a:lnTo>
                    <a:lnTo>
                      <a:pt x="856679" y="696658"/>
                    </a:lnTo>
                    <a:lnTo>
                      <a:pt x="858203" y="695897"/>
                    </a:lnTo>
                    <a:lnTo>
                      <a:pt x="865822" y="692372"/>
                    </a:lnTo>
                    <a:lnTo>
                      <a:pt x="865822" y="692372"/>
                    </a:lnTo>
                    <a:cubicBezTo>
                      <a:pt x="871538" y="689705"/>
                      <a:pt x="876967" y="687419"/>
                      <a:pt x="881825" y="685229"/>
                    </a:cubicBezTo>
                    <a:lnTo>
                      <a:pt x="890683" y="681514"/>
                    </a:lnTo>
                    <a:cubicBezTo>
                      <a:pt x="899541" y="677799"/>
                      <a:pt x="906399" y="675132"/>
                      <a:pt x="911162" y="673322"/>
                    </a:cubicBezTo>
                    <a:cubicBezTo>
                      <a:pt x="912019" y="672846"/>
                      <a:pt x="912971" y="672655"/>
                      <a:pt x="913733" y="672274"/>
                    </a:cubicBezTo>
                    <a:lnTo>
                      <a:pt x="916210" y="671417"/>
                    </a:lnTo>
                    <a:cubicBezTo>
                      <a:pt x="916935" y="671041"/>
                      <a:pt x="917702" y="670753"/>
                      <a:pt x="918496" y="670560"/>
                    </a:cubicBezTo>
                    <a:lnTo>
                      <a:pt x="919543" y="670560"/>
                    </a:lnTo>
                    <a:cubicBezTo>
                      <a:pt x="920401" y="668274"/>
                      <a:pt x="921163" y="665893"/>
                      <a:pt x="922020" y="663512"/>
                    </a:cubicBezTo>
                    <a:cubicBezTo>
                      <a:pt x="922877" y="661130"/>
                      <a:pt x="923830" y="658654"/>
                      <a:pt x="924592" y="656177"/>
                    </a:cubicBezTo>
                    <a:cubicBezTo>
                      <a:pt x="927163" y="648653"/>
                      <a:pt x="929640" y="641128"/>
                      <a:pt x="932117" y="633413"/>
                    </a:cubicBezTo>
                    <a:cubicBezTo>
                      <a:pt x="934593" y="625697"/>
                      <a:pt x="937832" y="615220"/>
                      <a:pt x="940499" y="605980"/>
                    </a:cubicBezTo>
                    <a:cubicBezTo>
                      <a:pt x="942404" y="599694"/>
                      <a:pt x="944213" y="593407"/>
                      <a:pt x="946023" y="586930"/>
                    </a:cubicBezTo>
                    <a:cubicBezTo>
                      <a:pt x="947833" y="580454"/>
                      <a:pt x="949452" y="575120"/>
                      <a:pt x="951071" y="569214"/>
                    </a:cubicBezTo>
                    <a:cubicBezTo>
                      <a:pt x="958596" y="542258"/>
                      <a:pt x="965454" y="514636"/>
                      <a:pt x="971836" y="487013"/>
                    </a:cubicBezTo>
                    <a:cubicBezTo>
                      <a:pt x="973169" y="481489"/>
                      <a:pt x="974408" y="475869"/>
                      <a:pt x="975551" y="470345"/>
                    </a:cubicBezTo>
                    <a:cubicBezTo>
                      <a:pt x="976693" y="464820"/>
                      <a:pt x="978503" y="457295"/>
                      <a:pt x="979837" y="450723"/>
                    </a:cubicBezTo>
                    <a:cubicBezTo>
                      <a:pt x="982599" y="437960"/>
                      <a:pt x="985171" y="425291"/>
                      <a:pt x="987647" y="412623"/>
                    </a:cubicBezTo>
                    <a:cubicBezTo>
                      <a:pt x="988695" y="407861"/>
                      <a:pt x="989647" y="403098"/>
                      <a:pt x="990600" y="398526"/>
                    </a:cubicBezTo>
                    <a:cubicBezTo>
                      <a:pt x="996601" y="366808"/>
                      <a:pt x="1002030" y="335661"/>
                      <a:pt x="1006888" y="305562"/>
                    </a:cubicBezTo>
                    <a:cubicBezTo>
                      <a:pt x="1007364" y="302609"/>
                      <a:pt x="1007745" y="299561"/>
                      <a:pt x="1008221" y="296608"/>
                    </a:cubicBezTo>
                    <a:lnTo>
                      <a:pt x="1011936" y="272224"/>
                    </a:lnTo>
                    <a:cubicBezTo>
                      <a:pt x="1012984" y="265081"/>
                      <a:pt x="1014127" y="258032"/>
                      <a:pt x="1015079" y="250888"/>
                    </a:cubicBezTo>
                    <a:cubicBezTo>
                      <a:pt x="1017365" y="234410"/>
                      <a:pt x="1019651" y="218313"/>
                      <a:pt x="1021651" y="202692"/>
                    </a:cubicBezTo>
                    <a:cubicBezTo>
                      <a:pt x="1022128" y="198977"/>
                      <a:pt x="1022604" y="195358"/>
                      <a:pt x="1022985" y="191738"/>
                    </a:cubicBezTo>
                    <a:cubicBezTo>
                      <a:pt x="1024414" y="180594"/>
                      <a:pt x="1025747" y="169640"/>
                      <a:pt x="1026986" y="158972"/>
                    </a:cubicBezTo>
                    <a:cubicBezTo>
                      <a:pt x="1027652" y="153638"/>
                      <a:pt x="1028224" y="148399"/>
                      <a:pt x="1028795" y="143256"/>
                    </a:cubicBezTo>
                    <a:cubicBezTo>
                      <a:pt x="1029367" y="138113"/>
                      <a:pt x="1029843" y="134779"/>
                      <a:pt x="1030224" y="130588"/>
                    </a:cubicBezTo>
                    <a:cubicBezTo>
                      <a:pt x="1030605" y="126397"/>
                      <a:pt x="1030986" y="124396"/>
                      <a:pt x="1031272" y="121063"/>
                    </a:cubicBezTo>
                    <a:cubicBezTo>
                      <a:pt x="1031221" y="120302"/>
                      <a:pt x="1031221" y="119538"/>
                      <a:pt x="1031272" y="118777"/>
                    </a:cubicBezTo>
                    <a:cubicBezTo>
                      <a:pt x="1031843" y="113633"/>
                      <a:pt x="1032415" y="108490"/>
                      <a:pt x="1032891" y="103632"/>
                    </a:cubicBezTo>
                    <a:cubicBezTo>
                      <a:pt x="1034320" y="89059"/>
                      <a:pt x="1035653" y="75724"/>
                      <a:pt x="1036701" y="63913"/>
                    </a:cubicBezTo>
                    <a:cubicBezTo>
                      <a:pt x="1037463" y="56769"/>
                      <a:pt x="1037939" y="50197"/>
                      <a:pt x="1038416" y="44196"/>
                    </a:cubicBezTo>
                    <a:cubicBezTo>
                      <a:pt x="1038362" y="43945"/>
                      <a:pt x="1038362" y="43685"/>
                      <a:pt x="1038416" y="43434"/>
                    </a:cubicBezTo>
                    <a:cubicBezTo>
                      <a:pt x="1039463" y="31909"/>
                      <a:pt x="1040130" y="22288"/>
                      <a:pt x="1040701" y="14859"/>
                    </a:cubicBezTo>
                    <a:lnTo>
                      <a:pt x="1040701" y="14859"/>
                    </a:lnTo>
                    <a:cubicBezTo>
                      <a:pt x="1040701" y="10001"/>
                      <a:pt x="1041368" y="6287"/>
                      <a:pt x="1041463" y="3620"/>
                    </a:cubicBezTo>
                    <a:cubicBezTo>
                      <a:pt x="1041559" y="953"/>
                      <a:pt x="1041463" y="476"/>
                      <a:pt x="1041463" y="0"/>
                    </a:cubicBezTo>
                    <a:lnTo>
                      <a:pt x="1041463" y="0"/>
                    </a:lnTo>
                    <a:lnTo>
                      <a:pt x="1041463" y="0"/>
                    </a:lnTo>
                    <a:lnTo>
                      <a:pt x="502539" y="0"/>
                    </a:lnTo>
                    <a:lnTo>
                      <a:pt x="80486" y="0"/>
                    </a:lnTo>
                    <a:cubicBezTo>
                      <a:pt x="80486" y="0"/>
                      <a:pt x="77819" y="33909"/>
                      <a:pt x="72962" y="93536"/>
                    </a:cubicBezTo>
                    <a:cubicBezTo>
                      <a:pt x="72962" y="99536"/>
                      <a:pt x="72104" y="105823"/>
                      <a:pt x="71628" y="112586"/>
                    </a:cubicBezTo>
                    <a:cubicBezTo>
                      <a:pt x="68866" y="147638"/>
                      <a:pt x="65532" y="189738"/>
                      <a:pt x="62103" y="237839"/>
                    </a:cubicBezTo>
                    <a:cubicBezTo>
                      <a:pt x="61531" y="244316"/>
                      <a:pt x="60960" y="251174"/>
                      <a:pt x="60388" y="257937"/>
                    </a:cubicBezTo>
                    <a:cubicBezTo>
                      <a:pt x="58611" y="282194"/>
                      <a:pt x="56579" y="307880"/>
                      <a:pt x="54292" y="334994"/>
                    </a:cubicBezTo>
                    <a:cubicBezTo>
                      <a:pt x="53150" y="350901"/>
                      <a:pt x="51816" y="367189"/>
                      <a:pt x="50578" y="383762"/>
                    </a:cubicBezTo>
                    <a:cubicBezTo>
                      <a:pt x="50006" y="389954"/>
                      <a:pt x="49530" y="396049"/>
                      <a:pt x="49054" y="402241"/>
                    </a:cubicBezTo>
                    <a:cubicBezTo>
                      <a:pt x="46196" y="438753"/>
                      <a:pt x="43244" y="476853"/>
                      <a:pt x="40196" y="516541"/>
                    </a:cubicBezTo>
                    <a:cubicBezTo>
                      <a:pt x="32004" y="620839"/>
                      <a:pt x="23241" y="734758"/>
                      <a:pt x="14097" y="852583"/>
                    </a:cubicBezTo>
                    <a:cubicBezTo>
                      <a:pt x="14097" y="854393"/>
                      <a:pt x="14097" y="856202"/>
                      <a:pt x="14097" y="858012"/>
                    </a:cubicBezTo>
                    <a:cubicBezTo>
                      <a:pt x="11906" y="888111"/>
                      <a:pt x="9525" y="918591"/>
                      <a:pt x="7239" y="949071"/>
                    </a:cubicBezTo>
                    <a:cubicBezTo>
                      <a:pt x="4286" y="975551"/>
                      <a:pt x="2286" y="1002887"/>
                      <a:pt x="0" y="1030224"/>
                    </a:cubicBezTo>
                    <a:close/>
                  </a:path>
                </a:pathLst>
              </a:custGeom>
              <a:solidFill>
                <a:srgbClr val="D3766A"/>
              </a:solidFill>
              <a:ln w="9525" cap="flat">
                <a:noFill/>
                <a:prstDash val="solid"/>
                <a:miter/>
              </a:ln>
            </p:spPr>
            <p:txBody>
              <a:bodyPr rtlCol="0" anchor="ctr"/>
              <a:lstStyle/>
              <a:p>
                <a:endParaRPr lang="zh-CN" altLang="en-US"/>
              </a:p>
            </p:txBody>
          </p:sp>
          <p:sp>
            <p:nvSpPr>
              <p:cNvPr id="13" name="任意多边形: 形状 12"/>
              <p:cNvSpPr/>
              <p:nvPr/>
            </p:nvSpPr>
            <p:spPr>
              <a:xfrm>
                <a:off x="4387024" y="3668649"/>
                <a:ext cx="1075647" cy="1030795"/>
              </a:xfrm>
              <a:custGeom>
                <a:avLst/>
                <a:gdLst>
                  <a:gd name="connsiteX0" fmla="*/ 0 w 1075647"/>
                  <a:gd name="connsiteY0" fmla="*/ 1030796 h 1030795"/>
                  <a:gd name="connsiteX1" fmla="*/ 739426 w 1075647"/>
                  <a:gd name="connsiteY1" fmla="*/ 1030796 h 1030795"/>
                  <a:gd name="connsiteX2" fmla="*/ 740759 w 1075647"/>
                  <a:gd name="connsiteY2" fmla="*/ 998696 h 1030795"/>
                  <a:gd name="connsiteX3" fmla="*/ 742379 w 1075647"/>
                  <a:gd name="connsiteY3" fmla="*/ 957167 h 1030795"/>
                  <a:gd name="connsiteX4" fmla="*/ 745046 w 1075647"/>
                  <a:gd name="connsiteY4" fmla="*/ 888016 h 1030795"/>
                  <a:gd name="connsiteX5" fmla="*/ 745046 w 1075647"/>
                  <a:gd name="connsiteY5" fmla="*/ 881539 h 1030795"/>
                  <a:gd name="connsiteX6" fmla="*/ 746760 w 1075647"/>
                  <a:gd name="connsiteY6" fmla="*/ 839914 h 1030795"/>
                  <a:gd name="connsiteX7" fmla="*/ 746760 w 1075647"/>
                  <a:gd name="connsiteY7" fmla="*/ 838581 h 1030795"/>
                  <a:gd name="connsiteX8" fmla="*/ 747617 w 1075647"/>
                  <a:gd name="connsiteY8" fmla="*/ 818960 h 1030795"/>
                  <a:gd name="connsiteX9" fmla="*/ 747617 w 1075647"/>
                  <a:gd name="connsiteY9" fmla="*/ 816102 h 1030795"/>
                  <a:gd name="connsiteX10" fmla="*/ 748570 w 1075647"/>
                  <a:gd name="connsiteY10" fmla="*/ 791147 h 1030795"/>
                  <a:gd name="connsiteX11" fmla="*/ 748570 w 1075647"/>
                  <a:gd name="connsiteY11" fmla="*/ 781622 h 1030795"/>
                  <a:gd name="connsiteX12" fmla="*/ 748570 w 1075647"/>
                  <a:gd name="connsiteY12" fmla="*/ 778764 h 1030795"/>
                  <a:gd name="connsiteX13" fmla="*/ 748570 w 1075647"/>
                  <a:gd name="connsiteY13" fmla="*/ 776002 h 1030795"/>
                  <a:gd name="connsiteX14" fmla="*/ 748570 w 1075647"/>
                  <a:gd name="connsiteY14" fmla="*/ 771906 h 1030795"/>
                  <a:gd name="connsiteX15" fmla="*/ 748570 w 1075647"/>
                  <a:gd name="connsiteY15" fmla="*/ 771906 h 1030795"/>
                  <a:gd name="connsiteX16" fmla="*/ 754571 w 1075647"/>
                  <a:gd name="connsiteY16" fmla="*/ 768477 h 1030795"/>
                  <a:gd name="connsiteX17" fmla="*/ 754571 w 1075647"/>
                  <a:gd name="connsiteY17" fmla="*/ 768477 h 1030795"/>
                  <a:gd name="connsiteX18" fmla="*/ 762572 w 1075647"/>
                  <a:gd name="connsiteY18" fmla="*/ 763905 h 1030795"/>
                  <a:gd name="connsiteX19" fmla="*/ 762572 w 1075647"/>
                  <a:gd name="connsiteY19" fmla="*/ 763905 h 1030795"/>
                  <a:gd name="connsiteX20" fmla="*/ 771144 w 1075647"/>
                  <a:gd name="connsiteY20" fmla="*/ 758857 h 1030795"/>
                  <a:gd name="connsiteX21" fmla="*/ 803338 w 1075647"/>
                  <a:gd name="connsiteY21" fmla="*/ 740759 h 1030795"/>
                  <a:gd name="connsiteX22" fmla="*/ 832866 w 1075647"/>
                  <a:gd name="connsiteY22" fmla="*/ 725138 h 1030795"/>
                  <a:gd name="connsiteX23" fmla="*/ 868013 w 1075647"/>
                  <a:gd name="connsiteY23" fmla="*/ 707327 h 1030795"/>
                  <a:gd name="connsiteX24" fmla="*/ 883634 w 1075647"/>
                  <a:gd name="connsiteY24" fmla="*/ 699897 h 1030795"/>
                  <a:gd name="connsiteX25" fmla="*/ 890873 w 1075647"/>
                  <a:gd name="connsiteY25" fmla="*/ 696468 h 1030795"/>
                  <a:gd name="connsiteX26" fmla="*/ 892397 w 1075647"/>
                  <a:gd name="connsiteY26" fmla="*/ 695801 h 1030795"/>
                  <a:gd name="connsiteX27" fmla="*/ 892397 w 1075647"/>
                  <a:gd name="connsiteY27" fmla="*/ 695801 h 1030795"/>
                  <a:gd name="connsiteX28" fmla="*/ 900017 w 1075647"/>
                  <a:gd name="connsiteY28" fmla="*/ 692372 h 1030795"/>
                  <a:gd name="connsiteX29" fmla="*/ 900017 w 1075647"/>
                  <a:gd name="connsiteY29" fmla="*/ 692372 h 1030795"/>
                  <a:gd name="connsiteX30" fmla="*/ 916019 w 1075647"/>
                  <a:gd name="connsiteY30" fmla="*/ 685229 h 1030795"/>
                  <a:gd name="connsiteX31" fmla="*/ 924877 w 1075647"/>
                  <a:gd name="connsiteY31" fmla="*/ 681514 h 1030795"/>
                  <a:gd name="connsiteX32" fmla="*/ 945356 w 1075647"/>
                  <a:gd name="connsiteY32" fmla="*/ 673322 h 1030795"/>
                  <a:gd name="connsiteX33" fmla="*/ 947928 w 1075647"/>
                  <a:gd name="connsiteY33" fmla="*/ 672274 h 1030795"/>
                  <a:gd name="connsiteX34" fmla="*/ 950405 w 1075647"/>
                  <a:gd name="connsiteY34" fmla="*/ 671417 h 1030795"/>
                  <a:gd name="connsiteX35" fmla="*/ 952691 w 1075647"/>
                  <a:gd name="connsiteY35" fmla="*/ 670560 h 1030795"/>
                  <a:gd name="connsiteX36" fmla="*/ 953738 w 1075647"/>
                  <a:gd name="connsiteY36" fmla="*/ 670560 h 1030795"/>
                  <a:gd name="connsiteX37" fmla="*/ 956215 w 1075647"/>
                  <a:gd name="connsiteY37" fmla="*/ 663512 h 1030795"/>
                  <a:gd name="connsiteX38" fmla="*/ 958882 w 1075647"/>
                  <a:gd name="connsiteY38" fmla="*/ 655987 h 1030795"/>
                  <a:gd name="connsiteX39" fmla="*/ 966311 w 1075647"/>
                  <a:gd name="connsiteY39" fmla="*/ 633413 h 1030795"/>
                  <a:gd name="connsiteX40" fmla="*/ 974693 w 1075647"/>
                  <a:gd name="connsiteY40" fmla="*/ 605980 h 1030795"/>
                  <a:gd name="connsiteX41" fmla="*/ 980218 w 1075647"/>
                  <a:gd name="connsiteY41" fmla="*/ 586930 h 1030795"/>
                  <a:gd name="connsiteX42" fmla="*/ 985266 w 1075647"/>
                  <a:gd name="connsiteY42" fmla="*/ 569214 h 1030795"/>
                  <a:gd name="connsiteX43" fmla="*/ 1006030 w 1075647"/>
                  <a:gd name="connsiteY43" fmla="*/ 487013 h 1030795"/>
                  <a:gd name="connsiteX44" fmla="*/ 1009745 w 1075647"/>
                  <a:gd name="connsiteY44" fmla="*/ 470345 h 1030795"/>
                  <a:gd name="connsiteX45" fmla="*/ 1014031 w 1075647"/>
                  <a:gd name="connsiteY45" fmla="*/ 450723 h 1030795"/>
                  <a:gd name="connsiteX46" fmla="*/ 1014031 w 1075647"/>
                  <a:gd name="connsiteY46" fmla="*/ 450723 h 1030795"/>
                  <a:gd name="connsiteX47" fmla="*/ 1021747 w 1075647"/>
                  <a:gd name="connsiteY47" fmla="*/ 412623 h 1030795"/>
                  <a:gd name="connsiteX48" fmla="*/ 1042321 w 1075647"/>
                  <a:gd name="connsiteY48" fmla="*/ 296608 h 1030795"/>
                  <a:gd name="connsiteX49" fmla="*/ 1046035 w 1075647"/>
                  <a:gd name="connsiteY49" fmla="*/ 272224 h 1030795"/>
                  <a:gd name="connsiteX50" fmla="*/ 1049179 w 1075647"/>
                  <a:gd name="connsiteY50" fmla="*/ 250888 h 1030795"/>
                  <a:gd name="connsiteX51" fmla="*/ 1055751 w 1075647"/>
                  <a:gd name="connsiteY51" fmla="*/ 202692 h 1030795"/>
                  <a:gd name="connsiteX52" fmla="*/ 1057085 w 1075647"/>
                  <a:gd name="connsiteY52" fmla="*/ 191738 h 1030795"/>
                  <a:gd name="connsiteX53" fmla="*/ 1061085 w 1075647"/>
                  <a:gd name="connsiteY53" fmla="*/ 158972 h 1030795"/>
                  <a:gd name="connsiteX54" fmla="*/ 1062895 w 1075647"/>
                  <a:gd name="connsiteY54" fmla="*/ 143256 h 1030795"/>
                  <a:gd name="connsiteX55" fmla="*/ 1064324 w 1075647"/>
                  <a:gd name="connsiteY55" fmla="*/ 130588 h 1030795"/>
                  <a:gd name="connsiteX56" fmla="*/ 1065371 w 1075647"/>
                  <a:gd name="connsiteY56" fmla="*/ 121063 h 1030795"/>
                  <a:gd name="connsiteX57" fmla="*/ 1065371 w 1075647"/>
                  <a:gd name="connsiteY57" fmla="*/ 118777 h 1030795"/>
                  <a:gd name="connsiteX58" fmla="*/ 1066991 w 1075647"/>
                  <a:gd name="connsiteY58" fmla="*/ 103632 h 1030795"/>
                  <a:gd name="connsiteX59" fmla="*/ 1070801 w 1075647"/>
                  <a:gd name="connsiteY59" fmla="*/ 63913 h 1030795"/>
                  <a:gd name="connsiteX60" fmla="*/ 1072515 w 1075647"/>
                  <a:gd name="connsiteY60" fmla="*/ 44196 h 1030795"/>
                  <a:gd name="connsiteX61" fmla="*/ 1072515 w 1075647"/>
                  <a:gd name="connsiteY61" fmla="*/ 43434 h 1030795"/>
                  <a:gd name="connsiteX62" fmla="*/ 1074801 w 1075647"/>
                  <a:gd name="connsiteY62" fmla="*/ 14859 h 1030795"/>
                  <a:gd name="connsiteX63" fmla="*/ 1074801 w 1075647"/>
                  <a:gd name="connsiteY63" fmla="*/ 14859 h 1030795"/>
                  <a:gd name="connsiteX64" fmla="*/ 1075563 w 1075647"/>
                  <a:gd name="connsiteY64" fmla="*/ 3620 h 1030795"/>
                  <a:gd name="connsiteX65" fmla="*/ 1075563 w 1075647"/>
                  <a:gd name="connsiteY65" fmla="*/ 0 h 1030795"/>
                  <a:gd name="connsiteX66" fmla="*/ 1075563 w 1075647"/>
                  <a:gd name="connsiteY66" fmla="*/ 0 h 1030795"/>
                  <a:gd name="connsiteX67" fmla="*/ 113062 w 1075647"/>
                  <a:gd name="connsiteY67" fmla="*/ 0 h 1030795"/>
                  <a:gd name="connsiteX68" fmla="*/ 27337 w 1075647"/>
                  <a:gd name="connsiteY68" fmla="*/ 599408 h 1030795"/>
                  <a:gd name="connsiteX69" fmla="*/ 0 w 1075647"/>
                  <a:gd name="connsiteY69" fmla="*/ 1030796 h 103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75647" h="1030795">
                    <a:moveTo>
                      <a:pt x="0" y="1030796"/>
                    </a:moveTo>
                    <a:lnTo>
                      <a:pt x="739426" y="1030796"/>
                    </a:lnTo>
                    <a:cubicBezTo>
                      <a:pt x="739426" y="1020318"/>
                      <a:pt x="740283" y="1009555"/>
                      <a:pt x="740759" y="998696"/>
                    </a:cubicBezTo>
                    <a:cubicBezTo>
                      <a:pt x="741235" y="984980"/>
                      <a:pt x="741807" y="970979"/>
                      <a:pt x="742379" y="957167"/>
                    </a:cubicBezTo>
                    <a:cubicBezTo>
                      <a:pt x="743236" y="933260"/>
                      <a:pt x="744188" y="909542"/>
                      <a:pt x="745046" y="888016"/>
                    </a:cubicBezTo>
                    <a:cubicBezTo>
                      <a:pt x="745046" y="885825"/>
                      <a:pt x="745046" y="883634"/>
                      <a:pt x="745046" y="881539"/>
                    </a:cubicBezTo>
                    <a:cubicBezTo>
                      <a:pt x="745617" y="866585"/>
                      <a:pt x="746188" y="852964"/>
                      <a:pt x="746760" y="839914"/>
                    </a:cubicBezTo>
                    <a:lnTo>
                      <a:pt x="746760" y="838581"/>
                    </a:lnTo>
                    <a:cubicBezTo>
                      <a:pt x="746760" y="831532"/>
                      <a:pt x="747331" y="825055"/>
                      <a:pt x="747617" y="818960"/>
                    </a:cubicBezTo>
                    <a:cubicBezTo>
                      <a:pt x="747566" y="818008"/>
                      <a:pt x="747566" y="817054"/>
                      <a:pt x="747617" y="816102"/>
                    </a:cubicBezTo>
                    <a:cubicBezTo>
                      <a:pt x="747617" y="806577"/>
                      <a:pt x="748284" y="797909"/>
                      <a:pt x="748570" y="791147"/>
                    </a:cubicBezTo>
                    <a:cubicBezTo>
                      <a:pt x="748570" y="787622"/>
                      <a:pt x="748570" y="784479"/>
                      <a:pt x="748570" y="781622"/>
                    </a:cubicBezTo>
                    <a:cubicBezTo>
                      <a:pt x="748519" y="780670"/>
                      <a:pt x="748519" y="779716"/>
                      <a:pt x="748570" y="778764"/>
                    </a:cubicBezTo>
                    <a:cubicBezTo>
                      <a:pt x="748517" y="777844"/>
                      <a:pt x="748517" y="776922"/>
                      <a:pt x="748570" y="776002"/>
                    </a:cubicBezTo>
                    <a:cubicBezTo>
                      <a:pt x="748570" y="773335"/>
                      <a:pt x="748570" y="771906"/>
                      <a:pt x="748570" y="771906"/>
                    </a:cubicBezTo>
                    <a:lnTo>
                      <a:pt x="748570" y="771906"/>
                    </a:lnTo>
                    <a:cubicBezTo>
                      <a:pt x="750507" y="770656"/>
                      <a:pt x="752510" y="769511"/>
                      <a:pt x="754571" y="768477"/>
                    </a:cubicBezTo>
                    <a:lnTo>
                      <a:pt x="754571" y="768477"/>
                    </a:lnTo>
                    <a:lnTo>
                      <a:pt x="762572" y="763905"/>
                    </a:lnTo>
                    <a:lnTo>
                      <a:pt x="762572" y="763905"/>
                    </a:lnTo>
                    <a:lnTo>
                      <a:pt x="771144" y="758857"/>
                    </a:lnTo>
                    <a:lnTo>
                      <a:pt x="803338" y="740759"/>
                    </a:lnTo>
                    <a:cubicBezTo>
                      <a:pt x="813626" y="735235"/>
                      <a:pt x="823436" y="729996"/>
                      <a:pt x="832866" y="725138"/>
                    </a:cubicBezTo>
                    <a:cubicBezTo>
                      <a:pt x="845439" y="718566"/>
                      <a:pt x="857155" y="712661"/>
                      <a:pt x="868013" y="707327"/>
                    </a:cubicBezTo>
                    <a:lnTo>
                      <a:pt x="883634" y="699897"/>
                    </a:lnTo>
                    <a:lnTo>
                      <a:pt x="890873" y="696468"/>
                    </a:lnTo>
                    <a:cubicBezTo>
                      <a:pt x="891411" y="696323"/>
                      <a:pt x="891925" y="696098"/>
                      <a:pt x="892397" y="695801"/>
                    </a:cubicBezTo>
                    <a:lnTo>
                      <a:pt x="892397" y="695801"/>
                    </a:lnTo>
                    <a:lnTo>
                      <a:pt x="900017" y="692372"/>
                    </a:lnTo>
                    <a:lnTo>
                      <a:pt x="900017" y="692372"/>
                    </a:lnTo>
                    <a:lnTo>
                      <a:pt x="916019" y="685229"/>
                    </a:lnTo>
                    <a:lnTo>
                      <a:pt x="924877" y="681514"/>
                    </a:lnTo>
                    <a:cubicBezTo>
                      <a:pt x="933736" y="677799"/>
                      <a:pt x="940594" y="675132"/>
                      <a:pt x="945356" y="673322"/>
                    </a:cubicBezTo>
                    <a:cubicBezTo>
                      <a:pt x="946213" y="672846"/>
                      <a:pt x="947166" y="672655"/>
                      <a:pt x="947928" y="672274"/>
                    </a:cubicBezTo>
                    <a:lnTo>
                      <a:pt x="950405" y="671417"/>
                    </a:lnTo>
                    <a:cubicBezTo>
                      <a:pt x="951129" y="671041"/>
                      <a:pt x="951897" y="670753"/>
                      <a:pt x="952691" y="670560"/>
                    </a:cubicBezTo>
                    <a:lnTo>
                      <a:pt x="953738" y="670560"/>
                    </a:lnTo>
                    <a:cubicBezTo>
                      <a:pt x="954596" y="668274"/>
                      <a:pt x="955358" y="665893"/>
                      <a:pt x="956215" y="663512"/>
                    </a:cubicBezTo>
                    <a:cubicBezTo>
                      <a:pt x="957072" y="661130"/>
                      <a:pt x="958120" y="658558"/>
                      <a:pt x="958882" y="655987"/>
                    </a:cubicBezTo>
                    <a:cubicBezTo>
                      <a:pt x="961454" y="648557"/>
                      <a:pt x="964025" y="641032"/>
                      <a:pt x="966311" y="633413"/>
                    </a:cubicBezTo>
                    <a:cubicBezTo>
                      <a:pt x="968597" y="625792"/>
                      <a:pt x="972026" y="615220"/>
                      <a:pt x="974693" y="605980"/>
                    </a:cubicBezTo>
                    <a:cubicBezTo>
                      <a:pt x="976598" y="599694"/>
                      <a:pt x="978408" y="593407"/>
                      <a:pt x="980218" y="586930"/>
                    </a:cubicBezTo>
                    <a:cubicBezTo>
                      <a:pt x="982027" y="580454"/>
                      <a:pt x="983647" y="575120"/>
                      <a:pt x="985266" y="569214"/>
                    </a:cubicBezTo>
                    <a:cubicBezTo>
                      <a:pt x="992791" y="542258"/>
                      <a:pt x="999649" y="514636"/>
                      <a:pt x="1006030" y="487013"/>
                    </a:cubicBezTo>
                    <a:cubicBezTo>
                      <a:pt x="1007364" y="481489"/>
                      <a:pt x="1008602" y="475869"/>
                      <a:pt x="1009745" y="470345"/>
                    </a:cubicBezTo>
                    <a:cubicBezTo>
                      <a:pt x="1010888" y="464820"/>
                      <a:pt x="1012698" y="457295"/>
                      <a:pt x="1014031" y="450723"/>
                    </a:cubicBezTo>
                    <a:lnTo>
                      <a:pt x="1014031" y="450723"/>
                    </a:lnTo>
                    <a:cubicBezTo>
                      <a:pt x="1016699" y="438055"/>
                      <a:pt x="1019270" y="425482"/>
                      <a:pt x="1021747" y="412623"/>
                    </a:cubicBezTo>
                    <a:cubicBezTo>
                      <a:pt x="1029652" y="373094"/>
                      <a:pt x="1036415" y="334042"/>
                      <a:pt x="1042321" y="296608"/>
                    </a:cubicBezTo>
                    <a:lnTo>
                      <a:pt x="1046035" y="272224"/>
                    </a:lnTo>
                    <a:cubicBezTo>
                      <a:pt x="1047083" y="265081"/>
                      <a:pt x="1048226" y="258032"/>
                      <a:pt x="1049179" y="250888"/>
                    </a:cubicBezTo>
                    <a:cubicBezTo>
                      <a:pt x="1051465" y="234410"/>
                      <a:pt x="1053751" y="218313"/>
                      <a:pt x="1055751" y="202692"/>
                    </a:cubicBezTo>
                    <a:cubicBezTo>
                      <a:pt x="1056227" y="198977"/>
                      <a:pt x="1056704" y="195358"/>
                      <a:pt x="1057085" y="191738"/>
                    </a:cubicBezTo>
                    <a:cubicBezTo>
                      <a:pt x="1058513" y="180594"/>
                      <a:pt x="1059847" y="169640"/>
                      <a:pt x="1061085" y="158972"/>
                    </a:cubicBezTo>
                    <a:cubicBezTo>
                      <a:pt x="1061752" y="153638"/>
                      <a:pt x="1062323" y="148399"/>
                      <a:pt x="1062895" y="143256"/>
                    </a:cubicBezTo>
                    <a:cubicBezTo>
                      <a:pt x="1063466" y="138113"/>
                      <a:pt x="1063943" y="134779"/>
                      <a:pt x="1064324" y="130588"/>
                    </a:cubicBezTo>
                    <a:cubicBezTo>
                      <a:pt x="1064705" y="126397"/>
                      <a:pt x="1065085" y="124396"/>
                      <a:pt x="1065371" y="121063"/>
                    </a:cubicBezTo>
                    <a:cubicBezTo>
                      <a:pt x="1065320" y="120302"/>
                      <a:pt x="1065320" y="119538"/>
                      <a:pt x="1065371" y="118777"/>
                    </a:cubicBezTo>
                    <a:cubicBezTo>
                      <a:pt x="1065943" y="113633"/>
                      <a:pt x="1066419" y="108490"/>
                      <a:pt x="1066991" y="103632"/>
                    </a:cubicBezTo>
                    <a:cubicBezTo>
                      <a:pt x="1068419" y="89059"/>
                      <a:pt x="1069753" y="75724"/>
                      <a:pt x="1070801" y="63913"/>
                    </a:cubicBezTo>
                    <a:cubicBezTo>
                      <a:pt x="1071372" y="56769"/>
                      <a:pt x="1072039" y="50197"/>
                      <a:pt x="1072515" y="44196"/>
                    </a:cubicBezTo>
                    <a:cubicBezTo>
                      <a:pt x="1072461" y="43945"/>
                      <a:pt x="1072461" y="43685"/>
                      <a:pt x="1072515" y="43434"/>
                    </a:cubicBezTo>
                    <a:cubicBezTo>
                      <a:pt x="1073468" y="31813"/>
                      <a:pt x="1074230" y="22288"/>
                      <a:pt x="1074801" y="14859"/>
                    </a:cubicBezTo>
                    <a:lnTo>
                      <a:pt x="1074801" y="14859"/>
                    </a:lnTo>
                    <a:cubicBezTo>
                      <a:pt x="1074801" y="10001"/>
                      <a:pt x="1075373" y="6287"/>
                      <a:pt x="1075563" y="3620"/>
                    </a:cubicBezTo>
                    <a:cubicBezTo>
                      <a:pt x="1075754" y="953"/>
                      <a:pt x="1075563" y="476"/>
                      <a:pt x="1075563" y="0"/>
                    </a:cubicBezTo>
                    <a:lnTo>
                      <a:pt x="1075563" y="0"/>
                    </a:lnTo>
                    <a:lnTo>
                      <a:pt x="113062" y="0"/>
                    </a:lnTo>
                    <a:cubicBezTo>
                      <a:pt x="113062" y="0"/>
                      <a:pt x="-57531" y="258985"/>
                      <a:pt x="27337" y="599408"/>
                    </a:cubicBezTo>
                    <a:cubicBezTo>
                      <a:pt x="27146" y="599218"/>
                      <a:pt x="10858" y="869347"/>
                      <a:pt x="0" y="1030796"/>
                    </a:cubicBezTo>
                    <a:close/>
                  </a:path>
                </a:pathLst>
              </a:custGeom>
              <a:solidFill>
                <a:srgbClr val="37474F"/>
              </a:solidFill>
              <a:ln w="9525" cap="flat">
                <a:noFill/>
                <a:prstDash val="solid"/>
                <a:miter/>
              </a:ln>
            </p:spPr>
            <p:txBody>
              <a:bodyPr rtlCol="0" anchor="ctr"/>
              <a:lstStyle/>
              <a:p>
                <a:endParaRPr lang="zh-CN" altLang="en-US"/>
              </a:p>
            </p:txBody>
          </p:sp>
          <p:sp>
            <p:nvSpPr>
              <p:cNvPr id="14" name="任意多边形: 形状 13"/>
              <p:cNvSpPr/>
              <p:nvPr/>
            </p:nvSpPr>
            <p:spPr>
              <a:xfrm>
                <a:off x="5046906" y="4280178"/>
                <a:ext cx="434513" cy="199291"/>
              </a:xfrm>
              <a:custGeom>
                <a:avLst/>
                <a:gdLst>
                  <a:gd name="connsiteX0" fmla="*/ 391 w 434513"/>
                  <a:gd name="connsiteY0" fmla="*/ 197715 h 199291"/>
                  <a:gd name="connsiteX1" fmla="*/ 102309 w 434513"/>
                  <a:gd name="connsiteY1" fmla="*/ 136755 h 199291"/>
                  <a:gd name="connsiteX2" fmla="*/ 209941 w 434513"/>
                  <a:gd name="connsiteY2" fmla="*/ 80748 h 199291"/>
                  <a:gd name="connsiteX3" fmla="*/ 432255 w 434513"/>
                  <a:gd name="connsiteY3" fmla="*/ 71 h 199291"/>
                  <a:gd name="connsiteX4" fmla="*/ 433588 w 434513"/>
                  <a:gd name="connsiteY4" fmla="*/ 3405 h 199291"/>
                  <a:gd name="connsiteX5" fmla="*/ 218704 w 434513"/>
                  <a:gd name="connsiteY5" fmla="*/ 102179 h 199291"/>
                  <a:gd name="connsiteX6" fmla="*/ 109452 w 434513"/>
                  <a:gd name="connsiteY6" fmla="*/ 149804 h 199291"/>
                  <a:gd name="connsiteX7" fmla="*/ 1153 w 434513"/>
                  <a:gd name="connsiteY7" fmla="*/ 199239 h 199291"/>
                  <a:gd name="connsiteX8" fmla="*/ 53 w 434513"/>
                  <a:gd name="connsiteY8" fmla="*/ 198730 h 199291"/>
                  <a:gd name="connsiteX9" fmla="*/ 391 w 434513"/>
                  <a:gd name="connsiteY9" fmla="*/ 197715 h 19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513" h="199291">
                    <a:moveTo>
                      <a:pt x="391" y="197715"/>
                    </a:moveTo>
                    <a:cubicBezTo>
                      <a:pt x="32871" y="175140"/>
                      <a:pt x="67923" y="156186"/>
                      <a:pt x="102309" y="136755"/>
                    </a:cubicBezTo>
                    <a:cubicBezTo>
                      <a:pt x="136694" y="117324"/>
                      <a:pt x="173270" y="97797"/>
                      <a:pt x="209941" y="80748"/>
                    </a:cubicBezTo>
                    <a:cubicBezTo>
                      <a:pt x="282158" y="48913"/>
                      <a:pt x="356429" y="21960"/>
                      <a:pt x="432255" y="71"/>
                    </a:cubicBezTo>
                    <a:cubicBezTo>
                      <a:pt x="434160" y="-501"/>
                      <a:pt x="435493" y="2547"/>
                      <a:pt x="433588" y="3405"/>
                    </a:cubicBezTo>
                    <a:cubicBezTo>
                      <a:pt x="361103" y="34551"/>
                      <a:pt x="290713" y="70080"/>
                      <a:pt x="218704" y="102179"/>
                    </a:cubicBezTo>
                    <a:cubicBezTo>
                      <a:pt x="182414" y="118276"/>
                      <a:pt x="145838" y="133707"/>
                      <a:pt x="109452" y="149804"/>
                    </a:cubicBezTo>
                    <a:cubicBezTo>
                      <a:pt x="73067" y="165901"/>
                      <a:pt x="37729" y="183999"/>
                      <a:pt x="1153" y="199239"/>
                    </a:cubicBezTo>
                    <a:cubicBezTo>
                      <a:pt x="709" y="199402"/>
                      <a:pt x="216" y="199174"/>
                      <a:pt x="53" y="198730"/>
                    </a:cubicBezTo>
                    <a:cubicBezTo>
                      <a:pt x="-85" y="198354"/>
                      <a:pt x="55" y="197933"/>
                      <a:pt x="391" y="197715"/>
                    </a:cubicBezTo>
                    <a:close/>
                  </a:path>
                </a:pathLst>
              </a:custGeom>
              <a:solidFill>
                <a:srgbClr val="263238"/>
              </a:solidFill>
              <a:ln w="9525" cap="flat">
                <a:noFill/>
                <a:prstDash val="solid"/>
                <a:miter/>
              </a:ln>
            </p:spPr>
            <p:txBody>
              <a:bodyPr rtlCol="0" anchor="ctr"/>
              <a:lstStyle/>
              <a:p>
                <a:endParaRPr lang="zh-CN" altLang="en-US"/>
              </a:p>
            </p:txBody>
          </p:sp>
          <p:sp>
            <p:nvSpPr>
              <p:cNvPr id="15" name="任意多边形: 形状 14"/>
              <p:cNvSpPr/>
              <p:nvPr/>
            </p:nvSpPr>
            <p:spPr>
              <a:xfrm>
                <a:off x="5245517" y="3762400"/>
                <a:ext cx="158586" cy="607269"/>
              </a:xfrm>
              <a:custGeom>
                <a:avLst/>
                <a:gdLst>
                  <a:gd name="connsiteX0" fmla="*/ 186 w 158586"/>
                  <a:gd name="connsiteY0" fmla="*/ 360591 h 607269"/>
                  <a:gd name="connsiteX1" fmla="*/ 5329 w 158586"/>
                  <a:gd name="connsiteY1" fmla="*/ 254007 h 607269"/>
                  <a:gd name="connsiteX2" fmla="*/ 20474 w 158586"/>
                  <a:gd name="connsiteY2" fmla="*/ 2166 h 607269"/>
                  <a:gd name="connsiteX3" fmla="*/ 23595 w 158586"/>
                  <a:gd name="connsiteY3" fmla="*/ 48 h 607269"/>
                  <a:gd name="connsiteX4" fmla="*/ 25713 w 158586"/>
                  <a:gd name="connsiteY4" fmla="*/ 2166 h 607269"/>
                  <a:gd name="connsiteX5" fmla="*/ 22951 w 158586"/>
                  <a:gd name="connsiteY5" fmla="*/ 196952 h 607269"/>
                  <a:gd name="connsiteX6" fmla="*/ 20474 w 158586"/>
                  <a:gd name="connsiteY6" fmla="*/ 294297 h 607269"/>
                  <a:gd name="connsiteX7" fmla="*/ 19807 w 158586"/>
                  <a:gd name="connsiteY7" fmla="*/ 387261 h 607269"/>
                  <a:gd name="connsiteX8" fmla="*/ 57241 w 158586"/>
                  <a:gd name="connsiteY8" fmla="*/ 458985 h 607269"/>
                  <a:gd name="connsiteX9" fmla="*/ 108866 w 158586"/>
                  <a:gd name="connsiteY9" fmla="*/ 407835 h 607269"/>
                  <a:gd name="connsiteX10" fmla="*/ 139537 w 158586"/>
                  <a:gd name="connsiteY10" fmla="*/ 227622 h 607269"/>
                  <a:gd name="connsiteX11" fmla="*/ 149062 w 158586"/>
                  <a:gd name="connsiteY11" fmla="*/ 120942 h 607269"/>
                  <a:gd name="connsiteX12" fmla="*/ 152586 w 158586"/>
                  <a:gd name="connsiteY12" fmla="*/ 11310 h 607269"/>
                  <a:gd name="connsiteX13" fmla="*/ 156205 w 158586"/>
                  <a:gd name="connsiteY13" fmla="*/ 11310 h 607269"/>
                  <a:gd name="connsiteX14" fmla="*/ 74005 w 158586"/>
                  <a:gd name="connsiteY14" fmla="*/ 481273 h 607269"/>
                  <a:gd name="connsiteX15" fmla="*/ 63717 w 158586"/>
                  <a:gd name="connsiteY15" fmla="*/ 482321 h 607269"/>
                  <a:gd name="connsiteX16" fmla="*/ 61813 w 158586"/>
                  <a:gd name="connsiteY16" fmla="*/ 504895 h 607269"/>
                  <a:gd name="connsiteX17" fmla="*/ 58003 w 158586"/>
                  <a:gd name="connsiteY17" fmla="*/ 539947 h 607269"/>
                  <a:gd name="connsiteX18" fmla="*/ 50764 w 158586"/>
                  <a:gd name="connsiteY18" fmla="*/ 573951 h 607269"/>
                  <a:gd name="connsiteX19" fmla="*/ 38857 w 158586"/>
                  <a:gd name="connsiteY19" fmla="*/ 606432 h 607269"/>
                  <a:gd name="connsiteX20" fmla="*/ 35524 w 158586"/>
                  <a:gd name="connsiteY20" fmla="*/ 605479 h 607269"/>
                  <a:gd name="connsiteX21" fmla="*/ 38381 w 158586"/>
                  <a:gd name="connsiteY21" fmla="*/ 571951 h 607269"/>
                  <a:gd name="connsiteX22" fmla="*/ 43810 w 158586"/>
                  <a:gd name="connsiteY22" fmla="*/ 537756 h 607269"/>
                  <a:gd name="connsiteX23" fmla="*/ 50478 w 158586"/>
                  <a:gd name="connsiteY23" fmla="*/ 504324 h 607269"/>
                  <a:gd name="connsiteX24" fmla="*/ 54478 w 158586"/>
                  <a:gd name="connsiteY24" fmla="*/ 481654 h 607269"/>
                  <a:gd name="connsiteX25" fmla="*/ 13711 w 158586"/>
                  <a:gd name="connsiteY25" fmla="*/ 449650 h 607269"/>
                  <a:gd name="connsiteX26" fmla="*/ 186 w 158586"/>
                  <a:gd name="connsiteY26" fmla="*/ 360591 h 60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586" h="607269">
                    <a:moveTo>
                      <a:pt x="186" y="360591"/>
                    </a:moveTo>
                    <a:cubicBezTo>
                      <a:pt x="1043" y="325063"/>
                      <a:pt x="3520" y="289535"/>
                      <a:pt x="5329" y="254007"/>
                    </a:cubicBezTo>
                    <a:cubicBezTo>
                      <a:pt x="9425" y="170091"/>
                      <a:pt x="12663" y="85795"/>
                      <a:pt x="20474" y="2166"/>
                    </a:cubicBezTo>
                    <a:cubicBezTo>
                      <a:pt x="20751" y="719"/>
                      <a:pt x="22149" y="-229"/>
                      <a:pt x="23595" y="48"/>
                    </a:cubicBezTo>
                    <a:cubicBezTo>
                      <a:pt x="24668" y="254"/>
                      <a:pt x="25507" y="1093"/>
                      <a:pt x="25713" y="2166"/>
                    </a:cubicBezTo>
                    <a:cubicBezTo>
                      <a:pt x="26761" y="67031"/>
                      <a:pt x="24284" y="132087"/>
                      <a:pt x="22951" y="196952"/>
                    </a:cubicBezTo>
                    <a:cubicBezTo>
                      <a:pt x="22284" y="229337"/>
                      <a:pt x="21331" y="261817"/>
                      <a:pt x="20474" y="294297"/>
                    </a:cubicBezTo>
                    <a:cubicBezTo>
                      <a:pt x="18681" y="325254"/>
                      <a:pt x="18458" y="356282"/>
                      <a:pt x="19807" y="387261"/>
                    </a:cubicBezTo>
                    <a:cubicBezTo>
                      <a:pt x="21522" y="410693"/>
                      <a:pt x="26665" y="456127"/>
                      <a:pt x="57241" y="458985"/>
                    </a:cubicBezTo>
                    <a:cubicBezTo>
                      <a:pt x="85816" y="461556"/>
                      <a:pt x="101722" y="430410"/>
                      <a:pt x="108866" y="407835"/>
                    </a:cubicBezTo>
                    <a:cubicBezTo>
                      <a:pt x="127154" y="350114"/>
                      <a:pt x="133631" y="287725"/>
                      <a:pt x="139537" y="227622"/>
                    </a:cubicBezTo>
                    <a:cubicBezTo>
                      <a:pt x="142966" y="192094"/>
                      <a:pt x="146490" y="156661"/>
                      <a:pt x="149062" y="120942"/>
                    </a:cubicBezTo>
                    <a:cubicBezTo>
                      <a:pt x="152234" y="84490"/>
                      <a:pt x="153410" y="47891"/>
                      <a:pt x="152586" y="11310"/>
                    </a:cubicBezTo>
                    <a:cubicBezTo>
                      <a:pt x="152586" y="9024"/>
                      <a:pt x="156015" y="9119"/>
                      <a:pt x="156205" y="11310"/>
                    </a:cubicBezTo>
                    <a:cubicBezTo>
                      <a:pt x="158110" y="47981"/>
                      <a:pt x="176017" y="450412"/>
                      <a:pt x="74005" y="481273"/>
                    </a:cubicBezTo>
                    <a:cubicBezTo>
                      <a:pt x="70639" y="482088"/>
                      <a:pt x="67178" y="482441"/>
                      <a:pt x="63717" y="482321"/>
                    </a:cubicBezTo>
                    <a:cubicBezTo>
                      <a:pt x="63717" y="489846"/>
                      <a:pt x="62384" y="497466"/>
                      <a:pt x="61813" y="504895"/>
                    </a:cubicBezTo>
                    <a:cubicBezTo>
                      <a:pt x="61051" y="516611"/>
                      <a:pt x="59527" y="528327"/>
                      <a:pt x="58003" y="539947"/>
                    </a:cubicBezTo>
                    <a:cubicBezTo>
                      <a:pt x="56350" y="551430"/>
                      <a:pt x="53932" y="562791"/>
                      <a:pt x="50764" y="573951"/>
                    </a:cubicBezTo>
                    <a:cubicBezTo>
                      <a:pt x="48359" y="585289"/>
                      <a:pt x="44350" y="596226"/>
                      <a:pt x="38857" y="606432"/>
                    </a:cubicBezTo>
                    <a:cubicBezTo>
                      <a:pt x="37905" y="608051"/>
                      <a:pt x="35714" y="607098"/>
                      <a:pt x="35524" y="605479"/>
                    </a:cubicBezTo>
                    <a:cubicBezTo>
                      <a:pt x="35287" y="594234"/>
                      <a:pt x="36245" y="582995"/>
                      <a:pt x="38381" y="571951"/>
                    </a:cubicBezTo>
                    <a:cubicBezTo>
                      <a:pt x="39905" y="560521"/>
                      <a:pt x="41524" y="548996"/>
                      <a:pt x="43810" y="537756"/>
                    </a:cubicBezTo>
                    <a:cubicBezTo>
                      <a:pt x="46096" y="526517"/>
                      <a:pt x="48192" y="515468"/>
                      <a:pt x="50478" y="504324"/>
                    </a:cubicBezTo>
                    <a:cubicBezTo>
                      <a:pt x="52002" y="496894"/>
                      <a:pt x="53050" y="489274"/>
                      <a:pt x="54478" y="481654"/>
                    </a:cubicBezTo>
                    <a:cubicBezTo>
                      <a:pt x="36368" y="478530"/>
                      <a:pt x="21045" y="466502"/>
                      <a:pt x="13711" y="449650"/>
                    </a:cubicBezTo>
                    <a:cubicBezTo>
                      <a:pt x="471" y="422599"/>
                      <a:pt x="-576" y="390500"/>
                      <a:pt x="186" y="360591"/>
                    </a:cubicBezTo>
                    <a:close/>
                  </a:path>
                </a:pathLst>
              </a:custGeom>
              <a:solidFill>
                <a:srgbClr val="263238"/>
              </a:solidFill>
              <a:ln w="9525" cap="flat">
                <a:noFill/>
                <a:prstDash val="solid"/>
                <a:miter/>
              </a:ln>
            </p:spPr>
            <p:txBody>
              <a:bodyPr rtlCol="0" anchor="ctr"/>
              <a:lstStyle/>
              <a:p>
                <a:endParaRPr lang="zh-CN" altLang="en-US"/>
              </a:p>
            </p:txBody>
          </p:sp>
          <p:sp>
            <p:nvSpPr>
              <p:cNvPr id="16" name="任意多边形: 形状 15"/>
              <p:cNvSpPr/>
              <p:nvPr/>
            </p:nvSpPr>
            <p:spPr>
              <a:xfrm>
                <a:off x="4562496" y="3755326"/>
                <a:ext cx="357832" cy="285086"/>
              </a:xfrm>
              <a:custGeom>
                <a:avLst/>
                <a:gdLst>
                  <a:gd name="connsiteX0" fmla="*/ 1883 w 357832"/>
                  <a:gd name="connsiteY0" fmla="*/ 264795 h 285086"/>
                  <a:gd name="connsiteX1" fmla="*/ 127327 w 357832"/>
                  <a:gd name="connsiteY1" fmla="*/ 268224 h 285086"/>
                  <a:gd name="connsiteX2" fmla="*/ 236674 w 357832"/>
                  <a:gd name="connsiteY2" fmla="*/ 225362 h 285086"/>
                  <a:gd name="connsiteX3" fmla="*/ 354975 w 357832"/>
                  <a:gd name="connsiteY3" fmla="*/ 1429 h 285086"/>
                  <a:gd name="connsiteX4" fmla="*/ 356404 w 357832"/>
                  <a:gd name="connsiteY4" fmla="*/ 0 h 285086"/>
                  <a:gd name="connsiteX5" fmla="*/ 357832 w 357832"/>
                  <a:gd name="connsiteY5" fmla="*/ 1429 h 285086"/>
                  <a:gd name="connsiteX6" fmla="*/ 288490 w 357832"/>
                  <a:gd name="connsiteY6" fmla="*/ 204311 h 285086"/>
                  <a:gd name="connsiteX7" fmla="*/ 214862 w 357832"/>
                  <a:gd name="connsiteY7" fmla="*/ 264985 h 285086"/>
                  <a:gd name="connsiteX8" fmla="*/ 117612 w 357832"/>
                  <a:gd name="connsiteY8" fmla="*/ 284988 h 285086"/>
                  <a:gd name="connsiteX9" fmla="*/ 1121 w 357832"/>
                  <a:gd name="connsiteY9" fmla="*/ 269272 h 285086"/>
                  <a:gd name="connsiteX10" fmla="*/ 404 w 357832"/>
                  <a:gd name="connsiteY10" fmla="*/ 265843 h 285086"/>
                  <a:gd name="connsiteX11" fmla="*/ 1883 w 357832"/>
                  <a:gd name="connsiteY11" fmla="*/ 264795 h 2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7832" h="285086">
                    <a:moveTo>
                      <a:pt x="1883" y="264795"/>
                    </a:moveTo>
                    <a:cubicBezTo>
                      <a:pt x="43793" y="267748"/>
                      <a:pt x="85227" y="273177"/>
                      <a:pt x="127327" y="268224"/>
                    </a:cubicBezTo>
                    <a:cubicBezTo>
                      <a:pt x="166993" y="264132"/>
                      <a:pt x="204794" y="249314"/>
                      <a:pt x="236674" y="225362"/>
                    </a:cubicBezTo>
                    <a:cubicBezTo>
                      <a:pt x="305826" y="171640"/>
                      <a:pt x="336211" y="83820"/>
                      <a:pt x="354975" y="1429"/>
                    </a:cubicBezTo>
                    <a:cubicBezTo>
                      <a:pt x="354975" y="639"/>
                      <a:pt x="355615" y="0"/>
                      <a:pt x="356404" y="0"/>
                    </a:cubicBezTo>
                    <a:cubicBezTo>
                      <a:pt x="357193" y="0"/>
                      <a:pt x="357832" y="640"/>
                      <a:pt x="357832" y="1429"/>
                    </a:cubicBezTo>
                    <a:cubicBezTo>
                      <a:pt x="350022" y="72962"/>
                      <a:pt x="334687" y="146780"/>
                      <a:pt x="288490" y="204311"/>
                    </a:cubicBezTo>
                    <a:cubicBezTo>
                      <a:pt x="268654" y="229652"/>
                      <a:pt x="243527" y="250358"/>
                      <a:pt x="214862" y="264985"/>
                    </a:cubicBezTo>
                    <a:cubicBezTo>
                      <a:pt x="184452" y="279157"/>
                      <a:pt x="151146" y="286007"/>
                      <a:pt x="117612" y="284988"/>
                    </a:cubicBezTo>
                    <a:cubicBezTo>
                      <a:pt x="78275" y="284669"/>
                      <a:pt x="39136" y="279389"/>
                      <a:pt x="1121" y="269272"/>
                    </a:cubicBezTo>
                    <a:cubicBezTo>
                      <a:pt x="-24" y="268523"/>
                      <a:pt x="-344" y="266988"/>
                      <a:pt x="404" y="265843"/>
                    </a:cubicBezTo>
                    <a:cubicBezTo>
                      <a:pt x="747" y="265320"/>
                      <a:pt x="1275" y="264945"/>
                      <a:pt x="1883" y="264795"/>
                    </a:cubicBezTo>
                    <a:close/>
                  </a:path>
                </a:pathLst>
              </a:custGeom>
              <a:solidFill>
                <a:srgbClr val="263238"/>
              </a:solidFill>
              <a:ln w="9525" cap="flat">
                <a:noFill/>
                <a:prstDash val="solid"/>
                <a:miter/>
              </a:ln>
            </p:spPr>
            <p:txBody>
              <a:bodyPr rtlCol="0" anchor="ctr"/>
              <a:lstStyle/>
              <a:p>
                <a:endParaRPr lang="zh-CN" altLang="en-US"/>
              </a:p>
            </p:txBody>
          </p:sp>
          <p:sp>
            <p:nvSpPr>
              <p:cNvPr id="17" name="任意多边形: 形状 16"/>
              <p:cNvSpPr/>
              <p:nvPr/>
            </p:nvSpPr>
            <p:spPr>
              <a:xfrm>
                <a:off x="5118258" y="4431029"/>
                <a:ext cx="24383" cy="274034"/>
              </a:xfrm>
              <a:custGeom>
                <a:avLst/>
                <a:gdLst>
                  <a:gd name="connsiteX0" fmla="*/ 8192 w 24383"/>
                  <a:gd name="connsiteY0" fmla="*/ 268415 h 274034"/>
                  <a:gd name="connsiteX1" fmla="*/ 8192 w 24383"/>
                  <a:gd name="connsiteY1" fmla="*/ 274035 h 274034"/>
                  <a:gd name="connsiteX2" fmla="*/ 8192 w 24383"/>
                  <a:gd name="connsiteY2" fmla="*/ 268415 h 274034"/>
                  <a:gd name="connsiteX3" fmla="*/ 11811 w 24383"/>
                  <a:gd name="connsiteY3" fmla="*/ 268415 h 274034"/>
                  <a:gd name="connsiteX4" fmla="*/ 24384 w 24383"/>
                  <a:gd name="connsiteY4" fmla="*/ 6287 h 274034"/>
                  <a:gd name="connsiteX5" fmla="*/ 24384 w 24383"/>
                  <a:gd name="connsiteY5" fmla="*/ 477 h 274034"/>
                  <a:gd name="connsiteX6" fmla="*/ 18097 w 24383"/>
                  <a:gd name="connsiteY6" fmla="*/ 2667 h 274034"/>
                  <a:gd name="connsiteX7" fmla="*/ 17526 w 24383"/>
                  <a:gd name="connsiteY7" fmla="*/ 8192 h 274034"/>
                  <a:gd name="connsiteX8" fmla="*/ 2096 w 24383"/>
                  <a:gd name="connsiteY8" fmla="*/ 218409 h 274034"/>
                  <a:gd name="connsiteX9" fmla="*/ 0 w 24383"/>
                  <a:gd name="connsiteY9" fmla="*/ 268415 h 27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3" h="274034">
                    <a:moveTo>
                      <a:pt x="8192" y="268415"/>
                    </a:moveTo>
                    <a:cubicBezTo>
                      <a:pt x="8192" y="270225"/>
                      <a:pt x="8192" y="272225"/>
                      <a:pt x="8192" y="274035"/>
                    </a:cubicBezTo>
                    <a:cubicBezTo>
                      <a:pt x="8192" y="272034"/>
                      <a:pt x="8192" y="270225"/>
                      <a:pt x="8192" y="268415"/>
                    </a:cubicBezTo>
                    <a:lnTo>
                      <a:pt x="11811" y="268415"/>
                    </a:lnTo>
                    <a:cubicBezTo>
                      <a:pt x="15430" y="212694"/>
                      <a:pt x="23813" y="44292"/>
                      <a:pt x="24384" y="6287"/>
                    </a:cubicBezTo>
                    <a:lnTo>
                      <a:pt x="24384" y="477"/>
                    </a:lnTo>
                    <a:cubicBezTo>
                      <a:pt x="24384" y="-952"/>
                      <a:pt x="18383" y="1143"/>
                      <a:pt x="18097" y="2667"/>
                    </a:cubicBezTo>
                    <a:cubicBezTo>
                      <a:pt x="17812" y="4191"/>
                      <a:pt x="18097" y="5906"/>
                      <a:pt x="17526" y="8192"/>
                    </a:cubicBezTo>
                    <a:cubicBezTo>
                      <a:pt x="13716" y="44577"/>
                      <a:pt x="4381" y="174879"/>
                      <a:pt x="2096" y="218409"/>
                    </a:cubicBezTo>
                    <a:cubicBezTo>
                      <a:pt x="1333" y="234982"/>
                      <a:pt x="476" y="251746"/>
                      <a:pt x="0" y="268415"/>
                    </a:cubicBezTo>
                    <a:close/>
                  </a:path>
                </a:pathLst>
              </a:custGeom>
              <a:solidFill>
                <a:srgbClr val="263238"/>
              </a:solidFill>
              <a:ln w="9525" cap="flat">
                <a:noFill/>
                <a:prstDash val="solid"/>
                <a:miter/>
              </a:ln>
            </p:spPr>
            <p:txBody>
              <a:bodyPr rtlCol="0" anchor="ctr"/>
              <a:lstStyle/>
              <a:p>
                <a:endParaRPr lang="zh-CN" altLang="en-US"/>
              </a:p>
            </p:txBody>
          </p:sp>
          <p:sp>
            <p:nvSpPr>
              <p:cNvPr id="18" name="任意多边形: 形状 17"/>
              <p:cNvSpPr/>
              <p:nvPr/>
            </p:nvSpPr>
            <p:spPr>
              <a:xfrm>
                <a:off x="4431404" y="1828670"/>
                <a:ext cx="1194200" cy="1538236"/>
              </a:xfrm>
              <a:custGeom>
                <a:avLst/>
                <a:gdLst>
                  <a:gd name="connsiteX0" fmla="*/ 520072 w 1194200"/>
                  <a:gd name="connsiteY0" fmla="*/ 47755 h 1538236"/>
                  <a:gd name="connsiteX1" fmla="*/ 341954 w 1194200"/>
                  <a:gd name="connsiteY1" fmla="*/ 483238 h 1538236"/>
                  <a:gd name="connsiteX2" fmla="*/ 146215 w 1194200"/>
                  <a:gd name="connsiteY2" fmla="*/ 691264 h 1538236"/>
                  <a:gd name="connsiteX3" fmla="*/ 184315 w 1194200"/>
                  <a:gd name="connsiteY3" fmla="*/ 924721 h 1538236"/>
                  <a:gd name="connsiteX4" fmla="*/ 2007 w 1194200"/>
                  <a:gd name="connsiteY4" fmla="*/ 1166466 h 1538236"/>
                  <a:gd name="connsiteX5" fmla="*/ 553028 w 1194200"/>
                  <a:gd name="connsiteY5" fmla="*/ 1530130 h 1538236"/>
                  <a:gd name="connsiteX6" fmla="*/ 1193108 w 1194200"/>
                  <a:gd name="connsiteY6" fmla="*/ 1295625 h 1538236"/>
                  <a:gd name="connsiteX7" fmla="*/ 1064521 w 1194200"/>
                  <a:gd name="connsiteY7" fmla="*/ 1023210 h 1538236"/>
                  <a:gd name="connsiteX8" fmla="*/ 1145769 w 1194200"/>
                  <a:gd name="connsiteY8" fmla="*/ 801849 h 1538236"/>
                  <a:gd name="connsiteX9" fmla="*/ 1021944 w 1194200"/>
                  <a:gd name="connsiteY9" fmla="*/ 551341 h 1538236"/>
                  <a:gd name="connsiteX10" fmla="*/ 913835 w 1194200"/>
                  <a:gd name="connsiteY10" fmla="*/ 94141 h 1538236"/>
                  <a:gd name="connsiteX11" fmla="*/ 520072 w 1194200"/>
                  <a:gd name="connsiteY11" fmla="*/ 47755 h 15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4200" h="1538236">
                    <a:moveTo>
                      <a:pt x="520072" y="47755"/>
                    </a:moveTo>
                    <a:cubicBezTo>
                      <a:pt x="363766" y="181771"/>
                      <a:pt x="407296" y="377224"/>
                      <a:pt x="341954" y="483238"/>
                    </a:cubicBezTo>
                    <a:cubicBezTo>
                      <a:pt x="302044" y="548103"/>
                      <a:pt x="172028" y="616588"/>
                      <a:pt x="146215" y="691264"/>
                    </a:cubicBezTo>
                    <a:cubicBezTo>
                      <a:pt x="103734" y="813946"/>
                      <a:pt x="207747" y="858046"/>
                      <a:pt x="184315" y="924721"/>
                    </a:cubicBezTo>
                    <a:cubicBezTo>
                      <a:pt x="151359" y="1019209"/>
                      <a:pt x="24772" y="1011875"/>
                      <a:pt x="2007" y="1166466"/>
                    </a:cubicBezTo>
                    <a:cubicBezTo>
                      <a:pt x="-20758" y="1321057"/>
                      <a:pt x="149359" y="1485553"/>
                      <a:pt x="553028" y="1530130"/>
                    </a:cubicBezTo>
                    <a:cubicBezTo>
                      <a:pt x="956698" y="1574707"/>
                      <a:pt x="1178630" y="1426879"/>
                      <a:pt x="1193108" y="1295625"/>
                    </a:cubicBezTo>
                    <a:cubicBezTo>
                      <a:pt x="1207586" y="1164370"/>
                      <a:pt x="1073474" y="1121222"/>
                      <a:pt x="1064521" y="1023210"/>
                    </a:cubicBezTo>
                    <a:cubicBezTo>
                      <a:pt x="1058615" y="960631"/>
                      <a:pt x="1141578" y="917101"/>
                      <a:pt x="1145769" y="801849"/>
                    </a:cubicBezTo>
                    <a:cubicBezTo>
                      <a:pt x="1149960" y="686596"/>
                      <a:pt x="1037660" y="649449"/>
                      <a:pt x="1021944" y="551341"/>
                    </a:cubicBezTo>
                    <a:cubicBezTo>
                      <a:pt x="1006228" y="453234"/>
                      <a:pt x="1057567" y="215776"/>
                      <a:pt x="913835" y="94141"/>
                    </a:cubicBezTo>
                    <a:cubicBezTo>
                      <a:pt x="770103" y="-27493"/>
                      <a:pt x="597224" y="-17968"/>
                      <a:pt x="520072" y="47755"/>
                    </a:cubicBezTo>
                    <a:close/>
                  </a:path>
                </a:pathLst>
              </a:custGeom>
              <a:solidFill>
                <a:srgbClr val="263238"/>
              </a:solidFill>
              <a:ln w="9525" cap="flat">
                <a:noFill/>
                <a:prstDash val="solid"/>
                <a:miter/>
              </a:ln>
            </p:spPr>
            <p:txBody>
              <a:bodyPr rtlCol="0" anchor="ctr"/>
              <a:lstStyle/>
              <a:p>
                <a:endParaRPr lang="zh-CN" altLang="en-US"/>
              </a:p>
            </p:txBody>
          </p:sp>
          <p:sp>
            <p:nvSpPr>
              <p:cNvPr id="19" name="任意多边形: 形状 18"/>
              <p:cNvSpPr/>
              <p:nvPr/>
            </p:nvSpPr>
            <p:spPr>
              <a:xfrm>
                <a:off x="4399318" y="1880092"/>
                <a:ext cx="572092" cy="1397914"/>
              </a:xfrm>
              <a:custGeom>
                <a:avLst/>
                <a:gdLst>
                  <a:gd name="connsiteX0" fmla="*/ 570255 w 572092"/>
                  <a:gd name="connsiteY0" fmla="*/ 238 h 1397914"/>
                  <a:gd name="connsiteX1" fmla="*/ 466528 w 572092"/>
                  <a:gd name="connsiteY1" fmla="*/ 120158 h 1397914"/>
                  <a:gd name="connsiteX2" fmla="*/ 408806 w 572092"/>
                  <a:gd name="connsiteY2" fmla="*/ 278844 h 1397914"/>
                  <a:gd name="connsiteX3" fmla="*/ 377469 w 572092"/>
                  <a:gd name="connsiteY3" fmla="*/ 374094 h 1397914"/>
                  <a:gd name="connsiteX4" fmla="*/ 323272 w 572092"/>
                  <a:gd name="connsiteY4" fmla="*/ 440769 h 1397914"/>
                  <a:gd name="connsiteX5" fmla="*/ 188207 w 572092"/>
                  <a:gd name="connsiteY5" fmla="*/ 555069 h 1397914"/>
                  <a:gd name="connsiteX6" fmla="*/ 136963 w 572092"/>
                  <a:gd name="connsiteY6" fmla="*/ 710612 h 1397914"/>
                  <a:gd name="connsiteX7" fmla="*/ 178396 w 572092"/>
                  <a:gd name="connsiteY7" fmla="*/ 796337 h 1397914"/>
                  <a:gd name="connsiteX8" fmla="*/ 171729 w 572092"/>
                  <a:gd name="connsiteY8" fmla="*/ 881015 h 1397914"/>
                  <a:gd name="connsiteX9" fmla="*/ 99339 w 572092"/>
                  <a:gd name="connsiteY9" fmla="*/ 925496 h 1397914"/>
                  <a:gd name="connsiteX10" fmla="*/ 40379 w 572092"/>
                  <a:gd name="connsiteY10" fmla="*/ 982646 h 1397914"/>
                  <a:gd name="connsiteX11" fmla="*/ 3232 w 572092"/>
                  <a:gd name="connsiteY11" fmla="*/ 1137904 h 1397914"/>
                  <a:gd name="connsiteX12" fmla="*/ 253644 w 572092"/>
                  <a:gd name="connsiteY12" fmla="*/ 1379363 h 1397914"/>
                  <a:gd name="connsiteX13" fmla="*/ 299269 w 572092"/>
                  <a:gd name="connsiteY13" fmla="*/ 1397746 h 1397914"/>
                  <a:gd name="connsiteX14" fmla="*/ 301269 w 572092"/>
                  <a:gd name="connsiteY14" fmla="*/ 1394222 h 1397914"/>
                  <a:gd name="connsiteX15" fmla="*/ 23425 w 572092"/>
                  <a:gd name="connsiteY15" fmla="*/ 1165622 h 1397914"/>
                  <a:gd name="connsiteX16" fmla="*/ 42475 w 572092"/>
                  <a:gd name="connsiteY16" fmla="*/ 1003697 h 1397914"/>
                  <a:gd name="connsiteX17" fmla="*/ 99625 w 572092"/>
                  <a:gd name="connsiteY17" fmla="*/ 942927 h 1397914"/>
                  <a:gd name="connsiteX18" fmla="*/ 169252 w 572092"/>
                  <a:gd name="connsiteY18" fmla="*/ 901398 h 1397914"/>
                  <a:gd name="connsiteX19" fmla="*/ 203638 w 572092"/>
                  <a:gd name="connsiteY19" fmla="*/ 834723 h 1397914"/>
                  <a:gd name="connsiteX20" fmla="*/ 173539 w 572092"/>
                  <a:gd name="connsiteY20" fmla="*/ 754523 h 1397914"/>
                  <a:gd name="connsiteX21" fmla="*/ 147821 w 572092"/>
                  <a:gd name="connsiteY21" fmla="*/ 669941 h 1397914"/>
                  <a:gd name="connsiteX22" fmla="*/ 180111 w 572092"/>
                  <a:gd name="connsiteY22" fmla="*/ 589264 h 1397914"/>
                  <a:gd name="connsiteX23" fmla="*/ 309460 w 572092"/>
                  <a:gd name="connsiteY23" fmla="*/ 473154 h 1397914"/>
                  <a:gd name="connsiteX24" fmla="*/ 407758 w 572092"/>
                  <a:gd name="connsiteY24" fmla="*/ 337232 h 1397914"/>
                  <a:gd name="connsiteX25" fmla="*/ 428523 w 572092"/>
                  <a:gd name="connsiteY25" fmla="*/ 249698 h 1397914"/>
                  <a:gd name="connsiteX26" fmla="*/ 452621 w 572092"/>
                  <a:gd name="connsiteY26" fmla="*/ 169878 h 1397914"/>
                  <a:gd name="connsiteX27" fmla="*/ 538346 w 572092"/>
                  <a:gd name="connsiteY27" fmla="*/ 29194 h 1397914"/>
                  <a:gd name="connsiteX28" fmla="*/ 571684 w 572092"/>
                  <a:gd name="connsiteY28" fmla="*/ 1857 h 1397914"/>
                  <a:gd name="connsiteX29" fmla="*/ 570255 w 572092"/>
                  <a:gd name="connsiteY29" fmla="*/ 238 h 139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092" h="1397914">
                    <a:moveTo>
                      <a:pt x="570255" y="238"/>
                    </a:moveTo>
                    <a:cubicBezTo>
                      <a:pt x="526518" y="31265"/>
                      <a:pt x="490931" y="72407"/>
                      <a:pt x="466528" y="120158"/>
                    </a:cubicBezTo>
                    <a:cubicBezTo>
                      <a:pt x="441207" y="170639"/>
                      <a:pt x="421837" y="223892"/>
                      <a:pt x="408806" y="278844"/>
                    </a:cubicBezTo>
                    <a:cubicBezTo>
                      <a:pt x="402013" y="311681"/>
                      <a:pt x="391499" y="343638"/>
                      <a:pt x="377469" y="374094"/>
                    </a:cubicBezTo>
                    <a:cubicBezTo>
                      <a:pt x="363472" y="399339"/>
                      <a:pt x="345124" y="421911"/>
                      <a:pt x="323272" y="440769"/>
                    </a:cubicBezTo>
                    <a:cubicBezTo>
                      <a:pt x="279552" y="480298"/>
                      <a:pt x="227450" y="510302"/>
                      <a:pt x="188207" y="555069"/>
                    </a:cubicBezTo>
                    <a:cubicBezTo>
                      <a:pt x="151060" y="597074"/>
                      <a:pt x="122199" y="653367"/>
                      <a:pt x="136963" y="710612"/>
                    </a:cubicBezTo>
                    <a:cubicBezTo>
                      <a:pt x="145059" y="741759"/>
                      <a:pt x="165538" y="767191"/>
                      <a:pt x="178396" y="796337"/>
                    </a:cubicBezTo>
                    <a:cubicBezTo>
                      <a:pt x="190493" y="823865"/>
                      <a:pt x="195351" y="858059"/>
                      <a:pt x="171729" y="881015"/>
                    </a:cubicBezTo>
                    <a:cubicBezTo>
                      <a:pt x="151536" y="900541"/>
                      <a:pt x="122294" y="909590"/>
                      <a:pt x="99339" y="925496"/>
                    </a:cubicBezTo>
                    <a:cubicBezTo>
                      <a:pt x="76742" y="941254"/>
                      <a:pt x="56833" y="960552"/>
                      <a:pt x="40379" y="982646"/>
                    </a:cubicBezTo>
                    <a:cubicBezTo>
                      <a:pt x="6706" y="1026868"/>
                      <a:pt x="-6779" y="1083230"/>
                      <a:pt x="3232" y="1137904"/>
                    </a:cubicBezTo>
                    <a:cubicBezTo>
                      <a:pt x="27044" y="1263158"/>
                      <a:pt x="144868" y="1334405"/>
                      <a:pt x="253644" y="1379363"/>
                    </a:cubicBezTo>
                    <a:cubicBezTo>
                      <a:pt x="268820" y="1385713"/>
                      <a:pt x="284029" y="1391840"/>
                      <a:pt x="299269" y="1397746"/>
                    </a:cubicBezTo>
                    <a:cubicBezTo>
                      <a:pt x="301650" y="1398698"/>
                      <a:pt x="303650" y="1395365"/>
                      <a:pt x="301269" y="1394222"/>
                    </a:cubicBezTo>
                    <a:cubicBezTo>
                      <a:pt x="192017" y="1345358"/>
                      <a:pt x="65335" y="1288018"/>
                      <a:pt x="23425" y="1165622"/>
                    </a:cubicBezTo>
                    <a:cubicBezTo>
                      <a:pt x="4213" y="1111625"/>
                      <a:pt x="11256" y="1051760"/>
                      <a:pt x="42475" y="1003697"/>
                    </a:cubicBezTo>
                    <a:cubicBezTo>
                      <a:pt x="57718" y="980171"/>
                      <a:pt x="77078" y="959585"/>
                      <a:pt x="99625" y="942927"/>
                    </a:cubicBezTo>
                    <a:cubicBezTo>
                      <a:pt x="121627" y="926735"/>
                      <a:pt x="147250" y="916829"/>
                      <a:pt x="169252" y="901398"/>
                    </a:cubicBezTo>
                    <a:cubicBezTo>
                      <a:pt x="191902" y="887003"/>
                      <a:pt x="205042" y="861524"/>
                      <a:pt x="203638" y="834723"/>
                    </a:cubicBezTo>
                    <a:cubicBezTo>
                      <a:pt x="202209" y="805291"/>
                      <a:pt x="187826" y="779573"/>
                      <a:pt x="173539" y="754523"/>
                    </a:cubicBezTo>
                    <a:cubicBezTo>
                      <a:pt x="158489" y="728043"/>
                      <a:pt x="145630" y="701183"/>
                      <a:pt x="147821" y="669941"/>
                    </a:cubicBezTo>
                    <a:cubicBezTo>
                      <a:pt x="151033" y="640609"/>
                      <a:pt x="162198" y="612712"/>
                      <a:pt x="180111" y="589264"/>
                    </a:cubicBezTo>
                    <a:cubicBezTo>
                      <a:pt x="214020" y="541163"/>
                      <a:pt x="264407" y="509540"/>
                      <a:pt x="309460" y="473154"/>
                    </a:cubicBezTo>
                    <a:cubicBezTo>
                      <a:pt x="354514" y="436769"/>
                      <a:pt x="391185" y="394192"/>
                      <a:pt x="407758" y="337232"/>
                    </a:cubicBezTo>
                    <a:cubicBezTo>
                      <a:pt x="416140" y="308657"/>
                      <a:pt x="421284" y="278844"/>
                      <a:pt x="428523" y="249698"/>
                    </a:cubicBezTo>
                    <a:cubicBezTo>
                      <a:pt x="435122" y="222679"/>
                      <a:pt x="443166" y="196034"/>
                      <a:pt x="452621" y="169878"/>
                    </a:cubicBezTo>
                    <a:cubicBezTo>
                      <a:pt x="470594" y="117293"/>
                      <a:pt x="499853" y="69276"/>
                      <a:pt x="538346" y="29194"/>
                    </a:cubicBezTo>
                    <a:cubicBezTo>
                      <a:pt x="548533" y="19008"/>
                      <a:pt x="559699" y="9851"/>
                      <a:pt x="571684" y="1857"/>
                    </a:cubicBezTo>
                    <a:cubicBezTo>
                      <a:pt x="572731" y="1476"/>
                      <a:pt x="571588" y="-715"/>
                      <a:pt x="570255" y="238"/>
                    </a:cubicBezTo>
                    <a:close/>
                  </a:path>
                </a:pathLst>
              </a:custGeom>
              <a:solidFill>
                <a:srgbClr val="263238"/>
              </a:solidFill>
              <a:ln w="9525" cap="flat">
                <a:noFill/>
                <a:prstDash val="solid"/>
                <a:miter/>
              </a:ln>
            </p:spPr>
            <p:txBody>
              <a:bodyPr rtlCol="0" anchor="ctr"/>
              <a:lstStyle/>
              <a:p>
                <a:endParaRPr lang="zh-CN" altLang="en-US"/>
              </a:p>
            </p:txBody>
          </p:sp>
          <p:sp>
            <p:nvSpPr>
              <p:cNvPr id="20" name="任意多边形: 形状 19"/>
              <p:cNvSpPr/>
              <p:nvPr/>
            </p:nvSpPr>
            <p:spPr>
              <a:xfrm>
                <a:off x="5379971" y="1982606"/>
                <a:ext cx="267097" cy="1304757"/>
              </a:xfrm>
              <a:custGeom>
                <a:avLst/>
                <a:gdLst>
                  <a:gd name="connsiteX0" fmla="*/ 262638 w 267097"/>
                  <a:gd name="connsiteY0" fmla="*/ 1046344 h 1304757"/>
                  <a:gd name="connsiteX1" fmla="*/ 234730 w 267097"/>
                  <a:gd name="connsiteY1" fmla="*/ 987575 h 1304757"/>
                  <a:gd name="connsiteX2" fmla="*/ 188153 w 267097"/>
                  <a:gd name="connsiteY2" fmla="*/ 938426 h 1304757"/>
                  <a:gd name="connsiteX3" fmla="*/ 155101 w 267097"/>
                  <a:gd name="connsiteY3" fmla="*/ 883848 h 1304757"/>
                  <a:gd name="connsiteX4" fmla="*/ 172913 w 267097"/>
                  <a:gd name="connsiteY4" fmla="*/ 811172 h 1304757"/>
                  <a:gd name="connsiteX5" fmla="*/ 209012 w 267097"/>
                  <a:gd name="connsiteY5" fmla="*/ 740782 h 1304757"/>
                  <a:gd name="connsiteX6" fmla="*/ 224443 w 267097"/>
                  <a:gd name="connsiteY6" fmla="*/ 665535 h 1304757"/>
                  <a:gd name="connsiteX7" fmla="*/ 183771 w 267097"/>
                  <a:gd name="connsiteY7" fmla="*/ 515325 h 1304757"/>
                  <a:gd name="connsiteX8" fmla="*/ 140623 w 267097"/>
                  <a:gd name="connsiteY8" fmla="*/ 448650 h 1304757"/>
                  <a:gd name="connsiteX9" fmla="*/ 104809 w 267097"/>
                  <a:gd name="connsiteY9" fmla="*/ 370260 h 1304757"/>
                  <a:gd name="connsiteX10" fmla="*/ 67852 w 267097"/>
                  <a:gd name="connsiteY10" fmla="*/ 183760 h 1304757"/>
                  <a:gd name="connsiteX11" fmla="*/ 2225 w 267097"/>
                  <a:gd name="connsiteY11" fmla="*/ 594 h 1304757"/>
                  <a:gd name="connsiteX12" fmla="*/ 129 w 267097"/>
                  <a:gd name="connsiteY12" fmla="*/ 1928 h 1304757"/>
                  <a:gd name="connsiteX13" fmla="*/ 57279 w 267097"/>
                  <a:gd name="connsiteY13" fmla="*/ 167377 h 1304757"/>
                  <a:gd name="connsiteX14" fmla="*/ 84616 w 267097"/>
                  <a:gd name="connsiteY14" fmla="*/ 331016 h 1304757"/>
                  <a:gd name="connsiteX15" fmla="*/ 105095 w 267097"/>
                  <a:gd name="connsiteY15" fmla="*/ 409693 h 1304757"/>
                  <a:gd name="connsiteX16" fmla="*/ 140147 w 267097"/>
                  <a:gd name="connsiteY16" fmla="*/ 477225 h 1304757"/>
                  <a:gd name="connsiteX17" fmla="*/ 203107 w 267097"/>
                  <a:gd name="connsiteY17" fmla="*/ 618290 h 1304757"/>
                  <a:gd name="connsiteX18" fmla="*/ 177104 w 267097"/>
                  <a:gd name="connsiteY18" fmla="*/ 769452 h 1304757"/>
                  <a:gd name="connsiteX19" fmla="*/ 144624 w 267097"/>
                  <a:gd name="connsiteY19" fmla="*/ 900802 h 1304757"/>
                  <a:gd name="connsiteX20" fmla="*/ 223491 w 267097"/>
                  <a:gd name="connsiteY20" fmla="*/ 997386 h 1304757"/>
                  <a:gd name="connsiteX21" fmla="*/ 250827 w 267097"/>
                  <a:gd name="connsiteY21" fmla="*/ 1125021 h 1304757"/>
                  <a:gd name="connsiteX22" fmla="*/ 9940 w 267097"/>
                  <a:gd name="connsiteY22" fmla="*/ 1299519 h 1304757"/>
                  <a:gd name="connsiteX23" fmla="*/ 7822 w 267097"/>
                  <a:gd name="connsiteY23" fmla="*/ 1302640 h 1304757"/>
                  <a:gd name="connsiteX24" fmla="*/ 9940 w 267097"/>
                  <a:gd name="connsiteY24" fmla="*/ 1304757 h 1304757"/>
                  <a:gd name="connsiteX25" fmla="*/ 245684 w 267097"/>
                  <a:gd name="connsiteY25" fmla="*/ 1176741 h 1304757"/>
                  <a:gd name="connsiteX26" fmla="*/ 262638 w 267097"/>
                  <a:gd name="connsiteY26" fmla="*/ 1046344 h 130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7097" h="1304757">
                    <a:moveTo>
                      <a:pt x="262638" y="1046344"/>
                    </a:moveTo>
                    <a:cubicBezTo>
                      <a:pt x="257697" y="1024966"/>
                      <a:pt x="248175" y="1004915"/>
                      <a:pt x="234730" y="987575"/>
                    </a:cubicBezTo>
                    <a:cubicBezTo>
                      <a:pt x="220633" y="969858"/>
                      <a:pt x="203679" y="954809"/>
                      <a:pt x="188153" y="938426"/>
                    </a:cubicBezTo>
                    <a:cubicBezTo>
                      <a:pt x="172178" y="923739"/>
                      <a:pt x="160714" y="904809"/>
                      <a:pt x="155101" y="883848"/>
                    </a:cubicBezTo>
                    <a:cubicBezTo>
                      <a:pt x="149958" y="858035"/>
                      <a:pt x="160816" y="833270"/>
                      <a:pt x="172913" y="811172"/>
                    </a:cubicBezTo>
                    <a:cubicBezTo>
                      <a:pt x="186617" y="788604"/>
                      <a:pt x="198681" y="765080"/>
                      <a:pt x="209012" y="740782"/>
                    </a:cubicBezTo>
                    <a:cubicBezTo>
                      <a:pt x="217933" y="716625"/>
                      <a:pt x="223136" y="691253"/>
                      <a:pt x="224443" y="665535"/>
                    </a:cubicBezTo>
                    <a:cubicBezTo>
                      <a:pt x="226568" y="612483"/>
                      <a:pt x="212372" y="560057"/>
                      <a:pt x="183771" y="515325"/>
                    </a:cubicBezTo>
                    <a:cubicBezTo>
                      <a:pt x="170055" y="492846"/>
                      <a:pt x="154530" y="471415"/>
                      <a:pt x="140623" y="448650"/>
                    </a:cubicBezTo>
                    <a:cubicBezTo>
                      <a:pt x="125211" y="424251"/>
                      <a:pt x="113165" y="397883"/>
                      <a:pt x="104809" y="370260"/>
                    </a:cubicBezTo>
                    <a:cubicBezTo>
                      <a:pt x="86616" y="309490"/>
                      <a:pt x="82711" y="245292"/>
                      <a:pt x="67852" y="183760"/>
                    </a:cubicBezTo>
                    <a:cubicBezTo>
                      <a:pt x="52230" y="120642"/>
                      <a:pt x="30242" y="59272"/>
                      <a:pt x="2225" y="594"/>
                    </a:cubicBezTo>
                    <a:cubicBezTo>
                      <a:pt x="1558" y="-835"/>
                      <a:pt x="-537" y="594"/>
                      <a:pt x="129" y="1928"/>
                    </a:cubicBezTo>
                    <a:cubicBezTo>
                      <a:pt x="24889" y="54937"/>
                      <a:pt x="44043" y="110387"/>
                      <a:pt x="57279" y="167377"/>
                    </a:cubicBezTo>
                    <a:cubicBezTo>
                      <a:pt x="70043" y="221384"/>
                      <a:pt x="74996" y="276438"/>
                      <a:pt x="84616" y="331016"/>
                    </a:cubicBezTo>
                    <a:cubicBezTo>
                      <a:pt x="88798" y="357860"/>
                      <a:pt x="95659" y="384217"/>
                      <a:pt x="105095" y="409693"/>
                    </a:cubicBezTo>
                    <a:cubicBezTo>
                      <a:pt x="114695" y="433226"/>
                      <a:pt x="126427" y="455831"/>
                      <a:pt x="140147" y="477225"/>
                    </a:cubicBezTo>
                    <a:cubicBezTo>
                      <a:pt x="167388" y="521707"/>
                      <a:pt x="195582" y="565617"/>
                      <a:pt x="203107" y="618290"/>
                    </a:cubicBezTo>
                    <a:cubicBezTo>
                      <a:pt x="210655" y="670160"/>
                      <a:pt x="201550" y="723086"/>
                      <a:pt x="177104" y="769452"/>
                    </a:cubicBezTo>
                    <a:cubicBezTo>
                      <a:pt x="155863" y="809553"/>
                      <a:pt x="126145" y="853844"/>
                      <a:pt x="144624" y="900802"/>
                    </a:cubicBezTo>
                    <a:cubicBezTo>
                      <a:pt x="160340" y="940616"/>
                      <a:pt x="198345" y="964429"/>
                      <a:pt x="223491" y="997386"/>
                    </a:cubicBezTo>
                    <a:cubicBezTo>
                      <a:pt x="250409" y="1034076"/>
                      <a:pt x="260357" y="1080524"/>
                      <a:pt x="250827" y="1125021"/>
                    </a:cubicBezTo>
                    <a:cubicBezTo>
                      <a:pt x="229301" y="1237892"/>
                      <a:pt x="115953" y="1293994"/>
                      <a:pt x="9940" y="1299519"/>
                    </a:cubicBezTo>
                    <a:cubicBezTo>
                      <a:pt x="8493" y="1299796"/>
                      <a:pt x="7545" y="1301193"/>
                      <a:pt x="7822" y="1302640"/>
                    </a:cubicBezTo>
                    <a:cubicBezTo>
                      <a:pt x="8028" y="1303713"/>
                      <a:pt x="8867" y="1304552"/>
                      <a:pt x="9940" y="1304757"/>
                    </a:cubicBezTo>
                    <a:cubicBezTo>
                      <a:pt x="102142" y="1303614"/>
                      <a:pt x="202440" y="1263133"/>
                      <a:pt x="245684" y="1176741"/>
                    </a:cubicBezTo>
                    <a:cubicBezTo>
                      <a:pt x="266241" y="1136543"/>
                      <a:pt x="272232" y="1090463"/>
                      <a:pt x="262638" y="1046344"/>
                    </a:cubicBezTo>
                    <a:close/>
                  </a:path>
                </a:pathLst>
              </a:custGeom>
              <a:solidFill>
                <a:srgbClr val="263238"/>
              </a:solidFill>
              <a:ln w="9525" cap="flat">
                <a:noFill/>
                <a:prstDash val="solid"/>
                <a:miter/>
              </a:ln>
            </p:spPr>
            <p:txBody>
              <a:bodyPr rtlCol="0" anchor="ctr"/>
              <a:lstStyle/>
              <a:p>
                <a:endParaRPr lang="zh-CN" altLang="en-US"/>
              </a:p>
            </p:txBody>
          </p:sp>
          <p:sp>
            <p:nvSpPr>
              <p:cNvPr id="21" name="任意多边形: 形状 20"/>
              <p:cNvSpPr/>
              <p:nvPr/>
            </p:nvSpPr>
            <p:spPr>
              <a:xfrm>
                <a:off x="5097856" y="2597419"/>
                <a:ext cx="1300412" cy="791542"/>
              </a:xfrm>
              <a:custGeom>
                <a:avLst/>
                <a:gdLst>
                  <a:gd name="connsiteX0" fmla="*/ 50977 w 1300412"/>
                  <a:gd name="connsiteY0" fmla="*/ 149876 h 791542"/>
                  <a:gd name="connsiteX1" fmla="*/ 698677 w 1300412"/>
                  <a:gd name="connsiteY1" fmla="*/ 790814 h 791542"/>
                  <a:gd name="connsiteX2" fmla="*/ 1299895 w 1300412"/>
                  <a:gd name="connsiteY2" fmla="*/ 252937 h 791542"/>
                  <a:gd name="connsiteX3" fmla="*/ 937945 w 1300412"/>
                  <a:gd name="connsiteY3" fmla="*/ 26242 h 791542"/>
                  <a:gd name="connsiteX4" fmla="*/ 610666 w 1300412"/>
                  <a:gd name="connsiteY4" fmla="*/ 338852 h 791542"/>
                  <a:gd name="connsiteX5" fmla="*/ 135273 w 1300412"/>
                  <a:gd name="connsiteY5" fmla="*/ 30623 h 791542"/>
                  <a:gd name="connsiteX6" fmla="*/ 50977 w 1300412"/>
                  <a:gd name="connsiteY6" fmla="*/ 149876 h 79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0412" h="791542">
                    <a:moveTo>
                      <a:pt x="50977" y="149876"/>
                    </a:moveTo>
                    <a:cubicBezTo>
                      <a:pt x="173278" y="371142"/>
                      <a:pt x="515511" y="769001"/>
                      <a:pt x="698677" y="790814"/>
                    </a:cubicBezTo>
                    <a:cubicBezTo>
                      <a:pt x="873937" y="811959"/>
                      <a:pt x="1260652" y="366665"/>
                      <a:pt x="1299895" y="252937"/>
                    </a:cubicBezTo>
                    <a:cubicBezTo>
                      <a:pt x="1316278" y="205312"/>
                      <a:pt x="937945" y="26242"/>
                      <a:pt x="937945" y="26242"/>
                    </a:cubicBezTo>
                    <a:cubicBezTo>
                      <a:pt x="878890" y="100060"/>
                      <a:pt x="634860" y="348568"/>
                      <a:pt x="610666" y="338852"/>
                    </a:cubicBezTo>
                    <a:cubicBezTo>
                      <a:pt x="563041" y="319802"/>
                      <a:pt x="252240" y="81677"/>
                      <a:pt x="135273" y="30623"/>
                    </a:cubicBezTo>
                    <a:cubicBezTo>
                      <a:pt x="-53798" y="-51196"/>
                      <a:pt x="-6840" y="45482"/>
                      <a:pt x="50977" y="149876"/>
                    </a:cubicBezTo>
                    <a:close/>
                  </a:path>
                </a:pathLst>
              </a:custGeom>
              <a:solidFill>
                <a:srgbClr val="D3766A"/>
              </a:solidFill>
              <a:ln w="9525" cap="flat">
                <a:noFill/>
                <a:prstDash val="solid"/>
                <a:miter/>
              </a:ln>
            </p:spPr>
            <p:txBody>
              <a:bodyPr rtlCol="0" anchor="ctr"/>
              <a:lstStyle/>
              <a:p>
                <a:endParaRPr lang="zh-CN" altLang="en-US"/>
              </a:p>
            </p:txBody>
          </p:sp>
          <p:sp>
            <p:nvSpPr>
              <p:cNvPr id="22" name="任意多边形: 形状 21"/>
              <p:cNvSpPr/>
              <p:nvPr/>
            </p:nvSpPr>
            <p:spPr>
              <a:xfrm>
                <a:off x="5079373" y="2569110"/>
                <a:ext cx="373308" cy="508797"/>
              </a:xfrm>
              <a:custGeom>
                <a:avLst/>
                <a:gdLst>
                  <a:gd name="connsiteX0" fmla="*/ 249483 w 373308"/>
                  <a:gd name="connsiteY0" fmla="*/ 508798 h 508797"/>
                  <a:gd name="connsiteX1" fmla="*/ 373308 w 373308"/>
                  <a:gd name="connsiteY1" fmla="*/ 172661 h 508797"/>
                  <a:gd name="connsiteX2" fmla="*/ 133754 w 373308"/>
                  <a:gd name="connsiteY2" fmla="*/ 27690 h 508797"/>
                  <a:gd name="connsiteX3" fmla="*/ 27646 w 373308"/>
                  <a:gd name="connsiteY3" fmla="*/ 150467 h 508797"/>
                  <a:gd name="connsiteX4" fmla="*/ 249483 w 373308"/>
                  <a:gd name="connsiteY4" fmla="*/ 508798 h 508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08" h="508797">
                    <a:moveTo>
                      <a:pt x="249483" y="508798"/>
                    </a:moveTo>
                    <a:lnTo>
                      <a:pt x="373308" y="172661"/>
                    </a:lnTo>
                    <a:cubicBezTo>
                      <a:pt x="373308" y="172661"/>
                      <a:pt x="224147" y="71886"/>
                      <a:pt x="133754" y="27690"/>
                    </a:cubicBezTo>
                    <a:cubicBezTo>
                      <a:pt x="14025" y="-30698"/>
                      <a:pt x="-35695" y="68"/>
                      <a:pt x="27646" y="150467"/>
                    </a:cubicBezTo>
                    <a:cubicBezTo>
                      <a:pt x="69937" y="251147"/>
                      <a:pt x="249483" y="508798"/>
                      <a:pt x="249483" y="508798"/>
                    </a:cubicBezTo>
                    <a:close/>
                  </a:path>
                </a:pathLst>
              </a:custGeom>
              <a:solidFill>
                <a:srgbClr val="C53F3F"/>
              </a:solidFill>
              <a:ln w="9525" cap="flat">
                <a:noFill/>
                <a:prstDash val="solid"/>
                <a:miter/>
              </a:ln>
            </p:spPr>
            <p:txBody>
              <a:bodyPr rtlCol="0" anchor="ctr"/>
              <a:lstStyle/>
              <a:p>
                <a:endParaRPr lang="zh-CN" altLang="en-US"/>
              </a:p>
            </p:txBody>
          </p:sp>
          <p:sp>
            <p:nvSpPr>
              <p:cNvPr id="23" name="任意多边形: 形状 22"/>
              <p:cNvSpPr/>
              <p:nvPr/>
            </p:nvSpPr>
            <p:spPr>
              <a:xfrm>
                <a:off x="5188743" y="2603087"/>
                <a:ext cx="120015" cy="183927"/>
              </a:xfrm>
              <a:custGeom>
                <a:avLst/>
                <a:gdLst>
                  <a:gd name="connsiteX0" fmla="*/ 19050 w 120015"/>
                  <a:gd name="connsiteY0" fmla="*/ 9525 h 183927"/>
                  <a:gd name="connsiteX1" fmla="*/ 9525 w 120015"/>
                  <a:gd name="connsiteY1" fmla="*/ 19050 h 183927"/>
                  <a:gd name="connsiteX2" fmla="*/ 0 w 120015"/>
                  <a:gd name="connsiteY2" fmla="*/ 9525 h 183927"/>
                  <a:gd name="connsiteX3" fmla="*/ 9525 w 120015"/>
                  <a:gd name="connsiteY3" fmla="*/ 0 h 183927"/>
                  <a:gd name="connsiteX4" fmla="*/ 19050 w 120015"/>
                  <a:gd name="connsiteY4" fmla="*/ 9525 h 183927"/>
                  <a:gd name="connsiteX5" fmla="*/ 110490 w 120015"/>
                  <a:gd name="connsiteY5" fmla="*/ 164878 h 183927"/>
                  <a:gd name="connsiteX6" fmla="*/ 100965 w 120015"/>
                  <a:gd name="connsiteY6" fmla="*/ 174403 h 183927"/>
                  <a:gd name="connsiteX7" fmla="*/ 110490 w 120015"/>
                  <a:gd name="connsiteY7" fmla="*/ 183928 h 183927"/>
                  <a:gd name="connsiteX8" fmla="*/ 120015 w 120015"/>
                  <a:gd name="connsiteY8" fmla="*/ 174403 h 183927"/>
                  <a:gd name="connsiteX9" fmla="*/ 110490 w 120015"/>
                  <a:gd name="connsiteY9" fmla="*/ 164878 h 18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015" h="183927">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moveTo>
                      <a:pt x="110490" y="164878"/>
                    </a:moveTo>
                    <a:cubicBezTo>
                      <a:pt x="105229" y="164878"/>
                      <a:pt x="100965" y="169142"/>
                      <a:pt x="100965" y="174403"/>
                    </a:cubicBezTo>
                    <a:cubicBezTo>
                      <a:pt x="100965" y="179663"/>
                      <a:pt x="105229" y="183928"/>
                      <a:pt x="110490" y="183928"/>
                    </a:cubicBezTo>
                    <a:cubicBezTo>
                      <a:pt x="115751" y="183928"/>
                      <a:pt x="120015" y="179663"/>
                      <a:pt x="120015" y="174403"/>
                    </a:cubicBezTo>
                    <a:cubicBezTo>
                      <a:pt x="120015" y="169142"/>
                      <a:pt x="115751" y="164878"/>
                      <a:pt x="110490" y="164878"/>
                    </a:cubicBezTo>
                    <a:close/>
                  </a:path>
                </a:pathLst>
              </a:custGeom>
              <a:solidFill>
                <a:srgbClr val="FFFFFF"/>
              </a:solidFill>
              <a:ln w="9525" cap="flat">
                <a:noFill/>
                <a:prstDash val="solid"/>
                <a:miter/>
              </a:ln>
            </p:spPr>
            <p:txBody>
              <a:bodyPr rtlCol="0" anchor="ctr"/>
              <a:lstStyle/>
              <a:p>
                <a:endParaRPr lang="zh-CN" altLang="en-US"/>
              </a:p>
            </p:txBody>
          </p:sp>
          <p:sp>
            <p:nvSpPr>
              <p:cNvPr id="24" name="任意多边形: 形状 23"/>
              <p:cNvSpPr/>
              <p:nvPr/>
            </p:nvSpPr>
            <p:spPr>
              <a:xfrm>
                <a:off x="5309472" y="2737110"/>
                <a:ext cx="107870" cy="296660"/>
              </a:xfrm>
              <a:custGeom>
                <a:avLst/>
                <a:gdLst>
                  <a:gd name="connsiteX0" fmla="*/ 48 w 107870"/>
                  <a:gd name="connsiteY0" fmla="*/ 294983 h 296660"/>
                  <a:gd name="connsiteX1" fmla="*/ 47673 w 107870"/>
                  <a:gd name="connsiteY1" fmla="*/ 145726 h 296660"/>
                  <a:gd name="connsiteX2" fmla="*/ 75105 w 107870"/>
                  <a:gd name="connsiteY2" fmla="*/ 72479 h 296660"/>
                  <a:gd name="connsiteX3" fmla="*/ 105680 w 107870"/>
                  <a:gd name="connsiteY3" fmla="*/ 565 h 296660"/>
                  <a:gd name="connsiteX4" fmla="*/ 107776 w 107870"/>
                  <a:gd name="connsiteY4" fmla="*/ 1422 h 296660"/>
                  <a:gd name="connsiteX5" fmla="*/ 81010 w 107870"/>
                  <a:gd name="connsiteY5" fmla="*/ 75051 h 296660"/>
                  <a:gd name="connsiteX6" fmla="*/ 54055 w 107870"/>
                  <a:gd name="connsiteY6" fmla="*/ 148965 h 296660"/>
                  <a:gd name="connsiteX7" fmla="*/ 2143 w 107870"/>
                  <a:gd name="connsiteY7" fmla="*/ 296316 h 296660"/>
                  <a:gd name="connsiteX8" fmla="*/ 48 w 107870"/>
                  <a:gd name="connsiteY8" fmla="*/ 294983 h 296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870" h="296660">
                    <a:moveTo>
                      <a:pt x="48" y="294983"/>
                    </a:moveTo>
                    <a:cubicBezTo>
                      <a:pt x="14717" y="244786"/>
                      <a:pt x="30052" y="194970"/>
                      <a:pt x="47673" y="145726"/>
                    </a:cubicBezTo>
                    <a:cubicBezTo>
                      <a:pt x="56436" y="121152"/>
                      <a:pt x="65580" y="96736"/>
                      <a:pt x="75105" y="72479"/>
                    </a:cubicBezTo>
                    <a:cubicBezTo>
                      <a:pt x="84630" y="48285"/>
                      <a:pt x="96536" y="24854"/>
                      <a:pt x="105680" y="565"/>
                    </a:cubicBezTo>
                    <a:cubicBezTo>
                      <a:pt x="106157" y="-768"/>
                      <a:pt x="108347" y="565"/>
                      <a:pt x="107776" y="1422"/>
                    </a:cubicBezTo>
                    <a:cubicBezTo>
                      <a:pt x="97393" y="25235"/>
                      <a:pt x="90154" y="50666"/>
                      <a:pt x="81010" y="75051"/>
                    </a:cubicBezTo>
                    <a:cubicBezTo>
                      <a:pt x="71867" y="99435"/>
                      <a:pt x="62627" y="123914"/>
                      <a:pt x="54055" y="148965"/>
                    </a:cubicBezTo>
                    <a:cubicBezTo>
                      <a:pt x="36434" y="197923"/>
                      <a:pt x="18622" y="246882"/>
                      <a:pt x="2143" y="296316"/>
                    </a:cubicBezTo>
                    <a:cubicBezTo>
                      <a:pt x="1667" y="297174"/>
                      <a:pt x="-333" y="296316"/>
                      <a:pt x="48" y="294983"/>
                    </a:cubicBezTo>
                    <a:close/>
                  </a:path>
                </a:pathLst>
              </a:custGeom>
              <a:solidFill>
                <a:srgbClr val="263238"/>
              </a:solidFill>
              <a:ln w="9525" cap="flat">
                <a:noFill/>
                <a:prstDash val="solid"/>
                <a:miter/>
              </a:ln>
            </p:spPr>
            <p:txBody>
              <a:bodyPr rtlCol="0" anchor="ctr"/>
              <a:lstStyle/>
              <a:p>
                <a:endParaRPr lang="zh-CN" altLang="en-US"/>
              </a:p>
            </p:txBody>
          </p:sp>
          <p:sp>
            <p:nvSpPr>
              <p:cNvPr id="25" name="任意多边形: 形状 24"/>
              <p:cNvSpPr/>
              <p:nvPr/>
            </p:nvSpPr>
            <p:spPr>
              <a:xfrm>
                <a:off x="5079359" y="2577655"/>
                <a:ext cx="343032" cy="500348"/>
              </a:xfrm>
              <a:custGeom>
                <a:avLst/>
                <a:gdLst>
                  <a:gd name="connsiteX0" fmla="*/ 27660 w 343032"/>
                  <a:gd name="connsiteY0" fmla="*/ 142018 h 500348"/>
                  <a:gd name="connsiteX1" fmla="*/ 249497 w 343032"/>
                  <a:gd name="connsiteY1" fmla="*/ 500348 h 500348"/>
                  <a:gd name="connsiteX2" fmla="*/ 343033 w 343032"/>
                  <a:gd name="connsiteY2" fmla="*/ 246602 h 500348"/>
                  <a:gd name="connsiteX3" fmla="*/ 14706 w 343032"/>
                  <a:gd name="connsiteY3" fmla="*/ 0 h 500348"/>
                  <a:gd name="connsiteX4" fmla="*/ 27660 w 343032"/>
                  <a:gd name="connsiteY4" fmla="*/ 142018 h 50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032" h="500348">
                    <a:moveTo>
                      <a:pt x="27660" y="142018"/>
                    </a:moveTo>
                    <a:cubicBezTo>
                      <a:pt x="69951" y="242697"/>
                      <a:pt x="249497" y="500348"/>
                      <a:pt x="249497" y="500348"/>
                    </a:cubicBezTo>
                    <a:lnTo>
                      <a:pt x="343033" y="246602"/>
                    </a:lnTo>
                    <a:lnTo>
                      <a:pt x="14706" y="0"/>
                    </a:lnTo>
                    <a:cubicBezTo>
                      <a:pt x="-7678" y="17717"/>
                      <a:pt x="-5392" y="63627"/>
                      <a:pt x="27660" y="142018"/>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6" name="任意多边形: 形状 25"/>
              <p:cNvSpPr/>
              <p:nvPr/>
            </p:nvSpPr>
            <p:spPr>
              <a:xfrm>
                <a:off x="4500276" y="2543722"/>
                <a:ext cx="1000417" cy="1124831"/>
              </a:xfrm>
              <a:custGeom>
                <a:avLst/>
                <a:gdLst>
                  <a:gd name="connsiteX0" fmla="*/ 987076 w 1000417"/>
                  <a:gd name="connsiteY0" fmla="*/ 1124831 h 1124831"/>
                  <a:gd name="connsiteX1" fmla="*/ 932783 w 1000417"/>
                  <a:gd name="connsiteY1" fmla="*/ 756214 h 1124831"/>
                  <a:gd name="connsiteX2" fmla="*/ 981170 w 1000417"/>
                  <a:gd name="connsiteY2" fmla="*/ 481608 h 1124831"/>
                  <a:gd name="connsiteX3" fmla="*/ 667512 w 1000417"/>
                  <a:gd name="connsiteY3" fmla="*/ 57746 h 1124831"/>
                  <a:gd name="connsiteX4" fmla="*/ 342900 w 1000417"/>
                  <a:gd name="connsiteY4" fmla="*/ 87559 h 1124831"/>
                  <a:gd name="connsiteX5" fmla="*/ 0 w 1000417"/>
                  <a:gd name="connsiteY5" fmla="*/ 1124831 h 112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417" h="1124831">
                    <a:moveTo>
                      <a:pt x="987076" y="1124831"/>
                    </a:moveTo>
                    <a:lnTo>
                      <a:pt x="932783" y="756214"/>
                    </a:lnTo>
                    <a:cubicBezTo>
                      <a:pt x="932783" y="756214"/>
                      <a:pt x="1044035" y="617625"/>
                      <a:pt x="981170" y="481608"/>
                    </a:cubicBezTo>
                    <a:cubicBezTo>
                      <a:pt x="949357" y="412838"/>
                      <a:pt x="775049" y="155091"/>
                      <a:pt x="667512" y="57746"/>
                    </a:cubicBezTo>
                    <a:cubicBezTo>
                      <a:pt x="540925" y="-56554"/>
                      <a:pt x="400812" y="23360"/>
                      <a:pt x="342900" y="87559"/>
                    </a:cubicBezTo>
                    <a:cubicBezTo>
                      <a:pt x="227171" y="216146"/>
                      <a:pt x="93821" y="532091"/>
                      <a:pt x="0" y="1124831"/>
                    </a:cubicBezTo>
                    <a:close/>
                  </a:path>
                </a:pathLst>
              </a:custGeom>
              <a:solidFill>
                <a:srgbClr val="D3766A"/>
              </a:solidFill>
              <a:ln w="9525" cap="flat">
                <a:noFill/>
                <a:prstDash val="solid"/>
                <a:miter/>
              </a:ln>
            </p:spPr>
            <p:txBody>
              <a:bodyPr rtlCol="0" anchor="ctr"/>
              <a:lstStyle/>
              <a:p>
                <a:endParaRPr lang="zh-CN" altLang="en-US"/>
              </a:p>
            </p:txBody>
          </p:sp>
          <p:sp>
            <p:nvSpPr>
              <p:cNvPr id="27" name="任意多边形: 形状 26"/>
              <p:cNvSpPr/>
              <p:nvPr/>
            </p:nvSpPr>
            <p:spPr>
              <a:xfrm>
                <a:off x="4500086" y="2541866"/>
                <a:ext cx="1000608" cy="1024674"/>
              </a:xfrm>
              <a:custGeom>
                <a:avLst/>
                <a:gdLst>
                  <a:gd name="connsiteX0" fmla="*/ 1000601 w 1000608"/>
                  <a:gd name="connsiteY0" fmla="*/ 1024675 h 1024674"/>
                  <a:gd name="connsiteX1" fmla="*/ 932974 w 1000608"/>
                  <a:gd name="connsiteY1" fmla="*/ 757975 h 1024674"/>
                  <a:gd name="connsiteX2" fmla="*/ 981361 w 1000608"/>
                  <a:gd name="connsiteY2" fmla="*/ 483369 h 1024674"/>
                  <a:gd name="connsiteX3" fmla="*/ 667703 w 1000608"/>
                  <a:gd name="connsiteY3" fmla="*/ 59506 h 1024674"/>
                  <a:gd name="connsiteX4" fmla="*/ 327755 w 1000608"/>
                  <a:gd name="connsiteY4" fmla="*/ 83224 h 1024674"/>
                  <a:gd name="connsiteX5" fmla="*/ 0 w 1000608"/>
                  <a:gd name="connsiteY5" fmla="*/ 1024675 h 102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608" h="1024674">
                    <a:moveTo>
                      <a:pt x="1000601" y="1024675"/>
                    </a:moveTo>
                    <a:lnTo>
                      <a:pt x="932974" y="757975"/>
                    </a:lnTo>
                    <a:cubicBezTo>
                      <a:pt x="932974" y="757975"/>
                      <a:pt x="1044226" y="619386"/>
                      <a:pt x="981361" y="483369"/>
                    </a:cubicBezTo>
                    <a:cubicBezTo>
                      <a:pt x="949547" y="414598"/>
                      <a:pt x="775240" y="156852"/>
                      <a:pt x="667703" y="59506"/>
                    </a:cubicBezTo>
                    <a:cubicBezTo>
                      <a:pt x="541115" y="-54794"/>
                      <a:pt x="386239" y="19597"/>
                      <a:pt x="327755" y="83224"/>
                    </a:cubicBezTo>
                    <a:cubicBezTo>
                      <a:pt x="224314" y="196095"/>
                      <a:pt x="94012" y="432029"/>
                      <a:pt x="0" y="1024675"/>
                    </a:cubicBezTo>
                    <a:close/>
                  </a:path>
                </a:pathLst>
              </a:custGeom>
              <a:solidFill>
                <a:srgbClr val="C53F3F"/>
              </a:solidFill>
              <a:ln w="9525" cap="flat">
                <a:noFill/>
                <a:prstDash val="solid"/>
                <a:miter/>
              </a:ln>
            </p:spPr>
            <p:txBody>
              <a:bodyPr rtlCol="0" anchor="ctr"/>
              <a:lstStyle/>
              <a:p>
                <a:endParaRPr lang="zh-CN" altLang="en-US"/>
              </a:p>
            </p:txBody>
          </p:sp>
          <p:sp>
            <p:nvSpPr>
              <p:cNvPr id="28" name="任意多边形: 形状 27"/>
              <p:cNvSpPr/>
              <p:nvPr/>
            </p:nvSpPr>
            <p:spPr>
              <a:xfrm>
                <a:off x="4581525" y="2603087"/>
                <a:ext cx="919257" cy="860774"/>
              </a:xfrm>
              <a:custGeom>
                <a:avLst/>
                <a:gdLst>
                  <a:gd name="connsiteX0" fmla="*/ 423863 w 919257"/>
                  <a:gd name="connsiteY0" fmla="*/ 9525 h 860774"/>
                  <a:gd name="connsiteX1" fmla="*/ 414338 w 919257"/>
                  <a:gd name="connsiteY1" fmla="*/ 19050 h 860774"/>
                  <a:gd name="connsiteX2" fmla="*/ 404813 w 919257"/>
                  <a:gd name="connsiteY2" fmla="*/ 9525 h 860774"/>
                  <a:gd name="connsiteX3" fmla="*/ 414338 w 919257"/>
                  <a:gd name="connsiteY3" fmla="*/ 0 h 860774"/>
                  <a:gd name="connsiteX4" fmla="*/ 423863 w 919257"/>
                  <a:gd name="connsiteY4" fmla="*/ 9525 h 860774"/>
                  <a:gd name="connsiteX5" fmla="*/ 211646 w 919257"/>
                  <a:gd name="connsiteY5" fmla="*/ 338233 h 860774"/>
                  <a:gd name="connsiteX6" fmla="*/ 202121 w 919257"/>
                  <a:gd name="connsiteY6" fmla="*/ 347758 h 860774"/>
                  <a:gd name="connsiteX7" fmla="*/ 211646 w 919257"/>
                  <a:gd name="connsiteY7" fmla="*/ 357283 h 860774"/>
                  <a:gd name="connsiteX8" fmla="*/ 221171 w 919257"/>
                  <a:gd name="connsiteY8" fmla="*/ 347758 h 860774"/>
                  <a:gd name="connsiteX9" fmla="*/ 211646 w 919257"/>
                  <a:gd name="connsiteY9" fmla="*/ 338233 h 860774"/>
                  <a:gd name="connsiteX10" fmla="*/ 414052 w 919257"/>
                  <a:gd name="connsiteY10" fmla="*/ 338233 h 860774"/>
                  <a:gd name="connsiteX11" fmla="*/ 404527 w 919257"/>
                  <a:gd name="connsiteY11" fmla="*/ 347758 h 860774"/>
                  <a:gd name="connsiteX12" fmla="*/ 414052 w 919257"/>
                  <a:gd name="connsiteY12" fmla="*/ 357283 h 860774"/>
                  <a:gd name="connsiteX13" fmla="*/ 423577 w 919257"/>
                  <a:gd name="connsiteY13" fmla="*/ 347758 h 860774"/>
                  <a:gd name="connsiteX14" fmla="*/ 414052 w 919257"/>
                  <a:gd name="connsiteY14" fmla="*/ 338233 h 860774"/>
                  <a:gd name="connsiteX15" fmla="*/ 616458 w 919257"/>
                  <a:gd name="connsiteY15" fmla="*/ 338233 h 860774"/>
                  <a:gd name="connsiteX16" fmla="*/ 606933 w 919257"/>
                  <a:gd name="connsiteY16" fmla="*/ 347758 h 860774"/>
                  <a:gd name="connsiteX17" fmla="*/ 616458 w 919257"/>
                  <a:gd name="connsiteY17" fmla="*/ 357283 h 860774"/>
                  <a:gd name="connsiteX18" fmla="*/ 625983 w 919257"/>
                  <a:gd name="connsiteY18" fmla="*/ 347758 h 860774"/>
                  <a:gd name="connsiteX19" fmla="*/ 616458 w 919257"/>
                  <a:gd name="connsiteY19" fmla="*/ 338233 h 860774"/>
                  <a:gd name="connsiteX20" fmla="*/ 818864 w 919257"/>
                  <a:gd name="connsiteY20" fmla="*/ 338233 h 860774"/>
                  <a:gd name="connsiteX21" fmla="*/ 809339 w 919257"/>
                  <a:gd name="connsiteY21" fmla="*/ 347758 h 860774"/>
                  <a:gd name="connsiteX22" fmla="*/ 818864 w 919257"/>
                  <a:gd name="connsiteY22" fmla="*/ 357283 h 860774"/>
                  <a:gd name="connsiteX23" fmla="*/ 828389 w 919257"/>
                  <a:gd name="connsiteY23" fmla="*/ 347758 h 860774"/>
                  <a:gd name="connsiteX24" fmla="*/ 819150 w 919257"/>
                  <a:gd name="connsiteY24" fmla="*/ 338233 h 860774"/>
                  <a:gd name="connsiteX25" fmla="*/ 312896 w 919257"/>
                  <a:gd name="connsiteY25" fmla="*/ 164878 h 860774"/>
                  <a:gd name="connsiteX26" fmla="*/ 303371 w 919257"/>
                  <a:gd name="connsiteY26" fmla="*/ 174403 h 860774"/>
                  <a:gd name="connsiteX27" fmla="*/ 312896 w 919257"/>
                  <a:gd name="connsiteY27" fmla="*/ 183928 h 860774"/>
                  <a:gd name="connsiteX28" fmla="*/ 322421 w 919257"/>
                  <a:gd name="connsiteY28" fmla="*/ 174403 h 860774"/>
                  <a:gd name="connsiteX29" fmla="*/ 312896 w 919257"/>
                  <a:gd name="connsiteY29" fmla="*/ 164878 h 860774"/>
                  <a:gd name="connsiteX30" fmla="*/ 515303 w 919257"/>
                  <a:gd name="connsiteY30" fmla="*/ 164878 h 860774"/>
                  <a:gd name="connsiteX31" fmla="*/ 505778 w 919257"/>
                  <a:gd name="connsiteY31" fmla="*/ 174403 h 860774"/>
                  <a:gd name="connsiteX32" fmla="*/ 515303 w 919257"/>
                  <a:gd name="connsiteY32" fmla="*/ 183928 h 860774"/>
                  <a:gd name="connsiteX33" fmla="*/ 524828 w 919257"/>
                  <a:gd name="connsiteY33" fmla="*/ 174403 h 860774"/>
                  <a:gd name="connsiteX34" fmla="*/ 515303 w 919257"/>
                  <a:gd name="connsiteY34" fmla="*/ 164878 h 860774"/>
                  <a:gd name="connsiteX35" fmla="*/ 717709 w 919257"/>
                  <a:gd name="connsiteY35" fmla="*/ 164878 h 860774"/>
                  <a:gd name="connsiteX36" fmla="*/ 708184 w 919257"/>
                  <a:gd name="connsiteY36" fmla="*/ 174403 h 860774"/>
                  <a:gd name="connsiteX37" fmla="*/ 717709 w 919257"/>
                  <a:gd name="connsiteY37" fmla="*/ 183928 h 860774"/>
                  <a:gd name="connsiteX38" fmla="*/ 727234 w 919257"/>
                  <a:gd name="connsiteY38" fmla="*/ 174403 h 860774"/>
                  <a:gd name="connsiteX39" fmla="*/ 717709 w 919257"/>
                  <a:gd name="connsiteY39" fmla="*/ 164878 h 860774"/>
                  <a:gd name="connsiteX40" fmla="*/ 9525 w 919257"/>
                  <a:gd name="connsiteY40" fmla="*/ 676656 h 860774"/>
                  <a:gd name="connsiteX41" fmla="*/ 0 w 919257"/>
                  <a:gd name="connsiteY41" fmla="*/ 686181 h 860774"/>
                  <a:gd name="connsiteX42" fmla="*/ 9525 w 919257"/>
                  <a:gd name="connsiteY42" fmla="*/ 695706 h 860774"/>
                  <a:gd name="connsiteX43" fmla="*/ 19050 w 919257"/>
                  <a:gd name="connsiteY43" fmla="*/ 686181 h 860774"/>
                  <a:gd name="connsiteX44" fmla="*/ 9525 w 919257"/>
                  <a:gd name="connsiteY44" fmla="*/ 676656 h 860774"/>
                  <a:gd name="connsiteX45" fmla="*/ 211931 w 919257"/>
                  <a:gd name="connsiteY45" fmla="*/ 676656 h 860774"/>
                  <a:gd name="connsiteX46" fmla="*/ 202406 w 919257"/>
                  <a:gd name="connsiteY46" fmla="*/ 686181 h 860774"/>
                  <a:gd name="connsiteX47" fmla="*/ 211931 w 919257"/>
                  <a:gd name="connsiteY47" fmla="*/ 695706 h 860774"/>
                  <a:gd name="connsiteX48" fmla="*/ 221456 w 919257"/>
                  <a:gd name="connsiteY48" fmla="*/ 686181 h 860774"/>
                  <a:gd name="connsiteX49" fmla="*/ 211936 w 919257"/>
                  <a:gd name="connsiteY49" fmla="*/ 676652 h 860774"/>
                  <a:gd name="connsiteX50" fmla="*/ 211646 w 919257"/>
                  <a:gd name="connsiteY50" fmla="*/ 676656 h 860774"/>
                  <a:gd name="connsiteX51" fmla="*/ 414338 w 919257"/>
                  <a:gd name="connsiteY51" fmla="*/ 676656 h 860774"/>
                  <a:gd name="connsiteX52" fmla="*/ 404813 w 919257"/>
                  <a:gd name="connsiteY52" fmla="*/ 686181 h 860774"/>
                  <a:gd name="connsiteX53" fmla="*/ 414338 w 919257"/>
                  <a:gd name="connsiteY53" fmla="*/ 695706 h 860774"/>
                  <a:gd name="connsiteX54" fmla="*/ 423863 w 919257"/>
                  <a:gd name="connsiteY54" fmla="*/ 686181 h 860774"/>
                  <a:gd name="connsiteX55" fmla="*/ 414342 w 919257"/>
                  <a:gd name="connsiteY55" fmla="*/ 676652 h 860774"/>
                  <a:gd name="connsiteX56" fmla="*/ 414052 w 919257"/>
                  <a:gd name="connsiteY56" fmla="*/ 676656 h 860774"/>
                  <a:gd name="connsiteX57" fmla="*/ 616744 w 919257"/>
                  <a:gd name="connsiteY57" fmla="*/ 676656 h 860774"/>
                  <a:gd name="connsiteX58" fmla="*/ 607219 w 919257"/>
                  <a:gd name="connsiteY58" fmla="*/ 686181 h 860774"/>
                  <a:gd name="connsiteX59" fmla="*/ 616744 w 919257"/>
                  <a:gd name="connsiteY59" fmla="*/ 695706 h 860774"/>
                  <a:gd name="connsiteX60" fmla="*/ 626269 w 919257"/>
                  <a:gd name="connsiteY60" fmla="*/ 686181 h 860774"/>
                  <a:gd name="connsiteX61" fmla="*/ 616748 w 919257"/>
                  <a:gd name="connsiteY61" fmla="*/ 676652 h 860774"/>
                  <a:gd name="connsiteX62" fmla="*/ 616458 w 919257"/>
                  <a:gd name="connsiteY62" fmla="*/ 676656 h 860774"/>
                  <a:gd name="connsiteX63" fmla="*/ 819150 w 919257"/>
                  <a:gd name="connsiteY63" fmla="*/ 676656 h 860774"/>
                  <a:gd name="connsiteX64" fmla="*/ 809625 w 919257"/>
                  <a:gd name="connsiteY64" fmla="*/ 686181 h 860774"/>
                  <a:gd name="connsiteX65" fmla="*/ 819150 w 919257"/>
                  <a:gd name="connsiteY65" fmla="*/ 695706 h 860774"/>
                  <a:gd name="connsiteX66" fmla="*/ 828675 w 919257"/>
                  <a:gd name="connsiteY66" fmla="*/ 686181 h 860774"/>
                  <a:gd name="connsiteX67" fmla="*/ 819150 w 919257"/>
                  <a:gd name="connsiteY67" fmla="*/ 676656 h 860774"/>
                  <a:gd name="connsiteX68" fmla="*/ 110776 w 919257"/>
                  <a:gd name="connsiteY68" fmla="*/ 503301 h 860774"/>
                  <a:gd name="connsiteX69" fmla="*/ 101251 w 919257"/>
                  <a:gd name="connsiteY69" fmla="*/ 512826 h 860774"/>
                  <a:gd name="connsiteX70" fmla="*/ 110776 w 919257"/>
                  <a:gd name="connsiteY70" fmla="*/ 522351 h 860774"/>
                  <a:gd name="connsiteX71" fmla="*/ 120301 w 919257"/>
                  <a:gd name="connsiteY71" fmla="*/ 512826 h 860774"/>
                  <a:gd name="connsiteX72" fmla="*/ 110780 w 919257"/>
                  <a:gd name="connsiteY72" fmla="*/ 503297 h 860774"/>
                  <a:gd name="connsiteX73" fmla="*/ 110490 w 919257"/>
                  <a:gd name="connsiteY73" fmla="*/ 503301 h 860774"/>
                  <a:gd name="connsiteX74" fmla="*/ 313182 w 919257"/>
                  <a:gd name="connsiteY74" fmla="*/ 503301 h 860774"/>
                  <a:gd name="connsiteX75" fmla="*/ 303657 w 919257"/>
                  <a:gd name="connsiteY75" fmla="*/ 512826 h 860774"/>
                  <a:gd name="connsiteX76" fmla="*/ 313182 w 919257"/>
                  <a:gd name="connsiteY76" fmla="*/ 522351 h 860774"/>
                  <a:gd name="connsiteX77" fmla="*/ 322707 w 919257"/>
                  <a:gd name="connsiteY77" fmla="*/ 512826 h 860774"/>
                  <a:gd name="connsiteX78" fmla="*/ 313186 w 919257"/>
                  <a:gd name="connsiteY78" fmla="*/ 503297 h 860774"/>
                  <a:gd name="connsiteX79" fmla="*/ 312896 w 919257"/>
                  <a:gd name="connsiteY79" fmla="*/ 503301 h 860774"/>
                  <a:gd name="connsiteX80" fmla="*/ 515588 w 919257"/>
                  <a:gd name="connsiteY80" fmla="*/ 503301 h 860774"/>
                  <a:gd name="connsiteX81" fmla="*/ 506063 w 919257"/>
                  <a:gd name="connsiteY81" fmla="*/ 512826 h 860774"/>
                  <a:gd name="connsiteX82" fmla="*/ 515588 w 919257"/>
                  <a:gd name="connsiteY82" fmla="*/ 522351 h 860774"/>
                  <a:gd name="connsiteX83" fmla="*/ 525113 w 919257"/>
                  <a:gd name="connsiteY83" fmla="*/ 512826 h 860774"/>
                  <a:gd name="connsiteX84" fmla="*/ 515593 w 919257"/>
                  <a:gd name="connsiteY84" fmla="*/ 503297 h 860774"/>
                  <a:gd name="connsiteX85" fmla="*/ 515303 w 919257"/>
                  <a:gd name="connsiteY85" fmla="*/ 503301 h 860774"/>
                  <a:gd name="connsiteX86" fmla="*/ 717995 w 919257"/>
                  <a:gd name="connsiteY86" fmla="*/ 503301 h 860774"/>
                  <a:gd name="connsiteX87" fmla="*/ 708470 w 919257"/>
                  <a:gd name="connsiteY87" fmla="*/ 512826 h 860774"/>
                  <a:gd name="connsiteX88" fmla="*/ 717995 w 919257"/>
                  <a:gd name="connsiteY88" fmla="*/ 522351 h 860774"/>
                  <a:gd name="connsiteX89" fmla="*/ 727520 w 919257"/>
                  <a:gd name="connsiteY89" fmla="*/ 512826 h 860774"/>
                  <a:gd name="connsiteX90" fmla="*/ 717999 w 919257"/>
                  <a:gd name="connsiteY90" fmla="*/ 503297 h 860774"/>
                  <a:gd name="connsiteX91" fmla="*/ 717709 w 919257"/>
                  <a:gd name="connsiteY91" fmla="*/ 503301 h 860774"/>
                  <a:gd name="connsiteX92" fmla="*/ 919258 w 919257"/>
                  <a:gd name="connsiteY92" fmla="*/ 503301 h 860774"/>
                  <a:gd name="connsiteX93" fmla="*/ 910590 w 919257"/>
                  <a:gd name="connsiteY93" fmla="*/ 512826 h 860774"/>
                  <a:gd name="connsiteX94" fmla="*/ 919162 w 919257"/>
                  <a:gd name="connsiteY94" fmla="*/ 522351 h 860774"/>
                  <a:gd name="connsiteX95" fmla="*/ 110490 w 919257"/>
                  <a:gd name="connsiteY95" fmla="*/ 841724 h 860774"/>
                  <a:gd name="connsiteX96" fmla="*/ 100965 w 919257"/>
                  <a:gd name="connsiteY96" fmla="*/ 851249 h 860774"/>
                  <a:gd name="connsiteX97" fmla="*/ 110490 w 919257"/>
                  <a:gd name="connsiteY97" fmla="*/ 860774 h 860774"/>
                  <a:gd name="connsiteX98" fmla="*/ 120015 w 919257"/>
                  <a:gd name="connsiteY98" fmla="*/ 851249 h 860774"/>
                  <a:gd name="connsiteX99" fmla="*/ 110490 w 919257"/>
                  <a:gd name="connsiteY99" fmla="*/ 841724 h 860774"/>
                  <a:gd name="connsiteX100" fmla="*/ 312896 w 919257"/>
                  <a:gd name="connsiteY100" fmla="*/ 841724 h 860774"/>
                  <a:gd name="connsiteX101" fmla="*/ 303371 w 919257"/>
                  <a:gd name="connsiteY101" fmla="*/ 851249 h 860774"/>
                  <a:gd name="connsiteX102" fmla="*/ 312896 w 919257"/>
                  <a:gd name="connsiteY102" fmla="*/ 860774 h 860774"/>
                  <a:gd name="connsiteX103" fmla="*/ 322421 w 919257"/>
                  <a:gd name="connsiteY103" fmla="*/ 851249 h 860774"/>
                  <a:gd name="connsiteX104" fmla="*/ 312896 w 919257"/>
                  <a:gd name="connsiteY104" fmla="*/ 841724 h 860774"/>
                  <a:gd name="connsiteX105" fmla="*/ 515303 w 919257"/>
                  <a:gd name="connsiteY105" fmla="*/ 841724 h 860774"/>
                  <a:gd name="connsiteX106" fmla="*/ 505778 w 919257"/>
                  <a:gd name="connsiteY106" fmla="*/ 851249 h 860774"/>
                  <a:gd name="connsiteX107" fmla="*/ 515303 w 919257"/>
                  <a:gd name="connsiteY107" fmla="*/ 860774 h 860774"/>
                  <a:gd name="connsiteX108" fmla="*/ 524828 w 919257"/>
                  <a:gd name="connsiteY108" fmla="*/ 851249 h 860774"/>
                  <a:gd name="connsiteX109" fmla="*/ 515303 w 919257"/>
                  <a:gd name="connsiteY109" fmla="*/ 841724 h 860774"/>
                  <a:gd name="connsiteX110" fmla="*/ 717709 w 919257"/>
                  <a:gd name="connsiteY110" fmla="*/ 841724 h 860774"/>
                  <a:gd name="connsiteX111" fmla="*/ 708184 w 919257"/>
                  <a:gd name="connsiteY111" fmla="*/ 851249 h 860774"/>
                  <a:gd name="connsiteX112" fmla="*/ 717709 w 919257"/>
                  <a:gd name="connsiteY112" fmla="*/ 860774 h 860774"/>
                  <a:gd name="connsiteX113" fmla="*/ 727234 w 919257"/>
                  <a:gd name="connsiteY113" fmla="*/ 851249 h 860774"/>
                  <a:gd name="connsiteX114" fmla="*/ 717709 w 919257"/>
                  <a:gd name="connsiteY114" fmla="*/ 841724 h 86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919257" h="860774">
                    <a:moveTo>
                      <a:pt x="423863" y="9525"/>
                    </a:moveTo>
                    <a:cubicBezTo>
                      <a:pt x="423863" y="14786"/>
                      <a:pt x="419598" y="19050"/>
                      <a:pt x="414338" y="19050"/>
                    </a:cubicBezTo>
                    <a:cubicBezTo>
                      <a:pt x="409077" y="19050"/>
                      <a:pt x="404813" y="14786"/>
                      <a:pt x="404813" y="9525"/>
                    </a:cubicBezTo>
                    <a:cubicBezTo>
                      <a:pt x="404813" y="4264"/>
                      <a:pt x="409077" y="0"/>
                      <a:pt x="414338" y="0"/>
                    </a:cubicBezTo>
                    <a:cubicBezTo>
                      <a:pt x="419598" y="0"/>
                      <a:pt x="423863" y="4264"/>
                      <a:pt x="423863" y="9525"/>
                    </a:cubicBezTo>
                    <a:close/>
                    <a:moveTo>
                      <a:pt x="211646" y="338233"/>
                    </a:moveTo>
                    <a:cubicBezTo>
                      <a:pt x="206385" y="338233"/>
                      <a:pt x="202121" y="342497"/>
                      <a:pt x="202121" y="347758"/>
                    </a:cubicBezTo>
                    <a:cubicBezTo>
                      <a:pt x="202121" y="353018"/>
                      <a:pt x="206385" y="357283"/>
                      <a:pt x="211646" y="357283"/>
                    </a:cubicBezTo>
                    <a:cubicBezTo>
                      <a:pt x="216906" y="357283"/>
                      <a:pt x="221171" y="353018"/>
                      <a:pt x="221171" y="347758"/>
                    </a:cubicBezTo>
                    <a:cubicBezTo>
                      <a:pt x="221171" y="342497"/>
                      <a:pt x="216906" y="338233"/>
                      <a:pt x="211646" y="338233"/>
                    </a:cubicBezTo>
                    <a:close/>
                    <a:moveTo>
                      <a:pt x="414052" y="338233"/>
                    </a:moveTo>
                    <a:cubicBezTo>
                      <a:pt x="408791" y="338233"/>
                      <a:pt x="404527" y="342497"/>
                      <a:pt x="404527" y="347758"/>
                    </a:cubicBezTo>
                    <a:cubicBezTo>
                      <a:pt x="404527" y="353018"/>
                      <a:pt x="408791" y="357283"/>
                      <a:pt x="414052" y="357283"/>
                    </a:cubicBezTo>
                    <a:cubicBezTo>
                      <a:pt x="419312" y="357283"/>
                      <a:pt x="423577" y="353018"/>
                      <a:pt x="423577" y="347758"/>
                    </a:cubicBezTo>
                    <a:cubicBezTo>
                      <a:pt x="423577" y="342497"/>
                      <a:pt x="419312" y="338233"/>
                      <a:pt x="414052" y="338233"/>
                    </a:cubicBezTo>
                    <a:close/>
                    <a:moveTo>
                      <a:pt x="616458" y="338233"/>
                    </a:moveTo>
                    <a:cubicBezTo>
                      <a:pt x="611197" y="338233"/>
                      <a:pt x="606933" y="342497"/>
                      <a:pt x="606933" y="347758"/>
                    </a:cubicBezTo>
                    <a:cubicBezTo>
                      <a:pt x="606933" y="353018"/>
                      <a:pt x="611197" y="357283"/>
                      <a:pt x="616458" y="357283"/>
                    </a:cubicBezTo>
                    <a:cubicBezTo>
                      <a:pt x="621719" y="357283"/>
                      <a:pt x="625983" y="353018"/>
                      <a:pt x="625983" y="347758"/>
                    </a:cubicBezTo>
                    <a:cubicBezTo>
                      <a:pt x="625983" y="342497"/>
                      <a:pt x="621719" y="338233"/>
                      <a:pt x="616458" y="338233"/>
                    </a:cubicBezTo>
                    <a:close/>
                    <a:moveTo>
                      <a:pt x="818864" y="338233"/>
                    </a:moveTo>
                    <a:cubicBezTo>
                      <a:pt x="813604" y="338233"/>
                      <a:pt x="809339" y="342497"/>
                      <a:pt x="809339" y="347758"/>
                    </a:cubicBezTo>
                    <a:cubicBezTo>
                      <a:pt x="809339" y="353018"/>
                      <a:pt x="813604" y="357283"/>
                      <a:pt x="818864" y="357283"/>
                    </a:cubicBezTo>
                    <a:cubicBezTo>
                      <a:pt x="824125" y="357283"/>
                      <a:pt x="828389" y="353018"/>
                      <a:pt x="828389" y="347758"/>
                    </a:cubicBezTo>
                    <a:cubicBezTo>
                      <a:pt x="828392" y="342607"/>
                      <a:pt x="824299" y="338387"/>
                      <a:pt x="819150" y="338233"/>
                    </a:cubicBezTo>
                    <a:close/>
                    <a:moveTo>
                      <a:pt x="312896" y="164878"/>
                    </a:moveTo>
                    <a:cubicBezTo>
                      <a:pt x="307636" y="164878"/>
                      <a:pt x="303371" y="169142"/>
                      <a:pt x="303371" y="174403"/>
                    </a:cubicBezTo>
                    <a:cubicBezTo>
                      <a:pt x="303371" y="179663"/>
                      <a:pt x="307636" y="183928"/>
                      <a:pt x="312896" y="183928"/>
                    </a:cubicBezTo>
                    <a:cubicBezTo>
                      <a:pt x="318157" y="183928"/>
                      <a:pt x="322421" y="179663"/>
                      <a:pt x="322421" y="174403"/>
                    </a:cubicBezTo>
                    <a:cubicBezTo>
                      <a:pt x="322421" y="169142"/>
                      <a:pt x="318157" y="164878"/>
                      <a:pt x="312896" y="164878"/>
                    </a:cubicBezTo>
                    <a:close/>
                    <a:moveTo>
                      <a:pt x="515303" y="164878"/>
                    </a:moveTo>
                    <a:cubicBezTo>
                      <a:pt x="510042" y="164878"/>
                      <a:pt x="505778" y="169142"/>
                      <a:pt x="505778" y="174403"/>
                    </a:cubicBezTo>
                    <a:cubicBezTo>
                      <a:pt x="505778" y="179663"/>
                      <a:pt x="510042" y="183928"/>
                      <a:pt x="515303" y="183928"/>
                    </a:cubicBezTo>
                    <a:cubicBezTo>
                      <a:pt x="520563" y="183928"/>
                      <a:pt x="524828" y="179663"/>
                      <a:pt x="524828" y="174403"/>
                    </a:cubicBezTo>
                    <a:cubicBezTo>
                      <a:pt x="524828" y="169142"/>
                      <a:pt x="520563" y="164878"/>
                      <a:pt x="515303" y="164878"/>
                    </a:cubicBezTo>
                    <a:close/>
                    <a:moveTo>
                      <a:pt x="717709" y="164878"/>
                    </a:moveTo>
                    <a:cubicBezTo>
                      <a:pt x="712448" y="164878"/>
                      <a:pt x="708184" y="169142"/>
                      <a:pt x="708184" y="174403"/>
                    </a:cubicBezTo>
                    <a:cubicBezTo>
                      <a:pt x="708184" y="179663"/>
                      <a:pt x="712448" y="183928"/>
                      <a:pt x="717709" y="183928"/>
                    </a:cubicBezTo>
                    <a:cubicBezTo>
                      <a:pt x="722969" y="183928"/>
                      <a:pt x="727234" y="179663"/>
                      <a:pt x="727234" y="174403"/>
                    </a:cubicBezTo>
                    <a:cubicBezTo>
                      <a:pt x="727234" y="169142"/>
                      <a:pt x="722969" y="164878"/>
                      <a:pt x="717709" y="164878"/>
                    </a:cubicBezTo>
                    <a:close/>
                    <a:moveTo>
                      <a:pt x="9525" y="676656"/>
                    </a:moveTo>
                    <a:cubicBezTo>
                      <a:pt x="4264" y="676656"/>
                      <a:pt x="0" y="680921"/>
                      <a:pt x="0" y="686181"/>
                    </a:cubicBezTo>
                    <a:cubicBezTo>
                      <a:pt x="0" y="691442"/>
                      <a:pt x="4264" y="695706"/>
                      <a:pt x="9525" y="695706"/>
                    </a:cubicBezTo>
                    <a:cubicBezTo>
                      <a:pt x="14786" y="695706"/>
                      <a:pt x="19050" y="691442"/>
                      <a:pt x="19050" y="686181"/>
                    </a:cubicBezTo>
                    <a:cubicBezTo>
                      <a:pt x="19050" y="680921"/>
                      <a:pt x="14786" y="676656"/>
                      <a:pt x="9525" y="676656"/>
                    </a:cubicBezTo>
                    <a:close/>
                    <a:moveTo>
                      <a:pt x="211931" y="676656"/>
                    </a:moveTo>
                    <a:cubicBezTo>
                      <a:pt x="206671" y="676656"/>
                      <a:pt x="202406" y="680921"/>
                      <a:pt x="202406" y="686181"/>
                    </a:cubicBezTo>
                    <a:cubicBezTo>
                      <a:pt x="202406" y="691442"/>
                      <a:pt x="206671" y="695706"/>
                      <a:pt x="211931" y="695706"/>
                    </a:cubicBezTo>
                    <a:cubicBezTo>
                      <a:pt x="217192" y="695706"/>
                      <a:pt x="221456" y="691442"/>
                      <a:pt x="221456" y="686181"/>
                    </a:cubicBezTo>
                    <a:cubicBezTo>
                      <a:pt x="221459" y="680921"/>
                      <a:pt x="217196" y="676654"/>
                      <a:pt x="211936" y="676652"/>
                    </a:cubicBezTo>
                    <a:cubicBezTo>
                      <a:pt x="211839" y="676652"/>
                      <a:pt x="211742" y="676653"/>
                      <a:pt x="211646" y="676656"/>
                    </a:cubicBezTo>
                    <a:close/>
                    <a:moveTo>
                      <a:pt x="414338" y="676656"/>
                    </a:moveTo>
                    <a:cubicBezTo>
                      <a:pt x="409077" y="676656"/>
                      <a:pt x="404813" y="680921"/>
                      <a:pt x="404813" y="686181"/>
                    </a:cubicBezTo>
                    <a:cubicBezTo>
                      <a:pt x="404813" y="691442"/>
                      <a:pt x="409077" y="695706"/>
                      <a:pt x="414338" y="695706"/>
                    </a:cubicBezTo>
                    <a:cubicBezTo>
                      <a:pt x="419598" y="695706"/>
                      <a:pt x="423863" y="691442"/>
                      <a:pt x="423863" y="686181"/>
                    </a:cubicBezTo>
                    <a:cubicBezTo>
                      <a:pt x="423865" y="680921"/>
                      <a:pt x="419602" y="676654"/>
                      <a:pt x="414342" y="676652"/>
                    </a:cubicBezTo>
                    <a:cubicBezTo>
                      <a:pt x="414245" y="676652"/>
                      <a:pt x="414148" y="676653"/>
                      <a:pt x="414052" y="676656"/>
                    </a:cubicBezTo>
                    <a:close/>
                    <a:moveTo>
                      <a:pt x="616744" y="676656"/>
                    </a:moveTo>
                    <a:cubicBezTo>
                      <a:pt x="611483" y="676656"/>
                      <a:pt x="607219" y="680921"/>
                      <a:pt x="607219" y="686181"/>
                    </a:cubicBezTo>
                    <a:cubicBezTo>
                      <a:pt x="607219" y="691442"/>
                      <a:pt x="611483" y="695706"/>
                      <a:pt x="616744" y="695706"/>
                    </a:cubicBezTo>
                    <a:cubicBezTo>
                      <a:pt x="622004" y="695706"/>
                      <a:pt x="626269" y="691442"/>
                      <a:pt x="626269" y="686181"/>
                    </a:cubicBezTo>
                    <a:cubicBezTo>
                      <a:pt x="626271" y="680921"/>
                      <a:pt x="622009" y="676654"/>
                      <a:pt x="616748" y="676652"/>
                    </a:cubicBezTo>
                    <a:cubicBezTo>
                      <a:pt x="616651" y="676652"/>
                      <a:pt x="616555" y="676653"/>
                      <a:pt x="616458" y="676656"/>
                    </a:cubicBezTo>
                    <a:close/>
                    <a:moveTo>
                      <a:pt x="819150" y="676656"/>
                    </a:moveTo>
                    <a:cubicBezTo>
                      <a:pt x="813889" y="676656"/>
                      <a:pt x="809625" y="680921"/>
                      <a:pt x="809625" y="686181"/>
                    </a:cubicBezTo>
                    <a:cubicBezTo>
                      <a:pt x="809625" y="691442"/>
                      <a:pt x="813889" y="695706"/>
                      <a:pt x="819150" y="695706"/>
                    </a:cubicBezTo>
                    <a:cubicBezTo>
                      <a:pt x="824411" y="695706"/>
                      <a:pt x="828675" y="691442"/>
                      <a:pt x="828675" y="686181"/>
                    </a:cubicBezTo>
                    <a:cubicBezTo>
                      <a:pt x="828675" y="680921"/>
                      <a:pt x="824411" y="676656"/>
                      <a:pt x="819150" y="676656"/>
                    </a:cubicBezTo>
                    <a:close/>
                    <a:moveTo>
                      <a:pt x="110776" y="503301"/>
                    </a:moveTo>
                    <a:cubicBezTo>
                      <a:pt x="105515" y="503301"/>
                      <a:pt x="101251" y="507566"/>
                      <a:pt x="101251" y="512826"/>
                    </a:cubicBezTo>
                    <a:cubicBezTo>
                      <a:pt x="101251" y="518087"/>
                      <a:pt x="105515" y="522351"/>
                      <a:pt x="110776" y="522351"/>
                    </a:cubicBezTo>
                    <a:cubicBezTo>
                      <a:pt x="116036" y="522351"/>
                      <a:pt x="120301" y="518087"/>
                      <a:pt x="120301" y="512826"/>
                    </a:cubicBezTo>
                    <a:cubicBezTo>
                      <a:pt x="120303" y="507566"/>
                      <a:pt x="116041" y="503299"/>
                      <a:pt x="110780" y="503297"/>
                    </a:cubicBezTo>
                    <a:cubicBezTo>
                      <a:pt x="110683" y="503297"/>
                      <a:pt x="110587" y="503298"/>
                      <a:pt x="110490" y="503301"/>
                    </a:cubicBezTo>
                    <a:close/>
                    <a:moveTo>
                      <a:pt x="313182" y="503301"/>
                    </a:moveTo>
                    <a:cubicBezTo>
                      <a:pt x="307921" y="503301"/>
                      <a:pt x="303657" y="507566"/>
                      <a:pt x="303657" y="512826"/>
                    </a:cubicBezTo>
                    <a:cubicBezTo>
                      <a:pt x="303657" y="518087"/>
                      <a:pt x="307921" y="522351"/>
                      <a:pt x="313182" y="522351"/>
                    </a:cubicBezTo>
                    <a:cubicBezTo>
                      <a:pt x="318442" y="522351"/>
                      <a:pt x="322707" y="518087"/>
                      <a:pt x="322707" y="512826"/>
                    </a:cubicBezTo>
                    <a:cubicBezTo>
                      <a:pt x="322709" y="507566"/>
                      <a:pt x="318447" y="503299"/>
                      <a:pt x="313186" y="503297"/>
                    </a:cubicBezTo>
                    <a:cubicBezTo>
                      <a:pt x="313090" y="503297"/>
                      <a:pt x="312993" y="503298"/>
                      <a:pt x="312896" y="503301"/>
                    </a:cubicBezTo>
                    <a:close/>
                    <a:moveTo>
                      <a:pt x="515588" y="503301"/>
                    </a:moveTo>
                    <a:cubicBezTo>
                      <a:pt x="510328" y="503301"/>
                      <a:pt x="506063" y="507566"/>
                      <a:pt x="506063" y="512826"/>
                    </a:cubicBezTo>
                    <a:cubicBezTo>
                      <a:pt x="506063" y="518087"/>
                      <a:pt x="510328" y="522351"/>
                      <a:pt x="515588" y="522351"/>
                    </a:cubicBezTo>
                    <a:cubicBezTo>
                      <a:pt x="520849" y="522351"/>
                      <a:pt x="525113" y="518087"/>
                      <a:pt x="525113" y="512826"/>
                    </a:cubicBezTo>
                    <a:cubicBezTo>
                      <a:pt x="525116" y="507566"/>
                      <a:pt x="520853" y="503299"/>
                      <a:pt x="515593" y="503297"/>
                    </a:cubicBezTo>
                    <a:cubicBezTo>
                      <a:pt x="515496" y="503297"/>
                      <a:pt x="515399" y="503298"/>
                      <a:pt x="515303" y="503301"/>
                    </a:cubicBezTo>
                    <a:close/>
                    <a:moveTo>
                      <a:pt x="717995" y="503301"/>
                    </a:moveTo>
                    <a:cubicBezTo>
                      <a:pt x="712734" y="503301"/>
                      <a:pt x="708470" y="507566"/>
                      <a:pt x="708470" y="512826"/>
                    </a:cubicBezTo>
                    <a:cubicBezTo>
                      <a:pt x="708470" y="518087"/>
                      <a:pt x="712734" y="522351"/>
                      <a:pt x="717995" y="522351"/>
                    </a:cubicBezTo>
                    <a:cubicBezTo>
                      <a:pt x="723255" y="522351"/>
                      <a:pt x="727520" y="518087"/>
                      <a:pt x="727520" y="512826"/>
                    </a:cubicBezTo>
                    <a:cubicBezTo>
                      <a:pt x="727522" y="507566"/>
                      <a:pt x="723259" y="503299"/>
                      <a:pt x="717999" y="503297"/>
                    </a:cubicBezTo>
                    <a:cubicBezTo>
                      <a:pt x="717902" y="503297"/>
                      <a:pt x="717805" y="503298"/>
                      <a:pt x="717709" y="503301"/>
                    </a:cubicBezTo>
                    <a:close/>
                    <a:moveTo>
                      <a:pt x="919258" y="503301"/>
                    </a:moveTo>
                    <a:cubicBezTo>
                      <a:pt x="914335" y="503746"/>
                      <a:pt x="910570" y="507883"/>
                      <a:pt x="910590" y="512826"/>
                    </a:cubicBezTo>
                    <a:cubicBezTo>
                      <a:pt x="910565" y="517736"/>
                      <a:pt x="914277" y="521860"/>
                      <a:pt x="919162" y="522351"/>
                    </a:cubicBezTo>
                    <a:close/>
                    <a:moveTo>
                      <a:pt x="110490" y="841724"/>
                    </a:moveTo>
                    <a:cubicBezTo>
                      <a:pt x="105229" y="841724"/>
                      <a:pt x="100965" y="845989"/>
                      <a:pt x="100965" y="851249"/>
                    </a:cubicBezTo>
                    <a:cubicBezTo>
                      <a:pt x="100965" y="856510"/>
                      <a:pt x="105229" y="860774"/>
                      <a:pt x="110490" y="860774"/>
                    </a:cubicBezTo>
                    <a:cubicBezTo>
                      <a:pt x="115750" y="860774"/>
                      <a:pt x="120015" y="856510"/>
                      <a:pt x="120015" y="851249"/>
                    </a:cubicBezTo>
                    <a:cubicBezTo>
                      <a:pt x="120015" y="845989"/>
                      <a:pt x="115750" y="841724"/>
                      <a:pt x="110490" y="841724"/>
                    </a:cubicBezTo>
                    <a:close/>
                    <a:moveTo>
                      <a:pt x="312896" y="841724"/>
                    </a:moveTo>
                    <a:cubicBezTo>
                      <a:pt x="307636" y="841724"/>
                      <a:pt x="303371" y="845989"/>
                      <a:pt x="303371" y="851249"/>
                    </a:cubicBezTo>
                    <a:cubicBezTo>
                      <a:pt x="303371" y="856510"/>
                      <a:pt x="307636" y="860774"/>
                      <a:pt x="312896" y="860774"/>
                    </a:cubicBezTo>
                    <a:cubicBezTo>
                      <a:pt x="318157" y="860774"/>
                      <a:pt x="322421" y="856510"/>
                      <a:pt x="322421" y="851249"/>
                    </a:cubicBezTo>
                    <a:cubicBezTo>
                      <a:pt x="322421" y="845989"/>
                      <a:pt x="318157" y="841724"/>
                      <a:pt x="312896" y="841724"/>
                    </a:cubicBezTo>
                    <a:close/>
                    <a:moveTo>
                      <a:pt x="515303" y="841724"/>
                    </a:moveTo>
                    <a:cubicBezTo>
                      <a:pt x="510042" y="841724"/>
                      <a:pt x="505778" y="845989"/>
                      <a:pt x="505778" y="851249"/>
                    </a:cubicBezTo>
                    <a:cubicBezTo>
                      <a:pt x="505778" y="856510"/>
                      <a:pt x="510042" y="860774"/>
                      <a:pt x="515303" y="860774"/>
                    </a:cubicBezTo>
                    <a:cubicBezTo>
                      <a:pt x="520563" y="860774"/>
                      <a:pt x="524828" y="856510"/>
                      <a:pt x="524828" y="851249"/>
                    </a:cubicBezTo>
                    <a:cubicBezTo>
                      <a:pt x="524828" y="845989"/>
                      <a:pt x="520563" y="841724"/>
                      <a:pt x="515303" y="841724"/>
                    </a:cubicBezTo>
                    <a:close/>
                    <a:moveTo>
                      <a:pt x="717709" y="841724"/>
                    </a:moveTo>
                    <a:cubicBezTo>
                      <a:pt x="712448" y="841724"/>
                      <a:pt x="708184" y="845989"/>
                      <a:pt x="708184" y="851249"/>
                    </a:cubicBezTo>
                    <a:cubicBezTo>
                      <a:pt x="708184" y="856510"/>
                      <a:pt x="712448" y="860774"/>
                      <a:pt x="717709" y="860774"/>
                    </a:cubicBezTo>
                    <a:cubicBezTo>
                      <a:pt x="722969" y="860774"/>
                      <a:pt x="727234" y="856510"/>
                      <a:pt x="727234" y="851249"/>
                    </a:cubicBezTo>
                    <a:cubicBezTo>
                      <a:pt x="727234" y="845989"/>
                      <a:pt x="722969" y="841724"/>
                      <a:pt x="717709" y="841724"/>
                    </a:cubicBezTo>
                    <a:close/>
                  </a:path>
                </a:pathLst>
              </a:custGeom>
              <a:solidFill>
                <a:srgbClr val="FFFFFF"/>
              </a:solidFill>
              <a:ln w="9525" cap="flat">
                <a:noFill/>
                <a:prstDash val="solid"/>
                <a:miter/>
              </a:ln>
            </p:spPr>
            <p:txBody>
              <a:bodyPr rtlCol="0" anchor="ctr"/>
              <a:lstStyle/>
              <a:p>
                <a:endParaRPr lang="zh-CN" altLang="en-US"/>
              </a:p>
            </p:txBody>
          </p:sp>
          <p:sp>
            <p:nvSpPr>
              <p:cNvPr id="29" name="任意多边形: 形状 28"/>
              <p:cNvSpPr/>
              <p:nvPr/>
            </p:nvSpPr>
            <p:spPr>
              <a:xfrm>
                <a:off x="5097806" y="3262312"/>
                <a:ext cx="279433" cy="42792"/>
              </a:xfrm>
              <a:custGeom>
                <a:avLst/>
                <a:gdLst>
                  <a:gd name="connsiteX0" fmla="*/ 1879 w 279433"/>
                  <a:gd name="connsiteY0" fmla="*/ 0 h 42792"/>
                  <a:gd name="connsiteX1" fmla="*/ 140944 w 279433"/>
                  <a:gd name="connsiteY1" fmla="*/ 12668 h 42792"/>
                  <a:gd name="connsiteX2" fmla="*/ 208667 w 279433"/>
                  <a:gd name="connsiteY2" fmla="*/ 27622 h 42792"/>
                  <a:gd name="connsiteX3" fmla="*/ 242385 w 279433"/>
                  <a:gd name="connsiteY3" fmla="*/ 35147 h 42792"/>
                  <a:gd name="connsiteX4" fmla="*/ 278294 w 279433"/>
                  <a:gd name="connsiteY4" fmla="*/ 39338 h 42792"/>
                  <a:gd name="connsiteX5" fmla="*/ 279386 w 279433"/>
                  <a:gd name="connsiteY5" fmla="*/ 39866 h 42792"/>
                  <a:gd name="connsiteX6" fmla="*/ 278858 w 279433"/>
                  <a:gd name="connsiteY6" fmla="*/ 40958 h 42792"/>
                  <a:gd name="connsiteX7" fmla="*/ 278294 w 279433"/>
                  <a:gd name="connsiteY7" fmla="*/ 40958 h 42792"/>
                  <a:gd name="connsiteX8" fmla="*/ 244195 w 279433"/>
                  <a:gd name="connsiteY8" fmla="*/ 42767 h 42792"/>
                  <a:gd name="connsiteX9" fmla="*/ 211238 w 279433"/>
                  <a:gd name="connsiteY9" fmla="*/ 39053 h 42792"/>
                  <a:gd name="connsiteX10" fmla="*/ 141896 w 279433"/>
                  <a:gd name="connsiteY10" fmla="*/ 25813 h 42792"/>
                  <a:gd name="connsiteX11" fmla="*/ 1403 w 279433"/>
                  <a:gd name="connsiteY11" fmla="*/ 3905 h 42792"/>
                  <a:gd name="connsiteX12" fmla="*/ 92 w 279433"/>
                  <a:gd name="connsiteY12" fmla="*/ 1398 h 42792"/>
                  <a:gd name="connsiteX13" fmla="*/ 1879 w 279433"/>
                  <a:gd name="connsiteY13" fmla="*/ 0 h 4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9433" h="42792">
                    <a:moveTo>
                      <a:pt x="1879" y="0"/>
                    </a:moveTo>
                    <a:cubicBezTo>
                      <a:pt x="48482" y="795"/>
                      <a:pt x="94964" y="5029"/>
                      <a:pt x="140944" y="12668"/>
                    </a:cubicBezTo>
                    <a:cubicBezTo>
                      <a:pt x="163709" y="16764"/>
                      <a:pt x="186188" y="22193"/>
                      <a:pt x="208667" y="27622"/>
                    </a:cubicBezTo>
                    <a:cubicBezTo>
                      <a:pt x="219906" y="30385"/>
                      <a:pt x="231146" y="32861"/>
                      <a:pt x="242385" y="35147"/>
                    </a:cubicBezTo>
                    <a:cubicBezTo>
                      <a:pt x="254137" y="38012"/>
                      <a:pt x="266198" y="39420"/>
                      <a:pt x="278294" y="39338"/>
                    </a:cubicBezTo>
                    <a:cubicBezTo>
                      <a:pt x="278742" y="39183"/>
                      <a:pt x="279230" y="39419"/>
                      <a:pt x="279386" y="39866"/>
                    </a:cubicBezTo>
                    <a:cubicBezTo>
                      <a:pt x="279541" y="40313"/>
                      <a:pt x="279305" y="40802"/>
                      <a:pt x="278858" y="40958"/>
                    </a:cubicBezTo>
                    <a:cubicBezTo>
                      <a:pt x="278675" y="41021"/>
                      <a:pt x="278477" y="41021"/>
                      <a:pt x="278294" y="40958"/>
                    </a:cubicBezTo>
                    <a:cubicBezTo>
                      <a:pt x="266981" y="42322"/>
                      <a:pt x="255589" y="42927"/>
                      <a:pt x="244195" y="42767"/>
                    </a:cubicBezTo>
                    <a:cubicBezTo>
                      <a:pt x="233136" y="42294"/>
                      <a:pt x="222124" y="41052"/>
                      <a:pt x="211238" y="39053"/>
                    </a:cubicBezTo>
                    <a:cubicBezTo>
                      <a:pt x="187997" y="35052"/>
                      <a:pt x="165042" y="30004"/>
                      <a:pt x="141896" y="25813"/>
                    </a:cubicBezTo>
                    <a:cubicBezTo>
                      <a:pt x="95224" y="17431"/>
                      <a:pt x="48551" y="8954"/>
                      <a:pt x="1403" y="3905"/>
                    </a:cubicBezTo>
                    <a:cubicBezTo>
                      <a:pt x="348" y="3575"/>
                      <a:pt x="-238" y="2453"/>
                      <a:pt x="92" y="1398"/>
                    </a:cubicBezTo>
                    <a:cubicBezTo>
                      <a:pt x="340" y="607"/>
                      <a:pt x="1051" y="51"/>
                      <a:pt x="1879" y="0"/>
                    </a:cubicBezTo>
                    <a:close/>
                  </a:path>
                </a:pathLst>
              </a:custGeom>
              <a:solidFill>
                <a:srgbClr val="263238"/>
              </a:solidFill>
              <a:ln w="9525" cap="flat">
                <a:noFill/>
                <a:prstDash val="solid"/>
                <a:miter/>
              </a:ln>
            </p:spPr>
            <p:txBody>
              <a:bodyPr rtlCol="0" anchor="ctr"/>
              <a:lstStyle/>
              <a:p>
                <a:endParaRPr lang="zh-CN" altLang="en-US"/>
              </a:p>
            </p:txBody>
          </p:sp>
          <p:sp>
            <p:nvSpPr>
              <p:cNvPr id="30" name="任意多边形: 形状 29"/>
              <p:cNvSpPr/>
              <p:nvPr/>
            </p:nvSpPr>
            <p:spPr>
              <a:xfrm>
                <a:off x="4986682" y="3296808"/>
                <a:ext cx="231494" cy="17986"/>
              </a:xfrm>
              <a:custGeom>
                <a:avLst/>
                <a:gdLst>
                  <a:gd name="connsiteX0" fmla="*/ 1465 w 231494"/>
                  <a:gd name="connsiteY0" fmla="*/ 14843 h 17986"/>
                  <a:gd name="connsiteX1" fmla="*/ 115765 w 231494"/>
                  <a:gd name="connsiteY1" fmla="*/ 1032 h 17986"/>
                  <a:gd name="connsiteX2" fmla="*/ 172915 w 231494"/>
                  <a:gd name="connsiteY2" fmla="*/ 270 h 17986"/>
                  <a:gd name="connsiteX3" fmla="*/ 200442 w 231494"/>
                  <a:gd name="connsiteY3" fmla="*/ 1413 h 17986"/>
                  <a:gd name="connsiteX4" fmla="*/ 230636 w 231494"/>
                  <a:gd name="connsiteY4" fmla="*/ 4271 h 17986"/>
                  <a:gd name="connsiteX5" fmla="*/ 230636 w 231494"/>
                  <a:gd name="connsiteY5" fmla="*/ 5890 h 17986"/>
                  <a:gd name="connsiteX6" fmla="*/ 202061 w 231494"/>
                  <a:gd name="connsiteY6" fmla="*/ 7795 h 17986"/>
                  <a:gd name="connsiteX7" fmla="*/ 173486 w 231494"/>
                  <a:gd name="connsiteY7" fmla="*/ 9033 h 17986"/>
                  <a:gd name="connsiteX8" fmla="*/ 116336 w 231494"/>
                  <a:gd name="connsiteY8" fmla="*/ 11890 h 17986"/>
                  <a:gd name="connsiteX9" fmla="*/ 1465 w 231494"/>
                  <a:gd name="connsiteY9" fmla="*/ 17986 h 17986"/>
                  <a:gd name="connsiteX10" fmla="*/ 1465 w 231494"/>
                  <a:gd name="connsiteY10" fmla="*/ 14843 h 17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94" h="17986">
                    <a:moveTo>
                      <a:pt x="1465" y="14843"/>
                    </a:moveTo>
                    <a:cubicBezTo>
                      <a:pt x="39277" y="8109"/>
                      <a:pt x="77437" y="3498"/>
                      <a:pt x="115765" y="1032"/>
                    </a:cubicBezTo>
                    <a:cubicBezTo>
                      <a:pt x="134815" y="-111"/>
                      <a:pt x="153865" y="-206"/>
                      <a:pt x="172915" y="270"/>
                    </a:cubicBezTo>
                    <a:cubicBezTo>
                      <a:pt x="182440" y="270"/>
                      <a:pt x="191298" y="937"/>
                      <a:pt x="200442" y="1413"/>
                    </a:cubicBezTo>
                    <a:cubicBezTo>
                      <a:pt x="209586" y="1889"/>
                      <a:pt x="220540" y="3794"/>
                      <a:pt x="230636" y="4271"/>
                    </a:cubicBezTo>
                    <a:cubicBezTo>
                      <a:pt x="231684" y="4271"/>
                      <a:pt x="231874" y="5890"/>
                      <a:pt x="230636" y="5890"/>
                    </a:cubicBezTo>
                    <a:cubicBezTo>
                      <a:pt x="221111" y="5890"/>
                      <a:pt x="211586" y="7318"/>
                      <a:pt x="202061" y="7795"/>
                    </a:cubicBezTo>
                    <a:lnTo>
                      <a:pt x="173486" y="9033"/>
                    </a:lnTo>
                    <a:cubicBezTo>
                      <a:pt x="154436" y="9985"/>
                      <a:pt x="135386" y="11128"/>
                      <a:pt x="116336" y="11890"/>
                    </a:cubicBezTo>
                    <a:cubicBezTo>
                      <a:pt x="78236" y="13319"/>
                      <a:pt x="40136" y="15224"/>
                      <a:pt x="1465" y="17986"/>
                    </a:cubicBezTo>
                    <a:cubicBezTo>
                      <a:pt x="-440" y="17891"/>
                      <a:pt x="-536" y="15224"/>
                      <a:pt x="1465" y="14843"/>
                    </a:cubicBezTo>
                    <a:close/>
                  </a:path>
                </a:pathLst>
              </a:custGeom>
              <a:solidFill>
                <a:srgbClr val="263238"/>
              </a:solidFill>
              <a:ln w="9525" cap="flat">
                <a:noFill/>
                <a:prstDash val="solid"/>
                <a:miter/>
              </a:ln>
            </p:spPr>
            <p:txBody>
              <a:bodyPr rtlCol="0" anchor="ctr"/>
              <a:lstStyle/>
              <a:p>
                <a:endParaRPr lang="zh-CN" altLang="en-US"/>
              </a:p>
            </p:txBody>
          </p:sp>
          <p:sp>
            <p:nvSpPr>
              <p:cNvPr id="31" name="任意多边形: 形状 30"/>
              <p:cNvSpPr/>
              <p:nvPr/>
            </p:nvSpPr>
            <p:spPr>
              <a:xfrm>
                <a:off x="4969166" y="2280189"/>
                <a:ext cx="255486" cy="445552"/>
              </a:xfrm>
              <a:custGeom>
                <a:avLst/>
                <a:gdLst>
                  <a:gd name="connsiteX0" fmla="*/ 26 w 255486"/>
                  <a:gd name="connsiteY0" fmla="*/ 320612 h 445552"/>
                  <a:gd name="connsiteX1" fmla="*/ 180144 w 255486"/>
                  <a:gd name="connsiteY1" fmla="*/ 444437 h 445552"/>
                  <a:gd name="connsiteX2" fmla="*/ 208719 w 255486"/>
                  <a:gd name="connsiteY2" fmla="*/ 314039 h 445552"/>
                  <a:gd name="connsiteX3" fmla="*/ 255486 w 255486"/>
                  <a:gd name="connsiteY3" fmla="*/ 146209 h 445552"/>
                  <a:gd name="connsiteX4" fmla="*/ 49461 w 255486"/>
                  <a:gd name="connsiteY4" fmla="*/ 0 h 445552"/>
                  <a:gd name="connsiteX5" fmla="*/ 26 w 255486"/>
                  <a:gd name="connsiteY5" fmla="*/ 320612 h 44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486" h="445552">
                    <a:moveTo>
                      <a:pt x="26" y="320612"/>
                    </a:moveTo>
                    <a:cubicBezTo>
                      <a:pt x="3455" y="339662"/>
                      <a:pt x="94609" y="458248"/>
                      <a:pt x="180144" y="444437"/>
                    </a:cubicBezTo>
                    <a:cubicBezTo>
                      <a:pt x="240342" y="434912"/>
                      <a:pt x="208719" y="314039"/>
                      <a:pt x="208719" y="314039"/>
                    </a:cubicBezTo>
                    <a:lnTo>
                      <a:pt x="255486" y="146209"/>
                    </a:lnTo>
                    <a:lnTo>
                      <a:pt x="49461" y="0"/>
                    </a:lnTo>
                    <a:cubicBezTo>
                      <a:pt x="49461" y="0"/>
                      <a:pt x="-1308" y="312515"/>
                      <a:pt x="26" y="320612"/>
                    </a:cubicBezTo>
                    <a:close/>
                  </a:path>
                </a:pathLst>
              </a:custGeom>
              <a:solidFill>
                <a:srgbClr val="D3766A"/>
              </a:solidFill>
              <a:ln w="9525" cap="flat">
                <a:noFill/>
                <a:prstDash val="solid"/>
                <a:miter/>
              </a:ln>
            </p:spPr>
            <p:txBody>
              <a:bodyPr rtlCol="0" anchor="ctr"/>
              <a:lstStyle/>
              <a:p>
                <a:endParaRPr lang="zh-CN" altLang="en-US"/>
              </a:p>
            </p:txBody>
          </p:sp>
          <p:sp>
            <p:nvSpPr>
              <p:cNvPr id="32" name="任意多边形: 形状 31"/>
              <p:cNvSpPr/>
              <p:nvPr/>
            </p:nvSpPr>
            <p:spPr>
              <a:xfrm>
                <a:off x="5000625" y="2279808"/>
                <a:ext cx="223742" cy="304704"/>
              </a:xfrm>
              <a:custGeom>
                <a:avLst/>
                <a:gdLst>
                  <a:gd name="connsiteX0" fmla="*/ 0 w 223742"/>
                  <a:gd name="connsiteY0" fmla="*/ 109918 h 304704"/>
                  <a:gd name="connsiteX1" fmla="*/ 179546 w 223742"/>
                  <a:gd name="connsiteY1" fmla="*/ 304705 h 304704"/>
                  <a:gd name="connsiteX2" fmla="*/ 223742 w 223742"/>
                  <a:gd name="connsiteY2" fmla="*/ 146304 h 304704"/>
                  <a:gd name="connsiteX3" fmla="*/ 17717 w 223742"/>
                  <a:gd name="connsiteY3" fmla="*/ 0 h 304704"/>
                </a:gdLst>
                <a:ahLst/>
                <a:cxnLst>
                  <a:cxn ang="0">
                    <a:pos x="connsiteX0" y="connsiteY0"/>
                  </a:cxn>
                  <a:cxn ang="0">
                    <a:pos x="connsiteX1" y="connsiteY1"/>
                  </a:cxn>
                  <a:cxn ang="0">
                    <a:pos x="connsiteX2" y="connsiteY2"/>
                  </a:cxn>
                  <a:cxn ang="0">
                    <a:pos x="connsiteX3" y="connsiteY3"/>
                  </a:cxn>
                </a:cxnLst>
                <a:rect l="l" t="t" r="r" b="b"/>
                <a:pathLst>
                  <a:path w="223742" h="304704">
                    <a:moveTo>
                      <a:pt x="0" y="109918"/>
                    </a:moveTo>
                    <a:cubicBezTo>
                      <a:pt x="30265" y="196926"/>
                      <a:pt x="95287" y="267467"/>
                      <a:pt x="179546" y="304705"/>
                    </a:cubicBezTo>
                    <a:lnTo>
                      <a:pt x="223742" y="146304"/>
                    </a:lnTo>
                    <a:lnTo>
                      <a:pt x="17717" y="0"/>
                    </a:lnTo>
                    <a:close/>
                  </a:path>
                </a:pathLst>
              </a:custGeom>
              <a:solidFill>
                <a:srgbClr val="263238"/>
              </a:solidFill>
              <a:ln w="9525" cap="flat">
                <a:noFill/>
                <a:prstDash val="solid"/>
                <a:miter/>
              </a:ln>
            </p:spPr>
            <p:txBody>
              <a:bodyPr rtlCol="0" anchor="ctr"/>
              <a:lstStyle/>
              <a:p>
                <a:endParaRPr lang="zh-CN" altLang="en-US"/>
              </a:p>
            </p:txBody>
          </p:sp>
          <p:sp>
            <p:nvSpPr>
              <p:cNvPr id="33" name="任意多边形: 形状 32"/>
              <p:cNvSpPr/>
              <p:nvPr/>
            </p:nvSpPr>
            <p:spPr>
              <a:xfrm>
                <a:off x="4942784" y="1850166"/>
                <a:ext cx="519148" cy="669971"/>
              </a:xfrm>
              <a:custGeom>
                <a:avLst/>
                <a:gdLst>
                  <a:gd name="connsiteX0" fmla="*/ 516755 w 519148"/>
                  <a:gd name="connsiteY0" fmla="*/ 332297 h 669971"/>
                  <a:gd name="connsiteX1" fmla="*/ 312254 w 519148"/>
                  <a:gd name="connsiteY1" fmla="*/ 668529 h 669971"/>
                  <a:gd name="connsiteX2" fmla="*/ 12788 w 519148"/>
                  <a:gd name="connsiteY2" fmla="*/ 401829 h 669971"/>
                  <a:gd name="connsiteX3" fmla="*/ 210431 w 519148"/>
                  <a:gd name="connsiteY3" fmla="*/ 2827 h 669971"/>
                  <a:gd name="connsiteX4" fmla="*/ 516755 w 519148"/>
                  <a:gd name="connsiteY4" fmla="*/ 332297 h 66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48" h="669971">
                    <a:moveTo>
                      <a:pt x="516755" y="332297"/>
                    </a:moveTo>
                    <a:cubicBezTo>
                      <a:pt x="541044" y="616713"/>
                      <a:pt x="373880" y="663386"/>
                      <a:pt x="312254" y="668529"/>
                    </a:cubicBezTo>
                    <a:cubicBezTo>
                      <a:pt x="256532" y="673292"/>
                      <a:pt x="66413" y="682245"/>
                      <a:pt x="12788" y="401829"/>
                    </a:cubicBezTo>
                    <a:cubicBezTo>
                      <a:pt x="-40838" y="121413"/>
                      <a:pt x="83654" y="20829"/>
                      <a:pt x="210431" y="2827"/>
                    </a:cubicBezTo>
                    <a:cubicBezTo>
                      <a:pt x="337209" y="-15175"/>
                      <a:pt x="492371" y="47976"/>
                      <a:pt x="516755" y="332297"/>
                    </a:cubicBezTo>
                    <a:close/>
                  </a:path>
                </a:pathLst>
              </a:custGeom>
              <a:solidFill>
                <a:srgbClr val="D3766A"/>
              </a:solidFill>
              <a:ln w="9525" cap="flat">
                <a:noFill/>
                <a:prstDash val="solid"/>
                <a:miter/>
              </a:ln>
            </p:spPr>
            <p:txBody>
              <a:bodyPr rtlCol="0" anchor="ctr"/>
              <a:lstStyle/>
              <a:p>
                <a:endParaRPr lang="zh-CN" altLang="en-US"/>
              </a:p>
            </p:txBody>
          </p:sp>
          <p:sp>
            <p:nvSpPr>
              <p:cNvPr id="34" name="任意多边形: 形状 33"/>
              <p:cNvSpPr/>
              <p:nvPr/>
            </p:nvSpPr>
            <p:spPr>
              <a:xfrm>
                <a:off x="5365853" y="2092639"/>
                <a:ext cx="51208" cy="33985"/>
              </a:xfrm>
              <a:custGeom>
                <a:avLst/>
                <a:gdLst>
                  <a:gd name="connsiteX0" fmla="*/ 38441 w 51208"/>
                  <a:gd name="connsiteY0" fmla="*/ 33817 h 33985"/>
                  <a:gd name="connsiteX1" fmla="*/ 19391 w 51208"/>
                  <a:gd name="connsiteY1" fmla="*/ 27435 h 33985"/>
                  <a:gd name="connsiteX2" fmla="*/ 1579 w 51208"/>
                  <a:gd name="connsiteY2" fmla="*/ 17339 h 33985"/>
                  <a:gd name="connsiteX3" fmla="*/ 3104 w 51208"/>
                  <a:gd name="connsiteY3" fmla="*/ 5051 h 33985"/>
                  <a:gd name="connsiteX4" fmla="*/ 28440 w 51208"/>
                  <a:gd name="connsiteY4" fmla="*/ 2194 h 33985"/>
                  <a:gd name="connsiteX5" fmla="*/ 49871 w 51208"/>
                  <a:gd name="connsiteY5" fmla="*/ 17910 h 33985"/>
                  <a:gd name="connsiteX6" fmla="*/ 45565 w 51208"/>
                  <a:gd name="connsiteY6" fmla="*/ 32650 h 33985"/>
                  <a:gd name="connsiteX7" fmla="*/ 38441 w 51208"/>
                  <a:gd name="connsiteY7" fmla="*/ 33817 h 3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08" h="33985">
                    <a:moveTo>
                      <a:pt x="38441" y="33817"/>
                    </a:moveTo>
                    <a:cubicBezTo>
                      <a:pt x="31977" y="32047"/>
                      <a:pt x="25617" y="29916"/>
                      <a:pt x="19391" y="27435"/>
                    </a:cubicBezTo>
                    <a:cubicBezTo>
                      <a:pt x="12493" y="26152"/>
                      <a:pt x="6224" y="22598"/>
                      <a:pt x="1579" y="17339"/>
                    </a:cubicBezTo>
                    <a:cubicBezTo>
                      <a:pt x="-1007" y="13426"/>
                      <a:pt x="-360" y="8213"/>
                      <a:pt x="3104" y="5051"/>
                    </a:cubicBezTo>
                    <a:cubicBezTo>
                      <a:pt x="10396" y="-449"/>
                      <a:pt x="20105" y="-1544"/>
                      <a:pt x="28440" y="2194"/>
                    </a:cubicBezTo>
                    <a:cubicBezTo>
                      <a:pt x="37302" y="4560"/>
                      <a:pt x="44951" y="10169"/>
                      <a:pt x="49871" y="17910"/>
                    </a:cubicBezTo>
                    <a:cubicBezTo>
                      <a:pt x="52753" y="23170"/>
                      <a:pt x="50825" y="29769"/>
                      <a:pt x="45565" y="32650"/>
                    </a:cubicBezTo>
                    <a:cubicBezTo>
                      <a:pt x="43393" y="33840"/>
                      <a:pt x="40880" y="34252"/>
                      <a:pt x="38441" y="33817"/>
                    </a:cubicBezTo>
                    <a:close/>
                  </a:path>
                </a:pathLst>
              </a:custGeom>
              <a:solidFill>
                <a:srgbClr val="263238"/>
              </a:solidFill>
              <a:ln w="9525" cap="flat">
                <a:noFill/>
                <a:prstDash val="solid"/>
                <a:miter/>
              </a:ln>
            </p:spPr>
            <p:txBody>
              <a:bodyPr rtlCol="0" anchor="ctr"/>
              <a:lstStyle/>
              <a:p>
                <a:endParaRPr lang="zh-CN" altLang="en-US"/>
              </a:p>
            </p:txBody>
          </p:sp>
          <p:sp>
            <p:nvSpPr>
              <p:cNvPr id="35" name="任意多边形: 形状 34"/>
              <p:cNvSpPr/>
              <p:nvPr/>
            </p:nvSpPr>
            <p:spPr>
              <a:xfrm>
                <a:off x="5201325" y="2092971"/>
                <a:ext cx="51953" cy="31802"/>
              </a:xfrm>
              <a:custGeom>
                <a:avLst/>
                <a:gdLst>
                  <a:gd name="connsiteX0" fmla="*/ 11707 w 51953"/>
                  <a:gd name="connsiteY0" fmla="*/ 31770 h 31802"/>
                  <a:gd name="connsiteX1" fmla="*/ 30757 w 51953"/>
                  <a:gd name="connsiteY1" fmla="*/ 27293 h 31802"/>
                  <a:gd name="connsiteX2" fmla="*/ 49807 w 51953"/>
                  <a:gd name="connsiteY2" fmla="*/ 19006 h 31802"/>
                  <a:gd name="connsiteX3" fmla="*/ 49807 w 51953"/>
                  <a:gd name="connsiteY3" fmla="*/ 6624 h 31802"/>
                  <a:gd name="connsiteX4" fmla="*/ 24852 w 51953"/>
                  <a:gd name="connsiteY4" fmla="*/ 1290 h 31802"/>
                  <a:gd name="connsiteX5" fmla="*/ 1896 w 51953"/>
                  <a:gd name="connsiteY5" fmla="*/ 14815 h 31802"/>
                  <a:gd name="connsiteX6" fmla="*/ 4730 w 51953"/>
                  <a:gd name="connsiteY6" fmla="*/ 29908 h 31802"/>
                  <a:gd name="connsiteX7" fmla="*/ 11707 w 51953"/>
                  <a:gd name="connsiteY7" fmla="*/ 31770 h 3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53" h="31802">
                    <a:moveTo>
                      <a:pt x="11707" y="31770"/>
                    </a:moveTo>
                    <a:cubicBezTo>
                      <a:pt x="18128" y="30599"/>
                      <a:pt x="24486" y="29105"/>
                      <a:pt x="30757" y="27293"/>
                    </a:cubicBezTo>
                    <a:cubicBezTo>
                      <a:pt x="37852" y="26726"/>
                      <a:pt x="44555" y="23810"/>
                      <a:pt x="49807" y="19006"/>
                    </a:cubicBezTo>
                    <a:cubicBezTo>
                      <a:pt x="52669" y="15375"/>
                      <a:pt x="52669" y="10255"/>
                      <a:pt x="49807" y="6624"/>
                    </a:cubicBezTo>
                    <a:cubicBezTo>
                      <a:pt x="43076" y="443"/>
                      <a:pt x="33521" y="-1599"/>
                      <a:pt x="24852" y="1290"/>
                    </a:cubicBezTo>
                    <a:cubicBezTo>
                      <a:pt x="15778" y="2770"/>
                      <a:pt x="7588" y="7595"/>
                      <a:pt x="1896" y="14815"/>
                    </a:cubicBezTo>
                    <a:cubicBezTo>
                      <a:pt x="-1489" y="19766"/>
                      <a:pt x="-220" y="26523"/>
                      <a:pt x="4730" y="29908"/>
                    </a:cubicBezTo>
                    <a:cubicBezTo>
                      <a:pt x="6775" y="31306"/>
                      <a:pt x="9237" y="31963"/>
                      <a:pt x="11707" y="31770"/>
                    </a:cubicBezTo>
                    <a:close/>
                  </a:path>
                </a:pathLst>
              </a:custGeom>
              <a:solidFill>
                <a:srgbClr val="263238"/>
              </a:solidFill>
              <a:ln w="9525" cap="flat">
                <a:noFill/>
                <a:prstDash val="solid"/>
                <a:miter/>
              </a:ln>
            </p:spPr>
            <p:txBody>
              <a:bodyPr rtlCol="0" anchor="ctr"/>
              <a:lstStyle/>
              <a:p>
                <a:endParaRPr lang="zh-CN" altLang="en-US"/>
              </a:p>
            </p:txBody>
          </p:sp>
          <p:sp>
            <p:nvSpPr>
              <p:cNvPr id="36" name="任意多边形: 形状 35"/>
              <p:cNvSpPr/>
              <p:nvPr/>
            </p:nvSpPr>
            <p:spPr>
              <a:xfrm>
                <a:off x="5240070" y="2212467"/>
                <a:ext cx="21241" cy="52107"/>
              </a:xfrm>
              <a:custGeom>
                <a:avLst/>
                <a:gdLst>
                  <a:gd name="connsiteX0" fmla="*/ 19253 w 21241"/>
                  <a:gd name="connsiteY0" fmla="*/ 190 h 52107"/>
                  <a:gd name="connsiteX1" fmla="*/ 17824 w 21241"/>
                  <a:gd name="connsiteY1" fmla="*/ 2000 h 52107"/>
                  <a:gd name="connsiteX2" fmla="*/ 394 w 21241"/>
                  <a:gd name="connsiteY2" fmla="*/ 51054 h 52107"/>
                  <a:gd name="connsiteX3" fmla="*/ 394 w 21241"/>
                  <a:gd name="connsiteY3" fmla="*/ 52102 h 52107"/>
                  <a:gd name="connsiteX4" fmla="*/ 19253 w 21241"/>
                  <a:gd name="connsiteY4" fmla="*/ 190 h 52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41" h="52107">
                    <a:moveTo>
                      <a:pt x="19253" y="190"/>
                    </a:moveTo>
                    <a:cubicBezTo>
                      <a:pt x="19253" y="-572"/>
                      <a:pt x="17729" y="1143"/>
                      <a:pt x="17824" y="2000"/>
                    </a:cubicBezTo>
                    <a:cubicBezTo>
                      <a:pt x="19253" y="21050"/>
                      <a:pt x="17824" y="43815"/>
                      <a:pt x="394" y="51054"/>
                    </a:cubicBezTo>
                    <a:cubicBezTo>
                      <a:pt x="-178" y="51054"/>
                      <a:pt x="-82" y="52197"/>
                      <a:pt x="394" y="52102"/>
                    </a:cubicBezTo>
                    <a:cubicBezTo>
                      <a:pt x="21920" y="48196"/>
                      <a:pt x="23730" y="18288"/>
                      <a:pt x="19253" y="190"/>
                    </a:cubicBezTo>
                    <a:close/>
                  </a:path>
                </a:pathLst>
              </a:custGeom>
              <a:solidFill>
                <a:srgbClr val="263238"/>
              </a:solidFill>
              <a:ln w="9525" cap="flat">
                <a:noFill/>
                <a:prstDash val="solid"/>
                <a:miter/>
              </a:ln>
            </p:spPr>
            <p:txBody>
              <a:bodyPr rtlCol="0" anchor="ctr"/>
              <a:lstStyle/>
              <a:p>
                <a:endParaRPr lang="zh-CN" altLang="en-US"/>
              </a:p>
            </p:txBody>
          </p:sp>
          <p:sp>
            <p:nvSpPr>
              <p:cNvPr id="37" name="任意多边形: 形状 36"/>
              <p:cNvSpPr/>
              <p:nvPr/>
            </p:nvSpPr>
            <p:spPr>
              <a:xfrm>
                <a:off x="5217432" y="2193118"/>
                <a:ext cx="43371" cy="62698"/>
              </a:xfrm>
              <a:custGeom>
                <a:avLst/>
                <a:gdLst>
                  <a:gd name="connsiteX0" fmla="*/ 23699 w 43371"/>
                  <a:gd name="connsiteY0" fmla="*/ 13 h 62698"/>
                  <a:gd name="connsiteX1" fmla="*/ 21604 w 43371"/>
                  <a:gd name="connsiteY1" fmla="*/ 62687 h 62698"/>
                  <a:gd name="connsiteX2" fmla="*/ 23699 w 43371"/>
                  <a:gd name="connsiteY2" fmla="*/ 13 h 62698"/>
                </a:gdLst>
                <a:ahLst/>
                <a:cxnLst>
                  <a:cxn ang="0">
                    <a:pos x="connsiteX0" y="connsiteY0"/>
                  </a:cxn>
                  <a:cxn ang="0">
                    <a:pos x="connsiteX1" y="connsiteY1"/>
                  </a:cxn>
                  <a:cxn ang="0">
                    <a:pos x="connsiteX2" y="connsiteY2"/>
                  </a:cxn>
                </a:cxnLst>
                <a:rect l="l" t="t" r="r" b="b"/>
                <a:pathLst>
                  <a:path w="43371" h="62698">
                    <a:moveTo>
                      <a:pt x="23699" y="13"/>
                    </a:moveTo>
                    <a:cubicBezTo>
                      <a:pt x="-7638" y="-1035"/>
                      <a:pt x="-7448" y="61735"/>
                      <a:pt x="21604" y="62687"/>
                    </a:cubicBezTo>
                    <a:cubicBezTo>
                      <a:pt x="50655" y="63640"/>
                      <a:pt x="49893" y="870"/>
                      <a:pt x="23699" y="13"/>
                    </a:cubicBezTo>
                    <a:close/>
                  </a:path>
                </a:pathLst>
              </a:custGeom>
              <a:solidFill>
                <a:srgbClr val="263238"/>
              </a:solidFill>
              <a:ln w="9525" cap="flat">
                <a:noFill/>
                <a:prstDash val="solid"/>
                <a:miter/>
              </a:ln>
            </p:spPr>
            <p:txBody>
              <a:bodyPr rtlCol="0" anchor="ctr"/>
              <a:lstStyle/>
              <a:p>
                <a:endParaRPr lang="zh-CN" altLang="en-US"/>
              </a:p>
            </p:txBody>
          </p:sp>
          <p:sp>
            <p:nvSpPr>
              <p:cNvPr id="38" name="任意多边形: 形状 37"/>
              <p:cNvSpPr/>
              <p:nvPr/>
            </p:nvSpPr>
            <p:spPr>
              <a:xfrm>
                <a:off x="5192267" y="2194667"/>
                <a:ext cx="40494" cy="27325"/>
              </a:xfrm>
              <a:custGeom>
                <a:avLst/>
                <a:gdLst>
                  <a:gd name="connsiteX0" fmla="*/ 36957 w 40494"/>
                  <a:gd name="connsiteY0" fmla="*/ 1798 h 27325"/>
                  <a:gd name="connsiteX1" fmla="*/ 19526 w 40494"/>
                  <a:gd name="connsiteY1" fmla="*/ 12371 h 27325"/>
                  <a:gd name="connsiteX2" fmla="*/ 1048 w 40494"/>
                  <a:gd name="connsiteY2" fmla="*/ 274 h 27325"/>
                  <a:gd name="connsiteX3" fmla="*/ 0 w 40494"/>
                  <a:gd name="connsiteY3" fmla="*/ 1036 h 27325"/>
                  <a:gd name="connsiteX4" fmla="*/ 17431 w 40494"/>
                  <a:gd name="connsiteY4" fmla="*/ 27134 h 27325"/>
                  <a:gd name="connsiteX5" fmla="*/ 40481 w 40494"/>
                  <a:gd name="connsiteY5" fmla="*/ 5894 h 27325"/>
                  <a:gd name="connsiteX6" fmla="*/ 36957 w 40494"/>
                  <a:gd name="connsiteY6" fmla="*/ 1798 h 2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4" h="27325">
                    <a:moveTo>
                      <a:pt x="36957" y="1798"/>
                    </a:moveTo>
                    <a:cubicBezTo>
                      <a:pt x="31433" y="5417"/>
                      <a:pt x="26099" y="11323"/>
                      <a:pt x="19526" y="12371"/>
                    </a:cubicBezTo>
                    <a:cubicBezTo>
                      <a:pt x="12954" y="13418"/>
                      <a:pt x="6096" y="6560"/>
                      <a:pt x="1048" y="274"/>
                    </a:cubicBezTo>
                    <a:cubicBezTo>
                      <a:pt x="476" y="-393"/>
                      <a:pt x="0" y="274"/>
                      <a:pt x="0" y="1036"/>
                    </a:cubicBezTo>
                    <a:cubicBezTo>
                      <a:pt x="0" y="13037"/>
                      <a:pt x="4477" y="25325"/>
                      <a:pt x="17431" y="27134"/>
                    </a:cubicBezTo>
                    <a:cubicBezTo>
                      <a:pt x="30385" y="28944"/>
                      <a:pt x="37529" y="17609"/>
                      <a:pt x="40481" y="5894"/>
                    </a:cubicBezTo>
                    <a:cubicBezTo>
                      <a:pt x="40672" y="3703"/>
                      <a:pt x="38767" y="369"/>
                      <a:pt x="36957" y="1798"/>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5365673" y="2209609"/>
                <a:ext cx="22999" cy="51244"/>
              </a:xfrm>
              <a:custGeom>
                <a:avLst/>
                <a:gdLst>
                  <a:gd name="connsiteX0" fmla="*/ 1283 w 22999"/>
                  <a:gd name="connsiteY0" fmla="*/ 191 h 51244"/>
                  <a:gd name="connsiteX1" fmla="*/ 2807 w 22999"/>
                  <a:gd name="connsiteY1" fmla="*/ 1905 h 51244"/>
                  <a:gd name="connsiteX2" fmla="*/ 22428 w 22999"/>
                  <a:gd name="connsiteY2" fmla="*/ 50102 h 51244"/>
                  <a:gd name="connsiteX3" fmla="*/ 23000 w 22999"/>
                  <a:gd name="connsiteY3" fmla="*/ 50673 h 51244"/>
                  <a:gd name="connsiteX4" fmla="*/ 22428 w 22999"/>
                  <a:gd name="connsiteY4" fmla="*/ 51245 h 51244"/>
                  <a:gd name="connsiteX5" fmla="*/ 1283 w 22999"/>
                  <a:gd name="connsiteY5" fmla="*/ 191 h 5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9" h="51244">
                    <a:moveTo>
                      <a:pt x="1283" y="191"/>
                    </a:moveTo>
                    <a:cubicBezTo>
                      <a:pt x="1283" y="-571"/>
                      <a:pt x="2807" y="1143"/>
                      <a:pt x="2807" y="1905"/>
                    </a:cubicBezTo>
                    <a:cubicBezTo>
                      <a:pt x="2235" y="20955"/>
                      <a:pt x="4807" y="43720"/>
                      <a:pt x="22428" y="50102"/>
                    </a:cubicBezTo>
                    <a:cubicBezTo>
                      <a:pt x="22744" y="50102"/>
                      <a:pt x="23000" y="50358"/>
                      <a:pt x="23000" y="50673"/>
                    </a:cubicBezTo>
                    <a:cubicBezTo>
                      <a:pt x="23000" y="50989"/>
                      <a:pt x="22744" y="51245"/>
                      <a:pt x="22428" y="51245"/>
                    </a:cubicBezTo>
                    <a:cubicBezTo>
                      <a:pt x="806" y="47816"/>
                      <a:pt x="-2337" y="18098"/>
                      <a:pt x="1283" y="191"/>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5365957" y="2188969"/>
                <a:ext cx="43423" cy="62705"/>
              </a:xfrm>
              <a:custGeom>
                <a:avLst/>
                <a:gdLst>
                  <a:gd name="connsiteX0" fmla="*/ 18334 w 43423"/>
                  <a:gd name="connsiteY0" fmla="*/ 66 h 62705"/>
                  <a:gd name="connsiteX1" fmla="*/ 23192 w 43423"/>
                  <a:gd name="connsiteY1" fmla="*/ 62645 h 62705"/>
                  <a:gd name="connsiteX2" fmla="*/ 18334 w 43423"/>
                  <a:gd name="connsiteY2" fmla="*/ 66 h 62705"/>
                </a:gdLst>
                <a:ahLst/>
                <a:cxnLst>
                  <a:cxn ang="0">
                    <a:pos x="connsiteX0" y="connsiteY0"/>
                  </a:cxn>
                  <a:cxn ang="0">
                    <a:pos x="connsiteX1" y="connsiteY1"/>
                  </a:cxn>
                  <a:cxn ang="0">
                    <a:pos x="connsiteX2" y="connsiteY2"/>
                  </a:cxn>
                </a:cxnLst>
                <a:rect l="l" t="t" r="r" b="b"/>
                <a:pathLst>
                  <a:path w="43423" h="62705">
                    <a:moveTo>
                      <a:pt x="18334" y="66"/>
                    </a:moveTo>
                    <a:cubicBezTo>
                      <a:pt x="49576" y="-2315"/>
                      <a:pt x="52148" y="60359"/>
                      <a:pt x="23192" y="62645"/>
                    </a:cubicBezTo>
                    <a:cubicBezTo>
                      <a:pt x="-5764" y="64931"/>
                      <a:pt x="-7859" y="1781"/>
                      <a:pt x="18334" y="66"/>
                    </a:cubicBezTo>
                    <a:close/>
                  </a:path>
                </a:pathLst>
              </a:custGeom>
              <a:solidFill>
                <a:srgbClr val="263238"/>
              </a:solidFill>
              <a:ln w="9525" cap="flat">
                <a:noFill/>
                <a:prstDash val="solid"/>
                <a:miter/>
              </a:ln>
            </p:spPr>
            <p:txBody>
              <a:bodyPr rtlCol="0" anchor="ctr"/>
              <a:lstStyle/>
              <a:p>
                <a:endParaRPr lang="zh-CN" altLang="en-US"/>
              </a:p>
            </p:txBody>
          </p:sp>
          <p:sp>
            <p:nvSpPr>
              <p:cNvPr id="41" name="任意多边形: 形状 40"/>
              <p:cNvSpPr/>
              <p:nvPr/>
            </p:nvSpPr>
            <p:spPr>
              <a:xfrm>
                <a:off x="5393200" y="2188283"/>
                <a:ext cx="40499" cy="28119"/>
              </a:xfrm>
              <a:custGeom>
                <a:avLst/>
                <a:gdLst>
                  <a:gd name="connsiteX0" fmla="*/ 3569 w 40499"/>
                  <a:gd name="connsiteY0" fmla="*/ 3610 h 28119"/>
                  <a:gd name="connsiteX1" fmla="*/ 21381 w 40499"/>
                  <a:gd name="connsiteY1" fmla="*/ 13135 h 28119"/>
                  <a:gd name="connsiteX2" fmla="*/ 39288 w 40499"/>
                  <a:gd name="connsiteY2" fmla="*/ 276 h 28119"/>
                  <a:gd name="connsiteX3" fmla="*/ 40431 w 40499"/>
                  <a:gd name="connsiteY3" fmla="*/ 943 h 28119"/>
                  <a:gd name="connsiteX4" fmla="*/ 24143 w 40499"/>
                  <a:gd name="connsiteY4" fmla="*/ 27803 h 28119"/>
                  <a:gd name="connsiteX5" fmla="*/ 140 w 40499"/>
                  <a:gd name="connsiteY5" fmla="*/ 7706 h 28119"/>
                  <a:gd name="connsiteX6" fmla="*/ 3569 w 40499"/>
                  <a:gd name="connsiteY6" fmla="*/ 3610 h 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9" h="28119">
                    <a:moveTo>
                      <a:pt x="3569" y="3610"/>
                    </a:moveTo>
                    <a:cubicBezTo>
                      <a:pt x="9189" y="6944"/>
                      <a:pt x="14809" y="13135"/>
                      <a:pt x="21381" y="13135"/>
                    </a:cubicBezTo>
                    <a:cubicBezTo>
                      <a:pt x="27953" y="13135"/>
                      <a:pt x="34621" y="6848"/>
                      <a:pt x="39288" y="276"/>
                    </a:cubicBezTo>
                    <a:cubicBezTo>
                      <a:pt x="39859" y="-391"/>
                      <a:pt x="40335" y="276"/>
                      <a:pt x="40431" y="943"/>
                    </a:cubicBezTo>
                    <a:cubicBezTo>
                      <a:pt x="41097" y="12944"/>
                      <a:pt x="37002" y="25517"/>
                      <a:pt x="24143" y="27803"/>
                    </a:cubicBezTo>
                    <a:cubicBezTo>
                      <a:pt x="11284" y="30089"/>
                      <a:pt x="3664" y="19612"/>
                      <a:pt x="140" y="7706"/>
                    </a:cubicBezTo>
                    <a:cubicBezTo>
                      <a:pt x="-527" y="5610"/>
                      <a:pt x="1283" y="2467"/>
                      <a:pt x="3569" y="3610"/>
                    </a:cubicBezTo>
                    <a:close/>
                  </a:path>
                </a:pathLst>
              </a:custGeom>
              <a:solidFill>
                <a:srgbClr val="263238"/>
              </a:solidFill>
              <a:ln w="9525" cap="flat">
                <a:noFill/>
                <a:prstDash val="solid"/>
                <a:miter/>
              </a:ln>
            </p:spPr>
            <p:txBody>
              <a:bodyPr rtlCol="0" anchor="ctr"/>
              <a:lstStyle/>
              <a:p>
                <a:endParaRPr lang="zh-CN" altLang="en-US"/>
              </a:p>
            </p:txBody>
          </p:sp>
          <p:sp>
            <p:nvSpPr>
              <p:cNvPr id="42" name="任意多边形: 形状 41"/>
              <p:cNvSpPr/>
              <p:nvPr/>
            </p:nvSpPr>
            <p:spPr>
              <a:xfrm>
                <a:off x="5234402" y="2364255"/>
                <a:ext cx="36812" cy="24179"/>
              </a:xfrm>
              <a:custGeom>
                <a:avLst/>
                <a:gdLst>
                  <a:gd name="connsiteX0" fmla="*/ 2252 w 36812"/>
                  <a:gd name="connsiteY0" fmla="*/ 611 h 24179"/>
                  <a:gd name="connsiteX1" fmla="*/ 14539 w 36812"/>
                  <a:gd name="connsiteY1" fmla="*/ 16327 h 24179"/>
                  <a:gd name="connsiteX2" fmla="*/ 35970 w 36812"/>
                  <a:gd name="connsiteY2" fmla="*/ 17661 h 24179"/>
                  <a:gd name="connsiteX3" fmla="*/ 36789 w 36812"/>
                  <a:gd name="connsiteY3" fmla="*/ 18129 h 24179"/>
                  <a:gd name="connsiteX4" fmla="*/ 36446 w 36812"/>
                  <a:gd name="connsiteY4" fmla="*/ 18899 h 24179"/>
                  <a:gd name="connsiteX5" fmla="*/ 9776 w 36812"/>
                  <a:gd name="connsiteY5" fmla="*/ 21852 h 24179"/>
                  <a:gd name="connsiteX6" fmla="*/ 251 w 36812"/>
                  <a:gd name="connsiteY6" fmla="*/ 897 h 24179"/>
                  <a:gd name="connsiteX7" fmla="*/ 2252 w 36812"/>
                  <a:gd name="connsiteY7" fmla="*/ 611 h 2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2" h="24179">
                    <a:moveTo>
                      <a:pt x="2252" y="611"/>
                    </a:moveTo>
                    <a:cubicBezTo>
                      <a:pt x="5395" y="6326"/>
                      <a:pt x="7967" y="13660"/>
                      <a:pt x="14539" y="16327"/>
                    </a:cubicBezTo>
                    <a:cubicBezTo>
                      <a:pt x="21513" y="18250"/>
                      <a:pt x="28811" y="18704"/>
                      <a:pt x="35970" y="17661"/>
                    </a:cubicBezTo>
                    <a:cubicBezTo>
                      <a:pt x="36325" y="17564"/>
                      <a:pt x="36692" y="17774"/>
                      <a:pt x="36789" y="18129"/>
                    </a:cubicBezTo>
                    <a:cubicBezTo>
                      <a:pt x="36872" y="18434"/>
                      <a:pt x="36729" y="18756"/>
                      <a:pt x="36446" y="18899"/>
                    </a:cubicBezTo>
                    <a:cubicBezTo>
                      <a:pt x="28758" y="24668"/>
                      <a:pt x="18540" y="25799"/>
                      <a:pt x="9776" y="21852"/>
                    </a:cubicBezTo>
                    <a:cubicBezTo>
                      <a:pt x="2706" y="17392"/>
                      <a:pt x="-1038" y="9156"/>
                      <a:pt x="251" y="897"/>
                    </a:cubicBezTo>
                    <a:cubicBezTo>
                      <a:pt x="251" y="-246"/>
                      <a:pt x="1775" y="-246"/>
                      <a:pt x="2252" y="611"/>
                    </a:cubicBezTo>
                    <a:close/>
                  </a:path>
                </a:pathLst>
              </a:custGeom>
              <a:solidFill>
                <a:srgbClr val="263238"/>
              </a:solidFill>
              <a:ln w="9525" cap="flat">
                <a:noFill/>
                <a:prstDash val="solid"/>
                <a:miter/>
              </a:ln>
            </p:spPr>
            <p:txBody>
              <a:bodyPr rtlCol="0" anchor="ctr"/>
              <a:lstStyle/>
              <a:p>
                <a:endParaRPr lang="zh-CN" altLang="en-US"/>
              </a:p>
            </p:txBody>
          </p:sp>
          <p:sp>
            <p:nvSpPr>
              <p:cNvPr id="43" name="任意多边形: 形状 42"/>
              <p:cNvSpPr/>
              <p:nvPr/>
            </p:nvSpPr>
            <p:spPr>
              <a:xfrm>
                <a:off x="5267514" y="2104417"/>
                <a:ext cx="100248" cy="235320"/>
              </a:xfrm>
              <a:custGeom>
                <a:avLst/>
                <a:gdLst>
                  <a:gd name="connsiteX0" fmla="*/ 67628 w 100248"/>
                  <a:gd name="connsiteY0" fmla="*/ 189108 h 235320"/>
                  <a:gd name="connsiteX1" fmla="*/ 72295 w 100248"/>
                  <a:gd name="connsiteY1" fmla="*/ 231780 h 235320"/>
                  <a:gd name="connsiteX2" fmla="*/ 64390 w 100248"/>
                  <a:gd name="connsiteY2" fmla="*/ 234066 h 235320"/>
                  <a:gd name="connsiteX3" fmla="*/ 63818 w 100248"/>
                  <a:gd name="connsiteY3" fmla="*/ 234066 h 235320"/>
                  <a:gd name="connsiteX4" fmla="*/ 286 w 100248"/>
                  <a:gd name="connsiteY4" fmla="*/ 210729 h 235320"/>
                  <a:gd name="connsiteX5" fmla="*/ 2286 w 100248"/>
                  <a:gd name="connsiteY5" fmla="*/ 208824 h 235320"/>
                  <a:gd name="connsiteX6" fmla="*/ 61913 w 100248"/>
                  <a:gd name="connsiteY6" fmla="*/ 224922 h 235320"/>
                  <a:gd name="connsiteX7" fmla="*/ 54865 w 100248"/>
                  <a:gd name="connsiteY7" fmla="*/ 175392 h 235320"/>
                  <a:gd name="connsiteX8" fmla="*/ 86011 w 100248"/>
                  <a:gd name="connsiteY8" fmla="*/ 181964 h 235320"/>
                  <a:gd name="connsiteX9" fmla="*/ 54674 w 100248"/>
                  <a:gd name="connsiteY9" fmla="*/ 2037 h 235320"/>
                  <a:gd name="connsiteX10" fmla="*/ 56443 w 100248"/>
                  <a:gd name="connsiteY10" fmla="*/ 5 h 235320"/>
                  <a:gd name="connsiteX11" fmla="*/ 58293 w 100248"/>
                  <a:gd name="connsiteY11" fmla="*/ 1084 h 235320"/>
                  <a:gd name="connsiteX12" fmla="*/ 100203 w 100248"/>
                  <a:gd name="connsiteY12" fmla="*/ 193489 h 235320"/>
                  <a:gd name="connsiteX13" fmla="*/ 67628 w 100248"/>
                  <a:gd name="connsiteY13" fmla="*/ 189108 h 2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248" h="235320">
                    <a:moveTo>
                      <a:pt x="67628" y="189108"/>
                    </a:moveTo>
                    <a:cubicBezTo>
                      <a:pt x="67628" y="189108"/>
                      <a:pt x="72105" y="217683"/>
                      <a:pt x="72295" y="231780"/>
                    </a:cubicBezTo>
                    <a:cubicBezTo>
                      <a:pt x="72295" y="233113"/>
                      <a:pt x="69057" y="233780"/>
                      <a:pt x="64390" y="234066"/>
                    </a:cubicBezTo>
                    <a:cubicBezTo>
                      <a:pt x="64390" y="234066"/>
                      <a:pt x="64390" y="234066"/>
                      <a:pt x="63818" y="234066"/>
                    </a:cubicBezTo>
                    <a:cubicBezTo>
                      <a:pt x="39939" y="238828"/>
                      <a:pt x="15405" y="229816"/>
                      <a:pt x="286" y="210729"/>
                    </a:cubicBezTo>
                    <a:cubicBezTo>
                      <a:pt x="-666" y="209491"/>
                      <a:pt x="953" y="207967"/>
                      <a:pt x="2286" y="208824"/>
                    </a:cubicBezTo>
                    <a:cubicBezTo>
                      <a:pt x="19899" y="220495"/>
                      <a:pt x="40820" y="226143"/>
                      <a:pt x="61913" y="224922"/>
                    </a:cubicBezTo>
                    <a:cubicBezTo>
                      <a:pt x="62866" y="221112"/>
                      <a:pt x="52388" y="175582"/>
                      <a:pt x="54865" y="175392"/>
                    </a:cubicBezTo>
                    <a:cubicBezTo>
                      <a:pt x="65496" y="176163"/>
                      <a:pt x="75974" y="178374"/>
                      <a:pt x="86011" y="181964"/>
                    </a:cubicBezTo>
                    <a:cubicBezTo>
                      <a:pt x="78487" y="121385"/>
                      <a:pt x="61342" y="62425"/>
                      <a:pt x="54674" y="2037"/>
                    </a:cubicBezTo>
                    <a:cubicBezTo>
                      <a:pt x="54601" y="987"/>
                      <a:pt x="55393" y="77"/>
                      <a:pt x="56443" y="5"/>
                    </a:cubicBezTo>
                    <a:cubicBezTo>
                      <a:pt x="57223" y="-49"/>
                      <a:pt x="57957" y="379"/>
                      <a:pt x="58293" y="1084"/>
                    </a:cubicBezTo>
                    <a:cubicBezTo>
                      <a:pt x="80677" y="61568"/>
                      <a:pt x="90869" y="131100"/>
                      <a:pt x="100203" y="193489"/>
                    </a:cubicBezTo>
                    <a:cubicBezTo>
                      <a:pt x="101537" y="201204"/>
                      <a:pt x="73153" y="191108"/>
                      <a:pt x="67628" y="189108"/>
                    </a:cubicBezTo>
                    <a:close/>
                  </a:path>
                </a:pathLst>
              </a:custGeom>
              <a:solidFill>
                <a:srgbClr val="263238"/>
              </a:solidFill>
              <a:ln w="9525" cap="flat">
                <a:noFill/>
                <a:prstDash val="solid"/>
                <a:miter/>
              </a:ln>
            </p:spPr>
            <p:txBody>
              <a:bodyPr rtlCol="0" anchor="ctr"/>
              <a:lstStyle/>
              <a:p>
                <a:endParaRPr lang="zh-CN" altLang="en-US"/>
              </a:p>
            </p:txBody>
          </p:sp>
          <p:sp>
            <p:nvSpPr>
              <p:cNvPr id="44" name="任意多边形: 形状 43"/>
              <p:cNvSpPr/>
              <p:nvPr/>
            </p:nvSpPr>
            <p:spPr>
              <a:xfrm>
                <a:off x="4910717" y="1825442"/>
                <a:ext cx="543418" cy="397501"/>
              </a:xfrm>
              <a:custGeom>
                <a:avLst/>
                <a:gdLst>
                  <a:gd name="connsiteX0" fmla="*/ 59142 w 543418"/>
                  <a:gd name="connsiteY0" fmla="*/ 397502 h 397501"/>
                  <a:gd name="connsiteX1" fmla="*/ 182967 w 543418"/>
                  <a:gd name="connsiteY1" fmla="*/ 171759 h 397501"/>
                  <a:gd name="connsiteX2" fmla="*/ 154392 w 543418"/>
                  <a:gd name="connsiteY2" fmla="*/ 321111 h 397501"/>
                  <a:gd name="connsiteX3" fmla="*/ 210590 w 543418"/>
                  <a:gd name="connsiteY3" fmla="*/ 159186 h 397501"/>
                  <a:gd name="connsiteX4" fmla="*/ 328414 w 543418"/>
                  <a:gd name="connsiteY4" fmla="*/ 228147 h 397501"/>
                  <a:gd name="connsiteX5" fmla="*/ 421664 w 543418"/>
                  <a:gd name="connsiteY5" fmla="*/ 244054 h 397501"/>
                  <a:gd name="connsiteX6" fmla="*/ 324318 w 543418"/>
                  <a:gd name="connsiteY6" fmla="*/ 183475 h 397501"/>
                  <a:gd name="connsiteX7" fmla="*/ 537011 w 543418"/>
                  <a:gd name="connsiteY7" fmla="*/ 269200 h 397501"/>
                  <a:gd name="connsiteX8" fmla="*/ 460811 w 543418"/>
                  <a:gd name="connsiteY8" fmla="*/ 33742 h 397501"/>
                  <a:gd name="connsiteX9" fmla="*/ 140295 w 543418"/>
                  <a:gd name="connsiteY9" fmla="*/ 66413 h 397501"/>
                  <a:gd name="connsiteX10" fmla="*/ 25995 w 543418"/>
                  <a:gd name="connsiteY10" fmla="*/ 146423 h 397501"/>
                  <a:gd name="connsiteX11" fmla="*/ 59142 w 543418"/>
                  <a:gd name="connsiteY11" fmla="*/ 397502 h 39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418" h="397501">
                    <a:moveTo>
                      <a:pt x="59142" y="397502"/>
                    </a:moveTo>
                    <a:cubicBezTo>
                      <a:pt x="89622" y="397502"/>
                      <a:pt x="172775" y="317968"/>
                      <a:pt x="182967" y="171759"/>
                    </a:cubicBezTo>
                    <a:cubicBezTo>
                      <a:pt x="182967" y="171759"/>
                      <a:pt x="164965" y="302347"/>
                      <a:pt x="154392" y="321111"/>
                    </a:cubicBezTo>
                    <a:cubicBezTo>
                      <a:pt x="143819" y="339875"/>
                      <a:pt x="200874" y="276534"/>
                      <a:pt x="210590" y="159186"/>
                    </a:cubicBezTo>
                    <a:cubicBezTo>
                      <a:pt x="210590" y="159186"/>
                      <a:pt x="273455" y="209669"/>
                      <a:pt x="328414" y="228147"/>
                    </a:cubicBezTo>
                    <a:cubicBezTo>
                      <a:pt x="383373" y="246626"/>
                      <a:pt x="417473" y="247864"/>
                      <a:pt x="421664" y="244054"/>
                    </a:cubicBezTo>
                    <a:cubicBezTo>
                      <a:pt x="425855" y="240244"/>
                      <a:pt x="345464" y="210145"/>
                      <a:pt x="324318" y="183475"/>
                    </a:cubicBezTo>
                    <a:cubicBezTo>
                      <a:pt x="324318" y="183475"/>
                      <a:pt x="469003" y="259675"/>
                      <a:pt x="537011" y="269200"/>
                    </a:cubicBezTo>
                    <a:cubicBezTo>
                      <a:pt x="544917" y="270152"/>
                      <a:pt x="562729" y="108132"/>
                      <a:pt x="460811" y="33742"/>
                    </a:cubicBezTo>
                    <a:cubicBezTo>
                      <a:pt x="358894" y="-40648"/>
                      <a:pt x="187539" y="25265"/>
                      <a:pt x="140295" y="66413"/>
                    </a:cubicBezTo>
                    <a:cubicBezTo>
                      <a:pt x="140295" y="66413"/>
                      <a:pt x="87146" y="71175"/>
                      <a:pt x="25995" y="146423"/>
                    </a:cubicBezTo>
                    <a:cubicBezTo>
                      <a:pt x="-35155" y="221670"/>
                      <a:pt x="26471" y="397787"/>
                      <a:pt x="59142" y="397502"/>
                    </a:cubicBezTo>
                    <a:close/>
                  </a:path>
                </a:pathLst>
              </a:custGeom>
              <a:solidFill>
                <a:srgbClr val="263238"/>
              </a:solidFill>
              <a:ln w="9525" cap="flat">
                <a:noFill/>
                <a:prstDash val="solid"/>
                <a:miter/>
              </a:ln>
            </p:spPr>
            <p:txBody>
              <a:bodyPr rtlCol="0" anchor="ctr"/>
              <a:lstStyle/>
              <a:p>
                <a:endParaRPr lang="zh-CN" altLang="en-US"/>
              </a:p>
            </p:txBody>
          </p:sp>
          <p:sp>
            <p:nvSpPr>
              <p:cNvPr id="45" name="任意多边形: 形状 44"/>
              <p:cNvSpPr/>
              <p:nvPr/>
            </p:nvSpPr>
            <p:spPr>
              <a:xfrm>
                <a:off x="5355526" y="2130882"/>
                <a:ext cx="115239" cy="173837"/>
              </a:xfrm>
              <a:custGeom>
                <a:avLst/>
                <a:gdLst>
                  <a:gd name="connsiteX0" fmla="*/ 191 w 115239"/>
                  <a:gd name="connsiteY0" fmla="*/ 89967 h 173837"/>
                  <a:gd name="connsiteX1" fmla="*/ 53055 w 115239"/>
                  <a:gd name="connsiteY1" fmla="*/ 50 h 173837"/>
                  <a:gd name="connsiteX2" fmla="*/ 115062 w 115239"/>
                  <a:gd name="connsiteY2" fmla="*/ 83870 h 173837"/>
                  <a:gd name="connsiteX3" fmla="*/ 62199 w 115239"/>
                  <a:gd name="connsiteY3" fmla="*/ 173787 h 173837"/>
                  <a:gd name="connsiteX4" fmla="*/ 191 w 115239"/>
                  <a:gd name="connsiteY4" fmla="*/ 89967 h 173837"/>
                  <a:gd name="connsiteX5" fmla="*/ 11811 w 115239"/>
                  <a:gd name="connsiteY5" fmla="*/ 89300 h 173837"/>
                  <a:gd name="connsiteX6" fmla="*/ 61532 w 115239"/>
                  <a:gd name="connsiteY6" fmla="*/ 162166 h 173837"/>
                  <a:gd name="connsiteX7" fmla="*/ 103442 w 115239"/>
                  <a:gd name="connsiteY7" fmla="*/ 84537 h 173837"/>
                  <a:gd name="connsiteX8" fmla="*/ 53721 w 115239"/>
                  <a:gd name="connsiteY8" fmla="*/ 11671 h 173837"/>
                  <a:gd name="connsiteX9" fmla="*/ 11811 w 115239"/>
                  <a:gd name="connsiteY9" fmla="*/ 89300 h 1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239" h="173837">
                    <a:moveTo>
                      <a:pt x="191" y="89967"/>
                    </a:moveTo>
                    <a:cubicBezTo>
                      <a:pt x="-2381" y="42342"/>
                      <a:pt x="21336" y="1670"/>
                      <a:pt x="53055" y="50"/>
                    </a:cubicBezTo>
                    <a:cubicBezTo>
                      <a:pt x="84773" y="-1569"/>
                      <a:pt x="112586" y="35960"/>
                      <a:pt x="115062" y="83870"/>
                    </a:cubicBezTo>
                    <a:cubicBezTo>
                      <a:pt x="117539" y="131781"/>
                      <a:pt x="93822" y="172167"/>
                      <a:pt x="62199" y="173787"/>
                    </a:cubicBezTo>
                    <a:cubicBezTo>
                      <a:pt x="30576" y="175406"/>
                      <a:pt x="2667" y="137877"/>
                      <a:pt x="191" y="89967"/>
                    </a:cubicBezTo>
                    <a:close/>
                    <a:moveTo>
                      <a:pt x="11811" y="89300"/>
                    </a:moveTo>
                    <a:cubicBezTo>
                      <a:pt x="14002" y="130829"/>
                      <a:pt x="36291" y="163500"/>
                      <a:pt x="61532" y="162166"/>
                    </a:cubicBezTo>
                    <a:cubicBezTo>
                      <a:pt x="86773" y="160833"/>
                      <a:pt x="105633" y="125971"/>
                      <a:pt x="103442" y="84537"/>
                    </a:cubicBezTo>
                    <a:cubicBezTo>
                      <a:pt x="101251" y="43103"/>
                      <a:pt x="78963" y="10338"/>
                      <a:pt x="53721" y="11671"/>
                    </a:cubicBezTo>
                    <a:cubicBezTo>
                      <a:pt x="28480" y="13004"/>
                      <a:pt x="9621" y="47866"/>
                      <a:pt x="11811" y="89300"/>
                    </a:cubicBezTo>
                    <a:close/>
                  </a:path>
                </a:pathLst>
              </a:custGeom>
              <a:solidFill>
                <a:srgbClr val="C53F3F"/>
              </a:solidFill>
              <a:ln w="9525" cap="flat">
                <a:noFill/>
                <a:prstDash val="solid"/>
                <a:miter/>
              </a:ln>
            </p:spPr>
            <p:txBody>
              <a:bodyPr rtlCol="0" anchor="ctr"/>
              <a:lstStyle/>
              <a:p>
                <a:endParaRPr lang="zh-CN" altLang="en-US"/>
              </a:p>
            </p:txBody>
          </p:sp>
          <p:sp>
            <p:nvSpPr>
              <p:cNvPr id="46" name="任意多边形: 形状 45"/>
              <p:cNvSpPr/>
              <p:nvPr/>
            </p:nvSpPr>
            <p:spPr>
              <a:xfrm>
                <a:off x="5137087" y="2141016"/>
                <a:ext cx="162186" cy="173944"/>
              </a:xfrm>
              <a:custGeom>
                <a:avLst/>
                <a:gdLst>
                  <a:gd name="connsiteX0" fmla="*/ 126 w 162186"/>
                  <a:gd name="connsiteY0" fmla="*/ 91263 h 173944"/>
                  <a:gd name="connsiteX1" fmla="*/ 76326 w 162186"/>
                  <a:gd name="connsiteY1" fmla="*/ 108 h 173944"/>
                  <a:gd name="connsiteX2" fmla="*/ 162051 w 162186"/>
                  <a:gd name="connsiteY2" fmla="*/ 82785 h 173944"/>
                  <a:gd name="connsiteX3" fmla="*/ 85851 w 162186"/>
                  <a:gd name="connsiteY3" fmla="*/ 173844 h 173944"/>
                  <a:gd name="connsiteX4" fmla="*/ 126 w 162186"/>
                  <a:gd name="connsiteY4" fmla="*/ 91263 h 173944"/>
                  <a:gd name="connsiteX5" fmla="*/ 11842 w 162186"/>
                  <a:gd name="connsiteY5" fmla="*/ 90596 h 173944"/>
                  <a:gd name="connsiteX6" fmla="*/ 85279 w 162186"/>
                  <a:gd name="connsiteY6" fmla="*/ 162224 h 173944"/>
                  <a:gd name="connsiteX7" fmla="*/ 150811 w 162186"/>
                  <a:gd name="connsiteY7" fmla="*/ 83357 h 173944"/>
                  <a:gd name="connsiteX8" fmla="*/ 77374 w 162186"/>
                  <a:gd name="connsiteY8" fmla="*/ 11729 h 173944"/>
                  <a:gd name="connsiteX9" fmla="*/ 11842 w 162186"/>
                  <a:gd name="connsiteY9" fmla="*/ 90596 h 17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86" h="173944">
                    <a:moveTo>
                      <a:pt x="126" y="91263"/>
                    </a:moveTo>
                    <a:cubicBezTo>
                      <a:pt x="-2351" y="43638"/>
                      <a:pt x="32035" y="2490"/>
                      <a:pt x="76326" y="108"/>
                    </a:cubicBezTo>
                    <a:cubicBezTo>
                      <a:pt x="120617" y="-2273"/>
                      <a:pt x="159479" y="34875"/>
                      <a:pt x="162051" y="82785"/>
                    </a:cubicBezTo>
                    <a:cubicBezTo>
                      <a:pt x="164623" y="130696"/>
                      <a:pt x="130237" y="171558"/>
                      <a:pt x="85851" y="173844"/>
                    </a:cubicBezTo>
                    <a:cubicBezTo>
                      <a:pt x="41464" y="176130"/>
                      <a:pt x="2698" y="139173"/>
                      <a:pt x="126" y="91263"/>
                    </a:cubicBezTo>
                    <a:close/>
                    <a:moveTo>
                      <a:pt x="11842" y="90596"/>
                    </a:moveTo>
                    <a:cubicBezTo>
                      <a:pt x="14032" y="132125"/>
                      <a:pt x="46894" y="164224"/>
                      <a:pt x="85279" y="162224"/>
                    </a:cubicBezTo>
                    <a:cubicBezTo>
                      <a:pt x="123665" y="160224"/>
                      <a:pt x="153002" y="124791"/>
                      <a:pt x="150811" y="83357"/>
                    </a:cubicBezTo>
                    <a:cubicBezTo>
                      <a:pt x="148621" y="41923"/>
                      <a:pt x="115664" y="9729"/>
                      <a:pt x="77374" y="11729"/>
                    </a:cubicBezTo>
                    <a:cubicBezTo>
                      <a:pt x="39083" y="13729"/>
                      <a:pt x="9651" y="49162"/>
                      <a:pt x="11842" y="90596"/>
                    </a:cubicBezTo>
                    <a:close/>
                  </a:path>
                </a:pathLst>
              </a:custGeom>
              <a:solidFill>
                <a:srgbClr val="C53F3F"/>
              </a:solidFill>
              <a:ln w="9525" cap="flat">
                <a:noFill/>
                <a:prstDash val="solid"/>
                <a:miter/>
              </a:ln>
            </p:spPr>
            <p:txBody>
              <a:bodyPr rtlCol="0" anchor="ctr"/>
              <a:lstStyle/>
              <a:p>
                <a:endParaRPr lang="zh-CN" altLang="en-US"/>
              </a:p>
            </p:txBody>
          </p:sp>
          <p:sp>
            <p:nvSpPr>
              <p:cNvPr id="47" name="任意多边形: 形状 46"/>
              <p:cNvSpPr/>
              <p:nvPr/>
            </p:nvSpPr>
            <p:spPr>
              <a:xfrm>
                <a:off x="5290756" y="2195339"/>
                <a:ext cx="74390" cy="20842"/>
              </a:xfrm>
              <a:custGeom>
                <a:avLst/>
                <a:gdLst>
                  <a:gd name="connsiteX0" fmla="*/ 4477 w 74390"/>
                  <a:gd name="connsiteY0" fmla="*/ 20842 h 20842"/>
                  <a:gd name="connsiteX1" fmla="*/ 67723 w 74390"/>
                  <a:gd name="connsiteY1" fmla="*/ 16556 h 20842"/>
                  <a:gd name="connsiteX2" fmla="*/ 74390 w 74390"/>
                  <a:gd name="connsiteY2" fmla="*/ 7031 h 20842"/>
                  <a:gd name="connsiteX3" fmla="*/ 0 w 74390"/>
                  <a:gd name="connsiteY3" fmla="*/ 9984 h 20842"/>
                </a:gdLst>
                <a:ahLst/>
                <a:cxnLst>
                  <a:cxn ang="0">
                    <a:pos x="connsiteX0" y="connsiteY0"/>
                  </a:cxn>
                  <a:cxn ang="0">
                    <a:pos x="connsiteX1" y="connsiteY1"/>
                  </a:cxn>
                  <a:cxn ang="0">
                    <a:pos x="connsiteX2" y="connsiteY2"/>
                  </a:cxn>
                  <a:cxn ang="0">
                    <a:pos x="connsiteX3" y="connsiteY3"/>
                  </a:cxn>
                </a:cxnLst>
                <a:rect l="l" t="t" r="r" b="b"/>
                <a:pathLst>
                  <a:path w="74390" h="20842">
                    <a:moveTo>
                      <a:pt x="4477" y="20842"/>
                    </a:moveTo>
                    <a:cubicBezTo>
                      <a:pt x="47149" y="3221"/>
                      <a:pt x="67532" y="16461"/>
                      <a:pt x="67723" y="16556"/>
                    </a:cubicBezTo>
                    <a:lnTo>
                      <a:pt x="74390" y="7031"/>
                    </a:lnTo>
                    <a:cubicBezTo>
                      <a:pt x="73438" y="6364"/>
                      <a:pt x="49244" y="-10209"/>
                      <a:pt x="0" y="9984"/>
                    </a:cubicBezTo>
                    <a:close/>
                  </a:path>
                </a:pathLst>
              </a:custGeom>
              <a:solidFill>
                <a:srgbClr val="C53F3F"/>
              </a:solidFill>
              <a:ln w="9525" cap="flat">
                <a:noFill/>
                <a:prstDash val="solid"/>
                <a:miter/>
              </a:ln>
            </p:spPr>
            <p:txBody>
              <a:bodyPr rtlCol="0" anchor="ctr"/>
              <a:lstStyle/>
              <a:p>
                <a:endParaRPr lang="zh-CN" altLang="en-US"/>
              </a:p>
            </p:txBody>
          </p:sp>
          <p:sp>
            <p:nvSpPr>
              <p:cNvPr id="48" name="任意多边形: 形状 47"/>
              <p:cNvSpPr/>
              <p:nvPr/>
            </p:nvSpPr>
            <p:spPr>
              <a:xfrm>
                <a:off x="4870132" y="2208847"/>
                <a:ext cx="273367" cy="57435"/>
              </a:xfrm>
              <a:custGeom>
                <a:avLst/>
                <a:gdLst>
                  <a:gd name="connsiteX0" fmla="*/ 273367 w 273367"/>
                  <a:gd name="connsiteY0" fmla="*/ 11716 h 57435"/>
                  <a:gd name="connsiteX1" fmla="*/ 273367 w 273367"/>
                  <a:gd name="connsiteY1" fmla="*/ 0 h 57435"/>
                  <a:gd name="connsiteX2" fmla="*/ 66008 w 273367"/>
                  <a:gd name="connsiteY2" fmla="*/ 6191 h 57435"/>
                  <a:gd name="connsiteX3" fmla="*/ 0 w 273367"/>
                  <a:gd name="connsiteY3" fmla="*/ 48673 h 57435"/>
                  <a:gd name="connsiteX4" fmla="*/ 7620 w 273367"/>
                  <a:gd name="connsiteY4" fmla="*/ 57436 h 57435"/>
                  <a:gd name="connsiteX5" fmla="*/ 66866 w 273367"/>
                  <a:gd name="connsiteY5" fmla="*/ 17907 h 57435"/>
                  <a:gd name="connsiteX6" fmla="*/ 67723 w 273367"/>
                  <a:gd name="connsiteY6" fmla="*/ 17907 h 57435"/>
                  <a:gd name="connsiteX7" fmla="*/ 273367 w 273367"/>
                  <a:gd name="connsiteY7" fmla="*/ 11716 h 5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367" h="57435">
                    <a:moveTo>
                      <a:pt x="273367" y="11716"/>
                    </a:moveTo>
                    <a:lnTo>
                      <a:pt x="273367" y="0"/>
                    </a:lnTo>
                    <a:cubicBezTo>
                      <a:pt x="265652" y="0"/>
                      <a:pt x="85154" y="3429"/>
                      <a:pt x="66008" y="6191"/>
                    </a:cubicBezTo>
                    <a:cubicBezTo>
                      <a:pt x="46863" y="8953"/>
                      <a:pt x="4667" y="44291"/>
                      <a:pt x="0" y="48673"/>
                    </a:cubicBezTo>
                    <a:lnTo>
                      <a:pt x="7620" y="57436"/>
                    </a:lnTo>
                    <a:cubicBezTo>
                      <a:pt x="19336" y="47339"/>
                      <a:pt x="52197" y="20860"/>
                      <a:pt x="66866" y="17907"/>
                    </a:cubicBezTo>
                    <a:lnTo>
                      <a:pt x="67723" y="17907"/>
                    </a:lnTo>
                    <a:cubicBezTo>
                      <a:pt x="82296" y="15621"/>
                      <a:pt x="208693" y="12859"/>
                      <a:pt x="273367" y="11716"/>
                    </a:cubicBezTo>
                    <a:close/>
                  </a:path>
                </a:pathLst>
              </a:custGeom>
              <a:solidFill>
                <a:srgbClr val="C53F3F"/>
              </a:solidFill>
              <a:ln w="9525" cap="flat">
                <a:noFill/>
                <a:prstDash val="solid"/>
                <a:miter/>
              </a:ln>
            </p:spPr>
            <p:txBody>
              <a:bodyPr rtlCol="0" anchor="ctr"/>
              <a:lstStyle/>
              <a:p>
                <a:endParaRPr lang="zh-CN" altLang="en-US"/>
              </a:p>
            </p:txBody>
          </p:sp>
          <p:sp>
            <p:nvSpPr>
              <p:cNvPr id="49" name="任意多边形: 形状 48"/>
              <p:cNvSpPr/>
              <p:nvPr/>
            </p:nvSpPr>
            <p:spPr>
              <a:xfrm>
                <a:off x="4885984" y="2180162"/>
                <a:ext cx="133690" cy="177038"/>
              </a:xfrm>
              <a:custGeom>
                <a:avLst/>
                <a:gdLst>
                  <a:gd name="connsiteX0" fmla="*/ 117974 w 133690"/>
                  <a:gd name="connsiteY0" fmla="*/ 70309 h 177038"/>
                  <a:gd name="connsiteX1" fmla="*/ 15390 w 133690"/>
                  <a:gd name="connsiteY1" fmla="*/ 3634 h 177038"/>
                  <a:gd name="connsiteX2" fmla="*/ 69015 w 133690"/>
                  <a:gd name="connsiteY2" fmla="*/ 172703 h 177038"/>
                  <a:gd name="connsiteX3" fmla="*/ 132840 w 133690"/>
                  <a:gd name="connsiteY3" fmla="*/ 148782 h 177038"/>
                  <a:gd name="connsiteX4" fmla="*/ 133690 w 133690"/>
                  <a:gd name="connsiteY4" fmla="*/ 146795 h 177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0" h="177038">
                    <a:moveTo>
                      <a:pt x="117974" y="70309"/>
                    </a:moveTo>
                    <a:cubicBezTo>
                      <a:pt x="117974" y="70309"/>
                      <a:pt x="55776" y="-18845"/>
                      <a:pt x="15390" y="3634"/>
                    </a:cubicBezTo>
                    <a:cubicBezTo>
                      <a:pt x="-24996" y="26113"/>
                      <a:pt x="21581" y="154986"/>
                      <a:pt x="69015" y="172703"/>
                    </a:cubicBezTo>
                    <a:cubicBezTo>
                      <a:pt x="93246" y="183722"/>
                      <a:pt x="121821" y="173012"/>
                      <a:pt x="132840" y="148782"/>
                    </a:cubicBezTo>
                    <a:cubicBezTo>
                      <a:pt x="133138" y="148126"/>
                      <a:pt x="133422" y="147463"/>
                      <a:pt x="133690" y="146795"/>
                    </a:cubicBezTo>
                    <a:close/>
                  </a:path>
                </a:pathLst>
              </a:custGeom>
              <a:solidFill>
                <a:srgbClr val="D3766A"/>
              </a:solidFill>
              <a:ln w="9525" cap="flat">
                <a:noFill/>
                <a:prstDash val="solid"/>
                <a:miter/>
              </a:ln>
            </p:spPr>
            <p:txBody>
              <a:bodyPr rtlCol="0" anchor="ctr"/>
              <a:lstStyle/>
              <a:p>
                <a:endParaRPr lang="zh-CN" altLang="en-US"/>
              </a:p>
            </p:txBody>
          </p:sp>
          <p:sp>
            <p:nvSpPr>
              <p:cNvPr id="50" name="任意多边形: 形状 49"/>
              <p:cNvSpPr/>
              <p:nvPr/>
            </p:nvSpPr>
            <p:spPr>
              <a:xfrm>
                <a:off x="4915242" y="2220182"/>
                <a:ext cx="78681" cy="110344"/>
              </a:xfrm>
              <a:custGeom>
                <a:avLst/>
                <a:gdLst>
                  <a:gd name="connsiteX0" fmla="*/ 419 w 78681"/>
                  <a:gd name="connsiteY0" fmla="*/ 0 h 110344"/>
                  <a:gd name="connsiteX1" fmla="*/ 48 w 78681"/>
                  <a:gd name="connsiteY1" fmla="*/ 867 h 110344"/>
                  <a:gd name="connsiteX2" fmla="*/ 419 w 78681"/>
                  <a:gd name="connsiteY2" fmla="*/ 1238 h 110344"/>
                  <a:gd name="connsiteX3" fmla="*/ 63380 w 78681"/>
                  <a:gd name="connsiteY3" fmla="*/ 77438 h 110344"/>
                  <a:gd name="connsiteX4" fmla="*/ 23565 w 78681"/>
                  <a:gd name="connsiteY4" fmla="*/ 70104 h 110344"/>
                  <a:gd name="connsiteX5" fmla="*/ 23500 w 78681"/>
                  <a:gd name="connsiteY5" fmla="*/ 71584 h 110344"/>
                  <a:gd name="connsiteX6" fmla="*/ 24422 w 78681"/>
                  <a:gd name="connsiteY6" fmla="*/ 71914 h 110344"/>
                  <a:gd name="connsiteX7" fmla="*/ 57093 w 78681"/>
                  <a:gd name="connsiteY7" fmla="*/ 82296 h 110344"/>
                  <a:gd name="connsiteX8" fmla="*/ 72714 w 78681"/>
                  <a:gd name="connsiteY8" fmla="*/ 108775 h 110344"/>
                  <a:gd name="connsiteX9" fmla="*/ 78524 w 78681"/>
                  <a:gd name="connsiteY9" fmla="*/ 106775 h 110344"/>
                  <a:gd name="connsiteX10" fmla="*/ 78524 w 78681"/>
                  <a:gd name="connsiteY10" fmla="*/ 105918 h 110344"/>
                  <a:gd name="connsiteX11" fmla="*/ 419 w 78681"/>
                  <a:gd name="connsiteY11" fmla="*/ 0 h 11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681" h="110344">
                    <a:moveTo>
                      <a:pt x="419" y="0"/>
                    </a:moveTo>
                    <a:cubicBezTo>
                      <a:pt x="78" y="137"/>
                      <a:pt x="-89" y="525"/>
                      <a:pt x="48" y="867"/>
                    </a:cubicBezTo>
                    <a:cubicBezTo>
                      <a:pt x="116" y="1036"/>
                      <a:pt x="250" y="1170"/>
                      <a:pt x="419" y="1238"/>
                    </a:cubicBezTo>
                    <a:cubicBezTo>
                      <a:pt x="33662" y="14764"/>
                      <a:pt x="51188" y="45625"/>
                      <a:pt x="63380" y="77438"/>
                    </a:cubicBezTo>
                    <a:cubicBezTo>
                      <a:pt x="53855" y="65151"/>
                      <a:pt x="40043" y="58388"/>
                      <a:pt x="23565" y="70104"/>
                    </a:cubicBezTo>
                    <a:cubicBezTo>
                      <a:pt x="23138" y="70495"/>
                      <a:pt x="23109" y="71158"/>
                      <a:pt x="23500" y="71584"/>
                    </a:cubicBezTo>
                    <a:cubicBezTo>
                      <a:pt x="23734" y="71840"/>
                      <a:pt x="24079" y="71963"/>
                      <a:pt x="24422" y="71914"/>
                    </a:cubicBezTo>
                    <a:cubicBezTo>
                      <a:pt x="36412" y="68141"/>
                      <a:pt x="49480" y="72294"/>
                      <a:pt x="57093" y="82296"/>
                    </a:cubicBezTo>
                    <a:cubicBezTo>
                      <a:pt x="63242" y="90532"/>
                      <a:pt x="68479" y="99410"/>
                      <a:pt x="72714" y="108775"/>
                    </a:cubicBezTo>
                    <a:cubicBezTo>
                      <a:pt x="74238" y="111728"/>
                      <a:pt x="79667" y="110204"/>
                      <a:pt x="78524" y="106775"/>
                    </a:cubicBezTo>
                    <a:lnTo>
                      <a:pt x="78524" y="105918"/>
                    </a:lnTo>
                    <a:cubicBezTo>
                      <a:pt x="78810" y="63722"/>
                      <a:pt x="45949" y="4286"/>
                      <a:pt x="419" y="0"/>
                    </a:cubicBezTo>
                    <a:close/>
                  </a:path>
                </a:pathLst>
              </a:custGeom>
              <a:solidFill>
                <a:srgbClr val="263238"/>
              </a:solidFill>
              <a:ln w="9525" cap="flat">
                <a:noFill/>
                <a:prstDash val="solid"/>
                <a:miter/>
              </a:ln>
            </p:spPr>
            <p:txBody>
              <a:bodyPr rtlCol="0" anchor="ctr"/>
              <a:lstStyle/>
              <a:p>
                <a:endParaRPr lang="zh-CN" altLang="en-US"/>
              </a:p>
            </p:txBody>
          </p:sp>
          <p:sp>
            <p:nvSpPr>
              <p:cNvPr id="51" name="任意多边形: 形状 50"/>
              <p:cNvSpPr/>
              <p:nvPr/>
            </p:nvSpPr>
            <p:spPr>
              <a:xfrm>
                <a:off x="5585745" y="2598134"/>
                <a:ext cx="978884" cy="1164050"/>
              </a:xfrm>
              <a:custGeom>
                <a:avLst/>
                <a:gdLst>
                  <a:gd name="connsiteX0" fmla="*/ 190024 w 978884"/>
                  <a:gd name="connsiteY0" fmla="*/ 0 h 1164050"/>
                  <a:gd name="connsiteX1" fmla="*/ 190024 w 978884"/>
                  <a:gd name="connsiteY1" fmla="*/ 1164050 h 1164050"/>
                  <a:gd name="connsiteX2" fmla="*/ 978884 w 978884"/>
                  <a:gd name="connsiteY2" fmla="*/ 582073 h 1164050"/>
                </a:gdLst>
                <a:ahLst/>
                <a:cxnLst>
                  <a:cxn ang="0">
                    <a:pos x="connsiteX0" y="connsiteY0"/>
                  </a:cxn>
                  <a:cxn ang="0">
                    <a:pos x="connsiteX1" y="connsiteY1"/>
                  </a:cxn>
                  <a:cxn ang="0">
                    <a:pos x="connsiteX2" y="connsiteY2"/>
                  </a:cxn>
                </a:cxnLst>
                <a:rect l="l" t="t" r="r" b="b"/>
                <a:pathLst>
                  <a:path w="978884" h="1164050">
                    <a:moveTo>
                      <a:pt x="190024" y="0"/>
                    </a:moveTo>
                    <a:cubicBezTo>
                      <a:pt x="-63341" y="353854"/>
                      <a:pt x="-63341" y="809625"/>
                      <a:pt x="190024" y="1164050"/>
                    </a:cubicBezTo>
                    <a:lnTo>
                      <a:pt x="978884" y="582073"/>
                    </a:lnTo>
                    <a:close/>
                  </a:path>
                </a:pathLst>
              </a:custGeom>
              <a:solidFill>
                <a:srgbClr val="C53F3F"/>
              </a:solidFill>
              <a:ln w="9525" cap="flat">
                <a:noFill/>
                <a:prstDash val="solid"/>
                <a:miter/>
              </a:ln>
            </p:spPr>
            <p:txBody>
              <a:bodyPr rtlCol="0" anchor="ctr"/>
              <a:lstStyle/>
              <a:p>
                <a:endParaRPr lang="zh-CN" altLang="en-US"/>
              </a:p>
            </p:txBody>
          </p:sp>
          <p:sp>
            <p:nvSpPr>
              <p:cNvPr id="52" name="任意多边形: 形状 51"/>
              <p:cNvSpPr/>
              <p:nvPr/>
            </p:nvSpPr>
            <p:spPr>
              <a:xfrm>
                <a:off x="5626860" y="2816016"/>
                <a:ext cx="718920" cy="814436"/>
              </a:xfrm>
              <a:custGeom>
                <a:avLst/>
                <a:gdLst>
                  <a:gd name="connsiteX0" fmla="*/ 715552 w 718920"/>
                  <a:gd name="connsiteY0" fmla="*/ 200265 h 814436"/>
                  <a:gd name="connsiteX1" fmla="*/ 706598 w 718920"/>
                  <a:gd name="connsiteY1" fmla="*/ 193693 h 814436"/>
                  <a:gd name="connsiteX2" fmla="*/ 656687 w 718920"/>
                  <a:gd name="connsiteY2" fmla="*/ 422293 h 814436"/>
                  <a:gd name="connsiteX3" fmla="*/ 543625 w 718920"/>
                  <a:gd name="connsiteY3" fmla="*/ 439819 h 814436"/>
                  <a:gd name="connsiteX4" fmla="*/ 443994 w 718920"/>
                  <a:gd name="connsiteY4" fmla="*/ 392194 h 814436"/>
                  <a:gd name="connsiteX5" fmla="*/ 449042 w 718920"/>
                  <a:gd name="connsiteY5" fmla="*/ 293610 h 814436"/>
                  <a:gd name="connsiteX6" fmla="*/ 358364 w 718920"/>
                  <a:gd name="connsiteY6" fmla="*/ 54151 h 814436"/>
                  <a:gd name="connsiteX7" fmla="*/ 223966 w 718920"/>
                  <a:gd name="connsiteY7" fmla="*/ 15385 h 814436"/>
                  <a:gd name="connsiteX8" fmla="*/ 195391 w 718920"/>
                  <a:gd name="connsiteY8" fmla="*/ 107396 h 814436"/>
                  <a:gd name="connsiteX9" fmla="*/ 433993 w 718920"/>
                  <a:gd name="connsiteY9" fmla="*/ 396194 h 814436"/>
                  <a:gd name="connsiteX10" fmla="*/ 349982 w 718920"/>
                  <a:gd name="connsiteY10" fmla="*/ 548594 h 814436"/>
                  <a:gd name="connsiteX11" fmla="*/ 279878 w 718920"/>
                  <a:gd name="connsiteY11" fmla="*/ 597267 h 814436"/>
                  <a:gd name="connsiteX12" fmla="*/ 195296 w 718920"/>
                  <a:gd name="connsiteY12" fmla="*/ 522877 h 814436"/>
                  <a:gd name="connsiteX13" fmla="*/ 9463 w 718920"/>
                  <a:gd name="connsiteY13" fmla="*/ 513352 h 814436"/>
                  <a:gd name="connsiteX14" fmla="*/ 25275 w 718920"/>
                  <a:gd name="connsiteY14" fmla="*/ 587837 h 814436"/>
                  <a:gd name="connsiteX15" fmla="*/ 278830 w 718920"/>
                  <a:gd name="connsiteY15" fmla="*/ 606887 h 814436"/>
                  <a:gd name="connsiteX16" fmla="*/ 326455 w 718920"/>
                  <a:gd name="connsiteY16" fmla="*/ 814437 h 814436"/>
                  <a:gd name="connsiteX17" fmla="*/ 337600 w 718920"/>
                  <a:gd name="connsiteY17" fmla="*/ 806246 h 814436"/>
                  <a:gd name="connsiteX18" fmla="*/ 321121 w 718920"/>
                  <a:gd name="connsiteY18" fmla="*/ 662132 h 814436"/>
                  <a:gd name="connsiteX19" fmla="*/ 285307 w 718920"/>
                  <a:gd name="connsiteY19" fmla="*/ 603649 h 814436"/>
                  <a:gd name="connsiteX20" fmla="*/ 355792 w 718920"/>
                  <a:gd name="connsiteY20" fmla="*/ 554595 h 814436"/>
                  <a:gd name="connsiteX21" fmla="*/ 442279 w 718920"/>
                  <a:gd name="connsiteY21" fmla="*/ 401243 h 814436"/>
                  <a:gd name="connsiteX22" fmla="*/ 541435 w 718920"/>
                  <a:gd name="connsiteY22" fmla="*/ 447343 h 814436"/>
                  <a:gd name="connsiteX23" fmla="*/ 662878 w 718920"/>
                  <a:gd name="connsiteY23" fmla="*/ 427531 h 814436"/>
                  <a:gd name="connsiteX24" fmla="*/ 715552 w 718920"/>
                  <a:gd name="connsiteY24" fmla="*/ 200265 h 814436"/>
                  <a:gd name="connsiteX25" fmla="*/ 30990 w 718920"/>
                  <a:gd name="connsiteY25" fmla="*/ 582503 h 814436"/>
                  <a:gd name="connsiteX26" fmla="*/ 16131 w 718920"/>
                  <a:gd name="connsiteY26" fmla="*/ 519162 h 814436"/>
                  <a:gd name="connsiteX27" fmla="*/ 191105 w 718920"/>
                  <a:gd name="connsiteY27" fmla="*/ 530401 h 814436"/>
                  <a:gd name="connsiteX28" fmla="*/ 273687 w 718920"/>
                  <a:gd name="connsiteY28" fmla="*/ 601077 h 814436"/>
                  <a:gd name="connsiteX29" fmla="*/ 30990 w 718920"/>
                  <a:gd name="connsiteY29" fmla="*/ 582503 h 814436"/>
                  <a:gd name="connsiteX30" fmla="*/ 435898 w 718920"/>
                  <a:gd name="connsiteY30" fmla="*/ 387812 h 814436"/>
                  <a:gd name="connsiteX31" fmla="*/ 203678 w 718920"/>
                  <a:gd name="connsiteY31" fmla="*/ 106634 h 814436"/>
                  <a:gd name="connsiteX32" fmla="*/ 229110 w 718920"/>
                  <a:gd name="connsiteY32" fmla="*/ 22624 h 814436"/>
                  <a:gd name="connsiteX33" fmla="*/ 352173 w 718920"/>
                  <a:gd name="connsiteY33" fmla="*/ 60247 h 814436"/>
                  <a:gd name="connsiteX34" fmla="*/ 435898 w 718920"/>
                  <a:gd name="connsiteY34" fmla="*/ 387812 h 81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8920" h="814436">
                    <a:moveTo>
                      <a:pt x="715552" y="200265"/>
                    </a:moveTo>
                    <a:lnTo>
                      <a:pt x="706598" y="193693"/>
                    </a:lnTo>
                    <a:cubicBezTo>
                      <a:pt x="716123" y="271512"/>
                      <a:pt x="712123" y="363428"/>
                      <a:pt x="656687" y="422293"/>
                    </a:cubicBezTo>
                    <a:cubicBezTo>
                      <a:pt x="626302" y="454868"/>
                      <a:pt x="578392" y="449820"/>
                      <a:pt x="543625" y="439819"/>
                    </a:cubicBezTo>
                    <a:cubicBezTo>
                      <a:pt x="508347" y="428692"/>
                      <a:pt x="474808" y="412660"/>
                      <a:pt x="443994" y="392194"/>
                    </a:cubicBezTo>
                    <a:cubicBezTo>
                      <a:pt x="449891" y="359684"/>
                      <a:pt x="451588" y="326552"/>
                      <a:pt x="449042" y="293610"/>
                    </a:cubicBezTo>
                    <a:cubicBezTo>
                      <a:pt x="442565" y="204551"/>
                      <a:pt x="407799" y="112635"/>
                      <a:pt x="358364" y="54151"/>
                    </a:cubicBezTo>
                    <a:cubicBezTo>
                      <a:pt x="312644" y="-236"/>
                      <a:pt x="262447" y="-14619"/>
                      <a:pt x="223966" y="15385"/>
                    </a:cubicBezTo>
                    <a:cubicBezTo>
                      <a:pt x="197296" y="36244"/>
                      <a:pt x="187771" y="67296"/>
                      <a:pt x="195391" y="107396"/>
                    </a:cubicBezTo>
                    <a:cubicBezTo>
                      <a:pt x="213298" y="199408"/>
                      <a:pt x="321312" y="323518"/>
                      <a:pt x="433993" y="396194"/>
                    </a:cubicBezTo>
                    <a:cubicBezTo>
                      <a:pt x="423232" y="454752"/>
                      <a:pt x="393751" y="508232"/>
                      <a:pt x="349982" y="548594"/>
                    </a:cubicBezTo>
                    <a:cubicBezTo>
                      <a:pt x="328915" y="567904"/>
                      <a:pt x="305333" y="584277"/>
                      <a:pt x="279878" y="597267"/>
                    </a:cubicBezTo>
                    <a:cubicBezTo>
                      <a:pt x="255888" y="568063"/>
                      <a:pt x="227324" y="542941"/>
                      <a:pt x="195296" y="522877"/>
                    </a:cubicBezTo>
                    <a:cubicBezTo>
                      <a:pt x="117477" y="474299"/>
                      <a:pt x="42896" y="470489"/>
                      <a:pt x="9463" y="513352"/>
                    </a:cubicBezTo>
                    <a:cubicBezTo>
                      <a:pt x="-7396" y="535164"/>
                      <a:pt x="-1490" y="562977"/>
                      <a:pt x="25275" y="587837"/>
                    </a:cubicBezTo>
                    <a:cubicBezTo>
                      <a:pt x="72043" y="631081"/>
                      <a:pt x="174817" y="657084"/>
                      <a:pt x="278830" y="606887"/>
                    </a:cubicBezTo>
                    <a:cubicBezTo>
                      <a:pt x="331980" y="674515"/>
                      <a:pt x="342743" y="751191"/>
                      <a:pt x="326455" y="814437"/>
                    </a:cubicBezTo>
                    <a:lnTo>
                      <a:pt x="337600" y="806246"/>
                    </a:lnTo>
                    <a:cubicBezTo>
                      <a:pt x="348277" y="757712"/>
                      <a:pt x="342479" y="707003"/>
                      <a:pt x="321121" y="662132"/>
                    </a:cubicBezTo>
                    <a:cubicBezTo>
                      <a:pt x="311432" y="641347"/>
                      <a:pt x="299418" y="621727"/>
                      <a:pt x="285307" y="603649"/>
                    </a:cubicBezTo>
                    <a:cubicBezTo>
                      <a:pt x="310860" y="590472"/>
                      <a:pt x="334560" y="573978"/>
                      <a:pt x="355792" y="554595"/>
                    </a:cubicBezTo>
                    <a:cubicBezTo>
                      <a:pt x="400043" y="513854"/>
                      <a:pt x="430309" y="460189"/>
                      <a:pt x="442279" y="401243"/>
                    </a:cubicBezTo>
                    <a:cubicBezTo>
                      <a:pt x="473087" y="421036"/>
                      <a:pt x="506445" y="436545"/>
                      <a:pt x="541435" y="447343"/>
                    </a:cubicBezTo>
                    <a:cubicBezTo>
                      <a:pt x="594584" y="462584"/>
                      <a:pt x="636685" y="455726"/>
                      <a:pt x="662878" y="427531"/>
                    </a:cubicBezTo>
                    <a:cubicBezTo>
                      <a:pt x="716790" y="370763"/>
                      <a:pt x="724981" y="283513"/>
                      <a:pt x="715552" y="200265"/>
                    </a:cubicBezTo>
                    <a:close/>
                    <a:moveTo>
                      <a:pt x="30990" y="582503"/>
                    </a:moveTo>
                    <a:cubicBezTo>
                      <a:pt x="7749" y="560881"/>
                      <a:pt x="2415" y="537260"/>
                      <a:pt x="16131" y="519162"/>
                    </a:cubicBezTo>
                    <a:cubicBezTo>
                      <a:pt x="46801" y="479728"/>
                      <a:pt x="117096" y="484110"/>
                      <a:pt x="191105" y="530401"/>
                    </a:cubicBezTo>
                    <a:cubicBezTo>
                      <a:pt x="222215" y="549420"/>
                      <a:pt x="250092" y="573278"/>
                      <a:pt x="273687" y="601077"/>
                    </a:cubicBezTo>
                    <a:cubicBezTo>
                      <a:pt x="173865" y="648607"/>
                      <a:pt x="75948" y="624127"/>
                      <a:pt x="30990" y="582503"/>
                    </a:cubicBezTo>
                    <a:close/>
                    <a:moveTo>
                      <a:pt x="435898" y="387812"/>
                    </a:moveTo>
                    <a:cubicBezTo>
                      <a:pt x="326265" y="315708"/>
                      <a:pt x="220728" y="193883"/>
                      <a:pt x="203678" y="106634"/>
                    </a:cubicBezTo>
                    <a:cubicBezTo>
                      <a:pt x="196439" y="69772"/>
                      <a:pt x="205012" y="41483"/>
                      <a:pt x="229110" y="22624"/>
                    </a:cubicBezTo>
                    <a:cubicBezTo>
                      <a:pt x="264067" y="-4808"/>
                      <a:pt x="308929" y="8908"/>
                      <a:pt x="352173" y="60247"/>
                    </a:cubicBezTo>
                    <a:cubicBezTo>
                      <a:pt x="415038" y="134923"/>
                      <a:pt x="456662" y="268464"/>
                      <a:pt x="435898" y="38781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53" name="任意多边形: 形状 52"/>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C53F3F"/>
              </a:solidFill>
              <a:ln w="9525" cap="flat">
                <a:noFill/>
                <a:prstDash val="solid"/>
                <a:miter/>
              </a:ln>
            </p:spPr>
            <p:txBody>
              <a:bodyPr rtlCol="0" anchor="ctr"/>
              <a:lstStyle/>
              <a:p>
                <a:endParaRPr lang="zh-CN" altLang="en-US"/>
              </a:p>
            </p:txBody>
          </p:sp>
          <p:sp>
            <p:nvSpPr>
              <p:cNvPr id="54" name="任意多边形: 形状 53"/>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000000"/>
              </a:solidFill>
              <a:ln w="9525" cap="flat">
                <a:noFill/>
                <a:prstDash val="solid"/>
                <a:miter/>
              </a:ln>
            </p:spPr>
            <p:txBody>
              <a:bodyPr rtlCol="0" anchor="ctr"/>
              <a:lstStyle/>
              <a:p>
                <a:endParaRPr lang="zh-CN" altLang="en-US"/>
              </a:p>
            </p:txBody>
          </p:sp>
          <p:sp>
            <p:nvSpPr>
              <p:cNvPr id="55" name="任意多边形: 形状 54"/>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C53F3F"/>
              </a:solidFill>
              <a:ln w="9525" cap="flat">
                <a:noFill/>
                <a:prstDash val="solid"/>
                <a:miter/>
              </a:ln>
            </p:spPr>
            <p:txBody>
              <a:bodyPr rtlCol="0" anchor="ctr"/>
              <a:lstStyle/>
              <a:p>
                <a:endParaRPr lang="zh-CN" altLang="en-US"/>
              </a:p>
            </p:txBody>
          </p:sp>
          <p:sp>
            <p:nvSpPr>
              <p:cNvPr id="56" name="任意多边形: 形状 55"/>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000000"/>
              </a:solidFill>
              <a:ln w="9525" cap="flat">
                <a:noFill/>
                <a:prstDash val="solid"/>
                <a:miter/>
              </a:ln>
            </p:spPr>
            <p:txBody>
              <a:bodyPr rtlCol="0" anchor="ctr"/>
              <a:lstStyle/>
              <a:p>
                <a:endParaRPr lang="zh-CN" altLang="en-US"/>
              </a:p>
            </p:txBody>
          </p:sp>
          <p:sp>
            <p:nvSpPr>
              <p:cNvPr id="57" name="任意多边形: 形状 56"/>
              <p:cNvSpPr/>
              <p:nvPr/>
            </p:nvSpPr>
            <p:spPr>
              <a:xfrm>
                <a:off x="4810141" y="2640166"/>
                <a:ext cx="761272" cy="1158244"/>
              </a:xfrm>
              <a:custGeom>
                <a:avLst/>
                <a:gdLst>
                  <a:gd name="connsiteX0" fmla="*/ 650 w 761272"/>
                  <a:gd name="connsiteY0" fmla="*/ 131608 h 1158244"/>
                  <a:gd name="connsiteX1" fmla="*/ 144478 w 761272"/>
                  <a:gd name="connsiteY1" fmla="*/ 965236 h 1158244"/>
                  <a:gd name="connsiteX2" fmla="*/ 662162 w 761272"/>
                  <a:gd name="connsiteY2" fmla="*/ 1157927 h 1158244"/>
                  <a:gd name="connsiteX3" fmla="*/ 739124 w 761272"/>
                  <a:gd name="connsiteY3" fmla="*/ 727111 h 1158244"/>
                  <a:gd name="connsiteX4" fmla="*/ 350980 w 761272"/>
                  <a:gd name="connsiteY4" fmla="*/ 608430 h 1158244"/>
                  <a:gd name="connsiteX5" fmla="*/ 171053 w 761272"/>
                  <a:gd name="connsiteY5" fmla="*/ 145419 h 1158244"/>
                  <a:gd name="connsiteX6" fmla="*/ 650 w 761272"/>
                  <a:gd name="connsiteY6" fmla="*/ 131608 h 115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272" h="1158244">
                    <a:moveTo>
                      <a:pt x="650" y="131608"/>
                    </a:moveTo>
                    <a:cubicBezTo>
                      <a:pt x="-7637" y="500416"/>
                      <a:pt x="64563" y="905705"/>
                      <a:pt x="144478" y="965236"/>
                    </a:cubicBezTo>
                    <a:cubicBezTo>
                      <a:pt x="232393" y="1030863"/>
                      <a:pt x="399653" y="1096300"/>
                      <a:pt x="662162" y="1157927"/>
                    </a:cubicBezTo>
                    <a:cubicBezTo>
                      <a:pt x="719978" y="1171548"/>
                      <a:pt x="800845" y="742065"/>
                      <a:pt x="739124" y="727111"/>
                    </a:cubicBezTo>
                    <a:cubicBezTo>
                      <a:pt x="596820" y="692440"/>
                      <a:pt x="385460" y="643863"/>
                      <a:pt x="350980" y="608430"/>
                    </a:cubicBezTo>
                    <a:cubicBezTo>
                      <a:pt x="311260" y="567758"/>
                      <a:pt x="273541" y="382401"/>
                      <a:pt x="171053" y="145419"/>
                    </a:cubicBezTo>
                    <a:cubicBezTo>
                      <a:pt x="92566" y="-36032"/>
                      <a:pt x="4841" y="-55558"/>
                      <a:pt x="650" y="131608"/>
                    </a:cubicBezTo>
                    <a:close/>
                  </a:path>
                </a:pathLst>
              </a:custGeom>
              <a:solidFill>
                <a:srgbClr val="D3766A"/>
              </a:solidFill>
              <a:ln w="9525" cap="flat">
                <a:noFill/>
                <a:prstDash val="solid"/>
                <a:miter/>
              </a:ln>
            </p:spPr>
            <p:txBody>
              <a:bodyPr rtlCol="0" anchor="ctr"/>
              <a:lstStyle/>
              <a:p>
                <a:endParaRPr lang="zh-CN" altLang="en-US"/>
              </a:p>
            </p:txBody>
          </p:sp>
          <p:sp>
            <p:nvSpPr>
              <p:cNvPr id="58" name="任意多边形: 形状 57"/>
              <p:cNvSpPr/>
              <p:nvPr/>
            </p:nvSpPr>
            <p:spPr>
              <a:xfrm>
                <a:off x="5446938" y="3298032"/>
                <a:ext cx="820559" cy="500793"/>
              </a:xfrm>
              <a:custGeom>
                <a:avLst/>
                <a:gdLst>
                  <a:gd name="connsiteX0" fmla="*/ 35746 w 820559"/>
                  <a:gd name="connsiteY0" fmla="*/ 102964 h 500793"/>
                  <a:gd name="connsiteX1" fmla="*/ 267204 w 820559"/>
                  <a:gd name="connsiteY1" fmla="*/ 8667 h 500793"/>
                  <a:gd name="connsiteX2" fmla="*/ 541905 w 820559"/>
                  <a:gd name="connsiteY2" fmla="*/ 29050 h 500793"/>
                  <a:gd name="connsiteX3" fmla="*/ 817654 w 820559"/>
                  <a:gd name="connsiteY3" fmla="*/ 268318 h 500793"/>
                  <a:gd name="connsiteX4" fmla="*/ 583053 w 820559"/>
                  <a:gd name="connsiteY4" fmla="*/ 174687 h 500793"/>
                  <a:gd name="connsiteX5" fmla="*/ 774315 w 820559"/>
                  <a:gd name="connsiteY5" fmla="*/ 365187 h 500793"/>
                  <a:gd name="connsiteX6" fmla="*/ 497518 w 820559"/>
                  <a:gd name="connsiteY6" fmla="*/ 239457 h 500793"/>
                  <a:gd name="connsiteX7" fmla="*/ 680017 w 820559"/>
                  <a:gd name="connsiteY7" fmla="*/ 433482 h 500793"/>
                  <a:gd name="connsiteX8" fmla="*/ 416937 w 820559"/>
                  <a:gd name="connsiteY8" fmla="*/ 316991 h 500793"/>
                  <a:gd name="connsiteX9" fmla="*/ 579910 w 820559"/>
                  <a:gd name="connsiteY9" fmla="*/ 482059 h 500793"/>
                  <a:gd name="connsiteX10" fmla="*/ 320449 w 820559"/>
                  <a:gd name="connsiteY10" fmla="*/ 399477 h 500793"/>
                  <a:gd name="connsiteX11" fmla="*/ 4123 w 820559"/>
                  <a:gd name="connsiteY11" fmla="*/ 496061 h 500793"/>
                  <a:gd name="connsiteX12" fmla="*/ 35746 w 820559"/>
                  <a:gd name="connsiteY12" fmla="*/ 102964 h 50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0559" h="500793">
                    <a:moveTo>
                      <a:pt x="35746" y="102964"/>
                    </a:moveTo>
                    <a:cubicBezTo>
                      <a:pt x="35746" y="102964"/>
                      <a:pt x="179193" y="25812"/>
                      <a:pt x="267204" y="8667"/>
                    </a:cubicBezTo>
                    <a:cubicBezTo>
                      <a:pt x="384933" y="-14384"/>
                      <a:pt x="495804" y="14191"/>
                      <a:pt x="541905" y="29050"/>
                    </a:cubicBezTo>
                    <a:cubicBezTo>
                      <a:pt x="637631" y="59911"/>
                      <a:pt x="847658" y="200500"/>
                      <a:pt x="817654" y="268318"/>
                    </a:cubicBezTo>
                    <a:cubicBezTo>
                      <a:pt x="790508" y="329564"/>
                      <a:pt x="583053" y="174687"/>
                      <a:pt x="583053" y="174687"/>
                    </a:cubicBezTo>
                    <a:cubicBezTo>
                      <a:pt x="583053" y="174687"/>
                      <a:pt x="820607" y="297655"/>
                      <a:pt x="774315" y="365187"/>
                    </a:cubicBezTo>
                    <a:cubicBezTo>
                      <a:pt x="728024" y="432720"/>
                      <a:pt x="497518" y="239457"/>
                      <a:pt x="497518" y="239457"/>
                    </a:cubicBezTo>
                    <a:cubicBezTo>
                      <a:pt x="497518" y="239457"/>
                      <a:pt x="738787" y="371283"/>
                      <a:pt x="680017" y="433482"/>
                    </a:cubicBezTo>
                    <a:cubicBezTo>
                      <a:pt x="635631" y="480440"/>
                      <a:pt x="416937" y="316991"/>
                      <a:pt x="416937" y="316991"/>
                    </a:cubicBezTo>
                    <a:cubicBezTo>
                      <a:pt x="416937" y="316991"/>
                      <a:pt x="623534" y="431291"/>
                      <a:pt x="579910" y="482059"/>
                    </a:cubicBezTo>
                    <a:cubicBezTo>
                      <a:pt x="531808" y="537685"/>
                      <a:pt x="320449" y="399477"/>
                      <a:pt x="320449" y="399477"/>
                    </a:cubicBezTo>
                    <a:cubicBezTo>
                      <a:pt x="188146" y="508729"/>
                      <a:pt x="80514" y="506634"/>
                      <a:pt x="4123" y="496061"/>
                    </a:cubicBezTo>
                    <a:cubicBezTo>
                      <a:pt x="-14450" y="493584"/>
                      <a:pt x="35746" y="102964"/>
                      <a:pt x="35746" y="102964"/>
                    </a:cubicBezTo>
                    <a:close/>
                  </a:path>
                </a:pathLst>
              </a:custGeom>
              <a:solidFill>
                <a:srgbClr val="D3766A"/>
              </a:solidFill>
              <a:ln w="9525" cap="flat">
                <a:noFill/>
                <a:prstDash val="solid"/>
                <a:miter/>
              </a:ln>
            </p:spPr>
            <p:txBody>
              <a:bodyPr rtlCol="0" anchor="ctr"/>
              <a:lstStyle/>
              <a:p>
                <a:endParaRPr lang="zh-CN" altLang="en-US"/>
              </a:p>
            </p:txBody>
          </p:sp>
          <p:sp>
            <p:nvSpPr>
              <p:cNvPr id="59" name="任意多边形: 形状 58"/>
              <p:cNvSpPr/>
              <p:nvPr/>
            </p:nvSpPr>
            <p:spPr>
              <a:xfrm>
                <a:off x="5949610" y="3424851"/>
                <a:ext cx="257165" cy="174931"/>
              </a:xfrm>
              <a:custGeom>
                <a:avLst/>
                <a:gdLst>
                  <a:gd name="connsiteX0" fmla="*/ 943 w 257165"/>
                  <a:gd name="connsiteY0" fmla="*/ 53 h 174931"/>
                  <a:gd name="connsiteX1" fmla="*/ 85334 w 257165"/>
                  <a:gd name="connsiteY1" fmla="*/ 42820 h 174931"/>
                  <a:gd name="connsiteX2" fmla="*/ 164678 w 257165"/>
                  <a:gd name="connsiteY2" fmla="*/ 93969 h 174931"/>
                  <a:gd name="connsiteX3" fmla="*/ 257165 w 257165"/>
                  <a:gd name="connsiteY3" fmla="*/ 174932 h 174931"/>
                  <a:gd name="connsiteX4" fmla="*/ 80762 w 257165"/>
                  <a:gd name="connsiteY4" fmla="*/ 50154 h 174931"/>
                  <a:gd name="connsiteX5" fmla="*/ 276 w 257165"/>
                  <a:gd name="connsiteY5" fmla="*/ 1100 h 174931"/>
                  <a:gd name="connsiteX6" fmla="*/ 943 w 257165"/>
                  <a:gd name="connsiteY6" fmla="*/ 53 h 17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65" h="174931">
                    <a:moveTo>
                      <a:pt x="943" y="53"/>
                    </a:moveTo>
                    <a:cubicBezTo>
                      <a:pt x="29518" y="13483"/>
                      <a:pt x="58093" y="26913"/>
                      <a:pt x="85334" y="42820"/>
                    </a:cubicBezTo>
                    <a:cubicBezTo>
                      <a:pt x="112576" y="58727"/>
                      <a:pt x="139151" y="75681"/>
                      <a:pt x="164678" y="93969"/>
                    </a:cubicBezTo>
                    <a:cubicBezTo>
                      <a:pt x="198531" y="117293"/>
                      <a:pt x="229567" y="144462"/>
                      <a:pt x="257165" y="174932"/>
                    </a:cubicBezTo>
                    <a:cubicBezTo>
                      <a:pt x="204207" y="124545"/>
                      <a:pt x="107909" y="66061"/>
                      <a:pt x="80762" y="50154"/>
                    </a:cubicBezTo>
                    <a:cubicBezTo>
                      <a:pt x="53616" y="34247"/>
                      <a:pt x="27422" y="17007"/>
                      <a:pt x="276" y="1100"/>
                    </a:cubicBezTo>
                    <a:cubicBezTo>
                      <a:pt x="-391" y="719"/>
                      <a:pt x="276" y="-233"/>
                      <a:pt x="943" y="53"/>
                    </a:cubicBezTo>
                    <a:close/>
                  </a:path>
                </a:pathLst>
              </a:custGeom>
              <a:solidFill>
                <a:srgbClr val="263238"/>
              </a:solidFill>
              <a:ln w="9525" cap="flat">
                <a:noFill/>
                <a:prstDash val="solid"/>
                <a:miter/>
              </a:ln>
            </p:spPr>
            <p:txBody>
              <a:bodyPr rtlCol="0" anchor="ctr"/>
              <a:lstStyle/>
              <a:p>
                <a:endParaRPr lang="zh-CN" altLang="en-US"/>
              </a:p>
            </p:txBody>
          </p:sp>
          <p:sp>
            <p:nvSpPr>
              <p:cNvPr id="60" name="任意多边形: 形状 59"/>
              <p:cNvSpPr/>
              <p:nvPr/>
            </p:nvSpPr>
            <p:spPr>
              <a:xfrm>
                <a:off x="5890573" y="3521811"/>
                <a:ext cx="206958" cy="123102"/>
              </a:xfrm>
              <a:custGeom>
                <a:avLst/>
                <a:gdLst>
                  <a:gd name="connsiteX0" fmla="*/ 734 w 206958"/>
                  <a:gd name="connsiteY0" fmla="*/ 58 h 123102"/>
                  <a:gd name="connsiteX1" fmla="*/ 107033 w 206958"/>
                  <a:gd name="connsiteY1" fmla="*/ 56350 h 123102"/>
                  <a:gd name="connsiteX2" fmla="*/ 205712 w 206958"/>
                  <a:gd name="connsiteY2" fmla="*/ 121311 h 123102"/>
                  <a:gd name="connsiteX3" fmla="*/ 203902 w 206958"/>
                  <a:gd name="connsiteY3" fmla="*/ 122168 h 123102"/>
                  <a:gd name="connsiteX4" fmla="*/ 102652 w 206958"/>
                  <a:gd name="connsiteY4" fmla="*/ 63304 h 123102"/>
                  <a:gd name="connsiteX5" fmla="*/ 258 w 206958"/>
                  <a:gd name="connsiteY5" fmla="*/ 915 h 123102"/>
                  <a:gd name="connsiteX6" fmla="*/ 734 w 206958"/>
                  <a:gd name="connsiteY6" fmla="*/ 58 h 123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958" h="123102">
                    <a:moveTo>
                      <a:pt x="734" y="58"/>
                    </a:moveTo>
                    <a:cubicBezTo>
                      <a:pt x="36263" y="19108"/>
                      <a:pt x="72267" y="36062"/>
                      <a:pt x="107033" y="56350"/>
                    </a:cubicBezTo>
                    <a:cubicBezTo>
                      <a:pt x="141800" y="76639"/>
                      <a:pt x="172660" y="98736"/>
                      <a:pt x="205712" y="121311"/>
                    </a:cubicBezTo>
                    <a:cubicBezTo>
                      <a:pt x="208284" y="123025"/>
                      <a:pt x="206474" y="123883"/>
                      <a:pt x="203902" y="122168"/>
                    </a:cubicBezTo>
                    <a:cubicBezTo>
                      <a:pt x="169898" y="101023"/>
                      <a:pt x="137227" y="84068"/>
                      <a:pt x="102652" y="63304"/>
                    </a:cubicBezTo>
                    <a:cubicBezTo>
                      <a:pt x="68076" y="42539"/>
                      <a:pt x="35024" y="20346"/>
                      <a:pt x="258" y="915"/>
                    </a:cubicBezTo>
                    <a:cubicBezTo>
                      <a:pt x="-314" y="629"/>
                      <a:pt x="163" y="-228"/>
                      <a:pt x="734" y="58"/>
                    </a:cubicBezTo>
                    <a:close/>
                  </a:path>
                </a:pathLst>
              </a:custGeom>
              <a:solidFill>
                <a:srgbClr val="263238"/>
              </a:solidFill>
              <a:ln w="9525" cap="flat">
                <a:noFill/>
                <a:prstDash val="solid"/>
                <a:miter/>
              </a:ln>
            </p:spPr>
            <p:txBody>
              <a:bodyPr rtlCol="0" anchor="ctr"/>
              <a:lstStyle/>
              <a:p>
                <a:endParaRPr lang="zh-CN" altLang="en-US"/>
              </a:p>
            </p:txBody>
          </p:sp>
          <p:sp>
            <p:nvSpPr>
              <p:cNvPr id="61" name="任意多边形: 形状 60"/>
              <p:cNvSpPr/>
              <p:nvPr/>
            </p:nvSpPr>
            <p:spPr>
              <a:xfrm>
                <a:off x="5824135" y="3595867"/>
                <a:ext cx="158302" cy="100476"/>
              </a:xfrm>
              <a:custGeom>
                <a:avLst/>
                <a:gdLst>
                  <a:gd name="connsiteX0" fmla="*/ 1355 w 158302"/>
                  <a:gd name="connsiteY0" fmla="*/ 106 h 100476"/>
                  <a:gd name="connsiteX1" fmla="*/ 157279 w 158302"/>
                  <a:gd name="connsiteY1" fmla="*/ 98594 h 100476"/>
                  <a:gd name="connsiteX2" fmla="*/ 154707 w 158302"/>
                  <a:gd name="connsiteY2" fmla="*/ 99547 h 100476"/>
                  <a:gd name="connsiteX3" fmla="*/ 497 w 158302"/>
                  <a:gd name="connsiteY3" fmla="*/ 2011 h 100476"/>
                  <a:gd name="connsiteX4" fmla="*/ 1355 w 158302"/>
                  <a:gd name="connsiteY4" fmla="*/ 106 h 100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02" h="100476">
                    <a:moveTo>
                      <a:pt x="1355" y="106"/>
                    </a:moveTo>
                    <a:cubicBezTo>
                      <a:pt x="57171" y="25918"/>
                      <a:pt x="108130" y="62018"/>
                      <a:pt x="157279" y="98594"/>
                    </a:cubicBezTo>
                    <a:cubicBezTo>
                      <a:pt x="159755" y="100404"/>
                      <a:pt x="157279" y="101261"/>
                      <a:pt x="154707" y="99547"/>
                    </a:cubicBezTo>
                    <a:cubicBezTo>
                      <a:pt x="103558" y="65733"/>
                      <a:pt x="63553" y="38968"/>
                      <a:pt x="497" y="2011"/>
                    </a:cubicBezTo>
                    <a:cubicBezTo>
                      <a:pt x="-550" y="1439"/>
                      <a:pt x="212" y="-466"/>
                      <a:pt x="1355" y="106"/>
                    </a:cubicBezTo>
                    <a:close/>
                  </a:path>
                </a:pathLst>
              </a:custGeom>
              <a:solidFill>
                <a:srgbClr val="263238"/>
              </a:solidFill>
              <a:ln w="9525" cap="flat">
                <a:noFill/>
                <a:prstDash val="solid"/>
                <a:miter/>
              </a:ln>
            </p:spPr>
            <p:txBody>
              <a:bodyPr rtlCol="0" anchor="ctr"/>
              <a:lstStyle/>
              <a:p>
                <a:endParaRPr lang="zh-CN" altLang="en-US"/>
              </a:p>
            </p:txBody>
          </p:sp>
          <p:sp>
            <p:nvSpPr>
              <p:cNvPr id="62" name="任意多边形: 形状 61"/>
              <p:cNvSpPr/>
              <p:nvPr/>
            </p:nvSpPr>
            <p:spPr>
              <a:xfrm>
                <a:off x="4920424" y="3558540"/>
                <a:ext cx="137541" cy="108203"/>
              </a:xfrm>
              <a:custGeom>
                <a:avLst/>
                <a:gdLst>
                  <a:gd name="connsiteX0" fmla="*/ 0 w 137541"/>
                  <a:gd name="connsiteY0" fmla="*/ 0 h 108203"/>
                  <a:gd name="connsiteX1" fmla="*/ 27051 w 137541"/>
                  <a:gd name="connsiteY1" fmla="*/ 34957 h 108203"/>
                  <a:gd name="connsiteX2" fmla="*/ 62008 w 137541"/>
                  <a:gd name="connsiteY2" fmla="*/ 60579 h 108203"/>
                  <a:gd name="connsiteX3" fmla="*/ 137541 w 137541"/>
                  <a:gd name="connsiteY3" fmla="*/ 108204 h 108203"/>
                  <a:gd name="connsiteX4" fmla="*/ 57055 w 137541"/>
                  <a:gd name="connsiteY4" fmla="*/ 68961 h 108203"/>
                  <a:gd name="connsiteX5" fmla="*/ 21908 w 137541"/>
                  <a:gd name="connsiteY5" fmla="*/ 39814 h 108203"/>
                  <a:gd name="connsiteX6" fmla="*/ 0 w 137541"/>
                  <a:gd name="connsiteY6" fmla="*/ 0 h 1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541" h="108203">
                    <a:moveTo>
                      <a:pt x="0" y="0"/>
                    </a:moveTo>
                    <a:cubicBezTo>
                      <a:pt x="7949" y="12441"/>
                      <a:pt x="17002" y="24141"/>
                      <a:pt x="27051" y="34957"/>
                    </a:cubicBezTo>
                    <a:cubicBezTo>
                      <a:pt x="37510" y="45017"/>
                      <a:pt x="49266" y="53634"/>
                      <a:pt x="62008" y="60579"/>
                    </a:cubicBezTo>
                    <a:cubicBezTo>
                      <a:pt x="87154" y="75914"/>
                      <a:pt x="112967" y="90678"/>
                      <a:pt x="137541" y="108204"/>
                    </a:cubicBezTo>
                    <a:cubicBezTo>
                      <a:pt x="109414" y="97973"/>
                      <a:pt x="82437" y="84820"/>
                      <a:pt x="57055" y="68961"/>
                    </a:cubicBezTo>
                    <a:cubicBezTo>
                      <a:pt x="43769" y="61312"/>
                      <a:pt x="31883" y="51456"/>
                      <a:pt x="21908" y="39814"/>
                    </a:cubicBezTo>
                    <a:cubicBezTo>
                      <a:pt x="12623" y="27734"/>
                      <a:pt x="5236" y="14308"/>
                      <a:pt x="0" y="0"/>
                    </a:cubicBezTo>
                    <a:close/>
                  </a:path>
                </a:pathLst>
              </a:custGeom>
              <a:solidFill>
                <a:srgbClr val="263238"/>
              </a:solidFill>
              <a:ln w="9525" cap="flat">
                <a:noFill/>
                <a:prstDash val="solid"/>
                <a:miter/>
              </a:ln>
            </p:spPr>
            <p:txBody>
              <a:bodyPr rtlCol="0" anchor="ctr"/>
              <a:lstStyle/>
              <a:p>
                <a:endParaRPr lang="zh-CN" altLang="en-US"/>
              </a:p>
            </p:txBody>
          </p:sp>
          <p:sp>
            <p:nvSpPr>
              <p:cNvPr id="63" name="任意多边形: 形状 62"/>
              <p:cNvSpPr/>
              <p:nvPr/>
            </p:nvSpPr>
            <p:spPr>
              <a:xfrm>
                <a:off x="4787611" y="2608491"/>
                <a:ext cx="289213" cy="547998"/>
              </a:xfrm>
              <a:custGeom>
                <a:avLst/>
                <a:gdLst>
                  <a:gd name="connsiteX0" fmla="*/ 3463 w 289213"/>
                  <a:gd name="connsiteY0" fmla="*/ 547999 h 547998"/>
                  <a:gd name="connsiteX1" fmla="*/ 289213 w 289213"/>
                  <a:gd name="connsiteY1" fmla="*/ 332638 h 547998"/>
                  <a:gd name="connsiteX2" fmla="*/ 166341 w 289213"/>
                  <a:gd name="connsiteY2" fmla="*/ 80988 h 547998"/>
                  <a:gd name="connsiteX3" fmla="*/ 10702 w 289213"/>
                  <a:gd name="connsiteY3" fmla="*/ 126708 h 547998"/>
                  <a:gd name="connsiteX4" fmla="*/ 3463 w 289213"/>
                  <a:gd name="connsiteY4" fmla="*/ 547999 h 54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13" h="547998">
                    <a:moveTo>
                      <a:pt x="3463" y="547999"/>
                    </a:moveTo>
                    <a:lnTo>
                      <a:pt x="289213" y="332638"/>
                    </a:lnTo>
                    <a:cubicBezTo>
                      <a:pt x="289213" y="332638"/>
                      <a:pt x="218443" y="167094"/>
                      <a:pt x="166341" y="80988"/>
                    </a:cubicBezTo>
                    <a:cubicBezTo>
                      <a:pt x="97475" y="-33312"/>
                      <a:pt x="38992" y="-34074"/>
                      <a:pt x="10702" y="126708"/>
                    </a:cubicBezTo>
                    <a:cubicBezTo>
                      <a:pt x="-7967" y="234245"/>
                      <a:pt x="3463" y="547999"/>
                      <a:pt x="3463" y="547999"/>
                    </a:cubicBezTo>
                    <a:close/>
                  </a:path>
                </a:pathLst>
              </a:custGeom>
              <a:solidFill>
                <a:srgbClr val="C53F3F"/>
              </a:solidFill>
              <a:ln w="9525" cap="flat">
                <a:noFill/>
                <a:prstDash val="solid"/>
                <a:miter/>
              </a:ln>
            </p:spPr>
            <p:txBody>
              <a:bodyPr rtlCol="0" anchor="ctr"/>
              <a:lstStyle/>
              <a:p>
                <a:endParaRPr lang="zh-CN" altLang="en-US"/>
              </a:p>
            </p:txBody>
          </p:sp>
          <p:sp>
            <p:nvSpPr>
              <p:cNvPr id="64" name="任意多边形: 形状 63"/>
              <p:cNvSpPr/>
              <p:nvPr/>
            </p:nvSpPr>
            <p:spPr>
              <a:xfrm>
                <a:off x="4787836" y="2767964"/>
                <a:ext cx="217267" cy="192595"/>
              </a:xfrm>
              <a:custGeom>
                <a:avLst/>
                <a:gdLst>
                  <a:gd name="connsiteX0" fmla="*/ 15145 w 217267"/>
                  <a:gd name="connsiteY0" fmla="*/ 183071 h 192595"/>
                  <a:gd name="connsiteX1" fmla="*/ 5620 w 217267"/>
                  <a:gd name="connsiteY1" fmla="*/ 192596 h 192595"/>
                  <a:gd name="connsiteX2" fmla="*/ 0 w 217267"/>
                  <a:gd name="connsiteY2" fmla="*/ 190691 h 192595"/>
                  <a:gd name="connsiteX3" fmla="*/ 0 w 217267"/>
                  <a:gd name="connsiteY3" fmla="*/ 174879 h 192595"/>
                  <a:gd name="connsiteX4" fmla="*/ 5525 w 217267"/>
                  <a:gd name="connsiteY4" fmla="*/ 173069 h 192595"/>
                  <a:gd name="connsiteX5" fmla="*/ 15156 w 217267"/>
                  <a:gd name="connsiteY5" fmla="*/ 182487 h 192595"/>
                  <a:gd name="connsiteX6" fmla="*/ 15145 w 217267"/>
                  <a:gd name="connsiteY6" fmla="*/ 183071 h 192595"/>
                  <a:gd name="connsiteX7" fmla="*/ 207740 w 217267"/>
                  <a:gd name="connsiteY7" fmla="*/ 173546 h 192595"/>
                  <a:gd name="connsiteX8" fmla="*/ 198215 w 217267"/>
                  <a:gd name="connsiteY8" fmla="*/ 183071 h 192595"/>
                  <a:gd name="connsiteX9" fmla="*/ 207740 w 217267"/>
                  <a:gd name="connsiteY9" fmla="*/ 192596 h 192595"/>
                  <a:gd name="connsiteX10" fmla="*/ 217265 w 217267"/>
                  <a:gd name="connsiteY10" fmla="*/ 183071 h 192595"/>
                  <a:gd name="connsiteX11" fmla="*/ 207933 w 217267"/>
                  <a:gd name="connsiteY11" fmla="*/ 173357 h 192595"/>
                  <a:gd name="connsiteX12" fmla="*/ 207740 w 217267"/>
                  <a:gd name="connsiteY12" fmla="*/ 173355 h 192595"/>
                  <a:gd name="connsiteX13" fmla="*/ 106585 w 217267"/>
                  <a:gd name="connsiteY13" fmla="*/ 191 h 192595"/>
                  <a:gd name="connsiteX14" fmla="*/ 97060 w 217267"/>
                  <a:gd name="connsiteY14" fmla="*/ 9716 h 192595"/>
                  <a:gd name="connsiteX15" fmla="*/ 106585 w 217267"/>
                  <a:gd name="connsiteY15" fmla="*/ 19241 h 192595"/>
                  <a:gd name="connsiteX16" fmla="*/ 116110 w 217267"/>
                  <a:gd name="connsiteY16" fmla="*/ 9716 h 192595"/>
                  <a:gd name="connsiteX17" fmla="*/ 106777 w 217267"/>
                  <a:gd name="connsiteY17" fmla="*/ 2 h 192595"/>
                  <a:gd name="connsiteX18" fmla="*/ 106585 w 217267"/>
                  <a:gd name="connsiteY18" fmla="*/ 0 h 19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267" h="192595">
                    <a:moveTo>
                      <a:pt x="15145" y="183071"/>
                    </a:moveTo>
                    <a:cubicBezTo>
                      <a:pt x="15145" y="188331"/>
                      <a:pt x="10880" y="192596"/>
                      <a:pt x="5620" y="192596"/>
                    </a:cubicBezTo>
                    <a:cubicBezTo>
                      <a:pt x="3591" y="192575"/>
                      <a:pt x="1623" y="191908"/>
                      <a:pt x="0" y="190691"/>
                    </a:cubicBezTo>
                    <a:cubicBezTo>
                      <a:pt x="0" y="185452"/>
                      <a:pt x="0" y="180213"/>
                      <a:pt x="0" y="174879"/>
                    </a:cubicBezTo>
                    <a:cubicBezTo>
                      <a:pt x="1608" y="173715"/>
                      <a:pt x="3539" y="173082"/>
                      <a:pt x="5525" y="173069"/>
                    </a:cubicBezTo>
                    <a:cubicBezTo>
                      <a:pt x="10785" y="173010"/>
                      <a:pt x="15097" y="177226"/>
                      <a:pt x="15156" y="182487"/>
                    </a:cubicBezTo>
                    <a:cubicBezTo>
                      <a:pt x="15158" y="182681"/>
                      <a:pt x="15155" y="182876"/>
                      <a:pt x="15145" y="183071"/>
                    </a:cubicBezTo>
                    <a:close/>
                    <a:moveTo>
                      <a:pt x="207740" y="173546"/>
                    </a:moveTo>
                    <a:cubicBezTo>
                      <a:pt x="202480" y="173546"/>
                      <a:pt x="198215" y="177810"/>
                      <a:pt x="198215" y="183071"/>
                    </a:cubicBezTo>
                    <a:cubicBezTo>
                      <a:pt x="198215" y="188331"/>
                      <a:pt x="202480" y="192596"/>
                      <a:pt x="207740" y="192596"/>
                    </a:cubicBezTo>
                    <a:cubicBezTo>
                      <a:pt x="213001" y="192596"/>
                      <a:pt x="217265" y="188331"/>
                      <a:pt x="217265" y="183071"/>
                    </a:cubicBezTo>
                    <a:cubicBezTo>
                      <a:pt x="217370" y="177811"/>
                      <a:pt x="213192" y="173462"/>
                      <a:pt x="207933" y="173357"/>
                    </a:cubicBezTo>
                    <a:cubicBezTo>
                      <a:pt x="207869" y="173356"/>
                      <a:pt x="207804" y="173355"/>
                      <a:pt x="207740" y="173355"/>
                    </a:cubicBezTo>
                    <a:close/>
                    <a:moveTo>
                      <a:pt x="106585" y="191"/>
                    </a:moveTo>
                    <a:cubicBezTo>
                      <a:pt x="101324" y="191"/>
                      <a:pt x="97060" y="4455"/>
                      <a:pt x="97060" y="9716"/>
                    </a:cubicBezTo>
                    <a:cubicBezTo>
                      <a:pt x="97060" y="14976"/>
                      <a:pt x="101324" y="19241"/>
                      <a:pt x="106585" y="19241"/>
                    </a:cubicBezTo>
                    <a:cubicBezTo>
                      <a:pt x="111845" y="19241"/>
                      <a:pt x="116110" y="14976"/>
                      <a:pt x="116110" y="9716"/>
                    </a:cubicBezTo>
                    <a:cubicBezTo>
                      <a:pt x="116215" y="4456"/>
                      <a:pt x="112037" y="107"/>
                      <a:pt x="106777" y="2"/>
                    </a:cubicBezTo>
                    <a:cubicBezTo>
                      <a:pt x="106713" y="1"/>
                      <a:pt x="106649" y="0"/>
                      <a:pt x="106585" y="0"/>
                    </a:cubicBezTo>
                    <a:close/>
                  </a:path>
                </a:pathLst>
              </a:custGeom>
              <a:solidFill>
                <a:srgbClr val="FFFFFF"/>
              </a:solidFill>
              <a:ln w="9525" cap="flat">
                <a:noFill/>
                <a:prstDash val="solid"/>
                <a:miter/>
              </a:ln>
            </p:spPr>
            <p:txBody>
              <a:bodyPr rtlCol="0" anchor="ctr"/>
              <a:lstStyle/>
              <a:p>
                <a:endParaRPr lang="zh-CN" altLang="en-US"/>
              </a:p>
            </p:txBody>
          </p:sp>
          <p:sp>
            <p:nvSpPr>
              <p:cNvPr id="65" name="任意多边形: 形状 64"/>
              <p:cNvSpPr/>
              <p:nvPr/>
            </p:nvSpPr>
            <p:spPr>
              <a:xfrm>
                <a:off x="5023280" y="2819268"/>
                <a:ext cx="60402" cy="149345"/>
              </a:xfrm>
              <a:custGeom>
                <a:avLst/>
                <a:gdLst>
                  <a:gd name="connsiteX0" fmla="*/ 18969 w 60402"/>
                  <a:gd name="connsiteY0" fmla="*/ 148245 h 149345"/>
                  <a:gd name="connsiteX1" fmla="*/ 52878 w 60402"/>
                  <a:gd name="connsiteY1" fmla="*/ 121194 h 149345"/>
                  <a:gd name="connsiteX2" fmla="*/ 26399 w 60402"/>
                  <a:gd name="connsiteY2" fmla="*/ 63377 h 149345"/>
                  <a:gd name="connsiteX3" fmla="*/ 13921 w 60402"/>
                  <a:gd name="connsiteY3" fmla="*/ 34136 h 149345"/>
                  <a:gd name="connsiteX4" fmla="*/ 110 w 60402"/>
                  <a:gd name="connsiteY4" fmla="*/ 1751 h 149345"/>
                  <a:gd name="connsiteX5" fmla="*/ 2110 w 60402"/>
                  <a:gd name="connsiteY5" fmla="*/ 703 h 149345"/>
                  <a:gd name="connsiteX6" fmla="*/ 18017 w 60402"/>
                  <a:gd name="connsiteY6" fmla="*/ 32135 h 149345"/>
                  <a:gd name="connsiteX7" fmla="*/ 31828 w 60402"/>
                  <a:gd name="connsiteY7" fmla="*/ 60234 h 149345"/>
                  <a:gd name="connsiteX8" fmla="*/ 60403 w 60402"/>
                  <a:gd name="connsiteY8" fmla="*/ 121575 h 149345"/>
                  <a:gd name="connsiteX9" fmla="*/ 19922 w 60402"/>
                  <a:gd name="connsiteY9" fmla="*/ 149293 h 149345"/>
                  <a:gd name="connsiteX10" fmla="*/ 18969 w 60402"/>
                  <a:gd name="connsiteY10" fmla="*/ 148245 h 1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02" h="149345">
                    <a:moveTo>
                      <a:pt x="18969" y="148245"/>
                    </a:moveTo>
                    <a:cubicBezTo>
                      <a:pt x="21636" y="145292"/>
                      <a:pt x="50307" y="122242"/>
                      <a:pt x="52878" y="121194"/>
                    </a:cubicBezTo>
                    <a:cubicBezTo>
                      <a:pt x="44020" y="102144"/>
                      <a:pt x="34971" y="83094"/>
                      <a:pt x="26399" y="63377"/>
                    </a:cubicBezTo>
                    <a:cubicBezTo>
                      <a:pt x="22112" y="53852"/>
                      <a:pt x="17921" y="44327"/>
                      <a:pt x="13921" y="34136"/>
                    </a:cubicBezTo>
                    <a:cubicBezTo>
                      <a:pt x="9920" y="23944"/>
                      <a:pt x="4396" y="11276"/>
                      <a:pt x="110" y="1751"/>
                    </a:cubicBezTo>
                    <a:cubicBezTo>
                      <a:pt x="-462" y="226"/>
                      <a:pt x="1348" y="-726"/>
                      <a:pt x="2110" y="703"/>
                    </a:cubicBezTo>
                    <a:cubicBezTo>
                      <a:pt x="8396" y="12704"/>
                      <a:pt x="12683" y="21753"/>
                      <a:pt x="18017" y="32135"/>
                    </a:cubicBezTo>
                    <a:cubicBezTo>
                      <a:pt x="23351" y="42518"/>
                      <a:pt x="27542" y="51185"/>
                      <a:pt x="31828" y="60234"/>
                    </a:cubicBezTo>
                    <a:cubicBezTo>
                      <a:pt x="41353" y="80237"/>
                      <a:pt x="51926" y="101192"/>
                      <a:pt x="60403" y="121575"/>
                    </a:cubicBezTo>
                    <a:cubicBezTo>
                      <a:pt x="47542" y="131706"/>
                      <a:pt x="34018" y="140966"/>
                      <a:pt x="19922" y="149293"/>
                    </a:cubicBezTo>
                    <a:cubicBezTo>
                      <a:pt x="19065" y="149579"/>
                      <a:pt x="18588" y="148626"/>
                      <a:pt x="18969" y="148245"/>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4799130" y="2917099"/>
                <a:ext cx="250318" cy="192671"/>
              </a:xfrm>
              <a:custGeom>
                <a:avLst/>
                <a:gdLst>
                  <a:gd name="connsiteX0" fmla="*/ 422 w 250318"/>
                  <a:gd name="connsiteY0" fmla="*/ 190431 h 192671"/>
                  <a:gd name="connsiteX1" fmla="*/ 121199 w 250318"/>
                  <a:gd name="connsiteY1" fmla="*/ 90800 h 192671"/>
                  <a:gd name="connsiteX2" fmla="*/ 183873 w 250318"/>
                  <a:gd name="connsiteY2" fmla="*/ 44032 h 192671"/>
                  <a:gd name="connsiteX3" fmla="*/ 248548 w 250318"/>
                  <a:gd name="connsiteY3" fmla="*/ 217 h 192671"/>
                  <a:gd name="connsiteX4" fmla="*/ 249881 w 250318"/>
                  <a:gd name="connsiteY4" fmla="*/ 2027 h 192671"/>
                  <a:gd name="connsiteX5" fmla="*/ 187493 w 250318"/>
                  <a:gd name="connsiteY5" fmla="*/ 49652 h 192671"/>
                  <a:gd name="connsiteX6" fmla="*/ 125104 w 250318"/>
                  <a:gd name="connsiteY6" fmla="*/ 97277 h 192671"/>
                  <a:gd name="connsiteX7" fmla="*/ 1279 w 250318"/>
                  <a:gd name="connsiteY7" fmla="*/ 192527 h 192671"/>
                  <a:gd name="connsiteX8" fmla="*/ 422 w 250318"/>
                  <a:gd name="connsiteY8" fmla="*/ 190431 h 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318" h="192671">
                    <a:moveTo>
                      <a:pt x="422" y="190431"/>
                    </a:moveTo>
                    <a:cubicBezTo>
                      <a:pt x="39855" y="156237"/>
                      <a:pt x="79765" y="122614"/>
                      <a:pt x="121199" y="90800"/>
                    </a:cubicBezTo>
                    <a:cubicBezTo>
                      <a:pt x="141900" y="74925"/>
                      <a:pt x="162791" y="59336"/>
                      <a:pt x="183873" y="44032"/>
                    </a:cubicBezTo>
                    <a:cubicBezTo>
                      <a:pt x="205019" y="28792"/>
                      <a:pt x="227783" y="15457"/>
                      <a:pt x="248548" y="217"/>
                    </a:cubicBezTo>
                    <a:cubicBezTo>
                      <a:pt x="249691" y="-640"/>
                      <a:pt x="251024" y="1265"/>
                      <a:pt x="249881" y="2027"/>
                    </a:cubicBezTo>
                    <a:cubicBezTo>
                      <a:pt x="228260" y="16410"/>
                      <a:pt x="208352" y="33840"/>
                      <a:pt x="187493" y="49652"/>
                    </a:cubicBezTo>
                    <a:cubicBezTo>
                      <a:pt x="166633" y="65464"/>
                      <a:pt x="145868" y="80894"/>
                      <a:pt x="125104" y="97277"/>
                    </a:cubicBezTo>
                    <a:cubicBezTo>
                      <a:pt x="83765" y="128805"/>
                      <a:pt x="42236" y="160428"/>
                      <a:pt x="1279" y="192527"/>
                    </a:cubicBezTo>
                    <a:cubicBezTo>
                      <a:pt x="517" y="193194"/>
                      <a:pt x="-626" y="191384"/>
                      <a:pt x="422" y="190431"/>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4783804" y="2917602"/>
                <a:ext cx="41941" cy="244125"/>
              </a:xfrm>
              <a:custGeom>
                <a:avLst/>
                <a:gdLst>
                  <a:gd name="connsiteX0" fmla="*/ 41941 w 41941"/>
                  <a:gd name="connsiteY0" fmla="*/ 212693 h 244125"/>
                  <a:gd name="connsiteX1" fmla="*/ 25463 w 41941"/>
                  <a:gd name="connsiteY1" fmla="*/ 226981 h 244125"/>
                  <a:gd name="connsiteX2" fmla="*/ 8699 w 41941"/>
                  <a:gd name="connsiteY2" fmla="*/ 241078 h 244125"/>
                  <a:gd name="connsiteX3" fmla="*/ 4794 w 41941"/>
                  <a:gd name="connsiteY3" fmla="*/ 244126 h 244125"/>
                  <a:gd name="connsiteX4" fmla="*/ 4794 w 41941"/>
                  <a:gd name="connsiteY4" fmla="*/ 238982 h 244125"/>
                  <a:gd name="connsiteX5" fmla="*/ 1365 w 41941"/>
                  <a:gd name="connsiteY5" fmla="*/ 179356 h 244125"/>
                  <a:gd name="connsiteX6" fmla="*/ 31 w 41941"/>
                  <a:gd name="connsiteY6" fmla="*/ 119539 h 244125"/>
                  <a:gd name="connsiteX7" fmla="*/ 698 w 41941"/>
                  <a:gd name="connsiteY7" fmla="*/ 59722 h 244125"/>
                  <a:gd name="connsiteX8" fmla="*/ 3937 w 41941"/>
                  <a:gd name="connsiteY8" fmla="*/ 0 h 244125"/>
                  <a:gd name="connsiteX9" fmla="*/ 7270 w 41941"/>
                  <a:gd name="connsiteY9" fmla="*/ 59722 h 244125"/>
                  <a:gd name="connsiteX10" fmla="*/ 9271 w 41941"/>
                  <a:gd name="connsiteY10" fmla="*/ 119444 h 244125"/>
                  <a:gd name="connsiteX11" fmla="*/ 10223 w 41941"/>
                  <a:gd name="connsiteY11" fmla="*/ 179070 h 244125"/>
                  <a:gd name="connsiteX12" fmla="*/ 10223 w 41941"/>
                  <a:gd name="connsiteY12" fmla="*/ 238792 h 244125"/>
                  <a:gd name="connsiteX13" fmla="*/ 6032 w 41941"/>
                  <a:gd name="connsiteY13" fmla="*/ 236792 h 244125"/>
                  <a:gd name="connsiteX14" fmla="*/ 24130 w 41941"/>
                  <a:gd name="connsiteY14" fmla="*/ 224600 h 244125"/>
                  <a:gd name="connsiteX15" fmla="*/ 41941 w 41941"/>
                  <a:gd name="connsiteY15" fmla="*/ 212693 h 24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941" h="244125">
                    <a:moveTo>
                      <a:pt x="41941" y="212693"/>
                    </a:moveTo>
                    <a:cubicBezTo>
                      <a:pt x="36512" y="217551"/>
                      <a:pt x="30988" y="222218"/>
                      <a:pt x="25463" y="226981"/>
                    </a:cubicBezTo>
                    <a:cubicBezTo>
                      <a:pt x="19939" y="231743"/>
                      <a:pt x="14414" y="236506"/>
                      <a:pt x="8699" y="241078"/>
                    </a:cubicBezTo>
                    <a:lnTo>
                      <a:pt x="4794" y="244126"/>
                    </a:lnTo>
                    <a:lnTo>
                      <a:pt x="4794" y="238982"/>
                    </a:lnTo>
                    <a:cubicBezTo>
                      <a:pt x="3460" y="219075"/>
                      <a:pt x="2032" y="199263"/>
                      <a:pt x="1365" y="179356"/>
                    </a:cubicBezTo>
                    <a:cubicBezTo>
                      <a:pt x="698" y="159449"/>
                      <a:pt x="127" y="139446"/>
                      <a:pt x="31" y="119539"/>
                    </a:cubicBezTo>
                    <a:cubicBezTo>
                      <a:pt x="-64" y="99632"/>
                      <a:pt x="31" y="79724"/>
                      <a:pt x="698" y="59722"/>
                    </a:cubicBezTo>
                    <a:cubicBezTo>
                      <a:pt x="1365" y="39719"/>
                      <a:pt x="2222" y="19907"/>
                      <a:pt x="3937" y="0"/>
                    </a:cubicBezTo>
                    <a:cubicBezTo>
                      <a:pt x="5461" y="19907"/>
                      <a:pt x="6413" y="39815"/>
                      <a:pt x="7270" y="59722"/>
                    </a:cubicBezTo>
                    <a:cubicBezTo>
                      <a:pt x="8127" y="79629"/>
                      <a:pt x="8794" y="99536"/>
                      <a:pt x="9271" y="119444"/>
                    </a:cubicBezTo>
                    <a:lnTo>
                      <a:pt x="10223" y="179070"/>
                    </a:lnTo>
                    <a:cubicBezTo>
                      <a:pt x="10223" y="198977"/>
                      <a:pt x="10223" y="218884"/>
                      <a:pt x="10223" y="238792"/>
                    </a:cubicBezTo>
                    <a:lnTo>
                      <a:pt x="6032" y="236792"/>
                    </a:lnTo>
                    <a:cubicBezTo>
                      <a:pt x="11938" y="232600"/>
                      <a:pt x="18034" y="228600"/>
                      <a:pt x="24130" y="224600"/>
                    </a:cubicBezTo>
                    <a:cubicBezTo>
                      <a:pt x="30226" y="220599"/>
                      <a:pt x="35845" y="216599"/>
                      <a:pt x="41941" y="212693"/>
                    </a:cubicBezTo>
                    <a:close/>
                  </a:path>
                </a:pathLst>
              </a:custGeom>
              <a:solidFill>
                <a:srgbClr val="263238"/>
              </a:solidFill>
              <a:ln w="9525" cap="flat">
                <a:noFill/>
                <a:prstDash val="solid"/>
                <a:miter/>
              </a:ln>
            </p:spPr>
            <p:txBody>
              <a:bodyPr rtlCol="0" anchor="ctr"/>
              <a:lstStyle/>
              <a:p>
                <a:endParaRPr lang="zh-CN" altLang="en-US"/>
              </a:p>
            </p:txBody>
          </p:sp>
          <p:sp>
            <p:nvSpPr>
              <p:cNvPr id="68" name="任意多边形: 形状 67"/>
              <p:cNvSpPr/>
              <p:nvPr/>
            </p:nvSpPr>
            <p:spPr>
              <a:xfrm>
                <a:off x="4770691" y="2963608"/>
                <a:ext cx="17145" cy="59054"/>
              </a:xfrm>
              <a:custGeom>
                <a:avLst/>
                <a:gdLst>
                  <a:gd name="connsiteX0" fmla="*/ 0 w 17145"/>
                  <a:gd name="connsiteY0" fmla="*/ 0 h 59054"/>
                  <a:gd name="connsiteX1" fmla="*/ 12002 w 17145"/>
                  <a:gd name="connsiteY1" fmla="*/ 28575 h 59054"/>
                  <a:gd name="connsiteX2" fmla="*/ 17145 w 17145"/>
                  <a:gd name="connsiteY2" fmla="*/ 59055 h 59054"/>
                  <a:gd name="connsiteX3" fmla="*/ 0 w 17145"/>
                  <a:gd name="connsiteY3" fmla="*/ 191 h 59054"/>
                </a:gdLst>
                <a:ahLst/>
                <a:cxnLst>
                  <a:cxn ang="0">
                    <a:pos x="connsiteX0" y="connsiteY0"/>
                  </a:cxn>
                  <a:cxn ang="0">
                    <a:pos x="connsiteX1" y="connsiteY1"/>
                  </a:cxn>
                  <a:cxn ang="0">
                    <a:pos x="connsiteX2" y="connsiteY2"/>
                  </a:cxn>
                  <a:cxn ang="0">
                    <a:pos x="connsiteX3" y="connsiteY3"/>
                  </a:cxn>
                </a:cxnLst>
                <a:rect l="l" t="t" r="r" b="b"/>
                <a:pathLst>
                  <a:path w="17145" h="59054">
                    <a:moveTo>
                      <a:pt x="0" y="0"/>
                    </a:moveTo>
                    <a:cubicBezTo>
                      <a:pt x="5192" y="8979"/>
                      <a:pt x="9225" y="18581"/>
                      <a:pt x="12002" y="28575"/>
                    </a:cubicBezTo>
                    <a:cubicBezTo>
                      <a:pt x="15037" y="38467"/>
                      <a:pt x="16767" y="48714"/>
                      <a:pt x="17145" y="59055"/>
                    </a:cubicBezTo>
                    <a:cubicBezTo>
                      <a:pt x="6919" y="41038"/>
                      <a:pt x="1048" y="20880"/>
                      <a:pt x="0" y="191"/>
                    </a:cubicBezTo>
                    <a:close/>
                  </a:path>
                </a:pathLst>
              </a:custGeom>
              <a:solidFill>
                <a:srgbClr val="263238"/>
              </a:solidFill>
              <a:ln w="9525" cap="flat">
                <a:noFill/>
                <a:prstDash val="solid"/>
                <a:miter/>
              </a:ln>
            </p:spPr>
            <p:txBody>
              <a:bodyPr rtlCol="0" anchor="ctr"/>
              <a:lstStyle/>
              <a:p>
                <a:endParaRPr lang="zh-CN" altLang="en-US"/>
              </a:p>
            </p:txBody>
          </p:sp>
          <p:sp>
            <p:nvSpPr>
              <p:cNvPr id="69" name="任意多边形: 形状 68"/>
              <p:cNvSpPr/>
              <p:nvPr/>
            </p:nvSpPr>
            <p:spPr>
              <a:xfrm>
                <a:off x="5041487" y="2828924"/>
                <a:ext cx="9394" cy="42005"/>
              </a:xfrm>
              <a:custGeom>
                <a:avLst/>
                <a:gdLst>
                  <a:gd name="connsiteX0" fmla="*/ 0 w 9394"/>
                  <a:gd name="connsiteY0" fmla="*/ 0 h 42005"/>
                  <a:gd name="connsiteX1" fmla="*/ 7429 w 9394"/>
                  <a:gd name="connsiteY1" fmla="*/ 20384 h 42005"/>
                  <a:gd name="connsiteX2" fmla="*/ 9144 w 9394"/>
                  <a:gd name="connsiteY2" fmla="*/ 31052 h 42005"/>
                  <a:gd name="connsiteX3" fmla="*/ 9144 w 9394"/>
                  <a:gd name="connsiteY3" fmla="*/ 42005 h 42005"/>
                  <a:gd name="connsiteX4" fmla="*/ 2667 w 9394"/>
                  <a:gd name="connsiteY4" fmla="*/ 21431 h 42005"/>
                  <a:gd name="connsiteX5" fmla="*/ 0 w 9394"/>
                  <a:gd name="connsiteY5" fmla="*/ 0 h 42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94" h="42005">
                    <a:moveTo>
                      <a:pt x="0" y="0"/>
                    </a:moveTo>
                    <a:cubicBezTo>
                      <a:pt x="3398" y="6422"/>
                      <a:pt x="5898" y="13281"/>
                      <a:pt x="7429" y="20384"/>
                    </a:cubicBezTo>
                    <a:cubicBezTo>
                      <a:pt x="8240" y="23897"/>
                      <a:pt x="8813" y="27461"/>
                      <a:pt x="9144" y="31052"/>
                    </a:cubicBezTo>
                    <a:cubicBezTo>
                      <a:pt x="9478" y="34695"/>
                      <a:pt x="9478" y="38362"/>
                      <a:pt x="9144" y="42005"/>
                    </a:cubicBezTo>
                    <a:cubicBezTo>
                      <a:pt x="6369" y="35357"/>
                      <a:pt x="4201" y="28471"/>
                      <a:pt x="2667" y="21431"/>
                    </a:cubicBezTo>
                    <a:cubicBezTo>
                      <a:pt x="1014" y="14403"/>
                      <a:pt x="119" y="7219"/>
                      <a:pt x="0" y="0"/>
                    </a:cubicBezTo>
                    <a:close/>
                  </a:path>
                </a:pathLst>
              </a:custGeom>
              <a:solidFill>
                <a:srgbClr val="263238"/>
              </a:solidFill>
              <a:ln w="9525" cap="flat">
                <a:noFill/>
                <a:prstDash val="solid"/>
                <a:miter/>
              </a:ln>
            </p:spPr>
            <p:txBody>
              <a:bodyPr rtlCol="0" anchor="ctr"/>
              <a:lstStyle/>
              <a:p>
                <a:endParaRPr lang="zh-CN" altLang="en-US"/>
              </a:p>
            </p:txBody>
          </p:sp>
          <p:sp>
            <p:nvSpPr>
              <p:cNvPr id="70" name="任意多边形: 形状 69"/>
              <p:cNvSpPr/>
              <p:nvPr/>
            </p:nvSpPr>
            <p:spPr>
              <a:xfrm>
                <a:off x="5921950" y="2590699"/>
                <a:ext cx="644146" cy="532480"/>
              </a:xfrm>
              <a:custGeom>
                <a:avLst/>
                <a:gdLst>
                  <a:gd name="connsiteX0" fmla="*/ 5457 w 644146"/>
                  <a:gd name="connsiteY0" fmla="*/ 48869 h 532480"/>
                  <a:gd name="connsiteX1" fmla="*/ 248821 w 644146"/>
                  <a:gd name="connsiteY1" fmla="*/ 1910 h 532480"/>
                  <a:gd name="connsiteX2" fmla="*/ 302923 w 644146"/>
                  <a:gd name="connsiteY2" fmla="*/ 59537 h 532480"/>
                  <a:gd name="connsiteX3" fmla="*/ 398173 w 644146"/>
                  <a:gd name="connsiteY3" fmla="*/ 34486 h 532480"/>
                  <a:gd name="connsiteX4" fmla="*/ 429796 w 644146"/>
                  <a:gd name="connsiteY4" fmla="*/ 93922 h 532480"/>
                  <a:gd name="connsiteX5" fmla="*/ 510853 w 644146"/>
                  <a:gd name="connsiteY5" fmla="*/ 79825 h 532480"/>
                  <a:gd name="connsiteX6" fmla="*/ 545524 w 644146"/>
                  <a:gd name="connsiteY6" fmla="*/ 142976 h 532480"/>
                  <a:gd name="connsiteX7" fmla="*/ 626963 w 644146"/>
                  <a:gd name="connsiteY7" fmla="*/ 154691 h 532480"/>
                  <a:gd name="connsiteX8" fmla="*/ 451894 w 644146"/>
                  <a:gd name="connsiteY8" fmla="*/ 524261 h 532480"/>
                  <a:gd name="connsiteX9" fmla="*/ 421795 w 644146"/>
                  <a:gd name="connsiteY9" fmla="*/ 454824 h 532480"/>
                  <a:gd name="connsiteX10" fmla="*/ 289683 w 644146"/>
                  <a:gd name="connsiteY10" fmla="*/ 529595 h 532480"/>
                  <a:gd name="connsiteX11" fmla="*/ 270633 w 644146"/>
                  <a:gd name="connsiteY11" fmla="*/ 416534 h 532480"/>
                  <a:gd name="connsiteX12" fmla="*/ 139664 w 644146"/>
                  <a:gd name="connsiteY12" fmla="*/ 480256 h 532480"/>
                  <a:gd name="connsiteX13" fmla="*/ 133759 w 644146"/>
                  <a:gd name="connsiteY13" fmla="*/ 365956 h 532480"/>
                  <a:gd name="connsiteX14" fmla="*/ 20125 w 644146"/>
                  <a:gd name="connsiteY14" fmla="*/ 385577 h 532480"/>
                  <a:gd name="connsiteX15" fmla="*/ 101755 w 644146"/>
                  <a:gd name="connsiteY15" fmla="*/ 166502 h 532480"/>
                  <a:gd name="connsiteX16" fmla="*/ 3838 w 644146"/>
                  <a:gd name="connsiteY16" fmla="*/ 90969 h 5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146" h="532480">
                    <a:moveTo>
                      <a:pt x="5457" y="48869"/>
                    </a:moveTo>
                    <a:cubicBezTo>
                      <a:pt x="82609" y="40296"/>
                      <a:pt x="192433" y="-10377"/>
                      <a:pt x="248821" y="1910"/>
                    </a:cubicBezTo>
                    <a:cubicBezTo>
                      <a:pt x="277524" y="7207"/>
                      <a:pt x="299446" y="30557"/>
                      <a:pt x="302923" y="59537"/>
                    </a:cubicBezTo>
                    <a:cubicBezTo>
                      <a:pt x="302923" y="59537"/>
                      <a:pt x="348548" y="14864"/>
                      <a:pt x="398173" y="34486"/>
                    </a:cubicBezTo>
                    <a:cubicBezTo>
                      <a:pt x="423605" y="44011"/>
                      <a:pt x="429796" y="93922"/>
                      <a:pt x="429796" y="93922"/>
                    </a:cubicBezTo>
                    <a:cubicBezTo>
                      <a:pt x="429796" y="93922"/>
                      <a:pt x="467896" y="59727"/>
                      <a:pt x="510853" y="79825"/>
                    </a:cubicBezTo>
                    <a:cubicBezTo>
                      <a:pt x="544667" y="95827"/>
                      <a:pt x="545524" y="142976"/>
                      <a:pt x="545524" y="142976"/>
                    </a:cubicBezTo>
                    <a:cubicBezTo>
                      <a:pt x="545524" y="142976"/>
                      <a:pt x="597436" y="127259"/>
                      <a:pt x="626963" y="154691"/>
                    </a:cubicBezTo>
                    <a:cubicBezTo>
                      <a:pt x="686875" y="210413"/>
                      <a:pt x="580862" y="516070"/>
                      <a:pt x="451894" y="524261"/>
                    </a:cubicBezTo>
                    <a:cubicBezTo>
                      <a:pt x="391791" y="528071"/>
                      <a:pt x="421795" y="454824"/>
                      <a:pt x="421795" y="454824"/>
                    </a:cubicBezTo>
                    <a:cubicBezTo>
                      <a:pt x="421795" y="454824"/>
                      <a:pt x="353215" y="550074"/>
                      <a:pt x="289683" y="529595"/>
                    </a:cubicBezTo>
                    <a:cubicBezTo>
                      <a:pt x="226151" y="509117"/>
                      <a:pt x="270633" y="416534"/>
                      <a:pt x="270633" y="416534"/>
                    </a:cubicBezTo>
                    <a:cubicBezTo>
                      <a:pt x="270633" y="416534"/>
                      <a:pt x="203482" y="507878"/>
                      <a:pt x="139664" y="480256"/>
                    </a:cubicBezTo>
                    <a:cubicBezTo>
                      <a:pt x="72989" y="451681"/>
                      <a:pt x="133759" y="365956"/>
                      <a:pt x="133759" y="365956"/>
                    </a:cubicBezTo>
                    <a:cubicBezTo>
                      <a:pt x="133759" y="365956"/>
                      <a:pt x="64131" y="417962"/>
                      <a:pt x="20125" y="385577"/>
                    </a:cubicBezTo>
                    <a:cubicBezTo>
                      <a:pt x="-52550" y="332237"/>
                      <a:pt x="94420" y="238988"/>
                      <a:pt x="101755" y="166502"/>
                    </a:cubicBezTo>
                    <a:lnTo>
                      <a:pt x="3838" y="90969"/>
                    </a:lnTo>
                    <a:close/>
                  </a:path>
                </a:pathLst>
              </a:custGeom>
              <a:solidFill>
                <a:srgbClr val="D3766A"/>
              </a:solidFill>
              <a:ln w="9525" cap="flat">
                <a:noFill/>
                <a:prstDash val="solid"/>
                <a:miter/>
              </a:ln>
            </p:spPr>
            <p:txBody>
              <a:bodyPr rtlCol="0" anchor="ctr"/>
              <a:lstStyle/>
              <a:p>
                <a:endParaRPr lang="zh-CN" altLang="en-US"/>
              </a:p>
            </p:txBody>
          </p:sp>
          <p:sp>
            <p:nvSpPr>
              <p:cNvPr id="71" name="任意多边形: 形状 70"/>
              <p:cNvSpPr/>
              <p:nvPr/>
            </p:nvSpPr>
            <p:spPr>
              <a:xfrm>
                <a:off x="5798188" y="2495024"/>
                <a:ext cx="246757" cy="222362"/>
              </a:xfrm>
              <a:custGeom>
                <a:avLst/>
                <a:gdLst>
                  <a:gd name="connsiteX0" fmla="*/ 246758 w 246757"/>
                  <a:gd name="connsiteY0" fmla="*/ 116635 h 222362"/>
                  <a:gd name="connsiteX1" fmla="*/ 49495 w 246757"/>
                  <a:gd name="connsiteY1" fmla="*/ 716 h 222362"/>
                  <a:gd name="connsiteX2" fmla="*/ 127886 w 246757"/>
                  <a:gd name="connsiteY2" fmla="*/ 186834 h 222362"/>
                  <a:gd name="connsiteX3" fmla="*/ 231137 w 246757"/>
                  <a:gd name="connsiteY3" fmla="*/ 222363 h 222362"/>
                </a:gdLst>
                <a:ahLst/>
                <a:cxnLst>
                  <a:cxn ang="0">
                    <a:pos x="connsiteX0" y="connsiteY0"/>
                  </a:cxn>
                  <a:cxn ang="0">
                    <a:pos x="connsiteX1" y="connsiteY1"/>
                  </a:cxn>
                  <a:cxn ang="0">
                    <a:pos x="connsiteX2" y="connsiteY2"/>
                  </a:cxn>
                  <a:cxn ang="0">
                    <a:pos x="connsiteX3" y="connsiteY3"/>
                  </a:cxn>
                </a:cxnLst>
                <a:rect l="l" t="t" r="r" b="b"/>
                <a:pathLst>
                  <a:path w="246757" h="222362">
                    <a:moveTo>
                      <a:pt x="246758" y="116635"/>
                    </a:moveTo>
                    <a:cubicBezTo>
                      <a:pt x="172939" y="118254"/>
                      <a:pt x="120266" y="9288"/>
                      <a:pt x="49495" y="716"/>
                    </a:cubicBezTo>
                    <a:cubicBezTo>
                      <a:pt x="-46327" y="-10809"/>
                      <a:pt x="6251" y="119683"/>
                      <a:pt x="127886" y="186834"/>
                    </a:cubicBezTo>
                    <a:lnTo>
                      <a:pt x="231137" y="222363"/>
                    </a:lnTo>
                    <a:close/>
                  </a:path>
                </a:pathLst>
              </a:custGeom>
              <a:solidFill>
                <a:srgbClr val="D3766A"/>
              </a:solidFill>
              <a:ln w="9525" cap="flat">
                <a:noFill/>
                <a:prstDash val="solid"/>
                <a:miter/>
              </a:ln>
            </p:spPr>
            <p:txBody>
              <a:bodyPr rtlCol="0" anchor="ctr"/>
              <a:lstStyle/>
              <a:p>
                <a:endParaRPr lang="zh-CN" altLang="en-US"/>
              </a:p>
            </p:txBody>
          </p:sp>
          <p:sp>
            <p:nvSpPr>
              <p:cNvPr id="72" name="任意多边形: 形状 71"/>
              <p:cNvSpPr/>
              <p:nvPr/>
            </p:nvSpPr>
            <p:spPr>
              <a:xfrm>
                <a:off x="6336510" y="2739965"/>
                <a:ext cx="134155" cy="310591"/>
              </a:xfrm>
              <a:custGeom>
                <a:avLst/>
                <a:gdLst>
                  <a:gd name="connsiteX0" fmla="*/ 132488 w 134155"/>
                  <a:gd name="connsiteY0" fmla="*/ 1139 h 310591"/>
                  <a:gd name="connsiteX1" fmla="*/ 133016 w 134155"/>
                  <a:gd name="connsiteY1" fmla="*/ 48 h 310591"/>
                  <a:gd name="connsiteX2" fmla="*/ 134108 w 134155"/>
                  <a:gd name="connsiteY2" fmla="*/ 576 h 310591"/>
                  <a:gd name="connsiteX3" fmla="*/ 134108 w 134155"/>
                  <a:gd name="connsiteY3" fmla="*/ 1139 h 310591"/>
                  <a:gd name="connsiteX4" fmla="*/ 6187 w 134155"/>
                  <a:gd name="connsiteY4" fmla="*/ 309463 h 310591"/>
                  <a:gd name="connsiteX5" fmla="*/ 471 w 134155"/>
                  <a:gd name="connsiteY5" fmla="*/ 306034 h 310591"/>
                  <a:gd name="connsiteX6" fmla="*/ 132488 w 134155"/>
                  <a:gd name="connsiteY6" fmla="*/ 1139 h 31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55" h="310591">
                    <a:moveTo>
                      <a:pt x="132488" y="1139"/>
                    </a:moveTo>
                    <a:cubicBezTo>
                      <a:pt x="132333" y="692"/>
                      <a:pt x="132569" y="204"/>
                      <a:pt x="133016" y="48"/>
                    </a:cubicBezTo>
                    <a:cubicBezTo>
                      <a:pt x="133463" y="-108"/>
                      <a:pt x="133952" y="129"/>
                      <a:pt x="134108" y="576"/>
                    </a:cubicBezTo>
                    <a:cubicBezTo>
                      <a:pt x="134171" y="758"/>
                      <a:pt x="134171" y="957"/>
                      <a:pt x="134108" y="1139"/>
                    </a:cubicBezTo>
                    <a:cubicBezTo>
                      <a:pt x="123820" y="110105"/>
                      <a:pt x="78958" y="226787"/>
                      <a:pt x="6187" y="309463"/>
                    </a:cubicBezTo>
                    <a:cubicBezTo>
                      <a:pt x="3805" y="312226"/>
                      <a:pt x="-1624" y="309463"/>
                      <a:pt x="471" y="306034"/>
                    </a:cubicBezTo>
                    <a:cubicBezTo>
                      <a:pt x="59146" y="206689"/>
                      <a:pt x="103342" y="113629"/>
                      <a:pt x="132488" y="1139"/>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6187534" y="2682665"/>
                <a:ext cx="167357" cy="330929"/>
              </a:xfrm>
              <a:custGeom>
                <a:avLst/>
                <a:gdLst>
                  <a:gd name="connsiteX0" fmla="*/ 165069 w 167357"/>
                  <a:gd name="connsiteY0" fmla="*/ 718 h 330929"/>
                  <a:gd name="connsiteX1" fmla="*/ 167355 w 167357"/>
                  <a:gd name="connsiteY1" fmla="*/ 1289 h 330929"/>
                  <a:gd name="connsiteX2" fmla="*/ 6859 w 167357"/>
                  <a:gd name="connsiteY2" fmla="*/ 329045 h 330929"/>
                  <a:gd name="connsiteX3" fmla="*/ 1239 w 167357"/>
                  <a:gd name="connsiteY3" fmla="*/ 327711 h 330929"/>
                  <a:gd name="connsiteX4" fmla="*/ 165069 w 167357"/>
                  <a:gd name="connsiteY4" fmla="*/ 718 h 330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57" h="330929">
                    <a:moveTo>
                      <a:pt x="165069" y="718"/>
                    </a:moveTo>
                    <a:cubicBezTo>
                      <a:pt x="165069" y="-520"/>
                      <a:pt x="167450" y="-44"/>
                      <a:pt x="167355" y="1289"/>
                    </a:cubicBezTo>
                    <a:cubicBezTo>
                      <a:pt x="156020" y="113589"/>
                      <a:pt x="102014" y="243605"/>
                      <a:pt x="6859" y="329045"/>
                    </a:cubicBezTo>
                    <a:cubicBezTo>
                      <a:pt x="3620" y="331997"/>
                      <a:pt x="-2666" y="331426"/>
                      <a:pt x="1239" y="327711"/>
                    </a:cubicBezTo>
                    <a:cubicBezTo>
                      <a:pt x="60199" y="266084"/>
                      <a:pt x="139352" y="102064"/>
                      <a:pt x="165069" y="718"/>
                    </a:cubicBezTo>
                    <a:close/>
                  </a:path>
                </a:pathLst>
              </a:custGeom>
              <a:solidFill>
                <a:srgbClr val="263238"/>
              </a:solidFill>
              <a:ln w="9525" cap="flat">
                <a:noFill/>
                <a:prstDash val="solid"/>
                <a:miter/>
              </a:ln>
            </p:spPr>
            <p:txBody>
              <a:bodyPr rtlCol="0" anchor="ctr"/>
              <a:lstStyle/>
              <a:p>
                <a:endParaRPr lang="zh-CN" altLang="en-US"/>
              </a:p>
            </p:txBody>
          </p:sp>
          <p:sp>
            <p:nvSpPr>
              <p:cNvPr id="74" name="任意多边形: 形状 73"/>
              <p:cNvSpPr/>
              <p:nvPr/>
            </p:nvSpPr>
            <p:spPr>
              <a:xfrm>
                <a:off x="6046543" y="2654092"/>
                <a:ext cx="180615" cy="310385"/>
              </a:xfrm>
              <a:custGeom>
                <a:avLst/>
                <a:gdLst>
                  <a:gd name="connsiteX0" fmla="*/ 593 w 180615"/>
                  <a:gd name="connsiteY0" fmla="*/ 306944 h 310385"/>
                  <a:gd name="connsiteX1" fmla="*/ 178044 w 180615"/>
                  <a:gd name="connsiteY1" fmla="*/ 810 h 310385"/>
                  <a:gd name="connsiteX2" fmla="*/ 180616 w 180615"/>
                  <a:gd name="connsiteY2" fmla="*/ 1477 h 310385"/>
                  <a:gd name="connsiteX3" fmla="*/ 116513 w 180615"/>
                  <a:gd name="connsiteY3" fmla="*/ 187596 h 310385"/>
                  <a:gd name="connsiteX4" fmla="*/ 3546 w 180615"/>
                  <a:gd name="connsiteY4" fmla="*/ 310087 h 310385"/>
                  <a:gd name="connsiteX5" fmla="*/ 593 w 180615"/>
                  <a:gd name="connsiteY5" fmla="*/ 306944 h 310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615" h="310385">
                    <a:moveTo>
                      <a:pt x="593" y="306944"/>
                    </a:moveTo>
                    <a:cubicBezTo>
                      <a:pt x="88604" y="221219"/>
                      <a:pt x="140420" y="116444"/>
                      <a:pt x="178044" y="810"/>
                    </a:cubicBezTo>
                    <a:cubicBezTo>
                      <a:pt x="178520" y="-714"/>
                      <a:pt x="180616" y="144"/>
                      <a:pt x="180616" y="1477"/>
                    </a:cubicBezTo>
                    <a:cubicBezTo>
                      <a:pt x="177568" y="63104"/>
                      <a:pt x="145850" y="134256"/>
                      <a:pt x="116513" y="187596"/>
                    </a:cubicBezTo>
                    <a:cubicBezTo>
                      <a:pt x="90186" y="237580"/>
                      <a:pt x="51241" y="279809"/>
                      <a:pt x="3546" y="310087"/>
                    </a:cubicBezTo>
                    <a:cubicBezTo>
                      <a:pt x="1832" y="311230"/>
                      <a:pt x="-1312" y="308849"/>
                      <a:pt x="593" y="306944"/>
                    </a:cubicBezTo>
                    <a:close/>
                  </a:path>
                </a:pathLst>
              </a:custGeom>
              <a:solidFill>
                <a:srgbClr val="263238"/>
              </a:solidFill>
              <a:ln w="9525" cap="flat">
                <a:noFill/>
                <a:prstDash val="solid"/>
                <a:miter/>
              </a:ln>
            </p:spPr>
            <p:txBody>
              <a:bodyPr rtlCol="0" anchor="ctr"/>
              <a:lstStyle/>
              <a:p>
                <a:endParaRPr lang="zh-CN" altLang="en-US"/>
              </a:p>
            </p:txBody>
          </p:sp>
          <p:sp>
            <p:nvSpPr>
              <p:cNvPr id="75" name="任意多边形: 形状 74"/>
              <p:cNvSpPr/>
              <p:nvPr/>
            </p:nvSpPr>
            <p:spPr>
              <a:xfrm>
                <a:off x="5126354" y="4699730"/>
                <a:ext cx="42" cy="5619"/>
              </a:xfrm>
              <a:custGeom>
                <a:avLst/>
                <a:gdLst>
                  <a:gd name="connsiteX0" fmla="*/ 0 w 42"/>
                  <a:gd name="connsiteY0" fmla="*/ 5620 h 5619"/>
                  <a:gd name="connsiteX1" fmla="*/ 0 w 42"/>
                  <a:gd name="connsiteY1" fmla="*/ 0 h 5619"/>
                  <a:gd name="connsiteX2" fmla="*/ 0 w 42"/>
                  <a:gd name="connsiteY2" fmla="*/ 0 h 5619"/>
                  <a:gd name="connsiteX3" fmla="*/ 0 w 42"/>
                  <a:gd name="connsiteY3" fmla="*/ 5620 h 5619"/>
                </a:gdLst>
                <a:ahLst/>
                <a:cxnLst>
                  <a:cxn ang="0">
                    <a:pos x="connsiteX0" y="connsiteY0"/>
                  </a:cxn>
                  <a:cxn ang="0">
                    <a:pos x="connsiteX1" y="connsiteY1"/>
                  </a:cxn>
                  <a:cxn ang="0">
                    <a:pos x="connsiteX2" y="connsiteY2"/>
                  </a:cxn>
                  <a:cxn ang="0">
                    <a:pos x="connsiteX3" y="connsiteY3"/>
                  </a:cxn>
                </a:cxnLst>
                <a:rect l="l" t="t" r="r" b="b"/>
                <a:pathLst>
                  <a:path w="42" h="5619">
                    <a:moveTo>
                      <a:pt x="0" y="5620"/>
                    </a:moveTo>
                    <a:cubicBezTo>
                      <a:pt x="0" y="3620"/>
                      <a:pt x="0" y="1810"/>
                      <a:pt x="0" y="0"/>
                    </a:cubicBezTo>
                    <a:lnTo>
                      <a:pt x="0" y="0"/>
                    </a:lnTo>
                    <a:cubicBezTo>
                      <a:pt x="95" y="1524"/>
                      <a:pt x="0" y="3524"/>
                      <a:pt x="0" y="5620"/>
                    </a:cubicBezTo>
                    <a:close/>
                  </a:path>
                </a:pathLst>
              </a:custGeom>
              <a:solidFill>
                <a:srgbClr val="C53F3F"/>
              </a:solidFill>
              <a:ln w="9525" cap="flat">
                <a:noFill/>
                <a:prstDash val="solid"/>
                <a:miter/>
              </a:ln>
            </p:spPr>
            <p:txBody>
              <a:bodyPr rtlCol="0" anchor="ctr"/>
              <a:lstStyle/>
              <a:p>
                <a:endParaRPr lang="zh-CN" altLang="en-US"/>
              </a:p>
            </p:txBody>
          </p:sp>
        </p:grpSp>
      </p:grpSp>
      <p:sp>
        <p:nvSpPr>
          <p:cNvPr id="165" name="矩形 164"/>
          <p:cNvSpPr/>
          <p:nvPr/>
        </p:nvSpPr>
        <p:spPr>
          <a:xfrm>
            <a:off x="2004059" y="6582995"/>
            <a:ext cx="8183882" cy="295451"/>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形状 165"/>
          <p:cNvSpPr/>
          <p:nvPr/>
        </p:nvSpPr>
        <p:spPr>
          <a:xfrm>
            <a:off x="5512083" y="2639466"/>
            <a:ext cx="1708064" cy="1705728"/>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7" name="文本框 166"/>
          <p:cNvSpPr txBox="1"/>
          <p:nvPr/>
        </p:nvSpPr>
        <p:spPr>
          <a:xfrm>
            <a:off x="9082309" y="861098"/>
            <a:ext cx="2513778" cy="1661993"/>
          </a:xfrm>
          <a:prstGeom prst="rect">
            <a:avLst/>
          </a:prstGeom>
          <a:noFill/>
        </p:spPr>
        <p:txBody>
          <a:bodyPr wrap="square" lIns="0" tIns="0" rIns="0" bIns="0" rtlCol="0">
            <a:spAutoFit/>
          </a:bodyPr>
          <a:lstStyle/>
          <a:p>
            <a:pPr algn="r"/>
            <a:r>
              <a:rPr lang="en-US" altLang="zh-CN" sz="3600">
                <a:solidFill>
                  <a:srgbClr val="C53F3F"/>
                </a:solidFill>
                <a:latin typeface="+mj-ea"/>
                <a:ea typeface="+mj-ea"/>
              </a:rPr>
              <a:t>REVIEW OF </a:t>
            </a:r>
            <a:endParaRPr lang="en-US" altLang="zh-CN" sz="3600">
              <a:solidFill>
                <a:srgbClr val="C53F3F"/>
              </a:solidFill>
              <a:latin typeface="+mj-ea"/>
              <a:ea typeface="+mj-ea"/>
            </a:endParaRPr>
          </a:p>
          <a:p>
            <a:pPr algn="r"/>
            <a:r>
              <a:rPr lang="en-US" altLang="zh-CN" sz="3600">
                <a:solidFill>
                  <a:srgbClr val="000000"/>
                </a:solidFill>
                <a:latin typeface="+mj-ea"/>
                <a:ea typeface="+mj-ea"/>
              </a:rPr>
              <a:t>WORK CONTENT</a:t>
            </a:r>
            <a:endParaRPr lang="zh-CN" altLang="en-US" sz="3600">
              <a:solidFill>
                <a:srgbClr val="000000"/>
              </a:solidFill>
              <a:latin typeface="+mj-ea"/>
              <a:ea typeface="+mj-ea"/>
            </a:endParaRPr>
          </a:p>
        </p:txBody>
      </p:sp>
      <p:grpSp>
        <p:nvGrpSpPr>
          <p:cNvPr id="171" name="组合 170"/>
          <p:cNvGrpSpPr/>
          <p:nvPr/>
        </p:nvGrpSpPr>
        <p:grpSpPr>
          <a:xfrm>
            <a:off x="9812971" y="2781000"/>
            <a:ext cx="1952791" cy="504000"/>
            <a:chOff x="8435729" y="3796283"/>
            <a:chExt cx="1952791" cy="504000"/>
          </a:xfrm>
        </p:grpSpPr>
        <p:sp>
          <p:nvSpPr>
            <p:cNvPr id="168" name="矩形 167"/>
            <p:cNvSpPr/>
            <p:nvPr/>
          </p:nvSpPr>
          <p:spPr>
            <a:xfrm>
              <a:off x="8435729" y="3796283"/>
              <a:ext cx="1733927" cy="504000"/>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文本框 168"/>
            <p:cNvSpPr txBox="1"/>
            <p:nvPr/>
          </p:nvSpPr>
          <p:spPr>
            <a:xfrm flipV="1">
              <a:off x="8481761" y="3857642"/>
              <a:ext cx="430887" cy="423129"/>
            </a:xfrm>
            <a:prstGeom prst="rect">
              <a:avLst/>
            </a:prstGeom>
            <a:noFill/>
          </p:spPr>
          <p:txBody>
            <a:bodyPr wrap="none" rtlCol="0" anchor="ctr" anchorCtr="0">
              <a:spAutoFit/>
            </a:bodyPr>
            <a:lstStyle/>
            <a:p>
              <a:pPr algn="l" fontAlgn="auto">
                <a:lnSpc>
                  <a:spcPct val="130000"/>
                </a:lnSpc>
              </a:pPr>
              <a:r>
                <a:rPr lang="zh-CN" altLang="en-US" spc="120">
                  <a:solidFill>
                    <a:srgbClr val="FFFFFF"/>
                  </a:solidFill>
                </a:rPr>
                <a:t>＞</a:t>
              </a:r>
              <a:endParaRPr lang="zh-CN" altLang="en-US" spc="120">
                <a:solidFill>
                  <a:srgbClr val="FFFFFF"/>
                </a:solidFill>
                <a:uFillTx/>
              </a:endParaRPr>
            </a:p>
          </p:txBody>
        </p:sp>
        <p:sp>
          <p:nvSpPr>
            <p:cNvPr id="170" name="文本框 169"/>
            <p:cNvSpPr txBox="1"/>
            <p:nvPr/>
          </p:nvSpPr>
          <p:spPr>
            <a:xfrm>
              <a:off x="8505054" y="3874186"/>
              <a:ext cx="1883466"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a:ln>
                    <a:noFill/>
                  </a:ln>
                  <a:solidFill>
                    <a:srgbClr val="F2F2F2"/>
                  </a:solidFill>
                  <a:effectLst/>
                  <a:uLnTx/>
                  <a:uFillTx/>
                  <a:latin typeface="字体圈欣意冠黑体" panose="00000500000000000000" pitchFamily="2" charset="-122"/>
                  <a:ea typeface="字体圈欣意冠黑体" panose="00000500000000000000" pitchFamily="2" charset="-122"/>
                </a:rPr>
                <a:t>PLANNING</a:t>
              </a:r>
              <a:endParaRPr kumimoji="0" lang="zh-CN" altLang="en-US" sz="1600" b="1" i="0" u="none" strike="noStrike" kern="1200" cap="none" spc="0" normalizeH="0" baseline="0" noProof="0">
                <a:ln>
                  <a:noFill/>
                </a:ln>
                <a:solidFill>
                  <a:srgbClr val="F2F2F2"/>
                </a:solidFill>
                <a:effectLst/>
                <a:uLnTx/>
                <a:uFillTx/>
                <a:latin typeface="字体圈欣意冠黑体" panose="00000500000000000000" pitchFamily="2" charset="-122"/>
                <a:ea typeface="字体圈欣意冠黑体" panose="00000500000000000000" pitchFamily="2" charset="-122"/>
              </a:endParaRPr>
            </a:p>
          </p:txBody>
        </p:sp>
      </p:grpSp>
      <p:sp>
        <p:nvSpPr>
          <p:cNvPr id="172" name="文本框 171"/>
          <p:cNvSpPr txBox="1"/>
          <p:nvPr/>
        </p:nvSpPr>
        <p:spPr>
          <a:xfrm>
            <a:off x="5760019" y="3505122"/>
            <a:ext cx="5938628" cy="817468"/>
          </a:xfrm>
          <a:prstGeom prst="rect">
            <a:avLst/>
          </a:prstGeom>
          <a:noFill/>
        </p:spPr>
        <p:txBody>
          <a:bodyPr wrap="square" lIns="0" tIns="0" rIns="0" bIns="0">
            <a:spAutoFit/>
          </a:bodyPr>
          <a:lstStyle/>
          <a:p>
            <a:pPr algn="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点击文本即可进行编辑输入相关内容点击文本即可进行点击文本即可进行编辑输入相关内容点击文本即可进行点击文本即可可点点击文本即可进行编辑输入相关内容点击文本即可</a:t>
            </a:r>
            <a:endParaRPr lang="en-US" altLang="zh-CN" sz="1400" spc="120">
              <a:solidFill>
                <a:srgbClr val="000000">
                  <a:alpha val="34000"/>
                </a:srgbClr>
              </a:solidFill>
            </a:endParaRPr>
          </a:p>
        </p:txBody>
      </p:sp>
      <p:sp>
        <p:nvSpPr>
          <p:cNvPr id="173" name="文本框 172"/>
          <p:cNvSpPr txBox="1"/>
          <p:nvPr/>
        </p:nvSpPr>
        <p:spPr>
          <a:xfrm>
            <a:off x="5760019" y="4616521"/>
            <a:ext cx="5938628" cy="613117"/>
          </a:xfrm>
          <a:prstGeom prst="rect">
            <a:avLst/>
          </a:prstGeom>
          <a:noFill/>
        </p:spPr>
        <p:txBody>
          <a:bodyPr wrap="square" lIns="0" tIns="0" rIns="0" bIns="0">
            <a:spAutoFit/>
          </a:bodyPr>
          <a:lstStyle/>
          <a:p>
            <a:pPr algn="r">
              <a:lnSpc>
                <a:spcPct val="130000"/>
              </a:lnSpc>
            </a:pPr>
            <a:r>
              <a:rPr lang="en-US" altLang="zh-CN" sz="1050" spc="120"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sz="1050" spc="120">
                <a:solidFill>
                  <a:srgbClr val="000000">
                    <a:alpha val="34000"/>
                  </a:srgbClr>
                </a:solidFill>
              </a:rPr>
              <a:t>urna.</a:t>
            </a:r>
            <a:endParaRPr lang="en-US" altLang="zh-CN" sz="1050" spc="120">
              <a:solidFill>
                <a:srgbClr val="000000">
                  <a:alpha val="34000"/>
                </a:srgbClr>
              </a:solidFill>
            </a:endParaRPr>
          </a:p>
        </p:txBody>
      </p:sp>
      <p:sp>
        <p:nvSpPr>
          <p:cNvPr id="174" name="任意多边形: 形状 173"/>
          <p:cNvSpPr/>
          <p:nvPr/>
        </p:nvSpPr>
        <p:spPr>
          <a:xfrm flipH="1" flipV="1">
            <a:off x="0" y="0"/>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5" name="文本框 174"/>
          <p:cNvSpPr txBox="1"/>
          <p:nvPr/>
        </p:nvSpPr>
        <p:spPr>
          <a:xfrm>
            <a:off x="503663" y="258802"/>
            <a:ext cx="4176130" cy="553998"/>
          </a:xfrm>
          <a:prstGeom prst="rect">
            <a:avLst/>
          </a:prstGeom>
          <a:noFill/>
        </p:spPr>
        <p:txBody>
          <a:bodyPr wrap="square" lIns="0" tIns="0" rIns="0" bIns="0" rtlCol="0">
            <a:spAutoFit/>
          </a:bodyPr>
          <a:lstStyle/>
          <a:p>
            <a:pPr defTabSz="457200">
              <a:defRPr/>
            </a:pPr>
            <a:r>
              <a:rPr lang="zh-CN" altLang="en-US" sz="3600" spc="300" noProof="1">
                <a:latin typeface="+mj-ea"/>
                <a:ea typeface="+mj-ea"/>
              </a:rPr>
              <a:t>未来工作</a:t>
            </a:r>
            <a:r>
              <a:rPr lang="zh-CN" altLang="en-US" sz="3600" spc="300" noProof="1">
                <a:solidFill>
                  <a:srgbClr val="C53F3F"/>
                </a:solidFill>
                <a:latin typeface="+mj-ea"/>
                <a:ea typeface="+mj-ea"/>
              </a:rPr>
              <a:t>计划</a:t>
            </a:r>
            <a:endParaRPr lang="da-DK" altLang="zh-CN" sz="3600" spc="300" dirty="0">
              <a:solidFill>
                <a:srgbClr val="C53F3F"/>
              </a:solidFill>
              <a:latin typeface="+mj-ea"/>
              <a:ea typeface="+mj-ea"/>
            </a:endParaRPr>
          </a:p>
        </p:txBody>
      </p:sp>
      <p:sp>
        <p:nvSpPr>
          <p:cNvPr id="176" name="文本框 175"/>
          <p:cNvSpPr txBox="1"/>
          <p:nvPr/>
        </p:nvSpPr>
        <p:spPr>
          <a:xfrm>
            <a:off x="503663" y="920247"/>
            <a:ext cx="3615676" cy="215444"/>
          </a:xfrm>
          <a:prstGeom prst="rect">
            <a:avLst/>
          </a:prstGeom>
          <a:noFill/>
        </p:spPr>
        <p:txBody>
          <a:bodyPr wrap="square" lIns="0" tIns="0" rIns="0" bIns="0" rtlCol="0">
            <a:spAutoFit/>
          </a:bodyPr>
          <a:lstStyle/>
          <a:p>
            <a:r>
              <a:rPr lang="en-US" altLang="zh-CN" sz="1400">
                <a:solidFill>
                  <a:srgbClr val="7F7F7F"/>
                </a:solidFill>
                <a:latin typeface="+mj-ea"/>
                <a:ea typeface="+mj-ea"/>
              </a:rPr>
              <a:t>NEXT WORK</a:t>
            </a:r>
            <a:r>
              <a:rPr lang="zh-CN" altLang="en-US" sz="1400">
                <a:solidFill>
                  <a:srgbClr val="7F7F7F"/>
                </a:solidFill>
                <a:latin typeface="+mj-ea"/>
                <a:ea typeface="+mj-ea"/>
              </a:rPr>
              <a:t> </a:t>
            </a:r>
            <a:r>
              <a:rPr lang="en-US" altLang="zh-CN" sz="1400">
                <a:solidFill>
                  <a:srgbClr val="7F7F7F"/>
                </a:solidFill>
                <a:latin typeface="+mj-ea"/>
                <a:ea typeface="+mj-ea"/>
              </a:rPr>
              <a:t>PLANNING</a:t>
            </a:r>
            <a:endParaRPr lang="zh-CN" altLang="en-US" sz="1400">
              <a:solidFill>
                <a:srgbClr val="7F7F7F"/>
              </a:solidFill>
              <a:latin typeface="+mj-ea"/>
              <a:ea typeface="+mj-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文本框 274"/>
          <p:cNvSpPr txBox="1"/>
          <p:nvPr/>
        </p:nvSpPr>
        <p:spPr>
          <a:xfrm>
            <a:off x="1509929" y="-712169"/>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
        <p:nvSpPr>
          <p:cNvPr id="296" name="任意多边形: 形状 295"/>
          <p:cNvSpPr/>
          <p:nvPr/>
        </p:nvSpPr>
        <p:spPr>
          <a:xfrm>
            <a:off x="-117287" y="-179286"/>
            <a:ext cx="6846680" cy="7070399"/>
          </a:xfrm>
          <a:custGeom>
            <a:avLst/>
            <a:gdLst>
              <a:gd name="connsiteX0" fmla="*/ 2179882 w 6846680"/>
              <a:gd name="connsiteY0" fmla="*/ 0 h 7070399"/>
              <a:gd name="connsiteX1" fmla="*/ 6846680 w 6846680"/>
              <a:gd name="connsiteY1" fmla="*/ 0 h 7070399"/>
              <a:gd name="connsiteX2" fmla="*/ 6834994 w 6846680"/>
              <a:gd name="connsiteY2" fmla="*/ 462192 h 7070399"/>
              <a:gd name="connsiteX3" fmla="*/ 3611756 w 6846680"/>
              <a:gd name="connsiteY3" fmla="*/ 7048051 h 7070399"/>
              <a:gd name="connsiteX4" fmla="*/ 3584879 w 6846680"/>
              <a:gd name="connsiteY4" fmla="*/ 7070399 h 7070399"/>
              <a:gd name="connsiteX5" fmla="*/ 0 w 6846680"/>
              <a:gd name="connsiteY5" fmla="*/ 7070399 h 7070399"/>
              <a:gd name="connsiteX6" fmla="*/ 0 w 6846680"/>
              <a:gd name="connsiteY6" fmla="*/ 3930628 h 7070399"/>
              <a:gd name="connsiteX7" fmla="*/ 52519 w 6846680"/>
              <a:gd name="connsiteY7" fmla="*/ 3898229 h 7070399"/>
              <a:gd name="connsiteX8" fmla="*/ 2174268 w 6846680"/>
              <a:gd name="connsiteY8" fmla="*/ 222039 h 707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6680" h="7070399">
                <a:moveTo>
                  <a:pt x="2179882" y="0"/>
                </a:moveTo>
                <a:lnTo>
                  <a:pt x="6846680" y="0"/>
                </a:lnTo>
                <a:lnTo>
                  <a:pt x="6834994" y="462192"/>
                </a:lnTo>
                <a:cubicBezTo>
                  <a:pt x="6701702" y="3091733"/>
                  <a:pt x="5480153" y="5434155"/>
                  <a:pt x="3611756" y="7048051"/>
                </a:cubicBezTo>
                <a:lnTo>
                  <a:pt x="3584879" y="7070399"/>
                </a:lnTo>
                <a:lnTo>
                  <a:pt x="0" y="7070399"/>
                </a:lnTo>
                <a:lnTo>
                  <a:pt x="0" y="3930628"/>
                </a:lnTo>
                <a:lnTo>
                  <a:pt x="52519" y="3898229"/>
                </a:lnTo>
                <a:cubicBezTo>
                  <a:pt x="1270416" y="3107040"/>
                  <a:pt x="2096148" y="1763162"/>
                  <a:pt x="2174268" y="222039"/>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nvGrpSpPr>
          <p:cNvPr id="2" name="图形 24"/>
          <p:cNvGrpSpPr/>
          <p:nvPr/>
        </p:nvGrpSpPr>
        <p:grpSpPr>
          <a:xfrm>
            <a:off x="-9069" y="821648"/>
            <a:ext cx="7143750" cy="4762500"/>
            <a:chOff x="2524125" y="1047750"/>
            <a:chExt cx="7143750" cy="4762500"/>
          </a:xfrm>
          <a:effectLst>
            <a:outerShdw blurRad="355600" sx="102000" sy="102000" algn="ctr" rotWithShape="0">
              <a:prstClr val="black">
                <a:alpha val="12000"/>
              </a:prstClr>
            </a:outerShdw>
          </a:effectLst>
        </p:grpSpPr>
        <p:grpSp>
          <p:nvGrpSpPr>
            <p:cNvPr id="3" name="图形 24"/>
            <p:cNvGrpSpPr/>
            <p:nvPr/>
          </p:nvGrpSpPr>
          <p:grpSpPr>
            <a:xfrm>
              <a:off x="2795492" y="1395220"/>
              <a:ext cx="6608595" cy="4032124"/>
              <a:chOff x="2795492" y="1395220"/>
              <a:chExt cx="6608595" cy="4032124"/>
            </a:xfrm>
          </p:grpSpPr>
          <p:sp>
            <p:nvSpPr>
              <p:cNvPr id="213" name="任意多边形: 形状 212"/>
              <p:cNvSpPr/>
              <p:nvPr/>
            </p:nvSpPr>
            <p:spPr>
              <a:xfrm>
                <a:off x="3420323" y="3728847"/>
                <a:ext cx="5662" cy="114300"/>
              </a:xfrm>
              <a:custGeom>
                <a:avLst/>
                <a:gdLst>
                  <a:gd name="connsiteX0" fmla="*/ 2771 w 5662"/>
                  <a:gd name="connsiteY0" fmla="*/ 114300 h 114300"/>
                  <a:gd name="connsiteX1" fmla="*/ 294 w 5662"/>
                  <a:gd name="connsiteY1" fmla="*/ 57150 h 114300"/>
                  <a:gd name="connsiteX2" fmla="*/ 2771 w 5662"/>
                  <a:gd name="connsiteY2" fmla="*/ 0 h 114300"/>
                  <a:gd name="connsiteX3" fmla="*/ 5342 w 5662"/>
                  <a:gd name="connsiteY3" fmla="*/ 57150 h 114300"/>
                  <a:gd name="connsiteX4" fmla="*/ 2771 w 5662"/>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2" h="114300">
                    <a:moveTo>
                      <a:pt x="2771" y="114300"/>
                    </a:moveTo>
                    <a:cubicBezTo>
                      <a:pt x="324" y="95355"/>
                      <a:pt x="-504" y="76236"/>
                      <a:pt x="294" y="57150"/>
                    </a:cubicBezTo>
                    <a:cubicBezTo>
                      <a:pt x="-504" y="38064"/>
                      <a:pt x="324" y="18945"/>
                      <a:pt x="2771" y="0"/>
                    </a:cubicBezTo>
                    <a:cubicBezTo>
                      <a:pt x="5337" y="18935"/>
                      <a:pt x="6198" y="38061"/>
                      <a:pt x="5342" y="57150"/>
                    </a:cubicBezTo>
                    <a:cubicBezTo>
                      <a:pt x="6198" y="76239"/>
                      <a:pt x="5337" y="95365"/>
                      <a:pt x="2771" y="114300"/>
                    </a:cubicBezTo>
                    <a:close/>
                  </a:path>
                </a:pathLst>
              </a:custGeom>
              <a:solidFill>
                <a:srgbClr val="E0E0E0"/>
              </a:solidFill>
              <a:ln w="9525" cap="flat">
                <a:noFill/>
                <a:prstDash val="solid"/>
                <a:miter/>
              </a:ln>
            </p:spPr>
            <p:txBody>
              <a:bodyPr rtlCol="0" anchor="ctr"/>
              <a:lstStyle/>
              <a:p>
                <a:endParaRPr lang="zh-CN" altLang="en-US"/>
              </a:p>
            </p:txBody>
          </p:sp>
          <p:sp>
            <p:nvSpPr>
              <p:cNvPr id="214" name="任意多边形: 形状 213"/>
              <p:cNvSpPr/>
              <p:nvPr/>
            </p:nvSpPr>
            <p:spPr>
              <a:xfrm>
                <a:off x="3420617" y="39574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5" name="任意多边形: 形状 214"/>
              <p:cNvSpPr/>
              <p:nvPr/>
            </p:nvSpPr>
            <p:spPr>
              <a:xfrm>
                <a:off x="3420617" y="41860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6" name="任意多边形: 形状 215"/>
              <p:cNvSpPr/>
              <p:nvPr/>
            </p:nvSpPr>
            <p:spPr>
              <a:xfrm>
                <a:off x="3420617" y="44146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7" name="任意多边形: 形状 216"/>
              <p:cNvSpPr/>
              <p:nvPr/>
            </p:nvSpPr>
            <p:spPr>
              <a:xfrm>
                <a:off x="3420617" y="4643247"/>
                <a:ext cx="5048" cy="114300"/>
              </a:xfrm>
              <a:custGeom>
                <a:avLst/>
                <a:gdLst>
                  <a:gd name="connsiteX0" fmla="*/ 2477 w 5048"/>
                  <a:gd name="connsiteY0" fmla="*/ 114300 h 114300"/>
                  <a:gd name="connsiteX1" fmla="*/ 2477 w 5048"/>
                  <a:gd name="connsiteY1" fmla="*/ 0 h 114300"/>
                  <a:gd name="connsiteX2" fmla="*/ 2477 w 5048"/>
                  <a:gd name="connsiteY2" fmla="*/ 114300 h 114300"/>
                </a:gdLst>
                <a:ahLst/>
                <a:cxnLst>
                  <a:cxn ang="0">
                    <a:pos x="connsiteX0" y="connsiteY0"/>
                  </a:cxn>
                  <a:cxn ang="0">
                    <a:pos x="connsiteX1" y="connsiteY1"/>
                  </a:cxn>
                  <a:cxn ang="0">
                    <a:pos x="connsiteX2" y="connsiteY2"/>
                  </a:cxn>
                </a:cxnLst>
                <a:rect l="l" t="t" r="r" b="b"/>
                <a:pathLst>
                  <a:path w="5048" h="114300">
                    <a:moveTo>
                      <a:pt x="2477" y="114300"/>
                    </a:moveTo>
                    <a:cubicBezTo>
                      <a:pt x="-826" y="76272"/>
                      <a:pt x="-826" y="38028"/>
                      <a:pt x="2477" y="0"/>
                    </a:cubicBezTo>
                    <a:cubicBezTo>
                      <a:pt x="5906" y="38023"/>
                      <a:pt x="5906" y="76277"/>
                      <a:pt x="2477" y="114300"/>
                    </a:cubicBezTo>
                    <a:close/>
                  </a:path>
                </a:pathLst>
              </a:custGeom>
              <a:solidFill>
                <a:srgbClr val="E0E0E0"/>
              </a:solidFill>
              <a:ln w="9525" cap="flat">
                <a:noFill/>
                <a:prstDash val="solid"/>
                <a:miter/>
              </a:ln>
            </p:spPr>
            <p:txBody>
              <a:bodyPr rtlCol="0" anchor="ctr"/>
              <a:lstStyle/>
              <a:p>
                <a:endParaRPr lang="zh-CN" altLang="en-US"/>
              </a:p>
            </p:txBody>
          </p:sp>
          <p:sp>
            <p:nvSpPr>
              <p:cNvPr id="218" name="任意多边形: 形状 217"/>
              <p:cNvSpPr/>
              <p:nvPr/>
            </p:nvSpPr>
            <p:spPr>
              <a:xfrm>
                <a:off x="3420842" y="4871847"/>
                <a:ext cx="93882" cy="25091"/>
              </a:xfrm>
              <a:custGeom>
                <a:avLst/>
                <a:gdLst>
                  <a:gd name="connsiteX0" fmla="*/ 93883 w 93882"/>
                  <a:gd name="connsiteY0" fmla="*/ 22288 h 25091"/>
                  <a:gd name="connsiteX1" fmla="*/ 36733 w 93882"/>
                  <a:gd name="connsiteY1" fmla="*/ 24765 h 25091"/>
                  <a:gd name="connsiteX2" fmla="*/ 1871 w 93882"/>
                  <a:gd name="connsiteY2" fmla="*/ 24289 h 25091"/>
                  <a:gd name="connsiteX3" fmla="*/ 1871 w 93882"/>
                  <a:gd name="connsiteY3" fmla="*/ 24289 h 25091"/>
                  <a:gd name="connsiteX4" fmla="*/ 61 w 93882"/>
                  <a:gd name="connsiteY4" fmla="*/ 22293 h 25091"/>
                  <a:gd name="connsiteX5" fmla="*/ 62 w 93882"/>
                  <a:gd name="connsiteY5" fmla="*/ 22288 h 25091"/>
                  <a:gd name="connsiteX6" fmla="*/ 1967 w 93882"/>
                  <a:gd name="connsiteY6" fmla="*/ 0 h 25091"/>
                  <a:gd name="connsiteX7" fmla="*/ 3967 w 93882"/>
                  <a:gd name="connsiteY7" fmla="*/ 22288 h 25091"/>
                  <a:gd name="connsiteX8" fmla="*/ 1967 w 93882"/>
                  <a:gd name="connsiteY8" fmla="*/ 20383 h 25091"/>
                  <a:gd name="connsiteX9" fmla="*/ 36828 w 93882"/>
                  <a:gd name="connsiteY9" fmla="*/ 19812 h 25091"/>
                  <a:gd name="connsiteX10" fmla="*/ 93883 w 93882"/>
                  <a:gd name="connsiteY10" fmla="*/ 22288 h 25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882" h="25091">
                    <a:moveTo>
                      <a:pt x="93883" y="22288"/>
                    </a:moveTo>
                    <a:cubicBezTo>
                      <a:pt x="74943" y="24792"/>
                      <a:pt x="55819" y="25621"/>
                      <a:pt x="36733" y="24765"/>
                    </a:cubicBezTo>
                    <a:cubicBezTo>
                      <a:pt x="23588" y="24765"/>
                      <a:pt x="11396" y="24765"/>
                      <a:pt x="1871" y="24289"/>
                    </a:cubicBezTo>
                    <a:lnTo>
                      <a:pt x="1871" y="24289"/>
                    </a:lnTo>
                    <a:cubicBezTo>
                      <a:pt x="820" y="24237"/>
                      <a:pt x="10" y="23344"/>
                      <a:pt x="61" y="22293"/>
                    </a:cubicBezTo>
                    <a:cubicBezTo>
                      <a:pt x="61" y="22292"/>
                      <a:pt x="62" y="22290"/>
                      <a:pt x="62" y="22288"/>
                    </a:cubicBezTo>
                    <a:cubicBezTo>
                      <a:pt x="-212" y="14809"/>
                      <a:pt x="427" y="7324"/>
                      <a:pt x="1967" y="0"/>
                    </a:cubicBezTo>
                    <a:cubicBezTo>
                      <a:pt x="3631" y="7306"/>
                      <a:pt x="4304" y="14803"/>
                      <a:pt x="3967" y="22288"/>
                    </a:cubicBezTo>
                    <a:lnTo>
                      <a:pt x="1967" y="20383"/>
                    </a:lnTo>
                    <a:cubicBezTo>
                      <a:pt x="11492" y="20383"/>
                      <a:pt x="23684" y="19812"/>
                      <a:pt x="36828" y="19812"/>
                    </a:cubicBezTo>
                    <a:cubicBezTo>
                      <a:pt x="55882" y="19019"/>
                      <a:pt x="74969" y="19847"/>
                      <a:pt x="93883" y="22288"/>
                    </a:cubicBezTo>
                    <a:close/>
                  </a:path>
                </a:pathLst>
              </a:custGeom>
              <a:solidFill>
                <a:srgbClr val="E0E0E0"/>
              </a:solidFill>
              <a:ln w="9525" cap="flat">
                <a:noFill/>
                <a:prstDash val="solid"/>
                <a:miter/>
              </a:ln>
            </p:spPr>
            <p:txBody>
              <a:bodyPr rtlCol="0" anchor="ctr"/>
              <a:lstStyle/>
              <a:p>
                <a:endParaRPr lang="zh-CN" altLang="en-US"/>
              </a:p>
            </p:txBody>
          </p:sp>
          <p:sp>
            <p:nvSpPr>
              <p:cNvPr id="219" name="任意多边形: 形状 218"/>
              <p:cNvSpPr/>
              <p:nvPr/>
            </p:nvSpPr>
            <p:spPr>
              <a:xfrm>
                <a:off x="3629025" y="4891364"/>
                <a:ext cx="114300" cy="5573"/>
              </a:xfrm>
              <a:custGeom>
                <a:avLst/>
                <a:gdLst>
                  <a:gd name="connsiteX0" fmla="*/ 114300 w 114300"/>
                  <a:gd name="connsiteY0" fmla="*/ 2771 h 5573"/>
                  <a:gd name="connsiteX1" fmla="*/ 57150 w 114300"/>
                  <a:gd name="connsiteY1" fmla="*/ 5247 h 5573"/>
                  <a:gd name="connsiteX2" fmla="*/ 0 w 114300"/>
                  <a:gd name="connsiteY2" fmla="*/ 2771 h 5573"/>
                  <a:gd name="connsiteX3" fmla="*/ 57150 w 114300"/>
                  <a:gd name="connsiteY3" fmla="*/ 294 h 5573"/>
                  <a:gd name="connsiteX4" fmla="*/ 114300 w 114300"/>
                  <a:gd name="connsiteY4" fmla="*/ 2771 h 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5573">
                    <a:moveTo>
                      <a:pt x="114300" y="2771"/>
                    </a:moveTo>
                    <a:cubicBezTo>
                      <a:pt x="95360" y="5274"/>
                      <a:pt x="76236" y="6103"/>
                      <a:pt x="57150" y="5247"/>
                    </a:cubicBezTo>
                    <a:cubicBezTo>
                      <a:pt x="38064" y="6103"/>
                      <a:pt x="18940" y="5275"/>
                      <a:pt x="0" y="2771"/>
                    </a:cubicBezTo>
                    <a:cubicBezTo>
                      <a:pt x="18945" y="324"/>
                      <a:pt x="38064" y="-504"/>
                      <a:pt x="57150" y="294"/>
                    </a:cubicBezTo>
                    <a:cubicBezTo>
                      <a:pt x="76236" y="-504"/>
                      <a:pt x="95355" y="324"/>
                      <a:pt x="114300" y="2771"/>
                    </a:cubicBezTo>
                    <a:close/>
                  </a:path>
                </a:pathLst>
              </a:custGeom>
              <a:solidFill>
                <a:srgbClr val="E0E0E0"/>
              </a:solidFill>
              <a:ln w="9525" cap="flat">
                <a:noFill/>
                <a:prstDash val="solid"/>
                <a:miter/>
              </a:ln>
            </p:spPr>
            <p:txBody>
              <a:bodyPr rtlCol="0" anchor="ctr"/>
              <a:lstStyle/>
              <a:p>
                <a:endParaRPr lang="zh-CN" altLang="en-US"/>
              </a:p>
            </p:txBody>
          </p:sp>
          <p:sp>
            <p:nvSpPr>
              <p:cNvPr id="220" name="任意多边形: 形状 219"/>
              <p:cNvSpPr/>
              <p:nvPr/>
            </p:nvSpPr>
            <p:spPr>
              <a:xfrm>
                <a:off x="3857625" y="4891364"/>
                <a:ext cx="114300" cy="5573"/>
              </a:xfrm>
              <a:custGeom>
                <a:avLst/>
                <a:gdLst>
                  <a:gd name="connsiteX0" fmla="*/ 114300 w 114300"/>
                  <a:gd name="connsiteY0" fmla="*/ 2771 h 5573"/>
                  <a:gd name="connsiteX1" fmla="*/ 57150 w 114300"/>
                  <a:gd name="connsiteY1" fmla="*/ 5247 h 5573"/>
                  <a:gd name="connsiteX2" fmla="*/ 0 w 114300"/>
                  <a:gd name="connsiteY2" fmla="*/ 2771 h 5573"/>
                  <a:gd name="connsiteX3" fmla="*/ 57150 w 114300"/>
                  <a:gd name="connsiteY3" fmla="*/ 294 h 5573"/>
                  <a:gd name="connsiteX4" fmla="*/ 114300 w 114300"/>
                  <a:gd name="connsiteY4" fmla="*/ 2771 h 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5573">
                    <a:moveTo>
                      <a:pt x="114300" y="2771"/>
                    </a:moveTo>
                    <a:cubicBezTo>
                      <a:pt x="95360" y="5274"/>
                      <a:pt x="76236" y="6103"/>
                      <a:pt x="57150" y="5247"/>
                    </a:cubicBezTo>
                    <a:cubicBezTo>
                      <a:pt x="38064" y="6103"/>
                      <a:pt x="18940" y="5275"/>
                      <a:pt x="0" y="2771"/>
                    </a:cubicBezTo>
                    <a:cubicBezTo>
                      <a:pt x="18945" y="324"/>
                      <a:pt x="38064" y="-504"/>
                      <a:pt x="57150" y="294"/>
                    </a:cubicBezTo>
                    <a:cubicBezTo>
                      <a:pt x="76236" y="-504"/>
                      <a:pt x="95355" y="324"/>
                      <a:pt x="114300" y="2771"/>
                    </a:cubicBezTo>
                    <a:close/>
                  </a:path>
                </a:pathLst>
              </a:custGeom>
              <a:solidFill>
                <a:srgbClr val="E0E0E0"/>
              </a:solidFill>
              <a:ln w="9525" cap="flat">
                <a:noFill/>
                <a:prstDash val="solid"/>
                <a:miter/>
              </a:ln>
            </p:spPr>
            <p:txBody>
              <a:bodyPr rtlCol="0" anchor="ctr"/>
              <a:lstStyle/>
              <a:p>
                <a:endParaRPr lang="zh-CN" altLang="en-US"/>
              </a:p>
            </p:txBody>
          </p:sp>
          <p:sp>
            <p:nvSpPr>
              <p:cNvPr id="221" name="任意多边形: 形状 220"/>
              <p:cNvSpPr/>
              <p:nvPr/>
            </p:nvSpPr>
            <p:spPr>
              <a:xfrm>
                <a:off x="4086605" y="4891368"/>
                <a:ext cx="70580" cy="5566"/>
              </a:xfrm>
              <a:custGeom>
                <a:avLst/>
                <a:gdLst>
                  <a:gd name="connsiteX0" fmla="*/ 70580 w 70580"/>
                  <a:gd name="connsiteY0" fmla="*/ 2768 h 5566"/>
                  <a:gd name="connsiteX1" fmla="*/ 35338 w 70580"/>
                  <a:gd name="connsiteY1" fmla="*/ 5244 h 5566"/>
                  <a:gd name="connsiteX2" fmla="*/ 0 w 70580"/>
                  <a:gd name="connsiteY2" fmla="*/ 2768 h 5566"/>
                  <a:gd name="connsiteX3" fmla="*/ 35338 w 70580"/>
                  <a:gd name="connsiteY3" fmla="*/ 291 h 5566"/>
                  <a:gd name="connsiteX4" fmla="*/ 70580 w 70580"/>
                  <a:gd name="connsiteY4" fmla="*/ 2768 h 5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80" h="5566">
                    <a:moveTo>
                      <a:pt x="70580" y="2768"/>
                    </a:moveTo>
                    <a:cubicBezTo>
                      <a:pt x="59009" y="5258"/>
                      <a:pt x="47143" y="6092"/>
                      <a:pt x="35338" y="5244"/>
                    </a:cubicBezTo>
                    <a:cubicBezTo>
                      <a:pt x="23501" y="6094"/>
                      <a:pt x="11603" y="5260"/>
                      <a:pt x="0" y="2768"/>
                    </a:cubicBezTo>
                    <a:cubicBezTo>
                      <a:pt x="11611" y="330"/>
                      <a:pt x="23501" y="-503"/>
                      <a:pt x="35338" y="291"/>
                    </a:cubicBezTo>
                    <a:cubicBezTo>
                      <a:pt x="47143" y="-499"/>
                      <a:pt x="59001" y="334"/>
                      <a:pt x="70580" y="2768"/>
                    </a:cubicBezTo>
                    <a:close/>
                  </a:path>
                </a:pathLst>
              </a:custGeom>
              <a:solidFill>
                <a:srgbClr val="E0E0E0"/>
              </a:solidFill>
              <a:ln w="9525" cap="flat">
                <a:noFill/>
                <a:prstDash val="solid"/>
                <a:miter/>
              </a:ln>
            </p:spPr>
            <p:txBody>
              <a:bodyPr rtlCol="0" anchor="ctr"/>
              <a:lstStyle/>
              <a:p>
                <a:endParaRPr lang="zh-CN" altLang="en-US"/>
              </a:p>
            </p:txBody>
          </p:sp>
          <p:sp>
            <p:nvSpPr>
              <p:cNvPr id="222" name="任意多边形: 形状 221"/>
              <p:cNvSpPr/>
              <p:nvPr/>
            </p:nvSpPr>
            <p:spPr>
              <a:xfrm>
                <a:off x="5696997" y="1615249"/>
                <a:ext cx="57150" cy="4952"/>
              </a:xfrm>
              <a:custGeom>
                <a:avLst/>
                <a:gdLst>
                  <a:gd name="connsiteX0" fmla="*/ 0 w 57150"/>
                  <a:gd name="connsiteY0" fmla="*/ 2476 h 4952"/>
                  <a:gd name="connsiteX1" fmla="*/ 57150 w 57150"/>
                  <a:gd name="connsiteY1" fmla="*/ 2476 h 4952"/>
                  <a:gd name="connsiteX2" fmla="*/ 0 w 57150"/>
                  <a:gd name="connsiteY2" fmla="*/ 2476 h 4952"/>
                </a:gdLst>
                <a:ahLst/>
                <a:cxnLst>
                  <a:cxn ang="0">
                    <a:pos x="connsiteX0" y="connsiteY0"/>
                  </a:cxn>
                  <a:cxn ang="0">
                    <a:pos x="connsiteX1" y="connsiteY1"/>
                  </a:cxn>
                  <a:cxn ang="0">
                    <a:pos x="connsiteX2" y="connsiteY2"/>
                  </a:cxn>
                </a:cxnLst>
                <a:rect l="l" t="t" r="r" b="b"/>
                <a:pathLst>
                  <a:path w="57150" h="4952">
                    <a:moveTo>
                      <a:pt x="0" y="2476"/>
                    </a:moveTo>
                    <a:cubicBezTo>
                      <a:pt x="18907" y="-825"/>
                      <a:pt x="38243" y="-825"/>
                      <a:pt x="57150" y="2476"/>
                    </a:cubicBezTo>
                    <a:cubicBezTo>
                      <a:pt x="38243" y="5778"/>
                      <a:pt x="18907" y="5778"/>
                      <a:pt x="0" y="2476"/>
                    </a:cubicBezTo>
                    <a:close/>
                  </a:path>
                </a:pathLst>
              </a:custGeom>
              <a:solidFill>
                <a:srgbClr val="E0E0E0"/>
              </a:solidFill>
              <a:ln w="9525" cap="flat">
                <a:noFill/>
                <a:prstDash val="solid"/>
                <a:miter/>
              </a:ln>
            </p:spPr>
            <p:txBody>
              <a:bodyPr rtlCol="0" anchor="ctr"/>
              <a:lstStyle/>
              <a:p>
                <a:endParaRPr lang="zh-CN" altLang="en-US"/>
              </a:p>
            </p:txBody>
          </p:sp>
          <p:sp>
            <p:nvSpPr>
              <p:cNvPr id="223" name="任意多边形: 形状 222"/>
              <p:cNvSpPr/>
              <p:nvPr/>
            </p:nvSpPr>
            <p:spPr>
              <a:xfrm>
                <a:off x="5499925" y="1615249"/>
                <a:ext cx="98488" cy="4953"/>
              </a:xfrm>
              <a:custGeom>
                <a:avLst/>
                <a:gdLst>
                  <a:gd name="connsiteX0" fmla="*/ 0 w 98488"/>
                  <a:gd name="connsiteY0" fmla="*/ 2477 h 4953"/>
                  <a:gd name="connsiteX1" fmla="*/ 98488 w 98488"/>
                  <a:gd name="connsiteY1" fmla="*/ 2477 h 4953"/>
                  <a:gd name="connsiteX2" fmla="*/ 0 w 98488"/>
                  <a:gd name="connsiteY2" fmla="*/ 2477 h 4953"/>
                </a:gdLst>
                <a:ahLst/>
                <a:cxnLst>
                  <a:cxn ang="0">
                    <a:pos x="connsiteX0" y="connsiteY0"/>
                  </a:cxn>
                  <a:cxn ang="0">
                    <a:pos x="connsiteX1" y="connsiteY1"/>
                  </a:cxn>
                  <a:cxn ang="0">
                    <a:pos x="connsiteX2" y="connsiteY2"/>
                  </a:cxn>
                </a:cxnLst>
                <a:rect l="l" t="t" r="r" b="b"/>
                <a:pathLst>
                  <a:path w="98488" h="4953">
                    <a:moveTo>
                      <a:pt x="0" y="2477"/>
                    </a:moveTo>
                    <a:cubicBezTo>
                      <a:pt x="32747" y="-826"/>
                      <a:pt x="65742" y="-826"/>
                      <a:pt x="98488" y="2477"/>
                    </a:cubicBezTo>
                    <a:cubicBezTo>
                      <a:pt x="65742" y="5779"/>
                      <a:pt x="32747" y="5779"/>
                      <a:pt x="0" y="2477"/>
                    </a:cubicBezTo>
                    <a:close/>
                  </a:path>
                </a:pathLst>
              </a:custGeom>
              <a:solidFill>
                <a:srgbClr val="E0E0E0"/>
              </a:solidFill>
              <a:ln w="9525" cap="flat">
                <a:noFill/>
                <a:prstDash val="solid"/>
                <a:miter/>
              </a:ln>
            </p:spPr>
            <p:txBody>
              <a:bodyPr rtlCol="0" anchor="ctr"/>
              <a:lstStyle/>
              <a:p>
                <a:endParaRPr lang="zh-CN" altLang="en-US"/>
              </a:p>
            </p:txBody>
          </p:sp>
          <p:sp>
            <p:nvSpPr>
              <p:cNvPr id="224" name="任意多边形: 形状 223"/>
              <p:cNvSpPr/>
              <p:nvPr/>
            </p:nvSpPr>
            <p:spPr>
              <a:xfrm>
                <a:off x="5302758" y="1615249"/>
                <a:ext cx="98583" cy="4953"/>
              </a:xfrm>
              <a:custGeom>
                <a:avLst/>
                <a:gdLst>
                  <a:gd name="connsiteX0" fmla="*/ 0 w 98583"/>
                  <a:gd name="connsiteY0" fmla="*/ 2477 h 4953"/>
                  <a:gd name="connsiteX1" fmla="*/ 98584 w 98583"/>
                  <a:gd name="connsiteY1" fmla="*/ 2477 h 4953"/>
                  <a:gd name="connsiteX2" fmla="*/ 0 w 98583"/>
                  <a:gd name="connsiteY2" fmla="*/ 2477 h 4953"/>
                </a:gdLst>
                <a:ahLst/>
                <a:cxnLst>
                  <a:cxn ang="0">
                    <a:pos x="connsiteX0" y="connsiteY0"/>
                  </a:cxn>
                  <a:cxn ang="0">
                    <a:pos x="connsiteX1" y="connsiteY1"/>
                  </a:cxn>
                  <a:cxn ang="0">
                    <a:pos x="connsiteX2" y="connsiteY2"/>
                  </a:cxn>
                </a:cxnLst>
                <a:rect l="l" t="t" r="r" b="b"/>
                <a:pathLst>
                  <a:path w="98583" h="4953">
                    <a:moveTo>
                      <a:pt x="0" y="2477"/>
                    </a:moveTo>
                    <a:cubicBezTo>
                      <a:pt x="32778" y="-826"/>
                      <a:pt x="65806" y="-826"/>
                      <a:pt x="98584" y="2477"/>
                    </a:cubicBezTo>
                    <a:cubicBezTo>
                      <a:pt x="65806" y="5779"/>
                      <a:pt x="32778" y="5779"/>
                      <a:pt x="0" y="2477"/>
                    </a:cubicBezTo>
                    <a:close/>
                  </a:path>
                </a:pathLst>
              </a:custGeom>
              <a:solidFill>
                <a:srgbClr val="E0E0E0"/>
              </a:solidFill>
              <a:ln w="9525" cap="flat">
                <a:noFill/>
                <a:prstDash val="solid"/>
                <a:miter/>
              </a:ln>
            </p:spPr>
            <p:txBody>
              <a:bodyPr rtlCol="0" anchor="ctr"/>
              <a:lstStyle/>
              <a:p>
                <a:endParaRPr lang="zh-CN" altLang="en-US"/>
              </a:p>
            </p:txBody>
          </p:sp>
          <p:sp>
            <p:nvSpPr>
              <p:cNvPr id="225" name="任意多边形: 形状 224"/>
              <p:cNvSpPr/>
              <p:nvPr/>
            </p:nvSpPr>
            <p:spPr>
              <a:xfrm>
                <a:off x="5144316" y="1615249"/>
                <a:ext cx="59952" cy="59626"/>
              </a:xfrm>
              <a:custGeom>
                <a:avLst/>
                <a:gdLst>
                  <a:gd name="connsiteX0" fmla="*/ 2803 w 59952"/>
                  <a:gd name="connsiteY0" fmla="*/ 59626 h 59626"/>
                  <a:gd name="connsiteX1" fmla="*/ 326 w 59952"/>
                  <a:gd name="connsiteY1" fmla="*/ 2476 h 59626"/>
                  <a:gd name="connsiteX2" fmla="*/ 2803 w 59952"/>
                  <a:gd name="connsiteY2" fmla="*/ 0 h 59626"/>
                  <a:gd name="connsiteX3" fmla="*/ 24996 w 59952"/>
                  <a:gd name="connsiteY3" fmla="*/ 0 h 59626"/>
                  <a:gd name="connsiteX4" fmla="*/ 43189 w 59952"/>
                  <a:gd name="connsiteY4" fmla="*/ 571 h 59626"/>
                  <a:gd name="connsiteX5" fmla="*/ 59953 w 59952"/>
                  <a:gd name="connsiteY5" fmla="*/ 2286 h 59626"/>
                  <a:gd name="connsiteX6" fmla="*/ 43189 w 59952"/>
                  <a:gd name="connsiteY6" fmla="*/ 4096 h 59626"/>
                  <a:gd name="connsiteX7" fmla="*/ 24996 w 59952"/>
                  <a:gd name="connsiteY7" fmla="*/ 4096 h 59626"/>
                  <a:gd name="connsiteX8" fmla="*/ 14328 w 59952"/>
                  <a:gd name="connsiteY8" fmla="*/ 4096 h 59626"/>
                  <a:gd name="connsiteX9" fmla="*/ 2803 w 59952"/>
                  <a:gd name="connsiteY9" fmla="*/ 4096 h 59626"/>
                  <a:gd name="connsiteX10" fmla="*/ 5279 w 59952"/>
                  <a:gd name="connsiteY10" fmla="*/ 1619 h 59626"/>
                  <a:gd name="connsiteX11" fmla="*/ 2803 w 59952"/>
                  <a:gd name="connsiteY11" fmla="*/ 59626 h 5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952" h="59626">
                    <a:moveTo>
                      <a:pt x="2803" y="59626"/>
                    </a:moveTo>
                    <a:cubicBezTo>
                      <a:pt x="299" y="40686"/>
                      <a:pt x="-530" y="21562"/>
                      <a:pt x="326" y="2476"/>
                    </a:cubicBezTo>
                    <a:lnTo>
                      <a:pt x="2803" y="0"/>
                    </a:lnTo>
                    <a:lnTo>
                      <a:pt x="24996" y="0"/>
                    </a:lnTo>
                    <a:lnTo>
                      <a:pt x="43189" y="571"/>
                    </a:lnTo>
                    <a:cubicBezTo>
                      <a:pt x="48831" y="297"/>
                      <a:pt x="54483" y="875"/>
                      <a:pt x="59953" y="2286"/>
                    </a:cubicBezTo>
                    <a:cubicBezTo>
                      <a:pt x="54483" y="3705"/>
                      <a:pt x="48835" y="4315"/>
                      <a:pt x="43189" y="4096"/>
                    </a:cubicBezTo>
                    <a:lnTo>
                      <a:pt x="24996" y="4096"/>
                    </a:lnTo>
                    <a:lnTo>
                      <a:pt x="14328" y="4096"/>
                    </a:lnTo>
                    <a:lnTo>
                      <a:pt x="2803" y="4096"/>
                    </a:lnTo>
                    <a:cubicBezTo>
                      <a:pt x="3946" y="3048"/>
                      <a:pt x="326" y="6572"/>
                      <a:pt x="5279" y="1619"/>
                    </a:cubicBezTo>
                    <a:cubicBezTo>
                      <a:pt x="6127" y="20990"/>
                      <a:pt x="5299" y="40398"/>
                      <a:pt x="2803" y="59626"/>
                    </a:cubicBezTo>
                    <a:close/>
                  </a:path>
                </a:pathLst>
              </a:custGeom>
              <a:solidFill>
                <a:srgbClr val="E0E0E0"/>
              </a:solidFill>
              <a:ln w="9525" cap="flat">
                <a:noFill/>
                <a:prstDash val="solid"/>
                <a:miter/>
              </a:ln>
            </p:spPr>
            <p:txBody>
              <a:bodyPr rtlCol="0" anchor="ctr"/>
              <a:lstStyle/>
              <a:p>
                <a:endParaRPr lang="zh-CN" altLang="en-US"/>
              </a:p>
            </p:txBody>
          </p:sp>
          <p:sp>
            <p:nvSpPr>
              <p:cNvPr id="226" name="任意多边形: 形状 225"/>
              <p:cNvSpPr/>
              <p:nvPr/>
            </p:nvSpPr>
            <p:spPr>
              <a:xfrm>
                <a:off x="5144313" y="1785651"/>
                <a:ext cx="5578" cy="110775"/>
              </a:xfrm>
              <a:custGeom>
                <a:avLst/>
                <a:gdLst>
                  <a:gd name="connsiteX0" fmla="*/ 2806 w 5578"/>
                  <a:gd name="connsiteY0" fmla="*/ 110776 h 110775"/>
                  <a:gd name="connsiteX1" fmla="*/ 330 w 5578"/>
                  <a:gd name="connsiteY1" fmla="*/ 55435 h 110775"/>
                  <a:gd name="connsiteX2" fmla="*/ 2806 w 5578"/>
                  <a:gd name="connsiteY2" fmla="*/ 0 h 110775"/>
                  <a:gd name="connsiteX3" fmla="*/ 5283 w 5578"/>
                  <a:gd name="connsiteY3" fmla="*/ 55435 h 110775"/>
                  <a:gd name="connsiteX4" fmla="*/ 2806 w 5578"/>
                  <a:gd name="connsiteY4" fmla="*/ 110776 h 110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8" h="110775">
                    <a:moveTo>
                      <a:pt x="2806" y="110776"/>
                    </a:moveTo>
                    <a:cubicBezTo>
                      <a:pt x="303" y="92442"/>
                      <a:pt x="-526" y="73919"/>
                      <a:pt x="330" y="55435"/>
                    </a:cubicBezTo>
                    <a:cubicBezTo>
                      <a:pt x="-532" y="36920"/>
                      <a:pt x="297" y="18365"/>
                      <a:pt x="2806" y="0"/>
                    </a:cubicBezTo>
                    <a:cubicBezTo>
                      <a:pt x="5256" y="18370"/>
                      <a:pt x="6085" y="36920"/>
                      <a:pt x="5283" y="55435"/>
                    </a:cubicBezTo>
                    <a:cubicBezTo>
                      <a:pt x="6083" y="73919"/>
                      <a:pt x="5254" y="92437"/>
                      <a:pt x="2806" y="110776"/>
                    </a:cubicBezTo>
                    <a:close/>
                  </a:path>
                </a:pathLst>
              </a:custGeom>
              <a:solidFill>
                <a:srgbClr val="E0E0E0"/>
              </a:solidFill>
              <a:ln w="9525" cap="flat">
                <a:noFill/>
                <a:prstDash val="solid"/>
                <a:miter/>
              </a:ln>
            </p:spPr>
            <p:txBody>
              <a:bodyPr rtlCol="0" anchor="ctr"/>
              <a:lstStyle/>
              <a:p>
                <a:endParaRPr lang="zh-CN" altLang="en-US"/>
              </a:p>
            </p:txBody>
          </p:sp>
          <p:sp>
            <p:nvSpPr>
              <p:cNvPr id="227" name="任意多边形: 形状 226"/>
              <p:cNvSpPr/>
              <p:nvPr/>
            </p:nvSpPr>
            <p:spPr>
              <a:xfrm>
                <a:off x="5144323" y="2007203"/>
                <a:ext cx="5557" cy="57150"/>
              </a:xfrm>
              <a:custGeom>
                <a:avLst/>
                <a:gdLst>
                  <a:gd name="connsiteX0" fmla="*/ 2796 w 5557"/>
                  <a:gd name="connsiteY0" fmla="*/ 57150 h 57150"/>
                  <a:gd name="connsiteX1" fmla="*/ 319 w 5557"/>
                  <a:gd name="connsiteY1" fmla="*/ 28575 h 57150"/>
                  <a:gd name="connsiteX2" fmla="*/ 2796 w 5557"/>
                  <a:gd name="connsiteY2" fmla="*/ 0 h 57150"/>
                  <a:gd name="connsiteX3" fmla="*/ 5272 w 5557"/>
                  <a:gd name="connsiteY3" fmla="*/ 28575 h 57150"/>
                  <a:gd name="connsiteX4" fmla="*/ 2796 w 5557"/>
                  <a:gd name="connsiteY4" fmla="*/ 5715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7" h="57150">
                    <a:moveTo>
                      <a:pt x="2796" y="57150"/>
                    </a:moveTo>
                    <a:cubicBezTo>
                      <a:pt x="312" y="47842"/>
                      <a:pt x="-526" y="38172"/>
                      <a:pt x="319" y="28575"/>
                    </a:cubicBezTo>
                    <a:cubicBezTo>
                      <a:pt x="-526" y="18978"/>
                      <a:pt x="312" y="9308"/>
                      <a:pt x="2796" y="0"/>
                    </a:cubicBezTo>
                    <a:cubicBezTo>
                      <a:pt x="5220" y="9318"/>
                      <a:pt x="6057" y="18978"/>
                      <a:pt x="5272" y="28575"/>
                    </a:cubicBezTo>
                    <a:cubicBezTo>
                      <a:pt x="6057" y="38172"/>
                      <a:pt x="5220" y="47832"/>
                      <a:pt x="2796" y="57150"/>
                    </a:cubicBezTo>
                    <a:close/>
                  </a:path>
                </a:pathLst>
              </a:custGeom>
              <a:solidFill>
                <a:srgbClr val="E0E0E0"/>
              </a:solidFill>
              <a:ln w="9525" cap="flat">
                <a:noFill/>
                <a:prstDash val="solid"/>
                <a:miter/>
              </a:ln>
            </p:spPr>
            <p:txBody>
              <a:bodyPr rtlCol="0" anchor="ctr"/>
              <a:lstStyle/>
              <a:p>
                <a:endParaRPr lang="zh-CN" altLang="en-US"/>
              </a:p>
            </p:txBody>
          </p:sp>
          <p:sp>
            <p:nvSpPr>
              <p:cNvPr id="228" name="任意多边形: 形状 227"/>
              <p:cNvSpPr/>
              <p:nvPr/>
            </p:nvSpPr>
            <p:spPr>
              <a:xfrm>
                <a:off x="79324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29" name="任意多边形: 形状 228"/>
              <p:cNvSpPr/>
              <p:nvPr/>
            </p:nvSpPr>
            <p:spPr>
              <a:xfrm>
                <a:off x="81610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0" name="任意多边形: 形状 229"/>
              <p:cNvSpPr/>
              <p:nvPr/>
            </p:nvSpPr>
            <p:spPr>
              <a:xfrm>
                <a:off x="83896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1" name="任意多边形: 形状 230"/>
              <p:cNvSpPr/>
              <p:nvPr/>
            </p:nvSpPr>
            <p:spPr>
              <a:xfrm>
                <a:off x="86182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2" name="任意多边形: 形状 231"/>
              <p:cNvSpPr/>
              <p:nvPr/>
            </p:nvSpPr>
            <p:spPr>
              <a:xfrm>
                <a:off x="8846819" y="2443162"/>
                <a:ext cx="114300" cy="4952"/>
              </a:xfrm>
              <a:custGeom>
                <a:avLst/>
                <a:gdLst>
                  <a:gd name="connsiteX0" fmla="*/ 114300 w 114300"/>
                  <a:gd name="connsiteY0" fmla="*/ 2476 h 4952"/>
                  <a:gd name="connsiteX1" fmla="*/ 0 w 114300"/>
                  <a:gd name="connsiteY1" fmla="*/ 2476 h 4952"/>
                  <a:gd name="connsiteX2" fmla="*/ 114300 w 114300"/>
                  <a:gd name="connsiteY2" fmla="*/ 2476 h 4952"/>
                </a:gdLst>
                <a:ahLst/>
                <a:cxnLst>
                  <a:cxn ang="0">
                    <a:pos x="connsiteX0" y="connsiteY0"/>
                  </a:cxn>
                  <a:cxn ang="0">
                    <a:pos x="connsiteX1" y="connsiteY1"/>
                  </a:cxn>
                  <a:cxn ang="0">
                    <a:pos x="connsiteX2" y="connsiteY2"/>
                  </a:cxn>
                </a:cxnLst>
                <a:rect l="l" t="t" r="r" b="b"/>
                <a:pathLst>
                  <a:path w="114300" h="4952">
                    <a:moveTo>
                      <a:pt x="114300" y="2476"/>
                    </a:moveTo>
                    <a:cubicBezTo>
                      <a:pt x="76272" y="5778"/>
                      <a:pt x="38028" y="5778"/>
                      <a:pt x="0" y="2476"/>
                    </a:cubicBezTo>
                    <a:cubicBezTo>
                      <a:pt x="38028" y="-825"/>
                      <a:pt x="76272" y="-825"/>
                      <a:pt x="114300" y="2476"/>
                    </a:cubicBezTo>
                    <a:close/>
                  </a:path>
                </a:pathLst>
              </a:custGeom>
              <a:solidFill>
                <a:srgbClr val="E0E0E0"/>
              </a:solidFill>
              <a:ln w="9525" cap="flat">
                <a:noFill/>
                <a:prstDash val="solid"/>
                <a:miter/>
              </a:ln>
            </p:spPr>
            <p:txBody>
              <a:bodyPr rtlCol="0" anchor="ctr"/>
              <a:lstStyle/>
              <a:p>
                <a:endParaRPr lang="zh-CN" altLang="en-US"/>
              </a:p>
            </p:txBody>
          </p:sp>
          <p:sp>
            <p:nvSpPr>
              <p:cNvPr id="233" name="任意多边形: 形状 232"/>
              <p:cNvSpPr/>
              <p:nvPr/>
            </p:nvSpPr>
            <p:spPr>
              <a:xfrm>
                <a:off x="9075419" y="2442866"/>
                <a:ext cx="110591" cy="7154"/>
              </a:xfrm>
              <a:custGeom>
                <a:avLst/>
                <a:gdLst>
                  <a:gd name="connsiteX0" fmla="*/ 109824 w 110591"/>
                  <a:gd name="connsiteY0" fmla="*/ 7155 h 7154"/>
                  <a:gd name="connsiteX1" fmla="*/ 108871 w 110591"/>
                  <a:gd name="connsiteY1" fmla="*/ 2773 h 7154"/>
                  <a:gd name="connsiteX2" fmla="*/ 109824 w 110591"/>
                  <a:gd name="connsiteY2" fmla="*/ 3726 h 7154"/>
                  <a:gd name="connsiteX3" fmla="*/ 57150 w 110591"/>
                  <a:gd name="connsiteY3" fmla="*/ 5250 h 7154"/>
                  <a:gd name="connsiteX4" fmla="*/ 0 w 110591"/>
                  <a:gd name="connsiteY4" fmla="*/ 2773 h 7154"/>
                  <a:gd name="connsiteX5" fmla="*/ 57150 w 110591"/>
                  <a:gd name="connsiteY5" fmla="*/ 297 h 7154"/>
                  <a:gd name="connsiteX6" fmla="*/ 109824 w 110591"/>
                  <a:gd name="connsiteY6" fmla="*/ 1821 h 7154"/>
                  <a:gd name="connsiteX7" fmla="*/ 109824 w 110591"/>
                  <a:gd name="connsiteY7" fmla="*/ 1821 h 7154"/>
                  <a:gd name="connsiteX8" fmla="*/ 110587 w 110591"/>
                  <a:gd name="connsiteY8" fmla="*/ 2762 h 7154"/>
                  <a:gd name="connsiteX9" fmla="*/ 110586 w 110591"/>
                  <a:gd name="connsiteY9" fmla="*/ 2773 h 7154"/>
                  <a:gd name="connsiteX10" fmla="*/ 109824 w 110591"/>
                  <a:gd name="connsiteY10" fmla="*/ 7155 h 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591" h="7154">
                    <a:moveTo>
                      <a:pt x="109824" y="7155"/>
                    </a:moveTo>
                    <a:cubicBezTo>
                      <a:pt x="109824" y="7155"/>
                      <a:pt x="109157" y="5630"/>
                      <a:pt x="108871" y="2773"/>
                    </a:cubicBezTo>
                    <a:lnTo>
                      <a:pt x="109824" y="3726"/>
                    </a:lnTo>
                    <a:cubicBezTo>
                      <a:pt x="101251" y="4583"/>
                      <a:pt x="81249" y="5250"/>
                      <a:pt x="57150" y="5250"/>
                    </a:cubicBezTo>
                    <a:cubicBezTo>
                      <a:pt x="38064" y="6053"/>
                      <a:pt x="18945" y="5224"/>
                      <a:pt x="0" y="2773"/>
                    </a:cubicBezTo>
                    <a:cubicBezTo>
                      <a:pt x="18945" y="322"/>
                      <a:pt x="38064" y="-507"/>
                      <a:pt x="57150" y="297"/>
                    </a:cubicBezTo>
                    <a:cubicBezTo>
                      <a:pt x="80867" y="296"/>
                      <a:pt x="101251" y="868"/>
                      <a:pt x="109824" y="1821"/>
                    </a:cubicBezTo>
                    <a:lnTo>
                      <a:pt x="109824" y="1821"/>
                    </a:lnTo>
                    <a:cubicBezTo>
                      <a:pt x="110294" y="1870"/>
                      <a:pt x="110636" y="2292"/>
                      <a:pt x="110587" y="2762"/>
                    </a:cubicBezTo>
                    <a:cubicBezTo>
                      <a:pt x="110586" y="2766"/>
                      <a:pt x="110586" y="2769"/>
                      <a:pt x="110586" y="2773"/>
                    </a:cubicBezTo>
                    <a:cubicBezTo>
                      <a:pt x="110490" y="5630"/>
                      <a:pt x="110204" y="7155"/>
                      <a:pt x="109824" y="7155"/>
                    </a:cubicBezTo>
                    <a:close/>
                  </a:path>
                </a:pathLst>
              </a:custGeom>
              <a:solidFill>
                <a:srgbClr val="E0E0E0"/>
              </a:solidFill>
              <a:ln w="9525" cap="flat">
                <a:noFill/>
                <a:prstDash val="solid"/>
                <a:miter/>
              </a:ln>
            </p:spPr>
            <p:txBody>
              <a:bodyPr rtlCol="0" anchor="ctr"/>
              <a:lstStyle/>
              <a:p>
                <a:endParaRPr lang="zh-CN" altLang="en-US"/>
              </a:p>
            </p:txBody>
          </p:sp>
          <p:sp>
            <p:nvSpPr>
              <p:cNvPr id="234" name="任意多边形: 形状 233"/>
              <p:cNvSpPr/>
              <p:nvPr/>
            </p:nvSpPr>
            <p:spPr>
              <a:xfrm>
                <a:off x="9182470" y="25643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5" name="任意多边形: 形状 234"/>
              <p:cNvSpPr/>
              <p:nvPr/>
            </p:nvSpPr>
            <p:spPr>
              <a:xfrm>
                <a:off x="9182470" y="27929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6" name="任意多边形: 形状 235"/>
              <p:cNvSpPr/>
              <p:nvPr/>
            </p:nvSpPr>
            <p:spPr>
              <a:xfrm>
                <a:off x="9182470" y="30215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7" name="任意多边形: 形状 236"/>
              <p:cNvSpPr/>
              <p:nvPr/>
            </p:nvSpPr>
            <p:spPr>
              <a:xfrm>
                <a:off x="9182470" y="32501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8" name="任意多边形: 形状 237"/>
              <p:cNvSpPr/>
              <p:nvPr/>
            </p:nvSpPr>
            <p:spPr>
              <a:xfrm>
                <a:off x="9182470" y="3478720"/>
                <a:ext cx="5579" cy="114300"/>
              </a:xfrm>
              <a:custGeom>
                <a:avLst/>
                <a:gdLst>
                  <a:gd name="connsiteX0" fmla="*/ 2773 w 5579"/>
                  <a:gd name="connsiteY0" fmla="*/ 114300 h 114300"/>
                  <a:gd name="connsiteX1" fmla="*/ 296 w 5579"/>
                  <a:gd name="connsiteY1" fmla="*/ 57150 h 114300"/>
                  <a:gd name="connsiteX2" fmla="*/ 2773 w 5579"/>
                  <a:gd name="connsiteY2" fmla="*/ 0 h 114300"/>
                  <a:gd name="connsiteX3" fmla="*/ 5250 w 5579"/>
                  <a:gd name="connsiteY3" fmla="*/ 57150 h 114300"/>
                  <a:gd name="connsiteX4" fmla="*/ 2773 w 5579"/>
                  <a:gd name="connsiteY4" fmla="*/ 11430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 h="114300">
                    <a:moveTo>
                      <a:pt x="2773" y="114300"/>
                    </a:moveTo>
                    <a:cubicBezTo>
                      <a:pt x="322" y="95355"/>
                      <a:pt x="-506" y="76236"/>
                      <a:pt x="296" y="57150"/>
                    </a:cubicBezTo>
                    <a:cubicBezTo>
                      <a:pt x="-502" y="38064"/>
                      <a:pt x="327" y="18945"/>
                      <a:pt x="2773" y="0"/>
                    </a:cubicBezTo>
                    <a:cubicBezTo>
                      <a:pt x="5277" y="18940"/>
                      <a:pt x="6105" y="38064"/>
                      <a:pt x="5250" y="57150"/>
                    </a:cubicBezTo>
                    <a:cubicBezTo>
                      <a:pt x="6112" y="76236"/>
                      <a:pt x="5283" y="95360"/>
                      <a:pt x="2773" y="114300"/>
                    </a:cubicBezTo>
                    <a:close/>
                  </a:path>
                </a:pathLst>
              </a:custGeom>
              <a:solidFill>
                <a:srgbClr val="E0E0E0"/>
              </a:solidFill>
              <a:ln w="9525" cap="flat">
                <a:noFill/>
                <a:prstDash val="solid"/>
                <a:miter/>
              </a:ln>
            </p:spPr>
            <p:txBody>
              <a:bodyPr rtlCol="0" anchor="ctr"/>
              <a:lstStyle/>
              <a:p>
                <a:endParaRPr lang="zh-CN" altLang="en-US"/>
              </a:p>
            </p:txBody>
          </p:sp>
          <p:sp>
            <p:nvSpPr>
              <p:cNvPr id="239" name="任意多边形: 形状 238"/>
              <p:cNvSpPr/>
              <p:nvPr/>
            </p:nvSpPr>
            <p:spPr>
              <a:xfrm>
                <a:off x="9075991" y="3707320"/>
                <a:ext cx="110299" cy="7827"/>
              </a:xfrm>
              <a:custGeom>
                <a:avLst/>
                <a:gdLst>
                  <a:gd name="connsiteX0" fmla="*/ 0 w 110299"/>
                  <a:gd name="connsiteY0" fmla="*/ 5048 h 7827"/>
                  <a:gd name="connsiteX1" fmla="*/ 57150 w 110299"/>
                  <a:gd name="connsiteY1" fmla="*/ 2572 h 7827"/>
                  <a:gd name="connsiteX2" fmla="*/ 109252 w 110299"/>
                  <a:gd name="connsiteY2" fmla="*/ 4001 h 7827"/>
                  <a:gd name="connsiteX3" fmla="*/ 108299 w 110299"/>
                  <a:gd name="connsiteY3" fmla="*/ 5048 h 7827"/>
                  <a:gd name="connsiteX4" fmla="*/ 109252 w 110299"/>
                  <a:gd name="connsiteY4" fmla="*/ 0 h 7827"/>
                  <a:gd name="connsiteX5" fmla="*/ 110300 w 110299"/>
                  <a:gd name="connsiteY5" fmla="*/ 5048 h 7827"/>
                  <a:gd name="connsiteX6" fmla="*/ 109442 w 110299"/>
                  <a:gd name="connsiteY6" fmla="*/ 6001 h 7827"/>
                  <a:gd name="connsiteX7" fmla="*/ 109442 w 110299"/>
                  <a:gd name="connsiteY7" fmla="*/ 6001 h 7827"/>
                  <a:gd name="connsiteX8" fmla="*/ 57341 w 110299"/>
                  <a:gd name="connsiteY8" fmla="*/ 7525 h 7827"/>
                  <a:gd name="connsiteX9" fmla="*/ 0 w 110299"/>
                  <a:gd name="connsiteY9" fmla="*/ 5048 h 7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299" h="7827">
                    <a:moveTo>
                      <a:pt x="0" y="5048"/>
                    </a:moveTo>
                    <a:cubicBezTo>
                      <a:pt x="18940" y="2539"/>
                      <a:pt x="38064" y="1710"/>
                      <a:pt x="57150" y="2572"/>
                    </a:cubicBezTo>
                    <a:cubicBezTo>
                      <a:pt x="80391" y="2572"/>
                      <a:pt x="100489" y="3143"/>
                      <a:pt x="109252" y="4001"/>
                    </a:cubicBezTo>
                    <a:lnTo>
                      <a:pt x="108299" y="5048"/>
                    </a:lnTo>
                    <a:cubicBezTo>
                      <a:pt x="108299" y="1810"/>
                      <a:pt x="108871" y="0"/>
                      <a:pt x="109252" y="0"/>
                    </a:cubicBezTo>
                    <a:cubicBezTo>
                      <a:pt x="109633" y="0"/>
                      <a:pt x="109919" y="1810"/>
                      <a:pt x="110300" y="5048"/>
                    </a:cubicBezTo>
                    <a:cubicBezTo>
                      <a:pt x="110302" y="5539"/>
                      <a:pt x="109931" y="5952"/>
                      <a:pt x="109442" y="6001"/>
                    </a:cubicBezTo>
                    <a:lnTo>
                      <a:pt x="109442" y="6001"/>
                    </a:lnTo>
                    <a:cubicBezTo>
                      <a:pt x="100679" y="6953"/>
                      <a:pt x="80867" y="7525"/>
                      <a:pt x="57341" y="7525"/>
                    </a:cubicBezTo>
                    <a:cubicBezTo>
                      <a:pt x="38191" y="8339"/>
                      <a:pt x="19008" y="7510"/>
                      <a:pt x="0" y="5048"/>
                    </a:cubicBezTo>
                    <a:close/>
                  </a:path>
                </a:pathLst>
              </a:custGeom>
              <a:solidFill>
                <a:srgbClr val="E0E0E0"/>
              </a:solidFill>
              <a:ln w="9525" cap="flat">
                <a:noFill/>
                <a:prstDash val="solid"/>
                <a:miter/>
              </a:ln>
            </p:spPr>
            <p:txBody>
              <a:bodyPr rtlCol="0" anchor="ctr"/>
              <a:lstStyle/>
              <a:p>
                <a:endParaRPr lang="zh-CN" altLang="en-US"/>
              </a:p>
            </p:txBody>
          </p:sp>
          <p:sp>
            <p:nvSpPr>
              <p:cNvPr id="240" name="任意多边形: 形状 239"/>
              <p:cNvSpPr/>
              <p:nvPr/>
            </p:nvSpPr>
            <p:spPr>
              <a:xfrm>
                <a:off x="8847391" y="3709892"/>
                <a:ext cx="114300" cy="4953"/>
              </a:xfrm>
              <a:custGeom>
                <a:avLst/>
                <a:gdLst>
                  <a:gd name="connsiteX0" fmla="*/ 0 w 114300"/>
                  <a:gd name="connsiteY0" fmla="*/ 2477 h 4953"/>
                  <a:gd name="connsiteX1" fmla="*/ 114300 w 114300"/>
                  <a:gd name="connsiteY1" fmla="*/ 2477 h 4953"/>
                  <a:gd name="connsiteX2" fmla="*/ 0 w 114300"/>
                  <a:gd name="connsiteY2" fmla="*/ 2477 h 4953"/>
                </a:gdLst>
                <a:ahLst/>
                <a:cxnLst>
                  <a:cxn ang="0">
                    <a:pos x="connsiteX0" y="connsiteY0"/>
                  </a:cxn>
                  <a:cxn ang="0">
                    <a:pos x="connsiteX1" y="connsiteY1"/>
                  </a:cxn>
                  <a:cxn ang="0">
                    <a:pos x="connsiteX2" y="connsiteY2"/>
                  </a:cxn>
                </a:cxnLst>
                <a:rect l="l" t="t" r="r" b="b"/>
                <a:pathLst>
                  <a:path w="114300" h="4953">
                    <a:moveTo>
                      <a:pt x="0" y="2477"/>
                    </a:moveTo>
                    <a:cubicBezTo>
                      <a:pt x="38028" y="-826"/>
                      <a:pt x="76272" y="-826"/>
                      <a:pt x="114300" y="2477"/>
                    </a:cubicBezTo>
                    <a:cubicBezTo>
                      <a:pt x="76272" y="5779"/>
                      <a:pt x="38028" y="5779"/>
                      <a:pt x="0" y="2477"/>
                    </a:cubicBezTo>
                    <a:close/>
                  </a:path>
                </a:pathLst>
              </a:custGeom>
              <a:solidFill>
                <a:srgbClr val="E0E0E0"/>
              </a:solidFill>
              <a:ln w="9525" cap="flat">
                <a:noFill/>
                <a:prstDash val="solid"/>
                <a:miter/>
              </a:ln>
            </p:spPr>
            <p:txBody>
              <a:bodyPr rtlCol="0" anchor="ctr"/>
              <a:lstStyle/>
              <a:p>
                <a:endParaRPr lang="zh-CN" altLang="en-US"/>
              </a:p>
            </p:txBody>
          </p:sp>
          <p:sp>
            <p:nvSpPr>
              <p:cNvPr id="241" name="任意多边形: 形状 240"/>
              <p:cNvSpPr/>
              <p:nvPr/>
            </p:nvSpPr>
            <p:spPr>
              <a:xfrm>
                <a:off x="8606458" y="2169223"/>
                <a:ext cx="750235" cy="426339"/>
              </a:xfrm>
              <a:custGeom>
                <a:avLst/>
                <a:gdLst>
                  <a:gd name="connsiteX0" fmla="*/ 46 w 750235"/>
                  <a:gd name="connsiteY0" fmla="*/ 26860 h 426339"/>
                  <a:gd name="connsiteX1" fmla="*/ 23192 w 750235"/>
                  <a:gd name="connsiteY1" fmla="*/ 402527 h 426339"/>
                  <a:gd name="connsiteX2" fmla="*/ 48528 w 750235"/>
                  <a:gd name="connsiteY2" fmla="*/ 426339 h 426339"/>
                  <a:gd name="connsiteX3" fmla="*/ 724803 w 750235"/>
                  <a:gd name="connsiteY3" fmla="*/ 426339 h 426339"/>
                  <a:gd name="connsiteX4" fmla="*/ 750235 w 750235"/>
                  <a:gd name="connsiteY4" fmla="*/ 400907 h 426339"/>
                  <a:gd name="connsiteX5" fmla="*/ 750235 w 750235"/>
                  <a:gd name="connsiteY5" fmla="*/ 108490 h 426339"/>
                  <a:gd name="connsiteX6" fmla="*/ 724708 w 750235"/>
                  <a:gd name="connsiteY6" fmla="*/ 83058 h 426339"/>
                  <a:gd name="connsiteX7" fmla="*/ 308846 w 750235"/>
                  <a:gd name="connsiteY7" fmla="*/ 85820 h 426339"/>
                  <a:gd name="connsiteX8" fmla="*/ 290844 w 750235"/>
                  <a:gd name="connsiteY8" fmla="*/ 78486 h 426339"/>
                  <a:gd name="connsiteX9" fmla="*/ 218645 w 750235"/>
                  <a:gd name="connsiteY9" fmla="*/ 7334 h 426339"/>
                  <a:gd name="connsiteX10" fmla="*/ 200833 w 750235"/>
                  <a:gd name="connsiteY10" fmla="*/ 0 h 426339"/>
                  <a:gd name="connsiteX11" fmla="*/ 25287 w 750235"/>
                  <a:gd name="connsiteY11" fmla="*/ 0 h 426339"/>
                  <a:gd name="connsiteX12" fmla="*/ 0 w 750235"/>
                  <a:gd name="connsiteY12" fmla="*/ 25386 h 426339"/>
                  <a:gd name="connsiteX13" fmla="*/ 46 w 750235"/>
                  <a:gd name="connsiteY13" fmla="*/ 26860 h 42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0235" h="426339">
                    <a:moveTo>
                      <a:pt x="46" y="26860"/>
                    </a:moveTo>
                    <a:lnTo>
                      <a:pt x="23192" y="402527"/>
                    </a:lnTo>
                    <a:cubicBezTo>
                      <a:pt x="24045" y="415899"/>
                      <a:pt x="35128" y="426316"/>
                      <a:pt x="48528" y="426339"/>
                    </a:cubicBezTo>
                    <a:lnTo>
                      <a:pt x="724803" y="426339"/>
                    </a:lnTo>
                    <a:cubicBezTo>
                      <a:pt x="738827" y="426287"/>
                      <a:pt x="750182" y="414931"/>
                      <a:pt x="750235" y="400907"/>
                    </a:cubicBezTo>
                    <a:lnTo>
                      <a:pt x="750235" y="108490"/>
                    </a:lnTo>
                    <a:cubicBezTo>
                      <a:pt x="750183" y="94429"/>
                      <a:pt x="738769" y="83058"/>
                      <a:pt x="724708" y="83058"/>
                    </a:cubicBezTo>
                    <a:lnTo>
                      <a:pt x="308846" y="85820"/>
                    </a:lnTo>
                    <a:cubicBezTo>
                      <a:pt x="302125" y="85785"/>
                      <a:pt x="295677" y="83158"/>
                      <a:pt x="290844" y="78486"/>
                    </a:cubicBezTo>
                    <a:lnTo>
                      <a:pt x="218645" y="7334"/>
                    </a:lnTo>
                    <a:cubicBezTo>
                      <a:pt x="213893" y="2657"/>
                      <a:pt x="207500" y="25"/>
                      <a:pt x="200833" y="0"/>
                    </a:cubicBezTo>
                    <a:lnTo>
                      <a:pt x="25287" y="0"/>
                    </a:lnTo>
                    <a:cubicBezTo>
                      <a:pt x="11294" y="27"/>
                      <a:pt x="-27" y="11393"/>
                      <a:pt x="0" y="25386"/>
                    </a:cubicBezTo>
                    <a:cubicBezTo>
                      <a:pt x="1" y="25878"/>
                      <a:pt x="16" y="26369"/>
                      <a:pt x="46" y="26860"/>
                    </a:cubicBezTo>
                    <a:close/>
                  </a:path>
                </a:pathLst>
              </a:custGeom>
              <a:solidFill>
                <a:srgbClr val="EBEBEB"/>
              </a:solidFill>
              <a:ln w="9525" cap="flat">
                <a:noFill/>
                <a:prstDash val="solid"/>
                <a:miter/>
              </a:ln>
            </p:spPr>
            <p:txBody>
              <a:bodyPr rtlCol="0" anchor="ctr"/>
              <a:lstStyle/>
              <a:p>
                <a:endParaRPr lang="zh-CN" altLang="en-US"/>
              </a:p>
            </p:txBody>
          </p:sp>
          <p:sp>
            <p:nvSpPr>
              <p:cNvPr id="242" name="任意多边形: 形状 241"/>
              <p:cNvSpPr/>
              <p:nvPr/>
            </p:nvSpPr>
            <p:spPr>
              <a:xfrm>
                <a:off x="8617743" y="2207799"/>
                <a:ext cx="738758" cy="441483"/>
              </a:xfrm>
              <a:custGeom>
                <a:avLst/>
                <a:gdLst>
                  <a:gd name="connsiteX0" fmla="*/ 0 w 738758"/>
                  <a:gd name="connsiteY0" fmla="*/ 0 h 441483"/>
                  <a:gd name="connsiteX1" fmla="*/ 738759 w 738758"/>
                  <a:gd name="connsiteY1" fmla="*/ 0 h 441483"/>
                  <a:gd name="connsiteX2" fmla="*/ 738759 w 738758"/>
                  <a:gd name="connsiteY2" fmla="*/ 441484 h 441483"/>
                  <a:gd name="connsiteX3" fmla="*/ 0 w 738758"/>
                  <a:gd name="connsiteY3" fmla="*/ 441484 h 441483"/>
                </a:gdLst>
                <a:ahLst/>
                <a:cxnLst>
                  <a:cxn ang="0">
                    <a:pos x="connsiteX0" y="connsiteY0"/>
                  </a:cxn>
                  <a:cxn ang="0">
                    <a:pos x="connsiteX1" y="connsiteY1"/>
                  </a:cxn>
                  <a:cxn ang="0">
                    <a:pos x="connsiteX2" y="connsiteY2"/>
                  </a:cxn>
                  <a:cxn ang="0">
                    <a:pos x="connsiteX3" y="connsiteY3"/>
                  </a:cxn>
                </a:cxnLst>
                <a:rect l="l" t="t" r="r" b="b"/>
                <a:pathLst>
                  <a:path w="738758" h="441483">
                    <a:moveTo>
                      <a:pt x="0" y="0"/>
                    </a:moveTo>
                    <a:lnTo>
                      <a:pt x="738759" y="0"/>
                    </a:lnTo>
                    <a:lnTo>
                      <a:pt x="738759" y="441484"/>
                    </a:lnTo>
                    <a:lnTo>
                      <a:pt x="0" y="441484"/>
                    </a:lnTo>
                    <a:close/>
                  </a:path>
                </a:pathLst>
              </a:custGeom>
              <a:solidFill>
                <a:srgbClr val="F5F5F5"/>
              </a:solidFill>
              <a:ln w="9525" cap="flat">
                <a:noFill/>
                <a:prstDash val="solid"/>
                <a:miter/>
              </a:ln>
            </p:spPr>
            <p:txBody>
              <a:bodyPr rtlCol="0" anchor="ctr"/>
              <a:lstStyle/>
              <a:p>
                <a:endParaRPr lang="zh-CN" altLang="en-US"/>
              </a:p>
            </p:txBody>
          </p:sp>
          <p:sp>
            <p:nvSpPr>
              <p:cNvPr id="243" name="任意多边形: 形状 242"/>
              <p:cNvSpPr/>
              <p:nvPr/>
            </p:nvSpPr>
            <p:spPr>
              <a:xfrm>
                <a:off x="8558851" y="2229611"/>
                <a:ext cx="845236" cy="493014"/>
              </a:xfrm>
              <a:custGeom>
                <a:avLst/>
                <a:gdLst>
                  <a:gd name="connsiteX0" fmla="*/ 123 w 845236"/>
                  <a:gd name="connsiteY0" fmla="*/ 18288 h 493014"/>
                  <a:gd name="connsiteX1" fmla="*/ 56511 w 845236"/>
                  <a:gd name="connsiteY1" fmla="*/ 478631 h 493014"/>
                  <a:gd name="connsiteX2" fmla="*/ 72704 w 845236"/>
                  <a:gd name="connsiteY2" fmla="*/ 493014 h 493014"/>
                  <a:gd name="connsiteX3" fmla="*/ 792603 w 845236"/>
                  <a:gd name="connsiteY3" fmla="*/ 493014 h 493014"/>
                  <a:gd name="connsiteX4" fmla="*/ 808891 w 845236"/>
                  <a:gd name="connsiteY4" fmla="*/ 477965 h 493014"/>
                  <a:gd name="connsiteX5" fmla="*/ 845181 w 845236"/>
                  <a:gd name="connsiteY5" fmla="*/ 17621 h 493014"/>
                  <a:gd name="connsiteX6" fmla="*/ 830281 w 845236"/>
                  <a:gd name="connsiteY6" fmla="*/ 55 h 493014"/>
                  <a:gd name="connsiteX7" fmla="*/ 828893 w 845236"/>
                  <a:gd name="connsiteY7" fmla="*/ 0 h 493014"/>
                  <a:gd name="connsiteX8" fmla="*/ 16316 w 845236"/>
                  <a:gd name="connsiteY8" fmla="*/ 0 h 493014"/>
                  <a:gd name="connsiteX9" fmla="*/ 0 w 845236"/>
                  <a:gd name="connsiteY9" fmla="*/ 16260 h 493014"/>
                  <a:gd name="connsiteX10" fmla="*/ 123 w 845236"/>
                  <a:gd name="connsiteY10" fmla="*/ 18288 h 493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5236" h="493014">
                    <a:moveTo>
                      <a:pt x="123" y="18288"/>
                    </a:moveTo>
                    <a:lnTo>
                      <a:pt x="56511" y="478631"/>
                    </a:lnTo>
                    <a:cubicBezTo>
                      <a:pt x="57478" y="486839"/>
                      <a:pt x="64439" y="493022"/>
                      <a:pt x="72704" y="493014"/>
                    </a:cubicBezTo>
                    <a:lnTo>
                      <a:pt x="792603" y="493014"/>
                    </a:lnTo>
                    <a:cubicBezTo>
                      <a:pt x="801137" y="493039"/>
                      <a:pt x="808243" y="486473"/>
                      <a:pt x="808891" y="477965"/>
                    </a:cubicBezTo>
                    <a:lnTo>
                      <a:pt x="845181" y="17621"/>
                    </a:lnTo>
                    <a:cubicBezTo>
                      <a:pt x="845918" y="8656"/>
                      <a:pt x="839247" y="791"/>
                      <a:pt x="830281" y="55"/>
                    </a:cubicBezTo>
                    <a:cubicBezTo>
                      <a:pt x="829820" y="17"/>
                      <a:pt x="829356" y="-2"/>
                      <a:pt x="828893" y="0"/>
                    </a:cubicBezTo>
                    <a:lnTo>
                      <a:pt x="16316" y="0"/>
                    </a:lnTo>
                    <a:cubicBezTo>
                      <a:pt x="7321" y="-15"/>
                      <a:pt x="16" y="7264"/>
                      <a:pt x="0" y="16260"/>
                    </a:cubicBezTo>
                    <a:cubicBezTo>
                      <a:pt x="-1" y="16938"/>
                      <a:pt x="40" y="17615"/>
                      <a:pt x="123" y="18288"/>
                    </a:cubicBezTo>
                    <a:close/>
                  </a:path>
                </a:pathLst>
              </a:custGeom>
              <a:solidFill>
                <a:srgbClr val="EBEBEB"/>
              </a:solidFill>
              <a:ln w="9525" cap="flat">
                <a:noFill/>
                <a:prstDash val="solid"/>
                <a:miter/>
              </a:ln>
            </p:spPr>
            <p:txBody>
              <a:bodyPr rtlCol="0" anchor="ctr"/>
              <a:lstStyle/>
              <a:p>
                <a:endParaRPr lang="zh-CN" altLang="en-US"/>
              </a:p>
            </p:txBody>
          </p:sp>
          <p:sp>
            <p:nvSpPr>
              <p:cNvPr id="244" name="任意多边形: 形状 243"/>
              <p:cNvSpPr/>
              <p:nvPr/>
            </p:nvSpPr>
            <p:spPr>
              <a:xfrm>
                <a:off x="2918474" y="1537713"/>
                <a:ext cx="605432" cy="661799"/>
              </a:xfrm>
              <a:custGeom>
                <a:avLst/>
                <a:gdLst>
                  <a:gd name="connsiteX0" fmla="*/ 365460 w 605432"/>
                  <a:gd name="connsiteY0" fmla="*/ 342235 h 661799"/>
                  <a:gd name="connsiteX1" fmla="*/ 471092 w 605432"/>
                  <a:gd name="connsiteY1" fmla="*/ 178215 h 661799"/>
                  <a:gd name="connsiteX2" fmla="*/ 305452 w 605432"/>
                  <a:gd name="connsiteY2" fmla="*/ 2 h 661799"/>
                  <a:gd name="connsiteX3" fmla="*/ 138479 w 605432"/>
                  <a:gd name="connsiteY3" fmla="*/ 176786 h 661799"/>
                  <a:gd name="connsiteX4" fmla="*/ 244397 w 605432"/>
                  <a:gd name="connsiteY4" fmla="*/ 342235 h 661799"/>
                  <a:gd name="connsiteX5" fmla="*/ 81 w 605432"/>
                  <a:gd name="connsiteY5" fmla="*/ 658942 h 661799"/>
                  <a:gd name="connsiteX6" fmla="*/ 605299 w 605432"/>
                  <a:gd name="connsiteY6" fmla="*/ 661799 h 661799"/>
                  <a:gd name="connsiteX7" fmla="*/ 365460 w 605432"/>
                  <a:gd name="connsiteY7" fmla="*/ 342235 h 66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5432" h="661799">
                    <a:moveTo>
                      <a:pt x="365460" y="342235"/>
                    </a:moveTo>
                    <a:cubicBezTo>
                      <a:pt x="430296" y="313598"/>
                      <a:pt x="471840" y="249090"/>
                      <a:pt x="471092" y="178215"/>
                    </a:cubicBezTo>
                    <a:cubicBezTo>
                      <a:pt x="471092" y="80203"/>
                      <a:pt x="397368" y="478"/>
                      <a:pt x="305452" y="2"/>
                    </a:cubicBezTo>
                    <a:cubicBezTo>
                      <a:pt x="213536" y="-474"/>
                      <a:pt x="139050" y="78679"/>
                      <a:pt x="138479" y="176786"/>
                    </a:cubicBezTo>
                    <a:cubicBezTo>
                      <a:pt x="137125" y="248268"/>
                      <a:pt x="178913" y="313543"/>
                      <a:pt x="244397" y="342235"/>
                    </a:cubicBezTo>
                    <a:cubicBezTo>
                      <a:pt x="-11540" y="380335"/>
                      <a:pt x="81" y="658942"/>
                      <a:pt x="81" y="658942"/>
                    </a:cubicBezTo>
                    <a:lnTo>
                      <a:pt x="605299" y="661799"/>
                    </a:lnTo>
                    <a:cubicBezTo>
                      <a:pt x="605299" y="661799"/>
                      <a:pt x="619110" y="380526"/>
                      <a:pt x="365460" y="342235"/>
                    </a:cubicBezTo>
                    <a:close/>
                  </a:path>
                </a:pathLst>
              </a:custGeom>
              <a:solidFill>
                <a:srgbClr val="EBEBEB"/>
              </a:solidFill>
              <a:ln w="9525" cap="flat">
                <a:noFill/>
                <a:prstDash val="solid"/>
                <a:miter/>
              </a:ln>
            </p:spPr>
            <p:txBody>
              <a:bodyPr rtlCol="0" anchor="ctr"/>
              <a:lstStyle/>
              <a:p>
                <a:endParaRPr lang="zh-CN" altLang="en-US"/>
              </a:p>
            </p:txBody>
          </p:sp>
          <p:sp>
            <p:nvSpPr>
              <p:cNvPr id="245" name="任意多边形: 形状 244"/>
              <p:cNvSpPr/>
              <p:nvPr/>
            </p:nvSpPr>
            <p:spPr>
              <a:xfrm>
                <a:off x="8048080" y="1395220"/>
                <a:ext cx="449456" cy="491301"/>
              </a:xfrm>
              <a:custGeom>
                <a:avLst/>
                <a:gdLst>
                  <a:gd name="connsiteX0" fmla="*/ 271054 w 449456"/>
                  <a:gd name="connsiteY0" fmla="*/ 254034 h 491301"/>
                  <a:gd name="connsiteX1" fmla="*/ 349540 w 449456"/>
                  <a:gd name="connsiteY1" fmla="*/ 132304 h 491301"/>
                  <a:gd name="connsiteX2" fmla="*/ 226572 w 449456"/>
                  <a:gd name="connsiteY2" fmla="*/ 2 h 491301"/>
                  <a:gd name="connsiteX3" fmla="*/ 102747 w 449456"/>
                  <a:gd name="connsiteY3" fmla="*/ 131161 h 491301"/>
                  <a:gd name="connsiteX4" fmla="*/ 181519 w 449456"/>
                  <a:gd name="connsiteY4" fmla="*/ 254034 h 491301"/>
                  <a:gd name="connsiteX5" fmla="*/ 68 w 449456"/>
                  <a:gd name="connsiteY5" fmla="*/ 489206 h 491301"/>
                  <a:gd name="connsiteX6" fmla="*/ 449362 w 449456"/>
                  <a:gd name="connsiteY6" fmla="*/ 491301 h 491301"/>
                  <a:gd name="connsiteX7" fmla="*/ 271054 w 449456"/>
                  <a:gd name="connsiteY7" fmla="*/ 254034 h 491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9456" h="491301">
                    <a:moveTo>
                      <a:pt x="271054" y="254034"/>
                    </a:moveTo>
                    <a:cubicBezTo>
                      <a:pt x="319211" y="232811"/>
                      <a:pt x="350085" y="184928"/>
                      <a:pt x="349540" y="132304"/>
                    </a:cubicBezTo>
                    <a:cubicBezTo>
                      <a:pt x="349540" y="59533"/>
                      <a:pt x="294772" y="383"/>
                      <a:pt x="226572" y="2"/>
                    </a:cubicBezTo>
                    <a:cubicBezTo>
                      <a:pt x="158374" y="-379"/>
                      <a:pt x="102747" y="58390"/>
                      <a:pt x="102747" y="131161"/>
                    </a:cubicBezTo>
                    <a:cubicBezTo>
                      <a:pt x="101686" y="184295"/>
                      <a:pt x="132793" y="232817"/>
                      <a:pt x="181519" y="254034"/>
                    </a:cubicBezTo>
                    <a:cubicBezTo>
                      <a:pt x="-8981" y="282609"/>
                      <a:pt x="68" y="489206"/>
                      <a:pt x="68" y="489206"/>
                    </a:cubicBezTo>
                    <a:lnTo>
                      <a:pt x="449362" y="491301"/>
                    </a:lnTo>
                    <a:cubicBezTo>
                      <a:pt x="449362" y="491301"/>
                      <a:pt x="459459" y="282513"/>
                      <a:pt x="271054" y="254034"/>
                    </a:cubicBezTo>
                    <a:close/>
                  </a:path>
                </a:pathLst>
              </a:custGeom>
              <a:solidFill>
                <a:srgbClr val="F5F5F5"/>
              </a:solidFill>
              <a:ln w="9525" cap="flat">
                <a:noFill/>
                <a:prstDash val="solid"/>
                <a:miter/>
              </a:ln>
            </p:spPr>
            <p:txBody>
              <a:bodyPr rtlCol="0" anchor="ctr"/>
              <a:lstStyle/>
              <a:p>
                <a:endParaRPr lang="zh-CN" altLang="en-US"/>
              </a:p>
            </p:txBody>
          </p:sp>
          <p:sp>
            <p:nvSpPr>
              <p:cNvPr id="246" name="任意多边形: 形状 245"/>
              <p:cNvSpPr/>
              <p:nvPr/>
            </p:nvSpPr>
            <p:spPr>
              <a:xfrm>
                <a:off x="3987792" y="1416525"/>
                <a:ext cx="285848" cy="312643"/>
              </a:xfrm>
              <a:custGeom>
                <a:avLst/>
                <a:gdLst>
                  <a:gd name="connsiteX0" fmla="*/ 172441 w 285848"/>
                  <a:gd name="connsiteY0" fmla="*/ 161958 h 312643"/>
                  <a:gd name="connsiteX1" fmla="*/ 222257 w 285848"/>
                  <a:gd name="connsiteY1" fmla="*/ 84519 h 312643"/>
                  <a:gd name="connsiteX2" fmla="*/ 149637 w 285848"/>
                  <a:gd name="connsiteY2" fmla="*/ 221 h 312643"/>
                  <a:gd name="connsiteX3" fmla="*/ 65338 w 285848"/>
                  <a:gd name="connsiteY3" fmla="*/ 72841 h 312643"/>
                  <a:gd name="connsiteX4" fmla="*/ 65285 w 285848"/>
                  <a:gd name="connsiteY4" fmla="*/ 83757 h 312643"/>
                  <a:gd name="connsiteX5" fmla="*/ 115291 w 285848"/>
                  <a:gd name="connsiteY5" fmla="*/ 161958 h 312643"/>
                  <a:gd name="connsiteX6" fmla="*/ 39 w 285848"/>
                  <a:gd name="connsiteY6" fmla="*/ 311405 h 312643"/>
                  <a:gd name="connsiteX7" fmla="*/ 285789 w 285848"/>
                  <a:gd name="connsiteY7" fmla="*/ 312643 h 312643"/>
                  <a:gd name="connsiteX8" fmla="*/ 172441 w 285848"/>
                  <a:gd name="connsiteY8" fmla="*/ 161958 h 312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48" h="312643">
                    <a:moveTo>
                      <a:pt x="172441" y="161958"/>
                    </a:moveTo>
                    <a:cubicBezTo>
                      <a:pt x="203024" y="148413"/>
                      <a:pt x="222611" y="117966"/>
                      <a:pt x="222257" y="84519"/>
                    </a:cubicBezTo>
                    <a:cubicBezTo>
                      <a:pt x="225482" y="41187"/>
                      <a:pt x="192969" y="3446"/>
                      <a:pt x="149637" y="221"/>
                    </a:cubicBezTo>
                    <a:cubicBezTo>
                      <a:pt x="106305" y="-3004"/>
                      <a:pt x="68563" y="29509"/>
                      <a:pt x="65338" y="72841"/>
                    </a:cubicBezTo>
                    <a:cubicBezTo>
                      <a:pt x="65068" y="76474"/>
                      <a:pt x="65050" y="80122"/>
                      <a:pt x="65285" y="83757"/>
                    </a:cubicBezTo>
                    <a:cubicBezTo>
                      <a:pt x="64682" y="117517"/>
                      <a:pt x="84393" y="148342"/>
                      <a:pt x="115291" y="161958"/>
                    </a:cubicBezTo>
                    <a:cubicBezTo>
                      <a:pt x="-5486" y="180150"/>
                      <a:pt x="39" y="311405"/>
                      <a:pt x="39" y="311405"/>
                    </a:cubicBezTo>
                    <a:lnTo>
                      <a:pt x="285789" y="312643"/>
                    </a:lnTo>
                    <a:cubicBezTo>
                      <a:pt x="285789" y="312643"/>
                      <a:pt x="292171" y="179960"/>
                      <a:pt x="172441" y="161958"/>
                    </a:cubicBezTo>
                    <a:close/>
                  </a:path>
                </a:pathLst>
              </a:custGeom>
              <a:solidFill>
                <a:srgbClr val="F5F5F5"/>
              </a:solidFill>
              <a:ln w="9525" cap="flat">
                <a:noFill/>
                <a:prstDash val="solid"/>
                <a:miter/>
              </a:ln>
            </p:spPr>
            <p:txBody>
              <a:bodyPr rtlCol="0" anchor="ctr"/>
              <a:lstStyle/>
              <a:p>
                <a:endParaRPr lang="zh-CN" altLang="en-US"/>
              </a:p>
            </p:txBody>
          </p:sp>
          <p:sp>
            <p:nvSpPr>
              <p:cNvPr id="247" name="任意多边形: 形状 246"/>
              <p:cNvSpPr/>
              <p:nvPr/>
            </p:nvSpPr>
            <p:spPr>
              <a:xfrm>
                <a:off x="6415324" y="5024531"/>
                <a:ext cx="368460" cy="402813"/>
              </a:xfrm>
              <a:custGeom>
                <a:avLst/>
                <a:gdLst>
                  <a:gd name="connsiteX0" fmla="*/ 222362 w 368460"/>
                  <a:gd name="connsiteY0" fmla="*/ 208313 h 402813"/>
                  <a:gd name="connsiteX1" fmla="*/ 286656 w 368460"/>
                  <a:gd name="connsiteY1" fmla="*/ 108491 h 402813"/>
                  <a:gd name="connsiteX2" fmla="*/ 185881 w 368460"/>
                  <a:gd name="connsiteY2" fmla="*/ 1 h 402813"/>
                  <a:gd name="connsiteX3" fmla="*/ 84250 w 368460"/>
                  <a:gd name="connsiteY3" fmla="*/ 107538 h 402813"/>
                  <a:gd name="connsiteX4" fmla="*/ 148734 w 368460"/>
                  <a:gd name="connsiteY4" fmla="*/ 208313 h 402813"/>
                  <a:gd name="connsiteX5" fmla="*/ 49 w 368460"/>
                  <a:gd name="connsiteY5" fmla="*/ 401099 h 402813"/>
                  <a:gd name="connsiteX6" fmla="*/ 368380 w 368460"/>
                  <a:gd name="connsiteY6" fmla="*/ 402813 h 402813"/>
                  <a:gd name="connsiteX7" fmla="*/ 222362 w 368460"/>
                  <a:gd name="connsiteY7" fmla="*/ 208313 h 402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460" h="402813">
                    <a:moveTo>
                      <a:pt x="222362" y="208313"/>
                    </a:moveTo>
                    <a:cubicBezTo>
                      <a:pt x="261817" y="190878"/>
                      <a:pt x="287100" y="151624"/>
                      <a:pt x="286656" y="108491"/>
                    </a:cubicBezTo>
                    <a:cubicBezTo>
                      <a:pt x="286656" y="48865"/>
                      <a:pt x="241793" y="287"/>
                      <a:pt x="185881" y="1"/>
                    </a:cubicBezTo>
                    <a:cubicBezTo>
                      <a:pt x="129970" y="-284"/>
                      <a:pt x="84440" y="47626"/>
                      <a:pt x="84250" y="107538"/>
                    </a:cubicBezTo>
                    <a:cubicBezTo>
                      <a:pt x="83453" y="151061"/>
                      <a:pt x="108882" y="190801"/>
                      <a:pt x="148734" y="208313"/>
                    </a:cubicBezTo>
                    <a:cubicBezTo>
                      <a:pt x="-7000" y="231744"/>
                      <a:pt x="49" y="401099"/>
                      <a:pt x="49" y="401099"/>
                    </a:cubicBezTo>
                    <a:lnTo>
                      <a:pt x="368380" y="402813"/>
                    </a:lnTo>
                    <a:cubicBezTo>
                      <a:pt x="368380" y="402813"/>
                      <a:pt x="376762" y="231649"/>
                      <a:pt x="222362" y="208313"/>
                    </a:cubicBezTo>
                    <a:close/>
                  </a:path>
                </a:pathLst>
              </a:custGeom>
              <a:solidFill>
                <a:srgbClr val="F5F5F5"/>
              </a:solidFill>
              <a:ln w="9525" cap="flat">
                <a:noFill/>
                <a:prstDash val="solid"/>
                <a:miter/>
              </a:ln>
            </p:spPr>
            <p:txBody>
              <a:bodyPr rtlCol="0" anchor="ctr"/>
              <a:lstStyle/>
              <a:p>
                <a:endParaRPr lang="zh-CN" altLang="en-US"/>
              </a:p>
            </p:txBody>
          </p:sp>
          <p:sp>
            <p:nvSpPr>
              <p:cNvPr id="248" name="任意多边形: 形状 247"/>
              <p:cNvSpPr/>
              <p:nvPr/>
            </p:nvSpPr>
            <p:spPr>
              <a:xfrm>
                <a:off x="8365521" y="4554759"/>
                <a:ext cx="893540" cy="864488"/>
              </a:xfrm>
              <a:custGeom>
                <a:avLst/>
                <a:gdLst>
                  <a:gd name="connsiteX0" fmla="*/ 0 w 893540"/>
                  <a:gd name="connsiteY0" fmla="*/ 0 h 864488"/>
                  <a:gd name="connsiteX1" fmla="*/ 893540 w 893540"/>
                  <a:gd name="connsiteY1" fmla="*/ 0 h 864488"/>
                  <a:gd name="connsiteX2" fmla="*/ 893540 w 893540"/>
                  <a:gd name="connsiteY2" fmla="*/ 864489 h 864488"/>
                  <a:gd name="connsiteX3" fmla="*/ 0 w 893540"/>
                  <a:gd name="connsiteY3" fmla="*/ 864489 h 864488"/>
                </a:gdLst>
                <a:ahLst/>
                <a:cxnLst>
                  <a:cxn ang="0">
                    <a:pos x="connsiteX0" y="connsiteY0"/>
                  </a:cxn>
                  <a:cxn ang="0">
                    <a:pos x="connsiteX1" y="connsiteY1"/>
                  </a:cxn>
                  <a:cxn ang="0">
                    <a:pos x="connsiteX2" y="connsiteY2"/>
                  </a:cxn>
                  <a:cxn ang="0">
                    <a:pos x="connsiteX3" y="connsiteY3"/>
                  </a:cxn>
                </a:cxnLst>
                <a:rect l="l" t="t" r="r" b="b"/>
                <a:pathLst>
                  <a:path w="893540" h="864488">
                    <a:moveTo>
                      <a:pt x="0" y="0"/>
                    </a:moveTo>
                    <a:lnTo>
                      <a:pt x="893540" y="0"/>
                    </a:lnTo>
                    <a:lnTo>
                      <a:pt x="893540" y="864489"/>
                    </a:lnTo>
                    <a:lnTo>
                      <a:pt x="0" y="864489"/>
                    </a:lnTo>
                    <a:close/>
                  </a:path>
                </a:pathLst>
              </a:custGeom>
              <a:solidFill>
                <a:srgbClr val="F5F5F5"/>
              </a:solidFill>
              <a:ln w="9525" cap="flat">
                <a:noFill/>
                <a:prstDash val="solid"/>
                <a:miter/>
              </a:ln>
            </p:spPr>
            <p:txBody>
              <a:bodyPr rtlCol="0" anchor="ctr"/>
              <a:lstStyle/>
              <a:p>
                <a:endParaRPr lang="zh-CN" altLang="en-US"/>
              </a:p>
            </p:txBody>
          </p:sp>
          <p:sp>
            <p:nvSpPr>
              <p:cNvPr id="249" name="任意多边形: 形状 248"/>
              <p:cNvSpPr/>
              <p:nvPr/>
            </p:nvSpPr>
            <p:spPr>
              <a:xfrm>
                <a:off x="8434768" y="4900422"/>
                <a:ext cx="755046" cy="444912"/>
              </a:xfrm>
              <a:custGeom>
                <a:avLst/>
                <a:gdLst>
                  <a:gd name="connsiteX0" fmla="*/ 0 w 755046"/>
                  <a:gd name="connsiteY0" fmla="*/ 444913 h 444912"/>
                  <a:gd name="connsiteX1" fmla="*/ 247269 w 755046"/>
                  <a:gd name="connsiteY1" fmla="*/ 0 h 444912"/>
                  <a:gd name="connsiteX2" fmla="*/ 449389 w 755046"/>
                  <a:gd name="connsiteY2" fmla="*/ 284321 h 444912"/>
                  <a:gd name="connsiteX3" fmla="*/ 572262 w 755046"/>
                  <a:gd name="connsiteY3" fmla="*/ 133350 h 444912"/>
                  <a:gd name="connsiteX4" fmla="*/ 755047 w 755046"/>
                  <a:gd name="connsiteY4" fmla="*/ 444913 h 444912"/>
                  <a:gd name="connsiteX5" fmla="*/ 0 w 755046"/>
                  <a:gd name="connsiteY5" fmla="*/ 444913 h 444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5046" h="444912">
                    <a:moveTo>
                      <a:pt x="0" y="444913"/>
                    </a:moveTo>
                    <a:lnTo>
                      <a:pt x="247269" y="0"/>
                    </a:lnTo>
                    <a:lnTo>
                      <a:pt x="449389" y="284321"/>
                    </a:lnTo>
                    <a:lnTo>
                      <a:pt x="572262" y="133350"/>
                    </a:lnTo>
                    <a:lnTo>
                      <a:pt x="755047" y="444913"/>
                    </a:lnTo>
                    <a:lnTo>
                      <a:pt x="0" y="444913"/>
                    </a:lnTo>
                    <a:close/>
                  </a:path>
                </a:pathLst>
              </a:custGeom>
              <a:solidFill>
                <a:srgbClr val="E0E0E0"/>
              </a:solidFill>
              <a:ln w="9525" cap="flat">
                <a:noFill/>
                <a:prstDash val="solid"/>
                <a:miter/>
              </a:ln>
            </p:spPr>
            <p:txBody>
              <a:bodyPr rtlCol="0" anchor="ctr"/>
              <a:lstStyle/>
              <a:p>
                <a:endParaRPr lang="zh-CN" altLang="en-US"/>
              </a:p>
            </p:txBody>
          </p:sp>
          <p:sp>
            <p:nvSpPr>
              <p:cNvPr id="250" name="任意多边形: 形状 249"/>
              <p:cNvSpPr/>
              <p:nvPr/>
            </p:nvSpPr>
            <p:spPr>
              <a:xfrm>
                <a:off x="8841581" y="4749641"/>
                <a:ext cx="128778" cy="128777"/>
              </a:xfrm>
              <a:custGeom>
                <a:avLst/>
                <a:gdLst>
                  <a:gd name="connsiteX0" fmla="*/ 128778 w 128778"/>
                  <a:gd name="connsiteY0" fmla="*/ 64294 h 128777"/>
                  <a:gd name="connsiteX1" fmla="*/ 64485 w 128778"/>
                  <a:gd name="connsiteY1" fmla="*/ 128778 h 128777"/>
                  <a:gd name="connsiteX2" fmla="*/ 0 w 128778"/>
                  <a:gd name="connsiteY2" fmla="*/ 64484 h 128777"/>
                  <a:gd name="connsiteX3" fmla="*/ 64294 w 128778"/>
                  <a:gd name="connsiteY3" fmla="*/ 0 h 128777"/>
                  <a:gd name="connsiteX4" fmla="*/ 64389 w 128778"/>
                  <a:gd name="connsiteY4" fmla="*/ 0 h 128777"/>
                  <a:gd name="connsiteX5" fmla="*/ 128778 w 128778"/>
                  <a:gd name="connsiteY5" fmla="*/ 64294 h 12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778" h="128777">
                    <a:moveTo>
                      <a:pt x="128778" y="64294"/>
                    </a:moveTo>
                    <a:cubicBezTo>
                      <a:pt x="128831" y="99855"/>
                      <a:pt x="100046" y="128725"/>
                      <a:pt x="64485" y="128778"/>
                    </a:cubicBezTo>
                    <a:cubicBezTo>
                      <a:pt x="28923" y="128831"/>
                      <a:pt x="53" y="100045"/>
                      <a:pt x="0" y="64484"/>
                    </a:cubicBezTo>
                    <a:cubicBezTo>
                      <a:pt x="-52" y="28923"/>
                      <a:pt x="28733" y="53"/>
                      <a:pt x="64294" y="0"/>
                    </a:cubicBezTo>
                    <a:cubicBezTo>
                      <a:pt x="64326" y="0"/>
                      <a:pt x="64357" y="0"/>
                      <a:pt x="64389" y="0"/>
                    </a:cubicBezTo>
                    <a:cubicBezTo>
                      <a:pt x="99913" y="0"/>
                      <a:pt x="128725" y="28770"/>
                      <a:pt x="128778" y="64294"/>
                    </a:cubicBezTo>
                    <a:close/>
                  </a:path>
                </a:pathLst>
              </a:custGeom>
              <a:solidFill>
                <a:srgbClr val="E0E0E0"/>
              </a:solidFill>
              <a:ln w="9525" cap="flat">
                <a:noFill/>
                <a:prstDash val="solid"/>
                <a:miter/>
              </a:ln>
            </p:spPr>
            <p:txBody>
              <a:bodyPr rtlCol="0" anchor="ctr"/>
              <a:lstStyle/>
              <a:p>
                <a:endParaRPr lang="zh-CN" altLang="en-US"/>
              </a:p>
            </p:txBody>
          </p:sp>
          <p:sp>
            <p:nvSpPr>
              <p:cNvPr id="251" name="任意多边形: 形状 250"/>
              <p:cNvSpPr/>
              <p:nvPr/>
            </p:nvSpPr>
            <p:spPr>
              <a:xfrm>
                <a:off x="8431152" y="4622030"/>
                <a:ext cx="763901" cy="727685"/>
              </a:xfrm>
              <a:custGeom>
                <a:avLst/>
                <a:gdLst>
                  <a:gd name="connsiteX0" fmla="*/ 758662 w 763901"/>
                  <a:gd name="connsiteY0" fmla="*/ 725685 h 727685"/>
                  <a:gd name="connsiteX1" fmla="*/ 758662 w 763901"/>
                  <a:gd name="connsiteY1" fmla="*/ 722161 h 727685"/>
                  <a:gd name="connsiteX2" fmla="*/ 758662 w 763901"/>
                  <a:gd name="connsiteY2" fmla="*/ 712065 h 727685"/>
                  <a:gd name="connsiteX3" fmla="*/ 758662 w 763901"/>
                  <a:gd name="connsiteY3" fmla="*/ 673202 h 727685"/>
                  <a:gd name="connsiteX4" fmla="*/ 757710 w 763901"/>
                  <a:gd name="connsiteY4" fmla="*/ 526327 h 727685"/>
                  <a:gd name="connsiteX5" fmla="*/ 755900 w 763901"/>
                  <a:gd name="connsiteY5" fmla="*/ 4357 h 727685"/>
                  <a:gd name="connsiteX6" fmla="*/ 759520 w 763901"/>
                  <a:gd name="connsiteY6" fmla="*/ 7976 h 727685"/>
                  <a:gd name="connsiteX7" fmla="*/ 4568 w 763901"/>
                  <a:gd name="connsiteY7" fmla="*/ 8643 h 727685"/>
                  <a:gd name="connsiteX8" fmla="*/ 8759 w 763901"/>
                  <a:gd name="connsiteY8" fmla="*/ 4452 h 727685"/>
                  <a:gd name="connsiteX9" fmla="*/ 8759 w 763901"/>
                  <a:gd name="connsiteY9" fmla="*/ 198572 h 727685"/>
                  <a:gd name="connsiteX10" fmla="*/ 8759 w 763901"/>
                  <a:gd name="connsiteY10" fmla="*/ 384785 h 727685"/>
                  <a:gd name="connsiteX11" fmla="*/ 8283 w 763901"/>
                  <a:gd name="connsiteY11" fmla="*/ 725685 h 727685"/>
                  <a:gd name="connsiteX12" fmla="*/ 4568 w 763901"/>
                  <a:gd name="connsiteY12" fmla="*/ 721970 h 727685"/>
                  <a:gd name="connsiteX13" fmla="*/ 550541 w 763901"/>
                  <a:gd name="connsiteY13" fmla="*/ 723875 h 727685"/>
                  <a:gd name="connsiteX14" fmla="*/ 704465 w 763901"/>
                  <a:gd name="connsiteY14" fmla="*/ 724828 h 727685"/>
                  <a:gd name="connsiteX15" fmla="*/ 745327 w 763901"/>
                  <a:gd name="connsiteY15" fmla="*/ 724828 h 727685"/>
                  <a:gd name="connsiteX16" fmla="*/ 755900 w 763901"/>
                  <a:gd name="connsiteY16" fmla="*/ 724828 h 727685"/>
                  <a:gd name="connsiteX17" fmla="*/ 759615 w 763901"/>
                  <a:gd name="connsiteY17" fmla="*/ 724828 h 727685"/>
                  <a:gd name="connsiteX18" fmla="*/ 756281 w 763901"/>
                  <a:gd name="connsiteY18" fmla="*/ 724828 h 727685"/>
                  <a:gd name="connsiteX19" fmla="*/ 746185 w 763901"/>
                  <a:gd name="connsiteY19" fmla="*/ 724828 h 727685"/>
                  <a:gd name="connsiteX20" fmla="*/ 705990 w 763901"/>
                  <a:gd name="connsiteY20" fmla="*/ 724828 h 727685"/>
                  <a:gd name="connsiteX21" fmla="*/ 552923 w 763901"/>
                  <a:gd name="connsiteY21" fmla="*/ 725781 h 727685"/>
                  <a:gd name="connsiteX22" fmla="*/ 4568 w 763901"/>
                  <a:gd name="connsiteY22" fmla="*/ 727685 h 727685"/>
                  <a:gd name="connsiteX23" fmla="*/ 949 w 763901"/>
                  <a:gd name="connsiteY23" fmla="*/ 727685 h 727685"/>
                  <a:gd name="connsiteX24" fmla="*/ 949 w 763901"/>
                  <a:gd name="connsiteY24" fmla="*/ 723971 h 727685"/>
                  <a:gd name="connsiteX25" fmla="*/ 949 w 763901"/>
                  <a:gd name="connsiteY25" fmla="*/ 383071 h 727685"/>
                  <a:gd name="connsiteX26" fmla="*/ 949 w 763901"/>
                  <a:gd name="connsiteY26" fmla="*/ 196857 h 727685"/>
                  <a:gd name="connsiteX27" fmla="*/ 949 w 763901"/>
                  <a:gd name="connsiteY27" fmla="*/ 4452 h 727685"/>
                  <a:gd name="connsiteX28" fmla="*/ 5235 w 763901"/>
                  <a:gd name="connsiteY28" fmla="*/ 71 h 727685"/>
                  <a:gd name="connsiteX29" fmla="*/ 760186 w 763901"/>
                  <a:gd name="connsiteY29" fmla="*/ 642 h 727685"/>
                  <a:gd name="connsiteX30" fmla="*/ 763901 w 763901"/>
                  <a:gd name="connsiteY30" fmla="*/ 642 h 727685"/>
                  <a:gd name="connsiteX31" fmla="*/ 763901 w 763901"/>
                  <a:gd name="connsiteY31" fmla="*/ 4262 h 727685"/>
                  <a:gd name="connsiteX32" fmla="*/ 762091 w 763901"/>
                  <a:gd name="connsiteY32" fmla="*/ 528137 h 727685"/>
                  <a:gd name="connsiteX33" fmla="*/ 761139 w 763901"/>
                  <a:gd name="connsiteY33" fmla="*/ 674155 h 727685"/>
                  <a:gd name="connsiteX34" fmla="*/ 761139 w 763901"/>
                  <a:gd name="connsiteY34" fmla="*/ 712255 h 727685"/>
                  <a:gd name="connsiteX35" fmla="*/ 761139 w 763901"/>
                  <a:gd name="connsiteY35" fmla="*/ 721780 h 727685"/>
                  <a:gd name="connsiteX36" fmla="*/ 758662 w 763901"/>
                  <a:gd name="connsiteY36" fmla="*/ 725685 h 727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63901" h="727685">
                    <a:moveTo>
                      <a:pt x="758662" y="725685"/>
                    </a:moveTo>
                    <a:cubicBezTo>
                      <a:pt x="758587" y="724512"/>
                      <a:pt x="758587" y="723334"/>
                      <a:pt x="758662" y="722161"/>
                    </a:cubicBezTo>
                    <a:cubicBezTo>
                      <a:pt x="758662" y="719589"/>
                      <a:pt x="758662" y="716256"/>
                      <a:pt x="758662" y="712065"/>
                    </a:cubicBezTo>
                    <a:cubicBezTo>
                      <a:pt x="758662" y="702540"/>
                      <a:pt x="758662" y="689871"/>
                      <a:pt x="758662" y="673202"/>
                    </a:cubicBezTo>
                    <a:cubicBezTo>
                      <a:pt x="758662" y="638912"/>
                      <a:pt x="758186" y="589287"/>
                      <a:pt x="757710" y="526327"/>
                    </a:cubicBezTo>
                    <a:cubicBezTo>
                      <a:pt x="757710" y="400025"/>
                      <a:pt x="756662" y="220289"/>
                      <a:pt x="755900" y="4357"/>
                    </a:cubicBezTo>
                    <a:lnTo>
                      <a:pt x="759520" y="7976"/>
                    </a:lnTo>
                    <a:lnTo>
                      <a:pt x="4568" y="8643"/>
                    </a:lnTo>
                    <a:cubicBezTo>
                      <a:pt x="3615" y="9500"/>
                      <a:pt x="12569" y="547"/>
                      <a:pt x="8759" y="4452"/>
                    </a:cubicBezTo>
                    <a:lnTo>
                      <a:pt x="8759" y="198572"/>
                    </a:lnTo>
                    <a:cubicBezTo>
                      <a:pt x="8759" y="262103"/>
                      <a:pt x="8759" y="324302"/>
                      <a:pt x="8759" y="384785"/>
                    </a:cubicBezTo>
                    <a:cubicBezTo>
                      <a:pt x="8759" y="505943"/>
                      <a:pt x="8759" y="620339"/>
                      <a:pt x="8283" y="725685"/>
                    </a:cubicBezTo>
                    <a:lnTo>
                      <a:pt x="4568" y="721970"/>
                    </a:lnTo>
                    <a:lnTo>
                      <a:pt x="550541" y="723875"/>
                    </a:lnTo>
                    <a:lnTo>
                      <a:pt x="704465" y="724828"/>
                    </a:lnTo>
                    <a:lnTo>
                      <a:pt x="745327" y="724828"/>
                    </a:lnTo>
                    <a:lnTo>
                      <a:pt x="755900" y="724828"/>
                    </a:lnTo>
                    <a:lnTo>
                      <a:pt x="759615" y="724828"/>
                    </a:lnTo>
                    <a:cubicBezTo>
                      <a:pt x="758505" y="724922"/>
                      <a:pt x="757390" y="724922"/>
                      <a:pt x="756281" y="724828"/>
                    </a:cubicBezTo>
                    <a:lnTo>
                      <a:pt x="746185" y="724828"/>
                    </a:lnTo>
                    <a:lnTo>
                      <a:pt x="705990" y="724828"/>
                    </a:lnTo>
                    <a:lnTo>
                      <a:pt x="552923" y="725781"/>
                    </a:lnTo>
                    <a:lnTo>
                      <a:pt x="4568" y="727685"/>
                    </a:lnTo>
                    <a:lnTo>
                      <a:pt x="949" y="727685"/>
                    </a:lnTo>
                    <a:lnTo>
                      <a:pt x="949" y="723971"/>
                    </a:lnTo>
                    <a:cubicBezTo>
                      <a:pt x="949" y="618624"/>
                      <a:pt x="949" y="504229"/>
                      <a:pt x="949" y="383071"/>
                    </a:cubicBezTo>
                    <a:cubicBezTo>
                      <a:pt x="949" y="322587"/>
                      <a:pt x="949" y="260389"/>
                      <a:pt x="949" y="196857"/>
                    </a:cubicBezTo>
                    <a:lnTo>
                      <a:pt x="949" y="4452"/>
                    </a:lnTo>
                    <a:cubicBezTo>
                      <a:pt x="-2861" y="8167"/>
                      <a:pt x="6092" y="-882"/>
                      <a:pt x="5235" y="71"/>
                    </a:cubicBezTo>
                    <a:lnTo>
                      <a:pt x="760186" y="642"/>
                    </a:lnTo>
                    <a:lnTo>
                      <a:pt x="763901" y="642"/>
                    </a:lnTo>
                    <a:lnTo>
                      <a:pt x="763901" y="4262"/>
                    </a:lnTo>
                    <a:cubicBezTo>
                      <a:pt x="763140" y="221146"/>
                      <a:pt x="762567" y="401740"/>
                      <a:pt x="762091" y="528137"/>
                    </a:cubicBezTo>
                    <a:cubicBezTo>
                      <a:pt x="762091" y="590811"/>
                      <a:pt x="761330" y="640056"/>
                      <a:pt x="761139" y="674155"/>
                    </a:cubicBezTo>
                    <a:cubicBezTo>
                      <a:pt x="761139" y="690633"/>
                      <a:pt x="761139" y="703397"/>
                      <a:pt x="761139" y="712255"/>
                    </a:cubicBezTo>
                    <a:cubicBezTo>
                      <a:pt x="761139" y="716351"/>
                      <a:pt x="761139" y="719494"/>
                      <a:pt x="761139" y="721780"/>
                    </a:cubicBezTo>
                    <a:cubicBezTo>
                      <a:pt x="760627" y="723256"/>
                      <a:pt x="759779" y="724593"/>
                      <a:pt x="758662" y="725685"/>
                    </a:cubicBezTo>
                    <a:close/>
                  </a:path>
                </a:pathLst>
              </a:custGeom>
              <a:solidFill>
                <a:srgbClr val="E0E0E0"/>
              </a:solidFill>
              <a:ln w="9525" cap="flat">
                <a:noFill/>
                <a:prstDash val="solid"/>
                <a:miter/>
              </a:ln>
            </p:spPr>
            <p:txBody>
              <a:bodyPr rtlCol="0" anchor="ctr"/>
              <a:lstStyle/>
              <a:p>
                <a:endParaRPr lang="zh-CN" altLang="en-US"/>
              </a:p>
            </p:txBody>
          </p:sp>
          <p:sp>
            <p:nvSpPr>
              <p:cNvPr id="252" name="任意多边形: 形状 251"/>
              <p:cNvSpPr/>
              <p:nvPr/>
            </p:nvSpPr>
            <p:spPr>
              <a:xfrm>
                <a:off x="2795492" y="3937254"/>
                <a:ext cx="380238" cy="367855"/>
              </a:xfrm>
              <a:custGeom>
                <a:avLst/>
                <a:gdLst>
                  <a:gd name="connsiteX0" fmla="*/ 0 w 380238"/>
                  <a:gd name="connsiteY0" fmla="*/ 0 h 367855"/>
                  <a:gd name="connsiteX1" fmla="*/ 380238 w 380238"/>
                  <a:gd name="connsiteY1" fmla="*/ 0 h 367855"/>
                  <a:gd name="connsiteX2" fmla="*/ 380238 w 380238"/>
                  <a:gd name="connsiteY2" fmla="*/ 367855 h 367855"/>
                  <a:gd name="connsiteX3" fmla="*/ 0 w 380238"/>
                  <a:gd name="connsiteY3" fmla="*/ 367855 h 367855"/>
                </a:gdLst>
                <a:ahLst/>
                <a:cxnLst>
                  <a:cxn ang="0">
                    <a:pos x="connsiteX0" y="connsiteY0"/>
                  </a:cxn>
                  <a:cxn ang="0">
                    <a:pos x="connsiteX1" y="connsiteY1"/>
                  </a:cxn>
                  <a:cxn ang="0">
                    <a:pos x="connsiteX2" y="connsiteY2"/>
                  </a:cxn>
                  <a:cxn ang="0">
                    <a:pos x="connsiteX3" y="connsiteY3"/>
                  </a:cxn>
                </a:cxnLst>
                <a:rect l="l" t="t" r="r" b="b"/>
                <a:pathLst>
                  <a:path w="380238" h="367855">
                    <a:moveTo>
                      <a:pt x="0" y="0"/>
                    </a:moveTo>
                    <a:lnTo>
                      <a:pt x="380238" y="0"/>
                    </a:lnTo>
                    <a:lnTo>
                      <a:pt x="380238" y="367855"/>
                    </a:lnTo>
                    <a:lnTo>
                      <a:pt x="0" y="367855"/>
                    </a:lnTo>
                    <a:close/>
                  </a:path>
                </a:pathLst>
              </a:custGeom>
              <a:solidFill>
                <a:srgbClr val="EBEBEB"/>
              </a:solidFill>
              <a:ln w="9525" cap="flat">
                <a:noFill/>
                <a:prstDash val="solid"/>
                <a:miter/>
              </a:ln>
            </p:spPr>
            <p:txBody>
              <a:bodyPr rtlCol="0" anchor="ctr"/>
              <a:lstStyle/>
              <a:p>
                <a:endParaRPr lang="zh-CN" altLang="en-US"/>
              </a:p>
            </p:txBody>
          </p:sp>
          <p:sp>
            <p:nvSpPr>
              <p:cNvPr id="253" name="任意多边形: 形状 252"/>
              <p:cNvSpPr/>
              <p:nvPr/>
            </p:nvSpPr>
            <p:spPr>
              <a:xfrm>
                <a:off x="2825019" y="4084415"/>
                <a:ext cx="321278" cy="189261"/>
              </a:xfrm>
              <a:custGeom>
                <a:avLst/>
                <a:gdLst>
                  <a:gd name="connsiteX0" fmla="*/ 0 w 321278"/>
                  <a:gd name="connsiteY0" fmla="*/ 189262 h 189261"/>
                  <a:gd name="connsiteX1" fmla="*/ 105156 w 321278"/>
                  <a:gd name="connsiteY1" fmla="*/ 0 h 189261"/>
                  <a:gd name="connsiteX2" fmla="*/ 191167 w 321278"/>
                  <a:gd name="connsiteY2" fmla="*/ 120968 h 189261"/>
                  <a:gd name="connsiteX3" fmla="*/ 243459 w 321278"/>
                  <a:gd name="connsiteY3" fmla="*/ 56674 h 189261"/>
                  <a:gd name="connsiteX4" fmla="*/ 321278 w 321278"/>
                  <a:gd name="connsiteY4" fmla="*/ 189262 h 189261"/>
                  <a:gd name="connsiteX5" fmla="*/ 0 w 321278"/>
                  <a:gd name="connsiteY5" fmla="*/ 189262 h 18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278" h="189261">
                    <a:moveTo>
                      <a:pt x="0" y="189262"/>
                    </a:moveTo>
                    <a:lnTo>
                      <a:pt x="105156" y="0"/>
                    </a:lnTo>
                    <a:lnTo>
                      <a:pt x="191167" y="120968"/>
                    </a:lnTo>
                    <a:lnTo>
                      <a:pt x="243459" y="56674"/>
                    </a:lnTo>
                    <a:lnTo>
                      <a:pt x="321278" y="189262"/>
                    </a:lnTo>
                    <a:lnTo>
                      <a:pt x="0" y="189262"/>
                    </a:lnTo>
                    <a:close/>
                  </a:path>
                </a:pathLst>
              </a:custGeom>
              <a:solidFill>
                <a:srgbClr val="E0E0E0"/>
              </a:solidFill>
              <a:ln w="9525" cap="flat">
                <a:noFill/>
                <a:prstDash val="solid"/>
                <a:miter/>
              </a:ln>
            </p:spPr>
            <p:txBody>
              <a:bodyPr rtlCol="0" anchor="ctr"/>
              <a:lstStyle/>
              <a:p>
                <a:endParaRPr lang="zh-CN" altLang="en-US"/>
              </a:p>
            </p:txBody>
          </p:sp>
          <p:sp>
            <p:nvSpPr>
              <p:cNvPr id="254" name="任意多边形: 形状 253"/>
              <p:cNvSpPr/>
              <p:nvPr/>
            </p:nvSpPr>
            <p:spPr>
              <a:xfrm>
                <a:off x="2998184" y="4020216"/>
                <a:ext cx="54673" cy="54673"/>
              </a:xfrm>
              <a:custGeom>
                <a:avLst/>
                <a:gdLst>
                  <a:gd name="connsiteX0" fmla="*/ 54673 w 54673"/>
                  <a:gd name="connsiteY0" fmla="*/ 27337 h 54673"/>
                  <a:gd name="connsiteX1" fmla="*/ 27337 w 54673"/>
                  <a:gd name="connsiteY1" fmla="*/ 54674 h 54673"/>
                  <a:gd name="connsiteX2" fmla="*/ 0 w 54673"/>
                  <a:gd name="connsiteY2" fmla="*/ 27337 h 54673"/>
                  <a:gd name="connsiteX3" fmla="*/ 27337 w 54673"/>
                  <a:gd name="connsiteY3" fmla="*/ 0 h 54673"/>
                  <a:gd name="connsiteX4" fmla="*/ 54673 w 54673"/>
                  <a:gd name="connsiteY4" fmla="*/ 27146 h 54673"/>
                  <a:gd name="connsiteX5" fmla="*/ 54673 w 54673"/>
                  <a:gd name="connsiteY5" fmla="*/ 27337 h 5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673" h="54673">
                    <a:moveTo>
                      <a:pt x="54673" y="27337"/>
                    </a:moveTo>
                    <a:cubicBezTo>
                      <a:pt x="54673" y="42435"/>
                      <a:pt x="42434" y="54674"/>
                      <a:pt x="27337" y="54674"/>
                    </a:cubicBezTo>
                    <a:cubicBezTo>
                      <a:pt x="12239" y="54674"/>
                      <a:pt x="0" y="42435"/>
                      <a:pt x="0" y="27337"/>
                    </a:cubicBezTo>
                    <a:cubicBezTo>
                      <a:pt x="0" y="12239"/>
                      <a:pt x="12239" y="0"/>
                      <a:pt x="27337" y="0"/>
                    </a:cubicBezTo>
                    <a:cubicBezTo>
                      <a:pt x="42382" y="-52"/>
                      <a:pt x="54621" y="12101"/>
                      <a:pt x="54673" y="27146"/>
                    </a:cubicBezTo>
                    <a:cubicBezTo>
                      <a:pt x="54674" y="27210"/>
                      <a:pt x="54674" y="27274"/>
                      <a:pt x="54673" y="27337"/>
                    </a:cubicBezTo>
                    <a:close/>
                  </a:path>
                </a:pathLst>
              </a:custGeom>
              <a:solidFill>
                <a:srgbClr val="E0E0E0"/>
              </a:solidFill>
              <a:ln w="9525" cap="flat">
                <a:noFill/>
                <a:prstDash val="solid"/>
                <a:miter/>
              </a:ln>
            </p:spPr>
            <p:txBody>
              <a:bodyPr rtlCol="0" anchor="ctr"/>
              <a:lstStyle/>
              <a:p>
                <a:endParaRPr lang="zh-CN" altLang="en-US"/>
              </a:p>
            </p:txBody>
          </p:sp>
          <p:sp>
            <p:nvSpPr>
              <p:cNvPr id="255" name="任意多边形: 形状 254"/>
              <p:cNvSpPr/>
              <p:nvPr/>
            </p:nvSpPr>
            <p:spPr>
              <a:xfrm>
                <a:off x="2823400" y="3966495"/>
                <a:ext cx="324611" cy="310229"/>
              </a:xfrm>
              <a:custGeom>
                <a:avLst/>
                <a:gdLst>
                  <a:gd name="connsiteX0" fmla="*/ 322898 w 324611"/>
                  <a:gd name="connsiteY0" fmla="*/ 308229 h 310229"/>
                  <a:gd name="connsiteX1" fmla="*/ 322898 w 324611"/>
                  <a:gd name="connsiteY1" fmla="*/ 306705 h 310229"/>
                  <a:gd name="connsiteX2" fmla="*/ 322898 w 324611"/>
                  <a:gd name="connsiteY2" fmla="*/ 302419 h 310229"/>
                  <a:gd name="connsiteX3" fmla="*/ 322898 w 324611"/>
                  <a:gd name="connsiteY3" fmla="*/ 285845 h 310229"/>
                  <a:gd name="connsiteX4" fmla="*/ 322898 w 324611"/>
                  <a:gd name="connsiteY4" fmla="*/ 223361 h 310229"/>
                  <a:gd name="connsiteX5" fmla="*/ 322135 w 324611"/>
                  <a:gd name="connsiteY5" fmla="*/ 1238 h 310229"/>
                  <a:gd name="connsiteX6" fmla="*/ 323660 w 324611"/>
                  <a:gd name="connsiteY6" fmla="*/ 2858 h 310229"/>
                  <a:gd name="connsiteX7" fmla="*/ 2381 w 324611"/>
                  <a:gd name="connsiteY7" fmla="*/ 2858 h 310229"/>
                  <a:gd name="connsiteX8" fmla="*/ 4191 w 324611"/>
                  <a:gd name="connsiteY8" fmla="*/ 1143 h 310229"/>
                  <a:gd name="connsiteX9" fmla="*/ 4191 w 324611"/>
                  <a:gd name="connsiteY9" fmla="*/ 1143 h 310229"/>
                  <a:gd name="connsiteX10" fmla="*/ 4191 w 324611"/>
                  <a:gd name="connsiteY10" fmla="*/ 83534 h 310229"/>
                  <a:gd name="connsiteX11" fmla="*/ 4191 w 324611"/>
                  <a:gd name="connsiteY11" fmla="*/ 162782 h 310229"/>
                  <a:gd name="connsiteX12" fmla="*/ 4191 w 324611"/>
                  <a:gd name="connsiteY12" fmla="*/ 307848 h 310229"/>
                  <a:gd name="connsiteX13" fmla="*/ 2667 w 324611"/>
                  <a:gd name="connsiteY13" fmla="*/ 306229 h 310229"/>
                  <a:gd name="connsiteX14" fmla="*/ 234982 w 324611"/>
                  <a:gd name="connsiteY14" fmla="*/ 307086 h 310229"/>
                  <a:gd name="connsiteX15" fmla="*/ 300514 w 324611"/>
                  <a:gd name="connsiteY15" fmla="*/ 307086 h 310229"/>
                  <a:gd name="connsiteX16" fmla="*/ 317849 w 324611"/>
                  <a:gd name="connsiteY16" fmla="*/ 307086 h 310229"/>
                  <a:gd name="connsiteX17" fmla="*/ 317849 w 324611"/>
                  <a:gd name="connsiteY17" fmla="*/ 307086 h 310229"/>
                  <a:gd name="connsiteX18" fmla="*/ 300704 w 324611"/>
                  <a:gd name="connsiteY18" fmla="*/ 307086 h 310229"/>
                  <a:gd name="connsiteX19" fmla="*/ 235553 w 324611"/>
                  <a:gd name="connsiteY19" fmla="*/ 307086 h 310229"/>
                  <a:gd name="connsiteX20" fmla="*/ 1619 w 324611"/>
                  <a:gd name="connsiteY20" fmla="*/ 310229 h 310229"/>
                  <a:gd name="connsiteX21" fmla="*/ 0 w 324611"/>
                  <a:gd name="connsiteY21" fmla="*/ 310229 h 310229"/>
                  <a:gd name="connsiteX22" fmla="*/ 0 w 324611"/>
                  <a:gd name="connsiteY22" fmla="*/ 308610 h 310229"/>
                  <a:gd name="connsiteX23" fmla="*/ 0 w 324611"/>
                  <a:gd name="connsiteY23" fmla="*/ 163544 h 310229"/>
                  <a:gd name="connsiteX24" fmla="*/ 0 w 324611"/>
                  <a:gd name="connsiteY24" fmla="*/ 84296 h 310229"/>
                  <a:gd name="connsiteX25" fmla="*/ 0 w 324611"/>
                  <a:gd name="connsiteY25" fmla="*/ 1905 h 310229"/>
                  <a:gd name="connsiteX26" fmla="*/ 0 w 324611"/>
                  <a:gd name="connsiteY26" fmla="*/ 1905 h 310229"/>
                  <a:gd name="connsiteX27" fmla="*/ 1810 w 324611"/>
                  <a:gd name="connsiteY27" fmla="*/ 0 h 310229"/>
                  <a:gd name="connsiteX28" fmla="*/ 323088 w 324611"/>
                  <a:gd name="connsiteY28" fmla="*/ 0 h 310229"/>
                  <a:gd name="connsiteX29" fmla="*/ 324612 w 324611"/>
                  <a:gd name="connsiteY29" fmla="*/ 0 h 310229"/>
                  <a:gd name="connsiteX30" fmla="*/ 324612 w 324611"/>
                  <a:gd name="connsiteY30" fmla="*/ 1524 h 310229"/>
                  <a:gd name="connsiteX31" fmla="*/ 323850 w 324611"/>
                  <a:gd name="connsiteY31" fmla="*/ 224695 h 310229"/>
                  <a:gd name="connsiteX32" fmla="*/ 323850 w 324611"/>
                  <a:gd name="connsiteY32" fmla="*/ 286798 h 310229"/>
                  <a:gd name="connsiteX33" fmla="*/ 323850 w 324611"/>
                  <a:gd name="connsiteY33" fmla="*/ 303086 h 310229"/>
                  <a:gd name="connsiteX34" fmla="*/ 323850 w 324611"/>
                  <a:gd name="connsiteY34" fmla="*/ 307181 h 310229"/>
                  <a:gd name="connsiteX35" fmla="*/ 322898 w 324611"/>
                  <a:gd name="connsiteY35" fmla="*/ 308229 h 310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4611" h="310229">
                    <a:moveTo>
                      <a:pt x="322898" y="308229"/>
                    </a:moveTo>
                    <a:cubicBezTo>
                      <a:pt x="322860" y="307722"/>
                      <a:pt x="322860" y="307212"/>
                      <a:pt x="322898" y="306705"/>
                    </a:cubicBezTo>
                    <a:cubicBezTo>
                      <a:pt x="322898" y="305657"/>
                      <a:pt x="322898" y="304229"/>
                      <a:pt x="322898" y="302419"/>
                    </a:cubicBezTo>
                    <a:cubicBezTo>
                      <a:pt x="322898" y="298513"/>
                      <a:pt x="322898" y="292894"/>
                      <a:pt x="322898" y="285845"/>
                    </a:cubicBezTo>
                    <a:cubicBezTo>
                      <a:pt x="322898" y="271272"/>
                      <a:pt x="322898" y="250222"/>
                      <a:pt x="322898" y="223361"/>
                    </a:cubicBezTo>
                    <a:cubicBezTo>
                      <a:pt x="322898" y="169640"/>
                      <a:pt x="322898" y="93154"/>
                      <a:pt x="322135" y="1238"/>
                    </a:cubicBezTo>
                    <a:lnTo>
                      <a:pt x="323660" y="2858"/>
                    </a:lnTo>
                    <a:lnTo>
                      <a:pt x="2381" y="2858"/>
                    </a:lnTo>
                    <a:lnTo>
                      <a:pt x="4191" y="1143"/>
                    </a:lnTo>
                    <a:lnTo>
                      <a:pt x="4191" y="1143"/>
                    </a:lnTo>
                    <a:lnTo>
                      <a:pt x="4191" y="83534"/>
                    </a:lnTo>
                    <a:cubicBezTo>
                      <a:pt x="4191" y="110585"/>
                      <a:pt x="4191" y="137065"/>
                      <a:pt x="4191" y="162782"/>
                    </a:cubicBezTo>
                    <a:cubicBezTo>
                      <a:pt x="4191" y="214313"/>
                      <a:pt x="4191" y="262985"/>
                      <a:pt x="4191" y="307848"/>
                    </a:cubicBezTo>
                    <a:lnTo>
                      <a:pt x="2667" y="306229"/>
                    </a:lnTo>
                    <a:lnTo>
                      <a:pt x="234982" y="307086"/>
                    </a:lnTo>
                    <a:lnTo>
                      <a:pt x="300514" y="307086"/>
                    </a:lnTo>
                    <a:lnTo>
                      <a:pt x="317849" y="307086"/>
                    </a:lnTo>
                    <a:lnTo>
                      <a:pt x="317849" y="307086"/>
                    </a:lnTo>
                    <a:lnTo>
                      <a:pt x="300704" y="307086"/>
                    </a:lnTo>
                    <a:lnTo>
                      <a:pt x="235553" y="307086"/>
                    </a:lnTo>
                    <a:lnTo>
                      <a:pt x="1619" y="310229"/>
                    </a:lnTo>
                    <a:lnTo>
                      <a:pt x="0" y="310229"/>
                    </a:lnTo>
                    <a:lnTo>
                      <a:pt x="0" y="308610"/>
                    </a:lnTo>
                    <a:cubicBezTo>
                      <a:pt x="0" y="263747"/>
                      <a:pt x="0" y="215075"/>
                      <a:pt x="0" y="163544"/>
                    </a:cubicBezTo>
                    <a:cubicBezTo>
                      <a:pt x="0" y="137827"/>
                      <a:pt x="0" y="111347"/>
                      <a:pt x="0" y="84296"/>
                    </a:cubicBezTo>
                    <a:lnTo>
                      <a:pt x="0" y="1905"/>
                    </a:lnTo>
                    <a:lnTo>
                      <a:pt x="0" y="1905"/>
                    </a:lnTo>
                    <a:lnTo>
                      <a:pt x="1810" y="0"/>
                    </a:lnTo>
                    <a:lnTo>
                      <a:pt x="323088" y="0"/>
                    </a:lnTo>
                    <a:lnTo>
                      <a:pt x="324612" y="0"/>
                    </a:lnTo>
                    <a:lnTo>
                      <a:pt x="324612" y="1524"/>
                    </a:lnTo>
                    <a:cubicBezTo>
                      <a:pt x="324612" y="93821"/>
                      <a:pt x="324041" y="170688"/>
                      <a:pt x="323850" y="224695"/>
                    </a:cubicBezTo>
                    <a:cubicBezTo>
                      <a:pt x="323850" y="251270"/>
                      <a:pt x="323850" y="272320"/>
                      <a:pt x="323850" y="286798"/>
                    </a:cubicBezTo>
                    <a:cubicBezTo>
                      <a:pt x="323850" y="293751"/>
                      <a:pt x="323850" y="299180"/>
                      <a:pt x="323850" y="303086"/>
                    </a:cubicBezTo>
                    <a:cubicBezTo>
                      <a:pt x="323850" y="304800"/>
                      <a:pt x="323850" y="306134"/>
                      <a:pt x="323850" y="307181"/>
                    </a:cubicBezTo>
                    <a:cubicBezTo>
                      <a:pt x="323573" y="307565"/>
                      <a:pt x="323253" y="307917"/>
                      <a:pt x="322898" y="308229"/>
                    </a:cubicBezTo>
                    <a:close/>
                  </a:path>
                </a:pathLst>
              </a:custGeom>
              <a:solidFill>
                <a:srgbClr val="E0E0E0"/>
              </a:solidFill>
              <a:ln w="9525" cap="flat">
                <a:noFill/>
                <a:prstDash val="solid"/>
                <a:miter/>
              </a:ln>
            </p:spPr>
            <p:txBody>
              <a:bodyPr rtlCol="0" anchor="ctr"/>
              <a:lstStyle/>
              <a:p>
                <a:endParaRPr lang="zh-CN" altLang="en-US"/>
              </a:p>
            </p:txBody>
          </p:sp>
          <p:sp>
            <p:nvSpPr>
              <p:cNvPr id="256" name="任意多边形: 形状 255"/>
              <p:cNvSpPr/>
              <p:nvPr/>
            </p:nvSpPr>
            <p:spPr>
              <a:xfrm>
                <a:off x="2985673" y="4585429"/>
                <a:ext cx="693167" cy="393763"/>
              </a:xfrm>
              <a:custGeom>
                <a:avLst/>
                <a:gdLst>
                  <a:gd name="connsiteX0" fmla="*/ 33 w 693167"/>
                  <a:gd name="connsiteY0" fmla="*/ 24670 h 393763"/>
                  <a:gd name="connsiteX1" fmla="*/ 21464 w 693167"/>
                  <a:gd name="connsiteY1" fmla="*/ 371761 h 393763"/>
                  <a:gd name="connsiteX2" fmla="*/ 44800 w 693167"/>
                  <a:gd name="connsiteY2" fmla="*/ 393764 h 393763"/>
                  <a:gd name="connsiteX3" fmla="*/ 669640 w 693167"/>
                  <a:gd name="connsiteY3" fmla="*/ 393764 h 393763"/>
                  <a:gd name="connsiteX4" fmla="*/ 693167 w 693167"/>
                  <a:gd name="connsiteY4" fmla="*/ 370332 h 393763"/>
                  <a:gd name="connsiteX5" fmla="*/ 693167 w 693167"/>
                  <a:gd name="connsiteY5" fmla="*/ 100203 h 393763"/>
                  <a:gd name="connsiteX6" fmla="*/ 669545 w 693167"/>
                  <a:gd name="connsiteY6" fmla="*/ 76772 h 393763"/>
                  <a:gd name="connsiteX7" fmla="*/ 669545 w 693167"/>
                  <a:gd name="connsiteY7" fmla="*/ 76772 h 393763"/>
                  <a:gd name="connsiteX8" fmla="*/ 285307 w 693167"/>
                  <a:gd name="connsiteY8" fmla="*/ 79248 h 393763"/>
                  <a:gd name="connsiteX9" fmla="*/ 268638 w 693167"/>
                  <a:gd name="connsiteY9" fmla="*/ 72486 h 393763"/>
                  <a:gd name="connsiteX10" fmla="*/ 201963 w 693167"/>
                  <a:gd name="connsiteY10" fmla="*/ 6763 h 393763"/>
                  <a:gd name="connsiteX11" fmla="*/ 185485 w 693167"/>
                  <a:gd name="connsiteY11" fmla="*/ 0 h 393763"/>
                  <a:gd name="connsiteX12" fmla="*/ 23560 w 693167"/>
                  <a:gd name="connsiteY12" fmla="*/ 0 h 393763"/>
                  <a:gd name="connsiteX13" fmla="*/ 0 w 693167"/>
                  <a:gd name="connsiteY13" fmla="*/ 23304 h 393763"/>
                  <a:gd name="connsiteX14" fmla="*/ 33 w 693167"/>
                  <a:gd name="connsiteY14" fmla="*/ 24670 h 393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167" h="393763">
                    <a:moveTo>
                      <a:pt x="33" y="24670"/>
                    </a:moveTo>
                    <a:lnTo>
                      <a:pt x="21464" y="371761"/>
                    </a:lnTo>
                    <a:cubicBezTo>
                      <a:pt x="22172" y="384126"/>
                      <a:pt x="32415" y="393784"/>
                      <a:pt x="44800" y="393764"/>
                    </a:cubicBezTo>
                    <a:lnTo>
                      <a:pt x="669640" y="393764"/>
                    </a:lnTo>
                    <a:cubicBezTo>
                      <a:pt x="682597" y="393764"/>
                      <a:pt x="693115" y="383289"/>
                      <a:pt x="693167" y="370332"/>
                    </a:cubicBezTo>
                    <a:lnTo>
                      <a:pt x="693167" y="100203"/>
                    </a:lnTo>
                    <a:cubicBezTo>
                      <a:pt x="693115" y="87210"/>
                      <a:pt x="682539" y="76719"/>
                      <a:pt x="669545" y="76772"/>
                    </a:cubicBezTo>
                    <a:cubicBezTo>
                      <a:pt x="669545" y="76772"/>
                      <a:pt x="669545" y="76772"/>
                      <a:pt x="669545" y="76772"/>
                    </a:cubicBezTo>
                    <a:lnTo>
                      <a:pt x="285307" y="79248"/>
                    </a:lnTo>
                    <a:cubicBezTo>
                      <a:pt x="279076" y="79281"/>
                      <a:pt x="273085" y="76850"/>
                      <a:pt x="268638" y="72486"/>
                    </a:cubicBezTo>
                    <a:lnTo>
                      <a:pt x="201963" y="6763"/>
                    </a:lnTo>
                    <a:cubicBezTo>
                      <a:pt x="197586" y="2410"/>
                      <a:pt x="191657" y="-23"/>
                      <a:pt x="185485" y="0"/>
                    </a:cubicBezTo>
                    <a:lnTo>
                      <a:pt x="23560" y="0"/>
                    </a:lnTo>
                    <a:cubicBezTo>
                      <a:pt x="10619" y="-70"/>
                      <a:pt x="71" y="10363"/>
                      <a:pt x="0" y="23304"/>
                    </a:cubicBezTo>
                    <a:cubicBezTo>
                      <a:pt x="-2" y="23759"/>
                      <a:pt x="9" y="24215"/>
                      <a:pt x="33" y="24670"/>
                    </a:cubicBezTo>
                    <a:close/>
                  </a:path>
                </a:pathLst>
              </a:custGeom>
              <a:solidFill>
                <a:srgbClr val="F5F5F5"/>
              </a:solidFill>
              <a:ln w="9525" cap="flat">
                <a:noFill/>
                <a:prstDash val="solid"/>
                <a:miter/>
              </a:ln>
            </p:spPr>
            <p:txBody>
              <a:bodyPr rtlCol="0" anchor="ctr"/>
              <a:lstStyle/>
              <a:p>
                <a:endParaRPr lang="zh-CN" altLang="en-US"/>
              </a:p>
            </p:txBody>
          </p:sp>
          <p:sp>
            <p:nvSpPr>
              <p:cNvPr id="257" name="任意多边形: 形状 256"/>
              <p:cNvSpPr/>
              <p:nvPr/>
            </p:nvSpPr>
            <p:spPr>
              <a:xfrm>
                <a:off x="2996088" y="4621149"/>
                <a:ext cx="682752" cy="407955"/>
              </a:xfrm>
              <a:custGeom>
                <a:avLst/>
                <a:gdLst>
                  <a:gd name="connsiteX0" fmla="*/ 0 w 682752"/>
                  <a:gd name="connsiteY0" fmla="*/ 0 h 407955"/>
                  <a:gd name="connsiteX1" fmla="*/ 682752 w 682752"/>
                  <a:gd name="connsiteY1" fmla="*/ 0 h 407955"/>
                  <a:gd name="connsiteX2" fmla="*/ 682752 w 682752"/>
                  <a:gd name="connsiteY2" fmla="*/ 407956 h 407955"/>
                  <a:gd name="connsiteX3" fmla="*/ 0 w 682752"/>
                  <a:gd name="connsiteY3" fmla="*/ 407956 h 407955"/>
                </a:gdLst>
                <a:ahLst/>
                <a:cxnLst>
                  <a:cxn ang="0">
                    <a:pos x="connsiteX0" y="connsiteY0"/>
                  </a:cxn>
                  <a:cxn ang="0">
                    <a:pos x="connsiteX1" y="connsiteY1"/>
                  </a:cxn>
                  <a:cxn ang="0">
                    <a:pos x="connsiteX2" y="connsiteY2"/>
                  </a:cxn>
                  <a:cxn ang="0">
                    <a:pos x="connsiteX3" y="connsiteY3"/>
                  </a:cxn>
                </a:cxnLst>
                <a:rect l="l" t="t" r="r" b="b"/>
                <a:pathLst>
                  <a:path w="682752" h="407955">
                    <a:moveTo>
                      <a:pt x="0" y="0"/>
                    </a:moveTo>
                    <a:lnTo>
                      <a:pt x="682752" y="0"/>
                    </a:lnTo>
                    <a:lnTo>
                      <a:pt x="682752" y="407956"/>
                    </a:lnTo>
                    <a:lnTo>
                      <a:pt x="0" y="407956"/>
                    </a:lnTo>
                    <a:close/>
                  </a:path>
                </a:pathLst>
              </a:custGeom>
              <a:solidFill>
                <a:srgbClr val="FAFAFA"/>
              </a:solidFill>
              <a:ln w="9525" cap="flat">
                <a:noFill/>
                <a:prstDash val="solid"/>
                <a:miter/>
              </a:ln>
            </p:spPr>
            <p:txBody>
              <a:bodyPr rtlCol="0" anchor="ctr"/>
              <a:lstStyle/>
              <a:p>
                <a:endParaRPr lang="zh-CN" altLang="en-US"/>
              </a:p>
            </p:txBody>
          </p:sp>
          <p:sp>
            <p:nvSpPr>
              <p:cNvPr id="258" name="任意多边形: 形状 257"/>
              <p:cNvSpPr/>
              <p:nvPr/>
            </p:nvSpPr>
            <p:spPr>
              <a:xfrm>
                <a:off x="2941675" y="4640770"/>
                <a:ext cx="781119" cy="455581"/>
              </a:xfrm>
              <a:custGeom>
                <a:avLst/>
                <a:gdLst>
                  <a:gd name="connsiteX0" fmla="*/ 121 w 781119"/>
                  <a:gd name="connsiteY0" fmla="*/ 16955 h 455581"/>
                  <a:gd name="connsiteX1" fmla="*/ 52223 w 781119"/>
                  <a:gd name="connsiteY1" fmla="*/ 442341 h 455581"/>
                  <a:gd name="connsiteX2" fmla="*/ 67177 w 781119"/>
                  <a:gd name="connsiteY2" fmla="*/ 455581 h 455581"/>
                  <a:gd name="connsiteX3" fmla="*/ 732498 w 781119"/>
                  <a:gd name="connsiteY3" fmla="*/ 455581 h 455581"/>
                  <a:gd name="connsiteX4" fmla="*/ 747548 w 781119"/>
                  <a:gd name="connsiteY4" fmla="*/ 441674 h 455581"/>
                  <a:gd name="connsiteX5" fmla="*/ 781076 w 781119"/>
                  <a:gd name="connsiteY5" fmla="*/ 16288 h 455581"/>
                  <a:gd name="connsiteX6" fmla="*/ 767117 w 781119"/>
                  <a:gd name="connsiteY6" fmla="*/ 43 h 455581"/>
                  <a:gd name="connsiteX7" fmla="*/ 766026 w 781119"/>
                  <a:gd name="connsiteY7" fmla="*/ 0 h 455581"/>
                  <a:gd name="connsiteX8" fmla="*/ 15075 w 781119"/>
                  <a:gd name="connsiteY8" fmla="*/ 0 h 455581"/>
                  <a:gd name="connsiteX9" fmla="*/ 0 w 781119"/>
                  <a:gd name="connsiteY9" fmla="*/ 15024 h 455581"/>
                  <a:gd name="connsiteX10" fmla="*/ 121 w 781119"/>
                  <a:gd name="connsiteY10" fmla="*/ 16955 h 455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1119" h="455581">
                    <a:moveTo>
                      <a:pt x="121" y="16955"/>
                    </a:moveTo>
                    <a:lnTo>
                      <a:pt x="52223" y="442341"/>
                    </a:lnTo>
                    <a:cubicBezTo>
                      <a:pt x="53179" y="449882"/>
                      <a:pt x="59576" y="455545"/>
                      <a:pt x="67177" y="455581"/>
                    </a:cubicBezTo>
                    <a:lnTo>
                      <a:pt x="732498" y="455581"/>
                    </a:lnTo>
                    <a:cubicBezTo>
                      <a:pt x="740401" y="455650"/>
                      <a:pt x="746994" y="449558"/>
                      <a:pt x="747548" y="441674"/>
                    </a:cubicBezTo>
                    <a:lnTo>
                      <a:pt x="781076" y="16288"/>
                    </a:lnTo>
                    <a:cubicBezTo>
                      <a:pt x="781707" y="7947"/>
                      <a:pt x="775458" y="674"/>
                      <a:pt x="767117" y="43"/>
                    </a:cubicBezTo>
                    <a:cubicBezTo>
                      <a:pt x="766754" y="15"/>
                      <a:pt x="766390" y="1"/>
                      <a:pt x="766026" y="0"/>
                    </a:cubicBezTo>
                    <a:lnTo>
                      <a:pt x="15075" y="0"/>
                    </a:lnTo>
                    <a:cubicBezTo>
                      <a:pt x="6764" y="-14"/>
                      <a:pt x="14" y="6712"/>
                      <a:pt x="0" y="15024"/>
                    </a:cubicBezTo>
                    <a:cubicBezTo>
                      <a:pt x="-1" y="15669"/>
                      <a:pt x="39" y="16314"/>
                      <a:pt x="121" y="16955"/>
                    </a:cubicBezTo>
                    <a:close/>
                  </a:path>
                </a:pathLst>
              </a:custGeom>
              <a:solidFill>
                <a:srgbClr val="F5F5F5"/>
              </a:solidFill>
              <a:ln w="9525" cap="flat">
                <a:noFill/>
                <a:prstDash val="solid"/>
                <a:miter/>
              </a:ln>
            </p:spPr>
            <p:txBody>
              <a:bodyPr rtlCol="0" anchor="ctr"/>
              <a:lstStyle/>
              <a:p>
                <a:endParaRPr lang="zh-CN" altLang="en-US"/>
              </a:p>
            </p:txBody>
          </p:sp>
          <p:sp>
            <p:nvSpPr>
              <p:cNvPr id="259" name="任意多边形: 形状 258"/>
              <p:cNvSpPr/>
              <p:nvPr/>
            </p:nvSpPr>
            <p:spPr>
              <a:xfrm>
                <a:off x="5650721" y="3135949"/>
                <a:ext cx="597756" cy="601974"/>
              </a:xfrm>
              <a:custGeom>
                <a:avLst/>
                <a:gdLst>
                  <a:gd name="connsiteX0" fmla="*/ 596536 w 597756"/>
                  <a:gd name="connsiteY0" fmla="*/ 308576 h 601974"/>
                  <a:gd name="connsiteX1" fmla="*/ 594440 w 597756"/>
                  <a:gd name="connsiteY1" fmla="*/ 289526 h 601974"/>
                  <a:gd name="connsiteX2" fmla="*/ 591964 w 597756"/>
                  <a:gd name="connsiteY2" fmla="*/ 267047 h 601974"/>
                  <a:gd name="connsiteX3" fmla="*/ 586058 w 597756"/>
                  <a:gd name="connsiteY3" fmla="*/ 236948 h 601974"/>
                  <a:gd name="connsiteX4" fmla="*/ 554721 w 597756"/>
                  <a:gd name="connsiteY4" fmla="*/ 159224 h 601974"/>
                  <a:gd name="connsiteX5" fmla="*/ 482522 w 597756"/>
                  <a:gd name="connsiteY5" fmla="*/ 76071 h 601974"/>
                  <a:gd name="connsiteX6" fmla="*/ 211345 w 597756"/>
                  <a:gd name="connsiteY6" fmla="*/ 29494 h 601974"/>
                  <a:gd name="connsiteX7" fmla="*/ 138002 w 597756"/>
                  <a:gd name="connsiteY7" fmla="*/ 66927 h 601974"/>
                  <a:gd name="connsiteX8" fmla="*/ 104855 w 597756"/>
                  <a:gd name="connsiteY8" fmla="*/ 93787 h 601974"/>
                  <a:gd name="connsiteX9" fmla="*/ 76280 w 597756"/>
                  <a:gd name="connsiteY9" fmla="*/ 126363 h 601974"/>
                  <a:gd name="connsiteX10" fmla="*/ 68089 w 597756"/>
                  <a:gd name="connsiteY10" fmla="*/ 464691 h 601974"/>
                  <a:gd name="connsiteX11" fmla="*/ 95330 w 597756"/>
                  <a:gd name="connsiteY11" fmla="*/ 498600 h 601974"/>
                  <a:gd name="connsiteX12" fmla="*/ 127048 w 597756"/>
                  <a:gd name="connsiteY12" fmla="*/ 527175 h 601974"/>
                  <a:gd name="connsiteX13" fmla="*/ 198486 w 597756"/>
                  <a:gd name="connsiteY13" fmla="*/ 568132 h 601974"/>
                  <a:gd name="connsiteX14" fmla="*/ 348886 w 597756"/>
                  <a:gd name="connsiteY14" fmla="*/ 584801 h 601974"/>
                  <a:gd name="connsiteX15" fmla="*/ 471663 w 597756"/>
                  <a:gd name="connsiteY15" fmla="*/ 534699 h 601974"/>
                  <a:gd name="connsiteX16" fmla="*/ 547863 w 597756"/>
                  <a:gd name="connsiteY16" fmla="*/ 455165 h 601974"/>
                  <a:gd name="connsiteX17" fmla="*/ 582915 w 597756"/>
                  <a:gd name="connsiteY17" fmla="*/ 378965 h 601974"/>
                  <a:gd name="connsiteX18" fmla="*/ 590249 w 597756"/>
                  <a:gd name="connsiteY18" fmla="*/ 349152 h 601974"/>
                  <a:gd name="connsiteX19" fmla="*/ 593869 w 597756"/>
                  <a:gd name="connsiteY19" fmla="*/ 326864 h 601974"/>
                  <a:gd name="connsiteX20" fmla="*/ 596821 w 597756"/>
                  <a:gd name="connsiteY20" fmla="*/ 307814 h 601974"/>
                  <a:gd name="connsiteX21" fmla="*/ 596821 w 597756"/>
                  <a:gd name="connsiteY21" fmla="*/ 326864 h 601974"/>
                  <a:gd name="connsiteX22" fmla="*/ 594726 w 597756"/>
                  <a:gd name="connsiteY22" fmla="*/ 349628 h 601974"/>
                  <a:gd name="connsiteX23" fmla="*/ 588630 w 597756"/>
                  <a:gd name="connsiteY23" fmla="*/ 380394 h 601974"/>
                  <a:gd name="connsiteX24" fmla="*/ 555197 w 597756"/>
                  <a:gd name="connsiteY24" fmla="*/ 459547 h 601974"/>
                  <a:gd name="connsiteX25" fmla="*/ 350790 w 597756"/>
                  <a:gd name="connsiteY25" fmla="*/ 597850 h 601974"/>
                  <a:gd name="connsiteX26" fmla="*/ 192771 w 597756"/>
                  <a:gd name="connsiteY26" fmla="*/ 581752 h 601974"/>
                  <a:gd name="connsiteX27" fmla="*/ 117237 w 597756"/>
                  <a:gd name="connsiteY27" fmla="*/ 539176 h 601974"/>
                  <a:gd name="connsiteX28" fmla="*/ 54753 w 597756"/>
                  <a:gd name="connsiteY28" fmla="*/ 474025 h 601974"/>
                  <a:gd name="connsiteX29" fmla="*/ 63421 w 597756"/>
                  <a:gd name="connsiteY29" fmla="*/ 116932 h 601974"/>
                  <a:gd name="connsiteX30" fmla="*/ 93901 w 597756"/>
                  <a:gd name="connsiteY30" fmla="*/ 82738 h 601974"/>
                  <a:gd name="connsiteX31" fmla="*/ 128953 w 597756"/>
                  <a:gd name="connsiteY31" fmla="*/ 54163 h 601974"/>
                  <a:gd name="connsiteX32" fmla="*/ 206487 w 597756"/>
                  <a:gd name="connsiteY32" fmla="*/ 15301 h 601974"/>
                  <a:gd name="connsiteX33" fmla="*/ 364983 w 597756"/>
                  <a:gd name="connsiteY33" fmla="*/ 6823 h 601974"/>
                  <a:gd name="connsiteX34" fmla="*/ 562531 w 597756"/>
                  <a:gd name="connsiteY34" fmla="*/ 154747 h 601974"/>
                  <a:gd name="connsiteX35" fmla="*/ 592059 w 597756"/>
                  <a:gd name="connsiteY35" fmla="*/ 235423 h 601974"/>
                  <a:gd name="connsiteX36" fmla="*/ 596631 w 597756"/>
                  <a:gd name="connsiteY36" fmla="*/ 266475 h 601974"/>
                  <a:gd name="connsiteX37" fmla="*/ 597584 w 597756"/>
                  <a:gd name="connsiteY37" fmla="*/ 289335 h 601974"/>
                  <a:gd name="connsiteX38" fmla="*/ 596536 w 597756"/>
                  <a:gd name="connsiteY38" fmla="*/ 308575 h 601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97756" h="601974">
                    <a:moveTo>
                      <a:pt x="596536" y="308576"/>
                    </a:moveTo>
                    <a:cubicBezTo>
                      <a:pt x="595179" y="302316"/>
                      <a:pt x="594477" y="295932"/>
                      <a:pt x="594440" y="289526"/>
                    </a:cubicBezTo>
                    <a:cubicBezTo>
                      <a:pt x="594129" y="281985"/>
                      <a:pt x="593301" y="274475"/>
                      <a:pt x="591964" y="267047"/>
                    </a:cubicBezTo>
                    <a:cubicBezTo>
                      <a:pt x="590646" y="256897"/>
                      <a:pt x="588674" y="246843"/>
                      <a:pt x="586058" y="236948"/>
                    </a:cubicBezTo>
                    <a:cubicBezTo>
                      <a:pt x="579525" y="209629"/>
                      <a:pt x="568964" y="183434"/>
                      <a:pt x="554721" y="159224"/>
                    </a:cubicBezTo>
                    <a:cubicBezTo>
                      <a:pt x="536159" y="127169"/>
                      <a:pt x="511655" y="98947"/>
                      <a:pt x="482522" y="76071"/>
                    </a:cubicBezTo>
                    <a:cubicBezTo>
                      <a:pt x="405882" y="15551"/>
                      <a:pt x="303786" y="-1985"/>
                      <a:pt x="211345" y="29494"/>
                    </a:cubicBezTo>
                    <a:cubicBezTo>
                      <a:pt x="185118" y="38126"/>
                      <a:pt x="160380" y="50752"/>
                      <a:pt x="138002" y="66927"/>
                    </a:cubicBezTo>
                    <a:cubicBezTo>
                      <a:pt x="126362" y="75125"/>
                      <a:pt x="115288" y="84099"/>
                      <a:pt x="104855" y="93787"/>
                    </a:cubicBezTo>
                    <a:cubicBezTo>
                      <a:pt x="94616" y="103998"/>
                      <a:pt x="85070" y="114881"/>
                      <a:pt x="76280" y="126363"/>
                    </a:cubicBezTo>
                    <a:cubicBezTo>
                      <a:pt x="-121" y="225221"/>
                      <a:pt x="-3439" y="362252"/>
                      <a:pt x="68089" y="464691"/>
                    </a:cubicBezTo>
                    <a:cubicBezTo>
                      <a:pt x="76399" y="476591"/>
                      <a:pt x="85500" y="487920"/>
                      <a:pt x="95330" y="498600"/>
                    </a:cubicBezTo>
                    <a:cubicBezTo>
                      <a:pt x="105252" y="508824"/>
                      <a:pt x="115848" y="518370"/>
                      <a:pt x="127048" y="527175"/>
                    </a:cubicBezTo>
                    <a:cubicBezTo>
                      <a:pt x="148639" y="544380"/>
                      <a:pt x="172729" y="558192"/>
                      <a:pt x="198486" y="568132"/>
                    </a:cubicBezTo>
                    <a:cubicBezTo>
                      <a:pt x="246248" y="586953"/>
                      <a:pt x="298162" y="592706"/>
                      <a:pt x="348886" y="584801"/>
                    </a:cubicBezTo>
                    <a:cubicBezTo>
                      <a:pt x="393174" y="577959"/>
                      <a:pt x="435232" y="560796"/>
                      <a:pt x="471663" y="534699"/>
                    </a:cubicBezTo>
                    <a:cubicBezTo>
                      <a:pt x="501896" y="513283"/>
                      <a:pt x="527760" y="486287"/>
                      <a:pt x="547863" y="455165"/>
                    </a:cubicBezTo>
                    <a:cubicBezTo>
                      <a:pt x="563239" y="431632"/>
                      <a:pt x="575050" y="405954"/>
                      <a:pt x="582915" y="378965"/>
                    </a:cubicBezTo>
                    <a:cubicBezTo>
                      <a:pt x="586048" y="369210"/>
                      <a:pt x="588499" y="359248"/>
                      <a:pt x="590249" y="349152"/>
                    </a:cubicBezTo>
                    <a:cubicBezTo>
                      <a:pt x="591997" y="341821"/>
                      <a:pt x="593207" y="334371"/>
                      <a:pt x="593869" y="326864"/>
                    </a:cubicBezTo>
                    <a:cubicBezTo>
                      <a:pt x="594189" y="320428"/>
                      <a:pt x="595178" y="314044"/>
                      <a:pt x="596821" y="307814"/>
                    </a:cubicBezTo>
                    <a:cubicBezTo>
                      <a:pt x="597587" y="314141"/>
                      <a:pt x="597587" y="320537"/>
                      <a:pt x="596821" y="326864"/>
                    </a:cubicBezTo>
                    <a:cubicBezTo>
                      <a:pt x="596759" y="334497"/>
                      <a:pt x="596058" y="342112"/>
                      <a:pt x="594726" y="349628"/>
                    </a:cubicBezTo>
                    <a:cubicBezTo>
                      <a:pt x="593481" y="360024"/>
                      <a:pt x="591443" y="370309"/>
                      <a:pt x="588630" y="380394"/>
                    </a:cubicBezTo>
                    <a:cubicBezTo>
                      <a:pt x="581682" y="408361"/>
                      <a:pt x="570402" y="435068"/>
                      <a:pt x="555197" y="459547"/>
                    </a:cubicBezTo>
                    <a:cubicBezTo>
                      <a:pt x="510256" y="533027"/>
                      <a:pt x="435714" y="583463"/>
                      <a:pt x="350790" y="597850"/>
                    </a:cubicBezTo>
                    <a:cubicBezTo>
                      <a:pt x="297626" y="606749"/>
                      <a:pt x="243048" y="601189"/>
                      <a:pt x="192771" y="581752"/>
                    </a:cubicBezTo>
                    <a:cubicBezTo>
                      <a:pt x="165568" y="571497"/>
                      <a:pt x="140095" y="557139"/>
                      <a:pt x="117237" y="539176"/>
                    </a:cubicBezTo>
                    <a:cubicBezTo>
                      <a:pt x="92978" y="521032"/>
                      <a:pt x="71868" y="499021"/>
                      <a:pt x="54753" y="474025"/>
                    </a:cubicBezTo>
                    <a:cubicBezTo>
                      <a:pt x="-21338" y="366082"/>
                      <a:pt x="-17818" y="221057"/>
                      <a:pt x="63421" y="116932"/>
                    </a:cubicBezTo>
                    <a:cubicBezTo>
                      <a:pt x="72820" y="104878"/>
                      <a:pt x="83002" y="93455"/>
                      <a:pt x="93901" y="82738"/>
                    </a:cubicBezTo>
                    <a:cubicBezTo>
                      <a:pt x="104931" y="72437"/>
                      <a:pt x="116642" y="62891"/>
                      <a:pt x="128953" y="54163"/>
                    </a:cubicBezTo>
                    <a:cubicBezTo>
                      <a:pt x="152650" y="37306"/>
                      <a:pt x="178801" y="24198"/>
                      <a:pt x="206487" y="15301"/>
                    </a:cubicBezTo>
                    <a:cubicBezTo>
                      <a:pt x="257610" y="-1651"/>
                      <a:pt x="312344" y="-4578"/>
                      <a:pt x="364983" y="6823"/>
                    </a:cubicBezTo>
                    <a:cubicBezTo>
                      <a:pt x="449071" y="25363"/>
                      <a:pt x="521072" y="79278"/>
                      <a:pt x="562531" y="154747"/>
                    </a:cubicBezTo>
                    <a:cubicBezTo>
                      <a:pt x="576521" y="179934"/>
                      <a:pt x="586484" y="207156"/>
                      <a:pt x="592059" y="235423"/>
                    </a:cubicBezTo>
                    <a:cubicBezTo>
                      <a:pt x="594384" y="245640"/>
                      <a:pt x="595913" y="256022"/>
                      <a:pt x="596631" y="266475"/>
                    </a:cubicBezTo>
                    <a:cubicBezTo>
                      <a:pt x="597610" y="274053"/>
                      <a:pt x="597928" y="281702"/>
                      <a:pt x="597584" y="289335"/>
                    </a:cubicBezTo>
                    <a:cubicBezTo>
                      <a:pt x="598006" y="295767"/>
                      <a:pt x="597654" y="302227"/>
                      <a:pt x="596536" y="308575"/>
                    </a:cubicBezTo>
                    <a:close/>
                  </a:path>
                </a:pathLst>
              </a:custGeom>
              <a:solidFill>
                <a:srgbClr val="EBEBEB"/>
              </a:solidFill>
              <a:ln w="9525" cap="flat">
                <a:noFill/>
                <a:prstDash val="solid"/>
                <a:miter/>
              </a:ln>
            </p:spPr>
            <p:txBody>
              <a:bodyPr rtlCol="0" anchor="ctr"/>
              <a:lstStyle/>
              <a:p>
                <a:endParaRPr lang="zh-CN" altLang="en-US"/>
              </a:p>
            </p:txBody>
          </p:sp>
          <p:sp>
            <p:nvSpPr>
              <p:cNvPr id="260" name="任意多边形: 形状 259"/>
              <p:cNvSpPr/>
              <p:nvPr/>
            </p:nvSpPr>
            <p:spPr>
              <a:xfrm>
                <a:off x="5726536" y="3249373"/>
                <a:ext cx="461993" cy="97524"/>
              </a:xfrm>
              <a:custGeom>
                <a:avLst/>
                <a:gdLst>
                  <a:gd name="connsiteX0" fmla="*/ 461951 w 461993"/>
                  <a:gd name="connsiteY0" fmla="*/ 11320 h 97524"/>
                  <a:gd name="connsiteX1" fmla="*/ 446997 w 461993"/>
                  <a:gd name="connsiteY1" fmla="*/ 24465 h 97524"/>
                  <a:gd name="connsiteX2" fmla="*/ 427947 w 461993"/>
                  <a:gd name="connsiteY2" fmla="*/ 38085 h 97524"/>
                  <a:gd name="connsiteX3" fmla="*/ 415945 w 461993"/>
                  <a:gd name="connsiteY3" fmla="*/ 46277 h 97524"/>
                  <a:gd name="connsiteX4" fmla="*/ 401467 w 461993"/>
                  <a:gd name="connsiteY4" fmla="*/ 53801 h 97524"/>
                  <a:gd name="connsiteX5" fmla="*/ 228493 w 461993"/>
                  <a:gd name="connsiteY5" fmla="*/ 97426 h 97524"/>
                  <a:gd name="connsiteX6" fmla="*/ 202300 w 461993"/>
                  <a:gd name="connsiteY6" fmla="*/ 96188 h 97524"/>
                  <a:gd name="connsiteX7" fmla="*/ 177154 w 461993"/>
                  <a:gd name="connsiteY7" fmla="*/ 92283 h 97524"/>
                  <a:gd name="connsiteX8" fmla="*/ 164962 w 461993"/>
                  <a:gd name="connsiteY8" fmla="*/ 90282 h 97524"/>
                  <a:gd name="connsiteX9" fmla="*/ 153246 w 461993"/>
                  <a:gd name="connsiteY9" fmla="*/ 87139 h 97524"/>
                  <a:gd name="connsiteX10" fmla="*/ 130577 w 461993"/>
                  <a:gd name="connsiteY10" fmla="*/ 80853 h 97524"/>
                  <a:gd name="connsiteX11" fmla="*/ 57234 w 461993"/>
                  <a:gd name="connsiteY11" fmla="*/ 47039 h 97524"/>
                  <a:gd name="connsiteX12" fmla="*/ 84 w 461993"/>
                  <a:gd name="connsiteY12" fmla="*/ 80 h 97524"/>
                  <a:gd name="connsiteX13" fmla="*/ 62854 w 461993"/>
                  <a:gd name="connsiteY13" fmla="*/ 37037 h 97524"/>
                  <a:gd name="connsiteX14" fmla="*/ 135053 w 461993"/>
                  <a:gd name="connsiteY14" fmla="*/ 66565 h 97524"/>
                  <a:gd name="connsiteX15" fmla="*/ 156865 w 461993"/>
                  <a:gd name="connsiteY15" fmla="*/ 72090 h 97524"/>
                  <a:gd name="connsiteX16" fmla="*/ 168200 w 461993"/>
                  <a:gd name="connsiteY16" fmla="*/ 74947 h 97524"/>
                  <a:gd name="connsiteX17" fmla="*/ 179821 w 461993"/>
                  <a:gd name="connsiteY17" fmla="*/ 76662 h 97524"/>
                  <a:gd name="connsiteX18" fmla="*/ 203824 w 461993"/>
                  <a:gd name="connsiteY18" fmla="*/ 80186 h 97524"/>
                  <a:gd name="connsiteX19" fmla="*/ 228779 w 461993"/>
                  <a:gd name="connsiteY19" fmla="*/ 81233 h 97524"/>
                  <a:gd name="connsiteX20" fmla="*/ 396324 w 461993"/>
                  <a:gd name="connsiteY20" fmla="*/ 43610 h 97524"/>
                  <a:gd name="connsiteX21" fmla="*/ 410992 w 461993"/>
                  <a:gd name="connsiteY21" fmla="*/ 37228 h 97524"/>
                  <a:gd name="connsiteX22" fmla="*/ 423375 w 461993"/>
                  <a:gd name="connsiteY22" fmla="*/ 30275 h 97524"/>
                  <a:gd name="connsiteX23" fmla="*/ 443473 w 461993"/>
                  <a:gd name="connsiteY23" fmla="*/ 19226 h 97524"/>
                  <a:gd name="connsiteX24" fmla="*/ 461951 w 461993"/>
                  <a:gd name="connsiteY24" fmla="*/ 11320 h 9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1993" h="97524">
                    <a:moveTo>
                      <a:pt x="461951" y="11320"/>
                    </a:moveTo>
                    <a:cubicBezTo>
                      <a:pt x="462523" y="12177"/>
                      <a:pt x="457284" y="16845"/>
                      <a:pt x="446997" y="24465"/>
                    </a:cubicBezTo>
                    <a:lnTo>
                      <a:pt x="427947" y="38085"/>
                    </a:lnTo>
                    <a:cubicBezTo>
                      <a:pt x="424232" y="40562"/>
                      <a:pt x="420327" y="43515"/>
                      <a:pt x="415945" y="46277"/>
                    </a:cubicBezTo>
                    <a:lnTo>
                      <a:pt x="401467" y="53801"/>
                    </a:lnTo>
                    <a:cubicBezTo>
                      <a:pt x="348855" y="83817"/>
                      <a:pt x="289047" y="98901"/>
                      <a:pt x="228493" y="97426"/>
                    </a:cubicBezTo>
                    <a:lnTo>
                      <a:pt x="202300" y="96188"/>
                    </a:lnTo>
                    <a:lnTo>
                      <a:pt x="177154" y="92283"/>
                    </a:lnTo>
                    <a:cubicBezTo>
                      <a:pt x="173058" y="91616"/>
                      <a:pt x="168962" y="91044"/>
                      <a:pt x="164962" y="90282"/>
                    </a:cubicBezTo>
                    <a:lnTo>
                      <a:pt x="153246" y="87139"/>
                    </a:lnTo>
                    <a:cubicBezTo>
                      <a:pt x="145531" y="84948"/>
                      <a:pt x="137815" y="83138"/>
                      <a:pt x="130577" y="80853"/>
                    </a:cubicBezTo>
                    <a:cubicBezTo>
                      <a:pt x="105010" y="72186"/>
                      <a:pt x="80428" y="60852"/>
                      <a:pt x="57234" y="47039"/>
                    </a:cubicBezTo>
                    <a:cubicBezTo>
                      <a:pt x="17800" y="23131"/>
                      <a:pt x="-1440" y="1509"/>
                      <a:pt x="84" y="80"/>
                    </a:cubicBezTo>
                    <a:cubicBezTo>
                      <a:pt x="1608" y="-1348"/>
                      <a:pt x="23135" y="16463"/>
                      <a:pt x="62854" y="37037"/>
                    </a:cubicBezTo>
                    <a:cubicBezTo>
                      <a:pt x="85998" y="48999"/>
                      <a:pt x="110160" y="58880"/>
                      <a:pt x="135053" y="66565"/>
                    </a:cubicBezTo>
                    <a:cubicBezTo>
                      <a:pt x="142102" y="68661"/>
                      <a:pt x="149436" y="70184"/>
                      <a:pt x="156865" y="72090"/>
                    </a:cubicBezTo>
                    <a:lnTo>
                      <a:pt x="168200" y="74947"/>
                    </a:lnTo>
                    <a:lnTo>
                      <a:pt x="179821" y="76662"/>
                    </a:lnTo>
                    <a:lnTo>
                      <a:pt x="203824" y="80186"/>
                    </a:lnTo>
                    <a:lnTo>
                      <a:pt x="228779" y="81233"/>
                    </a:lnTo>
                    <a:cubicBezTo>
                      <a:pt x="286847" y="82415"/>
                      <a:pt x="344336" y="69505"/>
                      <a:pt x="396324" y="43610"/>
                    </a:cubicBezTo>
                    <a:lnTo>
                      <a:pt x="410992" y="37228"/>
                    </a:lnTo>
                    <a:cubicBezTo>
                      <a:pt x="415469" y="34942"/>
                      <a:pt x="419470" y="32370"/>
                      <a:pt x="423375" y="30275"/>
                    </a:cubicBezTo>
                    <a:lnTo>
                      <a:pt x="443473" y="19226"/>
                    </a:lnTo>
                    <a:cubicBezTo>
                      <a:pt x="455188" y="13225"/>
                      <a:pt x="461285" y="10367"/>
                      <a:pt x="461951" y="11320"/>
                    </a:cubicBezTo>
                    <a:close/>
                  </a:path>
                </a:pathLst>
              </a:custGeom>
              <a:solidFill>
                <a:srgbClr val="EBEBEB"/>
              </a:solidFill>
              <a:ln w="9525" cap="flat">
                <a:noFill/>
                <a:prstDash val="solid"/>
                <a:miter/>
              </a:ln>
            </p:spPr>
            <p:txBody>
              <a:bodyPr rtlCol="0" anchor="ctr"/>
              <a:lstStyle/>
              <a:p>
                <a:endParaRPr lang="zh-CN" altLang="en-US"/>
              </a:p>
            </p:txBody>
          </p:sp>
          <p:sp>
            <p:nvSpPr>
              <p:cNvPr id="261" name="任意多边形: 形状 260"/>
              <p:cNvSpPr/>
              <p:nvPr/>
            </p:nvSpPr>
            <p:spPr>
              <a:xfrm>
                <a:off x="5717706" y="3532233"/>
                <a:ext cx="461997" cy="97433"/>
              </a:xfrm>
              <a:custGeom>
                <a:avLst/>
                <a:gdLst>
                  <a:gd name="connsiteX0" fmla="*/ 56 w 461997"/>
                  <a:gd name="connsiteY0" fmla="*/ 86123 h 97433"/>
                  <a:gd name="connsiteX1" fmla="*/ 14915 w 461997"/>
                  <a:gd name="connsiteY1" fmla="*/ 72979 h 97433"/>
                  <a:gd name="connsiteX2" fmla="*/ 33965 w 461997"/>
                  <a:gd name="connsiteY2" fmla="*/ 59453 h 97433"/>
                  <a:gd name="connsiteX3" fmla="*/ 46061 w 461997"/>
                  <a:gd name="connsiteY3" fmla="*/ 51262 h 97433"/>
                  <a:gd name="connsiteX4" fmla="*/ 60540 w 461997"/>
                  <a:gd name="connsiteY4" fmla="*/ 43642 h 97433"/>
                  <a:gd name="connsiteX5" fmla="*/ 233514 w 461997"/>
                  <a:gd name="connsiteY5" fmla="*/ 112 h 97433"/>
                  <a:gd name="connsiteX6" fmla="*/ 259707 w 461997"/>
                  <a:gd name="connsiteY6" fmla="*/ 1255 h 97433"/>
                  <a:gd name="connsiteX7" fmla="*/ 284758 w 461997"/>
                  <a:gd name="connsiteY7" fmla="*/ 5161 h 97433"/>
                  <a:gd name="connsiteX8" fmla="*/ 297045 w 461997"/>
                  <a:gd name="connsiteY8" fmla="*/ 7256 h 97433"/>
                  <a:gd name="connsiteX9" fmla="*/ 308761 w 461997"/>
                  <a:gd name="connsiteY9" fmla="*/ 10399 h 97433"/>
                  <a:gd name="connsiteX10" fmla="*/ 331335 w 461997"/>
                  <a:gd name="connsiteY10" fmla="*/ 16686 h 97433"/>
                  <a:gd name="connsiteX11" fmla="*/ 404773 w 461997"/>
                  <a:gd name="connsiteY11" fmla="*/ 50499 h 97433"/>
                  <a:gd name="connsiteX12" fmla="*/ 461923 w 461997"/>
                  <a:gd name="connsiteY12" fmla="*/ 97362 h 97433"/>
                  <a:gd name="connsiteX13" fmla="*/ 399249 w 461997"/>
                  <a:gd name="connsiteY13" fmla="*/ 60405 h 97433"/>
                  <a:gd name="connsiteX14" fmla="*/ 326954 w 461997"/>
                  <a:gd name="connsiteY14" fmla="*/ 30878 h 97433"/>
                  <a:gd name="connsiteX15" fmla="*/ 305142 w 461997"/>
                  <a:gd name="connsiteY15" fmla="*/ 25354 h 97433"/>
                  <a:gd name="connsiteX16" fmla="*/ 293902 w 461997"/>
                  <a:gd name="connsiteY16" fmla="*/ 22591 h 97433"/>
                  <a:gd name="connsiteX17" fmla="*/ 282186 w 461997"/>
                  <a:gd name="connsiteY17" fmla="*/ 20781 h 97433"/>
                  <a:gd name="connsiteX18" fmla="*/ 258183 w 461997"/>
                  <a:gd name="connsiteY18" fmla="*/ 17257 h 97433"/>
                  <a:gd name="connsiteX19" fmla="*/ 233228 w 461997"/>
                  <a:gd name="connsiteY19" fmla="*/ 16305 h 97433"/>
                  <a:gd name="connsiteX20" fmla="*/ 65778 w 461997"/>
                  <a:gd name="connsiteY20" fmla="*/ 53833 h 97433"/>
                  <a:gd name="connsiteX21" fmla="*/ 51110 w 461997"/>
                  <a:gd name="connsiteY21" fmla="*/ 60215 h 97433"/>
                  <a:gd name="connsiteX22" fmla="*/ 38632 w 461997"/>
                  <a:gd name="connsiteY22" fmla="*/ 67263 h 97433"/>
                  <a:gd name="connsiteX23" fmla="*/ 18534 w 461997"/>
                  <a:gd name="connsiteY23" fmla="*/ 78312 h 97433"/>
                  <a:gd name="connsiteX24" fmla="*/ 56 w 461997"/>
                  <a:gd name="connsiteY24" fmla="*/ 86123 h 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1997" h="97433">
                    <a:moveTo>
                      <a:pt x="56" y="86123"/>
                    </a:moveTo>
                    <a:cubicBezTo>
                      <a:pt x="-611" y="85266"/>
                      <a:pt x="4723" y="80694"/>
                      <a:pt x="14915" y="72979"/>
                    </a:cubicBezTo>
                    <a:lnTo>
                      <a:pt x="33965" y="59453"/>
                    </a:lnTo>
                    <a:cubicBezTo>
                      <a:pt x="37775" y="56881"/>
                      <a:pt x="41680" y="53929"/>
                      <a:pt x="46061" y="51262"/>
                    </a:cubicBezTo>
                    <a:lnTo>
                      <a:pt x="60540" y="43642"/>
                    </a:lnTo>
                    <a:cubicBezTo>
                      <a:pt x="113134" y="13591"/>
                      <a:pt x="172960" y="-1465"/>
                      <a:pt x="233514" y="112"/>
                    </a:cubicBezTo>
                    <a:lnTo>
                      <a:pt x="259707" y="1255"/>
                    </a:lnTo>
                    <a:lnTo>
                      <a:pt x="284758" y="5161"/>
                    </a:lnTo>
                    <a:cubicBezTo>
                      <a:pt x="288854" y="5922"/>
                      <a:pt x="293045" y="6399"/>
                      <a:pt x="297045" y="7256"/>
                    </a:cubicBezTo>
                    <a:lnTo>
                      <a:pt x="308761" y="10399"/>
                    </a:lnTo>
                    <a:cubicBezTo>
                      <a:pt x="316476" y="12495"/>
                      <a:pt x="324096" y="14304"/>
                      <a:pt x="331335" y="16686"/>
                    </a:cubicBezTo>
                    <a:cubicBezTo>
                      <a:pt x="356956" y="25292"/>
                      <a:pt x="381577" y="36628"/>
                      <a:pt x="404773" y="50499"/>
                    </a:cubicBezTo>
                    <a:cubicBezTo>
                      <a:pt x="444207" y="74312"/>
                      <a:pt x="463352" y="96029"/>
                      <a:pt x="461923" y="97362"/>
                    </a:cubicBezTo>
                    <a:cubicBezTo>
                      <a:pt x="460494" y="98696"/>
                      <a:pt x="438968" y="81075"/>
                      <a:pt x="399249" y="60405"/>
                    </a:cubicBezTo>
                    <a:cubicBezTo>
                      <a:pt x="376077" y="48431"/>
                      <a:pt x="351883" y="38549"/>
                      <a:pt x="326954" y="30878"/>
                    </a:cubicBezTo>
                    <a:cubicBezTo>
                      <a:pt x="319905" y="28782"/>
                      <a:pt x="312571" y="27259"/>
                      <a:pt x="305142" y="25354"/>
                    </a:cubicBezTo>
                    <a:lnTo>
                      <a:pt x="293902" y="22591"/>
                    </a:lnTo>
                    <a:lnTo>
                      <a:pt x="282186" y="20781"/>
                    </a:lnTo>
                    <a:lnTo>
                      <a:pt x="258183" y="17257"/>
                    </a:lnTo>
                    <a:lnTo>
                      <a:pt x="233228" y="16305"/>
                    </a:lnTo>
                    <a:cubicBezTo>
                      <a:pt x="175192" y="15036"/>
                      <a:pt x="117721" y="27917"/>
                      <a:pt x="65778" y="53833"/>
                    </a:cubicBezTo>
                    <a:lnTo>
                      <a:pt x="51110" y="60215"/>
                    </a:lnTo>
                    <a:cubicBezTo>
                      <a:pt x="46633" y="62596"/>
                      <a:pt x="42537" y="65073"/>
                      <a:pt x="38632" y="67263"/>
                    </a:cubicBezTo>
                    <a:lnTo>
                      <a:pt x="18534" y="78312"/>
                    </a:lnTo>
                    <a:cubicBezTo>
                      <a:pt x="6818" y="84218"/>
                      <a:pt x="722" y="87266"/>
                      <a:pt x="56" y="86123"/>
                    </a:cubicBezTo>
                    <a:close/>
                  </a:path>
                </a:pathLst>
              </a:custGeom>
              <a:solidFill>
                <a:srgbClr val="EBEBEB"/>
              </a:solidFill>
              <a:ln w="9525" cap="flat">
                <a:noFill/>
                <a:prstDash val="solid"/>
                <a:miter/>
              </a:ln>
            </p:spPr>
            <p:txBody>
              <a:bodyPr rtlCol="0" anchor="ctr"/>
              <a:lstStyle/>
              <a:p>
                <a:endParaRPr lang="zh-CN" altLang="en-US"/>
              </a:p>
            </p:txBody>
          </p:sp>
          <p:sp>
            <p:nvSpPr>
              <p:cNvPr id="262" name="任意多边形: 形状 261"/>
              <p:cNvSpPr/>
              <p:nvPr/>
            </p:nvSpPr>
            <p:spPr>
              <a:xfrm>
                <a:off x="5658802" y="3433376"/>
                <a:ext cx="588359" cy="21589"/>
              </a:xfrm>
              <a:custGeom>
                <a:avLst/>
                <a:gdLst>
                  <a:gd name="connsiteX0" fmla="*/ 588359 w 588359"/>
                  <a:gd name="connsiteY0" fmla="*/ 17912 h 21589"/>
                  <a:gd name="connsiteX1" fmla="*/ 294037 w 588359"/>
                  <a:gd name="connsiteY1" fmla="*/ 18865 h 21589"/>
                  <a:gd name="connsiteX2" fmla="*/ 0 w 588359"/>
                  <a:gd name="connsiteY2" fmla="*/ 3625 h 21589"/>
                  <a:gd name="connsiteX3" fmla="*/ 294418 w 588359"/>
                  <a:gd name="connsiteY3" fmla="*/ 2767 h 21589"/>
                  <a:gd name="connsiteX4" fmla="*/ 588359 w 588359"/>
                  <a:gd name="connsiteY4" fmla="*/ 17912 h 21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359" h="21589">
                    <a:moveTo>
                      <a:pt x="588359" y="17912"/>
                    </a:moveTo>
                    <a:cubicBezTo>
                      <a:pt x="588359" y="22389"/>
                      <a:pt x="456438" y="22865"/>
                      <a:pt x="294037" y="18865"/>
                    </a:cubicBezTo>
                    <a:cubicBezTo>
                      <a:pt x="131636" y="14864"/>
                      <a:pt x="-95" y="8101"/>
                      <a:pt x="0" y="3625"/>
                    </a:cubicBezTo>
                    <a:cubicBezTo>
                      <a:pt x="95" y="-852"/>
                      <a:pt x="131921" y="-1233"/>
                      <a:pt x="294418" y="2767"/>
                    </a:cubicBezTo>
                    <a:cubicBezTo>
                      <a:pt x="456914" y="6768"/>
                      <a:pt x="588455" y="13531"/>
                      <a:pt x="588359" y="17912"/>
                    </a:cubicBezTo>
                    <a:close/>
                  </a:path>
                </a:pathLst>
              </a:custGeom>
              <a:solidFill>
                <a:srgbClr val="EBEBEB"/>
              </a:solidFill>
              <a:ln w="9525" cap="flat">
                <a:noFill/>
                <a:prstDash val="solid"/>
                <a:miter/>
              </a:ln>
            </p:spPr>
            <p:txBody>
              <a:bodyPr rtlCol="0" anchor="ctr"/>
              <a:lstStyle/>
              <a:p>
                <a:endParaRPr lang="zh-CN" altLang="en-US"/>
              </a:p>
            </p:txBody>
          </p:sp>
          <p:sp>
            <p:nvSpPr>
              <p:cNvPr id="263" name="任意多边形: 形状 262"/>
              <p:cNvSpPr/>
              <p:nvPr/>
            </p:nvSpPr>
            <p:spPr>
              <a:xfrm>
                <a:off x="5935769" y="3143154"/>
                <a:ext cx="21566" cy="588073"/>
              </a:xfrm>
              <a:custGeom>
                <a:avLst/>
                <a:gdLst>
                  <a:gd name="connsiteX0" fmla="*/ 3639 w 21566"/>
                  <a:gd name="connsiteY0" fmla="*/ 588074 h 588073"/>
                  <a:gd name="connsiteX1" fmla="*/ 2687 w 21566"/>
                  <a:gd name="connsiteY1" fmla="*/ 293846 h 588073"/>
                  <a:gd name="connsiteX2" fmla="*/ 17927 w 21566"/>
                  <a:gd name="connsiteY2" fmla="*/ 0 h 588073"/>
                  <a:gd name="connsiteX3" fmla="*/ 18879 w 21566"/>
                  <a:gd name="connsiteY3" fmla="*/ 294227 h 588073"/>
                  <a:gd name="connsiteX4" fmla="*/ 3639 w 21566"/>
                  <a:gd name="connsiteY4" fmla="*/ 588074 h 588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66" h="588073">
                    <a:moveTo>
                      <a:pt x="3639" y="588074"/>
                    </a:moveTo>
                    <a:cubicBezTo>
                      <a:pt x="-837" y="588074"/>
                      <a:pt x="-1218" y="456248"/>
                      <a:pt x="2687" y="293846"/>
                    </a:cubicBezTo>
                    <a:cubicBezTo>
                      <a:pt x="6592" y="131445"/>
                      <a:pt x="13450" y="-95"/>
                      <a:pt x="17927" y="0"/>
                    </a:cubicBezTo>
                    <a:cubicBezTo>
                      <a:pt x="22404" y="95"/>
                      <a:pt x="22785" y="131826"/>
                      <a:pt x="18879" y="294227"/>
                    </a:cubicBezTo>
                    <a:cubicBezTo>
                      <a:pt x="14974" y="456628"/>
                      <a:pt x="7830" y="588169"/>
                      <a:pt x="3639" y="588074"/>
                    </a:cubicBezTo>
                    <a:close/>
                  </a:path>
                </a:pathLst>
              </a:custGeom>
              <a:solidFill>
                <a:srgbClr val="EBEBEB"/>
              </a:solidFill>
              <a:ln w="9525" cap="flat">
                <a:noFill/>
                <a:prstDash val="solid"/>
                <a:miter/>
              </a:ln>
            </p:spPr>
            <p:txBody>
              <a:bodyPr rtlCol="0" anchor="ctr"/>
              <a:lstStyle/>
              <a:p>
                <a:endParaRPr lang="zh-CN" altLang="en-US"/>
              </a:p>
            </p:txBody>
          </p:sp>
          <p:sp>
            <p:nvSpPr>
              <p:cNvPr id="264" name="任意多边形: 形状 263"/>
              <p:cNvSpPr/>
              <p:nvPr/>
            </p:nvSpPr>
            <p:spPr>
              <a:xfrm>
                <a:off x="5793046" y="3143154"/>
                <a:ext cx="160296" cy="587690"/>
              </a:xfrm>
              <a:custGeom>
                <a:avLst/>
                <a:gdLst>
                  <a:gd name="connsiteX0" fmla="*/ 146363 w 160296"/>
                  <a:gd name="connsiteY0" fmla="*/ 587597 h 587690"/>
                  <a:gd name="connsiteX1" fmla="*/ 75497 w 160296"/>
                  <a:gd name="connsiteY1" fmla="*/ 517588 h 587690"/>
                  <a:gd name="connsiteX2" fmla="*/ 22919 w 160296"/>
                  <a:gd name="connsiteY2" fmla="*/ 422338 h 587690"/>
                  <a:gd name="connsiteX3" fmla="*/ 59 w 160296"/>
                  <a:gd name="connsiteY3" fmla="*/ 290512 h 587690"/>
                  <a:gd name="connsiteX4" fmla="*/ 29777 w 160296"/>
                  <a:gd name="connsiteY4" fmla="*/ 160020 h 587690"/>
                  <a:gd name="connsiteX5" fmla="*/ 86927 w 160296"/>
                  <a:gd name="connsiteY5" fmla="*/ 67437 h 587690"/>
                  <a:gd name="connsiteX6" fmla="*/ 160269 w 160296"/>
                  <a:gd name="connsiteY6" fmla="*/ 95 h 587690"/>
                  <a:gd name="connsiteX7" fmla="*/ 95880 w 160296"/>
                  <a:gd name="connsiteY7" fmla="*/ 74485 h 587690"/>
                  <a:gd name="connsiteX8" fmla="*/ 43112 w 160296"/>
                  <a:gd name="connsiteY8" fmla="*/ 165925 h 587690"/>
                  <a:gd name="connsiteX9" fmla="*/ 15870 w 160296"/>
                  <a:gd name="connsiteY9" fmla="*/ 290798 h 587690"/>
                  <a:gd name="connsiteX10" fmla="*/ 36444 w 160296"/>
                  <a:gd name="connsiteY10" fmla="*/ 417195 h 587690"/>
                  <a:gd name="connsiteX11" fmla="*/ 84069 w 160296"/>
                  <a:gd name="connsiteY11" fmla="*/ 511207 h 587690"/>
                  <a:gd name="connsiteX12" fmla="*/ 146363 w 160296"/>
                  <a:gd name="connsiteY12" fmla="*/ 587597 h 58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296" h="587690">
                    <a:moveTo>
                      <a:pt x="146363" y="587597"/>
                    </a:moveTo>
                    <a:cubicBezTo>
                      <a:pt x="145315" y="589311"/>
                      <a:pt x="112835" y="567404"/>
                      <a:pt x="75497" y="517588"/>
                    </a:cubicBezTo>
                    <a:cubicBezTo>
                      <a:pt x="53633" y="488434"/>
                      <a:pt x="35937" y="456375"/>
                      <a:pt x="22919" y="422338"/>
                    </a:cubicBezTo>
                    <a:cubicBezTo>
                      <a:pt x="6997" y="380247"/>
                      <a:pt x="-762" y="335507"/>
                      <a:pt x="59" y="290512"/>
                    </a:cubicBezTo>
                    <a:cubicBezTo>
                      <a:pt x="1169" y="245469"/>
                      <a:pt x="11273" y="201102"/>
                      <a:pt x="29777" y="160020"/>
                    </a:cubicBezTo>
                    <a:cubicBezTo>
                      <a:pt x="44661" y="126774"/>
                      <a:pt x="63877" y="95642"/>
                      <a:pt x="86927" y="67437"/>
                    </a:cubicBezTo>
                    <a:cubicBezTo>
                      <a:pt x="126456" y="19812"/>
                      <a:pt x="159222" y="-1619"/>
                      <a:pt x="160269" y="95"/>
                    </a:cubicBezTo>
                    <a:cubicBezTo>
                      <a:pt x="161317" y="1810"/>
                      <a:pt x="132266" y="26003"/>
                      <a:pt x="95880" y="74485"/>
                    </a:cubicBezTo>
                    <a:cubicBezTo>
                      <a:pt x="74713" y="102756"/>
                      <a:pt x="56998" y="133453"/>
                      <a:pt x="43112" y="165925"/>
                    </a:cubicBezTo>
                    <a:cubicBezTo>
                      <a:pt x="26196" y="205446"/>
                      <a:pt x="16951" y="247823"/>
                      <a:pt x="15870" y="290798"/>
                    </a:cubicBezTo>
                    <a:cubicBezTo>
                      <a:pt x="15093" y="333823"/>
                      <a:pt x="22063" y="376637"/>
                      <a:pt x="36444" y="417195"/>
                    </a:cubicBezTo>
                    <a:cubicBezTo>
                      <a:pt x="48380" y="450377"/>
                      <a:pt x="64377" y="481954"/>
                      <a:pt x="84069" y="511207"/>
                    </a:cubicBezTo>
                    <a:cubicBezTo>
                      <a:pt x="118836" y="561118"/>
                      <a:pt x="147982" y="585883"/>
                      <a:pt x="146363" y="587597"/>
                    </a:cubicBezTo>
                    <a:close/>
                  </a:path>
                </a:pathLst>
              </a:custGeom>
              <a:solidFill>
                <a:srgbClr val="EBEBEB"/>
              </a:solidFill>
              <a:ln w="9525" cap="flat">
                <a:noFill/>
                <a:prstDash val="solid"/>
                <a:miter/>
              </a:ln>
            </p:spPr>
            <p:txBody>
              <a:bodyPr rtlCol="0" anchor="ctr"/>
              <a:lstStyle/>
              <a:p>
                <a:endParaRPr lang="zh-CN" altLang="en-US"/>
              </a:p>
            </p:txBody>
          </p:sp>
          <p:sp>
            <p:nvSpPr>
              <p:cNvPr id="265" name="任意多边形: 形状 264"/>
              <p:cNvSpPr/>
              <p:nvPr/>
            </p:nvSpPr>
            <p:spPr>
              <a:xfrm>
                <a:off x="5946234" y="3143156"/>
                <a:ext cx="160395" cy="587689"/>
              </a:xfrm>
              <a:custGeom>
                <a:avLst/>
                <a:gdLst>
                  <a:gd name="connsiteX0" fmla="*/ 14034 w 160395"/>
                  <a:gd name="connsiteY0" fmla="*/ 93 h 587689"/>
                  <a:gd name="connsiteX1" fmla="*/ 84996 w 160395"/>
                  <a:gd name="connsiteY1" fmla="*/ 70102 h 587689"/>
                  <a:gd name="connsiteX2" fmla="*/ 137574 w 160395"/>
                  <a:gd name="connsiteY2" fmla="*/ 165352 h 587689"/>
                  <a:gd name="connsiteX3" fmla="*/ 160338 w 160395"/>
                  <a:gd name="connsiteY3" fmla="*/ 297178 h 587689"/>
                  <a:gd name="connsiteX4" fmla="*/ 130620 w 160395"/>
                  <a:gd name="connsiteY4" fmla="*/ 427671 h 587689"/>
                  <a:gd name="connsiteX5" fmla="*/ 73470 w 160395"/>
                  <a:gd name="connsiteY5" fmla="*/ 520158 h 587689"/>
                  <a:gd name="connsiteX6" fmla="*/ 33 w 160395"/>
                  <a:gd name="connsiteY6" fmla="*/ 587595 h 587689"/>
                  <a:gd name="connsiteX7" fmla="*/ 64422 w 160395"/>
                  <a:gd name="connsiteY7" fmla="*/ 513205 h 587689"/>
                  <a:gd name="connsiteX8" fmla="*/ 117285 w 160395"/>
                  <a:gd name="connsiteY8" fmla="*/ 421765 h 587689"/>
                  <a:gd name="connsiteX9" fmla="*/ 144432 w 160395"/>
                  <a:gd name="connsiteY9" fmla="*/ 296892 h 587689"/>
                  <a:gd name="connsiteX10" fmla="*/ 123858 w 160395"/>
                  <a:gd name="connsiteY10" fmla="*/ 170495 h 587689"/>
                  <a:gd name="connsiteX11" fmla="*/ 76233 w 160395"/>
                  <a:gd name="connsiteY11" fmla="*/ 76484 h 587689"/>
                  <a:gd name="connsiteX12" fmla="*/ 14034 w 160395"/>
                  <a:gd name="connsiteY12" fmla="*/ 93 h 587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395" h="587689">
                    <a:moveTo>
                      <a:pt x="14034" y="93"/>
                    </a:moveTo>
                    <a:cubicBezTo>
                      <a:pt x="15177" y="-1621"/>
                      <a:pt x="47562" y="20286"/>
                      <a:pt x="84996" y="70102"/>
                    </a:cubicBezTo>
                    <a:cubicBezTo>
                      <a:pt x="106824" y="99279"/>
                      <a:pt x="124517" y="131332"/>
                      <a:pt x="137574" y="165352"/>
                    </a:cubicBezTo>
                    <a:cubicBezTo>
                      <a:pt x="153416" y="207463"/>
                      <a:pt x="161141" y="252193"/>
                      <a:pt x="160338" y="297178"/>
                    </a:cubicBezTo>
                    <a:cubicBezTo>
                      <a:pt x="159228" y="342221"/>
                      <a:pt x="149124" y="386588"/>
                      <a:pt x="130620" y="427671"/>
                    </a:cubicBezTo>
                    <a:cubicBezTo>
                      <a:pt x="115798" y="460920"/>
                      <a:pt x="96575" y="492027"/>
                      <a:pt x="73470" y="520158"/>
                    </a:cubicBezTo>
                    <a:cubicBezTo>
                      <a:pt x="33846" y="567783"/>
                      <a:pt x="1175" y="589310"/>
                      <a:pt x="33" y="587595"/>
                    </a:cubicBezTo>
                    <a:cubicBezTo>
                      <a:pt x="-1110" y="585881"/>
                      <a:pt x="28036" y="561687"/>
                      <a:pt x="64422" y="513205"/>
                    </a:cubicBezTo>
                    <a:cubicBezTo>
                      <a:pt x="85622" y="484939"/>
                      <a:pt x="103369" y="454242"/>
                      <a:pt x="117285" y="421765"/>
                    </a:cubicBezTo>
                    <a:cubicBezTo>
                      <a:pt x="134169" y="382238"/>
                      <a:pt x="143381" y="339861"/>
                      <a:pt x="144432" y="296892"/>
                    </a:cubicBezTo>
                    <a:cubicBezTo>
                      <a:pt x="145209" y="253867"/>
                      <a:pt x="138239" y="211053"/>
                      <a:pt x="123858" y="170495"/>
                    </a:cubicBezTo>
                    <a:cubicBezTo>
                      <a:pt x="111961" y="137296"/>
                      <a:pt x="95962" y="105714"/>
                      <a:pt x="76233" y="76484"/>
                    </a:cubicBezTo>
                    <a:cubicBezTo>
                      <a:pt x="41562" y="26573"/>
                      <a:pt x="12415" y="1808"/>
                      <a:pt x="14034" y="93"/>
                    </a:cubicBezTo>
                    <a:close/>
                  </a:path>
                </a:pathLst>
              </a:custGeom>
              <a:solidFill>
                <a:srgbClr val="EBEBEB"/>
              </a:solidFill>
              <a:ln w="9525" cap="flat">
                <a:noFill/>
                <a:prstDash val="solid"/>
                <a:miter/>
              </a:ln>
            </p:spPr>
            <p:txBody>
              <a:bodyPr rtlCol="0" anchor="ctr"/>
              <a:lstStyle/>
              <a:p>
                <a:endParaRPr lang="zh-CN" altLang="en-US"/>
              </a:p>
            </p:txBody>
          </p:sp>
        </p:grpSp>
        <p:grpSp>
          <p:nvGrpSpPr>
            <p:cNvPr id="4" name="图形 24"/>
            <p:cNvGrpSpPr/>
            <p:nvPr/>
          </p:nvGrpSpPr>
          <p:grpSpPr>
            <a:xfrm>
              <a:off x="6643020" y="3199003"/>
              <a:ext cx="2171986" cy="1894748"/>
              <a:chOff x="6643020" y="3199003"/>
              <a:chExt cx="2171986" cy="1894748"/>
            </a:xfrm>
          </p:grpSpPr>
          <p:sp>
            <p:nvSpPr>
              <p:cNvPr id="157" name="任意多边形: 形状 156"/>
              <p:cNvSpPr/>
              <p:nvPr/>
            </p:nvSpPr>
            <p:spPr>
              <a:xfrm>
                <a:off x="6644830" y="3368611"/>
                <a:ext cx="2167509" cy="1609724"/>
              </a:xfrm>
              <a:custGeom>
                <a:avLst/>
                <a:gdLst>
                  <a:gd name="connsiteX0" fmla="*/ 0 w 2167509"/>
                  <a:gd name="connsiteY0" fmla="*/ 0 h 1609724"/>
                  <a:gd name="connsiteX1" fmla="*/ 2167509 w 2167509"/>
                  <a:gd name="connsiteY1" fmla="*/ 0 h 1609724"/>
                  <a:gd name="connsiteX2" fmla="*/ 2167509 w 2167509"/>
                  <a:gd name="connsiteY2" fmla="*/ 1609725 h 1609724"/>
                  <a:gd name="connsiteX3" fmla="*/ 0 w 2167509"/>
                  <a:gd name="connsiteY3" fmla="*/ 1609725 h 1609724"/>
                </a:gdLst>
                <a:ahLst/>
                <a:cxnLst>
                  <a:cxn ang="0">
                    <a:pos x="connsiteX0" y="connsiteY0"/>
                  </a:cxn>
                  <a:cxn ang="0">
                    <a:pos x="connsiteX1" y="connsiteY1"/>
                  </a:cxn>
                  <a:cxn ang="0">
                    <a:pos x="connsiteX2" y="connsiteY2"/>
                  </a:cxn>
                  <a:cxn ang="0">
                    <a:pos x="connsiteX3" y="connsiteY3"/>
                  </a:cxn>
                </a:cxnLst>
                <a:rect l="l" t="t" r="r" b="b"/>
                <a:pathLst>
                  <a:path w="2167509" h="1609724">
                    <a:moveTo>
                      <a:pt x="0" y="0"/>
                    </a:moveTo>
                    <a:lnTo>
                      <a:pt x="2167509" y="0"/>
                    </a:lnTo>
                    <a:lnTo>
                      <a:pt x="2167509" y="1609725"/>
                    </a:lnTo>
                    <a:lnTo>
                      <a:pt x="0" y="1609725"/>
                    </a:lnTo>
                    <a:close/>
                  </a:path>
                </a:pathLst>
              </a:custGeom>
              <a:solidFill>
                <a:srgbClr val="FFFFFF"/>
              </a:solidFill>
              <a:ln w="9525" cap="flat">
                <a:noFill/>
                <a:prstDash val="solid"/>
                <a:miter/>
              </a:ln>
            </p:spPr>
            <p:txBody>
              <a:bodyPr rtlCol="0" anchor="ctr"/>
              <a:lstStyle/>
              <a:p>
                <a:endParaRPr lang="zh-CN" altLang="en-US"/>
              </a:p>
            </p:txBody>
          </p:sp>
          <p:sp>
            <p:nvSpPr>
              <p:cNvPr id="158" name="任意多边形: 形状 157"/>
              <p:cNvSpPr/>
              <p:nvPr/>
            </p:nvSpPr>
            <p:spPr>
              <a:xfrm>
                <a:off x="6643020" y="3365849"/>
                <a:ext cx="2171986" cy="1614392"/>
              </a:xfrm>
              <a:custGeom>
                <a:avLst/>
                <a:gdLst>
                  <a:gd name="connsiteX0" fmla="*/ 2169319 w 2171986"/>
                  <a:gd name="connsiteY0" fmla="*/ 1612583 h 1614392"/>
                  <a:gd name="connsiteX1" fmla="*/ 2167224 w 2171986"/>
                  <a:gd name="connsiteY1" fmla="*/ 2858 h 1614392"/>
                  <a:gd name="connsiteX2" fmla="*/ 2169319 w 2171986"/>
                  <a:gd name="connsiteY2" fmla="*/ 4953 h 1614392"/>
                  <a:gd name="connsiteX3" fmla="*/ 2000 w 2171986"/>
                  <a:gd name="connsiteY3" fmla="*/ 4953 h 1614392"/>
                  <a:gd name="connsiteX4" fmla="*/ 2000 w 2171986"/>
                  <a:gd name="connsiteY4" fmla="*/ 4953 h 1614392"/>
                  <a:gd name="connsiteX5" fmla="*/ 4477 w 2171986"/>
                  <a:gd name="connsiteY5" fmla="*/ 2477 h 1614392"/>
                  <a:gd name="connsiteX6" fmla="*/ 4477 w 2171986"/>
                  <a:gd name="connsiteY6" fmla="*/ 1612202 h 1614392"/>
                  <a:gd name="connsiteX7" fmla="*/ 2191 w 2171986"/>
                  <a:gd name="connsiteY7" fmla="*/ 1609916 h 1614392"/>
                  <a:gd name="connsiteX8" fmla="*/ 2169700 w 2171986"/>
                  <a:gd name="connsiteY8" fmla="*/ 1612202 h 1614392"/>
                  <a:gd name="connsiteX9" fmla="*/ 2191 w 2171986"/>
                  <a:gd name="connsiteY9" fmla="*/ 1614392 h 1614392"/>
                  <a:gd name="connsiteX10" fmla="*/ 0 w 2171986"/>
                  <a:gd name="connsiteY10" fmla="*/ 1614392 h 1614392"/>
                  <a:gd name="connsiteX11" fmla="*/ 0 w 2171986"/>
                  <a:gd name="connsiteY11" fmla="*/ 1612202 h 1614392"/>
                  <a:gd name="connsiteX12" fmla="*/ 0 w 2171986"/>
                  <a:gd name="connsiteY12" fmla="*/ 2477 h 1614392"/>
                  <a:gd name="connsiteX13" fmla="*/ 0 w 2171986"/>
                  <a:gd name="connsiteY13" fmla="*/ 0 h 1614392"/>
                  <a:gd name="connsiteX14" fmla="*/ 2667 w 2171986"/>
                  <a:gd name="connsiteY14" fmla="*/ 0 h 1614392"/>
                  <a:gd name="connsiteX15" fmla="*/ 2169986 w 2171986"/>
                  <a:gd name="connsiteY15" fmla="*/ 0 h 1614392"/>
                  <a:gd name="connsiteX16" fmla="*/ 2171986 w 2171986"/>
                  <a:gd name="connsiteY16" fmla="*/ 0 h 1614392"/>
                  <a:gd name="connsiteX17" fmla="*/ 2171986 w 2171986"/>
                  <a:gd name="connsiteY17" fmla="*/ 2000 h 1614392"/>
                  <a:gd name="connsiteX18" fmla="*/ 2169319 w 2171986"/>
                  <a:gd name="connsiteY18" fmla="*/ 1612583 h 161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1986" h="1614392">
                    <a:moveTo>
                      <a:pt x="2169319" y="1612583"/>
                    </a:moveTo>
                    <a:cubicBezTo>
                      <a:pt x="2169319" y="1595723"/>
                      <a:pt x="2168462" y="977265"/>
                      <a:pt x="2167224" y="2858"/>
                    </a:cubicBezTo>
                    <a:lnTo>
                      <a:pt x="2169319" y="4953"/>
                    </a:lnTo>
                    <a:lnTo>
                      <a:pt x="2000" y="4953"/>
                    </a:lnTo>
                    <a:lnTo>
                      <a:pt x="2000" y="4953"/>
                    </a:lnTo>
                    <a:lnTo>
                      <a:pt x="4477" y="2477"/>
                    </a:lnTo>
                    <a:cubicBezTo>
                      <a:pt x="4477" y="580739"/>
                      <a:pt x="4477" y="1128617"/>
                      <a:pt x="4477" y="1612202"/>
                    </a:cubicBezTo>
                    <a:lnTo>
                      <a:pt x="2191" y="1609916"/>
                    </a:lnTo>
                    <a:lnTo>
                      <a:pt x="2169700" y="1612202"/>
                    </a:lnTo>
                    <a:lnTo>
                      <a:pt x="2191" y="1614392"/>
                    </a:lnTo>
                    <a:lnTo>
                      <a:pt x="0" y="1614392"/>
                    </a:lnTo>
                    <a:lnTo>
                      <a:pt x="0" y="1612202"/>
                    </a:lnTo>
                    <a:cubicBezTo>
                      <a:pt x="0" y="1128522"/>
                      <a:pt x="0" y="580644"/>
                      <a:pt x="0" y="2477"/>
                    </a:cubicBezTo>
                    <a:lnTo>
                      <a:pt x="0" y="0"/>
                    </a:lnTo>
                    <a:lnTo>
                      <a:pt x="2667" y="0"/>
                    </a:lnTo>
                    <a:lnTo>
                      <a:pt x="2169986" y="0"/>
                    </a:lnTo>
                    <a:lnTo>
                      <a:pt x="2171986" y="0"/>
                    </a:lnTo>
                    <a:lnTo>
                      <a:pt x="2171986" y="2000"/>
                    </a:lnTo>
                    <a:cubicBezTo>
                      <a:pt x="2170081" y="977551"/>
                      <a:pt x="2169319" y="1595819"/>
                      <a:pt x="2169319" y="1612583"/>
                    </a:cubicBezTo>
                    <a:close/>
                  </a:path>
                </a:pathLst>
              </a:custGeom>
              <a:solidFill>
                <a:srgbClr val="263238"/>
              </a:solidFill>
              <a:ln w="9525" cap="flat">
                <a:noFill/>
                <a:prstDash val="solid"/>
                <a:miter/>
              </a:ln>
            </p:spPr>
            <p:txBody>
              <a:bodyPr rtlCol="0" anchor="ctr"/>
              <a:lstStyle/>
              <a:p>
                <a:endParaRPr lang="zh-CN" altLang="en-US"/>
              </a:p>
            </p:txBody>
          </p:sp>
          <p:sp>
            <p:nvSpPr>
              <p:cNvPr id="159" name="任意多边形: 形状 158"/>
              <p:cNvSpPr/>
              <p:nvPr/>
            </p:nvSpPr>
            <p:spPr>
              <a:xfrm>
                <a:off x="6649592" y="3604641"/>
                <a:ext cx="2162746" cy="5048"/>
              </a:xfrm>
              <a:custGeom>
                <a:avLst/>
                <a:gdLst>
                  <a:gd name="connsiteX0" fmla="*/ 2162747 w 2162746"/>
                  <a:gd name="connsiteY0" fmla="*/ 2477 h 5048"/>
                  <a:gd name="connsiteX1" fmla="*/ 1081374 w 2162746"/>
                  <a:gd name="connsiteY1" fmla="*/ 5048 h 5048"/>
                  <a:gd name="connsiteX2" fmla="*/ 0 w 2162746"/>
                  <a:gd name="connsiteY2" fmla="*/ 2477 h 5048"/>
                  <a:gd name="connsiteX3" fmla="*/ 1081374 w 2162746"/>
                  <a:gd name="connsiteY3" fmla="*/ 0 h 5048"/>
                  <a:gd name="connsiteX4" fmla="*/ 2162747 w 2162746"/>
                  <a:gd name="connsiteY4" fmla="*/ 2477 h 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2746" h="5048">
                    <a:moveTo>
                      <a:pt x="2162747" y="2477"/>
                    </a:moveTo>
                    <a:cubicBezTo>
                      <a:pt x="2162747" y="3905"/>
                      <a:pt x="1678591" y="5048"/>
                      <a:pt x="1081374" y="5048"/>
                    </a:cubicBezTo>
                    <a:cubicBezTo>
                      <a:pt x="484156" y="5048"/>
                      <a:pt x="0" y="3905"/>
                      <a:pt x="0" y="2477"/>
                    </a:cubicBezTo>
                    <a:cubicBezTo>
                      <a:pt x="0" y="1048"/>
                      <a:pt x="484061" y="0"/>
                      <a:pt x="1081374" y="0"/>
                    </a:cubicBezTo>
                    <a:cubicBezTo>
                      <a:pt x="1678686" y="0"/>
                      <a:pt x="2162747" y="1143"/>
                      <a:pt x="2162747" y="2477"/>
                    </a:cubicBezTo>
                    <a:close/>
                  </a:path>
                </a:pathLst>
              </a:custGeom>
              <a:solidFill>
                <a:srgbClr val="E0E0E0"/>
              </a:solidFill>
              <a:ln w="9525" cap="flat">
                <a:noFill/>
                <a:prstDash val="solid"/>
                <a:miter/>
              </a:ln>
            </p:spPr>
            <p:txBody>
              <a:bodyPr rtlCol="0" anchor="ctr"/>
              <a:lstStyle/>
              <a:p>
                <a:endParaRPr lang="zh-CN" altLang="en-US"/>
              </a:p>
            </p:txBody>
          </p:sp>
          <p:sp>
            <p:nvSpPr>
              <p:cNvPr id="160" name="任意多边形: 形状 159"/>
              <p:cNvSpPr/>
              <p:nvPr/>
            </p:nvSpPr>
            <p:spPr>
              <a:xfrm>
                <a:off x="6711124" y="3454336"/>
                <a:ext cx="65341" cy="65341"/>
              </a:xfrm>
              <a:custGeom>
                <a:avLst/>
                <a:gdLst>
                  <a:gd name="connsiteX0" fmla="*/ 65342 w 65341"/>
                  <a:gd name="connsiteY0" fmla="*/ 32576 h 65341"/>
                  <a:gd name="connsiteX1" fmla="*/ 32766 w 65341"/>
                  <a:gd name="connsiteY1" fmla="*/ 65341 h 65341"/>
                  <a:gd name="connsiteX2" fmla="*/ 0 w 65341"/>
                  <a:gd name="connsiteY2" fmla="*/ 32766 h 65341"/>
                  <a:gd name="connsiteX3" fmla="*/ 32576 w 65341"/>
                  <a:gd name="connsiteY3" fmla="*/ 0 h 65341"/>
                  <a:gd name="connsiteX4" fmla="*/ 32766 w 65341"/>
                  <a:gd name="connsiteY4" fmla="*/ 0 h 65341"/>
                  <a:gd name="connsiteX5" fmla="*/ 65342 w 65341"/>
                  <a:gd name="connsiteY5" fmla="*/ 32576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576"/>
                    </a:moveTo>
                    <a:cubicBezTo>
                      <a:pt x="65394" y="50619"/>
                      <a:pt x="50810" y="65289"/>
                      <a:pt x="32766" y="65341"/>
                    </a:cubicBezTo>
                    <a:cubicBezTo>
                      <a:pt x="14722" y="65394"/>
                      <a:pt x="53" y="50810"/>
                      <a:pt x="0" y="32766"/>
                    </a:cubicBezTo>
                    <a:cubicBezTo>
                      <a:pt x="-52" y="14722"/>
                      <a:pt x="14532" y="53"/>
                      <a:pt x="32576" y="0"/>
                    </a:cubicBezTo>
                    <a:cubicBezTo>
                      <a:pt x="32639" y="0"/>
                      <a:pt x="32703" y="0"/>
                      <a:pt x="32766" y="0"/>
                    </a:cubicBezTo>
                    <a:cubicBezTo>
                      <a:pt x="50757" y="0"/>
                      <a:pt x="65342" y="14585"/>
                      <a:pt x="65342" y="32576"/>
                    </a:cubicBezTo>
                    <a:close/>
                  </a:path>
                </a:pathLst>
              </a:custGeom>
              <a:solidFill>
                <a:srgbClr val="E0E0E0"/>
              </a:solidFill>
              <a:ln w="9525" cap="flat">
                <a:noFill/>
                <a:prstDash val="solid"/>
                <a:miter/>
              </a:ln>
            </p:spPr>
            <p:txBody>
              <a:bodyPr rtlCol="0" anchor="ctr"/>
              <a:lstStyle/>
              <a:p>
                <a:endParaRPr lang="zh-CN" altLang="en-US"/>
              </a:p>
            </p:txBody>
          </p:sp>
          <p:sp>
            <p:nvSpPr>
              <p:cNvPr id="161" name="任意多边形: 形状 160"/>
              <p:cNvSpPr/>
              <p:nvPr/>
            </p:nvSpPr>
            <p:spPr>
              <a:xfrm>
                <a:off x="6809517" y="3454336"/>
                <a:ext cx="65341" cy="65341"/>
              </a:xfrm>
              <a:custGeom>
                <a:avLst/>
                <a:gdLst>
                  <a:gd name="connsiteX0" fmla="*/ 65341 w 65341"/>
                  <a:gd name="connsiteY0" fmla="*/ 32576 h 65341"/>
                  <a:gd name="connsiteX1" fmla="*/ 32766 w 65341"/>
                  <a:gd name="connsiteY1" fmla="*/ 65341 h 65341"/>
                  <a:gd name="connsiteX2" fmla="*/ 0 w 65341"/>
                  <a:gd name="connsiteY2" fmla="*/ 32766 h 65341"/>
                  <a:gd name="connsiteX3" fmla="*/ 32575 w 65341"/>
                  <a:gd name="connsiteY3" fmla="*/ 0 h 65341"/>
                  <a:gd name="connsiteX4" fmla="*/ 32671 w 65341"/>
                  <a:gd name="connsiteY4" fmla="*/ 0 h 65341"/>
                  <a:gd name="connsiteX5" fmla="*/ 65341 w 65341"/>
                  <a:gd name="connsiteY5" fmla="*/ 32576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576"/>
                    </a:moveTo>
                    <a:cubicBezTo>
                      <a:pt x="65394" y="50619"/>
                      <a:pt x="50809" y="65289"/>
                      <a:pt x="32766" y="65341"/>
                    </a:cubicBezTo>
                    <a:cubicBezTo>
                      <a:pt x="14722" y="65394"/>
                      <a:pt x="53" y="50809"/>
                      <a:pt x="0" y="32766"/>
                    </a:cubicBezTo>
                    <a:cubicBezTo>
                      <a:pt x="-52" y="14723"/>
                      <a:pt x="14532" y="53"/>
                      <a:pt x="32575" y="0"/>
                    </a:cubicBezTo>
                    <a:cubicBezTo>
                      <a:pt x="32607" y="0"/>
                      <a:pt x="32639" y="0"/>
                      <a:pt x="32671" y="0"/>
                    </a:cubicBezTo>
                    <a:cubicBezTo>
                      <a:pt x="50677" y="0"/>
                      <a:pt x="65289" y="14569"/>
                      <a:pt x="65341" y="32576"/>
                    </a:cubicBezTo>
                    <a:close/>
                  </a:path>
                </a:pathLst>
              </a:custGeom>
              <a:solidFill>
                <a:srgbClr val="E0E0E0"/>
              </a:solidFill>
              <a:ln w="9525" cap="flat">
                <a:noFill/>
                <a:prstDash val="solid"/>
                <a:miter/>
              </a:ln>
            </p:spPr>
            <p:txBody>
              <a:bodyPr rtlCol="0" anchor="ctr"/>
              <a:lstStyle/>
              <a:p>
                <a:endParaRPr lang="zh-CN" altLang="en-US"/>
              </a:p>
            </p:txBody>
          </p:sp>
          <p:sp>
            <p:nvSpPr>
              <p:cNvPr id="162" name="任意多边形: 形状 161"/>
              <p:cNvSpPr/>
              <p:nvPr/>
            </p:nvSpPr>
            <p:spPr>
              <a:xfrm>
                <a:off x="6907815" y="3454336"/>
                <a:ext cx="65341" cy="65341"/>
              </a:xfrm>
              <a:custGeom>
                <a:avLst/>
                <a:gdLst>
                  <a:gd name="connsiteX0" fmla="*/ 65342 w 65341"/>
                  <a:gd name="connsiteY0" fmla="*/ 32576 h 65341"/>
                  <a:gd name="connsiteX1" fmla="*/ 32766 w 65341"/>
                  <a:gd name="connsiteY1" fmla="*/ 65341 h 65341"/>
                  <a:gd name="connsiteX2" fmla="*/ 0 w 65341"/>
                  <a:gd name="connsiteY2" fmla="*/ 32766 h 65341"/>
                  <a:gd name="connsiteX3" fmla="*/ 32576 w 65341"/>
                  <a:gd name="connsiteY3" fmla="*/ 0 h 65341"/>
                  <a:gd name="connsiteX4" fmla="*/ 32766 w 65341"/>
                  <a:gd name="connsiteY4" fmla="*/ 0 h 65341"/>
                  <a:gd name="connsiteX5" fmla="*/ 65342 w 65341"/>
                  <a:gd name="connsiteY5" fmla="*/ 32576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576"/>
                    </a:moveTo>
                    <a:cubicBezTo>
                      <a:pt x="65394" y="50619"/>
                      <a:pt x="50810" y="65289"/>
                      <a:pt x="32766" y="65341"/>
                    </a:cubicBezTo>
                    <a:cubicBezTo>
                      <a:pt x="14722" y="65394"/>
                      <a:pt x="53" y="50810"/>
                      <a:pt x="0" y="32766"/>
                    </a:cubicBezTo>
                    <a:cubicBezTo>
                      <a:pt x="-52" y="14722"/>
                      <a:pt x="14532" y="53"/>
                      <a:pt x="32576" y="0"/>
                    </a:cubicBezTo>
                    <a:cubicBezTo>
                      <a:pt x="32639" y="0"/>
                      <a:pt x="32703" y="0"/>
                      <a:pt x="32766" y="0"/>
                    </a:cubicBezTo>
                    <a:cubicBezTo>
                      <a:pt x="50757" y="0"/>
                      <a:pt x="65342" y="14585"/>
                      <a:pt x="65342" y="32576"/>
                    </a:cubicBezTo>
                    <a:close/>
                  </a:path>
                </a:pathLst>
              </a:custGeom>
              <a:solidFill>
                <a:srgbClr val="E0E0E0"/>
              </a:solidFill>
              <a:ln w="9525" cap="flat">
                <a:noFill/>
                <a:prstDash val="solid"/>
                <a:miter/>
              </a:ln>
            </p:spPr>
            <p:txBody>
              <a:bodyPr rtlCol="0" anchor="ctr"/>
              <a:lstStyle/>
              <a:p>
                <a:endParaRPr lang="zh-CN" altLang="en-US"/>
              </a:p>
            </p:txBody>
          </p:sp>
          <p:sp>
            <p:nvSpPr>
              <p:cNvPr id="163" name="任意多边形: 形状 162"/>
              <p:cNvSpPr/>
              <p:nvPr/>
            </p:nvSpPr>
            <p:spPr>
              <a:xfrm>
                <a:off x="7458915" y="3199003"/>
                <a:ext cx="359881" cy="269270"/>
              </a:xfrm>
              <a:custGeom>
                <a:avLst/>
                <a:gdLst>
                  <a:gd name="connsiteX0" fmla="*/ 355204 w 359881"/>
                  <a:gd name="connsiteY0" fmla="*/ 49593 h 269270"/>
                  <a:gd name="connsiteX1" fmla="*/ 298054 w 359881"/>
                  <a:gd name="connsiteY1" fmla="*/ 17875 h 269270"/>
                  <a:gd name="connsiteX2" fmla="*/ 202804 w 359881"/>
                  <a:gd name="connsiteY2" fmla="*/ 14922 h 269270"/>
                  <a:gd name="connsiteX3" fmla="*/ 107253 w 359881"/>
                  <a:gd name="connsiteY3" fmla="*/ 34443 h 269270"/>
                  <a:gd name="connsiteX4" fmla="*/ 96125 w 359881"/>
                  <a:gd name="connsiteY4" fmla="*/ 66071 h 269270"/>
                  <a:gd name="connsiteX5" fmla="*/ 27434 w 359881"/>
                  <a:gd name="connsiteY5" fmla="*/ 108661 h 269270"/>
                  <a:gd name="connsiteX6" fmla="*/ 41070 w 359881"/>
                  <a:gd name="connsiteY6" fmla="*/ 160464 h 269270"/>
                  <a:gd name="connsiteX7" fmla="*/ 1889 w 359881"/>
                  <a:gd name="connsiteY7" fmla="*/ 228213 h 269270"/>
                  <a:gd name="connsiteX8" fmla="*/ 59072 w 359881"/>
                  <a:gd name="connsiteY8" fmla="*/ 269144 h 269270"/>
                  <a:gd name="connsiteX9" fmla="*/ 342060 w 359881"/>
                  <a:gd name="connsiteY9" fmla="*/ 113696 h 269270"/>
                  <a:gd name="connsiteX10" fmla="*/ 355204 w 359881"/>
                  <a:gd name="connsiteY10" fmla="*/ 49593 h 269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881" h="269270">
                    <a:moveTo>
                      <a:pt x="355204" y="49593"/>
                    </a:moveTo>
                    <a:cubicBezTo>
                      <a:pt x="344677" y="28095"/>
                      <a:pt x="321867" y="15435"/>
                      <a:pt x="298054" y="17875"/>
                    </a:cubicBezTo>
                    <a:cubicBezTo>
                      <a:pt x="270728" y="-4808"/>
                      <a:pt x="231483" y="-6025"/>
                      <a:pt x="202804" y="14922"/>
                    </a:cubicBezTo>
                    <a:cubicBezTo>
                      <a:pt x="171028" y="-6073"/>
                      <a:pt x="128248" y="2666"/>
                      <a:pt x="107253" y="34443"/>
                    </a:cubicBezTo>
                    <a:cubicBezTo>
                      <a:pt x="100998" y="43910"/>
                      <a:pt x="97175" y="54774"/>
                      <a:pt x="96125" y="66071"/>
                    </a:cubicBezTo>
                    <a:cubicBezTo>
                      <a:pt x="65396" y="58864"/>
                      <a:pt x="34642" y="77932"/>
                      <a:pt x="27434" y="108661"/>
                    </a:cubicBezTo>
                    <a:cubicBezTo>
                      <a:pt x="23104" y="127121"/>
                      <a:pt x="28213" y="146528"/>
                      <a:pt x="41070" y="160464"/>
                    </a:cubicBezTo>
                    <a:cubicBezTo>
                      <a:pt x="11542" y="168353"/>
                      <a:pt x="-6000" y="198685"/>
                      <a:pt x="1889" y="228213"/>
                    </a:cubicBezTo>
                    <a:cubicBezTo>
                      <a:pt x="8717" y="253771"/>
                      <a:pt x="32678" y="270922"/>
                      <a:pt x="59072" y="269144"/>
                    </a:cubicBezTo>
                    <a:lnTo>
                      <a:pt x="342060" y="113696"/>
                    </a:lnTo>
                    <a:cubicBezTo>
                      <a:pt x="359451" y="97200"/>
                      <a:pt x="364700" y="71603"/>
                      <a:pt x="355204" y="49593"/>
                    </a:cubicBezTo>
                    <a:close/>
                  </a:path>
                </a:pathLst>
              </a:custGeom>
              <a:solidFill>
                <a:srgbClr val="E0E0E0"/>
              </a:solidFill>
              <a:ln w="9525" cap="flat">
                <a:noFill/>
                <a:prstDash val="solid"/>
                <a:miter/>
              </a:ln>
            </p:spPr>
            <p:txBody>
              <a:bodyPr rtlCol="0" anchor="ctr"/>
              <a:lstStyle/>
              <a:p>
                <a:endParaRPr lang="zh-CN" altLang="en-US"/>
              </a:p>
            </p:txBody>
          </p:sp>
          <p:sp>
            <p:nvSpPr>
              <p:cNvPr id="164" name="任意多边形: 形状 163"/>
              <p:cNvSpPr/>
              <p:nvPr/>
            </p:nvSpPr>
            <p:spPr>
              <a:xfrm>
                <a:off x="7477188" y="3271174"/>
                <a:ext cx="465028" cy="765901"/>
              </a:xfrm>
              <a:custGeom>
                <a:avLst/>
                <a:gdLst>
                  <a:gd name="connsiteX0" fmla="*/ 31941 w 465028"/>
                  <a:gd name="connsiteY0" fmla="*/ 204307 h 765901"/>
                  <a:gd name="connsiteX1" fmla="*/ 276162 w 465028"/>
                  <a:gd name="connsiteY1" fmla="*/ 282 h 765901"/>
                  <a:gd name="connsiteX2" fmla="*/ 288259 w 465028"/>
                  <a:gd name="connsiteY2" fmla="*/ 853 h 765901"/>
                  <a:gd name="connsiteX3" fmla="*/ 461995 w 465028"/>
                  <a:gd name="connsiteY3" fmla="*/ 264029 h 765901"/>
                  <a:gd name="connsiteX4" fmla="*/ 421418 w 465028"/>
                  <a:gd name="connsiteY4" fmla="*/ 699226 h 765901"/>
                  <a:gd name="connsiteX5" fmla="*/ 419228 w 465028"/>
                  <a:gd name="connsiteY5" fmla="*/ 720276 h 765901"/>
                  <a:gd name="connsiteX6" fmla="*/ 114428 w 465028"/>
                  <a:gd name="connsiteY6" fmla="*/ 765901 h 765901"/>
                  <a:gd name="connsiteX7" fmla="*/ 120428 w 465028"/>
                  <a:gd name="connsiteY7" fmla="*/ 654745 h 765901"/>
                  <a:gd name="connsiteX8" fmla="*/ 128 w 465028"/>
                  <a:gd name="connsiteY8" fmla="*/ 502916 h 765901"/>
                  <a:gd name="connsiteX9" fmla="*/ 31941 w 465028"/>
                  <a:gd name="connsiteY9" fmla="*/ 204307 h 765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5028" h="765901">
                    <a:moveTo>
                      <a:pt x="31941" y="204307"/>
                    </a:moveTo>
                    <a:cubicBezTo>
                      <a:pt x="47815" y="83089"/>
                      <a:pt x="154052" y="-5663"/>
                      <a:pt x="276162" y="282"/>
                    </a:cubicBezTo>
                    <a:lnTo>
                      <a:pt x="288259" y="853"/>
                    </a:lnTo>
                    <a:cubicBezTo>
                      <a:pt x="418846" y="15046"/>
                      <a:pt x="479806" y="134203"/>
                      <a:pt x="461995" y="264029"/>
                    </a:cubicBezTo>
                    <a:lnTo>
                      <a:pt x="421418" y="699226"/>
                    </a:lnTo>
                    <a:lnTo>
                      <a:pt x="419228" y="720276"/>
                    </a:lnTo>
                    <a:lnTo>
                      <a:pt x="114428" y="765901"/>
                    </a:lnTo>
                    <a:lnTo>
                      <a:pt x="120428" y="654745"/>
                    </a:lnTo>
                    <a:cubicBezTo>
                      <a:pt x="120428" y="654745"/>
                      <a:pt x="-4540" y="628932"/>
                      <a:pt x="128" y="502916"/>
                    </a:cubicBezTo>
                    <a:cubicBezTo>
                      <a:pt x="2318" y="442147"/>
                      <a:pt x="17177" y="317179"/>
                      <a:pt x="31941" y="204307"/>
                    </a:cubicBezTo>
                    <a:close/>
                  </a:path>
                </a:pathLst>
              </a:custGeom>
              <a:solidFill>
                <a:srgbClr val="FFBE9D"/>
              </a:solidFill>
              <a:ln w="9525" cap="flat">
                <a:noFill/>
                <a:prstDash val="solid"/>
                <a:miter/>
              </a:ln>
            </p:spPr>
            <p:txBody>
              <a:bodyPr rtlCol="0" anchor="ctr"/>
              <a:lstStyle/>
              <a:p>
                <a:endParaRPr lang="zh-CN" altLang="en-US"/>
              </a:p>
            </p:txBody>
          </p:sp>
          <p:sp>
            <p:nvSpPr>
              <p:cNvPr id="165" name="任意多边形: 形状 164"/>
              <p:cNvSpPr/>
              <p:nvPr/>
            </p:nvSpPr>
            <p:spPr>
              <a:xfrm>
                <a:off x="7595425" y="3885628"/>
                <a:ext cx="168402" cy="73373"/>
              </a:xfrm>
              <a:custGeom>
                <a:avLst/>
                <a:gdLst>
                  <a:gd name="connsiteX0" fmla="*/ 1048 w 168402"/>
                  <a:gd name="connsiteY0" fmla="*/ 40100 h 73373"/>
                  <a:gd name="connsiteX1" fmla="*/ 168403 w 168402"/>
                  <a:gd name="connsiteY1" fmla="*/ 0 h 73373"/>
                  <a:gd name="connsiteX2" fmla="*/ 0 w 168402"/>
                  <a:gd name="connsiteY2" fmla="*/ 71056 h 73373"/>
                </a:gdLst>
                <a:ahLst/>
                <a:cxnLst>
                  <a:cxn ang="0">
                    <a:pos x="connsiteX0" y="connsiteY0"/>
                  </a:cxn>
                  <a:cxn ang="0">
                    <a:pos x="connsiteX1" y="connsiteY1"/>
                  </a:cxn>
                  <a:cxn ang="0">
                    <a:pos x="connsiteX2" y="connsiteY2"/>
                  </a:cxn>
                </a:cxnLst>
                <a:rect l="l" t="t" r="r" b="b"/>
                <a:pathLst>
                  <a:path w="168402" h="73373">
                    <a:moveTo>
                      <a:pt x="1048" y="40100"/>
                    </a:moveTo>
                    <a:cubicBezTo>
                      <a:pt x="59518" y="42994"/>
                      <a:pt x="117593" y="29079"/>
                      <a:pt x="168403" y="0"/>
                    </a:cubicBezTo>
                    <a:cubicBezTo>
                      <a:pt x="168402" y="0"/>
                      <a:pt x="125063" y="88678"/>
                      <a:pt x="0" y="71056"/>
                    </a:cubicBezTo>
                    <a:close/>
                  </a:path>
                </a:pathLst>
              </a:custGeom>
              <a:solidFill>
                <a:srgbClr val="EB996E"/>
              </a:solidFill>
              <a:ln w="9525" cap="flat">
                <a:noFill/>
                <a:prstDash val="solid"/>
                <a:miter/>
              </a:ln>
            </p:spPr>
            <p:txBody>
              <a:bodyPr rtlCol="0" anchor="ctr"/>
              <a:lstStyle/>
              <a:p>
                <a:endParaRPr lang="zh-CN" altLang="en-US"/>
              </a:p>
            </p:txBody>
          </p:sp>
          <p:sp>
            <p:nvSpPr>
              <p:cNvPr id="166" name="任意多边形: 形状 165"/>
              <p:cNvSpPr/>
              <p:nvPr/>
            </p:nvSpPr>
            <p:spPr>
              <a:xfrm>
                <a:off x="7536430" y="3582520"/>
                <a:ext cx="35509" cy="34619"/>
              </a:xfrm>
              <a:custGeom>
                <a:avLst/>
                <a:gdLst>
                  <a:gd name="connsiteX0" fmla="*/ 35 w 35509"/>
                  <a:gd name="connsiteY0" fmla="*/ 15453 h 34619"/>
                  <a:gd name="connsiteX1" fmla="*/ 16418 w 35509"/>
                  <a:gd name="connsiteY1" fmla="*/ 34503 h 34619"/>
                  <a:gd name="connsiteX2" fmla="*/ 35436 w 35509"/>
                  <a:gd name="connsiteY2" fmla="*/ 19462 h 34619"/>
                  <a:gd name="connsiteX3" fmla="*/ 35468 w 35509"/>
                  <a:gd name="connsiteY3" fmla="*/ 19167 h 34619"/>
                  <a:gd name="connsiteX4" fmla="*/ 19085 w 35509"/>
                  <a:gd name="connsiteY4" fmla="*/ 117 h 34619"/>
                  <a:gd name="connsiteX5" fmla="*/ 67 w 35509"/>
                  <a:gd name="connsiteY5" fmla="*/ 15158 h 34619"/>
                  <a:gd name="connsiteX6" fmla="*/ 35 w 35509"/>
                  <a:gd name="connsiteY6" fmla="*/ 15453 h 3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09" h="34619">
                    <a:moveTo>
                      <a:pt x="35" y="15453"/>
                    </a:moveTo>
                    <a:cubicBezTo>
                      <a:pt x="-571" y="25194"/>
                      <a:pt x="6696" y="33644"/>
                      <a:pt x="16418" y="34503"/>
                    </a:cubicBezTo>
                    <a:cubicBezTo>
                      <a:pt x="25823" y="35601"/>
                      <a:pt x="34338" y="28867"/>
                      <a:pt x="35436" y="19462"/>
                    </a:cubicBezTo>
                    <a:cubicBezTo>
                      <a:pt x="35448" y="19364"/>
                      <a:pt x="35458" y="19266"/>
                      <a:pt x="35468" y="19167"/>
                    </a:cubicBezTo>
                    <a:cubicBezTo>
                      <a:pt x="36126" y="9409"/>
                      <a:pt x="28832" y="928"/>
                      <a:pt x="19085" y="117"/>
                    </a:cubicBezTo>
                    <a:cubicBezTo>
                      <a:pt x="9680" y="-981"/>
                      <a:pt x="1165" y="5753"/>
                      <a:pt x="67" y="15158"/>
                    </a:cubicBezTo>
                    <a:cubicBezTo>
                      <a:pt x="56" y="15256"/>
                      <a:pt x="45" y="15354"/>
                      <a:pt x="35" y="15453"/>
                    </a:cubicBezTo>
                    <a:close/>
                  </a:path>
                </a:pathLst>
              </a:custGeom>
              <a:solidFill>
                <a:srgbClr val="263238"/>
              </a:solidFill>
              <a:ln w="9525" cap="flat">
                <a:noFill/>
                <a:prstDash val="solid"/>
                <a:miter/>
              </a:ln>
            </p:spPr>
            <p:txBody>
              <a:bodyPr rtlCol="0" anchor="ctr"/>
              <a:lstStyle/>
              <a:p>
                <a:endParaRPr lang="zh-CN" altLang="en-US"/>
              </a:p>
            </p:txBody>
          </p:sp>
          <p:sp>
            <p:nvSpPr>
              <p:cNvPr id="167" name="任意多边形: 形状 166"/>
              <p:cNvSpPr/>
              <p:nvPr/>
            </p:nvSpPr>
            <p:spPr>
              <a:xfrm>
                <a:off x="7532878" y="3521605"/>
                <a:ext cx="71817" cy="20668"/>
              </a:xfrm>
              <a:custGeom>
                <a:avLst/>
                <a:gdLst>
                  <a:gd name="connsiteX0" fmla="*/ 253 w 71817"/>
                  <a:gd name="connsiteY0" fmla="*/ 16836 h 20668"/>
                  <a:gd name="connsiteX1" fmla="*/ 35877 w 71817"/>
                  <a:gd name="connsiteY1" fmla="*/ 10931 h 20668"/>
                  <a:gd name="connsiteX2" fmla="*/ 71119 w 71817"/>
                  <a:gd name="connsiteY2" fmla="*/ 20456 h 20668"/>
                  <a:gd name="connsiteX3" fmla="*/ 64166 w 71817"/>
                  <a:gd name="connsiteY3" fmla="*/ 10264 h 20668"/>
                  <a:gd name="connsiteX4" fmla="*/ 35591 w 71817"/>
                  <a:gd name="connsiteY4" fmla="*/ 72 h 20668"/>
                  <a:gd name="connsiteX5" fmla="*/ 7016 w 71817"/>
                  <a:gd name="connsiteY5" fmla="*/ 7692 h 20668"/>
                  <a:gd name="connsiteX6" fmla="*/ 253 w 71817"/>
                  <a:gd name="connsiteY6" fmla="*/ 16836 h 20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17" h="20668">
                    <a:moveTo>
                      <a:pt x="253" y="16836"/>
                    </a:moveTo>
                    <a:cubicBezTo>
                      <a:pt x="2349" y="19313"/>
                      <a:pt x="16541" y="9883"/>
                      <a:pt x="35877" y="10931"/>
                    </a:cubicBezTo>
                    <a:cubicBezTo>
                      <a:pt x="55213" y="11979"/>
                      <a:pt x="68929" y="22266"/>
                      <a:pt x="71119" y="20456"/>
                    </a:cubicBezTo>
                    <a:cubicBezTo>
                      <a:pt x="73310" y="18646"/>
                      <a:pt x="70167" y="15122"/>
                      <a:pt x="64166" y="10264"/>
                    </a:cubicBezTo>
                    <a:cubicBezTo>
                      <a:pt x="55942" y="3962"/>
                      <a:pt x="45948" y="397"/>
                      <a:pt x="35591" y="72"/>
                    </a:cubicBezTo>
                    <a:cubicBezTo>
                      <a:pt x="25499" y="-484"/>
                      <a:pt x="15491" y="2184"/>
                      <a:pt x="7016" y="7692"/>
                    </a:cubicBezTo>
                    <a:cubicBezTo>
                      <a:pt x="1396" y="11598"/>
                      <a:pt x="-794" y="15789"/>
                      <a:pt x="253" y="16836"/>
                    </a:cubicBezTo>
                    <a:close/>
                  </a:path>
                </a:pathLst>
              </a:custGeom>
              <a:solidFill>
                <a:srgbClr val="263238"/>
              </a:solidFill>
              <a:ln w="9525" cap="flat">
                <a:noFill/>
                <a:prstDash val="solid"/>
                <a:miter/>
              </a:ln>
            </p:spPr>
            <p:txBody>
              <a:bodyPr rtlCol="0" anchor="ctr"/>
              <a:lstStyle/>
              <a:p>
                <a:endParaRPr lang="zh-CN" altLang="en-US"/>
              </a:p>
            </p:txBody>
          </p:sp>
          <p:sp>
            <p:nvSpPr>
              <p:cNvPr id="168" name="任意多边形: 形状 167"/>
              <p:cNvSpPr/>
              <p:nvPr/>
            </p:nvSpPr>
            <p:spPr>
              <a:xfrm>
                <a:off x="7707124" y="3594532"/>
                <a:ext cx="35592" cy="34589"/>
              </a:xfrm>
              <a:custGeom>
                <a:avLst/>
                <a:gdLst>
                  <a:gd name="connsiteX0" fmla="*/ 29 w 35592"/>
                  <a:gd name="connsiteY0" fmla="*/ 15443 h 34589"/>
                  <a:gd name="connsiteX1" fmla="*/ 16507 w 35592"/>
                  <a:gd name="connsiteY1" fmla="*/ 34493 h 34589"/>
                  <a:gd name="connsiteX2" fmla="*/ 35557 w 35592"/>
                  <a:gd name="connsiteY2" fmla="*/ 19157 h 34589"/>
                  <a:gd name="connsiteX3" fmla="*/ 19175 w 35592"/>
                  <a:gd name="connsiteY3" fmla="*/ 107 h 34589"/>
                  <a:gd name="connsiteX4" fmla="*/ 32 w 35592"/>
                  <a:gd name="connsiteY4" fmla="*/ 15423 h 34589"/>
                  <a:gd name="connsiteX5" fmla="*/ 29 w 35592"/>
                  <a:gd name="connsiteY5" fmla="*/ 15443 h 3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592" h="34589">
                    <a:moveTo>
                      <a:pt x="29" y="15443"/>
                    </a:moveTo>
                    <a:cubicBezTo>
                      <a:pt x="-523" y="25200"/>
                      <a:pt x="6772" y="33634"/>
                      <a:pt x="16507" y="34493"/>
                    </a:cubicBezTo>
                    <a:cubicBezTo>
                      <a:pt x="25995" y="35494"/>
                      <a:pt x="34509" y="28640"/>
                      <a:pt x="35557" y="19157"/>
                    </a:cubicBezTo>
                    <a:cubicBezTo>
                      <a:pt x="36163" y="9416"/>
                      <a:pt x="28897" y="966"/>
                      <a:pt x="19175" y="107"/>
                    </a:cubicBezTo>
                    <a:cubicBezTo>
                      <a:pt x="9659" y="-949"/>
                      <a:pt x="1089" y="5908"/>
                      <a:pt x="32" y="15423"/>
                    </a:cubicBezTo>
                    <a:cubicBezTo>
                      <a:pt x="31" y="15430"/>
                      <a:pt x="31" y="15436"/>
                      <a:pt x="29" y="15443"/>
                    </a:cubicBezTo>
                    <a:close/>
                  </a:path>
                </a:pathLst>
              </a:custGeom>
              <a:solidFill>
                <a:srgbClr val="263238"/>
              </a:solidFill>
              <a:ln w="9525" cap="flat">
                <a:noFill/>
                <a:prstDash val="solid"/>
                <a:miter/>
              </a:ln>
            </p:spPr>
            <p:txBody>
              <a:bodyPr rtlCol="0" anchor="ctr"/>
              <a:lstStyle/>
              <a:p>
                <a:endParaRPr lang="zh-CN" altLang="en-US"/>
              </a:p>
            </p:txBody>
          </p:sp>
          <p:sp>
            <p:nvSpPr>
              <p:cNvPr id="169" name="任意多边形: 形状 168"/>
              <p:cNvSpPr/>
              <p:nvPr/>
            </p:nvSpPr>
            <p:spPr>
              <a:xfrm>
                <a:off x="7722931" y="3534655"/>
                <a:ext cx="71693" cy="20688"/>
              </a:xfrm>
              <a:custGeom>
                <a:avLst/>
                <a:gdLst>
                  <a:gd name="connsiteX0" fmla="*/ 224 w 71693"/>
                  <a:gd name="connsiteY0" fmla="*/ 16836 h 20688"/>
                  <a:gd name="connsiteX1" fmla="*/ 35752 w 71693"/>
                  <a:gd name="connsiteY1" fmla="*/ 10931 h 20688"/>
                  <a:gd name="connsiteX2" fmla="*/ 70995 w 71693"/>
                  <a:gd name="connsiteY2" fmla="*/ 20456 h 20688"/>
                  <a:gd name="connsiteX3" fmla="*/ 64136 w 71693"/>
                  <a:gd name="connsiteY3" fmla="*/ 10264 h 20688"/>
                  <a:gd name="connsiteX4" fmla="*/ 36037 w 71693"/>
                  <a:gd name="connsiteY4" fmla="*/ 72 h 20688"/>
                  <a:gd name="connsiteX5" fmla="*/ 7462 w 71693"/>
                  <a:gd name="connsiteY5" fmla="*/ 7692 h 20688"/>
                  <a:gd name="connsiteX6" fmla="*/ 224 w 71693"/>
                  <a:gd name="connsiteY6" fmla="*/ 16836 h 2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693" h="20688">
                    <a:moveTo>
                      <a:pt x="224" y="16836"/>
                    </a:moveTo>
                    <a:cubicBezTo>
                      <a:pt x="2319" y="19313"/>
                      <a:pt x="16417" y="9883"/>
                      <a:pt x="35752" y="10931"/>
                    </a:cubicBezTo>
                    <a:cubicBezTo>
                      <a:pt x="55088" y="11979"/>
                      <a:pt x="68804" y="22361"/>
                      <a:pt x="70995" y="20456"/>
                    </a:cubicBezTo>
                    <a:cubicBezTo>
                      <a:pt x="73185" y="18551"/>
                      <a:pt x="70042" y="15122"/>
                      <a:pt x="64136" y="10264"/>
                    </a:cubicBezTo>
                    <a:cubicBezTo>
                      <a:pt x="56025" y="4087"/>
                      <a:pt x="46223" y="532"/>
                      <a:pt x="36037" y="72"/>
                    </a:cubicBezTo>
                    <a:cubicBezTo>
                      <a:pt x="25945" y="-484"/>
                      <a:pt x="15938" y="2184"/>
                      <a:pt x="7462" y="7692"/>
                    </a:cubicBezTo>
                    <a:cubicBezTo>
                      <a:pt x="1843" y="11597"/>
                      <a:pt x="-824" y="15788"/>
                      <a:pt x="224" y="16836"/>
                    </a:cubicBezTo>
                    <a:close/>
                  </a:path>
                </a:pathLst>
              </a:custGeom>
              <a:solidFill>
                <a:srgbClr val="263238"/>
              </a:solidFill>
              <a:ln w="9525" cap="flat">
                <a:noFill/>
                <a:prstDash val="solid"/>
                <a:miter/>
              </a:ln>
            </p:spPr>
            <p:txBody>
              <a:bodyPr rtlCol="0" anchor="ctr"/>
              <a:lstStyle/>
              <a:p>
                <a:endParaRPr lang="zh-CN" altLang="en-US"/>
              </a:p>
            </p:txBody>
          </p:sp>
          <p:sp>
            <p:nvSpPr>
              <p:cNvPr id="170" name="任意多边形: 形状 169"/>
              <p:cNvSpPr/>
              <p:nvPr/>
            </p:nvSpPr>
            <p:spPr>
              <a:xfrm>
                <a:off x="7597904" y="3530711"/>
                <a:ext cx="65268" cy="161062"/>
              </a:xfrm>
              <a:custGeom>
                <a:avLst/>
                <a:gdLst>
                  <a:gd name="connsiteX0" fmla="*/ 47908 w 65268"/>
                  <a:gd name="connsiteY0" fmla="*/ 160798 h 161062"/>
                  <a:gd name="connsiteX1" fmla="*/ 16761 w 65268"/>
                  <a:gd name="connsiteY1" fmla="*/ 153559 h 161062"/>
                  <a:gd name="connsiteX2" fmla="*/ 6569 w 65268"/>
                  <a:gd name="connsiteY2" fmla="*/ 148130 h 161062"/>
                  <a:gd name="connsiteX3" fmla="*/ 10570 w 65268"/>
                  <a:gd name="connsiteY3" fmla="*/ 133652 h 161062"/>
                  <a:gd name="connsiteX4" fmla="*/ 27048 w 65268"/>
                  <a:gd name="connsiteY4" fmla="*/ 96790 h 161062"/>
                  <a:gd name="connsiteX5" fmla="*/ 65148 w 65268"/>
                  <a:gd name="connsiteY5" fmla="*/ 16 h 161062"/>
                  <a:gd name="connsiteX6" fmla="*/ 19714 w 65268"/>
                  <a:gd name="connsiteY6" fmla="*/ 93551 h 161062"/>
                  <a:gd name="connsiteX7" fmla="*/ 3903 w 65268"/>
                  <a:gd name="connsiteY7" fmla="*/ 130699 h 161062"/>
                  <a:gd name="connsiteX8" fmla="*/ 379 w 65268"/>
                  <a:gd name="connsiteY8" fmla="*/ 149749 h 161062"/>
                  <a:gd name="connsiteX9" fmla="*/ 8094 w 65268"/>
                  <a:gd name="connsiteY9" fmla="*/ 157369 h 161062"/>
                  <a:gd name="connsiteX10" fmla="*/ 16380 w 65268"/>
                  <a:gd name="connsiteY10" fmla="*/ 158988 h 161062"/>
                  <a:gd name="connsiteX11" fmla="*/ 47908 w 65268"/>
                  <a:gd name="connsiteY11" fmla="*/ 160798 h 16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268" h="161062">
                    <a:moveTo>
                      <a:pt x="47908" y="160798"/>
                    </a:moveTo>
                    <a:cubicBezTo>
                      <a:pt x="37879" y="157060"/>
                      <a:pt x="27411" y="154627"/>
                      <a:pt x="16761" y="153559"/>
                    </a:cubicBezTo>
                    <a:cubicBezTo>
                      <a:pt x="11808" y="152797"/>
                      <a:pt x="7236" y="151559"/>
                      <a:pt x="6569" y="148130"/>
                    </a:cubicBezTo>
                    <a:cubicBezTo>
                      <a:pt x="6385" y="143007"/>
                      <a:pt x="7781" y="137953"/>
                      <a:pt x="10570" y="133652"/>
                    </a:cubicBezTo>
                    <a:lnTo>
                      <a:pt x="27048" y="96790"/>
                    </a:lnTo>
                    <a:cubicBezTo>
                      <a:pt x="50003" y="44212"/>
                      <a:pt x="66863" y="968"/>
                      <a:pt x="65148" y="16"/>
                    </a:cubicBezTo>
                    <a:cubicBezTo>
                      <a:pt x="63434" y="-937"/>
                      <a:pt x="42669" y="40974"/>
                      <a:pt x="19714" y="93551"/>
                    </a:cubicBezTo>
                    <a:cubicBezTo>
                      <a:pt x="14189" y="106505"/>
                      <a:pt x="8855" y="118888"/>
                      <a:pt x="3903" y="130699"/>
                    </a:cubicBezTo>
                    <a:cubicBezTo>
                      <a:pt x="545" y="136445"/>
                      <a:pt x="-701" y="143182"/>
                      <a:pt x="379" y="149749"/>
                    </a:cubicBezTo>
                    <a:cubicBezTo>
                      <a:pt x="1630" y="153348"/>
                      <a:pt x="4479" y="156163"/>
                      <a:pt x="8094" y="157369"/>
                    </a:cubicBezTo>
                    <a:cubicBezTo>
                      <a:pt x="10778" y="158250"/>
                      <a:pt x="13562" y="158794"/>
                      <a:pt x="16380" y="158988"/>
                    </a:cubicBezTo>
                    <a:cubicBezTo>
                      <a:pt x="26778" y="160861"/>
                      <a:pt x="37365" y="161469"/>
                      <a:pt x="47908" y="160798"/>
                    </a:cubicBezTo>
                    <a:close/>
                  </a:path>
                </a:pathLst>
              </a:custGeom>
              <a:solidFill>
                <a:srgbClr val="263238"/>
              </a:solidFill>
              <a:ln w="9525" cap="flat">
                <a:noFill/>
                <a:prstDash val="solid"/>
                <a:miter/>
              </a:ln>
            </p:spPr>
            <p:txBody>
              <a:bodyPr rtlCol="0" anchor="ctr"/>
              <a:lstStyle/>
              <a:p>
                <a:endParaRPr lang="zh-CN" altLang="en-US"/>
              </a:p>
            </p:txBody>
          </p:sp>
          <p:sp>
            <p:nvSpPr>
              <p:cNvPr id="171" name="任意多边形: 形状 170"/>
              <p:cNvSpPr/>
              <p:nvPr/>
            </p:nvSpPr>
            <p:spPr>
              <a:xfrm>
                <a:off x="7637907" y="3707700"/>
                <a:ext cx="66898" cy="53351"/>
              </a:xfrm>
              <a:custGeom>
                <a:avLst/>
                <a:gdLst>
                  <a:gd name="connsiteX0" fmla="*/ 64198 w 66898"/>
                  <a:gd name="connsiteY0" fmla="*/ 1 h 53351"/>
                  <a:gd name="connsiteX1" fmla="*/ 41243 w 66898"/>
                  <a:gd name="connsiteY1" fmla="*/ 34672 h 53351"/>
                  <a:gd name="connsiteX2" fmla="*/ 0 w 66898"/>
                  <a:gd name="connsiteY2" fmla="*/ 48198 h 53351"/>
                  <a:gd name="connsiteX3" fmla="*/ 14192 w 66898"/>
                  <a:gd name="connsiteY3" fmla="*/ 53246 h 53351"/>
                  <a:gd name="connsiteX4" fmla="*/ 48577 w 66898"/>
                  <a:gd name="connsiteY4" fmla="*/ 43149 h 53351"/>
                  <a:gd name="connsiteX5" fmla="*/ 66484 w 66898"/>
                  <a:gd name="connsiteY5" fmla="*/ 14003 h 53351"/>
                  <a:gd name="connsiteX6" fmla="*/ 64198 w 66898"/>
                  <a:gd name="connsiteY6" fmla="*/ 1 h 5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 h="53351">
                    <a:moveTo>
                      <a:pt x="64198" y="1"/>
                    </a:moveTo>
                    <a:cubicBezTo>
                      <a:pt x="61055" y="1"/>
                      <a:pt x="59912" y="20670"/>
                      <a:pt x="41243" y="34672"/>
                    </a:cubicBezTo>
                    <a:cubicBezTo>
                      <a:pt x="22574" y="48674"/>
                      <a:pt x="285" y="45245"/>
                      <a:pt x="0" y="48198"/>
                    </a:cubicBezTo>
                    <a:cubicBezTo>
                      <a:pt x="0" y="49531"/>
                      <a:pt x="4763" y="52484"/>
                      <a:pt x="14192" y="53246"/>
                    </a:cubicBezTo>
                    <a:cubicBezTo>
                      <a:pt x="26484" y="54027"/>
                      <a:pt x="38659" y="50453"/>
                      <a:pt x="48577" y="43149"/>
                    </a:cubicBezTo>
                    <a:cubicBezTo>
                      <a:pt x="58108" y="36131"/>
                      <a:pt x="64531" y="25677"/>
                      <a:pt x="66484" y="14003"/>
                    </a:cubicBezTo>
                    <a:cubicBezTo>
                      <a:pt x="67818" y="5240"/>
                      <a:pt x="65627" y="-94"/>
                      <a:pt x="64198" y="1"/>
                    </a:cubicBezTo>
                    <a:close/>
                  </a:path>
                </a:pathLst>
              </a:custGeom>
              <a:solidFill>
                <a:srgbClr val="263238"/>
              </a:solidFill>
              <a:ln w="9525" cap="flat">
                <a:noFill/>
                <a:prstDash val="solid"/>
                <a:miter/>
              </a:ln>
            </p:spPr>
            <p:txBody>
              <a:bodyPr rtlCol="0" anchor="ctr"/>
              <a:lstStyle/>
              <a:p>
                <a:endParaRPr lang="zh-CN" altLang="en-US"/>
              </a:p>
            </p:txBody>
          </p:sp>
          <p:sp>
            <p:nvSpPr>
              <p:cNvPr id="172" name="任意多边形: 形状 171"/>
              <p:cNvSpPr/>
              <p:nvPr/>
            </p:nvSpPr>
            <p:spPr>
              <a:xfrm>
                <a:off x="7721851" y="3462773"/>
                <a:ext cx="87951" cy="28232"/>
              </a:xfrm>
              <a:custGeom>
                <a:avLst/>
                <a:gdLst>
                  <a:gd name="connsiteX0" fmla="*/ 66 w 87951"/>
                  <a:gd name="connsiteY0" fmla="*/ 12709 h 28232"/>
                  <a:gd name="connsiteX1" fmla="*/ 43691 w 87951"/>
                  <a:gd name="connsiteY1" fmla="*/ 20329 h 28232"/>
                  <a:gd name="connsiteX2" fmla="*/ 87601 w 87951"/>
                  <a:gd name="connsiteY2" fmla="*/ 26805 h 28232"/>
                  <a:gd name="connsiteX3" fmla="*/ 78933 w 87951"/>
                  <a:gd name="connsiteY3" fmla="*/ 14042 h 28232"/>
                  <a:gd name="connsiteX4" fmla="*/ 12258 w 87951"/>
                  <a:gd name="connsiteY4" fmla="*/ 3279 h 28232"/>
                  <a:gd name="connsiteX5" fmla="*/ 66 w 87951"/>
                  <a:gd name="connsiteY5" fmla="*/ 12709 h 2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51" h="28232">
                    <a:moveTo>
                      <a:pt x="66" y="12709"/>
                    </a:moveTo>
                    <a:cubicBezTo>
                      <a:pt x="1685" y="18043"/>
                      <a:pt x="21116" y="16519"/>
                      <a:pt x="43691" y="20329"/>
                    </a:cubicBezTo>
                    <a:cubicBezTo>
                      <a:pt x="66265" y="24138"/>
                      <a:pt x="84267" y="31282"/>
                      <a:pt x="87601" y="26805"/>
                    </a:cubicBezTo>
                    <a:cubicBezTo>
                      <a:pt x="89030" y="24615"/>
                      <a:pt x="86077" y="19471"/>
                      <a:pt x="78933" y="14042"/>
                    </a:cubicBezTo>
                    <a:cubicBezTo>
                      <a:pt x="59537" y="414"/>
                      <a:pt x="34957" y="-3554"/>
                      <a:pt x="12258" y="3279"/>
                    </a:cubicBezTo>
                    <a:cubicBezTo>
                      <a:pt x="3781" y="6232"/>
                      <a:pt x="-600" y="10137"/>
                      <a:pt x="66" y="12709"/>
                    </a:cubicBezTo>
                    <a:close/>
                  </a:path>
                </a:pathLst>
              </a:custGeom>
              <a:solidFill>
                <a:srgbClr val="E0E0E0"/>
              </a:solidFill>
              <a:ln w="9525" cap="flat">
                <a:noFill/>
                <a:prstDash val="solid"/>
                <a:miter/>
              </a:ln>
            </p:spPr>
            <p:txBody>
              <a:bodyPr rtlCol="0" anchor="ctr"/>
              <a:lstStyle/>
              <a:p>
                <a:endParaRPr lang="zh-CN" altLang="en-US"/>
              </a:p>
            </p:txBody>
          </p:sp>
          <p:sp>
            <p:nvSpPr>
              <p:cNvPr id="173" name="任意多边形: 形状 172"/>
              <p:cNvSpPr/>
              <p:nvPr/>
            </p:nvSpPr>
            <p:spPr>
              <a:xfrm>
                <a:off x="7542615" y="3464403"/>
                <a:ext cx="66559" cy="21773"/>
              </a:xfrm>
              <a:custGeom>
                <a:avLst/>
                <a:gdLst>
                  <a:gd name="connsiteX0" fmla="*/ 423 w 66559"/>
                  <a:gd name="connsiteY0" fmla="*/ 18413 h 21773"/>
                  <a:gd name="connsiteX1" fmla="*/ 33189 w 66559"/>
                  <a:gd name="connsiteY1" fmla="*/ 19651 h 21773"/>
                  <a:gd name="connsiteX2" fmla="*/ 66050 w 66559"/>
                  <a:gd name="connsiteY2" fmla="*/ 19651 h 21773"/>
                  <a:gd name="connsiteX3" fmla="*/ 59859 w 66559"/>
                  <a:gd name="connsiteY3" fmla="*/ 8507 h 21773"/>
                  <a:gd name="connsiteX4" fmla="*/ 33570 w 66559"/>
                  <a:gd name="connsiteY4" fmla="*/ 30 h 21773"/>
                  <a:gd name="connsiteX5" fmla="*/ 6995 w 66559"/>
                  <a:gd name="connsiteY5" fmla="*/ 7554 h 21773"/>
                  <a:gd name="connsiteX6" fmla="*/ 423 w 66559"/>
                  <a:gd name="connsiteY6" fmla="*/ 18413 h 2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59" h="21773">
                    <a:moveTo>
                      <a:pt x="423" y="18413"/>
                    </a:moveTo>
                    <a:cubicBezTo>
                      <a:pt x="3662" y="22985"/>
                      <a:pt x="17187" y="19080"/>
                      <a:pt x="33189" y="19651"/>
                    </a:cubicBezTo>
                    <a:cubicBezTo>
                      <a:pt x="49191" y="20223"/>
                      <a:pt x="62621" y="24128"/>
                      <a:pt x="66050" y="19651"/>
                    </a:cubicBezTo>
                    <a:cubicBezTo>
                      <a:pt x="67479" y="17460"/>
                      <a:pt x="66050" y="12984"/>
                      <a:pt x="59859" y="8507"/>
                    </a:cubicBezTo>
                    <a:cubicBezTo>
                      <a:pt x="52185" y="3027"/>
                      <a:pt x="42999" y="65"/>
                      <a:pt x="33570" y="30"/>
                    </a:cubicBezTo>
                    <a:cubicBezTo>
                      <a:pt x="24141" y="-313"/>
                      <a:pt x="14844" y="2320"/>
                      <a:pt x="6995" y="7554"/>
                    </a:cubicBezTo>
                    <a:cubicBezTo>
                      <a:pt x="1185" y="12222"/>
                      <a:pt x="-1006" y="16222"/>
                      <a:pt x="423" y="18413"/>
                    </a:cubicBezTo>
                    <a:close/>
                  </a:path>
                </a:pathLst>
              </a:custGeom>
              <a:solidFill>
                <a:srgbClr val="E0E0E0"/>
              </a:solidFill>
              <a:ln w="9525" cap="flat">
                <a:noFill/>
                <a:prstDash val="solid"/>
                <a:miter/>
              </a:ln>
            </p:spPr>
            <p:txBody>
              <a:bodyPr rtlCol="0" anchor="ctr"/>
              <a:lstStyle/>
              <a:p>
                <a:endParaRPr lang="zh-CN" altLang="en-US"/>
              </a:p>
            </p:txBody>
          </p:sp>
          <p:sp>
            <p:nvSpPr>
              <p:cNvPr id="174" name="任意多边形: 形状 173"/>
              <p:cNvSpPr/>
              <p:nvPr/>
            </p:nvSpPr>
            <p:spPr>
              <a:xfrm>
                <a:off x="7524177" y="3254965"/>
                <a:ext cx="449535" cy="454894"/>
              </a:xfrm>
              <a:custGeom>
                <a:avLst/>
                <a:gdLst>
                  <a:gd name="connsiteX0" fmla="*/ 1 w 449535"/>
                  <a:gd name="connsiteY0" fmla="*/ 163462 h 454894"/>
                  <a:gd name="connsiteX1" fmla="*/ 76201 w 449535"/>
                  <a:gd name="connsiteY1" fmla="*/ 69736 h 454894"/>
                  <a:gd name="connsiteX2" fmla="*/ 185072 w 449535"/>
                  <a:gd name="connsiteY2" fmla="*/ 91167 h 454894"/>
                  <a:gd name="connsiteX3" fmla="*/ 317659 w 449535"/>
                  <a:gd name="connsiteY3" fmla="*/ 98025 h 454894"/>
                  <a:gd name="connsiteX4" fmla="*/ 340901 w 449535"/>
                  <a:gd name="connsiteY4" fmla="*/ 218517 h 454894"/>
                  <a:gd name="connsiteX5" fmla="*/ 397194 w 449535"/>
                  <a:gd name="connsiteY5" fmla="*/ 405588 h 454894"/>
                  <a:gd name="connsiteX6" fmla="*/ 439199 w 449535"/>
                  <a:gd name="connsiteY6" fmla="*/ 337103 h 454894"/>
                  <a:gd name="connsiteX7" fmla="*/ 442913 w 449535"/>
                  <a:gd name="connsiteY7" fmla="*/ 149651 h 454894"/>
                  <a:gd name="connsiteX8" fmla="*/ 374524 w 449535"/>
                  <a:gd name="connsiteY8" fmla="*/ 52115 h 454894"/>
                  <a:gd name="connsiteX9" fmla="*/ 172022 w 449535"/>
                  <a:gd name="connsiteY9" fmla="*/ 680 h 454894"/>
                  <a:gd name="connsiteX10" fmla="*/ 1 w 449535"/>
                  <a:gd name="connsiteY10" fmla="*/ 163462 h 45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9535" h="454894">
                    <a:moveTo>
                      <a:pt x="1" y="163462"/>
                    </a:moveTo>
                    <a:cubicBezTo>
                      <a:pt x="1" y="163462"/>
                      <a:pt x="37053" y="86214"/>
                      <a:pt x="76201" y="69736"/>
                    </a:cubicBezTo>
                    <a:cubicBezTo>
                      <a:pt x="123826" y="49734"/>
                      <a:pt x="140590" y="101264"/>
                      <a:pt x="185072" y="91167"/>
                    </a:cubicBezTo>
                    <a:cubicBezTo>
                      <a:pt x="229553" y="81071"/>
                      <a:pt x="274512" y="61926"/>
                      <a:pt x="317659" y="98025"/>
                    </a:cubicBezTo>
                    <a:cubicBezTo>
                      <a:pt x="365284" y="137554"/>
                      <a:pt x="340615" y="162510"/>
                      <a:pt x="340901" y="218517"/>
                    </a:cubicBezTo>
                    <a:cubicBezTo>
                      <a:pt x="341949" y="445497"/>
                      <a:pt x="380049" y="511601"/>
                      <a:pt x="397194" y="405588"/>
                    </a:cubicBezTo>
                    <a:cubicBezTo>
                      <a:pt x="399003" y="393967"/>
                      <a:pt x="431865" y="386538"/>
                      <a:pt x="439199" y="337103"/>
                    </a:cubicBezTo>
                    <a:cubicBezTo>
                      <a:pt x="448724" y="273381"/>
                      <a:pt x="454915" y="195752"/>
                      <a:pt x="442913" y="149651"/>
                    </a:cubicBezTo>
                    <a:cubicBezTo>
                      <a:pt x="432722" y="110789"/>
                      <a:pt x="412243" y="82976"/>
                      <a:pt x="374524" y="52115"/>
                    </a:cubicBezTo>
                    <a:cubicBezTo>
                      <a:pt x="314897" y="2585"/>
                      <a:pt x="229935" y="-2273"/>
                      <a:pt x="172022" y="680"/>
                    </a:cubicBezTo>
                    <a:cubicBezTo>
                      <a:pt x="114110" y="3633"/>
                      <a:pt x="-380" y="64497"/>
                      <a:pt x="1" y="163462"/>
                    </a:cubicBezTo>
                    <a:close/>
                  </a:path>
                </a:pathLst>
              </a:custGeom>
              <a:solidFill>
                <a:srgbClr val="E0E0E0"/>
              </a:solidFill>
              <a:ln w="9525" cap="flat">
                <a:noFill/>
                <a:prstDash val="solid"/>
                <a:miter/>
              </a:ln>
            </p:spPr>
            <p:txBody>
              <a:bodyPr rtlCol="0" anchor="ctr"/>
              <a:lstStyle/>
              <a:p>
                <a:endParaRPr lang="zh-CN" altLang="en-US"/>
              </a:p>
            </p:txBody>
          </p:sp>
          <p:sp>
            <p:nvSpPr>
              <p:cNvPr id="175" name="任意多边形: 形状 174"/>
              <p:cNvSpPr/>
              <p:nvPr/>
            </p:nvSpPr>
            <p:spPr>
              <a:xfrm>
                <a:off x="7904892" y="3625308"/>
                <a:ext cx="92220" cy="130768"/>
              </a:xfrm>
              <a:custGeom>
                <a:avLst/>
                <a:gdLst>
                  <a:gd name="connsiteX0" fmla="*/ 8382 w 92220"/>
                  <a:gd name="connsiteY0" fmla="*/ 31339 h 130768"/>
                  <a:gd name="connsiteX1" fmla="*/ 45498 w 92220"/>
                  <a:gd name="connsiteY1" fmla="*/ 129 h 130768"/>
                  <a:gd name="connsiteX2" fmla="*/ 46958 w 92220"/>
                  <a:gd name="connsiteY2" fmla="*/ 287 h 130768"/>
                  <a:gd name="connsiteX3" fmla="*/ 91821 w 92220"/>
                  <a:gd name="connsiteY3" fmla="*/ 66963 h 130768"/>
                  <a:gd name="connsiteX4" fmla="*/ 0 w 92220"/>
                  <a:gd name="connsiteY4" fmla="*/ 125636 h 130768"/>
                  <a:gd name="connsiteX5" fmla="*/ 8382 w 92220"/>
                  <a:gd name="connsiteY5" fmla="*/ 31339 h 130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220" h="130768">
                    <a:moveTo>
                      <a:pt x="8382" y="31339"/>
                    </a:moveTo>
                    <a:cubicBezTo>
                      <a:pt x="10013" y="12471"/>
                      <a:pt x="26630" y="-1502"/>
                      <a:pt x="45498" y="129"/>
                    </a:cubicBezTo>
                    <a:cubicBezTo>
                      <a:pt x="45986" y="172"/>
                      <a:pt x="46473" y="224"/>
                      <a:pt x="46958" y="287"/>
                    </a:cubicBezTo>
                    <a:cubicBezTo>
                      <a:pt x="70295" y="3716"/>
                      <a:pt x="95727" y="18290"/>
                      <a:pt x="91821" y="66963"/>
                    </a:cubicBezTo>
                    <a:cubicBezTo>
                      <a:pt x="84773" y="152688"/>
                      <a:pt x="-95" y="128113"/>
                      <a:pt x="0" y="125636"/>
                    </a:cubicBezTo>
                    <a:cubicBezTo>
                      <a:pt x="95" y="123160"/>
                      <a:pt x="5144" y="67343"/>
                      <a:pt x="8382" y="31339"/>
                    </a:cubicBezTo>
                    <a:close/>
                  </a:path>
                </a:pathLst>
              </a:custGeom>
              <a:solidFill>
                <a:srgbClr val="FFBE9D"/>
              </a:solidFill>
              <a:ln w="9525" cap="flat">
                <a:noFill/>
                <a:prstDash val="solid"/>
                <a:miter/>
              </a:ln>
            </p:spPr>
            <p:txBody>
              <a:bodyPr rtlCol="0" anchor="ctr"/>
              <a:lstStyle/>
              <a:p>
                <a:endParaRPr lang="zh-CN" altLang="en-US"/>
              </a:p>
            </p:txBody>
          </p:sp>
          <p:sp>
            <p:nvSpPr>
              <p:cNvPr id="176" name="任意多边形: 形状 175"/>
              <p:cNvSpPr/>
              <p:nvPr/>
            </p:nvSpPr>
            <p:spPr>
              <a:xfrm>
                <a:off x="7926135" y="3653232"/>
                <a:ext cx="40890" cy="74860"/>
              </a:xfrm>
              <a:custGeom>
                <a:avLst/>
                <a:gdLst>
                  <a:gd name="connsiteX0" fmla="*/ 93 w 40890"/>
                  <a:gd name="connsiteY0" fmla="*/ 66661 h 74860"/>
                  <a:gd name="connsiteX1" fmla="*/ 3903 w 40890"/>
                  <a:gd name="connsiteY1" fmla="*/ 69233 h 74860"/>
                  <a:gd name="connsiteX2" fmla="*/ 15142 w 40890"/>
                  <a:gd name="connsiteY2" fmla="*/ 70376 h 74860"/>
                  <a:gd name="connsiteX3" fmla="*/ 34954 w 40890"/>
                  <a:gd name="connsiteY3" fmla="*/ 38562 h 74860"/>
                  <a:gd name="connsiteX4" fmla="*/ 32478 w 40890"/>
                  <a:gd name="connsiteY4" fmla="*/ 16750 h 74860"/>
                  <a:gd name="connsiteX5" fmla="*/ 22191 w 40890"/>
                  <a:gd name="connsiteY5" fmla="*/ 4368 h 74860"/>
                  <a:gd name="connsiteX6" fmla="*/ 12666 w 40890"/>
                  <a:gd name="connsiteY6" fmla="*/ 7797 h 74860"/>
                  <a:gd name="connsiteX7" fmla="*/ 11237 w 40890"/>
                  <a:gd name="connsiteY7" fmla="*/ 11892 h 74860"/>
                  <a:gd name="connsiteX8" fmla="*/ 10475 w 40890"/>
                  <a:gd name="connsiteY8" fmla="*/ 6844 h 74860"/>
                  <a:gd name="connsiteX9" fmla="*/ 14285 w 40890"/>
                  <a:gd name="connsiteY9" fmla="*/ 1701 h 74860"/>
                  <a:gd name="connsiteX10" fmla="*/ 22763 w 40890"/>
                  <a:gd name="connsiteY10" fmla="*/ 272 h 74860"/>
                  <a:gd name="connsiteX11" fmla="*/ 37336 w 40890"/>
                  <a:gd name="connsiteY11" fmla="*/ 14845 h 74860"/>
                  <a:gd name="connsiteX12" fmla="*/ 40575 w 40890"/>
                  <a:gd name="connsiteY12" fmla="*/ 39229 h 74860"/>
                  <a:gd name="connsiteX13" fmla="*/ 15714 w 40890"/>
                  <a:gd name="connsiteY13" fmla="*/ 74567 h 74860"/>
                  <a:gd name="connsiteX14" fmla="*/ 2188 w 40890"/>
                  <a:gd name="connsiteY14" fmla="*/ 71138 h 74860"/>
                  <a:gd name="connsiteX15" fmla="*/ 93 w 40890"/>
                  <a:gd name="connsiteY15" fmla="*/ 66661 h 7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890" h="74860">
                    <a:moveTo>
                      <a:pt x="93" y="66661"/>
                    </a:moveTo>
                    <a:cubicBezTo>
                      <a:pt x="93" y="66661"/>
                      <a:pt x="1522" y="67900"/>
                      <a:pt x="3903" y="69233"/>
                    </a:cubicBezTo>
                    <a:cubicBezTo>
                      <a:pt x="7359" y="71059"/>
                      <a:pt x="11390" y="71469"/>
                      <a:pt x="15142" y="70376"/>
                    </a:cubicBezTo>
                    <a:cubicBezTo>
                      <a:pt x="24667" y="67804"/>
                      <a:pt x="33240" y="53993"/>
                      <a:pt x="34954" y="38562"/>
                    </a:cubicBezTo>
                    <a:cubicBezTo>
                      <a:pt x="35774" y="31198"/>
                      <a:pt x="34928" y="23744"/>
                      <a:pt x="32478" y="16750"/>
                    </a:cubicBezTo>
                    <a:cubicBezTo>
                      <a:pt x="31305" y="11177"/>
                      <a:pt x="27455" y="6543"/>
                      <a:pt x="22191" y="4368"/>
                    </a:cubicBezTo>
                    <a:cubicBezTo>
                      <a:pt x="18607" y="2885"/>
                      <a:pt x="14482" y="4369"/>
                      <a:pt x="12666" y="7797"/>
                    </a:cubicBezTo>
                    <a:cubicBezTo>
                      <a:pt x="11333" y="10083"/>
                      <a:pt x="11713" y="11797"/>
                      <a:pt x="11237" y="11892"/>
                    </a:cubicBezTo>
                    <a:cubicBezTo>
                      <a:pt x="10761" y="11988"/>
                      <a:pt x="9523" y="10368"/>
                      <a:pt x="10475" y="6844"/>
                    </a:cubicBezTo>
                    <a:cubicBezTo>
                      <a:pt x="11114" y="4741"/>
                      <a:pt x="12460" y="2924"/>
                      <a:pt x="14285" y="1701"/>
                    </a:cubicBezTo>
                    <a:cubicBezTo>
                      <a:pt x="16818" y="139"/>
                      <a:pt x="19859" y="-373"/>
                      <a:pt x="22763" y="272"/>
                    </a:cubicBezTo>
                    <a:cubicBezTo>
                      <a:pt x="29838" y="2240"/>
                      <a:pt x="35368" y="7769"/>
                      <a:pt x="37336" y="14845"/>
                    </a:cubicBezTo>
                    <a:cubicBezTo>
                      <a:pt x="40387" y="22588"/>
                      <a:pt x="41499" y="30959"/>
                      <a:pt x="40575" y="39229"/>
                    </a:cubicBezTo>
                    <a:cubicBezTo>
                      <a:pt x="38574" y="56469"/>
                      <a:pt x="28382" y="71995"/>
                      <a:pt x="15714" y="74567"/>
                    </a:cubicBezTo>
                    <a:cubicBezTo>
                      <a:pt x="10920" y="75483"/>
                      <a:pt x="5967" y="74228"/>
                      <a:pt x="2188" y="71138"/>
                    </a:cubicBezTo>
                    <a:cubicBezTo>
                      <a:pt x="93" y="68757"/>
                      <a:pt x="-193" y="66852"/>
                      <a:pt x="93" y="66661"/>
                    </a:cubicBezTo>
                    <a:close/>
                  </a:path>
                </a:pathLst>
              </a:custGeom>
              <a:solidFill>
                <a:srgbClr val="EB996E"/>
              </a:solidFill>
              <a:ln w="9525" cap="flat">
                <a:noFill/>
                <a:prstDash val="solid"/>
                <a:miter/>
              </a:ln>
            </p:spPr>
            <p:txBody>
              <a:bodyPr rtlCol="0" anchor="ctr"/>
              <a:lstStyle/>
              <a:p>
                <a:endParaRPr lang="zh-CN" altLang="en-US"/>
              </a:p>
            </p:txBody>
          </p:sp>
          <p:sp>
            <p:nvSpPr>
              <p:cNvPr id="177" name="任意多边形: 形状 176"/>
              <p:cNvSpPr/>
              <p:nvPr/>
            </p:nvSpPr>
            <p:spPr>
              <a:xfrm>
                <a:off x="7588243" y="3225501"/>
                <a:ext cx="417804" cy="279525"/>
              </a:xfrm>
              <a:custGeom>
                <a:avLst/>
                <a:gdLst>
                  <a:gd name="connsiteX0" fmla="*/ 331604 w 417804"/>
                  <a:gd name="connsiteY0" fmla="*/ 264364 h 279525"/>
                  <a:gd name="connsiteX1" fmla="*/ 294361 w 417804"/>
                  <a:gd name="connsiteY1" fmla="*/ 279413 h 279525"/>
                  <a:gd name="connsiteX2" fmla="*/ 264167 w 417804"/>
                  <a:gd name="connsiteY2" fmla="*/ 258077 h 279525"/>
                  <a:gd name="connsiteX3" fmla="*/ 261595 w 417804"/>
                  <a:gd name="connsiteY3" fmla="*/ 240360 h 279525"/>
                  <a:gd name="connsiteX4" fmla="*/ 241116 w 417804"/>
                  <a:gd name="connsiteY4" fmla="*/ 236265 h 279525"/>
                  <a:gd name="connsiteX5" fmla="*/ 186061 w 417804"/>
                  <a:gd name="connsiteY5" fmla="*/ 193974 h 279525"/>
                  <a:gd name="connsiteX6" fmla="*/ 155010 w 417804"/>
                  <a:gd name="connsiteY6" fmla="*/ 195402 h 279525"/>
                  <a:gd name="connsiteX7" fmla="*/ 132817 w 417804"/>
                  <a:gd name="connsiteY7" fmla="*/ 169113 h 279525"/>
                  <a:gd name="connsiteX8" fmla="*/ 104242 w 417804"/>
                  <a:gd name="connsiteY8" fmla="*/ 152826 h 279525"/>
                  <a:gd name="connsiteX9" fmla="*/ 85192 w 417804"/>
                  <a:gd name="connsiteY9" fmla="*/ 156064 h 279525"/>
                  <a:gd name="connsiteX10" fmla="*/ 67952 w 417804"/>
                  <a:gd name="connsiteY10" fmla="*/ 129680 h 279525"/>
                  <a:gd name="connsiteX11" fmla="*/ 56808 w 417804"/>
                  <a:gd name="connsiteY11" fmla="*/ 98628 h 279525"/>
                  <a:gd name="connsiteX12" fmla="*/ 26042 w 417804"/>
                  <a:gd name="connsiteY12" fmla="*/ 96247 h 279525"/>
                  <a:gd name="connsiteX13" fmla="*/ 134 w 417804"/>
                  <a:gd name="connsiteY13" fmla="*/ 83865 h 279525"/>
                  <a:gd name="connsiteX14" fmla="*/ 4801 w 417804"/>
                  <a:gd name="connsiteY14" fmla="*/ 68434 h 279525"/>
                  <a:gd name="connsiteX15" fmla="*/ 71476 w 417804"/>
                  <a:gd name="connsiteY15" fmla="*/ 50623 h 279525"/>
                  <a:gd name="connsiteX16" fmla="*/ 167870 w 417804"/>
                  <a:gd name="connsiteY16" fmla="*/ 4281 h 279525"/>
                  <a:gd name="connsiteX17" fmla="*/ 211017 w 417804"/>
                  <a:gd name="connsiteY17" fmla="*/ 42907 h 279525"/>
                  <a:gd name="connsiteX18" fmla="*/ 319063 w 417804"/>
                  <a:gd name="connsiteY18" fmla="*/ 53569 h 279525"/>
                  <a:gd name="connsiteX19" fmla="*/ 332175 w 417804"/>
                  <a:gd name="connsiteY19" fmla="*/ 76912 h 279525"/>
                  <a:gd name="connsiteX20" fmla="*/ 398161 w 417804"/>
                  <a:gd name="connsiteY20" fmla="*/ 119740 h 279525"/>
                  <a:gd name="connsiteX21" fmla="*/ 390848 w 417804"/>
                  <a:gd name="connsiteY21" fmla="*/ 160922 h 279525"/>
                  <a:gd name="connsiteX22" fmla="*/ 417804 w 417804"/>
                  <a:gd name="connsiteY22" fmla="*/ 204356 h 279525"/>
                  <a:gd name="connsiteX23" fmla="*/ 382087 w 417804"/>
                  <a:gd name="connsiteY23" fmla="*/ 233502 h 279525"/>
                  <a:gd name="connsiteX24" fmla="*/ 368990 w 417804"/>
                  <a:gd name="connsiteY24" fmla="*/ 275174 h 279525"/>
                  <a:gd name="connsiteX25" fmla="*/ 327318 w 417804"/>
                  <a:gd name="connsiteY25" fmla="*/ 262077 h 27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7804" h="279525">
                    <a:moveTo>
                      <a:pt x="331604" y="264364"/>
                    </a:moveTo>
                    <a:cubicBezTo>
                      <a:pt x="320631" y="272393"/>
                      <a:pt x="307832" y="277565"/>
                      <a:pt x="294361" y="279413"/>
                    </a:cubicBezTo>
                    <a:cubicBezTo>
                      <a:pt x="280432" y="280647"/>
                      <a:pt x="267655" y="271619"/>
                      <a:pt x="264167" y="258077"/>
                    </a:cubicBezTo>
                    <a:cubicBezTo>
                      <a:pt x="263500" y="252076"/>
                      <a:pt x="265310" y="245123"/>
                      <a:pt x="261595" y="240360"/>
                    </a:cubicBezTo>
                    <a:cubicBezTo>
                      <a:pt x="257880" y="235598"/>
                      <a:pt x="248355" y="235884"/>
                      <a:pt x="241116" y="236265"/>
                    </a:cubicBezTo>
                    <a:cubicBezTo>
                      <a:pt x="215057" y="237009"/>
                      <a:pt x="192060" y="219344"/>
                      <a:pt x="186061" y="193974"/>
                    </a:cubicBezTo>
                    <a:cubicBezTo>
                      <a:pt x="179204" y="203499"/>
                      <a:pt x="164345" y="202070"/>
                      <a:pt x="155010" y="195402"/>
                    </a:cubicBezTo>
                    <a:cubicBezTo>
                      <a:pt x="146445" y="187696"/>
                      <a:pt x="138977" y="178850"/>
                      <a:pt x="132817" y="169113"/>
                    </a:cubicBezTo>
                    <a:cubicBezTo>
                      <a:pt x="126542" y="159325"/>
                      <a:pt x="115863" y="153237"/>
                      <a:pt x="104242" y="152826"/>
                    </a:cubicBezTo>
                    <a:cubicBezTo>
                      <a:pt x="98043" y="154656"/>
                      <a:pt x="91648" y="155744"/>
                      <a:pt x="85192" y="156064"/>
                    </a:cubicBezTo>
                    <a:cubicBezTo>
                      <a:pt x="73953" y="154540"/>
                      <a:pt x="69095" y="141015"/>
                      <a:pt x="67952" y="129680"/>
                    </a:cubicBezTo>
                    <a:cubicBezTo>
                      <a:pt x="66809" y="118345"/>
                      <a:pt x="66047" y="105201"/>
                      <a:pt x="56808" y="98628"/>
                    </a:cubicBezTo>
                    <a:cubicBezTo>
                      <a:pt x="47568" y="92056"/>
                      <a:pt x="36519" y="95295"/>
                      <a:pt x="26042" y="96247"/>
                    </a:cubicBezTo>
                    <a:cubicBezTo>
                      <a:pt x="15564" y="97200"/>
                      <a:pt x="2324" y="94152"/>
                      <a:pt x="134" y="83865"/>
                    </a:cubicBezTo>
                    <a:cubicBezTo>
                      <a:pt x="-509" y="78297"/>
                      <a:pt x="1181" y="72712"/>
                      <a:pt x="4801" y="68434"/>
                    </a:cubicBezTo>
                    <a:cubicBezTo>
                      <a:pt x="20253" y="47822"/>
                      <a:pt x="47804" y="40462"/>
                      <a:pt x="71476" y="50623"/>
                    </a:cubicBezTo>
                    <a:cubicBezTo>
                      <a:pt x="85298" y="11207"/>
                      <a:pt x="128455" y="-9540"/>
                      <a:pt x="167870" y="4281"/>
                    </a:cubicBezTo>
                    <a:cubicBezTo>
                      <a:pt x="186807" y="10922"/>
                      <a:pt x="202329" y="24817"/>
                      <a:pt x="211017" y="42907"/>
                    </a:cubicBezTo>
                    <a:cubicBezTo>
                      <a:pt x="243797" y="16015"/>
                      <a:pt x="292171" y="20789"/>
                      <a:pt x="319063" y="53569"/>
                    </a:cubicBezTo>
                    <a:cubicBezTo>
                      <a:pt x="324767" y="60522"/>
                      <a:pt x="329205" y="68423"/>
                      <a:pt x="332175" y="76912"/>
                    </a:cubicBezTo>
                    <a:cubicBezTo>
                      <a:pt x="362223" y="70516"/>
                      <a:pt x="391766" y="89691"/>
                      <a:pt x="398161" y="119740"/>
                    </a:cubicBezTo>
                    <a:cubicBezTo>
                      <a:pt x="401174" y="133896"/>
                      <a:pt x="398551" y="148669"/>
                      <a:pt x="390848" y="160922"/>
                    </a:cubicBezTo>
                    <a:cubicBezTo>
                      <a:pt x="406728" y="169777"/>
                      <a:pt x="416917" y="186196"/>
                      <a:pt x="417804" y="204356"/>
                    </a:cubicBezTo>
                    <a:cubicBezTo>
                      <a:pt x="417233" y="222168"/>
                      <a:pt x="398755" y="239027"/>
                      <a:pt x="382087" y="233502"/>
                    </a:cubicBezTo>
                    <a:cubicBezTo>
                      <a:pt x="389977" y="248626"/>
                      <a:pt x="384114" y="267283"/>
                      <a:pt x="368990" y="275174"/>
                    </a:cubicBezTo>
                    <a:cubicBezTo>
                      <a:pt x="353866" y="283065"/>
                      <a:pt x="335209" y="277201"/>
                      <a:pt x="327318" y="262077"/>
                    </a:cubicBezTo>
                  </a:path>
                </a:pathLst>
              </a:custGeom>
              <a:solidFill>
                <a:srgbClr val="E0E0E0"/>
              </a:solidFill>
              <a:ln w="9525" cap="flat">
                <a:noFill/>
                <a:prstDash val="solid"/>
                <a:miter/>
              </a:ln>
            </p:spPr>
            <p:txBody>
              <a:bodyPr rtlCol="0" anchor="ctr"/>
              <a:lstStyle/>
              <a:p>
                <a:endParaRPr lang="zh-CN" altLang="en-US"/>
              </a:p>
            </p:txBody>
          </p:sp>
          <p:sp>
            <p:nvSpPr>
              <p:cNvPr id="178" name="任意多边形: 形状 177"/>
              <p:cNvSpPr/>
              <p:nvPr/>
            </p:nvSpPr>
            <p:spPr>
              <a:xfrm>
                <a:off x="7849748" y="3459289"/>
                <a:ext cx="126917" cy="48538"/>
              </a:xfrm>
              <a:custGeom>
                <a:avLst/>
                <a:gdLst>
                  <a:gd name="connsiteX0" fmla="*/ 126868 w 126917"/>
                  <a:gd name="connsiteY0" fmla="*/ 0 h 48538"/>
                  <a:gd name="connsiteX1" fmla="*/ 120676 w 126917"/>
                  <a:gd name="connsiteY1" fmla="*/ 16192 h 48538"/>
                  <a:gd name="connsiteX2" fmla="*/ 102960 w 126917"/>
                  <a:gd name="connsiteY2" fmla="*/ 25717 h 48538"/>
                  <a:gd name="connsiteX3" fmla="*/ 78767 w 126917"/>
                  <a:gd name="connsiteY3" fmla="*/ 17431 h 48538"/>
                  <a:gd name="connsiteX4" fmla="*/ 82386 w 126917"/>
                  <a:gd name="connsiteY4" fmla="*/ 17431 h 48538"/>
                  <a:gd name="connsiteX5" fmla="*/ 64194 w 126917"/>
                  <a:gd name="connsiteY5" fmla="*/ 38005 h 48538"/>
                  <a:gd name="connsiteX6" fmla="*/ 48001 w 126917"/>
                  <a:gd name="connsiteY6" fmla="*/ 46958 h 48538"/>
                  <a:gd name="connsiteX7" fmla="*/ 30570 w 126917"/>
                  <a:gd name="connsiteY7" fmla="*/ 47720 h 48538"/>
                  <a:gd name="connsiteX8" fmla="*/ 6472 w 126917"/>
                  <a:gd name="connsiteY8" fmla="*/ 32290 h 48538"/>
                  <a:gd name="connsiteX9" fmla="*/ 375 w 126917"/>
                  <a:gd name="connsiteY9" fmla="*/ 14002 h 48538"/>
                  <a:gd name="connsiteX10" fmla="*/ 375 w 126917"/>
                  <a:gd name="connsiteY10" fmla="*/ 7048 h 48538"/>
                  <a:gd name="connsiteX11" fmla="*/ 2567 w 126917"/>
                  <a:gd name="connsiteY11" fmla="*/ 13621 h 48538"/>
                  <a:gd name="connsiteX12" fmla="*/ 9710 w 126917"/>
                  <a:gd name="connsiteY12" fmla="*/ 30385 h 48538"/>
                  <a:gd name="connsiteX13" fmla="*/ 59082 w 126917"/>
                  <a:gd name="connsiteY13" fmla="*/ 36139 h 48538"/>
                  <a:gd name="connsiteX14" fmla="*/ 61336 w 126917"/>
                  <a:gd name="connsiteY14" fmla="*/ 34195 h 48538"/>
                  <a:gd name="connsiteX15" fmla="*/ 78767 w 126917"/>
                  <a:gd name="connsiteY15" fmla="*/ 15145 h 48538"/>
                  <a:gd name="connsiteX16" fmla="*/ 80386 w 126917"/>
                  <a:gd name="connsiteY16" fmla="*/ 12668 h 48538"/>
                  <a:gd name="connsiteX17" fmla="*/ 82386 w 126917"/>
                  <a:gd name="connsiteY17" fmla="*/ 14764 h 48538"/>
                  <a:gd name="connsiteX18" fmla="*/ 102865 w 126917"/>
                  <a:gd name="connsiteY18" fmla="*/ 22384 h 48538"/>
                  <a:gd name="connsiteX19" fmla="*/ 118772 w 126917"/>
                  <a:gd name="connsiteY19" fmla="*/ 14954 h 48538"/>
                  <a:gd name="connsiteX20" fmla="*/ 126868 w 126917"/>
                  <a:gd name="connsiteY20" fmla="*/ 0 h 48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6917" h="48538">
                    <a:moveTo>
                      <a:pt x="126868" y="0"/>
                    </a:moveTo>
                    <a:cubicBezTo>
                      <a:pt x="127290" y="6046"/>
                      <a:pt x="125024" y="11970"/>
                      <a:pt x="120676" y="16192"/>
                    </a:cubicBezTo>
                    <a:cubicBezTo>
                      <a:pt x="116190" y="21496"/>
                      <a:pt x="109858" y="24900"/>
                      <a:pt x="102960" y="25717"/>
                    </a:cubicBezTo>
                    <a:cubicBezTo>
                      <a:pt x="94060" y="26730"/>
                      <a:pt x="85177" y="23687"/>
                      <a:pt x="78767" y="17431"/>
                    </a:cubicBezTo>
                    <a:lnTo>
                      <a:pt x="82386" y="17431"/>
                    </a:lnTo>
                    <a:cubicBezTo>
                      <a:pt x="77479" y="25231"/>
                      <a:pt x="71334" y="32180"/>
                      <a:pt x="64194" y="38005"/>
                    </a:cubicBezTo>
                    <a:cubicBezTo>
                      <a:pt x="59409" y="41983"/>
                      <a:pt x="53915" y="45021"/>
                      <a:pt x="48001" y="46958"/>
                    </a:cubicBezTo>
                    <a:cubicBezTo>
                      <a:pt x="42363" y="48764"/>
                      <a:pt x="36344" y="49027"/>
                      <a:pt x="30570" y="47720"/>
                    </a:cubicBezTo>
                    <a:cubicBezTo>
                      <a:pt x="20636" y="46435"/>
                      <a:pt x="11796" y="40775"/>
                      <a:pt x="6472" y="32290"/>
                    </a:cubicBezTo>
                    <a:cubicBezTo>
                      <a:pt x="3275" y="26646"/>
                      <a:pt x="1204" y="20435"/>
                      <a:pt x="375" y="14002"/>
                    </a:cubicBezTo>
                    <a:cubicBezTo>
                      <a:pt x="-125" y="11711"/>
                      <a:pt x="-125" y="9339"/>
                      <a:pt x="375" y="7048"/>
                    </a:cubicBezTo>
                    <a:cubicBezTo>
                      <a:pt x="375" y="7049"/>
                      <a:pt x="1328" y="9335"/>
                      <a:pt x="2567" y="13621"/>
                    </a:cubicBezTo>
                    <a:cubicBezTo>
                      <a:pt x="4047" y="19551"/>
                      <a:pt x="6458" y="25210"/>
                      <a:pt x="9710" y="30385"/>
                    </a:cubicBezTo>
                    <a:cubicBezTo>
                      <a:pt x="21755" y="45607"/>
                      <a:pt x="43859" y="48183"/>
                      <a:pt x="59082" y="36139"/>
                    </a:cubicBezTo>
                    <a:cubicBezTo>
                      <a:pt x="59860" y="35523"/>
                      <a:pt x="60612" y="34874"/>
                      <a:pt x="61336" y="34195"/>
                    </a:cubicBezTo>
                    <a:cubicBezTo>
                      <a:pt x="68061" y="28747"/>
                      <a:pt x="73937" y="22327"/>
                      <a:pt x="78767" y="15145"/>
                    </a:cubicBezTo>
                    <a:lnTo>
                      <a:pt x="80386" y="12668"/>
                    </a:lnTo>
                    <a:lnTo>
                      <a:pt x="82386" y="14764"/>
                    </a:lnTo>
                    <a:cubicBezTo>
                      <a:pt x="87770" y="20177"/>
                      <a:pt x="95253" y="22961"/>
                      <a:pt x="102865" y="22384"/>
                    </a:cubicBezTo>
                    <a:cubicBezTo>
                      <a:pt x="108890" y="21907"/>
                      <a:pt x="114539" y="19269"/>
                      <a:pt x="118772" y="14954"/>
                    </a:cubicBezTo>
                    <a:cubicBezTo>
                      <a:pt x="122464" y="10575"/>
                      <a:pt x="125220" y="5486"/>
                      <a:pt x="126868" y="0"/>
                    </a:cubicBezTo>
                    <a:close/>
                  </a:path>
                </a:pathLst>
              </a:custGeom>
              <a:solidFill>
                <a:srgbClr val="FFFFFF"/>
              </a:solidFill>
              <a:ln w="9525" cap="flat">
                <a:noFill/>
                <a:prstDash val="solid"/>
                <a:miter/>
              </a:ln>
            </p:spPr>
            <p:txBody>
              <a:bodyPr rtlCol="0" anchor="ctr"/>
              <a:lstStyle/>
              <a:p>
                <a:endParaRPr lang="zh-CN" altLang="en-US"/>
              </a:p>
            </p:txBody>
          </p:sp>
          <p:sp>
            <p:nvSpPr>
              <p:cNvPr id="179" name="任意多边形: 形状 178"/>
              <p:cNvSpPr/>
              <p:nvPr/>
            </p:nvSpPr>
            <p:spPr>
              <a:xfrm>
                <a:off x="7590094" y="3217643"/>
                <a:ext cx="233645" cy="107820"/>
              </a:xfrm>
              <a:custGeom>
                <a:avLst/>
                <a:gdLst>
                  <a:gd name="connsiteX0" fmla="*/ 233646 w 233645"/>
                  <a:gd name="connsiteY0" fmla="*/ 36954 h 107820"/>
                  <a:gd name="connsiteX1" fmla="*/ 227454 w 233645"/>
                  <a:gd name="connsiteY1" fmla="*/ 38859 h 107820"/>
                  <a:gd name="connsiteX2" fmla="*/ 213548 w 233645"/>
                  <a:gd name="connsiteY2" fmla="*/ 49622 h 107820"/>
                  <a:gd name="connsiteX3" fmla="*/ 212405 w 233645"/>
                  <a:gd name="connsiteY3" fmla="*/ 51146 h 107820"/>
                  <a:gd name="connsiteX4" fmla="*/ 210881 w 233645"/>
                  <a:gd name="connsiteY4" fmla="*/ 49432 h 107820"/>
                  <a:gd name="connsiteX5" fmla="*/ 170971 w 233645"/>
                  <a:gd name="connsiteY5" fmla="*/ 13618 h 107820"/>
                  <a:gd name="connsiteX6" fmla="*/ 137443 w 233645"/>
                  <a:gd name="connsiteY6" fmla="*/ 4569 h 107820"/>
                  <a:gd name="connsiteX7" fmla="*/ 77816 w 233645"/>
                  <a:gd name="connsiteY7" fmla="*/ 32668 h 107820"/>
                  <a:gd name="connsiteX8" fmla="*/ 67053 w 233645"/>
                  <a:gd name="connsiteY8" fmla="*/ 58100 h 107820"/>
                  <a:gd name="connsiteX9" fmla="*/ 66577 w 233645"/>
                  <a:gd name="connsiteY9" fmla="*/ 60862 h 107820"/>
                  <a:gd name="connsiteX10" fmla="*/ 64005 w 233645"/>
                  <a:gd name="connsiteY10" fmla="*/ 60005 h 107820"/>
                  <a:gd name="connsiteX11" fmla="*/ 28096 w 233645"/>
                  <a:gd name="connsiteY11" fmla="*/ 62576 h 107820"/>
                  <a:gd name="connsiteX12" fmla="*/ 7427 w 233645"/>
                  <a:gd name="connsiteY12" fmla="*/ 82579 h 107820"/>
                  <a:gd name="connsiteX13" fmla="*/ 855 w 233645"/>
                  <a:gd name="connsiteY13" fmla="*/ 107820 h 107820"/>
                  <a:gd name="connsiteX14" fmla="*/ 93 w 233645"/>
                  <a:gd name="connsiteY14" fmla="*/ 100676 h 107820"/>
                  <a:gd name="connsiteX15" fmla="*/ 4950 w 233645"/>
                  <a:gd name="connsiteY15" fmla="*/ 81626 h 107820"/>
                  <a:gd name="connsiteX16" fmla="*/ 26382 w 233645"/>
                  <a:gd name="connsiteY16" fmla="*/ 59528 h 107820"/>
                  <a:gd name="connsiteX17" fmla="*/ 65434 w 233645"/>
                  <a:gd name="connsiteY17" fmla="*/ 56004 h 107820"/>
                  <a:gd name="connsiteX18" fmla="*/ 62481 w 233645"/>
                  <a:gd name="connsiteY18" fmla="*/ 57909 h 107820"/>
                  <a:gd name="connsiteX19" fmla="*/ 73911 w 233645"/>
                  <a:gd name="connsiteY19" fmla="*/ 30096 h 107820"/>
                  <a:gd name="connsiteX20" fmla="*/ 137729 w 233645"/>
                  <a:gd name="connsiteY20" fmla="*/ 92 h 107820"/>
                  <a:gd name="connsiteX21" fmla="*/ 172971 w 233645"/>
                  <a:gd name="connsiteY21" fmla="*/ 10189 h 107820"/>
                  <a:gd name="connsiteX22" fmla="*/ 213167 w 233645"/>
                  <a:gd name="connsiteY22" fmla="*/ 48289 h 107820"/>
                  <a:gd name="connsiteX23" fmla="*/ 210976 w 233645"/>
                  <a:gd name="connsiteY23" fmla="*/ 48289 h 107820"/>
                  <a:gd name="connsiteX24" fmla="*/ 226693 w 233645"/>
                  <a:gd name="connsiteY24" fmla="*/ 37811 h 107820"/>
                  <a:gd name="connsiteX25" fmla="*/ 233646 w 233645"/>
                  <a:gd name="connsiteY25" fmla="*/ 36954 h 10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33645" h="107820">
                    <a:moveTo>
                      <a:pt x="233646" y="36954"/>
                    </a:moveTo>
                    <a:cubicBezTo>
                      <a:pt x="233646" y="36954"/>
                      <a:pt x="231360" y="37430"/>
                      <a:pt x="227454" y="38859"/>
                    </a:cubicBezTo>
                    <a:cubicBezTo>
                      <a:pt x="221853" y="40988"/>
                      <a:pt x="217012" y="44734"/>
                      <a:pt x="213548" y="49622"/>
                    </a:cubicBezTo>
                    <a:lnTo>
                      <a:pt x="212405" y="51146"/>
                    </a:lnTo>
                    <a:lnTo>
                      <a:pt x="210881" y="49432"/>
                    </a:lnTo>
                    <a:cubicBezTo>
                      <a:pt x="200837" y="34296"/>
                      <a:pt x="187102" y="21970"/>
                      <a:pt x="170971" y="13618"/>
                    </a:cubicBezTo>
                    <a:cubicBezTo>
                      <a:pt x="160547" y="8299"/>
                      <a:pt x="149127" y="5217"/>
                      <a:pt x="137443" y="4569"/>
                    </a:cubicBezTo>
                    <a:cubicBezTo>
                      <a:pt x="114159" y="3576"/>
                      <a:pt x="91872" y="14079"/>
                      <a:pt x="77816" y="32668"/>
                    </a:cubicBezTo>
                    <a:cubicBezTo>
                      <a:pt x="72250" y="40164"/>
                      <a:pt x="68559" y="48885"/>
                      <a:pt x="67053" y="58100"/>
                    </a:cubicBezTo>
                    <a:lnTo>
                      <a:pt x="66577" y="60862"/>
                    </a:lnTo>
                    <a:lnTo>
                      <a:pt x="64005" y="60005"/>
                    </a:lnTo>
                    <a:cubicBezTo>
                      <a:pt x="52160" y="56130"/>
                      <a:pt x="39269" y="57054"/>
                      <a:pt x="28096" y="62576"/>
                    </a:cubicBezTo>
                    <a:cubicBezTo>
                      <a:pt x="19276" y="66907"/>
                      <a:pt x="12044" y="73906"/>
                      <a:pt x="7427" y="82579"/>
                    </a:cubicBezTo>
                    <a:cubicBezTo>
                      <a:pt x="3540" y="90457"/>
                      <a:pt x="1303" y="99046"/>
                      <a:pt x="855" y="107820"/>
                    </a:cubicBezTo>
                    <a:cubicBezTo>
                      <a:pt x="102" y="105519"/>
                      <a:pt x="-158" y="103085"/>
                      <a:pt x="93" y="100676"/>
                    </a:cubicBezTo>
                    <a:cubicBezTo>
                      <a:pt x="450" y="94070"/>
                      <a:pt x="2101" y="87597"/>
                      <a:pt x="4950" y="81626"/>
                    </a:cubicBezTo>
                    <a:cubicBezTo>
                      <a:pt x="9527" y="72144"/>
                      <a:pt x="17044" y="64393"/>
                      <a:pt x="26382" y="59528"/>
                    </a:cubicBezTo>
                    <a:cubicBezTo>
                      <a:pt x="38417" y="53223"/>
                      <a:pt x="52464" y="51955"/>
                      <a:pt x="65434" y="56004"/>
                    </a:cubicBezTo>
                    <a:lnTo>
                      <a:pt x="62481" y="57909"/>
                    </a:lnTo>
                    <a:cubicBezTo>
                      <a:pt x="63970" y="47846"/>
                      <a:pt x="67894" y="38298"/>
                      <a:pt x="73911" y="30096"/>
                    </a:cubicBezTo>
                    <a:cubicBezTo>
                      <a:pt x="88868" y="10102"/>
                      <a:pt x="112790" y="-1144"/>
                      <a:pt x="137729" y="92"/>
                    </a:cubicBezTo>
                    <a:cubicBezTo>
                      <a:pt x="150063" y="901"/>
                      <a:pt x="162080" y="4344"/>
                      <a:pt x="172971" y="10189"/>
                    </a:cubicBezTo>
                    <a:cubicBezTo>
                      <a:pt x="189564" y="19027"/>
                      <a:pt x="203455" y="32193"/>
                      <a:pt x="213167" y="48289"/>
                    </a:cubicBezTo>
                    <a:lnTo>
                      <a:pt x="210976" y="48289"/>
                    </a:lnTo>
                    <a:cubicBezTo>
                      <a:pt x="214917" y="43159"/>
                      <a:pt x="220442" y="39476"/>
                      <a:pt x="226693" y="37811"/>
                    </a:cubicBezTo>
                    <a:cubicBezTo>
                      <a:pt x="228888" y="36892"/>
                      <a:pt x="231294" y="36596"/>
                      <a:pt x="233646" y="36954"/>
                    </a:cubicBezTo>
                    <a:close/>
                  </a:path>
                </a:pathLst>
              </a:custGeom>
              <a:solidFill>
                <a:srgbClr val="FFFFFF"/>
              </a:solidFill>
              <a:ln w="9525" cap="flat">
                <a:noFill/>
                <a:prstDash val="solid"/>
                <a:miter/>
              </a:ln>
            </p:spPr>
            <p:txBody>
              <a:bodyPr rtlCol="0" anchor="ctr"/>
              <a:lstStyle/>
              <a:p>
                <a:endParaRPr lang="zh-CN" altLang="en-US"/>
              </a:p>
            </p:txBody>
          </p:sp>
          <p:sp>
            <p:nvSpPr>
              <p:cNvPr id="180" name="任意多边形: 形状 179"/>
              <p:cNvSpPr/>
              <p:nvPr/>
            </p:nvSpPr>
            <p:spPr>
              <a:xfrm>
                <a:off x="7707150" y="3692698"/>
                <a:ext cx="25268" cy="29007"/>
              </a:xfrm>
              <a:custGeom>
                <a:avLst/>
                <a:gdLst>
                  <a:gd name="connsiteX0" fmla="*/ 23910 w 25268"/>
                  <a:gd name="connsiteY0" fmla="*/ 29005 h 29007"/>
                  <a:gd name="connsiteX1" fmla="*/ 15434 w 25268"/>
                  <a:gd name="connsiteY1" fmla="*/ 11955 h 29007"/>
                  <a:gd name="connsiteX2" fmla="*/ 3 w 25268"/>
                  <a:gd name="connsiteY2" fmla="*/ 1001 h 29007"/>
                  <a:gd name="connsiteX3" fmla="*/ 6289 w 25268"/>
                  <a:gd name="connsiteY3" fmla="*/ 1001 h 29007"/>
                  <a:gd name="connsiteX4" fmla="*/ 19243 w 25268"/>
                  <a:gd name="connsiteY4" fmla="*/ 9193 h 29007"/>
                  <a:gd name="connsiteX5" fmla="*/ 25244 w 25268"/>
                  <a:gd name="connsiteY5" fmla="*/ 23195 h 29007"/>
                  <a:gd name="connsiteX6" fmla="*/ 23910 w 25268"/>
                  <a:gd name="connsiteY6" fmla="*/ 29005 h 29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68" h="29007">
                    <a:moveTo>
                      <a:pt x="23910" y="29005"/>
                    </a:moveTo>
                    <a:cubicBezTo>
                      <a:pt x="22482" y="29005"/>
                      <a:pt x="22387" y="19480"/>
                      <a:pt x="15434" y="11955"/>
                    </a:cubicBezTo>
                    <a:cubicBezTo>
                      <a:pt x="8480" y="4430"/>
                      <a:pt x="-188" y="2430"/>
                      <a:pt x="3" y="1001"/>
                    </a:cubicBezTo>
                    <a:cubicBezTo>
                      <a:pt x="193" y="-427"/>
                      <a:pt x="2479" y="-237"/>
                      <a:pt x="6289" y="1001"/>
                    </a:cubicBezTo>
                    <a:cubicBezTo>
                      <a:pt x="11357" y="2311"/>
                      <a:pt x="15887" y="5176"/>
                      <a:pt x="19243" y="9193"/>
                    </a:cubicBezTo>
                    <a:cubicBezTo>
                      <a:pt x="22670" y="13110"/>
                      <a:pt x="24771" y="18011"/>
                      <a:pt x="25244" y="23195"/>
                    </a:cubicBezTo>
                    <a:cubicBezTo>
                      <a:pt x="25435" y="26719"/>
                      <a:pt x="24482" y="29100"/>
                      <a:pt x="23910" y="29005"/>
                    </a:cubicBezTo>
                    <a:close/>
                  </a:path>
                </a:pathLst>
              </a:custGeom>
              <a:solidFill>
                <a:srgbClr val="EB996E"/>
              </a:solidFill>
              <a:ln w="9525" cap="flat">
                <a:noFill/>
                <a:prstDash val="solid"/>
                <a:miter/>
              </a:ln>
            </p:spPr>
            <p:txBody>
              <a:bodyPr rtlCol="0" anchor="ctr"/>
              <a:lstStyle/>
              <a:p>
                <a:endParaRPr lang="zh-CN" altLang="en-US"/>
              </a:p>
            </p:txBody>
          </p:sp>
          <p:sp>
            <p:nvSpPr>
              <p:cNvPr id="181" name="任意多边形: 形状 180"/>
              <p:cNvSpPr/>
              <p:nvPr/>
            </p:nvSpPr>
            <p:spPr>
              <a:xfrm>
                <a:off x="7722293" y="3687425"/>
                <a:ext cx="17909" cy="10936"/>
              </a:xfrm>
              <a:custGeom>
                <a:avLst/>
                <a:gdLst>
                  <a:gd name="connsiteX0" fmla="*/ 17531 w 17909"/>
                  <a:gd name="connsiteY0" fmla="*/ 10846 h 10936"/>
                  <a:gd name="connsiteX1" fmla="*/ 8863 w 17909"/>
                  <a:gd name="connsiteY1" fmla="*/ 6179 h 10936"/>
                  <a:gd name="connsiteX2" fmla="*/ 5 w 17909"/>
                  <a:gd name="connsiteY2" fmla="*/ 1702 h 10936"/>
                  <a:gd name="connsiteX3" fmla="*/ 11149 w 17909"/>
                  <a:gd name="connsiteY3" fmla="*/ 1702 h 10936"/>
                  <a:gd name="connsiteX4" fmla="*/ 17531 w 17909"/>
                  <a:gd name="connsiteY4" fmla="*/ 10846 h 1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9" h="10936">
                    <a:moveTo>
                      <a:pt x="17531" y="10846"/>
                    </a:moveTo>
                    <a:cubicBezTo>
                      <a:pt x="16293" y="11513"/>
                      <a:pt x="13340" y="8369"/>
                      <a:pt x="8863" y="6179"/>
                    </a:cubicBezTo>
                    <a:cubicBezTo>
                      <a:pt x="4387" y="3988"/>
                      <a:pt x="196" y="3035"/>
                      <a:pt x="5" y="1702"/>
                    </a:cubicBezTo>
                    <a:cubicBezTo>
                      <a:pt x="-186" y="368"/>
                      <a:pt x="5244" y="-1346"/>
                      <a:pt x="11149" y="1702"/>
                    </a:cubicBezTo>
                    <a:cubicBezTo>
                      <a:pt x="17055" y="4750"/>
                      <a:pt x="18769" y="10370"/>
                      <a:pt x="17531" y="10846"/>
                    </a:cubicBezTo>
                    <a:close/>
                  </a:path>
                </a:pathLst>
              </a:custGeom>
              <a:solidFill>
                <a:srgbClr val="EB996E"/>
              </a:solidFill>
              <a:ln w="9525" cap="flat">
                <a:noFill/>
                <a:prstDash val="solid"/>
                <a:miter/>
              </a:ln>
            </p:spPr>
            <p:txBody>
              <a:bodyPr rtlCol="0" anchor="ctr"/>
              <a:lstStyle/>
              <a:p>
                <a:endParaRPr lang="zh-CN" altLang="en-US"/>
              </a:p>
            </p:txBody>
          </p:sp>
          <p:sp>
            <p:nvSpPr>
              <p:cNvPr id="182" name="任意多边形: 形状 181"/>
              <p:cNvSpPr/>
              <p:nvPr/>
            </p:nvSpPr>
            <p:spPr>
              <a:xfrm>
                <a:off x="7824912" y="3830078"/>
                <a:ext cx="15914" cy="75171"/>
              </a:xfrm>
              <a:custGeom>
                <a:avLst/>
                <a:gdLst>
                  <a:gd name="connsiteX0" fmla="*/ 7685 w 15914"/>
                  <a:gd name="connsiteY0" fmla="*/ 75172 h 75171"/>
                  <a:gd name="connsiteX1" fmla="*/ 10162 w 15914"/>
                  <a:gd name="connsiteY1" fmla="*/ 72981 h 75171"/>
                  <a:gd name="connsiteX2" fmla="*/ 10733 w 15914"/>
                  <a:gd name="connsiteY2" fmla="*/ 65456 h 75171"/>
                  <a:gd name="connsiteX3" fmla="*/ 3304 w 15914"/>
                  <a:gd name="connsiteY3" fmla="*/ 53359 h 75171"/>
                  <a:gd name="connsiteX4" fmla="*/ 3875 w 15914"/>
                  <a:gd name="connsiteY4" fmla="*/ 43358 h 75171"/>
                  <a:gd name="connsiteX5" fmla="*/ 9781 w 15914"/>
                  <a:gd name="connsiteY5" fmla="*/ 36214 h 75171"/>
                  <a:gd name="connsiteX6" fmla="*/ 256 w 15914"/>
                  <a:gd name="connsiteY6" fmla="*/ 10402 h 75171"/>
                  <a:gd name="connsiteX7" fmla="*/ 5304 w 15914"/>
                  <a:gd name="connsiteY7" fmla="*/ 1353 h 75171"/>
                  <a:gd name="connsiteX8" fmla="*/ 8924 w 15914"/>
                  <a:gd name="connsiteY8" fmla="*/ 115 h 75171"/>
                  <a:gd name="connsiteX9" fmla="*/ 3780 w 15914"/>
                  <a:gd name="connsiteY9" fmla="*/ 10687 h 75171"/>
                  <a:gd name="connsiteX10" fmla="*/ 9686 w 15914"/>
                  <a:gd name="connsiteY10" fmla="*/ 21069 h 75171"/>
                  <a:gd name="connsiteX11" fmla="*/ 15115 w 15914"/>
                  <a:gd name="connsiteY11" fmla="*/ 28499 h 75171"/>
                  <a:gd name="connsiteX12" fmla="*/ 13496 w 15914"/>
                  <a:gd name="connsiteY12" fmla="*/ 39262 h 75171"/>
                  <a:gd name="connsiteX13" fmla="*/ 7781 w 15914"/>
                  <a:gd name="connsiteY13" fmla="*/ 45835 h 75171"/>
                  <a:gd name="connsiteX14" fmla="*/ 7305 w 15914"/>
                  <a:gd name="connsiteY14" fmla="*/ 51835 h 75171"/>
                  <a:gd name="connsiteX15" fmla="*/ 13686 w 15914"/>
                  <a:gd name="connsiteY15" fmla="*/ 64218 h 75171"/>
                  <a:gd name="connsiteX16" fmla="*/ 11210 w 15914"/>
                  <a:gd name="connsiteY16" fmla="*/ 74410 h 75171"/>
                  <a:gd name="connsiteX17" fmla="*/ 7685 w 15914"/>
                  <a:gd name="connsiteY17" fmla="*/ 75172 h 75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14" h="75171">
                    <a:moveTo>
                      <a:pt x="7685" y="75172"/>
                    </a:moveTo>
                    <a:cubicBezTo>
                      <a:pt x="7685" y="75172"/>
                      <a:pt x="9019" y="74600"/>
                      <a:pt x="10162" y="72981"/>
                    </a:cubicBezTo>
                    <a:cubicBezTo>
                      <a:pt x="11668" y="70750"/>
                      <a:pt x="11886" y="67889"/>
                      <a:pt x="10733" y="65456"/>
                    </a:cubicBezTo>
                    <a:cubicBezTo>
                      <a:pt x="9495" y="62122"/>
                      <a:pt x="5685" y="59074"/>
                      <a:pt x="3304" y="53359"/>
                    </a:cubicBezTo>
                    <a:cubicBezTo>
                      <a:pt x="1930" y="50118"/>
                      <a:pt x="2142" y="46422"/>
                      <a:pt x="3875" y="43358"/>
                    </a:cubicBezTo>
                    <a:cubicBezTo>
                      <a:pt x="5692" y="40855"/>
                      <a:pt x="7664" y="38470"/>
                      <a:pt x="9781" y="36214"/>
                    </a:cubicBezTo>
                    <a:cubicBezTo>
                      <a:pt x="16830" y="28023"/>
                      <a:pt x="-2411" y="21260"/>
                      <a:pt x="256" y="10402"/>
                    </a:cubicBezTo>
                    <a:cubicBezTo>
                      <a:pt x="710" y="6848"/>
                      <a:pt x="2518" y="3606"/>
                      <a:pt x="5304" y="1353"/>
                    </a:cubicBezTo>
                    <a:cubicBezTo>
                      <a:pt x="7399" y="19"/>
                      <a:pt x="8733" y="-171"/>
                      <a:pt x="8924" y="115"/>
                    </a:cubicBezTo>
                    <a:cubicBezTo>
                      <a:pt x="6010" y="2918"/>
                      <a:pt x="4187" y="6665"/>
                      <a:pt x="3780" y="10687"/>
                    </a:cubicBezTo>
                    <a:cubicBezTo>
                      <a:pt x="3987" y="14890"/>
                      <a:pt x="6180" y="18744"/>
                      <a:pt x="9686" y="21069"/>
                    </a:cubicBezTo>
                    <a:cubicBezTo>
                      <a:pt x="12010" y="23126"/>
                      <a:pt x="13862" y="25660"/>
                      <a:pt x="15115" y="28499"/>
                    </a:cubicBezTo>
                    <a:cubicBezTo>
                      <a:pt x="16605" y="32110"/>
                      <a:pt x="15983" y="36249"/>
                      <a:pt x="13496" y="39262"/>
                    </a:cubicBezTo>
                    <a:cubicBezTo>
                      <a:pt x="11481" y="41355"/>
                      <a:pt x="9574" y="43548"/>
                      <a:pt x="7781" y="45835"/>
                    </a:cubicBezTo>
                    <a:cubicBezTo>
                      <a:pt x="6720" y="47659"/>
                      <a:pt x="6545" y="49867"/>
                      <a:pt x="7305" y="51835"/>
                    </a:cubicBezTo>
                    <a:cubicBezTo>
                      <a:pt x="8733" y="56122"/>
                      <a:pt x="12448" y="59837"/>
                      <a:pt x="13686" y="64218"/>
                    </a:cubicBezTo>
                    <a:cubicBezTo>
                      <a:pt x="14974" y="67805"/>
                      <a:pt x="14000" y="71814"/>
                      <a:pt x="11210" y="74410"/>
                    </a:cubicBezTo>
                    <a:cubicBezTo>
                      <a:pt x="9304" y="75172"/>
                      <a:pt x="7590" y="75172"/>
                      <a:pt x="7685" y="75172"/>
                    </a:cubicBezTo>
                    <a:close/>
                  </a:path>
                </a:pathLst>
              </a:custGeom>
              <a:solidFill>
                <a:srgbClr val="EB996E"/>
              </a:solidFill>
              <a:ln w="9525" cap="flat">
                <a:noFill/>
                <a:prstDash val="solid"/>
                <a:miter/>
              </a:ln>
            </p:spPr>
            <p:txBody>
              <a:bodyPr rtlCol="0" anchor="ctr"/>
              <a:lstStyle/>
              <a:p>
                <a:endParaRPr lang="zh-CN" altLang="en-US"/>
              </a:p>
            </p:txBody>
          </p:sp>
          <p:sp>
            <p:nvSpPr>
              <p:cNvPr id="183" name="任意多边形: 形状 182"/>
              <p:cNvSpPr/>
              <p:nvPr/>
            </p:nvSpPr>
            <p:spPr>
              <a:xfrm>
                <a:off x="7849339" y="3826684"/>
                <a:ext cx="16169" cy="75237"/>
              </a:xfrm>
              <a:custGeom>
                <a:avLst/>
                <a:gdLst>
                  <a:gd name="connsiteX0" fmla="*/ 10119 w 16169"/>
                  <a:gd name="connsiteY0" fmla="*/ 75232 h 75237"/>
                  <a:gd name="connsiteX1" fmla="*/ 9167 w 16169"/>
                  <a:gd name="connsiteY1" fmla="*/ 72089 h 75237"/>
                  <a:gd name="connsiteX2" fmla="*/ 4690 w 16169"/>
                  <a:gd name="connsiteY2" fmla="*/ 64659 h 75237"/>
                  <a:gd name="connsiteX3" fmla="*/ 1261 w 16169"/>
                  <a:gd name="connsiteY3" fmla="*/ 59040 h 75237"/>
                  <a:gd name="connsiteX4" fmla="*/ 404 w 16169"/>
                  <a:gd name="connsiteY4" fmla="*/ 50562 h 75237"/>
                  <a:gd name="connsiteX5" fmla="*/ 9929 w 16169"/>
                  <a:gd name="connsiteY5" fmla="*/ 36370 h 75237"/>
                  <a:gd name="connsiteX6" fmla="*/ 7071 w 16169"/>
                  <a:gd name="connsiteY6" fmla="*/ 24369 h 75237"/>
                  <a:gd name="connsiteX7" fmla="*/ 2690 w 16169"/>
                  <a:gd name="connsiteY7" fmla="*/ 17892 h 75237"/>
                  <a:gd name="connsiteX8" fmla="*/ 1642 w 16169"/>
                  <a:gd name="connsiteY8" fmla="*/ 10843 h 75237"/>
                  <a:gd name="connsiteX9" fmla="*/ 8976 w 16169"/>
                  <a:gd name="connsiteY9" fmla="*/ 80 h 75237"/>
                  <a:gd name="connsiteX10" fmla="*/ 5166 w 16169"/>
                  <a:gd name="connsiteY10" fmla="*/ 10939 h 75237"/>
                  <a:gd name="connsiteX11" fmla="*/ 10500 w 16169"/>
                  <a:gd name="connsiteY11" fmla="*/ 21416 h 75237"/>
                  <a:gd name="connsiteX12" fmla="*/ 15549 w 16169"/>
                  <a:gd name="connsiteY12" fmla="*/ 28655 h 75237"/>
                  <a:gd name="connsiteX13" fmla="*/ 14215 w 16169"/>
                  <a:gd name="connsiteY13" fmla="*/ 38942 h 75237"/>
                  <a:gd name="connsiteX14" fmla="*/ 4690 w 16169"/>
                  <a:gd name="connsiteY14" fmla="*/ 51801 h 75237"/>
                  <a:gd name="connsiteX15" fmla="*/ 7548 w 16169"/>
                  <a:gd name="connsiteY15" fmla="*/ 62850 h 75237"/>
                  <a:gd name="connsiteX16" fmla="*/ 10976 w 16169"/>
                  <a:gd name="connsiteY16" fmla="*/ 71803 h 75237"/>
                  <a:gd name="connsiteX17" fmla="*/ 10119 w 16169"/>
                  <a:gd name="connsiteY17" fmla="*/ 75232 h 7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169" h="75237">
                    <a:moveTo>
                      <a:pt x="10119" y="75232"/>
                    </a:moveTo>
                    <a:cubicBezTo>
                      <a:pt x="10119" y="75232"/>
                      <a:pt x="10119" y="73994"/>
                      <a:pt x="9167" y="72089"/>
                    </a:cubicBezTo>
                    <a:cubicBezTo>
                      <a:pt x="8010" y="69425"/>
                      <a:pt x="6505" y="66926"/>
                      <a:pt x="4690" y="64659"/>
                    </a:cubicBezTo>
                    <a:cubicBezTo>
                      <a:pt x="3345" y="62917"/>
                      <a:pt x="2196" y="61032"/>
                      <a:pt x="1261" y="59040"/>
                    </a:cubicBezTo>
                    <a:cubicBezTo>
                      <a:pt x="-43" y="56411"/>
                      <a:pt x="-348" y="53399"/>
                      <a:pt x="404" y="50562"/>
                    </a:cubicBezTo>
                    <a:cubicBezTo>
                      <a:pt x="2118" y="44371"/>
                      <a:pt x="7357" y="41037"/>
                      <a:pt x="9929" y="36370"/>
                    </a:cubicBezTo>
                    <a:cubicBezTo>
                      <a:pt x="12501" y="31703"/>
                      <a:pt x="10596" y="28274"/>
                      <a:pt x="7071" y="24369"/>
                    </a:cubicBezTo>
                    <a:cubicBezTo>
                      <a:pt x="5291" y="22445"/>
                      <a:pt x="3813" y="20261"/>
                      <a:pt x="2690" y="17892"/>
                    </a:cubicBezTo>
                    <a:cubicBezTo>
                      <a:pt x="1812" y="15652"/>
                      <a:pt x="1454" y="13242"/>
                      <a:pt x="1642" y="10843"/>
                    </a:cubicBezTo>
                    <a:cubicBezTo>
                      <a:pt x="2785" y="1890"/>
                      <a:pt x="8976" y="-492"/>
                      <a:pt x="8976" y="80"/>
                    </a:cubicBezTo>
                    <a:cubicBezTo>
                      <a:pt x="6816" y="3323"/>
                      <a:pt x="5506" y="7057"/>
                      <a:pt x="5166" y="10939"/>
                    </a:cubicBezTo>
                    <a:cubicBezTo>
                      <a:pt x="5417" y="15019"/>
                      <a:pt x="7348" y="18813"/>
                      <a:pt x="10500" y="21416"/>
                    </a:cubicBezTo>
                    <a:cubicBezTo>
                      <a:pt x="12663" y="23456"/>
                      <a:pt x="14381" y="25921"/>
                      <a:pt x="15549" y="28655"/>
                    </a:cubicBezTo>
                    <a:cubicBezTo>
                      <a:pt x="16714" y="32106"/>
                      <a:pt x="16223" y="35902"/>
                      <a:pt x="14215" y="38942"/>
                    </a:cubicBezTo>
                    <a:cubicBezTo>
                      <a:pt x="10596" y="44562"/>
                      <a:pt x="5928" y="47800"/>
                      <a:pt x="4690" y="51801"/>
                    </a:cubicBezTo>
                    <a:cubicBezTo>
                      <a:pt x="4078" y="55720"/>
                      <a:pt x="5112" y="59718"/>
                      <a:pt x="7548" y="62850"/>
                    </a:cubicBezTo>
                    <a:cubicBezTo>
                      <a:pt x="9332" y="65547"/>
                      <a:pt x="10503" y="68604"/>
                      <a:pt x="10976" y="71803"/>
                    </a:cubicBezTo>
                    <a:cubicBezTo>
                      <a:pt x="11167" y="74184"/>
                      <a:pt x="10405" y="75327"/>
                      <a:pt x="10119" y="75232"/>
                    </a:cubicBezTo>
                    <a:close/>
                  </a:path>
                </a:pathLst>
              </a:custGeom>
              <a:solidFill>
                <a:srgbClr val="EB996E"/>
              </a:solidFill>
              <a:ln w="9525" cap="flat">
                <a:noFill/>
                <a:prstDash val="solid"/>
                <a:miter/>
              </a:ln>
            </p:spPr>
            <p:txBody>
              <a:bodyPr rtlCol="0" anchor="ctr"/>
              <a:lstStyle/>
              <a:p>
                <a:endParaRPr lang="zh-CN" altLang="en-US"/>
              </a:p>
            </p:txBody>
          </p:sp>
          <p:sp>
            <p:nvSpPr>
              <p:cNvPr id="184" name="任意多边形: 形状 183"/>
              <p:cNvSpPr/>
              <p:nvPr/>
            </p:nvSpPr>
            <p:spPr>
              <a:xfrm>
                <a:off x="7938516" y="4423314"/>
                <a:ext cx="520199" cy="667649"/>
              </a:xfrm>
              <a:custGeom>
                <a:avLst/>
                <a:gdLst>
                  <a:gd name="connsiteX0" fmla="*/ 132683 w 520199"/>
                  <a:gd name="connsiteY0" fmla="*/ 173831 h 667649"/>
                  <a:gd name="connsiteX1" fmla="*/ 246983 w 520199"/>
                  <a:gd name="connsiteY1" fmla="*/ 283940 h 667649"/>
                  <a:gd name="connsiteX2" fmla="*/ 210026 w 520199"/>
                  <a:gd name="connsiteY2" fmla="*/ 73342 h 667649"/>
                  <a:gd name="connsiteX3" fmla="*/ 441960 w 520199"/>
                  <a:gd name="connsiteY3" fmla="*/ 0 h 667649"/>
                  <a:gd name="connsiteX4" fmla="*/ 514255 w 520199"/>
                  <a:gd name="connsiteY4" fmla="*/ 357378 h 667649"/>
                  <a:gd name="connsiteX5" fmla="*/ 395573 w 520199"/>
                  <a:gd name="connsiteY5" fmla="*/ 666655 h 667649"/>
                  <a:gd name="connsiteX6" fmla="*/ 119348 w 520199"/>
                  <a:gd name="connsiteY6" fmla="*/ 477869 h 667649"/>
                  <a:gd name="connsiteX7" fmla="*/ 0 w 520199"/>
                  <a:gd name="connsiteY7" fmla="*/ 308800 h 667649"/>
                  <a:gd name="connsiteX8" fmla="*/ 133350 w 520199"/>
                  <a:gd name="connsiteY8" fmla="*/ 173831 h 667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0199" h="667649">
                    <a:moveTo>
                      <a:pt x="132683" y="173831"/>
                    </a:moveTo>
                    <a:lnTo>
                      <a:pt x="246983" y="283940"/>
                    </a:lnTo>
                    <a:lnTo>
                      <a:pt x="210026" y="73342"/>
                    </a:lnTo>
                    <a:lnTo>
                      <a:pt x="441960" y="0"/>
                    </a:lnTo>
                    <a:cubicBezTo>
                      <a:pt x="441960" y="0"/>
                      <a:pt x="503491" y="288988"/>
                      <a:pt x="514255" y="357378"/>
                    </a:cubicBezTo>
                    <a:cubicBezTo>
                      <a:pt x="533305" y="479965"/>
                      <a:pt x="509873" y="654367"/>
                      <a:pt x="395573" y="666655"/>
                    </a:cubicBezTo>
                    <a:cubicBezTo>
                      <a:pt x="271748" y="679894"/>
                      <a:pt x="178498" y="557974"/>
                      <a:pt x="119348" y="477869"/>
                    </a:cubicBezTo>
                    <a:cubicBezTo>
                      <a:pt x="73723" y="416338"/>
                      <a:pt x="0" y="308800"/>
                      <a:pt x="0" y="308800"/>
                    </a:cubicBezTo>
                    <a:lnTo>
                      <a:pt x="133350" y="173831"/>
                    </a:lnTo>
                  </a:path>
                </a:pathLst>
              </a:custGeom>
              <a:solidFill>
                <a:srgbClr val="E0E0E0"/>
              </a:solidFill>
              <a:ln w="9525" cap="flat">
                <a:noFill/>
                <a:prstDash val="solid"/>
                <a:miter/>
              </a:ln>
            </p:spPr>
            <p:txBody>
              <a:bodyPr rtlCol="0" anchor="ctr"/>
              <a:lstStyle/>
              <a:p>
                <a:endParaRPr lang="zh-CN" altLang="en-US"/>
              </a:p>
            </p:txBody>
          </p:sp>
          <p:sp>
            <p:nvSpPr>
              <p:cNvPr id="185" name="任意多边形: 形状 184"/>
              <p:cNvSpPr/>
              <p:nvPr/>
            </p:nvSpPr>
            <p:spPr>
              <a:xfrm>
                <a:off x="7077307" y="4410075"/>
                <a:ext cx="280469" cy="651031"/>
              </a:xfrm>
              <a:custGeom>
                <a:avLst/>
                <a:gdLst>
                  <a:gd name="connsiteX0" fmla="*/ 110448 w 280469"/>
                  <a:gd name="connsiteY0" fmla="*/ 0 h 651031"/>
                  <a:gd name="connsiteX1" fmla="*/ 625 w 280469"/>
                  <a:gd name="connsiteY1" fmla="*/ 470535 h 651031"/>
                  <a:gd name="connsiteX2" fmla="*/ 72825 w 280469"/>
                  <a:gd name="connsiteY2" fmla="*/ 644462 h 651031"/>
                  <a:gd name="connsiteX3" fmla="*/ 280469 w 280469"/>
                  <a:gd name="connsiteY3" fmla="*/ 568262 h 651031"/>
                  <a:gd name="connsiteX4" fmla="*/ 280469 w 280469"/>
                  <a:gd name="connsiteY4" fmla="*/ 337185 h 651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469" h="651031">
                    <a:moveTo>
                      <a:pt x="110448" y="0"/>
                    </a:moveTo>
                    <a:cubicBezTo>
                      <a:pt x="73205" y="117157"/>
                      <a:pt x="21199" y="134874"/>
                      <a:pt x="625" y="470535"/>
                    </a:cubicBezTo>
                    <a:cubicBezTo>
                      <a:pt x="-3375" y="535972"/>
                      <a:pt x="10817" y="622935"/>
                      <a:pt x="72825" y="644462"/>
                    </a:cubicBezTo>
                    <a:cubicBezTo>
                      <a:pt x="141881" y="667893"/>
                      <a:pt x="247418" y="625412"/>
                      <a:pt x="280469" y="568262"/>
                    </a:cubicBezTo>
                    <a:lnTo>
                      <a:pt x="280469" y="337185"/>
                    </a:lnTo>
                    <a:close/>
                  </a:path>
                </a:pathLst>
              </a:custGeom>
              <a:solidFill>
                <a:srgbClr val="E0E0E0"/>
              </a:solidFill>
              <a:ln w="9525" cap="flat">
                <a:noFill/>
                <a:prstDash val="solid"/>
                <a:miter/>
              </a:ln>
            </p:spPr>
            <p:txBody>
              <a:bodyPr rtlCol="0" anchor="ctr"/>
              <a:lstStyle/>
              <a:p>
                <a:endParaRPr lang="zh-CN" altLang="en-US"/>
              </a:p>
            </p:txBody>
          </p:sp>
          <p:sp>
            <p:nvSpPr>
              <p:cNvPr id="186" name="任意多边形: 形状 185"/>
              <p:cNvSpPr/>
              <p:nvPr/>
            </p:nvSpPr>
            <p:spPr>
              <a:xfrm>
                <a:off x="7287101" y="4806505"/>
                <a:ext cx="54387" cy="93535"/>
              </a:xfrm>
              <a:custGeom>
                <a:avLst/>
                <a:gdLst>
                  <a:gd name="connsiteX0" fmla="*/ 54388 w 54387"/>
                  <a:gd name="connsiteY0" fmla="*/ 93536 h 93535"/>
                  <a:gd name="connsiteX1" fmla="*/ 31528 w 54387"/>
                  <a:gd name="connsiteY1" fmla="*/ 44291 h 93535"/>
                  <a:gd name="connsiteX2" fmla="*/ 0 w 54387"/>
                  <a:gd name="connsiteY2" fmla="*/ 0 h 93535"/>
                  <a:gd name="connsiteX3" fmla="*/ 12002 w 54387"/>
                  <a:gd name="connsiteY3" fmla="*/ 10763 h 93535"/>
                  <a:gd name="connsiteX4" fmla="*/ 35052 w 54387"/>
                  <a:gd name="connsiteY4" fmla="*/ 42196 h 93535"/>
                  <a:gd name="connsiteX5" fmla="*/ 50959 w 54387"/>
                  <a:gd name="connsiteY5" fmla="*/ 77819 h 93535"/>
                  <a:gd name="connsiteX6" fmla="*/ 54388 w 54387"/>
                  <a:gd name="connsiteY6" fmla="*/ 93535 h 9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7" h="93535">
                    <a:moveTo>
                      <a:pt x="54388" y="93536"/>
                    </a:moveTo>
                    <a:cubicBezTo>
                      <a:pt x="47615" y="76741"/>
                      <a:pt x="39985" y="60304"/>
                      <a:pt x="31528" y="44291"/>
                    </a:cubicBezTo>
                    <a:cubicBezTo>
                      <a:pt x="21849" y="28953"/>
                      <a:pt x="11324" y="14167"/>
                      <a:pt x="0" y="0"/>
                    </a:cubicBezTo>
                    <a:cubicBezTo>
                      <a:pt x="4597" y="2861"/>
                      <a:pt x="8658" y="6504"/>
                      <a:pt x="12002" y="10763"/>
                    </a:cubicBezTo>
                    <a:cubicBezTo>
                      <a:pt x="20833" y="20348"/>
                      <a:pt x="28565" y="30892"/>
                      <a:pt x="35052" y="42196"/>
                    </a:cubicBezTo>
                    <a:cubicBezTo>
                      <a:pt x="41646" y="53450"/>
                      <a:pt x="46981" y="65397"/>
                      <a:pt x="50959" y="77819"/>
                    </a:cubicBezTo>
                    <a:cubicBezTo>
                      <a:pt x="52927" y="82843"/>
                      <a:pt x="54084" y="88148"/>
                      <a:pt x="54388" y="93535"/>
                    </a:cubicBezTo>
                    <a:close/>
                  </a:path>
                </a:pathLst>
              </a:custGeom>
              <a:solidFill>
                <a:srgbClr val="263238"/>
              </a:solidFill>
              <a:ln w="9525" cap="flat">
                <a:noFill/>
                <a:prstDash val="solid"/>
                <a:miter/>
              </a:ln>
            </p:spPr>
            <p:txBody>
              <a:bodyPr rtlCol="0" anchor="ctr"/>
              <a:lstStyle/>
              <a:p>
                <a:endParaRPr lang="zh-CN" altLang="en-US"/>
              </a:p>
            </p:txBody>
          </p:sp>
          <p:sp>
            <p:nvSpPr>
              <p:cNvPr id="187" name="任意多边形: 形状 186"/>
              <p:cNvSpPr/>
              <p:nvPr/>
            </p:nvSpPr>
            <p:spPr>
              <a:xfrm>
                <a:off x="7131748" y="4036893"/>
                <a:ext cx="1295781" cy="731417"/>
              </a:xfrm>
              <a:custGeom>
                <a:avLst/>
                <a:gdLst>
                  <a:gd name="connsiteX0" fmla="*/ 0 w 1295781"/>
                  <a:gd name="connsiteY0" fmla="*/ 508056 h 731417"/>
                  <a:gd name="connsiteX1" fmla="*/ 152876 w 1295781"/>
                  <a:gd name="connsiteY1" fmla="*/ 121341 h 731417"/>
                  <a:gd name="connsiteX2" fmla="*/ 345377 w 1295781"/>
                  <a:gd name="connsiteY2" fmla="*/ 183 h 731417"/>
                  <a:gd name="connsiteX3" fmla="*/ 1012127 w 1295781"/>
                  <a:gd name="connsiteY3" fmla="*/ 45236 h 731417"/>
                  <a:gd name="connsiteX4" fmla="*/ 1217581 w 1295781"/>
                  <a:gd name="connsiteY4" fmla="*/ 242785 h 731417"/>
                  <a:gd name="connsiteX5" fmla="*/ 1295781 w 1295781"/>
                  <a:gd name="connsiteY5" fmla="*/ 627880 h 731417"/>
                  <a:gd name="connsiteX6" fmla="*/ 990029 w 1295781"/>
                  <a:gd name="connsiteY6" fmla="*/ 693889 h 731417"/>
                  <a:gd name="connsiteX7" fmla="*/ 954119 w 1295781"/>
                  <a:gd name="connsiteY7" fmla="*/ 603306 h 731417"/>
                  <a:gd name="connsiteX8" fmla="*/ 379666 w 1295781"/>
                  <a:gd name="connsiteY8" fmla="*/ 731417 h 731417"/>
                  <a:gd name="connsiteX9" fmla="*/ 239649 w 1295781"/>
                  <a:gd name="connsiteY9" fmla="*/ 523963 h 73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5781" h="731417">
                    <a:moveTo>
                      <a:pt x="0" y="508056"/>
                    </a:moveTo>
                    <a:cubicBezTo>
                      <a:pt x="1905" y="501103"/>
                      <a:pt x="116396" y="189540"/>
                      <a:pt x="152876" y="121341"/>
                    </a:cubicBezTo>
                    <a:cubicBezTo>
                      <a:pt x="196596" y="39807"/>
                      <a:pt x="288227" y="3707"/>
                      <a:pt x="345377" y="183"/>
                    </a:cubicBezTo>
                    <a:cubicBezTo>
                      <a:pt x="402527" y="-3341"/>
                      <a:pt x="1012127" y="45236"/>
                      <a:pt x="1012127" y="45236"/>
                    </a:cubicBezTo>
                    <a:cubicBezTo>
                      <a:pt x="1012127" y="45236"/>
                      <a:pt x="1183005" y="88194"/>
                      <a:pt x="1217581" y="242785"/>
                    </a:cubicBezTo>
                    <a:cubicBezTo>
                      <a:pt x="1260920" y="436714"/>
                      <a:pt x="1295781" y="627880"/>
                      <a:pt x="1295781" y="627880"/>
                    </a:cubicBezTo>
                    <a:lnTo>
                      <a:pt x="990029" y="693889"/>
                    </a:lnTo>
                    <a:lnTo>
                      <a:pt x="954119" y="603306"/>
                    </a:lnTo>
                    <a:lnTo>
                      <a:pt x="379666" y="731417"/>
                    </a:lnTo>
                    <a:lnTo>
                      <a:pt x="239649" y="523963"/>
                    </a:lnTo>
                    <a:close/>
                  </a:path>
                </a:pathLst>
              </a:custGeom>
              <a:solidFill>
                <a:srgbClr val="E0E0E0"/>
              </a:solidFill>
              <a:ln w="9525" cap="flat">
                <a:noFill/>
                <a:prstDash val="solid"/>
                <a:miter/>
              </a:ln>
            </p:spPr>
            <p:txBody>
              <a:bodyPr rtlCol="0" anchor="ctr"/>
              <a:lstStyle/>
              <a:p>
                <a:endParaRPr lang="zh-CN" altLang="en-US"/>
              </a:p>
            </p:txBody>
          </p:sp>
          <p:sp>
            <p:nvSpPr>
              <p:cNvPr id="188" name="任意多边形: 形状 187"/>
              <p:cNvSpPr/>
              <p:nvPr/>
            </p:nvSpPr>
            <p:spPr>
              <a:xfrm>
                <a:off x="7355776" y="3892105"/>
                <a:ext cx="828675" cy="1091755"/>
              </a:xfrm>
              <a:custGeom>
                <a:avLst/>
                <a:gdLst>
                  <a:gd name="connsiteX0" fmla="*/ 828675 w 828675"/>
                  <a:gd name="connsiteY0" fmla="*/ 207836 h 1091755"/>
                  <a:gd name="connsiteX1" fmla="*/ 590455 w 828675"/>
                  <a:gd name="connsiteY1" fmla="*/ 102775 h 1091755"/>
                  <a:gd name="connsiteX2" fmla="*/ 563689 w 828675"/>
                  <a:gd name="connsiteY2" fmla="*/ 0 h 1091755"/>
                  <a:gd name="connsiteX3" fmla="*/ 285559 w 828675"/>
                  <a:gd name="connsiteY3" fmla="*/ 131540 h 1091755"/>
                  <a:gd name="connsiteX4" fmla="*/ 227362 w 828675"/>
                  <a:gd name="connsiteY4" fmla="*/ 67151 h 1091755"/>
                  <a:gd name="connsiteX5" fmla="*/ 202978 w 828675"/>
                  <a:gd name="connsiteY5" fmla="*/ 139732 h 1091755"/>
                  <a:gd name="connsiteX6" fmla="*/ 142018 w 828675"/>
                  <a:gd name="connsiteY6" fmla="*/ 159639 h 1091755"/>
                  <a:gd name="connsiteX7" fmla="*/ 22098 w 828675"/>
                  <a:gd name="connsiteY7" fmla="*/ 396050 h 1091755"/>
                  <a:gd name="connsiteX8" fmla="*/ 0 w 828675"/>
                  <a:gd name="connsiteY8" fmla="*/ 944023 h 1091755"/>
                  <a:gd name="connsiteX9" fmla="*/ 2000 w 828675"/>
                  <a:gd name="connsiteY9" fmla="*/ 1086326 h 1091755"/>
                  <a:gd name="connsiteX10" fmla="*/ 824008 w 828675"/>
                  <a:gd name="connsiteY10" fmla="*/ 1091756 h 1091755"/>
                  <a:gd name="connsiteX11" fmla="*/ 817340 w 828675"/>
                  <a:gd name="connsiteY11" fmla="*/ 858774 h 1091755"/>
                  <a:gd name="connsiteX12" fmla="*/ 828675 w 828675"/>
                  <a:gd name="connsiteY12" fmla="*/ 207836 h 109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8675" h="1091755">
                    <a:moveTo>
                      <a:pt x="828675" y="207836"/>
                    </a:moveTo>
                    <a:lnTo>
                      <a:pt x="590455" y="102775"/>
                    </a:lnTo>
                    <a:lnTo>
                      <a:pt x="563689" y="0"/>
                    </a:lnTo>
                    <a:lnTo>
                      <a:pt x="285559" y="131540"/>
                    </a:lnTo>
                    <a:lnTo>
                      <a:pt x="227362" y="67151"/>
                    </a:lnTo>
                    <a:lnTo>
                      <a:pt x="202978" y="139732"/>
                    </a:lnTo>
                    <a:lnTo>
                      <a:pt x="142018" y="159639"/>
                    </a:lnTo>
                    <a:lnTo>
                      <a:pt x="22098" y="396050"/>
                    </a:lnTo>
                    <a:lnTo>
                      <a:pt x="0" y="944023"/>
                    </a:lnTo>
                    <a:lnTo>
                      <a:pt x="2000" y="1086326"/>
                    </a:lnTo>
                    <a:lnTo>
                      <a:pt x="824008" y="1091756"/>
                    </a:lnTo>
                    <a:lnTo>
                      <a:pt x="817340" y="858774"/>
                    </a:lnTo>
                    <a:lnTo>
                      <a:pt x="828675" y="207836"/>
                    </a:lnTo>
                    <a:close/>
                  </a:path>
                </a:pathLst>
              </a:custGeom>
              <a:solidFill>
                <a:srgbClr val="E0E0E0"/>
              </a:solidFill>
              <a:ln w="9525" cap="flat">
                <a:noFill/>
                <a:prstDash val="solid"/>
                <a:miter/>
              </a:ln>
            </p:spPr>
            <p:txBody>
              <a:bodyPr rtlCol="0" anchor="ctr"/>
              <a:lstStyle/>
              <a:p>
                <a:endParaRPr lang="zh-CN" altLang="en-US"/>
              </a:p>
            </p:txBody>
          </p:sp>
          <p:sp>
            <p:nvSpPr>
              <p:cNvPr id="189" name="任意多边形: 形状 188"/>
              <p:cNvSpPr/>
              <p:nvPr/>
            </p:nvSpPr>
            <p:spPr>
              <a:xfrm>
                <a:off x="7641335" y="3892105"/>
                <a:ext cx="302514" cy="257079"/>
              </a:xfrm>
              <a:custGeom>
                <a:avLst/>
                <a:gdLst>
                  <a:gd name="connsiteX0" fmla="*/ 278130 w 302514"/>
                  <a:gd name="connsiteY0" fmla="*/ 0 h 257079"/>
                  <a:gd name="connsiteX1" fmla="*/ 167164 w 302514"/>
                  <a:gd name="connsiteY1" fmla="*/ 51626 h 257079"/>
                  <a:gd name="connsiteX2" fmla="*/ 0 w 302514"/>
                  <a:gd name="connsiteY2" fmla="*/ 131540 h 257079"/>
                  <a:gd name="connsiteX3" fmla="*/ 6763 w 302514"/>
                  <a:gd name="connsiteY3" fmla="*/ 257080 h 257079"/>
                  <a:gd name="connsiteX4" fmla="*/ 302514 w 302514"/>
                  <a:gd name="connsiteY4" fmla="*/ 108395 h 257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514" h="257079">
                    <a:moveTo>
                      <a:pt x="278130" y="0"/>
                    </a:moveTo>
                    <a:cubicBezTo>
                      <a:pt x="278130" y="0"/>
                      <a:pt x="247079" y="9049"/>
                      <a:pt x="167164" y="51626"/>
                    </a:cubicBezTo>
                    <a:cubicBezTo>
                      <a:pt x="88964" y="93345"/>
                      <a:pt x="0" y="131540"/>
                      <a:pt x="0" y="131540"/>
                    </a:cubicBezTo>
                    <a:lnTo>
                      <a:pt x="6763" y="257080"/>
                    </a:lnTo>
                    <a:lnTo>
                      <a:pt x="302514" y="108395"/>
                    </a:lnTo>
                  </a:path>
                </a:pathLst>
              </a:custGeom>
              <a:solidFill>
                <a:srgbClr val="E0E0E0"/>
              </a:solidFill>
              <a:ln w="9525" cap="flat">
                <a:noFill/>
                <a:prstDash val="solid"/>
                <a:miter/>
              </a:ln>
            </p:spPr>
            <p:txBody>
              <a:bodyPr rtlCol="0" anchor="ctr"/>
              <a:lstStyle/>
              <a:p>
                <a:endParaRPr lang="zh-CN" altLang="en-US"/>
              </a:p>
            </p:txBody>
          </p:sp>
          <p:sp>
            <p:nvSpPr>
              <p:cNvPr id="190" name="任意多边形: 形状 189"/>
              <p:cNvSpPr/>
              <p:nvPr/>
            </p:nvSpPr>
            <p:spPr>
              <a:xfrm>
                <a:off x="7558373" y="3959256"/>
                <a:ext cx="82962" cy="198977"/>
              </a:xfrm>
              <a:custGeom>
                <a:avLst/>
                <a:gdLst>
                  <a:gd name="connsiteX0" fmla="*/ 24765 w 82962"/>
                  <a:gd name="connsiteY0" fmla="*/ 0 h 198977"/>
                  <a:gd name="connsiteX1" fmla="*/ 82962 w 82962"/>
                  <a:gd name="connsiteY1" fmla="*/ 64389 h 198977"/>
                  <a:gd name="connsiteX2" fmla="*/ 51815 w 82962"/>
                  <a:gd name="connsiteY2" fmla="*/ 198977 h 198977"/>
                  <a:gd name="connsiteX3" fmla="*/ 0 w 82962"/>
                  <a:gd name="connsiteY3" fmla="*/ 77343 h 198977"/>
                </a:gdLst>
                <a:ahLst/>
                <a:cxnLst>
                  <a:cxn ang="0">
                    <a:pos x="connsiteX0" y="connsiteY0"/>
                  </a:cxn>
                  <a:cxn ang="0">
                    <a:pos x="connsiteX1" y="connsiteY1"/>
                  </a:cxn>
                  <a:cxn ang="0">
                    <a:pos x="connsiteX2" y="connsiteY2"/>
                  </a:cxn>
                  <a:cxn ang="0">
                    <a:pos x="connsiteX3" y="connsiteY3"/>
                  </a:cxn>
                </a:cxnLst>
                <a:rect l="l" t="t" r="r" b="b"/>
                <a:pathLst>
                  <a:path w="82962" h="198977">
                    <a:moveTo>
                      <a:pt x="24765" y="0"/>
                    </a:moveTo>
                    <a:lnTo>
                      <a:pt x="82962" y="64389"/>
                    </a:lnTo>
                    <a:lnTo>
                      <a:pt x="51815" y="198977"/>
                    </a:lnTo>
                    <a:lnTo>
                      <a:pt x="0" y="77343"/>
                    </a:lnTo>
                  </a:path>
                </a:pathLst>
              </a:custGeom>
              <a:solidFill>
                <a:srgbClr val="E0E0E0"/>
              </a:solidFill>
              <a:ln w="9525" cap="flat">
                <a:noFill/>
                <a:prstDash val="solid"/>
                <a:miter/>
              </a:ln>
            </p:spPr>
            <p:txBody>
              <a:bodyPr rtlCol="0" anchor="ctr"/>
              <a:lstStyle/>
              <a:p>
                <a:endParaRPr lang="zh-CN" altLang="en-US"/>
              </a:p>
            </p:txBody>
          </p:sp>
          <p:sp>
            <p:nvSpPr>
              <p:cNvPr id="191" name="任意多边形: 形状 190"/>
              <p:cNvSpPr/>
              <p:nvPr/>
            </p:nvSpPr>
            <p:spPr>
              <a:xfrm>
                <a:off x="7621238" y="4013644"/>
                <a:ext cx="296703" cy="179260"/>
              </a:xfrm>
              <a:custGeom>
                <a:avLst/>
                <a:gdLst>
                  <a:gd name="connsiteX0" fmla="*/ 19050 w 296703"/>
                  <a:gd name="connsiteY0" fmla="*/ 23813 h 179260"/>
                  <a:gd name="connsiteX1" fmla="*/ 0 w 296703"/>
                  <a:gd name="connsiteY1" fmla="*/ 179261 h 179260"/>
                  <a:gd name="connsiteX2" fmla="*/ 296704 w 296703"/>
                  <a:gd name="connsiteY2" fmla="*/ 0 h 179260"/>
                  <a:gd name="connsiteX3" fmla="*/ 27337 w 296703"/>
                  <a:gd name="connsiteY3" fmla="*/ 135541 h 179260"/>
                </a:gdLst>
                <a:ahLst/>
                <a:cxnLst>
                  <a:cxn ang="0">
                    <a:pos x="connsiteX0" y="connsiteY0"/>
                  </a:cxn>
                  <a:cxn ang="0">
                    <a:pos x="connsiteX1" y="connsiteY1"/>
                  </a:cxn>
                  <a:cxn ang="0">
                    <a:pos x="connsiteX2" y="connsiteY2"/>
                  </a:cxn>
                  <a:cxn ang="0">
                    <a:pos x="connsiteX3" y="connsiteY3"/>
                  </a:cxn>
                </a:cxnLst>
                <a:rect l="l" t="t" r="r" b="b"/>
                <a:pathLst>
                  <a:path w="296703" h="179260">
                    <a:moveTo>
                      <a:pt x="19050" y="23813"/>
                    </a:moveTo>
                    <a:cubicBezTo>
                      <a:pt x="16478" y="25813"/>
                      <a:pt x="0" y="179261"/>
                      <a:pt x="0" y="179261"/>
                    </a:cubicBezTo>
                    <a:lnTo>
                      <a:pt x="296704" y="0"/>
                    </a:lnTo>
                    <a:lnTo>
                      <a:pt x="27337" y="135541"/>
                    </a:lnTo>
                    <a:close/>
                  </a:path>
                </a:pathLst>
              </a:custGeom>
              <a:solidFill>
                <a:srgbClr val="000000"/>
              </a:solidFill>
              <a:ln w="9525" cap="flat">
                <a:noFill/>
                <a:prstDash val="solid"/>
                <a:miter/>
              </a:ln>
            </p:spPr>
            <p:txBody>
              <a:bodyPr rtlCol="0" anchor="ctr"/>
              <a:lstStyle/>
              <a:p>
                <a:endParaRPr lang="zh-CN" altLang="en-US"/>
              </a:p>
            </p:txBody>
          </p:sp>
          <p:sp>
            <p:nvSpPr>
              <p:cNvPr id="192" name="任意多边形: 形状 191"/>
              <p:cNvSpPr/>
              <p:nvPr/>
            </p:nvSpPr>
            <p:spPr>
              <a:xfrm>
                <a:off x="7479410" y="4187190"/>
                <a:ext cx="163577" cy="793051"/>
              </a:xfrm>
              <a:custGeom>
                <a:avLst/>
                <a:gdLst>
                  <a:gd name="connsiteX0" fmla="*/ 163544 w 163577"/>
                  <a:gd name="connsiteY0" fmla="*/ 793051 h 793051"/>
                  <a:gd name="connsiteX1" fmla="*/ 162878 w 163577"/>
                  <a:gd name="connsiteY1" fmla="*/ 423005 h 793051"/>
                  <a:gd name="connsiteX2" fmla="*/ 148876 w 163577"/>
                  <a:gd name="connsiteY2" fmla="*/ 6191 h 793051"/>
                  <a:gd name="connsiteX3" fmla="*/ 110204 w 163577"/>
                  <a:gd name="connsiteY3" fmla="*/ 0 h 793051"/>
                  <a:gd name="connsiteX4" fmla="*/ 10954 w 163577"/>
                  <a:gd name="connsiteY4" fmla="*/ 647700 h 793051"/>
                  <a:gd name="connsiteX5" fmla="*/ 0 w 163577"/>
                  <a:gd name="connsiteY5" fmla="*/ 792004 h 79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577" h="793051">
                    <a:moveTo>
                      <a:pt x="163544" y="793051"/>
                    </a:moveTo>
                    <a:cubicBezTo>
                      <a:pt x="163544" y="793051"/>
                      <a:pt x="157449" y="565595"/>
                      <a:pt x="162878" y="423005"/>
                    </a:cubicBezTo>
                    <a:cubicBezTo>
                      <a:pt x="167354" y="305562"/>
                      <a:pt x="148876" y="6191"/>
                      <a:pt x="148876" y="6191"/>
                    </a:cubicBezTo>
                    <a:lnTo>
                      <a:pt x="110204" y="0"/>
                    </a:lnTo>
                    <a:cubicBezTo>
                      <a:pt x="60930" y="213106"/>
                      <a:pt x="27753" y="429617"/>
                      <a:pt x="10954" y="647700"/>
                    </a:cubicBezTo>
                    <a:lnTo>
                      <a:pt x="0" y="792004"/>
                    </a:lnTo>
                  </a:path>
                </a:pathLst>
              </a:custGeom>
              <a:solidFill>
                <a:srgbClr val="C53F3F"/>
              </a:solidFill>
              <a:ln w="9525" cap="flat">
                <a:noFill/>
                <a:prstDash val="solid"/>
                <a:miter/>
              </a:ln>
            </p:spPr>
            <p:txBody>
              <a:bodyPr rtlCol="0" anchor="ctr"/>
              <a:lstStyle/>
              <a:p>
                <a:endParaRPr lang="zh-CN" altLang="en-US"/>
              </a:p>
            </p:txBody>
          </p:sp>
          <p:sp>
            <p:nvSpPr>
              <p:cNvPr id="193" name="任意多边形: 形状 192"/>
              <p:cNvSpPr/>
              <p:nvPr/>
            </p:nvSpPr>
            <p:spPr>
              <a:xfrm>
                <a:off x="8113966" y="4376642"/>
                <a:ext cx="51911" cy="311562"/>
              </a:xfrm>
              <a:custGeom>
                <a:avLst/>
                <a:gdLst>
                  <a:gd name="connsiteX0" fmla="*/ 0 w 51911"/>
                  <a:gd name="connsiteY0" fmla="*/ 0 h 311562"/>
                  <a:gd name="connsiteX1" fmla="*/ 2762 w 51911"/>
                  <a:gd name="connsiteY1" fmla="*/ 12097 h 311562"/>
                  <a:gd name="connsiteX2" fmla="*/ 8858 w 51911"/>
                  <a:gd name="connsiteY2" fmla="*/ 45434 h 311562"/>
                  <a:gd name="connsiteX3" fmla="*/ 27908 w 51911"/>
                  <a:gd name="connsiteY3" fmla="*/ 155448 h 311562"/>
                  <a:gd name="connsiteX4" fmla="*/ 46006 w 51911"/>
                  <a:gd name="connsiteY4" fmla="*/ 265652 h 311562"/>
                  <a:gd name="connsiteX5" fmla="*/ 50768 w 51911"/>
                  <a:gd name="connsiteY5" fmla="*/ 299180 h 311562"/>
                  <a:gd name="connsiteX6" fmla="*/ 51911 w 51911"/>
                  <a:gd name="connsiteY6" fmla="*/ 311563 h 311562"/>
                  <a:gd name="connsiteX7" fmla="*/ 49149 w 51911"/>
                  <a:gd name="connsiteY7" fmla="*/ 299371 h 311562"/>
                  <a:gd name="connsiteX8" fmla="*/ 43149 w 51911"/>
                  <a:gd name="connsiteY8" fmla="*/ 266129 h 311562"/>
                  <a:gd name="connsiteX9" fmla="*/ 24099 w 51911"/>
                  <a:gd name="connsiteY9" fmla="*/ 156115 h 311562"/>
                  <a:gd name="connsiteX10" fmla="*/ 6287 w 51911"/>
                  <a:gd name="connsiteY10" fmla="*/ 45911 h 311562"/>
                  <a:gd name="connsiteX11" fmla="*/ 1620 w 51911"/>
                  <a:gd name="connsiteY11" fmla="*/ 12383 h 311562"/>
                  <a:gd name="connsiteX12" fmla="*/ 1 w 51911"/>
                  <a:gd name="connsiteY12" fmla="*/ 0 h 31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911" h="311562">
                    <a:moveTo>
                      <a:pt x="0" y="0"/>
                    </a:moveTo>
                    <a:cubicBezTo>
                      <a:pt x="1328" y="3928"/>
                      <a:pt x="2253" y="7981"/>
                      <a:pt x="2762" y="12097"/>
                    </a:cubicBezTo>
                    <a:cubicBezTo>
                      <a:pt x="4382" y="20669"/>
                      <a:pt x="6382" y="31909"/>
                      <a:pt x="8858" y="45434"/>
                    </a:cubicBezTo>
                    <a:cubicBezTo>
                      <a:pt x="13811" y="74009"/>
                      <a:pt x="20384" y="112776"/>
                      <a:pt x="27908" y="155448"/>
                    </a:cubicBezTo>
                    <a:cubicBezTo>
                      <a:pt x="35433" y="198120"/>
                      <a:pt x="41815" y="237363"/>
                      <a:pt x="46006" y="265652"/>
                    </a:cubicBezTo>
                    <a:cubicBezTo>
                      <a:pt x="48101" y="279749"/>
                      <a:pt x="49721" y="291179"/>
                      <a:pt x="50768" y="299180"/>
                    </a:cubicBezTo>
                    <a:cubicBezTo>
                      <a:pt x="51481" y="303270"/>
                      <a:pt x="51863" y="307411"/>
                      <a:pt x="51911" y="311563"/>
                    </a:cubicBezTo>
                    <a:cubicBezTo>
                      <a:pt x="50651" y="307583"/>
                      <a:pt x="49727" y="303505"/>
                      <a:pt x="49149" y="299371"/>
                    </a:cubicBezTo>
                    <a:cubicBezTo>
                      <a:pt x="47625" y="290798"/>
                      <a:pt x="45530" y="279654"/>
                      <a:pt x="43149" y="266129"/>
                    </a:cubicBezTo>
                    <a:cubicBezTo>
                      <a:pt x="38100" y="237554"/>
                      <a:pt x="31338" y="198692"/>
                      <a:pt x="24099" y="156115"/>
                    </a:cubicBezTo>
                    <a:cubicBezTo>
                      <a:pt x="16859" y="113538"/>
                      <a:pt x="10573" y="74104"/>
                      <a:pt x="6287" y="45911"/>
                    </a:cubicBezTo>
                    <a:cubicBezTo>
                      <a:pt x="4382" y="32290"/>
                      <a:pt x="2857" y="20955"/>
                      <a:pt x="1620" y="12383"/>
                    </a:cubicBezTo>
                    <a:cubicBezTo>
                      <a:pt x="733" y="8308"/>
                      <a:pt x="192" y="4166"/>
                      <a:pt x="1" y="0"/>
                    </a:cubicBezTo>
                    <a:close/>
                  </a:path>
                </a:pathLst>
              </a:custGeom>
              <a:solidFill>
                <a:srgbClr val="263238"/>
              </a:solidFill>
              <a:ln w="9525" cap="flat">
                <a:noFill/>
                <a:prstDash val="solid"/>
                <a:miter/>
              </a:ln>
            </p:spPr>
            <p:txBody>
              <a:bodyPr rtlCol="0" anchor="ctr"/>
              <a:lstStyle/>
              <a:p>
                <a:endParaRPr lang="zh-CN" altLang="en-US"/>
              </a:p>
            </p:txBody>
          </p:sp>
          <p:sp>
            <p:nvSpPr>
              <p:cNvPr id="194" name="任意多边形: 形状 193"/>
              <p:cNvSpPr/>
              <p:nvPr/>
            </p:nvSpPr>
            <p:spPr>
              <a:xfrm>
                <a:off x="8113688" y="4118038"/>
                <a:ext cx="88479" cy="164116"/>
              </a:xfrm>
              <a:custGeom>
                <a:avLst/>
                <a:gdLst>
                  <a:gd name="connsiteX0" fmla="*/ 88479 w 88479"/>
                  <a:gd name="connsiteY0" fmla="*/ 0 h 164116"/>
                  <a:gd name="connsiteX1" fmla="*/ 68477 w 88479"/>
                  <a:gd name="connsiteY1" fmla="*/ 19621 h 164116"/>
                  <a:gd name="connsiteX2" fmla="*/ 5612 w 88479"/>
                  <a:gd name="connsiteY2" fmla="*/ 136588 h 164116"/>
                  <a:gd name="connsiteX3" fmla="*/ 278 w 88479"/>
                  <a:gd name="connsiteY3" fmla="*/ 164116 h 164116"/>
                  <a:gd name="connsiteX4" fmla="*/ 278 w 88479"/>
                  <a:gd name="connsiteY4" fmla="*/ 156496 h 164116"/>
                  <a:gd name="connsiteX5" fmla="*/ 2754 w 88479"/>
                  <a:gd name="connsiteY5" fmla="*/ 136017 h 164116"/>
                  <a:gd name="connsiteX6" fmla="*/ 66381 w 88479"/>
                  <a:gd name="connsiteY6" fmla="*/ 17526 h 164116"/>
                  <a:gd name="connsiteX7" fmla="*/ 82193 w 88479"/>
                  <a:gd name="connsiteY7" fmla="*/ 4191 h 164116"/>
                  <a:gd name="connsiteX8" fmla="*/ 88479 w 88479"/>
                  <a:gd name="connsiteY8" fmla="*/ 0 h 16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79" h="164116">
                    <a:moveTo>
                      <a:pt x="88479" y="0"/>
                    </a:moveTo>
                    <a:cubicBezTo>
                      <a:pt x="88479" y="667"/>
                      <a:pt x="80479" y="7239"/>
                      <a:pt x="68477" y="19621"/>
                    </a:cubicBezTo>
                    <a:cubicBezTo>
                      <a:pt x="37023" y="51984"/>
                      <a:pt x="15248" y="92499"/>
                      <a:pt x="5612" y="136588"/>
                    </a:cubicBezTo>
                    <a:cubicBezTo>
                      <a:pt x="1897" y="153448"/>
                      <a:pt x="1040" y="164211"/>
                      <a:pt x="278" y="164116"/>
                    </a:cubicBezTo>
                    <a:cubicBezTo>
                      <a:pt x="-93" y="161589"/>
                      <a:pt x="-93" y="159022"/>
                      <a:pt x="278" y="156496"/>
                    </a:cubicBezTo>
                    <a:cubicBezTo>
                      <a:pt x="609" y="149619"/>
                      <a:pt x="1436" y="142775"/>
                      <a:pt x="2754" y="136017"/>
                    </a:cubicBezTo>
                    <a:cubicBezTo>
                      <a:pt x="10972" y="90811"/>
                      <a:pt x="33237" y="49347"/>
                      <a:pt x="66381" y="17526"/>
                    </a:cubicBezTo>
                    <a:cubicBezTo>
                      <a:pt x="71336" y="12720"/>
                      <a:pt x="76619" y="8264"/>
                      <a:pt x="82193" y="4191"/>
                    </a:cubicBezTo>
                    <a:cubicBezTo>
                      <a:pt x="84110" y="2544"/>
                      <a:pt x="86221" y="1137"/>
                      <a:pt x="88479" y="0"/>
                    </a:cubicBezTo>
                    <a:close/>
                  </a:path>
                </a:pathLst>
              </a:custGeom>
              <a:solidFill>
                <a:srgbClr val="263238"/>
              </a:solidFill>
              <a:ln w="9525" cap="flat">
                <a:noFill/>
                <a:prstDash val="solid"/>
                <a:miter/>
              </a:ln>
            </p:spPr>
            <p:txBody>
              <a:bodyPr rtlCol="0" anchor="ctr"/>
              <a:lstStyle/>
              <a:p>
                <a:endParaRPr lang="zh-CN" altLang="en-US"/>
              </a:p>
            </p:txBody>
          </p:sp>
          <p:sp>
            <p:nvSpPr>
              <p:cNvPr id="195" name="任意多边形: 形状 194"/>
              <p:cNvSpPr/>
              <p:nvPr/>
            </p:nvSpPr>
            <p:spPr>
              <a:xfrm>
                <a:off x="7586186" y="4073366"/>
                <a:ext cx="61912" cy="119443"/>
              </a:xfrm>
              <a:custGeom>
                <a:avLst/>
                <a:gdLst>
                  <a:gd name="connsiteX0" fmla="*/ 56102 w 61912"/>
                  <a:gd name="connsiteY0" fmla="*/ 10287 h 119443"/>
                  <a:gd name="connsiteX1" fmla="*/ 29623 w 61912"/>
                  <a:gd name="connsiteY1" fmla="*/ 0 h 119443"/>
                  <a:gd name="connsiteX2" fmla="*/ 4476 w 61912"/>
                  <a:gd name="connsiteY2" fmla="*/ 43053 h 119443"/>
                  <a:gd name="connsiteX3" fmla="*/ 0 w 61912"/>
                  <a:gd name="connsiteY3" fmla="*/ 113824 h 119443"/>
                  <a:gd name="connsiteX4" fmla="*/ 35337 w 61912"/>
                  <a:gd name="connsiteY4" fmla="*/ 119444 h 119443"/>
                  <a:gd name="connsiteX5" fmla="*/ 61913 w 61912"/>
                  <a:gd name="connsiteY5" fmla="*/ 75819 h 119443"/>
                  <a:gd name="connsiteX6" fmla="*/ 56102 w 61912"/>
                  <a:gd name="connsiteY6" fmla="*/ 10287 h 11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12" h="119443">
                    <a:moveTo>
                      <a:pt x="56102" y="10287"/>
                    </a:moveTo>
                    <a:lnTo>
                      <a:pt x="29623" y="0"/>
                    </a:lnTo>
                    <a:lnTo>
                      <a:pt x="4476" y="43053"/>
                    </a:lnTo>
                    <a:lnTo>
                      <a:pt x="0" y="113824"/>
                    </a:lnTo>
                    <a:lnTo>
                      <a:pt x="35337" y="119444"/>
                    </a:lnTo>
                    <a:lnTo>
                      <a:pt x="61913" y="75819"/>
                    </a:lnTo>
                    <a:lnTo>
                      <a:pt x="56102" y="10287"/>
                    </a:lnTo>
                    <a:close/>
                  </a:path>
                </a:pathLst>
              </a:custGeom>
              <a:solidFill>
                <a:srgbClr val="C53F3F"/>
              </a:solidFill>
              <a:ln w="9525" cap="flat">
                <a:noFill/>
                <a:prstDash val="solid"/>
                <a:miter/>
              </a:ln>
            </p:spPr>
            <p:txBody>
              <a:bodyPr rtlCol="0" anchor="ctr"/>
              <a:lstStyle/>
              <a:p>
                <a:endParaRPr lang="zh-CN" altLang="en-US"/>
              </a:p>
            </p:txBody>
          </p:sp>
          <p:sp>
            <p:nvSpPr>
              <p:cNvPr id="196" name="任意多边形: 形状 195"/>
              <p:cNvSpPr/>
              <p:nvPr/>
            </p:nvSpPr>
            <p:spPr>
              <a:xfrm>
                <a:off x="7353681" y="4294155"/>
                <a:ext cx="4095" cy="684276"/>
              </a:xfrm>
              <a:custGeom>
                <a:avLst/>
                <a:gdLst>
                  <a:gd name="connsiteX0" fmla="*/ 2096 w 4095"/>
                  <a:gd name="connsiteY0" fmla="*/ 0 h 684276"/>
                  <a:gd name="connsiteX1" fmla="*/ 4096 w 4095"/>
                  <a:gd name="connsiteY1" fmla="*/ 342138 h 684276"/>
                  <a:gd name="connsiteX2" fmla="*/ 2096 w 4095"/>
                  <a:gd name="connsiteY2" fmla="*/ 684276 h 684276"/>
                  <a:gd name="connsiteX3" fmla="*/ 0 w 4095"/>
                  <a:gd name="connsiteY3" fmla="*/ 342138 h 684276"/>
                  <a:gd name="connsiteX4" fmla="*/ 2096 w 4095"/>
                  <a:gd name="connsiteY4" fmla="*/ 0 h 684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5" h="684276">
                    <a:moveTo>
                      <a:pt x="2096" y="0"/>
                    </a:moveTo>
                    <a:cubicBezTo>
                      <a:pt x="3238" y="0"/>
                      <a:pt x="4096" y="153162"/>
                      <a:pt x="4096" y="342138"/>
                    </a:cubicBezTo>
                    <a:cubicBezTo>
                      <a:pt x="4096" y="531114"/>
                      <a:pt x="3238" y="684276"/>
                      <a:pt x="2096" y="684276"/>
                    </a:cubicBezTo>
                    <a:cubicBezTo>
                      <a:pt x="953" y="684276"/>
                      <a:pt x="0" y="531114"/>
                      <a:pt x="0" y="342138"/>
                    </a:cubicBezTo>
                    <a:cubicBezTo>
                      <a:pt x="0" y="153162"/>
                      <a:pt x="953" y="0"/>
                      <a:pt x="2096" y="0"/>
                    </a:cubicBezTo>
                    <a:close/>
                  </a:path>
                </a:pathLst>
              </a:custGeom>
              <a:solidFill>
                <a:srgbClr val="263238"/>
              </a:solidFill>
              <a:ln w="9525" cap="flat">
                <a:noFill/>
                <a:prstDash val="solid"/>
                <a:miter/>
              </a:ln>
            </p:spPr>
            <p:txBody>
              <a:bodyPr rtlCol="0" anchor="ctr"/>
              <a:lstStyle/>
              <a:p>
                <a:endParaRPr lang="zh-CN" altLang="en-US"/>
              </a:p>
            </p:txBody>
          </p:sp>
          <p:sp>
            <p:nvSpPr>
              <p:cNvPr id="197" name="任意多边形: 形状 196"/>
              <p:cNvSpPr/>
              <p:nvPr/>
            </p:nvSpPr>
            <p:spPr>
              <a:xfrm>
                <a:off x="7557229" y="4022502"/>
                <a:ext cx="86989" cy="98774"/>
              </a:xfrm>
              <a:custGeom>
                <a:avLst/>
                <a:gdLst>
                  <a:gd name="connsiteX0" fmla="*/ 86963 w 86989"/>
                  <a:gd name="connsiteY0" fmla="*/ 0 h 98774"/>
                  <a:gd name="connsiteX1" fmla="*/ 71819 w 86989"/>
                  <a:gd name="connsiteY1" fmla="*/ 25622 h 98774"/>
                  <a:gd name="connsiteX2" fmla="*/ 38100 w 86989"/>
                  <a:gd name="connsiteY2" fmla="*/ 88678 h 98774"/>
                  <a:gd name="connsiteX3" fmla="*/ 35338 w 86989"/>
                  <a:gd name="connsiteY3" fmla="*/ 94774 h 98774"/>
                  <a:gd name="connsiteX4" fmla="*/ 33433 w 86989"/>
                  <a:gd name="connsiteY4" fmla="*/ 98774 h 98774"/>
                  <a:gd name="connsiteX5" fmla="*/ 31623 w 86989"/>
                  <a:gd name="connsiteY5" fmla="*/ 94774 h 98774"/>
                  <a:gd name="connsiteX6" fmla="*/ 6858 w 86989"/>
                  <a:gd name="connsiteY6" fmla="*/ 32099 h 98774"/>
                  <a:gd name="connsiteX7" fmla="*/ 1334 w 86989"/>
                  <a:gd name="connsiteY7" fmla="*/ 13049 h 98774"/>
                  <a:gd name="connsiteX8" fmla="*/ 0 w 86989"/>
                  <a:gd name="connsiteY8" fmla="*/ 5715 h 98774"/>
                  <a:gd name="connsiteX9" fmla="*/ 9525 w 86989"/>
                  <a:gd name="connsiteY9" fmla="*/ 31528 h 98774"/>
                  <a:gd name="connsiteX10" fmla="*/ 35338 w 86989"/>
                  <a:gd name="connsiteY10" fmla="*/ 93440 h 98774"/>
                  <a:gd name="connsiteX11" fmla="*/ 31623 w 86989"/>
                  <a:gd name="connsiteY11" fmla="*/ 93440 h 98774"/>
                  <a:gd name="connsiteX12" fmla="*/ 34386 w 86989"/>
                  <a:gd name="connsiteY12" fmla="*/ 87344 h 98774"/>
                  <a:gd name="connsiteX13" fmla="*/ 69342 w 86989"/>
                  <a:gd name="connsiteY13" fmla="*/ 24479 h 98774"/>
                  <a:gd name="connsiteX14" fmla="*/ 81725 w 86989"/>
                  <a:gd name="connsiteY14" fmla="*/ 6572 h 98774"/>
                  <a:gd name="connsiteX15" fmla="*/ 86963 w 86989"/>
                  <a:gd name="connsiteY15" fmla="*/ 0 h 9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989" h="98774">
                    <a:moveTo>
                      <a:pt x="86963" y="0"/>
                    </a:moveTo>
                    <a:cubicBezTo>
                      <a:pt x="87440" y="0"/>
                      <a:pt x="81249" y="9525"/>
                      <a:pt x="71819" y="25622"/>
                    </a:cubicBezTo>
                    <a:cubicBezTo>
                      <a:pt x="62389" y="41720"/>
                      <a:pt x="50006" y="63722"/>
                      <a:pt x="38100" y="88678"/>
                    </a:cubicBezTo>
                    <a:lnTo>
                      <a:pt x="35338" y="94774"/>
                    </a:lnTo>
                    <a:lnTo>
                      <a:pt x="33433" y="98774"/>
                    </a:lnTo>
                    <a:lnTo>
                      <a:pt x="31623" y="94774"/>
                    </a:lnTo>
                    <a:cubicBezTo>
                      <a:pt x="21920" y="74484"/>
                      <a:pt x="13645" y="53542"/>
                      <a:pt x="6858" y="32099"/>
                    </a:cubicBezTo>
                    <a:cubicBezTo>
                      <a:pt x="4286" y="23908"/>
                      <a:pt x="2381" y="17240"/>
                      <a:pt x="1334" y="13049"/>
                    </a:cubicBezTo>
                    <a:cubicBezTo>
                      <a:pt x="517" y="10687"/>
                      <a:pt x="67" y="8213"/>
                      <a:pt x="0" y="5715"/>
                    </a:cubicBezTo>
                    <a:cubicBezTo>
                      <a:pt x="571" y="5715"/>
                      <a:pt x="3715" y="15240"/>
                      <a:pt x="9525" y="31528"/>
                    </a:cubicBezTo>
                    <a:cubicBezTo>
                      <a:pt x="17082" y="52587"/>
                      <a:pt x="25697" y="73250"/>
                      <a:pt x="35338" y="93440"/>
                    </a:cubicBezTo>
                    <a:lnTo>
                      <a:pt x="31623" y="93440"/>
                    </a:lnTo>
                    <a:cubicBezTo>
                      <a:pt x="32481" y="91440"/>
                      <a:pt x="33433" y="89440"/>
                      <a:pt x="34386" y="87344"/>
                    </a:cubicBezTo>
                    <a:cubicBezTo>
                      <a:pt x="44572" y="65607"/>
                      <a:pt x="56252" y="44602"/>
                      <a:pt x="69342" y="24479"/>
                    </a:cubicBezTo>
                    <a:cubicBezTo>
                      <a:pt x="74390" y="16764"/>
                      <a:pt x="78867" y="10668"/>
                      <a:pt x="81725" y="6572"/>
                    </a:cubicBezTo>
                    <a:cubicBezTo>
                      <a:pt x="83144" y="4140"/>
                      <a:pt x="84909" y="1926"/>
                      <a:pt x="86963" y="0"/>
                    </a:cubicBezTo>
                    <a:close/>
                  </a:path>
                </a:pathLst>
              </a:custGeom>
              <a:solidFill>
                <a:srgbClr val="263238"/>
              </a:solidFill>
              <a:ln w="9525" cap="flat">
                <a:noFill/>
                <a:prstDash val="solid"/>
                <a:miter/>
              </a:ln>
            </p:spPr>
            <p:txBody>
              <a:bodyPr rtlCol="0" anchor="ctr"/>
              <a:lstStyle/>
              <a:p>
                <a:endParaRPr lang="zh-CN" altLang="en-US"/>
              </a:p>
            </p:txBody>
          </p:sp>
          <p:sp>
            <p:nvSpPr>
              <p:cNvPr id="198" name="任意多边形: 形状 197"/>
              <p:cNvSpPr/>
              <p:nvPr/>
            </p:nvSpPr>
            <p:spPr>
              <a:xfrm>
                <a:off x="7641954" y="3994880"/>
                <a:ext cx="304276" cy="159829"/>
              </a:xfrm>
              <a:custGeom>
                <a:avLst/>
                <a:gdLst>
                  <a:gd name="connsiteX0" fmla="*/ 304277 w 304276"/>
                  <a:gd name="connsiteY0" fmla="*/ 0 h 159829"/>
                  <a:gd name="connsiteX1" fmla="*/ 300181 w 304276"/>
                  <a:gd name="connsiteY1" fmla="*/ 2477 h 159829"/>
                  <a:gd name="connsiteX2" fmla="*/ 288180 w 304276"/>
                  <a:gd name="connsiteY2" fmla="*/ 8763 h 159829"/>
                  <a:gd name="connsiteX3" fmla="*/ 243983 w 304276"/>
                  <a:gd name="connsiteY3" fmla="*/ 31623 h 159829"/>
                  <a:gd name="connsiteX4" fmla="*/ 98918 w 304276"/>
                  <a:gd name="connsiteY4" fmla="*/ 108966 h 159829"/>
                  <a:gd name="connsiteX5" fmla="*/ 3668 w 304276"/>
                  <a:gd name="connsiteY5" fmla="*/ 158496 h 159829"/>
                  <a:gd name="connsiteX6" fmla="*/ 1096 w 304276"/>
                  <a:gd name="connsiteY6" fmla="*/ 159829 h 159829"/>
                  <a:gd name="connsiteX7" fmla="*/ 1096 w 304276"/>
                  <a:gd name="connsiteY7" fmla="*/ 156972 h 159829"/>
                  <a:gd name="connsiteX8" fmla="*/ 239 w 304276"/>
                  <a:gd name="connsiteY8" fmla="*/ 66580 h 159829"/>
                  <a:gd name="connsiteX9" fmla="*/ 239 w 304276"/>
                  <a:gd name="connsiteY9" fmla="*/ 41148 h 159829"/>
                  <a:gd name="connsiteX10" fmla="*/ 239 w 304276"/>
                  <a:gd name="connsiteY10" fmla="*/ 31623 h 159829"/>
                  <a:gd name="connsiteX11" fmla="*/ 1001 w 304276"/>
                  <a:gd name="connsiteY11" fmla="*/ 40577 h 159829"/>
                  <a:gd name="connsiteX12" fmla="*/ 1953 w 304276"/>
                  <a:gd name="connsiteY12" fmla="*/ 66104 h 159829"/>
                  <a:gd name="connsiteX13" fmla="*/ 4335 w 304276"/>
                  <a:gd name="connsiteY13" fmla="*/ 156400 h 159829"/>
                  <a:gd name="connsiteX14" fmla="*/ 1667 w 304276"/>
                  <a:gd name="connsiteY14" fmla="*/ 154781 h 159829"/>
                  <a:gd name="connsiteX15" fmla="*/ 96917 w 304276"/>
                  <a:gd name="connsiteY15" fmla="*/ 104775 h 159829"/>
                  <a:gd name="connsiteX16" fmla="*/ 242555 w 304276"/>
                  <a:gd name="connsiteY16" fmla="*/ 28575 h 159829"/>
                  <a:gd name="connsiteX17" fmla="*/ 287322 w 304276"/>
                  <a:gd name="connsiteY17" fmla="*/ 6763 h 159829"/>
                  <a:gd name="connsiteX18" fmla="*/ 299705 w 304276"/>
                  <a:gd name="connsiteY18" fmla="*/ 1238 h 159829"/>
                  <a:gd name="connsiteX19" fmla="*/ 304277 w 304276"/>
                  <a:gd name="connsiteY19" fmla="*/ 0 h 15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4276" h="159829">
                    <a:moveTo>
                      <a:pt x="304277" y="0"/>
                    </a:moveTo>
                    <a:lnTo>
                      <a:pt x="300181" y="2477"/>
                    </a:lnTo>
                    <a:lnTo>
                      <a:pt x="288180" y="8763"/>
                    </a:lnTo>
                    <a:lnTo>
                      <a:pt x="243983" y="31623"/>
                    </a:lnTo>
                    <a:cubicBezTo>
                      <a:pt x="206646" y="50673"/>
                      <a:pt x="155592" y="78677"/>
                      <a:pt x="98918" y="108966"/>
                    </a:cubicBezTo>
                    <a:cubicBezTo>
                      <a:pt x="64437" y="127254"/>
                      <a:pt x="31767" y="144304"/>
                      <a:pt x="3668" y="158496"/>
                    </a:cubicBezTo>
                    <a:lnTo>
                      <a:pt x="1096" y="159829"/>
                    </a:lnTo>
                    <a:lnTo>
                      <a:pt x="1096" y="156972"/>
                    </a:lnTo>
                    <a:cubicBezTo>
                      <a:pt x="1096" y="120110"/>
                      <a:pt x="429" y="89059"/>
                      <a:pt x="239" y="66580"/>
                    </a:cubicBezTo>
                    <a:cubicBezTo>
                      <a:pt x="239" y="56007"/>
                      <a:pt x="239" y="47530"/>
                      <a:pt x="239" y="41148"/>
                    </a:cubicBezTo>
                    <a:cubicBezTo>
                      <a:pt x="-80" y="37981"/>
                      <a:pt x="-80" y="34790"/>
                      <a:pt x="239" y="31623"/>
                    </a:cubicBezTo>
                    <a:cubicBezTo>
                      <a:pt x="751" y="34580"/>
                      <a:pt x="1006" y="37576"/>
                      <a:pt x="1001" y="40577"/>
                    </a:cubicBezTo>
                    <a:cubicBezTo>
                      <a:pt x="1001" y="47054"/>
                      <a:pt x="1572" y="55531"/>
                      <a:pt x="1953" y="66104"/>
                    </a:cubicBezTo>
                    <a:cubicBezTo>
                      <a:pt x="2525" y="88487"/>
                      <a:pt x="3382" y="119539"/>
                      <a:pt x="4335" y="156400"/>
                    </a:cubicBezTo>
                    <a:lnTo>
                      <a:pt x="1667" y="154781"/>
                    </a:lnTo>
                    <a:cubicBezTo>
                      <a:pt x="30242" y="140303"/>
                      <a:pt x="62437" y="123158"/>
                      <a:pt x="96917" y="104775"/>
                    </a:cubicBezTo>
                    <a:cubicBezTo>
                      <a:pt x="153496" y="74581"/>
                      <a:pt x="204836" y="47625"/>
                      <a:pt x="242555" y="28575"/>
                    </a:cubicBezTo>
                    <a:cubicBezTo>
                      <a:pt x="261605" y="19050"/>
                      <a:pt x="276654" y="11811"/>
                      <a:pt x="287322" y="6763"/>
                    </a:cubicBezTo>
                    <a:lnTo>
                      <a:pt x="299705" y="1238"/>
                    </a:lnTo>
                    <a:cubicBezTo>
                      <a:pt x="301182" y="670"/>
                      <a:pt x="302715" y="255"/>
                      <a:pt x="304277" y="0"/>
                    </a:cubicBezTo>
                    <a:close/>
                  </a:path>
                </a:pathLst>
              </a:custGeom>
              <a:solidFill>
                <a:srgbClr val="263238"/>
              </a:solidFill>
              <a:ln w="9525" cap="flat">
                <a:noFill/>
                <a:prstDash val="solid"/>
                <a:miter/>
              </a:ln>
            </p:spPr>
            <p:txBody>
              <a:bodyPr rtlCol="0" anchor="ctr"/>
              <a:lstStyle/>
              <a:p>
                <a:endParaRPr lang="zh-CN" altLang="en-US"/>
              </a:p>
            </p:txBody>
          </p:sp>
          <p:sp>
            <p:nvSpPr>
              <p:cNvPr id="199" name="任意多边形: 形状 198"/>
              <p:cNvSpPr/>
              <p:nvPr/>
            </p:nvSpPr>
            <p:spPr>
              <a:xfrm>
                <a:off x="7356844" y="4091650"/>
                <a:ext cx="34602" cy="157261"/>
              </a:xfrm>
              <a:custGeom>
                <a:avLst/>
                <a:gdLst>
                  <a:gd name="connsiteX0" fmla="*/ 34555 w 34602"/>
                  <a:gd name="connsiteY0" fmla="*/ 4 h 157261"/>
                  <a:gd name="connsiteX1" fmla="*/ 24459 w 34602"/>
                  <a:gd name="connsiteY1" fmla="*/ 21721 h 157261"/>
                  <a:gd name="connsiteX2" fmla="*/ 7504 w 34602"/>
                  <a:gd name="connsiteY2" fmla="*/ 76299 h 157261"/>
                  <a:gd name="connsiteX3" fmla="*/ 3885 w 34602"/>
                  <a:gd name="connsiteY3" fmla="*/ 133449 h 157261"/>
                  <a:gd name="connsiteX4" fmla="*/ 5599 w 34602"/>
                  <a:gd name="connsiteY4" fmla="*/ 157261 h 157261"/>
                  <a:gd name="connsiteX5" fmla="*/ 3789 w 34602"/>
                  <a:gd name="connsiteY5" fmla="*/ 151070 h 157261"/>
                  <a:gd name="connsiteX6" fmla="*/ 1027 w 34602"/>
                  <a:gd name="connsiteY6" fmla="*/ 133639 h 157261"/>
                  <a:gd name="connsiteX7" fmla="*/ 21791 w 34602"/>
                  <a:gd name="connsiteY7" fmla="*/ 20578 h 157261"/>
                  <a:gd name="connsiteX8" fmla="*/ 30554 w 34602"/>
                  <a:gd name="connsiteY8" fmla="*/ 5243 h 157261"/>
                  <a:gd name="connsiteX9" fmla="*/ 34555 w 34602"/>
                  <a:gd name="connsiteY9" fmla="*/ 4 h 15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02" h="157261">
                    <a:moveTo>
                      <a:pt x="34555" y="4"/>
                    </a:moveTo>
                    <a:cubicBezTo>
                      <a:pt x="35127" y="4"/>
                      <a:pt x="30459" y="8290"/>
                      <a:pt x="24459" y="21721"/>
                    </a:cubicBezTo>
                    <a:cubicBezTo>
                      <a:pt x="16709" y="39194"/>
                      <a:pt x="11019" y="57510"/>
                      <a:pt x="7504" y="76299"/>
                    </a:cubicBezTo>
                    <a:cubicBezTo>
                      <a:pt x="4037" y="95138"/>
                      <a:pt x="2822" y="114323"/>
                      <a:pt x="3885" y="133449"/>
                    </a:cubicBezTo>
                    <a:cubicBezTo>
                      <a:pt x="4742" y="148117"/>
                      <a:pt x="6266" y="157166"/>
                      <a:pt x="5599" y="157261"/>
                    </a:cubicBezTo>
                    <a:cubicBezTo>
                      <a:pt x="4628" y="155323"/>
                      <a:pt x="4015" y="153226"/>
                      <a:pt x="3789" y="151070"/>
                    </a:cubicBezTo>
                    <a:cubicBezTo>
                      <a:pt x="2465" y="145331"/>
                      <a:pt x="1542" y="139507"/>
                      <a:pt x="1027" y="133639"/>
                    </a:cubicBezTo>
                    <a:cubicBezTo>
                      <a:pt x="-2861" y="94748"/>
                      <a:pt x="4338" y="55550"/>
                      <a:pt x="21791" y="20578"/>
                    </a:cubicBezTo>
                    <a:cubicBezTo>
                      <a:pt x="24401" y="15294"/>
                      <a:pt x="27327" y="10173"/>
                      <a:pt x="30554" y="5243"/>
                    </a:cubicBezTo>
                    <a:cubicBezTo>
                      <a:pt x="33031" y="1718"/>
                      <a:pt x="34555" y="-92"/>
                      <a:pt x="34555" y="4"/>
                    </a:cubicBezTo>
                    <a:close/>
                  </a:path>
                </a:pathLst>
              </a:custGeom>
              <a:solidFill>
                <a:srgbClr val="263238"/>
              </a:solidFill>
              <a:ln w="9525" cap="flat">
                <a:noFill/>
                <a:prstDash val="solid"/>
                <a:miter/>
              </a:ln>
            </p:spPr>
            <p:txBody>
              <a:bodyPr rtlCol="0" anchor="ctr"/>
              <a:lstStyle/>
              <a:p>
                <a:endParaRPr lang="zh-CN" altLang="en-US"/>
              </a:p>
            </p:txBody>
          </p:sp>
          <p:sp>
            <p:nvSpPr>
              <p:cNvPr id="200" name="任意多边形: 形状 199"/>
              <p:cNvSpPr/>
              <p:nvPr/>
            </p:nvSpPr>
            <p:spPr>
              <a:xfrm>
                <a:off x="7587181" y="4179658"/>
                <a:ext cx="27904" cy="17988"/>
              </a:xfrm>
              <a:custGeom>
                <a:avLst/>
                <a:gdLst>
                  <a:gd name="connsiteX0" fmla="*/ 27866 w 27904"/>
                  <a:gd name="connsiteY0" fmla="*/ 17819 h 17988"/>
                  <a:gd name="connsiteX1" fmla="*/ 12817 w 27904"/>
                  <a:gd name="connsiteY1" fmla="*/ 10770 h 17988"/>
                  <a:gd name="connsiteX2" fmla="*/ 53 w 27904"/>
                  <a:gd name="connsiteY2" fmla="*/ 197 h 17988"/>
                  <a:gd name="connsiteX3" fmla="*/ 15007 w 27904"/>
                  <a:gd name="connsiteY3" fmla="*/ 7246 h 17988"/>
                  <a:gd name="connsiteX4" fmla="*/ 27866 w 27904"/>
                  <a:gd name="connsiteY4" fmla="*/ 17819 h 17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04" h="17988">
                    <a:moveTo>
                      <a:pt x="27866" y="17819"/>
                    </a:moveTo>
                    <a:cubicBezTo>
                      <a:pt x="27294" y="18771"/>
                      <a:pt x="20532" y="15628"/>
                      <a:pt x="12817" y="10770"/>
                    </a:cubicBezTo>
                    <a:cubicBezTo>
                      <a:pt x="5101" y="5912"/>
                      <a:pt x="-614" y="1245"/>
                      <a:pt x="53" y="197"/>
                    </a:cubicBezTo>
                    <a:cubicBezTo>
                      <a:pt x="720" y="-850"/>
                      <a:pt x="7387" y="2388"/>
                      <a:pt x="15007" y="7246"/>
                    </a:cubicBezTo>
                    <a:cubicBezTo>
                      <a:pt x="22627" y="12103"/>
                      <a:pt x="28437" y="16866"/>
                      <a:pt x="27866" y="17819"/>
                    </a:cubicBezTo>
                    <a:close/>
                  </a:path>
                </a:pathLst>
              </a:custGeom>
              <a:solidFill>
                <a:srgbClr val="263238"/>
              </a:solidFill>
              <a:ln w="9525" cap="flat">
                <a:noFill/>
                <a:prstDash val="solid"/>
                <a:miter/>
              </a:ln>
            </p:spPr>
            <p:txBody>
              <a:bodyPr rtlCol="0" anchor="ctr"/>
              <a:lstStyle/>
              <a:p>
                <a:endParaRPr lang="zh-CN" altLang="en-US"/>
              </a:p>
            </p:txBody>
          </p:sp>
          <p:sp>
            <p:nvSpPr>
              <p:cNvPr id="201" name="任意多边形: 形状 200"/>
              <p:cNvSpPr/>
              <p:nvPr/>
            </p:nvSpPr>
            <p:spPr>
              <a:xfrm>
                <a:off x="7595616" y="4106894"/>
                <a:ext cx="32194" cy="73247"/>
              </a:xfrm>
              <a:custGeom>
                <a:avLst/>
                <a:gdLst>
                  <a:gd name="connsiteX0" fmla="*/ 32195 w 32194"/>
                  <a:gd name="connsiteY0" fmla="*/ 73247 h 73247"/>
                  <a:gd name="connsiteX1" fmla="*/ 0 w 32194"/>
                  <a:gd name="connsiteY1" fmla="*/ 0 h 73247"/>
                  <a:gd name="connsiteX2" fmla="*/ 32195 w 32194"/>
                  <a:gd name="connsiteY2" fmla="*/ 73247 h 73247"/>
                </a:gdLst>
                <a:ahLst/>
                <a:cxnLst>
                  <a:cxn ang="0">
                    <a:pos x="connsiteX0" y="connsiteY0"/>
                  </a:cxn>
                  <a:cxn ang="0">
                    <a:pos x="connsiteX1" y="connsiteY1"/>
                  </a:cxn>
                  <a:cxn ang="0">
                    <a:pos x="connsiteX2" y="connsiteY2"/>
                  </a:cxn>
                </a:cxnLst>
                <a:rect l="l" t="t" r="r" b="b"/>
                <a:pathLst>
                  <a:path w="32194" h="73247">
                    <a:moveTo>
                      <a:pt x="32195" y="73247"/>
                    </a:moveTo>
                    <a:cubicBezTo>
                      <a:pt x="18966" y="50007"/>
                      <a:pt x="8176" y="25461"/>
                      <a:pt x="0" y="0"/>
                    </a:cubicBezTo>
                    <a:cubicBezTo>
                      <a:pt x="13125" y="23292"/>
                      <a:pt x="23909" y="47828"/>
                      <a:pt x="32195" y="73247"/>
                    </a:cubicBezTo>
                    <a:close/>
                  </a:path>
                </a:pathLst>
              </a:custGeom>
              <a:solidFill>
                <a:srgbClr val="263238"/>
              </a:solidFill>
              <a:ln w="9525" cap="flat">
                <a:noFill/>
                <a:prstDash val="solid"/>
                <a:miter/>
              </a:ln>
            </p:spPr>
            <p:txBody>
              <a:bodyPr rtlCol="0" anchor="ctr"/>
              <a:lstStyle/>
              <a:p>
                <a:endParaRPr lang="zh-CN" altLang="en-US"/>
              </a:p>
            </p:txBody>
          </p:sp>
          <p:sp>
            <p:nvSpPr>
              <p:cNvPr id="202" name="任意多边形: 形状 201"/>
              <p:cNvSpPr/>
              <p:nvPr/>
            </p:nvSpPr>
            <p:spPr>
              <a:xfrm>
                <a:off x="7145845" y="4634674"/>
                <a:ext cx="653947" cy="257317"/>
              </a:xfrm>
              <a:custGeom>
                <a:avLst/>
                <a:gdLst>
                  <a:gd name="connsiteX0" fmla="*/ 649510 w 653947"/>
                  <a:gd name="connsiteY0" fmla="*/ 172117 h 257317"/>
                  <a:gd name="connsiteX1" fmla="*/ 639985 w 653947"/>
                  <a:gd name="connsiteY1" fmla="*/ 154781 h 257317"/>
                  <a:gd name="connsiteX2" fmla="*/ 607695 w 653947"/>
                  <a:gd name="connsiteY2" fmla="*/ 162783 h 257317"/>
                  <a:gd name="connsiteX3" fmla="*/ 517588 w 653947"/>
                  <a:gd name="connsiteY3" fmla="*/ 176689 h 257317"/>
                  <a:gd name="connsiteX4" fmla="*/ 239935 w 653947"/>
                  <a:gd name="connsiteY4" fmla="*/ 150305 h 257317"/>
                  <a:gd name="connsiteX5" fmla="*/ 109538 w 653947"/>
                  <a:gd name="connsiteY5" fmla="*/ 111443 h 257317"/>
                  <a:gd name="connsiteX6" fmla="*/ 21431 w 653947"/>
                  <a:gd name="connsiteY6" fmla="*/ 11716 h 257317"/>
                  <a:gd name="connsiteX7" fmla="*/ 0 w 653947"/>
                  <a:gd name="connsiteY7" fmla="*/ 0 h 257317"/>
                  <a:gd name="connsiteX8" fmla="*/ 20860 w 653947"/>
                  <a:gd name="connsiteY8" fmla="*/ 174784 h 257317"/>
                  <a:gd name="connsiteX9" fmla="*/ 81344 w 653947"/>
                  <a:gd name="connsiteY9" fmla="*/ 253270 h 257317"/>
                  <a:gd name="connsiteX10" fmla="*/ 128207 w 653947"/>
                  <a:gd name="connsiteY10" fmla="*/ 256508 h 257317"/>
                  <a:gd name="connsiteX11" fmla="*/ 588550 w 653947"/>
                  <a:gd name="connsiteY11" fmla="*/ 248317 h 257317"/>
                  <a:gd name="connsiteX12" fmla="*/ 647414 w 653947"/>
                  <a:gd name="connsiteY12" fmla="*/ 225743 h 257317"/>
                  <a:gd name="connsiteX13" fmla="*/ 649510 w 653947"/>
                  <a:gd name="connsiteY13" fmla="*/ 172117 h 257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947" h="257317">
                    <a:moveTo>
                      <a:pt x="649510" y="172117"/>
                    </a:moveTo>
                    <a:cubicBezTo>
                      <a:pt x="648683" y="165328"/>
                      <a:pt x="645272" y="159119"/>
                      <a:pt x="639985" y="154781"/>
                    </a:cubicBezTo>
                    <a:cubicBezTo>
                      <a:pt x="630460" y="148400"/>
                      <a:pt x="617792" y="156782"/>
                      <a:pt x="607695" y="162783"/>
                    </a:cubicBezTo>
                    <a:cubicBezTo>
                      <a:pt x="581215" y="178594"/>
                      <a:pt x="548449" y="178022"/>
                      <a:pt x="517588" y="176689"/>
                    </a:cubicBezTo>
                    <a:cubicBezTo>
                      <a:pt x="424585" y="173568"/>
                      <a:pt x="331861" y="164757"/>
                      <a:pt x="239935" y="150305"/>
                    </a:cubicBezTo>
                    <a:cubicBezTo>
                      <a:pt x="195072" y="142780"/>
                      <a:pt x="149733" y="132969"/>
                      <a:pt x="109538" y="111443"/>
                    </a:cubicBezTo>
                    <a:cubicBezTo>
                      <a:pt x="69342" y="89916"/>
                      <a:pt x="34385" y="55341"/>
                      <a:pt x="21431" y="11716"/>
                    </a:cubicBezTo>
                    <a:lnTo>
                      <a:pt x="0" y="0"/>
                    </a:lnTo>
                    <a:cubicBezTo>
                      <a:pt x="16669" y="35528"/>
                      <a:pt x="14954" y="136017"/>
                      <a:pt x="20860" y="174784"/>
                    </a:cubicBezTo>
                    <a:cubicBezTo>
                      <a:pt x="26765" y="213551"/>
                      <a:pt x="44005" y="241459"/>
                      <a:pt x="81344" y="253270"/>
                    </a:cubicBezTo>
                    <a:cubicBezTo>
                      <a:pt x="96642" y="257163"/>
                      <a:pt x="112518" y="258260"/>
                      <a:pt x="128207" y="256508"/>
                    </a:cubicBezTo>
                    <a:cubicBezTo>
                      <a:pt x="281178" y="248984"/>
                      <a:pt x="435578" y="255842"/>
                      <a:pt x="588550" y="248317"/>
                    </a:cubicBezTo>
                    <a:cubicBezTo>
                      <a:pt x="610362" y="247174"/>
                      <a:pt x="636175" y="244221"/>
                      <a:pt x="647414" y="225743"/>
                    </a:cubicBezTo>
                    <a:cubicBezTo>
                      <a:pt x="657701" y="210217"/>
                      <a:pt x="653796" y="190024"/>
                      <a:pt x="649510" y="172117"/>
                    </a:cubicBezTo>
                    <a:close/>
                  </a:path>
                </a:pathLst>
              </a:custGeom>
              <a:solidFill>
                <a:srgbClr val="000000"/>
              </a:solidFill>
              <a:ln w="9525" cap="flat">
                <a:noFill/>
                <a:prstDash val="solid"/>
                <a:miter/>
              </a:ln>
            </p:spPr>
            <p:txBody>
              <a:bodyPr rtlCol="0" anchor="ctr"/>
              <a:lstStyle/>
              <a:p>
                <a:endParaRPr lang="zh-CN" altLang="en-US"/>
              </a:p>
            </p:txBody>
          </p:sp>
          <p:sp>
            <p:nvSpPr>
              <p:cNvPr id="203" name="任意多边形: 形状 202"/>
              <p:cNvSpPr/>
              <p:nvPr/>
            </p:nvSpPr>
            <p:spPr>
              <a:xfrm>
                <a:off x="7933182" y="4593812"/>
                <a:ext cx="437017" cy="499940"/>
              </a:xfrm>
              <a:custGeom>
                <a:avLst/>
                <a:gdLst>
                  <a:gd name="connsiteX0" fmla="*/ 437007 w 437017"/>
                  <a:gd name="connsiteY0" fmla="*/ 300323 h 499940"/>
                  <a:gd name="connsiteX1" fmla="*/ 435959 w 437017"/>
                  <a:gd name="connsiteY1" fmla="*/ 298513 h 499940"/>
                  <a:gd name="connsiteX2" fmla="*/ 433197 w 437017"/>
                  <a:gd name="connsiteY2" fmla="*/ 293180 h 499940"/>
                  <a:gd name="connsiteX3" fmla="*/ 428720 w 437017"/>
                  <a:gd name="connsiteY3" fmla="*/ 284321 h 499940"/>
                  <a:gd name="connsiteX4" fmla="*/ 421195 w 437017"/>
                  <a:gd name="connsiteY4" fmla="*/ 273463 h 499940"/>
                  <a:gd name="connsiteX5" fmla="*/ 361855 w 437017"/>
                  <a:gd name="connsiteY5" fmla="*/ 208883 h 499940"/>
                  <a:gd name="connsiteX6" fmla="*/ 259652 w 437017"/>
                  <a:gd name="connsiteY6" fmla="*/ 122110 h 499940"/>
                  <a:gd name="connsiteX7" fmla="*/ 198120 w 437017"/>
                  <a:gd name="connsiteY7" fmla="*/ 69056 h 499940"/>
                  <a:gd name="connsiteX8" fmla="*/ 136493 w 437017"/>
                  <a:gd name="connsiteY8" fmla="*/ 4858 h 499940"/>
                  <a:gd name="connsiteX9" fmla="*/ 139446 w 437017"/>
                  <a:gd name="connsiteY9" fmla="*/ 4858 h 499940"/>
                  <a:gd name="connsiteX10" fmla="*/ 20193 w 437017"/>
                  <a:gd name="connsiteY10" fmla="*/ 129254 h 499940"/>
                  <a:gd name="connsiteX11" fmla="*/ 4286 w 437017"/>
                  <a:gd name="connsiteY11" fmla="*/ 145923 h 499940"/>
                  <a:gd name="connsiteX12" fmla="*/ 4286 w 437017"/>
                  <a:gd name="connsiteY12" fmla="*/ 143256 h 499940"/>
                  <a:gd name="connsiteX13" fmla="*/ 133350 w 437017"/>
                  <a:gd name="connsiteY13" fmla="*/ 326326 h 499940"/>
                  <a:gd name="connsiteX14" fmla="*/ 198120 w 437017"/>
                  <a:gd name="connsiteY14" fmla="*/ 398716 h 499940"/>
                  <a:gd name="connsiteX15" fmla="*/ 261175 w 437017"/>
                  <a:gd name="connsiteY15" fmla="*/ 454819 h 499940"/>
                  <a:gd name="connsiteX16" fmla="*/ 372427 w 437017"/>
                  <a:gd name="connsiteY16" fmla="*/ 498538 h 499940"/>
                  <a:gd name="connsiteX17" fmla="*/ 382619 w 437017"/>
                  <a:gd name="connsiteY17" fmla="*/ 498538 h 499940"/>
                  <a:gd name="connsiteX18" fmla="*/ 391477 w 437017"/>
                  <a:gd name="connsiteY18" fmla="*/ 497586 h 499940"/>
                  <a:gd name="connsiteX19" fmla="*/ 399002 w 437017"/>
                  <a:gd name="connsiteY19" fmla="*/ 496729 h 499940"/>
                  <a:gd name="connsiteX20" fmla="*/ 405193 w 437017"/>
                  <a:gd name="connsiteY20" fmla="*/ 495300 h 499940"/>
                  <a:gd name="connsiteX21" fmla="*/ 413575 w 437017"/>
                  <a:gd name="connsiteY21" fmla="*/ 493490 h 499940"/>
                  <a:gd name="connsiteX22" fmla="*/ 416528 w 437017"/>
                  <a:gd name="connsiteY22" fmla="*/ 493014 h 499940"/>
                  <a:gd name="connsiteX23" fmla="*/ 413766 w 437017"/>
                  <a:gd name="connsiteY23" fmla="*/ 493871 h 499940"/>
                  <a:gd name="connsiteX24" fmla="*/ 405384 w 437017"/>
                  <a:gd name="connsiteY24" fmla="*/ 496157 h 499940"/>
                  <a:gd name="connsiteX25" fmla="*/ 399193 w 437017"/>
                  <a:gd name="connsiteY25" fmla="*/ 497776 h 499940"/>
                  <a:gd name="connsiteX26" fmla="*/ 391573 w 437017"/>
                  <a:gd name="connsiteY26" fmla="*/ 498729 h 499940"/>
                  <a:gd name="connsiteX27" fmla="*/ 382714 w 437017"/>
                  <a:gd name="connsiteY27" fmla="*/ 499872 h 499940"/>
                  <a:gd name="connsiteX28" fmla="*/ 372427 w 437017"/>
                  <a:gd name="connsiteY28" fmla="*/ 499872 h 499940"/>
                  <a:gd name="connsiteX29" fmla="*/ 259461 w 437017"/>
                  <a:gd name="connsiteY29" fmla="*/ 456819 h 499940"/>
                  <a:gd name="connsiteX30" fmla="*/ 195739 w 437017"/>
                  <a:gd name="connsiteY30" fmla="*/ 400812 h 499940"/>
                  <a:gd name="connsiteX31" fmla="*/ 130397 w 437017"/>
                  <a:gd name="connsiteY31" fmla="*/ 328327 h 499940"/>
                  <a:gd name="connsiteX32" fmla="*/ 952 w 437017"/>
                  <a:gd name="connsiteY32" fmla="*/ 145351 h 499940"/>
                  <a:gd name="connsiteX33" fmla="*/ 0 w 437017"/>
                  <a:gd name="connsiteY33" fmla="*/ 143923 h 499940"/>
                  <a:gd name="connsiteX34" fmla="*/ 1143 w 437017"/>
                  <a:gd name="connsiteY34" fmla="*/ 142780 h 499940"/>
                  <a:gd name="connsiteX35" fmla="*/ 17050 w 437017"/>
                  <a:gd name="connsiteY35" fmla="*/ 126111 h 499940"/>
                  <a:gd name="connsiteX36" fmla="*/ 136303 w 437017"/>
                  <a:gd name="connsiteY36" fmla="*/ 1619 h 499940"/>
                  <a:gd name="connsiteX37" fmla="*/ 137922 w 437017"/>
                  <a:gd name="connsiteY37" fmla="*/ 0 h 499940"/>
                  <a:gd name="connsiteX38" fmla="*/ 139255 w 437017"/>
                  <a:gd name="connsiteY38" fmla="*/ 1810 h 499940"/>
                  <a:gd name="connsiteX39" fmla="*/ 200406 w 437017"/>
                  <a:gd name="connsiteY39" fmla="*/ 65627 h 499940"/>
                  <a:gd name="connsiteX40" fmla="*/ 261461 w 437017"/>
                  <a:gd name="connsiteY40" fmla="*/ 118872 h 499940"/>
                  <a:gd name="connsiteX41" fmla="*/ 363188 w 437017"/>
                  <a:gd name="connsiteY41" fmla="*/ 206407 h 499940"/>
                  <a:gd name="connsiteX42" fmla="*/ 422053 w 437017"/>
                  <a:gd name="connsiteY42" fmla="*/ 272034 h 499940"/>
                  <a:gd name="connsiteX43" fmla="*/ 429387 w 437017"/>
                  <a:gd name="connsiteY43" fmla="*/ 283559 h 499940"/>
                  <a:gd name="connsiteX44" fmla="*/ 433483 w 437017"/>
                  <a:gd name="connsiteY44" fmla="*/ 293084 h 499940"/>
                  <a:gd name="connsiteX45" fmla="*/ 435959 w 437017"/>
                  <a:gd name="connsiteY45" fmla="*/ 298609 h 499940"/>
                  <a:gd name="connsiteX46" fmla="*/ 437007 w 437017"/>
                  <a:gd name="connsiteY46" fmla="*/ 300323 h 49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7017" h="499940">
                    <a:moveTo>
                      <a:pt x="437007" y="300323"/>
                    </a:moveTo>
                    <a:cubicBezTo>
                      <a:pt x="436587" y="299763"/>
                      <a:pt x="436236" y="299156"/>
                      <a:pt x="435959" y="298513"/>
                    </a:cubicBezTo>
                    <a:lnTo>
                      <a:pt x="433197" y="293180"/>
                    </a:lnTo>
                    <a:lnTo>
                      <a:pt x="428720" y="284321"/>
                    </a:lnTo>
                    <a:lnTo>
                      <a:pt x="421195" y="273463"/>
                    </a:lnTo>
                    <a:cubicBezTo>
                      <a:pt x="403773" y="249883"/>
                      <a:pt x="383880" y="228233"/>
                      <a:pt x="361855" y="208883"/>
                    </a:cubicBezTo>
                    <a:cubicBezTo>
                      <a:pt x="334137" y="183451"/>
                      <a:pt x="299085" y="154876"/>
                      <a:pt x="259652" y="122110"/>
                    </a:cubicBezTo>
                    <a:cubicBezTo>
                      <a:pt x="240030" y="105632"/>
                      <a:pt x="219075" y="88297"/>
                      <a:pt x="198120" y="69056"/>
                    </a:cubicBezTo>
                    <a:cubicBezTo>
                      <a:pt x="175949" y="49282"/>
                      <a:pt x="155345" y="27818"/>
                      <a:pt x="136493" y="4858"/>
                    </a:cubicBezTo>
                    <a:lnTo>
                      <a:pt x="139446" y="4858"/>
                    </a:lnTo>
                    <a:lnTo>
                      <a:pt x="20193" y="129254"/>
                    </a:lnTo>
                    <a:lnTo>
                      <a:pt x="4286" y="145923"/>
                    </a:lnTo>
                    <a:lnTo>
                      <a:pt x="4286" y="143256"/>
                    </a:lnTo>
                    <a:cubicBezTo>
                      <a:pt x="49339" y="209169"/>
                      <a:pt x="90011" y="272891"/>
                      <a:pt x="133350" y="326326"/>
                    </a:cubicBezTo>
                    <a:cubicBezTo>
                      <a:pt x="153594" y="351627"/>
                      <a:pt x="175217" y="375794"/>
                      <a:pt x="198120" y="398716"/>
                    </a:cubicBezTo>
                    <a:cubicBezTo>
                      <a:pt x="217668" y="419008"/>
                      <a:pt x="238748" y="437764"/>
                      <a:pt x="261175" y="454819"/>
                    </a:cubicBezTo>
                    <a:cubicBezTo>
                      <a:pt x="302323" y="485870"/>
                      <a:pt x="343662" y="499300"/>
                      <a:pt x="372427" y="498538"/>
                    </a:cubicBezTo>
                    <a:cubicBezTo>
                      <a:pt x="376047" y="498538"/>
                      <a:pt x="379381" y="498538"/>
                      <a:pt x="382619" y="498538"/>
                    </a:cubicBezTo>
                    <a:lnTo>
                      <a:pt x="391477" y="497586"/>
                    </a:lnTo>
                    <a:lnTo>
                      <a:pt x="399002" y="496729"/>
                    </a:lnTo>
                    <a:lnTo>
                      <a:pt x="405193" y="495300"/>
                    </a:lnTo>
                    <a:lnTo>
                      <a:pt x="413575" y="493490"/>
                    </a:lnTo>
                    <a:lnTo>
                      <a:pt x="416528" y="493014"/>
                    </a:lnTo>
                    <a:lnTo>
                      <a:pt x="413766" y="493871"/>
                    </a:lnTo>
                    <a:lnTo>
                      <a:pt x="405384" y="496157"/>
                    </a:lnTo>
                    <a:lnTo>
                      <a:pt x="399193" y="497776"/>
                    </a:lnTo>
                    <a:lnTo>
                      <a:pt x="391573" y="498729"/>
                    </a:lnTo>
                    <a:lnTo>
                      <a:pt x="382714" y="499872"/>
                    </a:lnTo>
                    <a:cubicBezTo>
                      <a:pt x="379476" y="499872"/>
                      <a:pt x="376047" y="499872"/>
                      <a:pt x="372427" y="499872"/>
                    </a:cubicBezTo>
                    <a:cubicBezTo>
                      <a:pt x="343852" y="501015"/>
                      <a:pt x="301180" y="487871"/>
                      <a:pt x="259461" y="456819"/>
                    </a:cubicBezTo>
                    <a:cubicBezTo>
                      <a:pt x="236773" y="439864"/>
                      <a:pt x="215465" y="421137"/>
                      <a:pt x="195739" y="400812"/>
                    </a:cubicBezTo>
                    <a:cubicBezTo>
                      <a:pt x="172624" y="377887"/>
                      <a:pt x="150809" y="353688"/>
                      <a:pt x="130397" y="328327"/>
                    </a:cubicBezTo>
                    <a:cubicBezTo>
                      <a:pt x="87059" y="274891"/>
                      <a:pt x="45911" y="211074"/>
                      <a:pt x="952" y="145351"/>
                    </a:cubicBezTo>
                    <a:lnTo>
                      <a:pt x="0" y="143923"/>
                    </a:lnTo>
                    <a:lnTo>
                      <a:pt x="1143" y="142780"/>
                    </a:lnTo>
                    <a:lnTo>
                      <a:pt x="17050" y="126111"/>
                    </a:lnTo>
                    <a:lnTo>
                      <a:pt x="136303" y="1619"/>
                    </a:lnTo>
                    <a:lnTo>
                      <a:pt x="137922" y="0"/>
                    </a:lnTo>
                    <a:lnTo>
                      <a:pt x="139255" y="1810"/>
                    </a:lnTo>
                    <a:cubicBezTo>
                      <a:pt x="157997" y="24597"/>
                      <a:pt x="178439" y="45931"/>
                      <a:pt x="200406" y="65627"/>
                    </a:cubicBezTo>
                    <a:cubicBezTo>
                      <a:pt x="221170" y="84677"/>
                      <a:pt x="241935" y="102298"/>
                      <a:pt x="261461" y="118872"/>
                    </a:cubicBezTo>
                    <a:cubicBezTo>
                      <a:pt x="300800" y="151733"/>
                      <a:pt x="335756" y="180689"/>
                      <a:pt x="363188" y="206407"/>
                    </a:cubicBezTo>
                    <a:cubicBezTo>
                      <a:pt x="385229" y="225985"/>
                      <a:pt x="404977" y="248002"/>
                      <a:pt x="422053" y="272034"/>
                    </a:cubicBezTo>
                    <a:cubicBezTo>
                      <a:pt x="424719" y="276320"/>
                      <a:pt x="427196" y="280130"/>
                      <a:pt x="429387" y="283559"/>
                    </a:cubicBezTo>
                    <a:lnTo>
                      <a:pt x="433483" y="293084"/>
                    </a:lnTo>
                    <a:cubicBezTo>
                      <a:pt x="434530" y="295370"/>
                      <a:pt x="435388" y="297180"/>
                      <a:pt x="435959" y="298609"/>
                    </a:cubicBezTo>
                    <a:cubicBezTo>
                      <a:pt x="436531" y="300038"/>
                      <a:pt x="437102" y="300323"/>
                      <a:pt x="437007" y="300323"/>
                    </a:cubicBezTo>
                    <a:close/>
                  </a:path>
                </a:pathLst>
              </a:custGeom>
              <a:solidFill>
                <a:srgbClr val="263238"/>
              </a:solidFill>
              <a:ln w="9525" cap="flat">
                <a:noFill/>
                <a:prstDash val="solid"/>
                <a:miter/>
              </a:ln>
            </p:spPr>
            <p:txBody>
              <a:bodyPr rtlCol="0" anchor="ctr"/>
              <a:lstStyle/>
              <a:p>
                <a:endParaRPr lang="zh-CN" altLang="en-US"/>
              </a:p>
            </p:txBody>
          </p:sp>
          <p:sp>
            <p:nvSpPr>
              <p:cNvPr id="204" name="任意多边形: 形状 203"/>
              <p:cNvSpPr/>
              <p:nvPr/>
            </p:nvSpPr>
            <p:spPr>
              <a:xfrm>
                <a:off x="7952612" y="4771643"/>
                <a:ext cx="171259" cy="212216"/>
              </a:xfrm>
              <a:custGeom>
                <a:avLst/>
                <a:gdLst>
                  <a:gd name="connsiteX0" fmla="*/ 12954 w 171259"/>
                  <a:gd name="connsiteY0" fmla="*/ 3905 h 212216"/>
                  <a:gd name="connsiteX1" fmla="*/ 0 w 171259"/>
                  <a:gd name="connsiteY1" fmla="*/ 0 h 212216"/>
                  <a:gd name="connsiteX2" fmla="*/ 78296 w 171259"/>
                  <a:gd name="connsiteY2" fmla="*/ 212217 h 212216"/>
                  <a:gd name="connsiteX3" fmla="*/ 171260 w 171259"/>
                  <a:gd name="connsiteY3" fmla="*/ 212217 h 212216"/>
                  <a:gd name="connsiteX4" fmla="*/ 12954 w 171259"/>
                  <a:gd name="connsiteY4" fmla="*/ 3905 h 212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59" h="212216">
                    <a:moveTo>
                      <a:pt x="12954" y="3905"/>
                    </a:moveTo>
                    <a:lnTo>
                      <a:pt x="0" y="0"/>
                    </a:lnTo>
                    <a:cubicBezTo>
                      <a:pt x="11145" y="64294"/>
                      <a:pt x="46387" y="155258"/>
                      <a:pt x="78296" y="212217"/>
                    </a:cubicBezTo>
                    <a:lnTo>
                      <a:pt x="171260" y="212217"/>
                    </a:lnTo>
                    <a:cubicBezTo>
                      <a:pt x="136017" y="168212"/>
                      <a:pt x="12954" y="3905"/>
                      <a:pt x="12954" y="3905"/>
                    </a:cubicBezTo>
                    <a:close/>
                  </a:path>
                </a:pathLst>
              </a:custGeom>
              <a:solidFill>
                <a:srgbClr val="000000"/>
              </a:solidFill>
              <a:ln w="9525" cap="flat">
                <a:noFill/>
                <a:prstDash val="solid"/>
                <a:miter/>
              </a:ln>
            </p:spPr>
            <p:txBody>
              <a:bodyPr rtlCol="0" anchor="ctr"/>
              <a:lstStyle/>
              <a:p>
                <a:endParaRPr lang="zh-CN" altLang="en-US"/>
              </a:p>
            </p:txBody>
          </p:sp>
          <p:sp>
            <p:nvSpPr>
              <p:cNvPr id="205" name="任意多边形: 形状 204"/>
              <p:cNvSpPr/>
              <p:nvPr/>
            </p:nvSpPr>
            <p:spPr>
              <a:xfrm>
                <a:off x="7576279" y="4388643"/>
                <a:ext cx="476631" cy="336232"/>
              </a:xfrm>
              <a:custGeom>
                <a:avLst/>
                <a:gdLst>
                  <a:gd name="connsiteX0" fmla="*/ 476631 w 476631"/>
                  <a:gd name="connsiteY0" fmla="*/ 226600 h 336232"/>
                  <a:gd name="connsiteX1" fmla="*/ 288513 w 476631"/>
                  <a:gd name="connsiteY1" fmla="*/ 21431 h 336232"/>
                  <a:gd name="connsiteX2" fmla="*/ 175736 w 476631"/>
                  <a:gd name="connsiteY2" fmla="*/ 0 h 336232"/>
                  <a:gd name="connsiteX3" fmla="*/ 47720 w 476631"/>
                  <a:gd name="connsiteY3" fmla="*/ 16288 h 336232"/>
                  <a:gd name="connsiteX4" fmla="*/ 63913 w 476631"/>
                  <a:gd name="connsiteY4" fmla="*/ 47339 h 336232"/>
                  <a:gd name="connsiteX5" fmla="*/ 16288 w 476631"/>
                  <a:gd name="connsiteY5" fmla="*/ 50006 h 336232"/>
                  <a:gd name="connsiteX6" fmla="*/ 32056 w 476631"/>
                  <a:gd name="connsiteY6" fmla="*/ 84565 h 336232"/>
                  <a:gd name="connsiteX7" fmla="*/ 33814 w 476631"/>
                  <a:gd name="connsiteY7" fmla="*/ 85154 h 336232"/>
                  <a:gd name="connsiteX8" fmla="*/ 0 w 476631"/>
                  <a:gd name="connsiteY8" fmla="*/ 91154 h 336232"/>
                  <a:gd name="connsiteX9" fmla="*/ 52768 w 476631"/>
                  <a:gd name="connsiteY9" fmla="*/ 118967 h 336232"/>
                  <a:gd name="connsiteX10" fmla="*/ 152685 w 476631"/>
                  <a:gd name="connsiteY10" fmla="*/ 112205 h 336232"/>
                  <a:gd name="connsiteX11" fmla="*/ 219361 w 476631"/>
                  <a:gd name="connsiteY11" fmla="*/ 148685 h 336232"/>
                  <a:gd name="connsiteX12" fmla="*/ 120682 w 476631"/>
                  <a:gd name="connsiteY12" fmla="*/ 144589 h 336232"/>
                  <a:gd name="connsiteX13" fmla="*/ 49054 w 476631"/>
                  <a:gd name="connsiteY13" fmla="*/ 158115 h 336232"/>
                  <a:gd name="connsiteX14" fmla="*/ 55817 w 476631"/>
                  <a:gd name="connsiteY14" fmla="*/ 180785 h 336232"/>
                  <a:gd name="connsiteX15" fmla="*/ 134208 w 476631"/>
                  <a:gd name="connsiteY15" fmla="*/ 180785 h 336232"/>
                  <a:gd name="connsiteX16" fmla="*/ 223552 w 476631"/>
                  <a:gd name="connsiteY16" fmla="*/ 209360 h 336232"/>
                  <a:gd name="connsiteX17" fmla="*/ 271177 w 476631"/>
                  <a:gd name="connsiteY17" fmla="*/ 272510 h 336232"/>
                  <a:gd name="connsiteX18" fmla="*/ 341376 w 476631"/>
                  <a:gd name="connsiteY18" fmla="*/ 310610 h 336232"/>
                  <a:gd name="connsiteX19" fmla="*/ 369951 w 476631"/>
                  <a:gd name="connsiteY19" fmla="*/ 336232 h 33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631" h="336232">
                    <a:moveTo>
                      <a:pt x="476631" y="226600"/>
                    </a:moveTo>
                    <a:lnTo>
                      <a:pt x="288513" y="21431"/>
                    </a:lnTo>
                    <a:lnTo>
                      <a:pt x="175736" y="0"/>
                    </a:lnTo>
                    <a:lnTo>
                      <a:pt x="47720" y="16288"/>
                    </a:lnTo>
                    <a:cubicBezTo>
                      <a:pt x="44950" y="29185"/>
                      <a:pt x="51751" y="42229"/>
                      <a:pt x="63913" y="47339"/>
                    </a:cubicBezTo>
                    <a:lnTo>
                      <a:pt x="16288" y="50006"/>
                    </a:lnTo>
                    <a:cubicBezTo>
                      <a:pt x="11099" y="63904"/>
                      <a:pt x="18159" y="79377"/>
                      <a:pt x="32056" y="84565"/>
                    </a:cubicBezTo>
                    <a:cubicBezTo>
                      <a:pt x="32635" y="84782"/>
                      <a:pt x="33221" y="84978"/>
                      <a:pt x="33814" y="85154"/>
                    </a:cubicBezTo>
                    <a:lnTo>
                      <a:pt x="0" y="91154"/>
                    </a:lnTo>
                    <a:cubicBezTo>
                      <a:pt x="9156" y="111405"/>
                      <a:pt x="30888" y="122858"/>
                      <a:pt x="52768" y="118967"/>
                    </a:cubicBezTo>
                    <a:cubicBezTo>
                      <a:pt x="85881" y="114437"/>
                      <a:pt x="119265" y="112178"/>
                      <a:pt x="152685" y="112205"/>
                    </a:cubicBezTo>
                    <a:lnTo>
                      <a:pt x="219361" y="148685"/>
                    </a:lnTo>
                    <a:lnTo>
                      <a:pt x="120682" y="144589"/>
                    </a:lnTo>
                    <a:lnTo>
                      <a:pt x="49054" y="158115"/>
                    </a:lnTo>
                    <a:cubicBezTo>
                      <a:pt x="49054" y="158115"/>
                      <a:pt x="39529" y="176498"/>
                      <a:pt x="55817" y="180785"/>
                    </a:cubicBezTo>
                    <a:cubicBezTo>
                      <a:pt x="72104" y="185071"/>
                      <a:pt x="134208" y="180785"/>
                      <a:pt x="134208" y="180785"/>
                    </a:cubicBezTo>
                    <a:lnTo>
                      <a:pt x="223552" y="209360"/>
                    </a:lnTo>
                    <a:cubicBezTo>
                      <a:pt x="223552" y="209360"/>
                      <a:pt x="258509" y="258985"/>
                      <a:pt x="271177" y="272510"/>
                    </a:cubicBezTo>
                    <a:cubicBezTo>
                      <a:pt x="283845" y="286036"/>
                      <a:pt x="341376" y="310610"/>
                      <a:pt x="341376" y="310610"/>
                    </a:cubicBezTo>
                    <a:lnTo>
                      <a:pt x="369951" y="336232"/>
                    </a:lnTo>
                    <a:close/>
                  </a:path>
                </a:pathLst>
              </a:custGeom>
              <a:solidFill>
                <a:srgbClr val="FFBE9D"/>
              </a:solidFill>
              <a:ln w="9525" cap="flat">
                <a:noFill/>
                <a:prstDash val="solid"/>
                <a:miter/>
              </a:ln>
            </p:spPr>
            <p:txBody>
              <a:bodyPr rtlCol="0" anchor="ctr"/>
              <a:lstStyle/>
              <a:p>
                <a:endParaRPr lang="zh-CN" altLang="en-US"/>
              </a:p>
            </p:txBody>
          </p:sp>
          <p:sp>
            <p:nvSpPr>
              <p:cNvPr id="206" name="任意多边形: 形状 205"/>
              <p:cNvSpPr/>
              <p:nvPr/>
            </p:nvSpPr>
            <p:spPr>
              <a:xfrm>
                <a:off x="7592948" y="4418361"/>
                <a:ext cx="245840" cy="29146"/>
              </a:xfrm>
              <a:custGeom>
                <a:avLst/>
                <a:gdLst>
                  <a:gd name="connsiteX0" fmla="*/ 0 w 245840"/>
                  <a:gd name="connsiteY0" fmla="*/ 20288 h 29146"/>
                  <a:gd name="connsiteX1" fmla="*/ 36671 w 245840"/>
                  <a:gd name="connsiteY1" fmla="*/ 18955 h 29146"/>
                  <a:gd name="connsiteX2" fmla="*/ 124873 w 245840"/>
                  <a:gd name="connsiteY2" fmla="*/ 10573 h 29146"/>
                  <a:gd name="connsiteX3" fmla="*/ 157829 w 245840"/>
                  <a:gd name="connsiteY3" fmla="*/ 6858 h 29146"/>
                  <a:gd name="connsiteX4" fmla="*/ 156496 w 245840"/>
                  <a:gd name="connsiteY4" fmla="*/ 6858 h 29146"/>
                  <a:gd name="connsiteX5" fmla="*/ 220219 w 245840"/>
                  <a:gd name="connsiteY5" fmla="*/ 24003 h 29146"/>
                  <a:gd name="connsiteX6" fmla="*/ 245841 w 245840"/>
                  <a:gd name="connsiteY6" fmla="*/ 29147 h 29146"/>
                  <a:gd name="connsiteX7" fmla="*/ 221457 w 245840"/>
                  <a:gd name="connsiteY7" fmla="*/ 19622 h 29146"/>
                  <a:gd name="connsiteX8" fmla="*/ 158496 w 245840"/>
                  <a:gd name="connsiteY8" fmla="*/ 0 h 29146"/>
                  <a:gd name="connsiteX9" fmla="*/ 157829 w 245840"/>
                  <a:gd name="connsiteY9" fmla="*/ 0 h 29146"/>
                  <a:gd name="connsiteX10" fmla="*/ 157068 w 245840"/>
                  <a:gd name="connsiteY10" fmla="*/ 0 h 29146"/>
                  <a:gd name="connsiteX11" fmla="*/ 124111 w 245840"/>
                  <a:gd name="connsiteY11" fmla="*/ 3429 h 29146"/>
                  <a:gd name="connsiteX12" fmla="*/ 36195 w 245840"/>
                  <a:gd name="connsiteY12" fmla="*/ 14002 h 29146"/>
                  <a:gd name="connsiteX13" fmla="*/ 1 w 245840"/>
                  <a:gd name="connsiteY13" fmla="*/ 20288 h 2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840" h="29146">
                    <a:moveTo>
                      <a:pt x="0" y="20288"/>
                    </a:moveTo>
                    <a:cubicBezTo>
                      <a:pt x="12236" y="21138"/>
                      <a:pt x="24529" y="20691"/>
                      <a:pt x="36671" y="18955"/>
                    </a:cubicBezTo>
                    <a:cubicBezTo>
                      <a:pt x="59341" y="17240"/>
                      <a:pt x="90488" y="14288"/>
                      <a:pt x="124873" y="10573"/>
                    </a:cubicBezTo>
                    <a:lnTo>
                      <a:pt x="157829" y="6858"/>
                    </a:lnTo>
                    <a:lnTo>
                      <a:pt x="156496" y="6858"/>
                    </a:lnTo>
                    <a:cubicBezTo>
                      <a:pt x="182119" y="14002"/>
                      <a:pt x="204121" y="20003"/>
                      <a:pt x="220219" y="24003"/>
                    </a:cubicBezTo>
                    <a:cubicBezTo>
                      <a:pt x="228530" y="26711"/>
                      <a:pt x="237129" y="28437"/>
                      <a:pt x="245841" y="29147"/>
                    </a:cubicBezTo>
                    <a:cubicBezTo>
                      <a:pt x="238143" y="24965"/>
                      <a:pt x="229951" y="21765"/>
                      <a:pt x="221457" y="19622"/>
                    </a:cubicBezTo>
                    <a:cubicBezTo>
                      <a:pt x="205931" y="14478"/>
                      <a:pt x="183928" y="7620"/>
                      <a:pt x="158496" y="0"/>
                    </a:cubicBezTo>
                    <a:lnTo>
                      <a:pt x="157829" y="0"/>
                    </a:lnTo>
                    <a:lnTo>
                      <a:pt x="157068" y="0"/>
                    </a:lnTo>
                    <a:lnTo>
                      <a:pt x="124111" y="3429"/>
                    </a:lnTo>
                    <a:cubicBezTo>
                      <a:pt x="89726" y="7144"/>
                      <a:pt x="58579" y="10954"/>
                      <a:pt x="36195" y="14002"/>
                    </a:cubicBezTo>
                    <a:cubicBezTo>
                      <a:pt x="23958" y="14943"/>
                      <a:pt x="11838" y="17048"/>
                      <a:pt x="1" y="20288"/>
                    </a:cubicBezTo>
                    <a:close/>
                  </a:path>
                </a:pathLst>
              </a:custGeom>
              <a:solidFill>
                <a:srgbClr val="EB996E"/>
              </a:solidFill>
              <a:ln w="9525" cap="flat">
                <a:noFill/>
                <a:prstDash val="solid"/>
                <a:miter/>
              </a:ln>
            </p:spPr>
            <p:txBody>
              <a:bodyPr rtlCol="0" anchor="ctr"/>
              <a:lstStyle/>
              <a:p>
                <a:endParaRPr lang="zh-CN" altLang="en-US"/>
              </a:p>
            </p:txBody>
          </p:sp>
          <p:sp>
            <p:nvSpPr>
              <p:cNvPr id="207" name="任意多边形: 形状 206"/>
              <p:cNvSpPr/>
              <p:nvPr/>
            </p:nvSpPr>
            <p:spPr>
              <a:xfrm>
                <a:off x="7584757" y="4453985"/>
                <a:ext cx="219847" cy="34001"/>
              </a:xfrm>
              <a:custGeom>
                <a:avLst/>
                <a:gdLst>
                  <a:gd name="connsiteX0" fmla="*/ 0 w 219847"/>
                  <a:gd name="connsiteY0" fmla="*/ 24099 h 34001"/>
                  <a:gd name="connsiteX1" fmla="*/ 33338 w 219847"/>
                  <a:gd name="connsiteY1" fmla="*/ 21813 h 34001"/>
                  <a:gd name="connsiteX2" fmla="*/ 112966 w 219847"/>
                  <a:gd name="connsiteY2" fmla="*/ 11240 h 34001"/>
                  <a:gd name="connsiteX3" fmla="*/ 143828 w 219847"/>
                  <a:gd name="connsiteY3" fmla="*/ 6572 h 34001"/>
                  <a:gd name="connsiteX4" fmla="*/ 142018 w 219847"/>
                  <a:gd name="connsiteY4" fmla="*/ 6572 h 34001"/>
                  <a:gd name="connsiteX5" fmla="*/ 219837 w 219847"/>
                  <a:gd name="connsiteY5" fmla="*/ 33909 h 34001"/>
                  <a:gd name="connsiteX6" fmla="*/ 144685 w 219847"/>
                  <a:gd name="connsiteY6" fmla="*/ 0 h 34001"/>
                  <a:gd name="connsiteX7" fmla="*/ 143828 w 219847"/>
                  <a:gd name="connsiteY7" fmla="*/ 0 h 34001"/>
                  <a:gd name="connsiteX8" fmla="*/ 142780 w 219847"/>
                  <a:gd name="connsiteY8" fmla="*/ 0 h 34001"/>
                  <a:gd name="connsiteX9" fmla="*/ 111919 w 219847"/>
                  <a:gd name="connsiteY9" fmla="*/ 4382 h 34001"/>
                  <a:gd name="connsiteX10" fmla="*/ 32575 w 219847"/>
                  <a:gd name="connsiteY10" fmla="*/ 17050 h 34001"/>
                  <a:gd name="connsiteX11" fmla="*/ 0 w 219847"/>
                  <a:gd name="connsiteY11" fmla="*/ 24098 h 3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847" h="34001">
                    <a:moveTo>
                      <a:pt x="0" y="24099"/>
                    </a:moveTo>
                    <a:cubicBezTo>
                      <a:pt x="11162" y="24502"/>
                      <a:pt x="22335" y="23736"/>
                      <a:pt x="33338" y="21813"/>
                    </a:cubicBezTo>
                    <a:cubicBezTo>
                      <a:pt x="53721" y="19526"/>
                      <a:pt x="81915" y="15812"/>
                      <a:pt x="112966" y="11240"/>
                    </a:cubicBezTo>
                    <a:lnTo>
                      <a:pt x="143828" y="6572"/>
                    </a:lnTo>
                    <a:lnTo>
                      <a:pt x="142018" y="6572"/>
                    </a:lnTo>
                    <a:cubicBezTo>
                      <a:pt x="186404" y="23813"/>
                      <a:pt x="219170" y="35147"/>
                      <a:pt x="219837" y="33909"/>
                    </a:cubicBezTo>
                    <a:cubicBezTo>
                      <a:pt x="220504" y="32671"/>
                      <a:pt x="188690" y="18193"/>
                      <a:pt x="144685" y="0"/>
                    </a:cubicBezTo>
                    <a:lnTo>
                      <a:pt x="143828" y="0"/>
                    </a:lnTo>
                    <a:lnTo>
                      <a:pt x="142780" y="0"/>
                    </a:lnTo>
                    <a:lnTo>
                      <a:pt x="111919" y="4382"/>
                    </a:lnTo>
                    <a:cubicBezTo>
                      <a:pt x="80867" y="8954"/>
                      <a:pt x="52769" y="13907"/>
                      <a:pt x="32575" y="17050"/>
                    </a:cubicBezTo>
                    <a:cubicBezTo>
                      <a:pt x="21481" y="18129"/>
                      <a:pt x="10549" y="20494"/>
                      <a:pt x="0" y="24098"/>
                    </a:cubicBezTo>
                    <a:close/>
                  </a:path>
                </a:pathLst>
              </a:custGeom>
              <a:solidFill>
                <a:srgbClr val="EB996E"/>
              </a:solidFill>
              <a:ln w="9525" cap="flat">
                <a:noFill/>
                <a:prstDash val="solid"/>
                <a:miter/>
              </a:ln>
            </p:spPr>
            <p:txBody>
              <a:bodyPr rtlCol="0" anchor="ctr"/>
              <a:lstStyle/>
              <a:p>
                <a:endParaRPr lang="zh-CN" altLang="en-US"/>
              </a:p>
            </p:txBody>
          </p:sp>
          <p:sp>
            <p:nvSpPr>
              <p:cNvPr id="208" name="任意多边形: 形状 207"/>
              <p:cNvSpPr/>
              <p:nvPr/>
            </p:nvSpPr>
            <p:spPr>
              <a:xfrm>
                <a:off x="7104339" y="4395594"/>
                <a:ext cx="678456" cy="444068"/>
              </a:xfrm>
              <a:custGeom>
                <a:avLst/>
                <a:gdLst>
                  <a:gd name="connsiteX0" fmla="*/ 1311 w 678456"/>
                  <a:gd name="connsiteY0" fmla="*/ 50485 h 444068"/>
                  <a:gd name="connsiteX1" fmla="*/ 96561 w 678456"/>
                  <a:gd name="connsiteY1" fmla="*/ 410721 h 444068"/>
                  <a:gd name="connsiteX2" fmla="*/ 140757 w 678456"/>
                  <a:gd name="connsiteY2" fmla="*/ 444058 h 444068"/>
                  <a:gd name="connsiteX3" fmla="*/ 634533 w 678456"/>
                  <a:gd name="connsiteY3" fmla="*/ 434533 h 444068"/>
                  <a:gd name="connsiteX4" fmla="*/ 678448 w 678456"/>
                  <a:gd name="connsiteY4" fmla="*/ 388929 h 444068"/>
                  <a:gd name="connsiteX5" fmla="*/ 677491 w 678456"/>
                  <a:gd name="connsiteY5" fmla="*/ 380526 h 444068"/>
                  <a:gd name="connsiteX6" fmla="*/ 604719 w 678456"/>
                  <a:gd name="connsiteY6" fmla="*/ 35531 h 444068"/>
                  <a:gd name="connsiteX7" fmla="*/ 560905 w 678456"/>
                  <a:gd name="connsiteY7" fmla="*/ 2 h 444068"/>
                  <a:gd name="connsiteX8" fmla="*/ 40745 w 678456"/>
                  <a:gd name="connsiteY8" fmla="*/ 3 h 444068"/>
                  <a:gd name="connsiteX9" fmla="*/ 3 w 678456"/>
                  <a:gd name="connsiteY9" fmla="*/ 39837 h 444068"/>
                  <a:gd name="connsiteX10" fmla="*/ 1311 w 678456"/>
                  <a:gd name="connsiteY10" fmla="*/ 50485 h 44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456" h="444068">
                    <a:moveTo>
                      <a:pt x="1311" y="50485"/>
                    </a:moveTo>
                    <a:lnTo>
                      <a:pt x="96561" y="410721"/>
                    </a:lnTo>
                    <a:cubicBezTo>
                      <a:pt x="101802" y="430722"/>
                      <a:pt x="120085" y="444513"/>
                      <a:pt x="140757" y="444058"/>
                    </a:cubicBezTo>
                    <a:lnTo>
                      <a:pt x="634533" y="434533"/>
                    </a:lnTo>
                    <a:cubicBezTo>
                      <a:pt x="659253" y="434067"/>
                      <a:pt x="678914" y="413649"/>
                      <a:pt x="678448" y="388929"/>
                    </a:cubicBezTo>
                    <a:cubicBezTo>
                      <a:pt x="678395" y="386104"/>
                      <a:pt x="678074" y="383291"/>
                      <a:pt x="677491" y="380526"/>
                    </a:cubicBezTo>
                    <a:lnTo>
                      <a:pt x="604719" y="35531"/>
                    </a:lnTo>
                    <a:cubicBezTo>
                      <a:pt x="600417" y="14778"/>
                      <a:pt x="582098" y="-76"/>
                      <a:pt x="560905" y="2"/>
                    </a:cubicBezTo>
                    <a:lnTo>
                      <a:pt x="40745" y="3"/>
                    </a:lnTo>
                    <a:cubicBezTo>
                      <a:pt x="18494" y="-248"/>
                      <a:pt x="253" y="17586"/>
                      <a:pt x="3" y="39837"/>
                    </a:cubicBezTo>
                    <a:cubicBezTo>
                      <a:pt x="-38" y="43429"/>
                      <a:pt x="402" y="47010"/>
                      <a:pt x="1311" y="50485"/>
                    </a:cubicBezTo>
                    <a:close/>
                  </a:path>
                </a:pathLst>
              </a:custGeom>
              <a:solidFill>
                <a:srgbClr val="263238"/>
              </a:solidFill>
              <a:ln w="9525" cap="flat">
                <a:noFill/>
                <a:prstDash val="solid"/>
                <a:miter/>
              </a:ln>
            </p:spPr>
            <p:txBody>
              <a:bodyPr rtlCol="0" anchor="ctr"/>
              <a:lstStyle/>
              <a:p>
                <a:endParaRPr lang="zh-CN" altLang="en-US"/>
              </a:p>
            </p:txBody>
          </p:sp>
          <p:sp>
            <p:nvSpPr>
              <p:cNvPr id="209" name="任意多边形: 形状 208"/>
              <p:cNvSpPr/>
              <p:nvPr/>
            </p:nvSpPr>
            <p:spPr>
              <a:xfrm>
                <a:off x="7391351" y="4537227"/>
                <a:ext cx="48392" cy="47818"/>
              </a:xfrm>
              <a:custGeom>
                <a:avLst/>
                <a:gdLst>
                  <a:gd name="connsiteX0" fmla="*/ 37387 w 48392"/>
                  <a:gd name="connsiteY0" fmla="*/ 3340 h 47818"/>
                  <a:gd name="connsiteX1" fmla="*/ 44478 w 48392"/>
                  <a:gd name="connsiteY1" fmla="*/ 36813 h 47818"/>
                  <a:gd name="connsiteX2" fmla="*/ 11006 w 48392"/>
                  <a:gd name="connsiteY2" fmla="*/ 43903 h 47818"/>
                  <a:gd name="connsiteX3" fmla="*/ 2526 w 48392"/>
                  <a:gd name="connsiteY3" fmla="*/ 12866 h 47818"/>
                  <a:gd name="connsiteX4" fmla="*/ 37387 w 48392"/>
                  <a:gd name="connsiteY4" fmla="*/ 3341 h 47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92" h="47818">
                    <a:moveTo>
                      <a:pt x="37387" y="3340"/>
                    </a:moveTo>
                    <a:cubicBezTo>
                      <a:pt x="48588" y="10626"/>
                      <a:pt x="51763" y="25612"/>
                      <a:pt x="44478" y="36813"/>
                    </a:cubicBezTo>
                    <a:cubicBezTo>
                      <a:pt x="37193" y="48014"/>
                      <a:pt x="22207" y="51188"/>
                      <a:pt x="11006" y="43903"/>
                    </a:cubicBezTo>
                    <a:cubicBezTo>
                      <a:pt x="712" y="37209"/>
                      <a:pt x="-2934" y="23865"/>
                      <a:pt x="2526" y="12866"/>
                    </a:cubicBezTo>
                    <a:cubicBezTo>
                      <a:pt x="9547" y="641"/>
                      <a:pt x="25125" y="-3615"/>
                      <a:pt x="37387" y="3341"/>
                    </a:cubicBezTo>
                    <a:close/>
                  </a:path>
                </a:pathLst>
              </a:custGeom>
              <a:solidFill>
                <a:srgbClr val="FFFFFF"/>
              </a:solidFill>
              <a:ln w="9525" cap="flat">
                <a:noFill/>
                <a:prstDash val="solid"/>
                <a:miter/>
              </a:ln>
            </p:spPr>
            <p:txBody>
              <a:bodyPr rtlCol="0" anchor="ctr"/>
              <a:lstStyle/>
              <a:p>
                <a:endParaRPr lang="zh-CN" altLang="en-US"/>
              </a:p>
            </p:txBody>
          </p:sp>
          <p:sp>
            <p:nvSpPr>
              <p:cNvPr id="210" name="任意多边形: 形状 209"/>
              <p:cNvSpPr/>
              <p:nvPr/>
            </p:nvSpPr>
            <p:spPr>
              <a:xfrm>
                <a:off x="7063303" y="4467225"/>
                <a:ext cx="166162" cy="210502"/>
              </a:xfrm>
              <a:custGeom>
                <a:avLst/>
                <a:gdLst>
                  <a:gd name="connsiteX0" fmla="*/ 6818 w 166162"/>
                  <a:gd name="connsiteY0" fmla="*/ 57721 h 210502"/>
                  <a:gd name="connsiteX1" fmla="*/ 6818 w 166162"/>
                  <a:gd name="connsiteY1" fmla="*/ 18097 h 210502"/>
                  <a:gd name="connsiteX2" fmla="*/ 44251 w 166162"/>
                  <a:gd name="connsiteY2" fmla="*/ 0 h 210502"/>
                  <a:gd name="connsiteX3" fmla="*/ 86066 w 166162"/>
                  <a:gd name="connsiteY3" fmla="*/ 8668 h 210502"/>
                  <a:gd name="connsiteX4" fmla="*/ 133691 w 166162"/>
                  <a:gd name="connsiteY4" fmla="*/ 32385 h 210502"/>
                  <a:gd name="connsiteX5" fmla="*/ 157408 w 166162"/>
                  <a:gd name="connsiteY5" fmla="*/ 60007 h 210502"/>
                  <a:gd name="connsiteX6" fmla="*/ 135215 w 166162"/>
                  <a:gd name="connsiteY6" fmla="*/ 80201 h 210502"/>
                  <a:gd name="connsiteX7" fmla="*/ 165790 w 166162"/>
                  <a:gd name="connsiteY7" fmla="*/ 116681 h 210502"/>
                  <a:gd name="connsiteX8" fmla="*/ 144645 w 166162"/>
                  <a:gd name="connsiteY8" fmla="*/ 145256 h 210502"/>
                  <a:gd name="connsiteX9" fmla="*/ 158170 w 166162"/>
                  <a:gd name="connsiteY9" fmla="*/ 175355 h 210502"/>
                  <a:gd name="connsiteX10" fmla="*/ 124357 w 166162"/>
                  <a:gd name="connsiteY10" fmla="*/ 185642 h 210502"/>
                  <a:gd name="connsiteX11" fmla="*/ 94924 w 166162"/>
                  <a:gd name="connsiteY11" fmla="*/ 160972 h 210502"/>
                  <a:gd name="connsiteX12" fmla="*/ 103306 w 166162"/>
                  <a:gd name="connsiteY12" fmla="*/ 210503 h 210502"/>
                  <a:gd name="connsiteX13" fmla="*/ 39965 w 166162"/>
                  <a:gd name="connsiteY13" fmla="*/ 132683 h 210502"/>
                  <a:gd name="connsiteX14" fmla="*/ 27773 w 166162"/>
                  <a:gd name="connsiteY14" fmla="*/ 77629 h 210502"/>
                  <a:gd name="connsiteX15" fmla="*/ 151 w 166162"/>
                  <a:gd name="connsiteY15" fmla="*/ 38862 h 21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6162" h="210502">
                    <a:moveTo>
                      <a:pt x="6818" y="57721"/>
                    </a:moveTo>
                    <a:cubicBezTo>
                      <a:pt x="-2273" y="46078"/>
                      <a:pt x="-2273" y="29741"/>
                      <a:pt x="6818" y="18097"/>
                    </a:cubicBezTo>
                    <a:cubicBezTo>
                      <a:pt x="16012" y="6835"/>
                      <a:pt x="29714" y="211"/>
                      <a:pt x="44251" y="0"/>
                    </a:cubicBezTo>
                    <a:cubicBezTo>
                      <a:pt x="58624" y="108"/>
                      <a:pt x="72834" y="3054"/>
                      <a:pt x="86066" y="8668"/>
                    </a:cubicBezTo>
                    <a:cubicBezTo>
                      <a:pt x="102677" y="15000"/>
                      <a:pt x="118628" y="22944"/>
                      <a:pt x="133691" y="32385"/>
                    </a:cubicBezTo>
                    <a:cubicBezTo>
                      <a:pt x="145131" y="37846"/>
                      <a:pt x="153740" y="47874"/>
                      <a:pt x="157408" y="60007"/>
                    </a:cubicBezTo>
                    <a:cubicBezTo>
                      <a:pt x="159409" y="72295"/>
                      <a:pt x="146074" y="86392"/>
                      <a:pt x="135215" y="80201"/>
                    </a:cubicBezTo>
                    <a:cubicBezTo>
                      <a:pt x="150652" y="86774"/>
                      <a:pt x="162016" y="100333"/>
                      <a:pt x="165790" y="116681"/>
                    </a:cubicBezTo>
                    <a:cubicBezTo>
                      <a:pt x="168076" y="132302"/>
                      <a:pt x="159694" y="140684"/>
                      <a:pt x="144645" y="145256"/>
                    </a:cubicBezTo>
                    <a:cubicBezTo>
                      <a:pt x="156575" y="149955"/>
                      <a:pt x="162578" y="163314"/>
                      <a:pt x="158170" y="175355"/>
                    </a:cubicBezTo>
                    <a:cubicBezTo>
                      <a:pt x="151033" y="186726"/>
                      <a:pt x="136617" y="191112"/>
                      <a:pt x="124357" y="185642"/>
                    </a:cubicBezTo>
                    <a:cubicBezTo>
                      <a:pt x="112643" y="180000"/>
                      <a:pt x="102526" y="171520"/>
                      <a:pt x="94924" y="160972"/>
                    </a:cubicBezTo>
                    <a:cubicBezTo>
                      <a:pt x="103541" y="175953"/>
                      <a:pt x="106514" y="193521"/>
                      <a:pt x="103306" y="210503"/>
                    </a:cubicBezTo>
                    <a:cubicBezTo>
                      <a:pt x="69369" y="198353"/>
                      <a:pt x="44973" y="168380"/>
                      <a:pt x="39965" y="132683"/>
                    </a:cubicBezTo>
                    <a:cubicBezTo>
                      <a:pt x="23402" y="119519"/>
                      <a:pt x="18317" y="96555"/>
                      <a:pt x="27773" y="77629"/>
                    </a:cubicBezTo>
                    <a:cubicBezTo>
                      <a:pt x="12159" y="70742"/>
                      <a:pt x="1561" y="55869"/>
                      <a:pt x="151" y="38862"/>
                    </a:cubicBezTo>
                  </a:path>
                </a:pathLst>
              </a:custGeom>
              <a:solidFill>
                <a:srgbClr val="FFBE9D"/>
              </a:solidFill>
              <a:ln w="9525" cap="flat">
                <a:noFill/>
                <a:prstDash val="solid"/>
                <a:miter/>
              </a:ln>
            </p:spPr>
            <p:txBody>
              <a:bodyPr rtlCol="0" anchor="ctr"/>
              <a:lstStyle/>
              <a:p>
                <a:endParaRPr lang="zh-CN" altLang="en-US"/>
              </a:p>
            </p:txBody>
          </p:sp>
          <p:sp>
            <p:nvSpPr>
              <p:cNvPr id="211" name="任意多边形: 形状 210"/>
              <p:cNvSpPr/>
              <p:nvPr/>
            </p:nvSpPr>
            <p:spPr>
              <a:xfrm>
                <a:off x="7104126" y="4578051"/>
                <a:ext cx="103346" cy="34810"/>
              </a:xfrm>
              <a:custGeom>
                <a:avLst/>
                <a:gdLst>
                  <a:gd name="connsiteX0" fmla="*/ 103346 w 103346"/>
                  <a:gd name="connsiteY0" fmla="*/ 34811 h 34810"/>
                  <a:gd name="connsiteX1" fmla="*/ 88868 w 103346"/>
                  <a:gd name="connsiteY1" fmla="*/ 23762 h 34810"/>
                  <a:gd name="connsiteX2" fmla="*/ 50768 w 103346"/>
                  <a:gd name="connsiteY2" fmla="*/ 4712 h 34810"/>
                  <a:gd name="connsiteX3" fmla="*/ 27622 w 103346"/>
                  <a:gd name="connsiteY3" fmla="*/ 4712 h 34810"/>
                  <a:gd name="connsiteX4" fmla="*/ 11049 w 103346"/>
                  <a:gd name="connsiteY4" fmla="*/ 12998 h 34810"/>
                  <a:gd name="connsiteX5" fmla="*/ 0 w 103346"/>
                  <a:gd name="connsiteY5" fmla="*/ 26810 h 34810"/>
                  <a:gd name="connsiteX6" fmla="*/ 1333 w 103346"/>
                  <a:gd name="connsiteY6" fmla="*/ 22047 h 34810"/>
                  <a:gd name="connsiteX7" fmla="*/ 9334 w 103346"/>
                  <a:gd name="connsiteY7" fmla="*/ 10998 h 34810"/>
                  <a:gd name="connsiteX8" fmla="*/ 27051 w 103346"/>
                  <a:gd name="connsiteY8" fmla="*/ 1473 h 34810"/>
                  <a:gd name="connsiteX9" fmla="*/ 51816 w 103346"/>
                  <a:gd name="connsiteY9" fmla="*/ 1473 h 34810"/>
                  <a:gd name="connsiteX10" fmla="*/ 90678 w 103346"/>
                  <a:gd name="connsiteY10" fmla="*/ 22523 h 34810"/>
                  <a:gd name="connsiteX11" fmla="*/ 103346 w 103346"/>
                  <a:gd name="connsiteY11" fmla="*/ 34811 h 34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346" h="34810">
                    <a:moveTo>
                      <a:pt x="103346" y="34811"/>
                    </a:moveTo>
                    <a:cubicBezTo>
                      <a:pt x="98270" y="31468"/>
                      <a:pt x="93432" y="27776"/>
                      <a:pt x="88868" y="23762"/>
                    </a:cubicBezTo>
                    <a:cubicBezTo>
                      <a:pt x="77732" y="14674"/>
                      <a:pt x="64720" y="8168"/>
                      <a:pt x="50768" y="4712"/>
                    </a:cubicBezTo>
                    <a:cubicBezTo>
                      <a:pt x="43148" y="2996"/>
                      <a:pt x="35242" y="2996"/>
                      <a:pt x="27622" y="4712"/>
                    </a:cubicBezTo>
                    <a:cubicBezTo>
                      <a:pt x="21549" y="6203"/>
                      <a:pt x="15886" y="9034"/>
                      <a:pt x="11049" y="12998"/>
                    </a:cubicBezTo>
                    <a:cubicBezTo>
                      <a:pt x="6672" y="17001"/>
                      <a:pt x="2944" y="21660"/>
                      <a:pt x="0" y="26810"/>
                    </a:cubicBezTo>
                    <a:cubicBezTo>
                      <a:pt x="0" y="26810"/>
                      <a:pt x="0" y="25000"/>
                      <a:pt x="1333" y="22047"/>
                    </a:cubicBezTo>
                    <a:cubicBezTo>
                      <a:pt x="3205" y="17849"/>
                      <a:pt x="5930" y="14087"/>
                      <a:pt x="9334" y="10998"/>
                    </a:cubicBezTo>
                    <a:cubicBezTo>
                      <a:pt x="14394" y="6454"/>
                      <a:pt x="20469" y="3188"/>
                      <a:pt x="27051" y="1473"/>
                    </a:cubicBezTo>
                    <a:cubicBezTo>
                      <a:pt x="35189" y="-491"/>
                      <a:pt x="43678" y="-491"/>
                      <a:pt x="51816" y="1473"/>
                    </a:cubicBezTo>
                    <a:cubicBezTo>
                      <a:pt x="66321" y="5144"/>
                      <a:pt x="79679" y="12380"/>
                      <a:pt x="90678" y="22523"/>
                    </a:cubicBezTo>
                    <a:cubicBezTo>
                      <a:pt x="95411" y="26057"/>
                      <a:pt x="99669" y="30187"/>
                      <a:pt x="103346" y="34811"/>
                    </a:cubicBezTo>
                    <a:close/>
                  </a:path>
                </a:pathLst>
              </a:custGeom>
              <a:solidFill>
                <a:srgbClr val="EB996E"/>
              </a:solidFill>
              <a:ln w="9525" cap="flat">
                <a:noFill/>
                <a:prstDash val="solid"/>
                <a:miter/>
              </a:ln>
            </p:spPr>
            <p:txBody>
              <a:bodyPr rtlCol="0" anchor="ctr"/>
              <a:lstStyle/>
              <a:p>
                <a:endParaRPr lang="zh-CN" altLang="en-US"/>
              </a:p>
            </p:txBody>
          </p:sp>
          <p:sp>
            <p:nvSpPr>
              <p:cNvPr id="212" name="任意多边形: 形状 211"/>
              <p:cNvSpPr/>
              <p:nvPr/>
            </p:nvSpPr>
            <p:spPr>
              <a:xfrm>
                <a:off x="7088981" y="4522682"/>
                <a:ext cx="114776" cy="26838"/>
              </a:xfrm>
              <a:custGeom>
                <a:avLst/>
                <a:gdLst>
                  <a:gd name="connsiteX0" fmla="*/ 114776 w 114776"/>
                  <a:gd name="connsiteY0" fmla="*/ 26552 h 26838"/>
                  <a:gd name="connsiteX1" fmla="*/ 97250 w 114776"/>
                  <a:gd name="connsiteY1" fmla="*/ 19218 h 26838"/>
                  <a:gd name="connsiteX2" fmla="*/ 78200 w 114776"/>
                  <a:gd name="connsiteY2" fmla="*/ 11122 h 26838"/>
                  <a:gd name="connsiteX3" fmla="*/ 54197 w 114776"/>
                  <a:gd name="connsiteY3" fmla="*/ 4931 h 26838"/>
                  <a:gd name="connsiteX4" fmla="*/ 29813 w 114776"/>
                  <a:gd name="connsiteY4" fmla="*/ 4931 h 26838"/>
                  <a:gd name="connsiteX5" fmla="*/ 11811 w 114776"/>
                  <a:gd name="connsiteY5" fmla="*/ 12741 h 26838"/>
                  <a:gd name="connsiteX6" fmla="*/ 0 w 114776"/>
                  <a:gd name="connsiteY6" fmla="*/ 26838 h 26838"/>
                  <a:gd name="connsiteX7" fmla="*/ 1429 w 114776"/>
                  <a:gd name="connsiteY7" fmla="*/ 21885 h 26838"/>
                  <a:gd name="connsiteX8" fmla="*/ 10192 w 114776"/>
                  <a:gd name="connsiteY8" fmla="*/ 10741 h 26838"/>
                  <a:gd name="connsiteX9" fmla="*/ 29242 w 114776"/>
                  <a:gd name="connsiteY9" fmla="*/ 1216 h 26838"/>
                  <a:gd name="connsiteX10" fmla="*/ 54864 w 114776"/>
                  <a:gd name="connsiteY10" fmla="*/ 1216 h 26838"/>
                  <a:gd name="connsiteX11" fmla="*/ 79438 w 114776"/>
                  <a:gd name="connsiteY11" fmla="*/ 7883 h 26838"/>
                  <a:gd name="connsiteX12" fmla="*/ 98488 w 114776"/>
                  <a:gd name="connsiteY12" fmla="*/ 16837 h 26838"/>
                  <a:gd name="connsiteX13" fmla="*/ 114776 w 114776"/>
                  <a:gd name="connsiteY13" fmla="*/ 26552 h 2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4776" h="26838">
                    <a:moveTo>
                      <a:pt x="114776" y="26552"/>
                    </a:moveTo>
                    <a:cubicBezTo>
                      <a:pt x="108659" y="24826"/>
                      <a:pt x="102774" y="22364"/>
                      <a:pt x="97250" y="19218"/>
                    </a:cubicBezTo>
                    <a:cubicBezTo>
                      <a:pt x="91916" y="16742"/>
                      <a:pt x="85725" y="13694"/>
                      <a:pt x="78200" y="11122"/>
                    </a:cubicBezTo>
                    <a:cubicBezTo>
                      <a:pt x="70371" y="8441"/>
                      <a:pt x="62346" y="6371"/>
                      <a:pt x="54197" y="4931"/>
                    </a:cubicBezTo>
                    <a:cubicBezTo>
                      <a:pt x="46136" y="3460"/>
                      <a:pt x="37875" y="3460"/>
                      <a:pt x="29813" y="4931"/>
                    </a:cubicBezTo>
                    <a:cubicBezTo>
                      <a:pt x="23309" y="6171"/>
                      <a:pt x="17160" y="8838"/>
                      <a:pt x="11811" y="12741"/>
                    </a:cubicBezTo>
                    <a:cubicBezTo>
                      <a:pt x="6954" y="16586"/>
                      <a:pt x="2935" y="21383"/>
                      <a:pt x="0" y="26838"/>
                    </a:cubicBezTo>
                    <a:cubicBezTo>
                      <a:pt x="0" y="26838"/>
                      <a:pt x="0" y="24933"/>
                      <a:pt x="1429" y="21885"/>
                    </a:cubicBezTo>
                    <a:cubicBezTo>
                      <a:pt x="3474" y="17559"/>
                      <a:pt x="6470" y="13749"/>
                      <a:pt x="10192" y="10741"/>
                    </a:cubicBezTo>
                    <a:cubicBezTo>
                      <a:pt x="15668" y="6057"/>
                      <a:pt x="22209" y="2787"/>
                      <a:pt x="29242" y="1216"/>
                    </a:cubicBezTo>
                    <a:cubicBezTo>
                      <a:pt x="37706" y="-405"/>
                      <a:pt x="46400" y="-405"/>
                      <a:pt x="54864" y="1216"/>
                    </a:cubicBezTo>
                    <a:cubicBezTo>
                      <a:pt x="63252" y="2638"/>
                      <a:pt x="71482" y="4871"/>
                      <a:pt x="79438" y="7883"/>
                    </a:cubicBezTo>
                    <a:cubicBezTo>
                      <a:pt x="85972" y="10460"/>
                      <a:pt x="92335" y="13451"/>
                      <a:pt x="98488" y="16837"/>
                    </a:cubicBezTo>
                    <a:cubicBezTo>
                      <a:pt x="104149" y="19671"/>
                      <a:pt x="109593" y="22918"/>
                      <a:pt x="114776" y="26552"/>
                    </a:cubicBezTo>
                    <a:close/>
                  </a:path>
                </a:pathLst>
              </a:custGeom>
              <a:solidFill>
                <a:srgbClr val="EB996E"/>
              </a:solidFill>
              <a:ln w="9525" cap="flat">
                <a:noFill/>
                <a:prstDash val="solid"/>
                <a:miter/>
              </a:ln>
            </p:spPr>
            <p:txBody>
              <a:bodyPr rtlCol="0" anchor="ctr"/>
              <a:lstStyle/>
              <a:p>
                <a:endParaRPr lang="zh-CN" altLang="en-US"/>
              </a:p>
            </p:txBody>
          </p:sp>
        </p:grpSp>
        <p:grpSp>
          <p:nvGrpSpPr>
            <p:cNvPr id="5" name="图形 24"/>
            <p:cNvGrpSpPr/>
            <p:nvPr/>
          </p:nvGrpSpPr>
          <p:grpSpPr>
            <a:xfrm>
              <a:off x="5449728" y="1275490"/>
              <a:ext cx="2482977" cy="1776810"/>
              <a:chOff x="5449728" y="1275490"/>
              <a:chExt cx="2482977" cy="1776810"/>
            </a:xfrm>
          </p:grpSpPr>
          <p:sp>
            <p:nvSpPr>
              <p:cNvPr id="101" name="任意多边形: 形状 100"/>
              <p:cNvSpPr/>
              <p:nvPr/>
            </p:nvSpPr>
            <p:spPr>
              <a:xfrm>
                <a:off x="5757862" y="1459992"/>
                <a:ext cx="2167508" cy="1584579"/>
              </a:xfrm>
              <a:custGeom>
                <a:avLst/>
                <a:gdLst>
                  <a:gd name="connsiteX0" fmla="*/ 0 w 2167508"/>
                  <a:gd name="connsiteY0" fmla="*/ 0 h 1584579"/>
                  <a:gd name="connsiteX1" fmla="*/ 2167509 w 2167508"/>
                  <a:gd name="connsiteY1" fmla="*/ 0 h 1584579"/>
                  <a:gd name="connsiteX2" fmla="*/ 2167509 w 2167508"/>
                  <a:gd name="connsiteY2" fmla="*/ 1584579 h 1584579"/>
                  <a:gd name="connsiteX3" fmla="*/ 0 w 2167508"/>
                  <a:gd name="connsiteY3" fmla="*/ 1584579 h 1584579"/>
                </a:gdLst>
                <a:ahLst/>
                <a:cxnLst>
                  <a:cxn ang="0">
                    <a:pos x="connsiteX0" y="connsiteY0"/>
                  </a:cxn>
                  <a:cxn ang="0">
                    <a:pos x="connsiteX1" y="connsiteY1"/>
                  </a:cxn>
                  <a:cxn ang="0">
                    <a:pos x="connsiteX2" y="connsiteY2"/>
                  </a:cxn>
                  <a:cxn ang="0">
                    <a:pos x="connsiteX3" y="connsiteY3"/>
                  </a:cxn>
                </a:cxnLst>
                <a:rect l="l" t="t" r="r" b="b"/>
                <a:pathLst>
                  <a:path w="2167508" h="1584579">
                    <a:moveTo>
                      <a:pt x="0" y="0"/>
                    </a:moveTo>
                    <a:lnTo>
                      <a:pt x="2167509" y="0"/>
                    </a:lnTo>
                    <a:lnTo>
                      <a:pt x="2167509" y="1584579"/>
                    </a:lnTo>
                    <a:lnTo>
                      <a:pt x="0" y="1584579"/>
                    </a:lnTo>
                    <a:close/>
                  </a:path>
                </a:pathLst>
              </a:custGeom>
              <a:solidFill>
                <a:srgbClr val="FFFFFF"/>
              </a:solidFill>
              <a:ln w="9525" cap="flat">
                <a:noFill/>
                <a:prstDash val="solid"/>
                <a:miter/>
              </a:ln>
            </p:spPr>
            <p:txBody>
              <a:bodyPr rtlCol="0" anchor="ctr"/>
              <a:lstStyle/>
              <a:p>
                <a:endParaRPr lang="zh-CN" altLang="en-US"/>
              </a:p>
            </p:txBody>
          </p:sp>
          <p:sp>
            <p:nvSpPr>
              <p:cNvPr id="102" name="任意多边形: 形状 101"/>
              <p:cNvSpPr/>
              <p:nvPr/>
            </p:nvSpPr>
            <p:spPr>
              <a:xfrm>
                <a:off x="5755957" y="1457325"/>
                <a:ext cx="2171986" cy="1589055"/>
              </a:xfrm>
              <a:custGeom>
                <a:avLst/>
                <a:gdLst>
                  <a:gd name="connsiteX0" fmla="*/ 2169414 w 2171986"/>
                  <a:gd name="connsiteY0" fmla="*/ 1587246 h 1589055"/>
                  <a:gd name="connsiteX1" fmla="*/ 2167319 w 2171986"/>
                  <a:gd name="connsiteY1" fmla="*/ 2667 h 1589055"/>
                  <a:gd name="connsiteX2" fmla="*/ 2169414 w 2171986"/>
                  <a:gd name="connsiteY2" fmla="*/ 4667 h 1589055"/>
                  <a:gd name="connsiteX3" fmla="*/ 2096 w 2171986"/>
                  <a:gd name="connsiteY3" fmla="*/ 4667 h 1589055"/>
                  <a:gd name="connsiteX4" fmla="*/ 2096 w 2171986"/>
                  <a:gd name="connsiteY4" fmla="*/ 4667 h 1589055"/>
                  <a:gd name="connsiteX5" fmla="*/ 4572 w 2171986"/>
                  <a:gd name="connsiteY5" fmla="*/ 2191 h 1589055"/>
                  <a:gd name="connsiteX6" fmla="*/ 4572 w 2171986"/>
                  <a:gd name="connsiteY6" fmla="*/ 1586770 h 1589055"/>
                  <a:gd name="connsiteX7" fmla="*/ 2286 w 2171986"/>
                  <a:gd name="connsiteY7" fmla="*/ 1584484 h 1589055"/>
                  <a:gd name="connsiteX8" fmla="*/ 2169795 w 2171986"/>
                  <a:gd name="connsiteY8" fmla="*/ 1586770 h 1589055"/>
                  <a:gd name="connsiteX9" fmla="*/ 2286 w 2171986"/>
                  <a:gd name="connsiteY9" fmla="*/ 1589056 h 1589055"/>
                  <a:gd name="connsiteX10" fmla="*/ 0 w 2171986"/>
                  <a:gd name="connsiteY10" fmla="*/ 1589056 h 1589055"/>
                  <a:gd name="connsiteX11" fmla="*/ 0 w 2171986"/>
                  <a:gd name="connsiteY11" fmla="*/ 1586770 h 1589055"/>
                  <a:gd name="connsiteX12" fmla="*/ 0 w 2171986"/>
                  <a:gd name="connsiteY12" fmla="*/ 2191 h 1589055"/>
                  <a:gd name="connsiteX13" fmla="*/ 0 w 2171986"/>
                  <a:gd name="connsiteY13" fmla="*/ 0 h 1589055"/>
                  <a:gd name="connsiteX14" fmla="*/ 2667 w 2171986"/>
                  <a:gd name="connsiteY14" fmla="*/ 0 h 1589055"/>
                  <a:gd name="connsiteX15" fmla="*/ 2169986 w 2171986"/>
                  <a:gd name="connsiteY15" fmla="*/ 0 h 1589055"/>
                  <a:gd name="connsiteX16" fmla="*/ 2171986 w 2171986"/>
                  <a:gd name="connsiteY16" fmla="*/ 0 h 1589055"/>
                  <a:gd name="connsiteX17" fmla="*/ 2171986 w 2171986"/>
                  <a:gd name="connsiteY17" fmla="*/ 2000 h 1589055"/>
                  <a:gd name="connsiteX18" fmla="*/ 2169414 w 2171986"/>
                  <a:gd name="connsiteY18" fmla="*/ 1587246 h 1589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1986" h="1589055">
                    <a:moveTo>
                      <a:pt x="2169414" y="1587246"/>
                    </a:moveTo>
                    <a:cubicBezTo>
                      <a:pt x="2169414" y="1570577"/>
                      <a:pt x="2168557" y="962882"/>
                      <a:pt x="2167319" y="2667"/>
                    </a:cubicBezTo>
                    <a:lnTo>
                      <a:pt x="2169414" y="4667"/>
                    </a:lnTo>
                    <a:lnTo>
                      <a:pt x="2096" y="4667"/>
                    </a:lnTo>
                    <a:lnTo>
                      <a:pt x="2096" y="4667"/>
                    </a:lnTo>
                    <a:lnTo>
                      <a:pt x="4572" y="2191"/>
                    </a:lnTo>
                    <a:cubicBezTo>
                      <a:pt x="4572" y="570738"/>
                      <a:pt x="4572" y="1109663"/>
                      <a:pt x="4572" y="1586770"/>
                    </a:cubicBezTo>
                    <a:lnTo>
                      <a:pt x="2286" y="1584484"/>
                    </a:lnTo>
                    <a:lnTo>
                      <a:pt x="2169795" y="1586770"/>
                    </a:lnTo>
                    <a:lnTo>
                      <a:pt x="2286" y="1589056"/>
                    </a:lnTo>
                    <a:lnTo>
                      <a:pt x="0" y="1589056"/>
                    </a:lnTo>
                    <a:lnTo>
                      <a:pt x="0" y="1586770"/>
                    </a:lnTo>
                    <a:cubicBezTo>
                      <a:pt x="0" y="1109663"/>
                      <a:pt x="0" y="570738"/>
                      <a:pt x="0" y="2191"/>
                    </a:cubicBezTo>
                    <a:lnTo>
                      <a:pt x="0" y="0"/>
                    </a:lnTo>
                    <a:lnTo>
                      <a:pt x="2667" y="0"/>
                    </a:lnTo>
                    <a:lnTo>
                      <a:pt x="2169986" y="0"/>
                    </a:lnTo>
                    <a:lnTo>
                      <a:pt x="2171986" y="0"/>
                    </a:lnTo>
                    <a:lnTo>
                      <a:pt x="2171986" y="2000"/>
                    </a:lnTo>
                    <a:cubicBezTo>
                      <a:pt x="2170176" y="962882"/>
                      <a:pt x="2169414" y="1570577"/>
                      <a:pt x="2169414" y="1587246"/>
                    </a:cubicBezTo>
                    <a:close/>
                  </a:path>
                </a:pathLst>
              </a:custGeom>
              <a:solidFill>
                <a:srgbClr val="263238"/>
              </a:solidFill>
              <a:ln w="9525" cap="flat">
                <a:noFill/>
                <a:prstDash val="solid"/>
                <a:miter/>
              </a:ln>
            </p:spPr>
            <p:txBody>
              <a:bodyPr rtlCol="0" anchor="ctr"/>
              <a:lstStyle/>
              <a:p>
                <a:endParaRPr lang="zh-CN" altLang="en-US"/>
              </a:p>
            </p:txBody>
          </p:sp>
          <p:sp>
            <p:nvSpPr>
              <p:cNvPr id="103" name="任意多边形: 形状 102"/>
              <p:cNvSpPr/>
              <p:nvPr/>
            </p:nvSpPr>
            <p:spPr>
              <a:xfrm>
                <a:off x="5769959" y="1688115"/>
                <a:ext cx="2162746" cy="4952"/>
              </a:xfrm>
              <a:custGeom>
                <a:avLst/>
                <a:gdLst>
                  <a:gd name="connsiteX0" fmla="*/ 2162747 w 2162746"/>
                  <a:gd name="connsiteY0" fmla="*/ 2476 h 4952"/>
                  <a:gd name="connsiteX1" fmla="*/ 1081373 w 2162746"/>
                  <a:gd name="connsiteY1" fmla="*/ 4953 h 4952"/>
                  <a:gd name="connsiteX2" fmla="*/ 0 w 2162746"/>
                  <a:gd name="connsiteY2" fmla="*/ 2476 h 4952"/>
                  <a:gd name="connsiteX3" fmla="*/ 1081373 w 2162746"/>
                  <a:gd name="connsiteY3" fmla="*/ 0 h 4952"/>
                  <a:gd name="connsiteX4" fmla="*/ 2162747 w 2162746"/>
                  <a:gd name="connsiteY4" fmla="*/ 2476 h 4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2746" h="4952">
                    <a:moveTo>
                      <a:pt x="2162747" y="2476"/>
                    </a:moveTo>
                    <a:cubicBezTo>
                      <a:pt x="2162747" y="3810"/>
                      <a:pt x="1678496" y="4953"/>
                      <a:pt x="1081373" y="4953"/>
                    </a:cubicBezTo>
                    <a:cubicBezTo>
                      <a:pt x="484251" y="4953"/>
                      <a:pt x="0" y="3810"/>
                      <a:pt x="0" y="2476"/>
                    </a:cubicBezTo>
                    <a:cubicBezTo>
                      <a:pt x="0" y="1143"/>
                      <a:pt x="484061" y="0"/>
                      <a:pt x="1081373" y="0"/>
                    </a:cubicBezTo>
                    <a:cubicBezTo>
                      <a:pt x="1678686" y="0"/>
                      <a:pt x="2162747" y="1143"/>
                      <a:pt x="2162747" y="2476"/>
                    </a:cubicBezTo>
                    <a:close/>
                  </a:path>
                </a:pathLst>
              </a:custGeom>
              <a:solidFill>
                <a:srgbClr val="E0E0E0"/>
              </a:solidFill>
              <a:ln w="9525" cap="flat">
                <a:noFill/>
                <a:prstDash val="solid"/>
                <a:miter/>
              </a:ln>
            </p:spPr>
            <p:txBody>
              <a:bodyPr rtlCol="0" anchor="ctr"/>
              <a:lstStyle/>
              <a:p>
                <a:endParaRPr lang="zh-CN" altLang="en-US"/>
              </a:p>
            </p:txBody>
          </p:sp>
          <p:sp>
            <p:nvSpPr>
              <p:cNvPr id="104" name="任意多边形: 形状 103"/>
              <p:cNvSpPr/>
              <p:nvPr/>
            </p:nvSpPr>
            <p:spPr>
              <a:xfrm>
                <a:off x="5831490" y="1537715"/>
                <a:ext cx="65341" cy="65341"/>
              </a:xfrm>
              <a:custGeom>
                <a:avLst/>
                <a:gdLst>
                  <a:gd name="connsiteX0" fmla="*/ 65341 w 65341"/>
                  <a:gd name="connsiteY0" fmla="*/ 32671 h 65341"/>
                  <a:gd name="connsiteX1" fmla="*/ 32671 w 65341"/>
                  <a:gd name="connsiteY1" fmla="*/ 65342 h 65341"/>
                  <a:gd name="connsiteX2" fmla="*/ 0 w 65341"/>
                  <a:gd name="connsiteY2" fmla="*/ 32671 h 65341"/>
                  <a:gd name="connsiteX3" fmla="*/ 32671 w 65341"/>
                  <a:gd name="connsiteY3" fmla="*/ 0 h 65341"/>
                  <a:gd name="connsiteX4" fmla="*/ 65341 w 65341"/>
                  <a:gd name="connsiteY4" fmla="*/ 32671 h 6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341" h="65341">
                    <a:moveTo>
                      <a:pt x="65341" y="32671"/>
                    </a:moveTo>
                    <a:cubicBezTo>
                      <a:pt x="65341" y="50714"/>
                      <a:pt x="50714" y="65342"/>
                      <a:pt x="32671" y="65342"/>
                    </a:cubicBezTo>
                    <a:cubicBezTo>
                      <a:pt x="14627" y="65342"/>
                      <a:pt x="0" y="50714"/>
                      <a:pt x="0" y="32671"/>
                    </a:cubicBezTo>
                    <a:cubicBezTo>
                      <a:pt x="0" y="14627"/>
                      <a:pt x="14627" y="0"/>
                      <a:pt x="32671" y="0"/>
                    </a:cubicBezTo>
                    <a:cubicBezTo>
                      <a:pt x="50714" y="0"/>
                      <a:pt x="65341" y="14627"/>
                      <a:pt x="65341" y="32671"/>
                    </a:cubicBezTo>
                    <a:close/>
                  </a:path>
                </a:pathLst>
              </a:custGeom>
              <a:solidFill>
                <a:srgbClr val="E0E0E0"/>
              </a:solidFill>
              <a:ln w="9525" cap="flat">
                <a:noFill/>
                <a:prstDash val="solid"/>
                <a:miter/>
              </a:ln>
            </p:spPr>
            <p:txBody>
              <a:bodyPr rtlCol="0" anchor="ctr"/>
              <a:lstStyle/>
              <a:p>
                <a:endParaRPr lang="zh-CN" altLang="en-US"/>
              </a:p>
            </p:txBody>
          </p:sp>
          <p:sp>
            <p:nvSpPr>
              <p:cNvPr id="105" name="任意多边形: 形状 104"/>
              <p:cNvSpPr/>
              <p:nvPr/>
            </p:nvSpPr>
            <p:spPr>
              <a:xfrm>
                <a:off x="5929883" y="1537715"/>
                <a:ext cx="65341" cy="65341"/>
              </a:xfrm>
              <a:custGeom>
                <a:avLst/>
                <a:gdLst>
                  <a:gd name="connsiteX0" fmla="*/ 65342 w 65341"/>
                  <a:gd name="connsiteY0" fmla="*/ 32671 h 65341"/>
                  <a:gd name="connsiteX1" fmla="*/ 32671 w 65341"/>
                  <a:gd name="connsiteY1" fmla="*/ 65342 h 65341"/>
                  <a:gd name="connsiteX2" fmla="*/ 0 w 65341"/>
                  <a:gd name="connsiteY2" fmla="*/ 32671 h 65341"/>
                  <a:gd name="connsiteX3" fmla="*/ 32671 w 65341"/>
                  <a:gd name="connsiteY3" fmla="*/ 0 h 65341"/>
                  <a:gd name="connsiteX4" fmla="*/ 32766 w 65341"/>
                  <a:gd name="connsiteY4" fmla="*/ 0 h 65341"/>
                  <a:gd name="connsiteX5" fmla="*/ 65342 w 65341"/>
                  <a:gd name="connsiteY5" fmla="*/ 32671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671"/>
                    </a:moveTo>
                    <a:cubicBezTo>
                      <a:pt x="65342" y="50714"/>
                      <a:pt x="50714" y="65342"/>
                      <a:pt x="32671" y="65342"/>
                    </a:cubicBezTo>
                    <a:cubicBezTo>
                      <a:pt x="14627" y="65341"/>
                      <a:pt x="0" y="50714"/>
                      <a:pt x="0" y="32671"/>
                    </a:cubicBezTo>
                    <a:cubicBezTo>
                      <a:pt x="0" y="14627"/>
                      <a:pt x="14627" y="0"/>
                      <a:pt x="32671" y="0"/>
                    </a:cubicBezTo>
                    <a:cubicBezTo>
                      <a:pt x="32703" y="0"/>
                      <a:pt x="32734" y="0"/>
                      <a:pt x="32766" y="0"/>
                    </a:cubicBezTo>
                    <a:cubicBezTo>
                      <a:pt x="50751" y="105"/>
                      <a:pt x="65290" y="14686"/>
                      <a:pt x="65342" y="32671"/>
                    </a:cubicBezTo>
                    <a:close/>
                  </a:path>
                </a:pathLst>
              </a:custGeom>
              <a:solidFill>
                <a:srgbClr val="E0E0E0"/>
              </a:solidFill>
              <a:ln w="9525" cap="flat">
                <a:noFill/>
                <a:prstDash val="solid"/>
                <a:miter/>
              </a:ln>
            </p:spPr>
            <p:txBody>
              <a:bodyPr rtlCol="0" anchor="ctr"/>
              <a:lstStyle/>
              <a:p>
                <a:endParaRPr lang="zh-CN" altLang="en-US"/>
              </a:p>
            </p:txBody>
          </p:sp>
          <p:sp>
            <p:nvSpPr>
              <p:cNvPr id="106" name="任意多边形: 形状 105"/>
              <p:cNvSpPr/>
              <p:nvPr/>
            </p:nvSpPr>
            <p:spPr>
              <a:xfrm>
                <a:off x="6028181" y="1537715"/>
                <a:ext cx="65341" cy="65341"/>
              </a:xfrm>
              <a:custGeom>
                <a:avLst/>
                <a:gdLst>
                  <a:gd name="connsiteX0" fmla="*/ 65342 w 65341"/>
                  <a:gd name="connsiteY0" fmla="*/ 32671 h 65341"/>
                  <a:gd name="connsiteX1" fmla="*/ 32671 w 65341"/>
                  <a:gd name="connsiteY1" fmla="*/ 65342 h 65341"/>
                  <a:gd name="connsiteX2" fmla="*/ 0 w 65341"/>
                  <a:gd name="connsiteY2" fmla="*/ 32671 h 65341"/>
                  <a:gd name="connsiteX3" fmla="*/ 32671 w 65341"/>
                  <a:gd name="connsiteY3" fmla="*/ 0 h 65341"/>
                  <a:gd name="connsiteX4" fmla="*/ 32766 w 65341"/>
                  <a:gd name="connsiteY4" fmla="*/ 0 h 65341"/>
                  <a:gd name="connsiteX5" fmla="*/ 65342 w 65341"/>
                  <a:gd name="connsiteY5" fmla="*/ 32671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2" y="32671"/>
                    </a:moveTo>
                    <a:cubicBezTo>
                      <a:pt x="65342" y="50714"/>
                      <a:pt x="50714" y="65342"/>
                      <a:pt x="32671" y="65342"/>
                    </a:cubicBezTo>
                    <a:cubicBezTo>
                      <a:pt x="14627" y="65341"/>
                      <a:pt x="0" y="50714"/>
                      <a:pt x="0" y="32671"/>
                    </a:cubicBezTo>
                    <a:cubicBezTo>
                      <a:pt x="0" y="14627"/>
                      <a:pt x="14627" y="0"/>
                      <a:pt x="32671" y="0"/>
                    </a:cubicBezTo>
                    <a:cubicBezTo>
                      <a:pt x="32703" y="0"/>
                      <a:pt x="32734" y="0"/>
                      <a:pt x="32766" y="0"/>
                    </a:cubicBezTo>
                    <a:cubicBezTo>
                      <a:pt x="50772" y="53"/>
                      <a:pt x="65342" y="14664"/>
                      <a:pt x="65342" y="32671"/>
                    </a:cubicBezTo>
                    <a:close/>
                  </a:path>
                </a:pathLst>
              </a:custGeom>
              <a:solidFill>
                <a:srgbClr val="E0E0E0"/>
              </a:solidFill>
              <a:ln w="9525" cap="flat">
                <a:noFill/>
                <a:prstDash val="solid"/>
                <a:miter/>
              </a:ln>
            </p:spPr>
            <p:txBody>
              <a:bodyPr rtlCol="0" anchor="ctr"/>
              <a:lstStyle/>
              <a:p>
                <a:endParaRPr lang="zh-CN" altLang="en-US"/>
              </a:p>
            </p:txBody>
          </p:sp>
          <p:sp>
            <p:nvSpPr>
              <p:cNvPr id="107" name="任意多边形: 形状 106"/>
              <p:cNvSpPr/>
              <p:nvPr/>
            </p:nvSpPr>
            <p:spPr>
              <a:xfrm>
                <a:off x="5829849" y="2070614"/>
                <a:ext cx="204618" cy="218593"/>
              </a:xfrm>
              <a:custGeom>
                <a:avLst/>
                <a:gdLst>
                  <a:gd name="connsiteX0" fmla="*/ 68888 w 204618"/>
                  <a:gd name="connsiteY0" fmla="*/ 16694 h 218593"/>
                  <a:gd name="connsiteX1" fmla="*/ 82604 w 204618"/>
                  <a:gd name="connsiteY1" fmla="*/ 7931 h 218593"/>
                  <a:gd name="connsiteX2" fmla="*/ 153544 w 204618"/>
                  <a:gd name="connsiteY2" fmla="*/ 24012 h 218593"/>
                  <a:gd name="connsiteX3" fmla="*/ 155280 w 204618"/>
                  <a:gd name="connsiteY3" fmla="*/ 26981 h 218593"/>
                  <a:gd name="connsiteX4" fmla="*/ 204619 w 204618"/>
                  <a:gd name="connsiteY4" fmla="*/ 122993 h 218593"/>
                  <a:gd name="connsiteX5" fmla="*/ 146802 w 204618"/>
                  <a:gd name="connsiteY5" fmla="*/ 214433 h 218593"/>
                  <a:gd name="connsiteX6" fmla="*/ 127752 w 204618"/>
                  <a:gd name="connsiteY6" fmla="*/ 215005 h 218593"/>
                  <a:gd name="connsiteX7" fmla="*/ 24406 w 204618"/>
                  <a:gd name="connsiteY7" fmla="*/ 181191 h 218593"/>
                  <a:gd name="connsiteX8" fmla="*/ 7547 w 204618"/>
                  <a:gd name="connsiteY8" fmla="*/ 140709 h 218593"/>
                  <a:gd name="connsiteX9" fmla="*/ 15452 w 204618"/>
                  <a:gd name="connsiteY9" fmla="*/ 100228 h 218593"/>
                  <a:gd name="connsiteX10" fmla="*/ 22925 w 204618"/>
                  <a:gd name="connsiteY10" fmla="*/ 57092 h 218593"/>
                  <a:gd name="connsiteX11" fmla="*/ 23929 w 204618"/>
                  <a:gd name="connsiteY11" fmla="*/ 56413 h 21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618" h="218593">
                    <a:moveTo>
                      <a:pt x="68888" y="16694"/>
                    </a:moveTo>
                    <a:lnTo>
                      <a:pt x="82604" y="7931"/>
                    </a:lnTo>
                    <a:cubicBezTo>
                      <a:pt x="106634" y="-7218"/>
                      <a:pt x="138395" y="-18"/>
                      <a:pt x="153544" y="24012"/>
                    </a:cubicBezTo>
                    <a:cubicBezTo>
                      <a:pt x="154155" y="24982"/>
                      <a:pt x="154734" y="25972"/>
                      <a:pt x="155280" y="26981"/>
                    </a:cubicBezTo>
                    <a:cubicBezTo>
                      <a:pt x="177282" y="67081"/>
                      <a:pt x="204619" y="122993"/>
                      <a:pt x="204619" y="122993"/>
                    </a:cubicBezTo>
                    <a:lnTo>
                      <a:pt x="146802" y="214433"/>
                    </a:lnTo>
                    <a:lnTo>
                      <a:pt x="127752" y="215005"/>
                    </a:lnTo>
                    <a:cubicBezTo>
                      <a:pt x="106797" y="228435"/>
                      <a:pt x="57648" y="201288"/>
                      <a:pt x="24406" y="181191"/>
                    </a:cubicBezTo>
                    <a:cubicBezTo>
                      <a:pt x="-8836" y="161093"/>
                      <a:pt x="7547" y="140709"/>
                      <a:pt x="7547" y="140709"/>
                    </a:cubicBezTo>
                    <a:cubicBezTo>
                      <a:pt x="-13218" y="112134"/>
                      <a:pt x="15452" y="100228"/>
                      <a:pt x="15452" y="100228"/>
                    </a:cubicBezTo>
                    <a:cubicBezTo>
                      <a:pt x="5604" y="86253"/>
                      <a:pt x="8950" y="66940"/>
                      <a:pt x="22925" y="57092"/>
                    </a:cubicBezTo>
                    <a:cubicBezTo>
                      <a:pt x="23255" y="56859"/>
                      <a:pt x="23590" y="56633"/>
                      <a:pt x="23929" y="56413"/>
                    </a:cubicBezTo>
                  </a:path>
                </a:pathLst>
              </a:custGeom>
              <a:solidFill>
                <a:srgbClr val="FFBE9D"/>
              </a:solidFill>
              <a:ln w="9525" cap="flat">
                <a:noFill/>
                <a:prstDash val="solid"/>
                <a:miter/>
              </a:ln>
            </p:spPr>
            <p:txBody>
              <a:bodyPr rtlCol="0" anchor="ctr"/>
              <a:lstStyle/>
              <a:p>
                <a:endParaRPr lang="zh-CN" altLang="en-US"/>
              </a:p>
            </p:txBody>
          </p:sp>
          <p:sp>
            <p:nvSpPr>
              <p:cNvPr id="108" name="任意多边形: 形状 107"/>
              <p:cNvSpPr/>
              <p:nvPr/>
            </p:nvSpPr>
            <p:spPr>
              <a:xfrm rot="-651000">
                <a:off x="5504565" y="1832748"/>
                <a:ext cx="425195" cy="595407"/>
              </a:xfrm>
              <a:custGeom>
                <a:avLst/>
                <a:gdLst>
                  <a:gd name="connsiteX0" fmla="*/ 0 w 425195"/>
                  <a:gd name="connsiteY0" fmla="*/ 0 h 595407"/>
                  <a:gd name="connsiteX1" fmla="*/ 425196 w 425195"/>
                  <a:gd name="connsiteY1" fmla="*/ 0 h 595407"/>
                  <a:gd name="connsiteX2" fmla="*/ 425196 w 425195"/>
                  <a:gd name="connsiteY2" fmla="*/ 595408 h 595407"/>
                  <a:gd name="connsiteX3" fmla="*/ 0 w 425195"/>
                  <a:gd name="connsiteY3" fmla="*/ 595408 h 595407"/>
                </a:gdLst>
                <a:ahLst/>
                <a:cxnLst>
                  <a:cxn ang="0">
                    <a:pos x="connsiteX0" y="connsiteY0"/>
                  </a:cxn>
                  <a:cxn ang="0">
                    <a:pos x="connsiteX1" y="connsiteY1"/>
                  </a:cxn>
                  <a:cxn ang="0">
                    <a:pos x="connsiteX2" y="connsiteY2"/>
                  </a:cxn>
                  <a:cxn ang="0">
                    <a:pos x="connsiteX3" y="connsiteY3"/>
                  </a:cxn>
                </a:cxnLst>
                <a:rect l="l" t="t" r="r" b="b"/>
                <a:pathLst>
                  <a:path w="425195" h="595407">
                    <a:moveTo>
                      <a:pt x="0" y="0"/>
                    </a:moveTo>
                    <a:lnTo>
                      <a:pt x="425196" y="0"/>
                    </a:lnTo>
                    <a:lnTo>
                      <a:pt x="425196" y="595408"/>
                    </a:lnTo>
                    <a:lnTo>
                      <a:pt x="0" y="595408"/>
                    </a:lnTo>
                    <a:close/>
                  </a:path>
                </a:pathLst>
              </a:custGeom>
              <a:solidFill>
                <a:srgbClr val="FFFFFF"/>
              </a:solidFill>
              <a:ln w="9525" cap="flat">
                <a:noFill/>
                <a:prstDash val="solid"/>
                <a:miter/>
              </a:ln>
            </p:spPr>
            <p:txBody>
              <a:bodyPr rtlCol="0" anchor="ctr"/>
              <a:lstStyle/>
              <a:p>
                <a:endParaRPr lang="zh-CN" altLang="en-US"/>
              </a:p>
            </p:txBody>
          </p:sp>
          <p:sp>
            <p:nvSpPr>
              <p:cNvPr id="109" name="任意多边形: 形状 108"/>
              <p:cNvSpPr/>
              <p:nvPr/>
            </p:nvSpPr>
            <p:spPr>
              <a:xfrm>
                <a:off x="5449728" y="1796129"/>
                <a:ext cx="533781" cy="666845"/>
              </a:xfrm>
              <a:custGeom>
                <a:avLst/>
                <a:gdLst>
                  <a:gd name="connsiteX0" fmla="*/ 114681 w 533781"/>
                  <a:gd name="connsiteY0" fmla="*/ 666845 h 666845"/>
                  <a:gd name="connsiteX1" fmla="*/ 114110 w 533781"/>
                  <a:gd name="connsiteY1" fmla="*/ 664178 h 666845"/>
                  <a:gd name="connsiteX2" fmla="*/ 112395 w 533781"/>
                  <a:gd name="connsiteY2" fmla="*/ 656177 h 666845"/>
                  <a:gd name="connsiteX3" fmla="*/ 106109 w 533781"/>
                  <a:gd name="connsiteY3" fmla="*/ 624649 h 666845"/>
                  <a:gd name="connsiteX4" fmla="*/ 82582 w 533781"/>
                  <a:gd name="connsiteY4" fmla="*/ 505015 h 666845"/>
                  <a:gd name="connsiteX5" fmla="*/ 476 w 533781"/>
                  <a:gd name="connsiteY5" fmla="*/ 82487 h 666845"/>
                  <a:gd name="connsiteX6" fmla="*/ 0 w 533781"/>
                  <a:gd name="connsiteY6" fmla="*/ 80296 h 666845"/>
                  <a:gd name="connsiteX7" fmla="*/ 2191 w 533781"/>
                  <a:gd name="connsiteY7" fmla="*/ 80296 h 666845"/>
                  <a:gd name="connsiteX8" fmla="*/ 419767 w 533781"/>
                  <a:gd name="connsiteY8" fmla="*/ 0 h 666845"/>
                  <a:gd name="connsiteX9" fmla="*/ 419767 w 533781"/>
                  <a:gd name="connsiteY9" fmla="*/ 0 h 666845"/>
                  <a:gd name="connsiteX10" fmla="*/ 422243 w 533781"/>
                  <a:gd name="connsiteY10" fmla="*/ 0 h 666845"/>
                  <a:gd name="connsiteX11" fmla="*/ 422243 w 533781"/>
                  <a:gd name="connsiteY11" fmla="*/ 2477 h 666845"/>
                  <a:gd name="connsiteX12" fmla="*/ 533781 w 533781"/>
                  <a:gd name="connsiteY12" fmla="*/ 587311 h 666845"/>
                  <a:gd name="connsiteX13" fmla="*/ 533781 w 533781"/>
                  <a:gd name="connsiteY13" fmla="*/ 589312 h 666845"/>
                  <a:gd name="connsiteX14" fmla="*/ 531781 w 533781"/>
                  <a:gd name="connsiteY14" fmla="*/ 589312 h 666845"/>
                  <a:gd name="connsiteX15" fmla="*/ 226981 w 533781"/>
                  <a:gd name="connsiteY15" fmla="*/ 646462 h 666845"/>
                  <a:gd name="connsiteX16" fmla="*/ 144018 w 533781"/>
                  <a:gd name="connsiteY16" fmla="*/ 661321 h 666845"/>
                  <a:gd name="connsiteX17" fmla="*/ 122111 w 533781"/>
                  <a:gd name="connsiteY17" fmla="*/ 665226 h 666845"/>
                  <a:gd name="connsiteX18" fmla="*/ 114681 w 533781"/>
                  <a:gd name="connsiteY18" fmla="*/ 666464 h 666845"/>
                  <a:gd name="connsiteX19" fmla="*/ 122396 w 533781"/>
                  <a:gd name="connsiteY19" fmla="*/ 664750 h 666845"/>
                  <a:gd name="connsiteX20" fmla="*/ 144589 w 533781"/>
                  <a:gd name="connsiteY20" fmla="*/ 660273 h 666845"/>
                  <a:gd name="connsiteX21" fmla="*/ 228791 w 533781"/>
                  <a:gd name="connsiteY21" fmla="*/ 643604 h 666845"/>
                  <a:gd name="connsiteX22" fmla="*/ 531971 w 533781"/>
                  <a:gd name="connsiteY22" fmla="*/ 585121 h 666845"/>
                  <a:gd name="connsiteX23" fmla="*/ 530447 w 533781"/>
                  <a:gd name="connsiteY23" fmla="*/ 587502 h 666845"/>
                  <a:gd name="connsiteX24" fmla="*/ 417862 w 533781"/>
                  <a:gd name="connsiteY24" fmla="*/ 2858 h 666845"/>
                  <a:gd name="connsiteX25" fmla="*/ 420814 w 533781"/>
                  <a:gd name="connsiteY25" fmla="*/ 4763 h 666845"/>
                  <a:gd name="connsiteX26" fmla="*/ 420814 w 533781"/>
                  <a:gd name="connsiteY26" fmla="*/ 4763 h 666845"/>
                  <a:gd name="connsiteX27" fmla="*/ 3238 w 533781"/>
                  <a:gd name="connsiteY27" fmla="*/ 84582 h 666845"/>
                  <a:gd name="connsiteX28" fmla="*/ 5048 w 533781"/>
                  <a:gd name="connsiteY28" fmla="*/ 82010 h 666845"/>
                  <a:gd name="connsiteX29" fmla="*/ 84677 w 533781"/>
                  <a:gd name="connsiteY29" fmla="*/ 503491 h 666845"/>
                  <a:gd name="connsiteX30" fmla="*/ 106966 w 533781"/>
                  <a:gd name="connsiteY30" fmla="*/ 623221 h 666845"/>
                  <a:gd name="connsiteX31" fmla="*/ 112776 w 533781"/>
                  <a:gd name="connsiteY31" fmla="*/ 655320 h 666845"/>
                  <a:gd name="connsiteX32" fmla="*/ 114300 w 533781"/>
                  <a:gd name="connsiteY32" fmla="*/ 663607 h 666845"/>
                  <a:gd name="connsiteX33" fmla="*/ 114681 w 533781"/>
                  <a:gd name="connsiteY33" fmla="*/ 666845 h 66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33781" h="666845">
                    <a:moveTo>
                      <a:pt x="114681" y="666845"/>
                    </a:moveTo>
                    <a:lnTo>
                      <a:pt x="114110" y="664178"/>
                    </a:lnTo>
                    <a:cubicBezTo>
                      <a:pt x="113602" y="662273"/>
                      <a:pt x="113030" y="659606"/>
                      <a:pt x="112395" y="656177"/>
                    </a:cubicBezTo>
                    <a:cubicBezTo>
                      <a:pt x="110966" y="648843"/>
                      <a:pt x="108776" y="638270"/>
                      <a:pt x="106109" y="624649"/>
                    </a:cubicBezTo>
                    <a:cubicBezTo>
                      <a:pt x="100584" y="596741"/>
                      <a:pt x="92583" y="556260"/>
                      <a:pt x="82582" y="505015"/>
                    </a:cubicBezTo>
                    <a:cubicBezTo>
                      <a:pt x="62484" y="401765"/>
                      <a:pt x="34004" y="255461"/>
                      <a:pt x="476" y="82487"/>
                    </a:cubicBezTo>
                    <a:lnTo>
                      <a:pt x="0" y="80296"/>
                    </a:lnTo>
                    <a:lnTo>
                      <a:pt x="2191" y="80296"/>
                    </a:lnTo>
                    <a:lnTo>
                      <a:pt x="419767" y="0"/>
                    </a:lnTo>
                    <a:lnTo>
                      <a:pt x="419767" y="0"/>
                    </a:lnTo>
                    <a:lnTo>
                      <a:pt x="422243" y="0"/>
                    </a:lnTo>
                    <a:lnTo>
                      <a:pt x="422243" y="2477"/>
                    </a:lnTo>
                    <a:cubicBezTo>
                      <a:pt x="463963" y="221552"/>
                      <a:pt x="502634" y="423958"/>
                      <a:pt x="533781" y="587311"/>
                    </a:cubicBezTo>
                    <a:lnTo>
                      <a:pt x="533781" y="589312"/>
                    </a:lnTo>
                    <a:lnTo>
                      <a:pt x="531781" y="589312"/>
                    </a:lnTo>
                    <a:lnTo>
                      <a:pt x="226981" y="646462"/>
                    </a:lnTo>
                    <a:lnTo>
                      <a:pt x="144018" y="661321"/>
                    </a:lnTo>
                    <a:lnTo>
                      <a:pt x="122111" y="665226"/>
                    </a:lnTo>
                    <a:cubicBezTo>
                      <a:pt x="117158" y="666178"/>
                      <a:pt x="114681" y="666464"/>
                      <a:pt x="114681" y="666464"/>
                    </a:cubicBezTo>
                    <a:lnTo>
                      <a:pt x="122396" y="664750"/>
                    </a:lnTo>
                    <a:lnTo>
                      <a:pt x="144589" y="660273"/>
                    </a:lnTo>
                    <a:lnTo>
                      <a:pt x="228791" y="643604"/>
                    </a:lnTo>
                    <a:lnTo>
                      <a:pt x="531971" y="585121"/>
                    </a:lnTo>
                    <a:lnTo>
                      <a:pt x="530447" y="587502"/>
                    </a:lnTo>
                    <a:cubicBezTo>
                      <a:pt x="499015" y="424148"/>
                      <a:pt x="460058" y="221742"/>
                      <a:pt x="417862" y="2858"/>
                    </a:cubicBezTo>
                    <a:lnTo>
                      <a:pt x="420814" y="4763"/>
                    </a:lnTo>
                    <a:lnTo>
                      <a:pt x="420814" y="4763"/>
                    </a:lnTo>
                    <a:lnTo>
                      <a:pt x="3238" y="84582"/>
                    </a:lnTo>
                    <a:lnTo>
                      <a:pt x="5048" y="82010"/>
                    </a:lnTo>
                    <a:cubicBezTo>
                      <a:pt x="37624" y="254508"/>
                      <a:pt x="65246" y="400431"/>
                      <a:pt x="84677" y="503491"/>
                    </a:cubicBezTo>
                    <a:lnTo>
                      <a:pt x="106966" y="623221"/>
                    </a:lnTo>
                    <a:cubicBezTo>
                      <a:pt x="109442" y="637127"/>
                      <a:pt x="111443" y="647795"/>
                      <a:pt x="112776" y="655320"/>
                    </a:cubicBezTo>
                    <a:cubicBezTo>
                      <a:pt x="113443" y="658844"/>
                      <a:pt x="113919" y="661607"/>
                      <a:pt x="114300" y="663607"/>
                    </a:cubicBezTo>
                    <a:cubicBezTo>
                      <a:pt x="114537" y="664670"/>
                      <a:pt x="114665" y="665756"/>
                      <a:pt x="114681" y="666845"/>
                    </a:cubicBezTo>
                    <a:close/>
                  </a:path>
                </a:pathLst>
              </a:custGeom>
              <a:solidFill>
                <a:srgbClr val="263238"/>
              </a:solidFill>
              <a:ln w="9525" cap="flat">
                <a:noFill/>
                <a:prstDash val="solid"/>
                <a:miter/>
              </a:ln>
            </p:spPr>
            <p:txBody>
              <a:bodyPr rtlCol="0" anchor="ctr"/>
              <a:lstStyle/>
              <a:p>
                <a:endParaRPr lang="zh-CN" altLang="en-US"/>
              </a:p>
            </p:txBody>
          </p:sp>
          <p:sp>
            <p:nvSpPr>
              <p:cNvPr id="110" name="任意多边形: 形状 109"/>
              <p:cNvSpPr/>
              <p:nvPr/>
            </p:nvSpPr>
            <p:spPr>
              <a:xfrm>
                <a:off x="5522118" y="1952892"/>
                <a:ext cx="308801" cy="59363"/>
              </a:xfrm>
              <a:custGeom>
                <a:avLst/>
                <a:gdLst>
                  <a:gd name="connsiteX0" fmla="*/ 0 w 308801"/>
                  <a:gd name="connsiteY0" fmla="*/ 59264 h 59363"/>
                  <a:gd name="connsiteX1" fmla="*/ 153924 w 308801"/>
                  <a:gd name="connsiteY1" fmla="*/ 27260 h 59363"/>
                  <a:gd name="connsiteX2" fmla="*/ 308801 w 308801"/>
                  <a:gd name="connsiteY2" fmla="*/ 114 h 59363"/>
                  <a:gd name="connsiteX3" fmla="*/ 154781 w 308801"/>
                  <a:gd name="connsiteY3" fmla="*/ 32118 h 59363"/>
                  <a:gd name="connsiteX4" fmla="*/ 0 w 308801"/>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363">
                    <a:moveTo>
                      <a:pt x="0" y="59264"/>
                    </a:moveTo>
                    <a:cubicBezTo>
                      <a:pt x="0" y="57931"/>
                      <a:pt x="68675" y="43643"/>
                      <a:pt x="153924" y="27260"/>
                    </a:cubicBezTo>
                    <a:cubicBezTo>
                      <a:pt x="239173" y="10877"/>
                      <a:pt x="308515" y="-1315"/>
                      <a:pt x="308801" y="114"/>
                    </a:cubicBezTo>
                    <a:cubicBezTo>
                      <a:pt x="309086" y="1543"/>
                      <a:pt x="240506" y="15830"/>
                      <a:pt x="154781" y="32118"/>
                    </a:cubicBezTo>
                    <a:cubicBezTo>
                      <a:pt x="69056" y="48406"/>
                      <a:pt x="190"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1" name="任意多边形: 形状 110"/>
              <p:cNvSpPr/>
              <p:nvPr/>
            </p:nvSpPr>
            <p:spPr>
              <a:xfrm>
                <a:off x="5530024" y="1994150"/>
                <a:ext cx="308801" cy="59444"/>
              </a:xfrm>
              <a:custGeom>
                <a:avLst/>
                <a:gdLst>
                  <a:gd name="connsiteX0" fmla="*/ 0 w 308801"/>
                  <a:gd name="connsiteY0" fmla="*/ 59345 h 59444"/>
                  <a:gd name="connsiteX1" fmla="*/ 153924 w 308801"/>
                  <a:gd name="connsiteY1" fmla="*/ 27341 h 59444"/>
                  <a:gd name="connsiteX2" fmla="*/ 308801 w 308801"/>
                  <a:gd name="connsiteY2" fmla="*/ 99 h 59444"/>
                  <a:gd name="connsiteX3" fmla="*/ 154877 w 308801"/>
                  <a:gd name="connsiteY3" fmla="*/ 32198 h 59444"/>
                  <a:gd name="connsiteX4" fmla="*/ 0 w 308801"/>
                  <a:gd name="connsiteY4" fmla="*/ 59345 h 5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444">
                    <a:moveTo>
                      <a:pt x="0" y="59345"/>
                    </a:moveTo>
                    <a:cubicBezTo>
                      <a:pt x="0" y="58011"/>
                      <a:pt x="68675" y="43628"/>
                      <a:pt x="153924" y="27341"/>
                    </a:cubicBezTo>
                    <a:cubicBezTo>
                      <a:pt x="239173" y="11053"/>
                      <a:pt x="308515" y="-1234"/>
                      <a:pt x="308801" y="99"/>
                    </a:cubicBezTo>
                    <a:cubicBezTo>
                      <a:pt x="309086" y="1433"/>
                      <a:pt x="240125" y="15815"/>
                      <a:pt x="154877" y="32198"/>
                    </a:cubicBezTo>
                    <a:cubicBezTo>
                      <a:pt x="69628" y="48581"/>
                      <a:pt x="191"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2" name="任意多边形: 形状 111"/>
              <p:cNvSpPr/>
              <p:nvPr/>
            </p:nvSpPr>
            <p:spPr>
              <a:xfrm>
                <a:off x="5537930" y="2035473"/>
                <a:ext cx="308800" cy="59363"/>
              </a:xfrm>
              <a:custGeom>
                <a:avLst/>
                <a:gdLst>
                  <a:gd name="connsiteX0" fmla="*/ 0 w 308800"/>
                  <a:gd name="connsiteY0" fmla="*/ 59264 h 59363"/>
                  <a:gd name="connsiteX1" fmla="*/ 153924 w 308800"/>
                  <a:gd name="connsiteY1" fmla="*/ 27260 h 59363"/>
                  <a:gd name="connsiteX2" fmla="*/ 308800 w 308800"/>
                  <a:gd name="connsiteY2" fmla="*/ 114 h 59363"/>
                  <a:gd name="connsiteX3" fmla="*/ 154877 w 308800"/>
                  <a:gd name="connsiteY3" fmla="*/ 32118 h 59363"/>
                  <a:gd name="connsiteX4" fmla="*/ 0 w 308800"/>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0" h="59363">
                    <a:moveTo>
                      <a:pt x="0" y="59264"/>
                    </a:moveTo>
                    <a:cubicBezTo>
                      <a:pt x="0" y="57931"/>
                      <a:pt x="68675" y="43643"/>
                      <a:pt x="153924" y="27260"/>
                    </a:cubicBezTo>
                    <a:cubicBezTo>
                      <a:pt x="239173" y="10877"/>
                      <a:pt x="308610" y="-1315"/>
                      <a:pt x="308800" y="114"/>
                    </a:cubicBezTo>
                    <a:cubicBezTo>
                      <a:pt x="308991" y="1543"/>
                      <a:pt x="240125" y="15830"/>
                      <a:pt x="154877" y="32118"/>
                    </a:cubicBezTo>
                    <a:cubicBezTo>
                      <a:pt x="69628" y="48406"/>
                      <a:pt x="190"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3" name="任意多边形: 形状 112"/>
              <p:cNvSpPr/>
              <p:nvPr/>
            </p:nvSpPr>
            <p:spPr>
              <a:xfrm>
                <a:off x="5545835" y="2076731"/>
                <a:ext cx="308801" cy="59445"/>
              </a:xfrm>
              <a:custGeom>
                <a:avLst/>
                <a:gdLst>
                  <a:gd name="connsiteX0" fmla="*/ 0 w 308801"/>
                  <a:gd name="connsiteY0" fmla="*/ 59345 h 59445"/>
                  <a:gd name="connsiteX1" fmla="*/ 153924 w 308801"/>
                  <a:gd name="connsiteY1" fmla="*/ 27341 h 59445"/>
                  <a:gd name="connsiteX2" fmla="*/ 308801 w 308801"/>
                  <a:gd name="connsiteY2" fmla="*/ 99 h 59445"/>
                  <a:gd name="connsiteX3" fmla="*/ 154877 w 308801"/>
                  <a:gd name="connsiteY3" fmla="*/ 32198 h 59445"/>
                  <a:gd name="connsiteX4" fmla="*/ 0 w 308801"/>
                  <a:gd name="connsiteY4" fmla="*/ 59345 h 5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445">
                    <a:moveTo>
                      <a:pt x="0" y="59345"/>
                    </a:moveTo>
                    <a:cubicBezTo>
                      <a:pt x="0" y="58011"/>
                      <a:pt x="68675" y="43628"/>
                      <a:pt x="153924" y="27341"/>
                    </a:cubicBezTo>
                    <a:cubicBezTo>
                      <a:pt x="239173" y="11053"/>
                      <a:pt x="308610" y="-1234"/>
                      <a:pt x="308801" y="99"/>
                    </a:cubicBezTo>
                    <a:cubicBezTo>
                      <a:pt x="308991" y="1433"/>
                      <a:pt x="240125" y="15815"/>
                      <a:pt x="154877" y="32198"/>
                    </a:cubicBezTo>
                    <a:cubicBezTo>
                      <a:pt x="69628" y="48581"/>
                      <a:pt x="286"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5553741" y="2118055"/>
                <a:ext cx="308800" cy="59363"/>
              </a:xfrm>
              <a:custGeom>
                <a:avLst/>
                <a:gdLst>
                  <a:gd name="connsiteX0" fmla="*/ 0 w 308800"/>
                  <a:gd name="connsiteY0" fmla="*/ 59264 h 59363"/>
                  <a:gd name="connsiteX1" fmla="*/ 153924 w 308800"/>
                  <a:gd name="connsiteY1" fmla="*/ 27260 h 59363"/>
                  <a:gd name="connsiteX2" fmla="*/ 308800 w 308800"/>
                  <a:gd name="connsiteY2" fmla="*/ 114 h 59363"/>
                  <a:gd name="connsiteX3" fmla="*/ 154876 w 308800"/>
                  <a:gd name="connsiteY3" fmla="*/ 32118 h 59363"/>
                  <a:gd name="connsiteX4" fmla="*/ 0 w 308800"/>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0" h="59363">
                    <a:moveTo>
                      <a:pt x="0" y="59264"/>
                    </a:moveTo>
                    <a:cubicBezTo>
                      <a:pt x="0" y="57931"/>
                      <a:pt x="68675" y="43643"/>
                      <a:pt x="153924" y="27260"/>
                    </a:cubicBezTo>
                    <a:cubicBezTo>
                      <a:pt x="239173" y="10877"/>
                      <a:pt x="308610" y="-1315"/>
                      <a:pt x="308800" y="114"/>
                    </a:cubicBezTo>
                    <a:cubicBezTo>
                      <a:pt x="308991" y="1543"/>
                      <a:pt x="240221" y="15830"/>
                      <a:pt x="154876" y="32118"/>
                    </a:cubicBezTo>
                    <a:cubicBezTo>
                      <a:pt x="69532" y="48406"/>
                      <a:pt x="286"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5561647" y="2159313"/>
                <a:ext cx="308801" cy="59445"/>
              </a:xfrm>
              <a:custGeom>
                <a:avLst/>
                <a:gdLst>
                  <a:gd name="connsiteX0" fmla="*/ 0 w 308801"/>
                  <a:gd name="connsiteY0" fmla="*/ 59345 h 59445"/>
                  <a:gd name="connsiteX1" fmla="*/ 153924 w 308801"/>
                  <a:gd name="connsiteY1" fmla="*/ 27341 h 59445"/>
                  <a:gd name="connsiteX2" fmla="*/ 308801 w 308801"/>
                  <a:gd name="connsiteY2" fmla="*/ 99 h 59445"/>
                  <a:gd name="connsiteX3" fmla="*/ 154877 w 308801"/>
                  <a:gd name="connsiteY3" fmla="*/ 32198 h 59445"/>
                  <a:gd name="connsiteX4" fmla="*/ 0 w 308801"/>
                  <a:gd name="connsiteY4" fmla="*/ 59345 h 5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01" h="59445">
                    <a:moveTo>
                      <a:pt x="0" y="59345"/>
                    </a:moveTo>
                    <a:cubicBezTo>
                      <a:pt x="0" y="58011"/>
                      <a:pt x="68675" y="43628"/>
                      <a:pt x="153924" y="27341"/>
                    </a:cubicBezTo>
                    <a:cubicBezTo>
                      <a:pt x="239173" y="11053"/>
                      <a:pt x="308610" y="-1234"/>
                      <a:pt x="308801" y="99"/>
                    </a:cubicBezTo>
                    <a:cubicBezTo>
                      <a:pt x="308991" y="1433"/>
                      <a:pt x="240221" y="15815"/>
                      <a:pt x="154877" y="32198"/>
                    </a:cubicBezTo>
                    <a:cubicBezTo>
                      <a:pt x="69533" y="48581"/>
                      <a:pt x="286"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6" name="任意多边形: 形状 115"/>
              <p:cNvSpPr/>
              <p:nvPr/>
            </p:nvSpPr>
            <p:spPr>
              <a:xfrm>
                <a:off x="5569553" y="2200637"/>
                <a:ext cx="308896" cy="59363"/>
              </a:xfrm>
              <a:custGeom>
                <a:avLst/>
                <a:gdLst>
                  <a:gd name="connsiteX0" fmla="*/ 0 w 308896"/>
                  <a:gd name="connsiteY0" fmla="*/ 59264 h 59363"/>
                  <a:gd name="connsiteX1" fmla="*/ 153924 w 308896"/>
                  <a:gd name="connsiteY1" fmla="*/ 27260 h 59363"/>
                  <a:gd name="connsiteX2" fmla="*/ 308896 w 308896"/>
                  <a:gd name="connsiteY2" fmla="*/ 114 h 59363"/>
                  <a:gd name="connsiteX3" fmla="*/ 154972 w 308896"/>
                  <a:gd name="connsiteY3" fmla="*/ 32118 h 59363"/>
                  <a:gd name="connsiteX4" fmla="*/ 0 w 308896"/>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96" h="59363">
                    <a:moveTo>
                      <a:pt x="0" y="59264"/>
                    </a:moveTo>
                    <a:cubicBezTo>
                      <a:pt x="0" y="57931"/>
                      <a:pt x="68675" y="43643"/>
                      <a:pt x="153924" y="27260"/>
                    </a:cubicBezTo>
                    <a:cubicBezTo>
                      <a:pt x="239173" y="10877"/>
                      <a:pt x="308610" y="-1315"/>
                      <a:pt x="308896" y="114"/>
                    </a:cubicBezTo>
                    <a:cubicBezTo>
                      <a:pt x="309181" y="1542"/>
                      <a:pt x="240697" y="15830"/>
                      <a:pt x="154972" y="32118"/>
                    </a:cubicBezTo>
                    <a:cubicBezTo>
                      <a:pt x="69247" y="48406"/>
                      <a:pt x="286"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5577458" y="2241895"/>
                <a:ext cx="308896" cy="59445"/>
              </a:xfrm>
              <a:custGeom>
                <a:avLst/>
                <a:gdLst>
                  <a:gd name="connsiteX0" fmla="*/ 0 w 308896"/>
                  <a:gd name="connsiteY0" fmla="*/ 59345 h 59445"/>
                  <a:gd name="connsiteX1" fmla="*/ 153924 w 308896"/>
                  <a:gd name="connsiteY1" fmla="*/ 27341 h 59445"/>
                  <a:gd name="connsiteX2" fmla="*/ 308896 w 308896"/>
                  <a:gd name="connsiteY2" fmla="*/ 99 h 59445"/>
                  <a:gd name="connsiteX3" fmla="*/ 154877 w 308896"/>
                  <a:gd name="connsiteY3" fmla="*/ 32198 h 59445"/>
                  <a:gd name="connsiteX4" fmla="*/ 0 w 308896"/>
                  <a:gd name="connsiteY4" fmla="*/ 59345 h 5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96" h="59445">
                    <a:moveTo>
                      <a:pt x="0" y="59345"/>
                    </a:moveTo>
                    <a:cubicBezTo>
                      <a:pt x="0" y="58011"/>
                      <a:pt x="68675" y="43628"/>
                      <a:pt x="153924" y="27341"/>
                    </a:cubicBezTo>
                    <a:cubicBezTo>
                      <a:pt x="239173" y="11053"/>
                      <a:pt x="308610" y="-1234"/>
                      <a:pt x="308896" y="99"/>
                    </a:cubicBezTo>
                    <a:cubicBezTo>
                      <a:pt x="309181" y="1433"/>
                      <a:pt x="240221" y="15815"/>
                      <a:pt x="154877" y="32198"/>
                    </a:cubicBezTo>
                    <a:cubicBezTo>
                      <a:pt x="69532" y="48581"/>
                      <a:pt x="286" y="60678"/>
                      <a:pt x="0" y="59345"/>
                    </a:cubicBezTo>
                    <a:close/>
                  </a:path>
                </a:pathLst>
              </a:custGeom>
              <a:solidFill>
                <a:srgbClr val="263238"/>
              </a:solidFill>
              <a:ln w="9525" cap="flat">
                <a:noFill/>
                <a:prstDash val="solid"/>
                <a:miter/>
              </a:ln>
            </p:spPr>
            <p:txBody>
              <a:bodyPr rtlCol="0" anchor="ctr"/>
              <a:lstStyle/>
              <a:p>
                <a:endParaRPr lang="zh-CN" altLang="en-US"/>
              </a:p>
            </p:txBody>
          </p:sp>
          <p:sp>
            <p:nvSpPr>
              <p:cNvPr id="118" name="任意多边形: 形状 117"/>
              <p:cNvSpPr/>
              <p:nvPr/>
            </p:nvSpPr>
            <p:spPr>
              <a:xfrm>
                <a:off x="5585364" y="2283219"/>
                <a:ext cx="308896" cy="59363"/>
              </a:xfrm>
              <a:custGeom>
                <a:avLst/>
                <a:gdLst>
                  <a:gd name="connsiteX0" fmla="*/ 0 w 308896"/>
                  <a:gd name="connsiteY0" fmla="*/ 59264 h 59363"/>
                  <a:gd name="connsiteX1" fmla="*/ 153924 w 308896"/>
                  <a:gd name="connsiteY1" fmla="*/ 27260 h 59363"/>
                  <a:gd name="connsiteX2" fmla="*/ 308896 w 308896"/>
                  <a:gd name="connsiteY2" fmla="*/ 114 h 59363"/>
                  <a:gd name="connsiteX3" fmla="*/ 154876 w 308896"/>
                  <a:gd name="connsiteY3" fmla="*/ 32118 h 59363"/>
                  <a:gd name="connsiteX4" fmla="*/ 0 w 308896"/>
                  <a:gd name="connsiteY4" fmla="*/ 59264 h 59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96" h="59363">
                    <a:moveTo>
                      <a:pt x="0" y="59264"/>
                    </a:moveTo>
                    <a:cubicBezTo>
                      <a:pt x="0" y="57930"/>
                      <a:pt x="68675" y="43643"/>
                      <a:pt x="153924" y="27260"/>
                    </a:cubicBezTo>
                    <a:cubicBezTo>
                      <a:pt x="239173" y="10877"/>
                      <a:pt x="308610" y="-1315"/>
                      <a:pt x="308896" y="114"/>
                    </a:cubicBezTo>
                    <a:cubicBezTo>
                      <a:pt x="309181" y="1542"/>
                      <a:pt x="240220" y="15830"/>
                      <a:pt x="154876" y="32118"/>
                    </a:cubicBezTo>
                    <a:cubicBezTo>
                      <a:pt x="69532" y="48405"/>
                      <a:pt x="286" y="60598"/>
                      <a:pt x="0" y="59264"/>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5764868" y="1786124"/>
                <a:ext cx="59478" cy="121073"/>
              </a:xfrm>
              <a:custGeom>
                <a:avLst/>
                <a:gdLst>
                  <a:gd name="connsiteX0" fmla="*/ 47572 w 59478"/>
                  <a:gd name="connsiteY0" fmla="*/ 44676 h 121073"/>
                  <a:gd name="connsiteX1" fmla="*/ 50620 w 59478"/>
                  <a:gd name="connsiteY1" fmla="*/ 55058 h 121073"/>
                  <a:gd name="connsiteX2" fmla="*/ 56907 w 59478"/>
                  <a:gd name="connsiteY2" fmla="*/ 83633 h 121073"/>
                  <a:gd name="connsiteX3" fmla="*/ 58907 w 59478"/>
                  <a:gd name="connsiteY3" fmla="*/ 93158 h 121073"/>
                  <a:gd name="connsiteX4" fmla="*/ 40381 w 59478"/>
                  <a:gd name="connsiteY4" fmla="*/ 120638 h 121073"/>
                  <a:gd name="connsiteX5" fmla="*/ 12901 w 59478"/>
                  <a:gd name="connsiteY5" fmla="*/ 102112 h 121073"/>
                  <a:gd name="connsiteX6" fmla="*/ 11568 w 59478"/>
                  <a:gd name="connsiteY6" fmla="*/ 95349 h 121073"/>
                  <a:gd name="connsiteX7" fmla="*/ 8901 w 59478"/>
                  <a:gd name="connsiteY7" fmla="*/ 81538 h 121073"/>
                  <a:gd name="connsiteX8" fmla="*/ 3757 w 59478"/>
                  <a:gd name="connsiteY8" fmla="*/ 54391 h 121073"/>
                  <a:gd name="connsiteX9" fmla="*/ 1376 w 59478"/>
                  <a:gd name="connsiteY9" fmla="*/ 41532 h 121073"/>
                  <a:gd name="connsiteX10" fmla="*/ 42 w 59478"/>
                  <a:gd name="connsiteY10" fmla="*/ 28388 h 121073"/>
                  <a:gd name="connsiteX11" fmla="*/ 11377 w 59478"/>
                  <a:gd name="connsiteY11" fmla="*/ 6861 h 121073"/>
                  <a:gd name="connsiteX12" fmla="*/ 31380 w 59478"/>
                  <a:gd name="connsiteY12" fmla="*/ 3 h 121073"/>
                  <a:gd name="connsiteX13" fmla="*/ 56716 w 59478"/>
                  <a:gd name="connsiteY13" fmla="*/ 15148 h 121073"/>
                  <a:gd name="connsiteX14" fmla="*/ 59479 w 59478"/>
                  <a:gd name="connsiteY14" fmla="*/ 22863 h 121073"/>
                  <a:gd name="connsiteX15" fmla="*/ 59479 w 59478"/>
                  <a:gd name="connsiteY15" fmla="*/ 25721 h 121073"/>
                  <a:gd name="connsiteX16" fmla="*/ 54811 w 59478"/>
                  <a:gd name="connsiteY16" fmla="*/ 16196 h 121073"/>
                  <a:gd name="connsiteX17" fmla="*/ 31189 w 59478"/>
                  <a:gd name="connsiteY17" fmla="*/ 3528 h 121073"/>
                  <a:gd name="connsiteX18" fmla="*/ 13759 w 59478"/>
                  <a:gd name="connsiteY18" fmla="*/ 10005 h 121073"/>
                  <a:gd name="connsiteX19" fmla="*/ 4234 w 59478"/>
                  <a:gd name="connsiteY19" fmla="*/ 29055 h 121073"/>
                  <a:gd name="connsiteX20" fmla="*/ 5662 w 59478"/>
                  <a:gd name="connsiteY20" fmla="*/ 40866 h 121073"/>
                  <a:gd name="connsiteX21" fmla="*/ 8139 w 59478"/>
                  <a:gd name="connsiteY21" fmla="*/ 53820 h 121073"/>
                  <a:gd name="connsiteX22" fmla="*/ 13378 w 59478"/>
                  <a:gd name="connsiteY22" fmla="*/ 80966 h 121073"/>
                  <a:gd name="connsiteX23" fmla="*/ 16045 w 59478"/>
                  <a:gd name="connsiteY23" fmla="*/ 94682 h 121073"/>
                  <a:gd name="connsiteX24" fmla="*/ 17283 w 59478"/>
                  <a:gd name="connsiteY24" fmla="*/ 101445 h 121073"/>
                  <a:gd name="connsiteX25" fmla="*/ 19378 w 59478"/>
                  <a:gd name="connsiteY25" fmla="*/ 106969 h 121073"/>
                  <a:gd name="connsiteX26" fmla="*/ 38428 w 59478"/>
                  <a:gd name="connsiteY26" fmla="*/ 116494 h 121073"/>
                  <a:gd name="connsiteX27" fmla="*/ 53668 w 59478"/>
                  <a:gd name="connsiteY27" fmla="*/ 103636 h 121073"/>
                  <a:gd name="connsiteX28" fmla="*/ 54430 w 59478"/>
                  <a:gd name="connsiteY28" fmla="*/ 94111 h 121073"/>
                  <a:gd name="connsiteX29" fmla="*/ 52811 w 59478"/>
                  <a:gd name="connsiteY29" fmla="*/ 84586 h 121073"/>
                  <a:gd name="connsiteX30" fmla="*/ 48049 w 59478"/>
                  <a:gd name="connsiteY30" fmla="*/ 56011 h 121073"/>
                  <a:gd name="connsiteX31" fmla="*/ 47572 w 59478"/>
                  <a:gd name="connsiteY31" fmla="*/ 44676 h 1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478" h="121073">
                    <a:moveTo>
                      <a:pt x="47572" y="44676"/>
                    </a:moveTo>
                    <a:cubicBezTo>
                      <a:pt x="49047" y="47985"/>
                      <a:pt x="50073" y="51477"/>
                      <a:pt x="50620" y="55058"/>
                    </a:cubicBezTo>
                    <a:lnTo>
                      <a:pt x="56907" y="83633"/>
                    </a:lnTo>
                    <a:cubicBezTo>
                      <a:pt x="57478" y="86681"/>
                      <a:pt x="58145" y="89824"/>
                      <a:pt x="58907" y="93158"/>
                    </a:cubicBezTo>
                    <a:cubicBezTo>
                      <a:pt x="61380" y="105862"/>
                      <a:pt x="53085" y="118165"/>
                      <a:pt x="40381" y="120638"/>
                    </a:cubicBezTo>
                    <a:cubicBezTo>
                      <a:pt x="27677" y="123110"/>
                      <a:pt x="15374" y="114816"/>
                      <a:pt x="12901" y="102112"/>
                    </a:cubicBezTo>
                    <a:lnTo>
                      <a:pt x="11568" y="95349"/>
                    </a:lnTo>
                    <a:cubicBezTo>
                      <a:pt x="10710" y="90777"/>
                      <a:pt x="9853" y="85824"/>
                      <a:pt x="8901" y="81538"/>
                    </a:cubicBezTo>
                    <a:cubicBezTo>
                      <a:pt x="7186" y="72330"/>
                      <a:pt x="5472" y="63281"/>
                      <a:pt x="3757" y="54391"/>
                    </a:cubicBezTo>
                    <a:cubicBezTo>
                      <a:pt x="2995" y="50010"/>
                      <a:pt x="2138" y="45724"/>
                      <a:pt x="1376" y="41532"/>
                    </a:cubicBezTo>
                    <a:cubicBezTo>
                      <a:pt x="301" y="37238"/>
                      <a:pt x="-148" y="32811"/>
                      <a:pt x="42" y="28388"/>
                    </a:cubicBezTo>
                    <a:cubicBezTo>
                      <a:pt x="703" y="19960"/>
                      <a:pt x="4802" y="12175"/>
                      <a:pt x="11377" y="6861"/>
                    </a:cubicBezTo>
                    <a:cubicBezTo>
                      <a:pt x="17045" y="2320"/>
                      <a:pt x="24118" y="-105"/>
                      <a:pt x="31380" y="3"/>
                    </a:cubicBezTo>
                    <a:cubicBezTo>
                      <a:pt x="41902" y="242"/>
                      <a:pt x="51524" y="5994"/>
                      <a:pt x="56716" y="15148"/>
                    </a:cubicBezTo>
                    <a:cubicBezTo>
                      <a:pt x="58062" y="17547"/>
                      <a:pt x="58996" y="20155"/>
                      <a:pt x="59479" y="22863"/>
                    </a:cubicBezTo>
                    <a:cubicBezTo>
                      <a:pt x="59479" y="24673"/>
                      <a:pt x="59479" y="25626"/>
                      <a:pt x="59479" y="25721"/>
                    </a:cubicBezTo>
                    <a:cubicBezTo>
                      <a:pt x="58150" y="22440"/>
                      <a:pt x="56590" y="19257"/>
                      <a:pt x="54811" y="16196"/>
                    </a:cubicBezTo>
                    <a:cubicBezTo>
                      <a:pt x="49529" y="8313"/>
                      <a:pt x="40678" y="3566"/>
                      <a:pt x="31189" y="3528"/>
                    </a:cubicBezTo>
                    <a:cubicBezTo>
                      <a:pt x="24804" y="3599"/>
                      <a:pt x="18642" y="5889"/>
                      <a:pt x="13759" y="10005"/>
                    </a:cubicBezTo>
                    <a:cubicBezTo>
                      <a:pt x="8112" y="14785"/>
                      <a:pt x="4670" y="21669"/>
                      <a:pt x="4234" y="29055"/>
                    </a:cubicBezTo>
                    <a:cubicBezTo>
                      <a:pt x="4178" y="33038"/>
                      <a:pt x="4658" y="37011"/>
                      <a:pt x="5662" y="40866"/>
                    </a:cubicBezTo>
                    <a:cubicBezTo>
                      <a:pt x="6424" y="45152"/>
                      <a:pt x="7282" y="49438"/>
                      <a:pt x="8139" y="53820"/>
                    </a:cubicBezTo>
                    <a:cubicBezTo>
                      <a:pt x="9853" y="62583"/>
                      <a:pt x="11568" y="71632"/>
                      <a:pt x="13378" y="80966"/>
                    </a:cubicBezTo>
                    <a:cubicBezTo>
                      <a:pt x="14330" y="85538"/>
                      <a:pt x="15187" y="90491"/>
                      <a:pt x="16045" y="94682"/>
                    </a:cubicBezTo>
                    <a:lnTo>
                      <a:pt x="17283" y="101445"/>
                    </a:lnTo>
                    <a:cubicBezTo>
                      <a:pt x="17679" y="103387"/>
                      <a:pt x="18386" y="105253"/>
                      <a:pt x="19378" y="106969"/>
                    </a:cubicBezTo>
                    <a:cubicBezTo>
                      <a:pt x="23195" y="113729"/>
                      <a:pt x="30731" y="117497"/>
                      <a:pt x="38428" y="116494"/>
                    </a:cubicBezTo>
                    <a:cubicBezTo>
                      <a:pt x="45525" y="115421"/>
                      <a:pt x="51416" y="110450"/>
                      <a:pt x="53668" y="103636"/>
                    </a:cubicBezTo>
                    <a:cubicBezTo>
                      <a:pt x="54692" y="100570"/>
                      <a:pt x="54953" y="97300"/>
                      <a:pt x="54430" y="94111"/>
                    </a:cubicBezTo>
                    <a:cubicBezTo>
                      <a:pt x="53859" y="90872"/>
                      <a:pt x="53287" y="87634"/>
                      <a:pt x="52811" y="84586"/>
                    </a:cubicBezTo>
                    <a:cubicBezTo>
                      <a:pt x="50906" y="73155"/>
                      <a:pt x="49287" y="63440"/>
                      <a:pt x="48049" y="56011"/>
                    </a:cubicBezTo>
                    <a:cubicBezTo>
                      <a:pt x="47456" y="52263"/>
                      <a:pt x="47296" y="48460"/>
                      <a:pt x="47572" y="44676"/>
                    </a:cubicBez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5809485" y="2070639"/>
                <a:ext cx="166214" cy="116632"/>
              </a:xfrm>
              <a:custGeom>
                <a:avLst/>
                <a:gdLst>
                  <a:gd name="connsiteX0" fmla="*/ 127257 w 166214"/>
                  <a:gd name="connsiteY0" fmla="*/ 0 h 116632"/>
                  <a:gd name="connsiteX1" fmla="*/ 384 w 166214"/>
                  <a:gd name="connsiteY1" fmla="*/ 19050 h 116632"/>
                  <a:gd name="connsiteX2" fmla="*/ 34007 w 166214"/>
                  <a:gd name="connsiteY2" fmla="*/ 47054 h 116632"/>
                  <a:gd name="connsiteX3" fmla="*/ 86585 w 166214"/>
                  <a:gd name="connsiteY3" fmla="*/ 45148 h 116632"/>
                  <a:gd name="connsiteX4" fmla="*/ 147259 w 166214"/>
                  <a:gd name="connsiteY4" fmla="*/ 116110 h 116632"/>
                  <a:gd name="connsiteX5" fmla="*/ 162594 w 166214"/>
                  <a:gd name="connsiteY5" fmla="*/ 54769 h 116632"/>
                  <a:gd name="connsiteX6" fmla="*/ 162594 w 166214"/>
                  <a:gd name="connsiteY6" fmla="*/ 54769 h 11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214" h="116632">
                    <a:moveTo>
                      <a:pt x="127257" y="0"/>
                    </a:moveTo>
                    <a:cubicBezTo>
                      <a:pt x="124114" y="0"/>
                      <a:pt x="384" y="19050"/>
                      <a:pt x="384" y="19050"/>
                    </a:cubicBezTo>
                    <a:cubicBezTo>
                      <a:pt x="-1807" y="30480"/>
                      <a:pt x="4860" y="46577"/>
                      <a:pt x="34007" y="47054"/>
                    </a:cubicBezTo>
                    <a:cubicBezTo>
                      <a:pt x="61630" y="47530"/>
                      <a:pt x="86585" y="45148"/>
                      <a:pt x="86585" y="45148"/>
                    </a:cubicBezTo>
                    <a:cubicBezTo>
                      <a:pt x="86585" y="45148"/>
                      <a:pt x="117160" y="108966"/>
                      <a:pt x="147259" y="116110"/>
                    </a:cubicBezTo>
                    <a:cubicBezTo>
                      <a:pt x="177358" y="123254"/>
                      <a:pt x="162594" y="54769"/>
                      <a:pt x="162594" y="54769"/>
                    </a:cubicBezTo>
                    <a:lnTo>
                      <a:pt x="162594" y="54769"/>
                    </a:lnTo>
                    <a:close/>
                  </a:path>
                </a:pathLst>
              </a:custGeom>
              <a:solidFill>
                <a:srgbClr val="FFBE9D"/>
              </a:solidFill>
              <a:ln w="9525" cap="flat">
                <a:noFill/>
                <a:prstDash val="solid"/>
                <a:miter/>
              </a:ln>
            </p:spPr>
            <p:txBody>
              <a:bodyPr rtlCol="0" anchor="ctr"/>
              <a:lstStyle/>
              <a:p>
                <a:endParaRPr lang="zh-CN" altLang="en-US"/>
              </a:p>
            </p:txBody>
          </p:sp>
          <p:sp>
            <p:nvSpPr>
              <p:cNvPr id="121" name="任意多边形: 形状 120"/>
              <p:cNvSpPr/>
              <p:nvPr/>
            </p:nvSpPr>
            <p:spPr>
              <a:xfrm>
                <a:off x="6641210" y="1310537"/>
                <a:ext cx="762952" cy="525120"/>
              </a:xfrm>
              <a:custGeom>
                <a:avLst/>
                <a:gdLst>
                  <a:gd name="connsiteX0" fmla="*/ 713423 w 762952"/>
                  <a:gd name="connsiteY0" fmla="*/ 357195 h 525120"/>
                  <a:gd name="connsiteX1" fmla="*/ 736092 w 762952"/>
                  <a:gd name="connsiteY1" fmla="*/ 279185 h 525120"/>
                  <a:gd name="connsiteX2" fmla="*/ 702278 w 762952"/>
                  <a:gd name="connsiteY2" fmla="*/ 209939 h 525120"/>
                  <a:gd name="connsiteX3" fmla="*/ 630650 w 762952"/>
                  <a:gd name="connsiteY3" fmla="*/ 195651 h 525120"/>
                  <a:gd name="connsiteX4" fmla="*/ 571500 w 762952"/>
                  <a:gd name="connsiteY4" fmla="*/ 128500 h 525120"/>
                  <a:gd name="connsiteX5" fmla="*/ 555022 w 762952"/>
                  <a:gd name="connsiteY5" fmla="*/ 68016 h 525120"/>
                  <a:gd name="connsiteX6" fmla="*/ 472250 w 762952"/>
                  <a:gd name="connsiteY6" fmla="*/ 52490 h 525120"/>
                  <a:gd name="connsiteX7" fmla="*/ 330708 w 762952"/>
                  <a:gd name="connsiteY7" fmla="*/ 198 h 525120"/>
                  <a:gd name="connsiteX8" fmla="*/ 221742 w 762952"/>
                  <a:gd name="connsiteY8" fmla="*/ 29630 h 525120"/>
                  <a:gd name="connsiteX9" fmla="*/ 162211 w 762952"/>
                  <a:gd name="connsiteY9" fmla="*/ 93543 h 525120"/>
                  <a:gd name="connsiteX10" fmla="*/ 41338 w 762952"/>
                  <a:gd name="connsiteY10" fmla="*/ 98210 h 525120"/>
                  <a:gd name="connsiteX11" fmla="*/ 19717 w 762952"/>
                  <a:gd name="connsiteY11" fmla="*/ 108688 h 525120"/>
                  <a:gd name="connsiteX12" fmla="*/ 23051 w 762952"/>
                  <a:gd name="connsiteY12" fmla="*/ 129357 h 525120"/>
                  <a:gd name="connsiteX13" fmla="*/ 54864 w 762952"/>
                  <a:gd name="connsiteY13" fmla="*/ 195080 h 525120"/>
                  <a:gd name="connsiteX14" fmla="*/ 0 w 762952"/>
                  <a:gd name="connsiteY14" fmla="*/ 193746 h 525120"/>
                  <a:gd name="connsiteX15" fmla="*/ 48673 w 762952"/>
                  <a:gd name="connsiteY15" fmla="*/ 310999 h 525120"/>
                  <a:gd name="connsiteX16" fmla="*/ 27452 w 762952"/>
                  <a:gd name="connsiteY16" fmla="*/ 318050 h 525120"/>
                  <a:gd name="connsiteX17" fmla="*/ 26860 w 762952"/>
                  <a:gd name="connsiteY17" fmla="*/ 319381 h 525120"/>
                  <a:gd name="connsiteX18" fmla="*/ 26860 w 762952"/>
                  <a:gd name="connsiteY18" fmla="*/ 345575 h 525120"/>
                  <a:gd name="connsiteX19" fmla="*/ 262317 w 762952"/>
                  <a:gd name="connsiteY19" fmla="*/ 480605 h 525120"/>
                  <a:gd name="connsiteX20" fmla="*/ 287464 w 762952"/>
                  <a:gd name="connsiteY20" fmla="*/ 471876 h 525120"/>
                  <a:gd name="connsiteX21" fmla="*/ 513398 w 762952"/>
                  <a:gd name="connsiteY21" fmla="*/ 488926 h 525120"/>
                  <a:gd name="connsiteX22" fmla="*/ 552355 w 762952"/>
                  <a:gd name="connsiteY22" fmla="*/ 525121 h 525120"/>
                  <a:gd name="connsiteX23" fmla="*/ 581692 w 762952"/>
                  <a:gd name="connsiteY23" fmla="*/ 495879 h 525120"/>
                  <a:gd name="connsiteX24" fmla="*/ 597218 w 762952"/>
                  <a:gd name="connsiteY24" fmla="*/ 507404 h 525120"/>
                  <a:gd name="connsiteX25" fmla="*/ 673418 w 762952"/>
                  <a:gd name="connsiteY25" fmla="*/ 473686 h 525120"/>
                  <a:gd name="connsiteX26" fmla="*/ 688372 w 762952"/>
                  <a:gd name="connsiteY26" fmla="*/ 439301 h 525120"/>
                  <a:gd name="connsiteX27" fmla="*/ 721614 w 762952"/>
                  <a:gd name="connsiteY27" fmla="*/ 421013 h 525120"/>
                  <a:gd name="connsiteX28" fmla="*/ 762953 w 762952"/>
                  <a:gd name="connsiteY28" fmla="*/ 378626 h 525120"/>
                  <a:gd name="connsiteX29" fmla="*/ 713423 w 762952"/>
                  <a:gd name="connsiteY29" fmla="*/ 357195 h 525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62952" h="525120">
                    <a:moveTo>
                      <a:pt x="713423" y="357195"/>
                    </a:moveTo>
                    <a:cubicBezTo>
                      <a:pt x="724186" y="332240"/>
                      <a:pt x="735044" y="306522"/>
                      <a:pt x="736092" y="279185"/>
                    </a:cubicBezTo>
                    <a:cubicBezTo>
                      <a:pt x="737140" y="251849"/>
                      <a:pt x="725900" y="222035"/>
                      <a:pt x="702278" y="209939"/>
                    </a:cubicBezTo>
                    <a:cubicBezTo>
                      <a:pt x="680561" y="198509"/>
                      <a:pt x="653796" y="203843"/>
                      <a:pt x="630650" y="195651"/>
                    </a:cubicBezTo>
                    <a:cubicBezTo>
                      <a:pt x="602075" y="185459"/>
                      <a:pt x="584168" y="156694"/>
                      <a:pt x="571500" y="128500"/>
                    </a:cubicBezTo>
                    <a:cubicBezTo>
                      <a:pt x="558832" y="100306"/>
                      <a:pt x="576453" y="90400"/>
                      <a:pt x="555022" y="68016"/>
                    </a:cubicBezTo>
                    <a:cubicBezTo>
                      <a:pt x="526447" y="39441"/>
                      <a:pt x="508159" y="34774"/>
                      <a:pt x="472250" y="52490"/>
                    </a:cubicBezTo>
                    <a:cubicBezTo>
                      <a:pt x="446437" y="34202"/>
                      <a:pt x="356616" y="1055"/>
                      <a:pt x="330708" y="198"/>
                    </a:cubicBezTo>
                    <a:cubicBezTo>
                      <a:pt x="292608" y="-945"/>
                      <a:pt x="248603" y="2103"/>
                      <a:pt x="221742" y="29630"/>
                    </a:cubicBezTo>
                    <a:cubicBezTo>
                      <a:pt x="200978" y="50966"/>
                      <a:pt x="187738" y="78208"/>
                      <a:pt x="162211" y="93543"/>
                    </a:cubicBezTo>
                    <a:cubicBezTo>
                      <a:pt x="127063" y="114689"/>
                      <a:pt x="82296" y="96686"/>
                      <a:pt x="41338" y="98210"/>
                    </a:cubicBezTo>
                    <a:cubicBezTo>
                      <a:pt x="32753" y="97461"/>
                      <a:pt x="24449" y="101485"/>
                      <a:pt x="19717" y="108688"/>
                    </a:cubicBezTo>
                    <a:cubicBezTo>
                      <a:pt x="17796" y="115736"/>
                      <a:pt x="19012" y="123270"/>
                      <a:pt x="23051" y="129357"/>
                    </a:cubicBezTo>
                    <a:lnTo>
                      <a:pt x="54864" y="195080"/>
                    </a:lnTo>
                    <a:cubicBezTo>
                      <a:pt x="37343" y="203091"/>
                      <a:pt x="17111" y="202599"/>
                      <a:pt x="0" y="193746"/>
                    </a:cubicBezTo>
                    <a:cubicBezTo>
                      <a:pt x="1981" y="237327"/>
                      <a:pt x="19208" y="278827"/>
                      <a:pt x="48673" y="310999"/>
                    </a:cubicBezTo>
                    <a:cubicBezTo>
                      <a:pt x="40866" y="307086"/>
                      <a:pt x="31365" y="310243"/>
                      <a:pt x="27452" y="318050"/>
                    </a:cubicBezTo>
                    <a:cubicBezTo>
                      <a:pt x="27235" y="318484"/>
                      <a:pt x="27037" y="318928"/>
                      <a:pt x="26860" y="319381"/>
                    </a:cubicBezTo>
                    <a:cubicBezTo>
                      <a:pt x="23913" y="327863"/>
                      <a:pt x="23913" y="337092"/>
                      <a:pt x="26860" y="345575"/>
                    </a:cubicBezTo>
                    <a:cubicBezTo>
                      <a:pt x="54592" y="447882"/>
                      <a:pt x="160010" y="508337"/>
                      <a:pt x="262317" y="480605"/>
                    </a:cubicBezTo>
                    <a:cubicBezTo>
                      <a:pt x="270892" y="478281"/>
                      <a:pt x="279294" y="475364"/>
                      <a:pt x="287464" y="471876"/>
                    </a:cubicBezTo>
                    <a:lnTo>
                      <a:pt x="513398" y="488926"/>
                    </a:lnTo>
                    <a:cubicBezTo>
                      <a:pt x="519638" y="506665"/>
                      <a:pt x="534205" y="520200"/>
                      <a:pt x="552355" y="525121"/>
                    </a:cubicBezTo>
                    <a:cubicBezTo>
                      <a:pt x="577596" y="506071"/>
                      <a:pt x="581692" y="495879"/>
                      <a:pt x="581692" y="495879"/>
                    </a:cubicBezTo>
                    <a:cubicBezTo>
                      <a:pt x="597218" y="507404"/>
                      <a:pt x="585026" y="501594"/>
                      <a:pt x="597218" y="507404"/>
                    </a:cubicBezTo>
                    <a:cubicBezTo>
                      <a:pt x="625221" y="520739"/>
                      <a:pt x="666655" y="504928"/>
                      <a:pt x="673418" y="473686"/>
                    </a:cubicBezTo>
                    <a:cubicBezTo>
                      <a:pt x="674963" y="461017"/>
                      <a:pt x="680159" y="449070"/>
                      <a:pt x="688372" y="439301"/>
                    </a:cubicBezTo>
                    <a:cubicBezTo>
                      <a:pt x="698393" y="431450"/>
                      <a:pt x="709619" y="425274"/>
                      <a:pt x="721614" y="421013"/>
                    </a:cubicBezTo>
                    <a:cubicBezTo>
                      <a:pt x="739670" y="411801"/>
                      <a:pt x="754196" y="396907"/>
                      <a:pt x="762953" y="378626"/>
                    </a:cubicBezTo>
                    <a:cubicBezTo>
                      <a:pt x="744160" y="378782"/>
                      <a:pt x="726175" y="371000"/>
                      <a:pt x="713423" y="357195"/>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6788312" y="1346898"/>
                <a:ext cx="412342" cy="882627"/>
              </a:xfrm>
              <a:custGeom>
                <a:avLst/>
                <a:gdLst>
                  <a:gd name="connsiteX0" fmla="*/ 406491 w 412342"/>
                  <a:gd name="connsiteY0" fmla="*/ 223964 h 882627"/>
                  <a:gd name="connsiteX1" fmla="*/ 412302 w 412342"/>
                  <a:gd name="connsiteY1" fmla="*/ 690689 h 882627"/>
                  <a:gd name="connsiteX2" fmla="*/ 273046 w 412342"/>
                  <a:gd name="connsiteY2" fmla="*/ 882523 h 882627"/>
                  <a:gd name="connsiteX3" fmla="*/ 273046 w 412342"/>
                  <a:gd name="connsiteY3" fmla="*/ 882523 h 882627"/>
                  <a:gd name="connsiteX4" fmla="*/ 134838 w 412342"/>
                  <a:gd name="connsiteY4" fmla="*/ 693928 h 882627"/>
                  <a:gd name="connsiteX5" fmla="*/ 133695 w 412342"/>
                  <a:gd name="connsiteY5" fmla="*/ 625919 h 882627"/>
                  <a:gd name="connsiteX6" fmla="*/ 4822 w 412342"/>
                  <a:gd name="connsiteY6" fmla="*/ 498760 h 882627"/>
                  <a:gd name="connsiteX7" fmla="*/ 345 w 412342"/>
                  <a:gd name="connsiteY7" fmla="*/ 217963 h 882627"/>
                  <a:gd name="connsiteX8" fmla="*/ 203894 w 412342"/>
                  <a:gd name="connsiteY8" fmla="*/ 889 h 882627"/>
                  <a:gd name="connsiteX9" fmla="*/ 215229 w 412342"/>
                  <a:gd name="connsiteY9" fmla="*/ 31 h 882627"/>
                  <a:gd name="connsiteX10" fmla="*/ 406491 w 412342"/>
                  <a:gd name="connsiteY10" fmla="*/ 223964 h 882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2342" h="882627">
                    <a:moveTo>
                      <a:pt x="406491" y="223964"/>
                    </a:moveTo>
                    <a:lnTo>
                      <a:pt x="412302" y="690689"/>
                    </a:lnTo>
                    <a:cubicBezTo>
                      <a:pt x="413254" y="769937"/>
                      <a:pt x="398490" y="886618"/>
                      <a:pt x="273046" y="882523"/>
                    </a:cubicBezTo>
                    <a:lnTo>
                      <a:pt x="273046" y="882523"/>
                    </a:lnTo>
                    <a:cubicBezTo>
                      <a:pt x="164461" y="870712"/>
                      <a:pt x="135600" y="768223"/>
                      <a:pt x="134838" y="693928"/>
                    </a:cubicBezTo>
                    <a:cubicBezTo>
                      <a:pt x="134838" y="658780"/>
                      <a:pt x="133981" y="629539"/>
                      <a:pt x="133695" y="625919"/>
                    </a:cubicBezTo>
                    <a:cubicBezTo>
                      <a:pt x="133695" y="625919"/>
                      <a:pt x="14823" y="616394"/>
                      <a:pt x="4822" y="498760"/>
                    </a:cubicBezTo>
                    <a:cubicBezTo>
                      <a:pt x="-36" y="442087"/>
                      <a:pt x="-512" y="324358"/>
                      <a:pt x="345" y="217963"/>
                    </a:cubicBezTo>
                    <a:cubicBezTo>
                      <a:pt x="1102" y="103555"/>
                      <a:pt x="89771" y="8994"/>
                      <a:pt x="203894" y="889"/>
                    </a:cubicBezTo>
                    <a:lnTo>
                      <a:pt x="215229" y="31"/>
                    </a:lnTo>
                    <a:cubicBezTo>
                      <a:pt x="338007" y="-2064"/>
                      <a:pt x="408111" y="100901"/>
                      <a:pt x="406491" y="223964"/>
                    </a:cubicBezTo>
                    <a:close/>
                  </a:path>
                </a:pathLst>
              </a:custGeom>
              <a:solidFill>
                <a:srgbClr val="FFBE9D"/>
              </a:solidFill>
              <a:ln w="9525" cap="flat">
                <a:noFill/>
                <a:prstDash val="solid"/>
                <a:miter/>
              </a:ln>
            </p:spPr>
            <p:txBody>
              <a:bodyPr rtlCol="0" anchor="ctr"/>
              <a:lstStyle/>
              <a:p>
                <a:endParaRPr lang="zh-CN" altLang="en-US"/>
              </a:p>
            </p:txBody>
          </p:sp>
          <p:sp>
            <p:nvSpPr>
              <p:cNvPr id="123" name="任意多边形: 形状 122"/>
              <p:cNvSpPr/>
              <p:nvPr/>
            </p:nvSpPr>
            <p:spPr>
              <a:xfrm>
                <a:off x="6922008" y="1916144"/>
                <a:ext cx="149733" cy="86520"/>
              </a:xfrm>
              <a:custGeom>
                <a:avLst/>
                <a:gdLst>
                  <a:gd name="connsiteX0" fmla="*/ 0 w 149733"/>
                  <a:gd name="connsiteY0" fmla="*/ 56388 h 86520"/>
                  <a:gd name="connsiteX1" fmla="*/ 149733 w 149733"/>
                  <a:gd name="connsiteY1" fmla="*/ 0 h 86520"/>
                  <a:gd name="connsiteX2" fmla="*/ 667 w 149733"/>
                  <a:gd name="connsiteY2" fmla="*/ 86487 h 86520"/>
                </a:gdLst>
                <a:ahLst/>
                <a:cxnLst>
                  <a:cxn ang="0">
                    <a:pos x="connsiteX0" y="connsiteY0"/>
                  </a:cxn>
                  <a:cxn ang="0">
                    <a:pos x="connsiteX1" y="connsiteY1"/>
                  </a:cxn>
                  <a:cxn ang="0">
                    <a:pos x="connsiteX2" y="connsiteY2"/>
                  </a:cxn>
                </a:cxnLst>
                <a:rect l="l" t="t" r="r" b="b"/>
                <a:pathLst>
                  <a:path w="149733" h="86520">
                    <a:moveTo>
                      <a:pt x="0" y="56388"/>
                    </a:moveTo>
                    <a:cubicBezTo>
                      <a:pt x="54275" y="52291"/>
                      <a:pt x="106238" y="32722"/>
                      <a:pt x="149733" y="0"/>
                    </a:cubicBezTo>
                    <a:cubicBezTo>
                      <a:pt x="149733" y="0"/>
                      <a:pt x="118681" y="88487"/>
                      <a:pt x="667" y="86487"/>
                    </a:cubicBezTo>
                    <a:close/>
                  </a:path>
                </a:pathLst>
              </a:custGeom>
              <a:solidFill>
                <a:srgbClr val="EB996E"/>
              </a:solidFill>
              <a:ln w="9525" cap="flat">
                <a:noFill/>
                <a:prstDash val="solid"/>
                <a:miter/>
              </a:ln>
            </p:spPr>
            <p:txBody>
              <a:bodyPr rtlCol="0" anchor="ctr"/>
              <a:lstStyle/>
              <a:p>
                <a:endParaRPr lang="zh-CN" altLang="en-US"/>
              </a:p>
            </p:txBody>
          </p:sp>
          <p:sp>
            <p:nvSpPr>
              <p:cNvPr id="124" name="任意多边形: 形状 123"/>
              <p:cNvSpPr/>
              <p:nvPr/>
            </p:nvSpPr>
            <p:spPr>
              <a:xfrm>
                <a:off x="6989032" y="1591880"/>
                <a:ext cx="72931" cy="21134"/>
              </a:xfrm>
              <a:custGeom>
                <a:avLst/>
                <a:gdLst>
                  <a:gd name="connsiteX0" fmla="*/ 318 w 72931"/>
                  <a:gd name="connsiteY0" fmla="*/ 20797 h 21134"/>
                  <a:gd name="connsiteX1" fmla="*/ 35846 w 72931"/>
                  <a:gd name="connsiteY1" fmla="*/ 11272 h 21134"/>
                  <a:gd name="connsiteX2" fmla="*/ 72327 w 72931"/>
                  <a:gd name="connsiteY2" fmla="*/ 17844 h 21134"/>
                  <a:gd name="connsiteX3" fmla="*/ 64421 w 72931"/>
                  <a:gd name="connsiteY3" fmla="*/ 8319 h 21134"/>
                  <a:gd name="connsiteX4" fmla="*/ 35179 w 72931"/>
                  <a:gd name="connsiteY4" fmla="*/ 33 h 21134"/>
                  <a:gd name="connsiteX5" fmla="*/ 6604 w 72931"/>
                  <a:gd name="connsiteY5" fmla="*/ 10320 h 21134"/>
                  <a:gd name="connsiteX6" fmla="*/ 318 w 72931"/>
                  <a:gd name="connsiteY6" fmla="*/ 20797 h 21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931" h="21134">
                    <a:moveTo>
                      <a:pt x="318" y="20797"/>
                    </a:moveTo>
                    <a:cubicBezTo>
                      <a:pt x="2604" y="23178"/>
                      <a:pt x="16224" y="12225"/>
                      <a:pt x="35846" y="11272"/>
                    </a:cubicBezTo>
                    <a:cubicBezTo>
                      <a:pt x="55467" y="10320"/>
                      <a:pt x="70231" y="20797"/>
                      <a:pt x="72327" y="17844"/>
                    </a:cubicBezTo>
                    <a:cubicBezTo>
                      <a:pt x="74422" y="14892"/>
                      <a:pt x="70898" y="12415"/>
                      <a:pt x="64421" y="8319"/>
                    </a:cubicBezTo>
                    <a:cubicBezTo>
                      <a:pt x="55786" y="2555"/>
                      <a:pt x="45555" y="-344"/>
                      <a:pt x="35179" y="33"/>
                    </a:cubicBezTo>
                    <a:cubicBezTo>
                      <a:pt x="24787" y="251"/>
                      <a:pt x="14751" y="3864"/>
                      <a:pt x="6604" y="10320"/>
                    </a:cubicBezTo>
                    <a:cubicBezTo>
                      <a:pt x="1080" y="15273"/>
                      <a:pt x="-825" y="19749"/>
                      <a:pt x="318" y="20797"/>
                    </a:cubicBezTo>
                    <a:close/>
                  </a:path>
                </a:pathLst>
              </a:custGeom>
              <a:solidFill>
                <a:srgbClr val="263238"/>
              </a:solidFill>
              <a:ln w="9525" cap="flat">
                <a:noFill/>
                <a:prstDash val="solid"/>
                <a:miter/>
              </a:ln>
            </p:spPr>
            <p:txBody>
              <a:bodyPr rtlCol="0" anchor="ctr"/>
              <a:lstStyle/>
              <a:p>
                <a:endParaRPr lang="zh-CN" altLang="en-US"/>
              </a:p>
            </p:txBody>
          </p:sp>
          <p:sp>
            <p:nvSpPr>
              <p:cNvPr id="125" name="任意多边形: 形状 124"/>
              <p:cNvSpPr/>
              <p:nvPr/>
            </p:nvSpPr>
            <p:spPr>
              <a:xfrm>
                <a:off x="6985820" y="1640846"/>
                <a:ext cx="31727" cy="30425"/>
              </a:xfrm>
              <a:custGeom>
                <a:avLst/>
                <a:gdLst>
                  <a:gd name="connsiteX0" fmla="*/ 5 w 31727"/>
                  <a:gd name="connsiteY0" fmla="*/ 15551 h 30425"/>
                  <a:gd name="connsiteX1" fmla="*/ 16483 w 31727"/>
                  <a:gd name="connsiteY1" fmla="*/ 30410 h 30425"/>
                  <a:gd name="connsiteX2" fmla="*/ 31727 w 31727"/>
                  <a:gd name="connsiteY2" fmla="*/ 15557 h 30425"/>
                  <a:gd name="connsiteX3" fmla="*/ 31723 w 31727"/>
                  <a:gd name="connsiteY3" fmla="*/ 14979 h 30425"/>
                  <a:gd name="connsiteX4" fmla="*/ 15101 w 31727"/>
                  <a:gd name="connsiteY4" fmla="*/ 22 h 30425"/>
                  <a:gd name="connsiteX5" fmla="*/ 15054 w 31727"/>
                  <a:gd name="connsiteY5" fmla="*/ 25 h 30425"/>
                  <a:gd name="connsiteX6" fmla="*/ 0 w 31727"/>
                  <a:gd name="connsiteY6" fmla="*/ 15260 h 30425"/>
                  <a:gd name="connsiteX7" fmla="*/ 5 w 31727"/>
                  <a:gd name="connsiteY7" fmla="*/ 15551 h 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27" h="30425">
                    <a:moveTo>
                      <a:pt x="5" y="15551"/>
                    </a:moveTo>
                    <a:cubicBezTo>
                      <a:pt x="517" y="24173"/>
                      <a:pt x="7854" y="30789"/>
                      <a:pt x="16483" y="30410"/>
                    </a:cubicBezTo>
                    <a:cubicBezTo>
                      <a:pt x="24794" y="30518"/>
                      <a:pt x="31619" y="23868"/>
                      <a:pt x="31727" y="15557"/>
                    </a:cubicBezTo>
                    <a:cubicBezTo>
                      <a:pt x="31729" y="15364"/>
                      <a:pt x="31728" y="15172"/>
                      <a:pt x="31723" y="14979"/>
                    </a:cubicBezTo>
                    <a:cubicBezTo>
                      <a:pt x="31263" y="6259"/>
                      <a:pt x="23821" y="-438"/>
                      <a:pt x="15101" y="22"/>
                    </a:cubicBezTo>
                    <a:cubicBezTo>
                      <a:pt x="15085" y="23"/>
                      <a:pt x="15070" y="24"/>
                      <a:pt x="15054" y="25"/>
                    </a:cubicBezTo>
                    <a:cubicBezTo>
                      <a:pt x="6690" y="75"/>
                      <a:pt x="-50" y="6896"/>
                      <a:pt x="0" y="15260"/>
                    </a:cubicBezTo>
                    <a:cubicBezTo>
                      <a:pt x="1" y="15357"/>
                      <a:pt x="2" y="15454"/>
                      <a:pt x="5" y="15551"/>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6893269" y="1598479"/>
                <a:ext cx="46836" cy="153340"/>
              </a:xfrm>
              <a:custGeom>
                <a:avLst/>
                <a:gdLst>
                  <a:gd name="connsiteX0" fmla="*/ 46836 w 46836"/>
                  <a:gd name="connsiteY0" fmla="*/ 150977 h 153340"/>
                  <a:gd name="connsiteX1" fmla="*/ 17118 w 46836"/>
                  <a:gd name="connsiteY1" fmla="*/ 147834 h 153340"/>
                  <a:gd name="connsiteX2" fmla="*/ 7022 w 46836"/>
                  <a:gd name="connsiteY2" fmla="*/ 144024 h 153340"/>
                  <a:gd name="connsiteX3" fmla="*/ 9117 w 46836"/>
                  <a:gd name="connsiteY3" fmla="*/ 130117 h 153340"/>
                  <a:gd name="connsiteX4" fmla="*/ 20167 w 46836"/>
                  <a:gd name="connsiteY4" fmla="*/ 94018 h 153340"/>
                  <a:gd name="connsiteX5" fmla="*/ 44074 w 46836"/>
                  <a:gd name="connsiteY5" fmla="*/ 6 h 153340"/>
                  <a:gd name="connsiteX6" fmla="*/ 12642 w 46836"/>
                  <a:gd name="connsiteY6" fmla="*/ 91922 h 153340"/>
                  <a:gd name="connsiteX7" fmla="*/ 2164 w 46836"/>
                  <a:gd name="connsiteY7" fmla="*/ 128212 h 153340"/>
                  <a:gd name="connsiteX8" fmla="*/ 1117 w 46836"/>
                  <a:gd name="connsiteY8" fmla="*/ 146405 h 153340"/>
                  <a:gd name="connsiteX9" fmla="*/ 9117 w 46836"/>
                  <a:gd name="connsiteY9" fmla="*/ 152596 h 153340"/>
                  <a:gd name="connsiteX10" fmla="*/ 17023 w 46836"/>
                  <a:gd name="connsiteY10" fmla="*/ 153168 h 153340"/>
                  <a:gd name="connsiteX11" fmla="*/ 46836 w 46836"/>
                  <a:gd name="connsiteY11" fmla="*/ 150977 h 15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836" h="153340">
                    <a:moveTo>
                      <a:pt x="46836" y="150977"/>
                    </a:moveTo>
                    <a:cubicBezTo>
                      <a:pt x="37085" y="148785"/>
                      <a:pt x="27113" y="147730"/>
                      <a:pt x="17118" y="147834"/>
                    </a:cubicBezTo>
                    <a:cubicBezTo>
                      <a:pt x="12451" y="147834"/>
                      <a:pt x="7593" y="147167"/>
                      <a:pt x="7022" y="144024"/>
                    </a:cubicBezTo>
                    <a:cubicBezTo>
                      <a:pt x="6261" y="139283"/>
                      <a:pt x="6993" y="134423"/>
                      <a:pt x="9117" y="130117"/>
                    </a:cubicBezTo>
                    <a:lnTo>
                      <a:pt x="20167" y="94018"/>
                    </a:lnTo>
                    <a:cubicBezTo>
                      <a:pt x="35407" y="42678"/>
                      <a:pt x="46170" y="577"/>
                      <a:pt x="44074" y="6"/>
                    </a:cubicBezTo>
                    <a:cubicBezTo>
                      <a:pt x="41979" y="-566"/>
                      <a:pt x="27882" y="40487"/>
                      <a:pt x="12642" y="91922"/>
                    </a:cubicBezTo>
                    <a:cubicBezTo>
                      <a:pt x="9022" y="104590"/>
                      <a:pt x="5498" y="116592"/>
                      <a:pt x="2164" y="128212"/>
                    </a:cubicBezTo>
                    <a:cubicBezTo>
                      <a:pt x="-302" y="133967"/>
                      <a:pt x="-673" y="140405"/>
                      <a:pt x="1117" y="146405"/>
                    </a:cubicBezTo>
                    <a:cubicBezTo>
                      <a:pt x="2652" y="149620"/>
                      <a:pt x="5620" y="151917"/>
                      <a:pt x="9117" y="152596"/>
                    </a:cubicBezTo>
                    <a:cubicBezTo>
                      <a:pt x="11715" y="153140"/>
                      <a:pt x="14374" y="153332"/>
                      <a:pt x="17023" y="153168"/>
                    </a:cubicBezTo>
                    <a:cubicBezTo>
                      <a:pt x="27013" y="153711"/>
                      <a:pt x="37032" y="152974"/>
                      <a:pt x="46836" y="150977"/>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6997596" y="1524333"/>
                <a:ext cx="73367" cy="19212"/>
              </a:xfrm>
              <a:custGeom>
                <a:avLst/>
                <a:gdLst>
                  <a:gd name="connsiteX0" fmla="*/ 136 w 73367"/>
                  <a:gd name="connsiteY0" fmla="*/ 14335 h 19212"/>
                  <a:gd name="connsiteX1" fmla="*/ 36616 w 73367"/>
                  <a:gd name="connsiteY1" fmla="*/ 16431 h 19212"/>
                  <a:gd name="connsiteX2" fmla="*/ 73192 w 73367"/>
                  <a:gd name="connsiteY2" fmla="*/ 17383 h 19212"/>
                  <a:gd name="connsiteX3" fmla="*/ 64810 w 73367"/>
                  <a:gd name="connsiteY3" fmla="*/ 7858 h 19212"/>
                  <a:gd name="connsiteX4" fmla="*/ 9089 w 73367"/>
                  <a:gd name="connsiteY4" fmla="*/ 5572 h 19212"/>
                  <a:gd name="connsiteX5" fmla="*/ 136 w 73367"/>
                  <a:gd name="connsiteY5" fmla="*/ 14335 h 1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67" h="19212">
                    <a:moveTo>
                      <a:pt x="136" y="14335"/>
                    </a:moveTo>
                    <a:cubicBezTo>
                      <a:pt x="2040" y="18717"/>
                      <a:pt x="17757" y="15478"/>
                      <a:pt x="36616" y="16431"/>
                    </a:cubicBezTo>
                    <a:cubicBezTo>
                      <a:pt x="55476" y="17383"/>
                      <a:pt x="71001" y="21574"/>
                      <a:pt x="73192" y="17383"/>
                    </a:cubicBezTo>
                    <a:cubicBezTo>
                      <a:pt x="74145" y="15383"/>
                      <a:pt x="71192" y="11383"/>
                      <a:pt x="64810" y="7858"/>
                    </a:cubicBezTo>
                    <a:cubicBezTo>
                      <a:pt x="47663" y="-1745"/>
                      <a:pt x="26965" y="-2594"/>
                      <a:pt x="9089" y="5572"/>
                    </a:cubicBezTo>
                    <a:cubicBezTo>
                      <a:pt x="2517" y="8525"/>
                      <a:pt x="-722" y="12335"/>
                      <a:pt x="136" y="14335"/>
                    </a:cubicBezTo>
                    <a:close/>
                  </a:path>
                </a:pathLst>
              </a:custGeom>
              <a:solidFill>
                <a:srgbClr val="263238"/>
              </a:solidFill>
              <a:ln w="9525" cap="flat">
                <a:noFill/>
                <a:prstDash val="solid"/>
                <a:miter/>
              </a:ln>
            </p:spPr>
            <p:txBody>
              <a:bodyPr rtlCol="0" anchor="ctr"/>
              <a:lstStyle/>
              <a:p>
                <a:endParaRPr lang="zh-CN" altLang="en-US"/>
              </a:p>
            </p:txBody>
          </p:sp>
          <p:sp>
            <p:nvSpPr>
              <p:cNvPr id="128" name="任意多边形: 形状 127"/>
              <p:cNvSpPr/>
              <p:nvPr/>
            </p:nvSpPr>
            <p:spPr>
              <a:xfrm>
                <a:off x="6810869" y="1559909"/>
                <a:ext cx="72225" cy="16773"/>
              </a:xfrm>
              <a:custGeom>
                <a:avLst/>
                <a:gdLst>
                  <a:gd name="connsiteX0" fmla="*/ 77 w 72225"/>
                  <a:gd name="connsiteY0" fmla="*/ 15240 h 16773"/>
                  <a:gd name="connsiteX1" fmla="*/ 36082 w 72225"/>
                  <a:gd name="connsiteY1" fmla="*/ 14287 h 16773"/>
                  <a:gd name="connsiteX2" fmla="*/ 72086 w 72225"/>
                  <a:gd name="connsiteY2" fmla="*/ 12382 h 16773"/>
                  <a:gd name="connsiteX3" fmla="*/ 63324 w 72225"/>
                  <a:gd name="connsiteY3" fmla="*/ 4572 h 16773"/>
                  <a:gd name="connsiteX4" fmla="*/ 35892 w 72225"/>
                  <a:gd name="connsiteY4" fmla="*/ 95 h 16773"/>
                  <a:gd name="connsiteX5" fmla="*/ 8459 w 72225"/>
                  <a:gd name="connsiteY5" fmla="*/ 6763 h 16773"/>
                  <a:gd name="connsiteX6" fmla="*/ 77 w 72225"/>
                  <a:gd name="connsiteY6" fmla="*/ 15240 h 1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25" h="16773">
                    <a:moveTo>
                      <a:pt x="77" y="15240"/>
                    </a:moveTo>
                    <a:cubicBezTo>
                      <a:pt x="2078" y="18764"/>
                      <a:pt x="17413" y="15240"/>
                      <a:pt x="36082" y="14287"/>
                    </a:cubicBezTo>
                    <a:cubicBezTo>
                      <a:pt x="54751" y="13335"/>
                      <a:pt x="70086" y="16097"/>
                      <a:pt x="72086" y="12382"/>
                    </a:cubicBezTo>
                    <a:cubicBezTo>
                      <a:pt x="72944" y="10573"/>
                      <a:pt x="69801" y="7429"/>
                      <a:pt x="63324" y="4572"/>
                    </a:cubicBezTo>
                    <a:cubicBezTo>
                      <a:pt x="54610" y="1115"/>
                      <a:pt x="45252" y="-412"/>
                      <a:pt x="35892" y="95"/>
                    </a:cubicBezTo>
                    <a:cubicBezTo>
                      <a:pt x="26376" y="334"/>
                      <a:pt x="17023" y="2608"/>
                      <a:pt x="8459" y="6763"/>
                    </a:cubicBezTo>
                    <a:cubicBezTo>
                      <a:pt x="2078" y="10096"/>
                      <a:pt x="-494" y="13525"/>
                      <a:pt x="77" y="15240"/>
                    </a:cubicBez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7191375" y="1652823"/>
                <a:ext cx="82395" cy="123693"/>
              </a:xfrm>
              <a:custGeom>
                <a:avLst/>
                <a:gdLst>
                  <a:gd name="connsiteX0" fmla="*/ 0 w 82395"/>
                  <a:gd name="connsiteY0" fmla="*/ 5764 h 123693"/>
                  <a:gd name="connsiteX1" fmla="*/ 82296 w 82395"/>
                  <a:gd name="connsiteY1" fmla="*/ 56533 h 123693"/>
                  <a:gd name="connsiteX2" fmla="*/ 3810 w 82395"/>
                  <a:gd name="connsiteY2" fmla="*/ 121493 h 123693"/>
                  <a:gd name="connsiteX3" fmla="*/ 0 w 82395"/>
                  <a:gd name="connsiteY3" fmla="*/ 5764 h 123693"/>
                </a:gdLst>
                <a:ahLst/>
                <a:cxnLst>
                  <a:cxn ang="0">
                    <a:pos x="connsiteX0" y="connsiteY0"/>
                  </a:cxn>
                  <a:cxn ang="0">
                    <a:pos x="connsiteX1" y="connsiteY1"/>
                  </a:cxn>
                  <a:cxn ang="0">
                    <a:pos x="connsiteX2" y="connsiteY2"/>
                  </a:cxn>
                  <a:cxn ang="0">
                    <a:pos x="connsiteX3" y="connsiteY3"/>
                  </a:cxn>
                </a:cxnLst>
                <a:rect l="l" t="t" r="r" b="b"/>
                <a:pathLst>
                  <a:path w="82395" h="123693">
                    <a:moveTo>
                      <a:pt x="0" y="5764"/>
                    </a:moveTo>
                    <a:cubicBezTo>
                      <a:pt x="1905" y="4812"/>
                      <a:pt x="78962" y="-23954"/>
                      <a:pt x="82296" y="56533"/>
                    </a:cubicBezTo>
                    <a:cubicBezTo>
                      <a:pt x="85630" y="137019"/>
                      <a:pt x="4096" y="123779"/>
                      <a:pt x="3810" y="121493"/>
                    </a:cubicBezTo>
                    <a:cubicBezTo>
                      <a:pt x="3524" y="119207"/>
                      <a:pt x="0" y="5764"/>
                      <a:pt x="0" y="5764"/>
                    </a:cubicBezTo>
                    <a:close/>
                  </a:path>
                </a:pathLst>
              </a:custGeom>
              <a:solidFill>
                <a:srgbClr val="FFBE9D"/>
              </a:solidFill>
              <a:ln w="9525" cap="flat">
                <a:noFill/>
                <a:prstDash val="solid"/>
                <a:miter/>
              </a:ln>
            </p:spPr>
            <p:txBody>
              <a:bodyPr rtlCol="0" anchor="ctr"/>
              <a:lstStyle/>
              <a:p>
                <a:endParaRPr lang="zh-CN" altLang="en-US"/>
              </a:p>
            </p:txBody>
          </p:sp>
          <p:sp>
            <p:nvSpPr>
              <p:cNvPr id="130" name="任意多边形: 形状 129"/>
              <p:cNvSpPr/>
              <p:nvPr/>
            </p:nvSpPr>
            <p:spPr>
              <a:xfrm>
                <a:off x="7218644" y="1678910"/>
                <a:ext cx="34833" cy="70566"/>
              </a:xfrm>
              <a:custGeom>
                <a:avLst/>
                <a:gdLst>
                  <a:gd name="connsiteX0" fmla="*/ 67 w 34833"/>
                  <a:gd name="connsiteY0" fmla="*/ 64164 h 70566"/>
                  <a:gd name="connsiteX1" fmla="*/ 3972 w 34833"/>
                  <a:gd name="connsiteY1" fmla="*/ 66069 h 70566"/>
                  <a:gd name="connsiteX2" fmla="*/ 14450 w 34833"/>
                  <a:gd name="connsiteY2" fmla="*/ 66069 h 70566"/>
                  <a:gd name="connsiteX3" fmla="*/ 29213 w 34833"/>
                  <a:gd name="connsiteY3" fmla="*/ 34256 h 70566"/>
                  <a:gd name="connsiteX4" fmla="*/ 24451 w 34833"/>
                  <a:gd name="connsiteY4" fmla="*/ 14349 h 70566"/>
                  <a:gd name="connsiteX5" fmla="*/ 13497 w 34833"/>
                  <a:gd name="connsiteY5" fmla="*/ 3966 h 70566"/>
                  <a:gd name="connsiteX6" fmla="*/ 5401 w 34833"/>
                  <a:gd name="connsiteY6" fmla="*/ 8157 h 70566"/>
                  <a:gd name="connsiteX7" fmla="*/ 4544 w 34833"/>
                  <a:gd name="connsiteY7" fmla="*/ 12158 h 70566"/>
                  <a:gd name="connsiteX8" fmla="*/ 3210 w 34833"/>
                  <a:gd name="connsiteY8" fmla="*/ 7586 h 70566"/>
                  <a:gd name="connsiteX9" fmla="*/ 6258 w 34833"/>
                  <a:gd name="connsiteY9" fmla="*/ 2347 h 70566"/>
                  <a:gd name="connsiteX10" fmla="*/ 13878 w 34833"/>
                  <a:gd name="connsiteY10" fmla="*/ 61 h 70566"/>
                  <a:gd name="connsiteX11" fmla="*/ 29023 w 34833"/>
                  <a:gd name="connsiteY11" fmla="*/ 11872 h 70566"/>
                  <a:gd name="connsiteX12" fmla="*/ 34833 w 34833"/>
                  <a:gd name="connsiteY12" fmla="*/ 34161 h 70566"/>
                  <a:gd name="connsiteX13" fmla="*/ 15783 w 34833"/>
                  <a:gd name="connsiteY13" fmla="*/ 69784 h 70566"/>
                  <a:gd name="connsiteX14" fmla="*/ 2924 w 34833"/>
                  <a:gd name="connsiteY14" fmla="*/ 68165 h 70566"/>
                  <a:gd name="connsiteX15" fmla="*/ 67 w 34833"/>
                  <a:gd name="connsiteY15" fmla="*/ 64164 h 70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3" h="70566">
                    <a:moveTo>
                      <a:pt x="67" y="64164"/>
                    </a:moveTo>
                    <a:cubicBezTo>
                      <a:pt x="67" y="64164"/>
                      <a:pt x="1496" y="65022"/>
                      <a:pt x="3972" y="66069"/>
                    </a:cubicBezTo>
                    <a:cubicBezTo>
                      <a:pt x="7337" y="67406"/>
                      <a:pt x="11085" y="67406"/>
                      <a:pt x="14450" y="66069"/>
                    </a:cubicBezTo>
                    <a:cubicBezTo>
                      <a:pt x="22832" y="62545"/>
                      <a:pt x="29404" y="48734"/>
                      <a:pt x="29213" y="34256"/>
                    </a:cubicBezTo>
                    <a:cubicBezTo>
                      <a:pt x="29147" y="27346"/>
                      <a:pt x="27519" y="20540"/>
                      <a:pt x="24451" y="14349"/>
                    </a:cubicBezTo>
                    <a:cubicBezTo>
                      <a:pt x="22734" y="9294"/>
                      <a:pt x="18636" y="5410"/>
                      <a:pt x="13497" y="3966"/>
                    </a:cubicBezTo>
                    <a:cubicBezTo>
                      <a:pt x="10142" y="3236"/>
                      <a:pt x="6742" y="4996"/>
                      <a:pt x="5401" y="8157"/>
                    </a:cubicBezTo>
                    <a:cubicBezTo>
                      <a:pt x="4353" y="10443"/>
                      <a:pt x="4925" y="12063"/>
                      <a:pt x="4544" y="12158"/>
                    </a:cubicBezTo>
                    <a:cubicBezTo>
                      <a:pt x="4163" y="12253"/>
                      <a:pt x="2734" y="10920"/>
                      <a:pt x="3210" y="7586"/>
                    </a:cubicBezTo>
                    <a:cubicBezTo>
                      <a:pt x="3586" y="5538"/>
                      <a:pt x="4664" y="3686"/>
                      <a:pt x="6258" y="2347"/>
                    </a:cubicBezTo>
                    <a:cubicBezTo>
                      <a:pt x="8384" y="584"/>
                      <a:pt x="11134" y="-241"/>
                      <a:pt x="13878" y="61"/>
                    </a:cubicBezTo>
                    <a:cubicBezTo>
                      <a:pt x="20687" y="979"/>
                      <a:pt x="26474" y="5492"/>
                      <a:pt x="29023" y="11872"/>
                    </a:cubicBezTo>
                    <a:cubicBezTo>
                      <a:pt x="32780" y="18704"/>
                      <a:pt x="34777" y="26364"/>
                      <a:pt x="34833" y="34161"/>
                    </a:cubicBezTo>
                    <a:cubicBezTo>
                      <a:pt x="34833" y="50353"/>
                      <a:pt x="27309" y="65879"/>
                      <a:pt x="15783" y="69784"/>
                    </a:cubicBezTo>
                    <a:cubicBezTo>
                      <a:pt x="11475" y="71241"/>
                      <a:pt x="6737" y="70644"/>
                      <a:pt x="2924" y="68165"/>
                    </a:cubicBezTo>
                    <a:cubicBezTo>
                      <a:pt x="353" y="65784"/>
                      <a:pt x="-219" y="64164"/>
                      <a:pt x="67" y="64164"/>
                    </a:cubicBezTo>
                    <a:close/>
                  </a:path>
                </a:pathLst>
              </a:custGeom>
              <a:solidFill>
                <a:srgbClr val="EB996E"/>
              </a:solidFill>
              <a:ln w="9525" cap="flat">
                <a:noFill/>
                <a:prstDash val="solid"/>
                <a:miter/>
              </a:ln>
            </p:spPr>
            <p:txBody>
              <a:bodyPr rtlCol="0" anchor="ctr"/>
              <a:lstStyle/>
              <a:p>
                <a:endParaRPr lang="zh-CN" altLang="en-US"/>
              </a:p>
            </p:txBody>
          </p:sp>
          <p:sp>
            <p:nvSpPr>
              <p:cNvPr id="131" name="任意多边形: 形状 130"/>
              <p:cNvSpPr/>
              <p:nvPr/>
            </p:nvSpPr>
            <p:spPr>
              <a:xfrm>
                <a:off x="6959026" y="1753171"/>
                <a:ext cx="42653" cy="52424"/>
              </a:xfrm>
              <a:custGeom>
                <a:avLst/>
                <a:gdLst>
                  <a:gd name="connsiteX0" fmla="*/ 34 w 42653"/>
                  <a:gd name="connsiteY0" fmla="*/ 52102 h 52424"/>
                  <a:gd name="connsiteX1" fmla="*/ 26037 w 42653"/>
                  <a:gd name="connsiteY1" fmla="*/ 30480 h 52424"/>
                  <a:gd name="connsiteX2" fmla="*/ 37181 w 42653"/>
                  <a:gd name="connsiteY2" fmla="*/ 9525 h 52424"/>
                  <a:gd name="connsiteX3" fmla="*/ 42134 w 42653"/>
                  <a:gd name="connsiteY3" fmla="*/ 0 h 52424"/>
                  <a:gd name="connsiteX4" fmla="*/ 41467 w 42653"/>
                  <a:gd name="connsiteY4" fmla="*/ 10573 h 52424"/>
                  <a:gd name="connsiteX5" fmla="*/ 31085 w 42653"/>
                  <a:gd name="connsiteY5" fmla="*/ 34100 h 52424"/>
                  <a:gd name="connsiteX6" fmla="*/ 10607 w 42653"/>
                  <a:gd name="connsiteY6" fmla="*/ 49816 h 52424"/>
                  <a:gd name="connsiteX7" fmla="*/ 34 w 42653"/>
                  <a:gd name="connsiteY7" fmla="*/ 52102 h 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53" h="52424">
                    <a:moveTo>
                      <a:pt x="34" y="52102"/>
                    </a:moveTo>
                    <a:cubicBezTo>
                      <a:pt x="-824" y="50006"/>
                      <a:pt x="14893" y="45339"/>
                      <a:pt x="26037" y="30480"/>
                    </a:cubicBezTo>
                    <a:cubicBezTo>
                      <a:pt x="30671" y="24024"/>
                      <a:pt x="34419" y="16976"/>
                      <a:pt x="37181" y="9525"/>
                    </a:cubicBezTo>
                    <a:cubicBezTo>
                      <a:pt x="39563" y="3620"/>
                      <a:pt x="41277" y="0"/>
                      <a:pt x="42134" y="0"/>
                    </a:cubicBezTo>
                    <a:cubicBezTo>
                      <a:pt x="42991" y="0"/>
                      <a:pt x="42801" y="4191"/>
                      <a:pt x="41467" y="10573"/>
                    </a:cubicBezTo>
                    <a:cubicBezTo>
                      <a:pt x="39774" y="19081"/>
                      <a:pt x="36229" y="27114"/>
                      <a:pt x="31085" y="34100"/>
                    </a:cubicBezTo>
                    <a:cubicBezTo>
                      <a:pt x="25836" y="41124"/>
                      <a:pt x="18749" y="46562"/>
                      <a:pt x="10607" y="49816"/>
                    </a:cubicBezTo>
                    <a:cubicBezTo>
                      <a:pt x="4415" y="52578"/>
                      <a:pt x="224" y="52769"/>
                      <a:pt x="34" y="52102"/>
                    </a:cubicBezTo>
                    <a:close/>
                  </a:path>
                </a:pathLst>
              </a:custGeom>
              <a:solidFill>
                <a:srgbClr val="263238"/>
              </a:solidFill>
              <a:ln w="9525" cap="flat">
                <a:noFill/>
                <a:prstDash val="solid"/>
                <a:miter/>
              </a:ln>
            </p:spPr>
            <p:txBody>
              <a:bodyPr rtlCol="0" anchor="ctr"/>
              <a:lstStyle/>
              <a:p>
                <a:endParaRPr lang="zh-CN" altLang="en-US"/>
              </a:p>
            </p:txBody>
          </p:sp>
          <p:sp>
            <p:nvSpPr>
              <p:cNvPr id="132" name="任意多边形: 形状 131"/>
              <p:cNvSpPr/>
              <p:nvPr/>
            </p:nvSpPr>
            <p:spPr>
              <a:xfrm>
                <a:off x="6711047" y="1275490"/>
                <a:ext cx="593259" cy="441390"/>
              </a:xfrm>
              <a:custGeom>
                <a:avLst/>
                <a:gdLst>
                  <a:gd name="connsiteX0" fmla="*/ 587579 w 593259"/>
                  <a:gd name="connsiteY0" fmla="*/ 252795 h 441390"/>
                  <a:gd name="connsiteX1" fmla="*/ 557670 w 593259"/>
                  <a:gd name="connsiteY1" fmla="*/ 158784 h 441390"/>
                  <a:gd name="connsiteX2" fmla="*/ 499853 w 593259"/>
                  <a:gd name="connsiteY2" fmla="*/ 83155 h 441390"/>
                  <a:gd name="connsiteX3" fmla="*/ 499091 w 593259"/>
                  <a:gd name="connsiteY3" fmla="*/ 83155 h 441390"/>
                  <a:gd name="connsiteX4" fmla="*/ 413938 w 593259"/>
                  <a:gd name="connsiteY4" fmla="*/ 91061 h 441390"/>
                  <a:gd name="connsiteX5" fmla="*/ 330690 w 593259"/>
                  <a:gd name="connsiteY5" fmla="*/ 5336 h 441390"/>
                  <a:gd name="connsiteX6" fmla="*/ 185148 w 593259"/>
                  <a:gd name="connsiteY6" fmla="*/ 16766 h 441390"/>
                  <a:gd name="connsiteX7" fmla="*/ 89898 w 593259"/>
                  <a:gd name="connsiteY7" fmla="*/ 90585 h 441390"/>
                  <a:gd name="connsiteX8" fmla="*/ 48845 w 593259"/>
                  <a:gd name="connsiteY8" fmla="*/ 140400 h 441390"/>
                  <a:gd name="connsiteX9" fmla="*/ 13602 w 593259"/>
                  <a:gd name="connsiteY9" fmla="*/ 250605 h 441390"/>
                  <a:gd name="connsiteX10" fmla="*/ 3601 w 593259"/>
                  <a:gd name="connsiteY10" fmla="*/ 260606 h 441390"/>
                  <a:gd name="connsiteX11" fmla="*/ 9017 w 593259"/>
                  <a:gd name="connsiteY11" fmla="*/ 289331 h 441390"/>
                  <a:gd name="connsiteX12" fmla="*/ 33795 w 593259"/>
                  <a:gd name="connsiteY12" fmla="*/ 288228 h 441390"/>
                  <a:gd name="connsiteX13" fmla="*/ 33795 w 593259"/>
                  <a:gd name="connsiteY13" fmla="*/ 288228 h 441390"/>
                  <a:gd name="connsiteX14" fmla="*/ 43320 w 593259"/>
                  <a:gd name="connsiteY14" fmla="*/ 307278 h 441390"/>
                  <a:gd name="connsiteX15" fmla="*/ 43320 w 593259"/>
                  <a:gd name="connsiteY15" fmla="*/ 307278 h 441390"/>
                  <a:gd name="connsiteX16" fmla="*/ 43892 w 593259"/>
                  <a:gd name="connsiteY16" fmla="*/ 308421 h 441390"/>
                  <a:gd name="connsiteX17" fmla="*/ 49892 w 593259"/>
                  <a:gd name="connsiteY17" fmla="*/ 320137 h 441390"/>
                  <a:gd name="connsiteX18" fmla="*/ 49892 w 593259"/>
                  <a:gd name="connsiteY18" fmla="*/ 320137 h 441390"/>
                  <a:gd name="connsiteX19" fmla="*/ 77324 w 593259"/>
                  <a:gd name="connsiteY19" fmla="*/ 441390 h 441390"/>
                  <a:gd name="connsiteX20" fmla="*/ 78372 w 593259"/>
                  <a:gd name="connsiteY20" fmla="*/ 260415 h 441390"/>
                  <a:gd name="connsiteX21" fmla="*/ 209817 w 593259"/>
                  <a:gd name="connsiteY21" fmla="*/ 199741 h 441390"/>
                  <a:gd name="connsiteX22" fmla="*/ 266205 w 593259"/>
                  <a:gd name="connsiteY22" fmla="*/ 142591 h 441390"/>
                  <a:gd name="connsiteX23" fmla="*/ 367265 w 593259"/>
                  <a:gd name="connsiteY23" fmla="*/ 149830 h 441390"/>
                  <a:gd name="connsiteX24" fmla="*/ 365837 w 593259"/>
                  <a:gd name="connsiteY24" fmla="*/ 148592 h 441390"/>
                  <a:gd name="connsiteX25" fmla="*/ 411366 w 593259"/>
                  <a:gd name="connsiteY25" fmla="*/ 181358 h 441390"/>
                  <a:gd name="connsiteX26" fmla="*/ 431178 w 593259"/>
                  <a:gd name="connsiteY26" fmla="*/ 375287 h 441390"/>
                  <a:gd name="connsiteX27" fmla="*/ 451848 w 593259"/>
                  <a:gd name="connsiteY27" fmla="*/ 407577 h 441390"/>
                  <a:gd name="connsiteX28" fmla="*/ 485661 w 593259"/>
                  <a:gd name="connsiteY28" fmla="*/ 386336 h 441390"/>
                  <a:gd name="connsiteX29" fmla="*/ 518618 w 593259"/>
                  <a:gd name="connsiteY29" fmla="*/ 378240 h 441390"/>
                  <a:gd name="connsiteX30" fmla="*/ 540716 w 593259"/>
                  <a:gd name="connsiteY30" fmla="*/ 294705 h 441390"/>
                  <a:gd name="connsiteX31" fmla="*/ 574529 w 593259"/>
                  <a:gd name="connsiteY31" fmla="*/ 296991 h 441390"/>
                  <a:gd name="connsiteX32" fmla="*/ 564052 w 593259"/>
                  <a:gd name="connsiteY32" fmla="*/ 272036 h 441390"/>
                  <a:gd name="connsiteX33" fmla="*/ 578530 w 593259"/>
                  <a:gd name="connsiteY33" fmla="*/ 278608 h 441390"/>
                  <a:gd name="connsiteX34" fmla="*/ 592246 w 593259"/>
                  <a:gd name="connsiteY34" fmla="*/ 272607 h 441390"/>
                  <a:gd name="connsiteX35" fmla="*/ 587579 w 593259"/>
                  <a:gd name="connsiteY35" fmla="*/ 252795 h 44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93259" h="441390">
                    <a:moveTo>
                      <a:pt x="587579" y="252795"/>
                    </a:moveTo>
                    <a:cubicBezTo>
                      <a:pt x="570815" y="224220"/>
                      <a:pt x="566909" y="190502"/>
                      <a:pt x="557670" y="158784"/>
                    </a:cubicBezTo>
                    <a:cubicBezTo>
                      <a:pt x="548431" y="127065"/>
                      <a:pt x="530905" y="94299"/>
                      <a:pt x="499853" y="83155"/>
                    </a:cubicBezTo>
                    <a:lnTo>
                      <a:pt x="499091" y="83155"/>
                    </a:lnTo>
                    <a:cubicBezTo>
                      <a:pt x="471183" y="71916"/>
                      <a:pt x="436798" y="71725"/>
                      <a:pt x="413938" y="91061"/>
                    </a:cubicBezTo>
                    <a:cubicBezTo>
                      <a:pt x="408223" y="49246"/>
                      <a:pt x="371552" y="16099"/>
                      <a:pt x="330690" y="5336"/>
                    </a:cubicBezTo>
                    <a:cubicBezTo>
                      <a:pt x="289827" y="-5427"/>
                      <a:pt x="224295" y="954"/>
                      <a:pt x="185148" y="16766"/>
                    </a:cubicBezTo>
                    <a:cubicBezTo>
                      <a:pt x="154858" y="28958"/>
                      <a:pt x="125616" y="53913"/>
                      <a:pt x="89898" y="90585"/>
                    </a:cubicBezTo>
                    <a:cubicBezTo>
                      <a:pt x="74881" y="106045"/>
                      <a:pt x="61151" y="122706"/>
                      <a:pt x="48845" y="140400"/>
                    </a:cubicBezTo>
                    <a:lnTo>
                      <a:pt x="13602" y="250605"/>
                    </a:lnTo>
                    <a:cubicBezTo>
                      <a:pt x="9743" y="253368"/>
                      <a:pt x="6365" y="256747"/>
                      <a:pt x="3601" y="260606"/>
                    </a:cubicBezTo>
                    <a:cubicBezTo>
                      <a:pt x="-2835" y="270033"/>
                      <a:pt x="-411" y="282894"/>
                      <a:pt x="9017" y="289331"/>
                    </a:cubicBezTo>
                    <a:cubicBezTo>
                      <a:pt x="16603" y="294510"/>
                      <a:pt x="26698" y="294061"/>
                      <a:pt x="33795" y="288228"/>
                    </a:cubicBezTo>
                    <a:lnTo>
                      <a:pt x="33795" y="288228"/>
                    </a:lnTo>
                    <a:cubicBezTo>
                      <a:pt x="37415" y="294420"/>
                      <a:pt x="40177" y="300706"/>
                      <a:pt x="43320" y="307278"/>
                    </a:cubicBezTo>
                    <a:lnTo>
                      <a:pt x="43320" y="307278"/>
                    </a:lnTo>
                    <a:lnTo>
                      <a:pt x="43892" y="308421"/>
                    </a:lnTo>
                    <a:cubicBezTo>
                      <a:pt x="45683" y="312430"/>
                      <a:pt x="47686" y="316341"/>
                      <a:pt x="49892" y="320137"/>
                    </a:cubicBezTo>
                    <a:lnTo>
                      <a:pt x="49892" y="320137"/>
                    </a:lnTo>
                    <a:lnTo>
                      <a:pt x="77324" y="441390"/>
                    </a:lnTo>
                    <a:cubicBezTo>
                      <a:pt x="79134" y="408339"/>
                      <a:pt x="76658" y="293372"/>
                      <a:pt x="78372" y="260415"/>
                    </a:cubicBezTo>
                    <a:cubicBezTo>
                      <a:pt x="128618" y="258922"/>
                      <a:pt x="176085" y="237011"/>
                      <a:pt x="209817" y="199741"/>
                    </a:cubicBezTo>
                    <a:cubicBezTo>
                      <a:pt x="227819" y="179739"/>
                      <a:pt x="242012" y="154688"/>
                      <a:pt x="266205" y="142591"/>
                    </a:cubicBezTo>
                    <a:cubicBezTo>
                      <a:pt x="297352" y="127161"/>
                      <a:pt x="334404" y="138400"/>
                      <a:pt x="367265" y="149830"/>
                    </a:cubicBezTo>
                    <a:lnTo>
                      <a:pt x="365837" y="148592"/>
                    </a:lnTo>
                    <a:cubicBezTo>
                      <a:pt x="382967" y="156506"/>
                      <a:pt x="398422" y="167628"/>
                      <a:pt x="411366" y="181358"/>
                    </a:cubicBezTo>
                    <a:cubicBezTo>
                      <a:pt x="403952" y="246673"/>
                      <a:pt x="410710" y="312820"/>
                      <a:pt x="431178" y="375287"/>
                    </a:cubicBezTo>
                    <a:cubicBezTo>
                      <a:pt x="434226" y="384812"/>
                      <a:pt x="442608" y="403862"/>
                      <a:pt x="451848" y="407577"/>
                    </a:cubicBezTo>
                    <a:cubicBezTo>
                      <a:pt x="469945" y="414530"/>
                      <a:pt x="474803" y="396147"/>
                      <a:pt x="485661" y="386336"/>
                    </a:cubicBezTo>
                    <a:cubicBezTo>
                      <a:pt x="495313" y="379755"/>
                      <a:pt x="507015" y="376880"/>
                      <a:pt x="518618" y="378240"/>
                    </a:cubicBezTo>
                    <a:cubicBezTo>
                      <a:pt x="527622" y="350854"/>
                      <a:pt x="535001" y="322961"/>
                      <a:pt x="540716" y="294705"/>
                    </a:cubicBezTo>
                    <a:cubicBezTo>
                      <a:pt x="551657" y="298079"/>
                      <a:pt x="563233" y="298862"/>
                      <a:pt x="574529" y="296991"/>
                    </a:cubicBezTo>
                    <a:cubicBezTo>
                      <a:pt x="571005" y="288705"/>
                      <a:pt x="567576" y="280418"/>
                      <a:pt x="564052" y="272036"/>
                    </a:cubicBezTo>
                    <a:cubicBezTo>
                      <a:pt x="568375" y="275199"/>
                      <a:pt x="573304" y="277436"/>
                      <a:pt x="578530" y="278608"/>
                    </a:cubicBezTo>
                    <a:cubicBezTo>
                      <a:pt x="583912" y="279720"/>
                      <a:pt x="589410" y="277315"/>
                      <a:pt x="592246" y="272607"/>
                    </a:cubicBezTo>
                    <a:cubicBezTo>
                      <a:pt x="595199" y="265845"/>
                      <a:pt x="591103" y="258701"/>
                      <a:pt x="587579" y="252795"/>
                    </a:cubicBezTo>
                    <a:close/>
                  </a:path>
                </a:pathLst>
              </a:custGeom>
              <a:solidFill>
                <a:srgbClr val="263238"/>
              </a:solidFill>
              <a:ln w="9525" cap="flat">
                <a:noFill/>
                <a:prstDash val="solid"/>
                <a:miter/>
              </a:ln>
            </p:spPr>
            <p:txBody>
              <a:bodyPr rtlCol="0" anchor="ctr"/>
              <a:lstStyle/>
              <a:p>
                <a:endParaRPr lang="zh-CN" altLang="en-US"/>
              </a:p>
            </p:txBody>
          </p:sp>
          <p:sp>
            <p:nvSpPr>
              <p:cNvPr id="133" name="任意多边形: 形状 132"/>
              <p:cNvSpPr/>
              <p:nvPr/>
            </p:nvSpPr>
            <p:spPr>
              <a:xfrm>
                <a:off x="7088028" y="1380458"/>
                <a:ext cx="172783" cy="198261"/>
              </a:xfrm>
              <a:custGeom>
                <a:avLst/>
                <a:gdLst>
                  <a:gd name="connsiteX0" fmla="*/ 0 w 172783"/>
                  <a:gd name="connsiteY0" fmla="*/ 0 h 198261"/>
                  <a:gd name="connsiteX1" fmla="*/ 11716 w 172783"/>
                  <a:gd name="connsiteY1" fmla="*/ 10763 h 198261"/>
                  <a:gd name="connsiteX2" fmla="*/ 29813 w 172783"/>
                  <a:gd name="connsiteY2" fmla="*/ 49721 h 198261"/>
                  <a:gd name="connsiteX3" fmla="*/ 32766 w 172783"/>
                  <a:gd name="connsiteY3" fmla="*/ 79629 h 198261"/>
                  <a:gd name="connsiteX4" fmla="*/ 31147 w 172783"/>
                  <a:gd name="connsiteY4" fmla="*/ 114205 h 198261"/>
                  <a:gd name="connsiteX5" fmla="*/ 30290 w 172783"/>
                  <a:gd name="connsiteY5" fmla="*/ 152305 h 198261"/>
                  <a:gd name="connsiteX6" fmla="*/ 32861 w 172783"/>
                  <a:gd name="connsiteY6" fmla="*/ 172688 h 198261"/>
                  <a:gd name="connsiteX7" fmla="*/ 41148 w 172783"/>
                  <a:gd name="connsiteY7" fmla="*/ 192405 h 198261"/>
                  <a:gd name="connsiteX8" fmla="*/ 57721 w 172783"/>
                  <a:gd name="connsiteY8" fmla="*/ 197929 h 198261"/>
                  <a:gd name="connsiteX9" fmla="*/ 72676 w 172783"/>
                  <a:gd name="connsiteY9" fmla="*/ 189547 h 198261"/>
                  <a:gd name="connsiteX10" fmla="*/ 84296 w 172783"/>
                  <a:gd name="connsiteY10" fmla="*/ 160020 h 198261"/>
                  <a:gd name="connsiteX11" fmla="*/ 81820 w 172783"/>
                  <a:gd name="connsiteY11" fmla="*/ 160020 h 198261"/>
                  <a:gd name="connsiteX12" fmla="*/ 96107 w 172783"/>
                  <a:gd name="connsiteY12" fmla="*/ 184690 h 198261"/>
                  <a:gd name="connsiteX13" fmla="*/ 118967 w 172783"/>
                  <a:gd name="connsiteY13" fmla="*/ 197072 h 198261"/>
                  <a:gd name="connsiteX14" fmla="*/ 131064 w 172783"/>
                  <a:gd name="connsiteY14" fmla="*/ 194977 h 198261"/>
                  <a:gd name="connsiteX15" fmla="*/ 139255 w 172783"/>
                  <a:gd name="connsiteY15" fmla="*/ 186880 h 198261"/>
                  <a:gd name="connsiteX16" fmla="*/ 141732 w 172783"/>
                  <a:gd name="connsiteY16" fmla="*/ 176498 h 198261"/>
                  <a:gd name="connsiteX17" fmla="*/ 138017 w 172783"/>
                  <a:gd name="connsiteY17" fmla="*/ 166973 h 198261"/>
                  <a:gd name="connsiteX18" fmla="*/ 136779 w 172783"/>
                  <a:gd name="connsiteY18" fmla="*/ 168021 h 198261"/>
                  <a:gd name="connsiteX19" fmla="*/ 162020 w 172783"/>
                  <a:gd name="connsiteY19" fmla="*/ 187071 h 198261"/>
                  <a:gd name="connsiteX20" fmla="*/ 170021 w 172783"/>
                  <a:gd name="connsiteY20" fmla="*/ 191167 h 198261"/>
                  <a:gd name="connsiteX21" fmla="*/ 172784 w 172783"/>
                  <a:gd name="connsiteY21" fmla="*/ 191834 h 198261"/>
                  <a:gd name="connsiteX22" fmla="*/ 170117 w 172783"/>
                  <a:gd name="connsiteY22" fmla="*/ 190691 h 198261"/>
                  <a:gd name="connsiteX23" fmla="*/ 162592 w 172783"/>
                  <a:gd name="connsiteY23" fmla="*/ 187357 h 198261"/>
                  <a:gd name="connsiteX24" fmla="*/ 138208 w 172783"/>
                  <a:gd name="connsiteY24" fmla="*/ 168307 h 198261"/>
                  <a:gd name="connsiteX25" fmla="*/ 136970 w 172783"/>
                  <a:gd name="connsiteY25" fmla="*/ 169450 h 198261"/>
                  <a:gd name="connsiteX26" fmla="*/ 137731 w 172783"/>
                  <a:gd name="connsiteY26" fmla="*/ 186881 h 198261"/>
                  <a:gd name="connsiteX27" fmla="*/ 130302 w 172783"/>
                  <a:gd name="connsiteY27" fmla="*/ 194024 h 198261"/>
                  <a:gd name="connsiteX28" fmla="*/ 119348 w 172783"/>
                  <a:gd name="connsiteY28" fmla="*/ 195834 h 198261"/>
                  <a:gd name="connsiteX29" fmla="*/ 98107 w 172783"/>
                  <a:gd name="connsiteY29" fmla="*/ 184023 h 198261"/>
                  <a:gd name="connsiteX30" fmla="*/ 84296 w 172783"/>
                  <a:gd name="connsiteY30" fmla="*/ 159258 h 198261"/>
                  <a:gd name="connsiteX31" fmla="*/ 82582 w 172783"/>
                  <a:gd name="connsiteY31" fmla="*/ 155448 h 198261"/>
                  <a:gd name="connsiteX32" fmla="*/ 81820 w 172783"/>
                  <a:gd name="connsiteY32" fmla="*/ 159544 h 198261"/>
                  <a:gd name="connsiteX33" fmla="*/ 71056 w 172783"/>
                  <a:gd name="connsiteY33" fmla="*/ 188119 h 198261"/>
                  <a:gd name="connsiteX34" fmla="*/ 57721 w 172783"/>
                  <a:gd name="connsiteY34" fmla="*/ 195644 h 198261"/>
                  <a:gd name="connsiteX35" fmla="*/ 43624 w 172783"/>
                  <a:gd name="connsiteY35" fmla="*/ 190881 h 198261"/>
                  <a:gd name="connsiteX36" fmla="*/ 35909 w 172783"/>
                  <a:gd name="connsiteY36" fmla="*/ 172498 h 198261"/>
                  <a:gd name="connsiteX37" fmla="*/ 33338 w 172783"/>
                  <a:gd name="connsiteY37" fmla="*/ 152591 h 198261"/>
                  <a:gd name="connsiteX38" fmla="*/ 34004 w 172783"/>
                  <a:gd name="connsiteY38" fmla="*/ 114491 h 198261"/>
                  <a:gd name="connsiteX39" fmla="*/ 35433 w 172783"/>
                  <a:gd name="connsiteY39" fmla="*/ 79724 h 198261"/>
                  <a:gd name="connsiteX40" fmla="*/ 32099 w 172783"/>
                  <a:gd name="connsiteY40" fmla="*/ 49435 h 198261"/>
                  <a:gd name="connsiteX41" fmla="*/ 13049 w 172783"/>
                  <a:gd name="connsiteY41" fmla="*/ 10192 h 198261"/>
                  <a:gd name="connsiteX42" fmla="*/ 0 w 172783"/>
                  <a:gd name="connsiteY42" fmla="*/ 0 h 19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72783" h="198261">
                    <a:moveTo>
                      <a:pt x="0" y="0"/>
                    </a:moveTo>
                    <a:cubicBezTo>
                      <a:pt x="4151" y="3311"/>
                      <a:pt x="8065" y="6908"/>
                      <a:pt x="11716" y="10763"/>
                    </a:cubicBezTo>
                    <a:cubicBezTo>
                      <a:pt x="21026" y="21959"/>
                      <a:pt x="27263" y="35385"/>
                      <a:pt x="29813" y="49721"/>
                    </a:cubicBezTo>
                    <a:cubicBezTo>
                      <a:pt x="31781" y="59568"/>
                      <a:pt x="32770" y="69587"/>
                      <a:pt x="32766" y="79629"/>
                    </a:cubicBezTo>
                    <a:cubicBezTo>
                      <a:pt x="32766" y="90392"/>
                      <a:pt x="31909" y="102013"/>
                      <a:pt x="31147" y="114205"/>
                    </a:cubicBezTo>
                    <a:cubicBezTo>
                      <a:pt x="30009" y="126871"/>
                      <a:pt x="29722" y="139600"/>
                      <a:pt x="30290" y="152305"/>
                    </a:cubicBezTo>
                    <a:cubicBezTo>
                      <a:pt x="30636" y="159154"/>
                      <a:pt x="31495" y="165968"/>
                      <a:pt x="32861" y="172688"/>
                    </a:cubicBezTo>
                    <a:cubicBezTo>
                      <a:pt x="33929" y="179851"/>
                      <a:pt x="36779" y="186630"/>
                      <a:pt x="41148" y="192405"/>
                    </a:cubicBezTo>
                    <a:cubicBezTo>
                      <a:pt x="45318" y="197032"/>
                      <a:pt x="51610" y="199129"/>
                      <a:pt x="57721" y="197929"/>
                    </a:cubicBezTo>
                    <a:cubicBezTo>
                      <a:pt x="63493" y="196857"/>
                      <a:pt x="68749" y="193911"/>
                      <a:pt x="72676" y="189547"/>
                    </a:cubicBezTo>
                    <a:cubicBezTo>
                      <a:pt x="79060" y="180888"/>
                      <a:pt x="83067" y="170708"/>
                      <a:pt x="84296" y="160020"/>
                    </a:cubicBezTo>
                    <a:lnTo>
                      <a:pt x="81820" y="160020"/>
                    </a:lnTo>
                    <a:cubicBezTo>
                      <a:pt x="85381" y="168883"/>
                      <a:pt x="90192" y="177190"/>
                      <a:pt x="96107" y="184690"/>
                    </a:cubicBezTo>
                    <a:cubicBezTo>
                      <a:pt x="101871" y="191580"/>
                      <a:pt x="110048" y="196009"/>
                      <a:pt x="118967" y="197072"/>
                    </a:cubicBezTo>
                    <a:cubicBezTo>
                      <a:pt x="123115" y="197500"/>
                      <a:pt x="127301" y="196775"/>
                      <a:pt x="131064" y="194977"/>
                    </a:cubicBezTo>
                    <a:cubicBezTo>
                      <a:pt x="134564" y="193188"/>
                      <a:pt x="137426" y="190360"/>
                      <a:pt x="139255" y="186880"/>
                    </a:cubicBezTo>
                    <a:cubicBezTo>
                      <a:pt x="141024" y="183715"/>
                      <a:pt x="141881" y="180121"/>
                      <a:pt x="141732" y="176498"/>
                    </a:cubicBezTo>
                    <a:cubicBezTo>
                      <a:pt x="141702" y="172975"/>
                      <a:pt x="140380" y="169586"/>
                      <a:pt x="138017" y="166973"/>
                    </a:cubicBezTo>
                    <a:lnTo>
                      <a:pt x="136779" y="168021"/>
                    </a:lnTo>
                    <a:cubicBezTo>
                      <a:pt x="143724" y="176113"/>
                      <a:pt x="152334" y="182611"/>
                      <a:pt x="162020" y="187071"/>
                    </a:cubicBezTo>
                    <a:cubicBezTo>
                      <a:pt x="164595" y="188610"/>
                      <a:pt x="167268" y="189978"/>
                      <a:pt x="170021" y="191167"/>
                    </a:cubicBezTo>
                    <a:cubicBezTo>
                      <a:pt x="170904" y="191526"/>
                      <a:pt x="171835" y="191751"/>
                      <a:pt x="172784" y="191834"/>
                    </a:cubicBezTo>
                    <a:cubicBezTo>
                      <a:pt x="171947" y="191341"/>
                      <a:pt x="171051" y="190957"/>
                      <a:pt x="170117" y="190691"/>
                    </a:cubicBezTo>
                    <a:cubicBezTo>
                      <a:pt x="168402" y="190024"/>
                      <a:pt x="165830" y="188976"/>
                      <a:pt x="162592" y="187357"/>
                    </a:cubicBezTo>
                    <a:cubicBezTo>
                      <a:pt x="153287" y="182677"/>
                      <a:pt x="145000" y="176203"/>
                      <a:pt x="138208" y="168307"/>
                    </a:cubicBezTo>
                    <a:lnTo>
                      <a:pt x="136970" y="169450"/>
                    </a:lnTo>
                    <a:cubicBezTo>
                      <a:pt x="140909" y="174505"/>
                      <a:pt x="141215" y="181501"/>
                      <a:pt x="137731" y="186881"/>
                    </a:cubicBezTo>
                    <a:cubicBezTo>
                      <a:pt x="136009" y="189938"/>
                      <a:pt x="133425" y="192423"/>
                      <a:pt x="130302" y="194024"/>
                    </a:cubicBezTo>
                    <a:cubicBezTo>
                      <a:pt x="126890" y="195634"/>
                      <a:pt x="123097" y="196261"/>
                      <a:pt x="119348" y="195834"/>
                    </a:cubicBezTo>
                    <a:cubicBezTo>
                      <a:pt x="111016" y="194766"/>
                      <a:pt x="103412" y="190537"/>
                      <a:pt x="98107" y="184023"/>
                    </a:cubicBezTo>
                    <a:cubicBezTo>
                      <a:pt x="92351" y="176466"/>
                      <a:pt x="87700" y="168127"/>
                      <a:pt x="84296" y="159258"/>
                    </a:cubicBezTo>
                    <a:lnTo>
                      <a:pt x="82582" y="155448"/>
                    </a:lnTo>
                    <a:lnTo>
                      <a:pt x="81820" y="159544"/>
                    </a:lnTo>
                    <a:cubicBezTo>
                      <a:pt x="80760" y="169839"/>
                      <a:pt x="77052" y="179683"/>
                      <a:pt x="71056" y="188119"/>
                    </a:cubicBezTo>
                    <a:cubicBezTo>
                      <a:pt x="67548" y="192010"/>
                      <a:pt x="62866" y="194652"/>
                      <a:pt x="57721" y="195644"/>
                    </a:cubicBezTo>
                    <a:cubicBezTo>
                      <a:pt x="52513" y="196633"/>
                      <a:pt x="47166" y="194827"/>
                      <a:pt x="43624" y="190881"/>
                    </a:cubicBezTo>
                    <a:cubicBezTo>
                      <a:pt x="39509" y="185522"/>
                      <a:pt x="36851" y="179189"/>
                      <a:pt x="35909" y="172498"/>
                    </a:cubicBezTo>
                    <a:cubicBezTo>
                      <a:pt x="34544" y="165938"/>
                      <a:pt x="33684" y="159282"/>
                      <a:pt x="33338" y="152591"/>
                    </a:cubicBezTo>
                    <a:cubicBezTo>
                      <a:pt x="32792" y="139889"/>
                      <a:pt x="33015" y="127165"/>
                      <a:pt x="34004" y="114491"/>
                    </a:cubicBezTo>
                    <a:cubicBezTo>
                      <a:pt x="34766" y="102298"/>
                      <a:pt x="35624" y="90678"/>
                      <a:pt x="35433" y="79724"/>
                    </a:cubicBezTo>
                    <a:cubicBezTo>
                      <a:pt x="35366" y="69540"/>
                      <a:pt x="34249" y="59390"/>
                      <a:pt x="32099" y="49435"/>
                    </a:cubicBezTo>
                    <a:cubicBezTo>
                      <a:pt x="29355" y="34892"/>
                      <a:pt x="22778" y="21344"/>
                      <a:pt x="13049" y="10192"/>
                    </a:cubicBezTo>
                    <a:cubicBezTo>
                      <a:pt x="9328" y="6059"/>
                      <a:pt x="4911" y="2609"/>
                      <a:pt x="0" y="0"/>
                    </a:cubicBezTo>
                    <a:close/>
                  </a:path>
                </a:pathLst>
              </a:custGeom>
              <a:solidFill>
                <a:srgbClr val="455A64"/>
              </a:solidFill>
              <a:ln w="9525" cap="flat">
                <a:noFill/>
                <a:prstDash val="solid"/>
                <a:miter/>
              </a:ln>
            </p:spPr>
            <p:txBody>
              <a:bodyPr rtlCol="0" anchor="ctr"/>
              <a:lstStyle/>
              <a:p>
                <a:endParaRPr lang="zh-CN" altLang="en-US"/>
              </a:p>
            </p:txBody>
          </p:sp>
          <p:sp>
            <p:nvSpPr>
              <p:cNvPr id="134" name="任意多边形: 形状 133"/>
              <p:cNvSpPr/>
              <p:nvPr/>
            </p:nvSpPr>
            <p:spPr>
              <a:xfrm>
                <a:off x="6724650" y="1314471"/>
                <a:ext cx="359473" cy="199417"/>
              </a:xfrm>
              <a:custGeom>
                <a:avLst/>
                <a:gdLst>
                  <a:gd name="connsiteX0" fmla="*/ 0 w 359473"/>
                  <a:gd name="connsiteY0" fmla="*/ 180287 h 199417"/>
                  <a:gd name="connsiteX1" fmla="*/ 953 w 359473"/>
                  <a:gd name="connsiteY1" fmla="*/ 181049 h 199417"/>
                  <a:gd name="connsiteX2" fmla="*/ 3905 w 359473"/>
                  <a:gd name="connsiteY2" fmla="*/ 183240 h 199417"/>
                  <a:gd name="connsiteX3" fmla="*/ 8858 w 359473"/>
                  <a:gd name="connsiteY3" fmla="*/ 186383 h 199417"/>
                  <a:gd name="connsiteX4" fmla="*/ 16002 w 359473"/>
                  <a:gd name="connsiteY4" fmla="*/ 190098 h 199417"/>
                  <a:gd name="connsiteX5" fmla="*/ 66294 w 359473"/>
                  <a:gd name="connsiteY5" fmla="*/ 199147 h 199417"/>
                  <a:gd name="connsiteX6" fmla="*/ 137160 w 359473"/>
                  <a:gd name="connsiteY6" fmla="*/ 173048 h 199417"/>
                  <a:gd name="connsiteX7" fmla="*/ 198025 w 359473"/>
                  <a:gd name="connsiteY7" fmla="*/ 102849 h 199417"/>
                  <a:gd name="connsiteX8" fmla="*/ 221266 w 359473"/>
                  <a:gd name="connsiteY8" fmla="*/ 60558 h 199417"/>
                  <a:gd name="connsiteX9" fmla="*/ 247650 w 359473"/>
                  <a:gd name="connsiteY9" fmla="*/ 24839 h 199417"/>
                  <a:gd name="connsiteX10" fmla="*/ 281559 w 359473"/>
                  <a:gd name="connsiteY10" fmla="*/ 4265 h 199417"/>
                  <a:gd name="connsiteX11" fmla="*/ 299371 w 359473"/>
                  <a:gd name="connsiteY11" fmla="*/ 2265 h 199417"/>
                  <a:gd name="connsiteX12" fmla="*/ 315754 w 359473"/>
                  <a:gd name="connsiteY12" fmla="*/ 5408 h 199417"/>
                  <a:gd name="connsiteX13" fmla="*/ 340233 w 359473"/>
                  <a:gd name="connsiteY13" fmla="*/ 20076 h 199417"/>
                  <a:gd name="connsiteX14" fmla="*/ 353473 w 359473"/>
                  <a:gd name="connsiteY14" fmla="*/ 37317 h 199417"/>
                  <a:gd name="connsiteX15" fmla="*/ 359474 w 359473"/>
                  <a:gd name="connsiteY15" fmla="*/ 54938 h 199417"/>
                  <a:gd name="connsiteX16" fmla="*/ 359473 w 359473"/>
                  <a:gd name="connsiteY16" fmla="*/ 53700 h 199417"/>
                  <a:gd name="connsiteX17" fmla="*/ 359473 w 359473"/>
                  <a:gd name="connsiteY17" fmla="*/ 50080 h 199417"/>
                  <a:gd name="connsiteX18" fmla="*/ 354997 w 359473"/>
                  <a:gd name="connsiteY18" fmla="*/ 36840 h 199417"/>
                  <a:gd name="connsiteX19" fmla="*/ 341090 w 359473"/>
                  <a:gd name="connsiteY19" fmla="*/ 19029 h 199417"/>
                  <a:gd name="connsiteX20" fmla="*/ 316135 w 359473"/>
                  <a:gd name="connsiteY20" fmla="*/ 3503 h 199417"/>
                  <a:gd name="connsiteX21" fmla="*/ 299276 w 359473"/>
                  <a:gd name="connsiteY21" fmla="*/ 74 h 199417"/>
                  <a:gd name="connsiteX22" fmla="*/ 280702 w 359473"/>
                  <a:gd name="connsiteY22" fmla="*/ 2074 h 199417"/>
                  <a:gd name="connsiteX23" fmla="*/ 245745 w 359473"/>
                  <a:gd name="connsiteY23" fmla="*/ 23029 h 199417"/>
                  <a:gd name="connsiteX24" fmla="*/ 218884 w 359473"/>
                  <a:gd name="connsiteY24" fmla="*/ 59224 h 199417"/>
                  <a:gd name="connsiteX25" fmla="*/ 195739 w 359473"/>
                  <a:gd name="connsiteY25" fmla="*/ 101420 h 199417"/>
                  <a:gd name="connsiteX26" fmla="*/ 135731 w 359473"/>
                  <a:gd name="connsiteY26" fmla="*/ 170952 h 199417"/>
                  <a:gd name="connsiteX27" fmla="*/ 66199 w 359473"/>
                  <a:gd name="connsiteY27" fmla="*/ 197241 h 199417"/>
                  <a:gd name="connsiteX28" fmla="*/ 16478 w 359473"/>
                  <a:gd name="connsiteY28" fmla="*/ 189145 h 199417"/>
                  <a:gd name="connsiteX29" fmla="*/ 0 w 359473"/>
                  <a:gd name="connsiteY29" fmla="*/ 180287 h 19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9473" h="199417">
                    <a:moveTo>
                      <a:pt x="0" y="180287"/>
                    </a:moveTo>
                    <a:lnTo>
                      <a:pt x="953" y="181049"/>
                    </a:lnTo>
                    <a:lnTo>
                      <a:pt x="3905" y="183240"/>
                    </a:lnTo>
                    <a:cubicBezTo>
                      <a:pt x="5502" y="184370"/>
                      <a:pt x="7155" y="185419"/>
                      <a:pt x="8858" y="186383"/>
                    </a:cubicBezTo>
                    <a:cubicBezTo>
                      <a:pt x="11166" y="187757"/>
                      <a:pt x="13551" y="188997"/>
                      <a:pt x="16002" y="190098"/>
                    </a:cubicBezTo>
                    <a:cubicBezTo>
                      <a:pt x="31741" y="197288"/>
                      <a:pt x="49036" y="200400"/>
                      <a:pt x="66294" y="199147"/>
                    </a:cubicBezTo>
                    <a:cubicBezTo>
                      <a:pt x="91948" y="197506"/>
                      <a:pt x="116570" y="188438"/>
                      <a:pt x="137160" y="173048"/>
                    </a:cubicBezTo>
                    <a:cubicBezTo>
                      <a:pt x="162040" y="154061"/>
                      <a:pt x="182756" y="130168"/>
                      <a:pt x="198025" y="102849"/>
                    </a:cubicBezTo>
                    <a:cubicBezTo>
                      <a:pt x="206597" y="88656"/>
                      <a:pt x="213551" y="74274"/>
                      <a:pt x="221266" y="60558"/>
                    </a:cubicBezTo>
                    <a:cubicBezTo>
                      <a:pt x="228311" y="47454"/>
                      <a:pt x="237196" y="35425"/>
                      <a:pt x="247650" y="24839"/>
                    </a:cubicBezTo>
                    <a:cubicBezTo>
                      <a:pt x="257044" y="15240"/>
                      <a:pt x="268707" y="8165"/>
                      <a:pt x="281559" y="4265"/>
                    </a:cubicBezTo>
                    <a:cubicBezTo>
                      <a:pt x="287346" y="2625"/>
                      <a:pt x="293364" y="1949"/>
                      <a:pt x="299371" y="2265"/>
                    </a:cubicBezTo>
                    <a:cubicBezTo>
                      <a:pt x="304950" y="2557"/>
                      <a:pt x="310462" y="3614"/>
                      <a:pt x="315754" y="5408"/>
                    </a:cubicBezTo>
                    <a:cubicBezTo>
                      <a:pt x="324864" y="8501"/>
                      <a:pt x="333210" y="13501"/>
                      <a:pt x="340233" y="20076"/>
                    </a:cubicBezTo>
                    <a:cubicBezTo>
                      <a:pt x="345535" y="25083"/>
                      <a:pt x="350004" y="30903"/>
                      <a:pt x="353473" y="37317"/>
                    </a:cubicBezTo>
                    <a:cubicBezTo>
                      <a:pt x="356194" y="42920"/>
                      <a:pt x="358210" y="48839"/>
                      <a:pt x="359474" y="54938"/>
                    </a:cubicBezTo>
                    <a:cubicBezTo>
                      <a:pt x="359473" y="54938"/>
                      <a:pt x="359473" y="54462"/>
                      <a:pt x="359473" y="53700"/>
                    </a:cubicBezTo>
                    <a:cubicBezTo>
                      <a:pt x="359473" y="52938"/>
                      <a:pt x="359473" y="51509"/>
                      <a:pt x="359473" y="50080"/>
                    </a:cubicBezTo>
                    <a:cubicBezTo>
                      <a:pt x="358491" y="45511"/>
                      <a:pt x="356989" y="41068"/>
                      <a:pt x="354997" y="36840"/>
                    </a:cubicBezTo>
                    <a:cubicBezTo>
                      <a:pt x="351396" y="30163"/>
                      <a:pt x="346695" y="24142"/>
                      <a:pt x="341090" y="19029"/>
                    </a:cubicBezTo>
                    <a:cubicBezTo>
                      <a:pt x="333977" y="12130"/>
                      <a:pt x="325467" y="6836"/>
                      <a:pt x="316135" y="3503"/>
                    </a:cubicBezTo>
                    <a:cubicBezTo>
                      <a:pt x="310687" y="1637"/>
                      <a:pt x="305020" y="484"/>
                      <a:pt x="299276" y="74"/>
                    </a:cubicBezTo>
                    <a:cubicBezTo>
                      <a:pt x="293018" y="-238"/>
                      <a:pt x="286750" y="437"/>
                      <a:pt x="280702" y="2074"/>
                    </a:cubicBezTo>
                    <a:cubicBezTo>
                      <a:pt x="267483" y="6033"/>
                      <a:pt x="255466" y="13237"/>
                      <a:pt x="245745" y="23029"/>
                    </a:cubicBezTo>
                    <a:cubicBezTo>
                      <a:pt x="235103" y="33744"/>
                      <a:pt x="226057" y="45934"/>
                      <a:pt x="218884" y="59224"/>
                    </a:cubicBezTo>
                    <a:cubicBezTo>
                      <a:pt x="211169" y="72845"/>
                      <a:pt x="204216" y="87799"/>
                      <a:pt x="195739" y="101420"/>
                    </a:cubicBezTo>
                    <a:cubicBezTo>
                      <a:pt x="180592" y="128381"/>
                      <a:pt x="160186" y="152026"/>
                      <a:pt x="135731" y="170952"/>
                    </a:cubicBezTo>
                    <a:cubicBezTo>
                      <a:pt x="115548" y="186190"/>
                      <a:pt x="91415" y="195314"/>
                      <a:pt x="66199" y="197241"/>
                    </a:cubicBezTo>
                    <a:cubicBezTo>
                      <a:pt x="49214" y="198626"/>
                      <a:pt x="32147" y="195847"/>
                      <a:pt x="16478" y="189145"/>
                    </a:cubicBezTo>
                    <a:cubicBezTo>
                      <a:pt x="10841" y="186470"/>
                      <a:pt x="5341" y="183514"/>
                      <a:pt x="0" y="180287"/>
                    </a:cubicBezTo>
                    <a:close/>
                  </a:path>
                </a:pathLst>
              </a:custGeom>
              <a:solidFill>
                <a:srgbClr val="455A64"/>
              </a:solidFill>
              <a:ln w="9525" cap="flat">
                <a:noFill/>
                <a:prstDash val="solid"/>
                <a:miter/>
              </a:ln>
            </p:spPr>
            <p:txBody>
              <a:bodyPr rtlCol="0" anchor="ctr"/>
              <a:lstStyle/>
              <a:p>
                <a:endParaRPr lang="zh-CN" altLang="en-US"/>
              </a:p>
            </p:txBody>
          </p:sp>
          <p:sp>
            <p:nvSpPr>
              <p:cNvPr id="135" name="任意多边形: 形状 134"/>
              <p:cNvSpPr/>
              <p:nvPr/>
            </p:nvSpPr>
            <p:spPr>
              <a:xfrm>
                <a:off x="6713982" y="1443091"/>
                <a:ext cx="124491" cy="19156"/>
              </a:xfrm>
              <a:custGeom>
                <a:avLst/>
                <a:gdLst>
                  <a:gd name="connsiteX0" fmla="*/ 0 w 124491"/>
                  <a:gd name="connsiteY0" fmla="*/ 41 h 19156"/>
                  <a:gd name="connsiteX1" fmla="*/ 4191 w 124491"/>
                  <a:gd name="connsiteY1" fmla="*/ 2994 h 19156"/>
                  <a:gd name="connsiteX2" fmla="*/ 16669 w 124491"/>
                  <a:gd name="connsiteY2" fmla="*/ 9281 h 19156"/>
                  <a:gd name="connsiteX3" fmla="*/ 36481 w 124491"/>
                  <a:gd name="connsiteY3" fmla="*/ 15758 h 19156"/>
                  <a:gd name="connsiteX4" fmla="*/ 87154 w 124491"/>
                  <a:gd name="connsiteY4" fmla="*/ 17377 h 19156"/>
                  <a:gd name="connsiteX5" fmla="*/ 107251 w 124491"/>
                  <a:gd name="connsiteY5" fmla="*/ 12233 h 19156"/>
                  <a:gd name="connsiteX6" fmla="*/ 120110 w 124491"/>
                  <a:gd name="connsiteY6" fmla="*/ 6709 h 19156"/>
                  <a:gd name="connsiteX7" fmla="*/ 124492 w 124491"/>
                  <a:gd name="connsiteY7" fmla="*/ 4042 h 19156"/>
                  <a:gd name="connsiteX8" fmla="*/ 106680 w 124491"/>
                  <a:gd name="connsiteY8" fmla="*/ 10328 h 19156"/>
                  <a:gd name="connsiteX9" fmla="*/ 86677 w 124491"/>
                  <a:gd name="connsiteY9" fmla="*/ 14900 h 19156"/>
                  <a:gd name="connsiteX10" fmla="*/ 61817 w 124491"/>
                  <a:gd name="connsiteY10" fmla="*/ 16424 h 19156"/>
                  <a:gd name="connsiteX11" fmla="*/ 37052 w 124491"/>
                  <a:gd name="connsiteY11" fmla="*/ 13281 h 19156"/>
                  <a:gd name="connsiteX12" fmla="*/ 17431 w 124491"/>
                  <a:gd name="connsiteY12" fmla="*/ 7471 h 19156"/>
                  <a:gd name="connsiteX13" fmla="*/ 0 w 124491"/>
                  <a:gd name="connsiteY13" fmla="*/ 41 h 19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91" h="19156">
                    <a:moveTo>
                      <a:pt x="0" y="41"/>
                    </a:moveTo>
                    <a:cubicBezTo>
                      <a:pt x="1271" y="1193"/>
                      <a:pt x="2679" y="2184"/>
                      <a:pt x="4191" y="2994"/>
                    </a:cubicBezTo>
                    <a:cubicBezTo>
                      <a:pt x="8197" y="5381"/>
                      <a:pt x="12366" y="7482"/>
                      <a:pt x="16669" y="9281"/>
                    </a:cubicBezTo>
                    <a:cubicBezTo>
                      <a:pt x="23069" y="12020"/>
                      <a:pt x="29699" y="14187"/>
                      <a:pt x="36481" y="15758"/>
                    </a:cubicBezTo>
                    <a:cubicBezTo>
                      <a:pt x="53096" y="19657"/>
                      <a:pt x="70323" y="20208"/>
                      <a:pt x="87154" y="17377"/>
                    </a:cubicBezTo>
                    <a:cubicBezTo>
                      <a:pt x="93988" y="16244"/>
                      <a:pt x="100713" y="14523"/>
                      <a:pt x="107251" y="12233"/>
                    </a:cubicBezTo>
                    <a:cubicBezTo>
                      <a:pt x="111649" y="10664"/>
                      <a:pt x="115944" y="8819"/>
                      <a:pt x="120110" y="6709"/>
                    </a:cubicBezTo>
                    <a:cubicBezTo>
                      <a:pt x="121648" y="5953"/>
                      <a:pt x="123114" y="5060"/>
                      <a:pt x="124492" y="4042"/>
                    </a:cubicBezTo>
                    <a:cubicBezTo>
                      <a:pt x="124492" y="4042"/>
                      <a:pt x="117729" y="6899"/>
                      <a:pt x="106680" y="10328"/>
                    </a:cubicBezTo>
                    <a:cubicBezTo>
                      <a:pt x="100133" y="12341"/>
                      <a:pt x="93448" y="13869"/>
                      <a:pt x="86677" y="14900"/>
                    </a:cubicBezTo>
                    <a:cubicBezTo>
                      <a:pt x="78444" y="16066"/>
                      <a:pt x="70131" y="16576"/>
                      <a:pt x="61817" y="16424"/>
                    </a:cubicBezTo>
                    <a:cubicBezTo>
                      <a:pt x="53489" y="16072"/>
                      <a:pt x="45205" y="15020"/>
                      <a:pt x="37052" y="13281"/>
                    </a:cubicBezTo>
                    <a:cubicBezTo>
                      <a:pt x="30371" y="11854"/>
                      <a:pt x="23811" y="9911"/>
                      <a:pt x="17431" y="7471"/>
                    </a:cubicBezTo>
                    <a:cubicBezTo>
                      <a:pt x="6572" y="3280"/>
                      <a:pt x="286" y="-435"/>
                      <a:pt x="0" y="41"/>
                    </a:cubicBezTo>
                    <a:close/>
                  </a:path>
                </a:pathLst>
              </a:custGeom>
              <a:solidFill>
                <a:srgbClr val="455A64"/>
              </a:solidFill>
              <a:ln w="9525" cap="flat">
                <a:noFill/>
                <a:prstDash val="solid"/>
                <a:miter/>
              </a:ln>
            </p:spPr>
            <p:txBody>
              <a:bodyPr rtlCol="0" anchor="ctr"/>
              <a:lstStyle/>
              <a:p>
                <a:endParaRPr lang="zh-CN" altLang="en-US"/>
              </a:p>
            </p:txBody>
          </p:sp>
          <p:sp>
            <p:nvSpPr>
              <p:cNvPr id="136" name="任意多边形: 形状 135"/>
              <p:cNvSpPr/>
              <p:nvPr/>
            </p:nvSpPr>
            <p:spPr>
              <a:xfrm>
                <a:off x="6809829" y="1599312"/>
                <a:ext cx="73160" cy="21132"/>
              </a:xfrm>
              <a:custGeom>
                <a:avLst/>
                <a:gdLst>
                  <a:gd name="connsiteX0" fmla="*/ 546 w 73160"/>
                  <a:gd name="connsiteY0" fmla="*/ 20795 h 21132"/>
                  <a:gd name="connsiteX1" fmla="*/ 36169 w 73160"/>
                  <a:gd name="connsiteY1" fmla="*/ 11270 h 21132"/>
                  <a:gd name="connsiteX2" fmla="*/ 72555 w 73160"/>
                  <a:gd name="connsiteY2" fmla="*/ 17842 h 21132"/>
                  <a:gd name="connsiteX3" fmla="*/ 64744 w 73160"/>
                  <a:gd name="connsiteY3" fmla="*/ 8317 h 21132"/>
                  <a:gd name="connsiteX4" fmla="*/ 35503 w 73160"/>
                  <a:gd name="connsiteY4" fmla="*/ 31 h 21132"/>
                  <a:gd name="connsiteX5" fmla="*/ 6928 w 73160"/>
                  <a:gd name="connsiteY5" fmla="*/ 10318 h 21132"/>
                  <a:gd name="connsiteX6" fmla="*/ 546 w 73160"/>
                  <a:gd name="connsiteY6" fmla="*/ 20795 h 2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160" h="21132">
                    <a:moveTo>
                      <a:pt x="546" y="20795"/>
                    </a:moveTo>
                    <a:cubicBezTo>
                      <a:pt x="2927" y="23176"/>
                      <a:pt x="16453" y="12223"/>
                      <a:pt x="36169" y="11270"/>
                    </a:cubicBezTo>
                    <a:cubicBezTo>
                      <a:pt x="55886" y="10318"/>
                      <a:pt x="70459" y="20795"/>
                      <a:pt x="72555" y="17842"/>
                    </a:cubicBezTo>
                    <a:cubicBezTo>
                      <a:pt x="74650" y="14890"/>
                      <a:pt x="71126" y="12318"/>
                      <a:pt x="64744" y="8317"/>
                    </a:cubicBezTo>
                    <a:cubicBezTo>
                      <a:pt x="56104" y="2565"/>
                      <a:pt x="45877" y="-334"/>
                      <a:pt x="35503" y="31"/>
                    </a:cubicBezTo>
                    <a:cubicBezTo>
                      <a:pt x="25094" y="163"/>
                      <a:pt x="15032" y="3786"/>
                      <a:pt x="6928" y="10318"/>
                    </a:cubicBezTo>
                    <a:cubicBezTo>
                      <a:pt x="546" y="15271"/>
                      <a:pt x="-978" y="19938"/>
                      <a:pt x="546" y="20795"/>
                    </a:cubicBezTo>
                    <a:close/>
                  </a:path>
                </a:pathLst>
              </a:custGeom>
              <a:solidFill>
                <a:srgbClr val="263238"/>
              </a:solidFill>
              <a:ln w="9525" cap="flat">
                <a:noFill/>
                <a:prstDash val="solid"/>
                <a:miter/>
              </a:ln>
            </p:spPr>
            <p:txBody>
              <a:bodyPr rtlCol="0" anchor="ctr"/>
              <a:lstStyle/>
              <a:p>
                <a:endParaRPr lang="zh-CN" altLang="en-US"/>
              </a:p>
            </p:txBody>
          </p:sp>
          <p:sp>
            <p:nvSpPr>
              <p:cNvPr id="137" name="任意多边形: 形状 136"/>
              <p:cNvSpPr/>
              <p:nvPr/>
            </p:nvSpPr>
            <p:spPr>
              <a:xfrm>
                <a:off x="6821137" y="1643527"/>
                <a:ext cx="31817" cy="30407"/>
              </a:xfrm>
              <a:custGeom>
                <a:avLst/>
                <a:gdLst>
                  <a:gd name="connsiteX0" fmla="*/ 1 w 31817"/>
                  <a:gd name="connsiteY0" fmla="*/ 15537 h 30407"/>
                  <a:gd name="connsiteX1" fmla="*/ 16480 w 31817"/>
                  <a:gd name="connsiteY1" fmla="*/ 30396 h 30407"/>
                  <a:gd name="connsiteX2" fmla="*/ 31816 w 31817"/>
                  <a:gd name="connsiteY2" fmla="*/ 15446 h 30407"/>
                  <a:gd name="connsiteX3" fmla="*/ 31815 w 31817"/>
                  <a:gd name="connsiteY3" fmla="*/ 14966 h 30407"/>
                  <a:gd name="connsiteX4" fmla="*/ 15337 w 31817"/>
                  <a:gd name="connsiteY4" fmla="*/ 12 h 30407"/>
                  <a:gd name="connsiteX5" fmla="*/ 0 w 31817"/>
                  <a:gd name="connsiteY5" fmla="*/ 15346 h 30407"/>
                  <a:gd name="connsiteX6" fmla="*/ 1 w 31817"/>
                  <a:gd name="connsiteY6" fmla="*/ 15537 h 30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17" h="30407">
                    <a:moveTo>
                      <a:pt x="1" y="15537"/>
                    </a:moveTo>
                    <a:cubicBezTo>
                      <a:pt x="562" y="24136"/>
                      <a:pt x="7869" y="30724"/>
                      <a:pt x="16480" y="30396"/>
                    </a:cubicBezTo>
                    <a:cubicBezTo>
                      <a:pt x="24843" y="30503"/>
                      <a:pt x="31709" y="23810"/>
                      <a:pt x="31816" y="15446"/>
                    </a:cubicBezTo>
                    <a:cubicBezTo>
                      <a:pt x="31818" y="15286"/>
                      <a:pt x="31818" y="15126"/>
                      <a:pt x="31815" y="14966"/>
                    </a:cubicBezTo>
                    <a:cubicBezTo>
                      <a:pt x="31303" y="6329"/>
                      <a:pt x="23982" y="-314"/>
                      <a:pt x="15337" y="12"/>
                    </a:cubicBezTo>
                    <a:cubicBezTo>
                      <a:pt x="6867" y="11"/>
                      <a:pt x="1" y="6876"/>
                      <a:pt x="0" y="15346"/>
                    </a:cubicBezTo>
                    <a:cubicBezTo>
                      <a:pt x="0" y="15409"/>
                      <a:pt x="0" y="15473"/>
                      <a:pt x="1" y="15537"/>
                    </a:cubicBezTo>
                    <a:close/>
                  </a:path>
                </a:pathLst>
              </a:custGeom>
              <a:solidFill>
                <a:srgbClr val="263238"/>
              </a:solidFill>
              <a:ln w="9525" cap="flat">
                <a:noFill/>
                <a:prstDash val="solid"/>
                <a:miter/>
              </a:ln>
            </p:spPr>
            <p:txBody>
              <a:bodyPr rtlCol="0" anchor="ctr"/>
              <a:lstStyle/>
              <a:p>
                <a:endParaRPr lang="zh-CN" altLang="en-US"/>
              </a:p>
            </p:txBody>
          </p:sp>
          <p:sp>
            <p:nvSpPr>
              <p:cNvPr id="138" name="任意多边形: 形状 137"/>
              <p:cNvSpPr/>
              <p:nvPr/>
            </p:nvSpPr>
            <p:spPr>
              <a:xfrm>
                <a:off x="5967793" y="2079783"/>
                <a:ext cx="811244" cy="539090"/>
              </a:xfrm>
              <a:custGeom>
                <a:avLst/>
                <a:gdLst>
                  <a:gd name="connsiteX0" fmla="*/ 764191 w 811244"/>
                  <a:gd name="connsiteY0" fmla="*/ 15716 h 539090"/>
                  <a:gd name="connsiteX1" fmla="*/ 339376 w 811244"/>
                  <a:gd name="connsiteY1" fmla="*/ 293751 h 539090"/>
                  <a:gd name="connsiteX2" fmla="*/ 80581 w 811244"/>
                  <a:gd name="connsiteY2" fmla="*/ 91916 h 539090"/>
                  <a:gd name="connsiteX3" fmla="*/ 0 w 811244"/>
                  <a:gd name="connsiteY3" fmla="*/ 219647 h 539090"/>
                  <a:gd name="connsiteX4" fmla="*/ 206502 w 811244"/>
                  <a:gd name="connsiteY4" fmla="*/ 453295 h 539090"/>
                  <a:gd name="connsiteX5" fmla="*/ 343567 w 811244"/>
                  <a:gd name="connsiteY5" fmla="*/ 538448 h 539090"/>
                  <a:gd name="connsiteX6" fmla="*/ 755428 w 811244"/>
                  <a:gd name="connsiteY6" fmla="*/ 389953 h 539090"/>
                  <a:gd name="connsiteX7" fmla="*/ 811244 w 811244"/>
                  <a:gd name="connsiteY7" fmla="*/ 0 h 539090"/>
                  <a:gd name="connsiteX8" fmla="*/ 787813 w 811244"/>
                  <a:gd name="connsiteY8" fmla="*/ 5620 h 539090"/>
                  <a:gd name="connsiteX9" fmla="*/ 764191 w 811244"/>
                  <a:gd name="connsiteY9" fmla="*/ 15716 h 539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1244" h="539090">
                    <a:moveTo>
                      <a:pt x="764191" y="15716"/>
                    </a:moveTo>
                    <a:lnTo>
                      <a:pt x="339376" y="293751"/>
                    </a:lnTo>
                    <a:lnTo>
                      <a:pt x="80581" y="91916"/>
                    </a:lnTo>
                    <a:lnTo>
                      <a:pt x="0" y="219647"/>
                    </a:lnTo>
                    <a:cubicBezTo>
                      <a:pt x="0" y="219647"/>
                      <a:pt x="150685" y="394049"/>
                      <a:pt x="206502" y="453295"/>
                    </a:cubicBezTo>
                    <a:cubicBezTo>
                      <a:pt x="262318" y="512540"/>
                      <a:pt x="299656" y="544068"/>
                      <a:pt x="343567" y="538448"/>
                    </a:cubicBezTo>
                    <a:cubicBezTo>
                      <a:pt x="387477" y="532828"/>
                      <a:pt x="755428" y="389953"/>
                      <a:pt x="755428" y="389953"/>
                    </a:cubicBezTo>
                    <a:lnTo>
                      <a:pt x="811244" y="0"/>
                    </a:lnTo>
                    <a:lnTo>
                      <a:pt x="787813" y="5620"/>
                    </a:lnTo>
                    <a:cubicBezTo>
                      <a:pt x="779404" y="7562"/>
                      <a:pt x="771406" y="10980"/>
                      <a:pt x="764191" y="15716"/>
                    </a:cubicBezTo>
                    <a:close/>
                  </a:path>
                </a:pathLst>
              </a:custGeom>
              <a:solidFill>
                <a:srgbClr val="455A64"/>
              </a:solidFill>
              <a:ln w="9525" cap="flat">
                <a:noFill/>
                <a:prstDash val="solid"/>
                <a:miter/>
              </a:ln>
            </p:spPr>
            <p:txBody>
              <a:bodyPr rtlCol="0" anchor="ctr"/>
              <a:lstStyle/>
              <a:p>
                <a:endParaRPr lang="zh-CN" altLang="en-US"/>
              </a:p>
            </p:txBody>
          </p:sp>
          <p:sp>
            <p:nvSpPr>
              <p:cNvPr id="139" name="任意多边形: 形状 138"/>
              <p:cNvSpPr/>
              <p:nvPr/>
            </p:nvSpPr>
            <p:spPr>
              <a:xfrm>
                <a:off x="6629400" y="2000250"/>
                <a:ext cx="841248" cy="1046607"/>
              </a:xfrm>
              <a:custGeom>
                <a:avLst/>
                <a:gdLst>
                  <a:gd name="connsiteX0" fmla="*/ 576644 w 841248"/>
                  <a:gd name="connsiteY0" fmla="*/ 0 h 1046607"/>
                  <a:gd name="connsiteX1" fmla="*/ 288798 w 841248"/>
                  <a:gd name="connsiteY1" fmla="*/ 43529 h 1046607"/>
                  <a:gd name="connsiteX2" fmla="*/ 142875 w 841248"/>
                  <a:gd name="connsiteY2" fmla="*/ 80772 h 1046607"/>
                  <a:gd name="connsiteX3" fmla="*/ 72009 w 841248"/>
                  <a:gd name="connsiteY3" fmla="*/ 204025 h 1046607"/>
                  <a:gd name="connsiteX4" fmla="*/ 57436 w 841248"/>
                  <a:gd name="connsiteY4" fmla="*/ 267938 h 1046607"/>
                  <a:gd name="connsiteX5" fmla="*/ 85725 w 841248"/>
                  <a:gd name="connsiteY5" fmla="*/ 739712 h 1046607"/>
                  <a:gd name="connsiteX6" fmla="*/ 0 w 841248"/>
                  <a:gd name="connsiteY6" fmla="*/ 1039368 h 1046607"/>
                  <a:gd name="connsiteX7" fmla="*/ 841248 w 841248"/>
                  <a:gd name="connsiteY7" fmla="*/ 1046607 h 1046607"/>
                  <a:gd name="connsiteX8" fmla="*/ 799814 w 841248"/>
                  <a:gd name="connsiteY8" fmla="*/ 824008 h 1046607"/>
                  <a:gd name="connsiteX9" fmla="*/ 695515 w 841248"/>
                  <a:gd name="connsiteY9" fmla="*/ 23908 h 10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1248" h="1046607">
                    <a:moveTo>
                      <a:pt x="576644" y="0"/>
                    </a:moveTo>
                    <a:cubicBezTo>
                      <a:pt x="481394" y="59722"/>
                      <a:pt x="386144" y="82201"/>
                      <a:pt x="288798" y="43529"/>
                    </a:cubicBezTo>
                    <a:lnTo>
                      <a:pt x="142875" y="80772"/>
                    </a:lnTo>
                    <a:lnTo>
                      <a:pt x="72009" y="204025"/>
                    </a:lnTo>
                    <a:cubicBezTo>
                      <a:pt x="60876" y="223396"/>
                      <a:pt x="55800" y="245657"/>
                      <a:pt x="57436" y="267938"/>
                    </a:cubicBezTo>
                    <a:lnTo>
                      <a:pt x="85725" y="739712"/>
                    </a:lnTo>
                    <a:lnTo>
                      <a:pt x="0" y="1039368"/>
                    </a:lnTo>
                    <a:lnTo>
                      <a:pt x="841248" y="1046607"/>
                    </a:lnTo>
                    <a:lnTo>
                      <a:pt x="799814" y="824008"/>
                    </a:lnTo>
                    <a:lnTo>
                      <a:pt x="695515" y="23908"/>
                    </a:lnTo>
                    <a:close/>
                  </a:path>
                </a:pathLst>
              </a:custGeom>
              <a:solidFill>
                <a:srgbClr val="455A64"/>
              </a:solidFill>
              <a:ln w="9525" cap="flat">
                <a:noFill/>
                <a:prstDash val="solid"/>
                <a:miter/>
              </a:ln>
            </p:spPr>
            <p:txBody>
              <a:bodyPr rtlCol="0" anchor="ctr"/>
              <a:lstStyle/>
              <a:p>
                <a:endParaRPr lang="zh-CN" altLang="en-US"/>
              </a:p>
            </p:txBody>
          </p:sp>
          <p:sp>
            <p:nvSpPr>
              <p:cNvPr id="140" name="任意多边形: 形状 139"/>
              <p:cNvSpPr/>
              <p:nvPr/>
            </p:nvSpPr>
            <p:spPr>
              <a:xfrm>
                <a:off x="7307960" y="2022157"/>
                <a:ext cx="512860" cy="1005142"/>
              </a:xfrm>
              <a:custGeom>
                <a:avLst/>
                <a:gdLst>
                  <a:gd name="connsiteX0" fmla="*/ 26289 w 512860"/>
                  <a:gd name="connsiteY0" fmla="*/ 361188 h 1005142"/>
                  <a:gd name="connsiteX1" fmla="*/ 0 w 512860"/>
                  <a:gd name="connsiteY1" fmla="*/ 0 h 1005142"/>
                  <a:gd name="connsiteX2" fmla="*/ 263557 w 512860"/>
                  <a:gd name="connsiteY2" fmla="*/ 158020 h 1005142"/>
                  <a:gd name="connsiteX3" fmla="*/ 500729 w 512860"/>
                  <a:gd name="connsiteY3" fmla="*/ 666369 h 1005142"/>
                  <a:gd name="connsiteX4" fmla="*/ 152209 w 512860"/>
                  <a:gd name="connsiteY4" fmla="*/ 1004697 h 1005142"/>
                  <a:gd name="connsiteX5" fmla="*/ 117063 w 512860"/>
                  <a:gd name="connsiteY5" fmla="*/ 811435 h 1005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2860" h="1005142">
                    <a:moveTo>
                      <a:pt x="26289" y="361188"/>
                    </a:moveTo>
                    <a:lnTo>
                      <a:pt x="0" y="0"/>
                    </a:lnTo>
                    <a:cubicBezTo>
                      <a:pt x="0" y="0"/>
                      <a:pt x="198025" y="18288"/>
                      <a:pt x="263557" y="158020"/>
                    </a:cubicBezTo>
                    <a:cubicBezTo>
                      <a:pt x="318707" y="275749"/>
                      <a:pt x="484441" y="617982"/>
                      <a:pt x="500729" y="666369"/>
                    </a:cubicBezTo>
                    <a:cubicBezTo>
                      <a:pt x="548354" y="808577"/>
                      <a:pt x="460534" y="1016032"/>
                      <a:pt x="152209" y="1004697"/>
                    </a:cubicBezTo>
                    <a:lnTo>
                      <a:pt x="117063" y="811435"/>
                    </a:lnTo>
                    <a:close/>
                  </a:path>
                </a:pathLst>
              </a:custGeom>
              <a:solidFill>
                <a:srgbClr val="455A64"/>
              </a:solidFill>
              <a:ln w="9525" cap="flat">
                <a:noFill/>
                <a:prstDash val="solid"/>
                <a:miter/>
              </a:ln>
            </p:spPr>
            <p:txBody>
              <a:bodyPr rtlCol="0" anchor="ctr"/>
              <a:lstStyle/>
              <a:p>
                <a:endParaRPr lang="zh-CN" altLang="en-US"/>
              </a:p>
            </p:txBody>
          </p:sp>
          <p:sp>
            <p:nvSpPr>
              <p:cNvPr id="141" name="任意多边形: 形状 140"/>
              <p:cNvSpPr/>
              <p:nvPr/>
            </p:nvSpPr>
            <p:spPr>
              <a:xfrm>
                <a:off x="7492841" y="2684049"/>
                <a:ext cx="40480" cy="94107"/>
              </a:xfrm>
              <a:custGeom>
                <a:avLst/>
                <a:gdLst>
                  <a:gd name="connsiteX0" fmla="*/ 0 w 40480"/>
                  <a:gd name="connsiteY0" fmla="*/ 0 h 94107"/>
                  <a:gd name="connsiteX1" fmla="*/ 4858 w 40480"/>
                  <a:gd name="connsiteY1" fmla="*/ 14192 h 94107"/>
                  <a:gd name="connsiteX2" fmla="*/ 19145 w 40480"/>
                  <a:gd name="connsiteY2" fmla="*/ 47530 h 94107"/>
                  <a:gd name="connsiteX3" fmla="*/ 34004 w 40480"/>
                  <a:gd name="connsiteY3" fmla="*/ 80582 h 94107"/>
                  <a:gd name="connsiteX4" fmla="*/ 40481 w 40480"/>
                  <a:gd name="connsiteY4" fmla="*/ 94107 h 94107"/>
                  <a:gd name="connsiteX5" fmla="*/ 35527 w 40480"/>
                  <a:gd name="connsiteY5" fmla="*/ 79915 h 94107"/>
                  <a:gd name="connsiteX6" fmla="*/ 21336 w 40480"/>
                  <a:gd name="connsiteY6" fmla="*/ 46577 h 94107"/>
                  <a:gd name="connsiteX7" fmla="*/ 6477 w 40480"/>
                  <a:gd name="connsiteY7" fmla="*/ 13526 h 94107"/>
                  <a:gd name="connsiteX8" fmla="*/ 0 w 40480"/>
                  <a:gd name="connsiteY8" fmla="*/ 0 h 9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80" h="94107">
                    <a:moveTo>
                      <a:pt x="0" y="0"/>
                    </a:moveTo>
                    <a:cubicBezTo>
                      <a:pt x="1226" y="4856"/>
                      <a:pt x="2850" y="9603"/>
                      <a:pt x="4858" y="14192"/>
                    </a:cubicBezTo>
                    <a:cubicBezTo>
                      <a:pt x="8287" y="22860"/>
                      <a:pt x="13335" y="34671"/>
                      <a:pt x="19145" y="47530"/>
                    </a:cubicBezTo>
                    <a:lnTo>
                      <a:pt x="34004" y="80582"/>
                    </a:lnTo>
                    <a:cubicBezTo>
                      <a:pt x="35834" y="85240"/>
                      <a:pt x="37999" y="89760"/>
                      <a:pt x="40481" y="94107"/>
                    </a:cubicBezTo>
                    <a:cubicBezTo>
                      <a:pt x="39244" y="89242"/>
                      <a:pt x="37587" y="84493"/>
                      <a:pt x="35527" y="79915"/>
                    </a:cubicBezTo>
                    <a:cubicBezTo>
                      <a:pt x="32195" y="71247"/>
                      <a:pt x="27146" y="59531"/>
                      <a:pt x="21336" y="46577"/>
                    </a:cubicBezTo>
                    <a:cubicBezTo>
                      <a:pt x="15526" y="33623"/>
                      <a:pt x="10573" y="22670"/>
                      <a:pt x="6477" y="13526"/>
                    </a:cubicBezTo>
                    <a:cubicBezTo>
                      <a:pt x="4621" y="8878"/>
                      <a:pt x="2457" y="4360"/>
                      <a:pt x="0" y="0"/>
                    </a:cubicBezTo>
                    <a:close/>
                  </a:path>
                </a:pathLst>
              </a:custGeom>
              <a:solidFill>
                <a:srgbClr val="263238"/>
              </a:solidFill>
              <a:ln w="9525" cap="flat">
                <a:noFill/>
                <a:prstDash val="solid"/>
                <a:miter/>
              </a:ln>
            </p:spPr>
            <p:txBody>
              <a:bodyPr rtlCol="0" anchor="ctr"/>
              <a:lstStyle/>
              <a:p>
                <a:endParaRPr lang="zh-CN" altLang="en-US"/>
              </a:p>
            </p:txBody>
          </p:sp>
          <p:sp>
            <p:nvSpPr>
              <p:cNvPr id="142" name="任意多边形: 形状 141"/>
              <p:cNvSpPr/>
              <p:nvPr/>
            </p:nvSpPr>
            <p:spPr>
              <a:xfrm>
                <a:off x="7382065" y="2297525"/>
                <a:ext cx="2381" cy="102203"/>
              </a:xfrm>
              <a:custGeom>
                <a:avLst/>
                <a:gdLst>
                  <a:gd name="connsiteX0" fmla="*/ 1143 w 2381"/>
                  <a:gd name="connsiteY0" fmla="*/ 102203 h 102203"/>
                  <a:gd name="connsiteX1" fmla="*/ 2381 w 2381"/>
                  <a:gd name="connsiteY1" fmla="*/ 51149 h 102203"/>
                  <a:gd name="connsiteX2" fmla="*/ 1143 w 2381"/>
                  <a:gd name="connsiteY2" fmla="*/ 0 h 102203"/>
                  <a:gd name="connsiteX3" fmla="*/ 0 w 2381"/>
                  <a:gd name="connsiteY3" fmla="*/ 51149 h 102203"/>
                  <a:gd name="connsiteX4" fmla="*/ 1143 w 2381"/>
                  <a:gd name="connsiteY4" fmla="*/ 102203 h 102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 h="102203">
                    <a:moveTo>
                      <a:pt x="1143" y="102203"/>
                    </a:moveTo>
                    <a:cubicBezTo>
                      <a:pt x="1810" y="102203"/>
                      <a:pt x="2381" y="79343"/>
                      <a:pt x="2381" y="51149"/>
                    </a:cubicBezTo>
                    <a:cubicBezTo>
                      <a:pt x="2381" y="22955"/>
                      <a:pt x="1810" y="0"/>
                      <a:pt x="1143" y="0"/>
                    </a:cubicBezTo>
                    <a:cubicBezTo>
                      <a:pt x="476" y="0"/>
                      <a:pt x="0" y="22860"/>
                      <a:pt x="0" y="51149"/>
                    </a:cubicBezTo>
                    <a:cubicBezTo>
                      <a:pt x="0" y="79438"/>
                      <a:pt x="571" y="102203"/>
                      <a:pt x="1143" y="102203"/>
                    </a:cubicBezTo>
                    <a:close/>
                  </a:path>
                </a:pathLst>
              </a:custGeom>
              <a:solidFill>
                <a:srgbClr val="263238"/>
              </a:solidFill>
              <a:ln w="9525" cap="flat">
                <a:noFill/>
                <a:prstDash val="solid"/>
                <a:miter/>
              </a:ln>
            </p:spPr>
            <p:txBody>
              <a:bodyPr rtlCol="0" anchor="ctr"/>
              <a:lstStyle/>
              <a:p>
                <a:endParaRPr lang="zh-CN" altLang="en-US"/>
              </a:p>
            </p:txBody>
          </p:sp>
          <p:sp>
            <p:nvSpPr>
              <p:cNvPr id="143" name="任意多边形: 形状 142"/>
              <p:cNvSpPr/>
              <p:nvPr/>
            </p:nvSpPr>
            <p:spPr>
              <a:xfrm>
                <a:off x="7412355" y="2117312"/>
                <a:ext cx="75723" cy="128682"/>
              </a:xfrm>
              <a:custGeom>
                <a:avLst/>
                <a:gdLst>
                  <a:gd name="connsiteX0" fmla="*/ 0 w 75723"/>
                  <a:gd name="connsiteY0" fmla="*/ 128683 h 128682"/>
                  <a:gd name="connsiteX1" fmla="*/ 1810 w 75723"/>
                  <a:gd name="connsiteY1" fmla="*/ 122968 h 128682"/>
                  <a:gd name="connsiteX2" fmla="*/ 6572 w 75723"/>
                  <a:gd name="connsiteY2" fmla="*/ 107442 h 128682"/>
                  <a:gd name="connsiteX3" fmla="*/ 28575 w 75723"/>
                  <a:gd name="connsiteY3" fmla="*/ 58865 h 128682"/>
                  <a:gd name="connsiteX4" fmla="*/ 60389 w 75723"/>
                  <a:gd name="connsiteY4" fmla="*/ 16002 h 128682"/>
                  <a:gd name="connsiteX5" fmla="*/ 71628 w 75723"/>
                  <a:gd name="connsiteY5" fmla="*/ 4286 h 128682"/>
                  <a:gd name="connsiteX6" fmla="*/ 75723 w 75723"/>
                  <a:gd name="connsiteY6" fmla="*/ 0 h 128682"/>
                  <a:gd name="connsiteX7" fmla="*/ 71056 w 75723"/>
                  <a:gd name="connsiteY7" fmla="*/ 3619 h 128682"/>
                  <a:gd name="connsiteX8" fmla="*/ 59150 w 75723"/>
                  <a:gd name="connsiteY8" fmla="*/ 14859 h 128682"/>
                  <a:gd name="connsiteX9" fmla="*/ 4953 w 75723"/>
                  <a:gd name="connsiteY9" fmla="*/ 106966 h 128682"/>
                  <a:gd name="connsiteX10" fmla="*/ 952 w 75723"/>
                  <a:gd name="connsiteY10" fmla="*/ 122777 h 128682"/>
                  <a:gd name="connsiteX11" fmla="*/ 0 w 75723"/>
                  <a:gd name="connsiteY11" fmla="*/ 128683 h 128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723" h="128682">
                    <a:moveTo>
                      <a:pt x="0" y="128683"/>
                    </a:moveTo>
                    <a:cubicBezTo>
                      <a:pt x="842" y="126862"/>
                      <a:pt x="1450" y="124942"/>
                      <a:pt x="1810" y="122968"/>
                    </a:cubicBezTo>
                    <a:cubicBezTo>
                      <a:pt x="2762" y="119253"/>
                      <a:pt x="4381" y="113443"/>
                      <a:pt x="6572" y="107442"/>
                    </a:cubicBezTo>
                    <a:cubicBezTo>
                      <a:pt x="12192" y="90526"/>
                      <a:pt x="19567" y="74245"/>
                      <a:pt x="28575" y="58865"/>
                    </a:cubicBezTo>
                    <a:cubicBezTo>
                      <a:pt x="37619" y="43482"/>
                      <a:pt x="48284" y="29112"/>
                      <a:pt x="60389" y="16002"/>
                    </a:cubicBezTo>
                    <a:cubicBezTo>
                      <a:pt x="64961" y="10954"/>
                      <a:pt x="68866" y="6477"/>
                      <a:pt x="71628" y="4286"/>
                    </a:cubicBezTo>
                    <a:cubicBezTo>
                      <a:pt x="73126" y="2991"/>
                      <a:pt x="74498" y="1556"/>
                      <a:pt x="75723" y="0"/>
                    </a:cubicBezTo>
                    <a:cubicBezTo>
                      <a:pt x="74009" y="987"/>
                      <a:pt x="72439" y="2205"/>
                      <a:pt x="71056" y="3619"/>
                    </a:cubicBezTo>
                    <a:cubicBezTo>
                      <a:pt x="66873" y="7132"/>
                      <a:pt x="62897" y="10885"/>
                      <a:pt x="59150" y="14859"/>
                    </a:cubicBezTo>
                    <a:cubicBezTo>
                      <a:pt x="33915" y="40737"/>
                      <a:pt x="15320" y="72339"/>
                      <a:pt x="4953" y="106966"/>
                    </a:cubicBezTo>
                    <a:cubicBezTo>
                      <a:pt x="3316" y="112155"/>
                      <a:pt x="1980" y="117434"/>
                      <a:pt x="952" y="122777"/>
                    </a:cubicBezTo>
                    <a:cubicBezTo>
                      <a:pt x="465" y="124715"/>
                      <a:pt x="147" y="126690"/>
                      <a:pt x="0" y="128683"/>
                    </a:cubicBezTo>
                    <a:close/>
                  </a:path>
                </a:pathLst>
              </a:custGeom>
              <a:solidFill>
                <a:srgbClr val="263238"/>
              </a:solidFill>
              <a:ln w="9525" cap="flat">
                <a:noFill/>
                <a:prstDash val="solid"/>
                <a:miter/>
              </a:ln>
            </p:spPr>
            <p:txBody>
              <a:bodyPr rtlCol="0" anchor="ctr"/>
              <a:lstStyle/>
              <a:p>
                <a:endParaRPr lang="zh-CN" altLang="en-US"/>
              </a:p>
            </p:txBody>
          </p:sp>
          <p:sp>
            <p:nvSpPr>
              <p:cNvPr id="144" name="任意多边形: 形状 143"/>
              <p:cNvSpPr/>
              <p:nvPr/>
            </p:nvSpPr>
            <p:spPr>
              <a:xfrm>
                <a:off x="6699826" y="2223611"/>
                <a:ext cx="15362" cy="299942"/>
              </a:xfrm>
              <a:custGeom>
                <a:avLst/>
                <a:gdLst>
                  <a:gd name="connsiteX0" fmla="*/ 13965 w 15362"/>
                  <a:gd name="connsiteY0" fmla="*/ 0 h 299942"/>
                  <a:gd name="connsiteX1" fmla="*/ 15108 w 15362"/>
                  <a:gd name="connsiteY1" fmla="*/ 11811 h 299942"/>
                  <a:gd name="connsiteX2" fmla="*/ 15108 w 15362"/>
                  <a:gd name="connsiteY2" fmla="*/ 44101 h 299942"/>
                  <a:gd name="connsiteX3" fmla="*/ 8631 w 15362"/>
                  <a:gd name="connsiteY3" fmla="*/ 150209 h 299942"/>
                  <a:gd name="connsiteX4" fmla="*/ 4440 w 15362"/>
                  <a:gd name="connsiteY4" fmla="*/ 256032 h 299942"/>
                  <a:gd name="connsiteX5" fmla="*/ 5869 w 15362"/>
                  <a:gd name="connsiteY5" fmla="*/ 288131 h 299942"/>
                  <a:gd name="connsiteX6" fmla="*/ 5869 w 15362"/>
                  <a:gd name="connsiteY6" fmla="*/ 299942 h 299942"/>
                  <a:gd name="connsiteX7" fmla="*/ 3678 w 15362"/>
                  <a:gd name="connsiteY7" fmla="*/ 288322 h 299942"/>
                  <a:gd name="connsiteX8" fmla="*/ 630 w 15362"/>
                  <a:gd name="connsiteY8" fmla="*/ 256223 h 299942"/>
                  <a:gd name="connsiteX9" fmla="*/ 3393 w 15362"/>
                  <a:gd name="connsiteY9" fmla="*/ 149828 h 299942"/>
                  <a:gd name="connsiteX10" fmla="*/ 11298 w 15362"/>
                  <a:gd name="connsiteY10" fmla="*/ 43910 h 299942"/>
                  <a:gd name="connsiteX11" fmla="*/ 12536 w 15362"/>
                  <a:gd name="connsiteY11" fmla="*/ 11811 h 299942"/>
                  <a:gd name="connsiteX12" fmla="*/ 13965 w 15362"/>
                  <a:gd name="connsiteY12" fmla="*/ 0 h 29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362" h="299942">
                    <a:moveTo>
                      <a:pt x="13965" y="0"/>
                    </a:moveTo>
                    <a:cubicBezTo>
                      <a:pt x="14819" y="3877"/>
                      <a:pt x="15203" y="7842"/>
                      <a:pt x="15108" y="11811"/>
                    </a:cubicBezTo>
                    <a:cubicBezTo>
                      <a:pt x="15108" y="19431"/>
                      <a:pt x="15680" y="30861"/>
                      <a:pt x="15108" y="44101"/>
                    </a:cubicBezTo>
                    <a:cubicBezTo>
                      <a:pt x="15108" y="71342"/>
                      <a:pt x="11965" y="108871"/>
                      <a:pt x="8631" y="150209"/>
                    </a:cubicBezTo>
                    <a:cubicBezTo>
                      <a:pt x="5454" y="185391"/>
                      <a:pt x="4056" y="220710"/>
                      <a:pt x="4440" y="256032"/>
                    </a:cubicBezTo>
                    <a:cubicBezTo>
                      <a:pt x="4440" y="269558"/>
                      <a:pt x="5202" y="280607"/>
                      <a:pt x="5869" y="288131"/>
                    </a:cubicBezTo>
                    <a:cubicBezTo>
                      <a:pt x="6246" y="292059"/>
                      <a:pt x="6246" y="296014"/>
                      <a:pt x="5869" y="299942"/>
                    </a:cubicBezTo>
                    <a:cubicBezTo>
                      <a:pt x="4659" y="296175"/>
                      <a:pt x="3923" y="292271"/>
                      <a:pt x="3678" y="288322"/>
                    </a:cubicBezTo>
                    <a:cubicBezTo>
                      <a:pt x="2440" y="280797"/>
                      <a:pt x="1392" y="269843"/>
                      <a:pt x="630" y="256223"/>
                    </a:cubicBezTo>
                    <a:cubicBezTo>
                      <a:pt x="-765" y="220736"/>
                      <a:pt x="158" y="185195"/>
                      <a:pt x="3393" y="149828"/>
                    </a:cubicBezTo>
                    <a:cubicBezTo>
                      <a:pt x="6726" y="108395"/>
                      <a:pt x="10060" y="71057"/>
                      <a:pt x="11298" y="43910"/>
                    </a:cubicBezTo>
                    <a:cubicBezTo>
                      <a:pt x="11965" y="30385"/>
                      <a:pt x="12346" y="19431"/>
                      <a:pt x="12536" y="11811"/>
                    </a:cubicBezTo>
                    <a:cubicBezTo>
                      <a:pt x="12636" y="7838"/>
                      <a:pt x="13114" y="3883"/>
                      <a:pt x="13965" y="0"/>
                    </a:cubicBezTo>
                    <a:close/>
                  </a:path>
                </a:pathLst>
              </a:custGeom>
              <a:solidFill>
                <a:srgbClr val="263238"/>
              </a:solidFill>
              <a:ln w="9525" cap="flat">
                <a:noFill/>
                <a:prstDash val="solid"/>
                <a:miter/>
              </a:ln>
            </p:spPr>
            <p:txBody>
              <a:bodyPr rtlCol="0" anchor="ctr"/>
              <a:lstStyle/>
              <a:p>
                <a:endParaRPr lang="zh-CN" altLang="en-US"/>
              </a:p>
            </p:txBody>
          </p:sp>
          <p:sp>
            <p:nvSpPr>
              <p:cNvPr id="145" name="任意多边形: 形状 144"/>
              <p:cNvSpPr/>
              <p:nvPr/>
            </p:nvSpPr>
            <p:spPr>
              <a:xfrm>
                <a:off x="7429023" y="2750391"/>
                <a:ext cx="189928" cy="276462"/>
              </a:xfrm>
              <a:custGeom>
                <a:avLst/>
                <a:gdLst>
                  <a:gd name="connsiteX0" fmla="*/ 189929 w 189928"/>
                  <a:gd name="connsiteY0" fmla="*/ 47 h 276462"/>
                  <a:gd name="connsiteX1" fmla="*/ 176403 w 189928"/>
                  <a:gd name="connsiteY1" fmla="*/ 7667 h 276462"/>
                  <a:gd name="connsiteX2" fmla="*/ 139636 w 189928"/>
                  <a:gd name="connsiteY2" fmla="*/ 28527 h 276462"/>
                  <a:gd name="connsiteX3" fmla="*/ 85154 w 189928"/>
                  <a:gd name="connsiteY3" fmla="*/ 59864 h 276462"/>
                  <a:gd name="connsiteX4" fmla="*/ 51530 w 189928"/>
                  <a:gd name="connsiteY4" fmla="*/ 75866 h 276462"/>
                  <a:gd name="connsiteX5" fmla="*/ 14764 w 189928"/>
                  <a:gd name="connsiteY5" fmla="*/ 91106 h 276462"/>
                  <a:gd name="connsiteX6" fmla="*/ 3429 w 189928"/>
                  <a:gd name="connsiteY6" fmla="*/ 95773 h 276462"/>
                  <a:gd name="connsiteX7" fmla="*/ 4953 w 189928"/>
                  <a:gd name="connsiteY7" fmla="*/ 93011 h 276462"/>
                  <a:gd name="connsiteX8" fmla="*/ 24765 w 189928"/>
                  <a:gd name="connsiteY8" fmla="*/ 223027 h 276462"/>
                  <a:gd name="connsiteX9" fmla="*/ 30194 w 189928"/>
                  <a:gd name="connsiteY9" fmla="*/ 262080 h 276462"/>
                  <a:gd name="connsiteX10" fmla="*/ 31528 w 189928"/>
                  <a:gd name="connsiteY10" fmla="*/ 276463 h 276462"/>
                  <a:gd name="connsiteX11" fmla="*/ 28384 w 189928"/>
                  <a:gd name="connsiteY11" fmla="*/ 262366 h 276462"/>
                  <a:gd name="connsiteX12" fmla="*/ 21431 w 189928"/>
                  <a:gd name="connsiteY12" fmla="*/ 223599 h 276462"/>
                  <a:gd name="connsiteX13" fmla="*/ 0 w 189928"/>
                  <a:gd name="connsiteY13" fmla="*/ 93868 h 276462"/>
                  <a:gd name="connsiteX14" fmla="*/ 0 w 189928"/>
                  <a:gd name="connsiteY14" fmla="*/ 91868 h 276462"/>
                  <a:gd name="connsiteX15" fmla="*/ 1810 w 189928"/>
                  <a:gd name="connsiteY15" fmla="*/ 91106 h 276462"/>
                  <a:gd name="connsiteX16" fmla="*/ 13145 w 189928"/>
                  <a:gd name="connsiteY16" fmla="*/ 86534 h 276462"/>
                  <a:gd name="connsiteX17" fmla="*/ 49911 w 189928"/>
                  <a:gd name="connsiteY17" fmla="*/ 71389 h 276462"/>
                  <a:gd name="connsiteX18" fmla="*/ 83344 w 189928"/>
                  <a:gd name="connsiteY18" fmla="*/ 55768 h 276462"/>
                  <a:gd name="connsiteX19" fmla="*/ 138208 w 189928"/>
                  <a:gd name="connsiteY19" fmla="*/ 25479 h 276462"/>
                  <a:gd name="connsiteX20" fmla="*/ 176308 w 189928"/>
                  <a:gd name="connsiteY20" fmla="*/ 5953 h 276462"/>
                  <a:gd name="connsiteX21" fmla="*/ 186880 w 189928"/>
                  <a:gd name="connsiteY21" fmla="*/ 1285 h 276462"/>
                  <a:gd name="connsiteX22" fmla="*/ 189929 w 189928"/>
                  <a:gd name="connsiteY22" fmla="*/ 47 h 27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9928" h="276462">
                    <a:moveTo>
                      <a:pt x="189929" y="47"/>
                    </a:moveTo>
                    <a:cubicBezTo>
                      <a:pt x="185638" y="2956"/>
                      <a:pt x="181114" y="5504"/>
                      <a:pt x="176403" y="7667"/>
                    </a:cubicBezTo>
                    <a:cubicBezTo>
                      <a:pt x="167544" y="12334"/>
                      <a:pt x="154971" y="19288"/>
                      <a:pt x="139636" y="28527"/>
                    </a:cubicBezTo>
                    <a:cubicBezTo>
                      <a:pt x="124301" y="37766"/>
                      <a:pt x="106203" y="48910"/>
                      <a:pt x="85154" y="59864"/>
                    </a:cubicBezTo>
                    <a:cubicBezTo>
                      <a:pt x="74581" y="65293"/>
                      <a:pt x="63341" y="70723"/>
                      <a:pt x="51530" y="75866"/>
                    </a:cubicBezTo>
                    <a:lnTo>
                      <a:pt x="14764" y="91106"/>
                    </a:lnTo>
                    <a:lnTo>
                      <a:pt x="3429" y="95773"/>
                    </a:lnTo>
                    <a:lnTo>
                      <a:pt x="4953" y="93011"/>
                    </a:lnTo>
                    <a:cubicBezTo>
                      <a:pt x="13049" y="144160"/>
                      <a:pt x="20002" y="189976"/>
                      <a:pt x="24765" y="223027"/>
                    </a:cubicBezTo>
                    <a:cubicBezTo>
                      <a:pt x="27051" y="238934"/>
                      <a:pt x="28860" y="252079"/>
                      <a:pt x="30194" y="262080"/>
                    </a:cubicBezTo>
                    <a:cubicBezTo>
                      <a:pt x="31135" y="266815"/>
                      <a:pt x="31582" y="271635"/>
                      <a:pt x="31528" y="276463"/>
                    </a:cubicBezTo>
                    <a:cubicBezTo>
                      <a:pt x="30105" y="271855"/>
                      <a:pt x="29053" y="267141"/>
                      <a:pt x="28384" y="262366"/>
                    </a:cubicBezTo>
                    <a:cubicBezTo>
                      <a:pt x="26575" y="252364"/>
                      <a:pt x="24289" y="239315"/>
                      <a:pt x="21431" y="223599"/>
                    </a:cubicBezTo>
                    <a:cubicBezTo>
                      <a:pt x="15716" y="190643"/>
                      <a:pt x="8191" y="144922"/>
                      <a:pt x="0" y="93868"/>
                    </a:cubicBezTo>
                    <a:lnTo>
                      <a:pt x="0" y="91868"/>
                    </a:lnTo>
                    <a:lnTo>
                      <a:pt x="1810" y="91106"/>
                    </a:lnTo>
                    <a:lnTo>
                      <a:pt x="13145" y="86534"/>
                    </a:lnTo>
                    <a:lnTo>
                      <a:pt x="49911" y="71389"/>
                    </a:lnTo>
                    <a:cubicBezTo>
                      <a:pt x="61722" y="66341"/>
                      <a:pt x="72866" y="61102"/>
                      <a:pt x="83344" y="55768"/>
                    </a:cubicBezTo>
                    <a:cubicBezTo>
                      <a:pt x="104394" y="45196"/>
                      <a:pt x="122587" y="34242"/>
                      <a:pt x="138208" y="25479"/>
                    </a:cubicBezTo>
                    <a:cubicBezTo>
                      <a:pt x="153828" y="16716"/>
                      <a:pt x="166783" y="10048"/>
                      <a:pt x="176308" y="5953"/>
                    </a:cubicBezTo>
                    <a:cubicBezTo>
                      <a:pt x="180880" y="3762"/>
                      <a:pt x="184404" y="2333"/>
                      <a:pt x="186880" y="1285"/>
                    </a:cubicBezTo>
                    <a:cubicBezTo>
                      <a:pt x="189357" y="238"/>
                      <a:pt x="189833" y="-143"/>
                      <a:pt x="189929" y="47"/>
                    </a:cubicBezTo>
                    <a:close/>
                  </a:path>
                </a:pathLst>
              </a:custGeom>
              <a:solidFill>
                <a:srgbClr val="263238"/>
              </a:solidFill>
              <a:ln w="9525" cap="flat">
                <a:noFill/>
                <a:prstDash val="solid"/>
                <a:miter/>
              </a:ln>
            </p:spPr>
            <p:txBody>
              <a:bodyPr rtlCol="0" anchor="ctr"/>
              <a:lstStyle/>
              <a:p>
                <a:endParaRPr lang="zh-CN" altLang="en-US"/>
              </a:p>
            </p:txBody>
          </p:sp>
          <p:sp>
            <p:nvSpPr>
              <p:cNvPr id="146" name="任意多边形: 形状 145"/>
              <p:cNvSpPr/>
              <p:nvPr/>
            </p:nvSpPr>
            <p:spPr>
              <a:xfrm>
                <a:off x="7528083" y="2688436"/>
                <a:ext cx="135731" cy="112109"/>
              </a:xfrm>
              <a:custGeom>
                <a:avLst/>
                <a:gdLst>
                  <a:gd name="connsiteX0" fmla="*/ 135731 w 135731"/>
                  <a:gd name="connsiteY0" fmla="*/ 89 h 112109"/>
                  <a:gd name="connsiteX1" fmla="*/ 110300 w 135731"/>
                  <a:gd name="connsiteY1" fmla="*/ 8662 h 112109"/>
                  <a:gd name="connsiteX2" fmla="*/ 55055 w 135731"/>
                  <a:gd name="connsiteY2" fmla="*/ 40571 h 112109"/>
                  <a:gd name="connsiteX3" fmla="*/ 13240 w 135731"/>
                  <a:gd name="connsiteY3" fmla="*/ 88767 h 112109"/>
                  <a:gd name="connsiteX4" fmla="*/ 0 w 135731"/>
                  <a:gd name="connsiteY4" fmla="*/ 112104 h 112109"/>
                  <a:gd name="connsiteX5" fmla="*/ 1905 w 135731"/>
                  <a:gd name="connsiteY5" fmla="*/ 105055 h 112109"/>
                  <a:gd name="connsiteX6" fmla="*/ 10192 w 135731"/>
                  <a:gd name="connsiteY6" fmla="*/ 86958 h 112109"/>
                  <a:gd name="connsiteX7" fmla="*/ 109157 w 135731"/>
                  <a:gd name="connsiteY7" fmla="*/ 5328 h 112109"/>
                  <a:gd name="connsiteX8" fmla="*/ 128207 w 135731"/>
                  <a:gd name="connsiteY8" fmla="*/ 661 h 112109"/>
                  <a:gd name="connsiteX9" fmla="*/ 135731 w 135731"/>
                  <a:gd name="connsiteY9" fmla="*/ 89 h 11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731" h="112109">
                    <a:moveTo>
                      <a:pt x="135731" y="89"/>
                    </a:moveTo>
                    <a:cubicBezTo>
                      <a:pt x="135731" y="947"/>
                      <a:pt x="125730" y="2852"/>
                      <a:pt x="110300" y="8662"/>
                    </a:cubicBezTo>
                    <a:cubicBezTo>
                      <a:pt x="90274" y="16227"/>
                      <a:pt x="71614" y="27005"/>
                      <a:pt x="55055" y="40571"/>
                    </a:cubicBezTo>
                    <a:cubicBezTo>
                      <a:pt x="38558" y="54225"/>
                      <a:pt x="24430" y="70510"/>
                      <a:pt x="13240" y="88767"/>
                    </a:cubicBezTo>
                    <a:cubicBezTo>
                      <a:pt x="4668" y="102769"/>
                      <a:pt x="858" y="112389"/>
                      <a:pt x="0" y="112104"/>
                    </a:cubicBezTo>
                    <a:cubicBezTo>
                      <a:pt x="229" y="109663"/>
                      <a:pt x="873" y="107279"/>
                      <a:pt x="1905" y="105055"/>
                    </a:cubicBezTo>
                    <a:cubicBezTo>
                      <a:pt x="4189" y="98815"/>
                      <a:pt x="6960" y="92764"/>
                      <a:pt x="10192" y="86958"/>
                    </a:cubicBezTo>
                    <a:cubicBezTo>
                      <a:pt x="31663" y="48206"/>
                      <a:pt x="67028" y="19036"/>
                      <a:pt x="109157" y="5328"/>
                    </a:cubicBezTo>
                    <a:cubicBezTo>
                      <a:pt x="115370" y="3260"/>
                      <a:pt x="121741" y="1699"/>
                      <a:pt x="128207" y="661"/>
                    </a:cubicBezTo>
                    <a:cubicBezTo>
                      <a:pt x="130667" y="60"/>
                      <a:pt x="133209" y="-133"/>
                      <a:pt x="135731" y="89"/>
                    </a:cubicBezTo>
                    <a:close/>
                  </a:path>
                </a:pathLst>
              </a:custGeom>
              <a:solidFill>
                <a:srgbClr val="263238"/>
              </a:solidFill>
              <a:ln w="9525" cap="flat">
                <a:noFill/>
                <a:prstDash val="solid"/>
                <a:miter/>
              </a:ln>
            </p:spPr>
            <p:txBody>
              <a:bodyPr rtlCol="0" anchor="ctr"/>
              <a:lstStyle/>
              <a:p>
                <a:endParaRPr lang="zh-CN" altLang="en-US"/>
              </a:p>
            </p:txBody>
          </p:sp>
          <p:sp>
            <p:nvSpPr>
              <p:cNvPr id="147" name="任意多边形: 形状 146"/>
              <p:cNvSpPr/>
              <p:nvPr/>
            </p:nvSpPr>
            <p:spPr>
              <a:xfrm>
                <a:off x="6599586" y="2436875"/>
                <a:ext cx="954165" cy="606170"/>
              </a:xfrm>
              <a:custGeom>
                <a:avLst/>
                <a:gdLst>
                  <a:gd name="connsiteX0" fmla="*/ 744188 w 954165"/>
                  <a:gd name="connsiteY0" fmla="*/ 606171 h 606170"/>
                  <a:gd name="connsiteX1" fmla="*/ 950881 w 954165"/>
                  <a:gd name="connsiteY1" fmla="*/ 107442 h 606170"/>
                  <a:gd name="connsiteX2" fmla="*/ 924401 w 954165"/>
                  <a:gd name="connsiteY2" fmla="*/ 66199 h 606170"/>
                  <a:gd name="connsiteX3" fmla="*/ 882872 w 954165"/>
                  <a:gd name="connsiteY3" fmla="*/ 66199 h 606170"/>
                  <a:gd name="connsiteX4" fmla="*/ 853250 w 954165"/>
                  <a:gd name="connsiteY4" fmla="*/ 42291 h 606170"/>
                  <a:gd name="connsiteX5" fmla="*/ 851821 w 954165"/>
                  <a:gd name="connsiteY5" fmla="*/ 24003 h 606170"/>
                  <a:gd name="connsiteX6" fmla="*/ 822198 w 954165"/>
                  <a:gd name="connsiteY6" fmla="*/ 0 h 606170"/>
                  <a:gd name="connsiteX7" fmla="*/ 624173 w 954165"/>
                  <a:gd name="connsiteY7" fmla="*/ 0 h 606170"/>
                  <a:gd name="connsiteX8" fmla="*/ 578453 w 954165"/>
                  <a:gd name="connsiteY8" fmla="*/ 20288 h 606170"/>
                  <a:gd name="connsiteX9" fmla="*/ 562356 w 954165"/>
                  <a:gd name="connsiteY9" fmla="*/ 35814 h 606170"/>
                  <a:gd name="connsiteX10" fmla="*/ 516636 w 954165"/>
                  <a:gd name="connsiteY10" fmla="*/ 56007 h 606170"/>
                  <a:gd name="connsiteX11" fmla="*/ 264986 w 954165"/>
                  <a:gd name="connsiteY11" fmla="*/ 56007 h 606170"/>
                  <a:gd name="connsiteX12" fmla="*/ 204883 w 954165"/>
                  <a:gd name="connsiteY12" fmla="*/ 97250 h 606170"/>
                  <a:gd name="connsiteX13" fmla="*/ 0 w 954165"/>
                  <a:gd name="connsiteY13" fmla="*/ 606171 h 60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4165" h="606170">
                    <a:moveTo>
                      <a:pt x="744188" y="606171"/>
                    </a:moveTo>
                    <a:lnTo>
                      <a:pt x="950881" y="107442"/>
                    </a:lnTo>
                    <a:cubicBezTo>
                      <a:pt x="960406" y="84677"/>
                      <a:pt x="948500" y="66199"/>
                      <a:pt x="924401" y="66199"/>
                    </a:cubicBezTo>
                    <a:lnTo>
                      <a:pt x="882872" y="66199"/>
                    </a:lnTo>
                    <a:cubicBezTo>
                      <a:pt x="865918" y="66199"/>
                      <a:pt x="854297" y="56674"/>
                      <a:pt x="853250" y="42291"/>
                    </a:cubicBezTo>
                    <a:lnTo>
                      <a:pt x="851821" y="24003"/>
                    </a:lnTo>
                    <a:cubicBezTo>
                      <a:pt x="850773" y="9335"/>
                      <a:pt x="839152" y="0"/>
                      <a:pt x="822198" y="0"/>
                    </a:cubicBezTo>
                    <a:lnTo>
                      <a:pt x="624173" y="0"/>
                    </a:lnTo>
                    <a:cubicBezTo>
                      <a:pt x="606931" y="803"/>
                      <a:pt x="590617" y="8042"/>
                      <a:pt x="578453" y="20288"/>
                    </a:cubicBezTo>
                    <a:lnTo>
                      <a:pt x="562356" y="35814"/>
                    </a:lnTo>
                    <a:cubicBezTo>
                      <a:pt x="550183" y="48033"/>
                      <a:pt x="533867" y="55239"/>
                      <a:pt x="516636" y="56007"/>
                    </a:cubicBezTo>
                    <a:lnTo>
                      <a:pt x="264986" y="56007"/>
                    </a:lnTo>
                    <a:cubicBezTo>
                      <a:pt x="238832" y="57482"/>
                      <a:pt x="215667" y="73378"/>
                      <a:pt x="204883" y="97250"/>
                    </a:cubicBezTo>
                    <a:lnTo>
                      <a:pt x="0" y="606171"/>
                    </a:lnTo>
                    <a:close/>
                  </a:path>
                </a:pathLst>
              </a:custGeom>
              <a:solidFill>
                <a:srgbClr val="C53F3F"/>
              </a:solidFill>
              <a:ln w="9525" cap="flat">
                <a:noFill/>
                <a:prstDash val="solid"/>
                <a:miter/>
              </a:ln>
            </p:spPr>
            <p:txBody>
              <a:bodyPr rtlCol="0" anchor="ctr"/>
              <a:lstStyle/>
              <a:p>
                <a:endParaRPr lang="zh-CN" altLang="en-US"/>
              </a:p>
            </p:txBody>
          </p:sp>
          <p:sp>
            <p:nvSpPr>
              <p:cNvPr id="148" name="任意多边形: 形状 147"/>
              <p:cNvSpPr/>
              <p:nvPr/>
            </p:nvSpPr>
            <p:spPr>
              <a:xfrm>
                <a:off x="6599586" y="2436875"/>
                <a:ext cx="954165" cy="606170"/>
              </a:xfrm>
              <a:custGeom>
                <a:avLst/>
                <a:gdLst>
                  <a:gd name="connsiteX0" fmla="*/ 744188 w 954165"/>
                  <a:gd name="connsiteY0" fmla="*/ 606171 h 606170"/>
                  <a:gd name="connsiteX1" fmla="*/ 950881 w 954165"/>
                  <a:gd name="connsiteY1" fmla="*/ 107442 h 606170"/>
                  <a:gd name="connsiteX2" fmla="*/ 924401 w 954165"/>
                  <a:gd name="connsiteY2" fmla="*/ 66199 h 606170"/>
                  <a:gd name="connsiteX3" fmla="*/ 882872 w 954165"/>
                  <a:gd name="connsiteY3" fmla="*/ 66199 h 606170"/>
                  <a:gd name="connsiteX4" fmla="*/ 853250 w 954165"/>
                  <a:gd name="connsiteY4" fmla="*/ 42291 h 606170"/>
                  <a:gd name="connsiteX5" fmla="*/ 851821 w 954165"/>
                  <a:gd name="connsiteY5" fmla="*/ 24003 h 606170"/>
                  <a:gd name="connsiteX6" fmla="*/ 822198 w 954165"/>
                  <a:gd name="connsiteY6" fmla="*/ 0 h 606170"/>
                  <a:gd name="connsiteX7" fmla="*/ 624173 w 954165"/>
                  <a:gd name="connsiteY7" fmla="*/ 0 h 606170"/>
                  <a:gd name="connsiteX8" fmla="*/ 578453 w 954165"/>
                  <a:gd name="connsiteY8" fmla="*/ 20288 h 606170"/>
                  <a:gd name="connsiteX9" fmla="*/ 562356 w 954165"/>
                  <a:gd name="connsiteY9" fmla="*/ 35814 h 606170"/>
                  <a:gd name="connsiteX10" fmla="*/ 516636 w 954165"/>
                  <a:gd name="connsiteY10" fmla="*/ 56007 h 606170"/>
                  <a:gd name="connsiteX11" fmla="*/ 264986 w 954165"/>
                  <a:gd name="connsiteY11" fmla="*/ 56007 h 606170"/>
                  <a:gd name="connsiteX12" fmla="*/ 204883 w 954165"/>
                  <a:gd name="connsiteY12" fmla="*/ 97250 h 606170"/>
                  <a:gd name="connsiteX13" fmla="*/ 0 w 954165"/>
                  <a:gd name="connsiteY13" fmla="*/ 606171 h 60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4165" h="606170">
                    <a:moveTo>
                      <a:pt x="744188" y="606171"/>
                    </a:moveTo>
                    <a:lnTo>
                      <a:pt x="950881" y="107442"/>
                    </a:lnTo>
                    <a:cubicBezTo>
                      <a:pt x="960406" y="84677"/>
                      <a:pt x="948500" y="66199"/>
                      <a:pt x="924401" y="66199"/>
                    </a:cubicBezTo>
                    <a:lnTo>
                      <a:pt x="882872" y="66199"/>
                    </a:lnTo>
                    <a:cubicBezTo>
                      <a:pt x="865918" y="66199"/>
                      <a:pt x="854297" y="56674"/>
                      <a:pt x="853250" y="42291"/>
                    </a:cubicBezTo>
                    <a:lnTo>
                      <a:pt x="851821" y="24003"/>
                    </a:lnTo>
                    <a:cubicBezTo>
                      <a:pt x="850773" y="9335"/>
                      <a:pt x="839152" y="0"/>
                      <a:pt x="822198" y="0"/>
                    </a:cubicBezTo>
                    <a:lnTo>
                      <a:pt x="624173" y="0"/>
                    </a:lnTo>
                    <a:cubicBezTo>
                      <a:pt x="606931" y="803"/>
                      <a:pt x="590617" y="8042"/>
                      <a:pt x="578453" y="20288"/>
                    </a:cubicBezTo>
                    <a:lnTo>
                      <a:pt x="562356" y="35814"/>
                    </a:lnTo>
                    <a:cubicBezTo>
                      <a:pt x="550183" y="48033"/>
                      <a:pt x="533867" y="55239"/>
                      <a:pt x="516636" y="56007"/>
                    </a:cubicBezTo>
                    <a:lnTo>
                      <a:pt x="264986" y="56007"/>
                    </a:lnTo>
                    <a:cubicBezTo>
                      <a:pt x="238832" y="57482"/>
                      <a:pt x="215667" y="73378"/>
                      <a:pt x="204883" y="97250"/>
                    </a:cubicBezTo>
                    <a:lnTo>
                      <a:pt x="0" y="606171"/>
                    </a:lnTo>
                    <a:close/>
                  </a:path>
                </a:pathLst>
              </a:custGeom>
              <a:solidFill>
                <a:srgbClr val="000000"/>
              </a:solidFill>
              <a:ln w="9525" cap="flat">
                <a:noFill/>
                <a:prstDash val="solid"/>
                <a:miter/>
              </a:ln>
            </p:spPr>
            <p:txBody>
              <a:bodyPr rtlCol="0" anchor="ctr"/>
              <a:lstStyle/>
              <a:p>
                <a:endParaRPr lang="zh-CN" altLang="en-US"/>
              </a:p>
            </p:txBody>
          </p:sp>
          <p:sp>
            <p:nvSpPr>
              <p:cNvPr id="149" name="任意多边形: 形状 148"/>
              <p:cNvSpPr/>
              <p:nvPr/>
            </p:nvSpPr>
            <p:spPr>
              <a:xfrm>
                <a:off x="6677538" y="2532507"/>
                <a:ext cx="779095" cy="507779"/>
              </a:xfrm>
              <a:custGeom>
                <a:avLst/>
                <a:gdLst>
                  <a:gd name="connsiteX0" fmla="*/ 699955 w 779095"/>
                  <a:gd name="connsiteY0" fmla="*/ 341185 h 507779"/>
                  <a:gd name="connsiteX1" fmla="*/ 777965 w 779095"/>
                  <a:gd name="connsiteY1" fmla="*/ 39719 h 507779"/>
                  <a:gd name="connsiteX2" fmla="*/ 751962 w 779095"/>
                  <a:gd name="connsiteY2" fmla="*/ 0 h 507779"/>
                  <a:gd name="connsiteX3" fmla="*/ 140933 w 779095"/>
                  <a:gd name="connsiteY3" fmla="*/ 0 h 507779"/>
                  <a:gd name="connsiteX4" fmla="*/ 114930 w 779095"/>
                  <a:gd name="connsiteY4" fmla="*/ 22384 h 507779"/>
                  <a:gd name="connsiteX5" fmla="*/ 1487 w 779095"/>
                  <a:gd name="connsiteY5" fmla="*/ 476059 h 507779"/>
                  <a:gd name="connsiteX6" fmla="*/ 22537 w 779095"/>
                  <a:gd name="connsiteY6" fmla="*/ 507778 h 507779"/>
                  <a:gd name="connsiteX7" fmla="*/ 637662 w 779095"/>
                  <a:gd name="connsiteY7" fmla="*/ 507778 h 507779"/>
                  <a:gd name="connsiteX8" fmla="*/ 663284 w 779095"/>
                  <a:gd name="connsiteY8" fmla="*/ 485584 h 50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095" h="507779">
                    <a:moveTo>
                      <a:pt x="699955" y="341185"/>
                    </a:moveTo>
                    <a:lnTo>
                      <a:pt x="777965" y="39719"/>
                    </a:lnTo>
                    <a:cubicBezTo>
                      <a:pt x="783109" y="19907"/>
                      <a:pt x="770059" y="0"/>
                      <a:pt x="751962" y="0"/>
                    </a:cubicBezTo>
                    <a:lnTo>
                      <a:pt x="140933" y="0"/>
                    </a:lnTo>
                    <a:cubicBezTo>
                      <a:pt x="128147" y="589"/>
                      <a:pt x="117415" y="9828"/>
                      <a:pt x="114930" y="22384"/>
                    </a:cubicBezTo>
                    <a:lnTo>
                      <a:pt x="1487" y="476059"/>
                    </a:lnTo>
                    <a:cubicBezTo>
                      <a:pt x="-3561" y="495967"/>
                      <a:pt x="4440" y="507968"/>
                      <a:pt x="22537" y="507778"/>
                    </a:cubicBezTo>
                    <a:lnTo>
                      <a:pt x="637662" y="507778"/>
                    </a:lnTo>
                    <a:cubicBezTo>
                      <a:pt x="650258" y="507073"/>
                      <a:pt x="660789" y="497951"/>
                      <a:pt x="663284" y="485584"/>
                    </a:cubicBezTo>
                    <a:close/>
                  </a:path>
                </a:pathLst>
              </a:custGeom>
              <a:solidFill>
                <a:srgbClr val="E0E0E0"/>
              </a:solidFill>
              <a:ln w="9525" cap="flat">
                <a:noFill/>
                <a:prstDash val="solid"/>
                <a:miter/>
              </a:ln>
            </p:spPr>
            <p:txBody>
              <a:bodyPr rtlCol="0" anchor="ctr"/>
              <a:lstStyle/>
              <a:p>
                <a:endParaRPr lang="zh-CN" altLang="en-US"/>
              </a:p>
            </p:txBody>
          </p:sp>
          <p:sp>
            <p:nvSpPr>
              <p:cNvPr id="150" name="任意多边形: 形状 149"/>
              <p:cNvSpPr/>
              <p:nvPr/>
            </p:nvSpPr>
            <p:spPr>
              <a:xfrm>
                <a:off x="6706361" y="2523172"/>
                <a:ext cx="662248" cy="505777"/>
              </a:xfrm>
              <a:custGeom>
                <a:avLst/>
                <a:gdLst>
                  <a:gd name="connsiteX0" fmla="*/ 628936 w 662248"/>
                  <a:gd name="connsiteY0" fmla="*/ 505778 h 505777"/>
                  <a:gd name="connsiteX1" fmla="*/ 662178 w 662248"/>
                  <a:gd name="connsiteY1" fmla="*/ 31147 h 505777"/>
                  <a:gd name="connsiteX2" fmla="*/ 635101 w 662248"/>
                  <a:gd name="connsiteY2" fmla="*/ 69 h 505777"/>
                  <a:gd name="connsiteX3" fmla="*/ 633127 w 662248"/>
                  <a:gd name="connsiteY3" fmla="*/ 0 h 505777"/>
                  <a:gd name="connsiteX4" fmla="*/ 0 w 662248"/>
                  <a:gd name="connsiteY4" fmla="*/ 0 h 505777"/>
                  <a:gd name="connsiteX5" fmla="*/ 0 w 662248"/>
                  <a:gd name="connsiteY5" fmla="*/ 505778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2248" h="505777">
                    <a:moveTo>
                      <a:pt x="628936" y="505778"/>
                    </a:moveTo>
                    <a:lnTo>
                      <a:pt x="662178" y="31147"/>
                    </a:lnTo>
                    <a:cubicBezTo>
                      <a:pt x="663283" y="15088"/>
                      <a:pt x="651160" y="1173"/>
                      <a:pt x="635101" y="69"/>
                    </a:cubicBezTo>
                    <a:cubicBezTo>
                      <a:pt x="634444" y="24"/>
                      <a:pt x="633785" y="1"/>
                      <a:pt x="633127" y="0"/>
                    </a:cubicBezTo>
                    <a:lnTo>
                      <a:pt x="0" y="0"/>
                    </a:lnTo>
                    <a:lnTo>
                      <a:pt x="0" y="505778"/>
                    </a:lnTo>
                    <a:close/>
                  </a:path>
                </a:pathLst>
              </a:custGeom>
              <a:solidFill>
                <a:srgbClr val="EBEBEB"/>
              </a:solidFill>
              <a:ln w="9525" cap="flat">
                <a:noFill/>
                <a:prstDash val="solid"/>
                <a:miter/>
              </a:ln>
            </p:spPr>
            <p:txBody>
              <a:bodyPr rtlCol="0" anchor="ctr"/>
              <a:lstStyle/>
              <a:p>
                <a:endParaRPr lang="zh-CN" altLang="en-US"/>
              </a:p>
            </p:txBody>
          </p:sp>
          <p:sp>
            <p:nvSpPr>
              <p:cNvPr id="151" name="任意多边形: 形状 150"/>
              <p:cNvSpPr/>
              <p:nvPr/>
            </p:nvSpPr>
            <p:spPr>
              <a:xfrm>
                <a:off x="6557119" y="2523551"/>
                <a:ext cx="785226" cy="516733"/>
              </a:xfrm>
              <a:custGeom>
                <a:avLst/>
                <a:gdLst>
                  <a:gd name="connsiteX0" fmla="*/ 785227 w 785226"/>
                  <a:gd name="connsiteY0" fmla="*/ 516733 h 516733"/>
                  <a:gd name="connsiteX1" fmla="*/ 710455 w 785226"/>
                  <a:gd name="connsiteY1" fmla="*/ 27339 h 516733"/>
                  <a:gd name="connsiteX2" fmla="*/ 675975 w 785226"/>
                  <a:gd name="connsiteY2" fmla="*/ 2 h 516733"/>
                  <a:gd name="connsiteX3" fmla="*/ 35038 w 785226"/>
                  <a:gd name="connsiteY3" fmla="*/ 2 h 516733"/>
                  <a:gd name="connsiteX4" fmla="*/ 2 w 785226"/>
                  <a:gd name="connsiteY4" fmla="*/ 34304 h 516733"/>
                  <a:gd name="connsiteX5" fmla="*/ 2748 w 785226"/>
                  <a:gd name="connsiteY5" fmla="*/ 48198 h 516733"/>
                  <a:gd name="connsiteX6" fmla="*/ 141051 w 785226"/>
                  <a:gd name="connsiteY6" fmla="*/ 495873 h 51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5226" h="516733">
                    <a:moveTo>
                      <a:pt x="785227" y="516733"/>
                    </a:moveTo>
                    <a:lnTo>
                      <a:pt x="710455" y="27339"/>
                    </a:lnTo>
                    <a:cubicBezTo>
                      <a:pt x="706793" y="11269"/>
                      <a:pt x="692456" y="-97"/>
                      <a:pt x="675975" y="2"/>
                    </a:cubicBezTo>
                    <a:lnTo>
                      <a:pt x="35038" y="2"/>
                    </a:lnTo>
                    <a:cubicBezTo>
                      <a:pt x="15891" y="-200"/>
                      <a:pt x="204" y="15157"/>
                      <a:pt x="2" y="34304"/>
                    </a:cubicBezTo>
                    <a:cubicBezTo>
                      <a:pt x="-49" y="39075"/>
                      <a:pt x="886" y="43805"/>
                      <a:pt x="2748" y="48198"/>
                    </a:cubicBezTo>
                    <a:lnTo>
                      <a:pt x="141051" y="495873"/>
                    </a:lnTo>
                    <a:close/>
                  </a:path>
                </a:pathLst>
              </a:custGeom>
              <a:solidFill>
                <a:srgbClr val="FAFAFA"/>
              </a:solidFill>
              <a:ln w="9525" cap="flat">
                <a:noFill/>
                <a:prstDash val="solid"/>
                <a:miter/>
              </a:ln>
            </p:spPr>
            <p:txBody>
              <a:bodyPr rtlCol="0" anchor="ctr"/>
              <a:lstStyle/>
              <a:p>
                <a:endParaRPr lang="zh-CN" altLang="en-US"/>
              </a:p>
            </p:txBody>
          </p:sp>
          <p:sp>
            <p:nvSpPr>
              <p:cNvPr id="152" name="任意多边形: 形状 151"/>
              <p:cNvSpPr/>
              <p:nvPr/>
            </p:nvSpPr>
            <p:spPr>
              <a:xfrm>
                <a:off x="6453306" y="2552604"/>
                <a:ext cx="890468" cy="490537"/>
              </a:xfrm>
              <a:custGeom>
                <a:avLst/>
                <a:gdLst>
                  <a:gd name="connsiteX0" fmla="*/ 890469 w 890468"/>
                  <a:gd name="connsiteY0" fmla="*/ 490157 h 490537"/>
                  <a:gd name="connsiteX1" fmla="*/ 735116 w 890468"/>
                  <a:gd name="connsiteY1" fmla="*/ 31909 h 490537"/>
                  <a:gd name="connsiteX2" fmla="*/ 691873 w 890468"/>
                  <a:gd name="connsiteY2" fmla="*/ 0 h 490537"/>
                  <a:gd name="connsiteX3" fmla="*/ 31219 w 890468"/>
                  <a:gd name="connsiteY3" fmla="*/ 0 h 490537"/>
                  <a:gd name="connsiteX4" fmla="*/ 18 w 890468"/>
                  <a:gd name="connsiteY4" fmla="*/ 33343 h 490537"/>
                  <a:gd name="connsiteX5" fmla="*/ 1787 w 890468"/>
                  <a:gd name="connsiteY5" fmla="*/ 42863 h 490537"/>
                  <a:gd name="connsiteX6" fmla="*/ 146281 w 890468"/>
                  <a:gd name="connsiteY6" fmla="*/ 490538 h 49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0468" h="490537">
                    <a:moveTo>
                      <a:pt x="890469" y="490157"/>
                    </a:moveTo>
                    <a:lnTo>
                      <a:pt x="735116" y="31909"/>
                    </a:lnTo>
                    <a:cubicBezTo>
                      <a:pt x="729058" y="13084"/>
                      <a:pt x="711647" y="237"/>
                      <a:pt x="691873" y="0"/>
                    </a:cubicBezTo>
                    <a:lnTo>
                      <a:pt x="31219" y="0"/>
                    </a:lnTo>
                    <a:cubicBezTo>
                      <a:pt x="13395" y="592"/>
                      <a:pt x="-573" y="15520"/>
                      <a:pt x="18" y="33343"/>
                    </a:cubicBezTo>
                    <a:cubicBezTo>
                      <a:pt x="126" y="36587"/>
                      <a:pt x="722" y="39797"/>
                      <a:pt x="1787" y="42863"/>
                    </a:cubicBezTo>
                    <a:lnTo>
                      <a:pt x="146281" y="490538"/>
                    </a:lnTo>
                    <a:close/>
                  </a:path>
                </a:pathLst>
              </a:custGeom>
              <a:solidFill>
                <a:srgbClr val="C53F3F"/>
              </a:solidFill>
              <a:ln w="9525" cap="flat">
                <a:noFill/>
                <a:prstDash val="solid"/>
                <a:miter/>
              </a:ln>
            </p:spPr>
            <p:txBody>
              <a:bodyPr rtlCol="0" anchor="ctr"/>
              <a:lstStyle/>
              <a:p>
                <a:endParaRPr lang="zh-CN" altLang="en-US"/>
              </a:p>
            </p:txBody>
          </p:sp>
          <p:sp>
            <p:nvSpPr>
              <p:cNvPr id="153" name="任意多边形: 形状 152"/>
              <p:cNvSpPr/>
              <p:nvPr/>
            </p:nvSpPr>
            <p:spPr>
              <a:xfrm>
                <a:off x="7013572" y="2769012"/>
                <a:ext cx="316821" cy="273748"/>
              </a:xfrm>
              <a:custGeom>
                <a:avLst/>
                <a:gdLst>
                  <a:gd name="connsiteX0" fmla="*/ 10544 w 316821"/>
                  <a:gd name="connsiteY0" fmla="*/ 197072 h 273748"/>
                  <a:gd name="connsiteX1" fmla="*/ 47024 w 316821"/>
                  <a:gd name="connsiteY1" fmla="*/ 198977 h 273748"/>
                  <a:gd name="connsiteX2" fmla="*/ 207425 w 316821"/>
                  <a:gd name="connsiteY2" fmla="*/ 170402 h 273748"/>
                  <a:gd name="connsiteX3" fmla="*/ 244097 w 316821"/>
                  <a:gd name="connsiteY3" fmla="*/ 137350 h 273748"/>
                  <a:gd name="connsiteX4" fmla="*/ 223046 w 316821"/>
                  <a:gd name="connsiteY4" fmla="*/ 87630 h 273748"/>
                  <a:gd name="connsiteX5" fmla="*/ 178469 w 316821"/>
                  <a:gd name="connsiteY5" fmla="*/ 52006 h 273748"/>
                  <a:gd name="connsiteX6" fmla="*/ 172278 w 316821"/>
                  <a:gd name="connsiteY6" fmla="*/ 0 h 273748"/>
                  <a:gd name="connsiteX7" fmla="*/ 175707 w 316821"/>
                  <a:gd name="connsiteY7" fmla="*/ 2572 h 273748"/>
                  <a:gd name="connsiteX8" fmla="*/ 230095 w 316821"/>
                  <a:gd name="connsiteY8" fmla="*/ 49054 h 273748"/>
                  <a:gd name="connsiteX9" fmla="*/ 311153 w 316821"/>
                  <a:gd name="connsiteY9" fmla="*/ 154496 h 273748"/>
                  <a:gd name="connsiteX10" fmla="*/ 305914 w 316821"/>
                  <a:gd name="connsiteY10" fmla="*/ 226123 h 273748"/>
                  <a:gd name="connsiteX11" fmla="*/ 262575 w 316821"/>
                  <a:gd name="connsiteY11" fmla="*/ 254698 h 273748"/>
                  <a:gd name="connsiteX12" fmla="*/ 105889 w 316821"/>
                  <a:gd name="connsiteY12" fmla="*/ 273748 h 273748"/>
                  <a:gd name="connsiteX13" fmla="*/ 37404 w 316821"/>
                  <a:gd name="connsiteY13" fmla="*/ 272986 h 273748"/>
                  <a:gd name="connsiteX14" fmla="*/ 6067 w 316821"/>
                  <a:gd name="connsiteY14" fmla="*/ 246412 h 273748"/>
                  <a:gd name="connsiteX15" fmla="*/ 10544 w 316821"/>
                  <a:gd name="connsiteY15" fmla="*/ 197072 h 273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6821" h="273748">
                    <a:moveTo>
                      <a:pt x="10544" y="197072"/>
                    </a:moveTo>
                    <a:cubicBezTo>
                      <a:pt x="10544" y="197072"/>
                      <a:pt x="35499" y="198215"/>
                      <a:pt x="47024" y="198977"/>
                    </a:cubicBezTo>
                    <a:cubicBezTo>
                      <a:pt x="102020" y="202641"/>
                      <a:pt x="157079" y="192833"/>
                      <a:pt x="207425" y="170402"/>
                    </a:cubicBezTo>
                    <a:cubicBezTo>
                      <a:pt x="222951" y="163544"/>
                      <a:pt x="239334" y="153734"/>
                      <a:pt x="244097" y="137350"/>
                    </a:cubicBezTo>
                    <a:cubicBezTo>
                      <a:pt x="249335" y="119063"/>
                      <a:pt x="237524" y="100013"/>
                      <a:pt x="223046" y="87630"/>
                    </a:cubicBezTo>
                    <a:cubicBezTo>
                      <a:pt x="208569" y="75247"/>
                      <a:pt x="190947" y="66389"/>
                      <a:pt x="178469" y="52006"/>
                    </a:cubicBezTo>
                    <a:cubicBezTo>
                      <a:pt x="165992" y="37624"/>
                      <a:pt x="159991" y="14478"/>
                      <a:pt x="172278" y="0"/>
                    </a:cubicBezTo>
                    <a:lnTo>
                      <a:pt x="175707" y="2572"/>
                    </a:lnTo>
                    <a:cubicBezTo>
                      <a:pt x="184661" y="25146"/>
                      <a:pt x="209521" y="36100"/>
                      <a:pt x="230095" y="49054"/>
                    </a:cubicBezTo>
                    <a:cubicBezTo>
                      <a:pt x="268829" y="73404"/>
                      <a:pt x="297579" y="110803"/>
                      <a:pt x="311153" y="154496"/>
                    </a:cubicBezTo>
                    <a:cubicBezTo>
                      <a:pt x="318392" y="178213"/>
                      <a:pt x="320678" y="205930"/>
                      <a:pt x="305914" y="226123"/>
                    </a:cubicBezTo>
                    <a:cubicBezTo>
                      <a:pt x="294622" y="239736"/>
                      <a:pt x="279536" y="249683"/>
                      <a:pt x="262575" y="254698"/>
                    </a:cubicBezTo>
                    <a:cubicBezTo>
                      <a:pt x="212569" y="273748"/>
                      <a:pt x="159229" y="273748"/>
                      <a:pt x="105889" y="273748"/>
                    </a:cubicBezTo>
                    <a:cubicBezTo>
                      <a:pt x="89125" y="273748"/>
                      <a:pt x="37404" y="272986"/>
                      <a:pt x="37404" y="272986"/>
                    </a:cubicBezTo>
                    <a:cubicBezTo>
                      <a:pt x="21212" y="268605"/>
                      <a:pt x="15782" y="260128"/>
                      <a:pt x="6067" y="246412"/>
                    </a:cubicBezTo>
                    <a:cubicBezTo>
                      <a:pt x="-3648" y="232696"/>
                      <a:pt x="-1363" y="206883"/>
                      <a:pt x="10544" y="197072"/>
                    </a:cubicBezTo>
                    <a:close/>
                  </a:path>
                </a:pathLst>
              </a:custGeom>
              <a:solidFill>
                <a:srgbClr val="000000"/>
              </a:solidFill>
              <a:ln w="9525" cap="flat">
                <a:noFill/>
                <a:prstDash val="solid"/>
                <a:miter/>
              </a:ln>
            </p:spPr>
            <p:txBody>
              <a:bodyPr rtlCol="0" anchor="ctr"/>
              <a:lstStyle/>
              <a:p>
                <a:endParaRPr lang="zh-CN" altLang="en-US"/>
              </a:p>
            </p:txBody>
          </p:sp>
          <p:sp>
            <p:nvSpPr>
              <p:cNvPr id="154" name="任意多边形: 形状 153"/>
              <p:cNvSpPr/>
              <p:nvPr/>
            </p:nvSpPr>
            <p:spPr>
              <a:xfrm>
                <a:off x="7024111" y="2757963"/>
                <a:ext cx="432534" cy="294338"/>
              </a:xfrm>
              <a:custGeom>
                <a:avLst/>
                <a:gdLst>
                  <a:gd name="connsiteX0" fmla="*/ 5 w 432534"/>
                  <a:gd name="connsiteY0" fmla="*/ 208121 h 294338"/>
                  <a:gd name="connsiteX1" fmla="*/ 172217 w 432534"/>
                  <a:gd name="connsiteY1" fmla="*/ 182213 h 294338"/>
                  <a:gd name="connsiteX2" fmla="*/ 238892 w 432534"/>
                  <a:gd name="connsiteY2" fmla="*/ 144113 h 294338"/>
                  <a:gd name="connsiteX3" fmla="*/ 254227 w 432534"/>
                  <a:gd name="connsiteY3" fmla="*/ 119824 h 294338"/>
                  <a:gd name="connsiteX4" fmla="*/ 254227 w 432534"/>
                  <a:gd name="connsiteY4" fmla="*/ 118586 h 294338"/>
                  <a:gd name="connsiteX5" fmla="*/ 235177 w 432534"/>
                  <a:gd name="connsiteY5" fmla="*/ 89440 h 294338"/>
                  <a:gd name="connsiteX6" fmla="*/ 166025 w 432534"/>
                  <a:gd name="connsiteY6" fmla="*/ 43529 h 294338"/>
                  <a:gd name="connsiteX7" fmla="*/ 166025 w 432534"/>
                  <a:gd name="connsiteY7" fmla="*/ 0 h 294338"/>
                  <a:gd name="connsiteX8" fmla="*/ 309853 w 432534"/>
                  <a:gd name="connsiteY8" fmla="*/ 57150 h 294338"/>
                  <a:gd name="connsiteX9" fmla="*/ 411675 w 432534"/>
                  <a:gd name="connsiteY9" fmla="*/ 126492 h 294338"/>
                  <a:gd name="connsiteX10" fmla="*/ 432535 w 432534"/>
                  <a:gd name="connsiteY10" fmla="*/ 242411 h 294338"/>
                  <a:gd name="connsiteX11" fmla="*/ 290422 w 432534"/>
                  <a:gd name="connsiteY11" fmla="*/ 288798 h 294338"/>
                  <a:gd name="connsiteX12" fmla="*/ 88492 w 432534"/>
                  <a:gd name="connsiteY12" fmla="*/ 292894 h 294338"/>
                  <a:gd name="connsiteX13" fmla="*/ 44867 w 432534"/>
                  <a:gd name="connsiteY13" fmla="*/ 267652 h 294338"/>
                  <a:gd name="connsiteX14" fmla="*/ 20388 w 432534"/>
                  <a:gd name="connsiteY14" fmla="*/ 237268 h 294338"/>
                  <a:gd name="connsiteX15" fmla="*/ 5 w 432534"/>
                  <a:gd name="connsiteY15" fmla="*/ 208026 h 29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534" h="294338">
                    <a:moveTo>
                      <a:pt x="5" y="208121"/>
                    </a:moveTo>
                    <a:lnTo>
                      <a:pt x="172217" y="182213"/>
                    </a:lnTo>
                    <a:lnTo>
                      <a:pt x="238892" y="144113"/>
                    </a:lnTo>
                    <a:cubicBezTo>
                      <a:pt x="247824" y="139176"/>
                      <a:pt x="253610" y="130012"/>
                      <a:pt x="254227" y="119824"/>
                    </a:cubicBezTo>
                    <a:lnTo>
                      <a:pt x="254227" y="118586"/>
                    </a:lnTo>
                    <a:cubicBezTo>
                      <a:pt x="254542" y="105859"/>
                      <a:pt x="246961" y="94260"/>
                      <a:pt x="235177" y="89440"/>
                    </a:cubicBezTo>
                    <a:cubicBezTo>
                      <a:pt x="213936" y="80486"/>
                      <a:pt x="180408" y="68675"/>
                      <a:pt x="166025" y="43529"/>
                    </a:cubicBezTo>
                    <a:cubicBezTo>
                      <a:pt x="145451" y="7429"/>
                      <a:pt x="166025" y="0"/>
                      <a:pt x="166025" y="0"/>
                    </a:cubicBezTo>
                    <a:lnTo>
                      <a:pt x="309853" y="57150"/>
                    </a:lnTo>
                    <a:lnTo>
                      <a:pt x="411675" y="126492"/>
                    </a:lnTo>
                    <a:lnTo>
                      <a:pt x="432535" y="242411"/>
                    </a:lnTo>
                    <a:lnTo>
                      <a:pt x="290422" y="288798"/>
                    </a:lnTo>
                    <a:cubicBezTo>
                      <a:pt x="290422" y="288798"/>
                      <a:pt x="132212" y="297751"/>
                      <a:pt x="88492" y="292894"/>
                    </a:cubicBezTo>
                    <a:cubicBezTo>
                      <a:pt x="44772" y="288036"/>
                      <a:pt x="44867" y="267652"/>
                      <a:pt x="44867" y="267652"/>
                    </a:cubicBezTo>
                    <a:cubicBezTo>
                      <a:pt x="36771" y="265081"/>
                      <a:pt x="20293" y="250698"/>
                      <a:pt x="20388" y="237268"/>
                    </a:cubicBezTo>
                    <a:cubicBezTo>
                      <a:pt x="-852" y="217360"/>
                      <a:pt x="5" y="208026"/>
                      <a:pt x="5" y="208026"/>
                    </a:cubicBezTo>
                  </a:path>
                </a:pathLst>
              </a:custGeom>
              <a:solidFill>
                <a:srgbClr val="FFBE9D"/>
              </a:solidFill>
              <a:ln w="9525" cap="flat">
                <a:noFill/>
                <a:prstDash val="solid"/>
                <a:miter/>
              </a:ln>
            </p:spPr>
            <p:txBody>
              <a:bodyPr rtlCol="0" anchor="ctr"/>
              <a:lstStyle/>
              <a:p>
                <a:endParaRPr lang="zh-CN" altLang="en-US"/>
              </a:p>
            </p:txBody>
          </p:sp>
          <p:sp>
            <p:nvSpPr>
              <p:cNvPr id="155" name="任意多边形: 形状 154"/>
              <p:cNvSpPr/>
              <p:nvPr/>
            </p:nvSpPr>
            <p:spPr>
              <a:xfrm>
                <a:off x="7063454" y="3015805"/>
                <a:ext cx="180975" cy="16363"/>
              </a:xfrm>
              <a:custGeom>
                <a:avLst/>
                <a:gdLst>
                  <a:gd name="connsiteX0" fmla="*/ 180975 w 180975"/>
                  <a:gd name="connsiteY0" fmla="*/ 0 h 16363"/>
                  <a:gd name="connsiteX1" fmla="*/ 173832 w 180975"/>
                  <a:gd name="connsiteY1" fmla="*/ 1333 h 16363"/>
                  <a:gd name="connsiteX2" fmla="*/ 154782 w 180975"/>
                  <a:gd name="connsiteY2" fmla="*/ 5525 h 16363"/>
                  <a:gd name="connsiteX3" fmla="*/ 90678 w 180975"/>
                  <a:gd name="connsiteY3" fmla="*/ 13145 h 16363"/>
                  <a:gd name="connsiteX4" fmla="*/ 26289 w 180975"/>
                  <a:gd name="connsiteY4" fmla="*/ 10478 h 16363"/>
                  <a:gd name="connsiteX5" fmla="*/ 7239 w 180975"/>
                  <a:gd name="connsiteY5" fmla="*/ 7811 h 16363"/>
                  <a:gd name="connsiteX6" fmla="*/ 0 w 180975"/>
                  <a:gd name="connsiteY6" fmla="*/ 7049 h 16363"/>
                  <a:gd name="connsiteX7" fmla="*/ 7048 w 180975"/>
                  <a:gd name="connsiteY7" fmla="*/ 8954 h 16363"/>
                  <a:gd name="connsiteX8" fmla="*/ 26099 w 180975"/>
                  <a:gd name="connsiteY8" fmla="*/ 12573 h 16363"/>
                  <a:gd name="connsiteX9" fmla="*/ 155353 w 180975"/>
                  <a:gd name="connsiteY9" fmla="*/ 7525 h 16363"/>
                  <a:gd name="connsiteX10" fmla="*/ 174403 w 180975"/>
                  <a:gd name="connsiteY10" fmla="*/ 2477 h 16363"/>
                  <a:gd name="connsiteX11" fmla="*/ 180975 w 180975"/>
                  <a:gd name="connsiteY11" fmla="*/ 0 h 1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6363">
                    <a:moveTo>
                      <a:pt x="180975" y="0"/>
                    </a:moveTo>
                    <a:cubicBezTo>
                      <a:pt x="178553" y="184"/>
                      <a:pt x="176157" y="631"/>
                      <a:pt x="173832" y="1333"/>
                    </a:cubicBezTo>
                    <a:cubicBezTo>
                      <a:pt x="169355" y="2477"/>
                      <a:pt x="162783" y="3905"/>
                      <a:pt x="154782" y="5525"/>
                    </a:cubicBezTo>
                    <a:cubicBezTo>
                      <a:pt x="133638" y="9688"/>
                      <a:pt x="112209" y="12235"/>
                      <a:pt x="90678" y="13145"/>
                    </a:cubicBezTo>
                    <a:cubicBezTo>
                      <a:pt x="69179" y="13929"/>
                      <a:pt x="47650" y="13037"/>
                      <a:pt x="26289" y="10478"/>
                    </a:cubicBezTo>
                    <a:cubicBezTo>
                      <a:pt x="18002" y="9525"/>
                      <a:pt x="11430" y="8573"/>
                      <a:pt x="7239" y="7811"/>
                    </a:cubicBezTo>
                    <a:cubicBezTo>
                      <a:pt x="4858" y="7313"/>
                      <a:pt x="2433" y="7057"/>
                      <a:pt x="0" y="7049"/>
                    </a:cubicBezTo>
                    <a:cubicBezTo>
                      <a:pt x="2283" y="7908"/>
                      <a:pt x="4643" y="8546"/>
                      <a:pt x="7048" y="8954"/>
                    </a:cubicBezTo>
                    <a:cubicBezTo>
                      <a:pt x="11525" y="10096"/>
                      <a:pt x="18098" y="11335"/>
                      <a:pt x="26099" y="12573"/>
                    </a:cubicBezTo>
                    <a:cubicBezTo>
                      <a:pt x="69121" y="18971"/>
                      <a:pt x="112961" y="17258"/>
                      <a:pt x="155353" y="7525"/>
                    </a:cubicBezTo>
                    <a:cubicBezTo>
                      <a:pt x="163449" y="5620"/>
                      <a:pt x="169926" y="3905"/>
                      <a:pt x="174403" y="2477"/>
                    </a:cubicBezTo>
                    <a:cubicBezTo>
                      <a:pt x="176665" y="1853"/>
                      <a:pt x="178864" y="1024"/>
                      <a:pt x="180975" y="0"/>
                    </a:cubicBezTo>
                    <a:close/>
                  </a:path>
                </a:pathLst>
              </a:custGeom>
              <a:solidFill>
                <a:srgbClr val="EB996E"/>
              </a:solidFill>
              <a:ln w="9525" cap="flat">
                <a:noFill/>
                <a:prstDash val="solid"/>
                <a:miter/>
              </a:ln>
            </p:spPr>
            <p:txBody>
              <a:bodyPr rtlCol="0" anchor="ctr"/>
              <a:lstStyle/>
              <a:p>
                <a:endParaRPr lang="zh-CN" altLang="en-US"/>
              </a:p>
            </p:txBody>
          </p:sp>
          <p:sp>
            <p:nvSpPr>
              <p:cNvPr id="156" name="任意多边形: 形状 155"/>
              <p:cNvSpPr/>
              <p:nvPr/>
            </p:nvSpPr>
            <p:spPr>
              <a:xfrm>
                <a:off x="7044880" y="2989135"/>
                <a:ext cx="183737" cy="15797"/>
              </a:xfrm>
              <a:custGeom>
                <a:avLst/>
                <a:gdLst>
                  <a:gd name="connsiteX0" fmla="*/ 183737 w 183737"/>
                  <a:gd name="connsiteY0" fmla="*/ 0 h 15797"/>
                  <a:gd name="connsiteX1" fmla="*/ 176594 w 183737"/>
                  <a:gd name="connsiteY1" fmla="*/ 1429 h 15797"/>
                  <a:gd name="connsiteX2" fmla="*/ 157544 w 183737"/>
                  <a:gd name="connsiteY2" fmla="*/ 5525 h 15797"/>
                  <a:gd name="connsiteX3" fmla="*/ 92393 w 183737"/>
                  <a:gd name="connsiteY3" fmla="*/ 12763 h 15797"/>
                  <a:gd name="connsiteX4" fmla="*/ 26956 w 183737"/>
                  <a:gd name="connsiteY4" fmla="*/ 9715 h 15797"/>
                  <a:gd name="connsiteX5" fmla="*/ 7239 w 183737"/>
                  <a:gd name="connsiteY5" fmla="*/ 7049 h 15797"/>
                  <a:gd name="connsiteX6" fmla="*/ 0 w 183737"/>
                  <a:gd name="connsiteY6" fmla="*/ 6191 h 15797"/>
                  <a:gd name="connsiteX7" fmla="*/ 7048 w 183737"/>
                  <a:gd name="connsiteY7" fmla="*/ 8096 h 15797"/>
                  <a:gd name="connsiteX8" fmla="*/ 26670 w 183737"/>
                  <a:gd name="connsiteY8" fmla="*/ 11811 h 15797"/>
                  <a:gd name="connsiteX9" fmla="*/ 92488 w 183737"/>
                  <a:gd name="connsiteY9" fmla="*/ 15621 h 15797"/>
                  <a:gd name="connsiteX10" fmla="*/ 157925 w 183737"/>
                  <a:gd name="connsiteY10" fmla="*/ 7525 h 15797"/>
                  <a:gd name="connsiteX11" fmla="*/ 176975 w 183737"/>
                  <a:gd name="connsiteY11" fmla="*/ 2476 h 15797"/>
                  <a:gd name="connsiteX12" fmla="*/ 183737 w 183737"/>
                  <a:gd name="connsiteY12" fmla="*/ 0 h 15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3737" h="15797">
                    <a:moveTo>
                      <a:pt x="183737" y="0"/>
                    </a:moveTo>
                    <a:cubicBezTo>
                      <a:pt x="181320" y="271"/>
                      <a:pt x="178930" y="749"/>
                      <a:pt x="176594" y="1429"/>
                    </a:cubicBezTo>
                    <a:cubicBezTo>
                      <a:pt x="172021" y="2477"/>
                      <a:pt x="165354" y="4001"/>
                      <a:pt x="157544" y="5525"/>
                    </a:cubicBezTo>
                    <a:cubicBezTo>
                      <a:pt x="136048" y="9629"/>
                      <a:pt x="114265" y="12049"/>
                      <a:pt x="92393" y="12763"/>
                    </a:cubicBezTo>
                    <a:cubicBezTo>
                      <a:pt x="70535" y="13399"/>
                      <a:pt x="48660" y="12380"/>
                      <a:pt x="26956" y="9715"/>
                    </a:cubicBezTo>
                    <a:cubicBezTo>
                      <a:pt x="18574" y="8763"/>
                      <a:pt x="11906" y="7811"/>
                      <a:pt x="7239" y="7049"/>
                    </a:cubicBezTo>
                    <a:cubicBezTo>
                      <a:pt x="4864" y="6505"/>
                      <a:pt x="2437" y="6218"/>
                      <a:pt x="0" y="6191"/>
                    </a:cubicBezTo>
                    <a:cubicBezTo>
                      <a:pt x="2277" y="7071"/>
                      <a:pt x="4639" y="7709"/>
                      <a:pt x="7048" y="8096"/>
                    </a:cubicBezTo>
                    <a:cubicBezTo>
                      <a:pt x="11621" y="9239"/>
                      <a:pt x="18288" y="10478"/>
                      <a:pt x="26670" y="11811"/>
                    </a:cubicBezTo>
                    <a:cubicBezTo>
                      <a:pt x="48454" y="15024"/>
                      <a:pt x="70479" y="16299"/>
                      <a:pt x="92488" y="15621"/>
                    </a:cubicBezTo>
                    <a:cubicBezTo>
                      <a:pt x="114509" y="15019"/>
                      <a:pt x="136421" y="12308"/>
                      <a:pt x="157925" y="7525"/>
                    </a:cubicBezTo>
                    <a:cubicBezTo>
                      <a:pt x="164355" y="6160"/>
                      <a:pt x="170713" y="4475"/>
                      <a:pt x="176975" y="2476"/>
                    </a:cubicBezTo>
                    <a:cubicBezTo>
                      <a:pt x="179324" y="1939"/>
                      <a:pt x="181597" y="1107"/>
                      <a:pt x="183737" y="0"/>
                    </a:cubicBezTo>
                    <a:close/>
                  </a:path>
                </a:pathLst>
              </a:custGeom>
              <a:solidFill>
                <a:srgbClr val="EB996E"/>
              </a:solidFill>
              <a:ln w="9525" cap="flat">
                <a:noFill/>
                <a:prstDash val="solid"/>
                <a:miter/>
              </a:ln>
            </p:spPr>
            <p:txBody>
              <a:bodyPr rtlCol="0" anchor="ctr"/>
              <a:lstStyle/>
              <a:p>
                <a:endParaRPr lang="zh-CN" altLang="en-US"/>
              </a:p>
            </p:txBody>
          </p:sp>
        </p:grpSp>
        <p:grpSp>
          <p:nvGrpSpPr>
            <p:cNvPr id="6" name="图形 24"/>
            <p:cNvGrpSpPr/>
            <p:nvPr/>
          </p:nvGrpSpPr>
          <p:grpSpPr>
            <a:xfrm>
              <a:off x="3972782" y="3825430"/>
              <a:ext cx="2567082" cy="1858808"/>
              <a:chOff x="3972782" y="3825430"/>
              <a:chExt cx="2567082" cy="1858808"/>
            </a:xfrm>
          </p:grpSpPr>
          <p:sp>
            <p:nvSpPr>
              <p:cNvPr id="65" name="任意多边形: 形状 64"/>
              <p:cNvSpPr/>
              <p:nvPr/>
            </p:nvSpPr>
            <p:spPr>
              <a:xfrm>
                <a:off x="3974687" y="3827907"/>
                <a:ext cx="2167509" cy="1609725"/>
              </a:xfrm>
              <a:custGeom>
                <a:avLst/>
                <a:gdLst>
                  <a:gd name="connsiteX0" fmla="*/ 0 w 2167509"/>
                  <a:gd name="connsiteY0" fmla="*/ 0 h 1609725"/>
                  <a:gd name="connsiteX1" fmla="*/ 2167509 w 2167509"/>
                  <a:gd name="connsiteY1" fmla="*/ 0 h 1609725"/>
                  <a:gd name="connsiteX2" fmla="*/ 2167509 w 2167509"/>
                  <a:gd name="connsiteY2" fmla="*/ 1609725 h 1609725"/>
                  <a:gd name="connsiteX3" fmla="*/ 0 w 2167509"/>
                  <a:gd name="connsiteY3" fmla="*/ 1609725 h 1609725"/>
                </a:gdLst>
                <a:ahLst/>
                <a:cxnLst>
                  <a:cxn ang="0">
                    <a:pos x="connsiteX0" y="connsiteY0"/>
                  </a:cxn>
                  <a:cxn ang="0">
                    <a:pos x="connsiteX1" y="connsiteY1"/>
                  </a:cxn>
                  <a:cxn ang="0">
                    <a:pos x="connsiteX2" y="connsiteY2"/>
                  </a:cxn>
                  <a:cxn ang="0">
                    <a:pos x="connsiteX3" y="connsiteY3"/>
                  </a:cxn>
                </a:cxnLst>
                <a:rect l="l" t="t" r="r" b="b"/>
                <a:pathLst>
                  <a:path w="2167509" h="1609725">
                    <a:moveTo>
                      <a:pt x="0" y="0"/>
                    </a:moveTo>
                    <a:lnTo>
                      <a:pt x="2167509" y="0"/>
                    </a:lnTo>
                    <a:lnTo>
                      <a:pt x="2167509" y="1609725"/>
                    </a:lnTo>
                    <a:lnTo>
                      <a:pt x="0" y="1609725"/>
                    </a:lnTo>
                    <a:close/>
                  </a:path>
                </a:pathLst>
              </a:custGeom>
              <a:solidFill>
                <a:srgbClr val="FFFFFF"/>
              </a:solidFill>
              <a:ln w="9525" cap="flat">
                <a:noFill/>
                <a:prstDash val="solid"/>
                <a:miter/>
              </a:ln>
            </p:spPr>
            <p:txBody>
              <a:bodyPr rtlCol="0" anchor="ctr"/>
              <a:lstStyle/>
              <a:p>
                <a:endParaRPr lang="zh-CN" altLang="en-US"/>
              </a:p>
            </p:txBody>
          </p:sp>
          <p:sp>
            <p:nvSpPr>
              <p:cNvPr id="66" name="任意多边形: 形状 65"/>
              <p:cNvSpPr/>
              <p:nvPr/>
            </p:nvSpPr>
            <p:spPr>
              <a:xfrm>
                <a:off x="3972782" y="3825430"/>
                <a:ext cx="2171985" cy="1614487"/>
              </a:xfrm>
              <a:custGeom>
                <a:avLst/>
                <a:gdLst>
                  <a:gd name="connsiteX0" fmla="*/ 2169414 w 2171985"/>
                  <a:gd name="connsiteY0" fmla="*/ 1612202 h 1614487"/>
                  <a:gd name="connsiteX1" fmla="*/ 2167319 w 2171985"/>
                  <a:gd name="connsiteY1" fmla="*/ 2477 h 1614487"/>
                  <a:gd name="connsiteX2" fmla="*/ 2169319 w 2171985"/>
                  <a:gd name="connsiteY2" fmla="*/ 4477 h 1614487"/>
                  <a:gd name="connsiteX3" fmla="*/ 2096 w 2171985"/>
                  <a:gd name="connsiteY3" fmla="*/ 4953 h 1614487"/>
                  <a:gd name="connsiteX4" fmla="*/ 2096 w 2171985"/>
                  <a:gd name="connsiteY4" fmla="*/ 4953 h 1614487"/>
                  <a:gd name="connsiteX5" fmla="*/ 4572 w 2171985"/>
                  <a:gd name="connsiteY5" fmla="*/ 2477 h 1614487"/>
                  <a:gd name="connsiteX6" fmla="*/ 4572 w 2171985"/>
                  <a:gd name="connsiteY6" fmla="*/ 1612202 h 1614487"/>
                  <a:gd name="connsiteX7" fmla="*/ 2286 w 2171985"/>
                  <a:gd name="connsiteY7" fmla="*/ 1610011 h 1614487"/>
                  <a:gd name="connsiteX8" fmla="*/ 2169795 w 2171985"/>
                  <a:gd name="connsiteY8" fmla="*/ 1612202 h 1614487"/>
                  <a:gd name="connsiteX9" fmla="*/ 2286 w 2171985"/>
                  <a:gd name="connsiteY9" fmla="*/ 1614488 h 1614487"/>
                  <a:gd name="connsiteX10" fmla="*/ 0 w 2171985"/>
                  <a:gd name="connsiteY10" fmla="*/ 1614488 h 1614487"/>
                  <a:gd name="connsiteX11" fmla="*/ 0 w 2171985"/>
                  <a:gd name="connsiteY11" fmla="*/ 1612202 h 1614487"/>
                  <a:gd name="connsiteX12" fmla="*/ 0 w 2171985"/>
                  <a:gd name="connsiteY12" fmla="*/ 2477 h 1614487"/>
                  <a:gd name="connsiteX13" fmla="*/ 0 w 2171985"/>
                  <a:gd name="connsiteY13" fmla="*/ 0 h 1614487"/>
                  <a:gd name="connsiteX14" fmla="*/ 2667 w 2171985"/>
                  <a:gd name="connsiteY14" fmla="*/ 0 h 1614487"/>
                  <a:gd name="connsiteX15" fmla="*/ 2169890 w 2171985"/>
                  <a:gd name="connsiteY15" fmla="*/ 476 h 1614487"/>
                  <a:gd name="connsiteX16" fmla="*/ 2171986 w 2171985"/>
                  <a:gd name="connsiteY16" fmla="*/ 476 h 1614487"/>
                  <a:gd name="connsiteX17" fmla="*/ 2171986 w 2171985"/>
                  <a:gd name="connsiteY17" fmla="*/ 2477 h 1614487"/>
                  <a:gd name="connsiteX18" fmla="*/ 2169414 w 2171985"/>
                  <a:gd name="connsiteY18" fmla="*/ 1612202 h 1614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1985" h="1614487">
                    <a:moveTo>
                      <a:pt x="2169414" y="1612202"/>
                    </a:moveTo>
                    <a:cubicBezTo>
                      <a:pt x="2169414" y="1595438"/>
                      <a:pt x="2168557" y="976884"/>
                      <a:pt x="2167319" y="2477"/>
                    </a:cubicBezTo>
                    <a:lnTo>
                      <a:pt x="2169319" y="4477"/>
                    </a:lnTo>
                    <a:lnTo>
                      <a:pt x="2096" y="4953"/>
                    </a:lnTo>
                    <a:lnTo>
                      <a:pt x="2096" y="4953"/>
                    </a:lnTo>
                    <a:lnTo>
                      <a:pt x="4572" y="2477"/>
                    </a:lnTo>
                    <a:cubicBezTo>
                      <a:pt x="4572" y="580739"/>
                      <a:pt x="4572" y="1128617"/>
                      <a:pt x="4572" y="1612202"/>
                    </a:cubicBezTo>
                    <a:lnTo>
                      <a:pt x="2286" y="1610011"/>
                    </a:lnTo>
                    <a:lnTo>
                      <a:pt x="2169795" y="1612202"/>
                    </a:lnTo>
                    <a:lnTo>
                      <a:pt x="2286" y="1614488"/>
                    </a:lnTo>
                    <a:lnTo>
                      <a:pt x="0" y="1614488"/>
                    </a:lnTo>
                    <a:lnTo>
                      <a:pt x="0" y="1612202"/>
                    </a:lnTo>
                    <a:cubicBezTo>
                      <a:pt x="0" y="1128617"/>
                      <a:pt x="0" y="580739"/>
                      <a:pt x="0" y="2477"/>
                    </a:cubicBezTo>
                    <a:lnTo>
                      <a:pt x="0" y="0"/>
                    </a:lnTo>
                    <a:lnTo>
                      <a:pt x="2667" y="0"/>
                    </a:lnTo>
                    <a:lnTo>
                      <a:pt x="2169890" y="476"/>
                    </a:lnTo>
                    <a:lnTo>
                      <a:pt x="2171986" y="476"/>
                    </a:lnTo>
                    <a:lnTo>
                      <a:pt x="2171986" y="2477"/>
                    </a:lnTo>
                    <a:cubicBezTo>
                      <a:pt x="2170176" y="976884"/>
                      <a:pt x="2169414" y="1595438"/>
                      <a:pt x="2169414" y="1612202"/>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3974306" y="4039266"/>
                <a:ext cx="2167890" cy="5048"/>
              </a:xfrm>
              <a:custGeom>
                <a:avLst/>
                <a:gdLst>
                  <a:gd name="connsiteX0" fmla="*/ 2167890 w 2167890"/>
                  <a:gd name="connsiteY0" fmla="*/ 2476 h 5048"/>
                  <a:gd name="connsiteX1" fmla="*/ 1083945 w 2167890"/>
                  <a:gd name="connsiteY1" fmla="*/ 5048 h 5048"/>
                  <a:gd name="connsiteX2" fmla="*/ 0 w 2167890"/>
                  <a:gd name="connsiteY2" fmla="*/ 2476 h 5048"/>
                  <a:gd name="connsiteX3" fmla="*/ 1083945 w 2167890"/>
                  <a:gd name="connsiteY3" fmla="*/ 0 h 5048"/>
                  <a:gd name="connsiteX4" fmla="*/ 2167890 w 2167890"/>
                  <a:gd name="connsiteY4" fmla="*/ 2476 h 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7890" h="5048">
                    <a:moveTo>
                      <a:pt x="2167890" y="2476"/>
                    </a:moveTo>
                    <a:cubicBezTo>
                      <a:pt x="2167890" y="3905"/>
                      <a:pt x="1682115" y="5048"/>
                      <a:pt x="1083945" y="5048"/>
                    </a:cubicBezTo>
                    <a:cubicBezTo>
                      <a:pt x="485775" y="5048"/>
                      <a:pt x="0" y="3905"/>
                      <a:pt x="0" y="2476"/>
                    </a:cubicBezTo>
                    <a:cubicBezTo>
                      <a:pt x="0" y="1048"/>
                      <a:pt x="485204" y="0"/>
                      <a:pt x="1083945" y="0"/>
                    </a:cubicBezTo>
                    <a:cubicBezTo>
                      <a:pt x="1682687" y="0"/>
                      <a:pt x="2167890" y="1143"/>
                      <a:pt x="2167890" y="2476"/>
                    </a:cubicBezTo>
                    <a:close/>
                  </a:path>
                </a:pathLst>
              </a:custGeom>
              <a:solidFill>
                <a:srgbClr val="E0E0E0"/>
              </a:solidFill>
              <a:ln w="9525" cap="flat">
                <a:noFill/>
                <a:prstDash val="solid"/>
                <a:miter/>
              </a:ln>
            </p:spPr>
            <p:txBody>
              <a:bodyPr rtlCol="0" anchor="ctr"/>
              <a:lstStyle/>
              <a:p>
                <a:endParaRPr lang="zh-CN" altLang="en-US"/>
              </a:p>
            </p:txBody>
          </p:sp>
          <p:sp>
            <p:nvSpPr>
              <p:cNvPr id="68" name="任意多边形: 形状 67"/>
              <p:cNvSpPr/>
              <p:nvPr/>
            </p:nvSpPr>
            <p:spPr>
              <a:xfrm>
                <a:off x="4034504" y="3892391"/>
                <a:ext cx="63817" cy="63817"/>
              </a:xfrm>
              <a:custGeom>
                <a:avLst/>
                <a:gdLst>
                  <a:gd name="connsiteX0" fmla="*/ 63818 w 63817"/>
                  <a:gd name="connsiteY0" fmla="*/ 31909 h 63817"/>
                  <a:gd name="connsiteX1" fmla="*/ 31909 w 63817"/>
                  <a:gd name="connsiteY1" fmla="*/ 63818 h 63817"/>
                  <a:gd name="connsiteX2" fmla="*/ 0 w 63817"/>
                  <a:gd name="connsiteY2" fmla="*/ 31909 h 63817"/>
                  <a:gd name="connsiteX3" fmla="*/ 31909 w 63817"/>
                  <a:gd name="connsiteY3" fmla="*/ 0 h 63817"/>
                  <a:gd name="connsiteX4" fmla="*/ 63818 w 63817"/>
                  <a:gd name="connsiteY4" fmla="*/ 31909 h 6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63817">
                    <a:moveTo>
                      <a:pt x="63818" y="31909"/>
                    </a:moveTo>
                    <a:cubicBezTo>
                      <a:pt x="63818" y="49532"/>
                      <a:pt x="49531" y="63818"/>
                      <a:pt x="31909" y="63818"/>
                    </a:cubicBezTo>
                    <a:cubicBezTo>
                      <a:pt x="14286" y="63818"/>
                      <a:pt x="0" y="49532"/>
                      <a:pt x="0" y="31909"/>
                    </a:cubicBezTo>
                    <a:cubicBezTo>
                      <a:pt x="0" y="14286"/>
                      <a:pt x="14286" y="0"/>
                      <a:pt x="31909" y="0"/>
                    </a:cubicBezTo>
                    <a:cubicBezTo>
                      <a:pt x="49531" y="0"/>
                      <a:pt x="63818" y="14286"/>
                      <a:pt x="63818" y="31909"/>
                    </a:cubicBezTo>
                    <a:close/>
                  </a:path>
                </a:pathLst>
              </a:custGeom>
              <a:solidFill>
                <a:srgbClr val="E0E0E0"/>
              </a:solidFill>
              <a:ln w="9525" cap="flat">
                <a:noFill/>
                <a:prstDash val="solid"/>
                <a:miter/>
              </a:ln>
            </p:spPr>
            <p:txBody>
              <a:bodyPr rtlCol="0" anchor="ctr"/>
              <a:lstStyle/>
              <a:p>
                <a:endParaRPr lang="zh-CN" altLang="en-US"/>
              </a:p>
            </p:txBody>
          </p:sp>
          <p:sp>
            <p:nvSpPr>
              <p:cNvPr id="69" name="任意多边形: 形状 68"/>
              <p:cNvSpPr/>
              <p:nvPr/>
            </p:nvSpPr>
            <p:spPr>
              <a:xfrm>
                <a:off x="4130611" y="3892391"/>
                <a:ext cx="63817" cy="63817"/>
              </a:xfrm>
              <a:custGeom>
                <a:avLst/>
                <a:gdLst>
                  <a:gd name="connsiteX0" fmla="*/ 63818 w 63817"/>
                  <a:gd name="connsiteY0" fmla="*/ 31909 h 63817"/>
                  <a:gd name="connsiteX1" fmla="*/ 31909 w 63817"/>
                  <a:gd name="connsiteY1" fmla="*/ 63818 h 63817"/>
                  <a:gd name="connsiteX2" fmla="*/ 0 w 63817"/>
                  <a:gd name="connsiteY2" fmla="*/ 31909 h 63817"/>
                  <a:gd name="connsiteX3" fmla="*/ 31909 w 63817"/>
                  <a:gd name="connsiteY3" fmla="*/ 0 h 63817"/>
                  <a:gd name="connsiteX4" fmla="*/ 63818 w 63817"/>
                  <a:gd name="connsiteY4" fmla="*/ 31909 h 6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63817">
                    <a:moveTo>
                      <a:pt x="63818" y="31909"/>
                    </a:moveTo>
                    <a:cubicBezTo>
                      <a:pt x="63818" y="49532"/>
                      <a:pt x="49531" y="63818"/>
                      <a:pt x="31909" y="63818"/>
                    </a:cubicBezTo>
                    <a:cubicBezTo>
                      <a:pt x="14286" y="63818"/>
                      <a:pt x="0" y="49532"/>
                      <a:pt x="0" y="31909"/>
                    </a:cubicBezTo>
                    <a:cubicBezTo>
                      <a:pt x="0" y="14286"/>
                      <a:pt x="14286" y="0"/>
                      <a:pt x="31909" y="0"/>
                    </a:cubicBezTo>
                    <a:cubicBezTo>
                      <a:pt x="49531" y="0"/>
                      <a:pt x="63818" y="14286"/>
                      <a:pt x="63818" y="31909"/>
                    </a:cubicBezTo>
                    <a:close/>
                  </a:path>
                </a:pathLst>
              </a:custGeom>
              <a:solidFill>
                <a:srgbClr val="E0E0E0"/>
              </a:solidFill>
              <a:ln w="9525" cap="flat">
                <a:noFill/>
                <a:prstDash val="solid"/>
                <a:miter/>
              </a:ln>
            </p:spPr>
            <p:txBody>
              <a:bodyPr rtlCol="0" anchor="ctr"/>
              <a:lstStyle/>
              <a:p>
                <a:endParaRPr lang="zh-CN" altLang="en-US"/>
              </a:p>
            </p:txBody>
          </p:sp>
          <p:sp>
            <p:nvSpPr>
              <p:cNvPr id="70" name="任意多边形: 形状 69"/>
              <p:cNvSpPr/>
              <p:nvPr/>
            </p:nvSpPr>
            <p:spPr>
              <a:xfrm>
                <a:off x="4226718" y="3892391"/>
                <a:ext cx="63817" cy="63817"/>
              </a:xfrm>
              <a:custGeom>
                <a:avLst/>
                <a:gdLst>
                  <a:gd name="connsiteX0" fmla="*/ 63817 w 63817"/>
                  <a:gd name="connsiteY0" fmla="*/ 31909 h 63817"/>
                  <a:gd name="connsiteX1" fmla="*/ 31909 w 63817"/>
                  <a:gd name="connsiteY1" fmla="*/ 63818 h 63817"/>
                  <a:gd name="connsiteX2" fmla="*/ 0 w 63817"/>
                  <a:gd name="connsiteY2" fmla="*/ 31909 h 63817"/>
                  <a:gd name="connsiteX3" fmla="*/ 31909 w 63817"/>
                  <a:gd name="connsiteY3" fmla="*/ 0 h 63817"/>
                  <a:gd name="connsiteX4" fmla="*/ 63817 w 63817"/>
                  <a:gd name="connsiteY4" fmla="*/ 31909 h 6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63817">
                    <a:moveTo>
                      <a:pt x="63817" y="31909"/>
                    </a:moveTo>
                    <a:cubicBezTo>
                      <a:pt x="63817" y="49532"/>
                      <a:pt x="49531" y="63818"/>
                      <a:pt x="31909" y="63818"/>
                    </a:cubicBezTo>
                    <a:cubicBezTo>
                      <a:pt x="14286" y="63818"/>
                      <a:pt x="0" y="49532"/>
                      <a:pt x="0" y="31909"/>
                    </a:cubicBezTo>
                    <a:cubicBezTo>
                      <a:pt x="0" y="14286"/>
                      <a:pt x="14286" y="0"/>
                      <a:pt x="31909" y="0"/>
                    </a:cubicBezTo>
                    <a:cubicBezTo>
                      <a:pt x="49531" y="0"/>
                      <a:pt x="63817" y="14286"/>
                      <a:pt x="63817" y="31909"/>
                    </a:cubicBezTo>
                    <a:close/>
                  </a:path>
                </a:pathLst>
              </a:custGeom>
              <a:solidFill>
                <a:srgbClr val="E0E0E0"/>
              </a:solidFill>
              <a:ln w="9525" cap="flat">
                <a:noFill/>
                <a:prstDash val="solid"/>
                <a:miter/>
              </a:ln>
            </p:spPr>
            <p:txBody>
              <a:bodyPr rtlCol="0" anchor="ctr"/>
              <a:lstStyle/>
              <a:p>
                <a:endParaRPr lang="zh-CN" altLang="en-US"/>
              </a:p>
            </p:txBody>
          </p:sp>
          <p:sp>
            <p:nvSpPr>
              <p:cNvPr id="71" name="任意多边形: 形状 70"/>
              <p:cNvSpPr/>
              <p:nvPr/>
            </p:nvSpPr>
            <p:spPr>
              <a:xfrm>
                <a:off x="5903499" y="4987004"/>
                <a:ext cx="444407" cy="194595"/>
              </a:xfrm>
              <a:custGeom>
                <a:avLst/>
                <a:gdLst>
                  <a:gd name="connsiteX0" fmla="*/ 0 w 444407"/>
                  <a:gd name="connsiteY0" fmla="*/ 126682 h 194595"/>
                  <a:gd name="connsiteX1" fmla="*/ 77724 w 444407"/>
                  <a:gd name="connsiteY1" fmla="*/ 54769 h 194595"/>
                  <a:gd name="connsiteX2" fmla="*/ 280130 w 444407"/>
                  <a:gd name="connsiteY2" fmla="*/ 54769 h 194595"/>
                  <a:gd name="connsiteX3" fmla="*/ 425101 w 444407"/>
                  <a:gd name="connsiteY3" fmla="*/ 0 h 194595"/>
                  <a:gd name="connsiteX4" fmla="*/ 444151 w 444407"/>
                  <a:gd name="connsiteY4" fmla="*/ 26956 h 194595"/>
                  <a:gd name="connsiteX5" fmla="*/ 288226 w 444407"/>
                  <a:gd name="connsiteY5" fmla="*/ 123158 h 194595"/>
                  <a:gd name="connsiteX6" fmla="*/ 140589 w 444407"/>
                  <a:gd name="connsiteY6" fmla="*/ 135541 h 194595"/>
                  <a:gd name="connsiteX7" fmla="*/ 107632 w 444407"/>
                  <a:gd name="connsiteY7" fmla="*/ 194596 h 19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4407" h="194595">
                    <a:moveTo>
                      <a:pt x="0" y="126682"/>
                    </a:moveTo>
                    <a:cubicBezTo>
                      <a:pt x="0" y="126682"/>
                      <a:pt x="52864" y="57436"/>
                      <a:pt x="77724" y="54769"/>
                    </a:cubicBezTo>
                    <a:cubicBezTo>
                      <a:pt x="102584" y="52102"/>
                      <a:pt x="258699" y="57436"/>
                      <a:pt x="280130" y="54769"/>
                    </a:cubicBezTo>
                    <a:cubicBezTo>
                      <a:pt x="301562" y="52102"/>
                      <a:pt x="425101" y="0"/>
                      <a:pt x="425101" y="0"/>
                    </a:cubicBezTo>
                    <a:cubicBezTo>
                      <a:pt x="425101" y="0"/>
                      <a:pt x="447008" y="7429"/>
                      <a:pt x="444151" y="26956"/>
                    </a:cubicBezTo>
                    <a:cubicBezTo>
                      <a:pt x="441293" y="46482"/>
                      <a:pt x="304705" y="120396"/>
                      <a:pt x="288226" y="123158"/>
                    </a:cubicBezTo>
                    <a:cubicBezTo>
                      <a:pt x="271748" y="125921"/>
                      <a:pt x="140589" y="135541"/>
                      <a:pt x="140589" y="135541"/>
                    </a:cubicBezTo>
                    <a:lnTo>
                      <a:pt x="107632" y="194596"/>
                    </a:lnTo>
                    <a:close/>
                  </a:path>
                </a:pathLst>
              </a:custGeom>
              <a:solidFill>
                <a:srgbClr val="A5695F"/>
              </a:solidFill>
              <a:ln w="9525" cap="flat">
                <a:noFill/>
                <a:prstDash val="solid"/>
                <a:miter/>
              </a:ln>
            </p:spPr>
            <p:txBody>
              <a:bodyPr rtlCol="0" anchor="ctr"/>
              <a:lstStyle/>
              <a:p>
                <a:endParaRPr lang="zh-CN" altLang="en-US"/>
              </a:p>
            </p:txBody>
          </p:sp>
          <p:sp>
            <p:nvSpPr>
              <p:cNvPr id="72" name="任意多边形: 形状 71"/>
              <p:cNvSpPr/>
              <p:nvPr/>
            </p:nvSpPr>
            <p:spPr>
              <a:xfrm>
                <a:off x="5323332" y="4065936"/>
                <a:ext cx="176007" cy="371478"/>
              </a:xfrm>
              <a:custGeom>
                <a:avLst/>
                <a:gdLst>
                  <a:gd name="connsiteX0" fmla="*/ 126968 w 176007"/>
                  <a:gd name="connsiteY0" fmla="*/ 176022 h 371478"/>
                  <a:gd name="connsiteX1" fmla="*/ 168758 w 176007"/>
                  <a:gd name="connsiteY1" fmla="*/ 66534 h 371478"/>
                  <a:gd name="connsiteX2" fmla="*/ 140208 w 176007"/>
                  <a:gd name="connsiteY2" fmla="*/ 32195 h 371478"/>
                  <a:gd name="connsiteX3" fmla="*/ 44196 w 176007"/>
                  <a:gd name="connsiteY3" fmla="*/ 0 h 371478"/>
                  <a:gd name="connsiteX4" fmla="*/ 0 w 176007"/>
                  <a:gd name="connsiteY4" fmla="*/ 371475 h 371478"/>
                  <a:gd name="connsiteX5" fmla="*/ 73723 w 176007"/>
                  <a:gd name="connsiteY5" fmla="*/ 351091 h 371478"/>
                  <a:gd name="connsiteX6" fmla="*/ 101060 w 176007"/>
                  <a:gd name="connsiteY6" fmla="*/ 284417 h 371478"/>
                  <a:gd name="connsiteX7" fmla="*/ 142271 w 176007"/>
                  <a:gd name="connsiteY7" fmla="*/ 201257 h 371478"/>
                  <a:gd name="connsiteX8" fmla="*/ 126968 w 176007"/>
                  <a:gd name="connsiteY8" fmla="*/ 176308 h 371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007" h="371478">
                    <a:moveTo>
                      <a:pt x="126968" y="176022"/>
                    </a:moveTo>
                    <a:cubicBezTo>
                      <a:pt x="168742" y="157328"/>
                      <a:pt x="187453" y="108308"/>
                      <a:pt x="168758" y="66534"/>
                    </a:cubicBezTo>
                    <a:cubicBezTo>
                      <a:pt x="162563" y="52691"/>
                      <a:pt x="152687" y="40813"/>
                      <a:pt x="140208" y="32195"/>
                    </a:cubicBezTo>
                    <a:lnTo>
                      <a:pt x="44196" y="0"/>
                    </a:lnTo>
                    <a:cubicBezTo>
                      <a:pt x="30289" y="123889"/>
                      <a:pt x="15557" y="247714"/>
                      <a:pt x="0" y="371475"/>
                    </a:cubicBezTo>
                    <a:cubicBezTo>
                      <a:pt x="25989" y="371650"/>
                      <a:pt x="51515" y="364592"/>
                      <a:pt x="73723" y="351091"/>
                    </a:cubicBezTo>
                    <a:cubicBezTo>
                      <a:pt x="94964" y="336328"/>
                      <a:pt x="108966" y="308705"/>
                      <a:pt x="101060" y="284417"/>
                    </a:cubicBezTo>
                    <a:cubicBezTo>
                      <a:pt x="135404" y="272833"/>
                      <a:pt x="153855" y="235601"/>
                      <a:pt x="142271" y="201257"/>
                    </a:cubicBezTo>
                    <a:cubicBezTo>
                      <a:pt x="139113" y="191895"/>
                      <a:pt x="133882" y="183366"/>
                      <a:pt x="126968" y="176308"/>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4946576" y="4101846"/>
                <a:ext cx="465317" cy="803065"/>
              </a:xfrm>
              <a:custGeom>
                <a:avLst/>
                <a:gdLst>
                  <a:gd name="connsiteX0" fmla="*/ 32903 w 465317"/>
                  <a:gd name="connsiteY0" fmla="*/ 67437 h 803065"/>
                  <a:gd name="connsiteX1" fmla="*/ 36523 w 465317"/>
                  <a:gd name="connsiteY1" fmla="*/ 23336 h 803065"/>
                  <a:gd name="connsiteX2" fmla="*/ 306176 w 465317"/>
                  <a:gd name="connsiteY2" fmla="*/ 0 h 803065"/>
                  <a:gd name="connsiteX3" fmla="*/ 465243 w 465317"/>
                  <a:gd name="connsiteY3" fmla="*/ 172783 h 803065"/>
                  <a:gd name="connsiteX4" fmla="*/ 436096 w 465317"/>
                  <a:gd name="connsiteY4" fmla="*/ 442722 h 803065"/>
                  <a:gd name="connsiteX5" fmla="*/ 294174 w 465317"/>
                  <a:gd name="connsiteY5" fmla="*/ 583597 h 803065"/>
                  <a:gd name="connsiteX6" fmla="*/ 284649 w 465317"/>
                  <a:gd name="connsiteY6" fmla="*/ 718852 h 803065"/>
                  <a:gd name="connsiteX7" fmla="*/ 130630 w 465317"/>
                  <a:gd name="connsiteY7" fmla="*/ 801243 h 803065"/>
                  <a:gd name="connsiteX8" fmla="*/ 130630 w 465317"/>
                  <a:gd name="connsiteY8" fmla="*/ 801243 h 803065"/>
                  <a:gd name="connsiteX9" fmla="*/ 233 w 465317"/>
                  <a:gd name="connsiteY9" fmla="*/ 650272 h 80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5317" h="803065">
                    <a:moveTo>
                      <a:pt x="32903" y="67437"/>
                    </a:moveTo>
                    <a:lnTo>
                      <a:pt x="36523" y="23336"/>
                    </a:lnTo>
                    <a:lnTo>
                      <a:pt x="306176" y="0"/>
                    </a:lnTo>
                    <a:cubicBezTo>
                      <a:pt x="388662" y="0"/>
                      <a:pt x="468101" y="90488"/>
                      <a:pt x="465243" y="172783"/>
                    </a:cubicBezTo>
                    <a:cubicBezTo>
                      <a:pt x="461719" y="264319"/>
                      <a:pt x="453813" y="375951"/>
                      <a:pt x="436096" y="442722"/>
                    </a:cubicBezTo>
                    <a:cubicBezTo>
                      <a:pt x="400473" y="576929"/>
                      <a:pt x="294174" y="583597"/>
                      <a:pt x="294174" y="583597"/>
                    </a:cubicBezTo>
                    <a:lnTo>
                      <a:pt x="284649" y="718852"/>
                    </a:lnTo>
                    <a:cubicBezTo>
                      <a:pt x="277505" y="797719"/>
                      <a:pt x="209497" y="808291"/>
                      <a:pt x="130630" y="801243"/>
                    </a:cubicBezTo>
                    <a:lnTo>
                      <a:pt x="130630" y="801243"/>
                    </a:lnTo>
                    <a:cubicBezTo>
                      <a:pt x="53559" y="794327"/>
                      <a:pt x="-4136" y="727529"/>
                      <a:pt x="233" y="650272"/>
                    </a:cubicBezTo>
                    <a:close/>
                  </a:path>
                </a:pathLst>
              </a:custGeom>
              <a:solidFill>
                <a:srgbClr val="A5695F"/>
              </a:solidFill>
              <a:ln w="9525" cap="flat">
                <a:noFill/>
                <a:prstDash val="solid"/>
                <a:miter/>
              </a:ln>
            </p:spPr>
            <p:txBody>
              <a:bodyPr rtlCol="0" anchor="ctr"/>
              <a:lstStyle/>
              <a:p>
                <a:endParaRPr lang="zh-CN" altLang="en-US"/>
              </a:p>
            </p:txBody>
          </p:sp>
          <p:sp>
            <p:nvSpPr>
              <p:cNvPr id="74" name="任意多边形: 形状 73"/>
              <p:cNvSpPr/>
              <p:nvPr/>
            </p:nvSpPr>
            <p:spPr>
              <a:xfrm>
                <a:off x="5333966" y="4354003"/>
                <a:ext cx="35214" cy="34030"/>
              </a:xfrm>
              <a:custGeom>
                <a:avLst/>
                <a:gdLst>
                  <a:gd name="connsiteX0" fmla="*/ 35181 w 35214"/>
                  <a:gd name="connsiteY0" fmla="*/ 17972 h 34030"/>
                  <a:gd name="connsiteX1" fmla="*/ 16131 w 35214"/>
                  <a:gd name="connsiteY1" fmla="*/ 33974 h 34030"/>
                  <a:gd name="connsiteX2" fmla="*/ 16 w 35214"/>
                  <a:gd name="connsiteY2" fmla="*/ 16402 h 34030"/>
                  <a:gd name="connsiteX3" fmla="*/ 34 w 35214"/>
                  <a:gd name="connsiteY3" fmla="*/ 16067 h 34030"/>
                  <a:gd name="connsiteX4" fmla="*/ 19084 w 35214"/>
                  <a:gd name="connsiteY4" fmla="*/ 65 h 34030"/>
                  <a:gd name="connsiteX5" fmla="*/ 35199 w 35214"/>
                  <a:gd name="connsiteY5" fmla="*/ 17637 h 34030"/>
                  <a:gd name="connsiteX6" fmla="*/ 35181 w 35214"/>
                  <a:gd name="connsiteY6" fmla="*/ 17972 h 3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14" h="34030">
                    <a:moveTo>
                      <a:pt x="35181" y="17972"/>
                    </a:moveTo>
                    <a:cubicBezTo>
                      <a:pt x="34274" y="27617"/>
                      <a:pt x="25788" y="34746"/>
                      <a:pt x="16131" y="33974"/>
                    </a:cubicBezTo>
                    <a:cubicBezTo>
                      <a:pt x="6829" y="33571"/>
                      <a:pt x="-386" y="25704"/>
                      <a:pt x="16" y="16402"/>
                    </a:cubicBezTo>
                    <a:cubicBezTo>
                      <a:pt x="21" y="16290"/>
                      <a:pt x="27" y="16178"/>
                      <a:pt x="34" y="16067"/>
                    </a:cubicBezTo>
                    <a:cubicBezTo>
                      <a:pt x="891" y="6395"/>
                      <a:pt x="9410" y="-760"/>
                      <a:pt x="19084" y="65"/>
                    </a:cubicBezTo>
                    <a:cubicBezTo>
                      <a:pt x="28386" y="467"/>
                      <a:pt x="35601" y="8334"/>
                      <a:pt x="35199" y="17637"/>
                    </a:cubicBezTo>
                    <a:cubicBezTo>
                      <a:pt x="35194" y="17748"/>
                      <a:pt x="35188" y="17860"/>
                      <a:pt x="35181" y="17972"/>
                    </a:cubicBezTo>
                    <a:close/>
                  </a:path>
                </a:pathLst>
              </a:custGeom>
              <a:solidFill>
                <a:srgbClr val="263238"/>
              </a:solidFill>
              <a:ln w="9525" cap="flat">
                <a:noFill/>
                <a:prstDash val="solid"/>
                <a:miter/>
              </a:ln>
            </p:spPr>
            <p:txBody>
              <a:bodyPr rtlCol="0" anchor="ctr"/>
              <a:lstStyle/>
              <a:p>
                <a:endParaRPr lang="zh-CN" altLang="en-US"/>
              </a:p>
            </p:txBody>
          </p:sp>
          <p:sp>
            <p:nvSpPr>
              <p:cNvPr id="75" name="任意多边形: 形状 74"/>
              <p:cNvSpPr/>
              <p:nvPr/>
            </p:nvSpPr>
            <p:spPr>
              <a:xfrm>
                <a:off x="5307714" y="4307505"/>
                <a:ext cx="69731" cy="22411"/>
              </a:xfrm>
              <a:custGeom>
                <a:avLst/>
                <a:gdLst>
                  <a:gd name="connsiteX0" fmla="*/ 69338 w 69731"/>
                  <a:gd name="connsiteY0" fmla="*/ 22179 h 22411"/>
                  <a:gd name="connsiteX1" fmla="*/ 35906 w 69731"/>
                  <a:gd name="connsiteY1" fmla="*/ 11225 h 22411"/>
                  <a:gd name="connsiteX2" fmla="*/ 473 w 69731"/>
                  <a:gd name="connsiteY2" fmla="*/ 14845 h 22411"/>
                  <a:gd name="connsiteX3" fmla="*/ 8664 w 69731"/>
                  <a:gd name="connsiteY3" fmla="*/ 5986 h 22411"/>
                  <a:gd name="connsiteX4" fmla="*/ 37239 w 69731"/>
                  <a:gd name="connsiteY4" fmla="*/ 271 h 22411"/>
                  <a:gd name="connsiteX5" fmla="*/ 63528 w 69731"/>
                  <a:gd name="connsiteY5" fmla="*/ 11892 h 22411"/>
                  <a:gd name="connsiteX6" fmla="*/ 69338 w 69731"/>
                  <a:gd name="connsiteY6" fmla="*/ 22179 h 2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31" h="22411">
                    <a:moveTo>
                      <a:pt x="69338" y="22179"/>
                    </a:moveTo>
                    <a:cubicBezTo>
                      <a:pt x="66957" y="24179"/>
                      <a:pt x="54670" y="12654"/>
                      <a:pt x="35906" y="11225"/>
                    </a:cubicBezTo>
                    <a:cubicBezTo>
                      <a:pt x="17142" y="9796"/>
                      <a:pt x="2283" y="17321"/>
                      <a:pt x="473" y="14845"/>
                    </a:cubicBezTo>
                    <a:cubicBezTo>
                      <a:pt x="-1337" y="12368"/>
                      <a:pt x="2187" y="9796"/>
                      <a:pt x="8664" y="5986"/>
                    </a:cubicBezTo>
                    <a:cubicBezTo>
                      <a:pt x="17386" y="1219"/>
                      <a:pt x="27355" y="-774"/>
                      <a:pt x="37239" y="271"/>
                    </a:cubicBezTo>
                    <a:cubicBezTo>
                      <a:pt x="47006" y="1283"/>
                      <a:pt x="56206" y="5349"/>
                      <a:pt x="63528" y="11892"/>
                    </a:cubicBezTo>
                    <a:cubicBezTo>
                      <a:pt x="68958" y="16845"/>
                      <a:pt x="70577" y="21226"/>
                      <a:pt x="69338" y="22179"/>
                    </a:cubicBezTo>
                    <a:close/>
                  </a:path>
                </a:pathLst>
              </a:custGeom>
              <a:solidFill>
                <a:srgbClr val="263238"/>
              </a:solidFill>
              <a:ln w="9525" cap="flat">
                <a:noFill/>
                <a:prstDash val="solid"/>
                <a:miter/>
              </a:ln>
            </p:spPr>
            <p:txBody>
              <a:bodyPr rtlCol="0" anchor="ctr"/>
              <a:lstStyle/>
              <a:p>
                <a:endParaRPr lang="zh-CN" altLang="en-US"/>
              </a:p>
            </p:txBody>
          </p:sp>
          <p:sp>
            <p:nvSpPr>
              <p:cNvPr id="76" name="任意多边形: 形状 75"/>
              <p:cNvSpPr/>
              <p:nvPr/>
            </p:nvSpPr>
            <p:spPr>
              <a:xfrm>
                <a:off x="5157674" y="4342953"/>
                <a:ext cx="35563" cy="33659"/>
              </a:xfrm>
              <a:custGeom>
                <a:avLst/>
                <a:gdLst>
                  <a:gd name="connsiteX0" fmla="*/ 35546 w 35563"/>
                  <a:gd name="connsiteY0" fmla="*/ 17687 h 33659"/>
                  <a:gd name="connsiteX1" fmla="*/ 16496 w 35563"/>
                  <a:gd name="connsiteY1" fmla="*/ 33594 h 33659"/>
                  <a:gd name="connsiteX2" fmla="*/ 4 w 35563"/>
                  <a:gd name="connsiteY2" fmla="*/ 16375 h 33659"/>
                  <a:gd name="connsiteX3" fmla="*/ 17 w 35563"/>
                  <a:gd name="connsiteY3" fmla="*/ 15972 h 33659"/>
                  <a:gd name="connsiteX4" fmla="*/ 19067 w 35563"/>
                  <a:gd name="connsiteY4" fmla="*/ 65 h 33659"/>
                  <a:gd name="connsiteX5" fmla="*/ 35559 w 35563"/>
                  <a:gd name="connsiteY5" fmla="*/ 17284 h 33659"/>
                  <a:gd name="connsiteX6" fmla="*/ 35546 w 35563"/>
                  <a:gd name="connsiteY6" fmla="*/ 17687 h 3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3" h="33659">
                    <a:moveTo>
                      <a:pt x="35546" y="17687"/>
                    </a:moveTo>
                    <a:cubicBezTo>
                      <a:pt x="34640" y="27320"/>
                      <a:pt x="26136" y="34421"/>
                      <a:pt x="16496" y="33594"/>
                    </a:cubicBezTo>
                    <a:cubicBezTo>
                      <a:pt x="7187" y="33393"/>
                      <a:pt x="-197" y="25684"/>
                      <a:pt x="4" y="16375"/>
                    </a:cubicBezTo>
                    <a:cubicBezTo>
                      <a:pt x="7" y="16240"/>
                      <a:pt x="11" y="16106"/>
                      <a:pt x="17" y="15972"/>
                    </a:cubicBezTo>
                    <a:cubicBezTo>
                      <a:pt x="923" y="6339"/>
                      <a:pt x="9427" y="-761"/>
                      <a:pt x="19067" y="65"/>
                    </a:cubicBezTo>
                    <a:cubicBezTo>
                      <a:pt x="28376" y="266"/>
                      <a:pt x="35760" y="7975"/>
                      <a:pt x="35559" y="17284"/>
                    </a:cubicBezTo>
                    <a:cubicBezTo>
                      <a:pt x="35556" y="17419"/>
                      <a:pt x="35552" y="17553"/>
                      <a:pt x="35546" y="17687"/>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5122262" y="4292148"/>
                <a:ext cx="69722" cy="22366"/>
              </a:xfrm>
              <a:custGeom>
                <a:avLst/>
                <a:gdLst>
                  <a:gd name="connsiteX0" fmla="*/ 69338 w 69722"/>
                  <a:gd name="connsiteY0" fmla="*/ 22105 h 22366"/>
                  <a:gd name="connsiteX1" fmla="*/ 35906 w 69722"/>
                  <a:gd name="connsiteY1" fmla="*/ 11151 h 22366"/>
                  <a:gd name="connsiteX2" fmla="*/ 473 w 69722"/>
                  <a:gd name="connsiteY2" fmla="*/ 14771 h 22366"/>
                  <a:gd name="connsiteX3" fmla="*/ 8664 w 69722"/>
                  <a:gd name="connsiteY3" fmla="*/ 6008 h 22366"/>
                  <a:gd name="connsiteX4" fmla="*/ 37239 w 69722"/>
                  <a:gd name="connsiteY4" fmla="*/ 293 h 22366"/>
                  <a:gd name="connsiteX5" fmla="*/ 63623 w 69722"/>
                  <a:gd name="connsiteY5" fmla="*/ 11913 h 22366"/>
                  <a:gd name="connsiteX6" fmla="*/ 69338 w 69722"/>
                  <a:gd name="connsiteY6" fmla="*/ 22105 h 2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22" h="22366">
                    <a:moveTo>
                      <a:pt x="69338" y="22105"/>
                    </a:moveTo>
                    <a:cubicBezTo>
                      <a:pt x="66957" y="24200"/>
                      <a:pt x="54670" y="13056"/>
                      <a:pt x="35906" y="11151"/>
                    </a:cubicBezTo>
                    <a:cubicBezTo>
                      <a:pt x="17142" y="9246"/>
                      <a:pt x="2283" y="17342"/>
                      <a:pt x="473" y="14771"/>
                    </a:cubicBezTo>
                    <a:cubicBezTo>
                      <a:pt x="-1337" y="12199"/>
                      <a:pt x="2187" y="9818"/>
                      <a:pt x="8664" y="6008"/>
                    </a:cubicBezTo>
                    <a:cubicBezTo>
                      <a:pt x="17369" y="1194"/>
                      <a:pt x="27352" y="-803"/>
                      <a:pt x="37239" y="293"/>
                    </a:cubicBezTo>
                    <a:cubicBezTo>
                      <a:pt x="47052" y="1239"/>
                      <a:pt x="56301" y="5313"/>
                      <a:pt x="63623" y="11913"/>
                    </a:cubicBezTo>
                    <a:cubicBezTo>
                      <a:pt x="68862" y="16866"/>
                      <a:pt x="70577" y="21248"/>
                      <a:pt x="69338" y="22105"/>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5245703" y="4303103"/>
                <a:ext cx="49028" cy="160682"/>
              </a:xfrm>
              <a:custGeom>
                <a:avLst/>
                <a:gdLst>
                  <a:gd name="connsiteX0" fmla="*/ 0 w 49028"/>
                  <a:gd name="connsiteY0" fmla="*/ 157835 h 160682"/>
                  <a:gd name="connsiteX1" fmla="*/ 31147 w 49028"/>
                  <a:gd name="connsiteY1" fmla="*/ 155358 h 160682"/>
                  <a:gd name="connsiteX2" fmla="*/ 41815 w 49028"/>
                  <a:gd name="connsiteY2" fmla="*/ 151739 h 160682"/>
                  <a:gd name="connsiteX3" fmla="*/ 40100 w 49028"/>
                  <a:gd name="connsiteY3" fmla="*/ 137166 h 160682"/>
                  <a:gd name="connsiteX4" fmla="*/ 29623 w 49028"/>
                  <a:gd name="connsiteY4" fmla="*/ 99066 h 160682"/>
                  <a:gd name="connsiteX5" fmla="*/ 7429 w 49028"/>
                  <a:gd name="connsiteY5" fmla="*/ 6 h 160682"/>
                  <a:gd name="connsiteX6" fmla="*/ 37529 w 49028"/>
                  <a:gd name="connsiteY6" fmla="*/ 97065 h 160682"/>
                  <a:gd name="connsiteX7" fmla="*/ 47054 w 49028"/>
                  <a:gd name="connsiteY7" fmla="*/ 135165 h 160682"/>
                  <a:gd name="connsiteX8" fmla="*/ 47625 w 49028"/>
                  <a:gd name="connsiteY8" fmla="*/ 154215 h 160682"/>
                  <a:gd name="connsiteX9" fmla="*/ 39053 w 49028"/>
                  <a:gd name="connsiteY9" fmla="*/ 160407 h 160682"/>
                  <a:gd name="connsiteX10" fmla="*/ 30766 w 49028"/>
                  <a:gd name="connsiteY10" fmla="*/ 160407 h 160682"/>
                  <a:gd name="connsiteX11" fmla="*/ 0 w 49028"/>
                  <a:gd name="connsiteY11" fmla="*/ 157835 h 160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028" h="160682">
                    <a:moveTo>
                      <a:pt x="0" y="157835"/>
                    </a:moveTo>
                    <a:cubicBezTo>
                      <a:pt x="10235" y="155691"/>
                      <a:pt x="20701" y="154858"/>
                      <a:pt x="31147" y="155358"/>
                    </a:cubicBezTo>
                    <a:cubicBezTo>
                      <a:pt x="36004" y="155358"/>
                      <a:pt x="40672" y="154882"/>
                      <a:pt x="41815" y="151739"/>
                    </a:cubicBezTo>
                    <a:cubicBezTo>
                      <a:pt x="42747" y="146820"/>
                      <a:pt x="42148" y="141734"/>
                      <a:pt x="40100" y="137166"/>
                    </a:cubicBezTo>
                    <a:lnTo>
                      <a:pt x="29623" y="99066"/>
                    </a:lnTo>
                    <a:cubicBezTo>
                      <a:pt x="15145" y="44964"/>
                      <a:pt x="5239" y="577"/>
                      <a:pt x="7429" y="6"/>
                    </a:cubicBezTo>
                    <a:cubicBezTo>
                      <a:pt x="9620" y="-566"/>
                      <a:pt x="23050" y="42868"/>
                      <a:pt x="37529" y="97065"/>
                    </a:cubicBezTo>
                    <a:lnTo>
                      <a:pt x="47054" y="135165"/>
                    </a:lnTo>
                    <a:cubicBezTo>
                      <a:pt x="49473" y="141252"/>
                      <a:pt x="49676" y="147995"/>
                      <a:pt x="47625" y="154215"/>
                    </a:cubicBezTo>
                    <a:cubicBezTo>
                      <a:pt x="45891" y="157504"/>
                      <a:pt x="42720" y="159795"/>
                      <a:pt x="39053" y="160407"/>
                    </a:cubicBezTo>
                    <a:cubicBezTo>
                      <a:pt x="36302" y="160775"/>
                      <a:pt x="33516" y="160775"/>
                      <a:pt x="30766" y="160407"/>
                    </a:cubicBezTo>
                    <a:cubicBezTo>
                      <a:pt x="20444" y="160836"/>
                      <a:pt x="10108" y="159972"/>
                      <a:pt x="0" y="157835"/>
                    </a:cubicBez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5058251" y="4618100"/>
                <a:ext cx="182403" cy="102203"/>
              </a:xfrm>
              <a:custGeom>
                <a:avLst/>
                <a:gdLst>
                  <a:gd name="connsiteX0" fmla="*/ 182404 w 182403"/>
                  <a:gd name="connsiteY0" fmla="*/ 68199 h 102203"/>
                  <a:gd name="connsiteX1" fmla="*/ 0 w 182403"/>
                  <a:gd name="connsiteY1" fmla="*/ 0 h 102203"/>
                  <a:gd name="connsiteX2" fmla="*/ 178784 w 182403"/>
                  <a:gd name="connsiteY2" fmla="*/ 102203 h 102203"/>
                </a:gdLst>
                <a:ahLst/>
                <a:cxnLst>
                  <a:cxn ang="0">
                    <a:pos x="connsiteX0" y="connsiteY0"/>
                  </a:cxn>
                  <a:cxn ang="0">
                    <a:pos x="connsiteX1" y="connsiteY1"/>
                  </a:cxn>
                  <a:cxn ang="0">
                    <a:pos x="connsiteX2" y="connsiteY2"/>
                  </a:cxn>
                </a:cxnLst>
                <a:rect l="l" t="t" r="r" b="b"/>
                <a:pathLst>
                  <a:path w="182403" h="102203">
                    <a:moveTo>
                      <a:pt x="182404" y="68199"/>
                    </a:moveTo>
                    <a:cubicBezTo>
                      <a:pt x="116535" y="62461"/>
                      <a:pt x="53476" y="38883"/>
                      <a:pt x="0" y="0"/>
                    </a:cubicBezTo>
                    <a:cubicBezTo>
                      <a:pt x="0" y="0"/>
                      <a:pt x="36290" y="100203"/>
                      <a:pt x="178784" y="102203"/>
                    </a:cubicBezTo>
                    <a:close/>
                  </a:path>
                </a:pathLst>
              </a:custGeom>
              <a:solidFill>
                <a:srgbClr val="83534B"/>
              </a:solidFill>
              <a:ln w="9525" cap="flat">
                <a:noFill/>
                <a:prstDash val="solid"/>
                <a:miter/>
              </a:ln>
            </p:spPr>
            <p:txBody>
              <a:bodyPr rtlCol="0" anchor="ctr"/>
              <a:lstStyle/>
              <a:p>
                <a:endParaRPr lang="zh-CN" altLang="en-US"/>
              </a:p>
            </p:txBody>
          </p:sp>
          <p:sp>
            <p:nvSpPr>
              <p:cNvPr id="80" name="任意多边形: 形状 79"/>
              <p:cNvSpPr/>
              <p:nvPr/>
            </p:nvSpPr>
            <p:spPr>
              <a:xfrm>
                <a:off x="5114527" y="4243566"/>
                <a:ext cx="86963" cy="21085"/>
              </a:xfrm>
              <a:custGeom>
                <a:avLst/>
                <a:gdLst>
                  <a:gd name="connsiteX0" fmla="*/ 86789 w 86963"/>
                  <a:gd name="connsiteY0" fmla="*/ 18014 h 21085"/>
                  <a:gd name="connsiteX1" fmla="*/ 43450 w 86963"/>
                  <a:gd name="connsiteY1" fmla="*/ 18967 h 21085"/>
                  <a:gd name="connsiteX2" fmla="*/ 207 w 86963"/>
                  <a:gd name="connsiteY2" fmla="*/ 18967 h 21085"/>
                  <a:gd name="connsiteX3" fmla="*/ 10399 w 86963"/>
                  <a:gd name="connsiteY3" fmla="*/ 7918 h 21085"/>
                  <a:gd name="connsiteX4" fmla="*/ 43355 w 86963"/>
                  <a:gd name="connsiteY4" fmla="*/ 12 h 21085"/>
                  <a:gd name="connsiteX5" fmla="*/ 76407 w 86963"/>
                  <a:gd name="connsiteY5" fmla="*/ 7346 h 21085"/>
                  <a:gd name="connsiteX6" fmla="*/ 86789 w 86963"/>
                  <a:gd name="connsiteY6" fmla="*/ 18014 h 21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963" h="21085">
                    <a:moveTo>
                      <a:pt x="86789" y="18014"/>
                    </a:moveTo>
                    <a:cubicBezTo>
                      <a:pt x="84408" y="22872"/>
                      <a:pt x="65834" y="18586"/>
                      <a:pt x="43450" y="18967"/>
                    </a:cubicBezTo>
                    <a:cubicBezTo>
                      <a:pt x="21067" y="19348"/>
                      <a:pt x="2588" y="23539"/>
                      <a:pt x="207" y="18967"/>
                    </a:cubicBezTo>
                    <a:cubicBezTo>
                      <a:pt x="-936" y="16681"/>
                      <a:pt x="2683" y="12109"/>
                      <a:pt x="10399" y="7918"/>
                    </a:cubicBezTo>
                    <a:cubicBezTo>
                      <a:pt x="20615" y="2742"/>
                      <a:pt x="31902" y="34"/>
                      <a:pt x="43355" y="12"/>
                    </a:cubicBezTo>
                    <a:cubicBezTo>
                      <a:pt x="54798" y="-197"/>
                      <a:pt x="66127" y="2317"/>
                      <a:pt x="76407" y="7346"/>
                    </a:cubicBezTo>
                    <a:cubicBezTo>
                      <a:pt x="84122" y="11156"/>
                      <a:pt x="87837" y="15633"/>
                      <a:pt x="86789" y="18014"/>
                    </a:cubicBezTo>
                    <a:close/>
                  </a:path>
                </a:pathLst>
              </a:custGeom>
              <a:solidFill>
                <a:srgbClr val="263238"/>
              </a:solidFill>
              <a:ln w="9525" cap="flat">
                <a:noFill/>
                <a:prstDash val="solid"/>
                <a:miter/>
              </a:ln>
            </p:spPr>
            <p:txBody>
              <a:bodyPr rtlCol="0" anchor="ctr"/>
              <a:lstStyle/>
              <a:p>
                <a:endParaRPr lang="zh-CN" altLang="en-US"/>
              </a:p>
            </p:txBody>
          </p:sp>
          <p:sp>
            <p:nvSpPr>
              <p:cNvPr id="81" name="任意多边形: 形状 80"/>
              <p:cNvSpPr/>
              <p:nvPr/>
            </p:nvSpPr>
            <p:spPr>
              <a:xfrm>
                <a:off x="5319346" y="4242224"/>
                <a:ext cx="64453" cy="24162"/>
              </a:xfrm>
              <a:custGeom>
                <a:avLst/>
                <a:gdLst>
                  <a:gd name="connsiteX0" fmla="*/ 63802 w 64453"/>
                  <a:gd name="connsiteY0" fmla="*/ 22785 h 24162"/>
                  <a:gd name="connsiteX1" fmla="*/ 31893 w 64453"/>
                  <a:gd name="connsiteY1" fmla="*/ 19166 h 24162"/>
                  <a:gd name="connsiteX2" fmla="*/ 270 w 64453"/>
                  <a:gd name="connsiteY2" fmla="*/ 14308 h 24162"/>
                  <a:gd name="connsiteX3" fmla="*/ 7795 w 64453"/>
                  <a:gd name="connsiteY3" fmla="*/ 4783 h 24162"/>
                  <a:gd name="connsiteX4" fmla="*/ 59040 w 64453"/>
                  <a:gd name="connsiteY4" fmla="*/ 11641 h 24162"/>
                  <a:gd name="connsiteX5" fmla="*/ 63802 w 64453"/>
                  <a:gd name="connsiteY5" fmla="*/ 22785 h 24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453" h="24162">
                    <a:moveTo>
                      <a:pt x="63802" y="22785"/>
                    </a:moveTo>
                    <a:cubicBezTo>
                      <a:pt x="59992" y="26786"/>
                      <a:pt x="47515" y="20975"/>
                      <a:pt x="31893" y="19166"/>
                    </a:cubicBezTo>
                    <a:cubicBezTo>
                      <a:pt x="16273" y="17356"/>
                      <a:pt x="2842" y="19166"/>
                      <a:pt x="270" y="14308"/>
                    </a:cubicBezTo>
                    <a:cubicBezTo>
                      <a:pt x="-873" y="12022"/>
                      <a:pt x="1604" y="7926"/>
                      <a:pt x="7795" y="4783"/>
                    </a:cubicBezTo>
                    <a:cubicBezTo>
                      <a:pt x="24685" y="-3545"/>
                      <a:pt x="44934" y="-835"/>
                      <a:pt x="59040" y="11641"/>
                    </a:cubicBezTo>
                    <a:cubicBezTo>
                      <a:pt x="64088" y="16308"/>
                      <a:pt x="65421" y="20880"/>
                      <a:pt x="63802" y="22785"/>
                    </a:cubicBezTo>
                    <a:close/>
                  </a:path>
                </a:pathLst>
              </a:custGeom>
              <a:solidFill>
                <a:srgbClr val="263238"/>
              </a:solidFill>
              <a:ln w="9525" cap="flat">
                <a:noFill/>
                <a:prstDash val="solid"/>
                <a:miter/>
              </a:ln>
            </p:spPr>
            <p:txBody>
              <a:bodyPr rtlCol="0" anchor="ctr"/>
              <a:lstStyle/>
              <a:p>
                <a:endParaRPr lang="zh-CN" altLang="en-US"/>
              </a:p>
            </p:txBody>
          </p:sp>
          <p:sp>
            <p:nvSpPr>
              <p:cNvPr id="82" name="任意多边形: 形状 81"/>
              <p:cNvSpPr/>
              <p:nvPr/>
            </p:nvSpPr>
            <p:spPr>
              <a:xfrm>
                <a:off x="4888852" y="3892405"/>
                <a:ext cx="625902" cy="510143"/>
              </a:xfrm>
              <a:custGeom>
                <a:avLst/>
                <a:gdLst>
                  <a:gd name="connsiteX0" fmla="*/ 583355 w 625902"/>
                  <a:gd name="connsiteY0" fmla="*/ 264971 h 510143"/>
                  <a:gd name="connsiteX1" fmla="*/ 625265 w 625902"/>
                  <a:gd name="connsiteY1" fmla="*/ 180865 h 510143"/>
                  <a:gd name="connsiteX2" fmla="*/ 547160 w 625902"/>
                  <a:gd name="connsiteY2" fmla="*/ 99998 h 510143"/>
                  <a:gd name="connsiteX3" fmla="*/ 506012 w 625902"/>
                  <a:gd name="connsiteY3" fmla="*/ 83520 h 510143"/>
                  <a:gd name="connsiteX4" fmla="*/ 474770 w 625902"/>
                  <a:gd name="connsiteY4" fmla="*/ 44086 h 510143"/>
                  <a:gd name="connsiteX5" fmla="*/ 422097 w 625902"/>
                  <a:gd name="connsiteY5" fmla="*/ 40848 h 510143"/>
                  <a:gd name="connsiteX6" fmla="*/ 298412 w 625902"/>
                  <a:gd name="connsiteY6" fmla="*/ 14369 h 510143"/>
                  <a:gd name="connsiteX7" fmla="*/ 278079 w 625902"/>
                  <a:gd name="connsiteY7" fmla="*/ 32466 h 510143"/>
                  <a:gd name="connsiteX8" fmla="*/ 175629 w 625902"/>
                  <a:gd name="connsiteY8" fmla="*/ 47775 h 510143"/>
                  <a:gd name="connsiteX9" fmla="*/ 165684 w 625902"/>
                  <a:gd name="connsiteY9" fmla="*/ 66280 h 510143"/>
                  <a:gd name="connsiteX10" fmla="*/ 111201 w 625902"/>
                  <a:gd name="connsiteY10" fmla="*/ 85330 h 510143"/>
                  <a:gd name="connsiteX11" fmla="*/ 81768 w 625902"/>
                  <a:gd name="connsiteY11" fmla="*/ 128573 h 510143"/>
                  <a:gd name="connsiteX12" fmla="*/ 2 w 625902"/>
                  <a:gd name="connsiteY12" fmla="*/ 211585 h 510143"/>
                  <a:gd name="connsiteX13" fmla="*/ 29476 w 625902"/>
                  <a:gd name="connsiteY13" fmla="*/ 274115 h 510143"/>
                  <a:gd name="connsiteX14" fmla="*/ 17621 w 625902"/>
                  <a:gd name="connsiteY14" fmla="*/ 379733 h 510143"/>
                  <a:gd name="connsiteX15" fmla="*/ 33667 w 625902"/>
                  <a:gd name="connsiteY15" fmla="*/ 394702 h 510143"/>
                  <a:gd name="connsiteX16" fmla="*/ 33667 w 625902"/>
                  <a:gd name="connsiteY16" fmla="*/ 470902 h 510143"/>
                  <a:gd name="connsiteX17" fmla="*/ 55384 w 625902"/>
                  <a:gd name="connsiteY17" fmla="*/ 495667 h 510143"/>
                  <a:gd name="connsiteX18" fmla="*/ 57003 w 625902"/>
                  <a:gd name="connsiteY18" fmla="*/ 501001 h 510143"/>
                  <a:gd name="connsiteX19" fmla="*/ 97294 w 625902"/>
                  <a:gd name="connsiteY19" fmla="*/ 502906 h 510143"/>
                  <a:gd name="connsiteX20" fmla="*/ 159493 w 625902"/>
                  <a:gd name="connsiteY20" fmla="*/ 413466 h 510143"/>
                  <a:gd name="connsiteX21" fmla="*/ 188639 w 625902"/>
                  <a:gd name="connsiteY21" fmla="*/ 306309 h 510143"/>
                  <a:gd name="connsiteX22" fmla="*/ 189496 w 625902"/>
                  <a:gd name="connsiteY22" fmla="*/ 303833 h 510143"/>
                  <a:gd name="connsiteX23" fmla="*/ 213213 w 625902"/>
                  <a:gd name="connsiteY23" fmla="*/ 264971 h 510143"/>
                  <a:gd name="connsiteX24" fmla="*/ 243789 w 625902"/>
                  <a:gd name="connsiteY24" fmla="*/ 289260 h 510143"/>
                  <a:gd name="connsiteX25" fmla="*/ 372662 w 625902"/>
                  <a:gd name="connsiteY25" fmla="*/ 277163 h 510143"/>
                  <a:gd name="connsiteX26" fmla="*/ 470293 w 625902"/>
                  <a:gd name="connsiteY26" fmla="*/ 324788 h 510143"/>
                  <a:gd name="connsiteX27" fmla="*/ 574592 w 625902"/>
                  <a:gd name="connsiteY27" fmla="*/ 304785 h 510143"/>
                  <a:gd name="connsiteX28" fmla="*/ 592880 w 625902"/>
                  <a:gd name="connsiteY28" fmla="*/ 283449 h 510143"/>
                  <a:gd name="connsiteX29" fmla="*/ 583355 w 625902"/>
                  <a:gd name="connsiteY29" fmla="*/ 264971 h 510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5902" h="510143">
                    <a:moveTo>
                      <a:pt x="583355" y="264971"/>
                    </a:moveTo>
                    <a:cubicBezTo>
                      <a:pt x="612930" y="247879"/>
                      <a:pt x="629428" y="214769"/>
                      <a:pt x="625265" y="180865"/>
                    </a:cubicBezTo>
                    <a:cubicBezTo>
                      <a:pt x="619163" y="140000"/>
                      <a:pt x="587789" y="107516"/>
                      <a:pt x="547160" y="99998"/>
                    </a:cubicBezTo>
                    <a:cubicBezTo>
                      <a:pt x="535076" y="91081"/>
                      <a:pt x="520910" y="85408"/>
                      <a:pt x="506012" y="83520"/>
                    </a:cubicBezTo>
                    <a:cubicBezTo>
                      <a:pt x="504296" y="65360"/>
                      <a:pt x="492056" y="49910"/>
                      <a:pt x="474770" y="44086"/>
                    </a:cubicBezTo>
                    <a:cubicBezTo>
                      <a:pt x="457731" y="38768"/>
                      <a:pt x="439658" y="37657"/>
                      <a:pt x="422097" y="40848"/>
                    </a:cubicBezTo>
                    <a:cubicBezTo>
                      <a:pt x="395254" y="-619"/>
                      <a:pt x="339879" y="-12474"/>
                      <a:pt x="298412" y="14369"/>
                    </a:cubicBezTo>
                    <a:cubicBezTo>
                      <a:pt x="290751" y="19328"/>
                      <a:pt x="283893" y="25431"/>
                      <a:pt x="278079" y="32466"/>
                    </a:cubicBezTo>
                    <a:cubicBezTo>
                      <a:pt x="245560" y="8403"/>
                      <a:pt x="199692" y="15257"/>
                      <a:pt x="175629" y="47775"/>
                    </a:cubicBezTo>
                    <a:cubicBezTo>
                      <a:pt x="171442" y="53434"/>
                      <a:pt x="168093" y="59666"/>
                      <a:pt x="165684" y="66280"/>
                    </a:cubicBezTo>
                    <a:cubicBezTo>
                      <a:pt x="145673" y="64849"/>
                      <a:pt x="125959" y="71741"/>
                      <a:pt x="111201" y="85330"/>
                    </a:cubicBezTo>
                    <a:cubicBezTo>
                      <a:pt x="99756" y="98562"/>
                      <a:pt x="89880" y="113073"/>
                      <a:pt x="81768" y="128573"/>
                    </a:cubicBezTo>
                    <a:cubicBezTo>
                      <a:pt x="36266" y="128917"/>
                      <a:pt x="-342" y="166083"/>
                      <a:pt x="2" y="211585"/>
                    </a:cubicBezTo>
                    <a:cubicBezTo>
                      <a:pt x="185" y="235742"/>
                      <a:pt x="10960" y="258601"/>
                      <a:pt x="29476" y="274115"/>
                    </a:cubicBezTo>
                    <a:cubicBezTo>
                      <a:pt x="-2963" y="300007"/>
                      <a:pt x="-8271" y="347294"/>
                      <a:pt x="17621" y="379733"/>
                    </a:cubicBezTo>
                    <a:cubicBezTo>
                      <a:pt x="22208" y="385481"/>
                      <a:pt x="27615" y="390524"/>
                      <a:pt x="33667" y="394702"/>
                    </a:cubicBezTo>
                    <a:cubicBezTo>
                      <a:pt x="23202" y="419024"/>
                      <a:pt x="23202" y="446580"/>
                      <a:pt x="33667" y="470902"/>
                    </a:cubicBezTo>
                    <a:cubicBezTo>
                      <a:pt x="37730" y="481477"/>
                      <a:pt x="45430" y="490258"/>
                      <a:pt x="55384" y="495667"/>
                    </a:cubicBezTo>
                    <a:cubicBezTo>
                      <a:pt x="55645" y="497518"/>
                      <a:pt x="56191" y="499317"/>
                      <a:pt x="57003" y="501001"/>
                    </a:cubicBezTo>
                    <a:cubicBezTo>
                      <a:pt x="63861" y="514621"/>
                      <a:pt x="84435" y="511097"/>
                      <a:pt x="97294" y="502906"/>
                    </a:cubicBezTo>
                    <a:cubicBezTo>
                      <a:pt x="128441" y="482903"/>
                      <a:pt x="147586" y="448518"/>
                      <a:pt x="159493" y="413466"/>
                    </a:cubicBezTo>
                    <a:cubicBezTo>
                      <a:pt x="171399" y="378414"/>
                      <a:pt x="177114" y="341457"/>
                      <a:pt x="188639" y="306309"/>
                    </a:cubicBezTo>
                    <a:lnTo>
                      <a:pt x="189496" y="303833"/>
                    </a:lnTo>
                    <a:cubicBezTo>
                      <a:pt x="194297" y="289222"/>
                      <a:pt x="202414" y="275921"/>
                      <a:pt x="213213" y="264971"/>
                    </a:cubicBezTo>
                    <a:cubicBezTo>
                      <a:pt x="222750" y="273859"/>
                      <a:pt x="232974" y="281981"/>
                      <a:pt x="243789" y="289260"/>
                    </a:cubicBezTo>
                    <a:cubicBezTo>
                      <a:pt x="284768" y="313848"/>
                      <a:pt x="336974" y="308948"/>
                      <a:pt x="372662" y="277163"/>
                    </a:cubicBezTo>
                    <a:cubicBezTo>
                      <a:pt x="398671" y="303917"/>
                      <a:pt x="433199" y="320759"/>
                      <a:pt x="470293" y="324788"/>
                    </a:cubicBezTo>
                    <a:cubicBezTo>
                      <a:pt x="506964" y="328598"/>
                      <a:pt x="544017" y="325455"/>
                      <a:pt x="574592" y="304785"/>
                    </a:cubicBezTo>
                    <a:cubicBezTo>
                      <a:pt x="582527" y="299482"/>
                      <a:pt x="588853" y="292102"/>
                      <a:pt x="592880" y="283449"/>
                    </a:cubicBezTo>
                    <a:cubicBezTo>
                      <a:pt x="594860" y="275765"/>
                      <a:pt x="590763" y="267817"/>
                      <a:pt x="583355" y="264971"/>
                    </a:cubicBezTo>
                    <a:close/>
                  </a:path>
                </a:pathLst>
              </a:custGeom>
              <a:solidFill>
                <a:srgbClr val="263238"/>
              </a:solidFill>
              <a:ln w="9525" cap="flat">
                <a:noFill/>
                <a:prstDash val="solid"/>
                <a:miter/>
              </a:ln>
            </p:spPr>
            <p:txBody>
              <a:bodyPr rtlCol="0" anchor="ctr"/>
              <a:lstStyle/>
              <a:p>
                <a:endParaRPr lang="zh-CN" altLang="en-US"/>
              </a:p>
            </p:txBody>
          </p:sp>
          <p:sp>
            <p:nvSpPr>
              <p:cNvPr id="83" name="任意多边形: 形状 82"/>
              <p:cNvSpPr/>
              <p:nvPr/>
            </p:nvSpPr>
            <p:spPr>
              <a:xfrm>
                <a:off x="4900463" y="4343005"/>
                <a:ext cx="82635" cy="116809"/>
              </a:xfrm>
              <a:custGeom>
                <a:avLst/>
                <a:gdLst>
                  <a:gd name="connsiteX0" fmla="*/ 82636 w 82635"/>
                  <a:gd name="connsiteY0" fmla="*/ 8872 h 116809"/>
                  <a:gd name="connsiteX1" fmla="*/ 1102 w 82635"/>
                  <a:gd name="connsiteY1" fmla="*/ 47829 h 116809"/>
                  <a:gd name="connsiteX2" fmla="*/ 67777 w 82635"/>
                  <a:gd name="connsiteY2" fmla="*/ 115933 h 116809"/>
                  <a:gd name="connsiteX3" fmla="*/ 82636 w 82635"/>
                  <a:gd name="connsiteY3" fmla="*/ 8872 h 116809"/>
                </a:gdLst>
                <a:ahLst/>
                <a:cxnLst>
                  <a:cxn ang="0">
                    <a:pos x="connsiteX0" y="connsiteY0"/>
                  </a:cxn>
                  <a:cxn ang="0">
                    <a:pos x="connsiteX1" y="connsiteY1"/>
                  </a:cxn>
                  <a:cxn ang="0">
                    <a:pos x="connsiteX2" y="connsiteY2"/>
                  </a:cxn>
                  <a:cxn ang="0">
                    <a:pos x="connsiteX3" y="connsiteY3"/>
                  </a:cxn>
                </a:cxnLst>
                <a:rect l="l" t="t" r="r" b="b"/>
                <a:pathLst>
                  <a:path w="82635" h="116809">
                    <a:moveTo>
                      <a:pt x="82636" y="8872"/>
                    </a:moveTo>
                    <a:cubicBezTo>
                      <a:pt x="80921" y="7824"/>
                      <a:pt x="12246" y="-26657"/>
                      <a:pt x="1102" y="47829"/>
                    </a:cubicBezTo>
                    <a:cubicBezTo>
                      <a:pt x="-10043" y="122314"/>
                      <a:pt x="67015" y="118028"/>
                      <a:pt x="67777" y="115933"/>
                    </a:cubicBezTo>
                    <a:cubicBezTo>
                      <a:pt x="68539" y="113837"/>
                      <a:pt x="82636" y="8872"/>
                      <a:pt x="82636" y="8872"/>
                    </a:cubicBezTo>
                    <a:close/>
                  </a:path>
                </a:pathLst>
              </a:custGeom>
              <a:solidFill>
                <a:srgbClr val="A5695F"/>
              </a:solidFill>
              <a:ln w="9525" cap="flat">
                <a:noFill/>
                <a:prstDash val="solid"/>
                <a:miter/>
              </a:ln>
            </p:spPr>
            <p:txBody>
              <a:bodyPr rtlCol="0" anchor="ctr"/>
              <a:lstStyle/>
              <a:p>
                <a:endParaRPr lang="zh-CN" altLang="en-US"/>
              </a:p>
            </p:txBody>
          </p:sp>
          <p:sp>
            <p:nvSpPr>
              <p:cNvPr id="84" name="任意多边形: 形状 83"/>
              <p:cNvSpPr/>
              <p:nvPr/>
            </p:nvSpPr>
            <p:spPr>
              <a:xfrm>
                <a:off x="4919639" y="4366259"/>
                <a:ext cx="32316" cy="65945"/>
              </a:xfrm>
              <a:custGeom>
                <a:avLst/>
                <a:gdLst>
                  <a:gd name="connsiteX0" fmla="*/ 29741 w 32316"/>
                  <a:gd name="connsiteY0" fmla="*/ 61055 h 65945"/>
                  <a:gd name="connsiteX1" fmla="*/ 26026 w 32316"/>
                  <a:gd name="connsiteY1" fmla="*/ 62484 h 65945"/>
                  <a:gd name="connsiteX2" fmla="*/ 16501 w 32316"/>
                  <a:gd name="connsiteY2" fmla="*/ 61246 h 65945"/>
                  <a:gd name="connsiteX3" fmla="*/ 5929 w 32316"/>
                  <a:gd name="connsiteY3" fmla="*/ 30194 h 65945"/>
                  <a:gd name="connsiteX4" fmla="*/ 12310 w 32316"/>
                  <a:gd name="connsiteY4" fmla="*/ 12192 h 65945"/>
                  <a:gd name="connsiteX5" fmla="*/ 23550 w 32316"/>
                  <a:gd name="connsiteY5" fmla="*/ 3715 h 65945"/>
                  <a:gd name="connsiteX6" fmla="*/ 30694 w 32316"/>
                  <a:gd name="connsiteY6" fmla="*/ 8382 h 65945"/>
                  <a:gd name="connsiteX7" fmla="*/ 30694 w 32316"/>
                  <a:gd name="connsiteY7" fmla="*/ 12192 h 65945"/>
                  <a:gd name="connsiteX8" fmla="*/ 32313 w 32316"/>
                  <a:gd name="connsiteY8" fmla="*/ 8096 h 65945"/>
                  <a:gd name="connsiteX9" fmla="*/ 30027 w 32316"/>
                  <a:gd name="connsiteY9" fmla="*/ 2953 h 65945"/>
                  <a:gd name="connsiteX10" fmla="*/ 23169 w 32316"/>
                  <a:gd name="connsiteY10" fmla="*/ 0 h 65945"/>
                  <a:gd name="connsiteX11" fmla="*/ 7929 w 32316"/>
                  <a:gd name="connsiteY11" fmla="*/ 9525 h 65945"/>
                  <a:gd name="connsiteX12" fmla="*/ 309 w 32316"/>
                  <a:gd name="connsiteY12" fmla="*/ 29623 h 65945"/>
                  <a:gd name="connsiteX13" fmla="*/ 14406 w 32316"/>
                  <a:gd name="connsiteY13" fmla="*/ 64579 h 65945"/>
                  <a:gd name="connsiteX14" fmla="*/ 26598 w 32316"/>
                  <a:gd name="connsiteY14" fmla="*/ 64579 h 65945"/>
                  <a:gd name="connsiteX15" fmla="*/ 29741 w 32316"/>
                  <a:gd name="connsiteY15" fmla="*/ 61055 h 6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316" h="65945">
                    <a:moveTo>
                      <a:pt x="29741" y="61055"/>
                    </a:moveTo>
                    <a:cubicBezTo>
                      <a:pt x="29741" y="61055"/>
                      <a:pt x="28312" y="61817"/>
                      <a:pt x="26026" y="62484"/>
                    </a:cubicBezTo>
                    <a:cubicBezTo>
                      <a:pt x="22809" y="63288"/>
                      <a:pt x="19406" y="62845"/>
                      <a:pt x="16501" y="61246"/>
                    </a:cubicBezTo>
                    <a:cubicBezTo>
                      <a:pt x="9072" y="57150"/>
                      <a:pt x="4309" y="43720"/>
                      <a:pt x="5929" y="30194"/>
                    </a:cubicBezTo>
                    <a:cubicBezTo>
                      <a:pt x="6642" y="23783"/>
                      <a:pt x="8826" y="17622"/>
                      <a:pt x="12310" y="12192"/>
                    </a:cubicBezTo>
                    <a:cubicBezTo>
                      <a:pt x="14436" y="7691"/>
                      <a:pt x="18638" y="4522"/>
                      <a:pt x="23550" y="3715"/>
                    </a:cubicBezTo>
                    <a:cubicBezTo>
                      <a:pt x="26736" y="3382"/>
                      <a:pt x="29718" y="5330"/>
                      <a:pt x="30694" y="8382"/>
                    </a:cubicBezTo>
                    <a:cubicBezTo>
                      <a:pt x="31360" y="10668"/>
                      <a:pt x="30694" y="12002"/>
                      <a:pt x="30694" y="12192"/>
                    </a:cubicBezTo>
                    <a:cubicBezTo>
                      <a:pt x="30694" y="12383"/>
                      <a:pt x="32408" y="11239"/>
                      <a:pt x="32313" y="8096"/>
                    </a:cubicBezTo>
                    <a:cubicBezTo>
                      <a:pt x="32182" y="6166"/>
                      <a:pt x="31373" y="4343"/>
                      <a:pt x="30027" y="2953"/>
                    </a:cubicBezTo>
                    <a:cubicBezTo>
                      <a:pt x="28238" y="1076"/>
                      <a:pt x="25761" y="10"/>
                      <a:pt x="23169" y="0"/>
                    </a:cubicBezTo>
                    <a:cubicBezTo>
                      <a:pt x="16766" y="269"/>
                      <a:pt x="10977" y="3887"/>
                      <a:pt x="7929" y="9525"/>
                    </a:cubicBezTo>
                    <a:cubicBezTo>
                      <a:pt x="3811" y="15515"/>
                      <a:pt x="1197" y="22409"/>
                      <a:pt x="309" y="29623"/>
                    </a:cubicBezTo>
                    <a:cubicBezTo>
                      <a:pt x="-1406" y="44672"/>
                      <a:pt x="4119" y="59817"/>
                      <a:pt x="14406" y="64579"/>
                    </a:cubicBezTo>
                    <a:cubicBezTo>
                      <a:pt x="18266" y="66401"/>
                      <a:pt x="22738" y="66401"/>
                      <a:pt x="26598" y="64579"/>
                    </a:cubicBezTo>
                    <a:cubicBezTo>
                      <a:pt x="29360" y="62865"/>
                      <a:pt x="30027" y="61246"/>
                      <a:pt x="29741" y="61055"/>
                    </a:cubicBezTo>
                    <a:close/>
                  </a:path>
                </a:pathLst>
              </a:custGeom>
              <a:solidFill>
                <a:srgbClr val="83534B"/>
              </a:solidFill>
              <a:ln w="9525" cap="flat">
                <a:noFill/>
                <a:prstDash val="solid"/>
                <a:miter/>
              </a:ln>
            </p:spPr>
            <p:txBody>
              <a:bodyPr rtlCol="0" anchor="ctr"/>
              <a:lstStyle/>
              <a:p>
                <a:endParaRPr lang="zh-CN" altLang="en-US"/>
              </a:p>
            </p:txBody>
          </p:sp>
          <p:sp>
            <p:nvSpPr>
              <p:cNvPr id="85" name="任意多边形: 形状 84"/>
              <p:cNvSpPr/>
              <p:nvPr/>
            </p:nvSpPr>
            <p:spPr>
              <a:xfrm>
                <a:off x="5101399" y="4060507"/>
                <a:ext cx="411000" cy="152327"/>
              </a:xfrm>
              <a:custGeom>
                <a:avLst/>
                <a:gdLst>
                  <a:gd name="connsiteX0" fmla="*/ 410242 w 411000"/>
                  <a:gd name="connsiteY0" fmla="*/ 0 h 152327"/>
                  <a:gd name="connsiteX1" fmla="*/ 410242 w 411000"/>
                  <a:gd name="connsiteY1" fmla="*/ 1905 h 152327"/>
                  <a:gd name="connsiteX2" fmla="*/ 410908 w 411000"/>
                  <a:gd name="connsiteY2" fmla="*/ 7429 h 152327"/>
                  <a:gd name="connsiteX3" fmla="*/ 408051 w 411000"/>
                  <a:gd name="connsiteY3" fmla="*/ 28480 h 152327"/>
                  <a:gd name="connsiteX4" fmla="*/ 389001 w 411000"/>
                  <a:gd name="connsiteY4" fmla="*/ 55626 h 152327"/>
                  <a:gd name="connsiteX5" fmla="*/ 347186 w 411000"/>
                  <a:gd name="connsiteY5" fmla="*/ 67532 h 152327"/>
                  <a:gd name="connsiteX6" fmla="*/ 348615 w 411000"/>
                  <a:gd name="connsiteY6" fmla="*/ 66485 h 152327"/>
                  <a:gd name="connsiteX7" fmla="*/ 310515 w 411000"/>
                  <a:gd name="connsiteY7" fmla="*/ 127826 h 152327"/>
                  <a:gd name="connsiteX8" fmla="*/ 274796 w 411000"/>
                  <a:gd name="connsiteY8" fmla="*/ 148685 h 152327"/>
                  <a:gd name="connsiteX9" fmla="*/ 231076 w 411000"/>
                  <a:gd name="connsiteY9" fmla="*/ 150019 h 152327"/>
                  <a:gd name="connsiteX10" fmla="*/ 190785 w 411000"/>
                  <a:gd name="connsiteY10" fmla="*/ 134684 h 152327"/>
                  <a:gd name="connsiteX11" fmla="*/ 158782 w 411000"/>
                  <a:gd name="connsiteY11" fmla="*/ 109824 h 152327"/>
                  <a:gd name="connsiteX12" fmla="*/ 160972 w 411000"/>
                  <a:gd name="connsiteY12" fmla="*/ 109823 h 152327"/>
                  <a:gd name="connsiteX13" fmla="*/ 94297 w 411000"/>
                  <a:gd name="connsiteY13" fmla="*/ 137255 h 152327"/>
                  <a:gd name="connsiteX14" fmla="*/ 38671 w 411000"/>
                  <a:gd name="connsiteY14" fmla="*/ 125921 h 152327"/>
                  <a:gd name="connsiteX15" fmla="*/ 8572 w 411000"/>
                  <a:gd name="connsiteY15" fmla="*/ 103918 h 152327"/>
                  <a:gd name="connsiteX16" fmla="*/ 2000 w 411000"/>
                  <a:gd name="connsiteY16" fmla="*/ 96488 h 152327"/>
                  <a:gd name="connsiteX17" fmla="*/ 0 w 411000"/>
                  <a:gd name="connsiteY17" fmla="*/ 93631 h 152327"/>
                  <a:gd name="connsiteX18" fmla="*/ 9525 w 411000"/>
                  <a:gd name="connsiteY18" fmla="*/ 103156 h 152327"/>
                  <a:gd name="connsiteX19" fmla="*/ 39719 w 411000"/>
                  <a:gd name="connsiteY19" fmla="*/ 124111 h 152327"/>
                  <a:gd name="connsiteX20" fmla="*/ 94202 w 411000"/>
                  <a:gd name="connsiteY20" fmla="*/ 134493 h 152327"/>
                  <a:gd name="connsiteX21" fmla="*/ 159258 w 411000"/>
                  <a:gd name="connsiteY21" fmla="*/ 107252 h 152327"/>
                  <a:gd name="connsiteX22" fmla="*/ 160496 w 411000"/>
                  <a:gd name="connsiteY22" fmla="*/ 106299 h 152327"/>
                  <a:gd name="connsiteX23" fmla="*/ 161449 w 411000"/>
                  <a:gd name="connsiteY23" fmla="*/ 107537 h 152327"/>
                  <a:gd name="connsiteX24" fmla="*/ 192595 w 411000"/>
                  <a:gd name="connsiteY24" fmla="*/ 131445 h 152327"/>
                  <a:gd name="connsiteX25" fmla="*/ 231934 w 411000"/>
                  <a:gd name="connsiteY25" fmla="*/ 146400 h 152327"/>
                  <a:gd name="connsiteX26" fmla="*/ 273939 w 411000"/>
                  <a:gd name="connsiteY26" fmla="*/ 145257 h 152327"/>
                  <a:gd name="connsiteX27" fmla="*/ 308610 w 411000"/>
                  <a:gd name="connsiteY27" fmla="*/ 125064 h 152327"/>
                  <a:gd name="connsiteX28" fmla="*/ 346710 w 411000"/>
                  <a:gd name="connsiteY28" fmla="*/ 65532 h 152327"/>
                  <a:gd name="connsiteX29" fmla="*/ 346710 w 411000"/>
                  <a:gd name="connsiteY29" fmla="*/ 64389 h 152327"/>
                  <a:gd name="connsiteX30" fmla="*/ 347853 w 411000"/>
                  <a:gd name="connsiteY30" fmla="*/ 64389 h 152327"/>
                  <a:gd name="connsiteX31" fmla="*/ 388048 w 411000"/>
                  <a:gd name="connsiteY31" fmla="*/ 53435 h 152327"/>
                  <a:gd name="connsiteX32" fmla="*/ 407098 w 411000"/>
                  <a:gd name="connsiteY32" fmla="*/ 27527 h 152327"/>
                  <a:gd name="connsiteX33" fmla="*/ 410623 w 411000"/>
                  <a:gd name="connsiteY33" fmla="*/ 7049 h 152327"/>
                  <a:gd name="connsiteX34" fmla="*/ 410242 w 411000"/>
                  <a:gd name="connsiteY34" fmla="*/ 0 h 15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11000" h="152327">
                    <a:moveTo>
                      <a:pt x="410242" y="0"/>
                    </a:moveTo>
                    <a:cubicBezTo>
                      <a:pt x="410277" y="635"/>
                      <a:pt x="410277" y="1271"/>
                      <a:pt x="410242" y="1905"/>
                    </a:cubicBezTo>
                    <a:cubicBezTo>
                      <a:pt x="410643" y="3720"/>
                      <a:pt x="410866" y="5571"/>
                      <a:pt x="410908" y="7429"/>
                    </a:cubicBezTo>
                    <a:cubicBezTo>
                      <a:pt x="411319" y="14565"/>
                      <a:pt x="410349" y="21712"/>
                      <a:pt x="408051" y="28480"/>
                    </a:cubicBezTo>
                    <a:cubicBezTo>
                      <a:pt x="404560" y="39231"/>
                      <a:pt x="397924" y="48687"/>
                      <a:pt x="389001" y="55626"/>
                    </a:cubicBezTo>
                    <a:cubicBezTo>
                      <a:pt x="377062" y="64725"/>
                      <a:pt x="362127" y="68977"/>
                      <a:pt x="347186" y="67532"/>
                    </a:cubicBezTo>
                    <a:lnTo>
                      <a:pt x="348615" y="66485"/>
                    </a:lnTo>
                    <a:cubicBezTo>
                      <a:pt x="342054" y="90160"/>
                      <a:pt x="328830" y="111451"/>
                      <a:pt x="310515" y="127826"/>
                    </a:cubicBezTo>
                    <a:cubicBezTo>
                      <a:pt x="300224" y="137236"/>
                      <a:pt x="288048" y="144347"/>
                      <a:pt x="274796" y="148685"/>
                    </a:cubicBezTo>
                    <a:cubicBezTo>
                      <a:pt x="260605" y="153037"/>
                      <a:pt x="245506" y="153498"/>
                      <a:pt x="231076" y="150019"/>
                    </a:cubicBezTo>
                    <a:cubicBezTo>
                      <a:pt x="216963" y="146922"/>
                      <a:pt x="203386" y="141754"/>
                      <a:pt x="190785" y="134684"/>
                    </a:cubicBezTo>
                    <a:cubicBezTo>
                      <a:pt x="178695" y="128412"/>
                      <a:pt x="167849" y="119987"/>
                      <a:pt x="158782" y="109824"/>
                    </a:cubicBezTo>
                    <a:lnTo>
                      <a:pt x="160972" y="109823"/>
                    </a:lnTo>
                    <a:cubicBezTo>
                      <a:pt x="141605" y="124774"/>
                      <a:pt x="118578" y="134248"/>
                      <a:pt x="94297" y="137255"/>
                    </a:cubicBezTo>
                    <a:cubicBezTo>
                      <a:pt x="75073" y="138556"/>
                      <a:pt x="55854" y="134640"/>
                      <a:pt x="38671" y="125921"/>
                    </a:cubicBezTo>
                    <a:cubicBezTo>
                      <a:pt x="27473" y="120330"/>
                      <a:pt x="17297" y="112892"/>
                      <a:pt x="8572" y="103918"/>
                    </a:cubicBezTo>
                    <a:cubicBezTo>
                      <a:pt x="6253" y="101558"/>
                      <a:pt x="4059" y="99078"/>
                      <a:pt x="2000" y="96488"/>
                    </a:cubicBezTo>
                    <a:cubicBezTo>
                      <a:pt x="1195" y="95641"/>
                      <a:pt x="520" y="94678"/>
                      <a:pt x="0" y="93631"/>
                    </a:cubicBezTo>
                    <a:cubicBezTo>
                      <a:pt x="0" y="93631"/>
                      <a:pt x="3048" y="97155"/>
                      <a:pt x="9525" y="103156"/>
                    </a:cubicBezTo>
                    <a:cubicBezTo>
                      <a:pt x="18408" y="111706"/>
                      <a:pt x="28601" y="118780"/>
                      <a:pt x="39719" y="124111"/>
                    </a:cubicBezTo>
                    <a:cubicBezTo>
                      <a:pt x="56654" y="132293"/>
                      <a:pt x="75445" y="135874"/>
                      <a:pt x="94202" y="134493"/>
                    </a:cubicBezTo>
                    <a:cubicBezTo>
                      <a:pt x="117914" y="131322"/>
                      <a:pt x="140361" y="121922"/>
                      <a:pt x="159258" y="107252"/>
                    </a:cubicBezTo>
                    <a:lnTo>
                      <a:pt x="160496" y="106299"/>
                    </a:lnTo>
                    <a:lnTo>
                      <a:pt x="161449" y="107537"/>
                    </a:lnTo>
                    <a:cubicBezTo>
                      <a:pt x="170329" y="117293"/>
                      <a:pt x="180876" y="125389"/>
                      <a:pt x="192595" y="131445"/>
                    </a:cubicBezTo>
                    <a:cubicBezTo>
                      <a:pt x="204911" y="138317"/>
                      <a:pt x="218163" y="143355"/>
                      <a:pt x="231934" y="146400"/>
                    </a:cubicBezTo>
                    <a:cubicBezTo>
                      <a:pt x="245788" y="149754"/>
                      <a:pt x="260287" y="149359"/>
                      <a:pt x="273939" y="145257"/>
                    </a:cubicBezTo>
                    <a:cubicBezTo>
                      <a:pt x="286777" y="141016"/>
                      <a:pt x="298587" y="134138"/>
                      <a:pt x="308610" y="125064"/>
                    </a:cubicBezTo>
                    <a:cubicBezTo>
                      <a:pt x="326668" y="109209"/>
                      <a:pt x="339877" y="88571"/>
                      <a:pt x="346710" y="65532"/>
                    </a:cubicBezTo>
                    <a:lnTo>
                      <a:pt x="346710" y="64389"/>
                    </a:lnTo>
                    <a:lnTo>
                      <a:pt x="347853" y="64389"/>
                    </a:lnTo>
                    <a:cubicBezTo>
                      <a:pt x="362157" y="65983"/>
                      <a:pt x="376531" y="62066"/>
                      <a:pt x="388048" y="53435"/>
                    </a:cubicBezTo>
                    <a:cubicBezTo>
                      <a:pt x="396819" y="46871"/>
                      <a:pt x="403448" y="37856"/>
                      <a:pt x="407098" y="27527"/>
                    </a:cubicBezTo>
                    <a:cubicBezTo>
                      <a:pt x="409461" y="20959"/>
                      <a:pt x="410654" y="14029"/>
                      <a:pt x="410623" y="7049"/>
                    </a:cubicBezTo>
                    <a:cubicBezTo>
                      <a:pt x="410432" y="2572"/>
                      <a:pt x="410051" y="0"/>
                      <a:pt x="410242" y="0"/>
                    </a:cubicBezTo>
                    <a:close/>
                  </a:path>
                </a:pathLst>
              </a:custGeom>
              <a:solidFill>
                <a:srgbClr val="455A64"/>
              </a:solidFill>
              <a:ln w="9525" cap="flat">
                <a:noFill/>
                <a:prstDash val="solid"/>
                <a:miter/>
              </a:ln>
            </p:spPr>
            <p:txBody>
              <a:bodyPr rtlCol="0" anchor="ctr"/>
              <a:lstStyle/>
              <a:p>
                <a:endParaRPr lang="zh-CN" altLang="en-US"/>
              </a:p>
            </p:txBody>
          </p:sp>
          <p:sp>
            <p:nvSpPr>
              <p:cNvPr id="86" name="任意多边形: 形状 85"/>
              <p:cNvSpPr/>
              <p:nvPr/>
            </p:nvSpPr>
            <p:spPr>
              <a:xfrm>
                <a:off x="4940791" y="4018212"/>
                <a:ext cx="41640" cy="320615"/>
              </a:xfrm>
              <a:custGeom>
                <a:avLst/>
                <a:gdLst>
                  <a:gd name="connsiteX0" fmla="*/ 40784 w 41640"/>
                  <a:gd name="connsiteY0" fmla="*/ 4 h 320615"/>
                  <a:gd name="connsiteX1" fmla="*/ 31259 w 41640"/>
                  <a:gd name="connsiteY1" fmla="*/ 24769 h 320615"/>
                  <a:gd name="connsiteX2" fmla="*/ 34878 w 41640"/>
                  <a:gd name="connsiteY2" fmla="*/ 92682 h 320615"/>
                  <a:gd name="connsiteX3" fmla="*/ 35354 w 41640"/>
                  <a:gd name="connsiteY3" fmla="*/ 93825 h 320615"/>
                  <a:gd name="connsiteX4" fmla="*/ 34307 w 41640"/>
                  <a:gd name="connsiteY4" fmla="*/ 94587 h 320615"/>
                  <a:gd name="connsiteX5" fmla="*/ 10589 w 41640"/>
                  <a:gd name="connsiteY5" fmla="*/ 122400 h 320615"/>
                  <a:gd name="connsiteX6" fmla="*/ 5065 w 41640"/>
                  <a:gd name="connsiteY6" fmla="*/ 162024 h 320615"/>
                  <a:gd name="connsiteX7" fmla="*/ 31830 w 41640"/>
                  <a:gd name="connsiteY7" fmla="*/ 205649 h 320615"/>
                  <a:gd name="connsiteX8" fmla="*/ 33164 w 41640"/>
                  <a:gd name="connsiteY8" fmla="*/ 206601 h 320615"/>
                  <a:gd name="connsiteX9" fmla="*/ 32211 w 41640"/>
                  <a:gd name="connsiteY9" fmla="*/ 207935 h 320615"/>
                  <a:gd name="connsiteX10" fmla="*/ 17638 w 41640"/>
                  <a:gd name="connsiteY10" fmla="*/ 253369 h 320615"/>
                  <a:gd name="connsiteX11" fmla="*/ 23829 w 41640"/>
                  <a:gd name="connsiteY11" fmla="*/ 291469 h 320615"/>
                  <a:gd name="connsiteX12" fmla="*/ 41641 w 41640"/>
                  <a:gd name="connsiteY12" fmla="*/ 320615 h 320615"/>
                  <a:gd name="connsiteX13" fmla="*/ 39926 w 41640"/>
                  <a:gd name="connsiteY13" fmla="*/ 319091 h 320615"/>
                  <a:gd name="connsiteX14" fmla="*/ 35164 w 41640"/>
                  <a:gd name="connsiteY14" fmla="*/ 314138 h 320615"/>
                  <a:gd name="connsiteX15" fmla="*/ 21924 w 41640"/>
                  <a:gd name="connsiteY15" fmla="*/ 292231 h 320615"/>
                  <a:gd name="connsiteX16" fmla="*/ 14875 w 41640"/>
                  <a:gd name="connsiteY16" fmla="*/ 254131 h 320615"/>
                  <a:gd name="connsiteX17" fmla="*/ 29544 w 41640"/>
                  <a:gd name="connsiteY17" fmla="*/ 206982 h 320615"/>
                  <a:gd name="connsiteX18" fmla="*/ 29544 w 41640"/>
                  <a:gd name="connsiteY18" fmla="*/ 209173 h 320615"/>
                  <a:gd name="connsiteX19" fmla="*/ 969 w 41640"/>
                  <a:gd name="connsiteY19" fmla="*/ 163453 h 320615"/>
                  <a:gd name="connsiteX20" fmla="*/ 6875 w 41640"/>
                  <a:gd name="connsiteY20" fmla="*/ 121829 h 320615"/>
                  <a:gd name="connsiteX21" fmla="*/ 31830 w 41640"/>
                  <a:gd name="connsiteY21" fmla="*/ 93254 h 320615"/>
                  <a:gd name="connsiteX22" fmla="*/ 31259 w 41640"/>
                  <a:gd name="connsiteY22" fmla="*/ 95063 h 320615"/>
                  <a:gd name="connsiteX23" fmla="*/ 28782 w 41640"/>
                  <a:gd name="connsiteY23" fmla="*/ 25531 h 320615"/>
                  <a:gd name="connsiteX24" fmla="*/ 36497 w 41640"/>
                  <a:gd name="connsiteY24" fmla="*/ 7148 h 320615"/>
                  <a:gd name="connsiteX25" fmla="*/ 39260 w 41640"/>
                  <a:gd name="connsiteY25" fmla="*/ 2671 h 320615"/>
                  <a:gd name="connsiteX26" fmla="*/ 40784 w 41640"/>
                  <a:gd name="connsiteY26" fmla="*/ 4 h 320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1640" h="320615">
                    <a:moveTo>
                      <a:pt x="40784" y="4"/>
                    </a:moveTo>
                    <a:cubicBezTo>
                      <a:pt x="36980" y="8003"/>
                      <a:pt x="33796" y="16282"/>
                      <a:pt x="31259" y="24769"/>
                    </a:cubicBezTo>
                    <a:cubicBezTo>
                      <a:pt x="25100" y="47203"/>
                      <a:pt x="26370" y="71029"/>
                      <a:pt x="34878" y="92682"/>
                    </a:cubicBezTo>
                    <a:lnTo>
                      <a:pt x="35354" y="93825"/>
                    </a:lnTo>
                    <a:lnTo>
                      <a:pt x="34307" y="94587"/>
                    </a:lnTo>
                    <a:cubicBezTo>
                      <a:pt x="24068" y="101584"/>
                      <a:pt x="15881" y="111185"/>
                      <a:pt x="10589" y="122400"/>
                    </a:cubicBezTo>
                    <a:cubicBezTo>
                      <a:pt x="4735" y="134731"/>
                      <a:pt x="2807" y="148562"/>
                      <a:pt x="5065" y="162024"/>
                    </a:cubicBezTo>
                    <a:cubicBezTo>
                      <a:pt x="8125" y="179436"/>
                      <a:pt x="17694" y="195032"/>
                      <a:pt x="31830" y="205649"/>
                    </a:cubicBezTo>
                    <a:lnTo>
                      <a:pt x="33164" y="206601"/>
                    </a:lnTo>
                    <a:lnTo>
                      <a:pt x="32211" y="207935"/>
                    </a:lnTo>
                    <a:cubicBezTo>
                      <a:pt x="23235" y="221435"/>
                      <a:pt x="18190" y="237166"/>
                      <a:pt x="17638" y="253369"/>
                    </a:cubicBezTo>
                    <a:cubicBezTo>
                      <a:pt x="17096" y="266357"/>
                      <a:pt x="19202" y="279320"/>
                      <a:pt x="23829" y="291469"/>
                    </a:cubicBezTo>
                    <a:cubicBezTo>
                      <a:pt x="28197" y="302060"/>
                      <a:pt x="34208" y="311896"/>
                      <a:pt x="41641" y="320615"/>
                    </a:cubicBezTo>
                    <a:cubicBezTo>
                      <a:pt x="41032" y="320150"/>
                      <a:pt x="40459" y="319641"/>
                      <a:pt x="39926" y="319091"/>
                    </a:cubicBezTo>
                    <a:cubicBezTo>
                      <a:pt x="38251" y="317527"/>
                      <a:pt x="36661" y="315874"/>
                      <a:pt x="35164" y="314138"/>
                    </a:cubicBezTo>
                    <a:cubicBezTo>
                      <a:pt x="29670" y="307546"/>
                      <a:pt x="25206" y="300160"/>
                      <a:pt x="21924" y="292231"/>
                    </a:cubicBezTo>
                    <a:cubicBezTo>
                      <a:pt x="16941" y="280162"/>
                      <a:pt x="14540" y="267184"/>
                      <a:pt x="14875" y="254131"/>
                    </a:cubicBezTo>
                    <a:cubicBezTo>
                      <a:pt x="15166" y="237337"/>
                      <a:pt x="20255" y="220977"/>
                      <a:pt x="29544" y="206982"/>
                    </a:cubicBezTo>
                    <a:lnTo>
                      <a:pt x="29544" y="209173"/>
                    </a:lnTo>
                    <a:cubicBezTo>
                      <a:pt x="14473" y="198194"/>
                      <a:pt x="4233" y="181811"/>
                      <a:pt x="969" y="163453"/>
                    </a:cubicBezTo>
                    <a:cubicBezTo>
                      <a:pt x="-1424" y="149301"/>
                      <a:pt x="640" y="134756"/>
                      <a:pt x="6875" y="121829"/>
                    </a:cubicBezTo>
                    <a:cubicBezTo>
                      <a:pt x="12454" y="110221"/>
                      <a:pt x="21079" y="100345"/>
                      <a:pt x="31830" y="93254"/>
                    </a:cubicBezTo>
                    <a:lnTo>
                      <a:pt x="31259" y="95063"/>
                    </a:lnTo>
                    <a:cubicBezTo>
                      <a:pt x="22686" y="72814"/>
                      <a:pt x="21814" y="48334"/>
                      <a:pt x="28782" y="25531"/>
                    </a:cubicBezTo>
                    <a:cubicBezTo>
                      <a:pt x="30748" y="19166"/>
                      <a:pt x="33332" y="13009"/>
                      <a:pt x="36497" y="7148"/>
                    </a:cubicBezTo>
                    <a:cubicBezTo>
                      <a:pt x="37640" y="5147"/>
                      <a:pt x="38593" y="3623"/>
                      <a:pt x="39260" y="2671"/>
                    </a:cubicBezTo>
                    <a:cubicBezTo>
                      <a:pt x="39926" y="1718"/>
                      <a:pt x="40784" y="-91"/>
                      <a:pt x="40784" y="4"/>
                    </a:cubicBezTo>
                    <a:close/>
                  </a:path>
                </a:pathLst>
              </a:custGeom>
              <a:solidFill>
                <a:srgbClr val="455A64"/>
              </a:solidFill>
              <a:ln w="9525" cap="flat">
                <a:noFill/>
                <a:prstDash val="solid"/>
                <a:miter/>
              </a:ln>
            </p:spPr>
            <p:txBody>
              <a:bodyPr rtlCol="0" anchor="ctr"/>
              <a:lstStyle/>
              <a:p>
                <a:endParaRPr lang="zh-CN" altLang="en-US"/>
              </a:p>
            </p:txBody>
          </p:sp>
          <p:sp>
            <p:nvSpPr>
              <p:cNvPr id="87" name="任意多边形: 形状 86"/>
              <p:cNvSpPr/>
              <p:nvPr/>
            </p:nvSpPr>
            <p:spPr>
              <a:xfrm>
                <a:off x="4922599" y="4445793"/>
                <a:ext cx="35768" cy="41749"/>
              </a:xfrm>
              <a:custGeom>
                <a:avLst/>
                <a:gdLst>
                  <a:gd name="connsiteX0" fmla="*/ 6017 w 35768"/>
                  <a:gd name="connsiteY0" fmla="*/ 5334 h 41749"/>
                  <a:gd name="connsiteX1" fmla="*/ 2778 w 35768"/>
                  <a:gd name="connsiteY1" fmla="*/ 18574 h 41749"/>
                  <a:gd name="connsiteX2" fmla="*/ 6493 w 35768"/>
                  <a:gd name="connsiteY2" fmla="*/ 31814 h 41749"/>
                  <a:gd name="connsiteX3" fmla="*/ 21257 w 35768"/>
                  <a:gd name="connsiteY3" fmla="*/ 38196 h 41749"/>
                  <a:gd name="connsiteX4" fmla="*/ 32211 w 35768"/>
                  <a:gd name="connsiteY4" fmla="*/ 27147 h 41749"/>
                  <a:gd name="connsiteX5" fmla="*/ 31449 w 35768"/>
                  <a:gd name="connsiteY5" fmla="*/ 12954 h 41749"/>
                  <a:gd name="connsiteX6" fmla="*/ 26686 w 35768"/>
                  <a:gd name="connsiteY6" fmla="*/ 0 h 41749"/>
                  <a:gd name="connsiteX7" fmla="*/ 33735 w 35768"/>
                  <a:gd name="connsiteY7" fmla="*/ 12192 h 41749"/>
                  <a:gd name="connsiteX8" fmla="*/ 35259 w 35768"/>
                  <a:gd name="connsiteY8" fmla="*/ 27908 h 41749"/>
                  <a:gd name="connsiteX9" fmla="*/ 31068 w 35768"/>
                  <a:gd name="connsiteY9" fmla="*/ 36576 h 41749"/>
                  <a:gd name="connsiteX10" fmla="*/ 21543 w 35768"/>
                  <a:gd name="connsiteY10" fmla="*/ 41624 h 41749"/>
                  <a:gd name="connsiteX11" fmla="*/ 3826 w 35768"/>
                  <a:gd name="connsiteY11" fmla="*/ 33719 h 41749"/>
                  <a:gd name="connsiteX12" fmla="*/ 207 w 35768"/>
                  <a:gd name="connsiteY12" fmla="*/ 18383 h 41749"/>
                  <a:gd name="connsiteX13" fmla="*/ 6017 w 35768"/>
                  <a:gd name="connsiteY13" fmla="*/ 5334 h 4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68" h="41749">
                    <a:moveTo>
                      <a:pt x="6017" y="5334"/>
                    </a:moveTo>
                    <a:cubicBezTo>
                      <a:pt x="4463" y="9617"/>
                      <a:pt x="3377" y="14057"/>
                      <a:pt x="2778" y="18574"/>
                    </a:cubicBezTo>
                    <a:cubicBezTo>
                      <a:pt x="2446" y="23284"/>
                      <a:pt x="3759" y="27964"/>
                      <a:pt x="6493" y="31814"/>
                    </a:cubicBezTo>
                    <a:cubicBezTo>
                      <a:pt x="9995" y="36332"/>
                      <a:pt x="15567" y="38740"/>
                      <a:pt x="21257" y="38196"/>
                    </a:cubicBezTo>
                    <a:cubicBezTo>
                      <a:pt x="26833" y="37115"/>
                      <a:pt x="31179" y="32731"/>
                      <a:pt x="32211" y="27147"/>
                    </a:cubicBezTo>
                    <a:cubicBezTo>
                      <a:pt x="33231" y="22433"/>
                      <a:pt x="32968" y="17532"/>
                      <a:pt x="31449" y="12954"/>
                    </a:cubicBezTo>
                    <a:cubicBezTo>
                      <a:pt x="28782" y="4953"/>
                      <a:pt x="26115" y="190"/>
                      <a:pt x="26686" y="0"/>
                    </a:cubicBezTo>
                    <a:cubicBezTo>
                      <a:pt x="29830" y="3550"/>
                      <a:pt x="32227" y="7696"/>
                      <a:pt x="33735" y="12192"/>
                    </a:cubicBezTo>
                    <a:cubicBezTo>
                      <a:pt x="35756" y="17172"/>
                      <a:pt x="36285" y="22633"/>
                      <a:pt x="35259" y="27908"/>
                    </a:cubicBezTo>
                    <a:cubicBezTo>
                      <a:pt x="34596" y="31098"/>
                      <a:pt x="33156" y="34075"/>
                      <a:pt x="31068" y="36576"/>
                    </a:cubicBezTo>
                    <a:cubicBezTo>
                      <a:pt x="28608" y="39356"/>
                      <a:pt x="25224" y="41150"/>
                      <a:pt x="21543" y="41624"/>
                    </a:cubicBezTo>
                    <a:cubicBezTo>
                      <a:pt x="14637" y="42419"/>
                      <a:pt x="7847" y="39389"/>
                      <a:pt x="3826" y="33719"/>
                    </a:cubicBezTo>
                    <a:cubicBezTo>
                      <a:pt x="751" y="29236"/>
                      <a:pt x="-540" y="23767"/>
                      <a:pt x="207" y="18383"/>
                    </a:cubicBezTo>
                    <a:cubicBezTo>
                      <a:pt x="497" y="13473"/>
                      <a:pt x="2562" y="8836"/>
                      <a:pt x="6017" y="5334"/>
                    </a:cubicBezTo>
                    <a:close/>
                  </a:path>
                </a:pathLst>
              </a:custGeom>
              <a:solidFill>
                <a:srgbClr val="263238"/>
              </a:solidFill>
              <a:ln w="9525" cap="flat">
                <a:noFill/>
                <a:prstDash val="solid"/>
                <a:miter/>
              </a:ln>
            </p:spPr>
            <p:txBody>
              <a:bodyPr rtlCol="0" anchor="ctr"/>
              <a:lstStyle/>
              <a:p>
                <a:endParaRPr lang="zh-CN" altLang="en-US"/>
              </a:p>
            </p:txBody>
          </p:sp>
          <p:sp>
            <p:nvSpPr>
              <p:cNvPr id="88" name="任意多边形: 形状 87"/>
              <p:cNvSpPr/>
              <p:nvPr/>
            </p:nvSpPr>
            <p:spPr>
              <a:xfrm>
                <a:off x="5184696" y="4481131"/>
                <a:ext cx="60559" cy="61540"/>
              </a:xfrm>
              <a:custGeom>
                <a:avLst/>
                <a:gdLst>
                  <a:gd name="connsiteX0" fmla="*/ 12048 w 60559"/>
                  <a:gd name="connsiteY0" fmla="*/ 2096 h 61540"/>
                  <a:gd name="connsiteX1" fmla="*/ 8347 w 60559"/>
                  <a:gd name="connsiteY1" fmla="*/ 50853 h 61540"/>
                  <a:gd name="connsiteX2" fmla="*/ 17668 w 60559"/>
                  <a:gd name="connsiteY2" fmla="*/ 58483 h 61540"/>
                  <a:gd name="connsiteX3" fmla="*/ 30336 w 60559"/>
                  <a:gd name="connsiteY3" fmla="*/ 61436 h 61540"/>
                  <a:gd name="connsiteX4" fmla="*/ 47671 w 60559"/>
                  <a:gd name="connsiteY4" fmla="*/ 46672 h 61540"/>
                  <a:gd name="connsiteX5" fmla="*/ 58530 w 60559"/>
                  <a:gd name="connsiteY5" fmla="*/ 30575 h 61540"/>
                  <a:gd name="connsiteX6" fmla="*/ 60530 w 60559"/>
                  <a:gd name="connsiteY6" fmla="*/ 24479 h 61540"/>
                  <a:gd name="connsiteX7" fmla="*/ 55482 w 60559"/>
                  <a:gd name="connsiteY7" fmla="*/ 19907 h 61540"/>
                  <a:gd name="connsiteX8" fmla="*/ 13858 w 60559"/>
                  <a:gd name="connsiteY8" fmla="*/ 0 h 6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59" h="61540">
                    <a:moveTo>
                      <a:pt x="12048" y="2096"/>
                    </a:moveTo>
                    <a:cubicBezTo>
                      <a:pt x="-2438" y="14538"/>
                      <a:pt x="-4095" y="36367"/>
                      <a:pt x="8347" y="50853"/>
                    </a:cubicBezTo>
                    <a:cubicBezTo>
                      <a:pt x="10984" y="53922"/>
                      <a:pt x="14138" y="56505"/>
                      <a:pt x="17668" y="58483"/>
                    </a:cubicBezTo>
                    <a:cubicBezTo>
                      <a:pt x="21443" y="60852"/>
                      <a:pt x="25902" y="61891"/>
                      <a:pt x="30336" y="61436"/>
                    </a:cubicBezTo>
                    <a:cubicBezTo>
                      <a:pt x="38051" y="60293"/>
                      <a:pt x="43290" y="53150"/>
                      <a:pt x="47671" y="46672"/>
                    </a:cubicBezTo>
                    <a:lnTo>
                      <a:pt x="58530" y="30575"/>
                    </a:lnTo>
                    <a:cubicBezTo>
                      <a:pt x="59998" y="28900"/>
                      <a:pt x="60720" y="26699"/>
                      <a:pt x="60530" y="24479"/>
                    </a:cubicBezTo>
                    <a:cubicBezTo>
                      <a:pt x="59959" y="22193"/>
                      <a:pt x="57577" y="20955"/>
                      <a:pt x="55482" y="19907"/>
                    </a:cubicBezTo>
                    <a:lnTo>
                      <a:pt x="13858" y="0"/>
                    </a:lnTo>
                  </a:path>
                </a:pathLst>
              </a:custGeom>
              <a:solidFill>
                <a:srgbClr val="83534B"/>
              </a:solidFill>
              <a:ln w="9525" cap="flat">
                <a:noFill/>
                <a:prstDash val="solid"/>
                <a:miter/>
              </a:ln>
            </p:spPr>
            <p:txBody>
              <a:bodyPr rtlCol="0" anchor="ctr"/>
              <a:lstStyle/>
              <a:p>
                <a:endParaRPr lang="zh-CN" altLang="en-US"/>
              </a:p>
            </p:txBody>
          </p:sp>
          <p:sp>
            <p:nvSpPr>
              <p:cNvPr id="89" name="任意多边形: 形状 88"/>
              <p:cNvSpPr/>
              <p:nvPr/>
            </p:nvSpPr>
            <p:spPr>
              <a:xfrm>
                <a:off x="5179957" y="4477702"/>
                <a:ext cx="68533" cy="62483"/>
              </a:xfrm>
              <a:custGeom>
                <a:avLst/>
                <a:gdLst>
                  <a:gd name="connsiteX0" fmla="*/ 34599 w 68533"/>
                  <a:gd name="connsiteY0" fmla="*/ 62484 h 62483"/>
                  <a:gd name="connsiteX1" fmla="*/ 15549 w 68533"/>
                  <a:gd name="connsiteY1" fmla="*/ 55721 h 62483"/>
                  <a:gd name="connsiteX2" fmla="*/ 1072 w 68533"/>
                  <a:gd name="connsiteY2" fmla="*/ 37814 h 62483"/>
                  <a:gd name="connsiteX3" fmla="*/ 1072 w 68533"/>
                  <a:gd name="connsiteY3" fmla="*/ 23717 h 62483"/>
                  <a:gd name="connsiteX4" fmla="*/ 18216 w 68533"/>
                  <a:gd name="connsiteY4" fmla="*/ 762 h 62483"/>
                  <a:gd name="connsiteX5" fmla="*/ 19550 w 68533"/>
                  <a:gd name="connsiteY5" fmla="*/ 0 h 62483"/>
                  <a:gd name="connsiteX6" fmla="*/ 20883 w 68533"/>
                  <a:gd name="connsiteY6" fmla="*/ 762 h 62483"/>
                  <a:gd name="connsiteX7" fmla="*/ 68508 w 68533"/>
                  <a:gd name="connsiteY7" fmla="*/ 28480 h 62483"/>
                  <a:gd name="connsiteX8" fmla="*/ 17931 w 68533"/>
                  <a:gd name="connsiteY8" fmla="*/ 5334 h 62483"/>
                  <a:gd name="connsiteX9" fmla="*/ 20693 w 68533"/>
                  <a:gd name="connsiteY9" fmla="*/ 5334 h 62483"/>
                  <a:gd name="connsiteX10" fmla="*/ 11644 w 68533"/>
                  <a:gd name="connsiteY10" fmla="*/ 13621 h 62483"/>
                  <a:gd name="connsiteX11" fmla="*/ 12459 w 68533"/>
                  <a:gd name="connsiteY11" fmla="*/ 49038 h 62483"/>
                  <a:gd name="connsiteX12" fmla="*/ 17169 w 68533"/>
                  <a:gd name="connsiteY12" fmla="*/ 52578 h 62483"/>
                  <a:gd name="connsiteX13" fmla="*/ 34599 w 68533"/>
                  <a:gd name="connsiteY13" fmla="*/ 62484 h 6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533" h="62483">
                    <a:moveTo>
                      <a:pt x="34599" y="62484"/>
                    </a:moveTo>
                    <a:cubicBezTo>
                      <a:pt x="27765" y="61945"/>
                      <a:pt x="21194" y="59612"/>
                      <a:pt x="15549" y="55721"/>
                    </a:cubicBezTo>
                    <a:cubicBezTo>
                      <a:pt x="8644" y="51784"/>
                      <a:pt x="3475" y="45391"/>
                      <a:pt x="1072" y="37814"/>
                    </a:cubicBezTo>
                    <a:cubicBezTo>
                      <a:pt x="-357" y="33224"/>
                      <a:pt x="-357" y="28308"/>
                      <a:pt x="1072" y="23717"/>
                    </a:cubicBezTo>
                    <a:cubicBezTo>
                      <a:pt x="3582" y="14126"/>
                      <a:pt x="9733" y="5892"/>
                      <a:pt x="18216" y="762"/>
                    </a:cubicBezTo>
                    <a:lnTo>
                      <a:pt x="19550" y="0"/>
                    </a:lnTo>
                    <a:lnTo>
                      <a:pt x="20883" y="762"/>
                    </a:lnTo>
                    <a:cubicBezTo>
                      <a:pt x="47744" y="17240"/>
                      <a:pt x="69366" y="27241"/>
                      <a:pt x="68508" y="28480"/>
                    </a:cubicBezTo>
                    <a:cubicBezTo>
                      <a:pt x="50575" y="23367"/>
                      <a:pt x="33522" y="15563"/>
                      <a:pt x="17931" y="5334"/>
                    </a:cubicBezTo>
                    <a:lnTo>
                      <a:pt x="20693" y="5334"/>
                    </a:lnTo>
                    <a:cubicBezTo>
                      <a:pt x="17198" y="7523"/>
                      <a:pt x="14131" y="10331"/>
                      <a:pt x="11644" y="13621"/>
                    </a:cubicBezTo>
                    <a:cubicBezTo>
                      <a:pt x="2089" y="23626"/>
                      <a:pt x="2454" y="39483"/>
                      <a:pt x="12459" y="49038"/>
                    </a:cubicBezTo>
                    <a:cubicBezTo>
                      <a:pt x="13885" y="50399"/>
                      <a:pt x="15465" y="51587"/>
                      <a:pt x="17169" y="52578"/>
                    </a:cubicBezTo>
                    <a:cubicBezTo>
                      <a:pt x="27265" y="59341"/>
                      <a:pt x="34980" y="61627"/>
                      <a:pt x="34599" y="62484"/>
                    </a:cubicBezTo>
                    <a:close/>
                  </a:path>
                </a:pathLst>
              </a:custGeom>
              <a:solidFill>
                <a:srgbClr val="263238"/>
              </a:solidFill>
              <a:ln w="9525" cap="flat">
                <a:noFill/>
                <a:prstDash val="solid"/>
                <a:miter/>
              </a:ln>
            </p:spPr>
            <p:txBody>
              <a:bodyPr rtlCol="0" anchor="ctr"/>
              <a:lstStyle/>
              <a:p>
                <a:endParaRPr lang="zh-CN" altLang="en-US"/>
              </a:p>
            </p:txBody>
          </p:sp>
          <p:sp>
            <p:nvSpPr>
              <p:cNvPr id="90" name="任意多边形: 形状 89"/>
              <p:cNvSpPr/>
              <p:nvPr/>
            </p:nvSpPr>
            <p:spPr>
              <a:xfrm>
                <a:off x="4218527" y="4695348"/>
                <a:ext cx="1211579" cy="742854"/>
              </a:xfrm>
              <a:custGeom>
                <a:avLst/>
                <a:gdLst>
                  <a:gd name="connsiteX0" fmla="*/ 0 w 1211579"/>
                  <a:gd name="connsiteY0" fmla="*/ 742855 h 742854"/>
                  <a:gd name="connsiteX1" fmla="*/ 316040 w 1211579"/>
                  <a:gd name="connsiteY1" fmla="*/ 178498 h 742854"/>
                  <a:gd name="connsiteX2" fmla="*/ 456819 w 1211579"/>
                  <a:gd name="connsiteY2" fmla="*/ 32385 h 742854"/>
                  <a:gd name="connsiteX3" fmla="*/ 596932 w 1211579"/>
                  <a:gd name="connsiteY3" fmla="*/ 1048 h 742854"/>
                  <a:gd name="connsiteX4" fmla="*/ 731330 w 1211579"/>
                  <a:gd name="connsiteY4" fmla="*/ 0 h 742854"/>
                  <a:gd name="connsiteX5" fmla="*/ 851630 w 1211579"/>
                  <a:gd name="connsiteY5" fmla="*/ 91440 h 742854"/>
                  <a:gd name="connsiteX6" fmla="*/ 1018603 w 1211579"/>
                  <a:gd name="connsiteY6" fmla="*/ 41243 h 742854"/>
                  <a:gd name="connsiteX7" fmla="*/ 1211580 w 1211579"/>
                  <a:gd name="connsiteY7" fmla="*/ 120301 h 742854"/>
                  <a:gd name="connsiteX8" fmla="*/ 1172623 w 1211579"/>
                  <a:gd name="connsiteY8" fmla="*/ 476726 h 742854"/>
                  <a:gd name="connsiteX9" fmla="*/ 1077373 w 1211579"/>
                  <a:gd name="connsiteY9" fmla="*/ 725900 h 742854"/>
                  <a:gd name="connsiteX10" fmla="*/ 1064609 w 1211579"/>
                  <a:gd name="connsiteY10" fmla="*/ 742474 h 742854"/>
                  <a:gd name="connsiteX11" fmla="*/ 353092 w 1211579"/>
                  <a:gd name="connsiteY11" fmla="*/ 741807 h 742854"/>
                  <a:gd name="connsiteX12" fmla="*/ 435578 w 1211579"/>
                  <a:gd name="connsiteY12" fmla="*/ 485108 h 742854"/>
                  <a:gd name="connsiteX13" fmla="*/ 283178 w 1211579"/>
                  <a:gd name="connsiteY13" fmla="*/ 742283 h 74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1579" h="742854">
                    <a:moveTo>
                      <a:pt x="0" y="742855"/>
                    </a:moveTo>
                    <a:cubicBezTo>
                      <a:pt x="0" y="742855"/>
                      <a:pt x="270891" y="257080"/>
                      <a:pt x="316040" y="178498"/>
                    </a:cubicBezTo>
                    <a:cubicBezTo>
                      <a:pt x="369094" y="86106"/>
                      <a:pt x="415290" y="52578"/>
                      <a:pt x="456819" y="32385"/>
                    </a:cubicBezTo>
                    <a:cubicBezTo>
                      <a:pt x="500635" y="11718"/>
                      <a:pt x="548486" y="1016"/>
                      <a:pt x="596932" y="1048"/>
                    </a:cubicBezTo>
                    <a:lnTo>
                      <a:pt x="731330" y="0"/>
                    </a:lnTo>
                    <a:cubicBezTo>
                      <a:pt x="731330" y="0"/>
                      <a:pt x="782384" y="76200"/>
                      <a:pt x="851630" y="91440"/>
                    </a:cubicBezTo>
                    <a:cubicBezTo>
                      <a:pt x="946880" y="112014"/>
                      <a:pt x="1018603" y="41243"/>
                      <a:pt x="1018603" y="41243"/>
                    </a:cubicBezTo>
                    <a:lnTo>
                      <a:pt x="1211580" y="120301"/>
                    </a:lnTo>
                    <a:lnTo>
                      <a:pt x="1172623" y="476726"/>
                    </a:lnTo>
                    <a:cubicBezTo>
                      <a:pt x="1162859" y="566601"/>
                      <a:pt x="1130050" y="652430"/>
                      <a:pt x="1077373" y="725900"/>
                    </a:cubicBezTo>
                    <a:lnTo>
                      <a:pt x="1064609" y="742474"/>
                    </a:lnTo>
                    <a:lnTo>
                      <a:pt x="353092" y="741807"/>
                    </a:lnTo>
                    <a:lnTo>
                      <a:pt x="435578" y="485108"/>
                    </a:lnTo>
                    <a:lnTo>
                      <a:pt x="283178" y="742283"/>
                    </a:lnTo>
                    <a:close/>
                  </a:path>
                </a:pathLst>
              </a:custGeom>
              <a:solidFill>
                <a:srgbClr val="455A64"/>
              </a:solidFill>
              <a:ln w="9525" cap="flat">
                <a:noFill/>
                <a:prstDash val="solid"/>
                <a:miter/>
              </a:ln>
            </p:spPr>
            <p:txBody>
              <a:bodyPr rtlCol="0" anchor="ctr"/>
              <a:lstStyle/>
              <a:p>
                <a:endParaRPr lang="zh-CN" altLang="en-US"/>
              </a:p>
            </p:txBody>
          </p:sp>
          <p:sp>
            <p:nvSpPr>
              <p:cNvPr id="91" name="任意多边形: 形状 90"/>
              <p:cNvSpPr/>
              <p:nvPr/>
            </p:nvSpPr>
            <p:spPr>
              <a:xfrm>
                <a:off x="5323427" y="4815649"/>
                <a:ext cx="702659" cy="868589"/>
              </a:xfrm>
              <a:custGeom>
                <a:avLst/>
                <a:gdLst>
                  <a:gd name="connsiteX0" fmla="*/ 106680 w 702659"/>
                  <a:gd name="connsiteY0" fmla="*/ 0 h 868589"/>
                  <a:gd name="connsiteX1" fmla="*/ 205073 w 702659"/>
                  <a:gd name="connsiteY1" fmla="*/ 169545 h 868589"/>
                  <a:gd name="connsiteX2" fmla="*/ 338423 w 702659"/>
                  <a:gd name="connsiteY2" fmla="*/ 549117 h 868589"/>
                  <a:gd name="connsiteX3" fmla="*/ 567023 w 702659"/>
                  <a:gd name="connsiteY3" fmla="*/ 289751 h 868589"/>
                  <a:gd name="connsiteX4" fmla="*/ 702659 w 702659"/>
                  <a:gd name="connsiteY4" fmla="*/ 375476 h 868589"/>
                  <a:gd name="connsiteX5" fmla="*/ 449104 w 702659"/>
                  <a:gd name="connsiteY5" fmla="*/ 800291 h 868589"/>
                  <a:gd name="connsiteX6" fmla="*/ 189452 w 702659"/>
                  <a:gd name="connsiteY6" fmla="*/ 816578 h 868589"/>
                  <a:gd name="connsiteX7" fmla="*/ 0 w 702659"/>
                  <a:gd name="connsiteY7" fmla="*/ 438436 h 86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2659" h="868589">
                    <a:moveTo>
                      <a:pt x="106680" y="0"/>
                    </a:moveTo>
                    <a:cubicBezTo>
                      <a:pt x="106680" y="0"/>
                      <a:pt x="162782" y="32957"/>
                      <a:pt x="205073" y="169545"/>
                    </a:cubicBezTo>
                    <a:cubicBezTo>
                      <a:pt x="247364" y="306134"/>
                      <a:pt x="338423" y="549117"/>
                      <a:pt x="338423" y="549117"/>
                    </a:cubicBezTo>
                    <a:lnTo>
                      <a:pt x="567023" y="289751"/>
                    </a:lnTo>
                    <a:lnTo>
                      <a:pt x="702659" y="375476"/>
                    </a:lnTo>
                    <a:cubicBezTo>
                      <a:pt x="702659" y="375476"/>
                      <a:pt x="483584" y="755333"/>
                      <a:pt x="449104" y="800291"/>
                    </a:cubicBezTo>
                    <a:cubicBezTo>
                      <a:pt x="397288" y="866966"/>
                      <a:pt x="266319" y="905637"/>
                      <a:pt x="189452" y="816578"/>
                    </a:cubicBezTo>
                    <a:cubicBezTo>
                      <a:pt x="133636" y="751809"/>
                      <a:pt x="0" y="438436"/>
                      <a:pt x="0" y="438436"/>
                    </a:cubicBezTo>
                    <a:close/>
                  </a:path>
                </a:pathLst>
              </a:custGeom>
              <a:solidFill>
                <a:srgbClr val="455A64"/>
              </a:solidFill>
              <a:ln w="9525" cap="flat">
                <a:noFill/>
                <a:prstDash val="solid"/>
                <a:miter/>
              </a:ln>
            </p:spPr>
            <p:txBody>
              <a:bodyPr rtlCol="0" anchor="ctr"/>
              <a:lstStyle/>
              <a:p>
                <a:endParaRPr lang="zh-CN" altLang="en-US"/>
              </a:p>
            </p:txBody>
          </p:sp>
          <p:sp>
            <p:nvSpPr>
              <p:cNvPr id="92" name="任意多边形: 形状 91"/>
              <p:cNvSpPr/>
              <p:nvPr/>
            </p:nvSpPr>
            <p:spPr>
              <a:xfrm>
                <a:off x="5283326" y="5013674"/>
                <a:ext cx="98169" cy="424057"/>
              </a:xfrm>
              <a:custGeom>
                <a:avLst/>
                <a:gdLst>
                  <a:gd name="connsiteX0" fmla="*/ 64484 w 98169"/>
                  <a:gd name="connsiteY0" fmla="*/ 0 h 424057"/>
                  <a:gd name="connsiteX1" fmla="*/ 66675 w 98169"/>
                  <a:gd name="connsiteY1" fmla="*/ 4096 h 424057"/>
                  <a:gd name="connsiteX2" fmla="*/ 71723 w 98169"/>
                  <a:gd name="connsiteY2" fmla="*/ 16193 h 424057"/>
                  <a:gd name="connsiteX3" fmla="*/ 86296 w 98169"/>
                  <a:gd name="connsiteY3" fmla="*/ 62484 h 424057"/>
                  <a:gd name="connsiteX4" fmla="*/ 39338 w 98169"/>
                  <a:gd name="connsiteY4" fmla="*/ 371380 h 424057"/>
                  <a:gd name="connsiteX5" fmla="*/ 11811 w 98169"/>
                  <a:gd name="connsiteY5" fmla="*/ 411194 h 424057"/>
                  <a:gd name="connsiteX6" fmla="*/ 3334 w 98169"/>
                  <a:gd name="connsiteY6" fmla="*/ 420719 h 424057"/>
                  <a:gd name="connsiteX7" fmla="*/ 0 w 98169"/>
                  <a:gd name="connsiteY7" fmla="*/ 424053 h 424057"/>
                  <a:gd name="connsiteX8" fmla="*/ 10192 w 98169"/>
                  <a:gd name="connsiteY8" fmla="*/ 409480 h 424057"/>
                  <a:gd name="connsiteX9" fmla="*/ 36290 w 98169"/>
                  <a:gd name="connsiteY9" fmla="*/ 369094 h 424057"/>
                  <a:gd name="connsiteX10" fmla="*/ 82868 w 98169"/>
                  <a:gd name="connsiteY10" fmla="*/ 63151 h 424057"/>
                  <a:gd name="connsiteX11" fmla="*/ 69914 w 98169"/>
                  <a:gd name="connsiteY11" fmla="*/ 16764 h 424057"/>
                  <a:gd name="connsiteX12" fmla="*/ 64484 w 98169"/>
                  <a:gd name="connsiteY12" fmla="*/ 0 h 42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169" h="424057">
                    <a:moveTo>
                      <a:pt x="64484" y="0"/>
                    </a:moveTo>
                    <a:cubicBezTo>
                      <a:pt x="64484" y="0"/>
                      <a:pt x="65437" y="1334"/>
                      <a:pt x="66675" y="4096"/>
                    </a:cubicBezTo>
                    <a:cubicBezTo>
                      <a:pt x="67913" y="6858"/>
                      <a:pt x="69723" y="10859"/>
                      <a:pt x="71723" y="16193"/>
                    </a:cubicBezTo>
                    <a:cubicBezTo>
                      <a:pt x="77616" y="31278"/>
                      <a:pt x="82484" y="46744"/>
                      <a:pt x="86296" y="62484"/>
                    </a:cubicBezTo>
                    <a:cubicBezTo>
                      <a:pt x="112213" y="167603"/>
                      <a:pt x="95322" y="278711"/>
                      <a:pt x="39338" y="371380"/>
                    </a:cubicBezTo>
                    <a:cubicBezTo>
                      <a:pt x="31011" y="385218"/>
                      <a:pt x="21816" y="398516"/>
                      <a:pt x="11811" y="411194"/>
                    </a:cubicBezTo>
                    <a:cubicBezTo>
                      <a:pt x="8287" y="415671"/>
                      <a:pt x="5239" y="418910"/>
                      <a:pt x="3334" y="420719"/>
                    </a:cubicBezTo>
                    <a:cubicBezTo>
                      <a:pt x="1429" y="422529"/>
                      <a:pt x="191" y="424148"/>
                      <a:pt x="0" y="424053"/>
                    </a:cubicBezTo>
                    <a:cubicBezTo>
                      <a:pt x="3093" y="418990"/>
                      <a:pt x="6497" y="414123"/>
                      <a:pt x="10192" y="409480"/>
                    </a:cubicBezTo>
                    <a:cubicBezTo>
                      <a:pt x="19655" y="396528"/>
                      <a:pt x="28369" y="383043"/>
                      <a:pt x="36290" y="369094"/>
                    </a:cubicBezTo>
                    <a:cubicBezTo>
                      <a:pt x="89830" y="276631"/>
                      <a:pt x="106466" y="167357"/>
                      <a:pt x="82868" y="63151"/>
                    </a:cubicBezTo>
                    <a:cubicBezTo>
                      <a:pt x="79388" y="47467"/>
                      <a:pt x="75063" y="31982"/>
                      <a:pt x="69914" y="16764"/>
                    </a:cubicBezTo>
                    <a:cubicBezTo>
                      <a:pt x="67761" y="11293"/>
                      <a:pt x="65948" y="5695"/>
                      <a:pt x="64484" y="0"/>
                    </a:cubicBezTo>
                    <a:close/>
                  </a:path>
                </a:pathLst>
              </a:custGeom>
              <a:solidFill>
                <a:srgbClr val="263238"/>
              </a:solidFill>
              <a:ln w="9525" cap="flat">
                <a:noFill/>
                <a:prstDash val="solid"/>
                <a:miter/>
              </a:ln>
            </p:spPr>
            <p:txBody>
              <a:bodyPr rtlCol="0" anchor="ctr"/>
              <a:lstStyle/>
              <a:p>
                <a:endParaRPr lang="zh-CN" altLang="en-US"/>
              </a:p>
            </p:txBody>
          </p:sp>
          <p:sp>
            <p:nvSpPr>
              <p:cNvPr id="93" name="任意多边形: 形状 92"/>
              <p:cNvSpPr/>
              <p:nvPr/>
            </p:nvSpPr>
            <p:spPr>
              <a:xfrm>
                <a:off x="4569618" y="4970049"/>
                <a:ext cx="129130" cy="469582"/>
              </a:xfrm>
              <a:custGeom>
                <a:avLst/>
                <a:gdLst>
                  <a:gd name="connsiteX0" fmla="*/ 128968 w 129130"/>
                  <a:gd name="connsiteY0" fmla="*/ 0 h 469582"/>
                  <a:gd name="connsiteX1" fmla="*/ 128968 w 129130"/>
                  <a:gd name="connsiteY1" fmla="*/ 4953 h 469582"/>
                  <a:gd name="connsiteX2" fmla="*/ 127063 w 129130"/>
                  <a:gd name="connsiteY2" fmla="*/ 19050 h 469582"/>
                  <a:gd name="connsiteX3" fmla="*/ 118396 w 129130"/>
                  <a:gd name="connsiteY3" fmla="*/ 70676 h 469582"/>
                  <a:gd name="connsiteX4" fmla="*/ 79629 w 129130"/>
                  <a:gd name="connsiteY4" fmla="*/ 238887 h 469582"/>
                  <a:gd name="connsiteX5" fmla="*/ 26861 w 129130"/>
                  <a:gd name="connsiteY5" fmla="*/ 403289 h 469582"/>
                  <a:gd name="connsiteX6" fmla="*/ 7811 w 129130"/>
                  <a:gd name="connsiteY6" fmla="*/ 452057 h 469582"/>
                  <a:gd name="connsiteX7" fmla="*/ 2191 w 129130"/>
                  <a:gd name="connsiteY7" fmla="*/ 465106 h 469582"/>
                  <a:gd name="connsiteX8" fmla="*/ 0 w 129130"/>
                  <a:gd name="connsiteY8" fmla="*/ 469583 h 469582"/>
                  <a:gd name="connsiteX9" fmla="*/ 1238 w 129130"/>
                  <a:gd name="connsiteY9" fmla="*/ 464725 h 469582"/>
                  <a:gd name="connsiteX10" fmla="*/ 6001 w 129130"/>
                  <a:gd name="connsiteY10" fmla="*/ 451390 h 469582"/>
                  <a:gd name="connsiteX11" fmla="*/ 23432 w 129130"/>
                  <a:gd name="connsiteY11" fmla="*/ 402050 h 469582"/>
                  <a:gd name="connsiteX12" fmla="*/ 74771 w 129130"/>
                  <a:gd name="connsiteY12" fmla="*/ 237554 h 469582"/>
                  <a:gd name="connsiteX13" fmla="*/ 114871 w 129130"/>
                  <a:gd name="connsiteY13" fmla="*/ 70009 h 469582"/>
                  <a:gd name="connsiteX14" fmla="*/ 125063 w 129130"/>
                  <a:gd name="connsiteY14" fmla="*/ 18765 h 469582"/>
                  <a:gd name="connsiteX15" fmla="*/ 127921 w 129130"/>
                  <a:gd name="connsiteY15" fmla="*/ 4858 h 469582"/>
                  <a:gd name="connsiteX16" fmla="*/ 128968 w 129130"/>
                  <a:gd name="connsiteY16" fmla="*/ 0 h 46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130" h="469582">
                    <a:moveTo>
                      <a:pt x="128968" y="0"/>
                    </a:moveTo>
                    <a:cubicBezTo>
                      <a:pt x="129184" y="1644"/>
                      <a:pt x="129184" y="3309"/>
                      <a:pt x="128968" y="4953"/>
                    </a:cubicBezTo>
                    <a:cubicBezTo>
                      <a:pt x="128492" y="8763"/>
                      <a:pt x="127825" y="13431"/>
                      <a:pt x="127063" y="19050"/>
                    </a:cubicBezTo>
                    <a:cubicBezTo>
                      <a:pt x="125349" y="31337"/>
                      <a:pt x="122396" y="48959"/>
                      <a:pt x="118396" y="70676"/>
                    </a:cubicBezTo>
                    <a:cubicBezTo>
                      <a:pt x="110490" y="114110"/>
                      <a:pt x="97536" y="173832"/>
                      <a:pt x="79629" y="238887"/>
                    </a:cubicBezTo>
                    <a:cubicBezTo>
                      <a:pt x="61722" y="303943"/>
                      <a:pt x="42196" y="361855"/>
                      <a:pt x="26861" y="403289"/>
                    </a:cubicBezTo>
                    <a:cubicBezTo>
                      <a:pt x="19145" y="423958"/>
                      <a:pt x="12668" y="440627"/>
                      <a:pt x="7811" y="452057"/>
                    </a:cubicBezTo>
                    <a:lnTo>
                      <a:pt x="2191" y="465106"/>
                    </a:lnTo>
                    <a:cubicBezTo>
                      <a:pt x="1597" y="466661"/>
                      <a:pt x="864" y="468160"/>
                      <a:pt x="0" y="469583"/>
                    </a:cubicBezTo>
                    <a:cubicBezTo>
                      <a:pt x="187" y="467914"/>
                      <a:pt x="603" y="466279"/>
                      <a:pt x="1238" y="464725"/>
                    </a:cubicBezTo>
                    <a:cubicBezTo>
                      <a:pt x="2572" y="461201"/>
                      <a:pt x="4096" y="456724"/>
                      <a:pt x="6001" y="451390"/>
                    </a:cubicBezTo>
                    <a:lnTo>
                      <a:pt x="23432" y="402050"/>
                    </a:lnTo>
                    <a:cubicBezTo>
                      <a:pt x="38005" y="360426"/>
                      <a:pt x="56864" y="302514"/>
                      <a:pt x="74771" y="237554"/>
                    </a:cubicBezTo>
                    <a:cubicBezTo>
                      <a:pt x="92678" y="172593"/>
                      <a:pt x="106013" y="113252"/>
                      <a:pt x="114871" y="70009"/>
                    </a:cubicBezTo>
                    <a:lnTo>
                      <a:pt x="125063" y="18765"/>
                    </a:lnTo>
                    <a:lnTo>
                      <a:pt x="127921" y="4858"/>
                    </a:lnTo>
                    <a:cubicBezTo>
                      <a:pt x="128021" y="3195"/>
                      <a:pt x="128374" y="1557"/>
                      <a:pt x="128968" y="0"/>
                    </a:cubicBezTo>
                    <a:close/>
                  </a:path>
                </a:pathLst>
              </a:custGeom>
              <a:solidFill>
                <a:srgbClr val="263238"/>
              </a:solidFill>
              <a:ln w="9525" cap="flat">
                <a:noFill/>
                <a:prstDash val="solid"/>
                <a:miter/>
              </a:ln>
            </p:spPr>
            <p:txBody>
              <a:bodyPr rtlCol="0" anchor="ctr"/>
              <a:lstStyle/>
              <a:p>
                <a:endParaRPr lang="zh-CN" altLang="en-US"/>
              </a:p>
            </p:txBody>
          </p:sp>
          <p:sp>
            <p:nvSpPr>
              <p:cNvPr id="94" name="任意多边形: 形状 93"/>
              <p:cNvSpPr/>
              <p:nvPr/>
            </p:nvSpPr>
            <p:spPr>
              <a:xfrm>
                <a:off x="4358258" y="5391039"/>
                <a:ext cx="251892" cy="151305"/>
              </a:xfrm>
              <a:custGeom>
                <a:avLst/>
                <a:gdLst>
                  <a:gd name="connsiteX0" fmla="*/ 0 w 251892"/>
                  <a:gd name="connsiteY0" fmla="*/ 46688 h 151305"/>
                  <a:gd name="connsiteX1" fmla="*/ 38671 w 251892"/>
                  <a:gd name="connsiteY1" fmla="*/ 4873 h 151305"/>
                  <a:gd name="connsiteX2" fmla="*/ 76771 w 251892"/>
                  <a:gd name="connsiteY2" fmla="*/ 5349 h 151305"/>
                  <a:gd name="connsiteX3" fmla="*/ 84487 w 251892"/>
                  <a:gd name="connsiteY3" fmla="*/ 12207 h 151305"/>
                  <a:gd name="connsiteX4" fmla="*/ 143923 w 251892"/>
                  <a:gd name="connsiteY4" fmla="*/ 8111 h 151305"/>
                  <a:gd name="connsiteX5" fmla="*/ 200406 w 251892"/>
                  <a:gd name="connsiteY5" fmla="*/ 10683 h 151305"/>
                  <a:gd name="connsiteX6" fmla="*/ 242316 w 251892"/>
                  <a:gd name="connsiteY6" fmla="*/ 8207 h 151305"/>
                  <a:gd name="connsiteX7" fmla="*/ 247459 w 251892"/>
                  <a:gd name="connsiteY7" fmla="*/ 67738 h 151305"/>
                  <a:gd name="connsiteX8" fmla="*/ 221361 w 251892"/>
                  <a:gd name="connsiteY8" fmla="*/ 132698 h 151305"/>
                  <a:gd name="connsiteX9" fmla="*/ 194786 w 251892"/>
                  <a:gd name="connsiteY9" fmla="*/ 122507 h 151305"/>
                  <a:gd name="connsiteX10" fmla="*/ 190309 w 251892"/>
                  <a:gd name="connsiteY10" fmla="*/ 103457 h 151305"/>
                  <a:gd name="connsiteX11" fmla="*/ 170498 w 251892"/>
                  <a:gd name="connsiteY11" fmla="*/ 150510 h 151305"/>
                  <a:gd name="connsiteX12" fmla="*/ 138398 w 251892"/>
                  <a:gd name="connsiteY12" fmla="*/ 131460 h 151305"/>
                  <a:gd name="connsiteX13" fmla="*/ 118586 w 251892"/>
                  <a:gd name="connsiteY13" fmla="*/ 142033 h 151305"/>
                  <a:gd name="connsiteX14" fmla="*/ 97727 w 251892"/>
                  <a:gd name="connsiteY14" fmla="*/ 118316 h 151305"/>
                  <a:gd name="connsiteX15" fmla="*/ 98965 w 251892"/>
                  <a:gd name="connsiteY15" fmla="*/ 94027 h 151305"/>
                  <a:gd name="connsiteX16" fmla="*/ 84773 w 251892"/>
                  <a:gd name="connsiteY16" fmla="*/ 107933 h 151305"/>
                  <a:gd name="connsiteX17" fmla="*/ 62008 w 251892"/>
                  <a:gd name="connsiteY17" fmla="*/ 89836 h 151305"/>
                  <a:gd name="connsiteX18" fmla="*/ 44672 w 251892"/>
                  <a:gd name="connsiteY18" fmla="*/ 46021 h 15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1892" h="151305">
                    <a:moveTo>
                      <a:pt x="0" y="46688"/>
                    </a:moveTo>
                    <a:cubicBezTo>
                      <a:pt x="0" y="46688"/>
                      <a:pt x="25908" y="11540"/>
                      <a:pt x="38671" y="4873"/>
                    </a:cubicBezTo>
                    <a:cubicBezTo>
                      <a:pt x="51435" y="-1795"/>
                      <a:pt x="68961" y="-1604"/>
                      <a:pt x="76771" y="5349"/>
                    </a:cubicBezTo>
                    <a:lnTo>
                      <a:pt x="84487" y="12207"/>
                    </a:lnTo>
                    <a:cubicBezTo>
                      <a:pt x="84487" y="12207"/>
                      <a:pt x="124587" y="-5795"/>
                      <a:pt x="143923" y="8111"/>
                    </a:cubicBezTo>
                    <a:cubicBezTo>
                      <a:pt x="143923" y="8111"/>
                      <a:pt x="182023" y="-9986"/>
                      <a:pt x="200406" y="10683"/>
                    </a:cubicBezTo>
                    <a:cubicBezTo>
                      <a:pt x="200406" y="10683"/>
                      <a:pt x="229838" y="-8367"/>
                      <a:pt x="242316" y="8207"/>
                    </a:cubicBezTo>
                    <a:cubicBezTo>
                      <a:pt x="254794" y="24780"/>
                      <a:pt x="253460" y="53165"/>
                      <a:pt x="247459" y="67738"/>
                    </a:cubicBezTo>
                    <a:cubicBezTo>
                      <a:pt x="241459" y="82311"/>
                      <a:pt x="230124" y="131841"/>
                      <a:pt x="221361" y="132698"/>
                    </a:cubicBezTo>
                    <a:cubicBezTo>
                      <a:pt x="221361" y="132698"/>
                      <a:pt x="197929" y="135175"/>
                      <a:pt x="194786" y="122507"/>
                    </a:cubicBezTo>
                    <a:cubicBezTo>
                      <a:pt x="191643" y="109838"/>
                      <a:pt x="190309" y="103457"/>
                      <a:pt x="190309" y="103457"/>
                    </a:cubicBezTo>
                    <a:cubicBezTo>
                      <a:pt x="190309" y="103457"/>
                      <a:pt x="181356" y="148319"/>
                      <a:pt x="170498" y="150510"/>
                    </a:cubicBezTo>
                    <a:cubicBezTo>
                      <a:pt x="159639" y="152701"/>
                      <a:pt x="139065" y="151558"/>
                      <a:pt x="138398" y="131460"/>
                    </a:cubicBezTo>
                    <a:cubicBezTo>
                      <a:pt x="138398" y="131460"/>
                      <a:pt x="128397" y="146414"/>
                      <a:pt x="118586" y="142033"/>
                    </a:cubicBezTo>
                    <a:cubicBezTo>
                      <a:pt x="108775" y="137651"/>
                      <a:pt x="96679" y="130508"/>
                      <a:pt x="97727" y="118316"/>
                    </a:cubicBezTo>
                    <a:cubicBezTo>
                      <a:pt x="98774" y="106124"/>
                      <a:pt x="98965" y="94027"/>
                      <a:pt x="98965" y="94027"/>
                    </a:cubicBezTo>
                    <a:cubicBezTo>
                      <a:pt x="98965" y="94027"/>
                      <a:pt x="93631" y="111743"/>
                      <a:pt x="84773" y="107933"/>
                    </a:cubicBezTo>
                    <a:cubicBezTo>
                      <a:pt x="75914" y="104123"/>
                      <a:pt x="66961" y="104885"/>
                      <a:pt x="62008" y="89836"/>
                    </a:cubicBezTo>
                    <a:cubicBezTo>
                      <a:pt x="57055" y="74786"/>
                      <a:pt x="44672" y="46021"/>
                      <a:pt x="44672" y="46021"/>
                    </a:cubicBezTo>
                    <a:close/>
                  </a:path>
                </a:pathLst>
              </a:custGeom>
              <a:solidFill>
                <a:srgbClr val="A5695F"/>
              </a:solidFill>
              <a:ln w="9525" cap="flat">
                <a:noFill/>
                <a:prstDash val="solid"/>
                <a:miter/>
              </a:ln>
            </p:spPr>
            <p:txBody>
              <a:bodyPr rtlCol="0" anchor="ctr"/>
              <a:lstStyle/>
              <a:p>
                <a:endParaRPr lang="zh-CN" altLang="en-US"/>
              </a:p>
            </p:txBody>
          </p:sp>
          <p:sp>
            <p:nvSpPr>
              <p:cNvPr id="95" name="任意多边形: 形状 94"/>
              <p:cNvSpPr/>
              <p:nvPr/>
            </p:nvSpPr>
            <p:spPr>
              <a:xfrm>
                <a:off x="4441004" y="5401817"/>
                <a:ext cx="25376" cy="82867"/>
              </a:xfrm>
              <a:custGeom>
                <a:avLst/>
                <a:gdLst>
                  <a:gd name="connsiteX0" fmla="*/ 15362 w 25376"/>
                  <a:gd name="connsiteY0" fmla="*/ 82868 h 82867"/>
                  <a:gd name="connsiteX1" fmla="*/ 19267 w 25376"/>
                  <a:gd name="connsiteY1" fmla="*/ 70199 h 82867"/>
                  <a:gd name="connsiteX2" fmla="*/ 20505 w 25376"/>
                  <a:gd name="connsiteY2" fmla="*/ 39053 h 82867"/>
                  <a:gd name="connsiteX3" fmla="*/ 8123 w 25376"/>
                  <a:gd name="connsiteY3" fmla="*/ 10478 h 82867"/>
                  <a:gd name="connsiteX4" fmla="*/ 26 w 25376"/>
                  <a:gd name="connsiteY4" fmla="*/ 0 h 82867"/>
                  <a:gd name="connsiteX5" fmla="*/ 10313 w 25376"/>
                  <a:gd name="connsiteY5" fmla="*/ 8858 h 82867"/>
                  <a:gd name="connsiteX6" fmla="*/ 24315 w 25376"/>
                  <a:gd name="connsiteY6" fmla="*/ 38386 h 82867"/>
                  <a:gd name="connsiteX7" fmla="*/ 21839 w 25376"/>
                  <a:gd name="connsiteY7" fmla="*/ 71056 h 82867"/>
                  <a:gd name="connsiteX8" fmla="*/ 15362 w 25376"/>
                  <a:gd name="connsiteY8" fmla="*/ 82867 h 8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76" h="82867">
                    <a:moveTo>
                      <a:pt x="15362" y="82868"/>
                    </a:moveTo>
                    <a:cubicBezTo>
                      <a:pt x="14790" y="82868"/>
                      <a:pt x="17171" y="78010"/>
                      <a:pt x="19267" y="70199"/>
                    </a:cubicBezTo>
                    <a:cubicBezTo>
                      <a:pt x="21921" y="60028"/>
                      <a:pt x="22344" y="49403"/>
                      <a:pt x="20505" y="39053"/>
                    </a:cubicBezTo>
                    <a:cubicBezTo>
                      <a:pt x="18520" y="28736"/>
                      <a:pt x="14293" y="18981"/>
                      <a:pt x="8123" y="10478"/>
                    </a:cubicBezTo>
                    <a:cubicBezTo>
                      <a:pt x="3455" y="3905"/>
                      <a:pt x="-355" y="476"/>
                      <a:pt x="26" y="0"/>
                    </a:cubicBezTo>
                    <a:cubicBezTo>
                      <a:pt x="4117" y="2084"/>
                      <a:pt x="7646" y="5122"/>
                      <a:pt x="10313" y="8858"/>
                    </a:cubicBezTo>
                    <a:cubicBezTo>
                      <a:pt x="17483" y="17307"/>
                      <a:pt x="22311" y="27488"/>
                      <a:pt x="24315" y="38386"/>
                    </a:cubicBezTo>
                    <a:cubicBezTo>
                      <a:pt x="26325" y="49307"/>
                      <a:pt x="25472" y="60563"/>
                      <a:pt x="21839" y="71056"/>
                    </a:cubicBezTo>
                    <a:cubicBezTo>
                      <a:pt x="20699" y="75472"/>
                      <a:pt x="18472" y="79532"/>
                      <a:pt x="15362" y="82867"/>
                    </a:cubicBezTo>
                    <a:close/>
                  </a:path>
                </a:pathLst>
              </a:custGeom>
              <a:solidFill>
                <a:srgbClr val="83534B"/>
              </a:solidFill>
              <a:ln w="9525" cap="flat">
                <a:noFill/>
                <a:prstDash val="solid"/>
                <a:miter/>
              </a:ln>
            </p:spPr>
            <p:txBody>
              <a:bodyPr rtlCol="0" anchor="ctr"/>
              <a:lstStyle/>
              <a:p>
                <a:endParaRPr lang="zh-CN" altLang="en-US"/>
              </a:p>
            </p:txBody>
          </p:sp>
          <p:sp>
            <p:nvSpPr>
              <p:cNvPr id="96" name="任意多边形: 形状 95"/>
              <p:cNvSpPr/>
              <p:nvPr/>
            </p:nvSpPr>
            <p:spPr>
              <a:xfrm>
                <a:off x="4496371" y="5399341"/>
                <a:ext cx="16397" cy="122586"/>
              </a:xfrm>
              <a:custGeom>
                <a:avLst/>
                <a:gdLst>
                  <a:gd name="connsiteX0" fmla="*/ 8192 w 16397"/>
                  <a:gd name="connsiteY0" fmla="*/ 0 h 122586"/>
                  <a:gd name="connsiteX1" fmla="*/ 13335 w 16397"/>
                  <a:gd name="connsiteY1" fmla="*/ 17717 h 122586"/>
                  <a:gd name="connsiteX2" fmla="*/ 7429 w 16397"/>
                  <a:gd name="connsiteY2" fmla="*/ 105728 h 122586"/>
                  <a:gd name="connsiteX3" fmla="*/ 0 w 16397"/>
                  <a:gd name="connsiteY3" fmla="*/ 122587 h 122586"/>
                  <a:gd name="connsiteX4" fmla="*/ 12192 w 16397"/>
                  <a:gd name="connsiteY4" fmla="*/ 61817 h 122586"/>
                  <a:gd name="connsiteX5" fmla="*/ 8192 w 16397"/>
                  <a:gd name="connsiteY5" fmla="*/ 0 h 122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97" h="122586">
                    <a:moveTo>
                      <a:pt x="8192" y="0"/>
                    </a:moveTo>
                    <a:cubicBezTo>
                      <a:pt x="10819" y="5601"/>
                      <a:pt x="12555" y="11579"/>
                      <a:pt x="13335" y="17717"/>
                    </a:cubicBezTo>
                    <a:cubicBezTo>
                      <a:pt x="18894" y="47078"/>
                      <a:pt x="16861" y="77372"/>
                      <a:pt x="7429" y="105728"/>
                    </a:cubicBezTo>
                    <a:cubicBezTo>
                      <a:pt x="5787" y="111679"/>
                      <a:pt x="3284" y="117359"/>
                      <a:pt x="0" y="122587"/>
                    </a:cubicBezTo>
                    <a:cubicBezTo>
                      <a:pt x="6017" y="102771"/>
                      <a:pt x="10100" y="82420"/>
                      <a:pt x="12192" y="61817"/>
                    </a:cubicBezTo>
                    <a:cubicBezTo>
                      <a:pt x="12919" y="41130"/>
                      <a:pt x="11579" y="20421"/>
                      <a:pt x="8192" y="0"/>
                    </a:cubicBezTo>
                    <a:close/>
                  </a:path>
                </a:pathLst>
              </a:custGeom>
              <a:solidFill>
                <a:srgbClr val="83534B"/>
              </a:solidFill>
              <a:ln w="9525" cap="flat">
                <a:noFill/>
                <a:prstDash val="solid"/>
                <a:miter/>
              </a:ln>
            </p:spPr>
            <p:txBody>
              <a:bodyPr rtlCol="0" anchor="ctr"/>
              <a:lstStyle/>
              <a:p>
                <a:endParaRPr lang="zh-CN" altLang="en-US"/>
              </a:p>
            </p:txBody>
          </p:sp>
          <p:sp>
            <p:nvSpPr>
              <p:cNvPr id="97" name="任意多边形: 形状 96"/>
              <p:cNvSpPr/>
              <p:nvPr/>
            </p:nvSpPr>
            <p:spPr>
              <a:xfrm>
                <a:off x="4548609" y="5402294"/>
                <a:ext cx="13171" cy="93725"/>
              </a:xfrm>
              <a:custGeom>
                <a:avLst/>
                <a:gdLst>
                  <a:gd name="connsiteX0" fmla="*/ 10912 w 13171"/>
                  <a:gd name="connsiteY0" fmla="*/ 0 h 93725"/>
                  <a:gd name="connsiteX1" fmla="*/ 11484 w 13171"/>
                  <a:gd name="connsiteY1" fmla="*/ 47625 h 93725"/>
                  <a:gd name="connsiteX2" fmla="*/ 149 w 13171"/>
                  <a:gd name="connsiteY2" fmla="*/ 93726 h 93725"/>
                  <a:gd name="connsiteX3" fmla="*/ 7579 w 13171"/>
                  <a:gd name="connsiteY3" fmla="*/ 47149 h 93725"/>
                  <a:gd name="connsiteX4" fmla="*/ 10912 w 13171"/>
                  <a:gd name="connsiteY4" fmla="*/ 0 h 93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71" h="93725">
                    <a:moveTo>
                      <a:pt x="10912" y="0"/>
                    </a:moveTo>
                    <a:cubicBezTo>
                      <a:pt x="13718" y="15736"/>
                      <a:pt x="13912" y="31827"/>
                      <a:pt x="11484" y="47625"/>
                    </a:cubicBezTo>
                    <a:cubicBezTo>
                      <a:pt x="10330" y="63521"/>
                      <a:pt x="6498" y="79107"/>
                      <a:pt x="149" y="93726"/>
                    </a:cubicBezTo>
                    <a:cubicBezTo>
                      <a:pt x="-994" y="93726"/>
                      <a:pt x="4721" y="72961"/>
                      <a:pt x="7579" y="47149"/>
                    </a:cubicBezTo>
                    <a:cubicBezTo>
                      <a:pt x="10436" y="21336"/>
                      <a:pt x="9769" y="95"/>
                      <a:pt x="10912" y="0"/>
                    </a:cubicBezTo>
                    <a:close/>
                  </a:path>
                </a:pathLst>
              </a:custGeom>
              <a:solidFill>
                <a:srgbClr val="83534B"/>
              </a:solidFill>
              <a:ln w="9525" cap="flat">
                <a:noFill/>
                <a:prstDash val="solid"/>
                <a:miter/>
              </a:ln>
            </p:spPr>
            <p:txBody>
              <a:bodyPr rtlCol="0" anchor="ctr"/>
              <a:lstStyle/>
              <a:p>
                <a:endParaRPr lang="zh-CN" altLang="en-US"/>
              </a:p>
            </p:txBody>
          </p:sp>
          <p:sp>
            <p:nvSpPr>
              <p:cNvPr id="98" name="任意多边形: 形状 97"/>
              <p:cNvSpPr/>
              <p:nvPr/>
            </p:nvSpPr>
            <p:spPr>
              <a:xfrm>
                <a:off x="4649343" y="5403493"/>
                <a:ext cx="61249" cy="34805"/>
              </a:xfrm>
              <a:custGeom>
                <a:avLst/>
                <a:gdLst>
                  <a:gd name="connsiteX0" fmla="*/ 60484 w 61249"/>
                  <a:gd name="connsiteY0" fmla="*/ 8992 h 34805"/>
                  <a:gd name="connsiteX1" fmla="*/ 50387 w 61249"/>
                  <a:gd name="connsiteY1" fmla="*/ 801 h 34805"/>
                  <a:gd name="connsiteX2" fmla="*/ 21241 w 61249"/>
                  <a:gd name="connsiteY2" fmla="*/ 8612 h 34805"/>
                  <a:gd name="connsiteX3" fmla="*/ 0 w 61249"/>
                  <a:gd name="connsiteY3" fmla="*/ 34805 h 34805"/>
                  <a:gd name="connsiteX4" fmla="*/ 57150 w 61249"/>
                  <a:gd name="connsiteY4" fmla="*/ 34805 h 34805"/>
                  <a:gd name="connsiteX5" fmla="*/ 60484 w 61249"/>
                  <a:gd name="connsiteY5" fmla="*/ 8992 h 3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49" h="34805">
                    <a:moveTo>
                      <a:pt x="60484" y="8992"/>
                    </a:moveTo>
                    <a:cubicBezTo>
                      <a:pt x="58543" y="4865"/>
                      <a:pt x="54826" y="1849"/>
                      <a:pt x="50387" y="801"/>
                    </a:cubicBezTo>
                    <a:cubicBezTo>
                      <a:pt x="39978" y="-1557"/>
                      <a:pt x="29076" y="1364"/>
                      <a:pt x="21241" y="8612"/>
                    </a:cubicBezTo>
                    <a:cubicBezTo>
                      <a:pt x="12867" y="16210"/>
                      <a:pt x="5704" y="25043"/>
                      <a:pt x="0" y="34805"/>
                    </a:cubicBezTo>
                    <a:lnTo>
                      <a:pt x="57150" y="34805"/>
                    </a:lnTo>
                    <a:cubicBezTo>
                      <a:pt x="56007" y="25756"/>
                      <a:pt x="63627" y="17089"/>
                      <a:pt x="60484" y="8992"/>
                    </a:cubicBezTo>
                    <a:close/>
                  </a:path>
                </a:pathLst>
              </a:custGeom>
              <a:solidFill>
                <a:srgbClr val="A5695F"/>
              </a:solidFill>
              <a:ln w="9525" cap="flat">
                <a:noFill/>
                <a:prstDash val="solid"/>
                <a:miter/>
              </a:ln>
            </p:spPr>
            <p:txBody>
              <a:bodyPr rtlCol="0" anchor="ctr"/>
              <a:lstStyle/>
              <a:p>
                <a:endParaRPr lang="zh-CN" altLang="en-US"/>
              </a:p>
            </p:txBody>
          </p:sp>
          <p:sp>
            <p:nvSpPr>
              <p:cNvPr id="99" name="任意多边形: 形状 98"/>
              <p:cNvSpPr/>
              <p:nvPr/>
            </p:nvSpPr>
            <p:spPr>
              <a:xfrm>
                <a:off x="5874448" y="4316920"/>
                <a:ext cx="611124" cy="611123"/>
              </a:xfrm>
              <a:custGeom>
                <a:avLst/>
                <a:gdLst>
                  <a:gd name="connsiteX0" fmla="*/ 305562 w 611124"/>
                  <a:gd name="connsiteY0" fmla="*/ 305467 h 611123"/>
                  <a:gd name="connsiteX1" fmla="*/ 611124 w 611124"/>
                  <a:gd name="connsiteY1" fmla="*/ 305467 h 611123"/>
                  <a:gd name="connsiteX2" fmla="*/ 305657 w 611124"/>
                  <a:gd name="connsiteY2" fmla="*/ 611123 h 611123"/>
                  <a:gd name="connsiteX3" fmla="*/ 0 w 611124"/>
                  <a:gd name="connsiteY3" fmla="*/ 305656 h 611123"/>
                  <a:gd name="connsiteX4" fmla="*/ 304990 w 611124"/>
                  <a:gd name="connsiteY4" fmla="*/ 0 h 611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124" h="611123">
                    <a:moveTo>
                      <a:pt x="305562" y="305467"/>
                    </a:moveTo>
                    <a:lnTo>
                      <a:pt x="611124" y="305467"/>
                    </a:lnTo>
                    <a:cubicBezTo>
                      <a:pt x="611176" y="474224"/>
                      <a:pt x="474414" y="611071"/>
                      <a:pt x="305657" y="611123"/>
                    </a:cubicBezTo>
                    <a:cubicBezTo>
                      <a:pt x="136900" y="611176"/>
                      <a:pt x="52" y="474413"/>
                      <a:pt x="0" y="305656"/>
                    </a:cubicBezTo>
                    <a:cubicBezTo>
                      <a:pt x="-52" y="137085"/>
                      <a:pt x="136420" y="315"/>
                      <a:pt x="304990" y="0"/>
                    </a:cubicBezTo>
                    <a:close/>
                  </a:path>
                </a:pathLst>
              </a:custGeom>
              <a:solidFill>
                <a:srgbClr val="C53F3F"/>
              </a:solidFill>
              <a:ln w="9525" cap="flat">
                <a:noFill/>
                <a:prstDash val="solid"/>
                <a:miter/>
              </a:ln>
            </p:spPr>
            <p:txBody>
              <a:bodyPr rtlCol="0" anchor="ctr"/>
              <a:lstStyle/>
              <a:p>
                <a:endParaRPr lang="zh-CN" altLang="en-US"/>
              </a:p>
            </p:txBody>
          </p:sp>
          <p:sp>
            <p:nvSpPr>
              <p:cNvPr id="100" name="任意多边形: 形状 99"/>
              <p:cNvSpPr/>
              <p:nvPr/>
            </p:nvSpPr>
            <p:spPr>
              <a:xfrm>
                <a:off x="6233445" y="4267771"/>
                <a:ext cx="306419" cy="305562"/>
              </a:xfrm>
              <a:custGeom>
                <a:avLst/>
                <a:gdLst>
                  <a:gd name="connsiteX0" fmla="*/ 953 w 306419"/>
                  <a:gd name="connsiteY0" fmla="*/ 305562 h 305562"/>
                  <a:gd name="connsiteX1" fmla="*/ 0 w 306419"/>
                  <a:gd name="connsiteY1" fmla="*/ 0 h 305562"/>
                  <a:gd name="connsiteX2" fmla="*/ 953 w 306419"/>
                  <a:gd name="connsiteY2" fmla="*/ 0 h 305562"/>
                  <a:gd name="connsiteX3" fmla="*/ 306419 w 306419"/>
                  <a:gd name="connsiteY3" fmla="*/ 304229 h 305562"/>
                </a:gdLst>
                <a:ahLst/>
                <a:cxnLst>
                  <a:cxn ang="0">
                    <a:pos x="connsiteX0" y="connsiteY0"/>
                  </a:cxn>
                  <a:cxn ang="0">
                    <a:pos x="connsiteX1" y="connsiteY1"/>
                  </a:cxn>
                  <a:cxn ang="0">
                    <a:pos x="connsiteX2" y="connsiteY2"/>
                  </a:cxn>
                  <a:cxn ang="0">
                    <a:pos x="connsiteX3" y="connsiteY3"/>
                  </a:cxn>
                </a:cxnLst>
                <a:rect l="l" t="t" r="r" b="b"/>
                <a:pathLst>
                  <a:path w="306419" h="305562">
                    <a:moveTo>
                      <a:pt x="953" y="305562"/>
                    </a:moveTo>
                    <a:lnTo>
                      <a:pt x="0" y="0"/>
                    </a:lnTo>
                    <a:lnTo>
                      <a:pt x="953" y="0"/>
                    </a:lnTo>
                    <a:cubicBezTo>
                      <a:pt x="168853" y="775"/>
                      <a:pt x="304962" y="136333"/>
                      <a:pt x="306419" y="304229"/>
                    </a:cubicBezTo>
                    <a:close/>
                  </a:path>
                </a:pathLst>
              </a:custGeom>
              <a:solidFill>
                <a:srgbClr val="C53F3F"/>
              </a:solidFill>
              <a:ln w="9525" cap="flat">
                <a:noFill/>
                <a:prstDash val="solid"/>
                <a:miter/>
              </a:ln>
            </p:spPr>
            <p:txBody>
              <a:bodyPr rtlCol="0" anchor="ctr"/>
              <a:lstStyle/>
              <a:p>
                <a:endParaRPr lang="zh-CN" altLang="en-US"/>
              </a:p>
            </p:txBody>
          </p:sp>
        </p:grpSp>
        <p:grpSp>
          <p:nvGrpSpPr>
            <p:cNvPr id="7" name="图形 24"/>
            <p:cNvGrpSpPr/>
            <p:nvPr/>
          </p:nvGrpSpPr>
          <p:grpSpPr>
            <a:xfrm>
              <a:off x="3151822" y="1816768"/>
              <a:ext cx="2222754" cy="1829055"/>
              <a:chOff x="3151822" y="1816768"/>
              <a:chExt cx="2222754" cy="1829055"/>
            </a:xfrm>
          </p:grpSpPr>
          <p:sp>
            <p:nvSpPr>
              <p:cNvPr id="19" name="任意多边形: 形状 18"/>
              <p:cNvSpPr/>
              <p:nvPr/>
            </p:nvSpPr>
            <p:spPr>
              <a:xfrm>
                <a:off x="4453985" y="2654808"/>
                <a:ext cx="104063" cy="277659"/>
              </a:xfrm>
              <a:custGeom>
                <a:avLst/>
                <a:gdLst>
                  <a:gd name="connsiteX0" fmla="*/ 0 w 104063"/>
                  <a:gd name="connsiteY0" fmla="*/ 0 h 277659"/>
                  <a:gd name="connsiteX1" fmla="*/ 82105 w 104063"/>
                  <a:gd name="connsiteY1" fmla="*/ 71438 h 277659"/>
                  <a:gd name="connsiteX2" fmla="*/ 96679 w 104063"/>
                  <a:gd name="connsiteY2" fmla="*/ 185261 h 277659"/>
                  <a:gd name="connsiteX3" fmla="*/ 73628 w 104063"/>
                  <a:gd name="connsiteY3" fmla="*/ 277463 h 277659"/>
                  <a:gd name="connsiteX4" fmla="*/ 0 w 104063"/>
                  <a:gd name="connsiteY4" fmla="*/ 0 h 277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63" h="277659">
                    <a:moveTo>
                      <a:pt x="0" y="0"/>
                    </a:moveTo>
                    <a:cubicBezTo>
                      <a:pt x="34853" y="13523"/>
                      <a:pt x="63892" y="38789"/>
                      <a:pt x="82105" y="71438"/>
                    </a:cubicBezTo>
                    <a:cubicBezTo>
                      <a:pt x="112967" y="126016"/>
                      <a:pt x="104680" y="152971"/>
                      <a:pt x="96679" y="185261"/>
                    </a:cubicBezTo>
                    <a:cubicBezTo>
                      <a:pt x="88678" y="217551"/>
                      <a:pt x="74390" y="281654"/>
                      <a:pt x="73628" y="277463"/>
                    </a:cubicBezTo>
                    <a:cubicBezTo>
                      <a:pt x="72866" y="273272"/>
                      <a:pt x="0" y="0"/>
                      <a:pt x="0" y="0"/>
                    </a:cubicBezTo>
                    <a:close/>
                  </a:path>
                </a:pathLst>
              </a:custGeom>
              <a:solidFill>
                <a:srgbClr val="FFBE9D"/>
              </a:solidFill>
              <a:ln w="9525" cap="flat">
                <a:noFill/>
                <a:prstDash val="solid"/>
                <a:miter/>
              </a:ln>
            </p:spPr>
            <p:txBody>
              <a:bodyPr rtlCol="0" anchor="ctr"/>
              <a:lstStyle/>
              <a:p>
                <a:endParaRPr lang="zh-CN" altLang="en-US"/>
              </a:p>
            </p:txBody>
          </p:sp>
          <p:sp>
            <p:nvSpPr>
              <p:cNvPr id="20" name="任意多边形: 形状 19"/>
              <p:cNvSpPr/>
              <p:nvPr/>
            </p:nvSpPr>
            <p:spPr>
              <a:xfrm>
                <a:off x="3154108" y="1989391"/>
                <a:ext cx="2218277" cy="1647443"/>
              </a:xfrm>
              <a:custGeom>
                <a:avLst/>
                <a:gdLst>
                  <a:gd name="connsiteX0" fmla="*/ 0 w 2218277"/>
                  <a:gd name="connsiteY0" fmla="*/ 0 h 1647443"/>
                  <a:gd name="connsiteX1" fmla="*/ 2218277 w 2218277"/>
                  <a:gd name="connsiteY1" fmla="*/ 0 h 1647443"/>
                  <a:gd name="connsiteX2" fmla="*/ 2218277 w 2218277"/>
                  <a:gd name="connsiteY2" fmla="*/ 1647444 h 1647443"/>
                  <a:gd name="connsiteX3" fmla="*/ 0 w 2218277"/>
                  <a:gd name="connsiteY3" fmla="*/ 1647444 h 1647443"/>
                </a:gdLst>
                <a:ahLst/>
                <a:cxnLst>
                  <a:cxn ang="0">
                    <a:pos x="connsiteX0" y="connsiteY0"/>
                  </a:cxn>
                  <a:cxn ang="0">
                    <a:pos x="connsiteX1" y="connsiteY1"/>
                  </a:cxn>
                  <a:cxn ang="0">
                    <a:pos x="connsiteX2" y="connsiteY2"/>
                  </a:cxn>
                  <a:cxn ang="0">
                    <a:pos x="connsiteX3" y="connsiteY3"/>
                  </a:cxn>
                </a:cxnLst>
                <a:rect l="l" t="t" r="r" b="b"/>
                <a:pathLst>
                  <a:path w="2218277" h="1647443">
                    <a:moveTo>
                      <a:pt x="0" y="0"/>
                    </a:moveTo>
                    <a:lnTo>
                      <a:pt x="2218277" y="0"/>
                    </a:lnTo>
                    <a:lnTo>
                      <a:pt x="2218277" y="1647444"/>
                    </a:lnTo>
                    <a:lnTo>
                      <a:pt x="0" y="1647444"/>
                    </a:lnTo>
                    <a:close/>
                  </a:path>
                </a:pathLst>
              </a:custGeom>
              <a:solidFill>
                <a:srgbClr val="FFFFFF"/>
              </a:solidFill>
              <a:ln w="9525" cap="flat">
                <a:noFill/>
                <a:prstDash val="solid"/>
                <a:miter/>
              </a:ln>
            </p:spPr>
            <p:txBody>
              <a:bodyPr rtlCol="0" anchor="ctr"/>
              <a:lstStyle/>
              <a:p>
                <a:endParaRPr lang="zh-CN" altLang="en-US"/>
              </a:p>
            </p:txBody>
          </p:sp>
          <p:sp>
            <p:nvSpPr>
              <p:cNvPr id="21" name="任意多边形: 形状 20"/>
              <p:cNvSpPr/>
              <p:nvPr/>
            </p:nvSpPr>
            <p:spPr>
              <a:xfrm>
                <a:off x="3151822" y="1986914"/>
                <a:ext cx="2222754" cy="1652206"/>
              </a:xfrm>
              <a:custGeom>
                <a:avLst/>
                <a:gdLst>
                  <a:gd name="connsiteX0" fmla="*/ 2220278 w 2222754"/>
                  <a:gd name="connsiteY0" fmla="*/ 1649921 h 1652206"/>
                  <a:gd name="connsiteX1" fmla="*/ 2218277 w 2222754"/>
                  <a:gd name="connsiteY1" fmla="*/ 2096 h 1652206"/>
                  <a:gd name="connsiteX2" fmla="*/ 2220278 w 2222754"/>
                  <a:gd name="connsiteY2" fmla="*/ 4096 h 1652206"/>
                  <a:gd name="connsiteX3" fmla="*/ 2286 w 2222754"/>
                  <a:gd name="connsiteY3" fmla="*/ 4572 h 1652206"/>
                  <a:gd name="connsiteX4" fmla="*/ 2286 w 2222754"/>
                  <a:gd name="connsiteY4" fmla="*/ 4572 h 1652206"/>
                  <a:gd name="connsiteX5" fmla="*/ 4763 w 2222754"/>
                  <a:gd name="connsiteY5" fmla="*/ 2096 h 1652206"/>
                  <a:gd name="connsiteX6" fmla="*/ 4763 w 2222754"/>
                  <a:gd name="connsiteY6" fmla="*/ 1649921 h 1652206"/>
                  <a:gd name="connsiteX7" fmla="*/ 2572 w 2222754"/>
                  <a:gd name="connsiteY7" fmla="*/ 1647730 h 1652206"/>
                  <a:gd name="connsiteX8" fmla="*/ 2220754 w 2222754"/>
                  <a:gd name="connsiteY8" fmla="*/ 1649921 h 1652206"/>
                  <a:gd name="connsiteX9" fmla="*/ 2572 w 2222754"/>
                  <a:gd name="connsiteY9" fmla="*/ 1652207 h 1652206"/>
                  <a:gd name="connsiteX10" fmla="*/ 0 w 2222754"/>
                  <a:gd name="connsiteY10" fmla="*/ 1652207 h 1652206"/>
                  <a:gd name="connsiteX11" fmla="*/ 0 w 2222754"/>
                  <a:gd name="connsiteY11" fmla="*/ 1649921 h 1652206"/>
                  <a:gd name="connsiteX12" fmla="*/ 0 w 2222754"/>
                  <a:gd name="connsiteY12" fmla="*/ 2096 h 1652206"/>
                  <a:gd name="connsiteX13" fmla="*/ 0 w 2222754"/>
                  <a:gd name="connsiteY13" fmla="*/ 0 h 1652206"/>
                  <a:gd name="connsiteX14" fmla="*/ 2667 w 2222754"/>
                  <a:gd name="connsiteY14" fmla="*/ 0 h 1652206"/>
                  <a:gd name="connsiteX15" fmla="*/ 2220659 w 2222754"/>
                  <a:gd name="connsiteY15" fmla="*/ 0 h 1652206"/>
                  <a:gd name="connsiteX16" fmla="*/ 2222754 w 2222754"/>
                  <a:gd name="connsiteY16" fmla="*/ 0 h 1652206"/>
                  <a:gd name="connsiteX17" fmla="*/ 2222754 w 2222754"/>
                  <a:gd name="connsiteY17" fmla="*/ 2096 h 1652206"/>
                  <a:gd name="connsiteX18" fmla="*/ 2220278 w 2222754"/>
                  <a:gd name="connsiteY18" fmla="*/ 1649921 h 1652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22754" h="1652206">
                    <a:moveTo>
                      <a:pt x="2220278" y="1649921"/>
                    </a:moveTo>
                    <a:cubicBezTo>
                      <a:pt x="2220278" y="1633157"/>
                      <a:pt x="2219516" y="999744"/>
                      <a:pt x="2218277" y="2096"/>
                    </a:cubicBezTo>
                    <a:lnTo>
                      <a:pt x="2220278" y="4096"/>
                    </a:lnTo>
                    <a:lnTo>
                      <a:pt x="2286" y="4572"/>
                    </a:lnTo>
                    <a:lnTo>
                      <a:pt x="2286" y="4572"/>
                    </a:lnTo>
                    <a:lnTo>
                      <a:pt x="4763" y="2096"/>
                    </a:lnTo>
                    <a:cubicBezTo>
                      <a:pt x="4763" y="593884"/>
                      <a:pt x="4763" y="1154621"/>
                      <a:pt x="4763" y="1649921"/>
                    </a:cubicBezTo>
                    <a:lnTo>
                      <a:pt x="2572" y="1647730"/>
                    </a:lnTo>
                    <a:lnTo>
                      <a:pt x="2220754" y="1649921"/>
                    </a:lnTo>
                    <a:lnTo>
                      <a:pt x="2572" y="1652207"/>
                    </a:lnTo>
                    <a:lnTo>
                      <a:pt x="0" y="1652207"/>
                    </a:lnTo>
                    <a:lnTo>
                      <a:pt x="0" y="1649921"/>
                    </a:lnTo>
                    <a:cubicBezTo>
                      <a:pt x="0" y="1154621"/>
                      <a:pt x="0" y="594265"/>
                      <a:pt x="0" y="2096"/>
                    </a:cubicBezTo>
                    <a:lnTo>
                      <a:pt x="0" y="0"/>
                    </a:lnTo>
                    <a:lnTo>
                      <a:pt x="2667" y="0"/>
                    </a:lnTo>
                    <a:lnTo>
                      <a:pt x="2220659" y="0"/>
                    </a:lnTo>
                    <a:lnTo>
                      <a:pt x="2222754" y="0"/>
                    </a:lnTo>
                    <a:lnTo>
                      <a:pt x="2222754" y="2096"/>
                    </a:lnTo>
                    <a:cubicBezTo>
                      <a:pt x="2221325" y="999744"/>
                      <a:pt x="2220278" y="1633157"/>
                      <a:pt x="2220278" y="1649921"/>
                    </a:cubicBezTo>
                    <a:close/>
                  </a:path>
                </a:pathLst>
              </a:custGeom>
              <a:solidFill>
                <a:srgbClr val="263238"/>
              </a:solidFill>
              <a:ln w="9525" cap="flat">
                <a:noFill/>
                <a:prstDash val="solid"/>
                <a:miter/>
              </a:ln>
            </p:spPr>
            <p:txBody>
              <a:bodyPr rtlCol="0" anchor="ctr"/>
              <a:lstStyle/>
              <a:p>
                <a:endParaRPr lang="zh-CN" altLang="en-US"/>
              </a:p>
            </p:txBody>
          </p:sp>
          <p:sp>
            <p:nvSpPr>
              <p:cNvPr id="22" name="任意多边形: 形状 21"/>
              <p:cNvSpPr/>
              <p:nvPr/>
            </p:nvSpPr>
            <p:spPr>
              <a:xfrm>
                <a:off x="3172301" y="2216848"/>
                <a:ext cx="2196274" cy="4953"/>
              </a:xfrm>
              <a:custGeom>
                <a:avLst/>
                <a:gdLst>
                  <a:gd name="connsiteX0" fmla="*/ 2196275 w 2196274"/>
                  <a:gd name="connsiteY0" fmla="*/ 2477 h 4953"/>
                  <a:gd name="connsiteX1" fmla="*/ 1098137 w 2196274"/>
                  <a:gd name="connsiteY1" fmla="*/ 4953 h 4953"/>
                  <a:gd name="connsiteX2" fmla="*/ 0 w 2196274"/>
                  <a:gd name="connsiteY2" fmla="*/ 2477 h 4953"/>
                  <a:gd name="connsiteX3" fmla="*/ 1098137 w 2196274"/>
                  <a:gd name="connsiteY3" fmla="*/ 0 h 4953"/>
                  <a:gd name="connsiteX4" fmla="*/ 2196275 w 2196274"/>
                  <a:gd name="connsiteY4" fmla="*/ 2477 h 4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274" h="4953">
                    <a:moveTo>
                      <a:pt x="2196275" y="2477"/>
                    </a:moveTo>
                    <a:cubicBezTo>
                      <a:pt x="2196275" y="3810"/>
                      <a:pt x="1704594" y="4953"/>
                      <a:pt x="1098137" y="4953"/>
                    </a:cubicBezTo>
                    <a:cubicBezTo>
                      <a:pt x="491680" y="4953"/>
                      <a:pt x="0" y="4191"/>
                      <a:pt x="0" y="2477"/>
                    </a:cubicBezTo>
                    <a:cubicBezTo>
                      <a:pt x="0" y="762"/>
                      <a:pt x="491585" y="0"/>
                      <a:pt x="1098137" y="0"/>
                    </a:cubicBezTo>
                    <a:cubicBezTo>
                      <a:pt x="1704689" y="0"/>
                      <a:pt x="2196275" y="1429"/>
                      <a:pt x="2196275" y="2477"/>
                    </a:cubicBezTo>
                    <a:close/>
                  </a:path>
                </a:pathLst>
              </a:custGeom>
              <a:solidFill>
                <a:srgbClr val="E0E0E0"/>
              </a:solidFill>
              <a:ln w="9525" cap="flat">
                <a:noFill/>
                <a:prstDash val="solid"/>
                <a:miter/>
              </a:ln>
            </p:spPr>
            <p:txBody>
              <a:bodyPr rtlCol="0" anchor="ctr"/>
              <a:lstStyle/>
              <a:p>
                <a:endParaRPr lang="zh-CN" altLang="en-US"/>
              </a:p>
            </p:txBody>
          </p:sp>
          <p:sp>
            <p:nvSpPr>
              <p:cNvPr id="23" name="任意多边形: 形状 22"/>
              <p:cNvSpPr/>
              <p:nvPr/>
            </p:nvSpPr>
            <p:spPr>
              <a:xfrm>
                <a:off x="3233833" y="2066924"/>
                <a:ext cx="65341" cy="65341"/>
              </a:xfrm>
              <a:custGeom>
                <a:avLst/>
                <a:gdLst>
                  <a:gd name="connsiteX0" fmla="*/ 65341 w 65341"/>
                  <a:gd name="connsiteY0" fmla="*/ 32480 h 65341"/>
                  <a:gd name="connsiteX1" fmla="*/ 32861 w 65341"/>
                  <a:gd name="connsiteY1" fmla="*/ 65341 h 65341"/>
                  <a:gd name="connsiteX2" fmla="*/ 1 w 65341"/>
                  <a:gd name="connsiteY2" fmla="*/ 32861 h 65341"/>
                  <a:gd name="connsiteX3" fmla="*/ 32480 w 65341"/>
                  <a:gd name="connsiteY3" fmla="*/ 1 h 65341"/>
                  <a:gd name="connsiteX4" fmla="*/ 32670 w 65341"/>
                  <a:gd name="connsiteY4" fmla="*/ 0 h 65341"/>
                  <a:gd name="connsiteX5" fmla="*/ 65341 w 65341"/>
                  <a:gd name="connsiteY5" fmla="*/ 32480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480"/>
                    </a:moveTo>
                    <a:cubicBezTo>
                      <a:pt x="65446" y="50524"/>
                      <a:pt x="50905" y="65236"/>
                      <a:pt x="32861" y="65341"/>
                    </a:cubicBezTo>
                    <a:cubicBezTo>
                      <a:pt x="14818" y="65446"/>
                      <a:pt x="106" y="50905"/>
                      <a:pt x="1" y="32861"/>
                    </a:cubicBezTo>
                    <a:cubicBezTo>
                      <a:pt x="-105" y="14818"/>
                      <a:pt x="14437" y="106"/>
                      <a:pt x="32480" y="1"/>
                    </a:cubicBezTo>
                    <a:cubicBezTo>
                      <a:pt x="32544" y="0"/>
                      <a:pt x="32607" y="0"/>
                      <a:pt x="32670" y="0"/>
                    </a:cubicBezTo>
                    <a:cubicBezTo>
                      <a:pt x="50640" y="0"/>
                      <a:pt x="65236" y="14511"/>
                      <a:pt x="65341" y="32480"/>
                    </a:cubicBezTo>
                    <a:close/>
                  </a:path>
                </a:pathLst>
              </a:custGeom>
              <a:solidFill>
                <a:srgbClr val="E0E0E0"/>
              </a:solidFill>
              <a:ln w="9525" cap="flat">
                <a:noFill/>
                <a:prstDash val="solid"/>
                <a:miter/>
              </a:ln>
            </p:spPr>
            <p:txBody>
              <a:bodyPr rtlCol="0" anchor="ctr"/>
              <a:lstStyle/>
              <a:p>
                <a:endParaRPr lang="zh-CN" altLang="en-US"/>
              </a:p>
            </p:txBody>
          </p:sp>
          <p:sp>
            <p:nvSpPr>
              <p:cNvPr id="24" name="任意多边形: 形状 23"/>
              <p:cNvSpPr/>
              <p:nvPr/>
            </p:nvSpPr>
            <p:spPr>
              <a:xfrm>
                <a:off x="3332131" y="2066924"/>
                <a:ext cx="65341" cy="65341"/>
              </a:xfrm>
              <a:custGeom>
                <a:avLst/>
                <a:gdLst>
                  <a:gd name="connsiteX0" fmla="*/ 65341 w 65341"/>
                  <a:gd name="connsiteY0" fmla="*/ 32480 h 65341"/>
                  <a:gd name="connsiteX1" fmla="*/ 32861 w 65341"/>
                  <a:gd name="connsiteY1" fmla="*/ 65341 h 65341"/>
                  <a:gd name="connsiteX2" fmla="*/ 1 w 65341"/>
                  <a:gd name="connsiteY2" fmla="*/ 32861 h 65341"/>
                  <a:gd name="connsiteX3" fmla="*/ 32480 w 65341"/>
                  <a:gd name="connsiteY3" fmla="*/ 1 h 65341"/>
                  <a:gd name="connsiteX4" fmla="*/ 32766 w 65341"/>
                  <a:gd name="connsiteY4" fmla="*/ 0 h 65341"/>
                  <a:gd name="connsiteX5" fmla="*/ 65341 w 65341"/>
                  <a:gd name="connsiteY5" fmla="*/ 32480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480"/>
                    </a:moveTo>
                    <a:cubicBezTo>
                      <a:pt x="65446" y="50524"/>
                      <a:pt x="50904" y="65236"/>
                      <a:pt x="32861" y="65341"/>
                    </a:cubicBezTo>
                    <a:cubicBezTo>
                      <a:pt x="14818" y="65446"/>
                      <a:pt x="106" y="50904"/>
                      <a:pt x="1" y="32861"/>
                    </a:cubicBezTo>
                    <a:cubicBezTo>
                      <a:pt x="-105" y="14818"/>
                      <a:pt x="14437" y="106"/>
                      <a:pt x="32480" y="1"/>
                    </a:cubicBezTo>
                    <a:cubicBezTo>
                      <a:pt x="32575" y="0"/>
                      <a:pt x="32670" y="0"/>
                      <a:pt x="32766" y="0"/>
                    </a:cubicBezTo>
                    <a:cubicBezTo>
                      <a:pt x="50719" y="0"/>
                      <a:pt x="65289" y="14527"/>
                      <a:pt x="65341" y="32480"/>
                    </a:cubicBezTo>
                    <a:close/>
                  </a:path>
                </a:pathLst>
              </a:custGeom>
              <a:solidFill>
                <a:srgbClr val="E0E0E0"/>
              </a:solidFill>
              <a:ln w="9525" cap="flat">
                <a:noFill/>
                <a:prstDash val="solid"/>
                <a:miter/>
              </a:ln>
            </p:spPr>
            <p:txBody>
              <a:bodyPr rtlCol="0" anchor="ctr"/>
              <a:lstStyle/>
              <a:p>
                <a:endParaRPr lang="zh-CN" altLang="en-US"/>
              </a:p>
            </p:txBody>
          </p:sp>
          <p:sp>
            <p:nvSpPr>
              <p:cNvPr id="25" name="任意多边形: 形状 24"/>
              <p:cNvSpPr/>
              <p:nvPr/>
            </p:nvSpPr>
            <p:spPr>
              <a:xfrm>
                <a:off x="3430334" y="2066924"/>
                <a:ext cx="65341" cy="65341"/>
              </a:xfrm>
              <a:custGeom>
                <a:avLst/>
                <a:gdLst>
                  <a:gd name="connsiteX0" fmla="*/ 65341 w 65341"/>
                  <a:gd name="connsiteY0" fmla="*/ 32481 h 65341"/>
                  <a:gd name="connsiteX1" fmla="*/ 32861 w 65341"/>
                  <a:gd name="connsiteY1" fmla="*/ 65341 h 65341"/>
                  <a:gd name="connsiteX2" fmla="*/ 1 w 65341"/>
                  <a:gd name="connsiteY2" fmla="*/ 32861 h 65341"/>
                  <a:gd name="connsiteX3" fmla="*/ 32481 w 65341"/>
                  <a:gd name="connsiteY3" fmla="*/ 1 h 65341"/>
                  <a:gd name="connsiteX4" fmla="*/ 32861 w 65341"/>
                  <a:gd name="connsiteY4" fmla="*/ 1 h 65341"/>
                  <a:gd name="connsiteX5" fmla="*/ 65341 w 65341"/>
                  <a:gd name="connsiteY5" fmla="*/ 32481 h 6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341" h="65341">
                    <a:moveTo>
                      <a:pt x="65341" y="32481"/>
                    </a:moveTo>
                    <a:cubicBezTo>
                      <a:pt x="65446" y="50524"/>
                      <a:pt x="50904" y="65236"/>
                      <a:pt x="32861" y="65341"/>
                    </a:cubicBezTo>
                    <a:cubicBezTo>
                      <a:pt x="14817" y="65446"/>
                      <a:pt x="105" y="50904"/>
                      <a:pt x="1" y="32861"/>
                    </a:cubicBezTo>
                    <a:cubicBezTo>
                      <a:pt x="-104" y="14817"/>
                      <a:pt x="14438" y="105"/>
                      <a:pt x="32481" y="1"/>
                    </a:cubicBezTo>
                    <a:cubicBezTo>
                      <a:pt x="32608" y="0"/>
                      <a:pt x="32734" y="0"/>
                      <a:pt x="32861" y="1"/>
                    </a:cubicBezTo>
                    <a:cubicBezTo>
                      <a:pt x="50756" y="105"/>
                      <a:pt x="65237" y="14586"/>
                      <a:pt x="65341" y="32481"/>
                    </a:cubicBezTo>
                    <a:close/>
                  </a:path>
                </a:pathLst>
              </a:custGeom>
              <a:solidFill>
                <a:srgbClr val="E0E0E0"/>
              </a:solidFill>
              <a:ln w="9525" cap="flat">
                <a:noFill/>
                <a:prstDash val="solid"/>
                <a:miter/>
              </a:ln>
            </p:spPr>
            <p:txBody>
              <a:bodyPr rtlCol="0" anchor="ctr"/>
              <a:lstStyle/>
              <a:p>
                <a:endParaRPr lang="zh-CN" altLang="en-US"/>
              </a:p>
            </p:txBody>
          </p:sp>
          <p:sp>
            <p:nvSpPr>
              <p:cNvPr id="26" name="任意多边形: 形状 25"/>
              <p:cNvSpPr/>
              <p:nvPr/>
            </p:nvSpPr>
            <p:spPr>
              <a:xfrm>
                <a:off x="3887057" y="1816768"/>
                <a:ext cx="500862" cy="314457"/>
              </a:xfrm>
              <a:custGeom>
                <a:avLst/>
                <a:gdLst>
                  <a:gd name="connsiteX0" fmla="*/ 494443 w 500862"/>
                  <a:gd name="connsiteY0" fmla="*/ 135856 h 314457"/>
                  <a:gd name="connsiteX1" fmla="*/ 448437 w 500862"/>
                  <a:gd name="connsiteY1" fmla="*/ 69181 h 314457"/>
                  <a:gd name="connsiteX2" fmla="*/ 412528 w 500862"/>
                  <a:gd name="connsiteY2" fmla="*/ 52608 h 314457"/>
                  <a:gd name="connsiteX3" fmla="*/ 373856 w 500862"/>
                  <a:gd name="connsiteY3" fmla="*/ 24509 h 314457"/>
                  <a:gd name="connsiteX4" fmla="*/ 182338 w 500862"/>
                  <a:gd name="connsiteY4" fmla="*/ 59270 h 314457"/>
                  <a:gd name="connsiteX5" fmla="*/ 172688 w 500862"/>
                  <a:gd name="connsiteY5" fmla="*/ 75468 h 314457"/>
                  <a:gd name="connsiteX6" fmla="*/ 66675 w 500862"/>
                  <a:gd name="connsiteY6" fmla="*/ 75468 h 314457"/>
                  <a:gd name="connsiteX7" fmla="*/ 0 w 500862"/>
                  <a:gd name="connsiteY7" fmla="*/ 158240 h 314457"/>
                  <a:gd name="connsiteX8" fmla="*/ 150495 w 500862"/>
                  <a:gd name="connsiteY8" fmla="*/ 202531 h 314457"/>
                  <a:gd name="connsiteX9" fmla="*/ 252984 w 500862"/>
                  <a:gd name="connsiteY9" fmla="*/ 286923 h 314457"/>
                  <a:gd name="connsiteX10" fmla="*/ 381571 w 500862"/>
                  <a:gd name="connsiteY10" fmla="*/ 312926 h 314457"/>
                  <a:gd name="connsiteX11" fmla="*/ 487394 w 500862"/>
                  <a:gd name="connsiteY11" fmla="*/ 240631 h 314457"/>
                  <a:gd name="connsiteX12" fmla="*/ 494443 w 500862"/>
                  <a:gd name="connsiteY12" fmla="*/ 135856 h 31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0862" h="314457">
                    <a:moveTo>
                      <a:pt x="494443" y="135856"/>
                    </a:moveTo>
                    <a:cubicBezTo>
                      <a:pt x="487109" y="109091"/>
                      <a:pt x="472535" y="82802"/>
                      <a:pt x="448437" y="69181"/>
                    </a:cubicBezTo>
                    <a:cubicBezTo>
                      <a:pt x="437102" y="62514"/>
                      <a:pt x="424148" y="58894"/>
                      <a:pt x="412528" y="52608"/>
                    </a:cubicBezTo>
                    <a:cubicBezTo>
                      <a:pt x="399136" y="43951"/>
                      <a:pt x="386227" y="34571"/>
                      <a:pt x="373856" y="24509"/>
                    </a:cubicBezTo>
                    <a:cubicBezTo>
                      <a:pt x="311371" y="-18778"/>
                      <a:pt x="225625" y="-3215"/>
                      <a:pt x="182338" y="59270"/>
                    </a:cubicBezTo>
                    <a:cubicBezTo>
                      <a:pt x="178755" y="64443"/>
                      <a:pt x="175531" y="69854"/>
                      <a:pt x="172688" y="75468"/>
                    </a:cubicBezTo>
                    <a:cubicBezTo>
                      <a:pt x="145637" y="54799"/>
                      <a:pt x="98679" y="63562"/>
                      <a:pt x="66675" y="75468"/>
                    </a:cubicBezTo>
                    <a:cubicBezTo>
                      <a:pt x="34671" y="87374"/>
                      <a:pt x="7906" y="125093"/>
                      <a:pt x="0" y="158240"/>
                    </a:cubicBezTo>
                    <a:lnTo>
                      <a:pt x="150495" y="202531"/>
                    </a:lnTo>
                    <a:cubicBezTo>
                      <a:pt x="179743" y="236150"/>
                      <a:pt x="214378" y="264669"/>
                      <a:pt x="252984" y="286923"/>
                    </a:cubicBezTo>
                    <a:cubicBezTo>
                      <a:pt x="291917" y="309239"/>
                      <a:pt x="337026" y="318361"/>
                      <a:pt x="381571" y="312926"/>
                    </a:cubicBezTo>
                    <a:cubicBezTo>
                      <a:pt x="426338" y="307033"/>
                      <a:pt x="465629" y="280191"/>
                      <a:pt x="487394" y="240631"/>
                    </a:cubicBezTo>
                    <a:cubicBezTo>
                      <a:pt x="502479" y="207744"/>
                      <a:pt x="504986" y="170468"/>
                      <a:pt x="494443" y="135856"/>
                    </a:cubicBezTo>
                    <a:close/>
                  </a:path>
                </a:pathLst>
              </a:custGeom>
              <a:solidFill>
                <a:srgbClr val="263238"/>
              </a:solidFill>
              <a:ln w="9525" cap="flat">
                <a:noFill/>
                <a:prstDash val="solid"/>
                <a:miter/>
              </a:ln>
            </p:spPr>
            <p:txBody>
              <a:bodyPr rtlCol="0" anchor="ctr"/>
              <a:lstStyle/>
              <a:p>
                <a:endParaRPr lang="zh-CN" altLang="en-US"/>
              </a:p>
            </p:txBody>
          </p:sp>
          <p:sp>
            <p:nvSpPr>
              <p:cNvPr id="27" name="任意多边形: 形状 26"/>
              <p:cNvSpPr/>
              <p:nvPr/>
            </p:nvSpPr>
            <p:spPr>
              <a:xfrm>
                <a:off x="4197487" y="1994249"/>
                <a:ext cx="333420" cy="712066"/>
              </a:xfrm>
              <a:custGeom>
                <a:avLst/>
                <a:gdLst>
                  <a:gd name="connsiteX0" fmla="*/ 290693 w 333420"/>
                  <a:gd name="connsiteY0" fmla="*/ 455104 h 712066"/>
                  <a:gd name="connsiteX1" fmla="*/ 309743 w 333420"/>
                  <a:gd name="connsiteY1" fmla="*/ 331279 h 712066"/>
                  <a:gd name="connsiteX2" fmla="*/ 287835 w 333420"/>
                  <a:gd name="connsiteY2" fmla="*/ 296608 h 712066"/>
                  <a:gd name="connsiteX3" fmla="*/ 291455 w 333420"/>
                  <a:gd name="connsiteY3" fmla="*/ 271558 h 712066"/>
                  <a:gd name="connsiteX4" fmla="*/ 237067 w 333420"/>
                  <a:gd name="connsiteY4" fmla="*/ 120682 h 712066"/>
                  <a:gd name="connsiteX5" fmla="*/ 179917 w 333420"/>
                  <a:gd name="connsiteY5" fmla="*/ 0 h 712066"/>
                  <a:gd name="connsiteX6" fmla="*/ 2371 w 333420"/>
                  <a:gd name="connsiteY6" fmla="*/ 25051 h 712066"/>
                  <a:gd name="connsiteX7" fmla="*/ 752 w 333420"/>
                  <a:gd name="connsiteY7" fmla="*/ 585787 h 712066"/>
                  <a:gd name="connsiteX8" fmla="*/ 13991 w 333420"/>
                  <a:gd name="connsiteY8" fmla="*/ 669227 h 712066"/>
                  <a:gd name="connsiteX9" fmla="*/ 123053 w 333420"/>
                  <a:gd name="connsiteY9" fmla="*/ 711422 h 712066"/>
                  <a:gd name="connsiteX10" fmla="*/ 238210 w 333420"/>
                  <a:gd name="connsiteY10" fmla="*/ 697897 h 712066"/>
                  <a:gd name="connsiteX11" fmla="*/ 323935 w 333420"/>
                  <a:gd name="connsiteY11" fmla="*/ 623887 h 712066"/>
                  <a:gd name="connsiteX12" fmla="*/ 290693 w 333420"/>
                  <a:gd name="connsiteY12" fmla="*/ 455104 h 71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420" h="712066">
                    <a:moveTo>
                      <a:pt x="290693" y="455104"/>
                    </a:moveTo>
                    <a:cubicBezTo>
                      <a:pt x="329530" y="425801"/>
                      <a:pt x="337976" y="370902"/>
                      <a:pt x="309743" y="331279"/>
                    </a:cubicBezTo>
                    <a:cubicBezTo>
                      <a:pt x="301265" y="320326"/>
                      <a:pt x="289740" y="310324"/>
                      <a:pt x="287835" y="296608"/>
                    </a:cubicBezTo>
                    <a:cubicBezTo>
                      <a:pt x="287486" y="288106"/>
                      <a:pt x="288713" y="279613"/>
                      <a:pt x="291455" y="271558"/>
                    </a:cubicBezTo>
                    <a:cubicBezTo>
                      <a:pt x="304428" y="214955"/>
                      <a:pt x="283171" y="155988"/>
                      <a:pt x="237067" y="120682"/>
                    </a:cubicBezTo>
                    <a:cubicBezTo>
                      <a:pt x="236210" y="89916"/>
                      <a:pt x="218969" y="24860"/>
                      <a:pt x="179917" y="0"/>
                    </a:cubicBezTo>
                    <a:lnTo>
                      <a:pt x="2371" y="25051"/>
                    </a:lnTo>
                    <a:cubicBezTo>
                      <a:pt x="10435" y="211931"/>
                      <a:pt x="9896" y="398843"/>
                      <a:pt x="752" y="585787"/>
                    </a:cubicBezTo>
                    <a:cubicBezTo>
                      <a:pt x="-677" y="614362"/>
                      <a:pt x="-1725" y="645224"/>
                      <a:pt x="13991" y="669227"/>
                    </a:cubicBezTo>
                    <a:cubicBezTo>
                      <a:pt x="36185" y="703326"/>
                      <a:pt x="82476" y="710374"/>
                      <a:pt x="123053" y="711422"/>
                    </a:cubicBezTo>
                    <a:cubicBezTo>
                      <a:pt x="161940" y="713878"/>
                      <a:pt x="200950" y="709296"/>
                      <a:pt x="238210" y="697897"/>
                    </a:cubicBezTo>
                    <a:cubicBezTo>
                      <a:pt x="274881" y="685038"/>
                      <a:pt x="308695" y="659797"/>
                      <a:pt x="323935" y="623887"/>
                    </a:cubicBezTo>
                    <a:cubicBezTo>
                      <a:pt x="347652" y="569119"/>
                      <a:pt x="323268" y="505301"/>
                      <a:pt x="290693" y="455104"/>
                    </a:cubicBezTo>
                    <a:close/>
                  </a:path>
                </a:pathLst>
              </a:custGeom>
              <a:solidFill>
                <a:srgbClr val="263238"/>
              </a:solidFill>
              <a:ln w="9525" cap="flat">
                <a:noFill/>
                <a:prstDash val="solid"/>
                <a:miter/>
              </a:ln>
            </p:spPr>
            <p:txBody>
              <a:bodyPr rtlCol="0" anchor="ctr"/>
              <a:lstStyle/>
              <a:p>
                <a:endParaRPr lang="zh-CN" altLang="en-US"/>
              </a:p>
            </p:txBody>
          </p:sp>
          <p:sp>
            <p:nvSpPr>
              <p:cNvPr id="28" name="任意多边形: 形状 27"/>
              <p:cNvSpPr/>
              <p:nvPr/>
            </p:nvSpPr>
            <p:spPr>
              <a:xfrm>
                <a:off x="3941825" y="1956187"/>
                <a:ext cx="435322" cy="750991"/>
              </a:xfrm>
              <a:custGeom>
                <a:avLst/>
                <a:gdLst>
                  <a:gd name="connsiteX0" fmla="*/ 5334 w 435322"/>
                  <a:gd name="connsiteY0" fmla="*/ 115309 h 750991"/>
                  <a:gd name="connsiteX1" fmla="*/ 0 w 435322"/>
                  <a:gd name="connsiteY1" fmla="*/ 75590 h 750991"/>
                  <a:gd name="connsiteX2" fmla="*/ 234029 w 435322"/>
                  <a:gd name="connsiteY2" fmla="*/ 2533 h 750991"/>
                  <a:gd name="connsiteX3" fmla="*/ 408432 w 435322"/>
                  <a:gd name="connsiteY3" fmla="*/ 124549 h 750991"/>
                  <a:gd name="connsiteX4" fmla="*/ 435007 w 435322"/>
                  <a:gd name="connsiteY4" fmla="*/ 368960 h 750991"/>
                  <a:gd name="connsiteX5" fmla="*/ 336804 w 435322"/>
                  <a:gd name="connsiteY5" fmla="*/ 521360 h 750991"/>
                  <a:gd name="connsiteX6" fmla="*/ 346329 w 435322"/>
                  <a:gd name="connsiteY6" fmla="*/ 595846 h 750991"/>
                  <a:gd name="connsiteX7" fmla="*/ 227171 w 435322"/>
                  <a:gd name="connsiteY7" fmla="*/ 749865 h 750991"/>
                  <a:gd name="connsiteX8" fmla="*/ 227171 w 435322"/>
                  <a:gd name="connsiteY8" fmla="*/ 749865 h 750991"/>
                  <a:gd name="connsiteX9" fmla="*/ 73247 w 435322"/>
                  <a:gd name="connsiteY9" fmla="*/ 631279 h 75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5322" h="750991">
                    <a:moveTo>
                      <a:pt x="5334" y="115309"/>
                    </a:moveTo>
                    <a:lnTo>
                      <a:pt x="0" y="75590"/>
                    </a:lnTo>
                    <a:lnTo>
                      <a:pt x="234029" y="2533"/>
                    </a:lnTo>
                    <a:cubicBezTo>
                      <a:pt x="306896" y="-13754"/>
                      <a:pt x="395192" y="51016"/>
                      <a:pt x="408432" y="124549"/>
                    </a:cubicBezTo>
                    <a:cubicBezTo>
                      <a:pt x="423005" y="206178"/>
                      <a:pt x="437674" y="306476"/>
                      <a:pt x="435007" y="368960"/>
                    </a:cubicBezTo>
                    <a:cubicBezTo>
                      <a:pt x="429578" y="494690"/>
                      <a:pt x="336804" y="521360"/>
                      <a:pt x="336804" y="521360"/>
                    </a:cubicBezTo>
                    <a:lnTo>
                      <a:pt x="346329" y="595846"/>
                    </a:lnTo>
                    <a:cubicBezTo>
                      <a:pt x="355935" y="671276"/>
                      <a:pt x="302597" y="740220"/>
                      <a:pt x="227171" y="749865"/>
                    </a:cubicBezTo>
                    <a:lnTo>
                      <a:pt x="227171" y="749865"/>
                    </a:lnTo>
                    <a:cubicBezTo>
                      <a:pt x="151957" y="759485"/>
                      <a:pt x="83130" y="706459"/>
                      <a:pt x="73247" y="631279"/>
                    </a:cubicBezTo>
                    <a:close/>
                  </a:path>
                </a:pathLst>
              </a:custGeom>
              <a:solidFill>
                <a:srgbClr val="FFBE9D"/>
              </a:solidFill>
              <a:ln w="9525" cap="flat">
                <a:noFill/>
                <a:prstDash val="solid"/>
                <a:miter/>
              </a:ln>
            </p:spPr>
            <p:txBody>
              <a:bodyPr rtlCol="0" anchor="ctr"/>
              <a:lstStyle/>
              <a:p>
                <a:endParaRPr lang="zh-CN" altLang="en-US"/>
              </a:p>
            </p:txBody>
          </p:sp>
          <p:sp>
            <p:nvSpPr>
              <p:cNvPr id="29" name="任意多边形: 形状 28"/>
              <p:cNvSpPr/>
              <p:nvPr/>
            </p:nvSpPr>
            <p:spPr>
              <a:xfrm>
                <a:off x="4302411" y="2160432"/>
                <a:ext cx="31589" cy="30691"/>
              </a:xfrm>
              <a:custGeom>
                <a:avLst/>
                <a:gdLst>
                  <a:gd name="connsiteX0" fmla="*/ 31463 w 31589"/>
                  <a:gd name="connsiteY0" fmla="*/ 12696 h 30691"/>
                  <a:gd name="connsiteX1" fmla="*/ 18033 w 31589"/>
                  <a:gd name="connsiteY1" fmla="*/ 30413 h 30691"/>
                  <a:gd name="connsiteX2" fmla="*/ 182 w 31589"/>
                  <a:gd name="connsiteY2" fmla="*/ 18336 h 30691"/>
                  <a:gd name="connsiteX3" fmla="*/ 126 w 31589"/>
                  <a:gd name="connsiteY3" fmla="*/ 18030 h 30691"/>
                  <a:gd name="connsiteX4" fmla="*/ 13556 w 31589"/>
                  <a:gd name="connsiteY4" fmla="*/ 314 h 30691"/>
                  <a:gd name="connsiteX5" fmla="*/ 31338 w 31589"/>
                  <a:gd name="connsiteY5" fmla="*/ 12009 h 30691"/>
                  <a:gd name="connsiteX6" fmla="*/ 31463 w 31589"/>
                  <a:gd name="connsiteY6" fmla="*/ 12696 h 3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89" h="30691">
                    <a:moveTo>
                      <a:pt x="31463" y="12696"/>
                    </a:moveTo>
                    <a:cubicBezTo>
                      <a:pt x="32541" y="21269"/>
                      <a:pt x="26578" y="29135"/>
                      <a:pt x="18033" y="30413"/>
                    </a:cubicBezTo>
                    <a:cubicBezTo>
                      <a:pt x="9769" y="32008"/>
                      <a:pt x="1776" y="26600"/>
                      <a:pt x="182" y="18336"/>
                    </a:cubicBezTo>
                    <a:cubicBezTo>
                      <a:pt x="162" y="18234"/>
                      <a:pt x="143" y="18132"/>
                      <a:pt x="126" y="18030"/>
                    </a:cubicBezTo>
                    <a:cubicBezTo>
                      <a:pt x="-952" y="9457"/>
                      <a:pt x="5011" y="1592"/>
                      <a:pt x="13556" y="314"/>
                    </a:cubicBezTo>
                    <a:cubicBezTo>
                      <a:pt x="21696" y="-1367"/>
                      <a:pt x="29657" y="3869"/>
                      <a:pt x="31338" y="12009"/>
                    </a:cubicBezTo>
                    <a:cubicBezTo>
                      <a:pt x="31385" y="12237"/>
                      <a:pt x="31427" y="12466"/>
                      <a:pt x="31463" y="12696"/>
                    </a:cubicBezTo>
                    <a:close/>
                  </a:path>
                </a:pathLst>
              </a:custGeom>
              <a:solidFill>
                <a:srgbClr val="263238"/>
              </a:solidFill>
              <a:ln w="9525" cap="flat">
                <a:noFill/>
                <a:prstDash val="solid"/>
                <a:miter/>
              </a:ln>
            </p:spPr>
            <p:txBody>
              <a:bodyPr rtlCol="0" anchor="ctr"/>
              <a:lstStyle/>
              <a:p>
                <a:endParaRPr lang="zh-CN" altLang="en-US"/>
              </a:p>
            </p:txBody>
          </p:sp>
          <p:sp>
            <p:nvSpPr>
              <p:cNvPr id="30" name="任意多边形: 形状 29"/>
              <p:cNvSpPr/>
              <p:nvPr/>
            </p:nvSpPr>
            <p:spPr>
              <a:xfrm>
                <a:off x="4267090" y="2122546"/>
                <a:ext cx="63249" cy="20723"/>
              </a:xfrm>
              <a:custGeom>
                <a:avLst/>
                <a:gdLst>
                  <a:gd name="connsiteX0" fmla="*/ 63070 w 63249"/>
                  <a:gd name="connsiteY0" fmla="*/ 13625 h 20723"/>
                  <a:gd name="connsiteX1" fmla="*/ 31257 w 63249"/>
                  <a:gd name="connsiteY1" fmla="*/ 10387 h 20723"/>
                  <a:gd name="connsiteX2" fmla="*/ 681 w 63249"/>
                  <a:gd name="connsiteY2" fmla="*/ 20483 h 20723"/>
                  <a:gd name="connsiteX3" fmla="*/ 6206 w 63249"/>
                  <a:gd name="connsiteY3" fmla="*/ 10958 h 20723"/>
                  <a:gd name="connsiteX4" fmla="*/ 30399 w 63249"/>
                  <a:gd name="connsiteY4" fmla="*/ 290 h 20723"/>
                  <a:gd name="connsiteX5" fmla="*/ 56021 w 63249"/>
                  <a:gd name="connsiteY5" fmla="*/ 5434 h 20723"/>
                  <a:gd name="connsiteX6" fmla="*/ 63070 w 63249"/>
                  <a:gd name="connsiteY6" fmla="*/ 13625 h 2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49" h="20723">
                    <a:moveTo>
                      <a:pt x="63070" y="13625"/>
                    </a:moveTo>
                    <a:cubicBezTo>
                      <a:pt x="61355" y="15911"/>
                      <a:pt x="48306" y="8387"/>
                      <a:pt x="31257" y="10387"/>
                    </a:cubicBezTo>
                    <a:cubicBezTo>
                      <a:pt x="14207" y="12387"/>
                      <a:pt x="2682" y="22388"/>
                      <a:pt x="681" y="20483"/>
                    </a:cubicBezTo>
                    <a:cubicBezTo>
                      <a:pt x="-1319" y="18578"/>
                      <a:pt x="1253" y="15721"/>
                      <a:pt x="6206" y="10958"/>
                    </a:cubicBezTo>
                    <a:cubicBezTo>
                      <a:pt x="12973" y="4985"/>
                      <a:pt x="21425" y="1258"/>
                      <a:pt x="30399" y="290"/>
                    </a:cubicBezTo>
                    <a:cubicBezTo>
                      <a:pt x="39269" y="-757"/>
                      <a:pt x="48243" y="1045"/>
                      <a:pt x="56021" y="5434"/>
                    </a:cubicBezTo>
                    <a:cubicBezTo>
                      <a:pt x="61737" y="9053"/>
                      <a:pt x="63927" y="12578"/>
                      <a:pt x="63070" y="13625"/>
                    </a:cubicBezTo>
                    <a:close/>
                  </a:path>
                </a:pathLst>
              </a:custGeom>
              <a:solidFill>
                <a:srgbClr val="263238"/>
              </a:solidFill>
              <a:ln w="9525" cap="flat">
                <a:noFill/>
                <a:prstDash val="solid"/>
                <a:miter/>
              </a:ln>
            </p:spPr>
            <p:txBody>
              <a:bodyPr rtlCol="0" anchor="ctr"/>
              <a:lstStyle/>
              <a:p>
                <a:endParaRPr lang="zh-CN" altLang="en-US"/>
              </a:p>
            </p:txBody>
          </p:sp>
          <p:sp>
            <p:nvSpPr>
              <p:cNvPr id="31" name="任意多边形: 形状 30"/>
              <p:cNvSpPr/>
              <p:nvPr/>
            </p:nvSpPr>
            <p:spPr>
              <a:xfrm>
                <a:off x="4143248" y="2182155"/>
                <a:ext cx="32065" cy="30674"/>
              </a:xfrm>
              <a:custGeom>
                <a:avLst/>
                <a:gdLst>
                  <a:gd name="connsiteX0" fmla="*/ 31939 w 32065"/>
                  <a:gd name="connsiteY0" fmla="*/ 12595 h 30674"/>
                  <a:gd name="connsiteX1" fmla="*/ 18509 w 32065"/>
                  <a:gd name="connsiteY1" fmla="*/ 30311 h 30674"/>
                  <a:gd name="connsiteX2" fmla="*/ 231 w 32065"/>
                  <a:gd name="connsiteY2" fmla="*/ 18639 h 30674"/>
                  <a:gd name="connsiteX3" fmla="*/ 126 w 32065"/>
                  <a:gd name="connsiteY3" fmla="*/ 18119 h 30674"/>
                  <a:gd name="connsiteX4" fmla="*/ 13556 w 32065"/>
                  <a:gd name="connsiteY4" fmla="*/ 403 h 30674"/>
                  <a:gd name="connsiteX5" fmla="*/ 31757 w 32065"/>
                  <a:gd name="connsiteY5" fmla="*/ 11693 h 30674"/>
                  <a:gd name="connsiteX6" fmla="*/ 31939 w 32065"/>
                  <a:gd name="connsiteY6" fmla="*/ 12595 h 30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65" h="30674">
                    <a:moveTo>
                      <a:pt x="31939" y="12595"/>
                    </a:moveTo>
                    <a:cubicBezTo>
                      <a:pt x="33017" y="21168"/>
                      <a:pt x="27055" y="29034"/>
                      <a:pt x="18509" y="30311"/>
                    </a:cubicBezTo>
                    <a:cubicBezTo>
                      <a:pt x="10238" y="32135"/>
                      <a:pt x="2055" y="26909"/>
                      <a:pt x="231" y="18639"/>
                    </a:cubicBezTo>
                    <a:cubicBezTo>
                      <a:pt x="193" y="18466"/>
                      <a:pt x="158" y="18293"/>
                      <a:pt x="126" y="18119"/>
                    </a:cubicBezTo>
                    <a:cubicBezTo>
                      <a:pt x="-952" y="9546"/>
                      <a:pt x="5011" y="1681"/>
                      <a:pt x="13556" y="403"/>
                    </a:cubicBezTo>
                    <a:cubicBezTo>
                      <a:pt x="21700" y="-1505"/>
                      <a:pt x="29848" y="3549"/>
                      <a:pt x="31757" y="11693"/>
                    </a:cubicBezTo>
                    <a:cubicBezTo>
                      <a:pt x="31827" y="11992"/>
                      <a:pt x="31888" y="12292"/>
                      <a:pt x="31939" y="12595"/>
                    </a:cubicBezTo>
                    <a:close/>
                  </a:path>
                </a:pathLst>
              </a:custGeom>
              <a:solidFill>
                <a:srgbClr val="263238"/>
              </a:solidFill>
              <a:ln w="9525" cap="flat">
                <a:noFill/>
                <a:prstDash val="solid"/>
                <a:miter/>
              </a:ln>
            </p:spPr>
            <p:txBody>
              <a:bodyPr rtlCol="0" anchor="ctr"/>
              <a:lstStyle/>
              <a:p>
                <a:endParaRPr lang="zh-CN" altLang="en-US"/>
              </a:p>
            </p:txBody>
          </p:sp>
          <p:sp>
            <p:nvSpPr>
              <p:cNvPr id="32" name="任意多边形: 形状 31"/>
              <p:cNvSpPr/>
              <p:nvPr/>
            </p:nvSpPr>
            <p:spPr>
              <a:xfrm>
                <a:off x="4099945" y="2144532"/>
                <a:ext cx="63326" cy="20771"/>
              </a:xfrm>
              <a:custGeom>
                <a:avLst/>
                <a:gdLst>
                  <a:gd name="connsiteX0" fmla="*/ 63147 w 63326"/>
                  <a:gd name="connsiteY0" fmla="*/ 14023 h 20771"/>
                  <a:gd name="connsiteX1" fmla="*/ 31333 w 63326"/>
                  <a:gd name="connsiteY1" fmla="*/ 10880 h 20771"/>
                  <a:gd name="connsiteX2" fmla="*/ 758 w 63326"/>
                  <a:gd name="connsiteY2" fmla="*/ 20405 h 20771"/>
                  <a:gd name="connsiteX3" fmla="*/ 6282 w 63326"/>
                  <a:gd name="connsiteY3" fmla="*/ 10880 h 20771"/>
                  <a:gd name="connsiteX4" fmla="*/ 30476 w 63326"/>
                  <a:gd name="connsiteY4" fmla="*/ 307 h 20771"/>
                  <a:gd name="connsiteX5" fmla="*/ 56098 w 63326"/>
                  <a:gd name="connsiteY5" fmla="*/ 5355 h 20771"/>
                  <a:gd name="connsiteX6" fmla="*/ 63147 w 63326"/>
                  <a:gd name="connsiteY6" fmla="*/ 14023 h 2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326" h="20771">
                    <a:moveTo>
                      <a:pt x="63147" y="14023"/>
                    </a:moveTo>
                    <a:cubicBezTo>
                      <a:pt x="61432" y="16309"/>
                      <a:pt x="48383" y="8879"/>
                      <a:pt x="31333" y="10880"/>
                    </a:cubicBezTo>
                    <a:cubicBezTo>
                      <a:pt x="14283" y="12880"/>
                      <a:pt x="2758" y="22786"/>
                      <a:pt x="758" y="20405"/>
                    </a:cubicBezTo>
                    <a:cubicBezTo>
                      <a:pt x="-1243" y="18023"/>
                      <a:pt x="758" y="15642"/>
                      <a:pt x="6282" y="10880"/>
                    </a:cubicBezTo>
                    <a:cubicBezTo>
                      <a:pt x="13051" y="4925"/>
                      <a:pt x="21508" y="1229"/>
                      <a:pt x="30476" y="307"/>
                    </a:cubicBezTo>
                    <a:cubicBezTo>
                      <a:pt x="39336" y="-769"/>
                      <a:pt x="48308" y="999"/>
                      <a:pt x="56098" y="5355"/>
                    </a:cubicBezTo>
                    <a:cubicBezTo>
                      <a:pt x="61813" y="9451"/>
                      <a:pt x="64004" y="12975"/>
                      <a:pt x="63147" y="14023"/>
                    </a:cubicBezTo>
                    <a:close/>
                  </a:path>
                </a:pathLst>
              </a:custGeom>
              <a:solidFill>
                <a:srgbClr val="263238"/>
              </a:solidFill>
              <a:ln w="9525" cap="flat">
                <a:noFill/>
                <a:prstDash val="solid"/>
                <a:miter/>
              </a:ln>
            </p:spPr>
            <p:txBody>
              <a:bodyPr rtlCol="0" anchor="ctr"/>
              <a:lstStyle/>
              <a:p>
                <a:endParaRPr lang="zh-CN" altLang="en-US"/>
              </a:p>
            </p:txBody>
          </p:sp>
          <p:sp>
            <p:nvSpPr>
              <p:cNvPr id="33" name="任意多边形: 形状 32"/>
              <p:cNvSpPr/>
              <p:nvPr/>
            </p:nvSpPr>
            <p:spPr>
              <a:xfrm>
                <a:off x="4215159" y="2136724"/>
                <a:ext cx="66173" cy="141088"/>
              </a:xfrm>
              <a:custGeom>
                <a:avLst/>
                <a:gdLst>
                  <a:gd name="connsiteX0" fmla="*/ 24227 w 66173"/>
                  <a:gd name="connsiteY0" fmla="*/ 141084 h 141088"/>
                  <a:gd name="connsiteX1" fmla="*/ 51374 w 66173"/>
                  <a:gd name="connsiteY1" fmla="*/ 132892 h 141088"/>
                  <a:gd name="connsiteX2" fmla="*/ 60041 w 66173"/>
                  <a:gd name="connsiteY2" fmla="*/ 127558 h 141088"/>
                  <a:gd name="connsiteX3" fmla="*/ 55660 w 66173"/>
                  <a:gd name="connsiteY3" fmla="*/ 114985 h 141088"/>
                  <a:gd name="connsiteX4" fmla="*/ 38991 w 66173"/>
                  <a:gd name="connsiteY4" fmla="*/ 83362 h 141088"/>
                  <a:gd name="connsiteX5" fmla="*/ 129 w 66173"/>
                  <a:gd name="connsiteY5" fmla="*/ 19 h 141088"/>
                  <a:gd name="connsiteX6" fmla="*/ 45659 w 66173"/>
                  <a:gd name="connsiteY6" fmla="*/ 80029 h 141088"/>
                  <a:gd name="connsiteX7" fmla="*/ 61756 w 66173"/>
                  <a:gd name="connsiteY7" fmla="*/ 111937 h 141088"/>
                  <a:gd name="connsiteX8" fmla="*/ 66042 w 66173"/>
                  <a:gd name="connsiteY8" fmla="*/ 128701 h 141088"/>
                  <a:gd name="connsiteX9" fmla="*/ 59565 w 66173"/>
                  <a:gd name="connsiteY9" fmla="*/ 135940 h 141088"/>
                  <a:gd name="connsiteX10" fmla="*/ 52326 w 66173"/>
                  <a:gd name="connsiteY10" fmla="*/ 137845 h 141088"/>
                  <a:gd name="connsiteX11" fmla="*/ 24227 w 66173"/>
                  <a:gd name="connsiteY11" fmla="*/ 141084 h 141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173" h="141088">
                    <a:moveTo>
                      <a:pt x="24227" y="141084"/>
                    </a:moveTo>
                    <a:cubicBezTo>
                      <a:pt x="32901" y="137237"/>
                      <a:pt x="42020" y="134486"/>
                      <a:pt x="51374" y="132892"/>
                    </a:cubicBezTo>
                    <a:cubicBezTo>
                      <a:pt x="55660" y="131940"/>
                      <a:pt x="59660" y="130606"/>
                      <a:pt x="60041" y="127558"/>
                    </a:cubicBezTo>
                    <a:cubicBezTo>
                      <a:pt x="59878" y="123022"/>
                      <a:pt x="58351" y="118640"/>
                      <a:pt x="55660" y="114985"/>
                    </a:cubicBezTo>
                    <a:cubicBezTo>
                      <a:pt x="50421" y="104889"/>
                      <a:pt x="44801" y="94411"/>
                      <a:pt x="38991" y="83362"/>
                    </a:cubicBezTo>
                    <a:cubicBezTo>
                      <a:pt x="15750" y="38214"/>
                      <a:pt x="-1681" y="971"/>
                      <a:pt x="129" y="19"/>
                    </a:cubicBezTo>
                    <a:cubicBezTo>
                      <a:pt x="1939" y="-934"/>
                      <a:pt x="22322" y="34880"/>
                      <a:pt x="45659" y="80029"/>
                    </a:cubicBezTo>
                    <a:lnTo>
                      <a:pt x="61756" y="111937"/>
                    </a:lnTo>
                    <a:cubicBezTo>
                      <a:pt x="65130" y="116839"/>
                      <a:pt x="66650" y="122782"/>
                      <a:pt x="66042" y="128701"/>
                    </a:cubicBezTo>
                    <a:cubicBezTo>
                      <a:pt x="65091" y="131971"/>
                      <a:pt x="62709" y="134633"/>
                      <a:pt x="59565" y="135940"/>
                    </a:cubicBezTo>
                    <a:cubicBezTo>
                      <a:pt x="57236" y="136861"/>
                      <a:pt x="54806" y="137500"/>
                      <a:pt x="52326" y="137845"/>
                    </a:cubicBezTo>
                    <a:cubicBezTo>
                      <a:pt x="43129" y="140079"/>
                      <a:pt x="33691" y="141167"/>
                      <a:pt x="24227" y="141084"/>
                    </a:cubicBezTo>
                    <a:close/>
                  </a:path>
                </a:pathLst>
              </a:custGeom>
              <a:solidFill>
                <a:srgbClr val="263238"/>
              </a:solidFill>
              <a:ln w="9525" cap="flat">
                <a:noFill/>
                <a:prstDash val="solid"/>
                <a:miter/>
              </a:ln>
            </p:spPr>
            <p:txBody>
              <a:bodyPr rtlCol="0" anchor="ctr"/>
              <a:lstStyle/>
              <a:p>
                <a:endParaRPr lang="zh-CN" altLang="en-US"/>
              </a:p>
            </p:txBody>
          </p:sp>
          <p:sp>
            <p:nvSpPr>
              <p:cNvPr id="34" name="任意多边形: 形状 33"/>
              <p:cNvSpPr/>
              <p:nvPr/>
            </p:nvSpPr>
            <p:spPr>
              <a:xfrm>
                <a:off x="4104036" y="2452973"/>
                <a:ext cx="178022" cy="60739"/>
              </a:xfrm>
              <a:custGeom>
                <a:avLst/>
                <a:gdLst>
                  <a:gd name="connsiteX0" fmla="*/ 174593 w 178022"/>
                  <a:gd name="connsiteY0" fmla="*/ 24765 h 60739"/>
                  <a:gd name="connsiteX1" fmla="*/ 0 w 178022"/>
                  <a:gd name="connsiteY1" fmla="*/ 0 h 60739"/>
                  <a:gd name="connsiteX2" fmla="*/ 178022 w 178022"/>
                  <a:gd name="connsiteY2" fmla="*/ 55626 h 60739"/>
                </a:gdLst>
                <a:ahLst/>
                <a:cxnLst>
                  <a:cxn ang="0">
                    <a:pos x="connsiteX0" y="connsiteY0"/>
                  </a:cxn>
                  <a:cxn ang="0">
                    <a:pos x="connsiteX1" y="connsiteY1"/>
                  </a:cxn>
                  <a:cxn ang="0">
                    <a:pos x="connsiteX2" y="connsiteY2"/>
                  </a:cxn>
                </a:cxnLst>
                <a:rect l="l" t="t" r="r" b="b"/>
                <a:pathLst>
                  <a:path w="178022" h="60739">
                    <a:moveTo>
                      <a:pt x="174593" y="24765"/>
                    </a:moveTo>
                    <a:cubicBezTo>
                      <a:pt x="115226" y="32542"/>
                      <a:pt x="54862" y="23979"/>
                      <a:pt x="0" y="0"/>
                    </a:cubicBezTo>
                    <a:cubicBezTo>
                      <a:pt x="0" y="0"/>
                      <a:pt x="51625" y="81629"/>
                      <a:pt x="178022" y="55626"/>
                    </a:cubicBezTo>
                    <a:close/>
                  </a:path>
                </a:pathLst>
              </a:custGeom>
              <a:solidFill>
                <a:srgbClr val="EB996E"/>
              </a:solidFill>
              <a:ln w="9525" cap="flat">
                <a:noFill/>
                <a:prstDash val="solid"/>
                <a:miter/>
              </a:ln>
            </p:spPr>
            <p:txBody>
              <a:bodyPr rtlCol="0" anchor="ctr"/>
              <a:lstStyle/>
              <a:p>
                <a:endParaRPr lang="zh-CN" altLang="en-US"/>
              </a:p>
            </p:txBody>
          </p:sp>
          <p:sp>
            <p:nvSpPr>
              <p:cNvPr id="35" name="任意多边形: 形状 34"/>
              <p:cNvSpPr/>
              <p:nvPr/>
            </p:nvSpPr>
            <p:spPr>
              <a:xfrm>
                <a:off x="4187399" y="2310674"/>
                <a:ext cx="51931" cy="39102"/>
              </a:xfrm>
              <a:custGeom>
                <a:avLst/>
                <a:gdLst>
                  <a:gd name="connsiteX0" fmla="*/ 49511 w 51931"/>
                  <a:gd name="connsiteY0" fmla="*/ 8949 h 39102"/>
                  <a:gd name="connsiteX1" fmla="*/ 20936 w 51931"/>
                  <a:gd name="connsiteY1" fmla="*/ 758 h 39102"/>
                  <a:gd name="connsiteX2" fmla="*/ 2743 w 51931"/>
                  <a:gd name="connsiteY2" fmla="*/ 13331 h 39102"/>
                  <a:gd name="connsiteX3" fmla="*/ 3696 w 51931"/>
                  <a:gd name="connsiteY3" fmla="*/ 33809 h 39102"/>
                  <a:gd name="connsiteX4" fmla="*/ 26746 w 51931"/>
                  <a:gd name="connsiteY4" fmla="*/ 36953 h 39102"/>
                  <a:gd name="connsiteX5" fmla="*/ 47034 w 51931"/>
                  <a:gd name="connsiteY5" fmla="*/ 21427 h 39102"/>
                  <a:gd name="connsiteX6" fmla="*/ 51321 w 51931"/>
                  <a:gd name="connsiteY6" fmla="*/ 15807 h 39102"/>
                  <a:gd name="connsiteX7" fmla="*/ 50559 w 51931"/>
                  <a:gd name="connsiteY7" fmla="*/ 9521 h 3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31" h="39102">
                    <a:moveTo>
                      <a:pt x="49511" y="8949"/>
                    </a:moveTo>
                    <a:cubicBezTo>
                      <a:pt x="42006" y="1525"/>
                      <a:pt x="31234" y="-1563"/>
                      <a:pt x="20936" y="758"/>
                    </a:cubicBezTo>
                    <a:cubicBezTo>
                      <a:pt x="13430" y="2337"/>
                      <a:pt x="6874" y="6868"/>
                      <a:pt x="2743" y="13331"/>
                    </a:cubicBezTo>
                    <a:cubicBezTo>
                      <a:pt x="-1237" y="19689"/>
                      <a:pt x="-857" y="27848"/>
                      <a:pt x="3696" y="33809"/>
                    </a:cubicBezTo>
                    <a:cubicBezTo>
                      <a:pt x="10016" y="39467"/>
                      <a:pt x="19142" y="40711"/>
                      <a:pt x="26746" y="36953"/>
                    </a:cubicBezTo>
                    <a:cubicBezTo>
                      <a:pt x="34431" y="33109"/>
                      <a:pt x="41316" y="27841"/>
                      <a:pt x="47034" y="21427"/>
                    </a:cubicBezTo>
                    <a:cubicBezTo>
                      <a:pt x="48778" y="19816"/>
                      <a:pt x="50228" y="17915"/>
                      <a:pt x="51321" y="15807"/>
                    </a:cubicBezTo>
                    <a:cubicBezTo>
                      <a:pt x="52357" y="13750"/>
                      <a:pt x="52056" y="11271"/>
                      <a:pt x="50559" y="9521"/>
                    </a:cubicBezTo>
                  </a:path>
                </a:pathLst>
              </a:custGeom>
              <a:solidFill>
                <a:srgbClr val="EB996E"/>
              </a:solidFill>
              <a:ln w="9525" cap="flat">
                <a:noFill/>
                <a:prstDash val="solid"/>
                <a:miter/>
              </a:ln>
            </p:spPr>
            <p:txBody>
              <a:bodyPr rtlCol="0" anchor="ctr"/>
              <a:lstStyle/>
              <a:p>
                <a:endParaRPr lang="zh-CN" altLang="en-US"/>
              </a:p>
            </p:txBody>
          </p:sp>
          <p:sp>
            <p:nvSpPr>
              <p:cNvPr id="36" name="任意多边形: 形状 35"/>
              <p:cNvSpPr/>
              <p:nvPr/>
            </p:nvSpPr>
            <p:spPr>
              <a:xfrm>
                <a:off x="4188904" y="2295525"/>
                <a:ext cx="61627" cy="44530"/>
              </a:xfrm>
              <a:custGeom>
                <a:avLst/>
                <a:gdLst>
                  <a:gd name="connsiteX0" fmla="*/ 2096 w 61627"/>
                  <a:gd name="connsiteY0" fmla="*/ 0 h 44530"/>
                  <a:gd name="connsiteX1" fmla="*/ 24384 w 61627"/>
                  <a:gd name="connsiteY1" fmla="*/ 29337 h 44530"/>
                  <a:gd name="connsiteX2" fmla="*/ 61627 w 61627"/>
                  <a:gd name="connsiteY2" fmla="*/ 38862 h 44530"/>
                  <a:gd name="connsiteX3" fmla="*/ 49340 w 61627"/>
                  <a:gd name="connsiteY3" fmla="*/ 44196 h 44530"/>
                  <a:gd name="connsiteX4" fmla="*/ 18384 w 61627"/>
                  <a:gd name="connsiteY4" fmla="*/ 37243 h 44530"/>
                  <a:gd name="connsiteX5" fmla="*/ 953 w 61627"/>
                  <a:gd name="connsiteY5" fmla="*/ 12478 h 44530"/>
                  <a:gd name="connsiteX6" fmla="*/ 2096 w 61627"/>
                  <a:gd name="connsiteY6" fmla="*/ 0 h 4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627" h="44530">
                    <a:moveTo>
                      <a:pt x="2096" y="0"/>
                    </a:moveTo>
                    <a:cubicBezTo>
                      <a:pt x="4858" y="0"/>
                      <a:pt x="7049" y="18002"/>
                      <a:pt x="24384" y="29337"/>
                    </a:cubicBezTo>
                    <a:cubicBezTo>
                      <a:pt x="41720" y="40672"/>
                      <a:pt x="61151" y="36290"/>
                      <a:pt x="61627" y="38862"/>
                    </a:cubicBezTo>
                    <a:cubicBezTo>
                      <a:pt x="61627" y="40005"/>
                      <a:pt x="57627" y="42958"/>
                      <a:pt x="49340" y="44196"/>
                    </a:cubicBezTo>
                    <a:cubicBezTo>
                      <a:pt x="38530" y="45485"/>
                      <a:pt x="27604" y="43031"/>
                      <a:pt x="18384" y="37243"/>
                    </a:cubicBezTo>
                    <a:cubicBezTo>
                      <a:pt x="9560" y="31583"/>
                      <a:pt x="3303" y="22694"/>
                      <a:pt x="953" y="12478"/>
                    </a:cubicBezTo>
                    <a:cubicBezTo>
                      <a:pt x="-1047" y="4667"/>
                      <a:pt x="477" y="0"/>
                      <a:pt x="2096" y="0"/>
                    </a:cubicBezTo>
                    <a:close/>
                  </a:path>
                </a:pathLst>
              </a:custGeom>
              <a:solidFill>
                <a:srgbClr val="263238"/>
              </a:solidFill>
              <a:ln w="9525" cap="flat">
                <a:noFill/>
                <a:prstDash val="solid"/>
                <a:miter/>
              </a:ln>
            </p:spPr>
            <p:txBody>
              <a:bodyPr rtlCol="0" anchor="ctr"/>
              <a:lstStyle/>
              <a:p>
                <a:endParaRPr lang="zh-CN" altLang="en-US"/>
              </a:p>
            </p:txBody>
          </p:sp>
          <p:sp>
            <p:nvSpPr>
              <p:cNvPr id="37" name="任意多边形: 形状 36"/>
              <p:cNvSpPr/>
              <p:nvPr/>
            </p:nvSpPr>
            <p:spPr>
              <a:xfrm>
                <a:off x="4083154" y="2082070"/>
                <a:ext cx="76640" cy="28077"/>
              </a:xfrm>
              <a:custGeom>
                <a:avLst/>
                <a:gdLst>
                  <a:gd name="connsiteX0" fmla="*/ 76603 w 76640"/>
                  <a:gd name="connsiteY0" fmla="*/ 9238 h 28077"/>
                  <a:gd name="connsiteX1" fmla="*/ 38503 w 76640"/>
                  <a:gd name="connsiteY1" fmla="*/ 18763 h 28077"/>
                  <a:gd name="connsiteX2" fmla="*/ 403 w 76640"/>
                  <a:gd name="connsiteY2" fmla="*/ 26955 h 28077"/>
                  <a:gd name="connsiteX3" fmla="*/ 7356 w 76640"/>
                  <a:gd name="connsiteY3" fmla="*/ 15239 h 28077"/>
                  <a:gd name="connsiteX4" fmla="*/ 34979 w 76640"/>
                  <a:gd name="connsiteY4" fmla="*/ 1809 h 28077"/>
                  <a:gd name="connsiteX5" fmla="*/ 65649 w 76640"/>
                  <a:gd name="connsiteY5" fmla="*/ 1809 h 28077"/>
                  <a:gd name="connsiteX6" fmla="*/ 76603 w 76640"/>
                  <a:gd name="connsiteY6" fmla="*/ 9238 h 28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640" h="28077">
                    <a:moveTo>
                      <a:pt x="76603" y="9238"/>
                    </a:moveTo>
                    <a:cubicBezTo>
                      <a:pt x="75460" y="14096"/>
                      <a:pt x="58220" y="13810"/>
                      <a:pt x="38503" y="18763"/>
                    </a:cubicBezTo>
                    <a:cubicBezTo>
                      <a:pt x="18786" y="23716"/>
                      <a:pt x="3261" y="30860"/>
                      <a:pt x="403" y="26955"/>
                    </a:cubicBezTo>
                    <a:cubicBezTo>
                      <a:pt x="-1026" y="25145"/>
                      <a:pt x="1356" y="20478"/>
                      <a:pt x="7356" y="15239"/>
                    </a:cubicBezTo>
                    <a:cubicBezTo>
                      <a:pt x="15360" y="8622"/>
                      <a:pt x="24831" y="4017"/>
                      <a:pt x="34979" y="1809"/>
                    </a:cubicBezTo>
                    <a:cubicBezTo>
                      <a:pt x="45060" y="-603"/>
                      <a:pt x="55568" y="-603"/>
                      <a:pt x="65649" y="1809"/>
                    </a:cubicBezTo>
                    <a:cubicBezTo>
                      <a:pt x="72984" y="3904"/>
                      <a:pt x="77079" y="6952"/>
                      <a:pt x="76603" y="9238"/>
                    </a:cubicBezTo>
                    <a:close/>
                  </a:path>
                </a:pathLst>
              </a:custGeom>
              <a:solidFill>
                <a:srgbClr val="263238"/>
              </a:solidFill>
              <a:ln w="9525" cap="flat">
                <a:noFill/>
                <a:prstDash val="solid"/>
                <a:miter/>
              </a:ln>
            </p:spPr>
            <p:txBody>
              <a:bodyPr rtlCol="0" anchor="ctr"/>
              <a:lstStyle/>
              <a:p>
                <a:endParaRPr lang="zh-CN" altLang="en-US"/>
              </a:p>
            </p:txBody>
          </p:sp>
          <p:sp>
            <p:nvSpPr>
              <p:cNvPr id="38" name="任意多边形: 形状 37"/>
              <p:cNvSpPr/>
              <p:nvPr/>
            </p:nvSpPr>
            <p:spPr>
              <a:xfrm>
                <a:off x="4260576" y="2073064"/>
                <a:ext cx="57941" cy="20851"/>
              </a:xfrm>
              <a:custGeom>
                <a:avLst/>
                <a:gdLst>
                  <a:gd name="connsiteX0" fmla="*/ 57677 w 57941"/>
                  <a:gd name="connsiteY0" fmla="*/ 14530 h 20851"/>
                  <a:gd name="connsiteX1" fmla="*/ 29102 w 57941"/>
                  <a:gd name="connsiteY1" fmla="*/ 17482 h 20851"/>
                  <a:gd name="connsiteX2" fmla="*/ 527 w 57941"/>
                  <a:gd name="connsiteY2" fmla="*/ 19292 h 20851"/>
                  <a:gd name="connsiteX3" fmla="*/ 5385 w 57941"/>
                  <a:gd name="connsiteY3" fmla="*/ 9196 h 20851"/>
                  <a:gd name="connsiteX4" fmla="*/ 51962 w 57941"/>
                  <a:gd name="connsiteY4" fmla="*/ 5290 h 20851"/>
                  <a:gd name="connsiteX5" fmla="*/ 57677 w 57941"/>
                  <a:gd name="connsiteY5" fmla="*/ 14530 h 20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941" h="20851">
                    <a:moveTo>
                      <a:pt x="57677" y="14530"/>
                    </a:moveTo>
                    <a:cubicBezTo>
                      <a:pt x="55105" y="18721"/>
                      <a:pt x="42913" y="16054"/>
                      <a:pt x="29102" y="17482"/>
                    </a:cubicBezTo>
                    <a:cubicBezTo>
                      <a:pt x="15291" y="18911"/>
                      <a:pt x="3385" y="23102"/>
                      <a:pt x="527" y="19292"/>
                    </a:cubicBezTo>
                    <a:cubicBezTo>
                      <a:pt x="-902" y="17482"/>
                      <a:pt x="527" y="13387"/>
                      <a:pt x="5385" y="9196"/>
                    </a:cubicBezTo>
                    <a:cubicBezTo>
                      <a:pt x="18676" y="-1447"/>
                      <a:pt x="37085" y="-2990"/>
                      <a:pt x="51962" y="5290"/>
                    </a:cubicBezTo>
                    <a:cubicBezTo>
                      <a:pt x="56629" y="8624"/>
                      <a:pt x="58725" y="12910"/>
                      <a:pt x="57677" y="14530"/>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3928005" y="1927097"/>
                <a:ext cx="430539" cy="170730"/>
              </a:xfrm>
              <a:custGeom>
                <a:avLst/>
                <a:gdLst>
                  <a:gd name="connsiteX0" fmla="*/ 45730 w 430539"/>
                  <a:gd name="connsiteY0" fmla="*/ 20479 h 170730"/>
                  <a:gd name="connsiteX1" fmla="*/ 1153 w 430539"/>
                  <a:gd name="connsiteY1" fmla="*/ 119158 h 170730"/>
                  <a:gd name="connsiteX2" fmla="*/ 55826 w 430539"/>
                  <a:gd name="connsiteY2" fmla="*/ 167735 h 170730"/>
                  <a:gd name="connsiteX3" fmla="*/ 131359 w 430539"/>
                  <a:gd name="connsiteY3" fmla="*/ 162877 h 170730"/>
                  <a:gd name="connsiteX4" fmla="*/ 204797 w 430539"/>
                  <a:gd name="connsiteY4" fmla="*/ 92488 h 170730"/>
                  <a:gd name="connsiteX5" fmla="*/ 337004 w 430539"/>
                  <a:gd name="connsiteY5" fmla="*/ 128778 h 170730"/>
                  <a:gd name="connsiteX6" fmla="*/ 430540 w 430539"/>
                  <a:gd name="connsiteY6" fmla="*/ 0 h 17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539" h="170730">
                    <a:moveTo>
                      <a:pt x="45730" y="20479"/>
                    </a:moveTo>
                    <a:cubicBezTo>
                      <a:pt x="21441" y="28385"/>
                      <a:pt x="-5991" y="94583"/>
                      <a:pt x="1153" y="119158"/>
                    </a:cubicBezTo>
                    <a:cubicBezTo>
                      <a:pt x="9769" y="143703"/>
                      <a:pt x="30437" y="162067"/>
                      <a:pt x="55826" y="167735"/>
                    </a:cubicBezTo>
                    <a:cubicBezTo>
                      <a:pt x="80979" y="172988"/>
                      <a:pt x="107086" y="171309"/>
                      <a:pt x="131359" y="162877"/>
                    </a:cubicBezTo>
                    <a:cubicBezTo>
                      <a:pt x="165935" y="152305"/>
                      <a:pt x="202416" y="128492"/>
                      <a:pt x="204797" y="92488"/>
                    </a:cubicBezTo>
                    <a:cubicBezTo>
                      <a:pt x="239582" y="126708"/>
                      <a:pt x="289623" y="140444"/>
                      <a:pt x="337004" y="128778"/>
                    </a:cubicBezTo>
                    <a:cubicBezTo>
                      <a:pt x="383296" y="116872"/>
                      <a:pt x="417586" y="46006"/>
                      <a:pt x="430540" y="0"/>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4069817" y="2123222"/>
                <a:ext cx="143475" cy="144298"/>
              </a:xfrm>
              <a:custGeom>
                <a:avLst/>
                <a:gdLst>
                  <a:gd name="connsiteX0" fmla="*/ 143471 w 143475"/>
                  <a:gd name="connsiteY0" fmla="*/ 72195 h 144298"/>
                  <a:gd name="connsiteX1" fmla="*/ 140327 w 143475"/>
                  <a:gd name="connsiteY1" fmla="*/ 55336 h 144298"/>
                  <a:gd name="connsiteX2" fmla="*/ 114801 w 143475"/>
                  <a:gd name="connsiteY2" fmla="*/ 17902 h 144298"/>
                  <a:gd name="connsiteX3" fmla="*/ 19729 w 143475"/>
                  <a:gd name="connsiteY3" fmla="*/ 30548 h 144298"/>
                  <a:gd name="connsiteX4" fmla="*/ 19074 w 143475"/>
                  <a:gd name="connsiteY4" fmla="*/ 112105 h 144298"/>
                  <a:gd name="connsiteX5" fmla="*/ 85749 w 143475"/>
                  <a:gd name="connsiteY5" fmla="*/ 138870 h 144298"/>
                  <a:gd name="connsiteX6" fmla="*/ 114324 w 143475"/>
                  <a:gd name="connsiteY6" fmla="*/ 126392 h 144298"/>
                  <a:gd name="connsiteX7" fmla="*/ 139851 w 143475"/>
                  <a:gd name="connsiteY7" fmla="*/ 89054 h 144298"/>
                  <a:gd name="connsiteX8" fmla="*/ 142994 w 143475"/>
                  <a:gd name="connsiteY8" fmla="*/ 72195 h 144298"/>
                  <a:gd name="connsiteX9" fmla="*/ 142994 w 143475"/>
                  <a:gd name="connsiteY9" fmla="*/ 76672 h 144298"/>
                  <a:gd name="connsiteX10" fmla="*/ 141470 w 143475"/>
                  <a:gd name="connsiteY10" fmla="*/ 89530 h 144298"/>
                  <a:gd name="connsiteX11" fmla="*/ 86035 w 143475"/>
                  <a:gd name="connsiteY11" fmla="*/ 142966 h 144298"/>
                  <a:gd name="connsiteX12" fmla="*/ 47935 w 143475"/>
                  <a:gd name="connsiteY12" fmla="*/ 140108 h 144298"/>
                  <a:gd name="connsiteX13" fmla="*/ 14216 w 143475"/>
                  <a:gd name="connsiteY13" fmla="*/ 114962 h 144298"/>
                  <a:gd name="connsiteX14" fmla="*/ 14216 w 143475"/>
                  <a:gd name="connsiteY14" fmla="*/ 29237 h 144298"/>
                  <a:gd name="connsiteX15" fmla="*/ 85844 w 143475"/>
                  <a:gd name="connsiteY15" fmla="*/ 1329 h 144298"/>
                  <a:gd name="connsiteX16" fmla="*/ 141280 w 143475"/>
                  <a:gd name="connsiteY16" fmla="*/ 54764 h 144298"/>
                  <a:gd name="connsiteX17" fmla="*/ 142804 w 143475"/>
                  <a:gd name="connsiteY17" fmla="*/ 67623 h 144298"/>
                  <a:gd name="connsiteX18" fmla="*/ 143471 w 143475"/>
                  <a:gd name="connsiteY18" fmla="*/ 72195 h 14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475" h="144298">
                    <a:moveTo>
                      <a:pt x="143471" y="72195"/>
                    </a:moveTo>
                    <a:cubicBezTo>
                      <a:pt x="142899" y="72195"/>
                      <a:pt x="143471" y="65908"/>
                      <a:pt x="140327" y="55336"/>
                    </a:cubicBezTo>
                    <a:cubicBezTo>
                      <a:pt x="136183" y="40383"/>
                      <a:pt x="127208" y="27221"/>
                      <a:pt x="114801" y="17902"/>
                    </a:cubicBezTo>
                    <a:cubicBezTo>
                      <a:pt x="85055" y="-4859"/>
                      <a:pt x="42490" y="803"/>
                      <a:pt x="19729" y="30548"/>
                    </a:cubicBezTo>
                    <a:cubicBezTo>
                      <a:pt x="1362" y="54551"/>
                      <a:pt x="1095" y="87810"/>
                      <a:pt x="19074" y="112105"/>
                    </a:cubicBezTo>
                    <a:cubicBezTo>
                      <a:pt x="34403" y="132978"/>
                      <a:pt x="60243" y="143351"/>
                      <a:pt x="85749" y="138870"/>
                    </a:cubicBezTo>
                    <a:cubicBezTo>
                      <a:pt x="96110" y="136973"/>
                      <a:pt x="105891" y="132702"/>
                      <a:pt x="114324" y="126392"/>
                    </a:cubicBezTo>
                    <a:cubicBezTo>
                      <a:pt x="126746" y="117129"/>
                      <a:pt x="135728" y="103991"/>
                      <a:pt x="139851" y="89054"/>
                    </a:cubicBezTo>
                    <a:cubicBezTo>
                      <a:pt x="142709" y="78386"/>
                      <a:pt x="142423" y="72195"/>
                      <a:pt x="142994" y="72195"/>
                    </a:cubicBezTo>
                    <a:cubicBezTo>
                      <a:pt x="143241" y="73677"/>
                      <a:pt x="143241" y="75190"/>
                      <a:pt x="142994" y="76672"/>
                    </a:cubicBezTo>
                    <a:cubicBezTo>
                      <a:pt x="143009" y="81004"/>
                      <a:pt x="142497" y="85322"/>
                      <a:pt x="141470" y="89530"/>
                    </a:cubicBezTo>
                    <a:cubicBezTo>
                      <a:pt x="135146" y="116715"/>
                      <a:pt x="113434" y="137644"/>
                      <a:pt x="86035" y="142966"/>
                    </a:cubicBezTo>
                    <a:cubicBezTo>
                      <a:pt x="73308" y="145442"/>
                      <a:pt x="60150" y="144455"/>
                      <a:pt x="47935" y="140108"/>
                    </a:cubicBezTo>
                    <a:cubicBezTo>
                      <a:pt x="34404" y="135343"/>
                      <a:pt x="22643" y="126572"/>
                      <a:pt x="14216" y="114962"/>
                    </a:cubicBezTo>
                    <a:cubicBezTo>
                      <a:pt x="-4739" y="89531"/>
                      <a:pt x="-4739" y="54669"/>
                      <a:pt x="14216" y="29237"/>
                    </a:cubicBezTo>
                    <a:cubicBezTo>
                      <a:pt x="30700" y="6883"/>
                      <a:pt x="58582" y="-3981"/>
                      <a:pt x="85844" y="1329"/>
                    </a:cubicBezTo>
                    <a:cubicBezTo>
                      <a:pt x="113243" y="6651"/>
                      <a:pt x="134955" y="27579"/>
                      <a:pt x="141280" y="54764"/>
                    </a:cubicBezTo>
                    <a:cubicBezTo>
                      <a:pt x="142306" y="58973"/>
                      <a:pt x="142818" y="63291"/>
                      <a:pt x="142804" y="67623"/>
                    </a:cubicBezTo>
                    <a:cubicBezTo>
                      <a:pt x="143285" y="69098"/>
                      <a:pt x="143511" y="70644"/>
                      <a:pt x="143471" y="72195"/>
                    </a:cubicBezTo>
                    <a:close/>
                  </a:path>
                </a:pathLst>
              </a:custGeom>
              <a:solidFill>
                <a:srgbClr val="455A64"/>
              </a:solidFill>
              <a:ln w="9525" cap="flat">
                <a:noFill/>
                <a:prstDash val="solid"/>
                <a:miter/>
              </a:ln>
            </p:spPr>
            <p:txBody>
              <a:bodyPr rtlCol="0" anchor="ctr"/>
              <a:lstStyle/>
              <a:p>
                <a:endParaRPr lang="zh-CN" altLang="en-US"/>
              </a:p>
            </p:txBody>
          </p:sp>
          <p:sp>
            <p:nvSpPr>
              <p:cNvPr id="41" name="任意多边形: 形状 40"/>
              <p:cNvSpPr/>
              <p:nvPr/>
            </p:nvSpPr>
            <p:spPr>
              <a:xfrm>
                <a:off x="4246123" y="2091631"/>
                <a:ext cx="142930" cy="144261"/>
              </a:xfrm>
              <a:custGeom>
                <a:avLst/>
                <a:gdLst>
                  <a:gd name="connsiteX0" fmla="*/ 142425 w 142930"/>
                  <a:gd name="connsiteY0" fmla="*/ 72162 h 144261"/>
                  <a:gd name="connsiteX1" fmla="*/ 139282 w 142930"/>
                  <a:gd name="connsiteY1" fmla="*/ 55303 h 144261"/>
                  <a:gd name="connsiteX2" fmla="*/ 113755 w 142930"/>
                  <a:gd name="connsiteY2" fmla="*/ 17965 h 144261"/>
                  <a:gd name="connsiteX3" fmla="*/ 49366 w 142930"/>
                  <a:gd name="connsiteY3" fmla="*/ 8440 h 144261"/>
                  <a:gd name="connsiteX4" fmla="*/ 18029 w 142930"/>
                  <a:gd name="connsiteY4" fmla="*/ 32062 h 144261"/>
                  <a:gd name="connsiteX5" fmla="*/ 32821 w 142930"/>
                  <a:gd name="connsiteY5" fmla="*/ 126824 h 144261"/>
                  <a:gd name="connsiteX6" fmla="*/ 49652 w 142930"/>
                  <a:gd name="connsiteY6" fmla="*/ 135789 h 144261"/>
                  <a:gd name="connsiteX7" fmla="*/ 137786 w 142930"/>
                  <a:gd name="connsiteY7" fmla="*/ 94666 h 144261"/>
                  <a:gd name="connsiteX8" fmla="*/ 139568 w 142930"/>
                  <a:gd name="connsiteY8" fmla="*/ 89022 h 144261"/>
                  <a:gd name="connsiteX9" fmla="*/ 142711 w 142930"/>
                  <a:gd name="connsiteY9" fmla="*/ 72162 h 144261"/>
                  <a:gd name="connsiteX10" fmla="*/ 142711 w 142930"/>
                  <a:gd name="connsiteY10" fmla="*/ 76639 h 144261"/>
                  <a:gd name="connsiteX11" fmla="*/ 141187 w 142930"/>
                  <a:gd name="connsiteY11" fmla="*/ 89498 h 144261"/>
                  <a:gd name="connsiteX12" fmla="*/ 85751 w 142930"/>
                  <a:gd name="connsiteY12" fmla="*/ 142933 h 144261"/>
                  <a:gd name="connsiteX13" fmla="*/ 14123 w 142930"/>
                  <a:gd name="connsiteY13" fmla="*/ 115025 h 144261"/>
                  <a:gd name="connsiteX14" fmla="*/ 14123 w 142930"/>
                  <a:gd name="connsiteY14" fmla="*/ 29300 h 144261"/>
                  <a:gd name="connsiteX15" fmla="*/ 47841 w 142930"/>
                  <a:gd name="connsiteY15" fmla="*/ 4249 h 144261"/>
                  <a:gd name="connsiteX16" fmla="*/ 85941 w 142930"/>
                  <a:gd name="connsiteY16" fmla="*/ 1296 h 144261"/>
                  <a:gd name="connsiteX17" fmla="*/ 141377 w 142930"/>
                  <a:gd name="connsiteY17" fmla="*/ 54732 h 144261"/>
                  <a:gd name="connsiteX18" fmla="*/ 142901 w 142930"/>
                  <a:gd name="connsiteY18" fmla="*/ 67590 h 144261"/>
                  <a:gd name="connsiteX19" fmla="*/ 142425 w 142930"/>
                  <a:gd name="connsiteY19" fmla="*/ 72162 h 14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2930" h="144261">
                    <a:moveTo>
                      <a:pt x="142425" y="72162"/>
                    </a:moveTo>
                    <a:cubicBezTo>
                      <a:pt x="141853" y="72162"/>
                      <a:pt x="142425" y="65971"/>
                      <a:pt x="139282" y="55303"/>
                    </a:cubicBezTo>
                    <a:cubicBezTo>
                      <a:pt x="135199" y="40348"/>
                      <a:pt x="126208" y="27198"/>
                      <a:pt x="113755" y="17965"/>
                    </a:cubicBezTo>
                    <a:cubicBezTo>
                      <a:pt x="95289" y="4092"/>
                      <a:pt x="71057" y="507"/>
                      <a:pt x="49366" y="8440"/>
                    </a:cubicBezTo>
                    <a:cubicBezTo>
                      <a:pt x="36787" y="12992"/>
                      <a:pt x="25868" y="21223"/>
                      <a:pt x="18029" y="32062"/>
                    </a:cubicBezTo>
                    <a:cubicBezTo>
                      <a:pt x="-4054" y="62315"/>
                      <a:pt x="2569" y="104741"/>
                      <a:pt x="32821" y="126824"/>
                    </a:cubicBezTo>
                    <a:cubicBezTo>
                      <a:pt x="37981" y="130590"/>
                      <a:pt x="43647" y="133608"/>
                      <a:pt x="49652" y="135789"/>
                    </a:cubicBezTo>
                    <a:cubicBezTo>
                      <a:pt x="85345" y="148771"/>
                      <a:pt x="124804" y="130359"/>
                      <a:pt x="137786" y="94666"/>
                    </a:cubicBezTo>
                    <a:cubicBezTo>
                      <a:pt x="138460" y="92811"/>
                      <a:pt x="139055" y="90928"/>
                      <a:pt x="139568" y="89022"/>
                    </a:cubicBezTo>
                    <a:cubicBezTo>
                      <a:pt x="142425" y="78449"/>
                      <a:pt x="142139" y="72162"/>
                      <a:pt x="142711" y="72162"/>
                    </a:cubicBezTo>
                    <a:cubicBezTo>
                      <a:pt x="142958" y="73644"/>
                      <a:pt x="142958" y="75157"/>
                      <a:pt x="142711" y="76639"/>
                    </a:cubicBezTo>
                    <a:cubicBezTo>
                      <a:pt x="142725" y="80971"/>
                      <a:pt x="142213" y="85289"/>
                      <a:pt x="141187" y="89498"/>
                    </a:cubicBezTo>
                    <a:cubicBezTo>
                      <a:pt x="134862" y="116683"/>
                      <a:pt x="113150" y="137611"/>
                      <a:pt x="85751" y="142933"/>
                    </a:cubicBezTo>
                    <a:cubicBezTo>
                      <a:pt x="58489" y="148243"/>
                      <a:pt x="30606" y="137379"/>
                      <a:pt x="14123" y="115025"/>
                    </a:cubicBezTo>
                    <a:cubicBezTo>
                      <a:pt x="-4708" y="89552"/>
                      <a:pt x="-4708" y="54773"/>
                      <a:pt x="14123" y="29300"/>
                    </a:cubicBezTo>
                    <a:cubicBezTo>
                      <a:pt x="22572" y="17734"/>
                      <a:pt x="34329" y="9000"/>
                      <a:pt x="47841" y="4249"/>
                    </a:cubicBezTo>
                    <a:cubicBezTo>
                      <a:pt x="60049" y="-125"/>
                      <a:pt x="73206" y="-1145"/>
                      <a:pt x="85941" y="1296"/>
                    </a:cubicBezTo>
                    <a:cubicBezTo>
                      <a:pt x="113340" y="6618"/>
                      <a:pt x="135052" y="27547"/>
                      <a:pt x="141377" y="54732"/>
                    </a:cubicBezTo>
                    <a:cubicBezTo>
                      <a:pt x="142403" y="58940"/>
                      <a:pt x="142915" y="63258"/>
                      <a:pt x="142901" y="67590"/>
                    </a:cubicBezTo>
                    <a:cubicBezTo>
                      <a:pt x="143003" y="69130"/>
                      <a:pt x="142841" y="70676"/>
                      <a:pt x="142425" y="72162"/>
                    </a:cubicBezTo>
                    <a:close/>
                  </a:path>
                </a:pathLst>
              </a:custGeom>
              <a:solidFill>
                <a:srgbClr val="455A64"/>
              </a:solidFill>
              <a:ln w="9525" cap="flat">
                <a:noFill/>
                <a:prstDash val="solid"/>
                <a:miter/>
              </a:ln>
            </p:spPr>
            <p:txBody>
              <a:bodyPr rtlCol="0" anchor="ctr"/>
              <a:lstStyle/>
              <a:p>
                <a:endParaRPr lang="zh-CN" altLang="en-US"/>
              </a:p>
            </p:txBody>
          </p:sp>
          <p:sp>
            <p:nvSpPr>
              <p:cNvPr id="42" name="任意多边形: 形状 41"/>
              <p:cNvSpPr/>
              <p:nvPr/>
            </p:nvSpPr>
            <p:spPr>
              <a:xfrm>
                <a:off x="4202467" y="2135182"/>
                <a:ext cx="42613" cy="21668"/>
              </a:xfrm>
              <a:custGeom>
                <a:avLst/>
                <a:gdLst>
                  <a:gd name="connsiteX0" fmla="*/ 343 w 42613"/>
                  <a:gd name="connsiteY0" fmla="*/ 21659 h 21668"/>
                  <a:gd name="connsiteX1" fmla="*/ 1963 w 42613"/>
                  <a:gd name="connsiteY1" fmla="*/ 13753 h 21668"/>
                  <a:gd name="connsiteX2" fmla="*/ 36729 w 42613"/>
                  <a:gd name="connsiteY2" fmla="*/ 2894 h 21668"/>
                  <a:gd name="connsiteX3" fmla="*/ 42539 w 42613"/>
                  <a:gd name="connsiteY3" fmla="*/ 8514 h 21668"/>
                  <a:gd name="connsiteX4" fmla="*/ 35300 w 42613"/>
                  <a:gd name="connsiteY4" fmla="*/ 6133 h 21668"/>
                  <a:gd name="connsiteX5" fmla="*/ 18631 w 42613"/>
                  <a:gd name="connsiteY5" fmla="*/ 6133 h 21668"/>
                  <a:gd name="connsiteX6" fmla="*/ 4915 w 42613"/>
                  <a:gd name="connsiteY6" fmla="*/ 15658 h 21668"/>
                  <a:gd name="connsiteX7" fmla="*/ 343 w 42613"/>
                  <a:gd name="connsiteY7" fmla="*/ 21659 h 21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13" h="21668">
                    <a:moveTo>
                      <a:pt x="343" y="21659"/>
                    </a:moveTo>
                    <a:cubicBezTo>
                      <a:pt x="-228" y="21659"/>
                      <a:pt x="-323" y="18325"/>
                      <a:pt x="1963" y="13753"/>
                    </a:cubicBezTo>
                    <a:cubicBezTo>
                      <a:pt x="8623" y="1224"/>
                      <a:pt x="24122" y="-3617"/>
                      <a:pt x="36729" y="2894"/>
                    </a:cubicBezTo>
                    <a:cubicBezTo>
                      <a:pt x="41206" y="5371"/>
                      <a:pt x="43015" y="8133"/>
                      <a:pt x="42539" y="8514"/>
                    </a:cubicBezTo>
                    <a:cubicBezTo>
                      <a:pt x="42063" y="8895"/>
                      <a:pt x="39586" y="7466"/>
                      <a:pt x="35300" y="6133"/>
                    </a:cubicBezTo>
                    <a:cubicBezTo>
                      <a:pt x="29873" y="4441"/>
                      <a:pt x="24059" y="4441"/>
                      <a:pt x="18631" y="6133"/>
                    </a:cubicBezTo>
                    <a:cubicBezTo>
                      <a:pt x="13213" y="7871"/>
                      <a:pt x="8437" y="11188"/>
                      <a:pt x="4915" y="15658"/>
                    </a:cubicBezTo>
                    <a:cubicBezTo>
                      <a:pt x="2248" y="19182"/>
                      <a:pt x="1105" y="21849"/>
                      <a:pt x="343" y="21659"/>
                    </a:cubicBezTo>
                    <a:close/>
                  </a:path>
                </a:pathLst>
              </a:custGeom>
              <a:solidFill>
                <a:srgbClr val="455A64"/>
              </a:solidFill>
              <a:ln w="9525" cap="flat">
                <a:noFill/>
                <a:prstDash val="solid"/>
                <a:miter/>
              </a:ln>
            </p:spPr>
            <p:txBody>
              <a:bodyPr rtlCol="0" anchor="ctr"/>
              <a:lstStyle/>
              <a:p>
                <a:endParaRPr lang="zh-CN" altLang="en-US"/>
              </a:p>
            </p:txBody>
          </p:sp>
          <p:sp>
            <p:nvSpPr>
              <p:cNvPr id="43" name="任意多边形: 形状 42"/>
              <p:cNvSpPr/>
              <p:nvPr/>
            </p:nvSpPr>
            <p:spPr>
              <a:xfrm>
                <a:off x="4015358" y="2211514"/>
                <a:ext cx="55530" cy="19050"/>
              </a:xfrm>
              <a:custGeom>
                <a:avLst/>
                <a:gdLst>
                  <a:gd name="connsiteX0" fmla="*/ 55531 w 55530"/>
                  <a:gd name="connsiteY0" fmla="*/ 476 h 19050"/>
                  <a:gd name="connsiteX1" fmla="*/ 28575 w 55530"/>
                  <a:gd name="connsiteY1" fmla="*/ 12097 h 19050"/>
                  <a:gd name="connsiteX2" fmla="*/ 0 w 55530"/>
                  <a:gd name="connsiteY2" fmla="*/ 19050 h 19050"/>
                  <a:gd name="connsiteX3" fmla="*/ 55531 w 55530"/>
                  <a:gd name="connsiteY3" fmla="*/ 0 h 19050"/>
                </a:gdLst>
                <a:ahLst/>
                <a:cxnLst>
                  <a:cxn ang="0">
                    <a:pos x="connsiteX0" y="connsiteY0"/>
                  </a:cxn>
                  <a:cxn ang="0">
                    <a:pos x="connsiteX1" y="connsiteY1"/>
                  </a:cxn>
                  <a:cxn ang="0">
                    <a:pos x="connsiteX2" y="connsiteY2"/>
                  </a:cxn>
                  <a:cxn ang="0">
                    <a:pos x="connsiteX3" y="connsiteY3"/>
                  </a:cxn>
                </a:cxnLst>
                <a:rect l="l" t="t" r="r" b="b"/>
                <a:pathLst>
                  <a:path w="55530" h="19050">
                    <a:moveTo>
                      <a:pt x="55531" y="476"/>
                    </a:moveTo>
                    <a:cubicBezTo>
                      <a:pt x="47242" y="5799"/>
                      <a:pt x="38136" y="9724"/>
                      <a:pt x="28575" y="12097"/>
                    </a:cubicBezTo>
                    <a:cubicBezTo>
                      <a:pt x="19512" y="16015"/>
                      <a:pt x="9850" y="18366"/>
                      <a:pt x="0" y="19050"/>
                    </a:cubicBezTo>
                    <a:cubicBezTo>
                      <a:pt x="17304" y="9615"/>
                      <a:pt x="36079" y="3174"/>
                      <a:pt x="55531" y="0"/>
                    </a:cubicBezTo>
                    <a:close/>
                  </a:path>
                </a:pathLst>
              </a:custGeom>
              <a:solidFill>
                <a:srgbClr val="455A64"/>
              </a:solidFill>
              <a:ln w="9525" cap="flat">
                <a:noFill/>
                <a:prstDash val="solid"/>
                <a:miter/>
              </a:ln>
            </p:spPr>
            <p:txBody>
              <a:bodyPr rtlCol="0" anchor="ctr"/>
              <a:lstStyle/>
              <a:p>
                <a:endParaRPr lang="zh-CN" altLang="en-US"/>
              </a:p>
            </p:txBody>
          </p:sp>
          <p:sp>
            <p:nvSpPr>
              <p:cNvPr id="44" name="任意多边形: 形状 43"/>
              <p:cNvSpPr/>
              <p:nvPr/>
            </p:nvSpPr>
            <p:spPr>
              <a:xfrm>
                <a:off x="5057775" y="2354103"/>
                <a:ext cx="240334" cy="258139"/>
              </a:xfrm>
              <a:custGeom>
                <a:avLst/>
                <a:gdLst>
                  <a:gd name="connsiteX0" fmla="*/ 226409 w 240334"/>
                  <a:gd name="connsiteY0" fmla="*/ 71152 h 258139"/>
                  <a:gd name="connsiteX1" fmla="*/ 238820 w 240334"/>
                  <a:gd name="connsiteY1" fmla="*/ 42764 h 258139"/>
                  <a:gd name="connsiteX2" fmla="*/ 238506 w 240334"/>
                  <a:gd name="connsiteY2" fmla="*/ 42005 h 258139"/>
                  <a:gd name="connsiteX3" fmla="*/ 162306 w 240334"/>
                  <a:gd name="connsiteY3" fmla="*/ 64865 h 258139"/>
                  <a:gd name="connsiteX4" fmla="*/ 223361 w 240334"/>
                  <a:gd name="connsiteY4" fmla="*/ 31623 h 258139"/>
                  <a:gd name="connsiteX5" fmla="*/ 233744 w 240334"/>
                  <a:gd name="connsiteY5" fmla="*/ 0 h 258139"/>
                  <a:gd name="connsiteX6" fmla="*/ 155353 w 240334"/>
                  <a:gd name="connsiteY6" fmla="*/ 30194 h 258139"/>
                  <a:gd name="connsiteX7" fmla="*/ 110966 w 240334"/>
                  <a:gd name="connsiteY7" fmla="*/ 56293 h 258139"/>
                  <a:gd name="connsiteX8" fmla="*/ 0 w 240334"/>
                  <a:gd name="connsiteY8" fmla="*/ 225743 h 258139"/>
                  <a:gd name="connsiteX9" fmla="*/ 102108 w 240334"/>
                  <a:gd name="connsiteY9" fmla="*/ 255937 h 258139"/>
                  <a:gd name="connsiteX10" fmla="*/ 149733 w 240334"/>
                  <a:gd name="connsiteY10" fmla="*/ 162020 h 258139"/>
                  <a:gd name="connsiteX11" fmla="*/ 204121 w 240334"/>
                  <a:gd name="connsiteY11" fmla="*/ 142970 h 258139"/>
                  <a:gd name="connsiteX12" fmla="*/ 220408 w 240334"/>
                  <a:gd name="connsiteY12" fmla="*/ 124587 h 258139"/>
                  <a:gd name="connsiteX13" fmla="*/ 160020 w 240334"/>
                  <a:gd name="connsiteY13" fmla="*/ 136112 h 258139"/>
                  <a:gd name="connsiteX14" fmla="*/ 229171 w 240334"/>
                  <a:gd name="connsiteY14" fmla="*/ 107537 h 258139"/>
                  <a:gd name="connsiteX15" fmla="*/ 232124 w 240334"/>
                  <a:gd name="connsiteY15" fmla="*/ 90107 h 258139"/>
                  <a:gd name="connsiteX16" fmla="*/ 155924 w 240334"/>
                  <a:gd name="connsiteY16" fmla="*/ 101918 h 258139"/>
                  <a:gd name="connsiteX17" fmla="*/ 163735 w 240334"/>
                  <a:gd name="connsiteY17" fmla="*/ 96203 h 258139"/>
                  <a:gd name="connsiteX18" fmla="*/ 226409 w 240334"/>
                  <a:gd name="connsiteY18" fmla="*/ 71152 h 25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0334" h="258139">
                    <a:moveTo>
                      <a:pt x="226409" y="71152"/>
                    </a:moveTo>
                    <a:cubicBezTo>
                      <a:pt x="237675" y="66740"/>
                      <a:pt x="243232" y="54030"/>
                      <a:pt x="238820" y="42764"/>
                    </a:cubicBezTo>
                    <a:cubicBezTo>
                      <a:pt x="238720" y="42509"/>
                      <a:pt x="238615" y="42256"/>
                      <a:pt x="238506" y="42005"/>
                    </a:cubicBezTo>
                    <a:lnTo>
                      <a:pt x="162306" y="64865"/>
                    </a:lnTo>
                    <a:cubicBezTo>
                      <a:pt x="183889" y="56213"/>
                      <a:pt x="204381" y="45056"/>
                      <a:pt x="223361" y="31623"/>
                    </a:cubicBezTo>
                    <a:cubicBezTo>
                      <a:pt x="244030" y="14669"/>
                      <a:pt x="233744" y="0"/>
                      <a:pt x="233744" y="0"/>
                    </a:cubicBezTo>
                    <a:lnTo>
                      <a:pt x="155353" y="30194"/>
                    </a:lnTo>
                    <a:lnTo>
                      <a:pt x="110966" y="56293"/>
                    </a:lnTo>
                    <a:lnTo>
                      <a:pt x="0" y="225743"/>
                    </a:lnTo>
                    <a:cubicBezTo>
                      <a:pt x="0" y="225743"/>
                      <a:pt x="86773" y="268129"/>
                      <a:pt x="102108" y="255937"/>
                    </a:cubicBezTo>
                    <a:cubicBezTo>
                      <a:pt x="129064" y="234410"/>
                      <a:pt x="143828" y="186404"/>
                      <a:pt x="149733" y="162020"/>
                    </a:cubicBezTo>
                    <a:cubicBezTo>
                      <a:pt x="168388" y="157286"/>
                      <a:pt x="186588" y="150911"/>
                      <a:pt x="204121" y="142970"/>
                    </a:cubicBezTo>
                    <a:cubicBezTo>
                      <a:pt x="210970" y="138265"/>
                      <a:pt x="216562" y="131953"/>
                      <a:pt x="220408" y="124587"/>
                    </a:cubicBezTo>
                    <a:lnTo>
                      <a:pt x="160020" y="136112"/>
                    </a:lnTo>
                    <a:cubicBezTo>
                      <a:pt x="168783" y="133541"/>
                      <a:pt x="224790" y="114395"/>
                      <a:pt x="229171" y="107537"/>
                    </a:cubicBezTo>
                    <a:cubicBezTo>
                      <a:pt x="236982" y="95441"/>
                      <a:pt x="232124" y="90107"/>
                      <a:pt x="232124" y="90107"/>
                    </a:cubicBezTo>
                    <a:lnTo>
                      <a:pt x="155924" y="101918"/>
                    </a:lnTo>
                    <a:lnTo>
                      <a:pt x="163735" y="96203"/>
                    </a:lnTo>
                    <a:cubicBezTo>
                      <a:pt x="163735" y="96203"/>
                      <a:pt x="206693" y="78772"/>
                      <a:pt x="226409" y="71152"/>
                    </a:cubicBezTo>
                    <a:close/>
                  </a:path>
                </a:pathLst>
              </a:custGeom>
              <a:solidFill>
                <a:srgbClr val="FFBE9D"/>
              </a:solidFill>
              <a:ln w="9525" cap="flat">
                <a:noFill/>
                <a:prstDash val="solid"/>
                <a:miter/>
              </a:ln>
            </p:spPr>
            <p:txBody>
              <a:bodyPr rtlCol="0" anchor="ctr"/>
              <a:lstStyle/>
              <a:p>
                <a:endParaRPr lang="zh-CN" altLang="en-US"/>
              </a:p>
            </p:txBody>
          </p:sp>
          <p:sp>
            <p:nvSpPr>
              <p:cNvPr id="45" name="任意多边形: 形状 44"/>
              <p:cNvSpPr/>
              <p:nvPr/>
            </p:nvSpPr>
            <p:spPr>
              <a:xfrm>
                <a:off x="4267200" y="2595753"/>
                <a:ext cx="846677" cy="461734"/>
              </a:xfrm>
              <a:custGeom>
                <a:avLst/>
                <a:gdLst>
                  <a:gd name="connsiteX0" fmla="*/ 737521 w 846677"/>
                  <a:gd name="connsiteY0" fmla="*/ 5905 h 461734"/>
                  <a:gd name="connsiteX1" fmla="*/ 482155 w 846677"/>
                  <a:gd name="connsiteY1" fmla="*/ 239744 h 461734"/>
                  <a:gd name="connsiteX2" fmla="*/ 61627 w 846677"/>
                  <a:gd name="connsiteY2" fmla="*/ 0 h 461734"/>
                  <a:gd name="connsiteX3" fmla="*/ 0 w 846677"/>
                  <a:gd name="connsiteY3" fmla="*/ 299085 h 461734"/>
                  <a:gd name="connsiteX4" fmla="*/ 507492 w 846677"/>
                  <a:gd name="connsiteY4" fmla="*/ 459867 h 461734"/>
                  <a:gd name="connsiteX5" fmla="*/ 573214 w 846677"/>
                  <a:gd name="connsiteY5" fmla="*/ 430244 h 461734"/>
                  <a:gd name="connsiteX6" fmla="*/ 846677 w 846677"/>
                  <a:gd name="connsiteY6" fmla="*/ 39052 h 461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677" h="461734">
                    <a:moveTo>
                      <a:pt x="737521" y="5905"/>
                    </a:moveTo>
                    <a:lnTo>
                      <a:pt x="482155" y="239744"/>
                    </a:lnTo>
                    <a:cubicBezTo>
                      <a:pt x="450437" y="232410"/>
                      <a:pt x="61627" y="0"/>
                      <a:pt x="61627" y="0"/>
                    </a:cubicBezTo>
                    <a:lnTo>
                      <a:pt x="0" y="299085"/>
                    </a:lnTo>
                    <a:cubicBezTo>
                      <a:pt x="0" y="299085"/>
                      <a:pt x="397955" y="482060"/>
                      <a:pt x="507492" y="459867"/>
                    </a:cubicBezTo>
                    <a:cubicBezTo>
                      <a:pt x="525399" y="456247"/>
                      <a:pt x="555117" y="453961"/>
                      <a:pt x="573214" y="430244"/>
                    </a:cubicBezTo>
                    <a:cubicBezTo>
                      <a:pt x="660845" y="317659"/>
                      <a:pt x="846677" y="39052"/>
                      <a:pt x="846677" y="39052"/>
                    </a:cubicBezTo>
                    <a:close/>
                  </a:path>
                </a:pathLst>
              </a:custGeom>
              <a:solidFill>
                <a:srgbClr val="FFBE9D"/>
              </a:solidFill>
              <a:ln w="9525" cap="flat">
                <a:noFill/>
                <a:prstDash val="solid"/>
                <a:miter/>
              </a:ln>
            </p:spPr>
            <p:txBody>
              <a:bodyPr rtlCol="0" anchor="ctr"/>
              <a:lstStyle/>
              <a:p>
                <a:endParaRPr lang="zh-CN" altLang="en-US"/>
              </a:p>
            </p:txBody>
          </p:sp>
          <p:sp>
            <p:nvSpPr>
              <p:cNvPr id="46" name="任意多边形: 形状 45"/>
              <p:cNvSpPr/>
              <p:nvPr/>
            </p:nvSpPr>
            <p:spPr>
              <a:xfrm>
                <a:off x="5005292" y="2377058"/>
                <a:ext cx="226695" cy="340137"/>
              </a:xfrm>
              <a:custGeom>
                <a:avLst/>
                <a:gdLst>
                  <a:gd name="connsiteX0" fmla="*/ 172974 w 226695"/>
                  <a:gd name="connsiteY0" fmla="*/ 212884 h 340137"/>
                  <a:gd name="connsiteX1" fmla="*/ 126873 w 226695"/>
                  <a:gd name="connsiteY1" fmla="*/ 190691 h 340137"/>
                  <a:gd name="connsiteX2" fmla="*/ 160115 w 226695"/>
                  <a:gd name="connsiteY2" fmla="*/ 130302 h 340137"/>
                  <a:gd name="connsiteX3" fmla="*/ 186214 w 226695"/>
                  <a:gd name="connsiteY3" fmla="*/ 75152 h 340137"/>
                  <a:gd name="connsiteX4" fmla="*/ 226695 w 226695"/>
                  <a:gd name="connsiteY4" fmla="*/ 0 h 340137"/>
                  <a:gd name="connsiteX5" fmla="*/ 165068 w 226695"/>
                  <a:gd name="connsiteY5" fmla="*/ 23241 h 340137"/>
                  <a:gd name="connsiteX6" fmla="*/ 146018 w 226695"/>
                  <a:gd name="connsiteY6" fmla="*/ 37433 h 340137"/>
                  <a:gd name="connsiteX7" fmla="*/ 44577 w 226695"/>
                  <a:gd name="connsiteY7" fmla="*/ 177546 h 340137"/>
                  <a:gd name="connsiteX8" fmla="*/ 0 w 226695"/>
                  <a:gd name="connsiteY8" fmla="*/ 223266 h 340137"/>
                  <a:gd name="connsiteX9" fmla="*/ 42958 w 226695"/>
                  <a:gd name="connsiteY9" fmla="*/ 340138 h 340137"/>
                  <a:gd name="connsiteX10" fmla="*/ 94012 w 226695"/>
                  <a:gd name="connsiteY10" fmla="*/ 260509 h 340137"/>
                  <a:gd name="connsiteX11" fmla="*/ 123825 w 226695"/>
                  <a:gd name="connsiteY11" fmla="*/ 253555 h 340137"/>
                  <a:gd name="connsiteX12" fmla="*/ 172974 w 226695"/>
                  <a:gd name="connsiteY12" fmla="*/ 212884 h 3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6695" h="340137">
                    <a:moveTo>
                      <a:pt x="172974" y="212884"/>
                    </a:moveTo>
                    <a:lnTo>
                      <a:pt x="126873" y="190691"/>
                    </a:lnTo>
                    <a:lnTo>
                      <a:pt x="160115" y="130302"/>
                    </a:lnTo>
                    <a:lnTo>
                      <a:pt x="186214" y="75152"/>
                    </a:lnTo>
                    <a:lnTo>
                      <a:pt x="226695" y="0"/>
                    </a:lnTo>
                    <a:lnTo>
                      <a:pt x="165068" y="23241"/>
                    </a:lnTo>
                    <a:cubicBezTo>
                      <a:pt x="157632" y="26305"/>
                      <a:pt x="151082" y="31184"/>
                      <a:pt x="146018" y="37433"/>
                    </a:cubicBezTo>
                    <a:lnTo>
                      <a:pt x="44577" y="177546"/>
                    </a:lnTo>
                    <a:lnTo>
                      <a:pt x="0" y="223266"/>
                    </a:lnTo>
                    <a:lnTo>
                      <a:pt x="42958" y="340138"/>
                    </a:lnTo>
                    <a:lnTo>
                      <a:pt x="94012" y="260509"/>
                    </a:lnTo>
                    <a:lnTo>
                      <a:pt x="123825" y="253555"/>
                    </a:lnTo>
                    <a:cubicBezTo>
                      <a:pt x="154115" y="246602"/>
                      <a:pt x="172974" y="212884"/>
                      <a:pt x="172974" y="212884"/>
                    </a:cubicBezTo>
                    <a:close/>
                  </a:path>
                </a:pathLst>
              </a:custGeom>
              <a:solidFill>
                <a:srgbClr val="FFBE9D"/>
              </a:solidFill>
              <a:ln w="9525" cap="flat">
                <a:noFill/>
                <a:prstDash val="solid"/>
                <a:miter/>
              </a:ln>
            </p:spPr>
            <p:txBody>
              <a:bodyPr rtlCol="0" anchor="ctr"/>
              <a:lstStyle/>
              <a:p>
                <a:endParaRPr lang="zh-CN" altLang="en-US"/>
              </a:p>
            </p:txBody>
          </p:sp>
          <p:sp>
            <p:nvSpPr>
              <p:cNvPr id="47" name="任意多边形: 形状 46"/>
              <p:cNvSpPr/>
              <p:nvPr/>
            </p:nvSpPr>
            <p:spPr>
              <a:xfrm>
                <a:off x="5083873" y="2466530"/>
                <a:ext cx="126878" cy="129889"/>
              </a:xfrm>
              <a:custGeom>
                <a:avLst/>
                <a:gdLst>
                  <a:gd name="connsiteX0" fmla="*/ 20288 w 126878"/>
                  <a:gd name="connsiteY0" fmla="*/ 29020 h 129889"/>
                  <a:gd name="connsiteX1" fmla="*/ 86392 w 126878"/>
                  <a:gd name="connsiteY1" fmla="*/ 3112 h 129889"/>
                  <a:gd name="connsiteX2" fmla="*/ 109251 w 126878"/>
                  <a:gd name="connsiteY2" fmla="*/ 159 h 129889"/>
                  <a:gd name="connsiteX3" fmla="*/ 126587 w 126878"/>
                  <a:gd name="connsiteY3" fmla="*/ 13684 h 129889"/>
                  <a:gd name="connsiteX4" fmla="*/ 116014 w 126878"/>
                  <a:gd name="connsiteY4" fmla="*/ 35973 h 129889"/>
                  <a:gd name="connsiteX5" fmla="*/ 91154 w 126878"/>
                  <a:gd name="connsiteY5" fmla="*/ 44736 h 129889"/>
                  <a:gd name="connsiteX6" fmla="*/ 68199 w 126878"/>
                  <a:gd name="connsiteY6" fmla="*/ 56833 h 129889"/>
                  <a:gd name="connsiteX7" fmla="*/ 58674 w 126878"/>
                  <a:gd name="connsiteY7" fmla="*/ 79502 h 129889"/>
                  <a:gd name="connsiteX8" fmla="*/ 0 w 126878"/>
                  <a:gd name="connsiteY8" fmla="*/ 129889 h 12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878" h="129889">
                    <a:moveTo>
                      <a:pt x="20288" y="29020"/>
                    </a:moveTo>
                    <a:cubicBezTo>
                      <a:pt x="41471" y="18352"/>
                      <a:pt x="63601" y="9679"/>
                      <a:pt x="86392" y="3112"/>
                    </a:cubicBezTo>
                    <a:cubicBezTo>
                      <a:pt x="93732" y="585"/>
                      <a:pt x="101510" y="-420"/>
                      <a:pt x="109251" y="159"/>
                    </a:cubicBezTo>
                    <a:cubicBezTo>
                      <a:pt x="117139" y="987"/>
                      <a:pt x="123865" y="6235"/>
                      <a:pt x="126587" y="13684"/>
                    </a:cubicBezTo>
                    <a:cubicBezTo>
                      <a:pt x="128063" y="22593"/>
                      <a:pt x="123847" y="31480"/>
                      <a:pt x="116014" y="35973"/>
                    </a:cubicBezTo>
                    <a:cubicBezTo>
                      <a:pt x="108247" y="40199"/>
                      <a:pt x="99855" y="43157"/>
                      <a:pt x="91154" y="44736"/>
                    </a:cubicBezTo>
                    <a:cubicBezTo>
                      <a:pt x="82441" y="46312"/>
                      <a:pt x="74425" y="50536"/>
                      <a:pt x="68199" y="56833"/>
                    </a:cubicBezTo>
                    <a:cubicBezTo>
                      <a:pt x="63750" y="63788"/>
                      <a:pt x="60528" y="71456"/>
                      <a:pt x="58674" y="79502"/>
                    </a:cubicBezTo>
                    <a:cubicBezTo>
                      <a:pt x="49149" y="105317"/>
                      <a:pt x="26957" y="124374"/>
                      <a:pt x="0" y="129889"/>
                    </a:cubicBezTo>
                  </a:path>
                </a:pathLst>
              </a:custGeom>
              <a:solidFill>
                <a:srgbClr val="FFBE9D"/>
              </a:solidFill>
              <a:ln w="9525" cap="flat">
                <a:noFill/>
                <a:prstDash val="solid"/>
                <a:miter/>
              </a:ln>
            </p:spPr>
            <p:txBody>
              <a:bodyPr rtlCol="0" anchor="ctr"/>
              <a:lstStyle/>
              <a:p>
                <a:endParaRPr lang="zh-CN" altLang="en-US"/>
              </a:p>
            </p:txBody>
          </p:sp>
          <p:sp>
            <p:nvSpPr>
              <p:cNvPr id="48" name="任意多边形: 形状 47"/>
              <p:cNvSpPr/>
              <p:nvPr/>
            </p:nvSpPr>
            <p:spPr>
              <a:xfrm>
                <a:off x="5083587" y="2463926"/>
                <a:ext cx="129730" cy="132115"/>
              </a:xfrm>
              <a:custGeom>
                <a:avLst/>
                <a:gdLst>
                  <a:gd name="connsiteX0" fmla="*/ 0 w 129730"/>
                  <a:gd name="connsiteY0" fmla="*/ 132017 h 132115"/>
                  <a:gd name="connsiteX1" fmla="*/ 11049 w 129730"/>
                  <a:gd name="connsiteY1" fmla="*/ 128016 h 132115"/>
                  <a:gd name="connsiteX2" fmla="*/ 37624 w 129730"/>
                  <a:gd name="connsiteY2" fmla="*/ 110680 h 132115"/>
                  <a:gd name="connsiteX3" fmla="*/ 51054 w 129730"/>
                  <a:gd name="connsiteY3" fmla="*/ 93440 h 132115"/>
                  <a:gd name="connsiteX4" fmla="*/ 60579 w 129730"/>
                  <a:gd name="connsiteY4" fmla="*/ 70009 h 132115"/>
                  <a:gd name="connsiteX5" fmla="*/ 67437 w 129730"/>
                  <a:gd name="connsiteY5" fmla="*/ 57150 h 132115"/>
                  <a:gd name="connsiteX6" fmla="*/ 80010 w 129730"/>
                  <a:gd name="connsiteY6" fmla="*/ 48387 h 132115"/>
                  <a:gd name="connsiteX7" fmla="*/ 109061 w 129730"/>
                  <a:gd name="connsiteY7" fmla="*/ 39434 h 132115"/>
                  <a:gd name="connsiteX8" fmla="*/ 120777 w 129730"/>
                  <a:gd name="connsiteY8" fmla="*/ 31242 h 132115"/>
                  <a:gd name="connsiteX9" fmla="*/ 125349 w 129730"/>
                  <a:gd name="connsiteY9" fmla="*/ 19050 h 132115"/>
                  <a:gd name="connsiteX10" fmla="*/ 107538 w 129730"/>
                  <a:gd name="connsiteY10" fmla="*/ 4191 h 132115"/>
                  <a:gd name="connsiteX11" fmla="*/ 83154 w 129730"/>
                  <a:gd name="connsiteY11" fmla="*/ 8382 h 132115"/>
                  <a:gd name="connsiteX12" fmla="*/ 61913 w 129730"/>
                  <a:gd name="connsiteY12" fmla="*/ 15145 h 132115"/>
                  <a:gd name="connsiteX13" fmla="*/ 31813 w 129730"/>
                  <a:gd name="connsiteY13" fmla="*/ 26765 h 132115"/>
                  <a:gd name="connsiteX14" fmla="*/ 20764 w 129730"/>
                  <a:gd name="connsiteY14" fmla="*/ 31147 h 132115"/>
                  <a:gd name="connsiteX15" fmla="*/ 31051 w 129730"/>
                  <a:gd name="connsiteY15" fmla="*/ 25146 h 132115"/>
                  <a:gd name="connsiteX16" fmla="*/ 60770 w 129730"/>
                  <a:gd name="connsiteY16" fmla="*/ 12097 h 132115"/>
                  <a:gd name="connsiteX17" fmla="*/ 82010 w 129730"/>
                  <a:gd name="connsiteY17" fmla="*/ 4763 h 132115"/>
                  <a:gd name="connsiteX18" fmla="*/ 107918 w 129730"/>
                  <a:gd name="connsiteY18" fmla="*/ 0 h 132115"/>
                  <a:gd name="connsiteX19" fmla="*/ 121920 w 129730"/>
                  <a:gd name="connsiteY19" fmla="*/ 5048 h 132115"/>
                  <a:gd name="connsiteX20" fmla="*/ 129731 w 129730"/>
                  <a:gd name="connsiteY20" fmla="*/ 18859 h 132115"/>
                  <a:gd name="connsiteX21" fmla="*/ 110681 w 129730"/>
                  <a:gd name="connsiteY21" fmla="*/ 43529 h 132115"/>
                  <a:gd name="connsiteX22" fmla="*/ 81534 w 129730"/>
                  <a:gd name="connsiteY22" fmla="*/ 52388 h 132115"/>
                  <a:gd name="connsiteX23" fmla="*/ 70485 w 129730"/>
                  <a:gd name="connsiteY23" fmla="*/ 60008 h 132115"/>
                  <a:gd name="connsiteX24" fmla="*/ 64294 w 129730"/>
                  <a:gd name="connsiteY24" fmla="*/ 71438 h 132115"/>
                  <a:gd name="connsiteX25" fmla="*/ 54769 w 129730"/>
                  <a:gd name="connsiteY25" fmla="*/ 95345 h 132115"/>
                  <a:gd name="connsiteX26" fmla="*/ 40291 w 129730"/>
                  <a:gd name="connsiteY26" fmla="*/ 112967 h 132115"/>
                  <a:gd name="connsiteX27" fmla="*/ 12192 w 129730"/>
                  <a:gd name="connsiteY27" fmla="*/ 129635 h 132115"/>
                  <a:gd name="connsiteX28" fmla="*/ 3524 w 129730"/>
                  <a:gd name="connsiteY28" fmla="*/ 131826 h 132115"/>
                  <a:gd name="connsiteX29" fmla="*/ 0 w 129730"/>
                  <a:gd name="connsiteY29" fmla="*/ 132017 h 132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9730" h="132115">
                    <a:moveTo>
                      <a:pt x="0" y="132017"/>
                    </a:moveTo>
                    <a:cubicBezTo>
                      <a:pt x="0" y="132017"/>
                      <a:pt x="4001" y="130778"/>
                      <a:pt x="11049" y="128016"/>
                    </a:cubicBezTo>
                    <a:cubicBezTo>
                      <a:pt x="20950" y="124020"/>
                      <a:pt x="29977" y="118132"/>
                      <a:pt x="37624" y="110680"/>
                    </a:cubicBezTo>
                    <a:cubicBezTo>
                      <a:pt x="42878" y="105584"/>
                      <a:pt x="47398" y="99782"/>
                      <a:pt x="51054" y="93440"/>
                    </a:cubicBezTo>
                    <a:cubicBezTo>
                      <a:pt x="55158" y="86040"/>
                      <a:pt x="58356" y="78173"/>
                      <a:pt x="60579" y="70009"/>
                    </a:cubicBezTo>
                    <a:cubicBezTo>
                      <a:pt x="62017" y="65321"/>
                      <a:pt x="64345" y="60955"/>
                      <a:pt x="67437" y="57150"/>
                    </a:cubicBezTo>
                    <a:cubicBezTo>
                      <a:pt x="70891" y="53292"/>
                      <a:pt x="75195" y="50292"/>
                      <a:pt x="80010" y="48387"/>
                    </a:cubicBezTo>
                    <a:cubicBezTo>
                      <a:pt x="89535" y="44196"/>
                      <a:pt x="99917" y="43244"/>
                      <a:pt x="109061" y="39434"/>
                    </a:cubicBezTo>
                    <a:cubicBezTo>
                      <a:pt x="113598" y="37740"/>
                      <a:pt x="117629" y="34921"/>
                      <a:pt x="120777" y="31242"/>
                    </a:cubicBezTo>
                    <a:cubicBezTo>
                      <a:pt x="123753" y="27881"/>
                      <a:pt x="125382" y="23539"/>
                      <a:pt x="125349" y="19050"/>
                    </a:cubicBezTo>
                    <a:cubicBezTo>
                      <a:pt x="123819" y="10422"/>
                      <a:pt x="116300" y="4149"/>
                      <a:pt x="107538" y="4191"/>
                    </a:cubicBezTo>
                    <a:cubicBezTo>
                      <a:pt x="99224" y="4117"/>
                      <a:pt x="90965" y="5537"/>
                      <a:pt x="83154" y="8382"/>
                    </a:cubicBezTo>
                    <a:cubicBezTo>
                      <a:pt x="75438" y="10573"/>
                      <a:pt x="68294" y="12859"/>
                      <a:pt x="61913" y="15145"/>
                    </a:cubicBezTo>
                    <a:cubicBezTo>
                      <a:pt x="49054" y="19622"/>
                      <a:pt x="38862" y="23813"/>
                      <a:pt x="31813" y="26765"/>
                    </a:cubicBezTo>
                    <a:cubicBezTo>
                      <a:pt x="28243" y="28495"/>
                      <a:pt x="24550" y="29959"/>
                      <a:pt x="20764" y="31147"/>
                    </a:cubicBezTo>
                    <a:cubicBezTo>
                      <a:pt x="23929" y="28724"/>
                      <a:pt x="27385" y="26708"/>
                      <a:pt x="31051" y="25146"/>
                    </a:cubicBezTo>
                    <a:cubicBezTo>
                      <a:pt x="37910" y="21717"/>
                      <a:pt x="48006" y="17050"/>
                      <a:pt x="60770" y="12097"/>
                    </a:cubicBezTo>
                    <a:cubicBezTo>
                      <a:pt x="67246" y="9620"/>
                      <a:pt x="74295" y="7144"/>
                      <a:pt x="82010" y="4763"/>
                    </a:cubicBezTo>
                    <a:cubicBezTo>
                      <a:pt x="90289" y="1626"/>
                      <a:pt x="99066" y="13"/>
                      <a:pt x="107918" y="0"/>
                    </a:cubicBezTo>
                    <a:cubicBezTo>
                      <a:pt x="112958" y="379"/>
                      <a:pt x="117798" y="2125"/>
                      <a:pt x="121920" y="5048"/>
                    </a:cubicBezTo>
                    <a:cubicBezTo>
                      <a:pt x="126408" y="8297"/>
                      <a:pt x="129260" y="13339"/>
                      <a:pt x="129731" y="18859"/>
                    </a:cubicBezTo>
                    <a:cubicBezTo>
                      <a:pt x="129233" y="30282"/>
                      <a:pt x="121606" y="40158"/>
                      <a:pt x="110681" y="43529"/>
                    </a:cubicBezTo>
                    <a:cubicBezTo>
                      <a:pt x="100489" y="47720"/>
                      <a:pt x="90202" y="48673"/>
                      <a:pt x="81534" y="52388"/>
                    </a:cubicBezTo>
                    <a:cubicBezTo>
                      <a:pt x="77351" y="54113"/>
                      <a:pt x="73584" y="56711"/>
                      <a:pt x="70485" y="60008"/>
                    </a:cubicBezTo>
                    <a:cubicBezTo>
                      <a:pt x="67725" y="63397"/>
                      <a:pt x="65625" y="67274"/>
                      <a:pt x="64294" y="71438"/>
                    </a:cubicBezTo>
                    <a:cubicBezTo>
                      <a:pt x="62049" y="79747"/>
                      <a:pt x="58853" y="87769"/>
                      <a:pt x="54769" y="95345"/>
                    </a:cubicBezTo>
                    <a:cubicBezTo>
                      <a:pt x="50834" y="101898"/>
                      <a:pt x="45956" y="107836"/>
                      <a:pt x="40291" y="112967"/>
                    </a:cubicBezTo>
                    <a:cubicBezTo>
                      <a:pt x="32227" y="120472"/>
                      <a:pt x="22645" y="126157"/>
                      <a:pt x="12192" y="129635"/>
                    </a:cubicBezTo>
                    <a:cubicBezTo>
                      <a:pt x="9358" y="130569"/>
                      <a:pt x="6462" y="131301"/>
                      <a:pt x="3524" y="131826"/>
                    </a:cubicBezTo>
                    <a:cubicBezTo>
                      <a:pt x="1048" y="132112"/>
                      <a:pt x="0" y="132207"/>
                      <a:pt x="0" y="132017"/>
                    </a:cubicBezTo>
                    <a:close/>
                  </a:path>
                </a:pathLst>
              </a:custGeom>
              <a:solidFill>
                <a:srgbClr val="EB996E"/>
              </a:solidFill>
              <a:ln w="9525" cap="flat">
                <a:noFill/>
                <a:prstDash val="solid"/>
                <a:miter/>
              </a:ln>
            </p:spPr>
            <p:txBody>
              <a:bodyPr rtlCol="0" anchor="ctr"/>
              <a:lstStyle/>
              <a:p>
                <a:endParaRPr lang="zh-CN" altLang="en-US"/>
              </a:p>
            </p:txBody>
          </p:sp>
          <p:sp>
            <p:nvSpPr>
              <p:cNvPr id="49" name="任意多边形: 形状 48"/>
              <p:cNvSpPr/>
              <p:nvPr/>
            </p:nvSpPr>
            <p:spPr>
              <a:xfrm>
                <a:off x="3648074" y="3437286"/>
                <a:ext cx="747389" cy="201644"/>
              </a:xfrm>
              <a:custGeom>
                <a:avLst/>
                <a:gdLst>
                  <a:gd name="connsiteX0" fmla="*/ 651796 w 747389"/>
                  <a:gd name="connsiteY0" fmla="*/ 0 h 201644"/>
                  <a:gd name="connsiteX1" fmla="*/ 127921 w 747389"/>
                  <a:gd name="connsiteY1" fmla="*/ 0 h 201644"/>
                  <a:gd name="connsiteX2" fmla="*/ 0 w 747389"/>
                  <a:gd name="connsiteY2" fmla="*/ 198596 h 201644"/>
                  <a:gd name="connsiteX3" fmla="*/ 745998 w 747389"/>
                  <a:gd name="connsiteY3" fmla="*/ 201644 h 201644"/>
                  <a:gd name="connsiteX4" fmla="*/ 651796 w 747389"/>
                  <a:gd name="connsiteY4" fmla="*/ 0 h 201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7389" h="201644">
                    <a:moveTo>
                      <a:pt x="651796" y="0"/>
                    </a:moveTo>
                    <a:lnTo>
                      <a:pt x="127921" y="0"/>
                    </a:lnTo>
                    <a:cubicBezTo>
                      <a:pt x="79514" y="62301"/>
                      <a:pt x="36707" y="128759"/>
                      <a:pt x="0" y="198596"/>
                    </a:cubicBezTo>
                    <a:lnTo>
                      <a:pt x="745998" y="201644"/>
                    </a:lnTo>
                    <a:cubicBezTo>
                      <a:pt x="760857" y="177641"/>
                      <a:pt x="651796" y="0"/>
                      <a:pt x="651796" y="0"/>
                    </a:cubicBezTo>
                    <a:close/>
                  </a:path>
                </a:pathLst>
              </a:custGeom>
              <a:solidFill>
                <a:srgbClr val="263238"/>
              </a:solidFill>
              <a:ln w="9525" cap="flat">
                <a:noFill/>
                <a:prstDash val="solid"/>
                <a:miter/>
              </a:ln>
            </p:spPr>
            <p:txBody>
              <a:bodyPr rtlCol="0" anchor="ctr"/>
              <a:lstStyle/>
              <a:p>
                <a:endParaRPr lang="zh-CN" altLang="en-US"/>
              </a:p>
            </p:txBody>
          </p:sp>
          <p:sp>
            <p:nvSpPr>
              <p:cNvPr id="50" name="任意多边形: 形状 49"/>
              <p:cNvSpPr/>
              <p:nvPr/>
            </p:nvSpPr>
            <p:spPr>
              <a:xfrm>
                <a:off x="3716070" y="2551937"/>
                <a:ext cx="738825" cy="885825"/>
              </a:xfrm>
              <a:custGeom>
                <a:avLst/>
                <a:gdLst>
                  <a:gd name="connsiteX0" fmla="*/ 738582 w 738825"/>
                  <a:gd name="connsiteY0" fmla="*/ 409480 h 885825"/>
                  <a:gd name="connsiteX1" fmla="*/ 662382 w 738825"/>
                  <a:gd name="connsiteY1" fmla="*/ 27908 h 885825"/>
                  <a:gd name="connsiteX2" fmla="*/ 571704 w 738825"/>
                  <a:gd name="connsiteY2" fmla="*/ 0 h 885825"/>
                  <a:gd name="connsiteX3" fmla="*/ 571704 w 738825"/>
                  <a:gd name="connsiteY3" fmla="*/ 0 h 885825"/>
                  <a:gd name="connsiteX4" fmla="*/ 404826 w 738825"/>
                  <a:gd name="connsiteY4" fmla="*/ 53530 h 885825"/>
                  <a:gd name="connsiteX5" fmla="*/ 346056 w 738825"/>
                  <a:gd name="connsiteY5" fmla="*/ 22765 h 885825"/>
                  <a:gd name="connsiteX6" fmla="*/ 123457 w 738825"/>
                  <a:gd name="connsiteY6" fmla="*/ 36290 h 885825"/>
                  <a:gd name="connsiteX7" fmla="*/ 89072 w 738825"/>
                  <a:gd name="connsiteY7" fmla="*/ 229076 h 885825"/>
                  <a:gd name="connsiteX8" fmla="*/ 204 w 738825"/>
                  <a:gd name="connsiteY8" fmla="*/ 742950 h 885825"/>
                  <a:gd name="connsiteX9" fmla="*/ 60021 w 738825"/>
                  <a:gd name="connsiteY9" fmla="*/ 885825 h 885825"/>
                  <a:gd name="connsiteX10" fmla="*/ 583896 w 738825"/>
                  <a:gd name="connsiteY10" fmla="*/ 885825 h 885825"/>
                  <a:gd name="connsiteX11" fmla="*/ 647999 w 738825"/>
                  <a:gd name="connsiteY11" fmla="*/ 723424 h 885825"/>
                  <a:gd name="connsiteX12" fmla="*/ 738582 w 738825"/>
                  <a:gd name="connsiteY12" fmla="*/ 409480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825" h="885825">
                    <a:moveTo>
                      <a:pt x="738582" y="409480"/>
                    </a:moveTo>
                    <a:cubicBezTo>
                      <a:pt x="720865" y="175165"/>
                      <a:pt x="662382" y="27908"/>
                      <a:pt x="662382" y="27908"/>
                    </a:cubicBezTo>
                    <a:lnTo>
                      <a:pt x="571704" y="0"/>
                    </a:lnTo>
                    <a:lnTo>
                      <a:pt x="571704" y="0"/>
                    </a:lnTo>
                    <a:cubicBezTo>
                      <a:pt x="557988" y="59912"/>
                      <a:pt x="460356" y="79724"/>
                      <a:pt x="404826" y="53530"/>
                    </a:cubicBezTo>
                    <a:lnTo>
                      <a:pt x="346056" y="22765"/>
                    </a:lnTo>
                    <a:cubicBezTo>
                      <a:pt x="157366" y="-5810"/>
                      <a:pt x="167082" y="10096"/>
                      <a:pt x="123457" y="36290"/>
                    </a:cubicBezTo>
                    <a:cubicBezTo>
                      <a:pt x="85357" y="59055"/>
                      <a:pt x="89072" y="229076"/>
                      <a:pt x="89072" y="229076"/>
                    </a:cubicBezTo>
                    <a:cubicBezTo>
                      <a:pt x="89072" y="229076"/>
                      <a:pt x="-4940" y="671989"/>
                      <a:pt x="204" y="742950"/>
                    </a:cubicBezTo>
                    <a:cubicBezTo>
                      <a:pt x="5347" y="813911"/>
                      <a:pt x="60021" y="885825"/>
                      <a:pt x="60021" y="885825"/>
                    </a:cubicBezTo>
                    <a:lnTo>
                      <a:pt x="583896" y="885825"/>
                    </a:lnTo>
                    <a:cubicBezTo>
                      <a:pt x="636664" y="885825"/>
                      <a:pt x="651714" y="766667"/>
                      <a:pt x="647999" y="723424"/>
                    </a:cubicBezTo>
                    <a:cubicBezTo>
                      <a:pt x="644284" y="680180"/>
                      <a:pt x="744392" y="486537"/>
                      <a:pt x="738582" y="409480"/>
                    </a:cubicBezTo>
                    <a:close/>
                  </a:path>
                </a:pathLst>
              </a:custGeom>
              <a:solidFill>
                <a:srgbClr val="C53F3F"/>
              </a:solidFill>
              <a:ln w="9525" cap="flat">
                <a:noFill/>
                <a:prstDash val="solid"/>
                <a:miter/>
              </a:ln>
            </p:spPr>
            <p:txBody>
              <a:bodyPr rtlCol="0" anchor="ctr"/>
              <a:lstStyle/>
              <a:p>
                <a:endParaRPr lang="zh-CN" altLang="en-US"/>
              </a:p>
            </p:txBody>
          </p:sp>
          <p:sp>
            <p:nvSpPr>
              <p:cNvPr id="51" name="任意多边形: 形状 50"/>
              <p:cNvSpPr/>
              <p:nvPr/>
            </p:nvSpPr>
            <p:spPr>
              <a:xfrm>
                <a:off x="3957637" y="3058174"/>
                <a:ext cx="252983" cy="88906"/>
              </a:xfrm>
              <a:custGeom>
                <a:avLst/>
                <a:gdLst>
                  <a:gd name="connsiteX0" fmla="*/ 0 w 252983"/>
                  <a:gd name="connsiteY0" fmla="*/ 50691 h 88906"/>
                  <a:gd name="connsiteX1" fmla="*/ 8763 w 252983"/>
                  <a:gd name="connsiteY1" fmla="*/ 58120 h 88906"/>
                  <a:gd name="connsiteX2" fmla="*/ 35814 w 252983"/>
                  <a:gd name="connsiteY2" fmla="*/ 73932 h 88906"/>
                  <a:gd name="connsiteX3" fmla="*/ 80486 w 252983"/>
                  <a:gd name="connsiteY3" fmla="*/ 87362 h 88906"/>
                  <a:gd name="connsiteX4" fmla="*/ 137636 w 252983"/>
                  <a:gd name="connsiteY4" fmla="*/ 84885 h 88906"/>
                  <a:gd name="connsiteX5" fmla="*/ 226504 w 252983"/>
                  <a:gd name="connsiteY5" fmla="*/ 33260 h 88906"/>
                  <a:gd name="connsiteX6" fmla="*/ 246888 w 252983"/>
                  <a:gd name="connsiteY6" fmla="*/ 9543 h 88906"/>
                  <a:gd name="connsiteX7" fmla="*/ 252984 w 252983"/>
                  <a:gd name="connsiteY7" fmla="*/ 18 h 88906"/>
                  <a:gd name="connsiteX8" fmla="*/ 223742 w 252983"/>
                  <a:gd name="connsiteY8" fmla="*/ 30688 h 88906"/>
                  <a:gd name="connsiteX9" fmla="*/ 136398 w 252983"/>
                  <a:gd name="connsiteY9" fmla="*/ 79647 h 88906"/>
                  <a:gd name="connsiteX10" fmla="*/ 37433 w 252983"/>
                  <a:gd name="connsiteY10" fmla="*/ 70122 h 88906"/>
                  <a:gd name="connsiteX11" fmla="*/ 0 w 252983"/>
                  <a:gd name="connsiteY11" fmla="*/ 50691 h 8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83" h="88906">
                    <a:moveTo>
                      <a:pt x="0" y="50691"/>
                    </a:moveTo>
                    <a:cubicBezTo>
                      <a:pt x="2535" y="53590"/>
                      <a:pt x="5488" y="56094"/>
                      <a:pt x="8763" y="58120"/>
                    </a:cubicBezTo>
                    <a:cubicBezTo>
                      <a:pt x="17242" y="64262"/>
                      <a:pt x="26302" y="69558"/>
                      <a:pt x="35814" y="73932"/>
                    </a:cubicBezTo>
                    <a:cubicBezTo>
                      <a:pt x="49995" y="80498"/>
                      <a:pt x="65035" y="85020"/>
                      <a:pt x="80486" y="87362"/>
                    </a:cubicBezTo>
                    <a:cubicBezTo>
                      <a:pt x="99526" y="90059"/>
                      <a:pt x="118901" y="89220"/>
                      <a:pt x="137636" y="84885"/>
                    </a:cubicBezTo>
                    <a:cubicBezTo>
                      <a:pt x="171471" y="76245"/>
                      <a:pt x="202239" y="58372"/>
                      <a:pt x="226504" y="33260"/>
                    </a:cubicBezTo>
                    <a:cubicBezTo>
                      <a:pt x="233901" y="25892"/>
                      <a:pt x="240716" y="17963"/>
                      <a:pt x="246888" y="9543"/>
                    </a:cubicBezTo>
                    <a:cubicBezTo>
                      <a:pt x="249394" y="6697"/>
                      <a:pt x="251450" y="3485"/>
                      <a:pt x="252984" y="18"/>
                    </a:cubicBezTo>
                    <a:cubicBezTo>
                      <a:pt x="252222" y="-554"/>
                      <a:pt x="242697" y="12781"/>
                      <a:pt x="223742" y="30688"/>
                    </a:cubicBezTo>
                    <a:cubicBezTo>
                      <a:pt x="199354" y="54290"/>
                      <a:pt x="169259" y="71159"/>
                      <a:pt x="136398" y="79647"/>
                    </a:cubicBezTo>
                    <a:cubicBezTo>
                      <a:pt x="103239" y="87127"/>
                      <a:pt x="68556" y="83789"/>
                      <a:pt x="37433" y="70122"/>
                    </a:cubicBezTo>
                    <a:cubicBezTo>
                      <a:pt x="13430" y="60120"/>
                      <a:pt x="571" y="49833"/>
                      <a:pt x="0" y="50691"/>
                    </a:cubicBezTo>
                    <a:close/>
                  </a:path>
                </a:pathLst>
              </a:custGeom>
              <a:solidFill>
                <a:srgbClr val="263238"/>
              </a:solidFill>
              <a:ln w="9525" cap="flat">
                <a:noFill/>
                <a:prstDash val="solid"/>
                <a:miter/>
              </a:ln>
            </p:spPr>
            <p:txBody>
              <a:bodyPr rtlCol="0" anchor="ctr"/>
              <a:lstStyle/>
              <a:p>
                <a:endParaRPr lang="zh-CN" altLang="en-US"/>
              </a:p>
            </p:txBody>
          </p:sp>
          <p:sp>
            <p:nvSpPr>
              <p:cNvPr id="52" name="任意多边形: 形状 51"/>
              <p:cNvSpPr/>
              <p:nvPr/>
            </p:nvSpPr>
            <p:spPr>
              <a:xfrm>
                <a:off x="3959923" y="3067145"/>
                <a:ext cx="244792" cy="134337"/>
              </a:xfrm>
              <a:custGeom>
                <a:avLst/>
                <a:gdLst>
                  <a:gd name="connsiteX0" fmla="*/ 242030 w 244792"/>
                  <a:gd name="connsiteY0" fmla="*/ 2953 h 134337"/>
                  <a:gd name="connsiteX1" fmla="*/ 188214 w 244792"/>
                  <a:gd name="connsiteY1" fmla="*/ 105823 h 134337"/>
                  <a:gd name="connsiteX2" fmla="*/ 76200 w 244792"/>
                  <a:gd name="connsiteY2" fmla="*/ 130207 h 134337"/>
                  <a:gd name="connsiteX3" fmla="*/ 0 w 244792"/>
                  <a:gd name="connsiteY3" fmla="*/ 47054 h 134337"/>
                  <a:gd name="connsiteX4" fmla="*/ 83534 w 244792"/>
                  <a:gd name="connsiteY4" fmla="*/ 76200 h 134337"/>
                  <a:gd name="connsiteX5" fmla="*/ 244792 w 244792"/>
                  <a:gd name="connsiteY5" fmla="*/ 0 h 134337"/>
                  <a:gd name="connsiteX6" fmla="*/ 240506 w 244792"/>
                  <a:gd name="connsiteY6" fmla="*/ 4477 h 13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4792" h="134337">
                    <a:moveTo>
                      <a:pt x="242030" y="2953"/>
                    </a:moveTo>
                    <a:cubicBezTo>
                      <a:pt x="238366" y="43000"/>
                      <a:pt x="219022" y="79976"/>
                      <a:pt x="188214" y="105823"/>
                    </a:cubicBezTo>
                    <a:cubicBezTo>
                      <a:pt x="156921" y="131389"/>
                      <a:pt x="115289" y="140452"/>
                      <a:pt x="76200" y="130207"/>
                    </a:cubicBezTo>
                    <a:cubicBezTo>
                      <a:pt x="37244" y="118927"/>
                      <a:pt x="7844" y="86844"/>
                      <a:pt x="0" y="47054"/>
                    </a:cubicBezTo>
                    <a:cubicBezTo>
                      <a:pt x="26374" y="60560"/>
                      <a:pt x="54483" y="70368"/>
                      <a:pt x="83534" y="76200"/>
                    </a:cubicBezTo>
                    <a:cubicBezTo>
                      <a:pt x="147607" y="84799"/>
                      <a:pt x="210753" y="54960"/>
                      <a:pt x="244792" y="0"/>
                    </a:cubicBezTo>
                    <a:lnTo>
                      <a:pt x="240506" y="4477"/>
                    </a:lnTo>
                  </a:path>
                </a:pathLst>
              </a:custGeom>
              <a:solidFill>
                <a:srgbClr val="000000"/>
              </a:solidFill>
              <a:ln w="9525" cap="flat">
                <a:noFill/>
                <a:prstDash val="solid"/>
                <a:miter/>
              </a:ln>
            </p:spPr>
            <p:txBody>
              <a:bodyPr rtlCol="0" anchor="ctr"/>
              <a:lstStyle/>
              <a:p>
                <a:endParaRPr lang="zh-CN" altLang="en-US"/>
              </a:p>
            </p:txBody>
          </p:sp>
          <p:sp>
            <p:nvSpPr>
              <p:cNvPr id="53" name="任意多边形: 形状 52"/>
              <p:cNvSpPr/>
              <p:nvPr/>
            </p:nvSpPr>
            <p:spPr>
              <a:xfrm>
                <a:off x="3604450" y="2576477"/>
                <a:ext cx="402062" cy="497906"/>
              </a:xfrm>
              <a:custGeom>
                <a:avLst/>
                <a:gdLst>
                  <a:gd name="connsiteX0" fmla="*/ 0 w 402062"/>
                  <a:gd name="connsiteY0" fmla="*/ 374082 h 497906"/>
                  <a:gd name="connsiteX1" fmla="*/ 263747 w 402062"/>
                  <a:gd name="connsiteY1" fmla="*/ 497907 h 497906"/>
                  <a:gd name="connsiteX2" fmla="*/ 380524 w 402062"/>
                  <a:gd name="connsiteY2" fmla="*/ 227492 h 497906"/>
                  <a:gd name="connsiteX3" fmla="*/ 389096 w 402062"/>
                  <a:gd name="connsiteY3" fmla="*/ 75664 h 497906"/>
                  <a:gd name="connsiteX4" fmla="*/ 235458 w 402062"/>
                  <a:gd name="connsiteY4" fmla="*/ 11846 h 497906"/>
                  <a:gd name="connsiteX5" fmla="*/ 0 w 402062"/>
                  <a:gd name="connsiteY5" fmla="*/ 374082 h 49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2062" h="497906">
                    <a:moveTo>
                      <a:pt x="0" y="374082"/>
                    </a:moveTo>
                    <a:lnTo>
                      <a:pt x="263747" y="497907"/>
                    </a:lnTo>
                    <a:cubicBezTo>
                      <a:pt x="263747" y="497907"/>
                      <a:pt x="371284" y="259782"/>
                      <a:pt x="380524" y="227492"/>
                    </a:cubicBezTo>
                    <a:cubicBezTo>
                      <a:pt x="389763" y="195203"/>
                      <a:pt x="418624" y="143482"/>
                      <a:pt x="389096" y="75664"/>
                    </a:cubicBezTo>
                    <a:cubicBezTo>
                      <a:pt x="359569" y="7846"/>
                      <a:pt x="279654" y="-17014"/>
                      <a:pt x="235458" y="11846"/>
                    </a:cubicBezTo>
                    <a:cubicBezTo>
                      <a:pt x="136779" y="76426"/>
                      <a:pt x="0" y="374082"/>
                      <a:pt x="0" y="374082"/>
                    </a:cubicBezTo>
                    <a:close/>
                  </a:path>
                </a:pathLst>
              </a:custGeom>
              <a:solidFill>
                <a:srgbClr val="C53F3F"/>
              </a:solidFill>
              <a:ln w="9525" cap="flat">
                <a:noFill/>
                <a:prstDash val="solid"/>
                <a:miter/>
              </a:ln>
            </p:spPr>
            <p:txBody>
              <a:bodyPr rtlCol="0" anchor="ctr"/>
              <a:lstStyle/>
              <a:p>
                <a:endParaRPr lang="zh-CN" altLang="en-US"/>
              </a:p>
            </p:txBody>
          </p:sp>
          <p:sp>
            <p:nvSpPr>
              <p:cNvPr id="54" name="任意多边形: 形状 53"/>
              <p:cNvSpPr/>
              <p:nvPr/>
            </p:nvSpPr>
            <p:spPr>
              <a:xfrm>
                <a:off x="4378833" y="2579941"/>
                <a:ext cx="289274" cy="457200"/>
              </a:xfrm>
              <a:custGeom>
                <a:avLst/>
                <a:gdLst>
                  <a:gd name="connsiteX0" fmla="*/ 54959 w 289274"/>
                  <a:gd name="connsiteY0" fmla="*/ 383191 h 457200"/>
                  <a:gd name="connsiteX1" fmla="*/ 208693 w 289274"/>
                  <a:gd name="connsiteY1" fmla="*/ 457200 h 457200"/>
                  <a:gd name="connsiteX2" fmla="*/ 289274 w 289274"/>
                  <a:gd name="connsiteY2" fmla="*/ 190500 h 457200"/>
                  <a:gd name="connsiteX3" fmla="*/ 0 w 289274"/>
                  <a:gd name="connsiteY3" fmla="*/ 0 h 457200"/>
                  <a:gd name="connsiteX4" fmla="*/ 36957 w 289274"/>
                  <a:gd name="connsiteY4" fmla="*/ 220409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74" h="457200">
                    <a:moveTo>
                      <a:pt x="54959" y="383191"/>
                    </a:moveTo>
                    <a:cubicBezTo>
                      <a:pt x="67342" y="383191"/>
                      <a:pt x="208693" y="457200"/>
                      <a:pt x="208693" y="457200"/>
                    </a:cubicBezTo>
                    <a:lnTo>
                      <a:pt x="289274" y="190500"/>
                    </a:lnTo>
                    <a:cubicBezTo>
                      <a:pt x="168974" y="110300"/>
                      <a:pt x="70199" y="19050"/>
                      <a:pt x="0" y="0"/>
                    </a:cubicBezTo>
                    <a:lnTo>
                      <a:pt x="36957" y="220409"/>
                    </a:lnTo>
                    <a:close/>
                  </a:path>
                </a:pathLst>
              </a:custGeom>
              <a:solidFill>
                <a:srgbClr val="C53F3F"/>
              </a:solidFill>
              <a:ln w="9525" cap="flat">
                <a:noFill/>
                <a:prstDash val="solid"/>
                <a:miter/>
              </a:ln>
            </p:spPr>
            <p:txBody>
              <a:bodyPr rtlCol="0" anchor="ctr"/>
              <a:lstStyle/>
              <a:p>
                <a:endParaRPr lang="zh-CN" altLang="en-US"/>
              </a:p>
            </p:txBody>
          </p:sp>
          <p:sp>
            <p:nvSpPr>
              <p:cNvPr id="55" name="任意多边形: 形状 54"/>
              <p:cNvSpPr/>
              <p:nvPr/>
            </p:nvSpPr>
            <p:spPr>
              <a:xfrm>
                <a:off x="3604450" y="2848546"/>
                <a:ext cx="372808" cy="229076"/>
              </a:xfrm>
              <a:custGeom>
                <a:avLst/>
                <a:gdLst>
                  <a:gd name="connsiteX0" fmla="*/ 0 w 372808"/>
                  <a:gd name="connsiteY0" fmla="*/ 102013 h 229076"/>
                  <a:gd name="connsiteX1" fmla="*/ 5239 w 372808"/>
                  <a:gd name="connsiteY1" fmla="*/ 103918 h 229076"/>
                  <a:gd name="connsiteX2" fmla="*/ 19812 w 372808"/>
                  <a:gd name="connsiteY2" fmla="*/ 110109 h 229076"/>
                  <a:gd name="connsiteX3" fmla="*/ 73152 w 372808"/>
                  <a:gd name="connsiteY3" fmla="*/ 133731 h 229076"/>
                  <a:gd name="connsiteX4" fmla="*/ 248221 w 372808"/>
                  <a:gd name="connsiteY4" fmla="*/ 213550 h 229076"/>
                  <a:gd name="connsiteX5" fmla="*/ 269558 w 372808"/>
                  <a:gd name="connsiteY5" fmla="*/ 223075 h 229076"/>
                  <a:gd name="connsiteX6" fmla="*/ 266224 w 372808"/>
                  <a:gd name="connsiteY6" fmla="*/ 224314 h 229076"/>
                  <a:gd name="connsiteX7" fmla="*/ 342424 w 372808"/>
                  <a:gd name="connsiteY7" fmla="*/ 64961 h 229076"/>
                  <a:gd name="connsiteX8" fmla="*/ 364522 w 372808"/>
                  <a:gd name="connsiteY8" fmla="*/ 17336 h 229076"/>
                  <a:gd name="connsiteX9" fmla="*/ 370427 w 372808"/>
                  <a:gd name="connsiteY9" fmla="*/ 4382 h 229076"/>
                  <a:gd name="connsiteX10" fmla="*/ 372809 w 372808"/>
                  <a:gd name="connsiteY10" fmla="*/ 0 h 229076"/>
                  <a:gd name="connsiteX11" fmla="*/ 371284 w 372808"/>
                  <a:gd name="connsiteY11" fmla="*/ 4763 h 229076"/>
                  <a:gd name="connsiteX12" fmla="*/ 366236 w 372808"/>
                  <a:gd name="connsiteY12" fmla="*/ 18098 h 229076"/>
                  <a:gd name="connsiteX13" fmla="*/ 345567 w 372808"/>
                  <a:gd name="connsiteY13" fmla="*/ 66675 h 229076"/>
                  <a:gd name="connsiteX14" fmla="*/ 270986 w 372808"/>
                  <a:gd name="connsiteY14" fmla="*/ 226790 h 229076"/>
                  <a:gd name="connsiteX15" fmla="*/ 269938 w 372808"/>
                  <a:gd name="connsiteY15" fmla="*/ 229076 h 229076"/>
                  <a:gd name="connsiteX16" fmla="*/ 267653 w 372808"/>
                  <a:gd name="connsiteY16" fmla="*/ 228029 h 229076"/>
                  <a:gd name="connsiteX17" fmla="*/ 246317 w 372808"/>
                  <a:gd name="connsiteY17" fmla="*/ 218504 h 229076"/>
                  <a:gd name="connsiteX18" fmla="*/ 71819 w 372808"/>
                  <a:gd name="connsiteY18" fmla="*/ 137255 h 229076"/>
                  <a:gd name="connsiteX19" fmla="*/ 19241 w 372808"/>
                  <a:gd name="connsiteY19" fmla="*/ 112204 h 229076"/>
                  <a:gd name="connsiteX20" fmla="*/ 5048 w 372808"/>
                  <a:gd name="connsiteY20" fmla="*/ 105061 h 229076"/>
                  <a:gd name="connsiteX21" fmla="*/ 0 w 372808"/>
                  <a:gd name="connsiteY21" fmla="*/ 102013 h 22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2808" h="229076">
                    <a:moveTo>
                      <a:pt x="0" y="102013"/>
                    </a:moveTo>
                    <a:cubicBezTo>
                      <a:pt x="1813" y="102447"/>
                      <a:pt x="3570" y="103086"/>
                      <a:pt x="5239" y="103918"/>
                    </a:cubicBezTo>
                    <a:lnTo>
                      <a:pt x="19812" y="110109"/>
                    </a:lnTo>
                    <a:lnTo>
                      <a:pt x="73152" y="133731"/>
                    </a:lnTo>
                    <a:lnTo>
                      <a:pt x="248221" y="213550"/>
                    </a:lnTo>
                    <a:lnTo>
                      <a:pt x="269558" y="223075"/>
                    </a:lnTo>
                    <a:lnTo>
                      <a:pt x="266224" y="224314"/>
                    </a:lnTo>
                    <a:cubicBezTo>
                      <a:pt x="296704" y="161544"/>
                      <a:pt x="323374" y="105442"/>
                      <a:pt x="342424" y="64961"/>
                    </a:cubicBezTo>
                    <a:lnTo>
                      <a:pt x="364522" y="17336"/>
                    </a:lnTo>
                    <a:cubicBezTo>
                      <a:pt x="366903" y="12097"/>
                      <a:pt x="368808" y="7811"/>
                      <a:pt x="370427" y="4382"/>
                    </a:cubicBezTo>
                    <a:cubicBezTo>
                      <a:pt x="371004" y="2813"/>
                      <a:pt x="371807" y="1337"/>
                      <a:pt x="372809" y="0"/>
                    </a:cubicBezTo>
                    <a:cubicBezTo>
                      <a:pt x="372459" y="1634"/>
                      <a:pt x="371948" y="3229"/>
                      <a:pt x="371284" y="4763"/>
                    </a:cubicBezTo>
                    <a:cubicBezTo>
                      <a:pt x="370237" y="7811"/>
                      <a:pt x="368522" y="12287"/>
                      <a:pt x="366236" y="18098"/>
                    </a:cubicBezTo>
                    <a:cubicBezTo>
                      <a:pt x="361569" y="29623"/>
                      <a:pt x="354616" y="46196"/>
                      <a:pt x="345567" y="66675"/>
                    </a:cubicBezTo>
                    <a:cubicBezTo>
                      <a:pt x="327470" y="107537"/>
                      <a:pt x="301371" y="164021"/>
                      <a:pt x="270986" y="226790"/>
                    </a:cubicBezTo>
                    <a:lnTo>
                      <a:pt x="269938" y="229076"/>
                    </a:lnTo>
                    <a:lnTo>
                      <a:pt x="267653" y="228029"/>
                    </a:lnTo>
                    <a:lnTo>
                      <a:pt x="246317" y="218504"/>
                    </a:lnTo>
                    <a:lnTo>
                      <a:pt x="71819" y="137255"/>
                    </a:lnTo>
                    <a:lnTo>
                      <a:pt x="19241" y="112204"/>
                    </a:lnTo>
                    <a:lnTo>
                      <a:pt x="5048" y="105061"/>
                    </a:lnTo>
                    <a:cubicBezTo>
                      <a:pt x="3223" y="104302"/>
                      <a:pt x="1521" y="103275"/>
                      <a:pt x="0" y="102013"/>
                    </a:cubicBezTo>
                    <a:close/>
                  </a:path>
                </a:pathLst>
              </a:custGeom>
              <a:solidFill>
                <a:srgbClr val="263238"/>
              </a:solidFill>
              <a:ln w="9525" cap="flat">
                <a:noFill/>
                <a:prstDash val="solid"/>
                <a:miter/>
              </a:ln>
            </p:spPr>
            <p:txBody>
              <a:bodyPr rtlCol="0" anchor="ctr"/>
              <a:lstStyle/>
              <a:p>
                <a:endParaRPr lang="zh-CN" altLang="en-US"/>
              </a:p>
            </p:txBody>
          </p:sp>
          <p:sp>
            <p:nvSpPr>
              <p:cNvPr id="56" name="任意多边形: 形状 55"/>
              <p:cNvSpPr/>
              <p:nvPr/>
            </p:nvSpPr>
            <p:spPr>
              <a:xfrm>
                <a:off x="4395882" y="2744152"/>
                <a:ext cx="62103" cy="424814"/>
              </a:xfrm>
              <a:custGeom>
                <a:avLst/>
                <a:gdLst>
                  <a:gd name="connsiteX0" fmla="*/ 14192 w 62103"/>
                  <a:gd name="connsiteY0" fmla="*/ 0 h 424814"/>
                  <a:gd name="connsiteX1" fmla="*/ 19622 w 62103"/>
                  <a:gd name="connsiteY1" fmla="*/ 16383 h 424814"/>
                  <a:gd name="connsiteX2" fmla="*/ 33528 w 62103"/>
                  <a:gd name="connsiteY2" fmla="*/ 61436 h 424814"/>
                  <a:gd name="connsiteX3" fmla="*/ 62103 w 62103"/>
                  <a:gd name="connsiteY3" fmla="*/ 213836 h 424814"/>
                  <a:gd name="connsiteX4" fmla="*/ 48006 w 62103"/>
                  <a:gd name="connsiteY4" fmla="*/ 298704 h 424814"/>
                  <a:gd name="connsiteX5" fmla="*/ 24956 w 62103"/>
                  <a:gd name="connsiteY5" fmla="*/ 365379 h 424814"/>
                  <a:gd name="connsiteX6" fmla="*/ 7144 w 62103"/>
                  <a:gd name="connsiteY6" fmla="*/ 409003 h 424814"/>
                  <a:gd name="connsiteX7" fmla="*/ 0 w 62103"/>
                  <a:gd name="connsiteY7" fmla="*/ 424815 h 424814"/>
                  <a:gd name="connsiteX8" fmla="*/ 1143 w 62103"/>
                  <a:gd name="connsiteY8" fmla="*/ 420433 h 424814"/>
                  <a:gd name="connsiteX9" fmla="*/ 5334 w 62103"/>
                  <a:gd name="connsiteY9" fmla="*/ 408337 h 424814"/>
                  <a:gd name="connsiteX10" fmla="*/ 21622 w 62103"/>
                  <a:gd name="connsiteY10" fmla="*/ 364141 h 424814"/>
                  <a:gd name="connsiteX11" fmla="*/ 43625 w 62103"/>
                  <a:gd name="connsiteY11" fmla="*/ 297466 h 424814"/>
                  <a:gd name="connsiteX12" fmla="*/ 57150 w 62103"/>
                  <a:gd name="connsiteY12" fmla="*/ 213836 h 424814"/>
                  <a:gd name="connsiteX13" fmla="*/ 29813 w 62103"/>
                  <a:gd name="connsiteY13" fmla="*/ 61913 h 424814"/>
                  <a:gd name="connsiteX14" fmla="*/ 17526 w 62103"/>
                  <a:gd name="connsiteY14" fmla="*/ 16478 h 424814"/>
                  <a:gd name="connsiteX15" fmla="*/ 14573 w 62103"/>
                  <a:gd name="connsiteY15" fmla="*/ 4000 h 424814"/>
                  <a:gd name="connsiteX16" fmla="*/ 14192 w 62103"/>
                  <a:gd name="connsiteY16" fmla="*/ 0 h 42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103" h="424814">
                    <a:moveTo>
                      <a:pt x="14192" y="0"/>
                    </a:moveTo>
                    <a:cubicBezTo>
                      <a:pt x="16341" y="5343"/>
                      <a:pt x="18155" y="10814"/>
                      <a:pt x="19622" y="16383"/>
                    </a:cubicBezTo>
                    <a:cubicBezTo>
                      <a:pt x="23146" y="27813"/>
                      <a:pt x="27813" y="43053"/>
                      <a:pt x="33528" y="61436"/>
                    </a:cubicBezTo>
                    <a:cubicBezTo>
                      <a:pt x="44958" y="99536"/>
                      <a:pt x="62103" y="152781"/>
                      <a:pt x="62103" y="213836"/>
                    </a:cubicBezTo>
                    <a:cubicBezTo>
                      <a:pt x="61214" y="242628"/>
                      <a:pt x="56473" y="271171"/>
                      <a:pt x="48006" y="298704"/>
                    </a:cubicBezTo>
                    <a:cubicBezTo>
                      <a:pt x="40672" y="324136"/>
                      <a:pt x="32195" y="346329"/>
                      <a:pt x="24956" y="365379"/>
                    </a:cubicBezTo>
                    <a:cubicBezTo>
                      <a:pt x="17717" y="384429"/>
                      <a:pt x="11430" y="398717"/>
                      <a:pt x="7144" y="409003"/>
                    </a:cubicBezTo>
                    <a:cubicBezTo>
                      <a:pt x="5189" y="414456"/>
                      <a:pt x="2800" y="419744"/>
                      <a:pt x="0" y="424815"/>
                    </a:cubicBezTo>
                    <a:cubicBezTo>
                      <a:pt x="167" y="423307"/>
                      <a:pt x="552" y="421831"/>
                      <a:pt x="1143" y="420433"/>
                    </a:cubicBezTo>
                    <a:cubicBezTo>
                      <a:pt x="2286" y="417100"/>
                      <a:pt x="3620" y="413099"/>
                      <a:pt x="5334" y="408337"/>
                    </a:cubicBezTo>
                    <a:cubicBezTo>
                      <a:pt x="9430" y="397097"/>
                      <a:pt x="14859" y="382238"/>
                      <a:pt x="21622" y="364141"/>
                    </a:cubicBezTo>
                    <a:cubicBezTo>
                      <a:pt x="28385" y="346043"/>
                      <a:pt x="36576" y="323183"/>
                      <a:pt x="43625" y="297466"/>
                    </a:cubicBezTo>
                    <a:cubicBezTo>
                      <a:pt x="51711" y="270287"/>
                      <a:pt x="56257" y="242178"/>
                      <a:pt x="57150" y="213836"/>
                    </a:cubicBezTo>
                    <a:cubicBezTo>
                      <a:pt x="56388" y="153352"/>
                      <a:pt x="40481" y="100108"/>
                      <a:pt x="29813" y="61913"/>
                    </a:cubicBezTo>
                    <a:cubicBezTo>
                      <a:pt x="24479" y="42863"/>
                      <a:pt x="20288" y="27242"/>
                      <a:pt x="17526" y="16478"/>
                    </a:cubicBezTo>
                    <a:cubicBezTo>
                      <a:pt x="16097" y="11049"/>
                      <a:pt x="15145" y="6953"/>
                      <a:pt x="14573" y="4000"/>
                    </a:cubicBezTo>
                    <a:cubicBezTo>
                      <a:pt x="14231" y="2696"/>
                      <a:pt x="14102" y="1345"/>
                      <a:pt x="14192" y="0"/>
                    </a:cubicBezTo>
                    <a:close/>
                  </a:path>
                </a:pathLst>
              </a:custGeom>
              <a:solidFill>
                <a:srgbClr val="263238"/>
              </a:solidFill>
              <a:ln w="9525" cap="flat">
                <a:noFill/>
                <a:prstDash val="solid"/>
                <a:miter/>
              </a:ln>
            </p:spPr>
            <p:txBody>
              <a:bodyPr rtlCol="0" anchor="ctr"/>
              <a:lstStyle/>
              <a:p>
                <a:endParaRPr lang="zh-CN" altLang="en-US"/>
              </a:p>
            </p:txBody>
          </p:sp>
          <p:sp>
            <p:nvSpPr>
              <p:cNvPr id="57" name="任意多边形: 形状 56"/>
              <p:cNvSpPr/>
              <p:nvPr/>
            </p:nvSpPr>
            <p:spPr>
              <a:xfrm>
                <a:off x="3684804" y="1895475"/>
                <a:ext cx="502722" cy="921349"/>
              </a:xfrm>
              <a:custGeom>
                <a:avLst/>
                <a:gdLst>
                  <a:gd name="connsiteX0" fmla="*/ 501814 w 502722"/>
                  <a:gd name="connsiteY0" fmla="*/ 795528 h 921349"/>
                  <a:gd name="connsiteX1" fmla="*/ 449712 w 502722"/>
                  <a:gd name="connsiteY1" fmla="*/ 693230 h 921349"/>
                  <a:gd name="connsiteX2" fmla="*/ 416947 w 502722"/>
                  <a:gd name="connsiteY2" fmla="*/ 646652 h 921349"/>
                  <a:gd name="connsiteX3" fmla="*/ 431520 w 502722"/>
                  <a:gd name="connsiteY3" fmla="*/ 573691 h 921349"/>
                  <a:gd name="connsiteX4" fmla="*/ 374370 w 502722"/>
                  <a:gd name="connsiteY4" fmla="*/ 501110 h 921349"/>
                  <a:gd name="connsiteX5" fmla="*/ 368178 w 502722"/>
                  <a:gd name="connsiteY5" fmla="*/ 377285 h 921349"/>
                  <a:gd name="connsiteX6" fmla="*/ 321697 w 502722"/>
                  <a:gd name="connsiteY6" fmla="*/ 318230 h 921349"/>
                  <a:gd name="connsiteX7" fmla="*/ 355510 w 502722"/>
                  <a:gd name="connsiteY7" fmla="*/ 244316 h 921349"/>
                  <a:gd name="connsiteX8" fmla="*/ 303790 w 502722"/>
                  <a:gd name="connsiteY8" fmla="*/ 60579 h 921349"/>
                  <a:gd name="connsiteX9" fmla="*/ 259689 w 502722"/>
                  <a:gd name="connsiteY9" fmla="*/ 0 h 921349"/>
                  <a:gd name="connsiteX10" fmla="*/ 167677 w 502722"/>
                  <a:gd name="connsiteY10" fmla="*/ 135446 h 921349"/>
                  <a:gd name="connsiteX11" fmla="*/ 169297 w 502722"/>
                  <a:gd name="connsiteY11" fmla="*/ 213550 h 921349"/>
                  <a:gd name="connsiteX12" fmla="*/ 103384 w 502722"/>
                  <a:gd name="connsiteY12" fmla="*/ 303848 h 921349"/>
                  <a:gd name="connsiteX13" fmla="*/ 112909 w 502722"/>
                  <a:gd name="connsiteY13" fmla="*/ 461963 h 921349"/>
                  <a:gd name="connsiteX14" fmla="*/ 51187 w 502722"/>
                  <a:gd name="connsiteY14" fmla="*/ 533305 h 921349"/>
                  <a:gd name="connsiteX15" fmla="*/ 58140 w 502722"/>
                  <a:gd name="connsiteY15" fmla="*/ 669893 h 921349"/>
                  <a:gd name="connsiteX16" fmla="*/ 6419 w 502722"/>
                  <a:gd name="connsiteY16" fmla="*/ 823627 h 921349"/>
                  <a:gd name="connsiteX17" fmla="*/ 56521 w 502722"/>
                  <a:gd name="connsiteY17" fmla="*/ 871252 h 921349"/>
                  <a:gd name="connsiteX18" fmla="*/ 137007 w 502722"/>
                  <a:gd name="connsiteY18" fmla="*/ 809720 h 921349"/>
                  <a:gd name="connsiteX19" fmla="*/ 284168 w 502722"/>
                  <a:gd name="connsiteY19" fmla="*/ 813626 h 921349"/>
                  <a:gd name="connsiteX20" fmla="*/ 353224 w 502722"/>
                  <a:gd name="connsiteY20" fmla="*/ 906209 h 921349"/>
                  <a:gd name="connsiteX21" fmla="*/ 462000 w 502722"/>
                  <a:gd name="connsiteY21" fmla="*/ 900493 h 921349"/>
                  <a:gd name="connsiteX22" fmla="*/ 501814 w 502722"/>
                  <a:gd name="connsiteY22" fmla="*/ 795528 h 921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02722" h="921349">
                    <a:moveTo>
                      <a:pt x="501814" y="795528"/>
                    </a:moveTo>
                    <a:cubicBezTo>
                      <a:pt x="496504" y="756521"/>
                      <a:pt x="478139" y="720463"/>
                      <a:pt x="449712" y="693230"/>
                    </a:cubicBezTo>
                    <a:cubicBezTo>
                      <a:pt x="435997" y="679513"/>
                      <a:pt x="419614" y="665797"/>
                      <a:pt x="416947" y="646652"/>
                    </a:cubicBezTo>
                    <a:cubicBezTo>
                      <a:pt x="413518" y="621792"/>
                      <a:pt x="435044" y="599027"/>
                      <a:pt x="431520" y="573691"/>
                    </a:cubicBezTo>
                    <a:cubicBezTo>
                      <a:pt x="427234" y="542639"/>
                      <a:pt x="388372" y="529209"/>
                      <a:pt x="374370" y="501110"/>
                    </a:cubicBezTo>
                    <a:cubicBezTo>
                      <a:pt x="355320" y="463010"/>
                      <a:pt x="388181" y="414338"/>
                      <a:pt x="368178" y="377285"/>
                    </a:cubicBezTo>
                    <a:cubicBezTo>
                      <a:pt x="356177" y="354902"/>
                      <a:pt x="327411" y="342900"/>
                      <a:pt x="321697" y="318230"/>
                    </a:cubicBezTo>
                    <a:cubicBezTo>
                      <a:pt x="317886" y="302228"/>
                      <a:pt x="348366" y="278987"/>
                      <a:pt x="355510" y="244316"/>
                    </a:cubicBezTo>
                    <a:cubicBezTo>
                      <a:pt x="371417" y="166306"/>
                      <a:pt x="379513" y="106013"/>
                      <a:pt x="303790" y="60579"/>
                    </a:cubicBezTo>
                    <a:lnTo>
                      <a:pt x="259689" y="0"/>
                    </a:lnTo>
                    <a:cubicBezTo>
                      <a:pt x="210159" y="24194"/>
                      <a:pt x="168535" y="78581"/>
                      <a:pt x="167677" y="135446"/>
                    </a:cubicBezTo>
                    <a:cubicBezTo>
                      <a:pt x="167201" y="162401"/>
                      <a:pt x="181012" y="189357"/>
                      <a:pt x="169297" y="213550"/>
                    </a:cubicBezTo>
                    <a:cubicBezTo>
                      <a:pt x="153009" y="247269"/>
                      <a:pt x="114909" y="268129"/>
                      <a:pt x="103384" y="303848"/>
                    </a:cubicBezTo>
                    <a:cubicBezTo>
                      <a:pt x="87001" y="354902"/>
                      <a:pt x="131959" y="412051"/>
                      <a:pt x="112909" y="461963"/>
                    </a:cubicBezTo>
                    <a:cubicBezTo>
                      <a:pt x="101193" y="491395"/>
                      <a:pt x="70522" y="508254"/>
                      <a:pt x="51187" y="533305"/>
                    </a:cubicBezTo>
                    <a:cubicBezTo>
                      <a:pt x="21123" y="574812"/>
                      <a:pt x="24016" y="631653"/>
                      <a:pt x="58140" y="669893"/>
                    </a:cubicBezTo>
                    <a:cubicBezTo>
                      <a:pt x="9277" y="704419"/>
                      <a:pt x="-11638" y="766587"/>
                      <a:pt x="6419" y="823627"/>
                    </a:cubicBezTo>
                    <a:cubicBezTo>
                      <a:pt x="14325" y="846772"/>
                      <a:pt x="32137" y="869633"/>
                      <a:pt x="56521" y="871252"/>
                    </a:cubicBezTo>
                    <a:cubicBezTo>
                      <a:pt x="91477" y="873157"/>
                      <a:pt x="111385" y="833152"/>
                      <a:pt x="137007" y="809720"/>
                    </a:cubicBezTo>
                    <a:cubicBezTo>
                      <a:pt x="179657" y="772680"/>
                      <a:pt x="243542" y="774375"/>
                      <a:pt x="284168" y="813626"/>
                    </a:cubicBezTo>
                    <a:cubicBezTo>
                      <a:pt x="311028" y="841438"/>
                      <a:pt x="322268" y="883444"/>
                      <a:pt x="353224" y="906209"/>
                    </a:cubicBezTo>
                    <a:cubicBezTo>
                      <a:pt x="384181" y="928973"/>
                      <a:pt x="431615" y="925259"/>
                      <a:pt x="462000" y="900493"/>
                    </a:cubicBezTo>
                    <a:cubicBezTo>
                      <a:pt x="491784" y="874222"/>
                      <a:pt x="506683" y="834944"/>
                      <a:pt x="501814" y="795528"/>
                    </a:cubicBezTo>
                    <a:close/>
                  </a:path>
                </a:pathLst>
              </a:custGeom>
              <a:solidFill>
                <a:srgbClr val="263238"/>
              </a:solidFill>
              <a:ln w="9525" cap="flat">
                <a:noFill/>
                <a:prstDash val="solid"/>
                <a:miter/>
              </a:ln>
            </p:spPr>
            <p:txBody>
              <a:bodyPr rtlCol="0" anchor="ctr"/>
              <a:lstStyle/>
              <a:p>
                <a:endParaRPr lang="zh-CN" altLang="en-US"/>
              </a:p>
            </p:txBody>
          </p:sp>
          <p:sp>
            <p:nvSpPr>
              <p:cNvPr id="58" name="任意多边形: 形状 57"/>
              <p:cNvSpPr/>
              <p:nvPr/>
            </p:nvSpPr>
            <p:spPr>
              <a:xfrm>
                <a:off x="3530539" y="2961417"/>
                <a:ext cx="674652" cy="619410"/>
              </a:xfrm>
              <a:custGeom>
                <a:avLst/>
                <a:gdLst>
                  <a:gd name="connsiteX0" fmla="*/ 311846 w 674652"/>
                  <a:gd name="connsiteY0" fmla="*/ 96107 h 619410"/>
                  <a:gd name="connsiteX1" fmla="*/ 226978 w 674652"/>
                  <a:gd name="connsiteY1" fmla="*/ 225457 h 619410"/>
                  <a:gd name="connsiteX2" fmla="*/ 674653 w 674652"/>
                  <a:gd name="connsiteY2" fmla="*/ 498253 h 619410"/>
                  <a:gd name="connsiteX3" fmla="*/ 622361 w 674652"/>
                  <a:gd name="connsiteY3" fmla="*/ 619411 h 619410"/>
                  <a:gd name="connsiteX4" fmla="*/ 41336 w 674652"/>
                  <a:gd name="connsiteY4" fmla="*/ 380238 h 619410"/>
                  <a:gd name="connsiteX5" fmla="*/ 4283 w 674652"/>
                  <a:gd name="connsiteY5" fmla="*/ 255651 h 619410"/>
                  <a:gd name="connsiteX6" fmla="*/ 96866 w 674652"/>
                  <a:gd name="connsiteY6" fmla="*/ 0 h 61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4652" h="619410">
                    <a:moveTo>
                      <a:pt x="311846" y="96107"/>
                    </a:moveTo>
                    <a:cubicBezTo>
                      <a:pt x="261839" y="178213"/>
                      <a:pt x="226978" y="225457"/>
                      <a:pt x="226978" y="225457"/>
                    </a:cubicBezTo>
                    <a:lnTo>
                      <a:pt x="674653" y="498253"/>
                    </a:lnTo>
                    <a:lnTo>
                      <a:pt x="622361" y="619411"/>
                    </a:lnTo>
                    <a:lnTo>
                      <a:pt x="41336" y="380238"/>
                    </a:lnTo>
                    <a:cubicBezTo>
                      <a:pt x="41336" y="380238"/>
                      <a:pt x="-15814" y="321278"/>
                      <a:pt x="4283" y="255651"/>
                    </a:cubicBezTo>
                    <a:lnTo>
                      <a:pt x="96866" y="0"/>
                    </a:lnTo>
                    <a:close/>
                  </a:path>
                </a:pathLst>
              </a:custGeom>
              <a:solidFill>
                <a:srgbClr val="FFBE9D"/>
              </a:solidFill>
              <a:ln w="9525" cap="flat">
                <a:noFill/>
                <a:prstDash val="solid"/>
                <a:miter/>
              </a:ln>
            </p:spPr>
            <p:txBody>
              <a:bodyPr rtlCol="0" anchor="ctr"/>
              <a:lstStyle/>
              <a:p>
                <a:endParaRPr lang="zh-CN" altLang="en-US"/>
              </a:p>
            </p:txBody>
          </p:sp>
          <p:sp>
            <p:nvSpPr>
              <p:cNvPr id="59" name="任意多边形: 形状 58"/>
              <p:cNvSpPr/>
              <p:nvPr/>
            </p:nvSpPr>
            <p:spPr>
              <a:xfrm>
                <a:off x="3648551" y="3186335"/>
                <a:ext cx="112490" cy="42148"/>
              </a:xfrm>
              <a:custGeom>
                <a:avLst/>
                <a:gdLst>
                  <a:gd name="connsiteX0" fmla="*/ 0 w 112490"/>
                  <a:gd name="connsiteY0" fmla="*/ 42068 h 42148"/>
                  <a:gd name="connsiteX1" fmla="*/ 53626 w 112490"/>
                  <a:gd name="connsiteY1" fmla="*/ 14255 h 42148"/>
                  <a:gd name="connsiteX2" fmla="*/ 112490 w 112490"/>
                  <a:gd name="connsiteY2" fmla="*/ 348 h 42148"/>
                  <a:gd name="connsiteX3" fmla="*/ 0 w 112490"/>
                  <a:gd name="connsiteY3" fmla="*/ 42068 h 42148"/>
                </a:gdLst>
                <a:ahLst/>
                <a:cxnLst>
                  <a:cxn ang="0">
                    <a:pos x="connsiteX0" y="connsiteY0"/>
                  </a:cxn>
                  <a:cxn ang="0">
                    <a:pos x="connsiteX1" y="connsiteY1"/>
                  </a:cxn>
                  <a:cxn ang="0">
                    <a:pos x="connsiteX2" y="connsiteY2"/>
                  </a:cxn>
                  <a:cxn ang="0">
                    <a:pos x="connsiteX3" y="connsiteY3"/>
                  </a:cxn>
                </a:cxnLst>
                <a:rect l="l" t="t" r="r" b="b"/>
                <a:pathLst>
                  <a:path w="112490" h="42148">
                    <a:moveTo>
                      <a:pt x="0" y="42068"/>
                    </a:moveTo>
                    <a:cubicBezTo>
                      <a:pt x="1048" y="43496"/>
                      <a:pt x="22288" y="25685"/>
                      <a:pt x="53626" y="14255"/>
                    </a:cubicBezTo>
                    <a:cubicBezTo>
                      <a:pt x="84963" y="2825"/>
                      <a:pt x="112585" y="2158"/>
                      <a:pt x="112490" y="348"/>
                    </a:cubicBezTo>
                    <a:cubicBezTo>
                      <a:pt x="70743" y="-2541"/>
                      <a:pt x="29768" y="12655"/>
                      <a:pt x="0" y="42068"/>
                    </a:cubicBezTo>
                    <a:close/>
                  </a:path>
                </a:pathLst>
              </a:custGeom>
              <a:solidFill>
                <a:srgbClr val="EB996E"/>
              </a:solidFill>
              <a:ln w="9525" cap="flat">
                <a:noFill/>
                <a:prstDash val="solid"/>
                <a:miter/>
              </a:ln>
            </p:spPr>
            <p:txBody>
              <a:bodyPr rtlCol="0" anchor="ctr"/>
              <a:lstStyle/>
              <a:p>
                <a:endParaRPr lang="zh-CN" altLang="en-US"/>
              </a:p>
            </p:txBody>
          </p:sp>
          <p:sp>
            <p:nvSpPr>
              <p:cNvPr id="60" name="任意多边形: 形状 59"/>
              <p:cNvSpPr/>
              <p:nvPr/>
            </p:nvSpPr>
            <p:spPr>
              <a:xfrm>
                <a:off x="4152900" y="3459575"/>
                <a:ext cx="400050" cy="154971"/>
              </a:xfrm>
              <a:custGeom>
                <a:avLst/>
                <a:gdLst>
                  <a:gd name="connsiteX0" fmla="*/ 400050 w 400050"/>
                  <a:gd name="connsiteY0" fmla="*/ 83058 h 154971"/>
                  <a:gd name="connsiteX1" fmla="*/ 288322 w 400050"/>
                  <a:gd name="connsiteY1" fmla="*/ 29623 h 154971"/>
                  <a:gd name="connsiteX2" fmla="*/ 70295 w 400050"/>
                  <a:gd name="connsiteY2" fmla="*/ 12287 h 154971"/>
                  <a:gd name="connsiteX3" fmla="*/ 52483 w 400050"/>
                  <a:gd name="connsiteY3" fmla="*/ 0 h 154971"/>
                  <a:gd name="connsiteX4" fmla="*/ 0 w 400050"/>
                  <a:gd name="connsiteY4" fmla="*/ 121253 h 154971"/>
                  <a:gd name="connsiteX5" fmla="*/ 87154 w 400050"/>
                  <a:gd name="connsiteY5" fmla="*/ 150971 h 154971"/>
                  <a:gd name="connsiteX6" fmla="*/ 270415 w 400050"/>
                  <a:gd name="connsiteY6" fmla="*/ 145447 h 154971"/>
                  <a:gd name="connsiteX7" fmla="*/ 366236 w 400050"/>
                  <a:gd name="connsiteY7" fmla="*/ 154972 h 15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050" h="154971">
                    <a:moveTo>
                      <a:pt x="400050" y="83058"/>
                    </a:moveTo>
                    <a:lnTo>
                      <a:pt x="288322" y="29623"/>
                    </a:lnTo>
                    <a:lnTo>
                      <a:pt x="70295" y="12287"/>
                    </a:lnTo>
                    <a:lnTo>
                      <a:pt x="52483" y="0"/>
                    </a:lnTo>
                    <a:lnTo>
                      <a:pt x="0" y="121253"/>
                    </a:lnTo>
                    <a:cubicBezTo>
                      <a:pt x="0" y="121253"/>
                      <a:pt x="57150" y="148590"/>
                      <a:pt x="87154" y="150971"/>
                    </a:cubicBezTo>
                    <a:lnTo>
                      <a:pt x="270415" y="145447"/>
                    </a:lnTo>
                    <a:lnTo>
                      <a:pt x="366236" y="154972"/>
                    </a:lnTo>
                    <a:close/>
                  </a:path>
                </a:pathLst>
              </a:custGeom>
              <a:solidFill>
                <a:srgbClr val="FFBE9D"/>
              </a:solidFill>
              <a:ln w="9525" cap="flat">
                <a:noFill/>
                <a:prstDash val="solid"/>
                <a:miter/>
              </a:ln>
            </p:spPr>
            <p:txBody>
              <a:bodyPr rtlCol="0" anchor="ctr"/>
              <a:lstStyle/>
              <a:p>
                <a:endParaRPr lang="zh-CN" altLang="en-US"/>
              </a:p>
            </p:txBody>
          </p:sp>
          <p:sp>
            <p:nvSpPr>
              <p:cNvPr id="61" name="任意多边形: 形状 60"/>
              <p:cNvSpPr/>
              <p:nvPr/>
            </p:nvSpPr>
            <p:spPr>
              <a:xfrm>
                <a:off x="4098416" y="3112293"/>
                <a:ext cx="1124467" cy="531209"/>
              </a:xfrm>
              <a:custGeom>
                <a:avLst/>
                <a:gdLst>
                  <a:gd name="connsiteX0" fmla="*/ 1083183 w 1124467"/>
                  <a:gd name="connsiteY0" fmla="*/ 0 h 531209"/>
                  <a:gd name="connsiteX1" fmla="*/ 454533 w 1124467"/>
                  <a:gd name="connsiteY1" fmla="*/ 5048 h 531209"/>
                  <a:gd name="connsiteX2" fmla="*/ 411575 w 1124467"/>
                  <a:gd name="connsiteY2" fmla="*/ 35052 h 531209"/>
                  <a:gd name="connsiteX3" fmla="*/ 342900 w 1124467"/>
                  <a:gd name="connsiteY3" fmla="*/ 493109 h 531209"/>
                  <a:gd name="connsiteX4" fmla="*/ 19050 w 1124467"/>
                  <a:gd name="connsiteY4" fmla="*/ 493109 h 531209"/>
                  <a:gd name="connsiteX5" fmla="*/ 0 w 1124467"/>
                  <a:gd name="connsiteY5" fmla="*/ 512159 h 531209"/>
                  <a:gd name="connsiteX6" fmla="*/ 19050 w 1124467"/>
                  <a:gd name="connsiteY6" fmla="*/ 531209 h 531209"/>
                  <a:gd name="connsiteX7" fmla="*/ 1053274 w 1124467"/>
                  <a:gd name="connsiteY7" fmla="*/ 531209 h 531209"/>
                  <a:gd name="connsiteX8" fmla="*/ 1123950 w 1124467"/>
                  <a:gd name="connsiteY8" fmla="*/ 47720 h 531209"/>
                  <a:gd name="connsiteX9" fmla="*/ 1089695 w 1124467"/>
                  <a:gd name="connsiteY9" fmla="*/ 512 h 531209"/>
                  <a:gd name="connsiteX10" fmla="*/ 1083183 w 1124467"/>
                  <a:gd name="connsiteY10" fmla="*/ 0 h 531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4467" h="531209">
                    <a:moveTo>
                      <a:pt x="1083183" y="0"/>
                    </a:moveTo>
                    <a:lnTo>
                      <a:pt x="454533" y="5048"/>
                    </a:lnTo>
                    <a:cubicBezTo>
                      <a:pt x="434150" y="5048"/>
                      <a:pt x="414623" y="14573"/>
                      <a:pt x="411575" y="35052"/>
                    </a:cubicBezTo>
                    <a:lnTo>
                      <a:pt x="342900" y="493109"/>
                    </a:lnTo>
                    <a:lnTo>
                      <a:pt x="19050" y="493109"/>
                    </a:lnTo>
                    <a:cubicBezTo>
                      <a:pt x="8529" y="493109"/>
                      <a:pt x="0" y="501638"/>
                      <a:pt x="0" y="512159"/>
                    </a:cubicBezTo>
                    <a:cubicBezTo>
                      <a:pt x="0" y="522680"/>
                      <a:pt x="8529" y="531209"/>
                      <a:pt x="19050" y="531209"/>
                    </a:cubicBezTo>
                    <a:lnTo>
                      <a:pt x="1053274" y="531209"/>
                    </a:lnTo>
                    <a:lnTo>
                      <a:pt x="1123950" y="47720"/>
                    </a:lnTo>
                    <a:cubicBezTo>
                      <a:pt x="1127527" y="25225"/>
                      <a:pt x="1112191" y="4089"/>
                      <a:pt x="1089695" y="512"/>
                    </a:cubicBezTo>
                    <a:cubicBezTo>
                      <a:pt x="1087542" y="169"/>
                      <a:pt x="1085364" y="-2"/>
                      <a:pt x="1083183" y="0"/>
                    </a:cubicBezTo>
                    <a:close/>
                  </a:path>
                </a:pathLst>
              </a:custGeom>
              <a:solidFill>
                <a:srgbClr val="E0E0E0"/>
              </a:solidFill>
              <a:ln w="9525" cap="flat">
                <a:noFill/>
                <a:prstDash val="solid"/>
                <a:miter/>
              </a:ln>
            </p:spPr>
            <p:txBody>
              <a:bodyPr rtlCol="0" anchor="ctr"/>
              <a:lstStyle/>
              <a:p>
                <a:endParaRPr lang="zh-CN" altLang="en-US"/>
              </a:p>
            </p:txBody>
          </p:sp>
          <p:sp>
            <p:nvSpPr>
              <p:cNvPr id="62" name="任意多边形: 形状 61"/>
              <p:cNvSpPr/>
              <p:nvPr/>
            </p:nvSpPr>
            <p:spPr>
              <a:xfrm>
                <a:off x="4096279" y="3112198"/>
                <a:ext cx="1126603" cy="533625"/>
              </a:xfrm>
              <a:custGeom>
                <a:avLst/>
                <a:gdLst>
                  <a:gd name="connsiteX0" fmla="*/ 1085320 w 1126603"/>
                  <a:gd name="connsiteY0" fmla="*/ 95 h 533625"/>
                  <a:gd name="connsiteX1" fmla="*/ 1094845 w 1126603"/>
                  <a:gd name="connsiteY1" fmla="*/ 952 h 533625"/>
                  <a:gd name="connsiteX2" fmla="*/ 1118848 w 1126603"/>
                  <a:gd name="connsiteY2" fmla="*/ 16954 h 533625"/>
                  <a:gd name="connsiteX3" fmla="*/ 1126563 w 1126603"/>
                  <a:gd name="connsiteY3" fmla="*/ 36957 h 533625"/>
                  <a:gd name="connsiteX4" fmla="*/ 1124278 w 1126603"/>
                  <a:gd name="connsiteY4" fmla="*/ 62865 h 533625"/>
                  <a:gd name="connsiteX5" fmla="*/ 1115229 w 1126603"/>
                  <a:gd name="connsiteY5" fmla="*/ 126587 h 533625"/>
                  <a:gd name="connsiteX6" fmla="*/ 1056936 w 1126603"/>
                  <a:gd name="connsiteY6" fmla="*/ 531304 h 533625"/>
                  <a:gd name="connsiteX7" fmla="*/ 1056936 w 1126603"/>
                  <a:gd name="connsiteY7" fmla="*/ 532924 h 533625"/>
                  <a:gd name="connsiteX8" fmla="*/ 1055221 w 1126603"/>
                  <a:gd name="connsiteY8" fmla="*/ 532924 h 533625"/>
                  <a:gd name="connsiteX9" fmla="*/ 52048 w 1126603"/>
                  <a:gd name="connsiteY9" fmla="*/ 533495 h 533625"/>
                  <a:gd name="connsiteX10" fmla="*/ 25188 w 1126603"/>
                  <a:gd name="connsiteY10" fmla="*/ 533495 h 533625"/>
                  <a:gd name="connsiteX11" fmla="*/ 10995 w 1126603"/>
                  <a:gd name="connsiteY11" fmla="*/ 530828 h 533625"/>
                  <a:gd name="connsiteX12" fmla="*/ 2718 w 1126603"/>
                  <a:gd name="connsiteY12" fmla="*/ 501672 h 533625"/>
                  <a:gd name="connsiteX13" fmla="*/ 10995 w 1126603"/>
                  <a:gd name="connsiteY13" fmla="*/ 493395 h 533625"/>
                  <a:gd name="connsiteX14" fmla="*/ 25188 w 1126603"/>
                  <a:gd name="connsiteY14" fmla="*/ 490728 h 533625"/>
                  <a:gd name="connsiteX15" fmla="*/ 345132 w 1126603"/>
                  <a:gd name="connsiteY15" fmla="*/ 490728 h 533625"/>
                  <a:gd name="connsiteX16" fmla="*/ 342751 w 1126603"/>
                  <a:gd name="connsiteY16" fmla="*/ 492824 h 533625"/>
                  <a:gd name="connsiteX17" fmla="*/ 411141 w 1126603"/>
                  <a:gd name="connsiteY17" fmla="*/ 38386 h 533625"/>
                  <a:gd name="connsiteX18" fmla="*/ 422857 w 1126603"/>
                  <a:gd name="connsiteY18" fmla="*/ 14478 h 533625"/>
                  <a:gd name="connsiteX19" fmla="*/ 446860 w 1126603"/>
                  <a:gd name="connsiteY19" fmla="*/ 3810 h 533625"/>
                  <a:gd name="connsiteX20" fmla="*/ 472196 w 1126603"/>
                  <a:gd name="connsiteY20" fmla="*/ 2953 h 533625"/>
                  <a:gd name="connsiteX21" fmla="*/ 496866 w 1126603"/>
                  <a:gd name="connsiteY21" fmla="*/ 2953 h 533625"/>
                  <a:gd name="connsiteX22" fmla="*/ 591544 w 1126603"/>
                  <a:gd name="connsiteY22" fmla="*/ 2286 h 533625"/>
                  <a:gd name="connsiteX23" fmla="*/ 759661 w 1126603"/>
                  <a:gd name="connsiteY23" fmla="*/ 1238 h 533625"/>
                  <a:gd name="connsiteX24" fmla="*/ 999119 w 1126603"/>
                  <a:gd name="connsiteY24" fmla="*/ 0 h 533625"/>
                  <a:gd name="connsiteX25" fmla="*/ 1079701 w 1126603"/>
                  <a:gd name="connsiteY25" fmla="*/ 0 h 533625"/>
                  <a:gd name="connsiteX26" fmla="*/ 1085320 w 1126603"/>
                  <a:gd name="connsiteY26" fmla="*/ 0 h 533625"/>
                  <a:gd name="connsiteX27" fmla="*/ 1079701 w 1126603"/>
                  <a:gd name="connsiteY27" fmla="*/ 0 h 533625"/>
                  <a:gd name="connsiteX28" fmla="*/ 1063127 w 1126603"/>
                  <a:gd name="connsiteY28" fmla="*/ 0 h 533625"/>
                  <a:gd name="connsiteX29" fmla="*/ 999119 w 1126603"/>
                  <a:gd name="connsiteY29" fmla="*/ 952 h 533625"/>
                  <a:gd name="connsiteX30" fmla="*/ 759661 w 1126603"/>
                  <a:gd name="connsiteY30" fmla="*/ 3619 h 533625"/>
                  <a:gd name="connsiteX31" fmla="*/ 591544 w 1126603"/>
                  <a:gd name="connsiteY31" fmla="*/ 5239 h 533625"/>
                  <a:gd name="connsiteX32" fmla="*/ 496866 w 1126603"/>
                  <a:gd name="connsiteY32" fmla="*/ 6191 h 533625"/>
                  <a:gd name="connsiteX33" fmla="*/ 472196 w 1126603"/>
                  <a:gd name="connsiteY33" fmla="*/ 6191 h 533625"/>
                  <a:gd name="connsiteX34" fmla="*/ 447526 w 1126603"/>
                  <a:gd name="connsiteY34" fmla="*/ 7144 h 533625"/>
                  <a:gd name="connsiteX35" fmla="*/ 425619 w 1126603"/>
                  <a:gd name="connsiteY35" fmla="*/ 16669 h 533625"/>
                  <a:gd name="connsiteX36" fmla="*/ 415332 w 1126603"/>
                  <a:gd name="connsiteY36" fmla="*/ 38100 h 533625"/>
                  <a:gd name="connsiteX37" fmla="*/ 347514 w 1126603"/>
                  <a:gd name="connsiteY37" fmla="*/ 492633 h 533625"/>
                  <a:gd name="connsiteX38" fmla="*/ 347514 w 1126603"/>
                  <a:gd name="connsiteY38" fmla="*/ 494728 h 533625"/>
                  <a:gd name="connsiteX39" fmla="*/ 25188 w 1126603"/>
                  <a:gd name="connsiteY39" fmla="*/ 494728 h 533625"/>
                  <a:gd name="connsiteX40" fmla="*/ 13472 w 1126603"/>
                  <a:gd name="connsiteY40" fmla="*/ 496729 h 533625"/>
                  <a:gd name="connsiteX41" fmla="*/ 7201 w 1126603"/>
                  <a:gd name="connsiteY41" fmla="*/ 519033 h 533625"/>
                  <a:gd name="connsiteX42" fmla="*/ 13472 w 1126603"/>
                  <a:gd name="connsiteY42" fmla="*/ 525304 h 533625"/>
                  <a:gd name="connsiteX43" fmla="*/ 25283 w 1126603"/>
                  <a:gd name="connsiteY43" fmla="*/ 527399 h 533625"/>
                  <a:gd name="connsiteX44" fmla="*/ 52334 w 1126603"/>
                  <a:gd name="connsiteY44" fmla="*/ 527399 h 533625"/>
                  <a:gd name="connsiteX45" fmla="*/ 1055507 w 1126603"/>
                  <a:gd name="connsiteY45" fmla="*/ 527971 h 533625"/>
                  <a:gd name="connsiteX46" fmla="*/ 1053602 w 1126603"/>
                  <a:gd name="connsiteY46" fmla="*/ 529685 h 533625"/>
                  <a:gd name="connsiteX47" fmla="*/ 1113514 w 1126603"/>
                  <a:gd name="connsiteY47" fmla="*/ 125254 h 533625"/>
                  <a:gd name="connsiteX48" fmla="*/ 1123039 w 1126603"/>
                  <a:gd name="connsiteY48" fmla="*/ 61531 h 533625"/>
                  <a:gd name="connsiteX49" fmla="*/ 1125611 w 1126603"/>
                  <a:gd name="connsiteY49" fmla="*/ 36100 h 533625"/>
                  <a:gd name="connsiteX50" fmla="*/ 1094845 w 1126603"/>
                  <a:gd name="connsiteY50" fmla="*/ 1524 h 533625"/>
                  <a:gd name="connsiteX51" fmla="*/ 1085320 w 1126603"/>
                  <a:gd name="connsiteY51" fmla="*/ 95 h 5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26603" h="533625">
                    <a:moveTo>
                      <a:pt x="1085320" y="95"/>
                    </a:moveTo>
                    <a:cubicBezTo>
                      <a:pt x="1088520" y="-91"/>
                      <a:pt x="1091730" y="198"/>
                      <a:pt x="1094845" y="952"/>
                    </a:cubicBezTo>
                    <a:cubicBezTo>
                      <a:pt x="1104495" y="3262"/>
                      <a:pt x="1113005" y="8936"/>
                      <a:pt x="1118848" y="16954"/>
                    </a:cubicBezTo>
                    <a:cubicBezTo>
                      <a:pt x="1123183" y="22800"/>
                      <a:pt x="1125850" y="29714"/>
                      <a:pt x="1126563" y="36957"/>
                    </a:cubicBezTo>
                    <a:cubicBezTo>
                      <a:pt x="1126795" y="45652"/>
                      <a:pt x="1126028" y="54345"/>
                      <a:pt x="1124278" y="62865"/>
                    </a:cubicBezTo>
                    <a:cubicBezTo>
                      <a:pt x="1121611" y="81343"/>
                      <a:pt x="1118658" y="102679"/>
                      <a:pt x="1115229" y="126587"/>
                    </a:cubicBezTo>
                    <a:cubicBezTo>
                      <a:pt x="1101418" y="222694"/>
                      <a:pt x="1081415" y="361093"/>
                      <a:pt x="1056936" y="531304"/>
                    </a:cubicBezTo>
                    <a:lnTo>
                      <a:pt x="1056936" y="532924"/>
                    </a:lnTo>
                    <a:lnTo>
                      <a:pt x="1055221" y="532924"/>
                    </a:lnTo>
                    <a:lnTo>
                      <a:pt x="52048" y="533495"/>
                    </a:lnTo>
                    <a:lnTo>
                      <a:pt x="25188" y="533495"/>
                    </a:lnTo>
                    <a:cubicBezTo>
                      <a:pt x="20299" y="533991"/>
                      <a:pt x="15371" y="533065"/>
                      <a:pt x="10995" y="530828"/>
                    </a:cubicBezTo>
                    <a:cubicBezTo>
                      <a:pt x="659" y="525063"/>
                      <a:pt x="-3047" y="512009"/>
                      <a:pt x="2718" y="501672"/>
                    </a:cubicBezTo>
                    <a:cubicBezTo>
                      <a:pt x="4656" y="498198"/>
                      <a:pt x="7522" y="495332"/>
                      <a:pt x="10995" y="493395"/>
                    </a:cubicBezTo>
                    <a:cubicBezTo>
                      <a:pt x="15374" y="491168"/>
                      <a:pt x="20299" y="490243"/>
                      <a:pt x="25188" y="490728"/>
                    </a:cubicBezTo>
                    <a:lnTo>
                      <a:pt x="345132" y="490728"/>
                    </a:lnTo>
                    <a:lnTo>
                      <a:pt x="342751" y="492824"/>
                    </a:lnTo>
                    <a:cubicBezTo>
                      <a:pt x="367421" y="328708"/>
                      <a:pt x="390376" y="175641"/>
                      <a:pt x="411141" y="38386"/>
                    </a:cubicBezTo>
                    <a:cubicBezTo>
                      <a:pt x="411800" y="29199"/>
                      <a:pt x="416000" y="20627"/>
                      <a:pt x="422857" y="14478"/>
                    </a:cubicBezTo>
                    <a:cubicBezTo>
                      <a:pt x="429657" y="8674"/>
                      <a:pt x="437995" y="4969"/>
                      <a:pt x="446860" y="3810"/>
                    </a:cubicBezTo>
                    <a:cubicBezTo>
                      <a:pt x="455280" y="3009"/>
                      <a:pt x="463741" y="2723"/>
                      <a:pt x="472196" y="2953"/>
                    </a:cubicBezTo>
                    <a:lnTo>
                      <a:pt x="496866" y="2953"/>
                    </a:lnTo>
                    <a:lnTo>
                      <a:pt x="591544" y="2286"/>
                    </a:lnTo>
                    <a:lnTo>
                      <a:pt x="759661" y="1238"/>
                    </a:lnTo>
                    <a:lnTo>
                      <a:pt x="999119" y="0"/>
                    </a:lnTo>
                    <a:lnTo>
                      <a:pt x="1079701" y="0"/>
                    </a:lnTo>
                    <a:cubicBezTo>
                      <a:pt x="1083415" y="0"/>
                      <a:pt x="1085320" y="0"/>
                      <a:pt x="1085320" y="0"/>
                    </a:cubicBezTo>
                    <a:lnTo>
                      <a:pt x="1079701" y="0"/>
                    </a:lnTo>
                    <a:lnTo>
                      <a:pt x="1063127" y="0"/>
                    </a:lnTo>
                    <a:lnTo>
                      <a:pt x="999119" y="952"/>
                    </a:lnTo>
                    <a:lnTo>
                      <a:pt x="759661" y="3619"/>
                    </a:lnTo>
                    <a:lnTo>
                      <a:pt x="591544" y="5239"/>
                    </a:lnTo>
                    <a:lnTo>
                      <a:pt x="496866" y="6191"/>
                    </a:lnTo>
                    <a:lnTo>
                      <a:pt x="472196" y="6191"/>
                    </a:lnTo>
                    <a:cubicBezTo>
                      <a:pt x="463961" y="5978"/>
                      <a:pt x="455720" y="6296"/>
                      <a:pt x="447526" y="7144"/>
                    </a:cubicBezTo>
                    <a:cubicBezTo>
                      <a:pt x="439467" y="8173"/>
                      <a:pt x="431868" y="11477"/>
                      <a:pt x="425619" y="16669"/>
                    </a:cubicBezTo>
                    <a:cubicBezTo>
                      <a:pt x="419500" y="22178"/>
                      <a:pt x="415803" y="29880"/>
                      <a:pt x="415332" y="38100"/>
                    </a:cubicBezTo>
                    <a:cubicBezTo>
                      <a:pt x="394853" y="175450"/>
                      <a:pt x="371993" y="328517"/>
                      <a:pt x="347514" y="492633"/>
                    </a:cubicBezTo>
                    <a:lnTo>
                      <a:pt x="347514" y="494728"/>
                    </a:lnTo>
                    <a:lnTo>
                      <a:pt x="25188" y="494728"/>
                    </a:lnTo>
                    <a:cubicBezTo>
                      <a:pt x="21173" y="494313"/>
                      <a:pt x="17121" y="495005"/>
                      <a:pt x="13472" y="496729"/>
                    </a:cubicBezTo>
                    <a:cubicBezTo>
                      <a:pt x="5581" y="501156"/>
                      <a:pt x="2774" y="511142"/>
                      <a:pt x="7201" y="519033"/>
                    </a:cubicBezTo>
                    <a:cubicBezTo>
                      <a:pt x="8675" y="521660"/>
                      <a:pt x="10845" y="523830"/>
                      <a:pt x="13472" y="525304"/>
                    </a:cubicBezTo>
                    <a:cubicBezTo>
                      <a:pt x="17134" y="527097"/>
                      <a:pt x="21227" y="527823"/>
                      <a:pt x="25283" y="527399"/>
                    </a:cubicBezTo>
                    <a:lnTo>
                      <a:pt x="52334" y="527399"/>
                    </a:lnTo>
                    <a:lnTo>
                      <a:pt x="1055507" y="527971"/>
                    </a:lnTo>
                    <a:lnTo>
                      <a:pt x="1053602" y="529685"/>
                    </a:lnTo>
                    <a:cubicBezTo>
                      <a:pt x="1078748" y="359569"/>
                      <a:pt x="1099322" y="221266"/>
                      <a:pt x="1113514" y="125254"/>
                    </a:cubicBezTo>
                    <a:cubicBezTo>
                      <a:pt x="1117134" y="101346"/>
                      <a:pt x="1120372" y="80010"/>
                      <a:pt x="1123039" y="61531"/>
                    </a:cubicBezTo>
                    <a:cubicBezTo>
                      <a:pt x="1124763" y="53164"/>
                      <a:pt x="1125625" y="44642"/>
                      <a:pt x="1125611" y="36100"/>
                    </a:cubicBezTo>
                    <a:cubicBezTo>
                      <a:pt x="1123398" y="19364"/>
                      <a:pt x="1111210" y="5667"/>
                      <a:pt x="1094845" y="1524"/>
                    </a:cubicBezTo>
                    <a:cubicBezTo>
                      <a:pt x="1091712" y="801"/>
                      <a:pt x="1088527" y="324"/>
                      <a:pt x="1085320" y="95"/>
                    </a:cubicBezTo>
                    <a:close/>
                  </a:path>
                </a:pathLst>
              </a:custGeom>
              <a:solidFill>
                <a:srgbClr val="263238"/>
              </a:solidFill>
              <a:ln w="9525" cap="flat">
                <a:noFill/>
                <a:prstDash val="solid"/>
                <a:miter/>
              </a:ln>
            </p:spPr>
            <p:txBody>
              <a:bodyPr rtlCol="0" anchor="ctr"/>
              <a:lstStyle/>
              <a:p>
                <a:endParaRPr lang="zh-CN" altLang="en-US"/>
              </a:p>
            </p:txBody>
          </p:sp>
          <p:sp>
            <p:nvSpPr>
              <p:cNvPr id="63" name="任意多边形: 形状 62"/>
              <p:cNvSpPr/>
              <p:nvPr/>
            </p:nvSpPr>
            <p:spPr>
              <a:xfrm>
                <a:off x="4801266" y="3332607"/>
                <a:ext cx="78676" cy="78676"/>
              </a:xfrm>
              <a:custGeom>
                <a:avLst/>
                <a:gdLst>
                  <a:gd name="connsiteX0" fmla="*/ 78677 w 78676"/>
                  <a:gd name="connsiteY0" fmla="*/ 39338 h 78676"/>
                  <a:gd name="connsiteX1" fmla="*/ 39338 w 78676"/>
                  <a:gd name="connsiteY1" fmla="*/ 78676 h 78676"/>
                  <a:gd name="connsiteX2" fmla="*/ 0 w 78676"/>
                  <a:gd name="connsiteY2" fmla="*/ 39338 h 78676"/>
                  <a:gd name="connsiteX3" fmla="*/ 39338 w 78676"/>
                  <a:gd name="connsiteY3" fmla="*/ 0 h 78676"/>
                  <a:gd name="connsiteX4" fmla="*/ 78677 w 78676"/>
                  <a:gd name="connsiteY4" fmla="*/ 39338 h 78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76" h="78676">
                    <a:moveTo>
                      <a:pt x="78677" y="39338"/>
                    </a:moveTo>
                    <a:cubicBezTo>
                      <a:pt x="78677" y="61064"/>
                      <a:pt x="61064" y="78676"/>
                      <a:pt x="39338" y="78676"/>
                    </a:cubicBezTo>
                    <a:cubicBezTo>
                      <a:pt x="17612" y="78676"/>
                      <a:pt x="0" y="61064"/>
                      <a:pt x="0" y="39338"/>
                    </a:cubicBezTo>
                    <a:cubicBezTo>
                      <a:pt x="0" y="17612"/>
                      <a:pt x="17612" y="0"/>
                      <a:pt x="39338" y="0"/>
                    </a:cubicBezTo>
                    <a:cubicBezTo>
                      <a:pt x="61064" y="0"/>
                      <a:pt x="78677" y="17612"/>
                      <a:pt x="78677" y="39338"/>
                    </a:cubicBezTo>
                    <a:close/>
                  </a:path>
                </a:pathLst>
              </a:custGeom>
              <a:solidFill>
                <a:srgbClr val="FFFFFF"/>
              </a:solidFill>
              <a:ln w="9525" cap="flat">
                <a:noFill/>
                <a:prstDash val="solid"/>
                <a:miter/>
              </a:ln>
            </p:spPr>
            <p:txBody>
              <a:bodyPr rtlCol="0" anchor="ctr"/>
              <a:lstStyle/>
              <a:p>
                <a:endParaRPr lang="zh-CN" altLang="en-US"/>
              </a:p>
            </p:txBody>
          </p:sp>
          <p:sp>
            <p:nvSpPr>
              <p:cNvPr id="64" name="任意多边形: 形状 63"/>
              <p:cNvSpPr/>
              <p:nvPr/>
            </p:nvSpPr>
            <p:spPr>
              <a:xfrm>
                <a:off x="4467167" y="3116960"/>
                <a:ext cx="86286" cy="521589"/>
              </a:xfrm>
              <a:custGeom>
                <a:avLst/>
                <a:gdLst>
                  <a:gd name="connsiteX0" fmla="*/ 57 w 86286"/>
                  <a:gd name="connsiteY0" fmla="*/ 521589 h 521589"/>
                  <a:gd name="connsiteX1" fmla="*/ 44729 w 86286"/>
                  <a:gd name="connsiteY1" fmla="*/ 261080 h 521589"/>
                  <a:gd name="connsiteX2" fmla="*/ 86258 w 86286"/>
                  <a:gd name="connsiteY2" fmla="*/ 0 h 521589"/>
                  <a:gd name="connsiteX3" fmla="*/ 41586 w 86286"/>
                  <a:gd name="connsiteY3" fmla="*/ 260604 h 521589"/>
                  <a:gd name="connsiteX4" fmla="*/ 57 w 86286"/>
                  <a:gd name="connsiteY4" fmla="*/ 521589 h 521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86" h="521589">
                    <a:moveTo>
                      <a:pt x="57" y="521589"/>
                    </a:moveTo>
                    <a:cubicBezTo>
                      <a:pt x="1010" y="521589"/>
                      <a:pt x="21012" y="405098"/>
                      <a:pt x="44729" y="261080"/>
                    </a:cubicBezTo>
                    <a:cubicBezTo>
                      <a:pt x="68447" y="117062"/>
                      <a:pt x="87116" y="191"/>
                      <a:pt x="86258" y="0"/>
                    </a:cubicBezTo>
                    <a:cubicBezTo>
                      <a:pt x="85401" y="-190"/>
                      <a:pt x="65303" y="116491"/>
                      <a:pt x="41586" y="260604"/>
                    </a:cubicBezTo>
                    <a:cubicBezTo>
                      <a:pt x="17869" y="404718"/>
                      <a:pt x="-1181" y="521589"/>
                      <a:pt x="57" y="521589"/>
                    </a:cubicBezTo>
                    <a:close/>
                  </a:path>
                </a:pathLst>
              </a:custGeom>
              <a:solidFill>
                <a:srgbClr val="263238"/>
              </a:solidFill>
              <a:ln w="9525" cap="flat">
                <a:noFill/>
                <a:prstDash val="solid"/>
                <a:miter/>
              </a:ln>
            </p:spPr>
            <p:txBody>
              <a:bodyPr rtlCol="0" anchor="ctr"/>
              <a:lstStyle/>
              <a:p>
                <a:endParaRPr lang="zh-CN" altLang="en-US"/>
              </a:p>
            </p:txBody>
          </p:sp>
        </p:grpSp>
        <p:grpSp>
          <p:nvGrpSpPr>
            <p:cNvPr id="8" name="图形 24"/>
            <p:cNvGrpSpPr/>
            <p:nvPr/>
          </p:nvGrpSpPr>
          <p:grpSpPr>
            <a:xfrm>
              <a:off x="4193690" y="3584923"/>
              <a:ext cx="2800612" cy="940862"/>
              <a:chOff x="4193690" y="3584923"/>
              <a:chExt cx="2800612" cy="940862"/>
            </a:xfrm>
          </p:grpSpPr>
          <p:sp>
            <p:nvSpPr>
              <p:cNvPr id="9" name="任意多边形: 形状 8"/>
              <p:cNvSpPr/>
              <p:nvPr/>
            </p:nvSpPr>
            <p:spPr>
              <a:xfrm>
                <a:off x="6343416" y="3585495"/>
                <a:ext cx="650600" cy="561900"/>
              </a:xfrm>
              <a:custGeom>
                <a:avLst/>
                <a:gdLst>
                  <a:gd name="connsiteX0" fmla="*/ 650601 w 650600"/>
                  <a:gd name="connsiteY0" fmla="*/ 153924 h 561900"/>
                  <a:gd name="connsiteX1" fmla="*/ 530109 w 650600"/>
                  <a:gd name="connsiteY1" fmla="*/ 151258 h 561900"/>
                  <a:gd name="connsiteX2" fmla="*/ 151258 w 650600"/>
                  <a:gd name="connsiteY2" fmla="*/ 31791 h 561900"/>
                  <a:gd name="connsiteX3" fmla="*/ 31791 w 650600"/>
                  <a:gd name="connsiteY3" fmla="*/ 410643 h 561900"/>
                  <a:gd name="connsiteX4" fmla="*/ 410643 w 650600"/>
                  <a:gd name="connsiteY4" fmla="*/ 530109 h 561900"/>
                  <a:gd name="connsiteX5" fmla="*/ 559827 w 650600"/>
                  <a:gd name="connsiteY5" fmla="*/ 247365 h 561900"/>
                  <a:gd name="connsiteX6" fmla="*/ 559827 w 650600"/>
                  <a:gd name="connsiteY6" fmla="*/ 247365 h 561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0600" h="561900">
                    <a:moveTo>
                      <a:pt x="650601" y="153924"/>
                    </a:moveTo>
                    <a:lnTo>
                      <a:pt x="530109" y="151258"/>
                    </a:lnTo>
                    <a:cubicBezTo>
                      <a:pt x="458482" y="13651"/>
                      <a:pt x="288865" y="-39836"/>
                      <a:pt x="151258" y="31791"/>
                    </a:cubicBezTo>
                    <a:cubicBezTo>
                      <a:pt x="13651" y="103418"/>
                      <a:pt x="-39836" y="273036"/>
                      <a:pt x="31791" y="410643"/>
                    </a:cubicBezTo>
                    <a:cubicBezTo>
                      <a:pt x="103418" y="548250"/>
                      <a:pt x="273036" y="601737"/>
                      <a:pt x="410643" y="530109"/>
                    </a:cubicBezTo>
                    <a:cubicBezTo>
                      <a:pt x="514384" y="476110"/>
                      <a:pt x="573811" y="363480"/>
                      <a:pt x="559827" y="247365"/>
                    </a:cubicBezTo>
                    <a:lnTo>
                      <a:pt x="559827" y="247365"/>
                    </a:lnTo>
                    <a:close/>
                  </a:path>
                </a:pathLst>
              </a:custGeom>
              <a:solidFill>
                <a:srgbClr val="FAFAFA"/>
              </a:solidFill>
              <a:ln w="9525" cap="flat">
                <a:noFill/>
                <a:prstDash val="solid"/>
                <a:miter/>
              </a:ln>
            </p:spPr>
            <p:txBody>
              <a:bodyPr rtlCol="0" anchor="ctr"/>
              <a:lstStyle/>
              <a:p>
                <a:endParaRPr lang="zh-CN" altLang="en-US"/>
              </a:p>
            </p:txBody>
          </p:sp>
          <p:sp>
            <p:nvSpPr>
              <p:cNvPr id="10" name="任意多边形: 形状 9"/>
              <p:cNvSpPr/>
              <p:nvPr/>
            </p:nvSpPr>
            <p:spPr>
              <a:xfrm>
                <a:off x="6343310" y="3584923"/>
                <a:ext cx="650992" cy="563494"/>
              </a:xfrm>
              <a:custGeom>
                <a:avLst/>
                <a:gdLst>
                  <a:gd name="connsiteX0" fmla="*/ 650707 w 650992"/>
                  <a:gd name="connsiteY0" fmla="*/ 154497 h 563494"/>
                  <a:gd name="connsiteX1" fmla="*/ 560600 w 650992"/>
                  <a:gd name="connsiteY1" fmla="*/ 248699 h 563494"/>
                  <a:gd name="connsiteX2" fmla="*/ 559648 w 650992"/>
                  <a:gd name="connsiteY2" fmla="*/ 249651 h 563494"/>
                  <a:gd name="connsiteX3" fmla="*/ 559172 w 650992"/>
                  <a:gd name="connsiteY3" fmla="*/ 248413 h 563494"/>
                  <a:gd name="connsiteX4" fmla="*/ 559172 w 650992"/>
                  <a:gd name="connsiteY4" fmla="*/ 248413 h 563494"/>
                  <a:gd name="connsiteX5" fmla="*/ 560791 w 650992"/>
                  <a:gd name="connsiteY5" fmla="*/ 247937 h 563494"/>
                  <a:gd name="connsiteX6" fmla="*/ 560791 w 650992"/>
                  <a:gd name="connsiteY6" fmla="*/ 315279 h 563494"/>
                  <a:gd name="connsiteX7" fmla="*/ 540122 w 650992"/>
                  <a:gd name="connsiteY7" fmla="*/ 392622 h 563494"/>
                  <a:gd name="connsiteX8" fmla="*/ 519262 w 650992"/>
                  <a:gd name="connsiteY8" fmla="*/ 431960 h 563494"/>
                  <a:gd name="connsiteX9" fmla="*/ 506213 w 650992"/>
                  <a:gd name="connsiteY9" fmla="*/ 451010 h 563494"/>
                  <a:gd name="connsiteX10" fmla="*/ 490973 w 650992"/>
                  <a:gd name="connsiteY10" fmla="*/ 469584 h 563494"/>
                  <a:gd name="connsiteX11" fmla="*/ 305140 w 650992"/>
                  <a:gd name="connsiteY11" fmla="*/ 562453 h 563494"/>
                  <a:gd name="connsiteX12" fmla="*/ 187697 w 650992"/>
                  <a:gd name="connsiteY12" fmla="*/ 547498 h 563494"/>
                  <a:gd name="connsiteX13" fmla="*/ 82255 w 650992"/>
                  <a:gd name="connsiteY13" fmla="*/ 480823 h 563494"/>
                  <a:gd name="connsiteX14" fmla="*/ 14056 w 650992"/>
                  <a:gd name="connsiteY14" fmla="*/ 369952 h 563494"/>
                  <a:gd name="connsiteX15" fmla="*/ 9198 w 650992"/>
                  <a:gd name="connsiteY15" fmla="*/ 353664 h 563494"/>
                  <a:gd name="connsiteX16" fmla="*/ 5483 w 650992"/>
                  <a:gd name="connsiteY16" fmla="*/ 337091 h 563494"/>
                  <a:gd name="connsiteX17" fmla="*/ 2531 w 650992"/>
                  <a:gd name="connsiteY17" fmla="*/ 320518 h 563494"/>
                  <a:gd name="connsiteX18" fmla="*/ 816 w 650992"/>
                  <a:gd name="connsiteY18" fmla="*/ 303753 h 563494"/>
                  <a:gd name="connsiteX19" fmla="*/ 54 w 650992"/>
                  <a:gd name="connsiteY19" fmla="*/ 287085 h 563494"/>
                  <a:gd name="connsiteX20" fmla="*/ 54 w 650992"/>
                  <a:gd name="connsiteY20" fmla="*/ 270416 h 563494"/>
                  <a:gd name="connsiteX21" fmla="*/ 1483 w 650992"/>
                  <a:gd name="connsiteY21" fmla="*/ 253938 h 563494"/>
                  <a:gd name="connsiteX22" fmla="*/ 3483 w 650992"/>
                  <a:gd name="connsiteY22" fmla="*/ 237555 h 563494"/>
                  <a:gd name="connsiteX23" fmla="*/ 51108 w 650992"/>
                  <a:gd name="connsiteY23" fmla="*/ 119730 h 563494"/>
                  <a:gd name="connsiteX24" fmla="*/ 139690 w 650992"/>
                  <a:gd name="connsiteY24" fmla="*/ 38101 h 563494"/>
                  <a:gd name="connsiteX25" fmla="*/ 348669 w 650992"/>
                  <a:gd name="connsiteY25" fmla="*/ 7907 h 563494"/>
                  <a:gd name="connsiteX26" fmla="*/ 433251 w 650992"/>
                  <a:gd name="connsiteY26" fmla="*/ 44292 h 563494"/>
                  <a:gd name="connsiteX27" fmla="*/ 493830 w 650992"/>
                  <a:gd name="connsiteY27" fmla="*/ 96489 h 563494"/>
                  <a:gd name="connsiteX28" fmla="*/ 531263 w 650992"/>
                  <a:gd name="connsiteY28" fmla="*/ 151639 h 563494"/>
                  <a:gd name="connsiteX29" fmla="*/ 530501 w 650992"/>
                  <a:gd name="connsiteY29" fmla="*/ 151639 h 563494"/>
                  <a:gd name="connsiteX30" fmla="*/ 650993 w 650992"/>
                  <a:gd name="connsiteY30" fmla="*/ 155163 h 563494"/>
                  <a:gd name="connsiteX31" fmla="*/ 530501 w 650992"/>
                  <a:gd name="connsiteY31" fmla="*/ 153258 h 563494"/>
                  <a:gd name="connsiteX32" fmla="*/ 530025 w 650992"/>
                  <a:gd name="connsiteY32" fmla="*/ 153258 h 563494"/>
                  <a:gd name="connsiteX33" fmla="*/ 530025 w 650992"/>
                  <a:gd name="connsiteY33" fmla="*/ 153258 h 563494"/>
                  <a:gd name="connsiteX34" fmla="*/ 492592 w 650992"/>
                  <a:gd name="connsiteY34" fmla="*/ 98680 h 563494"/>
                  <a:gd name="connsiteX35" fmla="*/ 432299 w 650992"/>
                  <a:gd name="connsiteY35" fmla="*/ 47150 h 563494"/>
                  <a:gd name="connsiteX36" fmla="*/ 348288 w 650992"/>
                  <a:gd name="connsiteY36" fmla="*/ 11336 h 563494"/>
                  <a:gd name="connsiteX37" fmla="*/ 141596 w 650992"/>
                  <a:gd name="connsiteY37" fmla="*/ 41720 h 563494"/>
                  <a:gd name="connsiteX38" fmla="*/ 54156 w 650992"/>
                  <a:gd name="connsiteY38" fmla="*/ 122492 h 563494"/>
                  <a:gd name="connsiteX39" fmla="*/ 6531 w 650992"/>
                  <a:gd name="connsiteY39" fmla="*/ 238983 h 563494"/>
                  <a:gd name="connsiteX40" fmla="*/ 4531 w 650992"/>
                  <a:gd name="connsiteY40" fmla="*/ 255176 h 563494"/>
                  <a:gd name="connsiteX41" fmla="*/ 3197 w 650992"/>
                  <a:gd name="connsiteY41" fmla="*/ 271464 h 563494"/>
                  <a:gd name="connsiteX42" fmla="*/ 3197 w 650992"/>
                  <a:gd name="connsiteY42" fmla="*/ 287847 h 563494"/>
                  <a:gd name="connsiteX43" fmla="*/ 3959 w 650992"/>
                  <a:gd name="connsiteY43" fmla="*/ 304420 h 563494"/>
                  <a:gd name="connsiteX44" fmla="*/ 5674 w 650992"/>
                  <a:gd name="connsiteY44" fmla="*/ 320898 h 563494"/>
                  <a:gd name="connsiteX45" fmla="*/ 8627 w 650992"/>
                  <a:gd name="connsiteY45" fmla="*/ 337281 h 563494"/>
                  <a:gd name="connsiteX46" fmla="*/ 12246 w 650992"/>
                  <a:gd name="connsiteY46" fmla="*/ 353664 h 563494"/>
                  <a:gd name="connsiteX47" fmla="*/ 17104 w 650992"/>
                  <a:gd name="connsiteY47" fmla="*/ 369762 h 563494"/>
                  <a:gd name="connsiteX48" fmla="*/ 84446 w 650992"/>
                  <a:gd name="connsiteY48" fmla="*/ 479299 h 563494"/>
                  <a:gd name="connsiteX49" fmla="*/ 188554 w 650992"/>
                  <a:gd name="connsiteY49" fmla="*/ 545403 h 563494"/>
                  <a:gd name="connsiteX50" fmla="*/ 304568 w 650992"/>
                  <a:gd name="connsiteY50" fmla="*/ 560262 h 563494"/>
                  <a:gd name="connsiteX51" fmla="*/ 489353 w 650992"/>
                  <a:gd name="connsiteY51" fmla="*/ 468917 h 563494"/>
                  <a:gd name="connsiteX52" fmla="*/ 504498 w 650992"/>
                  <a:gd name="connsiteY52" fmla="*/ 450629 h 563494"/>
                  <a:gd name="connsiteX53" fmla="*/ 517452 w 650992"/>
                  <a:gd name="connsiteY53" fmla="*/ 431579 h 563494"/>
                  <a:gd name="connsiteX54" fmla="*/ 538312 w 650992"/>
                  <a:gd name="connsiteY54" fmla="*/ 392717 h 563494"/>
                  <a:gd name="connsiteX55" fmla="*/ 559076 w 650992"/>
                  <a:gd name="connsiteY55" fmla="*/ 316517 h 563494"/>
                  <a:gd name="connsiteX56" fmla="*/ 559076 w 650992"/>
                  <a:gd name="connsiteY56" fmla="*/ 249842 h 563494"/>
                  <a:gd name="connsiteX57" fmla="*/ 558314 w 650992"/>
                  <a:gd name="connsiteY57" fmla="*/ 243365 h 563494"/>
                  <a:gd name="connsiteX58" fmla="*/ 560696 w 650992"/>
                  <a:gd name="connsiteY58" fmla="*/ 249461 h 563494"/>
                  <a:gd name="connsiteX59" fmla="*/ 560696 w 650992"/>
                  <a:gd name="connsiteY59" fmla="*/ 249461 h 563494"/>
                  <a:gd name="connsiteX60" fmla="*/ 559267 w 650992"/>
                  <a:gd name="connsiteY60" fmla="*/ 249461 h 56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50992" h="563494">
                    <a:moveTo>
                      <a:pt x="650707" y="154497"/>
                    </a:moveTo>
                    <a:lnTo>
                      <a:pt x="560600" y="248699"/>
                    </a:lnTo>
                    <a:lnTo>
                      <a:pt x="559648" y="249651"/>
                    </a:lnTo>
                    <a:lnTo>
                      <a:pt x="559172" y="248413"/>
                    </a:lnTo>
                    <a:lnTo>
                      <a:pt x="559172" y="248413"/>
                    </a:lnTo>
                    <a:lnTo>
                      <a:pt x="560791" y="247937"/>
                    </a:lnTo>
                    <a:cubicBezTo>
                      <a:pt x="563426" y="270307"/>
                      <a:pt x="563426" y="292908"/>
                      <a:pt x="560791" y="315279"/>
                    </a:cubicBezTo>
                    <a:cubicBezTo>
                      <a:pt x="557627" y="341914"/>
                      <a:pt x="550666" y="367959"/>
                      <a:pt x="540122" y="392622"/>
                    </a:cubicBezTo>
                    <a:cubicBezTo>
                      <a:pt x="534339" y="406323"/>
                      <a:pt x="527359" y="419486"/>
                      <a:pt x="519262" y="431960"/>
                    </a:cubicBezTo>
                    <a:cubicBezTo>
                      <a:pt x="514976" y="438246"/>
                      <a:pt x="510880" y="444819"/>
                      <a:pt x="506213" y="451010"/>
                    </a:cubicBezTo>
                    <a:cubicBezTo>
                      <a:pt x="501545" y="457201"/>
                      <a:pt x="496211" y="463297"/>
                      <a:pt x="490973" y="469584"/>
                    </a:cubicBezTo>
                    <a:cubicBezTo>
                      <a:pt x="443054" y="522995"/>
                      <a:pt x="376623" y="556194"/>
                      <a:pt x="305140" y="562453"/>
                    </a:cubicBezTo>
                    <a:cubicBezTo>
                      <a:pt x="265374" y="565892"/>
                      <a:pt x="225332" y="560793"/>
                      <a:pt x="187697" y="547498"/>
                    </a:cubicBezTo>
                    <a:cubicBezTo>
                      <a:pt x="148084" y="533277"/>
                      <a:pt x="112086" y="510514"/>
                      <a:pt x="82255" y="480823"/>
                    </a:cubicBezTo>
                    <a:cubicBezTo>
                      <a:pt x="51055" y="449795"/>
                      <a:pt x="27679" y="411793"/>
                      <a:pt x="14056" y="369952"/>
                    </a:cubicBezTo>
                    <a:lnTo>
                      <a:pt x="9198" y="353664"/>
                    </a:lnTo>
                    <a:cubicBezTo>
                      <a:pt x="7484" y="348330"/>
                      <a:pt x="6722" y="342615"/>
                      <a:pt x="5483" y="337091"/>
                    </a:cubicBezTo>
                    <a:cubicBezTo>
                      <a:pt x="4215" y="331621"/>
                      <a:pt x="3229" y="326089"/>
                      <a:pt x="2531" y="320518"/>
                    </a:cubicBezTo>
                    <a:lnTo>
                      <a:pt x="816" y="303753"/>
                    </a:lnTo>
                    <a:cubicBezTo>
                      <a:pt x="133" y="298225"/>
                      <a:pt x="-122" y="292652"/>
                      <a:pt x="54" y="287085"/>
                    </a:cubicBezTo>
                    <a:cubicBezTo>
                      <a:pt x="54" y="281560"/>
                      <a:pt x="54" y="275940"/>
                      <a:pt x="54" y="270416"/>
                    </a:cubicBezTo>
                    <a:lnTo>
                      <a:pt x="1483" y="253938"/>
                    </a:lnTo>
                    <a:cubicBezTo>
                      <a:pt x="1868" y="248446"/>
                      <a:pt x="2535" y="242978"/>
                      <a:pt x="3483" y="237555"/>
                    </a:cubicBezTo>
                    <a:cubicBezTo>
                      <a:pt x="10378" y="195221"/>
                      <a:pt x="26650" y="154965"/>
                      <a:pt x="51108" y="119730"/>
                    </a:cubicBezTo>
                    <a:cubicBezTo>
                      <a:pt x="74304" y="86364"/>
                      <a:pt x="104543" y="58498"/>
                      <a:pt x="139690" y="38101"/>
                    </a:cubicBezTo>
                    <a:cubicBezTo>
                      <a:pt x="202911" y="1641"/>
                      <a:pt x="277713" y="-9167"/>
                      <a:pt x="348669" y="7907"/>
                    </a:cubicBezTo>
                    <a:cubicBezTo>
                      <a:pt x="378546" y="15672"/>
                      <a:pt x="407067" y="27942"/>
                      <a:pt x="433251" y="44292"/>
                    </a:cubicBezTo>
                    <a:cubicBezTo>
                      <a:pt x="455861" y="58672"/>
                      <a:pt x="476266" y="76254"/>
                      <a:pt x="493830" y="96489"/>
                    </a:cubicBezTo>
                    <a:cubicBezTo>
                      <a:pt x="508398" y="113364"/>
                      <a:pt x="520959" y="131871"/>
                      <a:pt x="531263" y="151639"/>
                    </a:cubicBezTo>
                    <a:lnTo>
                      <a:pt x="530501" y="151639"/>
                    </a:lnTo>
                    <a:lnTo>
                      <a:pt x="650993" y="155163"/>
                    </a:lnTo>
                    <a:lnTo>
                      <a:pt x="530501" y="153258"/>
                    </a:lnTo>
                    <a:lnTo>
                      <a:pt x="530025" y="153258"/>
                    </a:lnTo>
                    <a:lnTo>
                      <a:pt x="530025" y="153258"/>
                    </a:lnTo>
                    <a:cubicBezTo>
                      <a:pt x="519703" y="133677"/>
                      <a:pt x="507141" y="115361"/>
                      <a:pt x="492592" y="98680"/>
                    </a:cubicBezTo>
                    <a:cubicBezTo>
                      <a:pt x="475063" y="78707"/>
                      <a:pt x="454758" y="61354"/>
                      <a:pt x="432299" y="47150"/>
                    </a:cubicBezTo>
                    <a:cubicBezTo>
                      <a:pt x="406272" y="31022"/>
                      <a:pt x="377945" y="18946"/>
                      <a:pt x="348288" y="11336"/>
                    </a:cubicBezTo>
                    <a:cubicBezTo>
                      <a:pt x="278038" y="-5299"/>
                      <a:pt x="204086" y="5573"/>
                      <a:pt x="141596" y="41720"/>
                    </a:cubicBezTo>
                    <a:cubicBezTo>
                      <a:pt x="106888" y="61920"/>
                      <a:pt x="77039" y="89493"/>
                      <a:pt x="54156" y="122492"/>
                    </a:cubicBezTo>
                    <a:cubicBezTo>
                      <a:pt x="29739" y="157256"/>
                      <a:pt x="13461" y="197070"/>
                      <a:pt x="6531" y="238983"/>
                    </a:cubicBezTo>
                    <a:cubicBezTo>
                      <a:pt x="5531" y="244334"/>
                      <a:pt x="4863" y="249742"/>
                      <a:pt x="4531" y="255176"/>
                    </a:cubicBezTo>
                    <a:cubicBezTo>
                      <a:pt x="4055" y="260510"/>
                      <a:pt x="3674" y="266034"/>
                      <a:pt x="3197" y="271464"/>
                    </a:cubicBezTo>
                    <a:cubicBezTo>
                      <a:pt x="2721" y="276893"/>
                      <a:pt x="3197" y="282417"/>
                      <a:pt x="3197" y="287847"/>
                    </a:cubicBezTo>
                    <a:cubicBezTo>
                      <a:pt x="3071" y="293382"/>
                      <a:pt x="3325" y="298920"/>
                      <a:pt x="3959" y="304420"/>
                    </a:cubicBezTo>
                    <a:lnTo>
                      <a:pt x="5674" y="320898"/>
                    </a:lnTo>
                    <a:cubicBezTo>
                      <a:pt x="6372" y="326407"/>
                      <a:pt x="7358" y="331876"/>
                      <a:pt x="8627" y="337281"/>
                    </a:cubicBezTo>
                    <a:cubicBezTo>
                      <a:pt x="9865" y="342711"/>
                      <a:pt x="10532" y="348330"/>
                      <a:pt x="12246" y="353664"/>
                    </a:cubicBezTo>
                    <a:lnTo>
                      <a:pt x="17104" y="369762"/>
                    </a:lnTo>
                    <a:cubicBezTo>
                      <a:pt x="30543" y="411100"/>
                      <a:pt x="53626" y="448647"/>
                      <a:pt x="84446" y="479299"/>
                    </a:cubicBezTo>
                    <a:cubicBezTo>
                      <a:pt x="113879" y="508704"/>
                      <a:pt x="149422" y="531272"/>
                      <a:pt x="188554" y="545403"/>
                    </a:cubicBezTo>
                    <a:cubicBezTo>
                      <a:pt x="225721" y="558580"/>
                      <a:pt x="265280" y="563647"/>
                      <a:pt x="304568" y="560262"/>
                    </a:cubicBezTo>
                    <a:cubicBezTo>
                      <a:pt x="375521" y="554359"/>
                      <a:pt x="441578" y="521705"/>
                      <a:pt x="489353" y="468917"/>
                    </a:cubicBezTo>
                    <a:lnTo>
                      <a:pt x="504498" y="450629"/>
                    </a:lnTo>
                    <a:cubicBezTo>
                      <a:pt x="509070" y="444247"/>
                      <a:pt x="513166" y="437770"/>
                      <a:pt x="517452" y="431579"/>
                    </a:cubicBezTo>
                    <a:cubicBezTo>
                      <a:pt x="525527" y="419259"/>
                      <a:pt x="532507" y="406255"/>
                      <a:pt x="538312" y="392717"/>
                    </a:cubicBezTo>
                    <a:cubicBezTo>
                      <a:pt x="548745" y="368407"/>
                      <a:pt x="555734" y="342759"/>
                      <a:pt x="559076" y="316517"/>
                    </a:cubicBezTo>
                    <a:cubicBezTo>
                      <a:pt x="561629" y="294365"/>
                      <a:pt x="561629" y="271993"/>
                      <a:pt x="559076" y="249842"/>
                    </a:cubicBezTo>
                    <a:lnTo>
                      <a:pt x="558314" y="243365"/>
                    </a:lnTo>
                    <a:lnTo>
                      <a:pt x="560696" y="249461"/>
                    </a:lnTo>
                    <a:lnTo>
                      <a:pt x="560696" y="249461"/>
                    </a:lnTo>
                    <a:lnTo>
                      <a:pt x="559267" y="249461"/>
                    </a:lnTo>
                    <a:close/>
                  </a:path>
                </a:pathLst>
              </a:custGeom>
              <a:solidFill>
                <a:srgbClr val="263238"/>
              </a:solidFill>
              <a:ln w="9525" cap="flat">
                <a:noFill/>
                <a:prstDash val="solid"/>
                <a:miter/>
              </a:ln>
            </p:spPr>
            <p:txBody>
              <a:bodyPr rtlCol="0" anchor="ctr"/>
              <a:lstStyle/>
              <a:p>
                <a:endParaRPr lang="zh-CN" altLang="en-US"/>
              </a:p>
            </p:txBody>
          </p:sp>
          <p:sp>
            <p:nvSpPr>
              <p:cNvPr id="11" name="任意多边形: 形状 10"/>
              <p:cNvSpPr/>
              <p:nvPr/>
            </p:nvSpPr>
            <p:spPr>
              <a:xfrm>
                <a:off x="6484524" y="3830764"/>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2" name="任意多边形: 形状 11"/>
              <p:cNvSpPr/>
              <p:nvPr/>
            </p:nvSpPr>
            <p:spPr>
              <a:xfrm>
                <a:off x="6598539" y="3830764"/>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3" name="任意多边形: 形状 12"/>
              <p:cNvSpPr/>
              <p:nvPr/>
            </p:nvSpPr>
            <p:spPr>
              <a:xfrm>
                <a:off x="6716167" y="3830891"/>
                <a:ext cx="57159" cy="57159"/>
              </a:xfrm>
              <a:custGeom>
                <a:avLst/>
                <a:gdLst>
                  <a:gd name="connsiteX0" fmla="*/ 53250 w 57159"/>
                  <a:gd name="connsiteY0" fmla="*/ 14161 h 57159"/>
                  <a:gd name="connsiteX1" fmla="*/ 42999 w 57159"/>
                  <a:gd name="connsiteY1" fmla="*/ 53250 h 57159"/>
                  <a:gd name="connsiteX2" fmla="*/ 3909 w 57159"/>
                  <a:gd name="connsiteY2" fmla="*/ 42999 h 57159"/>
                  <a:gd name="connsiteX3" fmla="*/ 14160 w 57159"/>
                  <a:gd name="connsiteY3" fmla="*/ 3910 h 57159"/>
                  <a:gd name="connsiteX4" fmla="*/ 14388 w 57159"/>
                  <a:gd name="connsiteY4" fmla="*/ 3778 h 57159"/>
                  <a:gd name="connsiteX5" fmla="*/ 53250 w 57159"/>
                  <a:gd name="connsiteY5" fmla="*/ 14160 h 5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9" h="57159">
                    <a:moveTo>
                      <a:pt x="53250" y="14161"/>
                    </a:moveTo>
                    <a:cubicBezTo>
                      <a:pt x="61213" y="27786"/>
                      <a:pt x="56624" y="45286"/>
                      <a:pt x="42999" y="53250"/>
                    </a:cubicBezTo>
                    <a:cubicBezTo>
                      <a:pt x="29374" y="61213"/>
                      <a:pt x="11873" y="56624"/>
                      <a:pt x="3909" y="42999"/>
                    </a:cubicBezTo>
                    <a:cubicBezTo>
                      <a:pt x="-4054" y="29374"/>
                      <a:pt x="535" y="11873"/>
                      <a:pt x="14160" y="3910"/>
                    </a:cubicBezTo>
                    <a:cubicBezTo>
                      <a:pt x="14236" y="3865"/>
                      <a:pt x="14312" y="3822"/>
                      <a:pt x="14388" y="3778"/>
                    </a:cubicBezTo>
                    <a:cubicBezTo>
                      <a:pt x="27996" y="-4009"/>
                      <a:pt x="45338" y="624"/>
                      <a:pt x="53250" y="14160"/>
                    </a:cubicBezTo>
                    <a:close/>
                  </a:path>
                </a:pathLst>
              </a:custGeom>
              <a:solidFill>
                <a:srgbClr val="263238"/>
              </a:solidFill>
              <a:ln w="9525" cap="flat">
                <a:noFill/>
                <a:prstDash val="solid"/>
                <a:miter/>
              </a:ln>
            </p:spPr>
            <p:txBody>
              <a:bodyPr rtlCol="0" anchor="ctr"/>
              <a:lstStyle/>
              <a:p>
                <a:endParaRPr lang="zh-CN" altLang="en-US"/>
              </a:p>
            </p:txBody>
          </p:sp>
          <p:sp>
            <p:nvSpPr>
              <p:cNvPr id="14" name="任意多边形: 形状 13"/>
              <p:cNvSpPr/>
              <p:nvPr/>
            </p:nvSpPr>
            <p:spPr>
              <a:xfrm>
                <a:off x="4194896" y="3962354"/>
                <a:ext cx="579509" cy="561634"/>
              </a:xfrm>
              <a:custGeom>
                <a:avLst/>
                <a:gdLst>
                  <a:gd name="connsiteX0" fmla="*/ 579509 w 579509"/>
                  <a:gd name="connsiteY0" fmla="*/ 532779 h 561634"/>
                  <a:gd name="connsiteX1" fmla="*/ 519978 w 579509"/>
                  <a:gd name="connsiteY1" fmla="*/ 428004 h 561634"/>
                  <a:gd name="connsiteX2" fmla="*/ 428004 w 579509"/>
                  <a:gd name="connsiteY2" fmla="*/ 41695 h 561634"/>
                  <a:gd name="connsiteX3" fmla="*/ 41695 w 579509"/>
                  <a:gd name="connsiteY3" fmla="*/ 133669 h 561634"/>
                  <a:gd name="connsiteX4" fmla="*/ 133669 w 579509"/>
                  <a:gd name="connsiteY4" fmla="*/ 519978 h 561634"/>
                  <a:gd name="connsiteX5" fmla="*/ 452732 w 579509"/>
                  <a:gd name="connsiteY5" fmla="*/ 502870 h 561634"/>
                  <a:gd name="connsiteX6" fmla="*/ 452732 w 579509"/>
                  <a:gd name="connsiteY6" fmla="*/ 502870 h 56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509" h="561634">
                    <a:moveTo>
                      <a:pt x="579509" y="532779"/>
                    </a:moveTo>
                    <a:lnTo>
                      <a:pt x="519978" y="428004"/>
                    </a:lnTo>
                    <a:cubicBezTo>
                      <a:pt x="601256" y="295930"/>
                      <a:pt x="560078" y="122973"/>
                      <a:pt x="428004" y="41695"/>
                    </a:cubicBezTo>
                    <a:cubicBezTo>
                      <a:pt x="295929" y="-39583"/>
                      <a:pt x="122973" y="1595"/>
                      <a:pt x="41695" y="133669"/>
                    </a:cubicBezTo>
                    <a:cubicBezTo>
                      <a:pt x="-39583" y="265743"/>
                      <a:pt x="1595" y="438700"/>
                      <a:pt x="133669" y="519978"/>
                    </a:cubicBezTo>
                    <a:cubicBezTo>
                      <a:pt x="233218" y="581240"/>
                      <a:pt x="360305" y="574426"/>
                      <a:pt x="452732" y="502870"/>
                    </a:cubicBezTo>
                    <a:lnTo>
                      <a:pt x="452732" y="502870"/>
                    </a:lnTo>
                    <a:close/>
                  </a:path>
                </a:pathLst>
              </a:custGeom>
              <a:solidFill>
                <a:srgbClr val="FAFAFA"/>
              </a:solidFill>
              <a:ln w="9525" cap="flat">
                <a:noFill/>
                <a:prstDash val="solid"/>
                <a:miter/>
              </a:ln>
            </p:spPr>
            <p:txBody>
              <a:bodyPr rtlCol="0" anchor="ctr"/>
              <a:lstStyle/>
              <a:p>
                <a:endParaRPr lang="zh-CN" altLang="en-US"/>
              </a:p>
            </p:txBody>
          </p:sp>
          <p:sp>
            <p:nvSpPr>
              <p:cNvPr id="15" name="任意多边形: 形状 14"/>
              <p:cNvSpPr/>
              <p:nvPr/>
            </p:nvSpPr>
            <p:spPr>
              <a:xfrm>
                <a:off x="4193690" y="3962284"/>
                <a:ext cx="580715" cy="563501"/>
              </a:xfrm>
              <a:custGeom>
                <a:avLst/>
                <a:gdLst>
                  <a:gd name="connsiteX0" fmla="*/ 580716 w 580715"/>
                  <a:gd name="connsiteY0" fmla="*/ 532849 h 563501"/>
                  <a:gd name="connsiteX1" fmla="*/ 453557 w 580715"/>
                  <a:gd name="connsiteY1" fmla="*/ 503798 h 563501"/>
                  <a:gd name="connsiteX2" fmla="*/ 452319 w 580715"/>
                  <a:gd name="connsiteY2" fmla="*/ 503798 h 563501"/>
                  <a:gd name="connsiteX3" fmla="*/ 453081 w 580715"/>
                  <a:gd name="connsiteY3" fmla="*/ 502750 h 563501"/>
                  <a:gd name="connsiteX4" fmla="*/ 453081 w 580715"/>
                  <a:gd name="connsiteY4" fmla="*/ 502750 h 563501"/>
                  <a:gd name="connsiteX5" fmla="*/ 454319 w 580715"/>
                  <a:gd name="connsiteY5" fmla="*/ 503893 h 563501"/>
                  <a:gd name="connsiteX6" fmla="*/ 319731 w 580715"/>
                  <a:gd name="connsiteY6" fmla="*/ 561043 h 563501"/>
                  <a:gd name="connsiteX7" fmla="*/ 275249 w 580715"/>
                  <a:gd name="connsiteY7" fmla="*/ 563329 h 563501"/>
                  <a:gd name="connsiteX8" fmla="*/ 252008 w 580715"/>
                  <a:gd name="connsiteY8" fmla="*/ 562091 h 563501"/>
                  <a:gd name="connsiteX9" fmla="*/ 228291 w 580715"/>
                  <a:gd name="connsiteY9" fmla="*/ 558471 h 563501"/>
                  <a:gd name="connsiteX10" fmla="*/ 52936 w 580715"/>
                  <a:gd name="connsiteY10" fmla="*/ 445886 h 563501"/>
                  <a:gd name="connsiteX11" fmla="*/ 5311 w 580715"/>
                  <a:gd name="connsiteY11" fmla="*/ 337491 h 563501"/>
                  <a:gd name="connsiteX12" fmla="*/ 8644 w 580715"/>
                  <a:gd name="connsiteY12" fmla="*/ 212714 h 563501"/>
                  <a:gd name="connsiteX13" fmla="*/ 68843 w 580715"/>
                  <a:gd name="connsiteY13" fmla="*/ 97271 h 563501"/>
                  <a:gd name="connsiteX14" fmla="*/ 80273 w 580715"/>
                  <a:gd name="connsiteY14" fmla="*/ 84698 h 563501"/>
                  <a:gd name="connsiteX15" fmla="*/ 92560 w 580715"/>
                  <a:gd name="connsiteY15" fmla="*/ 73077 h 563501"/>
                  <a:gd name="connsiteX16" fmla="*/ 105323 w 580715"/>
                  <a:gd name="connsiteY16" fmla="*/ 61933 h 563501"/>
                  <a:gd name="connsiteX17" fmla="*/ 118753 w 580715"/>
                  <a:gd name="connsiteY17" fmla="*/ 51932 h 563501"/>
                  <a:gd name="connsiteX18" fmla="*/ 132755 w 580715"/>
                  <a:gd name="connsiteY18" fmla="*/ 42407 h 563501"/>
                  <a:gd name="connsiteX19" fmla="*/ 146948 w 580715"/>
                  <a:gd name="connsiteY19" fmla="*/ 33739 h 563501"/>
                  <a:gd name="connsiteX20" fmla="*/ 161902 w 580715"/>
                  <a:gd name="connsiteY20" fmla="*/ 26500 h 563501"/>
                  <a:gd name="connsiteX21" fmla="*/ 176951 w 580715"/>
                  <a:gd name="connsiteY21" fmla="*/ 19832 h 563501"/>
                  <a:gd name="connsiteX22" fmla="*/ 302681 w 580715"/>
                  <a:gd name="connsiteY22" fmla="*/ 782 h 563501"/>
                  <a:gd name="connsiteX23" fmla="*/ 418124 w 580715"/>
                  <a:gd name="connsiteY23" fmla="*/ 34882 h 563501"/>
                  <a:gd name="connsiteX24" fmla="*/ 551474 w 580715"/>
                  <a:gd name="connsiteY24" fmla="*/ 198807 h 563501"/>
                  <a:gd name="connsiteX25" fmla="*/ 563666 w 580715"/>
                  <a:gd name="connsiteY25" fmla="*/ 290056 h 563501"/>
                  <a:gd name="connsiteX26" fmla="*/ 549950 w 580715"/>
                  <a:gd name="connsiteY26" fmla="*/ 368828 h 563501"/>
                  <a:gd name="connsiteX27" fmla="*/ 521375 w 580715"/>
                  <a:gd name="connsiteY27" fmla="*/ 429217 h 563501"/>
                  <a:gd name="connsiteX28" fmla="*/ 521375 w 580715"/>
                  <a:gd name="connsiteY28" fmla="*/ 428360 h 563501"/>
                  <a:gd name="connsiteX29" fmla="*/ 580145 w 580715"/>
                  <a:gd name="connsiteY29" fmla="*/ 533611 h 563501"/>
                  <a:gd name="connsiteX30" fmla="*/ 519851 w 580715"/>
                  <a:gd name="connsiteY30" fmla="*/ 428836 h 563501"/>
                  <a:gd name="connsiteX31" fmla="*/ 519851 w 580715"/>
                  <a:gd name="connsiteY31" fmla="*/ 428360 h 563501"/>
                  <a:gd name="connsiteX32" fmla="*/ 519851 w 580715"/>
                  <a:gd name="connsiteY32" fmla="*/ 428360 h 563501"/>
                  <a:gd name="connsiteX33" fmla="*/ 547474 w 580715"/>
                  <a:gd name="connsiteY33" fmla="*/ 368162 h 563501"/>
                  <a:gd name="connsiteX34" fmla="*/ 560713 w 580715"/>
                  <a:gd name="connsiteY34" fmla="*/ 289962 h 563501"/>
                  <a:gd name="connsiteX35" fmla="*/ 548331 w 580715"/>
                  <a:gd name="connsiteY35" fmla="*/ 199569 h 563501"/>
                  <a:gd name="connsiteX36" fmla="*/ 416219 w 580715"/>
                  <a:gd name="connsiteY36" fmla="*/ 37644 h 563501"/>
                  <a:gd name="connsiteX37" fmla="*/ 301919 w 580715"/>
                  <a:gd name="connsiteY37" fmla="*/ 4117 h 563501"/>
                  <a:gd name="connsiteX38" fmla="*/ 178094 w 580715"/>
                  <a:gd name="connsiteY38" fmla="*/ 23167 h 563501"/>
                  <a:gd name="connsiteX39" fmla="*/ 163235 w 580715"/>
                  <a:gd name="connsiteY39" fmla="*/ 29834 h 563501"/>
                  <a:gd name="connsiteX40" fmla="*/ 148471 w 580715"/>
                  <a:gd name="connsiteY40" fmla="*/ 36978 h 563501"/>
                  <a:gd name="connsiteX41" fmla="*/ 134470 w 580715"/>
                  <a:gd name="connsiteY41" fmla="*/ 45550 h 563501"/>
                  <a:gd name="connsiteX42" fmla="*/ 120658 w 580715"/>
                  <a:gd name="connsiteY42" fmla="*/ 54599 h 563501"/>
                  <a:gd name="connsiteX43" fmla="*/ 107419 w 580715"/>
                  <a:gd name="connsiteY43" fmla="*/ 64600 h 563501"/>
                  <a:gd name="connsiteX44" fmla="*/ 94846 w 580715"/>
                  <a:gd name="connsiteY44" fmla="*/ 75554 h 563501"/>
                  <a:gd name="connsiteX45" fmla="*/ 82654 w 580715"/>
                  <a:gd name="connsiteY45" fmla="*/ 86984 h 563501"/>
                  <a:gd name="connsiteX46" fmla="*/ 71319 w 580715"/>
                  <a:gd name="connsiteY46" fmla="*/ 99462 h 563501"/>
                  <a:gd name="connsiteX47" fmla="*/ 11883 w 580715"/>
                  <a:gd name="connsiteY47" fmla="*/ 213762 h 563501"/>
                  <a:gd name="connsiteX48" fmla="*/ 8549 w 580715"/>
                  <a:gd name="connsiteY48" fmla="*/ 337015 h 563501"/>
                  <a:gd name="connsiteX49" fmla="*/ 55222 w 580715"/>
                  <a:gd name="connsiteY49" fmla="*/ 444267 h 563501"/>
                  <a:gd name="connsiteX50" fmla="*/ 228577 w 580715"/>
                  <a:gd name="connsiteY50" fmla="*/ 555995 h 563501"/>
                  <a:gd name="connsiteX51" fmla="*/ 252008 w 580715"/>
                  <a:gd name="connsiteY51" fmla="*/ 559614 h 563501"/>
                  <a:gd name="connsiteX52" fmla="*/ 275059 w 580715"/>
                  <a:gd name="connsiteY52" fmla="*/ 560948 h 563501"/>
                  <a:gd name="connsiteX53" fmla="*/ 319064 w 580715"/>
                  <a:gd name="connsiteY53" fmla="*/ 558853 h 563501"/>
                  <a:gd name="connsiteX54" fmla="*/ 395264 w 580715"/>
                  <a:gd name="connsiteY54" fmla="*/ 537421 h 563501"/>
                  <a:gd name="connsiteX55" fmla="*/ 452414 w 580715"/>
                  <a:gd name="connsiteY55" fmla="*/ 503131 h 563501"/>
                  <a:gd name="connsiteX56" fmla="*/ 457653 w 580715"/>
                  <a:gd name="connsiteY56" fmla="*/ 499131 h 563501"/>
                  <a:gd name="connsiteX57" fmla="*/ 453652 w 580715"/>
                  <a:gd name="connsiteY57" fmla="*/ 504369 h 563501"/>
                  <a:gd name="connsiteX58" fmla="*/ 453652 w 580715"/>
                  <a:gd name="connsiteY58" fmla="*/ 504369 h 563501"/>
                  <a:gd name="connsiteX59" fmla="*/ 453176 w 580715"/>
                  <a:gd name="connsiteY59" fmla="*/ 503036 h 5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80715" h="563501">
                    <a:moveTo>
                      <a:pt x="580716" y="532849"/>
                    </a:moveTo>
                    <a:lnTo>
                      <a:pt x="453557" y="503798"/>
                    </a:lnTo>
                    <a:lnTo>
                      <a:pt x="452319" y="503798"/>
                    </a:lnTo>
                    <a:lnTo>
                      <a:pt x="453081" y="502750"/>
                    </a:lnTo>
                    <a:lnTo>
                      <a:pt x="453081" y="502750"/>
                    </a:lnTo>
                    <a:lnTo>
                      <a:pt x="454319" y="503893"/>
                    </a:lnTo>
                    <a:cubicBezTo>
                      <a:pt x="415357" y="534606"/>
                      <a:pt x="368888" y="554338"/>
                      <a:pt x="319731" y="561043"/>
                    </a:cubicBezTo>
                    <a:cubicBezTo>
                      <a:pt x="305000" y="563114"/>
                      <a:pt x="290115" y="563879"/>
                      <a:pt x="275249" y="563329"/>
                    </a:cubicBezTo>
                    <a:cubicBezTo>
                      <a:pt x="267629" y="562853"/>
                      <a:pt x="259819" y="562662"/>
                      <a:pt x="252008" y="562091"/>
                    </a:cubicBezTo>
                    <a:lnTo>
                      <a:pt x="228291" y="558471"/>
                    </a:lnTo>
                    <a:cubicBezTo>
                      <a:pt x="157646" y="544614"/>
                      <a:pt x="94939" y="504353"/>
                      <a:pt x="52936" y="445886"/>
                    </a:cubicBezTo>
                    <a:cubicBezTo>
                      <a:pt x="29537" y="413550"/>
                      <a:pt x="13301" y="376597"/>
                      <a:pt x="5311" y="337491"/>
                    </a:cubicBezTo>
                    <a:cubicBezTo>
                      <a:pt x="-2759" y="296159"/>
                      <a:pt x="-1620" y="253556"/>
                      <a:pt x="8644" y="212714"/>
                    </a:cubicBezTo>
                    <a:cubicBezTo>
                      <a:pt x="19257" y="169998"/>
                      <a:pt x="39892" y="130424"/>
                      <a:pt x="68843" y="97271"/>
                    </a:cubicBezTo>
                    <a:lnTo>
                      <a:pt x="80273" y="84698"/>
                    </a:lnTo>
                    <a:cubicBezTo>
                      <a:pt x="83987" y="80412"/>
                      <a:pt x="88559" y="76983"/>
                      <a:pt x="92560" y="73077"/>
                    </a:cubicBezTo>
                    <a:cubicBezTo>
                      <a:pt x="96560" y="69172"/>
                      <a:pt x="100751" y="65172"/>
                      <a:pt x="105323" y="61933"/>
                    </a:cubicBezTo>
                    <a:lnTo>
                      <a:pt x="118753" y="51932"/>
                    </a:lnTo>
                    <a:cubicBezTo>
                      <a:pt x="123196" y="48438"/>
                      <a:pt x="127874" y="45255"/>
                      <a:pt x="132755" y="42407"/>
                    </a:cubicBezTo>
                    <a:lnTo>
                      <a:pt x="146948" y="33739"/>
                    </a:lnTo>
                    <a:lnTo>
                      <a:pt x="161902" y="26500"/>
                    </a:lnTo>
                    <a:cubicBezTo>
                      <a:pt x="166766" y="23949"/>
                      <a:pt x="171793" y="21721"/>
                      <a:pt x="176951" y="19832"/>
                    </a:cubicBezTo>
                    <a:cubicBezTo>
                      <a:pt x="216898" y="4119"/>
                      <a:pt x="259872" y="-2392"/>
                      <a:pt x="302681" y="782"/>
                    </a:cubicBezTo>
                    <a:cubicBezTo>
                      <a:pt x="343196" y="3555"/>
                      <a:pt x="382606" y="15196"/>
                      <a:pt x="418124" y="34882"/>
                    </a:cubicBezTo>
                    <a:cubicBezTo>
                      <a:pt x="481932" y="70424"/>
                      <a:pt x="529664" y="129101"/>
                      <a:pt x="551474" y="198807"/>
                    </a:cubicBezTo>
                    <a:cubicBezTo>
                      <a:pt x="560170" y="228424"/>
                      <a:pt x="564281" y="259196"/>
                      <a:pt x="563666" y="290056"/>
                    </a:cubicBezTo>
                    <a:cubicBezTo>
                      <a:pt x="562872" y="316833"/>
                      <a:pt x="558254" y="343359"/>
                      <a:pt x="549950" y="368828"/>
                    </a:cubicBezTo>
                    <a:cubicBezTo>
                      <a:pt x="542827" y="390009"/>
                      <a:pt x="533236" y="410278"/>
                      <a:pt x="521375" y="429217"/>
                    </a:cubicBezTo>
                    <a:lnTo>
                      <a:pt x="521375" y="428360"/>
                    </a:lnTo>
                    <a:cubicBezTo>
                      <a:pt x="558904" y="495606"/>
                      <a:pt x="577192" y="528468"/>
                      <a:pt x="580145" y="533611"/>
                    </a:cubicBezTo>
                    <a:lnTo>
                      <a:pt x="519851" y="428836"/>
                    </a:lnTo>
                    <a:lnTo>
                      <a:pt x="519851" y="428360"/>
                    </a:lnTo>
                    <a:lnTo>
                      <a:pt x="519851" y="428360"/>
                    </a:lnTo>
                    <a:cubicBezTo>
                      <a:pt x="531346" y="409424"/>
                      <a:pt x="540615" y="389224"/>
                      <a:pt x="547474" y="368162"/>
                    </a:cubicBezTo>
                    <a:cubicBezTo>
                      <a:pt x="555612" y="342864"/>
                      <a:pt x="560070" y="316528"/>
                      <a:pt x="560713" y="289962"/>
                    </a:cubicBezTo>
                    <a:cubicBezTo>
                      <a:pt x="561216" y="259376"/>
                      <a:pt x="557041" y="228893"/>
                      <a:pt x="548331" y="199569"/>
                    </a:cubicBezTo>
                    <a:cubicBezTo>
                      <a:pt x="526636" y="130678"/>
                      <a:pt x="479354" y="72726"/>
                      <a:pt x="416219" y="37644"/>
                    </a:cubicBezTo>
                    <a:cubicBezTo>
                      <a:pt x="381018" y="18272"/>
                      <a:pt x="342007" y="6829"/>
                      <a:pt x="301919" y="4117"/>
                    </a:cubicBezTo>
                    <a:cubicBezTo>
                      <a:pt x="259739" y="1129"/>
                      <a:pt x="217426" y="7639"/>
                      <a:pt x="178094" y="23167"/>
                    </a:cubicBezTo>
                    <a:cubicBezTo>
                      <a:pt x="173006" y="25074"/>
                      <a:pt x="168043" y="27301"/>
                      <a:pt x="163235" y="29834"/>
                    </a:cubicBezTo>
                    <a:lnTo>
                      <a:pt x="148471" y="36978"/>
                    </a:lnTo>
                    <a:lnTo>
                      <a:pt x="134470" y="45550"/>
                    </a:lnTo>
                    <a:cubicBezTo>
                      <a:pt x="129661" y="48242"/>
                      <a:pt x="125047" y="51266"/>
                      <a:pt x="120658" y="54599"/>
                    </a:cubicBezTo>
                    <a:lnTo>
                      <a:pt x="107419" y="64600"/>
                    </a:lnTo>
                    <a:cubicBezTo>
                      <a:pt x="103031" y="68019"/>
                      <a:pt x="98834" y="71676"/>
                      <a:pt x="94846" y="75554"/>
                    </a:cubicBezTo>
                    <a:cubicBezTo>
                      <a:pt x="90845" y="79364"/>
                      <a:pt x="86369" y="82793"/>
                      <a:pt x="82654" y="86984"/>
                    </a:cubicBezTo>
                    <a:lnTo>
                      <a:pt x="71319" y="99462"/>
                    </a:lnTo>
                    <a:cubicBezTo>
                      <a:pt x="42675" y="132276"/>
                      <a:pt x="22296" y="171467"/>
                      <a:pt x="11883" y="213762"/>
                    </a:cubicBezTo>
                    <a:cubicBezTo>
                      <a:pt x="1714" y="254100"/>
                      <a:pt x="575" y="296186"/>
                      <a:pt x="8549" y="337015"/>
                    </a:cubicBezTo>
                    <a:cubicBezTo>
                      <a:pt x="16320" y="375672"/>
                      <a:pt x="32230" y="412233"/>
                      <a:pt x="55222" y="444267"/>
                    </a:cubicBezTo>
                    <a:cubicBezTo>
                      <a:pt x="96796" y="502094"/>
                      <a:pt x="158740" y="542018"/>
                      <a:pt x="228577" y="555995"/>
                    </a:cubicBezTo>
                    <a:lnTo>
                      <a:pt x="252008" y="559614"/>
                    </a:lnTo>
                    <a:cubicBezTo>
                      <a:pt x="259723" y="560281"/>
                      <a:pt x="267439" y="560472"/>
                      <a:pt x="275059" y="560948"/>
                    </a:cubicBezTo>
                    <a:cubicBezTo>
                      <a:pt x="289760" y="561510"/>
                      <a:pt x="304483" y="560809"/>
                      <a:pt x="319064" y="558853"/>
                    </a:cubicBezTo>
                    <a:cubicBezTo>
                      <a:pt x="345354" y="555370"/>
                      <a:pt x="371013" y="548154"/>
                      <a:pt x="395264" y="537421"/>
                    </a:cubicBezTo>
                    <a:cubicBezTo>
                      <a:pt x="415577" y="528242"/>
                      <a:pt x="434756" y="516735"/>
                      <a:pt x="452414" y="503131"/>
                    </a:cubicBezTo>
                    <a:lnTo>
                      <a:pt x="457653" y="499131"/>
                    </a:lnTo>
                    <a:lnTo>
                      <a:pt x="453652" y="504369"/>
                    </a:lnTo>
                    <a:lnTo>
                      <a:pt x="453652" y="504369"/>
                    </a:lnTo>
                    <a:lnTo>
                      <a:pt x="453176" y="503036"/>
                    </a:lnTo>
                    <a:close/>
                  </a:path>
                </a:pathLst>
              </a:custGeom>
              <a:solidFill>
                <a:srgbClr val="263238"/>
              </a:solidFill>
              <a:ln w="9525" cap="flat">
                <a:noFill/>
                <a:prstDash val="solid"/>
                <a:miter/>
              </a:ln>
            </p:spPr>
            <p:txBody>
              <a:bodyPr rtlCol="0" anchor="ctr"/>
              <a:lstStyle/>
              <a:p>
                <a:endParaRPr lang="zh-CN" altLang="en-US"/>
              </a:p>
            </p:txBody>
          </p:sp>
          <p:sp>
            <p:nvSpPr>
              <p:cNvPr id="16" name="任意多边形: 形状 15"/>
              <p:cNvSpPr/>
              <p:nvPr/>
            </p:nvSpPr>
            <p:spPr>
              <a:xfrm>
                <a:off x="4339780" y="4214717"/>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7" name="任意多边形: 形状 16"/>
              <p:cNvSpPr/>
              <p:nvPr/>
            </p:nvSpPr>
            <p:spPr>
              <a:xfrm>
                <a:off x="4453794" y="4214717"/>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solidFill>
                <a:srgbClr val="263238"/>
              </a:solidFill>
              <a:ln w="9525" cap="flat">
                <a:noFill/>
                <a:prstDash val="solid"/>
                <a:miter/>
              </a:ln>
            </p:spPr>
            <p:txBody>
              <a:bodyPr rtlCol="0" anchor="ctr"/>
              <a:lstStyle/>
              <a:p>
                <a:endParaRPr lang="zh-CN" altLang="en-US"/>
              </a:p>
            </p:txBody>
          </p:sp>
          <p:sp>
            <p:nvSpPr>
              <p:cNvPr id="18" name="任意多边形: 形状 17"/>
              <p:cNvSpPr/>
              <p:nvPr/>
            </p:nvSpPr>
            <p:spPr>
              <a:xfrm>
                <a:off x="4571358" y="4214827"/>
                <a:ext cx="57159" cy="57159"/>
              </a:xfrm>
              <a:custGeom>
                <a:avLst/>
                <a:gdLst>
                  <a:gd name="connsiteX0" fmla="*/ 53315 w 57159"/>
                  <a:gd name="connsiteY0" fmla="*/ 14273 h 57159"/>
                  <a:gd name="connsiteX1" fmla="*/ 42887 w 57159"/>
                  <a:gd name="connsiteY1" fmla="*/ 53315 h 57159"/>
                  <a:gd name="connsiteX2" fmla="*/ 3844 w 57159"/>
                  <a:gd name="connsiteY2" fmla="*/ 42887 h 57159"/>
                  <a:gd name="connsiteX3" fmla="*/ 14273 w 57159"/>
                  <a:gd name="connsiteY3" fmla="*/ 3844 h 57159"/>
                  <a:gd name="connsiteX4" fmla="*/ 14358 w 57159"/>
                  <a:gd name="connsiteY4" fmla="*/ 3795 h 57159"/>
                  <a:gd name="connsiteX5" fmla="*/ 53315 w 57159"/>
                  <a:gd name="connsiteY5" fmla="*/ 14273 h 5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9" h="57159">
                    <a:moveTo>
                      <a:pt x="53315" y="14273"/>
                    </a:moveTo>
                    <a:cubicBezTo>
                      <a:pt x="61217" y="27934"/>
                      <a:pt x="56548" y="45414"/>
                      <a:pt x="42887" y="53315"/>
                    </a:cubicBezTo>
                    <a:cubicBezTo>
                      <a:pt x="29226" y="61217"/>
                      <a:pt x="11746" y="56548"/>
                      <a:pt x="3844" y="42887"/>
                    </a:cubicBezTo>
                    <a:cubicBezTo>
                      <a:pt x="-4057" y="29226"/>
                      <a:pt x="612" y="11746"/>
                      <a:pt x="14273" y="3844"/>
                    </a:cubicBezTo>
                    <a:cubicBezTo>
                      <a:pt x="14301" y="3828"/>
                      <a:pt x="14329" y="3812"/>
                      <a:pt x="14358" y="3795"/>
                    </a:cubicBezTo>
                    <a:cubicBezTo>
                      <a:pt x="28013" y="-4040"/>
                      <a:pt x="45433" y="645"/>
                      <a:pt x="53315" y="14273"/>
                    </a:cubicBezTo>
                    <a:close/>
                  </a:path>
                </a:pathLst>
              </a:custGeom>
              <a:solidFill>
                <a:srgbClr val="263238"/>
              </a:solidFill>
              <a:ln w="9525" cap="flat">
                <a:noFill/>
                <a:prstDash val="solid"/>
                <a:miter/>
              </a:ln>
            </p:spPr>
            <p:txBody>
              <a:bodyPr rtlCol="0" anchor="ctr"/>
              <a:lstStyle/>
              <a:p>
                <a:endParaRPr lang="zh-CN" altLang="en-US"/>
              </a:p>
            </p:txBody>
          </p:sp>
        </p:grpSp>
      </p:grpSp>
      <p:sp>
        <p:nvSpPr>
          <p:cNvPr id="276" name="文本框 275"/>
          <p:cNvSpPr txBox="1"/>
          <p:nvPr/>
        </p:nvSpPr>
        <p:spPr>
          <a:xfrm>
            <a:off x="3110931" y="6447207"/>
            <a:ext cx="5970139" cy="250453"/>
          </a:xfrm>
          <a:prstGeom prst="rect">
            <a:avLst/>
          </a:prstGeom>
          <a:noFill/>
        </p:spPr>
        <p:txBody>
          <a:bodyPr wrap="square" rtlCol="0" anchor="ctr" anchorCtr="0">
            <a:spAutoFit/>
          </a:bodyPr>
          <a:lstStyle/>
          <a:p>
            <a:pPr algn="ctr" fontAlgn="auto">
              <a:lnSpc>
                <a:spcPct val="130000"/>
              </a:lnSpc>
            </a:pPr>
            <a:r>
              <a:rPr lang="en-US" altLang="zh-CN" sz="900" spc="120">
                <a:solidFill>
                  <a:schemeClr val="tx1">
                    <a:alpha val="34000"/>
                  </a:schemeClr>
                </a:solidFill>
                <a:uFillTx/>
                <a:latin typeface="+mj-ea"/>
                <a:ea typeface="+mj-ea"/>
              </a:rPr>
              <a:t>GENERAL TEMPLATE FOR WORK SUMMARY AND REPORT</a:t>
            </a:r>
            <a:endParaRPr lang="zh-CN" altLang="en-US" sz="900" spc="120">
              <a:solidFill>
                <a:schemeClr val="tx1">
                  <a:alpha val="34000"/>
                </a:schemeClr>
              </a:solidFill>
              <a:uFillTx/>
              <a:latin typeface="+mj-ea"/>
              <a:ea typeface="+mj-ea"/>
            </a:endParaRPr>
          </a:p>
        </p:txBody>
      </p:sp>
      <p:sp>
        <p:nvSpPr>
          <p:cNvPr id="277" name="任意多边形: 形状 276"/>
          <p:cNvSpPr/>
          <p:nvPr/>
        </p:nvSpPr>
        <p:spPr>
          <a:xfrm>
            <a:off x="10650338" y="5313408"/>
            <a:ext cx="1402590" cy="140067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8" name="文本框 267"/>
          <p:cNvSpPr txBox="1"/>
          <p:nvPr/>
        </p:nvSpPr>
        <p:spPr>
          <a:xfrm>
            <a:off x="7107236" y="2634439"/>
            <a:ext cx="4840069" cy="110799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120" normalizeH="0" noProof="0">
                <a:ln w="9525">
                  <a:noFill/>
                </a:ln>
                <a:solidFill>
                  <a:srgbClr val="000000"/>
                </a:solidFill>
                <a:effectLst/>
                <a:uLnTx/>
                <a:uFillTx/>
                <a:latin typeface="字体圈欣意冠黑体" panose="00000500000000000000" pitchFamily="2" charset="-122"/>
                <a:ea typeface="字体圈欣意冠黑体" panose="00000500000000000000" pitchFamily="2" charset="-122"/>
              </a:rPr>
              <a:t>感谢   观赏</a:t>
            </a:r>
            <a:endParaRPr kumimoji="0" lang="zh-CN" altLang="en-US" sz="6600" b="0" i="0" u="none" strike="noStrike" kern="1200" cap="none" spc="120" normalizeH="0" noProof="0">
              <a:ln w="9525">
                <a:noFill/>
              </a:ln>
              <a:solidFill>
                <a:srgbClr val="000000"/>
              </a:solidFill>
              <a:effectLst/>
              <a:uLnTx/>
              <a:uFillTx/>
              <a:latin typeface="字体圈欣意冠黑体" panose="00000500000000000000" pitchFamily="2" charset="-122"/>
              <a:ea typeface="字体圈欣意冠黑体" panose="00000500000000000000" pitchFamily="2" charset="-122"/>
            </a:endParaRPr>
          </a:p>
        </p:txBody>
      </p:sp>
      <p:sp>
        <p:nvSpPr>
          <p:cNvPr id="273" name="文本框 272"/>
          <p:cNvSpPr txBox="1"/>
          <p:nvPr/>
        </p:nvSpPr>
        <p:spPr>
          <a:xfrm>
            <a:off x="8899198" y="3870265"/>
            <a:ext cx="1238885" cy="370840"/>
          </a:xfrm>
          <a:prstGeom prst="rect">
            <a:avLst/>
          </a:prstGeom>
          <a:noFill/>
        </p:spPr>
        <p:txBody>
          <a:bodyPr wrap="none" rtlCol="0" anchor="ctr" anchorCtr="0">
            <a:spAutoFit/>
          </a:bodyPr>
          <a:lstStyle/>
          <a:p>
            <a:pPr algn="ctr" fontAlgn="auto">
              <a:lnSpc>
                <a:spcPct val="130000"/>
              </a:lnSpc>
            </a:pPr>
            <a:r>
              <a:rPr lang="zh-CN" altLang="en-US" sz="1400" spc="120">
                <a:solidFill>
                  <a:srgbClr val="000000"/>
                </a:solidFill>
                <a:uFillTx/>
                <a:latin typeface="+mj-ea"/>
                <a:ea typeface="+mj-ea"/>
              </a:rPr>
              <a:t>汇报人：</a:t>
            </a:r>
            <a:r>
              <a:rPr lang="en-US" altLang="zh-CN" sz="1400" spc="120">
                <a:solidFill>
                  <a:srgbClr val="000000"/>
                </a:solidFill>
                <a:uFillTx/>
                <a:latin typeface="+mj-ea"/>
                <a:ea typeface="+mj-ea"/>
              </a:rPr>
              <a:t>xxx</a:t>
            </a:r>
            <a:endParaRPr lang="en-US" altLang="zh-CN" sz="1400" spc="120">
              <a:solidFill>
                <a:srgbClr val="000000"/>
              </a:solidFill>
              <a:uFillTx/>
              <a:latin typeface="+mj-ea"/>
              <a:ea typeface="+mj-ea"/>
            </a:endParaRPr>
          </a:p>
        </p:txBody>
      </p:sp>
      <p:sp>
        <p:nvSpPr>
          <p:cNvPr id="278" name="文本框 277"/>
          <p:cNvSpPr txBox="1"/>
          <p:nvPr/>
        </p:nvSpPr>
        <p:spPr>
          <a:xfrm>
            <a:off x="10034312" y="3943404"/>
            <a:ext cx="1045346" cy="257763"/>
          </a:xfrm>
          <a:prstGeom prst="rect">
            <a:avLst/>
          </a:prstGeom>
          <a:noFill/>
        </p:spPr>
        <p:txBody>
          <a:bodyPr wrap="square" rtlCol="0" anchor="ctr" anchorCtr="0">
            <a:spAutoFit/>
          </a:bodyPr>
          <a:lstStyle/>
          <a:p>
            <a:pPr algn="ctr">
              <a:lnSpc>
                <a:spcPct val="130000"/>
              </a:lnSpc>
            </a:pPr>
            <a:r>
              <a:rPr lang="en-US" altLang="zh-CN" sz="900" spc="120">
                <a:gradFill>
                  <a:gsLst>
                    <a:gs pos="0">
                      <a:schemeClr val="tx1"/>
                    </a:gs>
                    <a:gs pos="100000">
                      <a:schemeClr val="tx1">
                        <a:alpha val="0"/>
                      </a:schemeClr>
                    </a:gs>
                  </a:gsLst>
                  <a:lin ang="0" scaled="0"/>
                </a:gradFill>
                <a:uFillTx/>
              </a:rPr>
              <a:t>〈〈〈〈〈</a:t>
            </a:r>
            <a:endParaRPr lang="zh-CN" altLang="en-US" sz="900" spc="120">
              <a:gradFill>
                <a:gsLst>
                  <a:gs pos="0">
                    <a:schemeClr val="tx1"/>
                  </a:gs>
                  <a:gs pos="100000">
                    <a:schemeClr val="tx1">
                      <a:alpha val="0"/>
                    </a:schemeClr>
                  </a:gs>
                </a:gsLst>
                <a:lin ang="0" scaled="0"/>
              </a:gradFill>
              <a:uFillTx/>
            </a:endParaRPr>
          </a:p>
        </p:txBody>
      </p:sp>
      <p:sp>
        <p:nvSpPr>
          <p:cNvPr id="279" name="文本框 278"/>
          <p:cNvSpPr txBox="1"/>
          <p:nvPr/>
        </p:nvSpPr>
        <p:spPr>
          <a:xfrm flipV="1">
            <a:off x="7983658" y="3957435"/>
            <a:ext cx="967069" cy="261806"/>
          </a:xfrm>
          <a:prstGeom prst="rect">
            <a:avLst/>
          </a:prstGeom>
          <a:noFill/>
        </p:spPr>
        <p:txBody>
          <a:bodyPr wrap="square" rtlCol="0" anchor="ctr" anchorCtr="0">
            <a:spAutoFit/>
          </a:bodyPr>
          <a:lstStyle/>
          <a:p>
            <a:pPr algn="ctr">
              <a:lnSpc>
                <a:spcPct val="130000"/>
              </a:lnSpc>
            </a:pPr>
            <a:r>
              <a:rPr lang="en-US" altLang="zh-CN" sz="900" spc="120">
                <a:gradFill>
                  <a:gsLst>
                    <a:gs pos="0">
                      <a:schemeClr val="tx1"/>
                    </a:gs>
                    <a:gs pos="100000">
                      <a:schemeClr val="tx1">
                        <a:alpha val="0"/>
                      </a:schemeClr>
                    </a:gs>
                  </a:gsLst>
                  <a:lin ang="0" scaled="0"/>
                </a:gradFill>
                <a:uFillTx/>
              </a:rPr>
              <a:t>〈〈〈〈〈</a:t>
            </a:r>
            <a:endParaRPr lang="zh-CN" altLang="en-US" sz="900" spc="120">
              <a:gradFill>
                <a:gsLst>
                  <a:gs pos="0">
                    <a:schemeClr val="tx1"/>
                  </a:gs>
                  <a:gs pos="100000">
                    <a:schemeClr val="tx1">
                      <a:alpha val="0"/>
                    </a:schemeClr>
                  </a:gs>
                </a:gsLst>
                <a:lin ang="0" scaled="0"/>
              </a:gradFill>
              <a:uFillTx/>
            </a:endParaRPr>
          </a:p>
        </p:txBody>
      </p:sp>
      <p:sp>
        <p:nvSpPr>
          <p:cNvPr id="288" name="文本框 287"/>
          <p:cNvSpPr txBox="1"/>
          <p:nvPr/>
        </p:nvSpPr>
        <p:spPr>
          <a:xfrm>
            <a:off x="10044752" y="2139330"/>
            <a:ext cx="1437121" cy="349648"/>
          </a:xfrm>
          <a:prstGeom prst="rect">
            <a:avLst/>
          </a:prstGeom>
          <a:noFill/>
        </p:spPr>
        <p:txBody>
          <a:bodyPr wrap="square" rtlCol="0" anchor="ctr" anchorCtr="0">
            <a:spAutoFit/>
          </a:bodyPr>
          <a:lstStyle/>
          <a:p>
            <a:pPr algn="ctr" fontAlgn="auto">
              <a:lnSpc>
                <a:spcPct val="130000"/>
              </a:lnSpc>
            </a:pPr>
            <a:r>
              <a:rPr lang="zh-CN" altLang="en-US" sz="1400" spc="120">
                <a:latin typeface="+mj-ea"/>
                <a:ea typeface="+mj-ea"/>
              </a:rPr>
              <a:t>简约插画</a:t>
            </a:r>
            <a:endParaRPr lang="zh-CN" altLang="en-US" sz="1400" spc="120">
              <a:solidFill>
                <a:schemeClr val="tx1"/>
              </a:solidFill>
              <a:uFillTx/>
              <a:latin typeface="+mj-ea"/>
              <a:ea typeface="+mj-ea"/>
            </a:endParaRPr>
          </a:p>
        </p:txBody>
      </p:sp>
      <p:sp>
        <p:nvSpPr>
          <p:cNvPr id="289" name="思想气泡: 云 288"/>
          <p:cNvSpPr/>
          <p:nvPr/>
        </p:nvSpPr>
        <p:spPr>
          <a:xfrm>
            <a:off x="10238764" y="1996066"/>
            <a:ext cx="1075917" cy="720864"/>
          </a:xfrm>
          <a:prstGeom prst="cloudCallout">
            <a:avLst>
              <a:gd name="adj1" fmla="val -47515"/>
              <a:gd name="adj2" fmla="val 63895"/>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文本框 279"/>
          <p:cNvSpPr txBox="1"/>
          <p:nvPr/>
        </p:nvSpPr>
        <p:spPr>
          <a:xfrm>
            <a:off x="8924906" y="2981443"/>
            <a:ext cx="1204728" cy="646331"/>
          </a:xfrm>
          <a:prstGeom prst="rect">
            <a:avLst/>
          </a:prstGeom>
          <a:noFill/>
        </p:spPr>
        <p:txBody>
          <a:bodyPr wrap="square">
            <a:spAutoFit/>
          </a:bodyPr>
          <a:lstStyle/>
          <a:p>
            <a:pPr algn="ctr"/>
            <a:r>
              <a:rPr kumimoji="0" lang="zh-CN" altLang="en-US" sz="3600" b="0" i="0" u="none" strike="noStrike" kern="1200" cap="none" spc="300" normalizeH="0" baseline="0" noProof="0">
                <a:ln>
                  <a:noFill/>
                </a:ln>
                <a:solidFill>
                  <a:srgbClr val="C53F3F"/>
                </a:solidFill>
                <a:effectLst>
                  <a:outerShdw blurRad="127000" dist="38100" dir="5400000" algn="t" rotWithShape="0">
                    <a:prstClr val="black">
                      <a:alpha val="20000"/>
                    </a:prstClr>
                  </a:outerShdw>
                </a:effectLst>
                <a:uLnTx/>
                <a:uFillTx/>
                <a:latin typeface="字体圈欣意冠黑体" panose="00000500000000000000" pitchFamily="2" charset="-122"/>
                <a:ea typeface="字体圈欣意冠黑体" panose="00000500000000000000" pitchFamily="2" charset="-122"/>
                <a:cs typeface="+mn-cs"/>
              </a:rPr>
              <a:t>╳</a:t>
            </a:r>
            <a:endParaRPr lang="zh-CN" altLang="en-US" sz="1600">
              <a:solidFill>
                <a:srgbClr val="C53F3F"/>
              </a:solidFill>
            </a:endParaRPr>
          </a:p>
        </p:txBody>
      </p:sp>
      <p:grpSp>
        <p:nvGrpSpPr>
          <p:cNvPr id="281" name="组合 280"/>
          <p:cNvGrpSpPr/>
          <p:nvPr/>
        </p:nvGrpSpPr>
        <p:grpSpPr>
          <a:xfrm>
            <a:off x="7006447" y="2942864"/>
            <a:ext cx="457553" cy="613533"/>
            <a:chOff x="6280300" y="2942864"/>
            <a:chExt cx="457553" cy="613533"/>
          </a:xfrm>
        </p:grpSpPr>
        <p:cxnSp>
          <p:nvCxnSpPr>
            <p:cNvPr id="282" name="直接连接符 281"/>
            <p:cNvCxnSpPr/>
            <p:nvPr/>
          </p:nvCxnSpPr>
          <p:spPr>
            <a:xfrm>
              <a:off x="6490198"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a:off x="6280300"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284" name="组合 283"/>
          <p:cNvGrpSpPr/>
          <p:nvPr/>
        </p:nvGrpSpPr>
        <p:grpSpPr>
          <a:xfrm flipV="1">
            <a:off x="11424000" y="2942864"/>
            <a:ext cx="457553" cy="613533"/>
            <a:chOff x="6280300" y="2942864"/>
            <a:chExt cx="457553" cy="613533"/>
          </a:xfrm>
        </p:grpSpPr>
        <p:cxnSp>
          <p:nvCxnSpPr>
            <p:cNvPr id="285" name="直接连接符 284"/>
            <p:cNvCxnSpPr/>
            <p:nvPr/>
          </p:nvCxnSpPr>
          <p:spPr>
            <a:xfrm>
              <a:off x="6490198"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a:off x="6280300" y="2942864"/>
              <a:ext cx="247655" cy="61353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 name="任意多边形: 形状 1187"/>
          <p:cNvSpPr/>
          <p:nvPr/>
        </p:nvSpPr>
        <p:spPr>
          <a:xfrm>
            <a:off x="-1164679" y="-36133"/>
            <a:ext cx="14521361" cy="5454732"/>
          </a:xfrm>
          <a:custGeom>
            <a:avLst/>
            <a:gdLst>
              <a:gd name="connsiteX0" fmla="*/ 0 w 14521361"/>
              <a:gd name="connsiteY0" fmla="*/ 0 h 5454732"/>
              <a:gd name="connsiteX1" fmla="*/ 4121285 w 14521361"/>
              <a:gd name="connsiteY1" fmla="*/ 0 h 5454732"/>
              <a:gd name="connsiteX2" fmla="*/ 4126245 w 14521361"/>
              <a:gd name="connsiteY2" fmla="*/ 8166 h 5454732"/>
              <a:gd name="connsiteX3" fmla="*/ 7260680 w 14521361"/>
              <a:gd name="connsiteY3" fmla="*/ 1674732 h 5454732"/>
              <a:gd name="connsiteX4" fmla="*/ 10395115 w 14521361"/>
              <a:gd name="connsiteY4" fmla="*/ 8166 h 5454732"/>
              <a:gd name="connsiteX5" fmla="*/ 10400076 w 14521361"/>
              <a:gd name="connsiteY5" fmla="*/ 0 h 5454732"/>
              <a:gd name="connsiteX6" fmla="*/ 14521361 w 14521361"/>
              <a:gd name="connsiteY6" fmla="*/ 0 h 5454732"/>
              <a:gd name="connsiteX7" fmla="*/ 14480797 w 14521361"/>
              <a:gd name="connsiteY7" fmla="*/ 142845 h 5454732"/>
              <a:gd name="connsiteX8" fmla="*/ 7260680 w 14521361"/>
              <a:gd name="connsiteY8" fmla="*/ 5454732 h 5454732"/>
              <a:gd name="connsiteX9" fmla="*/ 40563 w 14521361"/>
              <a:gd name="connsiteY9" fmla="*/ 142845 h 5454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521361" h="5454732">
                <a:moveTo>
                  <a:pt x="0" y="0"/>
                </a:moveTo>
                <a:lnTo>
                  <a:pt x="4121285" y="0"/>
                </a:lnTo>
                <a:lnTo>
                  <a:pt x="4126245" y="8166"/>
                </a:lnTo>
                <a:cubicBezTo>
                  <a:pt x="4805539" y="1013652"/>
                  <a:pt x="5955908" y="1674732"/>
                  <a:pt x="7260680" y="1674732"/>
                </a:cubicBezTo>
                <a:cubicBezTo>
                  <a:pt x="8565453" y="1674732"/>
                  <a:pt x="9715822" y="1013652"/>
                  <a:pt x="10395115" y="8166"/>
                </a:cubicBezTo>
                <a:lnTo>
                  <a:pt x="10400076" y="0"/>
                </a:lnTo>
                <a:lnTo>
                  <a:pt x="14521361" y="0"/>
                </a:lnTo>
                <a:lnTo>
                  <a:pt x="14480797" y="142845"/>
                </a:lnTo>
                <a:cubicBezTo>
                  <a:pt x="13523615" y="3220284"/>
                  <a:pt x="10653089" y="5454732"/>
                  <a:pt x="7260680" y="5454732"/>
                </a:cubicBezTo>
                <a:cubicBezTo>
                  <a:pt x="3868271" y="5454732"/>
                  <a:pt x="997746" y="3220284"/>
                  <a:pt x="40563" y="142845"/>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0" name="平行四边形 9"/>
          <p:cNvSpPr/>
          <p:nvPr/>
        </p:nvSpPr>
        <p:spPr>
          <a:xfrm>
            <a:off x="333539" y="1343836"/>
            <a:ext cx="3236448" cy="5205364"/>
          </a:xfrm>
          <a:prstGeom prst="parallelogram">
            <a:avLst/>
          </a:prstGeom>
          <a:solidFill>
            <a:srgbClr val="FFFFFF"/>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图形 2"/>
          <p:cNvGrpSpPr/>
          <p:nvPr/>
        </p:nvGrpSpPr>
        <p:grpSpPr>
          <a:xfrm>
            <a:off x="985321" y="4404053"/>
            <a:ext cx="2610425" cy="2610425"/>
            <a:chOff x="3714750" y="1047750"/>
            <a:chExt cx="4762500" cy="4762500"/>
          </a:xfrm>
        </p:grpSpPr>
        <p:grpSp>
          <p:nvGrpSpPr>
            <p:cNvPr id="28" name="图形 2"/>
            <p:cNvGrpSpPr/>
            <p:nvPr/>
          </p:nvGrpSpPr>
          <p:grpSpPr>
            <a:xfrm>
              <a:off x="4149852" y="1422547"/>
              <a:ext cx="3892391" cy="2692729"/>
              <a:chOff x="4149852" y="1422547"/>
              <a:chExt cx="3892391" cy="2692729"/>
            </a:xfrm>
          </p:grpSpPr>
          <p:sp>
            <p:nvSpPr>
              <p:cNvPr id="228" name="任意多边形: 形状 227"/>
              <p:cNvSpPr/>
              <p:nvPr/>
            </p:nvSpPr>
            <p:spPr>
              <a:xfrm>
                <a:off x="4290821" y="1792509"/>
                <a:ext cx="259365" cy="115633"/>
              </a:xfrm>
              <a:custGeom>
                <a:avLst/>
                <a:gdLst>
                  <a:gd name="connsiteX0" fmla="*/ 2381 w 259365"/>
                  <a:gd name="connsiteY0" fmla="*/ 3715 h 115633"/>
                  <a:gd name="connsiteX1" fmla="*/ 127349 w 259365"/>
                  <a:gd name="connsiteY1" fmla="*/ 1048 h 115633"/>
                  <a:gd name="connsiteX2" fmla="*/ 190786 w 259365"/>
                  <a:gd name="connsiteY2" fmla="*/ 0 h 115633"/>
                  <a:gd name="connsiteX3" fmla="*/ 254603 w 259365"/>
                  <a:gd name="connsiteY3" fmla="*/ 0 h 115633"/>
                  <a:gd name="connsiteX4" fmla="*/ 258794 w 259365"/>
                  <a:gd name="connsiteY4" fmla="*/ 0 h 115633"/>
                  <a:gd name="connsiteX5" fmla="*/ 258794 w 259365"/>
                  <a:gd name="connsiteY5" fmla="*/ 4286 h 115633"/>
                  <a:gd name="connsiteX6" fmla="*/ 259366 w 259365"/>
                  <a:gd name="connsiteY6" fmla="*/ 110871 h 115633"/>
                  <a:gd name="connsiteX7" fmla="*/ 259366 w 259365"/>
                  <a:gd name="connsiteY7" fmla="*/ 115633 h 115633"/>
                  <a:gd name="connsiteX8" fmla="*/ 254603 w 259365"/>
                  <a:gd name="connsiteY8" fmla="*/ 115633 h 115633"/>
                  <a:gd name="connsiteX9" fmla="*/ 128778 w 259365"/>
                  <a:gd name="connsiteY9" fmla="*/ 114490 h 115633"/>
                  <a:gd name="connsiteX10" fmla="*/ 2667 w 259365"/>
                  <a:gd name="connsiteY10" fmla="*/ 112967 h 115633"/>
                  <a:gd name="connsiteX11" fmla="*/ 0 w 259365"/>
                  <a:gd name="connsiteY11" fmla="*/ 112967 h 115633"/>
                  <a:gd name="connsiteX12" fmla="*/ 0 w 259365"/>
                  <a:gd name="connsiteY12" fmla="*/ 110395 h 115633"/>
                  <a:gd name="connsiteX13" fmla="*/ 1238 w 259365"/>
                  <a:gd name="connsiteY13" fmla="*/ 56578 h 115633"/>
                  <a:gd name="connsiteX14" fmla="*/ 2381 w 259365"/>
                  <a:gd name="connsiteY14" fmla="*/ 3715 h 115633"/>
                  <a:gd name="connsiteX15" fmla="*/ 3715 w 259365"/>
                  <a:gd name="connsiteY15" fmla="*/ 57626 h 115633"/>
                  <a:gd name="connsiteX16" fmla="*/ 4953 w 259365"/>
                  <a:gd name="connsiteY16" fmla="*/ 110299 h 115633"/>
                  <a:gd name="connsiteX17" fmla="*/ 2381 w 259365"/>
                  <a:gd name="connsiteY17" fmla="*/ 107728 h 115633"/>
                  <a:gd name="connsiteX18" fmla="*/ 128492 w 259365"/>
                  <a:gd name="connsiteY18" fmla="*/ 106204 h 115633"/>
                  <a:gd name="connsiteX19" fmla="*/ 254603 w 259365"/>
                  <a:gd name="connsiteY19" fmla="*/ 105537 h 115633"/>
                  <a:gd name="connsiteX20" fmla="*/ 249841 w 259365"/>
                  <a:gd name="connsiteY20" fmla="*/ 110299 h 115633"/>
                  <a:gd name="connsiteX21" fmla="*/ 250317 w 259365"/>
                  <a:gd name="connsiteY21" fmla="*/ 3715 h 115633"/>
                  <a:gd name="connsiteX22" fmla="*/ 254603 w 259365"/>
                  <a:gd name="connsiteY22" fmla="*/ 8001 h 115633"/>
                  <a:gd name="connsiteX23" fmla="*/ 192215 w 259365"/>
                  <a:gd name="connsiteY23" fmla="*/ 7715 h 115633"/>
                  <a:gd name="connsiteX24" fmla="*/ 129540 w 259365"/>
                  <a:gd name="connsiteY24" fmla="*/ 6667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365" h="115633">
                    <a:moveTo>
                      <a:pt x="2381" y="3715"/>
                    </a:moveTo>
                    <a:lnTo>
                      <a:pt x="127349" y="1048"/>
                    </a:lnTo>
                    <a:lnTo>
                      <a:pt x="190786" y="0"/>
                    </a:lnTo>
                    <a:cubicBezTo>
                      <a:pt x="212026" y="0"/>
                      <a:pt x="233267" y="0"/>
                      <a:pt x="254603" y="0"/>
                    </a:cubicBezTo>
                    <a:lnTo>
                      <a:pt x="258794" y="0"/>
                    </a:lnTo>
                    <a:lnTo>
                      <a:pt x="258794" y="4286"/>
                    </a:lnTo>
                    <a:lnTo>
                      <a:pt x="259366" y="110871"/>
                    </a:lnTo>
                    <a:lnTo>
                      <a:pt x="259366" y="115633"/>
                    </a:lnTo>
                    <a:lnTo>
                      <a:pt x="254603" y="115633"/>
                    </a:lnTo>
                    <a:lnTo>
                      <a:pt x="128778" y="114490"/>
                    </a:lnTo>
                    <a:cubicBezTo>
                      <a:pt x="86678" y="114490"/>
                      <a:pt x="44672" y="113443"/>
                      <a:pt x="2667" y="112967"/>
                    </a:cubicBezTo>
                    <a:lnTo>
                      <a:pt x="0" y="112967"/>
                    </a:lnTo>
                    <a:lnTo>
                      <a:pt x="0" y="110395"/>
                    </a:lnTo>
                    <a:cubicBezTo>
                      <a:pt x="0" y="92297"/>
                      <a:pt x="857" y="74390"/>
                      <a:pt x="1238" y="56578"/>
                    </a:cubicBezTo>
                    <a:close/>
                    <a:moveTo>
                      <a:pt x="2381" y="3715"/>
                    </a:moveTo>
                    <a:lnTo>
                      <a:pt x="3715" y="57626"/>
                    </a:lnTo>
                    <a:cubicBezTo>
                      <a:pt x="3715" y="75343"/>
                      <a:pt x="4763" y="92869"/>
                      <a:pt x="4953" y="110299"/>
                    </a:cubicBezTo>
                    <a:lnTo>
                      <a:pt x="2381" y="107728"/>
                    </a:lnTo>
                    <a:cubicBezTo>
                      <a:pt x="44387" y="107728"/>
                      <a:pt x="86392" y="106204"/>
                      <a:pt x="128492" y="106204"/>
                    </a:cubicBezTo>
                    <a:lnTo>
                      <a:pt x="254603" y="105537"/>
                    </a:lnTo>
                    <a:lnTo>
                      <a:pt x="249841" y="110299"/>
                    </a:lnTo>
                    <a:lnTo>
                      <a:pt x="250317" y="3715"/>
                    </a:lnTo>
                    <a:lnTo>
                      <a:pt x="254603" y="8001"/>
                    </a:lnTo>
                    <a:cubicBezTo>
                      <a:pt x="233553" y="7715"/>
                      <a:pt x="213074" y="7715"/>
                      <a:pt x="192215" y="7715"/>
                    </a:cubicBezTo>
                    <a:lnTo>
                      <a:pt x="129540" y="6667"/>
                    </a:lnTo>
                    <a:close/>
                  </a:path>
                </a:pathLst>
              </a:custGeom>
              <a:solidFill>
                <a:srgbClr val="EBEBEB"/>
              </a:solidFill>
              <a:ln w="9525" cap="flat">
                <a:noFill/>
                <a:prstDash val="solid"/>
                <a:miter/>
              </a:ln>
            </p:spPr>
            <p:txBody>
              <a:bodyPr rtlCol="0" anchor="ctr"/>
              <a:lstStyle/>
              <a:p>
                <a:endParaRPr lang="zh-CN" altLang="en-US"/>
              </a:p>
            </p:txBody>
          </p:sp>
          <p:sp>
            <p:nvSpPr>
              <p:cNvPr id="229" name="任意多边形: 形状 228"/>
              <p:cNvSpPr/>
              <p:nvPr/>
            </p:nvSpPr>
            <p:spPr>
              <a:xfrm>
                <a:off x="4431220" y="1658112"/>
                <a:ext cx="259651" cy="115633"/>
              </a:xfrm>
              <a:custGeom>
                <a:avLst/>
                <a:gdLst>
                  <a:gd name="connsiteX0" fmla="*/ 2667 w 259651"/>
                  <a:gd name="connsiteY0" fmla="*/ 3715 h 115633"/>
                  <a:gd name="connsiteX1" fmla="*/ 127635 w 259651"/>
                  <a:gd name="connsiteY1" fmla="*/ 1048 h 115633"/>
                  <a:gd name="connsiteX2" fmla="*/ 191071 w 259651"/>
                  <a:gd name="connsiteY2" fmla="*/ 0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5079 w 259651"/>
                  <a:gd name="connsiteY8" fmla="*/ 115633 h 115633"/>
                  <a:gd name="connsiteX9" fmla="*/ 128778 w 259651"/>
                  <a:gd name="connsiteY9" fmla="*/ 114490 h 115633"/>
                  <a:gd name="connsiteX10" fmla="*/ 2667 w 259651"/>
                  <a:gd name="connsiteY10" fmla="*/ 112967 h 115633"/>
                  <a:gd name="connsiteX11" fmla="*/ 0 w 259651"/>
                  <a:gd name="connsiteY11" fmla="*/ 112967 h 115633"/>
                  <a:gd name="connsiteX12" fmla="*/ 0 w 259651"/>
                  <a:gd name="connsiteY12" fmla="*/ 110395 h 115633"/>
                  <a:gd name="connsiteX13" fmla="*/ 1238 w 259651"/>
                  <a:gd name="connsiteY13" fmla="*/ 56578 h 115633"/>
                  <a:gd name="connsiteX14" fmla="*/ 2667 w 259651"/>
                  <a:gd name="connsiteY14" fmla="*/ 3715 h 115633"/>
                  <a:gd name="connsiteX15" fmla="*/ 4000 w 259651"/>
                  <a:gd name="connsiteY15" fmla="*/ 57626 h 115633"/>
                  <a:gd name="connsiteX16" fmla="*/ 5239 w 259651"/>
                  <a:gd name="connsiteY16" fmla="*/ 110300 h 115633"/>
                  <a:gd name="connsiteX17" fmla="*/ 2667 w 259651"/>
                  <a:gd name="connsiteY17" fmla="*/ 107728 h 115633"/>
                  <a:gd name="connsiteX18" fmla="*/ 128778 w 259651"/>
                  <a:gd name="connsiteY18" fmla="*/ 106204 h 115633"/>
                  <a:gd name="connsiteX19" fmla="*/ 255079 w 259651"/>
                  <a:gd name="connsiteY19" fmla="*/ 105537 h 115633"/>
                  <a:gd name="connsiteX20" fmla="*/ 250317 w 259651"/>
                  <a:gd name="connsiteY20" fmla="*/ 110300 h 115633"/>
                  <a:gd name="connsiteX21" fmla="*/ 250317 w 259651"/>
                  <a:gd name="connsiteY21" fmla="*/ 3715 h 115633"/>
                  <a:gd name="connsiteX22" fmla="*/ 254603 w 259651"/>
                  <a:gd name="connsiteY22" fmla="*/ 8001 h 115633"/>
                  <a:gd name="connsiteX23" fmla="*/ 192215 w 259651"/>
                  <a:gd name="connsiteY23" fmla="*/ 7429 h 115633"/>
                  <a:gd name="connsiteX24" fmla="*/ 129540 w 259651"/>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715"/>
                    </a:moveTo>
                    <a:lnTo>
                      <a:pt x="127635" y="1048"/>
                    </a:lnTo>
                    <a:lnTo>
                      <a:pt x="191071" y="0"/>
                    </a:lnTo>
                    <a:cubicBezTo>
                      <a:pt x="212312" y="0"/>
                      <a:pt x="233648" y="0"/>
                      <a:pt x="254889" y="0"/>
                    </a:cubicBezTo>
                    <a:lnTo>
                      <a:pt x="259080" y="0"/>
                    </a:lnTo>
                    <a:lnTo>
                      <a:pt x="259080" y="4286"/>
                    </a:lnTo>
                    <a:lnTo>
                      <a:pt x="259652" y="110871"/>
                    </a:lnTo>
                    <a:lnTo>
                      <a:pt x="259652" y="115633"/>
                    </a:lnTo>
                    <a:lnTo>
                      <a:pt x="255079" y="115633"/>
                    </a:lnTo>
                    <a:lnTo>
                      <a:pt x="128778" y="114490"/>
                    </a:lnTo>
                    <a:cubicBezTo>
                      <a:pt x="86677" y="114490"/>
                      <a:pt x="44672" y="113443"/>
                      <a:pt x="2667" y="112967"/>
                    </a:cubicBezTo>
                    <a:lnTo>
                      <a:pt x="0" y="112967"/>
                    </a:lnTo>
                    <a:lnTo>
                      <a:pt x="0" y="110395"/>
                    </a:lnTo>
                    <a:cubicBezTo>
                      <a:pt x="0" y="92297"/>
                      <a:pt x="857" y="74390"/>
                      <a:pt x="1238" y="56578"/>
                    </a:cubicBezTo>
                    <a:close/>
                    <a:moveTo>
                      <a:pt x="2667" y="3715"/>
                    </a:moveTo>
                    <a:lnTo>
                      <a:pt x="4000" y="57626"/>
                    </a:lnTo>
                    <a:cubicBezTo>
                      <a:pt x="4000" y="75343"/>
                      <a:pt x="5048" y="92869"/>
                      <a:pt x="5239" y="110300"/>
                    </a:cubicBezTo>
                    <a:lnTo>
                      <a:pt x="2667" y="107728"/>
                    </a:lnTo>
                    <a:cubicBezTo>
                      <a:pt x="44672" y="107728"/>
                      <a:pt x="86677" y="106204"/>
                      <a:pt x="128778" y="106204"/>
                    </a:cubicBezTo>
                    <a:lnTo>
                      <a:pt x="255079" y="105537"/>
                    </a:lnTo>
                    <a:lnTo>
                      <a:pt x="250317" y="110300"/>
                    </a:lnTo>
                    <a:lnTo>
                      <a:pt x="250317" y="3715"/>
                    </a:lnTo>
                    <a:lnTo>
                      <a:pt x="254603" y="8001"/>
                    </a:lnTo>
                    <a:cubicBezTo>
                      <a:pt x="233839" y="8001"/>
                      <a:pt x="213074" y="8001"/>
                      <a:pt x="192215" y="7429"/>
                    </a:cubicBezTo>
                    <a:lnTo>
                      <a:pt x="129540" y="6382"/>
                    </a:lnTo>
                    <a:close/>
                  </a:path>
                </a:pathLst>
              </a:custGeom>
              <a:solidFill>
                <a:srgbClr val="EBEBEB"/>
              </a:solidFill>
              <a:ln w="9525" cap="flat">
                <a:noFill/>
                <a:prstDash val="solid"/>
                <a:miter/>
              </a:ln>
            </p:spPr>
            <p:txBody>
              <a:bodyPr rtlCol="0" anchor="ctr"/>
              <a:lstStyle/>
              <a:p>
                <a:endParaRPr lang="zh-CN" altLang="en-US"/>
              </a:p>
            </p:txBody>
          </p:sp>
          <p:sp>
            <p:nvSpPr>
              <p:cNvPr id="230" name="任意多边形: 形状 229"/>
              <p:cNvSpPr/>
              <p:nvPr/>
            </p:nvSpPr>
            <p:spPr>
              <a:xfrm>
                <a:off x="4675822" y="3027330"/>
                <a:ext cx="259651" cy="115633"/>
              </a:xfrm>
              <a:custGeom>
                <a:avLst/>
                <a:gdLst>
                  <a:gd name="connsiteX0" fmla="*/ 2667 w 259651"/>
                  <a:gd name="connsiteY0" fmla="*/ 3905 h 115633"/>
                  <a:gd name="connsiteX1" fmla="*/ 127635 w 259651"/>
                  <a:gd name="connsiteY1" fmla="*/ 1619 h 115633"/>
                  <a:gd name="connsiteX2" fmla="*/ 191071 w 259651"/>
                  <a:gd name="connsiteY2" fmla="*/ 571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4889 w 259651"/>
                  <a:gd name="connsiteY8" fmla="*/ 115633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238 w 259651"/>
                  <a:gd name="connsiteY13" fmla="*/ 56959 h 115633"/>
                  <a:gd name="connsiteX14" fmla="*/ 2667 w 259651"/>
                  <a:gd name="connsiteY14" fmla="*/ 3905 h 115633"/>
                  <a:gd name="connsiteX15" fmla="*/ 4000 w 259651"/>
                  <a:gd name="connsiteY15" fmla="*/ 57721 h 115633"/>
                  <a:gd name="connsiteX16" fmla="*/ 5239 w 259651"/>
                  <a:gd name="connsiteY16" fmla="*/ 110490 h 115633"/>
                  <a:gd name="connsiteX17" fmla="*/ 2667 w 259651"/>
                  <a:gd name="connsiteY17" fmla="*/ 107823 h 115633"/>
                  <a:gd name="connsiteX18" fmla="*/ 128778 w 259651"/>
                  <a:gd name="connsiteY18" fmla="*/ 106299 h 115633"/>
                  <a:gd name="connsiteX19" fmla="*/ 254889 w 259651"/>
                  <a:gd name="connsiteY19" fmla="*/ 105727 h 115633"/>
                  <a:gd name="connsiteX20" fmla="*/ 250127 w 259651"/>
                  <a:gd name="connsiteY20" fmla="*/ 110490 h 115633"/>
                  <a:gd name="connsiteX21" fmla="*/ 250127 w 259651"/>
                  <a:gd name="connsiteY21" fmla="*/ 3905 h 115633"/>
                  <a:gd name="connsiteX22" fmla="*/ 254413 w 259651"/>
                  <a:gd name="connsiteY22" fmla="*/ 8096 h 115633"/>
                  <a:gd name="connsiteX23" fmla="*/ 192024 w 259651"/>
                  <a:gd name="connsiteY23" fmla="*/ 7620 h 115633"/>
                  <a:gd name="connsiteX24" fmla="*/ 129350 w 259651"/>
                  <a:gd name="connsiteY24" fmla="*/ 657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905"/>
                    </a:moveTo>
                    <a:lnTo>
                      <a:pt x="127635" y="1619"/>
                    </a:lnTo>
                    <a:lnTo>
                      <a:pt x="191071" y="571"/>
                    </a:lnTo>
                    <a:cubicBezTo>
                      <a:pt x="212312" y="571"/>
                      <a:pt x="233648" y="571"/>
                      <a:pt x="254889" y="0"/>
                    </a:cubicBezTo>
                    <a:lnTo>
                      <a:pt x="259080" y="0"/>
                    </a:lnTo>
                    <a:lnTo>
                      <a:pt x="259080" y="4286"/>
                    </a:lnTo>
                    <a:lnTo>
                      <a:pt x="259652" y="110871"/>
                    </a:lnTo>
                    <a:lnTo>
                      <a:pt x="259652" y="115633"/>
                    </a:lnTo>
                    <a:lnTo>
                      <a:pt x="254889" y="115633"/>
                    </a:lnTo>
                    <a:lnTo>
                      <a:pt x="128778" y="114967"/>
                    </a:lnTo>
                    <a:cubicBezTo>
                      <a:pt x="86677" y="114967"/>
                      <a:pt x="44672" y="113919"/>
                      <a:pt x="2667" y="113443"/>
                    </a:cubicBezTo>
                    <a:lnTo>
                      <a:pt x="0" y="113443"/>
                    </a:lnTo>
                    <a:lnTo>
                      <a:pt x="0" y="110871"/>
                    </a:lnTo>
                    <a:cubicBezTo>
                      <a:pt x="0" y="92774"/>
                      <a:pt x="857" y="74771"/>
                      <a:pt x="1238" y="56959"/>
                    </a:cubicBezTo>
                    <a:close/>
                    <a:moveTo>
                      <a:pt x="2667" y="3905"/>
                    </a:moveTo>
                    <a:lnTo>
                      <a:pt x="4000" y="57721"/>
                    </a:lnTo>
                    <a:cubicBezTo>
                      <a:pt x="4000" y="75438"/>
                      <a:pt x="5048" y="93059"/>
                      <a:pt x="5239" y="110490"/>
                    </a:cubicBezTo>
                    <a:lnTo>
                      <a:pt x="2667" y="107823"/>
                    </a:lnTo>
                    <a:cubicBezTo>
                      <a:pt x="44672" y="107347"/>
                      <a:pt x="86677" y="106394"/>
                      <a:pt x="128778" y="106299"/>
                    </a:cubicBezTo>
                    <a:lnTo>
                      <a:pt x="254889" y="105727"/>
                    </a:lnTo>
                    <a:lnTo>
                      <a:pt x="250127" y="110490"/>
                    </a:lnTo>
                    <a:lnTo>
                      <a:pt x="250127" y="3905"/>
                    </a:lnTo>
                    <a:lnTo>
                      <a:pt x="254413" y="8096"/>
                    </a:lnTo>
                    <a:cubicBezTo>
                      <a:pt x="233553" y="8096"/>
                      <a:pt x="212884" y="8096"/>
                      <a:pt x="192024" y="7620"/>
                    </a:cubicBezTo>
                    <a:lnTo>
                      <a:pt x="129350" y="6572"/>
                    </a:lnTo>
                    <a:close/>
                  </a:path>
                </a:pathLst>
              </a:custGeom>
              <a:solidFill>
                <a:srgbClr val="EBEBEB"/>
              </a:solidFill>
              <a:ln w="9525" cap="flat">
                <a:noFill/>
                <a:prstDash val="solid"/>
                <a:miter/>
              </a:ln>
            </p:spPr>
            <p:txBody>
              <a:bodyPr rtlCol="0" anchor="ctr"/>
              <a:lstStyle/>
              <a:p>
                <a:endParaRPr lang="zh-CN" altLang="en-US"/>
              </a:p>
            </p:txBody>
          </p:sp>
          <p:sp>
            <p:nvSpPr>
              <p:cNvPr id="231" name="任意多边形: 形状 230"/>
              <p:cNvSpPr/>
              <p:nvPr/>
            </p:nvSpPr>
            <p:spPr>
              <a:xfrm>
                <a:off x="4816983" y="2892551"/>
                <a:ext cx="259651" cy="115633"/>
              </a:xfrm>
              <a:custGeom>
                <a:avLst/>
                <a:gdLst>
                  <a:gd name="connsiteX0" fmla="*/ 2667 w 259651"/>
                  <a:gd name="connsiteY0" fmla="*/ 4286 h 115633"/>
                  <a:gd name="connsiteX1" fmla="*/ 127635 w 259651"/>
                  <a:gd name="connsiteY1" fmla="*/ 1619 h 115633"/>
                  <a:gd name="connsiteX2" fmla="*/ 191071 w 259651"/>
                  <a:gd name="connsiteY2" fmla="*/ 572 h 115633"/>
                  <a:gd name="connsiteX3" fmla="*/ 254889 w 259651"/>
                  <a:gd name="connsiteY3" fmla="*/ 0 h 115633"/>
                  <a:gd name="connsiteX4" fmla="*/ 259080 w 259651"/>
                  <a:gd name="connsiteY4" fmla="*/ 0 h 115633"/>
                  <a:gd name="connsiteX5" fmla="*/ 259080 w 259651"/>
                  <a:gd name="connsiteY5" fmla="*/ 4286 h 115633"/>
                  <a:gd name="connsiteX6" fmla="*/ 259651 w 259651"/>
                  <a:gd name="connsiteY6" fmla="*/ 110871 h 115633"/>
                  <a:gd name="connsiteX7" fmla="*/ 259651 w 259651"/>
                  <a:gd name="connsiteY7" fmla="*/ 115634 h 115633"/>
                  <a:gd name="connsiteX8" fmla="*/ 254889 w 259651"/>
                  <a:gd name="connsiteY8" fmla="*/ 115634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333 w 259651"/>
                  <a:gd name="connsiteY13" fmla="*/ 56960 h 115633"/>
                  <a:gd name="connsiteX14" fmla="*/ 2667 w 259651"/>
                  <a:gd name="connsiteY14" fmla="*/ 4286 h 115633"/>
                  <a:gd name="connsiteX15" fmla="*/ 4000 w 259651"/>
                  <a:gd name="connsiteY15" fmla="*/ 58103 h 115633"/>
                  <a:gd name="connsiteX16" fmla="*/ 5239 w 259651"/>
                  <a:gd name="connsiteY16" fmla="*/ 110871 h 115633"/>
                  <a:gd name="connsiteX17" fmla="*/ 2667 w 259651"/>
                  <a:gd name="connsiteY17" fmla="*/ 107823 h 115633"/>
                  <a:gd name="connsiteX18" fmla="*/ 128778 w 259651"/>
                  <a:gd name="connsiteY18" fmla="*/ 106299 h 115633"/>
                  <a:gd name="connsiteX19" fmla="*/ 254889 w 259651"/>
                  <a:gd name="connsiteY19" fmla="*/ 105728 h 115633"/>
                  <a:gd name="connsiteX20" fmla="*/ 250126 w 259651"/>
                  <a:gd name="connsiteY20" fmla="*/ 110490 h 115633"/>
                  <a:gd name="connsiteX21" fmla="*/ 250126 w 259651"/>
                  <a:gd name="connsiteY21" fmla="*/ 3905 h 115633"/>
                  <a:gd name="connsiteX22" fmla="*/ 254413 w 259651"/>
                  <a:gd name="connsiteY22" fmla="*/ 8096 h 115633"/>
                  <a:gd name="connsiteX23" fmla="*/ 192024 w 259651"/>
                  <a:gd name="connsiteY23" fmla="*/ 8096 h 115633"/>
                  <a:gd name="connsiteX24" fmla="*/ 129350 w 259651"/>
                  <a:gd name="connsiteY24" fmla="*/ 704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4286"/>
                    </a:moveTo>
                    <a:lnTo>
                      <a:pt x="127635" y="1619"/>
                    </a:lnTo>
                    <a:lnTo>
                      <a:pt x="191071" y="572"/>
                    </a:lnTo>
                    <a:cubicBezTo>
                      <a:pt x="212312" y="95"/>
                      <a:pt x="233648" y="572"/>
                      <a:pt x="254889" y="0"/>
                    </a:cubicBezTo>
                    <a:lnTo>
                      <a:pt x="259080" y="0"/>
                    </a:lnTo>
                    <a:lnTo>
                      <a:pt x="259080" y="4286"/>
                    </a:lnTo>
                    <a:lnTo>
                      <a:pt x="259651" y="110871"/>
                    </a:lnTo>
                    <a:lnTo>
                      <a:pt x="259651" y="115634"/>
                    </a:lnTo>
                    <a:lnTo>
                      <a:pt x="254889" y="115634"/>
                    </a:lnTo>
                    <a:lnTo>
                      <a:pt x="128778" y="114967"/>
                    </a:lnTo>
                    <a:cubicBezTo>
                      <a:pt x="86677" y="114967"/>
                      <a:pt x="44672" y="113919"/>
                      <a:pt x="2667" y="113443"/>
                    </a:cubicBezTo>
                    <a:lnTo>
                      <a:pt x="0" y="113443"/>
                    </a:lnTo>
                    <a:lnTo>
                      <a:pt x="0" y="110871"/>
                    </a:lnTo>
                    <a:cubicBezTo>
                      <a:pt x="0" y="92774"/>
                      <a:pt x="857" y="74771"/>
                      <a:pt x="1333" y="56960"/>
                    </a:cubicBezTo>
                    <a:close/>
                    <a:moveTo>
                      <a:pt x="2667" y="4286"/>
                    </a:moveTo>
                    <a:lnTo>
                      <a:pt x="4000" y="58103"/>
                    </a:lnTo>
                    <a:cubicBezTo>
                      <a:pt x="4000" y="75819"/>
                      <a:pt x="5048" y="93440"/>
                      <a:pt x="5239" y="110871"/>
                    </a:cubicBezTo>
                    <a:lnTo>
                      <a:pt x="2667" y="107823"/>
                    </a:lnTo>
                    <a:cubicBezTo>
                      <a:pt x="44672" y="107823"/>
                      <a:pt x="86677" y="106394"/>
                      <a:pt x="128778" y="106299"/>
                    </a:cubicBezTo>
                    <a:lnTo>
                      <a:pt x="254889" y="105728"/>
                    </a:lnTo>
                    <a:lnTo>
                      <a:pt x="250126" y="110490"/>
                    </a:lnTo>
                    <a:lnTo>
                      <a:pt x="250126" y="3905"/>
                    </a:lnTo>
                    <a:lnTo>
                      <a:pt x="254413" y="8096"/>
                    </a:lnTo>
                    <a:cubicBezTo>
                      <a:pt x="233648" y="8096"/>
                      <a:pt x="212884" y="8096"/>
                      <a:pt x="192024" y="8096"/>
                    </a:cubicBezTo>
                    <a:lnTo>
                      <a:pt x="129350" y="7049"/>
                    </a:lnTo>
                    <a:close/>
                  </a:path>
                </a:pathLst>
              </a:custGeom>
              <a:solidFill>
                <a:srgbClr val="EBEBEB"/>
              </a:solidFill>
              <a:ln w="9525" cap="flat">
                <a:noFill/>
                <a:prstDash val="solid"/>
                <a:miter/>
              </a:ln>
            </p:spPr>
            <p:txBody>
              <a:bodyPr rtlCol="0" anchor="ctr"/>
              <a:lstStyle/>
              <a:p>
                <a:endParaRPr lang="zh-CN" altLang="en-US"/>
              </a:p>
            </p:txBody>
          </p:sp>
          <p:sp>
            <p:nvSpPr>
              <p:cNvPr id="232" name="任意多边形: 形状 231"/>
              <p:cNvSpPr/>
              <p:nvPr/>
            </p:nvSpPr>
            <p:spPr>
              <a:xfrm>
                <a:off x="4149852" y="1658112"/>
                <a:ext cx="260032" cy="115633"/>
              </a:xfrm>
              <a:custGeom>
                <a:avLst/>
                <a:gdLst>
                  <a:gd name="connsiteX0" fmla="*/ 3048 w 260032"/>
                  <a:gd name="connsiteY0" fmla="*/ 3715 h 115633"/>
                  <a:gd name="connsiteX1" fmla="*/ 128111 w 260032"/>
                  <a:gd name="connsiteY1" fmla="*/ 1048 h 115633"/>
                  <a:gd name="connsiteX2" fmla="*/ 191548 w 260032"/>
                  <a:gd name="connsiteY2" fmla="*/ 0 h 115633"/>
                  <a:gd name="connsiteX3" fmla="*/ 255270 w 260032"/>
                  <a:gd name="connsiteY3" fmla="*/ 0 h 115633"/>
                  <a:gd name="connsiteX4" fmla="*/ 259556 w 260032"/>
                  <a:gd name="connsiteY4" fmla="*/ 0 h 115633"/>
                  <a:gd name="connsiteX5" fmla="*/ 259556 w 260032"/>
                  <a:gd name="connsiteY5" fmla="*/ 4286 h 115633"/>
                  <a:gd name="connsiteX6" fmla="*/ 260033 w 260032"/>
                  <a:gd name="connsiteY6" fmla="*/ 110871 h 115633"/>
                  <a:gd name="connsiteX7" fmla="*/ 260033 w 260032"/>
                  <a:gd name="connsiteY7" fmla="*/ 115633 h 115633"/>
                  <a:gd name="connsiteX8" fmla="*/ 255175 w 260032"/>
                  <a:gd name="connsiteY8" fmla="*/ 115633 h 115633"/>
                  <a:gd name="connsiteX9" fmla="*/ 128683 w 260032"/>
                  <a:gd name="connsiteY9" fmla="*/ 114490 h 115633"/>
                  <a:gd name="connsiteX10" fmla="*/ 2572 w 260032"/>
                  <a:gd name="connsiteY10" fmla="*/ 112967 h 115633"/>
                  <a:gd name="connsiteX11" fmla="*/ 0 w 260032"/>
                  <a:gd name="connsiteY11" fmla="*/ 112967 h 115633"/>
                  <a:gd name="connsiteX12" fmla="*/ 0 w 260032"/>
                  <a:gd name="connsiteY12" fmla="*/ 110395 h 115633"/>
                  <a:gd name="connsiteX13" fmla="*/ 1238 w 260032"/>
                  <a:gd name="connsiteY13" fmla="*/ 56578 h 115633"/>
                  <a:gd name="connsiteX14" fmla="*/ 3048 w 260032"/>
                  <a:gd name="connsiteY14" fmla="*/ 3715 h 115633"/>
                  <a:gd name="connsiteX15" fmla="*/ 4477 w 260032"/>
                  <a:gd name="connsiteY15" fmla="*/ 57626 h 115633"/>
                  <a:gd name="connsiteX16" fmla="*/ 5715 w 260032"/>
                  <a:gd name="connsiteY16" fmla="*/ 110300 h 115633"/>
                  <a:gd name="connsiteX17" fmla="*/ 3048 w 260032"/>
                  <a:gd name="connsiteY17" fmla="*/ 107728 h 115633"/>
                  <a:gd name="connsiteX18" fmla="*/ 129159 w 260032"/>
                  <a:gd name="connsiteY18" fmla="*/ 106204 h 115633"/>
                  <a:gd name="connsiteX19" fmla="*/ 255270 w 260032"/>
                  <a:gd name="connsiteY19" fmla="*/ 105537 h 115633"/>
                  <a:gd name="connsiteX20" fmla="*/ 250508 w 260032"/>
                  <a:gd name="connsiteY20" fmla="*/ 110300 h 115633"/>
                  <a:gd name="connsiteX21" fmla="*/ 250698 w 260032"/>
                  <a:gd name="connsiteY21" fmla="*/ 3715 h 115633"/>
                  <a:gd name="connsiteX22" fmla="*/ 254889 w 260032"/>
                  <a:gd name="connsiteY22" fmla="*/ 8001 h 115633"/>
                  <a:gd name="connsiteX23" fmla="*/ 192596 w 260032"/>
                  <a:gd name="connsiteY23" fmla="*/ 7429 h 115633"/>
                  <a:gd name="connsiteX24" fmla="*/ 129921 w 260032"/>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032" h="115633">
                    <a:moveTo>
                      <a:pt x="3048" y="3715"/>
                    </a:moveTo>
                    <a:lnTo>
                      <a:pt x="128111" y="1048"/>
                    </a:lnTo>
                    <a:lnTo>
                      <a:pt x="191548" y="0"/>
                    </a:lnTo>
                    <a:cubicBezTo>
                      <a:pt x="212693" y="0"/>
                      <a:pt x="234029" y="0"/>
                      <a:pt x="255270" y="0"/>
                    </a:cubicBezTo>
                    <a:lnTo>
                      <a:pt x="259556" y="0"/>
                    </a:lnTo>
                    <a:lnTo>
                      <a:pt x="259556" y="4286"/>
                    </a:lnTo>
                    <a:lnTo>
                      <a:pt x="260033" y="110871"/>
                    </a:lnTo>
                    <a:lnTo>
                      <a:pt x="260033" y="115633"/>
                    </a:lnTo>
                    <a:lnTo>
                      <a:pt x="255175" y="115633"/>
                    </a:lnTo>
                    <a:lnTo>
                      <a:pt x="128683" y="114490"/>
                    </a:lnTo>
                    <a:cubicBezTo>
                      <a:pt x="86677" y="114490"/>
                      <a:pt x="44672" y="113443"/>
                      <a:pt x="2572" y="112967"/>
                    </a:cubicBezTo>
                    <a:lnTo>
                      <a:pt x="0" y="112967"/>
                    </a:lnTo>
                    <a:lnTo>
                      <a:pt x="0" y="110395"/>
                    </a:lnTo>
                    <a:cubicBezTo>
                      <a:pt x="0" y="92297"/>
                      <a:pt x="857" y="74390"/>
                      <a:pt x="1238" y="56578"/>
                    </a:cubicBezTo>
                    <a:close/>
                    <a:moveTo>
                      <a:pt x="3048" y="3715"/>
                    </a:moveTo>
                    <a:lnTo>
                      <a:pt x="4477" y="57626"/>
                    </a:lnTo>
                    <a:cubicBezTo>
                      <a:pt x="4477" y="75343"/>
                      <a:pt x="5524" y="92869"/>
                      <a:pt x="5715" y="110300"/>
                    </a:cubicBezTo>
                    <a:lnTo>
                      <a:pt x="3048" y="107728"/>
                    </a:lnTo>
                    <a:cubicBezTo>
                      <a:pt x="45148" y="107728"/>
                      <a:pt x="87154" y="106204"/>
                      <a:pt x="129159" y="106204"/>
                    </a:cubicBezTo>
                    <a:lnTo>
                      <a:pt x="255270" y="105537"/>
                    </a:lnTo>
                    <a:lnTo>
                      <a:pt x="250508" y="110300"/>
                    </a:lnTo>
                    <a:lnTo>
                      <a:pt x="250698" y="3715"/>
                    </a:lnTo>
                    <a:lnTo>
                      <a:pt x="254889" y="8001"/>
                    </a:lnTo>
                    <a:cubicBezTo>
                      <a:pt x="234125" y="8001"/>
                      <a:pt x="213455" y="8001"/>
                      <a:pt x="192596" y="7429"/>
                    </a:cubicBezTo>
                    <a:lnTo>
                      <a:pt x="129921" y="6382"/>
                    </a:lnTo>
                    <a:close/>
                  </a:path>
                </a:pathLst>
              </a:custGeom>
              <a:solidFill>
                <a:srgbClr val="EBEBEB"/>
              </a:solidFill>
              <a:ln w="9525" cap="flat">
                <a:noFill/>
                <a:prstDash val="solid"/>
                <a:miter/>
              </a:ln>
            </p:spPr>
            <p:txBody>
              <a:bodyPr rtlCol="0" anchor="ctr"/>
              <a:lstStyle/>
              <a:p>
                <a:endParaRPr lang="zh-CN" altLang="en-US"/>
              </a:p>
            </p:txBody>
          </p:sp>
          <p:sp>
            <p:nvSpPr>
              <p:cNvPr id="233" name="任意多边形: 形状 232"/>
              <p:cNvSpPr/>
              <p:nvPr/>
            </p:nvSpPr>
            <p:spPr>
              <a:xfrm>
                <a:off x="7641812" y="3865244"/>
                <a:ext cx="259651" cy="115633"/>
              </a:xfrm>
              <a:custGeom>
                <a:avLst/>
                <a:gdLst>
                  <a:gd name="connsiteX0" fmla="*/ 256984 w 259651"/>
                  <a:gd name="connsiteY0" fmla="*/ 111443 h 115633"/>
                  <a:gd name="connsiteX1" fmla="*/ 132016 w 259651"/>
                  <a:gd name="connsiteY1" fmla="*/ 114014 h 115633"/>
                  <a:gd name="connsiteX2" fmla="*/ 68580 w 259651"/>
                  <a:gd name="connsiteY2" fmla="*/ 115158 h 115633"/>
                  <a:gd name="connsiteX3" fmla="*/ 4763 w 259651"/>
                  <a:gd name="connsiteY3" fmla="*/ 115634 h 115633"/>
                  <a:gd name="connsiteX4" fmla="*/ 571 w 259651"/>
                  <a:gd name="connsiteY4" fmla="*/ 115634 h 115633"/>
                  <a:gd name="connsiteX5" fmla="*/ 571 w 259651"/>
                  <a:gd name="connsiteY5" fmla="*/ 111443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1 w 259651"/>
                  <a:gd name="connsiteY11" fmla="*/ 2096 h 115633"/>
                  <a:gd name="connsiteX12" fmla="*/ 259651 w 259651"/>
                  <a:gd name="connsiteY12" fmla="*/ 4667 h 115633"/>
                  <a:gd name="connsiteX13" fmla="*/ 258413 w 259651"/>
                  <a:gd name="connsiteY13" fmla="*/ 58484 h 115633"/>
                  <a:gd name="connsiteX14" fmla="*/ 256984 w 259651"/>
                  <a:gd name="connsiteY14" fmla="*/ 111443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049 w 259651"/>
                  <a:gd name="connsiteY21" fmla="*/ 111443 h 115633"/>
                  <a:gd name="connsiteX22" fmla="*/ 4763 w 259651"/>
                  <a:gd name="connsiteY22" fmla="*/ 107156 h 115633"/>
                  <a:gd name="connsiteX23" fmla="*/ 67151 w 259651"/>
                  <a:gd name="connsiteY23" fmla="*/ 107633 h 115633"/>
                  <a:gd name="connsiteX24" fmla="*/ 129826 w 259651"/>
                  <a:gd name="connsiteY24" fmla="*/ 108776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3"/>
                    </a:moveTo>
                    <a:lnTo>
                      <a:pt x="132016" y="114014"/>
                    </a:lnTo>
                    <a:lnTo>
                      <a:pt x="68580" y="115158"/>
                    </a:lnTo>
                    <a:cubicBezTo>
                      <a:pt x="47339" y="115158"/>
                      <a:pt x="26098" y="115158"/>
                      <a:pt x="4763" y="115634"/>
                    </a:cubicBezTo>
                    <a:lnTo>
                      <a:pt x="571" y="115634"/>
                    </a:lnTo>
                    <a:lnTo>
                      <a:pt x="571" y="111443"/>
                    </a:lnTo>
                    <a:lnTo>
                      <a:pt x="0" y="4858"/>
                    </a:lnTo>
                    <a:lnTo>
                      <a:pt x="0" y="0"/>
                    </a:lnTo>
                    <a:lnTo>
                      <a:pt x="4763" y="0"/>
                    </a:lnTo>
                    <a:lnTo>
                      <a:pt x="130873" y="571"/>
                    </a:lnTo>
                    <a:cubicBezTo>
                      <a:pt x="172974" y="571"/>
                      <a:pt x="214979" y="1619"/>
                      <a:pt x="256984" y="2096"/>
                    </a:cubicBezTo>
                    <a:lnTo>
                      <a:pt x="259651" y="2096"/>
                    </a:lnTo>
                    <a:lnTo>
                      <a:pt x="259651" y="4667"/>
                    </a:lnTo>
                    <a:cubicBezTo>
                      <a:pt x="259651" y="22670"/>
                      <a:pt x="258794" y="40672"/>
                      <a:pt x="258413" y="58484"/>
                    </a:cubicBezTo>
                    <a:close/>
                    <a:moveTo>
                      <a:pt x="256984" y="111443"/>
                    </a:moveTo>
                    <a:lnTo>
                      <a:pt x="255651" y="57531"/>
                    </a:lnTo>
                    <a:cubicBezTo>
                      <a:pt x="255651" y="39815"/>
                      <a:pt x="254603" y="22289"/>
                      <a:pt x="254413" y="4858"/>
                    </a:cubicBezTo>
                    <a:lnTo>
                      <a:pt x="256984" y="7429"/>
                    </a:lnTo>
                    <a:cubicBezTo>
                      <a:pt x="214979" y="7906"/>
                      <a:pt x="172974" y="8954"/>
                      <a:pt x="130873" y="8954"/>
                    </a:cubicBezTo>
                    <a:lnTo>
                      <a:pt x="4763" y="9620"/>
                    </a:lnTo>
                    <a:lnTo>
                      <a:pt x="9525" y="4858"/>
                    </a:lnTo>
                    <a:lnTo>
                      <a:pt x="9049" y="111443"/>
                    </a:lnTo>
                    <a:lnTo>
                      <a:pt x="4763" y="107156"/>
                    </a:lnTo>
                    <a:cubicBezTo>
                      <a:pt x="25622" y="107156"/>
                      <a:pt x="46291" y="107156"/>
                      <a:pt x="67151" y="107633"/>
                    </a:cubicBezTo>
                    <a:lnTo>
                      <a:pt x="129826" y="108776"/>
                    </a:lnTo>
                    <a:close/>
                  </a:path>
                </a:pathLst>
              </a:custGeom>
              <a:solidFill>
                <a:srgbClr val="EBEBEB"/>
              </a:solidFill>
              <a:ln w="9525" cap="flat">
                <a:noFill/>
                <a:prstDash val="solid"/>
                <a:miter/>
              </a:ln>
            </p:spPr>
            <p:txBody>
              <a:bodyPr rtlCol="0" anchor="ctr"/>
              <a:lstStyle/>
              <a:p>
                <a:endParaRPr lang="zh-CN" altLang="en-US"/>
              </a:p>
            </p:txBody>
          </p:sp>
          <p:sp>
            <p:nvSpPr>
              <p:cNvPr id="234" name="任意多边形: 形状 233"/>
              <p:cNvSpPr/>
              <p:nvPr/>
            </p:nvSpPr>
            <p:spPr>
              <a:xfrm>
                <a:off x="7782591" y="3999642"/>
                <a:ext cx="259651" cy="115633"/>
              </a:xfrm>
              <a:custGeom>
                <a:avLst/>
                <a:gdLst>
                  <a:gd name="connsiteX0" fmla="*/ 256984 w 259651"/>
                  <a:gd name="connsiteY0" fmla="*/ 111442 h 115633"/>
                  <a:gd name="connsiteX1" fmla="*/ 131921 w 259651"/>
                  <a:gd name="connsiteY1" fmla="*/ 114014 h 115633"/>
                  <a:gd name="connsiteX2" fmla="*/ 68485 w 259651"/>
                  <a:gd name="connsiteY2" fmla="*/ 115157 h 115633"/>
                  <a:gd name="connsiteX3" fmla="*/ 4763 w 259651"/>
                  <a:gd name="connsiteY3" fmla="*/ 115633 h 115633"/>
                  <a:gd name="connsiteX4" fmla="*/ 476 w 259651"/>
                  <a:gd name="connsiteY4" fmla="*/ 115633 h 115633"/>
                  <a:gd name="connsiteX5" fmla="*/ 476 w 259651"/>
                  <a:gd name="connsiteY5" fmla="*/ 111442 h 115633"/>
                  <a:gd name="connsiteX6" fmla="*/ 0 w 259651"/>
                  <a:gd name="connsiteY6" fmla="*/ 4858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096 h 115633"/>
                  <a:gd name="connsiteX11" fmla="*/ 259651 w 259651"/>
                  <a:gd name="connsiteY11" fmla="*/ 2096 h 115633"/>
                  <a:gd name="connsiteX12" fmla="*/ 259651 w 259651"/>
                  <a:gd name="connsiteY12" fmla="*/ 4667 h 115633"/>
                  <a:gd name="connsiteX13" fmla="*/ 258413 w 259651"/>
                  <a:gd name="connsiteY13" fmla="*/ 58483 h 115633"/>
                  <a:gd name="connsiteX14" fmla="*/ 256984 w 259651"/>
                  <a:gd name="connsiteY14" fmla="*/ 111442 h 115633"/>
                  <a:gd name="connsiteX15" fmla="*/ 255556 w 259651"/>
                  <a:gd name="connsiteY15" fmla="*/ 58007 h 115633"/>
                  <a:gd name="connsiteX16" fmla="*/ 254317 w 259651"/>
                  <a:gd name="connsiteY16" fmla="*/ 5334 h 115633"/>
                  <a:gd name="connsiteX17" fmla="*/ 256984 w 259651"/>
                  <a:gd name="connsiteY17" fmla="*/ 7906 h 115633"/>
                  <a:gd name="connsiteX18" fmla="*/ 130873 w 259651"/>
                  <a:gd name="connsiteY18" fmla="*/ 9430 h 115633"/>
                  <a:gd name="connsiteX19" fmla="*/ 4763 w 259651"/>
                  <a:gd name="connsiteY19" fmla="*/ 10001 h 115633"/>
                  <a:gd name="connsiteX20" fmla="*/ 9525 w 259651"/>
                  <a:gd name="connsiteY20" fmla="*/ 5334 h 115633"/>
                  <a:gd name="connsiteX21" fmla="*/ 8858 w 259651"/>
                  <a:gd name="connsiteY21" fmla="*/ 111442 h 115633"/>
                  <a:gd name="connsiteX22" fmla="*/ 4667 w 259651"/>
                  <a:gd name="connsiteY22" fmla="*/ 107156 h 115633"/>
                  <a:gd name="connsiteX23" fmla="*/ 66961 w 259651"/>
                  <a:gd name="connsiteY23" fmla="*/ 107156 h 115633"/>
                  <a:gd name="connsiteX24" fmla="*/ 129635 w 259651"/>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1921" y="114014"/>
                    </a:lnTo>
                    <a:lnTo>
                      <a:pt x="68485" y="115157"/>
                    </a:lnTo>
                    <a:cubicBezTo>
                      <a:pt x="47244" y="115157"/>
                      <a:pt x="26003" y="115157"/>
                      <a:pt x="4763" y="115633"/>
                    </a:cubicBezTo>
                    <a:lnTo>
                      <a:pt x="476" y="115633"/>
                    </a:lnTo>
                    <a:lnTo>
                      <a:pt x="476" y="111442"/>
                    </a:lnTo>
                    <a:lnTo>
                      <a:pt x="0" y="4858"/>
                    </a:lnTo>
                    <a:lnTo>
                      <a:pt x="0" y="0"/>
                    </a:lnTo>
                    <a:lnTo>
                      <a:pt x="4858" y="0"/>
                    </a:lnTo>
                    <a:lnTo>
                      <a:pt x="130969" y="571"/>
                    </a:lnTo>
                    <a:cubicBezTo>
                      <a:pt x="172974" y="571"/>
                      <a:pt x="214979" y="1619"/>
                      <a:pt x="257080" y="2096"/>
                    </a:cubicBezTo>
                    <a:lnTo>
                      <a:pt x="259651" y="2096"/>
                    </a:lnTo>
                    <a:lnTo>
                      <a:pt x="259651" y="4667"/>
                    </a:lnTo>
                    <a:cubicBezTo>
                      <a:pt x="259651" y="22670"/>
                      <a:pt x="258794" y="40672"/>
                      <a:pt x="258413" y="58483"/>
                    </a:cubicBezTo>
                    <a:close/>
                    <a:moveTo>
                      <a:pt x="256984" y="111442"/>
                    </a:moveTo>
                    <a:lnTo>
                      <a:pt x="255556" y="58007"/>
                    </a:lnTo>
                    <a:cubicBezTo>
                      <a:pt x="255556" y="40291"/>
                      <a:pt x="254508" y="22765"/>
                      <a:pt x="254317" y="5334"/>
                    </a:cubicBezTo>
                    <a:lnTo>
                      <a:pt x="256984" y="7906"/>
                    </a:lnTo>
                    <a:cubicBezTo>
                      <a:pt x="214884" y="8382"/>
                      <a:pt x="172879" y="9430"/>
                      <a:pt x="130873" y="9430"/>
                    </a:cubicBezTo>
                    <a:lnTo>
                      <a:pt x="4763" y="10001"/>
                    </a:lnTo>
                    <a:lnTo>
                      <a:pt x="9525" y="5334"/>
                    </a:lnTo>
                    <a:lnTo>
                      <a:pt x="8858" y="111442"/>
                    </a:lnTo>
                    <a:lnTo>
                      <a:pt x="4667" y="107156"/>
                    </a:lnTo>
                    <a:cubicBezTo>
                      <a:pt x="25432" y="107156"/>
                      <a:pt x="46101" y="107156"/>
                      <a:pt x="66961" y="107156"/>
                    </a:cubicBezTo>
                    <a:lnTo>
                      <a:pt x="129635" y="108299"/>
                    </a:lnTo>
                    <a:close/>
                  </a:path>
                </a:pathLst>
              </a:custGeom>
              <a:solidFill>
                <a:srgbClr val="EBEBEB"/>
              </a:solidFill>
              <a:ln w="9525" cap="flat">
                <a:noFill/>
                <a:prstDash val="solid"/>
                <a:miter/>
              </a:ln>
            </p:spPr>
            <p:txBody>
              <a:bodyPr rtlCol="0" anchor="ctr"/>
              <a:lstStyle/>
              <a:p>
                <a:endParaRPr lang="zh-CN" altLang="en-US"/>
              </a:p>
            </p:txBody>
          </p:sp>
          <p:sp>
            <p:nvSpPr>
              <p:cNvPr id="235" name="任意多边形: 形状 234"/>
              <p:cNvSpPr/>
              <p:nvPr/>
            </p:nvSpPr>
            <p:spPr>
              <a:xfrm>
                <a:off x="4290536" y="3999642"/>
                <a:ext cx="260127" cy="115633"/>
              </a:xfrm>
              <a:custGeom>
                <a:avLst/>
                <a:gdLst>
                  <a:gd name="connsiteX0" fmla="*/ 256985 w 260127"/>
                  <a:gd name="connsiteY0" fmla="*/ 111442 h 115633"/>
                  <a:gd name="connsiteX1" fmla="*/ 132016 w 260127"/>
                  <a:gd name="connsiteY1" fmla="*/ 114014 h 115633"/>
                  <a:gd name="connsiteX2" fmla="*/ 68580 w 260127"/>
                  <a:gd name="connsiteY2" fmla="*/ 115157 h 115633"/>
                  <a:gd name="connsiteX3" fmla="*/ 4763 w 260127"/>
                  <a:gd name="connsiteY3" fmla="*/ 115633 h 115633"/>
                  <a:gd name="connsiteX4" fmla="*/ 571 w 260127"/>
                  <a:gd name="connsiteY4" fmla="*/ 115633 h 115633"/>
                  <a:gd name="connsiteX5" fmla="*/ 571 w 260127"/>
                  <a:gd name="connsiteY5" fmla="*/ 111442 h 115633"/>
                  <a:gd name="connsiteX6" fmla="*/ 0 w 260127"/>
                  <a:gd name="connsiteY6" fmla="*/ 4858 h 115633"/>
                  <a:gd name="connsiteX7" fmla="*/ 0 w 260127"/>
                  <a:gd name="connsiteY7" fmla="*/ 0 h 115633"/>
                  <a:gd name="connsiteX8" fmla="*/ 5239 w 260127"/>
                  <a:gd name="connsiteY8" fmla="*/ 0 h 115633"/>
                  <a:gd name="connsiteX9" fmla="*/ 131350 w 260127"/>
                  <a:gd name="connsiteY9" fmla="*/ 571 h 115633"/>
                  <a:gd name="connsiteX10" fmla="*/ 257461 w 260127"/>
                  <a:gd name="connsiteY10" fmla="*/ 2096 h 115633"/>
                  <a:gd name="connsiteX11" fmla="*/ 260128 w 260127"/>
                  <a:gd name="connsiteY11" fmla="*/ 2096 h 115633"/>
                  <a:gd name="connsiteX12" fmla="*/ 260128 w 260127"/>
                  <a:gd name="connsiteY12" fmla="*/ 4667 h 115633"/>
                  <a:gd name="connsiteX13" fmla="*/ 258794 w 260127"/>
                  <a:gd name="connsiteY13" fmla="*/ 58483 h 115633"/>
                  <a:gd name="connsiteX14" fmla="*/ 256985 w 260127"/>
                  <a:gd name="connsiteY14" fmla="*/ 111442 h 115633"/>
                  <a:gd name="connsiteX15" fmla="*/ 255651 w 260127"/>
                  <a:gd name="connsiteY15" fmla="*/ 58007 h 115633"/>
                  <a:gd name="connsiteX16" fmla="*/ 254413 w 260127"/>
                  <a:gd name="connsiteY16" fmla="*/ 5334 h 115633"/>
                  <a:gd name="connsiteX17" fmla="*/ 256985 w 260127"/>
                  <a:gd name="connsiteY17" fmla="*/ 7906 h 115633"/>
                  <a:gd name="connsiteX18" fmla="*/ 130874 w 260127"/>
                  <a:gd name="connsiteY18" fmla="*/ 9430 h 115633"/>
                  <a:gd name="connsiteX19" fmla="*/ 5239 w 260127"/>
                  <a:gd name="connsiteY19" fmla="*/ 9525 h 115633"/>
                  <a:gd name="connsiteX20" fmla="*/ 10001 w 260127"/>
                  <a:gd name="connsiteY20" fmla="*/ 4858 h 115633"/>
                  <a:gd name="connsiteX21" fmla="*/ 9525 w 260127"/>
                  <a:gd name="connsiteY21" fmla="*/ 111442 h 115633"/>
                  <a:gd name="connsiteX22" fmla="*/ 5239 w 260127"/>
                  <a:gd name="connsiteY22" fmla="*/ 107156 h 115633"/>
                  <a:gd name="connsiteX23" fmla="*/ 67628 w 260127"/>
                  <a:gd name="connsiteY23" fmla="*/ 107156 h 115633"/>
                  <a:gd name="connsiteX24" fmla="*/ 130302 w 260127"/>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127" h="115633">
                    <a:moveTo>
                      <a:pt x="256985" y="111442"/>
                    </a:moveTo>
                    <a:lnTo>
                      <a:pt x="132016" y="114014"/>
                    </a:lnTo>
                    <a:lnTo>
                      <a:pt x="68580" y="115157"/>
                    </a:lnTo>
                    <a:cubicBezTo>
                      <a:pt x="47339" y="115157"/>
                      <a:pt x="26003" y="115157"/>
                      <a:pt x="4763" y="115633"/>
                    </a:cubicBezTo>
                    <a:lnTo>
                      <a:pt x="571" y="115633"/>
                    </a:lnTo>
                    <a:lnTo>
                      <a:pt x="571" y="111442"/>
                    </a:lnTo>
                    <a:lnTo>
                      <a:pt x="0" y="4858"/>
                    </a:lnTo>
                    <a:lnTo>
                      <a:pt x="0" y="0"/>
                    </a:lnTo>
                    <a:lnTo>
                      <a:pt x="5239" y="0"/>
                    </a:lnTo>
                    <a:lnTo>
                      <a:pt x="131350" y="571"/>
                    </a:lnTo>
                    <a:cubicBezTo>
                      <a:pt x="173450" y="571"/>
                      <a:pt x="215455" y="1619"/>
                      <a:pt x="257461" y="2096"/>
                    </a:cubicBezTo>
                    <a:lnTo>
                      <a:pt x="260128" y="2096"/>
                    </a:lnTo>
                    <a:lnTo>
                      <a:pt x="260128" y="4667"/>
                    </a:lnTo>
                    <a:cubicBezTo>
                      <a:pt x="260128" y="22670"/>
                      <a:pt x="259270" y="40672"/>
                      <a:pt x="258794" y="58483"/>
                    </a:cubicBezTo>
                    <a:close/>
                    <a:moveTo>
                      <a:pt x="256985" y="111442"/>
                    </a:moveTo>
                    <a:lnTo>
                      <a:pt x="255651" y="58007"/>
                    </a:lnTo>
                    <a:cubicBezTo>
                      <a:pt x="255651" y="40291"/>
                      <a:pt x="254603" y="22765"/>
                      <a:pt x="254413" y="5334"/>
                    </a:cubicBezTo>
                    <a:lnTo>
                      <a:pt x="256985" y="7906"/>
                    </a:lnTo>
                    <a:cubicBezTo>
                      <a:pt x="214979" y="8382"/>
                      <a:pt x="172974" y="9430"/>
                      <a:pt x="130874" y="9430"/>
                    </a:cubicBezTo>
                    <a:lnTo>
                      <a:pt x="5239" y="9525"/>
                    </a:lnTo>
                    <a:lnTo>
                      <a:pt x="10001" y="4858"/>
                    </a:lnTo>
                    <a:lnTo>
                      <a:pt x="9525" y="111442"/>
                    </a:lnTo>
                    <a:lnTo>
                      <a:pt x="5239" y="107156"/>
                    </a:lnTo>
                    <a:cubicBezTo>
                      <a:pt x="26003" y="107156"/>
                      <a:pt x="46768" y="107156"/>
                      <a:pt x="67628" y="107156"/>
                    </a:cubicBezTo>
                    <a:lnTo>
                      <a:pt x="130302" y="108299"/>
                    </a:lnTo>
                    <a:close/>
                  </a:path>
                </a:pathLst>
              </a:custGeom>
              <a:solidFill>
                <a:srgbClr val="EBEBEB"/>
              </a:solidFill>
              <a:ln w="9525" cap="flat">
                <a:noFill/>
                <a:prstDash val="solid"/>
                <a:miter/>
              </a:ln>
            </p:spPr>
            <p:txBody>
              <a:bodyPr rtlCol="0" anchor="ctr"/>
              <a:lstStyle/>
              <a:p>
                <a:endParaRPr lang="zh-CN" altLang="en-US"/>
              </a:p>
            </p:txBody>
          </p:sp>
          <p:sp>
            <p:nvSpPr>
              <p:cNvPr id="236" name="任意多边形: 形状 235"/>
              <p:cNvSpPr/>
              <p:nvPr/>
            </p:nvSpPr>
            <p:spPr>
              <a:xfrm>
                <a:off x="7642955" y="1658112"/>
                <a:ext cx="259556" cy="115633"/>
              </a:xfrm>
              <a:custGeom>
                <a:avLst/>
                <a:gdLst>
                  <a:gd name="connsiteX0" fmla="*/ 2572 w 259556"/>
                  <a:gd name="connsiteY0" fmla="*/ 3715 h 115633"/>
                  <a:gd name="connsiteX1" fmla="*/ 127635 w 259556"/>
                  <a:gd name="connsiteY1" fmla="*/ 1048 h 115633"/>
                  <a:gd name="connsiteX2" fmla="*/ 191071 w 259556"/>
                  <a:gd name="connsiteY2" fmla="*/ 0 h 115633"/>
                  <a:gd name="connsiteX3" fmla="*/ 254794 w 259556"/>
                  <a:gd name="connsiteY3" fmla="*/ 0 h 115633"/>
                  <a:gd name="connsiteX4" fmla="*/ 259080 w 259556"/>
                  <a:gd name="connsiteY4" fmla="*/ 0 h 115633"/>
                  <a:gd name="connsiteX5" fmla="*/ 259080 w 259556"/>
                  <a:gd name="connsiteY5" fmla="*/ 4286 h 115633"/>
                  <a:gd name="connsiteX6" fmla="*/ 259556 w 259556"/>
                  <a:gd name="connsiteY6" fmla="*/ 110871 h 115633"/>
                  <a:gd name="connsiteX7" fmla="*/ 259556 w 259556"/>
                  <a:gd name="connsiteY7" fmla="*/ 115633 h 115633"/>
                  <a:gd name="connsiteX8" fmla="*/ 254794 w 259556"/>
                  <a:gd name="connsiteY8" fmla="*/ 115633 h 115633"/>
                  <a:gd name="connsiteX9" fmla="*/ 128683 w 259556"/>
                  <a:gd name="connsiteY9" fmla="*/ 115062 h 115633"/>
                  <a:gd name="connsiteX10" fmla="*/ 2572 w 259556"/>
                  <a:gd name="connsiteY10" fmla="*/ 113538 h 115633"/>
                  <a:gd name="connsiteX11" fmla="*/ 0 w 259556"/>
                  <a:gd name="connsiteY11" fmla="*/ 113538 h 115633"/>
                  <a:gd name="connsiteX12" fmla="*/ 0 w 259556"/>
                  <a:gd name="connsiteY12" fmla="*/ 110966 h 115633"/>
                  <a:gd name="connsiteX13" fmla="*/ 1238 w 259556"/>
                  <a:gd name="connsiteY13" fmla="*/ 57150 h 115633"/>
                  <a:gd name="connsiteX14" fmla="*/ 2572 w 259556"/>
                  <a:gd name="connsiteY14" fmla="*/ 3715 h 115633"/>
                  <a:gd name="connsiteX15" fmla="*/ 3905 w 259556"/>
                  <a:gd name="connsiteY15" fmla="*/ 57626 h 115633"/>
                  <a:gd name="connsiteX16" fmla="*/ 5144 w 259556"/>
                  <a:gd name="connsiteY16" fmla="*/ 110300 h 115633"/>
                  <a:gd name="connsiteX17" fmla="*/ 2572 w 259556"/>
                  <a:gd name="connsiteY17" fmla="*/ 107728 h 115633"/>
                  <a:gd name="connsiteX18" fmla="*/ 128683 w 259556"/>
                  <a:gd name="connsiteY18" fmla="*/ 106204 h 115633"/>
                  <a:gd name="connsiteX19" fmla="*/ 254794 w 259556"/>
                  <a:gd name="connsiteY19" fmla="*/ 105537 h 115633"/>
                  <a:gd name="connsiteX20" fmla="*/ 250031 w 259556"/>
                  <a:gd name="connsiteY20" fmla="*/ 110300 h 115633"/>
                  <a:gd name="connsiteX21" fmla="*/ 250603 w 259556"/>
                  <a:gd name="connsiteY21" fmla="*/ 3715 h 115633"/>
                  <a:gd name="connsiteX22" fmla="*/ 254794 w 259556"/>
                  <a:gd name="connsiteY22" fmla="*/ 8001 h 115633"/>
                  <a:gd name="connsiteX23" fmla="*/ 192500 w 259556"/>
                  <a:gd name="connsiteY23" fmla="*/ 7429 h 115633"/>
                  <a:gd name="connsiteX24" fmla="*/ 129445 w 259556"/>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72" y="3715"/>
                    </a:moveTo>
                    <a:lnTo>
                      <a:pt x="127635" y="1048"/>
                    </a:lnTo>
                    <a:lnTo>
                      <a:pt x="191071" y="0"/>
                    </a:lnTo>
                    <a:cubicBezTo>
                      <a:pt x="212217" y="0"/>
                      <a:pt x="233553" y="0"/>
                      <a:pt x="254794" y="0"/>
                    </a:cubicBezTo>
                    <a:lnTo>
                      <a:pt x="259080" y="0"/>
                    </a:lnTo>
                    <a:lnTo>
                      <a:pt x="259080" y="4286"/>
                    </a:lnTo>
                    <a:lnTo>
                      <a:pt x="259556" y="110871"/>
                    </a:lnTo>
                    <a:lnTo>
                      <a:pt x="259556" y="115633"/>
                    </a:lnTo>
                    <a:lnTo>
                      <a:pt x="254794" y="115633"/>
                    </a:lnTo>
                    <a:lnTo>
                      <a:pt x="128683" y="115062"/>
                    </a:lnTo>
                    <a:cubicBezTo>
                      <a:pt x="86678" y="115062"/>
                      <a:pt x="44577" y="114014"/>
                      <a:pt x="2572" y="113538"/>
                    </a:cubicBezTo>
                    <a:lnTo>
                      <a:pt x="0" y="113538"/>
                    </a:lnTo>
                    <a:lnTo>
                      <a:pt x="0" y="110966"/>
                    </a:lnTo>
                    <a:cubicBezTo>
                      <a:pt x="0" y="92869"/>
                      <a:pt x="762" y="74962"/>
                      <a:pt x="1238" y="57150"/>
                    </a:cubicBezTo>
                    <a:close/>
                    <a:moveTo>
                      <a:pt x="2572" y="3715"/>
                    </a:moveTo>
                    <a:lnTo>
                      <a:pt x="3905" y="57626"/>
                    </a:lnTo>
                    <a:cubicBezTo>
                      <a:pt x="4381" y="75343"/>
                      <a:pt x="5048" y="92869"/>
                      <a:pt x="5144" y="110300"/>
                    </a:cubicBezTo>
                    <a:lnTo>
                      <a:pt x="2572" y="107728"/>
                    </a:lnTo>
                    <a:cubicBezTo>
                      <a:pt x="44577" y="107728"/>
                      <a:pt x="86678" y="106204"/>
                      <a:pt x="128683" y="106204"/>
                    </a:cubicBezTo>
                    <a:lnTo>
                      <a:pt x="254794" y="105537"/>
                    </a:lnTo>
                    <a:lnTo>
                      <a:pt x="250031" y="110300"/>
                    </a:lnTo>
                    <a:lnTo>
                      <a:pt x="250603" y="3715"/>
                    </a:lnTo>
                    <a:lnTo>
                      <a:pt x="254794" y="8001"/>
                    </a:lnTo>
                    <a:cubicBezTo>
                      <a:pt x="234029" y="8001"/>
                      <a:pt x="213265" y="8001"/>
                      <a:pt x="192500" y="7429"/>
                    </a:cubicBezTo>
                    <a:lnTo>
                      <a:pt x="129445" y="6382"/>
                    </a:lnTo>
                    <a:close/>
                  </a:path>
                </a:pathLst>
              </a:custGeom>
              <a:solidFill>
                <a:srgbClr val="EBEBEB"/>
              </a:solidFill>
              <a:ln w="9525" cap="flat">
                <a:noFill/>
                <a:prstDash val="solid"/>
                <a:miter/>
              </a:ln>
            </p:spPr>
            <p:txBody>
              <a:bodyPr rtlCol="0" anchor="ctr"/>
              <a:lstStyle/>
              <a:p>
                <a:endParaRPr lang="zh-CN" altLang="en-US"/>
              </a:p>
            </p:txBody>
          </p:sp>
          <p:sp>
            <p:nvSpPr>
              <p:cNvPr id="237" name="任意多边形: 形状 236"/>
              <p:cNvSpPr/>
              <p:nvPr/>
            </p:nvSpPr>
            <p:spPr>
              <a:xfrm>
                <a:off x="4218908" y="1563052"/>
                <a:ext cx="876681" cy="460057"/>
              </a:xfrm>
              <a:custGeom>
                <a:avLst/>
                <a:gdLst>
                  <a:gd name="connsiteX0" fmla="*/ 0 w 876681"/>
                  <a:gd name="connsiteY0" fmla="*/ 460058 h 460057"/>
                  <a:gd name="connsiteX1" fmla="*/ 876681 w 876681"/>
                  <a:gd name="connsiteY1" fmla="*/ 460058 h 460057"/>
                  <a:gd name="connsiteX2" fmla="*/ 876681 w 876681"/>
                  <a:gd name="connsiteY2" fmla="*/ 0 h 460057"/>
                  <a:gd name="connsiteX3" fmla="*/ 0 w 876681"/>
                  <a:gd name="connsiteY3" fmla="*/ 0 h 460057"/>
                  <a:gd name="connsiteX4" fmla="*/ 0 w 876681"/>
                  <a:gd name="connsiteY4" fmla="*/ 0 h 460057"/>
                  <a:gd name="connsiteX5" fmla="*/ 0 w 876681"/>
                  <a:gd name="connsiteY5" fmla="*/ 460058 h 460057"/>
                  <a:gd name="connsiteX6" fmla="*/ 0 w 876681"/>
                  <a:gd name="connsiteY6" fmla="*/ 460058 h 46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681" h="460057">
                    <a:moveTo>
                      <a:pt x="0" y="460058"/>
                    </a:moveTo>
                    <a:lnTo>
                      <a:pt x="876681" y="460058"/>
                    </a:lnTo>
                    <a:lnTo>
                      <a:pt x="876681" y="0"/>
                    </a:lnTo>
                    <a:lnTo>
                      <a:pt x="0" y="0"/>
                    </a:lnTo>
                    <a:lnTo>
                      <a:pt x="0" y="0"/>
                    </a:lnTo>
                    <a:lnTo>
                      <a:pt x="0" y="460058"/>
                    </a:lnTo>
                    <a:lnTo>
                      <a:pt x="0" y="460058"/>
                    </a:lnTo>
                    <a:close/>
                  </a:path>
                </a:pathLst>
              </a:custGeom>
              <a:solidFill>
                <a:srgbClr val="EBEBEB"/>
              </a:solidFill>
              <a:ln w="9525" cap="flat">
                <a:noFill/>
                <a:prstDash val="solid"/>
                <a:miter/>
              </a:ln>
            </p:spPr>
            <p:txBody>
              <a:bodyPr rtlCol="0" anchor="ctr"/>
              <a:lstStyle/>
              <a:p>
                <a:endParaRPr lang="zh-CN" altLang="en-US"/>
              </a:p>
            </p:txBody>
          </p:sp>
          <p:sp>
            <p:nvSpPr>
              <p:cNvPr id="238" name="任意多边形: 形状 237"/>
              <p:cNvSpPr/>
              <p:nvPr/>
            </p:nvSpPr>
            <p:spPr>
              <a:xfrm>
                <a:off x="5095589" y="1881854"/>
                <a:ext cx="135731" cy="141255"/>
              </a:xfrm>
              <a:custGeom>
                <a:avLst/>
                <a:gdLst>
                  <a:gd name="connsiteX0" fmla="*/ 135731 w 135731"/>
                  <a:gd name="connsiteY0" fmla="*/ 141256 h 141255"/>
                  <a:gd name="connsiteX1" fmla="*/ 0 w 135731"/>
                  <a:gd name="connsiteY1" fmla="*/ 141256 h 141255"/>
                  <a:gd name="connsiteX2" fmla="*/ 0 w 135731"/>
                  <a:gd name="connsiteY2" fmla="*/ 0 h 141255"/>
                  <a:gd name="connsiteX3" fmla="*/ 135731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135731" y="141256"/>
                    </a:moveTo>
                    <a:lnTo>
                      <a:pt x="0" y="141256"/>
                    </a:lnTo>
                    <a:lnTo>
                      <a:pt x="0" y="0"/>
                    </a:lnTo>
                    <a:lnTo>
                      <a:pt x="135731" y="141256"/>
                    </a:lnTo>
                    <a:close/>
                  </a:path>
                </a:pathLst>
              </a:custGeom>
              <a:solidFill>
                <a:srgbClr val="EBEBEB"/>
              </a:solidFill>
              <a:ln w="9525" cap="flat">
                <a:noFill/>
                <a:prstDash val="solid"/>
                <a:miter/>
              </a:ln>
            </p:spPr>
            <p:txBody>
              <a:bodyPr rtlCol="0" anchor="ctr"/>
              <a:lstStyle/>
              <a:p>
                <a:endParaRPr lang="zh-CN" altLang="en-US"/>
              </a:p>
            </p:txBody>
          </p:sp>
          <p:sp>
            <p:nvSpPr>
              <p:cNvPr id="239" name="任意多边形: 形状 238"/>
              <p:cNvSpPr/>
              <p:nvPr/>
            </p:nvSpPr>
            <p:spPr>
              <a:xfrm>
                <a:off x="4302823" y="1642586"/>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0" name="任意多边形: 形状 239"/>
              <p:cNvSpPr/>
              <p:nvPr/>
            </p:nvSpPr>
            <p:spPr>
              <a:xfrm>
                <a:off x="4302823" y="1689830"/>
                <a:ext cx="439578" cy="8763"/>
              </a:xfrm>
              <a:custGeom>
                <a:avLst/>
                <a:gdLst>
                  <a:gd name="connsiteX0" fmla="*/ 0 w 439578"/>
                  <a:gd name="connsiteY0" fmla="*/ 0 h 8763"/>
                  <a:gd name="connsiteX1" fmla="*/ 439579 w 439578"/>
                  <a:gd name="connsiteY1" fmla="*/ 0 h 8763"/>
                  <a:gd name="connsiteX2" fmla="*/ 439579 w 439578"/>
                  <a:gd name="connsiteY2" fmla="*/ 8763 h 8763"/>
                  <a:gd name="connsiteX3" fmla="*/ 0 w 439578"/>
                  <a:gd name="connsiteY3" fmla="*/ 8763 h 8763"/>
                </a:gdLst>
                <a:ahLst/>
                <a:cxnLst>
                  <a:cxn ang="0">
                    <a:pos x="connsiteX0" y="connsiteY0"/>
                  </a:cxn>
                  <a:cxn ang="0">
                    <a:pos x="connsiteX1" y="connsiteY1"/>
                  </a:cxn>
                  <a:cxn ang="0">
                    <a:pos x="connsiteX2" y="connsiteY2"/>
                  </a:cxn>
                  <a:cxn ang="0">
                    <a:pos x="connsiteX3" y="connsiteY3"/>
                  </a:cxn>
                </a:cxnLst>
                <a:rect l="l" t="t" r="r" b="b"/>
                <a:pathLst>
                  <a:path w="439578" h="8763">
                    <a:moveTo>
                      <a:pt x="0" y="0"/>
                    </a:moveTo>
                    <a:lnTo>
                      <a:pt x="439579" y="0"/>
                    </a:lnTo>
                    <a:lnTo>
                      <a:pt x="43957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1" name="任意多边形: 形状 240"/>
              <p:cNvSpPr/>
              <p:nvPr/>
            </p:nvSpPr>
            <p:spPr>
              <a:xfrm>
                <a:off x="4302823" y="1784223"/>
                <a:ext cx="602170" cy="8763"/>
              </a:xfrm>
              <a:custGeom>
                <a:avLst/>
                <a:gdLst>
                  <a:gd name="connsiteX0" fmla="*/ 0 w 602170"/>
                  <a:gd name="connsiteY0" fmla="*/ 0 h 8763"/>
                  <a:gd name="connsiteX1" fmla="*/ 602171 w 602170"/>
                  <a:gd name="connsiteY1" fmla="*/ 0 h 8763"/>
                  <a:gd name="connsiteX2" fmla="*/ 602171 w 602170"/>
                  <a:gd name="connsiteY2" fmla="*/ 8763 h 8763"/>
                  <a:gd name="connsiteX3" fmla="*/ 0 w 602170"/>
                  <a:gd name="connsiteY3" fmla="*/ 8763 h 8763"/>
                </a:gdLst>
                <a:ahLst/>
                <a:cxnLst>
                  <a:cxn ang="0">
                    <a:pos x="connsiteX0" y="connsiteY0"/>
                  </a:cxn>
                  <a:cxn ang="0">
                    <a:pos x="connsiteX1" y="connsiteY1"/>
                  </a:cxn>
                  <a:cxn ang="0">
                    <a:pos x="connsiteX2" y="connsiteY2"/>
                  </a:cxn>
                  <a:cxn ang="0">
                    <a:pos x="connsiteX3" y="connsiteY3"/>
                  </a:cxn>
                </a:cxnLst>
                <a:rect l="l" t="t" r="r" b="b"/>
                <a:pathLst>
                  <a:path w="602170" h="8763">
                    <a:moveTo>
                      <a:pt x="0" y="0"/>
                    </a:moveTo>
                    <a:lnTo>
                      <a:pt x="602171" y="0"/>
                    </a:lnTo>
                    <a:lnTo>
                      <a:pt x="6021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2" name="任意多边形: 形状 241"/>
              <p:cNvSpPr/>
              <p:nvPr/>
            </p:nvSpPr>
            <p:spPr>
              <a:xfrm>
                <a:off x="4302823" y="1831467"/>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3" name="任意多边形: 形状 242"/>
              <p:cNvSpPr/>
              <p:nvPr/>
            </p:nvSpPr>
            <p:spPr>
              <a:xfrm>
                <a:off x="4302823" y="1878615"/>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4" name="任意多边形: 形状 243"/>
              <p:cNvSpPr/>
              <p:nvPr/>
            </p:nvSpPr>
            <p:spPr>
              <a:xfrm>
                <a:off x="4302823" y="1925859"/>
                <a:ext cx="349472" cy="8763"/>
              </a:xfrm>
              <a:custGeom>
                <a:avLst/>
                <a:gdLst>
                  <a:gd name="connsiteX0" fmla="*/ 0 w 349472"/>
                  <a:gd name="connsiteY0" fmla="*/ 0 h 8763"/>
                  <a:gd name="connsiteX1" fmla="*/ 349472 w 349472"/>
                  <a:gd name="connsiteY1" fmla="*/ 0 h 8763"/>
                  <a:gd name="connsiteX2" fmla="*/ 349472 w 349472"/>
                  <a:gd name="connsiteY2" fmla="*/ 8763 h 8763"/>
                  <a:gd name="connsiteX3" fmla="*/ 0 w 349472"/>
                  <a:gd name="connsiteY3" fmla="*/ 8763 h 8763"/>
                </a:gdLst>
                <a:ahLst/>
                <a:cxnLst>
                  <a:cxn ang="0">
                    <a:pos x="connsiteX0" y="connsiteY0"/>
                  </a:cxn>
                  <a:cxn ang="0">
                    <a:pos x="connsiteX1" y="connsiteY1"/>
                  </a:cxn>
                  <a:cxn ang="0">
                    <a:pos x="connsiteX2" y="connsiteY2"/>
                  </a:cxn>
                  <a:cxn ang="0">
                    <a:pos x="connsiteX3" y="connsiteY3"/>
                  </a:cxn>
                </a:cxnLst>
                <a:rect l="l" t="t" r="r" b="b"/>
                <a:pathLst>
                  <a:path w="349472" h="8763">
                    <a:moveTo>
                      <a:pt x="0" y="0"/>
                    </a:moveTo>
                    <a:lnTo>
                      <a:pt x="349472" y="0"/>
                    </a:lnTo>
                    <a:lnTo>
                      <a:pt x="349472"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5" name="任意多边形: 形状 244"/>
              <p:cNvSpPr/>
              <p:nvPr/>
            </p:nvSpPr>
            <p:spPr>
              <a:xfrm>
                <a:off x="7096410" y="2129218"/>
                <a:ext cx="876681" cy="405765"/>
              </a:xfrm>
              <a:custGeom>
                <a:avLst/>
                <a:gdLst>
                  <a:gd name="connsiteX0" fmla="*/ 0 w 876681"/>
                  <a:gd name="connsiteY0" fmla="*/ 0 h 405765"/>
                  <a:gd name="connsiteX1" fmla="*/ 876681 w 876681"/>
                  <a:gd name="connsiteY1" fmla="*/ 0 h 405765"/>
                  <a:gd name="connsiteX2" fmla="*/ 876681 w 876681"/>
                  <a:gd name="connsiteY2" fmla="*/ 405765 h 405765"/>
                  <a:gd name="connsiteX3" fmla="*/ 0 w 876681"/>
                  <a:gd name="connsiteY3" fmla="*/ 405765 h 405765"/>
                </a:gdLst>
                <a:ahLst/>
                <a:cxnLst>
                  <a:cxn ang="0">
                    <a:pos x="connsiteX0" y="connsiteY0"/>
                  </a:cxn>
                  <a:cxn ang="0">
                    <a:pos x="connsiteX1" y="connsiteY1"/>
                  </a:cxn>
                  <a:cxn ang="0">
                    <a:pos x="connsiteX2" y="connsiteY2"/>
                  </a:cxn>
                  <a:cxn ang="0">
                    <a:pos x="connsiteX3" y="connsiteY3"/>
                  </a:cxn>
                </a:cxnLst>
                <a:rect l="l" t="t" r="r" b="b"/>
                <a:pathLst>
                  <a:path w="876681" h="405765">
                    <a:moveTo>
                      <a:pt x="0" y="0"/>
                    </a:moveTo>
                    <a:lnTo>
                      <a:pt x="876681" y="0"/>
                    </a:lnTo>
                    <a:lnTo>
                      <a:pt x="876681" y="405765"/>
                    </a:lnTo>
                    <a:lnTo>
                      <a:pt x="0" y="405765"/>
                    </a:lnTo>
                    <a:close/>
                  </a:path>
                </a:pathLst>
              </a:custGeom>
              <a:solidFill>
                <a:srgbClr val="DBDBDB"/>
              </a:solidFill>
              <a:ln w="9525" cap="flat">
                <a:noFill/>
                <a:prstDash val="solid"/>
                <a:miter/>
              </a:ln>
            </p:spPr>
            <p:txBody>
              <a:bodyPr rtlCol="0" anchor="ctr"/>
              <a:lstStyle/>
              <a:p>
                <a:endParaRPr lang="zh-CN" altLang="en-US"/>
              </a:p>
            </p:txBody>
          </p:sp>
          <p:sp>
            <p:nvSpPr>
              <p:cNvPr id="246" name="任意多边形: 形状 245"/>
              <p:cNvSpPr/>
              <p:nvPr/>
            </p:nvSpPr>
            <p:spPr>
              <a:xfrm>
                <a:off x="6960679" y="2393727"/>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47" name="任意多边形: 形状 246"/>
              <p:cNvSpPr/>
              <p:nvPr/>
            </p:nvSpPr>
            <p:spPr>
              <a:xfrm>
                <a:off x="7182040" y="2341054"/>
                <a:ext cx="636746" cy="8762"/>
              </a:xfrm>
              <a:custGeom>
                <a:avLst/>
                <a:gdLst>
                  <a:gd name="connsiteX0" fmla="*/ 0 w 636746"/>
                  <a:gd name="connsiteY0" fmla="*/ 0 h 8762"/>
                  <a:gd name="connsiteX1" fmla="*/ 636746 w 636746"/>
                  <a:gd name="connsiteY1" fmla="*/ 0 h 8762"/>
                  <a:gd name="connsiteX2" fmla="*/ 636746 w 636746"/>
                  <a:gd name="connsiteY2" fmla="*/ 8763 h 8762"/>
                  <a:gd name="connsiteX3" fmla="*/ 0 w 636746"/>
                  <a:gd name="connsiteY3" fmla="*/ 8763 h 8762"/>
                </a:gdLst>
                <a:ahLst/>
                <a:cxnLst>
                  <a:cxn ang="0">
                    <a:pos x="connsiteX0" y="connsiteY0"/>
                  </a:cxn>
                  <a:cxn ang="0">
                    <a:pos x="connsiteX1" y="connsiteY1"/>
                  </a:cxn>
                  <a:cxn ang="0">
                    <a:pos x="connsiteX2" y="connsiteY2"/>
                  </a:cxn>
                  <a:cxn ang="0">
                    <a:pos x="connsiteX3" y="connsiteY3"/>
                  </a:cxn>
                </a:cxnLst>
                <a:rect l="l" t="t" r="r" b="b"/>
                <a:pathLst>
                  <a:path w="636746" h="8762">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8" name="任意多边形: 形状 247"/>
              <p:cNvSpPr/>
              <p:nvPr/>
            </p:nvSpPr>
            <p:spPr>
              <a:xfrm>
                <a:off x="7182040" y="2388298"/>
                <a:ext cx="536924" cy="8762"/>
              </a:xfrm>
              <a:custGeom>
                <a:avLst/>
                <a:gdLst>
                  <a:gd name="connsiteX0" fmla="*/ 0 w 536924"/>
                  <a:gd name="connsiteY0" fmla="*/ 0 h 8762"/>
                  <a:gd name="connsiteX1" fmla="*/ 536924 w 536924"/>
                  <a:gd name="connsiteY1" fmla="*/ 0 h 8762"/>
                  <a:gd name="connsiteX2" fmla="*/ 536924 w 536924"/>
                  <a:gd name="connsiteY2" fmla="*/ 8763 h 8762"/>
                  <a:gd name="connsiteX3" fmla="*/ 0 w 536924"/>
                  <a:gd name="connsiteY3" fmla="*/ 8763 h 8762"/>
                </a:gdLst>
                <a:ahLst/>
                <a:cxnLst>
                  <a:cxn ang="0">
                    <a:pos x="connsiteX0" y="connsiteY0"/>
                  </a:cxn>
                  <a:cxn ang="0">
                    <a:pos x="connsiteX1" y="connsiteY1"/>
                  </a:cxn>
                  <a:cxn ang="0">
                    <a:pos x="connsiteX2" y="connsiteY2"/>
                  </a:cxn>
                  <a:cxn ang="0">
                    <a:pos x="connsiteX3" y="connsiteY3"/>
                  </a:cxn>
                </a:cxnLst>
                <a:rect l="l" t="t" r="r" b="b"/>
                <a:pathLst>
                  <a:path w="536924" h="8762">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9" name="任意多边形: 形状 248"/>
              <p:cNvSpPr/>
              <p:nvPr/>
            </p:nvSpPr>
            <p:spPr>
              <a:xfrm>
                <a:off x="7182040" y="2246661"/>
                <a:ext cx="566070" cy="8763"/>
              </a:xfrm>
              <a:custGeom>
                <a:avLst/>
                <a:gdLst>
                  <a:gd name="connsiteX0" fmla="*/ 0 w 566070"/>
                  <a:gd name="connsiteY0" fmla="*/ 0 h 8763"/>
                  <a:gd name="connsiteX1" fmla="*/ 566071 w 566070"/>
                  <a:gd name="connsiteY1" fmla="*/ 0 h 8763"/>
                  <a:gd name="connsiteX2" fmla="*/ 566071 w 566070"/>
                  <a:gd name="connsiteY2" fmla="*/ 8763 h 8763"/>
                  <a:gd name="connsiteX3" fmla="*/ 0 w 566070"/>
                  <a:gd name="connsiteY3" fmla="*/ 8763 h 8763"/>
                </a:gdLst>
                <a:ahLst/>
                <a:cxnLst>
                  <a:cxn ang="0">
                    <a:pos x="connsiteX0" y="connsiteY0"/>
                  </a:cxn>
                  <a:cxn ang="0">
                    <a:pos x="connsiteX1" y="connsiteY1"/>
                  </a:cxn>
                  <a:cxn ang="0">
                    <a:pos x="connsiteX2" y="connsiteY2"/>
                  </a:cxn>
                  <a:cxn ang="0">
                    <a:pos x="connsiteX3" y="connsiteY3"/>
                  </a:cxn>
                </a:cxnLst>
                <a:rect l="l" t="t" r="r" b="b"/>
                <a:pathLst>
                  <a:path w="566070" h="8763">
                    <a:moveTo>
                      <a:pt x="0" y="0"/>
                    </a:moveTo>
                    <a:lnTo>
                      <a:pt x="566071" y="0"/>
                    </a:lnTo>
                    <a:lnTo>
                      <a:pt x="5660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50" name="任意多边形: 形状 249"/>
              <p:cNvSpPr/>
              <p:nvPr/>
            </p:nvSpPr>
            <p:spPr>
              <a:xfrm>
                <a:off x="7182040" y="2199513"/>
                <a:ext cx="692753" cy="8763"/>
              </a:xfrm>
              <a:custGeom>
                <a:avLst/>
                <a:gdLst>
                  <a:gd name="connsiteX0" fmla="*/ 0 w 692753"/>
                  <a:gd name="connsiteY0" fmla="*/ 0 h 8763"/>
                  <a:gd name="connsiteX1" fmla="*/ 692753 w 692753"/>
                  <a:gd name="connsiteY1" fmla="*/ 0 h 8763"/>
                  <a:gd name="connsiteX2" fmla="*/ 692753 w 692753"/>
                  <a:gd name="connsiteY2" fmla="*/ 8763 h 8763"/>
                  <a:gd name="connsiteX3" fmla="*/ 0 w 692753"/>
                  <a:gd name="connsiteY3" fmla="*/ 8763 h 8763"/>
                </a:gdLst>
                <a:ahLst/>
                <a:cxnLst>
                  <a:cxn ang="0">
                    <a:pos x="connsiteX0" y="connsiteY0"/>
                  </a:cxn>
                  <a:cxn ang="0">
                    <a:pos x="connsiteX1" y="connsiteY1"/>
                  </a:cxn>
                  <a:cxn ang="0">
                    <a:pos x="connsiteX2" y="connsiteY2"/>
                  </a:cxn>
                  <a:cxn ang="0">
                    <a:pos x="connsiteX3" y="connsiteY3"/>
                  </a:cxn>
                </a:cxnLst>
                <a:rect l="l" t="t" r="r" b="b"/>
                <a:pathLst>
                  <a:path w="692753" h="8763">
                    <a:moveTo>
                      <a:pt x="0" y="0"/>
                    </a:moveTo>
                    <a:lnTo>
                      <a:pt x="692753" y="0"/>
                    </a:lnTo>
                    <a:lnTo>
                      <a:pt x="692753"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51" name="任意多边形: 形状 250"/>
              <p:cNvSpPr/>
              <p:nvPr/>
            </p:nvSpPr>
            <p:spPr>
              <a:xfrm>
                <a:off x="7182040" y="2435542"/>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52" name="任意多边形: 形状 251"/>
              <p:cNvSpPr/>
              <p:nvPr/>
            </p:nvSpPr>
            <p:spPr>
              <a:xfrm>
                <a:off x="4574476" y="2128932"/>
                <a:ext cx="876681" cy="267366"/>
              </a:xfrm>
              <a:custGeom>
                <a:avLst/>
                <a:gdLst>
                  <a:gd name="connsiteX0" fmla="*/ 0 w 876681"/>
                  <a:gd name="connsiteY0" fmla="*/ 0 h 267366"/>
                  <a:gd name="connsiteX1" fmla="*/ 876681 w 876681"/>
                  <a:gd name="connsiteY1" fmla="*/ 0 h 267366"/>
                  <a:gd name="connsiteX2" fmla="*/ 876681 w 876681"/>
                  <a:gd name="connsiteY2" fmla="*/ 267367 h 267366"/>
                  <a:gd name="connsiteX3" fmla="*/ 0 w 876681"/>
                  <a:gd name="connsiteY3" fmla="*/ 267367 h 267366"/>
                </a:gdLst>
                <a:ahLst/>
                <a:cxnLst>
                  <a:cxn ang="0">
                    <a:pos x="connsiteX0" y="connsiteY0"/>
                  </a:cxn>
                  <a:cxn ang="0">
                    <a:pos x="connsiteX1" y="connsiteY1"/>
                  </a:cxn>
                  <a:cxn ang="0">
                    <a:pos x="connsiteX2" y="connsiteY2"/>
                  </a:cxn>
                  <a:cxn ang="0">
                    <a:pos x="connsiteX3" y="connsiteY3"/>
                  </a:cxn>
                </a:cxnLst>
                <a:rect l="l" t="t" r="r" b="b"/>
                <a:pathLst>
                  <a:path w="876681" h="267366">
                    <a:moveTo>
                      <a:pt x="0" y="0"/>
                    </a:moveTo>
                    <a:lnTo>
                      <a:pt x="876681" y="0"/>
                    </a:lnTo>
                    <a:lnTo>
                      <a:pt x="876681" y="267367"/>
                    </a:lnTo>
                    <a:lnTo>
                      <a:pt x="0" y="267367"/>
                    </a:lnTo>
                    <a:close/>
                  </a:path>
                </a:pathLst>
              </a:custGeom>
              <a:solidFill>
                <a:srgbClr val="DBDBDB"/>
              </a:solidFill>
              <a:ln w="9525" cap="flat">
                <a:noFill/>
                <a:prstDash val="solid"/>
                <a:miter/>
              </a:ln>
            </p:spPr>
            <p:txBody>
              <a:bodyPr rtlCol="0" anchor="ctr"/>
              <a:lstStyle/>
              <a:p>
                <a:endParaRPr lang="zh-CN" altLang="en-US"/>
              </a:p>
            </p:txBody>
          </p:sp>
          <p:sp>
            <p:nvSpPr>
              <p:cNvPr id="253" name="任意多边形: 形状 252"/>
              <p:cNvSpPr/>
              <p:nvPr/>
            </p:nvSpPr>
            <p:spPr>
              <a:xfrm>
                <a:off x="4438745" y="2254948"/>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54" name="任意多边形: 形状 253"/>
              <p:cNvSpPr/>
              <p:nvPr/>
            </p:nvSpPr>
            <p:spPr>
              <a:xfrm>
                <a:off x="4660106" y="2202370"/>
                <a:ext cx="636746" cy="8763"/>
              </a:xfrm>
              <a:custGeom>
                <a:avLst/>
                <a:gdLst>
                  <a:gd name="connsiteX0" fmla="*/ 0 w 636746"/>
                  <a:gd name="connsiteY0" fmla="*/ 0 h 8763"/>
                  <a:gd name="connsiteX1" fmla="*/ 636746 w 636746"/>
                  <a:gd name="connsiteY1" fmla="*/ 0 h 8763"/>
                  <a:gd name="connsiteX2" fmla="*/ 636746 w 636746"/>
                  <a:gd name="connsiteY2" fmla="*/ 8763 h 8763"/>
                  <a:gd name="connsiteX3" fmla="*/ 0 w 636746"/>
                  <a:gd name="connsiteY3" fmla="*/ 8763 h 8763"/>
                </a:gdLst>
                <a:ahLst/>
                <a:cxnLst>
                  <a:cxn ang="0">
                    <a:pos x="connsiteX0" y="connsiteY0"/>
                  </a:cxn>
                  <a:cxn ang="0">
                    <a:pos x="connsiteX1" y="connsiteY1"/>
                  </a:cxn>
                  <a:cxn ang="0">
                    <a:pos x="connsiteX2" y="connsiteY2"/>
                  </a:cxn>
                  <a:cxn ang="0">
                    <a:pos x="connsiteX3" y="connsiteY3"/>
                  </a:cxn>
                </a:cxnLst>
                <a:rect l="l" t="t" r="r" b="b"/>
                <a:pathLst>
                  <a:path w="636746" h="8763">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55" name="任意多边形: 形状 254"/>
              <p:cNvSpPr/>
              <p:nvPr/>
            </p:nvSpPr>
            <p:spPr>
              <a:xfrm>
                <a:off x="4660106" y="2249614"/>
                <a:ext cx="536924" cy="8763"/>
              </a:xfrm>
              <a:custGeom>
                <a:avLst/>
                <a:gdLst>
                  <a:gd name="connsiteX0" fmla="*/ 0 w 536924"/>
                  <a:gd name="connsiteY0" fmla="*/ 0 h 8763"/>
                  <a:gd name="connsiteX1" fmla="*/ 536924 w 536924"/>
                  <a:gd name="connsiteY1" fmla="*/ 0 h 8763"/>
                  <a:gd name="connsiteX2" fmla="*/ 536924 w 536924"/>
                  <a:gd name="connsiteY2" fmla="*/ 8763 h 8763"/>
                  <a:gd name="connsiteX3" fmla="*/ 0 w 536924"/>
                  <a:gd name="connsiteY3" fmla="*/ 8763 h 8763"/>
                </a:gdLst>
                <a:ahLst/>
                <a:cxnLst>
                  <a:cxn ang="0">
                    <a:pos x="connsiteX0" y="connsiteY0"/>
                  </a:cxn>
                  <a:cxn ang="0">
                    <a:pos x="connsiteX1" y="connsiteY1"/>
                  </a:cxn>
                  <a:cxn ang="0">
                    <a:pos x="connsiteX2" y="connsiteY2"/>
                  </a:cxn>
                  <a:cxn ang="0">
                    <a:pos x="connsiteX3" y="connsiteY3"/>
                  </a:cxn>
                </a:cxnLst>
                <a:rect l="l" t="t" r="r" b="b"/>
                <a:pathLst>
                  <a:path w="536924" h="8763">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56" name="任意多边形: 形状 255"/>
              <p:cNvSpPr/>
              <p:nvPr/>
            </p:nvSpPr>
            <p:spPr>
              <a:xfrm>
                <a:off x="4660106" y="2296763"/>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57" name="任意多边形: 形状 256"/>
              <p:cNvSpPr/>
              <p:nvPr/>
            </p:nvSpPr>
            <p:spPr>
              <a:xfrm>
                <a:off x="7543659" y="1422547"/>
                <a:ext cx="350554" cy="350583"/>
              </a:xfrm>
              <a:custGeom>
                <a:avLst/>
                <a:gdLst>
                  <a:gd name="connsiteX0" fmla="*/ 46813 w 350554"/>
                  <a:gd name="connsiteY0" fmla="*/ 294525 h 350583"/>
                  <a:gd name="connsiteX1" fmla="*/ 89865 w 350554"/>
                  <a:gd name="connsiteY1" fmla="*/ 328338 h 350583"/>
                  <a:gd name="connsiteX2" fmla="*/ 328310 w 350554"/>
                  <a:gd name="connsiteY2" fmla="*/ 260689 h 350583"/>
                  <a:gd name="connsiteX3" fmla="*/ 260661 w 350554"/>
                  <a:gd name="connsiteY3" fmla="*/ 22245 h 350583"/>
                  <a:gd name="connsiteX4" fmla="*/ 22216 w 350554"/>
                  <a:gd name="connsiteY4" fmla="*/ 89894 h 350583"/>
                  <a:gd name="connsiteX5" fmla="*/ 46812 w 350554"/>
                  <a:gd name="connsiteY5" fmla="*/ 294525 h 35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554" h="350583">
                    <a:moveTo>
                      <a:pt x="46813" y="294525"/>
                    </a:moveTo>
                    <a:cubicBezTo>
                      <a:pt x="59243" y="308047"/>
                      <a:pt x="73782" y="319467"/>
                      <a:pt x="89865" y="328338"/>
                    </a:cubicBezTo>
                    <a:cubicBezTo>
                      <a:pt x="174391" y="375502"/>
                      <a:pt x="281146" y="345215"/>
                      <a:pt x="328310" y="260689"/>
                    </a:cubicBezTo>
                    <a:cubicBezTo>
                      <a:pt x="375474" y="176164"/>
                      <a:pt x="345186" y="69409"/>
                      <a:pt x="260661" y="22245"/>
                    </a:cubicBezTo>
                    <a:cubicBezTo>
                      <a:pt x="176135" y="-24919"/>
                      <a:pt x="69380" y="5369"/>
                      <a:pt x="22216" y="89894"/>
                    </a:cubicBezTo>
                    <a:cubicBezTo>
                      <a:pt x="-14797" y="156227"/>
                      <a:pt x="-4865" y="238852"/>
                      <a:pt x="46812" y="294525"/>
                    </a:cubicBezTo>
                    <a:close/>
                  </a:path>
                </a:pathLst>
              </a:custGeom>
              <a:solidFill>
                <a:srgbClr val="EBEBEB"/>
              </a:solidFill>
              <a:ln w="9525" cap="flat">
                <a:noFill/>
                <a:prstDash val="solid"/>
                <a:miter/>
              </a:ln>
            </p:spPr>
            <p:txBody>
              <a:bodyPr rtlCol="0" anchor="ctr"/>
              <a:lstStyle/>
              <a:p>
                <a:endParaRPr lang="zh-CN" altLang="en-US"/>
              </a:p>
            </p:txBody>
          </p:sp>
          <p:sp>
            <p:nvSpPr>
              <p:cNvPr id="258" name="任意多边形: 形状 257"/>
              <p:cNvSpPr/>
              <p:nvPr/>
            </p:nvSpPr>
            <p:spPr>
              <a:xfrm>
                <a:off x="7671004" y="1525270"/>
                <a:ext cx="106707" cy="106729"/>
              </a:xfrm>
              <a:custGeom>
                <a:avLst/>
                <a:gdLst>
                  <a:gd name="connsiteX0" fmla="*/ 1955 w 106707"/>
                  <a:gd name="connsiteY0" fmla="*/ 39116 h 106729"/>
                  <a:gd name="connsiteX1" fmla="*/ 39094 w 106707"/>
                  <a:gd name="connsiteY1" fmla="*/ 104774 h 106729"/>
                  <a:gd name="connsiteX2" fmla="*/ 104752 w 106707"/>
                  <a:gd name="connsiteY2" fmla="*/ 67635 h 106729"/>
                  <a:gd name="connsiteX3" fmla="*/ 67613 w 106707"/>
                  <a:gd name="connsiteY3" fmla="*/ 1977 h 106729"/>
                  <a:gd name="connsiteX4" fmla="*/ 67582 w 106707"/>
                  <a:gd name="connsiteY4" fmla="*/ 1968 h 106729"/>
                  <a:gd name="connsiteX5" fmla="*/ 1997 w 106707"/>
                  <a:gd name="connsiteY5" fmla="*/ 38963 h 106729"/>
                  <a:gd name="connsiteX6" fmla="*/ 1955 w 106707"/>
                  <a:gd name="connsiteY6" fmla="*/ 39116 h 10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707" h="106729">
                    <a:moveTo>
                      <a:pt x="1955" y="39116"/>
                    </a:moveTo>
                    <a:cubicBezTo>
                      <a:pt x="-5920" y="67503"/>
                      <a:pt x="10707" y="96899"/>
                      <a:pt x="39094" y="104774"/>
                    </a:cubicBezTo>
                    <a:cubicBezTo>
                      <a:pt x="67481" y="112650"/>
                      <a:pt x="96877" y="96022"/>
                      <a:pt x="104752" y="67635"/>
                    </a:cubicBezTo>
                    <a:cubicBezTo>
                      <a:pt x="112628" y="39249"/>
                      <a:pt x="96000" y="9852"/>
                      <a:pt x="67613" y="1977"/>
                    </a:cubicBezTo>
                    <a:cubicBezTo>
                      <a:pt x="67603" y="1974"/>
                      <a:pt x="67592" y="1971"/>
                      <a:pt x="67582" y="1968"/>
                    </a:cubicBezTo>
                    <a:cubicBezTo>
                      <a:pt x="39255" y="-5927"/>
                      <a:pt x="9892" y="10637"/>
                      <a:pt x="1997" y="38963"/>
                    </a:cubicBezTo>
                    <a:cubicBezTo>
                      <a:pt x="1983" y="39014"/>
                      <a:pt x="1969" y="39065"/>
                      <a:pt x="1955" y="39116"/>
                    </a:cubicBezTo>
                    <a:close/>
                  </a:path>
                </a:pathLst>
              </a:custGeom>
              <a:solidFill>
                <a:srgbClr val="FFFFFF"/>
              </a:solidFill>
              <a:ln w="9525" cap="flat">
                <a:noFill/>
                <a:prstDash val="solid"/>
                <a:miter/>
              </a:ln>
            </p:spPr>
            <p:txBody>
              <a:bodyPr rtlCol="0" anchor="ctr"/>
              <a:lstStyle/>
              <a:p>
                <a:endParaRPr lang="zh-CN" altLang="en-US"/>
              </a:p>
            </p:txBody>
          </p:sp>
          <p:sp>
            <p:nvSpPr>
              <p:cNvPr id="259" name="任意多边形: 形状 258"/>
              <p:cNvSpPr/>
              <p:nvPr/>
            </p:nvSpPr>
            <p:spPr>
              <a:xfrm>
                <a:off x="7590472" y="1630564"/>
                <a:ext cx="186090" cy="142281"/>
              </a:xfrm>
              <a:custGeom>
                <a:avLst/>
                <a:gdLst>
                  <a:gd name="connsiteX0" fmla="*/ 5810 w 186090"/>
                  <a:gd name="connsiteY0" fmla="*/ 64885 h 142281"/>
                  <a:gd name="connsiteX1" fmla="*/ 0 w 186090"/>
                  <a:gd name="connsiteY1" fmla="*/ 86126 h 142281"/>
                  <a:gd name="connsiteX2" fmla="*/ 43053 w 186090"/>
                  <a:gd name="connsiteY2" fmla="*/ 119940 h 142281"/>
                  <a:gd name="connsiteX3" fmla="*/ 177641 w 186090"/>
                  <a:gd name="connsiteY3" fmla="*/ 135180 h 142281"/>
                  <a:gd name="connsiteX4" fmla="*/ 183452 w 186090"/>
                  <a:gd name="connsiteY4" fmla="*/ 114034 h 142281"/>
                  <a:gd name="connsiteX5" fmla="*/ 115682 w 186090"/>
                  <a:gd name="connsiteY5" fmla="*/ 2635 h 142281"/>
                  <a:gd name="connsiteX6" fmla="*/ 5810 w 186090"/>
                  <a:gd name="connsiteY6" fmla="*/ 64885 h 142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90" h="142281">
                    <a:moveTo>
                      <a:pt x="5810" y="64885"/>
                    </a:moveTo>
                    <a:lnTo>
                      <a:pt x="0" y="86126"/>
                    </a:lnTo>
                    <a:cubicBezTo>
                      <a:pt x="12430" y="99649"/>
                      <a:pt x="26970" y="111068"/>
                      <a:pt x="43053" y="119940"/>
                    </a:cubicBezTo>
                    <a:cubicBezTo>
                      <a:pt x="84023" y="142966"/>
                      <a:pt x="132559" y="148462"/>
                      <a:pt x="177641" y="135180"/>
                    </a:cubicBezTo>
                    <a:lnTo>
                      <a:pt x="183452" y="114034"/>
                    </a:lnTo>
                    <a:cubicBezTo>
                      <a:pt x="195499" y="64558"/>
                      <a:pt x="165158" y="14683"/>
                      <a:pt x="115682" y="2635"/>
                    </a:cubicBezTo>
                    <a:cubicBezTo>
                      <a:pt x="68366" y="-8887"/>
                      <a:pt x="20248" y="18375"/>
                      <a:pt x="5810" y="64885"/>
                    </a:cubicBezTo>
                    <a:close/>
                  </a:path>
                </a:pathLst>
              </a:custGeom>
              <a:solidFill>
                <a:srgbClr val="FFFFFF"/>
              </a:solidFill>
              <a:ln w="9525" cap="flat">
                <a:noFill/>
                <a:prstDash val="solid"/>
                <a:miter/>
              </a:ln>
            </p:spPr>
            <p:txBody>
              <a:bodyPr rtlCol="0" anchor="ctr"/>
              <a:lstStyle/>
              <a:p>
                <a:endParaRPr lang="zh-CN" altLang="en-US"/>
              </a:p>
            </p:txBody>
          </p:sp>
          <p:sp>
            <p:nvSpPr>
              <p:cNvPr id="260" name="任意多边形: 形状 259"/>
              <p:cNvSpPr/>
              <p:nvPr/>
            </p:nvSpPr>
            <p:spPr>
              <a:xfrm>
                <a:off x="4235024" y="2619383"/>
                <a:ext cx="434149" cy="434180"/>
              </a:xfrm>
              <a:custGeom>
                <a:avLst/>
                <a:gdLst>
                  <a:gd name="connsiteX0" fmla="*/ 164383 w 434149"/>
                  <a:gd name="connsiteY0" fmla="*/ 427664 h 434180"/>
                  <a:gd name="connsiteX1" fmla="*/ 427684 w 434149"/>
                  <a:gd name="connsiteY1" fmla="*/ 269556 h 434180"/>
                  <a:gd name="connsiteX2" fmla="*/ 433654 w 434149"/>
                  <a:gd name="connsiteY2" fmla="*/ 202302 h 434180"/>
                  <a:gd name="connsiteX3" fmla="*/ 202302 w 434149"/>
                  <a:gd name="connsiteY3" fmla="*/ 512 h 434180"/>
                  <a:gd name="connsiteX4" fmla="*/ 512 w 434149"/>
                  <a:gd name="connsiteY4" fmla="*/ 231865 h 434180"/>
                  <a:gd name="connsiteX5" fmla="*/ 164383 w 434149"/>
                  <a:gd name="connsiteY5" fmla="*/ 427664 h 43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149" h="434180">
                    <a:moveTo>
                      <a:pt x="164383" y="427664"/>
                    </a:moveTo>
                    <a:cubicBezTo>
                      <a:pt x="280751" y="456712"/>
                      <a:pt x="398635" y="385925"/>
                      <a:pt x="427684" y="269556"/>
                    </a:cubicBezTo>
                    <a:cubicBezTo>
                      <a:pt x="433168" y="247586"/>
                      <a:pt x="435183" y="224894"/>
                      <a:pt x="433654" y="202302"/>
                    </a:cubicBezTo>
                    <a:cubicBezTo>
                      <a:pt x="425491" y="82693"/>
                      <a:pt x="321911" y="-7651"/>
                      <a:pt x="202302" y="512"/>
                    </a:cubicBezTo>
                    <a:cubicBezTo>
                      <a:pt x="82693" y="8676"/>
                      <a:pt x="-7651" y="112256"/>
                      <a:pt x="512" y="231865"/>
                    </a:cubicBezTo>
                    <a:cubicBezTo>
                      <a:pt x="6920" y="325752"/>
                      <a:pt x="73093" y="404817"/>
                      <a:pt x="164383" y="427664"/>
                    </a:cubicBezTo>
                    <a:close/>
                  </a:path>
                </a:pathLst>
              </a:custGeom>
              <a:solidFill>
                <a:srgbClr val="EBEBEB"/>
              </a:solidFill>
              <a:ln w="9525" cap="flat">
                <a:noFill/>
                <a:prstDash val="solid"/>
                <a:miter/>
              </a:ln>
            </p:spPr>
            <p:txBody>
              <a:bodyPr rtlCol="0" anchor="ctr"/>
              <a:lstStyle/>
              <a:p>
                <a:endParaRPr lang="zh-CN" altLang="en-US"/>
              </a:p>
            </p:txBody>
          </p:sp>
          <p:sp>
            <p:nvSpPr>
              <p:cNvPr id="261" name="任意多边形: 形状 260"/>
              <p:cNvSpPr/>
              <p:nvPr/>
            </p:nvSpPr>
            <p:spPr>
              <a:xfrm>
                <a:off x="4378367" y="2746862"/>
                <a:ext cx="132051" cy="132051"/>
              </a:xfrm>
              <a:custGeom>
                <a:avLst/>
                <a:gdLst>
                  <a:gd name="connsiteX0" fmla="*/ 3132 w 132051"/>
                  <a:gd name="connsiteY0" fmla="*/ 86063 h 132051"/>
                  <a:gd name="connsiteX1" fmla="*/ 86063 w 132051"/>
                  <a:gd name="connsiteY1" fmla="*/ 128920 h 132051"/>
                  <a:gd name="connsiteX2" fmla="*/ 128920 w 132051"/>
                  <a:gd name="connsiteY2" fmla="*/ 45989 h 132051"/>
                  <a:gd name="connsiteX3" fmla="*/ 46090 w 132051"/>
                  <a:gd name="connsiteY3" fmla="*/ 3100 h 132051"/>
                  <a:gd name="connsiteX4" fmla="*/ 3100 w 132051"/>
                  <a:gd name="connsiteY4" fmla="*/ 85962 h 132051"/>
                  <a:gd name="connsiteX5" fmla="*/ 3132 w 132051"/>
                  <a:gd name="connsiteY5" fmla="*/ 86063 h 1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51" h="132051">
                    <a:moveTo>
                      <a:pt x="3132" y="86063"/>
                    </a:moveTo>
                    <a:cubicBezTo>
                      <a:pt x="14198" y="120798"/>
                      <a:pt x="51328" y="139986"/>
                      <a:pt x="86063" y="128920"/>
                    </a:cubicBezTo>
                    <a:cubicBezTo>
                      <a:pt x="120798" y="117853"/>
                      <a:pt x="139986" y="80724"/>
                      <a:pt x="128920" y="45989"/>
                    </a:cubicBezTo>
                    <a:cubicBezTo>
                      <a:pt x="117866" y="11293"/>
                      <a:pt x="80804" y="-7898"/>
                      <a:pt x="46090" y="3100"/>
                    </a:cubicBezTo>
                    <a:cubicBezTo>
                      <a:pt x="11337" y="14110"/>
                      <a:pt x="-7910" y="51209"/>
                      <a:pt x="3100" y="85962"/>
                    </a:cubicBezTo>
                    <a:cubicBezTo>
                      <a:pt x="3111" y="85995"/>
                      <a:pt x="3122" y="86029"/>
                      <a:pt x="3132" y="86063"/>
                    </a:cubicBezTo>
                    <a:close/>
                  </a:path>
                </a:pathLst>
              </a:custGeom>
              <a:solidFill>
                <a:srgbClr val="FFFFFF"/>
              </a:solidFill>
              <a:ln w="9525" cap="flat">
                <a:noFill/>
                <a:prstDash val="solid"/>
                <a:miter/>
              </a:ln>
            </p:spPr>
            <p:txBody>
              <a:bodyPr rtlCol="0" anchor="ctr"/>
              <a:lstStyle/>
              <a:p>
                <a:endParaRPr lang="zh-CN" altLang="en-US"/>
              </a:p>
            </p:txBody>
          </p:sp>
          <p:sp>
            <p:nvSpPr>
              <p:cNvPr id="262" name="任意多边形: 形状 261"/>
              <p:cNvSpPr/>
              <p:nvPr/>
            </p:nvSpPr>
            <p:spPr>
              <a:xfrm>
                <a:off x="4383342" y="2865590"/>
                <a:ext cx="233425" cy="187975"/>
              </a:xfrm>
              <a:custGeom>
                <a:avLst/>
                <a:gdLst>
                  <a:gd name="connsiteX0" fmla="*/ 7683 w 233425"/>
                  <a:gd name="connsiteY0" fmla="*/ 155454 h 187975"/>
                  <a:gd name="connsiteX1" fmla="*/ 15969 w 233425"/>
                  <a:gd name="connsiteY1" fmla="*/ 181457 h 187975"/>
                  <a:gd name="connsiteX2" fmla="*/ 233425 w 233425"/>
                  <a:gd name="connsiteY2" fmla="*/ 112115 h 187975"/>
                  <a:gd name="connsiteX3" fmla="*/ 225138 w 233425"/>
                  <a:gd name="connsiteY3" fmla="*/ 86303 h 187975"/>
                  <a:gd name="connsiteX4" fmla="*/ 86303 w 233425"/>
                  <a:gd name="connsiteY4" fmla="*/ 3516 h 187975"/>
                  <a:gd name="connsiteX5" fmla="*/ 3516 w 233425"/>
                  <a:gd name="connsiteY5" fmla="*/ 142352 h 187975"/>
                  <a:gd name="connsiteX6" fmla="*/ 7683 w 233425"/>
                  <a:gd name="connsiteY6" fmla="*/ 155454 h 1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25" h="187975">
                    <a:moveTo>
                      <a:pt x="7683" y="155454"/>
                    </a:moveTo>
                    <a:lnTo>
                      <a:pt x="15969" y="181457"/>
                    </a:lnTo>
                    <a:cubicBezTo>
                      <a:pt x="95740" y="201461"/>
                      <a:pt x="179960" y="174605"/>
                      <a:pt x="233425" y="112115"/>
                    </a:cubicBezTo>
                    <a:lnTo>
                      <a:pt x="225138" y="86303"/>
                    </a:lnTo>
                    <a:cubicBezTo>
                      <a:pt x="209661" y="25103"/>
                      <a:pt x="147502" y="-11961"/>
                      <a:pt x="86303" y="3516"/>
                    </a:cubicBezTo>
                    <a:cubicBezTo>
                      <a:pt x="25103" y="18994"/>
                      <a:pt x="-11961" y="81153"/>
                      <a:pt x="3516" y="142352"/>
                    </a:cubicBezTo>
                    <a:cubicBezTo>
                      <a:pt x="4641" y="146799"/>
                      <a:pt x="6032" y="151174"/>
                      <a:pt x="7683" y="155454"/>
                    </a:cubicBezTo>
                    <a:close/>
                  </a:path>
                </a:pathLst>
              </a:custGeom>
              <a:solidFill>
                <a:srgbClr val="FFFFFF"/>
              </a:solidFill>
              <a:ln w="9525" cap="flat">
                <a:noFill/>
                <a:prstDash val="solid"/>
                <a:miter/>
              </a:ln>
            </p:spPr>
            <p:txBody>
              <a:bodyPr rtlCol="0" anchor="ctr"/>
              <a:lstStyle/>
              <a:p>
                <a:endParaRPr lang="zh-CN" altLang="en-US"/>
              </a:p>
            </p:txBody>
          </p:sp>
        </p:grpSp>
        <p:sp>
          <p:nvSpPr>
            <p:cNvPr id="29" name="任意多边形: 形状 28"/>
            <p:cNvSpPr/>
            <p:nvPr/>
          </p:nvSpPr>
          <p:spPr>
            <a:xfrm>
              <a:off x="4240053" y="4956810"/>
              <a:ext cx="3711892" cy="481584"/>
            </a:xfrm>
            <a:custGeom>
              <a:avLst/>
              <a:gdLst>
                <a:gd name="connsiteX0" fmla="*/ 3711893 w 3711892"/>
                <a:gd name="connsiteY0" fmla="*/ 240792 h 481584"/>
                <a:gd name="connsiteX1" fmla="*/ 1855946 w 3711892"/>
                <a:gd name="connsiteY1" fmla="*/ 481584 h 481584"/>
                <a:gd name="connsiteX2" fmla="*/ 0 w 3711892"/>
                <a:gd name="connsiteY2" fmla="*/ 240792 h 481584"/>
                <a:gd name="connsiteX3" fmla="*/ 1855946 w 3711892"/>
                <a:gd name="connsiteY3" fmla="*/ 0 h 481584"/>
                <a:gd name="connsiteX4" fmla="*/ 3711893 w 3711892"/>
                <a:gd name="connsiteY4" fmla="*/ 240792 h 481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1892" h="481584">
                  <a:moveTo>
                    <a:pt x="3711893" y="240792"/>
                  </a:moveTo>
                  <a:cubicBezTo>
                    <a:pt x="3711893" y="373778"/>
                    <a:pt x="2880957" y="481584"/>
                    <a:pt x="1855946" y="481584"/>
                  </a:cubicBezTo>
                  <a:cubicBezTo>
                    <a:pt x="830935" y="481584"/>
                    <a:pt x="0" y="373778"/>
                    <a:pt x="0" y="240792"/>
                  </a:cubicBezTo>
                  <a:cubicBezTo>
                    <a:pt x="0" y="107806"/>
                    <a:pt x="830935" y="0"/>
                    <a:pt x="1855946" y="0"/>
                  </a:cubicBezTo>
                  <a:cubicBezTo>
                    <a:pt x="2880957" y="0"/>
                    <a:pt x="3711893" y="107806"/>
                    <a:pt x="3711893" y="240792"/>
                  </a:cubicBezTo>
                  <a:close/>
                </a:path>
              </a:pathLst>
            </a:custGeom>
            <a:solidFill>
              <a:srgbClr val="EBEBEB"/>
            </a:solidFill>
            <a:ln w="9525" cap="flat">
              <a:noFill/>
              <a:prstDash val="solid"/>
              <a:miter/>
            </a:ln>
          </p:spPr>
          <p:txBody>
            <a:bodyPr rtlCol="0" anchor="ctr"/>
            <a:lstStyle/>
            <a:p>
              <a:endParaRPr lang="zh-CN" altLang="en-US"/>
            </a:p>
          </p:txBody>
        </p:sp>
        <p:grpSp>
          <p:nvGrpSpPr>
            <p:cNvPr id="30" name="图形 2"/>
            <p:cNvGrpSpPr/>
            <p:nvPr/>
          </p:nvGrpSpPr>
          <p:grpSpPr>
            <a:xfrm>
              <a:off x="4120865" y="3154079"/>
              <a:ext cx="866074" cy="1673762"/>
              <a:chOff x="4120865" y="3154079"/>
              <a:chExt cx="866074" cy="1673762"/>
            </a:xfrm>
          </p:grpSpPr>
          <p:sp>
            <p:nvSpPr>
              <p:cNvPr id="215" name="任意多边形: 形状 214"/>
              <p:cNvSpPr/>
              <p:nvPr/>
            </p:nvSpPr>
            <p:spPr>
              <a:xfrm>
                <a:off x="4267889" y="3154079"/>
                <a:ext cx="378142" cy="993238"/>
              </a:xfrm>
              <a:custGeom>
                <a:avLst/>
                <a:gdLst>
                  <a:gd name="connsiteX0" fmla="*/ 359546 w 378142"/>
                  <a:gd name="connsiteY0" fmla="*/ 862804 h 993238"/>
                  <a:gd name="connsiteX1" fmla="*/ 338496 w 378142"/>
                  <a:gd name="connsiteY1" fmla="*/ 981581 h 993238"/>
                  <a:gd name="connsiteX2" fmla="*/ 338496 w 378142"/>
                  <a:gd name="connsiteY2" fmla="*/ 988915 h 993238"/>
                  <a:gd name="connsiteX3" fmla="*/ 328304 w 378142"/>
                  <a:gd name="connsiteY3" fmla="*/ 987772 h 993238"/>
                  <a:gd name="connsiteX4" fmla="*/ 328304 w 378142"/>
                  <a:gd name="connsiteY4" fmla="*/ 975294 h 993238"/>
                  <a:gd name="connsiteX5" fmla="*/ 244103 w 378142"/>
                  <a:gd name="connsiteY5" fmla="*/ 903190 h 993238"/>
                  <a:gd name="connsiteX6" fmla="*/ 198002 w 378142"/>
                  <a:gd name="connsiteY6" fmla="*/ 829847 h 993238"/>
                  <a:gd name="connsiteX7" fmla="*/ 169427 w 378142"/>
                  <a:gd name="connsiteY7" fmla="*/ 591722 h 993238"/>
                  <a:gd name="connsiteX8" fmla="*/ 68367 w 378142"/>
                  <a:gd name="connsiteY8" fmla="*/ 405890 h 993238"/>
                  <a:gd name="connsiteX9" fmla="*/ 359 w 378142"/>
                  <a:gd name="connsiteY9" fmla="*/ 199197 h 993238"/>
                  <a:gd name="connsiteX10" fmla="*/ 48841 w 378142"/>
                  <a:gd name="connsiteY10" fmla="*/ 21841 h 993238"/>
                  <a:gd name="connsiteX11" fmla="*/ 188573 w 378142"/>
                  <a:gd name="connsiteY11" fmla="*/ 51179 h 993238"/>
                  <a:gd name="connsiteX12" fmla="*/ 358689 w 378142"/>
                  <a:gd name="connsiteY12" fmla="*/ 472088 h 993238"/>
                  <a:gd name="connsiteX13" fmla="*/ 377739 w 378142"/>
                  <a:gd name="connsiteY13" fmla="*/ 727358 h 993238"/>
                  <a:gd name="connsiteX14" fmla="*/ 359546 w 378142"/>
                  <a:gd name="connsiteY14" fmla="*/ 862804 h 9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8142" h="993238">
                    <a:moveTo>
                      <a:pt x="359546" y="862804"/>
                    </a:moveTo>
                    <a:cubicBezTo>
                      <a:pt x="348899" y="901666"/>
                      <a:pt x="341853" y="941426"/>
                      <a:pt x="338496" y="981581"/>
                    </a:cubicBezTo>
                    <a:cubicBezTo>
                      <a:pt x="339639" y="983581"/>
                      <a:pt x="339449" y="991106"/>
                      <a:pt x="338496" y="988915"/>
                    </a:cubicBezTo>
                    <a:cubicBezTo>
                      <a:pt x="338496" y="995392"/>
                      <a:pt x="328304" y="994249"/>
                      <a:pt x="328304" y="987772"/>
                    </a:cubicBezTo>
                    <a:cubicBezTo>
                      <a:pt x="328304" y="983581"/>
                      <a:pt x="328304" y="979390"/>
                      <a:pt x="328304" y="975294"/>
                    </a:cubicBezTo>
                    <a:cubicBezTo>
                      <a:pt x="305063" y="946719"/>
                      <a:pt x="271154" y="928241"/>
                      <a:pt x="244103" y="903190"/>
                    </a:cubicBezTo>
                    <a:cubicBezTo>
                      <a:pt x="222173" y="883540"/>
                      <a:pt x="206200" y="858129"/>
                      <a:pt x="198002" y="829847"/>
                    </a:cubicBezTo>
                    <a:cubicBezTo>
                      <a:pt x="175428" y="751933"/>
                      <a:pt x="196574" y="669446"/>
                      <a:pt x="169427" y="591722"/>
                    </a:cubicBezTo>
                    <a:cubicBezTo>
                      <a:pt x="145996" y="525047"/>
                      <a:pt x="103990" y="466564"/>
                      <a:pt x="68367" y="405890"/>
                    </a:cubicBezTo>
                    <a:cubicBezTo>
                      <a:pt x="30839" y="341786"/>
                      <a:pt x="3216" y="274349"/>
                      <a:pt x="359" y="199197"/>
                    </a:cubicBezTo>
                    <a:cubicBezTo>
                      <a:pt x="-1832" y="141571"/>
                      <a:pt x="5026" y="64895"/>
                      <a:pt x="48841" y="21841"/>
                    </a:cubicBezTo>
                    <a:cubicBezTo>
                      <a:pt x="95323" y="-23974"/>
                      <a:pt x="152949" y="10316"/>
                      <a:pt x="188573" y="51179"/>
                    </a:cubicBezTo>
                    <a:cubicBezTo>
                      <a:pt x="291633" y="169479"/>
                      <a:pt x="339353" y="319117"/>
                      <a:pt x="358689" y="472088"/>
                    </a:cubicBezTo>
                    <a:cubicBezTo>
                      <a:pt x="369357" y="556766"/>
                      <a:pt x="380406" y="641919"/>
                      <a:pt x="377739" y="727358"/>
                    </a:cubicBezTo>
                    <a:cubicBezTo>
                      <a:pt x="376166" y="772997"/>
                      <a:pt x="370072" y="818368"/>
                      <a:pt x="359546" y="862804"/>
                    </a:cubicBezTo>
                    <a:close/>
                  </a:path>
                </a:pathLst>
              </a:custGeom>
              <a:solidFill>
                <a:srgbClr val="C53F3F"/>
              </a:solidFill>
              <a:ln w="9525" cap="flat">
                <a:noFill/>
                <a:prstDash val="solid"/>
                <a:miter/>
              </a:ln>
            </p:spPr>
            <p:txBody>
              <a:bodyPr rtlCol="0" anchor="ctr"/>
              <a:lstStyle/>
              <a:p>
                <a:endParaRPr lang="zh-CN" altLang="en-US"/>
              </a:p>
            </p:txBody>
          </p:sp>
          <p:sp>
            <p:nvSpPr>
              <p:cNvPr id="216" name="任意多边形: 形状 215"/>
              <p:cNvSpPr/>
              <p:nvPr/>
            </p:nvSpPr>
            <p:spPr>
              <a:xfrm>
                <a:off x="4377031" y="3361461"/>
                <a:ext cx="233469" cy="1129760"/>
              </a:xfrm>
              <a:custGeom>
                <a:avLst/>
                <a:gdLst>
                  <a:gd name="connsiteX0" fmla="*/ 229830 w 233469"/>
                  <a:gd name="connsiteY0" fmla="*/ 805250 h 1129760"/>
                  <a:gd name="connsiteX1" fmla="*/ 226972 w 233469"/>
                  <a:gd name="connsiteY1" fmla="*/ 565410 h 1129760"/>
                  <a:gd name="connsiteX2" fmla="*/ 226972 w 233469"/>
                  <a:gd name="connsiteY2" fmla="*/ 564553 h 1129760"/>
                  <a:gd name="connsiteX3" fmla="*/ 230877 w 233469"/>
                  <a:gd name="connsiteY3" fmla="*/ 370243 h 1129760"/>
                  <a:gd name="connsiteX4" fmla="*/ 202302 w 233469"/>
                  <a:gd name="connsiteY4" fmla="*/ 161836 h 1129760"/>
                  <a:gd name="connsiteX5" fmla="*/ 201064 w 233469"/>
                  <a:gd name="connsiteY5" fmla="*/ 161836 h 1129760"/>
                  <a:gd name="connsiteX6" fmla="*/ 223638 w 233469"/>
                  <a:gd name="connsiteY6" fmla="*/ 365671 h 1129760"/>
                  <a:gd name="connsiteX7" fmla="*/ 222686 w 233469"/>
                  <a:gd name="connsiteY7" fmla="*/ 475589 h 1129760"/>
                  <a:gd name="connsiteX8" fmla="*/ 220209 w 233469"/>
                  <a:gd name="connsiteY8" fmla="*/ 511498 h 1129760"/>
                  <a:gd name="connsiteX9" fmla="*/ 220209 w 233469"/>
                  <a:gd name="connsiteY9" fmla="*/ 511498 h 1129760"/>
                  <a:gd name="connsiteX10" fmla="*/ 27804 w 233469"/>
                  <a:gd name="connsiteY10" fmla="*/ 863 h 1129760"/>
                  <a:gd name="connsiteX11" fmla="*/ 23994 w 233469"/>
                  <a:gd name="connsiteY11" fmla="*/ 3149 h 1129760"/>
                  <a:gd name="connsiteX12" fmla="*/ 180966 w 233469"/>
                  <a:gd name="connsiteY12" fmla="*/ 381863 h 1129760"/>
                  <a:gd name="connsiteX13" fmla="*/ 944 w 233469"/>
                  <a:gd name="connsiteY13" fmla="*/ 126117 h 1129760"/>
                  <a:gd name="connsiteX14" fmla="*/ 229 w 233469"/>
                  <a:gd name="connsiteY14" fmla="*/ 125974 h 1129760"/>
                  <a:gd name="connsiteX15" fmla="*/ 87 w 233469"/>
                  <a:gd name="connsiteY15" fmla="*/ 126688 h 1129760"/>
                  <a:gd name="connsiteX16" fmla="*/ 185062 w 233469"/>
                  <a:gd name="connsiteY16" fmla="*/ 399294 h 1129760"/>
                  <a:gd name="connsiteX17" fmla="*/ 207255 w 233469"/>
                  <a:gd name="connsiteY17" fmla="*/ 518738 h 1129760"/>
                  <a:gd name="connsiteX18" fmla="*/ 219162 w 233469"/>
                  <a:gd name="connsiteY18" fmla="*/ 684663 h 1129760"/>
                  <a:gd name="connsiteX19" fmla="*/ 132865 w 233469"/>
                  <a:gd name="connsiteY19" fmla="*/ 514451 h 1129760"/>
                  <a:gd name="connsiteX20" fmla="*/ 130484 w 233469"/>
                  <a:gd name="connsiteY20" fmla="*/ 515499 h 1129760"/>
                  <a:gd name="connsiteX21" fmla="*/ 219352 w 233469"/>
                  <a:gd name="connsiteY21" fmla="*/ 697236 h 1129760"/>
                  <a:gd name="connsiteX22" fmla="*/ 216114 w 233469"/>
                  <a:gd name="connsiteY22" fmla="*/ 815060 h 1129760"/>
                  <a:gd name="connsiteX23" fmla="*/ 183729 w 233469"/>
                  <a:gd name="connsiteY23" fmla="*/ 1127385 h 1129760"/>
                  <a:gd name="connsiteX24" fmla="*/ 186304 w 233469"/>
                  <a:gd name="connsiteY24" fmla="*/ 1129758 h 1129760"/>
                  <a:gd name="connsiteX25" fmla="*/ 188586 w 233469"/>
                  <a:gd name="connsiteY25" fmla="*/ 1127957 h 1129760"/>
                  <a:gd name="connsiteX26" fmla="*/ 229830 w 233469"/>
                  <a:gd name="connsiteY26" fmla="*/ 805249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3469" h="1129760">
                    <a:moveTo>
                      <a:pt x="229830" y="805250"/>
                    </a:moveTo>
                    <a:cubicBezTo>
                      <a:pt x="235499" y="725361"/>
                      <a:pt x="234544" y="645141"/>
                      <a:pt x="226972" y="565410"/>
                    </a:cubicBezTo>
                    <a:cubicBezTo>
                      <a:pt x="226972" y="565410"/>
                      <a:pt x="226972" y="565410"/>
                      <a:pt x="226972" y="564553"/>
                    </a:cubicBezTo>
                    <a:cubicBezTo>
                      <a:pt x="228210" y="499783"/>
                      <a:pt x="233354" y="435203"/>
                      <a:pt x="230877" y="370243"/>
                    </a:cubicBezTo>
                    <a:cubicBezTo>
                      <a:pt x="227705" y="300050"/>
                      <a:pt x="218140" y="230292"/>
                      <a:pt x="202302" y="161836"/>
                    </a:cubicBezTo>
                    <a:cubicBezTo>
                      <a:pt x="202302" y="161074"/>
                      <a:pt x="200874" y="161264"/>
                      <a:pt x="201064" y="161836"/>
                    </a:cubicBezTo>
                    <a:cubicBezTo>
                      <a:pt x="213670" y="229121"/>
                      <a:pt x="221215" y="297257"/>
                      <a:pt x="223638" y="365671"/>
                    </a:cubicBezTo>
                    <a:cubicBezTo>
                      <a:pt x="224877" y="402342"/>
                      <a:pt x="224686" y="438918"/>
                      <a:pt x="222686" y="475589"/>
                    </a:cubicBezTo>
                    <a:cubicBezTo>
                      <a:pt x="222114" y="487496"/>
                      <a:pt x="220971" y="499497"/>
                      <a:pt x="220209" y="511498"/>
                    </a:cubicBezTo>
                    <a:lnTo>
                      <a:pt x="220209" y="511498"/>
                    </a:lnTo>
                    <a:cubicBezTo>
                      <a:pt x="193403" y="329467"/>
                      <a:pt x="127786" y="155323"/>
                      <a:pt x="27804" y="863"/>
                    </a:cubicBezTo>
                    <a:cubicBezTo>
                      <a:pt x="26471" y="-1232"/>
                      <a:pt x="22661" y="863"/>
                      <a:pt x="23994" y="3149"/>
                    </a:cubicBezTo>
                    <a:cubicBezTo>
                      <a:pt x="95574" y="120517"/>
                      <a:pt x="148527" y="248272"/>
                      <a:pt x="180966" y="381863"/>
                    </a:cubicBezTo>
                    <a:cubicBezTo>
                      <a:pt x="131436" y="290042"/>
                      <a:pt x="56475" y="214414"/>
                      <a:pt x="944" y="126117"/>
                    </a:cubicBezTo>
                    <a:cubicBezTo>
                      <a:pt x="786" y="125880"/>
                      <a:pt x="466" y="125816"/>
                      <a:pt x="229" y="125974"/>
                    </a:cubicBezTo>
                    <a:cubicBezTo>
                      <a:pt x="-7" y="126132"/>
                      <a:pt x="-71" y="126452"/>
                      <a:pt x="87" y="126688"/>
                    </a:cubicBezTo>
                    <a:cubicBezTo>
                      <a:pt x="49998" y="224987"/>
                      <a:pt x="132484" y="302520"/>
                      <a:pt x="185062" y="399294"/>
                    </a:cubicBezTo>
                    <a:cubicBezTo>
                      <a:pt x="194206" y="438855"/>
                      <a:pt x="201604" y="478669"/>
                      <a:pt x="207255" y="518738"/>
                    </a:cubicBezTo>
                    <a:cubicBezTo>
                      <a:pt x="214649" y="573747"/>
                      <a:pt x="218625" y="629162"/>
                      <a:pt x="219162" y="684663"/>
                    </a:cubicBezTo>
                    <a:cubicBezTo>
                      <a:pt x="188967" y="628180"/>
                      <a:pt x="157630" y="574173"/>
                      <a:pt x="132865" y="514451"/>
                    </a:cubicBezTo>
                    <a:cubicBezTo>
                      <a:pt x="132198" y="512832"/>
                      <a:pt x="129912" y="513880"/>
                      <a:pt x="130484" y="515499"/>
                    </a:cubicBezTo>
                    <a:cubicBezTo>
                      <a:pt x="151534" y="577507"/>
                      <a:pt x="179823" y="644372"/>
                      <a:pt x="219352" y="697236"/>
                    </a:cubicBezTo>
                    <a:cubicBezTo>
                      <a:pt x="219352" y="736543"/>
                      <a:pt x="218273" y="775817"/>
                      <a:pt x="216114" y="815060"/>
                    </a:cubicBezTo>
                    <a:cubicBezTo>
                      <a:pt x="209922" y="919835"/>
                      <a:pt x="192015" y="1023086"/>
                      <a:pt x="183729" y="1127385"/>
                    </a:cubicBezTo>
                    <a:cubicBezTo>
                      <a:pt x="183785" y="1128752"/>
                      <a:pt x="184938" y="1129814"/>
                      <a:pt x="186304" y="1129758"/>
                    </a:cubicBezTo>
                    <a:cubicBezTo>
                      <a:pt x="187375" y="1129714"/>
                      <a:pt x="188295" y="1128988"/>
                      <a:pt x="188586" y="1127957"/>
                    </a:cubicBezTo>
                    <a:cubicBezTo>
                      <a:pt x="209608" y="1021443"/>
                      <a:pt x="223387" y="913627"/>
                      <a:pt x="229830" y="805249"/>
                    </a:cubicBezTo>
                    <a:close/>
                  </a:path>
                </a:pathLst>
              </a:custGeom>
              <a:solidFill>
                <a:srgbClr val="263238"/>
              </a:solidFill>
              <a:ln w="9525" cap="flat">
                <a:noFill/>
                <a:prstDash val="solid"/>
                <a:miter/>
              </a:ln>
            </p:spPr>
            <p:txBody>
              <a:bodyPr rtlCol="0" anchor="ctr"/>
              <a:lstStyle/>
              <a:p>
                <a:endParaRPr lang="zh-CN" altLang="en-US"/>
              </a:p>
            </p:txBody>
          </p:sp>
          <p:sp>
            <p:nvSpPr>
              <p:cNvPr id="217" name="任意多边形: 形状 216"/>
              <p:cNvSpPr/>
              <p:nvPr/>
            </p:nvSpPr>
            <p:spPr>
              <a:xfrm>
                <a:off x="4494619" y="3358938"/>
                <a:ext cx="47663" cy="162419"/>
              </a:xfrm>
              <a:custGeom>
                <a:avLst/>
                <a:gdLst>
                  <a:gd name="connsiteX0" fmla="*/ 1181 w 47663"/>
                  <a:gd name="connsiteY0" fmla="*/ 339 h 162419"/>
                  <a:gd name="connsiteX1" fmla="*/ 38 w 47663"/>
                  <a:gd name="connsiteY1" fmla="*/ 339 h 162419"/>
                  <a:gd name="connsiteX2" fmla="*/ 43758 w 47663"/>
                  <a:gd name="connsiteY2" fmla="*/ 161025 h 162419"/>
                  <a:gd name="connsiteX3" fmla="*/ 46271 w 47663"/>
                  <a:gd name="connsiteY3" fmla="*/ 162324 h 162419"/>
                  <a:gd name="connsiteX4" fmla="*/ 47663 w 47663"/>
                  <a:gd name="connsiteY4" fmla="*/ 160359 h 162419"/>
                  <a:gd name="connsiteX5" fmla="*/ 1181 w 47663"/>
                  <a:gd name="connsiteY5" fmla="*/ 339 h 16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63" h="162419">
                    <a:moveTo>
                      <a:pt x="1181" y="339"/>
                    </a:moveTo>
                    <a:cubicBezTo>
                      <a:pt x="1181" y="-423"/>
                      <a:pt x="-248" y="339"/>
                      <a:pt x="38" y="339"/>
                    </a:cubicBezTo>
                    <a:cubicBezTo>
                      <a:pt x="19088" y="53202"/>
                      <a:pt x="29946" y="106828"/>
                      <a:pt x="43758" y="161025"/>
                    </a:cubicBezTo>
                    <a:cubicBezTo>
                      <a:pt x="44093" y="162078"/>
                      <a:pt x="45218" y="162660"/>
                      <a:pt x="46271" y="162324"/>
                    </a:cubicBezTo>
                    <a:cubicBezTo>
                      <a:pt x="47121" y="162053"/>
                      <a:pt x="47689" y="161251"/>
                      <a:pt x="47663" y="160359"/>
                    </a:cubicBezTo>
                    <a:cubicBezTo>
                      <a:pt x="41948" y="105876"/>
                      <a:pt x="22326" y="51012"/>
                      <a:pt x="1181" y="339"/>
                    </a:cubicBezTo>
                    <a:close/>
                  </a:path>
                </a:pathLst>
              </a:custGeom>
              <a:solidFill>
                <a:srgbClr val="263238"/>
              </a:solidFill>
              <a:ln w="9525" cap="flat">
                <a:noFill/>
                <a:prstDash val="solid"/>
                <a:miter/>
              </a:ln>
            </p:spPr>
            <p:txBody>
              <a:bodyPr rtlCol="0" anchor="ctr"/>
              <a:lstStyle/>
              <a:p>
                <a:endParaRPr lang="zh-CN" altLang="en-US"/>
              </a:p>
            </p:txBody>
          </p:sp>
          <p:sp>
            <p:nvSpPr>
              <p:cNvPr id="218" name="任意多边形: 形状 217"/>
              <p:cNvSpPr/>
              <p:nvPr/>
            </p:nvSpPr>
            <p:spPr>
              <a:xfrm>
                <a:off x="4604121" y="3521885"/>
                <a:ext cx="382818" cy="864463"/>
              </a:xfrm>
              <a:custGeom>
                <a:avLst/>
                <a:gdLst>
                  <a:gd name="connsiteX0" fmla="*/ 377453 w 382818"/>
                  <a:gd name="connsiteY0" fmla="*/ 59515 h 864463"/>
                  <a:gd name="connsiteX1" fmla="*/ 333543 w 382818"/>
                  <a:gd name="connsiteY1" fmla="*/ 149812 h 864463"/>
                  <a:gd name="connsiteX2" fmla="*/ 256390 w 382818"/>
                  <a:gd name="connsiteY2" fmla="*/ 342026 h 864463"/>
                  <a:gd name="connsiteX3" fmla="*/ 242484 w 382818"/>
                  <a:gd name="connsiteY3" fmla="*/ 438515 h 864463"/>
                  <a:gd name="connsiteX4" fmla="*/ 204384 w 382818"/>
                  <a:gd name="connsiteY4" fmla="*/ 514048 h 864463"/>
                  <a:gd name="connsiteX5" fmla="*/ 85797 w 382818"/>
                  <a:gd name="connsiteY5" fmla="*/ 671687 h 864463"/>
                  <a:gd name="connsiteX6" fmla="*/ 7026 w 382818"/>
                  <a:gd name="connsiteY6" fmla="*/ 862187 h 864463"/>
                  <a:gd name="connsiteX7" fmla="*/ 1216 w 382818"/>
                  <a:gd name="connsiteY7" fmla="*/ 861139 h 864463"/>
                  <a:gd name="connsiteX8" fmla="*/ 1216 w 382818"/>
                  <a:gd name="connsiteY8" fmla="*/ 860377 h 864463"/>
                  <a:gd name="connsiteX9" fmla="*/ 1216 w 382818"/>
                  <a:gd name="connsiteY9" fmla="*/ 859615 h 864463"/>
                  <a:gd name="connsiteX10" fmla="*/ 55794 w 382818"/>
                  <a:gd name="connsiteY10" fmla="*/ 396509 h 864463"/>
                  <a:gd name="connsiteX11" fmla="*/ 131994 w 382818"/>
                  <a:gd name="connsiteY11" fmla="*/ 203914 h 864463"/>
                  <a:gd name="connsiteX12" fmla="*/ 234007 w 382818"/>
                  <a:gd name="connsiteY12" fmla="*/ 56943 h 864463"/>
                  <a:gd name="connsiteX13" fmla="*/ 367357 w 382818"/>
                  <a:gd name="connsiteY13" fmla="*/ 7413 h 864463"/>
                  <a:gd name="connsiteX14" fmla="*/ 377453 w 382818"/>
                  <a:gd name="connsiteY14" fmla="*/ 59515 h 864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2818" h="864463">
                    <a:moveTo>
                      <a:pt x="377453" y="59515"/>
                    </a:moveTo>
                    <a:cubicBezTo>
                      <a:pt x="364747" y="90515"/>
                      <a:pt x="350080" y="120675"/>
                      <a:pt x="333543" y="149812"/>
                    </a:cubicBezTo>
                    <a:cubicBezTo>
                      <a:pt x="298777" y="211915"/>
                      <a:pt x="263153" y="269065"/>
                      <a:pt x="256390" y="342026"/>
                    </a:cubicBezTo>
                    <a:cubicBezTo>
                      <a:pt x="253438" y="374507"/>
                      <a:pt x="252390" y="407177"/>
                      <a:pt x="242484" y="438515"/>
                    </a:cubicBezTo>
                    <a:cubicBezTo>
                      <a:pt x="233569" y="465430"/>
                      <a:pt x="220731" y="490882"/>
                      <a:pt x="204384" y="514048"/>
                    </a:cubicBezTo>
                    <a:cubicBezTo>
                      <a:pt x="167046" y="568436"/>
                      <a:pt x="120373" y="615299"/>
                      <a:pt x="85797" y="671687"/>
                    </a:cubicBezTo>
                    <a:cubicBezTo>
                      <a:pt x="49752" y="730683"/>
                      <a:pt x="23173" y="794962"/>
                      <a:pt x="7026" y="862187"/>
                    </a:cubicBezTo>
                    <a:cubicBezTo>
                      <a:pt x="6168" y="865806"/>
                      <a:pt x="358" y="864854"/>
                      <a:pt x="1216" y="861139"/>
                    </a:cubicBezTo>
                    <a:cubicBezTo>
                      <a:pt x="1258" y="860887"/>
                      <a:pt x="1258" y="860629"/>
                      <a:pt x="1216" y="860377"/>
                    </a:cubicBezTo>
                    <a:cubicBezTo>
                      <a:pt x="1147" y="860128"/>
                      <a:pt x="1147" y="859864"/>
                      <a:pt x="1216" y="859615"/>
                    </a:cubicBezTo>
                    <a:cubicBezTo>
                      <a:pt x="-4309" y="703405"/>
                      <a:pt x="8169" y="546052"/>
                      <a:pt x="55794" y="396509"/>
                    </a:cubicBezTo>
                    <a:cubicBezTo>
                      <a:pt x="76966" y="330717"/>
                      <a:pt x="102420" y="266382"/>
                      <a:pt x="131994" y="203914"/>
                    </a:cubicBezTo>
                    <a:cubicBezTo>
                      <a:pt x="157426" y="149621"/>
                      <a:pt x="189144" y="97520"/>
                      <a:pt x="234007" y="56943"/>
                    </a:cubicBezTo>
                    <a:cubicBezTo>
                      <a:pt x="263058" y="30845"/>
                      <a:pt x="326113" y="-18781"/>
                      <a:pt x="367357" y="7413"/>
                    </a:cubicBezTo>
                    <a:cubicBezTo>
                      <a:pt x="386978" y="19605"/>
                      <a:pt x="384978" y="39512"/>
                      <a:pt x="377453" y="59515"/>
                    </a:cubicBezTo>
                    <a:close/>
                  </a:path>
                </a:pathLst>
              </a:custGeom>
              <a:solidFill>
                <a:srgbClr val="C53F3F"/>
              </a:solidFill>
              <a:ln w="9525" cap="flat">
                <a:noFill/>
                <a:prstDash val="solid"/>
                <a:miter/>
              </a:ln>
            </p:spPr>
            <p:txBody>
              <a:bodyPr rtlCol="0" anchor="ctr"/>
              <a:lstStyle/>
              <a:p>
                <a:endParaRPr lang="zh-CN" altLang="en-US"/>
              </a:p>
            </p:txBody>
          </p:sp>
          <p:sp>
            <p:nvSpPr>
              <p:cNvPr id="219" name="任意多边形: 形状 218"/>
              <p:cNvSpPr/>
              <p:nvPr/>
            </p:nvSpPr>
            <p:spPr>
              <a:xfrm>
                <a:off x="4563903" y="3654615"/>
                <a:ext cx="293311" cy="928910"/>
              </a:xfrm>
              <a:custGeom>
                <a:avLst/>
                <a:gdLst>
                  <a:gd name="connsiteX0" fmla="*/ 260509 w 293311"/>
                  <a:gd name="connsiteY0" fmla="*/ 280257 h 928910"/>
                  <a:gd name="connsiteX1" fmla="*/ 170021 w 293311"/>
                  <a:gd name="connsiteY1" fmla="*/ 410655 h 928910"/>
                  <a:gd name="connsiteX2" fmla="*/ 124492 w 293311"/>
                  <a:gd name="connsiteY2" fmla="*/ 469710 h 928910"/>
                  <a:gd name="connsiteX3" fmla="*/ 102870 w 293311"/>
                  <a:gd name="connsiteY3" fmla="*/ 498285 h 928910"/>
                  <a:gd name="connsiteX4" fmla="*/ 115157 w 293311"/>
                  <a:gd name="connsiteY4" fmla="*/ 449041 h 928910"/>
                  <a:gd name="connsiteX5" fmla="*/ 184690 w 293311"/>
                  <a:gd name="connsiteY5" fmla="*/ 214726 h 928910"/>
                  <a:gd name="connsiteX6" fmla="*/ 293084 w 293311"/>
                  <a:gd name="connsiteY6" fmla="*/ 2223 h 928910"/>
                  <a:gd name="connsiteX7" fmla="*/ 290132 w 293311"/>
                  <a:gd name="connsiteY7" fmla="*/ 794 h 928910"/>
                  <a:gd name="connsiteX8" fmla="*/ 195929 w 293311"/>
                  <a:gd name="connsiteY8" fmla="*/ 166529 h 928910"/>
                  <a:gd name="connsiteX9" fmla="*/ 155924 w 293311"/>
                  <a:gd name="connsiteY9" fmla="*/ 264732 h 928910"/>
                  <a:gd name="connsiteX10" fmla="*/ 209169 w 293311"/>
                  <a:gd name="connsiteY10" fmla="*/ 55182 h 928910"/>
                  <a:gd name="connsiteX11" fmla="*/ 208312 w 293311"/>
                  <a:gd name="connsiteY11" fmla="*/ 54706 h 928910"/>
                  <a:gd name="connsiteX12" fmla="*/ 153067 w 293311"/>
                  <a:gd name="connsiteY12" fmla="*/ 273114 h 928910"/>
                  <a:gd name="connsiteX13" fmla="*/ 153067 w 293311"/>
                  <a:gd name="connsiteY13" fmla="*/ 273114 h 928910"/>
                  <a:gd name="connsiteX14" fmla="*/ 134017 w 293311"/>
                  <a:gd name="connsiteY14" fmla="*/ 334550 h 928910"/>
                  <a:gd name="connsiteX15" fmla="*/ 67342 w 293311"/>
                  <a:gd name="connsiteY15" fmla="*/ 598678 h 928910"/>
                  <a:gd name="connsiteX16" fmla="*/ 82391 w 293311"/>
                  <a:gd name="connsiteY16" fmla="*/ 425038 h 928910"/>
                  <a:gd name="connsiteX17" fmla="*/ 80391 w 293311"/>
                  <a:gd name="connsiteY17" fmla="*/ 425038 h 928910"/>
                  <a:gd name="connsiteX18" fmla="*/ 65341 w 293311"/>
                  <a:gd name="connsiteY18" fmla="*/ 608013 h 928910"/>
                  <a:gd name="connsiteX19" fmla="*/ 43148 w 293311"/>
                  <a:gd name="connsiteY19" fmla="*/ 709169 h 928910"/>
                  <a:gd name="connsiteX20" fmla="*/ 0 w 293311"/>
                  <a:gd name="connsiteY20" fmla="*/ 927481 h 928910"/>
                  <a:gd name="connsiteX21" fmla="*/ 1429 w 293311"/>
                  <a:gd name="connsiteY21" fmla="*/ 928910 h 928910"/>
                  <a:gd name="connsiteX22" fmla="*/ 2858 w 293311"/>
                  <a:gd name="connsiteY22" fmla="*/ 927481 h 928910"/>
                  <a:gd name="connsiteX23" fmla="*/ 28765 w 293311"/>
                  <a:gd name="connsiteY23" fmla="*/ 807371 h 928910"/>
                  <a:gd name="connsiteX24" fmla="*/ 55912 w 293311"/>
                  <a:gd name="connsiteY24" fmla="*/ 687547 h 928910"/>
                  <a:gd name="connsiteX25" fmla="*/ 98203 w 293311"/>
                  <a:gd name="connsiteY25" fmla="*/ 513620 h 928910"/>
                  <a:gd name="connsiteX26" fmla="*/ 140589 w 293311"/>
                  <a:gd name="connsiteY26" fmla="*/ 455803 h 928910"/>
                  <a:gd name="connsiteX27" fmla="*/ 186309 w 293311"/>
                  <a:gd name="connsiteY27" fmla="*/ 396844 h 928910"/>
                  <a:gd name="connsiteX28" fmla="*/ 261366 w 293311"/>
                  <a:gd name="connsiteY28" fmla="*/ 280639 h 928910"/>
                  <a:gd name="connsiteX29" fmla="*/ 260509 w 293311"/>
                  <a:gd name="connsiteY29" fmla="*/ 280257 h 9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3311" h="928910">
                    <a:moveTo>
                      <a:pt x="260509" y="280257"/>
                    </a:moveTo>
                    <a:cubicBezTo>
                      <a:pt x="233095" y="325568"/>
                      <a:pt x="202873" y="369118"/>
                      <a:pt x="170021" y="410655"/>
                    </a:cubicBezTo>
                    <a:cubicBezTo>
                      <a:pt x="154972" y="430467"/>
                      <a:pt x="139636" y="449993"/>
                      <a:pt x="124492" y="469710"/>
                    </a:cubicBezTo>
                    <a:cubicBezTo>
                      <a:pt x="117348" y="479235"/>
                      <a:pt x="109347" y="488760"/>
                      <a:pt x="102870" y="498285"/>
                    </a:cubicBezTo>
                    <a:cubicBezTo>
                      <a:pt x="106966" y="481902"/>
                      <a:pt x="110966" y="465424"/>
                      <a:pt x="115157" y="449041"/>
                    </a:cubicBezTo>
                    <a:cubicBezTo>
                      <a:pt x="135350" y="370174"/>
                      <a:pt x="154686" y="290545"/>
                      <a:pt x="184690" y="214726"/>
                    </a:cubicBezTo>
                    <a:cubicBezTo>
                      <a:pt x="215458" y="141281"/>
                      <a:pt x="251691" y="70248"/>
                      <a:pt x="293084" y="2223"/>
                    </a:cubicBezTo>
                    <a:cubicBezTo>
                      <a:pt x="294132" y="413"/>
                      <a:pt x="291275" y="-920"/>
                      <a:pt x="290132" y="794"/>
                    </a:cubicBezTo>
                    <a:cubicBezTo>
                      <a:pt x="257175" y="55087"/>
                      <a:pt x="223456" y="109284"/>
                      <a:pt x="195929" y="166529"/>
                    </a:cubicBezTo>
                    <a:cubicBezTo>
                      <a:pt x="180666" y="198444"/>
                      <a:pt x="167307" y="231236"/>
                      <a:pt x="155924" y="264732"/>
                    </a:cubicBezTo>
                    <a:cubicBezTo>
                      <a:pt x="168697" y="193711"/>
                      <a:pt x="186490" y="123686"/>
                      <a:pt x="209169" y="55182"/>
                    </a:cubicBezTo>
                    <a:cubicBezTo>
                      <a:pt x="209169" y="54515"/>
                      <a:pt x="208502" y="54039"/>
                      <a:pt x="208312" y="54706"/>
                    </a:cubicBezTo>
                    <a:cubicBezTo>
                      <a:pt x="178461" y="124128"/>
                      <a:pt x="159814" y="197847"/>
                      <a:pt x="153067" y="273114"/>
                    </a:cubicBezTo>
                    <a:cubicBezTo>
                      <a:pt x="153067" y="273114"/>
                      <a:pt x="153067" y="273114"/>
                      <a:pt x="153067" y="273114"/>
                    </a:cubicBezTo>
                    <a:cubicBezTo>
                      <a:pt x="146272" y="293370"/>
                      <a:pt x="139922" y="313849"/>
                      <a:pt x="134017" y="334550"/>
                    </a:cubicBezTo>
                    <a:cubicBezTo>
                      <a:pt x="109442" y="421894"/>
                      <a:pt x="87821" y="510096"/>
                      <a:pt x="67342" y="598678"/>
                    </a:cubicBezTo>
                    <a:cubicBezTo>
                      <a:pt x="67021" y="540459"/>
                      <a:pt x="72058" y="482334"/>
                      <a:pt x="82391" y="425038"/>
                    </a:cubicBezTo>
                    <a:cubicBezTo>
                      <a:pt x="82391" y="423704"/>
                      <a:pt x="80677" y="423419"/>
                      <a:pt x="80391" y="425038"/>
                    </a:cubicBezTo>
                    <a:cubicBezTo>
                      <a:pt x="65126" y="484750"/>
                      <a:pt x="60038" y="546609"/>
                      <a:pt x="65341" y="608013"/>
                    </a:cubicBezTo>
                    <a:cubicBezTo>
                      <a:pt x="57721" y="641731"/>
                      <a:pt x="50324" y="675450"/>
                      <a:pt x="43148" y="709169"/>
                    </a:cubicBezTo>
                    <a:cubicBezTo>
                      <a:pt x="27813" y="781178"/>
                      <a:pt x="8953" y="854425"/>
                      <a:pt x="0" y="927481"/>
                    </a:cubicBezTo>
                    <a:cubicBezTo>
                      <a:pt x="0" y="928271"/>
                      <a:pt x="640" y="928910"/>
                      <a:pt x="1429" y="928910"/>
                    </a:cubicBezTo>
                    <a:cubicBezTo>
                      <a:pt x="2218" y="928910"/>
                      <a:pt x="2858" y="928270"/>
                      <a:pt x="2858" y="927481"/>
                    </a:cubicBezTo>
                    <a:cubicBezTo>
                      <a:pt x="13621" y="888143"/>
                      <a:pt x="20002" y="847281"/>
                      <a:pt x="28765" y="807371"/>
                    </a:cubicBezTo>
                    <a:cubicBezTo>
                      <a:pt x="37528" y="767461"/>
                      <a:pt x="46673" y="727456"/>
                      <a:pt x="55912" y="687547"/>
                    </a:cubicBezTo>
                    <a:cubicBezTo>
                      <a:pt x="69564" y="629444"/>
                      <a:pt x="83661" y="571469"/>
                      <a:pt x="98203" y="513620"/>
                    </a:cubicBezTo>
                    <a:cubicBezTo>
                      <a:pt x="107728" y="492379"/>
                      <a:pt x="126778" y="473615"/>
                      <a:pt x="140589" y="455803"/>
                    </a:cubicBezTo>
                    <a:cubicBezTo>
                      <a:pt x="155924" y="436277"/>
                      <a:pt x="171355" y="416751"/>
                      <a:pt x="186309" y="396844"/>
                    </a:cubicBezTo>
                    <a:cubicBezTo>
                      <a:pt x="214330" y="360132"/>
                      <a:pt x="239426" y="321278"/>
                      <a:pt x="261366" y="280639"/>
                    </a:cubicBezTo>
                    <a:cubicBezTo>
                      <a:pt x="262319" y="280067"/>
                      <a:pt x="260985" y="279210"/>
                      <a:pt x="260509" y="280257"/>
                    </a:cubicBezTo>
                    <a:close/>
                  </a:path>
                </a:pathLst>
              </a:custGeom>
              <a:solidFill>
                <a:srgbClr val="263238"/>
              </a:solidFill>
              <a:ln w="9525" cap="flat">
                <a:noFill/>
                <a:prstDash val="solid"/>
                <a:miter/>
              </a:ln>
            </p:spPr>
            <p:txBody>
              <a:bodyPr rtlCol="0" anchor="ctr"/>
              <a:lstStyle/>
              <a:p>
                <a:endParaRPr lang="zh-CN" altLang="en-US"/>
              </a:p>
            </p:txBody>
          </p:sp>
          <p:sp>
            <p:nvSpPr>
              <p:cNvPr id="220" name="任意多边形: 形状 219"/>
              <p:cNvSpPr/>
              <p:nvPr/>
            </p:nvSpPr>
            <p:spPr>
              <a:xfrm>
                <a:off x="4742306" y="3867722"/>
                <a:ext cx="90245" cy="142388"/>
              </a:xfrm>
              <a:custGeom>
                <a:avLst/>
                <a:gdLst>
                  <a:gd name="connsiteX0" fmla="*/ 88773 w 90245"/>
                  <a:gd name="connsiteY0" fmla="*/ 380 h 142388"/>
                  <a:gd name="connsiteX1" fmla="*/ 0 w 90245"/>
                  <a:gd name="connsiteY1" fmla="*/ 141445 h 142388"/>
                  <a:gd name="connsiteX2" fmla="*/ 1048 w 90245"/>
                  <a:gd name="connsiteY2" fmla="*/ 142112 h 142388"/>
                  <a:gd name="connsiteX3" fmla="*/ 90106 w 90245"/>
                  <a:gd name="connsiteY3" fmla="*/ 1237 h 142388"/>
                  <a:gd name="connsiteX4" fmla="*/ 88773 w 90245"/>
                  <a:gd name="connsiteY4" fmla="*/ 380 h 14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5" h="142388">
                    <a:moveTo>
                      <a:pt x="88773" y="380"/>
                    </a:moveTo>
                    <a:cubicBezTo>
                      <a:pt x="54408" y="44223"/>
                      <a:pt x="24659" y="91495"/>
                      <a:pt x="0" y="141445"/>
                    </a:cubicBezTo>
                    <a:cubicBezTo>
                      <a:pt x="0" y="142112"/>
                      <a:pt x="667" y="142779"/>
                      <a:pt x="1048" y="142112"/>
                    </a:cubicBezTo>
                    <a:cubicBezTo>
                      <a:pt x="30956" y="95344"/>
                      <a:pt x="60293" y="48100"/>
                      <a:pt x="90106" y="1237"/>
                    </a:cubicBezTo>
                    <a:cubicBezTo>
                      <a:pt x="90678" y="475"/>
                      <a:pt x="89345" y="-573"/>
                      <a:pt x="88773" y="380"/>
                    </a:cubicBezTo>
                    <a:close/>
                  </a:path>
                </a:pathLst>
              </a:custGeom>
              <a:solidFill>
                <a:srgbClr val="263238"/>
              </a:solidFill>
              <a:ln w="9525" cap="flat">
                <a:noFill/>
                <a:prstDash val="solid"/>
                <a:miter/>
              </a:ln>
            </p:spPr>
            <p:txBody>
              <a:bodyPr rtlCol="0" anchor="ctr"/>
              <a:lstStyle/>
              <a:p>
                <a:endParaRPr lang="zh-CN" altLang="en-US"/>
              </a:p>
            </p:txBody>
          </p:sp>
          <p:sp>
            <p:nvSpPr>
              <p:cNvPr id="221" name="任意多边形: 形状 220"/>
              <p:cNvSpPr/>
              <p:nvPr/>
            </p:nvSpPr>
            <p:spPr>
              <a:xfrm>
                <a:off x="4120865" y="3553713"/>
                <a:ext cx="438903" cy="775963"/>
              </a:xfrm>
              <a:custGeom>
                <a:avLst/>
                <a:gdLst>
                  <a:gd name="connsiteX0" fmla="*/ 45560 w 438903"/>
                  <a:gd name="connsiteY0" fmla="*/ 175229 h 775963"/>
                  <a:gd name="connsiteX1" fmla="*/ 80135 w 438903"/>
                  <a:gd name="connsiteY1" fmla="*/ 293720 h 775963"/>
                  <a:gd name="connsiteX2" fmla="*/ 51560 w 438903"/>
                  <a:gd name="connsiteY2" fmla="*/ 368777 h 775963"/>
                  <a:gd name="connsiteX3" fmla="*/ 146144 w 438903"/>
                  <a:gd name="connsiteY3" fmla="*/ 496031 h 775963"/>
                  <a:gd name="connsiteX4" fmla="*/ 419892 w 438903"/>
                  <a:gd name="connsiteY4" fmla="*/ 772732 h 775963"/>
                  <a:gd name="connsiteX5" fmla="*/ 428846 w 438903"/>
                  <a:gd name="connsiteY5" fmla="*/ 771589 h 775963"/>
                  <a:gd name="connsiteX6" fmla="*/ 428846 w 438903"/>
                  <a:gd name="connsiteY6" fmla="*/ 770637 h 775963"/>
                  <a:gd name="connsiteX7" fmla="*/ 428846 w 438903"/>
                  <a:gd name="connsiteY7" fmla="*/ 769779 h 775963"/>
                  <a:gd name="connsiteX8" fmla="*/ 426845 w 438903"/>
                  <a:gd name="connsiteY8" fmla="*/ 550704 h 775963"/>
                  <a:gd name="connsiteX9" fmla="*/ 340454 w 438903"/>
                  <a:gd name="connsiteY9" fmla="*/ 345060 h 775963"/>
                  <a:gd name="connsiteX10" fmla="*/ 109949 w 438903"/>
                  <a:gd name="connsiteY10" fmla="*/ 37973 h 775963"/>
                  <a:gd name="connsiteX11" fmla="*/ 6126 w 438903"/>
                  <a:gd name="connsiteY11" fmla="*/ 25401 h 775963"/>
                  <a:gd name="connsiteX12" fmla="*/ 45560 w 438903"/>
                  <a:gd name="connsiteY12" fmla="*/ 175229 h 77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8903" h="775963">
                    <a:moveTo>
                      <a:pt x="45560" y="175229"/>
                    </a:moveTo>
                    <a:cubicBezTo>
                      <a:pt x="65753" y="210090"/>
                      <a:pt x="88898" y="251905"/>
                      <a:pt x="80135" y="293720"/>
                    </a:cubicBezTo>
                    <a:cubicBezTo>
                      <a:pt x="74706" y="320295"/>
                      <a:pt x="55275" y="341345"/>
                      <a:pt x="51560" y="368777"/>
                    </a:cubicBezTo>
                    <a:cubicBezTo>
                      <a:pt x="43750" y="428403"/>
                      <a:pt x="103186" y="467837"/>
                      <a:pt x="146144" y="496031"/>
                    </a:cubicBezTo>
                    <a:cubicBezTo>
                      <a:pt x="253395" y="566325"/>
                      <a:pt x="400461" y="629381"/>
                      <a:pt x="419892" y="772732"/>
                    </a:cubicBezTo>
                    <a:cubicBezTo>
                      <a:pt x="420654" y="777780"/>
                      <a:pt x="429417" y="776542"/>
                      <a:pt x="428846" y="771589"/>
                    </a:cubicBezTo>
                    <a:cubicBezTo>
                      <a:pt x="428899" y="771274"/>
                      <a:pt x="428899" y="770952"/>
                      <a:pt x="428846" y="770637"/>
                    </a:cubicBezTo>
                    <a:cubicBezTo>
                      <a:pt x="428846" y="770637"/>
                      <a:pt x="428846" y="770160"/>
                      <a:pt x="428846" y="769779"/>
                    </a:cubicBezTo>
                    <a:cubicBezTo>
                      <a:pt x="442899" y="697361"/>
                      <a:pt x="442218" y="622854"/>
                      <a:pt x="426845" y="550704"/>
                    </a:cubicBezTo>
                    <a:cubicBezTo>
                      <a:pt x="410843" y="476695"/>
                      <a:pt x="378554" y="410115"/>
                      <a:pt x="340454" y="345060"/>
                    </a:cubicBezTo>
                    <a:cubicBezTo>
                      <a:pt x="275874" y="235046"/>
                      <a:pt x="207104" y="122270"/>
                      <a:pt x="109949" y="37973"/>
                    </a:cubicBezTo>
                    <a:cubicBezTo>
                      <a:pt x="82993" y="14637"/>
                      <a:pt x="27653" y="-27273"/>
                      <a:pt x="6126" y="25401"/>
                    </a:cubicBezTo>
                    <a:cubicBezTo>
                      <a:pt x="-14257" y="76169"/>
                      <a:pt x="20699" y="132462"/>
                      <a:pt x="45560" y="175229"/>
                    </a:cubicBezTo>
                    <a:close/>
                  </a:path>
                </a:pathLst>
              </a:custGeom>
              <a:solidFill>
                <a:srgbClr val="C53F3F"/>
              </a:solidFill>
              <a:ln w="9525" cap="flat">
                <a:noFill/>
                <a:prstDash val="solid"/>
                <a:miter/>
              </a:ln>
            </p:spPr>
            <p:txBody>
              <a:bodyPr rtlCol="0" anchor="ctr"/>
              <a:lstStyle/>
              <a:p>
                <a:endParaRPr lang="zh-CN" altLang="en-US"/>
              </a:p>
            </p:txBody>
          </p:sp>
          <p:sp>
            <p:nvSpPr>
              <p:cNvPr id="222" name="任意多边形: 形状 221"/>
              <p:cNvSpPr/>
              <p:nvPr/>
            </p:nvSpPr>
            <p:spPr>
              <a:xfrm>
                <a:off x="4263093" y="3809904"/>
                <a:ext cx="303041" cy="874683"/>
              </a:xfrm>
              <a:custGeom>
                <a:avLst/>
                <a:gdLst>
                  <a:gd name="connsiteX0" fmla="*/ 1439 w 303041"/>
                  <a:gd name="connsiteY0" fmla="*/ 152495 h 874683"/>
                  <a:gd name="connsiteX1" fmla="*/ 246708 w 303041"/>
                  <a:gd name="connsiteY1" fmla="*/ 358807 h 874683"/>
                  <a:gd name="connsiteX2" fmla="*/ 58208 w 303041"/>
                  <a:gd name="connsiteY2" fmla="*/ 4667 h 874683"/>
                  <a:gd name="connsiteX3" fmla="*/ 58303 w 303041"/>
                  <a:gd name="connsiteY3" fmla="*/ 762 h 874683"/>
                  <a:gd name="connsiteX4" fmla="*/ 62113 w 303041"/>
                  <a:gd name="connsiteY4" fmla="*/ 762 h 874683"/>
                  <a:gd name="connsiteX5" fmla="*/ 216133 w 303041"/>
                  <a:gd name="connsiteY5" fmla="*/ 223838 h 874683"/>
                  <a:gd name="connsiteX6" fmla="*/ 149458 w 303041"/>
                  <a:gd name="connsiteY6" fmla="*/ 54197 h 874683"/>
                  <a:gd name="connsiteX7" fmla="*/ 150124 w 303041"/>
                  <a:gd name="connsiteY7" fmla="*/ 51721 h 874683"/>
                  <a:gd name="connsiteX8" fmla="*/ 152601 w 303041"/>
                  <a:gd name="connsiteY8" fmla="*/ 52388 h 874683"/>
                  <a:gd name="connsiteX9" fmla="*/ 224134 w 303041"/>
                  <a:gd name="connsiteY9" fmla="*/ 242888 h 874683"/>
                  <a:gd name="connsiteX10" fmla="*/ 295666 w 303041"/>
                  <a:gd name="connsiteY10" fmla="*/ 872776 h 874683"/>
                  <a:gd name="connsiteX11" fmla="*/ 292859 w 303041"/>
                  <a:gd name="connsiteY11" fmla="*/ 874635 h 874683"/>
                  <a:gd name="connsiteX12" fmla="*/ 290999 w 303041"/>
                  <a:gd name="connsiteY12" fmla="*/ 872776 h 874683"/>
                  <a:gd name="connsiteX13" fmla="*/ 254233 w 303041"/>
                  <a:gd name="connsiteY13" fmla="*/ 387001 h 874683"/>
                  <a:gd name="connsiteX14" fmla="*/ 251661 w 303041"/>
                  <a:gd name="connsiteY14" fmla="*/ 377476 h 874683"/>
                  <a:gd name="connsiteX15" fmla="*/ 201 w 303041"/>
                  <a:gd name="connsiteY15" fmla="*/ 153543 h 874683"/>
                  <a:gd name="connsiteX16" fmla="*/ 1439 w 303041"/>
                  <a:gd name="connsiteY16" fmla="*/ 152495 h 87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041" h="874683">
                    <a:moveTo>
                      <a:pt x="1439" y="152495"/>
                    </a:moveTo>
                    <a:cubicBezTo>
                      <a:pt x="72496" y="229457"/>
                      <a:pt x="185557" y="272605"/>
                      <a:pt x="246708" y="358807"/>
                    </a:cubicBezTo>
                    <a:cubicBezTo>
                      <a:pt x="212514" y="227612"/>
                      <a:pt x="147942" y="106299"/>
                      <a:pt x="58208" y="4667"/>
                    </a:cubicBezTo>
                    <a:cubicBezTo>
                      <a:pt x="57156" y="3563"/>
                      <a:pt x="57199" y="1814"/>
                      <a:pt x="58303" y="762"/>
                    </a:cubicBezTo>
                    <a:cubicBezTo>
                      <a:pt x="59370" y="-254"/>
                      <a:pt x="61047" y="-254"/>
                      <a:pt x="62113" y="762"/>
                    </a:cubicBezTo>
                    <a:cubicBezTo>
                      <a:pt x="127529" y="64349"/>
                      <a:pt x="179854" y="140134"/>
                      <a:pt x="216133" y="223838"/>
                    </a:cubicBezTo>
                    <a:cubicBezTo>
                      <a:pt x="199126" y="165377"/>
                      <a:pt x="176808" y="108593"/>
                      <a:pt x="149458" y="54197"/>
                    </a:cubicBezTo>
                    <a:cubicBezTo>
                      <a:pt x="148958" y="53329"/>
                      <a:pt x="149256" y="52221"/>
                      <a:pt x="150124" y="51721"/>
                    </a:cubicBezTo>
                    <a:cubicBezTo>
                      <a:pt x="150992" y="51221"/>
                      <a:pt x="152101" y="51520"/>
                      <a:pt x="152601" y="52388"/>
                    </a:cubicBezTo>
                    <a:cubicBezTo>
                      <a:pt x="186315" y="111731"/>
                      <a:pt x="210456" y="176021"/>
                      <a:pt x="224134" y="242888"/>
                    </a:cubicBezTo>
                    <a:cubicBezTo>
                      <a:pt x="305096" y="438245"/>
                      <a:pt x="312526" y="666845"/>
                      <a:pt x="295666" y="872776"/>
                    </a:cubicBezTo>
                    <a:cubicBezTo>
                      <a:pt x="295405" y="874064"/>
                      <a:pt x="294148" y="874897"/>
                      <a:pt x="292859" y="874635"/>
                    </a:cubicBezTo>
                    <a:cubicBezTo>
                      <a:pt x="291922" y="874445"/>
                      <a:pt x="291190" y="873713"/>
                      <a:pt x="290999" y="872776"/>
                    </a:cubicBezTo>
                    <a:cubicBezTo>
                      <a:pt x="295666" y="710851"/>
                      <a:pt x="293095" y="545687"/>
                      <a:pt x="254233" y="387001"/>
                    </a:cubicBezTo>
                    <a:lnTo>
                      <a:pt x="251661" y="377476"/>
                    </a:lnTo>
                    <a:cubicBezTo>
                      <a:pt x="184986" y="284702"/>
                      <a:pt x="72591" y="241649"/>
                      <a:pt x="201" y="153543"/>
                    </a:cubicBezTo>
                    <a:cubicBezTo>
                      <a:pt x="-466" y="152495"/>
                      <a:pt x="677" y="151543"/>
                      <a:pt x="1439" y="152495"/>
                    </a:cubicBezTo>
                    <a:close/>
                  </a:path>
                </a:pathLst>
              </a:custGeom>
              <a:solidFill>
                <a:srgbClr val="263238"/>
              </a:solidFill>
              <a:ln w="9525" cap="flat">
                <a:noFill/>
                <a:prstDash val="solid"/>
                <a:miter/>
              </a:ln>
            </p:spPr>
            <p:txBody>
              <a:bodyPr rtlCol="0" anchor="ctr"/>
              <a:lstStyle/>
              <a:p>
                <a:endParaRPr lang="zh-CN" altLang="en-US"/>
              </a:p>
            </p:txBody>
          </p:sp>
          <p:sp>
            <p:nvSpPr>
              <p:cNvPr id="223" name="任意多边形: 形状 222"/>
              <p:cNvSpPr/>
              <p:nvPr/>
            </p:nvSpPr>
            <p:spPr>
              <a:xfrm>
                <a:off x="4245680" y="3895960"/>
                <a:ext cx="113911" cy="104494"/>
              </a:xfrm>
              <a:custGeom>
                <a:avLst/>
                <a:gdLst>
                  <a:gd name="connsiteX0" fmla="*/ 2469 w 113911"/>
                  <a:gd name="connsiteY0" fmla="*/ 241 h 104494"/>
                  <a:gd name="connsiteX1" fmla="*/ 113912 w 113911"/>
                  <a:gd name="connsiteY1" fmla="*/ 103683 h 104494"/>
                  <a:gd name="connsiteX2" fmla="*/ 113340 w 113911"/>
                  <a:gd name="connsiteY2" fmla="*/ 104445 h 104494"/>
                  <a:gd name="connsiteX3" fmla="*/ 278 w 113911"/>
                  <a:gd name="connsiteY3" fmla="*/ 2527 h 104494"/>
                  <a:gd name="connsiteX4" fmla="*/ 712 w 113911"/>
                  <a:gd name="connsiteY4" fmla="*/ 278 h 104494"/>
                  <a:gd name="connsiteX5" fmla="*/ 2469 w 113911"/>
                  <a:gd name="connsiteY5" fmla="*/ 241 h 1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1" h="104494">
                    <a:moveTo>
                      <a:pt x="2469" y="241"/>
                    </a:moveTo>
                    <a:cubicBezTo>
                      <a:pt x="39807" y="34531"/>
                      <a:pt x="76478" y="69488"/>
                      <a:pt x="113912" y="103683"/>
                    </a:cubicBezTo>
                    <a:cubicBezTo>
                      <a:pt x="113912" y="103683"/>
                      <a:pt x="113912" y="104730"/>
                      <a:pt x="113340" y="104445"/>
                    </a:cubicBezTo>
                    <a:cubicBezTo>
                      <a:pt x="71077" y="75921"/>
                      <a:pt x="33019" y="41615"/>
                      <a:pt x="278" y="2527"/>
                    </a:cubicBezTo>
                    <a:cubicBezTo>
                      <a:pt x="-223" y="1786"/>
                      <a:pt x="-29" y="780"/>
                      <a:pt x="712" y="278"/>
                    </a:cubicBezTo>
                    <a:cubicBezTo>
                      <a:pt x="1239" y="-79"/>
                      <a:pt x="1927" y="-93"/>
                      <a:pt x="2469" y="241"/>
                    </a:cubicBezTo>
                    <a:close/>
                  </a:path>
                </a:pathLst>
              </a:custGeom>
              <a:solidFill>
                <a:srgbClr val="263238"/>
              </a:solidFill>
              <a:ln w="9525" cap="flat">
                <a:noFill/>
                <a:prstDash val="solid"/>
                <a:miter/>
              </a:ln>
            </p:spPr>
            <p:txBody>
              <a:bodyPr rtlCol="0" anchor="ctr"/>
              <a:lstStyle/>
              <a:p>
                <a:endParaRPr lang="zh-CN" altLang="en-US"/>
              </a:p>
            </p:txBody>
          </p:sp>
          <p:sp>
            <p:nvSpPr>
              <p:cNvPr id="224" name="任意多边形: 形状 223"/>
              <p:cNvSpPr/>
              <p:nvPr/>
            </p:nvSpPr>
            <p:spPr>
              <a:xfrm>
                <a:off x="4239996" y="3747316"/>
                <a:ext cx="113982" cy="155273"/>
              </a:xfrm>
              <a:custGeom>
                <a:avLst/>
                <a:gdLst>
                  <a:gd name="connsiteX0" fmla="*/ 2152 w 113982"/>
                  <a:gd name="connsiteY0" fmla="*/ 581 h 155273"/>
                  <a:gd name="connsiteX1" fmla="*/ 113785 w 113982"/>
                  <a:gd name="connsiteY1" fmla="*/ 154124 h 155273"/>
                  <a:gd name="connsiteX2" fmla="*/ 113785 w 113982"/>
                  <a:gd name="connsiteY2" fmla="*/ 155076 h 155273"/>
                  <a:gd name="connsiteX3" fmla="*/ 112833 w 113982"/>
                  <a:gd name="connsiteY3" fmla="*/ 155076 h 155273"/>
                  <a:gd name="connsiteX4" fmla="*/ 152 w 113982"/>
                  <a:gd name="connsiteY4" fmla="*/ 1724 h 155273"/>
                  <a:gd name="connsiteX5" fmla="*/ 581 w 113982"/>
                  <a:gd name="connsiteY5" fmla="*/ 152 h 155273"/>
                  <a:gd name="connsiteX6" fmla="*/ 2152 w 113982"/>
                  <a:gd name="connsiteY6" fmla="*/ 581 h 1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982" h="155273">
                    <a:moveTo>
                      <a:pt x="2152" y="581"/>
                    </a:moveTo>
                    <a:cubicBezTo>
                      <a:pt x="35165" y="54686"/>
                      <a:pt x="72498" y="106035"/>
                      <a:pt x="113785" y="154124"/>
                    </a:cubicBezTo>
                    <a:cubicBezTo>
                      <a:pt x="114048" y="154387"/>
                      <a:pt x="114048" y="154813"/>
                      <a:pt x="113785" y="155076"/>
                    </a:cubicBezTo>
                    <a:cubicBezTo>
                      <a:pt x="113522" y="155339"/>
                      <a:pt x="113096" y="155339"/>
                      <a:pt x="112833" y="155076"/>
                    </a:cubicBezTo>
                    <a:cubicBezTo>
                      <a:pt x="66510" y="111015"/>
                      <a:pt x="28360" y="59095"/>
                      <a:pt x="152" y="1724"/>
                    </a:cubicBezTo>
                    <a:cubicBezTo>
                      <a:pt x="-164" y="1171"/>
                      <a:pt x="28" y="468"/>
                      <a:pt x="581" y="152"/>
                    </a:cubicBezTo>
                    <a:cubicBezTo>
                      <a:pt x="1133" y="-164"/>
                      <a:pt x="1837" y="28"/>
                      <a:pt x="2152" y="581"/>
                    </a:cubicBezTo>
                    <a:close/>
                  </a:path>
                </a:pathLst>
              </a:custGeom>
              <a:solidFill>
                <a:srgbClr val="263238"/>
              </a:solidFill>
              <a:ln w="9525" cap="flat">
                <a:noFill/>
                <a:prstDash val="solid"/>
                <a:miter/>
              </a:ln>
            </p:spPr>
            <p:txBody>
              <a:bodyPr rtlCol="0" anchor="ctr"/>
              <a:lstStyle/>
              <a:p>
                <a:endParaRPr lang="zh-CN" altLang="en-US"/>
              </a:p>
            </p:txBody>
          </p:sp>
          <p:sp>
            <p:nvSpPr>
              <p:cNvPr id="225" name="任意多边形: 形状 224"/>
              <p:cNvSpPr/>
              <p:nvPr/>
            </p:nvSpPr>
            <p:spPr>
              <a:xfrm>
                <a:off x="4410170" y="4388072"/>
                <a:ext cx="326802" cy="439769"/>
              </a:xfrm>
              <a:custGeom>
                <a:avLst/>
                <a:gdLst>
                  <a:gd name="connsiteX0" fmla="*/ 0 w 326802"/>
                  <a:gd name="connsiteY0" fmla="*/ 439769 h 439769"/>
                  <a:gd name="connsiteX1" fmla="*/ 326803 w 326802"/>
                  <a:gd name="connsiteY1" fmla="*/ 439769 h 439769"/>
                  <a:gd name="connsiteX2" fmla="*/ 282797 w 326802"/>
                  <a:gd name="connsiteY2" fmla="*/ 0 h 439769"/>
                  <a:gd name="connsiteX3" fmla="*/ 50292 w 326802"/>
                  <a:gd name="connsiteY3" fmla="*/ 0 h 439769"/>
                  <a:gd name="connsiteX4" fmla="*/ 0 w 326802"/>
                  <a:gd name="connsiteY4" fmla="*/ 439769 h 439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802" h="439769">
                    <a:moveTo>
                      <a:pt x="0" y="439769"/>
                    </a:moveTo>
                    <a:lnTo>
                      <a:pt x="326803" y="439769"/>
                    </a:lnTo>
                    <a:lnTo>
                      <a:pt x="282797" y="0"/>
                    </a:lnTo>
                    <a:lnTo>
                      <a:pt x="50292" y="0"/>
                    </a:lnTo>
                    <a:lnTo>
                      <a:pt x="0" y="439769"/>
                    </a:lnTo>
                    <a:close/>
                  </a:path>
                </a:pathLst>
              </a:custGeom>
              <a:solidFill>
                <a:srgbClr val="455A64"/>
              </a:solidFill>
              <a:ln w="9525" cap="flat">
                <a:noFill/>
                <a:prstDash val="solid"/>
                <a:miter/>
              </a:ln>
            </p:spPr>
            <p:txBody>
              <a:bodyPr rtlCol="0" anchor="ctr"/>
              <a:lstStyle/>
              <a:p>
                <a:endParaRPr lang="zh-CN" altLang="en-US"/>
              </a:p>
            </p:txBody>
          </p:sp>
          <p:sp>
            <p:nvSpPr>
              <p:cNvPr id="226" name="任意多边形: 形状 225"/>
              <p:cNvSpPr/>
              <p:nvPr/>
            </p:nvSpPr>
            <p:spPr>
              <a:xfrm>
                <a:off x="4452270" y="4388072"/>
                <a:ext cx="247840" cy="71437"/>
              </a:xfrm>
              <a:custGeom>
                <a:avLst/>
                <a:gdLst>
                  <a:gd name="connsiteX0" fmla="*/ 0 w 247840"/>
                  <a:gd name="connsiteY0" fmla="*/ 71438 h 71437"/>
                  <a:gd name="connsiteX1" fmla="*/ 247840 w 247840"/>
                  <a:gd name="connsiteY1" fmla="*/ 71438 h 71437"/>
                  <a:gd name="connsiteX2" fmla="*/ 240697 w 247840"/>
                  <a:gd name="connsiteY2" fmla="*/ 0 h 71437"/>
                  <a:gd name="connsiteX3" fmla="*/ 8192 w 247840"/>
                  <a:gd name="connsiteY3" fmla="*/ 0 h 71437"/>
                  <a:gd name="connsiteX4" fmla="*/ 0 w 247840"/>
                  <a:gd name="connsiteY4" fmla="*/ 71438 h 71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840" h="71437">
                    <a:moveTo>
                      <a:pt x="0" y="71438"/>
                    </a:moveTo>
                    <a:lnTo>
                      <a:pt x="247840" y="71438"/>
                    </a:lnTo>
                    <a:lnTo>
                      <a:pt x="240697" y="0"/>
                    </a:lnTo>
                    <a:lnTo>
                      <a:pt x="8192" y="0"/>
                    </a:lnTo>
                    <a:lnTo>
                      <a:pt x="0" y="71438"/>
                    </a:lnTo>
                    <a:close/>
                  </a:path>
                </a:pathLst>
              </a:custGeom>
              <a:solidFill>
                <a:srgbClr val="263238"/>
              </a:solidFill>
              <a:ln w="9525" cap="flat">
                <a:noFill/>
                <a:prstDash val="solid"/>
                <a:miter/>
              </a:ln>
            </p:spPr>
            <p:txBody>
              <a:bodyPr rtlCol="0" anchor="ctr"/>
              <a:lstStyle/>
              <a:p>
                <a:endParaRPr lang="zh-CN" altLang="en-US"/>
              </a:p>
            </p:txBody>
          </p:sp>
          <p:sp>
            <p:nvSpPr>
              <p:cNvPr id="227" name="任意多边形: 形状 226"/>
              <p:cNvSpPr/>
              <p:nvPr/>
            </p:nvSpPr>
            <p:spPr>
              <a:xfrm rot="10800000">
                <a:off x="4420362" y="4339399"/>
                <a:ext cx="306419" cy="70199"/>
              </a:xfrm>
              <a:custGeom>
                <a:avLst/>
                <a:gdLst>
                  <a:gd name="connsiteX0" fmla="*/ 0 w 306419"/>
                  <a:gd name="connsiteY0" fmla="*/ 0 h 70199"/>
                  <a:gd name="connsiteX1" fmla="*/ 306419 w 306419"/>
                  <a:gd name="connsiteY1" fmla="*/ 0 h 70199"/>
                  <a:gd name="connsiteX2" fmla="*/ 306419 w 306419"/>
                  <a:gd name="connsiteY2" fmla="*/ 70199 h 70199"/>
                  <a:gd name="connsiteX3" fmla="*/ 0 w 306419"/>
                  <a:gd name="connsiteY3" fmla="*/ 70199 h 70199"/>
                </a:gdLst>
                <a:ahLst/>
                <a:cxnLst>
                  <a:cxn ang="0">
                    <a:pos x="connsiteX0" y="connsiteY0"/>
                  </a:cxn>
                  <a:cxn ang="0">
                    <a:pos x="connsiteX1" y="connsiteY1"/>
                  </a:cxn>
                  <a:cxn ang="0">
                    <a:pos x="connsiteX2" y="connsiteY2"/>
                  </a:cxn>
                  <a:cxn ang="0">
                    <a:pos x="connsiteX3" y="connsiteY3"/>
                  </a:cxn>
                </a:cxnLst>
                <a:rect l="l" t="t" r="r" b="b"/>
                <a:pathLst>
                  <a:path w="306419" h="70199">
                    <a:moveTo>
                      <a:pt x="0" y="0"/>
                    </a:moveTo>
                    <a:lnTo>
                      <a:pt x="306419" y="0"/>
                    </a:lnTo>
                    <a:lnTo>
                      <a:pt x="306419" y="70199"/>
                    </a:lnTo>
                    <a:lnTo>
                      <a:pt x="0" y="70199"/>
                    </a:lnTo>
                    <a:close/>
                  </a:path>
                </a:pathLst>
              </a:custGeom>
              <a:solidFill>
                <a:srgbClr val="455A64"/>
              </a:solidFill>
              <a:ln w="9525" cap="flat">
                <a:noFill/>
                <a:prstDash val="solid"/>
                <a:miter/>
              </a:ln>
            </p:spPr>
            <p:txBody>
              <a:bodyPr rtlCol="0" anchor="ctr"/>
              <a:lstStyle/>
              <a:p>
                <a:endParaRPr lang="zh-CN" altLang="en-US"/>
              </a:p>
            </p:txBody>
          </p:sp>
        </p:grpSp>
        <p:sp>
          <p:nvSpPr>
            <p:cNvPr id="31" name="任意多边形: 形状 30"/>
            <p:cNvSpPr/>
            <p:nvPr/>
          </p:nvSpPr>
          <p:spPr>
            <a:xfrm>
              <a:off x="4116895" y="4823078"/>
              <a:ext cx="3958208" cy="9525"/>
            </a:xfrm>
            <a:custGeom>
              <a:avLst/>
              <a:gdLst>
                <a:gd name="connsiteX0" fmla="*/ 0 w 3958208"/>
                <a:gd name="connsiteY0" fmla="*/ 4763 h 9525"/>
                <a:gd name="connsiteX1" fmla="*/ 494729 w 3958208"/>
                <a:gd name="connsiteY1" fmla="*/ 2381 h 9525"/>
                <a:gd name="connsiteX2" fmla="*/ 989552 w 3958208"/>
                <a:gd name="connsiteY2" fmla="*/ 1524 h 9525"/>
                <a:gd name="connsiteX3" fmla="*/ 1979105 w 3958208"/>
                <a:gd name="connsiteY3" fmla="*/ 0 h 9525"/>
                <a:gd name="connsiteX4" fmla="*/ 2968657 w 3958208"/>
                <a:gd name="connsiteY4" fmla="*/ 1524 h 9525"/>
                <a:gd name="connsiteX5" fmla="*/ 3463481 w 3958208"/>
                <a:gd name="connsiteY5" fmla="*/ 2381 h 9525"/>
                <a:gd name="connsiteX6" fmla="*/ 3958209 w 3958208"/>
                <a:gd name="connsiteY6" fmla="*/ 4763 h 9525"/>
                <a:gd name="connsiteX7" fmla="*/ 3463481 w 3958208"/>
                <a:gd name="connsiteY7" fmla="*/ 7049 h 9525"/>
                <a:gd name="connsiteX8" fmla="*/ 2968657 w 3958208"/>
                <a:gd name="connsiteY8" fmla="*/ 7906 h 9525"/>
                <a:gd name="connsiteX9" fmla="*/ 1979105 w 3958208"/>
                <a:gd name="connsiteY9" fmla="*/ 9525 h 9525"/>
                <a:gd name="connsiteX10" fmla="*/ 989552 w 3958208"/>
                <a:gd name="connsiteY10" fmla="*/ 7906 h 9525"/>
                <a:gd name="connsiteX11" fmla="*/ 494729 w 3958208"/>
                <a:gd name="connsiteY11" fmla="*/ 7049 h 9525"/>
                <a:gd name="connsiteX12" fmla="*/ 0 w 3958208"/>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58208" h="9525">
                  <a:moveTo>
                    <a:pt x="0" y="4763"/>
                  </a:moveTo>
                  <a:lnTo>
                    <a:pt x="494729" y="2381"/>
                  </a:lnTo>
                  <a:lnTo>
                    <a:pt x="989552" y="1524"/>
                  </a:lnTo>
                  <a:lnTo>
                    <a:pt x="1979105" y="0"/>
                  </a:lnTo>
                  <a:lnTo>
                    <a:pt x="2968657" y="1524"/>
                  </a:lnTo>
                  <a:lnTo>
                    <a:pt x="3463481" y="2381"/>
                  </a:lnTo>
                  <a:lnTo>
                    <a:pt x="3958209" y="4763"/>
                  </a:lnTo>
                  <a:lnTo>
                    <a:pt x="3463481" y="7049"/>
                  </a:lnTo>
                  <a:lnTo>
                    <a:pt x="2968657" y="7906"/>
                  </a:lnTo>
                  <a:lnTo>
                    <a:pt x="1979105" y="9525"/>
                  </a:lnTo>
                  <a:lnTo>
                    <a:pt x="989552" y="7906"/>
                  </a:lnTo>
                  <a:lnTo>
                    <a:pt x="494729"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32" name="图形 2"/>
            <p:cNvGrpSpPr/>
            <p:nvPr/>
          </p:nvGrpSpPr>
          <p:grpSpPr>
            <a:xfrm>
              <a:off x="4903374" y="1579626"/>
              <a:ext cx="2385345" cy="3565302"/>
              <a:chOff x="4903374" y="1579626"/>
              <a:chExt cx="2385345" cy="3565302"/>
            </a:xfrm>
          </p:grpSpPr>
          <p:sp>
            <p:nvSpPr>
              <p:cNvPr id="157" name="任意多边形: 形状 156"/>
              <p:cNvSpPr/>
              <p:nvPr/>
            </p:nvSpPr>
            <p:spPr>
              <a:xfrm rot="5400000">
                <a:off x="4313396" y="2169604"/>
                <a:ext cx="3565302" cy="2385345"/>
              </a:xfrm>
              <a:custGeom>
                <a:avLst/>
                <a:gdLst>
                  <a:gd name="connsiteX0" fmla="*/ 3442526 w 3565302"/>
                  <a:gd name="connsiteY0" fmla="*/ 0 h 2385345"/>
                  <a:gd name="connsiteX1" fmla="*/ 3565303 w 3565302"/>
                  <a:gd name="connsiteY1" fmla="*/ 0 h 2385345"/>
                  <a:gd name="connsiteX2" fmla="*/ 3565303 w 3565302"/>
                  <a:gd name="connsiteY2" fmla="*/ 2385346 h 2385345"/>
                  <a:gd name="connsiteX3" fmla="*/ 3442526 w 3565302"/>
                  <a:gd name="connsiteY3" fmla="*/ 2385346 h 2385345"/>
                  <a:gd name="connsiteX4" fmla="*/ 122777 w 3565302"/>
                  <a:gd name="connsiteY4" fmla="*/ 2385346 h 2385345"/>
                  <a:gd name="connsiteX5" fmla="*/ 0 w 3565302"/>
                  <a:gd name="connsiteY5" fmla="*/ 2385346 h 2385345"/>
                  <a:gd name="connsiteX6" fmla="*/ 0 w 3565302"/>
                  <a:gd name="connsiteY6" fmla="*/ 0 h 2385345"/>
                  <a:gd name="connsiteX7" fmla="*/ 122777 w 3565302"/>
                  <a:gd name="connsiteY7" fmla="*/ 0 h 238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5302" h="2385345">
                    <a:moveTo>
                      <a:pt x="3442526" y="0"/>
                    </a:moveTo>
                    <a:cubicBezTo>
                      <a:pt x="3510334" y="0"/>
                      <a:pt x="3565303" y="0"/>
                      <a:pt x="3565303" y="0"/>
                    </a:cubicBezTo>
                    <a:lnTo>
                      <a:pt x="3565303" y="2385346"/>
                    </a:lnTo>
                    <a:cubicBezTo>
                      <a:pt x="3565303" y="2385346"/>
                      <a:pt x="3510334" y="2385346"/>
                      <a:pt x="3442526" y="2385346"/>
                    </a:cubicBezTo>
                    <a:lnTo>
                      <a:pt x="122777" y="2385346"/>
                    </a:lnTo>
                    <a:cubicBezTo>
                      <a:pt x="54969" y="2385346"/>
                      <a:pt x="0" y="2385346"/>
                      <a:pt x="0" y="2385346"/>
                    </a:cubicBezTo>
                    <a:lnTo>
                      <a:pt x="0" y="0"/>
                    </a:lnTo>
                    <a:cubicBezTo>
                      <a:pt x="0" y="0"/>
                      <a:pt x="54969" y="0"/>
                      <a:pt x="122777" y="0"/>
                    </a:cubicBezTo>
                    <a:close/>
                  </a:path>
                </a:pathLst>
              </a:custGeom>
              <a:solidFill>
                <a:srgbClr val="263238"/>
              </a:solidFill>
              <a:ln w="9525" cap="flat">
                <a:noFill/>
                <a:prstDash val="solid"/>
                <a:miter/>
              </a:ln>
            </p:spPr>
            <p:txBody>
              <a:bodyPr rtlCol="0" anchor="ctr"/>
              <a:lstStyle/>
              <a:p>
                <a:endParaRPr lang="zh-CN" altLang="en-US"/>
              </a:p>
            </p:txBody>
          </p:sp>
          <p:sp>
            <p:nvSpPr>
              <p:cNvPr id="158" name="任意多边形: 形状 157"/>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59" name="任意多边形: 形状 158"/>
              <p:cNvSpPr/>
              <p:nvPr/>
            </p:nvSpPr>
            <p:spPr>
              <a:xfrm rot="5400000">
                <a:off x="6077378" y="1464897"/>
                <a:ext cx="37052" cy="519112"/>
              </a:xfrm>
              <a:custGeom>
                <a:avLst/>
                <a:gdLst>
                  <a:gd name="connsiteX0" fmla="*/ 25146 w 37052"/>
                  <a:gd name="connsiteY0" fmla="*/ 0 h 519112"/>
                  <a:gd name="connsiteX1" fmla="*/ 37052 w 37052"/>
                  <a:gd name="connsiteY1" fmla="*/ 0 h 519112"/>
                  <a:gd name="connsiteX2" fmla="*/ 37052 w 37052"/>
                  <a:gd name="connsiteY2" fmla="*/ 519113 h 519112"/>
                  <a:gd name="connsiteX3" fmla="*/ 25146 w 37052"/>
                  <a:gd name="connsiteY3" fmla="*/ 519113 h 519112"/>
                  <a:gd name="connsiteX4" fmla="*/ 11906 w 37052"/>
                  <a:gd name="connsiteY4" fmla="*/ 519113 h 519112"/>
                  <a:gd name="connsiteX5" fmla="*/ 0 w 37052"/>
                  <a:gd name="connsiteY5" fmla="*/ 519113 h 519112"/>
                  <a:gd name="connsiteX6" fmla="*/ 0 w 37052"/>
                  <a:gd name="connsiteY6" fmla="*/ 0 h 519112"/>
                  <a:gd name="connsiteX7" fmla="*/ 11906 w 37052"/>
                  <a:gd name="connsiteY7" fmla="*/ 0 h 51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52" h="519112">
                    <a:moveTo>
                      <a:pt x="25146" y="0"/>
                    </a:moveTo>
                    <a:cubicBezTo>
                      <a:pt x="31722" y="0"/>
                      <a:pt x="37052" y="0"/>
                      <a:pt x="37052" y="0"/>
                    </a:cubicBezTo>
                    <a:lnTo>
                      <a:pt x="37052" y="519113"/>
                    </a:lnTo>
                    <a:cubicBezTo>
                      <a:pt x="37052" y="519113"/>
                      <a:pt x="31722" y="519113"/>
                      <a:pt x="25146" y="519113"/>
                    </a:cubicBezTo>
                    <a:lnTo>
                      <a:pt x="11906" y="519113"/>
                    </a:lnTo>
                    <a:cubicBezTo>
                      <a:pt x="5331" y="519113"/>
                      <a:pt x="0" y="519113"/>
                      <a:pt x="0" y="519113"/>
                    </a:cubicBezTo>
                    <a:lnTo>
                      <a:pt x="0" y="0"/>
                    </a:lnTo>
                    <a:cubicBezTo>
                      <a:pt x="0" y="0"/>
                      <a:pt x="5331" y="0"/>
                      <a:pt x="11906" y="0"/>
                    </a:cubicBezTo>
                    <a:close/>
                  </a:path>
                </a:pathLst>
              </a:custGeom>
              <a:solidFill>
                <a:srgbClr val="37474F"/>
              </a:solidFill>
              <a:ln w="9525" cap="flat">
                <a:noFill/>
                <a:prstDash val="solid"/>
                <a:miter/>
              </a:ln>
            </p:spPr>
            <p:txBody>
              <a:bodyPr rtlCol="0" anchor="ctr"/>
              <a:lstStyle/>
              <a:p>
                <a:endParaRPr lang="zh-CN" altLang="en-US"/>
              </a:p>
            </p:txBody>
          </p:sp>
          <p:sp>
            <p:nvSpPr>
              <p:cNvPr id="160" name="任意多边形: 形状 159"/>
              <p:cNvSpPr/>
              <p:nvPr/>
            </p:nvSpPr>
            <p:spPr>
              <a:xfrm>
                <a:off x="6028848" y="4950999"/>
                <a:ext cx="134302" cy="134302"/>
              </a:xfrm>
              <a:custGeom>
                <a:avLst/>
                <a:gdLst>
                  <a:gd name="connsiteX0" fmla="*/ 134302 w 134302"/>
                  <a:gd name="connsiteY0" fmla="*/ 67151 h 134302"/>
                  <a:gd name="connsiteX1" fmla="*/ 67151 w 134302"/>
                  <a:gd name="connsiteY1" fmla="*/ 134302 h 134302"/>
                  <a:gd name="connsiteX2" fmla="*/ 0 w 134302"/>
                  <a:gd name="connsiteY2" fmla="*/ 67151 h 134302"/>
                  <a:gd name="connsiteX3" fmla="*/ 67151 w 134302"/>
                  <a:gd name="connsiteY3" fmla="*/ 0 h 134302"/>
                  <a:gd name="connsiteX4" fmla="*/ 134302 w 134302"/>
                  <a:gd name="connsiteY4" fmla="*/ 67151 h 134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02" h="134302">
                    <a:moveTo>
                      <a:pt x="134302" y="67151"/>
                    </a:moveTo>
                    <a:cubicBezTo>
                      <a:pt x="134302" y="104238"/>
                      <a:pt x="104238" y="134302"/>
                      <a:pt x="67151" y="134302"/>
                    </a:cubicBezTo>
                    <a:cubicBezTo>
                      <a:pt x="30065" y="134302"/>
                      <a:pt x="0" y="104238"/>
                      <a:pt x="0" y="67151"/>
                    </a:cubicBezTo>
                    <a:cubicBezTo>
                      <a:pt x="0" y="30065"/>
                      <a:pt x="30064" y="0"/>
                      <a:pt x="67151" y="0"/>
                    </a:cubicBezTo>
                    <a:cubicBezTo>
                      <a:pt x="104238" y="0"/>
                      <a:pt x="134302" y="30065"/>
                      <a:pt x="134302" y="67151"/>
                    </a:cubicBezTo>
                    <a:close/>
                  </a:path>
                </a:pathLst>
              </a:custGeom>
              <a:solidFill>
                <a:srgbClr val="37474F"/>
              </a:solidFill>
              <a:ln w="9525" cap="flat">
                <a:noFill/>
                <a:prstDash val="solid"/>
                <a:miter/>
              </a:ln>
            </p:spPr>
            <p:txBody>
              <a:bodyPr rtlCol="0" anchor="ctr"/>
              <a:lstStyle/>
              <a:p>
                <a:endParaRPr lang="zh-CN" altLang="en-US"/>
              </a:p>
            </p:txBody>
          </p:sp>
          <p:sp>
            <p:nvSpPr>
              <p:cNvPr id="161" name="任意多边形: 形状 160"/>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62" name="任意多边形: 形状 161"/>
              <p:cNvSpPr/>
              <p:nvPr/>
            </p:nvSpPr>
            <p:spPr>
              <a:xfrm>
                <a:off x="5006721" y="1829181"/>
                <a:ext cx="2181320" cy="795813"/>
              </a:xfrm>
              <a:custGeom>
                <a:avLst/>
                <a:gdLst>
                  <a:gd name="connsiteX0" fmla="*/ 0 w 2181320"/>
                  <a:gd name="connsiteY0" fmla="*/ 0 h 795813"/>
                  <a:gd name="connsiteX1" fmla="*/ 2181320 w 2181320"/>
                  <a:gd name="connsiteY1" fmla="*/ 0 h 795813"/>
                  <a:gd name="connsiteX2" fmla="*/ 2181320 w 2181320"/>
                  <a:gd name="connsiteY2" fmla="*/ 795814 h 795813"/>
                  <a:gd name="connsiteX3" fmla="*/ 0 w 2181320"/>
                  <a:gd name="connsiteY3" fmla="*/ 795814 h 795813"/>
                </a:gdLst>
                <a:ahLst/>
                <a:cxnLst>
                  <a:cxn ang="0">
                    <a:pos x="connsiteX0" y="connsiteY0"/>
                  </a:cxn>
                  <a:cxn ang="0">
                    <a:pos x="connsiteX1" y="connsiteY1"/>
                  </a:cxn>
                  <a:cxn ang="0">
                    <a:pos x="connsiteX2" y="connsiteY2"/>
                  </a:cxn>
                  <a:cxn ang="0">
                    <a:pos x="connsiteX3" y="connsiteY3"/>
                  </a:cxn>
                </a:cxnLst>
                <a:rect l="l" t="t" r="r" b="b"/>
                <a:pathLst>
                  <a:path w="2181320" h="795813">
                    <a:moveTo>
                      <a:pt x="0" y="0"/>
                    </a:moveTo>
                    <a:lnTo>
                      <a:pt x="2181320" y="0"/>
                    </a:lnTo>
                    <a:lnTo>
                      <a:pt x="2181320" y="795814"/>
                    </a:lnTo>
                    <a:lnTo>
                      <a:pt x="0" y="795814"/>
                    </a:lnTo>
                    <a:close/>
                  </a:path>
                </a:pathLst>
              </a:custGeom>
              <a:solidFill>
                <a:srgbClr val="C53F3F"/>
              </a:solidFill>
              <a:ln w="9525" cap="flat">
                <a:noFill/>
                <a:prstDash val="solid"/>
                <a:miter/>
              </a:ln>
            </p:spPr>
            <p:txBody>
              <a:bodyPr rtlCol="0" anchor="ctr"/>
              <a:lstStyle/>
              <a:p>
                <a:endParaRPr lang="zh-CN" altLang="en-US"/>
              </a:p>
            </p:txBody>
          </p:sp>
          <p:grpSp>
            <p:nvGrpSpPr>
              <p:cNvPr id="163" name="图形 2"/>
              <p:cNvGrpSpPr/>
              <p:nvPr/>
            </p:nvGrpSpPr>
            <p:grpSpPr>
              <a:xfrm>
                <a:off x="6826091" y="1910619"/>
                <a:ext cx="78581" cy="53149"/>
                <a:chOff x="6826091" y="1910619"/>
                <a:chExt cx="78581" cy="53149"/>
              </a:xfrm>
              <a:solidFill>
                <a:srgbClr val="FFFFFF"/>
              </a:solidFill>
            </p:grpSpPr>
            <p:sp>
              <p:nvSpPr>
                <p:cNvPr id="211" name="任意多边形: 形状 210"/>
                <p:cNvSpPr/>
                <p:nvPr/>
              </p:nvSpPr>
              <p:spPr>
                <a:xfrm>
                  <a:off x="6826091" y="1910619"/>
                  <a:ext cx="78581" cy="21240"/>
                </a:xfrm>
                <a:custGeom>
                  <a:avLst/>
                  <a:gdLst>
                    <a:gd name="connsiteX0" fmla="*/ 78105 w 78581"/>
                    <a:gd name="connsiteY0" fmla="*/ 15812 h 21240"/>
                    <a:gd name="connsiteX1" fmla="*/ 74581 w 78581"/>
                    <a:gd name="connsiteY1" fmla="*/ 19336 h 21240"/>
                    <a:gd name="connsiteX2" fmla="*/ 72580 w 78581"/>
                    <a:gd name="connsiteY2" fmla="*/ 21241 h 21240"/>
                    <a:gd name="connsiteX3" fmla="*/ 5334 w 78581"/>
                    <a:gd name="connsiteY3" fmla="*/ 21241 h 21240"/>
                    <a:gd name="connsiteX4" fmla="*/ 3429 w 78581"/>
                    <a:gd name="connsiteY4" fmla="*/ 19241 h 21240"/>
                    <a:gd name="connsiteX5" fmla="*/ 0 w 78581"/>
                    <a:gd name="connsiteY5" fmla="*/ 15812 h 21240"/>
                    <a:gd name="connsiteX6" fmla="*/ 0 w 78581"/>
                    <a:gd name="connsiteY6" fmla="*/ 15812 h 21240"/>
                    <a:gd name="connsiteX7" fmla="*/ 0 w 78581"/>
                    <a:gd name="connsiteY7" fmla="*/ 15812 h 21240"/>
                    <a:gd name="connsiteX8" fmla="*/ 4381 w 78581"/>
                    <a:gd name="connsiteY8" fmla="*/ 11906 h 21240"/>
                    <a:gd name="connsiteX9" fmla="*/ 14573 w 78581"/>
                    <a:gd name="connsiteY9" fmla="*/ 5429 h 21240"/>
                    <a:gd name="connsiteX10" fmla="*/ 28099 w 78581"/>
                    <a:gd name="connsiteY10" fmla="*/ 857 h 21240"/>
                    <a:gd name="connsiteX11" fmla="*/ 34862 w 78581"/>
                    <a:gd name="connsiteY11" fmla="*/ 0 h 21240"/>
                    <a:gd name="connsiteX12" fmla="*/ 41434 w 78581"/>
                    <a:gd name="connsiteY12" fmla="*/ 0 h 21240"/>
                    <a:gd name="connsiteX13" fmla="*/ 46006 w 78581"/>
                    <a:gd name="connsiteY13" fmla="*/ 0 h 21240"/>
                    <a:gd name="connsiteX14" fmla="*/ 58484 w 78581"/>
                    <a:gd name="connsiteY14" fmla="*/ 2953 h 21240"/>
                    <a:gd name="connsiteX15" fmla="*/ 66866 w 78581"/>
                    <a:gd name="connsiteY15" fmla="*/ 6953 h 21240"/>
                    <a:gd name="connsiteX16" fmla="*/ 74867 w 78581"/>
                    <a:gd name="connsiteY16" fmla="*/ 12478 h 21240"/>
                    <a:gd name="connsiteX17" fmla="*/ 78581 w 78581"/>
                    <a:gd name="connsiteY17" fmla="*/ 15812 h 2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581" h="21240">
                      <a:moveTo>
                        <a:pt x="78105" y="15812"/>
                      </a:moveTo>
                      <a:cubicBezTo>
                        <a:pt x="76867" y="16955"/>
                        <a:pt x="75724" y="18098"/>
                        <a:pt x="74581" y="19336"/>
                      </a:cubicBezTo>
                      <a:lnTo>
                        <a:pt x="72580" y="21241"/>
                      </a:lnTo>
                      <a:cubicBezTo>
                        <a:pt x="53994" y="2712"/>
                        <a:pt x="23921" y="2712"/>
                        <a:pt x="5334" y="21241"/>
                      </a:cubicBezTo>
                      <a:lnTo>
                        <a:pt x="3429" y="19241"/>
                      </a:lnTo>
                      <a:lnTo>
                        <a:pt x="0" y="15812"/>
                      </a:lnTo>
                      <a:lnTo>
                        <a:pt x="0" y="15812"/>
                      </a:lnTo>
                      <a:lnTo>
                        <a:pt x="0" y="15812"/>
                      </a:lnTo>
                      <a:cubicBezTo>
                        <a:pt x="1429" y="14478"/>
                        <a:pt x="2858" y="13145"/>
                        <a:pt x="4381" y="11906"/>
                      </a:cubicBezTo>
                      <a:cubicBezTo>
                        <a:pt x="7527" y="9375"/>
                        <a:pt x="10946" y="7203"/>
                        <a:pt x="14573" y="5429"/>
                      </a:cubicBezTo>
                      <a:cubicBezTo>
                        <a:pt x="18853" y="3298"/>
                        <a:pt x="23404" y="1760"/>
                        <a:pt x="28099" y="857"/>
                      </a:cubicBezTo>
                      <a:cubicBezTo>
                        <a:pt x="30289" y="857"/>
                        <a:pt x="32576" y="286"/>
                        <a:pt x="34862" y="0"/>
                      </a:cubicBezTo>
                      <a:lnTo>
                        <a:pt x="41434" y="0"/>
                      </a:lnTo>
                      <a:lnTo>
                        <a:pt x="46006" y="0"/>
                      </a:lnTo>
                      <a:cubicBezTo>
                        <a:pt x="50265" y="498"/>
                        <a:pt x="54452" y="1489"/>
                        <a:pt x="58484" y="2953"/>
                      </a:cubicBezTo>
                      <a:cubicBezTo>
                        <a:pt x="61383" y="4053"/>
                        <a:pt x="64186" y="5391"/>
                        <a:pt x="66866" y="6953"/>
                      </a:cubicBezTo>
                      <a:cubicBezTo>
                        <a:pt x="69700" y="8540"/>
                        <a:pt x="72378" y="10390"/>
                        <a:pt x="74867" y="12478"/>
                      </a:cubicBezTo>
                      <a:lnTo>
                        <a:pt x="78581" y="15812"/>
                      </a:lnTo>
                      <a:close/>
                    </a:path>
                  </a:pathLst>
                </a:custGeom>
                <a:solidFill>
                  <a:srgbClr val="FFFFFF"/>
                </a:solidFill>
                <a:ln w="9525" cap="flat">
                  <a:noFill/>
                  <a:prstDash val="solid"/>
                  <a:miter/>
                </a:ln>
              </p:spPr>
              <p:txBody>
                <a:bodyPr rtlCol="0" anchor="ctr"/>
                <a:lstStyle/>
                <a:p>
                  <a:endParaRPr lang="zh-CN" altLang="en-US"/>
                </a:p>
              </p:txBody>
            </p:sp>
            <p:sp>
              <p:nvSpPr>
                <p:cNvPr id="212" name="任意多边形: 形状 211"/>
                <p:cNvSpPr/>
                <p:nvPr/>
              </p:nvSpPr>
              <p:spPr>
                <a:xfrm>
                  <a:off x="6836949" y="1925892"/>
                  <a:ext cx="56197" cy="17207"/>
                </a:xfrm>
                <a:custGeom>
                  <a:avLst/>
                  <a:gdLst>
                    <a:gd name="connsiteX0" fmla="*/ 5524 w 56197"/>
                    <a:gd name="connsiteY0" fmla="*/ 17207 h 17207"/>
                    <a:gd name="connsiteX1" fmla="*/ 0 w 56197"/>
                    <a:gd name="connsiteY1" fmla="*/ 11682 h 17207"/>
                    <a:gd name="connsiteX2" fmla="*/ 22479 w 56197"/>
                    <a:gd name="connsiteY2" fmla="*/ 443 h 17207"/>
                    <a:gd name="connsiteX3" fmla="*/ 56197 w 56197"/>
                    <a:gd name="connsiteY3" fmla="*/ 11587 h 17207"/>
                    <a:gd name="connsiteX4" fmla="*/ 50673 w 56197"/>
                    <a:gd name="connsiteY4" fmla="*/ 17112 h 17207"/>
                    <a:gd name="connsiteX5" fmla="*/ 5682 w 56197"/>
                    <a:gd name="connsiteY5" fmla="*/ 16954 h 17207"/>
                    <a:gd name="connsiteX6" fmla="*/ 5524 w 56197"/>
                    <a:gd name="connsiteY6" fmla="*/ 17112 h 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97" h="17207">
                      <a:moveTo>
                        <a:pt x="5524" y="17207"/>
                      </a:moveTo>
                      <a:cubicBezTo>
                        <a:pt x="3715" y="15302"/>
                        <a:pt x="1905" y="13492"/>
                        <a:pt x="0" y="11682"/>
                      </a:cubicBezTo>
                      <a:cubicBezTo>
                        <a:pt x="6006" y="5501"/>
                        <a:pt x="13931" y="1539"/>
                        <a:pt x="22479" y="443"/>
                      </a:cubicBezTo>
                      <a:cubicBezTo>
                        <a:pt x="34852" y="-1431"/>
                        <a:pt x="47378" y="2709"/>
                        <a:pt x="56197" y="11587"/>
                      </a:cubicBezTo>
                      <a:lnTo>
                        <a:pt x="50673" y="17112"/>
                      </a:lnTo>
                      <a:cubicBezTo>
                        <a:pt x="38292" y="4644"/>
                        <a:pt x="18149" y="4574"/>
                        <a:pt x="5682" y="16954"/>
                      </a:cubicBezTo>
                      <a:cubicBezTo>
                        <a:pt x="5629" y="17006"/>
                        <a:pt x="5577" y="17059"/>
                        <a:pt x="5524" y="17112"/>
                      </a:cubicBezTo>
                      <a:close/>
                    </a:path>
                  </a:pathLst>
                </a:custGeom>
                <a:solidFill>
                  <a:srgbClr val="FFFFFF"/>
                </a:solidFill>
                <a:ln w="9525" cap="flat">
                  <a:noFill/>
                  <a:prstDash val="solid"/>
                  <a:miter/>
                </a:ln>
              </p:spPr>
              <p:txBody>
                <a:bodyPr rtlCol="0" anchor="ctr"/>
                <a:lstStyle/>
                <a:p>
                  <a:endParaRPr lang="zh-CN" altLang="en-US"/>
                </a:p>
              </p:txBody>
            </p:sp>
            <p:sp>
              <p:nvSpPr>
                <p:cNvPr id="213" name="任意多边形: 形状 212"/>
                <p:cNvSpPr/>
                <p:nvPr/>
              </p:nvSpPr>
              <p:spPr>
                <a:xfrm>
                  <a:off x="6847998" y="1941278"/>
                  <a:ext cx="34099" cy="12584"/>
                </a:xfrm>
                <a:custGeom>
                  <a:avLst/>
                  <a:gdLst>
                    <a:gd name="connsiteX0" fmla="*/ 34099 w 34099"/>
                    <a:gd name="connsiteY0" fmla="*/ 7060 h 12584"/>
                    <a:gd name="connsiteX1" fmla="*/ 28575 w 34099"/>
                    <a:gd name="connsiteY1" fmla="*/ 12585 h 12584"/>
                    <a:gd name="connsiteX2" fmla="*/ 5541 w 34099"/>
                    <a:gd name="connsiteY2" fmla="*/ 12569 h 12584"/>
                    <a:gd name="connsiteX3" fmla="*/ 5524 w 34099"/>
                    <a:gd name="connsiteY3" fmla="*/ 12585 h 12584"/>
                    <a:gd name="connsiteX4" fmla="*/ 0 w 34099"/>
                    <a:gd name="connsiteY4" fmla="*/ 7155 h 12584"/>
                    <a:gd name="connsiteX5" fmla="*/ 33944 w 34099"/>
                    <a:gd name="connsiteY5" fmla="*/ 6906 h 12584"/>
                    <a:gd name="connsiteX6" fmla="*/ 34099 w 34099"/>
                    <a:gd name="connsiteY6" fmla="*/ 7060 h 1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99" h="12584">
                      <a:moveTo>
                        <a:pt x="34099" y="7060"/>
                      </a:moveTo>
                      <a:lnTo>
                        <a:pt x="28575" y="12585"/>
                      </a:lnTo>
                      <a:cubicBezTo>
                        <a:pt x="22219" y="6220"/>
                        <a:pt x="11906" y="6212"/>
                        <a:pt x="5541" y="12569"/>
                      </a:cubicBezTo>
                      <a:cubicBezTo>
                        <a:pt x="5535" y="12574"/>
                        <a:pt x="5530" y="12579"/>
                        <a:pt x="5524" y="12585"/>
                      </a:cubicBezTo>
                      <a:lnTo>
                        <a:pt x="0" y="7155"/>
                      </a:lnTo>
                      <a:cubicBezTo>
                        <a:pt x="9305" y="-2287"/>
                        <a:pt x="24502" y="-2399"/>
                        <a:pt x="33944" y="6906"/>
                      </a:cubicBezTo>
                      <a:cubicBezTo>
                        <a:pt x="33996" y="6957"/>
                        <a:pt x="34048" y="7009"/>
                        <a:pt x="34099" y="7060"/>
                      </a:cubicBezTo>
                      <a:close/>
                    </a:path>
                  </a:pathLst>
                </a:custGeom>
                <a:solidFill>
                  <a:srgbClr val="FFFFFF"/>
                </a:solidFill>
                <a:ln w="9525" cap="flat">
                  <a:noFill/>
                  <a:prstDash val="solid"/>
                  <a:miter/>
                </a:ln>
              </p:spPr>
              <p:txBody>
                <a:bodyPr rtlCol="0" anchor="ctr"/>
                <a:lstStyle/>
                <a:p>
                  <a:endParaRPr lang="zh-CN" altLang="en-US"/>
                </a:p>
              </p:txBody>
            </p:sp>
            <p:sp>
              <p:nvSpPr>
                <p:cNvPr id="214" name="任意多边形: 形状 213"/>
                <p:cNvSpPr/>
                <p:nvPr/>
              </p:nvSpPr>
              <p:spPr>
                <a:xfrm>
                  <a:off x="6860095" y="1953863"/>
                  <a:ext cx="9905" cy="9905"/>
                </a:xfrm>
                <a:custGeom>
                  <a:avLst/>
                  <a:gdLst>
                    <a:gd name="connsiteX0" fmla="*/ 9906 w 9905"/>
                    <a:gd name="connsiteY0" fmla="*/ 4953 h 9905"/>
                    <a:gd name="connsiteX1" fmla="*/ 4953 w 9905"/>
                    <a:gd name="connsiteY1" fmla="*/ 9906 h 9905"/>
                    <a:gd name="connsiteX2" fmla="*/ 0 w 9905"/>
                    <a:gd name="connsiteY2" fmla="*/ 4953 h 9905"/>
                    <a:gd name="connsiteX3" fmla="*/ 4953 w 9905"/>
                    <a:gd name="connsiteY3" fmla="*/ 0 h 9905"/>
                    <a:gd name="connsiteX4" fmla="*/ 9906 w 9905"/>
                    <a:gd name="connsiteY4" fmla="*/ 4953 h 9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5" h="9905">
                      <a:moveTo>
                        <a:pt x="9906" y="4953"/>
                      </a:moveTo>
                      <a:cubicBezTo>
                        <a:pt x="9906" y="7688"/>
                        <a:pt x="7688" y="9906"/>
                        <a:pt x="4953" y="9906"/>
                      </a:cubicBezTo>
                      <a:cubicBezTo>
                        <a:pt x="2217" y="9906"/>
                        <a:pt x="0" y="7688"/>
                        <a:pt x="0" y="4953"/>
                      </a:cubicBezTo>
                      <a:cubicBezTo>
                        <a:pt x="0" y="2218"/>
                        <a:pt x="2218" y="0"/>
                        <a:pt x="4953" y="0"/>
                      </a:cubicBezTo>
                      <a:cubicBezTo>
                        <a:pt x="7688" y="0"/>
                        <a:pt x="9906" y="2218"/>
                        <a:pt x="9906" y="4953"/>
                      </a:cubicBezTo>
                      <a:close/>
                    </a:path>
                  </a:pathLst>
                </a:custGeom>
                <a:solidFill>
                  <a:srgbClr val="FFFFFF"/>
                </a:solidFill>
                <a:ln w="9525" cap="flat">
                  <a:noFill/>
                  <a:prstDash val="solid"/>
                  <a:miter/>
                </a:ln>
              </p:spPr>
              <p:txBody>
                <a:bodyPr rtlCol="0" anchor="ctr"/>
                <a:lstStyle/>
                <a:p>
                  <a:endParaRPr lang="zh-CN" altLang="en-US"/>
                </a:p>
              </p:txBody>
            </p:sp>
          </p:grpSp>
          <p:sp>
            <p:nvSpPr>
              <p:cNvPr id="164" name="任意多边形: 形状 163"/>
              <p:cNvSpPr/>
              <p:nvPr/>
            </p:nvSpPr>
            <p:spPr>
              <a:xfrm>
                <a:off x="6947725" y="1914525"/>
                <a:ext cx="116966" cy="53816"/>
              </a:xfrm>
              <a:custGeom>
                <a:avLst/>
                <a:gdLst>
                  <a:gd name="connsiteX0" fmla="*/ 116967 w 116966"/>
                  <a:gd name="connsiteY0" fmla="*/ 53816 h 53816"/>
                  <a:gd name="connsiteX1" fmla="*/ 0 w 116966"/>
                  <a:gd name="connsiteY1" fmla="*/ 53816 h 53816"/>
                  <a:gd name="connsiteX2" fmla="*/ 0 w 116966"/>
                  <a:gd name="connsiteY2" fmla="*/ 0 h 53816"/>
                  <a:gd name="connsiteX3" fmla="*/ 116967 w 116966"/>
                  <a:gd name="connsiteY3" fmla="*/ 0 h 53816"/>
                  <a:gd name="connsiteX4" fmla="*/ 5524 w 116966"/>
                  <a:gd name="connsiteY4" fmla="*/ 47625 h 53816"/>
                  <a:gd name="connsiteX5" fmla="*/ 110299 w 116966"/>
                  <a:gd name="connsiteY5" fmla="*/ 47625 h 53816"/>
                  <a:gd name="connsiteX6" fmla="*/ 110299 w 116966"/>
                  <a:gd name="connsiteY6" fmla="*/ 5620 h 53816"/>
                  <a:gd name="connsiteX7" fmla="*/ 5524 w 116966"/>
                  <a:gd name="connsiteY7" fmla="*/ 5620 h 5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6" h="53816">
                    <a:moveTo>
                      <a:pt x="116967" y="53816"/>
                    </a:moveTo>
                    <a:lnTo>
                      <a:pt x="0" y="53816"/>
                    </a:lnTo>
                    <a:lnTo>
                      <a:pt x="0" y="0"/>
                    </a:lnTo>
                    <a:lnTo>
                      <a:pt x="116967" y="0"/>
                    </a:lnTo>
                    <a:close/>
                    <a:moveTo>
                      <a:pt x="5524" y="47625"/>
                    </a:moveTo>
                    <a:lnTo>
                      <a:pt x="110299" y="47625"/>
                    </a:lnTo>
                    <a:lnTo>
                      <a:pt x="110299" y="5620"/>
                    </a:lnTo>
                    <a:lnTo>
                      <a:pt x="5524" y="5620"/>
                    </a:lnTo>
                    <a:close/>
                  </a:path>
                </a:pathLst>
              </a:custGeom>
              <a:solidFill>
                <a:srgbClr val="FFFFFF"/>
              </a:solidFill>
              <a:ln w="9525" cap="flat">
                <a:noFill/>
                <a:prstDash val="solid"/>
                <a:miter/>
              </a:ln>
            </p:spPr>
            <p:txBody>
              <a:bodyPr rtlCol="0" anchor="ctr"/>
              <a:lstStyle/>
              <a:p>
                <a:endParaRPr lang="zh-CN" altLang="en-US"/>
              </a:p>
            </p:txBody>
          </p:sp>
          <p:sp>
            <p:nvSpPr>
              <p:cNvPr id="165" name="任意多边形: 形状 164"/>
              <p:cNvSpPr/>
              <p:nvPr/>
            </p:nvSpPr>
            <p:spPr>
              <a:xfrm>
                <a:off x="6957441" y="1923383"/>
                <a:ext cx="75438" cy="35814"/>
              </a:xfrm>
              <a:custGeom>
                <a:avLst/>
                <a:gdLst>
                  <a:gd name="connsiteX0" fmla="*/ 0 w 75438"/>
                  <a:gd name="connsiteY0" fmla="*/ 0 h 35814"/>
                  <a:gd name="connsiteX1" fmla="*/ 75438 w 75438"/>
                  <a:gd name="connsiteY1" fmla="*/ 0 h 35814"/>
                  <a:gd name="connsiteX2" fmla="*/ 75438 w 75438"/>
                  <a:gd name="connsiteY2" fmla="*/ 35814 h 35814"/>
                  <a:gd name="connsiteX3" fmla="*/ 0 w 75438"/>
                  <a:gd name="connsiteY3" fmla="*/ 35814 h 35814"/>
                </a:gdLst>
                <a:ahLst/>
                <a:cxnLst>
                  <a:cxn ang="0">
                    <a:pos x="connsiteX0" y="connsiteY0"/>
                  </a:cxn>
                  <a:cxn ang="0">
                    <a:pos x="connsiteX1" y="connsiteY1"/>
                  </a:cxn>
                  <a:cxn ang="0">
                    <a:pos x="connsiteX2" y="connsiteY2"/>
                  </a:cxn>
                  <a:cxn ang="0">
                    <a:pos x="connsiteX3" y="connsiteY3"/>
                  </a:cxn>
                </a:cxnLst>
                <a:rect l="l" t="t" r="r" b="b"/>
                <a:pathLst>
                  <a:path w="75438" h="35814">
                    <a:moveTo>
                      <a:pt x="0" y="0"/>
                    </a:moveTo>
                    <a:lnTo>
                      <a:pt x="75438" y="0"/>
                    </a:lnTo>
                    <a:lnTo>
                      <a:pt x="75438" y="35814"/>
                    </a:lnTo>
                    <a:lnTo>
                      <a:pt x="0" y="35814"/>
                    </a:lnTo>
                    <a:close/>
                  </a:path>
                </a:pathLst>
              </a:custGeom>
              <a:solidFill>
                <a:srgbClr val="FFFFFF"/>
              </a:solidFill>
              <a:ln w="9525" cap="flat">
                <a:noFill/>
                <a:prstDash val="solid"/>
                <a:miter/>
              </a:ln>
            </p:spPr>
            <p:txBody>
              <a:bodyPr rtlCol="0" anchor="ctr"/>
              <a:lstStyle/>
              <a:p>
                <a:endParaRPr lang="zh-CN" altLang="en-US"/>
              </a:p>
            </p:txBody>
          </p:sp>
          <p:sp>
            <p:nvSpPr>
              <p:cNvPr id="166" name="任意多边形: 形状 165"/>
              <p:cNvSpPr/>
              <p:nvPr/>
            </p:nvSpPr>
            <p:spPr>
              <a:xfrm>
                <a:off x="7064787" y="1926812"/>
                <a:ext cx="10382" cy="28956"/>
              </a:xfrm>
              <a:custGeom>
                <a:avLst/>
                <a:gdLst>
                  <a:gd name="connsiteX0" fmla="*/ 0 w 10382"/>
                  <a:gd name="connsiteY0" fmla="*/ 0 h 28956"/>
                  <a:gd name="connsiteX1" fmla="*/ 10382 w 10382"/>
                  <a:gd name="connsiteY1" fmla="*/ 0 h 28956"/>
                  <a:gd name="connsiteX2" fmla="*/ 10382 w 10382"/>
                  <a:gd name="connsiteY2" fmla="*/ 28956 h 28956"/>
                  <a:gd name="connsiteX3" fmla="*/ 0 w 10382"/>
                  <a:gd name="connsiteY3" fmla="*/ 28956 h 28956"/>
                </a:gdLst>
                <a:ahLst/>
                <a:cxnLst>
                  <a:cxn ang="0">
                    <a:pos x="connsiteX0" y="connsiteY0"/>
                  </a:cxn>
                  <a:cxn ang="0">
                    <a:pos x="connsiteX1" y="connsiteY1"/>
                  </a:cxn>
                  <a:cxn ang="0">
                    <a:pos x="connsiteX2" y="connsiteY2"/>
                  </a:cxn>
                  <a:cxn ang="0">
                    <a:pos x="connsiteX3" y="connsiteY3"/>
                  </a:cxn>
                </a:cxnLst>
                <a:rect l="l" t="t" r="r" b="b"/>
                <a:pathLst>
                  <a:path w="10382" h="28956">
                    <a:moveTo>
                      <a:pt x="0" y="0"/>
                    </a:moveTo>
                    <a:lnTo>
                      <a:pt x="10382" y="0"/>
                    </a:lnTo>
                    <a:lnTo>
                      <a:pt x="10382" y="28956"/>
                    </a:lnTo>
                    <a:lnTo>
                      <a:pt x="0" y="28956"/>
                    </a:lnTo>
                    <a:close/>
                  </a:path>
                </a:pathLst>
              </a:custGeom>
              <a:solidFill>
                <a:srgbClr val="FFFFFF"/>
              </a:solidFill>
              <a:ln w="9525" cap="flat">
                <a:noFill/>
                <a:prstDash val="solid"/>
                <a:miter/>
              </a:ln>
            </p:spPr>
            <p:txBody>
              <a:bodyPr rtlCol="0" anchor="ctr"/>
              <a:lstStyle/>
              <a:p>
                <a:endParaRPr lang="zh-CN" altLang="en-US"/>
              </a:p>
            </p:txBody>
          </p:sp>
          <p:sp>
            <p:nvSpPr>
              <p:cNvPr id="167" name="任意多边形: 形状 166"/>
              <p:cNvSpPr/>
              <p:nvPr/>
            </p:nvSpPr>
            <p:spPr>
              <a:xfrm>
                <a:off x="5616321" y="3036665"/>
                <a:ext cx="781811" cy="111918"/>
              </a:xfrm>
              <a:custGeom>
                <a:avLst/>
                <a:gdLst>
                  <a:gd name="connsiteX0" fmla="*/ 0 w 781811"/>
                  <a:gd name="connsiteY0" fmla="*/ 0 h 111918"/>
                  <a:gd name="connsiteX1" fmla="*/ 781812 w 781811"/>
                  <a:gd name="connsiteY1" fmla="*/ 0 h 111918"/>
                  <a:gd name="connsiteX2" fmla="*/ 781812 w 781811"/>
                  <a:gd name="connsiteY2" fmla="*/ 111919 h 111918"/>
                  <a:gd name="connsiteX3" fmla="*/ 0 w 781811"/>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781811" h="111918">
                    <a:moveTo>
                      <a:pt x="0" y="0"/>
                    </a:moveTo>
                    <a:lnTo>
                      <a:pt x="781812" y="0"/>
                    </a:lnTo>
                    <a:lnTo>
                      <a:pt x="781812" y="111919"/>
                    </a:lnTo>
                    <a:lnTo>
                      <a:pt x="0" y="111919"/>
                    </a:lnTo>
                    <a:close/>
                  </a:path>
                </a:pathLst>
              </a:custGeom>
              <a:solidFill>
                <a:srgbClr val="C53F3F"/>
              </a:solidFill>
              <a:ln w="9525" cap="flat">
                <a:noFill/>
                <a:prstDash val="solid"/>
                <a:miter/>
              </a:ln>
            </p:spPr>
            <p:txBody>
              <a:bodyPr rtlCol="0" anchor="ctr"/>
              <a:lstStyle/>
              <a:p>
                <a:endParaRPr lang="zh-CN" altLang="en-US"/>
              </a:p>
            </p:txBody>
          </p:sp>
          <p:sp>
            <p:nvSpPr>
              <p:cNvPr id="168" name="任意多边形: 形状 167"/>
              <p:cNvSpPr/>
              <p:nvPr/>
            </p:nvSpPr>
            <p:spPr>
              <a:xfrm>
                <a:off x="6463855" y="3036665"/>
                <a:ext cx="111918" cy="111918"/>
              </a:xfrm>
              <a:custGeom>
                <a:avLst/>
                <a:gdLst>
                  <a:gd name="connsiteX0" fmla="*/ 0 w 111918"/>
                  <a:gd name="connsiteY0" fmla="*/ 0 h 111918"/>
                  <a:gd name="connsiteX1" fmla="*/ 111919 w 111918"/>
                  <a:gd name="connsiteY1" fmla="*/ 0 h 111918"/>
                  <a:gd name="connsiteX2" fmla="*/ 111919 w 111918"/>
                  <a:gd name="connsiteY2" fmla="*/ 111919 h 111918"/>
                  <a:gd name="connsiteX3" fmla="*/ 0 w 111918"/>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111918" h="111918">
                    <a:moveTo>
                      <a:pt x="0" y="0"/>
                    </a:moveTo>
                    <a:lnTo>
                      <a:pt x="111919" y="0"/>
                    </a:lnTo>
                    <a:lnTo>
                      <a:pt x="111919" y="111919"/>
                    </a:lnTo>
                    <a:lnTo>
                      <a:pt x="0" y="111919"/>
                    </a:lnTo>
                    <a:close/>
                  </a:path>
                </a:pathLst>
              </a:custGeom>
              <a:solidFill>
                <a:srgbClr val="DBDBDB"/>
              </a:solidFill>
              <a:ln w="9525" cap="flat">
                <a:noFill/>
                <a:prstDash val="solid"/>
                <a:miter/>
              </a:ln>
            </p:spPr>
            <p:txBody>
              <a:bodyPr rtlCol="0" anchor="ctr"/>
              <a:lstStyle/>
              <a:p>
                <a:endParaRPr lang="zh-CN" altLang="en-US"/>
              </a:p>
            </p:txBody>
          </p:sp>
          <p:sp>
            <p:nvSpPr>
              <p:cNvPr id="169" name="任意多边形: 形状 168"/>
              <p:cNvSpPr/>
              <p:nvPr/>
            </p:nvSpPr>
            <p:spPr>
              <a:xfrm>
                <a:off x="6483381"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70" name="任意多边形: 形状 169"/>
              <p:cNvSpPr/>
              <p:nvPr/>
            </p:nvSpPr>
            <p:spPr>
              <a:xfrm>
                <a:off x="6512813"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71" name="任意多边形: 形状 170"/>
              <p:cNvSpPr/>
              <p:nvPr/>
            </p:nvSpPr>
            <p:spPr>
              <a:xfrm>
                <a:off x="6542246"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72" name="任意多边形: 形状 171"/>
              <p:cNvSpPr/>
              <p:nvPr/>
            </p:nvSpPr>
            <p:spPr>
              <a:xfrm>
                <a:off x="5116829" y="2038826"/>
                <a:ext cx="58959" cy="95630"/>
              </a:xfrm>
              <a:custGeom>
                <a:avLst/>
                <a:gdLst>
                  <a:gd name="connsiteX0" fmla="*/ 51054 w 58959"/>
                  <a:gd name="connsiteY0" fmla="*/ 95631 h 95630"/>
                  <a:gd name="connsiteX1" fmla="*/ 0 w 58959"/>
                  <a:gd name="connsiteY1" fmla="*/ 47815 h 95630"/>
                  <a:gd name="connsiteX2" fmla="*/ 51054 w 58959"/>
                  <a:gd name="connsiteY2" fmla="*/ 0 h 95630"/>
                  <a:gd name="connsiteX3" fmla="*/ 58960 w 58959"/>
                  <a:gd name="connsiteY3" fmla="*/ 8382 h 95630"/>
                  <a:gd name="connsiteX4" fmla="*/ 16954 w 58959"/>
                  <a:gd name="connsiteY4" fmla="*/ 47815 h 95630"/>
                  <a:gd name="connsiteX5" fmla="*/ 58960 w 58959"/>
                  <a:gd name="connsiteY5" fmla="*/ 87154 h 95630"/>
                  <a:gd name="connsiteX6" fmla="*/ 51054 w 58959"/>
                  <a:gd name="connsiteY6" fmla="*/ 95631 h 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59" h="95630">
                    <a:moveTo>
                      <a:pt x="51054" y="95631"/>
                    </a:moveTo>
                    <a:lnTo>
                      <a:pt x="0" y="47815"/>
                    </a:lnTo>
                    <a:lnTo>
                      <a:pt x="51054" y="0"/>
                    </a:lnTo>
                    <a:lnTo>
                      <a:pt x="58960" y="8382"/>
                    </a:lnTo>
                    <a:lnTo>
                      <a:pt x="16954" y="47815"/>
                    </a:lnTo>
                    <a:lnTo>
                      <a:pt x="58960" y="87154"/>
                    </a:lnTo>
                    <a:lnTo>
                      <a:pt x="51054" y="95631"/>
                    </a:lnTo>
                    <a:close/>
                  </a:path>
                </a:pathLst>
              </a:custGeom>
              <a:solidFill>
                <a:srgbClr val="FFFFFF"/>
              </a:solidFill>
              <a:ln w="9525" cap="flat">
                <a:noFill/>
                <a:prstDash val="solid"/>
                <a:miter/>
              </a:ln>
            </p:spPr>
            <p:txBody>
              <a:bodyPr rtlCol="0" anchor="ctr"/>
              <a:lstStyle/>
              <a:p>
                <a:endParaRPr lang="zh-CN" altLang="en-US"/>
              </a:p>
            </p:txBody>
          </p:sp>
          <p:sp>
            <p:nvSpPr>
              <p:cNvPr id="173" name="任意多边形: 形状 172"/>
              <p:cNvSpPr/>
              <p:nvPr/>
            </p:nvSpPr>
            <p:spPr>
              <a:xfrm>
                <a:off x="7055024" y="2047710"/>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74" name="任意多边形: 形状 173"/>
              <p:cNvSpPr/>
              <p:nvPr/>
            </p:nvSpPr>
            <p:spPr>
              <a:xfrm>
                <a:off x="7055024" y="2083429"/>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75" name="任意多边形: 形状 174"/>
              <p:cNvSpPr/>
              <p:nvPr/>
            </p:nvSpPr>
            <p:spPr>
              <a:xfrm>
                <a:off x="7055024" y="2119148"/>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76" name="任意多边形: 形状 175"/>
              <p:cNvSpPr/>
              <p:nvPr/>
            </p:nvSpPr>
            <p:spPr>
              <a:xfrm>
                <a:off x="5490876" y="2029587"/>
                <a:ext cx="1210246" cy="118014"/>
              </a:xfrm>
              <a:custGeom>
                <a:avLst/>
                <a:gdLst>
                  <a:gd name="connsiteX0" fmla="*/ 0 w 1210246"/>
                  <a:gd name="connsiteY0" fmla="*/ 0 h 118014"/>
                  <a:gd name="connsiteX1" fmla="*/ 1210247 w 1210246"/>
                  <a:gd name="connsiteY1" fmla="*/ 0 h 118014"/>
                  <a:gd name="connsiteX2" fmla="*/ 1210247 w 1210246"/>
                  <a:gd name="connsiteY2" fmla="*/ 118015 h 118014"/>
                  <a:gd name="connsiteX3" fmla="*/ 0 w 1210246"/>
                  <a:gd name="connsiteY3" fmla="*/ 118015 h 118014"/>
                </a:gdLst>
                <a:ahLst/>
                <a:cxnLst>
                  <a:cxn ang="0">
                    <a:pos x="connsiteX0" y="connsiteY0"/>
                  </a:cxn>
                  <a:cxn ang="0">
                    <a:pos x="connsiteX1" y="connsiteY1"/>
                  </a:cxn>
                  <a:cxn ang="0">
                    <a:pos x="connsiteX2" y="connsiteY2"/>
                  </a:cxn>
                  <a:cxn ang="0">
                    <a:pos x="connsiteX3" y="connsiteY3"/>
                  </a:cxn>
                </a:cxnLst>
                <a:rect l="l" t="t" r="r" b="b"/>
                <a:pathLst>
                  <a:path w="1210246" h="118014">
                    <a:moveTo>
                      <a:pt x="0" y="0"/>
                    </a:moveTo>
                    <a:lnTo>
                      <a:pt x="1210247" y="0"/>
                    </a:lnTo>
                    <a:lnTo>
                      <a:pt x="1210247" y="118015"/>
                    </a:lnTo>
                    <a:lnTo>
                      <a:pt x="0" y="118015"/>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77" name="任意多边形: 形状 176"/>
              <p:cNvSpPr/>
              <p:nvPr/>
            </p:nvSpPr>
            <p:spPr>
              <a:xfrm>
                <a:off x="5921597" y="2081498"/>
                <a:ext cx="33623" cy="40290"/>
              </a:xfrm>
              <a:custGeom>
                <a:avLst/>
                <a:gdLst>
                  <a:gd name="connsiteX0" fmla="*/ 33623 w 33623"/>
                  <a:gd name="connsiteY0" fmla="*/ 33052 h 40290"/>
                  <a:gd name="connsiteX1" fmla="*/ 24098 w 33623"/>
                  <a:gd name="connsiteY1" fmla="*/ 40291 h 40290"/>
                  <a:gd name="connsiteX2" fmla="*/ 6382 w 33623"/>
                  <a:gd name="connsiteY2" fmla="*/ 16954 h 40290"/>
                  <a:gd name="connsiteX3" fmla="*/ 0 w 33623"/>
                  <a:gd name="connsiteY3" fmla="*/ 8477 h 40290"/>
                  <a:gd name="connsiteX4" fmla="*/ 3620 w 33623"/>
                  <a:gd name="connsiteY4" fmla="*/ 6382 h 40290"/>
                  <a:gd name="connsiteX5" fmla="*/ 8573 w 33623"/>
                  <a:gd name="connsiteY5" fmla="*/ 0 h 40290"/>
                  <a:gd name="connsiteX6" fmla="*/ 15430 w 33623"/>
                  <a:gd name="connsiteY6" fmla="*/ 9525 h 4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23" h="40290">
                    <a:moveTo>
                      <a:pt x="33623" y="33052"/>
                    </a:moveTo>
                    <a:lnTo>
                      <a:pt x="24098" y="40291"/>
                    </a:lnTo>
                    <a:lnTo>
                      <a:pt x="6382" y="16954"/>
                    </a:lnTo>
                    <a:lnTo>
                      <a:pt x="0" y="8477"/>
                    </a:lnTo>
                    <a:cubicBezTo>
                      <a:pt x="1296" y="7945"/>
                      <a:pt x="2513" y="7240"/>
                      <a:pt x="3620" y="6382"/>
                    </a:cubicBezTo>
                    <a:cubicBezTo>
                      <a:pt x="5811" y="4735"/>
                      <a:pt x="7522" y="2532"/>
                      <a:pt x="8573" y="0"/>
                    </a:cubicBezTo>
                    <a:lnTo>
                      <a:pt x="15430" y="9525"/>
                    </a:lnTo>
                    <a:close/>
                  </a:path>
                </a:pathLst>
              </a:custGeom>
              <a:solidFill>
                <a:srgbClr val="FFFFFF"/>
              </a:solidFill>
              <a:ln w="9525" cap="flat">
                <a:noFill/>
                <a:prstDash val="solid"/>
                <a:miter/>
              </a:ln>
            </p:spPr>
            <p:txBody>
              <a:bodyPr rtlCol="0" anchor="ctr"/>
              <a:lstStyle/>
              <a:p>
                <a:endParaRPr lang="zh-CN" altLang="en-US"/>
              </a:p>
            </p:txBody>
          </p:sp>
          <p:sp>
            <p:nvSpPr>
              <p:cNvPr id="178" name="任意多边形: 形状 177"/>
              <p:cNvSpPr/>
              <p:nvPr/>
            </p:nvSpPr>
            <p:spPr>
              <a:xfrm>
                <a:off x="5889793" y="2049664"/>
                <a:ext cx="52050" cy="52009"/>
              </a:xfrm>
              <a:custGeom>
                <a:avLst/>
                <a:gdLst>
                  <a:gd name="connsiteX0" fmla="*/ 46663 w 52050"/>
                  <a:gd name="connsiteY0" fmla="*/ 10212 h 52009"/>
                  <a:gd name="connsiteX1" fmla="*/ 10212 w 52050"/>
                  <a:gd name="connsiteY1" fmla="*/ 5347 h 52009"/>
                  <a:gd name="connsiteX2" fmla="*/ 5347 w 52050"/>
                  <a:gd name="connsiteY2" fmla="*/ 41798 h 52009"/>
                  <a:gd name="connsiteX3" fmla="*/ 38185 w 52050"/>
                  <a:gd name="connsiteY3" fmla="*/ 48978 h 52009"/>
                  <a:gd name="connsiteX4" fmla="*/ 47234 w 52050"/>
                  <a:gd name="connsiteY4" fmla="*/ 41073 h 52009"/>
                  <a:gd name="connsiteX5" fmla="*/ 46663 w 52050"/>
                  <a:gd name="connsiteY5" fmla="*/ 10212 h 52009"/>
                  <a:gd name="connsiteX6" fmla="*/ 35423 w 52050"/>
                  <a:gd name="connsiteY6" fmla="*/ 38787 h 52009"/>
                  <a:gd name="connsiteX7" fmla="*/ 31804 w 52050"/>
                  <a:gd name="connsiteY7" fmla="*/ 40882 h 52009"/>
                  <a:gd name="connsiteX8" fmla="*/ 11642 w 52050"/>
                  <a:gd name="connsiteY8" fmla="*/ 31852 h 52009"/>
                  <a:gd name="connsiteX9" fmla="*/ 16564 w 52050"/>
                  <a:gd name="connsiteY9" fmla="*/ 14022 h 52009"/>
                  <a:gd name="connsiteX10" fmla="*/ 38376 w 52050"/>
                  <a:gd name="connsiteY10" fmla="*/ 16974 h 52009"/>
                  <a:gd name="connsiteX11" fmla="*/ 35485 w 52050"/>
                  <a:gd name="connsiteY11" fmla="*/ 38740 h 52009"/>
                  <a:gd name="connsiteX12" fmla="*/ 35423 w 52050"/>
                  <a:gd name="connsiteY12" fmla="*/ 38787 h 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50" h="52009">
                    <a:moveTo>
                      <a:pt x="46663" y="10212"/>
                    </a:moveTo>
                    <a:cubicBezTo>
                      <a:pt x="37941" y="-1197"/>
                      <a:pt x="21621" y="-3376"/>
                      <a:pt x="10212" y="5347"/>
                    </a:cubicBezTo>
                    <a:cubicBezTo>
                      <a:pt x="-1197" y="14069"/>
                      <a:pt x="-3376" y="30388"/>
                      <a:pt x="5347" y="41798"/>
                    </a:cubicBezTo>
                    <a:cubicBezTo>
                      <a:pt x="13066" y="51896"/>
                      <a:pt x="26955" y="54933"/>
                      <a:pt x="38185" y="48978"/>
                    </a:cubicBezTo>
                    <a:cubicBezTo>
                      <a:pt x="41792" y="47107"/>
                      <a:pt x="44895" y="44395"/>
                      <a:pt x="47234" y="41073"/>
                    </a:cubicBezTo>
                    <a:cubicBezTo>
                      <a:pt x="53861" y="31782"/>
                      <a:pt x="53629" y="19250"/>
                      <a:pt x="46663" y="10212"/>
                    </a:cubicBezTo>
                    <a:close/>
                    <a:moveTo>
                      <a:pt x="35423" y="38787"/>
                    </a:moveTo>
                    <a:cubicBezTo>
                      <a:pt x="34317" y="39645"/>
                      <a:pt x="33099" y="40350"/>
                      <a:pt x="31804" y="40882"/>
                    </a:cubicBezTo>
                    <a:cubicBezTo>
                      <a:pt x="23743" y="43956"/>
                      <a:pt x="14716" y="39913"/>
                      <a:pt x="11642" y="31852"/>
                    </a:cubicBezTo>
                    <a:cubicBezTo>
                      <a:pt x="9209" y="25472"/>
                      <a:pt x="11203" y="18251"/>
                      <a:pt x="16564" y="14022"/>
                    </a:cubicBezTo>
                    <a:cubicBezTo>
                      <a:pt x="23411" y="8846"/>
                      <a:pt x="33151" y="10165"/>
                      <a:pt x="38376" y="16974"/>
                    </a:cubicBezTo>
                    <a:cubicBezTo>
                      <a:pt x="43588" y="23783"/>
                      <a:pt x="42293" y="33528"/>
                      <a:pt x="35485" y="38740"/>
                    </a:cubicBezTo>
                    <a:cubicBezTo>
                      <a:pt x="35464" y="38756"/>
                      <a:pt x="35444" y="38771"/>
                      <a:pt x="35423" y="38787"/>
                    </a:cubicBezTo>
                    <a:close/>
                  </a:path>
                </a:pathLst>
              </a:custGeom>
              <a:solidFill>
                <a:srgbClr val="FFFFFF"/>
              </a:solidFill>
              <a:ln w="9525" cap="flat">
                <a:noFill/>
                <a:prstDash val="solid"/>
                <a:miter/>
              </a:ln>
            </p:spPr>
            <p:txBody>
              <a:bodyPr rtlCol="0" anchor="ctr"/>
              <a:lstStyle/>
              <a:p>
                <a:endParaRPr lang="zh-CN" altLang="en-US"/>
              </a:p>
            </p:txBody>
          </p:sp>
          <p:sp>
            <p:nvSpPr>
              <p:cNvPr id="179" name="任意多边形: 形状 178"/>
              <p:cNvSpPr/>
              <p:nvPr/>
            </p:nvSpPr>
            <p:spPr>
              <a:xfrm>
                <a:off x="6003095" y="2052159"/>
                <a:ext cx="48614" cy="64392"/>
              </a:xfrm>
              <a:custGeom>
                <a:avLst/>
                <a:gdLst>
                  <a:gd name="connsiteX0" fmla="*/ 1179 w 48614"/>
                  <a:gd name="connsiteY0" fmla="*/ 48866 h 64392"/>
                  <a:gd name="connsiteX1" fmla="*/ 7751 w 48614"/>
                  <a:gd name="connsiteY1" fmla="*/ 48294 h 64392"/>
                  <a:gd name="connsiteX2" fmla="*/ 24896 w 48614"/>
                  <a:gd name="connsiteY2" fmla="*/ 55152 h 64392"/>
                  <a:gd name="connsiteX3" fmla="*/ 36040 w 48614"/>
                  <a:gd name="connsiteY3" fmla="*/ 51818 h 64392"/>
                  <a:gd name="connsiteX4" fmla="*/ 39946 w 48614"/>
                  <a:gd name="connsiteY4" fmla="*/ 45437 h 64392"/>
                  <a:gd name="connsiteX5" fmla="*/ 39088 w 48614"/>
                  <a:gd name="connsiteY5" fmla="*/ 42484 h 64392"/>
                  <a:gd name="connsiteX6" fmla="*/ 36421 w 48614"/>
                  <a:gd name="connsiteY6" fmla="*/ 39817 h 64392"/>
                  <a:gd name="connsiteX7" fmla="*/ 24134 w 48614"/>
                  <a:gd name="connsiteY7" fmla="*/ 35626 h 64392"/>
                  <a:gd name="connsiteX8" fmla="*/ 24134 w 48614"/>
                  <a:gd name="connsiteY8" fmla="*/ 35626 h 64392"/>
                  <a:gd name="connsiteX9" fmla="*/ 12609 w 48614"/>
                  <a:gd name="connsiteY9" fmla="*/ 32101 h 64392"/>
                  <a:gd name="connsiteX10" fmla="*/ 4227 w 48614"/>
                  <a:gd name="connsiteY10" fmla="*/ 25148 h 64392"/>
                  <a:gd name="connsiteX11" fmla="*/ 2226 w 48614"/>
                  <a:gd name="connsiteY11" fmla="*/ 17814 h 64392"/>
                  <a:gd name="connsiteX12" fmla="*/ 9370 w 48614"/>
                  <a:gd name="connsiteY12" fmla="*/ 4765 h 64392"/>
                  <a:gd name="connsiteX13" fmla="*/ 24896 w 48614"/>
                  <a:gd name="connsiteY13" fmla="*/ 2 h 64392"/>
                  <a:gd name="connsiteX14" fmla="*/ 43946 w 48614"/>
                  <a:gd name="connsiteY14" fmla="*/ 7146 h 64392"/>
                  <a:gd name="connsiteX15" fmla="*/ 45184 w 48614"/>
                  <a:gd name="connsiteY15" fmla="*/ 13528 h 64392"/>
                  <a:gd name="connsiteX16" fmla="*/ 38866 w 48614"/>
                  <a:gd name="connsiteY16" fmla="*/ 14903 h 64392"/>
                  <a:gd name="connsiteX17" fmla="*/ 38802 w 48614"/>
                  <a:gd name="connsiteY17" fmla="*/ 14861 h 64392"/>
                  <a:gd name="connsiteX18" fmla="*/ 24420 w 48614"/>
                  <a:gd name="connsiteY18" fmla="*/ 9146 h 64392"/>
                  <a:gd name="connsiteX19" fmla="*/ 14323 w 48614"/>
                  <a:gd name="connsiteY19" fmla="*/ 12194 h 64392"/>
                  <a:gd name="connsiteX20" fmla="*/ 10989 w 48614"/>
                  <a:gd name="connsiteY20" fmla="*/ 17814 h 64392"/>
                  <a:gd name="connsiteX21" fmla="*/ 11561 w 48614"/>
                  <a:gd name="connsiteY21" fmla="*/ 20290 h 64392"/>
                  <a:gd name="connsiteX22" fmla="*/ 14037 w 48614"/>
                  <a:gd name="connsiteY22" fmla="*/ 22672 h 64392"/>
                  <a:gd name="connsiteX23" fmla="*/ 25182 w 48614"/>
                  <a:gd name="connsiteY23" fmla="*/ 26577 h 64392"/>
                  <a:gd name="connsiteX24" fmla="*/ 25182 w 48614"/>
                  <a:gd name="connsiteY24" fmla="*/ 26577 h 64392"/>
                  <a:gd name="connsiteX25" fmla="*/ 37564 w 48614"/>
                  <a:gd name="connsiteY25" fmla="*/ 30387 h 64392"/>
                  <a:gd name="connsiteX26" fmla="*/ 46518 w 48614"/>
                  <a:gd name="connsiteY26" fmla="*/ 37816 h 64392"/>
                  <a:gd name="connsiteX27" fmla="*/ 48613 w 48614"/>
                  <a:gd name="connsiteY27" fmla="*/ 45436 h 64392"/>
                  <a:gd name="connsiteX28" fmla="*/ 40993 w 48614"/>
                  <a:gd name="connsiteY28" fmla="*/ 59248 h 64392"/>
                  <a:gd name="connsiteX29" fmla="*/ 24420 w 48614"/>
                  <a:gd name="connsiteY29" fmla="*/ 64391 h 64392"/>
                  <a:gd name="connsiteX30" fmla="*/ 1464 w 48614"/>
                  <a:gd name="connsiteY30" fmla="*/ 55438 h 64392"/>
                  <a:gd name="connsiteX31" fmla="*/ 1179 w 48614"/>
                  <a:gd name="connsiteY31" fmla="*/ 48865 h 6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4" h="64392">
                    <a:moveTo>
                      <a:pt x="1179" y="48866"/>
                    </a:moveTo>
                    <a:cubicBezTo>
                      <a:pt x="2862" y="46943"/>
                      <a:pt x="5762" y="46691"/>
                      <a:pt x="7751" y="48294"/>
                    </a:cubicBezTo>
                    <a:cubicBezTo>
                      <a:pt x="12550" y="52414"/>
                      <a:pt x="18580" y="54826"/>
                      <a:pt x="24896" y="55152"/>
                    </a:cubicBezTo>
                    <a:cubicBezTo>
                      <a:pt x="28867" y="55230"/>
                      <a:pt x="32764" y="54064"/>
                      <a:pt x="36040" y="51818"/>
                    </a:cubicBezTo>
                    <a:cubicBezTo>
                      <a:pt x="38306" y="50456"/>
                      <a:pt x="39764" y="48074"/>
                      <a:pt x="39946" y="45437"/>
                    </a:cubicBezTo>
                    <a:cubicBezTo>
                      <a:pt x="39968" y="44388"/>
                      <a:pt x="39668" y="43358"/>
                      <a:pt x="39088" y="42484"/>
                    </a:cubicBezTo>
                    <a:cubicBezTo>
                      <a:pt x="38376" y="41434"/>
                      <a:pt x="37471" y="40529"/>
                      <a:pt x="36421" y="39817"/>
                    </a:cubicBezTo>
                    <a:cubicBezTo>
                      <a:pt x="32628" y="37654"/>
                      <a:pt x="28458" y="36232"/>
                      <a:pt x="24134" y="35626"/>
                    </a:cubicBezTo>
                    <a:lnTo>
                      <a:pt x="24134" y="35626"/>
                    </a:lnTo>
                    <a:cubicBezTo>
                      <a:pt x="20156" y="34955"/>
                      <a:pt x="16282" y="33770"/>
                      <a:pt x="12609" y="32101"/>
                    </a:cubicBezTo>
                    <a:cubicBezTo>
                      <a:pt x="9198" y="30649"/>
                      <a:pt x="6285" y="28232"/>
                      <a:pt x="4227" y="25148"/>
                    </a:cubicBezTo>
                    <a:cubicBezTo>
                      <a:pt x="2892" y="22937"/>
                      <a:pt x="2199" y="20397"/>
                      <a:pt x="2226" y="17814"/>
                    </a:cubicBezTo>
                    <a:cubicBezTo>
                      <a:pt x="2412" y="12580"/>
                      <a:pt x="5061" y="7741"/>
                      <a:pt x="9370" y="4765"/>
                    </a:cubicBezTo>
                    <a:cubicBezTo>
                      <a:pt x="13922" y="1596"/>
                      <a:pt x="19350" y="-69"/>
                      <a:pt x="24896" y="2"/>
                    </a:cubicBezTo>
                    <a:cubicBezTo>
                      <a:pt x="31810" y="459"/>
                      <a:pt x="38436" y="2944"/>
                      <a:pt x="43946" y="7146"/>
                    </a:cubicBezTo>
                    <a:cubicBezTo>
                      <a:pt x="46016" y="8589"/>
                      <a:pt x="46564" y="11415"/>
                      <a:pt x="45184" y="13528"/>
                    </a:cubicBezTo>
                    <a:cubicBezTo>
                      <a:pt x="43819" y="15652"/>
                      <a:pt x="40991" y="16268"/>
                      <a:pt x="38866" y="14903"/>
                    </a:cubicBezTo>
                    <a:cubicBezTo>
                      <a:pt x="38845" y="14889"/>
                      <a:pt x="38824" y="14875"/>
                      <a:pt x="38802" y="14861"/>
                    </a:cubicBezTo>
                    <a:cubicBezTo>
                      <a:pt x="34702" y="11535"/>
                      <a:pt x="29684" y="9541"/>
                      <a:pt x="24420" y="9146"/>
                    </a:cubicBezTo>
                    <a:cubicBezTo>
                      <a:pt x="20818" y="9076"/>
                      <a:pt x="17285" y="10143"/>
                      <a:pt x="14323" y="12194"/>
                    </a:cubicBezTo>
                    <a:cubicBezTo>
                      <a:pt x="12346" y="13396"/>
                      <a:pt x="11097" y="15503"/>
                      <a:pt x="10989" y="17814"/>
                    </a:cubicBezTo>
                    <a:cubicBezTo>
                      <a:pt x="10952" y="18676"/>
                      <a:pt x="11150" y="19532"/>
                      <a:pt x="11561" y="20290"/>
                    </a:cubicBezTo>
                    <a:cubicBezTo>
                      <a:pt x="12215" y="21245"/>
                      <a:pt x="13058" y="22055"/>
                      <a:pt x="14037" y="22672"/>
                    </a:cubicBezTo>
                    <a:cubicBezTo>
                      <a:pt x="17449" y="24715"/>
                      <a:pt x="21241" y="26044"/>
                      <a:pt x="25182" y="26577"/>
                    </a:cubicBezTo>
                    <a:lnTo>
                      <a:pt x="25182" y="26577"/>
                    </a:lnTo>
                    <a:cubicBezTo>
                      <a:pt x="29454" y="27316"/>
                      <a:pt x="33615" y="28596"/>
                      <a:pt x="37564" y="30387"/>
                    </a:cubicBezTo>
                    <a:cubicBezTo>
                      <a:pt x="41196" y="31960"/>
                      <a:pt x="44302" y="34537"/>
                      <a:pt x="46518" y="37816"/>
                    </a:cubicBezTo>
                    <a:cubicBezTo>
                      <a:pt x="47919" y="40109"/>
                      <a:pt x="48645" y="42750"/>
                      <a:pt x="48613" y="45436"/>
                    </a:cubicBezTo>
                    <a:cubicBezTo>
                      <a:pt x="48468" y="51005"/>
                      <a:pt x="45626" y="56155"/>
                      <a:pt x="40993" y="59248"/>
                    </a:cubicBezTo>
                    <a:cubicBezTo>
                      <a:pt x="36136" y="62639"/>
                      <a:pt x="30344" y="64436"/>
                      <a:pt x="24420" y="64391"/>
                    </a:cubicBezTo>
                    <a:cubicBezTo>
                      <a:pt x="15996" y="63989"/>
                      <a:pt x="7935" y="60845"/>
                      <a:pt x="1464" y="55438"/>
                    </a:cubicBezTo>
                    <a:cubicBezTo>
                      <a:pt x="-372" y="53675"/>
                      <a:pt x="-497" y="50781"/>
                      <a:pt x="1179" y="48865"/>
                    </a:cubicBezTo>
                    <a:close/>
                  </a:path>
                </a:pathLst>
              </a:custGeom>
              <a:solidFill>
                <a:srgbClr val="FFFFFF"/>
              </a:solidFill>
              <a:ln w="9525" cap="flat">
                <a:noFill/>
                <a:prstDash val="solid"/>
                <a:miter/>
              </a:ln>
            </p:spPr>
            <p:txBody>
              <a:bodyPr rtlCol="0" anchor="ctr"/>
              <a:lstStyle/>
              <a:p>
                <a:endParaRPr lang="zh-CN" altLang="en-US"/>
              </a:p>
            </p:txBody>
          </p:sp>
          <p:sp>
            <p:nvSpPr>
              <p:cNvPr id="180" name="任意多边形: 形状 179"/>
              <p:cNvSpPr/>
              <p:nvPr/>
            </p:nvSpPr>
            <p:spPr>
              <a:xfrm>
                <a:off x="6061898" y="2071874"/>
                <a:ext cx="43657" cy="44593"/>
              </a:xfrm>
              <a:custGeom>
                <a:avLst/>
                <a:gdLst>
                  <a:gd name="connsiteX0" fmla="*/ 2 w 43657"/>
                  <a:gd name="connsiteY0" fmla="*/ 22387 h 44593"/>
                  <a:gd name="connsiteX1" fmla="*/ 21810 w 43657"/>
                  <a:gd name="connsiteY1" fmla="*/ 4 h 44593"/>
                  <a:gd name="connsiteX2" fmla="*/ 21814 w 43657"/>
                  <a:gd name="connsiteY2" fmla="*/ 4 h 44593"/>
                  <a:gd name="connsiteX3" fmla="*/ 43626 w 43657"/>
                  <a:gd name="connsiteY3" fmla="*/ 20768 h 44593"/>
                  <a:gd name="connsiteX4" fmla="*/ 43626 w 43657"/>
                  <a:gd name="connsiteY4" fmla="*/ 20768 h 44593"/>
                  <a:gd name="connsiteX5" fmla="*/ 43626 w 43657"/>
                  <a:gd name="connsiteY5" fmla="*/ 21530 h 44593"/>
                  <a:gd name="connsiteX6" fmla="*/ 38959 w 43657"/>
                  <a:gd name="connsiteY6" fmla="*/ 25150 h 44593"/>
                  <a:gd name="connsiteX7" fmla="*/ 10384 w 43657"/>
                  <a:gd name="connsiteY7" fmla="*/ 25150 h 44593"/>
                  <a:gd name="connsiteX8" fmla="*/ 13432 w 43657"/>
                  <a:gd name="connsiteY8" fmla="*/ 31055 h 44593"/>
                  <a:gd name="connsiteX9" fmla="*/ 22005 w 43657"/>
                  <a:gd name="connsiteY9" fmla="*/ 35056 h 44593"/>
                  <a:gd name="connsiteX10" fmla="*/ 31530 w 43657"/>
                  <a:gd name="connsiteY10" fmla="*/ 32865 h 44593"/>
                  <a:gd name="connsiteX11" fmla="*/ 38292 w 43657"/>
                  <a:gd name="connsiteY11" fmla="*/ 32865 h 44593"/>
                  <a:gd name="connsiteX12" fmla="*/ 38292 w 43657"/>
                  <a:gd name="connsiteY12" fmla="*/ 38675 h 44593"/>
                  <a:gd name="connsiteX13" fmla="*/ 22195 w 43657"/>
                  <a:gd name="connsiteY13" fmla="*/ 44581 h 44593"/>
                  <a:gd name="connsiteX14" fmla="*/ 2 w 43657"/>
                  <a:gd name="connsiteY14" fmla="*/ 22387 h 44593"/>
                  <a:gd name="connsiteX15" fmla="*/ 9527 w 43657"/>
                  <a:gd name="connsiteY15" fmla="*/ 18006 h 44593"/>
                  <a:gd name="connsiteX16" fmla="*/ 34863 w 43657"/>
                  <a:gd name="connsiteY16" fmla="*/ 18006 h 44593"/>
                  <a:gd name="connsiteX17" fmla="*/ 21624 w 43657"/>
                  <a:gd name="connsiteY17" fmla="*/ 8481 h 44593"/>
                  <a:gd name="connsiteX18" fmla="*/ 9717 w 43657"/>
                  <a:gd name="connsiteY18" fmla="*/ 18006 h 44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57" h="44593">
                    <a:moveTo>
                      <a:pt x="2" y="22387"/>
                    </a:moveTo>
                    <a:cubicBezTo>
                      <a:pt x="-157" y="10184"/>
                      <a:pt x="9607" y="163"/>
                      <a:pt x="21810" y="4"/>
                    </a:cubicBezTo>
                    <a:cubicBezTo>
                      <a:pt x="21812" y="4"/>
                      <a:pt x="21813" y="4"/>
                      <a:pt x="21814" y="4"/>
                    </a:cubicBezTo>
                    <a:cubicBezTo>
                      <a:pt x="33542" y="-211"/>
                      <a:pt x="43263" y="9044"/>
                      <a:pt x="43626" y="20768"/>
                    </a:cubicBezTo>
                    <a:lnTo>
                      <a:pt x="43626" y="20768"/>
                    </a:lnTo>
                    <a:cubicBezTo>
                      <a:pt x="43667" y="21021"/>
                      <a:pt x="43667" y="21278"/>
                      <a:pt x="43626" y="21530"/>
                    </a:cubicBezTo>
                    <a:cubicBezTo>
                      <a:pt x="43240" y="23761"/>
                      <a:pt x="41217" y="25331"/>
                      <a:pt x="38959" y="25150"/>
                    </a:cubicBezTo>
                    <a:lnTo>
                      <a:pt x="10384" y="25150"/>
                    </a:lnTo>
                    <a:cubicBezTo>
                      <a:pt x="10834" y="27363"/>
                      <a:pt x="11889" y="29407"/>
                      <a:pt x="13432" y="31055"/>
                    </a:cubicBezTo>
                    <a:cubicBezTo>
                      <a:pt x="15748" y="33330"/>
                      <a:pt x="18774" y="34742"/>
                      <a:pt x="22005" y="35056"/>
                    </a:cubicBezTo>
                    <a:cubicBezTo>
                      <a:pt x="25335" y="35413"/>
                      <a:pt x="28690" y="34641"/>
                      <a:pt x="31530" y="32865"/>
                    </a:cubicBezTo>
                    <a:cubicBezTo>
                      <a:pt x="33467" y="31175"/>
                      <a:pt x="36355" y="31175"/>
                      <a:pt x="38292" y="32865"/>
                    </a:cubicBezTo>
                    <a:cubicBezTo>
                      <a:pt x="39853" y="34487"/>
                      <a:pt x="39853" y="37053"/>
                      <a:pt x="38292" y="38675"/>
                    </a:cubicBezTo>
                    <a:cubicBezTo>
                      <a:pt x="33896" y="42658"/>
                      <a:pt x="28124" y="44775"/>
                      <a:pt x="22195" y="44581"/>
                    </a:cubicBezTo>
                    <a:cubicBezTo>
                      <a:pt x="9938" y="44581"/>
                      <a:pt x="2" y="34644"/>
                      <a:pt x="2" y="22387"/>
                    </a:cubicBezTo>
                    <a:close/>
                    <a:moveTo>
                      <a:pt x="9527" y="18006"/>
                    </a:moveTo>
                    <a:lnTo>
                      <a:pt x="34863" y="18006"/>
                    </a:lnTo>
                    <a:cubicBezTo>
                      <a:pt x="32806" y="12427"/>
                      <a:pt x="27567" y="8658"/>
                      <a:pt x="21624" y="8481"/>
                    </a:cubicBezTo>
                    <a:cubicBezTo>
                      <a:pt x="15963" y="8613"/>
                      <a:pt x="11089" y="12512"/>
                      <a:pt x="9717" y="18006"/>
                    </a:cubicBezTo>
                    <a:close/>
                  </a:path>
                </a:pathLst>
              </a:custGeom>
              <a:solidFill>
                <a:srgbClr val="FFFFFF"/>
              </a:solidFill>
              <a:ln w="9525" cap="flat">
                <a:noFill/>
                <a:prstDash val="solid"/>
                <a:miter/>
              </a:ln>
            </p:spPr>
            <p:txBody>
              <a:bodyPr rtlCol="0" anchor="ctr"/>
              <a:lstStyle/>
              <a:p>
                <a:endParaRPr lang="zh-CN" altLang="en-US"/>
              </a:p>
            </p:txBody>
          </p:sp>
          <p:sp>
            <p:nvSpPr>
              <p:cNvPr id="181" name="任意多边形: 形状 180"/>
              <p:cNvSpPr/>
              <p:nvPr/>
            </p:nvSpPr>
            <p:spPr>
              <a:xfrm>
                <a:off x="6114764" y="2071878"/>
                <a:ext cx="42671" cy="44767"/>
              </a:xfrm>
              <a:custGeom>
                <a:avLst/>
                <a:gdLst>
                  <a:gd name="connsiteX0" fmla="*/ 42672 w 42671"/>
                  <a:gd name="connsiteY0" fmla="*/ 22479 h 44767"/>
                  <a:gd name="connsiteX1" fmla="*/ 42672 w 42671"/>
                  <a:gd name="connsiteY1" fmla="*/ 40005 h 44767"/>
                  <a:gd name="connsiteX2" fmla="*/ 37909 w 42671"/>
                  <a:gd name="connsiteY2" fmla="*/ 44767 h 44767"/>
                  <a:gd name="connsiteX3" fmla="*/ 33242 w 42671"/>
                  <a:gd name="connsiteY3" fmla="*/ 40862 h 44767"/>
                  <a:gd name="connsiteX4" fmla="*/ 21336 w 42671"/>
                  <a:gd name="connsiteY4" fmla="*/ 44767 h 44767"/>
                  <a:gd name="connsiteX5" fmla="*/ 6096 w 42671"/>
                  <a:gd name="connsiteY5" fmla="*/ 38195 h 44767"/>
                  <a:gd name="connsiteX6" fmla="*/ 6096 w 42671"/>
                  <a:gd name="connsiteY6" fmla="*/ 6667 h 44767"/>
                  <a:gd name="connsiteX7" fmla="*/ 21336 w 42671"/>
                  <a:gd name="connsiteY7" fmla="*/ 0 h 44767"/>
                  <a:gd name="connsiteX8" fmla="*/ 33242 w 42671"/>
                  <a:gd name="connsiteY8" fmla="*/ 3905 h 44767"/>
                  <a:gd name="connsiteX9" fmla="*/ 37909 w 42671"/>
                  <a:gd name="connsiteY9" fmla="*/ 0 h 44767"/>
                  <a:gd name="connsiteX10" fmla="*/ 42672 w 42671"/>
                  <a:gd name="connsiteY10" fmla="*/ 4763 h 44767"/>
                  <a:gd name="connsiteX11" fmla="*/ 33147 w 42671"/>
                  <a:gd name="connsiteY11" fmla="*/ 22479 h 44767"/>
                  <a:gd name="connsiteX12" fmla="*/ 29718 w 42671"/>
                  <a:gd name="connsiteY12" fmla="*/ 12954 h 44767"/>
                  <a:gd name="connsiteX13" fmla="*/ 21335 w 42671"/>
                  <a:gd name="connsiteY13" fmla="*/ 9239 h 44767"/>
                  <a:gd name="connsiteX14" fmla="*/ 13049 w 42671"/>
                  <a:gd name="connsiteY14" fmla="*/ 12954 h 44767"/>
                  <a:gd name="connsiteX15" fmla="*/ 9620 w 42671"/>
                  <a:gd name="connsiteY15" fmla="*/ 22479 h 44767"/>
                  <a:gd name="connsiteX16" fmla="*/ 13049 w 42671"/>
                  <a:gd name="connsiteY16" fmla="*/ 32004 h 44767"/>
                  <a:gd name="connsiteX17" fmla="*/ 21335 w 42671"/>
                  <a:gd name="connsiteY17" fmla="*/ 35433 h 44767"/>
                  <a:gd name="connsiteX18" fmla="*/ 29718 w 42671"/>
                  <a:gd name="connsiteY18" fmla="*/ 32004 h 44767"/>
                  <a:gd name="connsiteX19" fmla="*/ 33147 w 42671"/>
                  <a:gd name="connsiteY19"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71" h="44767">
                    <a:moveTo>
                      <a:pt x="42672" y="22479"/>
                    </a:moveTo>
                    <a:lnTo>
                      <a:pt x="42672" y="40005"/>
                    </a:lnTo>
                    <a:cubicBezTo>
                      <a:pt x="42621" y="42614"/>
                      <a:pt x="40518" y="44717"/>
                      <a:pt x="37909" y="44767"/>
                    </a:cubicBezTo>
                    <a:cubicBezTo>
                      <a:pt x="35643" y="44688"/>
                      <a:pt x="33720" y="43079"/>
                      <a:pt x="33242" y="40862"/>
                    </a:cubicBezTo>
                    <a:cubicBezTo>
                      <a:pt x="29800" y="43418"/>
                      <a:pt x="25622" y="44788"/>
                      <a:pt x="21336" y="44767"/>
                    </a:cubicBezTo>
                    <a:cubicBezTo>
                      <a:pt x="15561" y="44802"/>
                      <a:pt x="10034" y="42419"/>
                      <a:pt x="6096" y="38195"/>
                    </a:cubicBezTo>
                    <a:cubicBezTo>
                      <a:pt x="-2032" y="29257"/>
                      <a:pt x="-2032" y="15605"/>
                      <a:pt x="6096" y="6667"/>
                    </a:cubicBezTo>
                    <a:cubicBezTo>
                      <a:pt x="10025" y="2418"/>
                      <a:pt x="15548" y="2"/>
                      <a:pt x="21336" y="0"/>
                    </a:cubicBezTo>
                    <a:cubicBezTo>
                      <a:pt x="25615" y="26"/>
                      <a:pt x="29779" y="1391"/>
                      <a:pt x="33242" y="3905"/>
                    </a:cubicBezTo>
                    <a:cubicBezTo>
                      <a:pt x="33720" y="1689"/>
                      <a:pt x="35643" y="80"/>
                      <a:pt x="37909" y="0"/>
                    </a:cubicBezTo>
                    <a:cubicBezTo>
                      <a:pt x="40540" y="0"/>
                      <a:pt x="42672" y="2132"/>
                      <a:pt x="42672" y="4763"/>
                    </a:cubicBezTo>
                    <a:close/>
                    <a:moveTo>
                      <a:pt x="33147" y="22479"/>
                    </a:moveTo>
                    <a:cubicBezTo>
                      <a:pt x="33310" y="18975"/>
                      <a:pt x="32077" y="15549"/>
                      <a:pt x="29718" y="12954"/>
                    </a:cubicBezTo>
                    <a:cubicBezTo>
                      <a:pt x="27593" y="10560"/>
                      <a:pt x="24536" y="9205"/>
                      <a:pt x="21335" y="9239"/>
                    </a:cubicBezTo>
                    <a:cubicBezTo>
                      <a:pt x="18152" y="9154"/>
                      <a:pt x="15103" y="10521"/>
                      <a:pt x="13049" y="12954"/>
                    </a:cubicBezTo>
                    <a:cubicBezTo>
                      <a:pt x="10652" y="15527"/>
                      <a:pt x="9412" y="18969"/>
                      <a:pt x="9620" y="22479"/>
                    </a:cubicBezTo>
                    <a:cubicBezTo>
                      <a:pt x="9487" y="25978"/>
                      <a:pt x="10716" y="29393"/>
                      <a:pt x="13049" y="32004"/>
                    </a:cubicBezTo>
                    <a:cubicBezTo>
                      <a:pt x="15216" y="34247"/>
                      <a:pt x="18217" y="35489"/>
                      <a:pt x="21335" y="35433"/>
                    </a:cubicBezTo>
                    <a:cubicBezTo>
                      <a:pt x="24472" y="35439"/>
                      <a:pt x="27484" y="34206"/>
                      <a:pt x="29718" y="32004"/>
                    </a:cubicBezTo>
                    <a:cubicBezTo>
                      <a:pt x="32017" y="29372"/>
                      <a:pt x="33241" y="25972"/>
                      <a:pt x="33147" y="22479"/>
                    </a:cubicBezTo>
                    <a:close/>
                  </a:path>
                </a:pathLst>
              </a:custGeom>
              <a:solidFill>
                <a:srgbClr val="FFFFFF"/>
              </a:solidFill>
              <a:ln w="9525" cap="flat">
                <a:noFill/>
                <a:prstDash val="solid"/>
                <a:miter/>
              </a:ln>
            </p:spPr>
            <p:txBody>
              <a:bodyPr rtlCol="0" anchor="ctr"/>
              <a:lstStyle/>
              <a:p>
                <a:endParaRPr lang="zh-CN" altLang="en-US"/>
              </a:p>
            </p:txBody>
          </p:sp>
          <p:sp>
            <p:nvSpPr>
              <p:cNvPr id="182" name="任意多边形: 形状 181"/>
              <p:cNvSpPr/>
              <p:nvPr/>
            </p:nvSpPr>
            <p:spPr>
              <a:xfrm>
                <a:off x="6174962" y="2071778"/>
                <a:ext cx="27622" cy="44676"/>
              </a:xfrm>
              <a:custGeom>
                <a:avLst/>
                <a:gdLst>
                  <a:gd name="connsiteX0" fmla="*/ 27622 w 27622"/>
                  <a:gd name="connsiteY0" fmla="*/ 4671 h 44676"/>
                  <a:gd name="connsiteX1" fmla="*/ 22860 w 27622"/>
                  <a:gd name="connsiteY1" fmla="*/ 9338 h 44676"/>
                  <a:gd name="connsiteX2" fmla="*/ 17526 w 27622"/>
                  <a:gd name="connsiteY2" fmla="*/ 11053 h 44676"/>
                  <a:gd name="connsiteX3" fmla="*/ 13335 w 27622"/>
                  <a:gd name="connsiteY3" fmla="*/ 15339 h 44676"/>
                  <a:gd name="connsiteX4" fmla="*/ 9715 w 27622"/>
                  <a:gd name="connsiteY4" fmla="*/ 22864 h 44676"/>
                  <a:gd name="connsiteX5" fmla="*/ 9715 w 27622"/>
                  <a:gd name="connsiteY5" fmla="*/ 39914 h 44676"/>
                  <a:gd name="connsiteX6" fmla="*/ 4763 w 27622"/>
                  <a:gd name="connsiteY6" fmla="*/ 44676 h 44676"/>
                  <a:gd name="connsiteX7" fmla="*/ 0 w 27622"/>
                  <a:gd name="connsiteY7" fmla="*/ 39914 h 44676"/>
                  <a:gd name="connsiteX8" fmla="*/ 0 w 27622"/>
                  <a:gd name="connsiteY8" fmla="*/ 4671 h 44676"/>
                  <a:gd name="connsiteX9" fmla="*/ 4666 w 27622"/>
                  <a:gd name="connsiteY9" fmla="*/ 3 h 44676"/>
                  <a:gd name="connsiteX10" fmla="*/ 4763 w 27622"/>
                  <a:gd name="connsiteY10" fmla="*/ 4 h 44676"/>
                  <a:gd name="connsiteX11" fmla="*/ 9712 w 27622"/>
                  <a:gd name="connsiteY11" fmla="*/ 4571 h 44676"/>
                  <a:gd name="connsiteX12" fmla="*/ 9715 w 27622"/>
                  <a:gd name="connsiteY12" fmla="*/ 4671 h 44676"/>
                  <a:gd name="connsiteX13" fmla="*/ 9715 w 27622"/>
                  <a:gd name="connsiteY13" fmla="*/ 5243 h 44676"/>
                  <a:gd name="connsiteX14" fmla="*/ 11525 w 27622"/>
                  <a:gd name="connsiteY14" fmla="*/ 3433 h 44676"/>
                  <a:gd name="connsiteX15" fmla="*/ 22860 w 27622"/>
                  <a:gd name="connsiteY15" fmla="*/ 4 h 44676"/>
                  <a:gd name="connsiteX16" fmla="*/ 27622 w 27622"/>
                  <a:gd name="connsiteY16" fmla="*/ 4575 h 44676"/>
                  <a:gd name="connsiteX17" fmla="*/ 27622 w 27622"/>
                  <a:gd name="connsiteY17" fmla="*/ 4671 h 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622" h="44676">
                    <a:moveTo>
                      <a:pt x="27622" y="4671"/>
                    </a:moveTo>
                    <a:cubicBezTo>
                      <a:pt x="27571" y="7264"/>
                      <a:pt x="25453" y="9339"/>
                      <a:pt x="22860" y="9338"/>
                    </a:cubicBezTo>
                    <a:cubicBezTo>
                      <a:pt x="20939" y="9289"/>
                      <a:pt x="19058" y="9893"/>
                      <a:pt x="17526" y="11053"/>
                    </a:cubicBezTo>
                    <a:cubicBezTo>
                      <a:pt x="15876" y="12210"/>
                      <a:pt x="14455" y="13663"/>
                      <a:pt x="13335" y="15339"/>
                    </a:cubicBezTo>
                    <a:cubicBezTo>
                      <a:pt x="11741" y="17642"/>
                      <a:pt x="10519" y="20181"/>
                      <a:pt x="9715" y="22864"/>
                    </a:cubicBezTo>
                    <a:lnTo>
                      <a:pt x="9715" y="39914"/>
                    </a:lnTo>
                    <a:cubicBezTo>
                      <a:pt x="9613" y="42575"/>
                      <a:pt x="7425" y="44678"/>
                      <a:pt x="4763" y="44676"/>
                    </a:cubicBezTo>
                    <a:cubicBezTo>
                      <a:pt x="2154" y="44626"/>
                      <a:pt x="51" y="42523"/>
                      <a:pt x="0" y="39914"/>
                    </a:cubicBezTo>
                    <a:lnTo>
                      <a:pt x="0" y="4671"/>
                    </a:lnTo>
                    <a:cubicBezTo>
                      <a:pt x="-1" y="2094"/>
                      <a:pt x="2089" y="4"/>
                      <a:pt x="4666" y="3"/>
                    </a:cubicBezTo>
                    <a:cubicBezTo>
                      <a:pt x="4698" y="3"/>
                      <a:pt x="4731" y="3"/>
                      <a:pt x="4763" y="4"/>
                    </a:cubicBezTo>
                    <a:cubicBezTo>
                      <a:pt x="7391" y="-102"/>
                      <a:pt x="9607" y="1943"/>
                      <a:pt x="9712" y="4571"/>
                    </a:cubicBezTo>
                    <a:cubicBezTo>
                      <a:pt x="9714" y="4605"/>
                      <a:pt x="9715" y="4638"/>
                      <a:pt x="9715" y="4671"/>
                    </a:cubicBezTo>
                    <a:lnTo>
                      <a:pt x="9715" y="5243"/>
                    </a:lnTo>
                    <a:cubicBezTo>
                      <a:pt x="10270" y="4593"/>
                      <a:pt x="10875" y="3987"/>
                      <a:pt x="11525" y="3433"/>
                    </a:cubicBezTo>
                    <a:cubicBezTo>
                      <a:pt x="14883" y="1199"/>
                      <a:pt x="18826" y="6"/>
                      <a:pt x="22860" y="4"/>
                    </a:cubicBezTo>
                    <a:cubicBezTo>
                      <a:pt x="25437" y="-49"/>
                      <a:pt x="27569" y="1998"/>
                      <a:pt x="27622" y="4575"/>
                    </a:cubicBezTo>
                    <a:cubicBezTo>
                      <a:pt x="27622" y="4607"/>
                      <a:pt x="27622" y="4639"/>
                      <a:pt x="27622" y="4671"/>
                    </a:cubicBezTo>
                    <a:close/>
                  </a:path>
                </a:pathLst>
              </a:custGeom>
              <a:solidFill>
                <a:srgbClr val="FFFFFF"/>
              </a:solidFill>
              <a:ln w="9525" cap="flat">
                <a:noFill/>
                <a:prstDash val="solid"/>
                <a:miter/>
              </a:ln>
            </p:spPr>
            <p:txBody>
              <a:bodyPr rtlCol="0" anchor="ctr"/>
              <a:lstStyle/>
              <a:p>
                <a:endParaRPr lang="zh-CN" altLang="en-US"/>
              </a:p>
            </p:txBody>
          </p:sp>
          <p:sp>
            <p:nvSpPr>
              <p:cNvPr id="183" name="任意多边形: 形状 182"/>
              <p:cNvSpPr/>
              <p:nvPr/>
            </p:nvSpPr>
            <p:spPr>
              <a:xfrm>
                <a:off x="6208871" y="2071877"/>
                <a:ext cx="38854" cy="44767"/>
              </a:xfrm>
              <a:custGeom>
                <a:avLst/>
                <a:gdLst>
                  <a:gd name="connsiteX0" fmla="*/ 0 w 38854"/>
                  <a:gd name="connsiteY0" fmla="*/ 22479 h 44767"/>
                  <a:gd name="connsiteX1" fmla="*/ 22765 w 38854"/>
                  <a:gd name="connsiteY1" fmla="*/ 0 h 44767"/>
                  <a:gd name="connsiteX2" fmla="*/ 37052 w 38854"/>
                  <a:gd name="connsiteY2" fmla="*/ 4858 h 44767"/>
                  <a:gd name="connsiteX3" fmla="*/ 38005 w 38854"/>
                  <a:gd name="connsiteY3" fmla="*/ 11525 h 44767"/>
                  <a:gd name="connsiteX4" fmla="*/ 31475 w 38854"/>
                  <a:gd name="connsiteY4" fmla="*/ 12489 h 44767"/>
                  <a:gd name="connsiteX5" fmla="*/ 31337 w 38854"/>
                  <a:gd name="connsiteY5" fmla="*/ 12383 h 44767"/>
                  <a:gd name="connsiteX6" fmla="*/ 22765 w 38854"/>
                  <a:gd name="connsiteY6" fmla="*/ 9525 h 44767"/>
                  <a:gd name="connsiteX7" fmla="*/ 9906 w 38854"/>
                  <a:gd name="connsiteY7" fmla="*/ 22384 h 44767"/>
                  <a:gd name="connsiteX8" fmla="*/ 22765 w 38854"/>
                  <a:gd name="connsiteY8" fmla="*/ 35242 h 44767"/>
                  <a:gd name="connsiteX9" fmla="*/ 31337 w 38854"/>
                  <a:gd name="connsiteY9" fmla="*/ 32385 h 44767"/>
                  <a:gd name="connsiteX10" fmla="*/ 38005 w 38854"/>
                  <a:gd name="connsiteY10" fmla="*/ 33337 h 44767"/>
                  <a:gd name="connsiteX11" fmla="*/ 37052 w 38854"/>
                  <a:gd name="connsiteY11" fmla="*/ 40005 h 44767"/>
                  <a:gd name="connsiteX12" fmla="*/ 22765 w 38854"/>
                  <a:gd name="connsiteY12" fmla="*/ 44767 h 44767"/>
                  <a:gd name="connsiteX13" fmla="*/ 0 w 38854"/>
                  <a:gd name="connsiteY13"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54" h="44767">
                    <a:moveTo>
                      <a:pt x="0" y="22479"/>
                    </a:moveTo>
                    <a:cubicBezTo>
                      <a:pt x="207" y="10040"/>
                      <a:pt x="10324" y="50"/>
                      <a:pt x="22765" y="0"/>
                    </a:cubicBezTo>
                    <a:cubicBezTo>
                      <a:pt x="27929" y="20"/>
                      <a:pt x="32946" y="1726"/>
                      <a:pt x="37052" y="4858"/>
                    </a:cubicBezTo>
                    <a:cubicBezTo>
                      <a:pt x="39023" y="6513"/>
                      <a:pt x="39433" y="9385"/>
                      <a:pt x="38005" y="11525"/>
                    </a:cubicBezTo>
                    <a:cubicBezTo>
                      <a:pt x="36468" y="13594"/>
                      <a:pt x="33544" y="14026"/>
                      <a:pt x="31475" y="12489"/>
                    </a:cubicBezTo>
                    <a:cubicBezTo>
                      <a:pt x="31429" y="12454"/>
                      <a:pt x="31383" y="12419"/>
                      <a:pt x="31337" y="12383"/>
                    </a:cubicBezTo>
                    <a:cubicBezTo>
                      <a:pt x="28837" y="10580"/>
                      <a:pt x="25847" y="9583"/>
                      <a:pt x="22765" y="9525"/>
                    </a:cubicBezTo>
                    <a:cubicBezTo>
                      <a:pt x="15663" y="9525"/>
                      <a:pt x="9906" y="15282"/>
                      <a:pt x="9906" y="22384"/>
                    </a:cubicBezTo>
                    <a:cubicBezTo>
                      <a:pt x="9906" y="29485"/>
                      <a:pt x="15663" y="35242"/>
                      <a:pt x="22765" y="35242"/>
                    </a:cubicBezTo>
                    <a:cubicBezTo>
                      <a:pt x="25852" y="35216"/>
                      <a:pt x="28852" y="34216"/>
                      <a:pt x="31337" y="32385"/>
                    </a:cubicBezTo>
                    <a:cubicBezTo>
                      <a:pt x="33455" y="30860"/>
                      <a:pt x="36399" y="31281"/>
                      <a:pt x="38005" y="33337"/>
                    </a:cubicBezTo>
                    <a:cubicBezTo>
                      <a:pt x="39433" y="35478"/>
                      <a:pt x="39023" y="38350"/>
                      <a:pt x="37052" y="40005"/>
                    </a:cubicBezTo>
                    <a:cubicBezTo>
                      <a:pt x="32894" y="43026"/>
                      <a:pt x="27904" y="44689"/>
                      <a:pt x="22765" y="44767"/>
                    </a:cubicBezTo>
                    <a:cubicBezTo>
                      <a:pt x="10376" y="44770"/>
                      <a:pt x="259" y="34865"/>
                      <a:pt x="0" y="22479"/>
                    </a:cubicBezTo>
                    <a:close/>
                  </a:path>
                </a:pathLst>
              </a:custGeom>
              <a:solidFill>
                <a:srgbClr val="FFFFFF"/>
              </a:solidFill>
              <a:ln w="9525" cap="flat">
                <a:noFill/>
                <a:prstDash val="solid"/>
                <a:miter/>
              </a:ln>
            </p:spPr>
            <p:txBody>
              <a:bodyPr rtlCol="0" anchor="ctr"/>
              <a:lstStyle/>
              <a:p>
                <a:endParaRPr lang="zh-CN" altLang="en-US"/>
              </a:p>
            </p:txBody>
          </p:sp>
          <p:sp>
            <p:nvSpPr>
              <p:cNvPr id="184" name="任意多边形: 形状 183"/>
              <p:cNvSpPr/>
              <p:nvPr/>
            </p:nvSpPr>
            <p:spPr>
              <a:xfrm>
                <a:off x="6263308" y="2054471"/>
                <a:ext cx="38813" cy="63535"/>
              </a:xfrm>
              <a:custGeom>
                <a:avLst/>
                <a:gdLst>
                  <a:gd name="connsiteX0" fmla="*/ 9857 w 38813"/>
                  <a:gd name="connsiteY0" fmla="*/ 57221 h 63535"/>
                  <a:gd name="connsiteX1" fmla="*/ 4905 w 38813"/>
                  <a:gd name="connsiteY1" fmla="*/ 62175 h 63535"/>
                  <a:gd name="connsiteX2" fmla="*/ 4809 w 38813"/>
                  <a:gd name="connsiteY2" fmla="*/ 62174 h 63535"/>
                  <a:gd name="connsiteX3" fmla="*/ 46 w 38813"/>
                  <a:gd name="connsiteY3" fmla="*/ 58459 h 63535"/>
                  <a:gd name="connsiteX4" fmla="*/ 46 w 38813"/>
                  <a:gd name="connsiteY4" fmla="*/ 57221 h 63535"/>
                  <a:gd name="connsiteX5" fmla="*/ 46 w 38813"/>
                  <a:gd name="connsiteY5" fmla="*/ 4357 h 63535"/>
                  <a:gd name="connsiteX6" fmla="*/ 5738 w 38813"/>
                  <a:gd name="connsiteY6" fmla="*/ 48 h 63535"/>
                  <a:gd name="connsiteX7" fmla="*/ 10047 w 38813"/>
                  <a:gd name="connsiteY7" fmla="*/ 4357 h 63535"/>
                  <a:gd name="connsiteX8" fmla="*/ 10047 w 38813"/>
                  <a:gd name="connsiteY8" fmla="*/ 19978 h 63535"/>
                  <a:gd name="connsiteX9" fmla="*/ 19572 w 38813"/>
                  <a:gd name="connsiteY9" fmla="*/ 17406 h 63535"/>
                  <a:gd name="connsiteX10" fmla="*/ 38622 w 38813"/>
                  <a:gd name="connsiteY10" fmla="*/ 37028 h 63535"/>
                  <a:gd name="connsiteX11" fmla="*/ 38622 w 38813"/>
                  <a:gd name="connsiteY11" fmla="*/ 57221 h 63535"/>
                  <a:gd name="connsiteX12" fmla="*/ 35220 w 38813"/>
                  <a:gd name="connsiteY12" fmla="*/ 63344 h 63535"/>
                  <a:gd name="connsiteX13" fmla="*/ 29097 w 38813"/>
                  <a:gd name="connsiteY13" fmla="*/ 59942 h 63535"/>
                  <a:gd name="connsiteX14" fmla="*/ 29097 w 38813"/>
                  <a:gd name="connsiteY14" fmla="*/ 57221 h 63535"/>
                  <a:gd name="connsiteX15" fmla="*/ 29097 w 38813"/>
                  <a:gd name="connsiteY15" fmla="*/ 37028 h 63535"/>
                  <a:gd name="connsiteX16" fmla="*/ 19572 w 38813"/>
                  <a:gd name="connsiteY16" fmla="*/ 27503 h 63535"/>
                  <a:gd name="connsiteX17" fmla="*/ 10047 w 38813"/>
                  <a:gd name="connsiteY17" fmla="*/ 37028 h 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813" h="63535">
                    <a:moveTo>
                      <a:pt x="9857" y="57221"/>
                    </a:moveTo>
                    <a:cubicBezTo>
                      <a:pt x="9857" y="59956"/>
                      <a:pt x="7640" y="62174"/>
                      <a:pt x="4905" y="62175"/>
                    </a:cubicBezTo>
                    <a:cubicBezTo>
                      <a:pt x="4873" y="62175"/>
                      <a:pt x="4840" y="62174"/>
                      <a:pt x="4809" y="62174"/>
                    </a:cubicBezTo>
                    <a:cubicBezTo>
                      <a:pt x="2574" y="62127"/>
                      <a:pt x="636" y="60615"/>
                      <a:pt x="46" y="58459"/>
                    </a:cubicBezTo>
                    <a:cubicBezTo>
                      <a:pt x="-15" y="58049"/>
                      <a:pt x="-15" y="57631"/>
                      <a:pt x="46" y="57221"/>
                    </a:cubicBezTo>
                    <a:lnTo>
                      <a:pt x="46" y="4357"/>
                    </a:lnTo>
                    <a:cubicBezTo>
                      <a:pt x="428" y="1595"/>
                      <a:pt x="2977" y="-334"/>
                      <a:pt x="5738" y="48"/>
                    </a:cubicBezTo>
                    <a:cubicBezTo>
                      <a:pt x="7977" y="358"/>
                      <a:pt x="9738" y="2118"/>
                      <a:pt x="10047" y="4357"/>
                    </a:cubicBezTo>
                    <a:lnTo>
                      <a:pt x="10047" y="19978"/>
                    </a:lnTo>
                    <a:cubicBezTo>
                      <a:pt x="12962" y="18350"/>
                      <a:pt x="16234" y="17467"/>
                      <a:pt x="19572" y="17406"/>
                    </a:cubicBezTo>
                    <a:cubicBezTo>
                      <a:pt x="30207" y="17666"/>
                      <a:pt x="38677" y="26390"/>
                      <a:pt x="38622" y="37028"/>
                    </a:cubicBezTo>
                    <a:lnTo>
                      <a:pt x="38622" y="57221"/>
                    </a:lnTo>
                    <a:cubicBezTo>
                      <a:pt x="39374" y="59851"/>
                      <a:pt x="37850" y="62592"/>
                      <a:pt x="35220" y="63344"/>
                    </a:cubicBezTo>
                    <a:cubicBezTo>
                      <a:pt x="32590" y="64095"/>
                      <a:pt x="29849" y="62572"/>
                      <a:pt x="29097" y="59942"/>
                    </a:cubicBezTo>
                    <a:cubicBezTo>
                      <a:pt x="28843" y="59052"/>
                      <a:pt x="28843" y="58110"/>
                      <a:pt x="29097" y="57221"/>
                    </a:cubicBezTo>
                    <a:lnTo>
                      <a:pt x="29097" y="37028"/>
                    </a:lnTo>
                    <a:cubicBezTo>
                      <a:pt x="29097" y="31767"/>
                      <a:pt x="24833" y="27503"/>
                      <a:pt x="19572" y="27503"/>
                    </a:cubicBezTo>
                    <a:cubicBezTo>
                      <a:pt x="14312" y="27503"/>
                      <a:pt x="10047" y="31767"/>
                      <a:pt x="10047" y="37028"/>
                    </a:cubicBezTo>
                    <a:close/>
                  </a:path>
                </a:pathLst>
              </a:custGeom>
              <a:solidFill>
                <a:srgbClr val="FFFFFF"/>
              </a:solidFill>
              <a:ln w="9525" cap="flat">
                <a:noFill/>
                <a:prstDash val="solid"/>
                <a:miter/>
              </a:ln>
            </p:spPr>
            <p:txBody>
              <a:bodyPr rtlCol="0" anchor="ctr"/>
              <a:lstStyle/>
              <a:p>
                <a:endParaRPr lang="zh-CN" altLang="en-US"/>
              </a:p>
            </p:txBody>
          </p:sp>
          <p:sp>
            <p:nvSpPr>
              <p:cNvPr id="185" name="任意多边形: 形状 184"/>
              <p:cNvSpPr/>
              <p:nvPr/>
            </p:nvSpPr>
            <p:spPr>
              <a:xfrm>
                <a:off x="5195213" y="3312936"/>
                <a:ext cx="138895" cy="138849"/>
              </a:xfrm>
              <a:custGeom>
                <a:avLst/>
                <a:gdLst>
                  <a:gd name="connsiteX0" fmla="*/ 105926 w 138895"/>
                  <a:gd name="connsiteY0" fmla="*/ 128541 h 138849"/>
                  <a:gd name="connsiteX1" fmla="*/ 85923 w 138895"/>
                  <a:gd name="connsiteY1" fmla="*/ 136828 h 138849"/>
                  <a:gd name="connsiteX2" fmla="*/ 2029 w 138895"/>
                  <a:gd name="connsiteY2" fmla="*/ 86050 h 138849"/>
                  <a:gd name="connsiteX3" fmla="*/ 2008 w 138895"/>
                  <a:gd name="connsiteY3" fmla="*/ 85964 h 138849"/>
                  <a:gd name="connsiteX4" fmla="*/ 52943 w 138895"/>
                  <a:gd name="connsiteY4" fmla="*/ 2008 h 138849"/>
                  <a:gd name="connsiteX5" fmla="*/ 136899 w 138895"/>
                  <a:gd name="connsiteY5" fmla="*/ 52943 h 138849"/>
                  <a:gd name="connsiteX6" fmla="*/ 105926 w 138895"/>
                  <a:gd name="connsiteY6" fmla="*/ 128541 h 13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5" h="138849">
                    <a:moveTo>
                      <a:pt x="105926" y="128541"/>
                    </a:moveTo>
                    <a:cubicBezTo>
                      <a:pt x="99746" y="132358"/>
                      <a:pt x="92992" y="135156"/>
                      <a:pt x="85923" y="136828"/>
                    </a:cubicBezTo>
                    <a:cubicBezTo>
                      <a:pt x="48734" y="145973"/>
                      <a:pt x="11174" y="123239"/>
                      <a:pt x="2029" y="86050"/>
                    </a:cubicBezTo>
                    <a:cubicBezTo>
                      <a:pt x="2022" y="86021"/>
                      <a:pt x="2015" y="85993"/>
                      <a:pt x="2008" y="85964"/>
                    </a:cubicBezTo>
                    <a:cubicBezTo>
                      <a:pt x="-7111" y="48715"/>
                      <a:pt x="15693" y="11126"/>
                      <a:pt x="52943" y="2008"/>
                    </a:cubicBezTo>
                    <a:cubicBezTo>
                      <a:pt x="90192" y="-7111"/>
                      <a:pt x="127781" y="15693"/>
                      <a:pt x="136899" y="52943"/>
                    </a:cubicBezTo>
                    <a:cubicBezTo>
                      <a:pt x="144060" y="82193"/>
                      <a:pt x="131551" y="112724"/>
                      <a:pt x="105926" y="128541"/>
                    </a:cubicBezTo>
                    <a:close/>
                  </a:path>
                </a:pathLst>
              </a:custGeom>
              <a:solidFill>
                <a:srgbClr val="DBDBDB"/>
              </a:solidFill>
              <a:ln w="9525" cap="flat">
                <a:noFill/>
                <a:prstDash val="solid"/>
                <a:miter/>
              </a:ln>
            </p:spPr>
            <p:txBody>
              <a:bodyPr rtlCol="0" anchor="ctr"/>
              <a:lstStyle/>
              <a:p>
                <a:endParaRPr lang="zh-CN" altLang="en-US"/>
              </a:p>
            </p:txBody>
          </p:sp>
          <p:sp>
            <p:nvSpPr>
              <p:cNvPr id="186" name="任意多边形: 形状 185"/>
              <p:cNvSpPr/>
              <p:nvPr/>
            </p:nvSpPr>
            <p:spPr>
              <a:xfrm>
                <a:off x="5243512" y="3353276"/>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187" name="任意多边形: 形状 186"/>
              <p:cNvSpPr/>
              <p:nvPr/>
            </p:nvSpPr>
            <p:spPr>
              <a:xfrm>
                <a:off x="5228081" y="3398003"/>
                <a:ext cx="73056" cy="53806"/>
              </a:xfrm>
              <a:custGeom>
                <a:avLst/>
                <a:gdLst>
                  <a:gd name="connsiteX0" fmla="*/ 73057 w 73056"/>
                  <a:gd name="connsiteY0" fmla="*/ 34711 h 53806"/>
                  <a:gd name="connsiteX1" fmla="*/ 73057 w 73056"/>
                  <a:gd name="connsiteY1" fmla="*/ 43474 h 53806"/>
                  <a:gd name="connsiteX2" fmla="*/ 53054 w 73056"/>
                  <a:gd name="connsiteY2" fmla="*/ 51761 h 53806"/>
                  <a:gd name="connsiteX3" fmla="*/ 0 w 73056"/>
                  <a:gd name="connsiteY3" fmla="*/ 43379 h 53806"/>
                  <a:gd name="connsiteX4" fmla="*/ 0 w 73056"/>
                  <a:gd name="connsiteY4" fmla="*/ 34711 h 53806"/>
                  <a:gd name="connsiteX5" fmla="*/ 38394 w 73056"/>
                  <a:gd name="connsiteY5" fmla="*/ 49 h 53806"/>
                  <a:gd name="connsiteX6" fmla="*/ 73057 w 73056"/>
                  <a:gd name="connsiteY6" fmla="*/ 34711 h 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56" h="53806">
                    <a:moveTo>
                      <a:pt x="73057" y="34711"/>
                    </a:moveTo>
                    <a:lnTo>
                      <a:pt x="73057" y="43474"/>
                    </a:lnTo>
                    <a:cubicBezTo>
                      <a:pt x="66877" y="47291"/>
                      <a:pt x="60123" y="50089"/>
                      <a:pt x="53054" y="51761"/>
                    </a:cubicBezTo>
                    <a:cubicBezTo>
                      <a:pt x="34964" y="56274"/>
                      <a:pt x="15817" y="53249"/>
                      <a:pt x="0" y="43379"/>
                    </a:cubicBezTo>
                    <a:lnTo>
                      <a:pt x="0" y="34711"/>
                    </a:lnTo>
                    <a:cubicBezTo>
                      <a:pt x="1031" y="14537"/>
                      <a:pt x="18220" y="-982"/>
                      <a:pt x="38394" y="49"/>
                    </a:cubicBezTo>
                    <a:cubicBezTo>
                      <a:pt x="57127" y="1005"/>
                      <a:pt x="72100" y="15978"/>
                      <a:pt x="73057" y="34711"/>
                    </a:cubicBezTo>
                    <a:close/>
                  </a:path>
                </a:pathLst>
              </a:custGeom>
              <a:solidFill>
                <a:srgbClr val="FFFFFF"/>
              </a:solidFill>
              <a:ln w="9525" cap="flat">
                <a:noFill/>
                <a:prstDash val="solid"/>
                <a:miter/>
              </a:ln>
            </p:spPr>
            <p:txBody>
              <a:bodyPr rtlCol="0" anchor="ctr"/>
              <a:lstStyle/>
              <a:p>
                <a:endParaRPr lang="zh-CN" altLang="en-US"/>
              </a:p>
            </p:txBody>
          </p:sp>
          <p:sp>
            <p:nvSpPr>
              <p:cNvPr id="188" name="任意多边形: 形状 187"/>
              <p:cNvSpPr/>
              <p:nvPr/>
            </p:nvSpPr>
            <p:spPr>
              <a:xfrm>
                <a:off x="6963440"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89" name="任意多边形: 形状 188"/>
              <p:cNvSpPr/>
              <p:nvPr/>
            </p:nvSpPr>
            <p:spPr>
              <a:xfrm>
                <a:off x="6977251"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90" name="任意多边形: 形状 189"/>
              <p:cNvSpPr/>
              <p:nvPr/>
            </p:nvSpPr>
            <p:spPr>
              <a:xfrm>
                <a:off x="6991825"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91" name="任意多边形: 形状 190"/>
              <p:cNvSpPr/>
              <p:nvPr/>
            </p:nvSpPr>
            <p:spPr>
              <a:xfrm>
                <a:off x="5203507" y="3524345"/>
                <a:ext cx="1335500" cy="8667"/>
              </a:xfrm>
              <a:custGeom>
                <a:avLst/>
                <a:gdLst>
                  <a:gd name="connsiteX0" fmla="*/ 0 w 1335500"/>
                  <a:gd name="connsiteY0" fmla="*/ 4381 h 8667"/>
                  <a:gd name="connsiteX1" fmla="*/ 225457 w 1335500"/>
                  <a:gd name="connsiteY1" fmla="*/ 2286 h 8667"/>
                  <a:gd name="connsiteX2" fmla="*/ 411956 w 1335500"/>
                  <a:gd name="connsiteY2" fmla="*/ 1048 h 8667"/>
                  <a:gd name="connsiteX3" fmla="*/ 784860 w 1335500"/>
                  <a:gd name="connsiteY3" fmla="*/ 0 h 8667"/>
                  <a:gd name="connsiteX4" fmla="*/ 962501 w 1335500"/>
                  <a:gd name="connsiteY4" fmla="*/ 1048 h 8667"/>
                  <a:gd name="connsiteX5" fmla="*/ 1149001 w 1335500"/>
                  <a:gd name="connsiteY5" fmla="*/ 2286 h 8667"/>
                  <a:gd name="connsiteX6" fmla="*/ 1335500 w 1335500"/>
                  <a:gd name="connsiteY6" fmla="*/ 4381 h 8667"/>
                  <a:gd name="connsiteX7" fmla="*/ 1149001 w 1335500"/>
                  <a:gd name="connsiteY7" fmla="*/ 6477 h 8667"/>
                  <a:gd name="connsiteX8" fmla="*/ 962501 w 1335500"/>
                  <a:gd name="connsiteY8" fmla="*/ 7715 h 8667"/>
                  <a:gd name="connsiteX9" fmla="*/ 784860 w 1335500"/>
                  <a:gd name="connsiteY9" fmla="*/ 8668 h 8667"/>
                  <a:gd name="connsiteX10" fmla="*/ 411956 w 1335500"/>
                  <a:gd name="connsiteY10" fmla="*/ 7715 h 8667"/>
                  <a:gd name="connsiteX11" fmla="*/ 225457 w 1335500"/>
                  <a:gd name="connsiteY11" fmla="*/ 6477 h 8667"/>
                  <a:gd name="connsiteX12" fmla="*/ 0 w 1335500"/>
                  <a:gd name="connsiteY12"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5500" h="8667">
                    <a:moveTo>
                      <a:pt x="0" y="4381"/>
                    </a:moveTo>
                    <a:lnTo>
                      <a:pt x="225457" y="2286"/>
                    </a:lnTo>
                    <a:lnTo>
                      <a:pt x="411956" y="1048"/>
                    </a:lnTo>
                    <a:lnTo>
                      <a:pt x="784860" y="0"/>
                    </a:lnTo>
                    <a:lnTo>
                      <a:pt x="962501" y="1048"/>
                    </a:lnTo>
                    <a:lnTo>
                      <a:pt x="1149001" y="2286"/>
                    </a:lnTo>
                    <a:lnTo>
                      <a:pt x="1335500" y="4381"/>
                    </a:lnTo>
                    <a:lnTo>
                      <a:pt x="1149001" y="6477"/>
                    </a:lnTo>
                    <a:lnTo>
                      <a:pt x="962501" y="7715"/>
                    </a:lnTo>
                    <a:lnTo>
                      <a:pt x="784860" y="8668"/>
                    </a:lnTo>
                    <a:lnTo>
                      <a:pt x="411956" y="7715"/>
                    </a:lnTo>
                    <a:lnTo>
                      <a:pt x="225457" y="6477"/>
                    </a:lnTo>
                    <a:lnTo>
                      <a:pt x="0" y="4381"/>
                    </a:lnTo>
                    <a:close/>
                  </a:path>
                </a:pathLst>
              </a:custGeom>
              <a:solidFill>
                <a:srgbClr val="263238"/>
              </a:solidFill>
              <a:ln w="9525" cap="flat">
                <a:noFill/>
                <a:prstDash val="solid"/>
                <a:miter/>
              </a:ln>
            </p:spPr>
            <p:txBody>
              <a:bodyPr rtlCol="0" anchor="ctr"/>
              <a:lstStyle/>
              <a:p>
                <a:endParaRPr lang="zh-CN" altLang="en-US"/>
              </a:p>
            </p:txBody>
          </p:sp>
          <p:sp>
            <p:nvSpPr>
              <p:cNvPr id="192" name="任意多边形: 形状 191"/>
              <p:cNvSpPr/>
              <p:nvPr/>
            </p:nvSpPr>
            <p:spPr>
              <a:xfrm>
                <a:off x="5203507" y="3563874"/>
                <a:ext cx="1081278" cy="8667"/>
              </a:xfrm>
              <a:custGeom>
                <a:avLst/>
                <a:gdLst>
                  <a:gd name="connsiteX0" fmla="*/ 0 w 1081278"/>
                  <a:gd name="connsiteY0" fmla="*/ 4381 h 8667"/>
                  <a:gd name="connsiteX1" fmla="*/ 361188 w 1081278"/>
                  <a:gd name="connsiteY1" fmla="*/ 1048 h 8667"/>
                  <a:gd name="connsiteX2" fmla="*/ 676942 w 1081278"/>
                  <a:gd name="connsiteY2" fmla="*/ 0 h 8667"/>
                  <a:gd name="connsiteX3" fmla="*/ 992791 w 1081278"/>
                  <a:gd name="connsiteY3" fmla="*/ 1048 h 8667"/>
                  <a:gd name="connsiteX4" fmla="*/ 1081278 w 1081278"/>
                  <a:gd name="connsiteY4" fmla="*/ 4381 h 8667"/>
                  <a:gd name="connsiteX5" fmla="*/ 992791 w 1081278"/>
                  <a:gd name="connsiteY5" fmla="*/ 7715 h 8667"/>
                  <a:gd name="connsiteX6" fmla="*/ 676942 w 1081278"/>
                  <a:gd name="connsiteY6" fmla="*/ 8668 h 8667"/>
                  <a:gd name="connsiteX7" fmla="*/ 361188 w 1081278"/>
                  <a:gd name="connsiteY7" fmla="*/ 7715 h 8667"/>
                  <a:gd name="connsiteX8" fmla="*/ 0 w 1081278"/>
                  <a:gd name="connsiteY8"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1278" h="8667">
                    <a:moveTo>
                      <a:pt x="0" y="4381"/>
                    </a:moveTo>
                    <a:cubicBezTo>
                      <a:pt x="104775" y="2572"/>
                      <a:pt x="255937" y="1714"/>
                      <a:pt x="361188" y="1048"/>
                    </a:cubicBezTo>
                    <a:lnTo>
                      <a:pt x="676942" y="0"/>
                    </a:lnTo>
                    <a:lnTo>
                      <a:pt x="992791" y="1048"/>
                    </a:lnTo>
                    <a:lnTo>
                      <a:pt x="1081278" y="4381"/>
                    </a:lnTo>
                    <a:lnTo>
                      <a:pt x="992791" y="7715"/>
                    </a:lnTo>
                    <a:lnTo>
                      <a:pt x="676942" y="8668"/>
                    </a:lnTo>
                    <a:lnTo>
                      <a:pt x="361188" y="7715"/>
                    </a:lnTo>
                    <a:cubicBezTo>
                      <a:pt x="255937" y="6953"/>
                      <a:pt x="105251" y="6191"/>
                      <a:pt x="0" y="4381"/>
                    </a:cubicBezTo>
                    <a:close/>
                  </a:path>
                </a:pathLst>
              </a:custGeom>
              <a:solidFill>
                <a:srgbClr val="263238"/>
              </a:solidFill>
              <a:ln w="9525" cap="flat">
                <a:noFill/>
                <a:prstDash val="solid"/>
                <a:miter/>
              </a:ln>
            </p:spPr>
            <p:txBody>
              <a:bodyPr rtlCol="0" anchor="ctr"/>
              <a:lstStyle/>
              <a:p>
                <a:endParaRPr lang="zh-CN" altLang="en-US"/>
              </a:p>
            </p:txBody>
          </p:sp>
          <p:sp>
            <p:nvSpPr>
              <p:cNvPr id="193" name="任意多边形: 形状 192"/>
              <p:cNvSpPr/>
              <p:nvPr/>
            </p:nvSpPr>
            <p:spPr>
              <a:xfrm>
                <a:off x="5203507" y="3609593"/>
                <a:ext cx="1178337" cy="8572"/>
              </a:xfrm>
              <a:custGeom>
                <a:avLst/>
                <a:gdLst>
                  <a:gd name="connsiteX0" fmla="*/ 0 w 1178337"/>
                  <a:gd name="connsiteY0" fmla="*/ 4286 h 8572"/>
                  <a:gd name="connsiteX1" fmla="*/ 393668 w 1178337"/>
                  <a:gd name="connsiteY1" fmla="*/ 953 h 8572"/>
                  <a:gd name="connsiteX2" fmla="*/ 737806 w 1178337"/>
                  <a:gd name="connsiteY2" fmla="*/ 0 h 8572"/>
                  <a:gd name="connsiteX3" fmla="*/ 1081850 w 1178337"/>
                  <a:gd name="connsiteY3" fmla="*/ 953 h 8572"/>
                  <a:gd name="connsiteX4" fmla="*/ 1178338 w 1178337"/>
                  <a:gd name="connsiteY4" fmla="*/ 4286 h 8572"/>
                  <a:gd name="connsiteX5" fmla="*/ 1081850 w 1178337"/>
                  <a:gd name="connsiteY5" fmla="*/ 7620 h 8572"/>
                  <a:gd name="connsiteX6" fmla="*/ 737806 w 1178337"/>
                  <a:gd name="connsiteY6" fmla="*/ 8572 h 8572"/>
                  <a:gd name="connsiteX7" fmla="*/ 393668 w 1178337"/>
                  <a:gd name="connsiteY7" fmla="*/ 7620 h 8572"/>
                  <a:gd name="connsiteX8" fmla="*/ 0 w 1178337"/>
                  <a:gd name="connsiteY8" fmla="*/ 4286 h 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337" h="8572">
                    <a:moveTo>
                      <a:pt x="0" y="4286"/>
                    </a:moveTo>
                    <a:cubicBezTo>
                      <a:pt x="114300" y="2477"/>
                      <a:pt x="278892" y="1715"/>
                      <a:pt x="393668" y="953"/>
                    </a:cubicBezTo>
                    <a:lnTo>
                      <a:pt x="737806" y="0"/>
                    </a:lnTo>
                    <a:lnTo>
                      <a:pt x="1081850" y="953"/>
                    </a:lnTo>
                    <a:lnTo>
                      <a:pt x="1178338" y="4286"/>
                    </a:lnTo>
                    <a:lnTo>
                      <a:pt x="1081850" y="7620"/>
                    </a:lnTo>
                    <a:lnTo>
                      <a:pt x="737806" y="8572"/>
                    </a:lnTo>
                    <a:lnTo>
                      <a:pt x="393668" y="7620"/>
                    </a:lnTo>
                    <a:cubicBezTo>
                      <a:pt x="278892" y="6953"/>
                      <a:pt x="114681" y="6096"/>
                      <a:pt x="0" y="4286"/>
                    </a:cubicBezTo>
                    <a:close/>
                  </a:path>
                </a:pathLst>
              </a:custGeom>
              <a:solidFill>
                <a:srgbClr val="263238"/>
              </a:solidFill>
              <a:ln w="9525" cap="flat">
                <a:noFill/>
                <a:prstDash val="solid"/>
                <a:miter/>
              </a:ln>
            </p:spPr>
            <p:txBody>
              <a:bodyPr rtlCol="0" anchor="ctr"/>
              <a:lstStyle/>
              <a:p>
                <a:endParaRPr lang="zh-CN" altLang="en-US"/>
              </a:p>
            </p:txBody>
          </p:sp>
          <p:sp>
            <p:nvSpPr>
              <p:cNvPr id="194" name="任意多边形: 形状 193"/>
              <p:cNvSpPr/>
              <p:nvPr/>
            </p:nvSpPr>
            <p:spPr>
              <a:xfrm>
                <a:off x="5392197" y="3329273"/>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195" name="任意多边形: 形状 194"/>
              <p:cNvSpPr/>
              <p:nvPr/>
            </p:nvSpPr>
            <p:spPr>
              <a:xfrm>
                <a:off x="5392197" y="3396996"/>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sp>
            <p:nvSpPr>
              <p:cNvPr id="196" name="任意多边形: 形状 195"/>
              <p:cNvSpPr/>
              <p:nvPr/>
            </p:nvSpPr>
            <p:spPr>
              <a:xfrm>
                <a:off x="5195176" y="3759015"/>
                <a:ext cx="138895" cy="138906"/>
              </a:xfrm>
              <a:custGeom>
                <a:avLst/>
                <a:gdLst>
                  <a:gd name="connsiteX0" fmla="*/ 105962 w 138895"/>
                  <a:gd name="connsiteY0" fmla="*/ 128518 h 138906"/>
                  <a:gd name="connsiteX1" fmla="*/ 85959 w 138895"/>
                  <a:gd name="connsiteY1" fmla="*/ 136900 h 138906"/>
                  <a:gd name="connsiteX2" fmla="*/ 2007 w 138895"/>
                  <a:gd name="connsiteY2" fmla="*/ 85960 h 138906"/>
                  <a:gd name="connsiteX3" fmla="*/ 52947 w 138895"/>
                  <a:gd name="connsiteY3" fmla="*/ 2007 h 138906"/>
                  <a:gd name="connsiteX4" fmla="*/ 136900 w 138895"/>
                  <a:gd name="connsiteY4" fmla="*/ 52947 h 138906"/>
                  <a:gd name="connsiteX5" fmla="*/ 105962 w 138895"/>
                  <a:gd name="connsiteY5" fmla="*/ 128518 h 13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895" h="138906">
                    <a:moveTo>
                      <a:pt x="105962" y="128518"/>
                    </a:moveTo>
                    <a:cubicBezTo>
                      <a:pt x="99766" y="132326"/>
                      <a:pt x="93019" y="135153"/>
                      <a:pt x="85959" y="136900"/>
                    </a:cubicBezTo>
                    <a:cubicBezTo>
                      <a:pt x="48709" y="146016"/>
                      <a:pt x="11123" y="123209"/>
                      <a:pt x="2007" y="85960"/>
                    </a:cubicBezTo>
                    <a:cubicBezTo>
                      <a:pt x="-7110" y="48710"/>
                      <a:pt x="15698" y="11123"/>
                      <a:pt x="52947" y="2007"/>
                    </a:cubicBezTo>
                    <a:cubicBezTo>
                      <a:pt x="90197" y="-7110"/>
                      <a:pt x="127784" y="15698"/>
                      <a:pt x="136900" y="52947"/>
                    </a:cubicBezTo>
                    <a:cubicBezTo>
                      <a:pt x="144054" y="82180"/>
                      <a:pt x="131562" y="112695"/>
                      <a:pt x="105962" y="128518"/>
                    </a:cubicBezTo>
                    <a:close/>
                  </a:path>
                </a:pathLst>
              </a:custGeom>
              <a:solidFill>
                <a:srgbClr val="DBDBDB"/>
              </a:solidFill>
              <a:ln w="9525" cap="flat">
                <a:noFill/>
                <a:prstDash val="solid"/>
                <a:miter/>
              </a:ln>
            </p:spPr>
            <p:txBody>
              <a:bodyPr rtlCol="0" anchor="ctr"/>
              <a:lstStyle/>
              <a:p>
                <a:endParaRPr lang="zh-CN" altLang="en-US"/>
              </a:p>
            </p:txBody>
          </p:sp>
          <p:sp>
            <p:nvSpPr>
              <p:cNvPr id="197" name="任意多边形: 形状 196"/>
              <p:cNvSpPr/>
              <p:nvPr/>
            </p:nvSpPr>
            <p:spPr>
              <a:xfrm>
                <a:off x="5243512" y="3799427"/>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198" name="任意多边形: 形状 197"/>
              <p:cNvSpPr/>
              <p:nvPr/>
            </p:nvSpPr>
            <p:spPr>
              <a:xfrm>
                <a:off x="5228033" y="3840423"/>
                <a:ext cx="73152" cy="57483"/>
              </a:xfrm>
              <a:custGeom>
                <a:avLst/>
                <a:gdLst>
                  <a:gd name="connsiteX0" fmla="*/ 73105 w 73152"/>
                  <a:gd name="connsiteY0" fmla="*/ 38443 h 57483"/>
                  <a:gd name="connsiteX1" fmla="*/ 73105 w 73152"/>
                  <a:gd name="connsiteY1" fmla="*/ 47110 h 57483"/>
                  <a:gd name="connsiteX2" fmla="*/ 53103 w 73152"/>
                  <a:gd name="connsiteY2" fmla="*/ 55492 h 57483"/>
                  <a:gd name="connsiteX3" fmla="*/ 48 w 73152"/>
                  <a:gd name="connsiteY3" fmla="*/ 47110 h 57483"/>
                  <a:gd name="connsiteX4" fmla="*/ 48 w 73152"/>
                  <a:gd name="connsiteY4" fmla="*/ 38443 h 57483"/>
                  <a:gd name="connsiteX5" fmla="*/ 34711 w 73152"/>
                  <a:gd name="connsiteY5" fmla="*/ 48 h 57483"/>
                  <a:gd name="connsiteX6" fmla="*/ 73105 w 73152"/>
                  <a:gd name="connsiteY6" fmla="*/ 34711 h 57483"/>
                  <a:gd name="connsiteX7" fmla="*/ 73105 w 73152"/>
                  <a:gd name="connsiteY7" fmla="*/ 38443 h 5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52" h="57483">
                    <a:moveTo>
                      <a:pt x="73105" y="38443"/>
                    </a:moveTo>
                    <a:lnTo>
                      <a:pt x="73105" y="47110"/>
                    </a:lnTo>
                    <a:cubicBezTo>
                      <a:pt x="66909" y="50918"/>
                      <a:pt x="60162" y="53746"/>
                      <a:pt x="53103" y="55492"/>
                    </a:cubicBezTo>
                    <a:cubicBezTo>
                      <a:pt x="35009" y="59918"/>
                      <a:pt x="15897" y="56898"/>
                      <a:pt x="48" y="47110"/>
                    </a:cubicBezTo>
                    <a:lnTo>
                      <a:pt x="48" y="38443"/>
                    </a:lnTo>
                    <a:cubicBezTo>
                      <a:pt x="-982" y="18269"/>
                      <a:pt x="14537" y="1079"/>
                      <a:pt x="34711" y="48"/>
                    </a:cubicBezTo>
                    <a:cubicBezTo>
                      <a:pt x="54885" y="-982"/>
                      <a:pt x="72075" y="14537"/>
                      <a:pt x="73105" y="34711"/>
                    </a:cubicBezTo>
                    <a:cubicBezTo>
                      <a:pt x="73169" y="35954"/>
                      <a:pt x="73169" y="37200"/>
                      <a:pt x="73105" y="38443"/>
                    </a:cubicBezTo>
                    <a:close/>
                  </a:path>
                </a:pathLst>
              </a:custGeom>
              <a:solidFill>
                <a:srgbClr val="FFFFFF"/>
              </a:solidFill>
              <a:ln w="9525" cap="flat">
                <a:noFill/>
                <a:prstDash val="solid"/>
                <a:miter/>
              </a:ln>
            </p:spPr>
            <p:txBody>
              <a:bodyPr rtlCol="0" anchor="ctr"/>
              <a:lstStyle/>
              <a:p>
                <a:endParaRPr lang="zh-CN" altLang="en-US"/>
              </a:p>
            </p:txBody>
          </p:sp>
          <p:sp>
            <p:nvSpPr>
              <p:cNvPr id="199" name="任意多边形: 形状 198"/>
              <p:cNvSpPr/>
              <p:nvPr/>
            </p:nvSpPr>
            <p:spPr>
              <a:xfrm>
                <a:off x="6963440"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00" name="任意多边形: 形状 199"/>
              <p:cNvSpPr/>
              <p:nvPr/>
            </p:nvSpPr>
            <p:spPr>
              <a:xfrm>
                <a:off x="6977252"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01" name="任意多边形: 形状 200"/>
              <p:cNvSpPr/>
              <p:nvPr/>
            </p:nvSpPr>
            <p:spPr>
              <a:xfrm>
                <a:off x="6991825"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02" name="任意多边形: 形状 201"/>
              <p:cNvSpPr/>
              <p:nvPr/>
            </p:nvSpPr>
            <p:spPr>
              <a:xfrm rot="10800000">
                <a:off x="5195220" y="3985926"/>
                <a:ext cx="1802225" cy="622268"/>
              </a:xfrm>
              <a:custGeom>
                <a:avLst/>
                <a:gdLst>
                  <a:gd name="connsiteX0" fmla="*/ 0 w 1802225"/>
                  <a:gd name="connsiteY0" fmla="*/ 0 h 622268"/>
                  <a:gd name="connsiteX1" fmla="*/ 1802225 w 1802225"/>
                  <a:gd name="connsiteY1" fmla="*/ 0 h 622268"/>
                  <a:gd name="connsiteX2" fmla="*/ 1802225 w 1802225"/>
                  <a:gd name="connsiteY2" fmla="*/ 622268 h 622268"/>
                  <a:gd name="connsiteX3" fmla="*/ 0 w 1802225"/>
                  <a:gd name="connsiteY3" fmla="*/ 622268 h 622268"/>
                </a:gdLst>
                <a:ahLst/>
                <a:cxnLst>
                  <a:cxn ang="0">
                    <a:pos x="connsiteX0" y="connsiteY0"/>
                  </a:cxn>
                  <a:cxn ang="0">
                    <a:pos x="connsiteX1" y="connsiteY1"/>
                  </a:cxn>
                  <a:cxn ang="0">
                    <a:pos x="connsiteX2" y="connsiteY2"/>
                  </a:cxn>
                  <a:cxn ang="0">
                    <a:pos x="connsiteX3" y="connsiteY3"/>
                  </a:cxn>
                </a:cxnLst>
                <a:rect l="l" t="t" r="r" b="b"/>
                <a:pathLst>
                  <a:path w="1802225" h="622268">
                    <a:moveTo>
                      <a:pt x="0" y="0"/>
                    </a:moveTo>
                    <a:lnTo>
                      <a:pt x="1802225" y="0"/>
                    </a:lnTo>
                    <a:lnTo>
                      <a:pt x="1802225" y="622268"/>
                    </a:lnTo>
                    <a:lnTo>
                      <a:pt x="0" y="622268"/>
                    </a:lnTo>
                    <a:close/>
                  </a:path>
                </a:pathLst>
              </a:custGeom>
              <a:solidFill>
                <a:srgbClr val="C53F3F"/>
              </a:solidFill>
              <a:ln w="9525" cap="flat">
                <a:noFill/>
                <a:prstDash val="solid"/>
                <a:miter/>
              </a:ln>
            </p:spPr>
            <p:txBody>
              <a:bodyPr rtlCol="0" anchor="ctr"/>
              <a:lstStyle/>
              <a:p>
                <a:endParaRPr lang="zh-CN" altLang="en-US"/>
              </a:p>
            </p:txBody>
          </p:sp>
          <p:sp>
            <p:nvSpPr>
              <p:cNvPr id="203" name="任意多边形: 形状 202"/>
              <p:cNvSpPr/>
              <p:nvPr/>
            </p:nvSpPr>
            <p:spPr>
              <a:xfrm>
                <a:off x="5369739" y="4099715"/>
                <a:ext cx="162718" cy="162702"/>
              </a:xfrm>
              <a:custGeom>
                <a:avLst/>
                <a:gdLst>
                  <a:gd name="connsiteX0" fmla="*/ 1598 w 162718"/>
                  <a:gd name="connsiteY0" fmla="*/ 65376 h 162702"/>
                  <a:gd name="connsiteX1" fmla="*/ 65392 w 162718"/>
                  <a:gd name="connsiteY1" fmla="*/ 161104 h 162702"/>
                  <a:gd name="connsiteX2" fmla="*/ 161120 w 162718"/>
                  <a:gd name="connsiteY2" fmla="*/ 97311 h 162702"/>
                  <a:gd name="connsiteX3" fmla="*/ 97326 w 162718"/>
                  <a:gd name="connsiteY3" fmla="*/ 1582 h 162702"/>
                  <a:gd name="connsiteX4" fmla="*/ 65511 w 162718"/>
                  <a:gd name="connsiteY4" fmla="*/ 1559 h 162702"/>
                  <a:gd name="connsiteX5" fmla="*/ 1598 w 162718"/>
                  <a:gd name="connsiteY5" fmla="*/ 65376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62702">
                    <a:moveTo>
                      <a:pt x="1598" y="65376"/>
                    </a:moveTo>
                    <a:cubicBezTo>
                      <a:pt x="-7220" y="109427"/>
                      <a:pt x="21341" y="152286"/>
                      <a:pt x="65392" y="161104"/>
                    </a:cubicBezTo>
                    <a:cubicBezTo>
                      <a:pt x="109443" y="169923"/>
                      <a:pt x="152302" y="141361"/>
                      <a:pt x="161120" y="97311"/>
                    </a:cubicBezTo>
                    <a:cubicBezTo>
                      <a:pt x="169939" y="53260"/>
                      <a:pt x="141377" y="10401"/>
                      <a:pt x="97326" y="1582"/>
                    </a:cubicBezTo>
                    <a:cubicBezTo>
                      <a:pt x="86826" y="-519"/>
                      <a:pt x="76014" y="-528"/>
                      <a:pt x="65511" y="1559"/>
                    </a:cubicBezTo>
                    <a:cubicBezTo>
                      <a:pt x="33282" y="7987"/>
                      <a:pt x="8074" y="33156"/>
                      <a:pt x="1598" y="65376"/>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04" name="任意多边形: 形状 203"/>
              <p:cNvSpPr/>
              <p:nvPr/>
            </p:nvSpPr>
            <p:spPr>
              <a:xfrm>
                <a:off x="5983890" y="4123753"/>
                <a:ext cx="1013555" cy="373189"/>
              </a:xfrm>
              <a:custGeom>
                <a:avLst/>
                <a:gdLst>
                  <a:gd name="connsiteX0" fmla="*/ 0 w 1013555"/>
                  <a:gd name="connsiteY0" fmla="*/ 373189 h 373189"/>
                  <a:gd name="connsiteX1" fmla="*/ 1013555 w 1013555"/>
                  <a:gd name="connsiteY1" fmla="*/ 373189 h 373189"/>
                  <a:gd name="connsiteX2" fmla="*/ 506825 w 1013555"/>
                  <a:gd name="connsiteY2" fmla="*/ 0 h 373189"/>
                  <a:gd name="connsiteX3" fmla="*/ 0 w 1013555"/>
                  <a:gd name="connsiteY3" fmla="*/ 373189 h 373189"/>
                </a:gdLst>
                <a:ahLst/>
                <a:cxnLst>
                  <a:cxn ang="0">
                    <a:pos x="connsiteX0" y="connsiteY0"/>
                  </a:cxn>
                  <a:cxn ang="0">
                    <a:pos x="connsiteX1" y="connsiteY1"/>
                  </a:cxn>
                  <a:cxn ang="0">
                    <a:pos x="connsiteX2" y="connsiteY2"/>
                  </a:cxn>
                  <a:cxn ang="0">
                    <a:pos x="connsiteX3" y="connsiteY3"/>
                  </a:cxn>
                </a:cxnLst>
                <a:rect l="l" t="t" r="r" b="b"/>
                <a:pathLst>
                  <a:path w="1013555" h="373189">
                    <a:moveTo>
                      <a:pt x="0" y="373189"/>
                    </a:moveTo>
                    <a:lnTo>
                      <a:pt x="1013555" y="373189"/>
                    </a:lnTo>
                    <a:lnTo>
                      <a:pt x="506825" y="0"/>
                    </a:lnTo>
                    <a:lnTo>
                      <a:pt x="0" y="373189"/>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05" name="任意多边形: 形状 204"/>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C53F3F"/>
              </a:solidFill>
              <a:ln w="9525" cap="flat">
                <a:noFill/>
                <a:prstDash val="solid"/>
                <a:miter/>
              </a:ln>
            </p:spPr>
            <p:txBody>
              <a:bodyPr rtlCol="0" anchor="ctr"/>
              <a:lstStyle/>
              <a:p>
                <a:endParaRPr lang="zh-CN" altLang="en-US"/>
              </a:p>
            </p:txBody>
          </p:sp>
          <p:sp>
            <p:nvSpPr>
              <p:cNvPr id="206" name="任意多边形: 形状 205"/>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207" name="任意多边形: 形状 206"/>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C53F3F"/>
              </a:solidFill>
              <a:ln w="9525" cap="flat">
                <a:noFill/>
                <a:prstDash val="solid"/>
                <a:miter/>
              </a:ln>
            </p:spPr>
            <p:txBody>
              <a:bodyPr rtlCol="0" anchor="ctr"/>
              <a:lstStyle/>
              <a:p>
                <a:endParaRPr lang="zh-CN" altLang="en-US"/>
              </a:p>
            </p:txBody>
          </p:sp>
          <p:sp>
            <p:nvSpPr>
              <p:cNvPr id="208" name="任意多边形: 形状 207"/>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209" name="任意多边形: 形状 208"/>
              <p:cNvSpPr/>
              <p:nvPr/>
            </p:nvSpPr>
            <p:spPr>
              <a:xfrm>
                <a:off x="5392197" y="3780948"/>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210" name="任意多边形: 形状 209"/>
              <p:cNvSpPr/>
              <p:nvPr/>
            </p:nvSpPr>
            <p:spPr>
              <a:xfrm>
                <a:off x="5392197" y="3848671"/>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grpSp>
        <p:grpSp>
          <p:nvGrpSpPr>
            <p:cNvPr id="33" name="图形 2"/>
            <p:cNvGrpSpPr/>
            <p:nvPr/>
          </p:nvGrpSpPr>
          <p:grpSpPr>
            <a:xfrm>
              <a:off x="5738116" y="2265934"/>
              <a:ext cx="717722" cy="717810"/>
              <a:chOff x="5738116" y="2265934"/>
              <a:chExt cx="717722" cy="717810"/>
            </a:xfrm>
          </p:grpSpPr>
          <p:sp>
            <p:nvSpPr>
              <p:cNvPr id="124" name="任意多边形: 形状 123"/>
              <p:cNvSpPr/>
              <p:nvPr/>
            </p:nvSpPr>
            <p:spPr>
              <a:xfrm>
                <a:off x="5738116" y="2265934"/>
                <a:ext cx="717722" cy="717780"/>
              </a:xfrm>
              <a:custGeom>
                <a:avLst/>
                <a:gdLst>
                  <a:gd name="connsiteX0" fmla="*/ 547621 w 717722"/>
                  <a:gd name="connsiteY0" fmla="*/ 664051 h 717780"/>
                  <a:gd name="connsiteX1" fmla="*/ 444275 w 717722"/>
                  <a:gd name="connsiteY1" fmla="*/ 707390 h 717780"/>
                  <a:gd name="connsiteX2" fmla="*/ 10391 w 717722"/>
                  <a:gd name="connsiteY2" fmla="*/ 444275 h 717780"/>
                  <a:gd name="connsiteX3" fmla="*/ 273506 w 717722"/>
                  <a:gd name="connsiteY3" fmla="*/ 10391 h 717780"/>
                  <a:gd name="connsiteX4" fmla="*/ 707390 w 717722"/>
                  <a:gd name="connsiteY4" fmla="*/ 273506 h 717780"/>
                  <a:gd name="connsiteX5" fmla="*/ 547621 w 717722"/>
                  <a:gd name="connsiteY5" fmla="*/ 664051 h 71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7722" h="717780">
                    <a:moveTo>
                      <a:pt x="547621" y="664051"/>
                    </a:moveTo>
                    <a:cubicBezTo>
                      <a:pt x="515714" y="683934"/>
                      <a:pt x="480821" y="698567"/>
                      <a:pt x="444275" y="707390"/>
                    </a:cubicBezTo>
                    <a:cubicBezTo>
                      <a:pt x="251804" y="754546"/>
                      <a:pt x="57548" y="636746"/>
                      <a:pt x="10391" y="444275"/>
                    </a:cubicBezTo>
                    <a:cubicBezTo>
                      <a:pt x="-36766" y="251804"/>
                      <a:pt x="81035" y="57548"/>
                      <a:pt x="273506" y="10391"/>
                    </a:cubicBezTo>
                    <a:cubicBezTo>
                      <a:pt x="465977" y="-36766"/>
                      <a:pt x="660233" y="81035"/>
                      <a:pt x="707390" y="273506"/>
                    </a:cubicBezTo>
                    <a:cubicBezTo>
                      <a:pt x="744398" y="424555"/>
                      <a:pt x="679886" y="582250"/>
                      <a:pt x="547621" y="664051"/>
                    </a:cubicBezTo>
                    <a:close/>
                  </a:path>
                </a:pathLst>
              </a:custGeom>
              <a:solidFill>
                <a:srgbClr val="A6A6A6"/>
              </a:solidFill>
              <a:ln w="9525" cap="flat">
                <a:noFill/>
                <a:prstDash val="solid"/>
                <a:miter/>
              </a:ln>
            </p:spPr>
            <p:txBody>
              <a:bodyPr rtlCol="0" anchor="ctr"/>
              <a:lstStyle/>
              <a:p>
                <a:endParaRPr lang="zh-CN" altLang="en-US"/>
              </a:p>
            </p:txBody>
          </p:sp>
          <p:sp>
            <p:nvSpPr>
              <p:cNvPr id="125" name="任意多边形: 形状 124"/>
              <p:cNvSpPr/>
              <p:nvPr/>
            </p:nvSpPr>
            <p:spPr>
              <a:xfrm>
                <a:off x="5892261" y="2371669"/>
                <a:ext cx="472641" cy="480877"/>
              </a:xfrm>
              <a:custGeom>
                <a:avLst/>
                <a:gdLst>
                  <a:gd name="connsiteX0" fmla="*/ 472629 w 472641"/>
                  <a:gd name="connsiteY0" fmla="*/ 476306 h 480877"/>
                  <a:gd name="connsiteX1" fmla="*/ 468914 w 472641"/>
                  <a:gd name="connsiteY1" fmla="*/ 480878 h 480877"/>
                  <a:gd name="connsiteX2" fmla="*/ 451388 w 472641"/>
                  <a:gd name="connsiteY2" fmla="*/ 480878 h 480877"/>
                  <a:gd name="connsiteX3" fmla="*/ 426433 w 472641"/>
                  <a:gd name="connsiteY3" fmla="*/ 414203 h 480877"/>
                  <a:gd name="connsiteX4" fmla="*/ 434243 w 472641"/>
                  <a:gd name="connsiteY4" fmla="*/ 480878 h 480877"/>
                  <a:gd name="connsiteX5" fmla="*/ 399667 w 472641"/>
                  <a:gd name="connsiteY5" fmla="*/ 480401 h 480877"/>
                  <a:gd name="connsiteX6" fmla="*/ 375379 w 472641"/>
                  <a:gd name="connsiteY6" fmla="*/ 362101 h 480877"/>
                  <a:gd name="connsiteX7" fmla="*/ 365854 w 472641"/>
                  <a:gd name="connsiteY7" fmla="*/ 479925 h 480877"/>
                  <a:gd name="connsiteX8" fmla="*/ 94105 w 472641"/>
                  <a:gd name="connsiteY8" fmla="*/ 471353 h 480877"/>
                  <a:gd name="connsiteX9" fmla="*/ 79723 w 472641"/>
                  <a:gd name="connsiteY9" fmla="*/ 384961 h 480877"/>
                  <a:gd name="connsiteX10" fmla="*/ 61625 w 472641"/>
                  <a:gd name="connsiteY10" fmla="*/ 469638 h 480877"/>
                  <a:gd name="connsiteX11" fmla="*/ 4475 w 472641"/>
                  <a:gd name="connsiteY11" fmla="*/ 464780 h 480877"/>
                  <a:gd name="connsiteX12" fmla="*/ 94 w 472641"/>
                  <a:gd name="connsiteY12" fmla="*/ 417155 h 480877"/>
                  <a:gd name="connsiteX13" fmla="*/ 13238 w 472641"/>
                  <a:gd name="connsiteY13" fmla="*/ 328287 h 480877"/>
                  <a:gd name="connsiteX14" fmla="*/ 53719 w 472641"/>
                  <a:gd name="connsiteY14" fmla="*/ 247610 h 480877"/>
                  <a:gd name="connsiteX15" fmla="*/ 53719 w 472641"/>
                  <a:gd name="connsiteY15" fmla="*/ 247611 h 480877"/>
                  <a:gd name="connsiteX16" fmla="*/ 53719 w 472641"/>
                  <a:gd name="connsiteY16" fmla="*/ 247611 h 480877"/>
                  <a:gd name="connsiteX17" fmla="*/ 77437 w 472641"/>
                  <a:gd name="connsiteY17" fmla="*/ 193604 h 480877"/>
                  <a:gd name="connsiteX18" fmla="*/ 77437 w 472641"/>
                  <a:gd name="connsiteY18" fmla="*/ 193604 h 480877"/>
                  <a:gd name="connsiteX19" fmla="*/ 86009 w 472641"/>
                  <a:gd name="connsiteY19" fmla="*/ 151408 h 480877"/>
                  <a:gd name="connsiteX20" fmla="*/ 168686 w 472641"/>
                  <a:gd name="connsiteY20" fmla="*/ 44823 h 480877"/>
                  <a:gd name="connsiteX21" fmla="*/ 368140 w 472641"/>
                  <a:gd name="connsiteY21" fmla="*/ 74541 h 480877"/>
                  <a:gd name="connsiteX22" fmla="*/ 374521 w 472641"/>
                  <a:gd name="connsiteY22" fmla="*/ 97306 h 480877"/>
                  <a:gd name="connsiteX23" fmla="*/ 374521 w 472641"/>
                  <a:gd name="connsiteY23" fmla="*/ 97306 h 480877"/>
                  <a:gd name="connsiteX24" fmla="*/ 393571 w 472641"/>
                  <a:gd name="connsiteY24" fmla="*/ 198938 h 480877"/>
                  <a:gd name="connsiteX25" fmla="*/ 393571 w 472641"/>
                  <a:gd name="connsiteY25" fmla="*/ 198938 h 480877"/>
                  <a:gd name="connsiteX26" fmla="*/ 393571 w 472641"/>
                  <a:gd name="connsiteY26" fmla="*/ 198938 h 480877"/>
                  <a:gd name="connsiteX27" fmla="*/ 402239 w 472641"/>
                  <a:gd name="connsiteY27" fmla="*/ 234752 h 480877"/>
                  <a:gd name="connsiteX28" fmla="*/ 472629 w 472641"/>
                  <a:gd name="connsiteY28" fmla="*/ 476306 h 48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2641" h="480877">
                    <a:moveTo>
                      <a:pt x="472629" y="476306"/>
                    </a:moveTo>
                    <a:cubicBezTo>
                      <a:pt x="472800" y="478574"/>
                      <a:pt x="471169" y="480581"/>
                      <a:pt x="468914" y="480878"/>
                    </a:cubicBezTo>
                    <a:lnTo>
                      <a:pt x="451388" y="480878"/>
                    </a:lnTo>
                    <a:cubicBezTo>
                      <a:pt x="437862" y="436205"/>
                      <a:pt x="422813" y="400392"/>
                      <a:pt x="426433" y="414203"/>
                    </a:cubicBezTo>
                    <a:cubicBezTo>
                      <a:pt x="432158" y="435950"/>
                      <a:pt x="434787" y="458396"/>
                      <a:pt x="434243" y="480878"/>
                    </a:cubicBezTo>
                    <a:lnTo>
                      <a:pt x="399667" y="480401"/>
                    </a:lnTo>
                    <a:cubicBezTo>
                      <a:pt x="390142" y="402582"/>
                      <a:pt x="375093" y="344480"/>
                      <a:pt x="375379" y="362101"/>
                    </a:cubicBezTo>
                    <a:cubicBezTo>
                      <a:pt x="376331" y="433348"/>
                      <a:pt x="371283" y="455922"/>
                      <a:pt x="365854" y="479925"/>
                    </a:cubicBezTo>
                    <a:cubicBezTo>
                      <a:pt x="282415" y="478592"/>
                      <a:pt x="173068" y="475449"/>
                      <a:pt x="94105" y="471353"/>
                    </a:cubicBezTo>
                    <a:cubicBezTo>
                      <a:pt x="86962" y="428300"/>
                      <a:pt x="81247" y="381818"/>
                      <a:pt x="79723" y="384961"/>
                    </a:cubicBezTo>
                    <a:cubicBezTo>
                      <a:pt x="67816" y="408202"/>
                      <a:pt x="63149" y="442873"/>
                      <a:pt x="61625" y="469638"/>
                    </a:cubicBezTo>
                    <a:cubicBezTo>
                      <a:pt x="36479" y="468209"/>
                      <a:pt x="16381" y="466495"/>
                      <a:pt x="4475" y="464780"/>
                    </a:cubicBezTo>
                    <a:cubicBezTo>
                      <a:pt x="4475" y="464780"/>
                      <a:pt x="379" y="428681"/>
                      <a:pt x="94" y="417155"/>
                    </a:cubicBezTo>
                    <a:cubicBezTo>
                      <a:pt x="-716" y="386994"/>
                      <a:pt x="3732" y="356923"/>
                      <a:pt x="13238" y="328287"/>
                    </a:cubicBezTo>
                    <a:cubicBezTo>
                      <a:pt x="24013" y="300115"/>
                      <a:pt x="37575" y="273089"/>
                      <a:pt x="53719" y="247610"/>
                    </a:cubicBezTo>
                    <a:lnTo>
                      <a:pt x="53719" y="247611"/>
                    </a:lnTo>
                    <a:cubicBezTo>
                      <a:pt x="53719" y="247611"/>
                      <a:pt x="53719" y="247611"/>
                      <a:pt x="53719" y="247611"/>
                    </a:cubicBezTo>
                    <a:cubicBezTo>
                      <a:pt x="63661" y="230573"/>
                      <a:pt x="71619" y="212453"/>
                      <a:pt x="77437" y="193604"/>
                    </a:cubicBezTo>
                    <a:lnTo>
                      <a:pt x="77437" y="193604"/>
                    </a:lnTo>
                    <a:cubicBezTo>
                      <a:pt x="81446" y="179797"/>
                      <a:pt x="84313" y="165684"/>
                      <a:pt x="86009" y="151408"/>
                    </a:cubicBezTo>
                    <a:cubicBezTo>
                      <a:pt x="92200" y="99211"/>
                      <a:pt x="122014" y="56158"/>
                      <a:pt x="168686" y="44823"/>
                    </a:cubicBezTo>
                    <a:cubicBezTo>
                      <a:pt x="259840" y="-37092"/>
                      <a:pt x="345184" y="5580"/>
                      <a:pt x="368140" y="74541"/>
                    </a:cubicBezTo>
                    <a:cubicBezTo>
                      <a:pt x="370426" y="81304"/>
                      <a:pt x="372521" y="88924"/>
                      <a:pt x="374521" y="97306"/>
                    </a:cubicBezTo>
                    <a:lnTo>
                      <a:pt x="374521" y="97306"/>
                    </a:lnTo>
                    <a:cubicBezTo>
                      <a:pt x="381951" y="128167"/>
                      <a:pt x="388047" y="168077"/>
                      <a:pt x="393571" y="198938"/>
                    </a:cubicBezTo>
                    <a:cubicBezTo>
                      <a:pt x="393571" y="198938"/>
                      <a:pt x="393571" y="198938"/>
                      <a:pt x="393571" y="198938"/>
                    </a:cubicBezTo>
                    <a:lnTo>
                      <a:pt x="393571" y="198938"/>
                    </a:lnTo>
                    <a:cubicBezTo>
                      <a:pt x="395751" y="211036"/>
                      <a:pt x="398645" y="222996"/>
                      <a:pt x="402239" y="234752"/>
                    </a:cubicBezTo>
                    <a:cubicBezTo>
                      <a:pt x="421956" y="290949"/>
                      <a:pt x="470438" y="325334"/>
                      <a:pt x="472629" y="476306"/>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5882292" y="2428592"/>
                <a:ext cx="160806" cy="406904"/>
              </a:xfrm>
              <a:custGeom>
                <a:avLst/>
                <a:gdLst>
                  <a:gd name="connsiteX0" fmla="*/ 157891 w 160806"/>
                  <a:gd name="connsiteY0" fmla="*/ 282 h 406904"/>
                  <a:gd name="connsiteX1" fmla="*/ 100741 w 160806"/>
                  <a:gd name="connsiteY1" fmla="*/ 76482 h 406904"/>
                  <a:gd name="connsiteX2" fmla="*/ 85406 w 160806"/>
                  <a:gd name="connsiteY2" fmla="*/ 140871 h 406904"/>
                  <a:gd name="connsiteX3" fmla="*/ 47877 w 160806"/>
                  <a:gd name="connsiteY3" fmla="*/ 195926 h 406904"/>
                  <a:gd name="connsiteX4" fmla="*/ 3776 w 160806"/>
                  <a:gd name="connsiteY4" fmla="*/ 287461 h 406904"/>
                  <a:gd name="connsiteX5" fmla="*/ 8348 w 160806"/>
                  <a:gd name="connsiteY5" fmla="*/ 406904 h 406904"/>
                  <a:gd name="connsiteX6" fmla="*/ 8348 w 160806"/>
                  <a:gd name="connsiteY6" fmla="*/ 406905 h 406904"/>
                  <a:gd name="connsiteX7" fmla="*/ 10349 w 160806"/>
                  <a:gd name="connsiteY7" fmla="*/ 283080 h 406904"/>
                  <a:gd name="connsiteX8" fmla="*/ 66165 w 160806"/>
                  <a:gd name="connsiteY8" fmla="*/ 187258 h 406904"/>
                  <a:gd name="connsiteX9" fmla="*/ 103217 w 160806"/>
                  <a:gd name="connsiteY9" fmla="*/ 104581 h 406904"/>
                  <a:gd name="connsiteX10" fmla="*/ 115123 w 160806"/>
                  <a:gd name="connsiteY10" fmla="*/ 48765 h 406904"/>
                  <a:gd name="connsiteX11" fmla="*/ 159510 w 160806"/>
                  <a:gd name="connsiteY11" fmla="*/ 4664 h 406904"/>
                  <a:gd name="connsiteX12" fmla="*/ 157891 w 160806"/>
                  <a:gd name="connsiteY12" fmla="*/ 282 h 406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806" h="406904">
                    <a:moveTo>
                      <a:pt x="157891" y="282"/>
                    </a:moveTo>
                    <a:cubicBezTo>
                      <a:pt x="126770" y="13870"/>
                      <a:pt x="105071" y="42802"/>
                      <a:pt x="100741" y="76482"/>
                    </a:cubicBezTo>
                    <a:cubicBezTo>
                      <a:pt x="98299" y="98495"/>
                      <a:pt x="93149" y="120121"/>
                      <a:pt x="85406" y="140871"/>
                    </a:cubicBezTo>
                    <a:cubicBezTo>
                      <a:pt x="75686" y="160977"/>
                      <a:pt x="63039" y="179530"/>
                      <a:pt x="47877" y="195926"/>
                    </a:cubicBezTo>
                    <a:cubicBezTo>
                      <a:pt x="24345" y="221335"/>
                      <a:pt x="8982" y="253222"/>
                      <a:pt x="3776" y="287461"/>
                    </a:cubicBezTo>
                    <a:cubicBezTo>
                      <a:pt x="-2496" y="327193"/>
                      <a:pt x="-943" y="367768"/>
                      <a:pt x="8348" y="406904"/>
                    </a:cubicBezTo>
                    <a:lnTo>
                      <a:pt x="8348" y="406905"/>
                    </a:lnTo>
                    <a:cubicBezTo>
                      <a:pt x="1112" y="365880"/>
                      <a:pt x="1791" y="323849"/>
                      <a:pt x="10349" y="283080"/>
                    </a:cubicBezTo>
                    <a:cubicBezTo>
                      <a:pt x="18921" y="242027"/>
                      <a:pt x="42162" y="217357"/>
                      <a:pt x="66165" y="187258"/>
                    </a:cubicBezTo>
                    <a:cubicBezTo>
                      <a:pt x="85476" y="163379"/>
                      <a:pt x="98245" y="134887"/>
                      <a:pt x="103217" y="104581"/>
                    </a:cubicBezTo>
                    <a:cubicBezTo>
                      <a:pt x="106456" y="85531"/>
                      <a:pt x="107123" y="66481"/>
                      <a:pt x="115123" y="48765"/>
                    </a:cubicBezTo>
                    <a:cubicBezTo>
                      <a:pt x="125169" y="29951"/>
                      <a:pt x="140632" y="14588"/>
                      <a:pt x="159510" y="4664"/>
                    </a:cubicBezTo>
                    <a:cubicBezTo>
                      <a:pt x="162177" y="2664"/>
                      <a:pt x="160272" y="-1051"/>
                      <a:pt x="157891" y="282"/>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6265900" y="2467673"/>
                <a:ext cx="115799" cy="372860"/>
              </a:xfrm>
              <a:custGeom>
                <a:avLst/>
                <a:gdLst>
                  <a:gd name="connsiteX0" fmla="*/ 76797 w 115799"/>
                  <a:gd name="connsiteY0" fmla="*/ 200755 h 372860"/>
                  <a:gd name="connsiteX1" fmla="*/ 25266 w 115799"/>
                  <a:gd name="connsiteY1" fmla="*/ 105029 h 372860"/>
                  <a:gd name="connsiteX2" fmla="*/ 787 w 115799"/>
                  <a:gd name="connsiteY2" fmla="*/ 254 h 372860"/>
                  <a:gd name="connsiteX3" fmla="*/ 25 w 115799"/>
                  <a:gd name="connsiteY3" fmla="*/ 254 h 372860"/>
                  <a:gd name="connsiteX4" fmla="*/ 49079 w 115799"/>
                  <a:gd name="connsiteY4" fmla="*/ 174085 h 372860"/>
                  <a:gd name="connsiteX5" fmla="*/ 96704 w 115799"/>
                  <a:gd name="connsiteY5" fmla="*/ 262668 h 372860"/>
                  <a:gd name="connsiteX6" fmla="*/ 111658 w 115799"/>
                  <a:gd name="connsiteY6" fmla="*/ 371824 h 372860"/>
                  <a:gd name="connsiteX7" fmla="*/ 113373 w 115799"/>
                  <a:gd name="connsiteY7" fmla="*/ 371824 h 372860"/>
                  <a:gd name="connsiteX8" fmla="*/ 76797 w 115799"/>
                  <a:gd name="connsiteY8" fmla="*/ 200755 h 37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799" h="372860">
                    <a:moveTo>
                      <a:pt x="76797" y="200755"/>
                    </a:moveTo>
                    <a:cubicBezTo>
                      <a:pt x="56985" y="169609"/>
                      <a:pt x="35934" y="142748"/>
                      <a:pt x="25266" y="105029"/>
                    </a:cubicBezTo>
                    <a:cubicBezTo>
                      <a:pt x="15741" y="70644"/>
                      <a:pt x="10788" y="34735"/>
                      <a:pt x="787" y="254"/>
                    </a:cubicBezTo>
                    <a:cubicBezTo>
                      <a:pt x="787" y="-318"/>
                      <a:pt x="-165" y="254"/>
                      <a:pt x="25" y="254"/>
                    </a:cubicBezTo>
                    <a:cubicBezTo>
                      <a:pt x="14979" y="61119"/>
                      <a:pt x="15551" y="121507"/>
                      <a:pt x="49079" y="174085"/>
                    </a:cubicBezTo>
                    <a:cubicBezTo>
                      <a:pt x="67272" y="202660"/>
                      <a:pt x="85560" y="229140"/>
                      <a:pt x="96704" y="262668"/>
                    </a:cubicBezTo>
                    <a:cubicBezTo>
                      <a:pt x="108076" y="297889"/>
                      <a:pt x="113139" y="334842"/>
                      <a:pt x="111658" y="371824"/>
                    </a:cubicBezTo>
                    <a:cubicBezTo>
                      <a:pt x="111658" y="373158"/>
                      <a:pt x="113278" y="373253"/>
                      <a:pt x="113373" y="371824"/>
                    </a:cubicBezTo>
                    <a:cubicBezTo>
                      <a:pt x="121627" y="312276"/>
                      <a:pt x="108680" y="251722"/>
                      <a:pt x="76797" y="200755"/>
                    </a:cubicBezTo>
                    <a:close/>
                  </a:path>
                </a:pathLst>
              </a:custGeom>
              <a:solidFill>
                <a:srgbClr val="263238"/>
              </a:solidFill>
              <a:ln w="9525" cap="flat">
                <a:noFill/>
                <a:prstDash val="solid"/>
                <a:miter/>
              </a:ln>
            </p:spPr>
            <p:txBody>
              <a:bodyPr rtlCol="0" anchor="ctr"/>
              <a:lstStyle/>
              <a:p>
                <a:endParaRPr lang="zh-CN" altLang="en-US"/>
              </a:p>
            </p:txBody>
          </p:sp>
          <p:sp>
            <p:nvSpPr>
              <p:cNvPr id="128" name="任意多边形: 形状 127"/>
              <p:cNvSpPr/>
              <p:nvPr/>
            </p:nvSpPr>
            <p:spPr>
              <a:xfrm>
                <a:off x="6096497" y="2733004"/>
                <a:ext cx="223054" cy="242034"/>
              </a:xfrm>
              <a:custGeom>
                <a:avLst/>
                <a:gdLst>
                  <a:gd name="connsiteX0" fmla="*/ 223054 w 223054"/>
                  <a:gd name="connsiteY0" fmla="*/ 173169 h 242034"/>
                  <a:gd name="connsiteX1" fmla="*/ 204004 w 223054"/>
                  <a:gd name="connsiteY1" fmla="*/ 187361 h 242034"/>
                  <a:gd name="connsiteX2" fmla="*/ 189336 w 223054"/>
                  <a:gd name="connsiteY2" fmla="*/ 196886 h 242034"/>
                  <a:gd name="connsiteX3" fmla="*/ 188383 w 223054"/>
                  <a:gd name="connsiteY3" fmla="*/ 197457 h 242034"/>
                  <a:gd name="connsiteX4" fmla="*/ 174001 w 223054"/>
                  <a:gd name="connsiteY4" fmla="*/ 205839 h 242034"/>
                  <a:gd name="connsiteX5" fmla="*/ 167619 w 223054"/>
                  <a:gd name="connsiteY5" fmla="*/ 209364 h 242034"/>
                  <a:gd name="connsiteX6" fmla="*/ 123328 w 223054"/>
                  <a:gd name="connsiteY6" fmla="*/ 229271 h 242034"/>
                  <a:gd name="connsiteX7" fmla="*/ 112469 w 223054"/>
                  <a:gd name="connsiteY7" fmla="*/ 232986 h 242034"/>
                  <a:gd name="connsiteX8" fmla="*/ 86371 w 223054"/>
                  <a:gd name="connsiteY8" fmla="*/ 240415 h 242034"/>
                  <a:gd name="connsiteX9" fmla="*/ 79227 w 223054"/>
                  <a:gd name="connsiteY9" fmla="*/ 242034 h 242034"/>
                  <a:gd name="connsiteX10" fmla="*/ 75226 w 223054"/>
                  <a:gd name="connsiteY10" fmla="*/ 234510 h 242034"/>
                  <a:gd name="connsiteX11" fmla="*/ 73512 w 223054"/>
                  <a:gd name="connsiteY11" fmla="*/ 231271 h 242034"/>
                  <a:gd name="connsiteX12" fmla="*/ 63987 w 223054"/>
                  <a:gd name="connsiteY12" fmla="*/ 213840 h 242034"/>
                  <a:gd name="connsiteX13" fmla="*/ 62272 w 223054"/>
                  <a:gd name="connsiteY13" fmla="*/ 210602 h 242034"/>
                  <a:gd name="connsiteX14" fmla="*/ 53414 w 223054"/>
                  <a:gd name="connsiteY14" fmla="*/ 193266 h 242034"/>
                  <a:gd name="connsiteX15" fmla="*/ 51795 w 223054"/>
                  <a:gd name="connsiteY15" fmla="*/ 190123 h 242034"/>
                  <a:gd name="connsiteX16" fmla="*/ 43127 w 223054"/>
                  <a:gd name="connsiteY16" fmla="*/ 172502 h 242034"/>
                  <a:gd name="connsiteX17" fmla="*/ 41603 w 223054"/>
                  <a:gd name="connsiteY17" fmla="*/ 169359 h 242034"/>
                  <a:gd name="connsiteX18" fmla="*/ 33602 w 223054"/>
                  <a:gd name="connsiteY18" fmla="*/ 151928 h 242034"/>
                  <a:gd name="connsiteX19" fmla="*/ 32269 w 223054"/>
                  <a:gd name="connsiteY19" fmla="*/ 148785 h 242034"/>
                  <a:gd name="connsiteX20" fmla="*/ 32269 w 223054"/>
                  <a:gd name="connsiteY20" fmla="*/ 147737 h 242034"/>
                  <a:gd name="connsiteX21" fmla="*/ 25601 w 223054"/>
                  <a:gd name="connsiteY21" fmla="*/ 131259 h 242034"/>
                  <a:gd name="connsiteX22" fmla="*/ 24268 w 223054"/>
                  <a:gd name="connsiteY22" fmla="*/ 127925 h 242034"/>
                  <a:gd name="connsiteX23" fmla="*/ 19791 w 223054"/>
                  <a:gd name="connsiteY23" fmla="*/ 115733 h 242034"/>
                  <a:gd name="connsiteX24" fmla="*/ 17886 w 223054"/>
                  <a:gd name="connsiteY24" fmla="*/ 110494 h 242034"/>
                  <a:gd name="connsiteX25" fmla="*/ 16743 w 223054"/>
                  <a:gd name="connsiteY25" fmla="*/ 107256 h 242034"/>
                  <a:gd name="connsiteX26" fmla="*/ 11028 w 223054"/>
                  <a:gd name="connsiteY26" fmla="*/ 89634 h 242034"/>
                  <a:gd name="connsiteX27" fmla="*/ 10075 w 223054"/>
                  <a:gd name="connsiteY27" fmla="*/ 86396 h 242034"/>
                  <a:gd name="connsiteX28" fmla="*/ 5408 w 223054"/>
                  <a:gd name="connsiteY28" fmla="*/ 68775 h 242034"/>
                  <a:gd name="connsiteX29" fmla="*/ 4646 w 223054"/>
                  <a:gd name="connsiteY29" fmla="*/ 65631 h 242034"/>
                  <a:gd name="connsiteX30" fmla="*/ 4646 w 223054"/>
                  <a:gd name="connsiteY30" fmla="*/ 64393 h 242034"/>
                  <a:gd name="connsiteX31" fmla="*/ 1598 w 223054"/>
                  <a:gd name="connsiteY31" fmla="*/ 47915 h 242034"/>
                  <a:gd name="connsiteX32" fmla="*/ 1122 w 223054"/>
                  <a:gd name="connsiteY32" fmla="*/ 44676 h 242034"/>
                  <a:gd name="connsiteX33" fmla="*/ 74 w 223054"/>
                  <a:gd name="connsiteY33" fmla="*/ 26960 h 242034"/>
                  <a:gd name="connsiteX34" fmla="*/ 74 w 223054"/>
                  <a:gd name="connsiteY34" fmla="*/ 23721 h 242034"/>
                  <a:gd name="connsiteX35" fmla="*/ 6075 w 223054"/>
                  <a:gd name="connsiteY35" fmla="*/ 5529 h 242034"/>
                  <a:gd name="connsiteX36" fmla="*/ 9694 w 223054"/>
                  <a:gd name="connsiteY36" fmla="*/ 2195 h 242034"/>
                  <a:gd name="connsiteX37" fmla="*/ 9694 w 223054"/>
                  <a:gd name="connsiteY37" fmla="*/ 2195 h 242034"/>
                  <a:gd name="connsiteX38" fmla="*/ 11314 w 223054"/>
                  <a:gd name="connsiteY38" fmla="*/ 1433 h 242034"/>
                  <a:gd name="connsiteX39" fmla="*/ 11314 w 223054"/>
                  <a:gd name="connsiteY39" fmla="*/ 1433 h 242034"/>
                  <a:gd name="connsiteX40" fmla="*/ 13123 w 223054"/>
                  <a:gd name="connsiteY40" fmla="*/ 671 h 242034"/>
                  <a:gd name="connsiteX41" fmla="*/ 13695 w 223054"/>
                  <a:gd name="connsiteY41" fmla="*/ 671 h 242034"/>
                  <a:gd name="connsiteX42" fmla="*/ 13695 w 223054"/>
                  <a:gd name="connsiteY42" fmla="*/ 671 h 242034"/>
                  <a:gd name="connsiteX43" fmla="*/ 14171 w 223054"/>
                  <a:gd name="connsiteY43" fmla="*/ 671 h 242034"/>
                  <a:gd name="connsiteX44" fmla="*/ 27030 w 223054"/>
                  <a:gd name="connsiteY44" fmla="*/ 671 h 242034"/>
                  <a:gd name="connsiteX45" fmla="*/ 30459 w 223054"/>
                  <a:gd name="connsiteY45" fmla="*/ 1623 h 242034"/>
                  <a:gd name="connsiteX46" fmla="*/ 35317 w 223054"/>
                  <a:gd name="connsiteY46" fmla="*/ 3243 h 242034"/>
                  <a:gd name="connsiteX47" fmla="*/ 35317 w 223054"/>
                  <a:gd name="connsiteY47" fmla="*/ 3243 h 242034"/>
                  <a:gd name="connsiteX48" fmla="*/ 61510 w 223054"/>
                  <a:gd name="connsiteY48" fmla="*/ 17149 h 242034"/>
                  <a:gd name="connsiteX49" fmla="*/ 77131 w 223054"/>
                  <a:gd name="connsiteY49" fmla="*/ 27817 h 242034"/>
                  <a:gd name="connsiteX50" fmla="*/ 163428 w 223054"/>
                  <a:gd name="connsiteY50" fmla="*/ 109637 h 242034"/>
                  <a:gd name="connsiteX51" fmla="*/ 223054 w 223054"/>
                  <a:gd name="connsiteY51" fmla="*/ 173169 h 24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23054" h="242034">
                    <a:moveTo>
                      <a:pt x="223054" y="173169"/>
                    </a:moveTo>
                    <a:cubicBezTo>
                      <a:pt x="216863" y="178217"/>
                      <a:pt x="210481" y="182694"/>
                      <a:pt x="204004" y="187361"/>
                    </a:cubicBezTo>
                    <a:cubicBezTo>
                      <a:pt x="199242" y="190695"/>
                      <a:pt x="194479" y="193933"/>
                      <a:pt x="189336" y="196886"/>
                    </a:cubicBezTo>
                    <a:lnTo>
                      <a:pt x="188383" y="197457"/>
                    </a:lnTo>
                    <a:cubicBezTo>
                      <a:pt x="183716" y="200410"/>
                      <a:pt x="178858" y="203172"/>
                      <a:pt x="174001" y="205839"/>
                    </a:cubicBezTo>
                    <a:lnTo>
                      <a:pt x="167619" y="209364"/>
                    </a:lnTo>
                    <a:cubicBezTo>
                      <a:pt x="153346" y="217042"/>
                      <a:pt x="138545" y="223694"/>
                      <a:pt x="123328" y="229271"/>
                    </a:cubicBezTo>
                    <a:cubicBezTo>
                      <a:pt x="119772" y="230604"/>
                      <a:pt x="116152" y="231843"/>
                      <a:pt x="112469" y="232986"/>
                    </a:cubicBezTo>
                    <a:cubicBezTo>
                      <a:pt x="103992" y="235748"/>
                      <a:pt x="95229" y="238224"/>
                      <a:pt x="86371" y="240415"/>
                    </a:cubicBezTo>
                    <a:lnTo>
                      <a:pt x="79227" y="242034"/>
                    </a:lnTo>
                    <a:cubicBezTo>
                      <a:pt x="77893" y="239463"/>
                      <a:pt x="76464" y="236986"/>
                      <a:pt x="75226" y="234510"/>
                    </a:cubicBezTo>
                    <a:cubicBezTo>
                      <a:pt x="74581" y="233471"/>
                      <a:pt x="74008" y="232389"/>
                      <a:pt x="73512" y="231271"/>
                    </a:cubicBezTo>
                    <a:cubicBezTo>
                      <a:pt x="70273" y="225270"/>
                      <a:pt x="67130" y="219460"/>
                      <a:pt x="63987" y="213840"/>
                    </a:cubicBezTo>
                    <a:cubicBezTo>
                      <a:pt x="63361" y="212791"/>
                      <a:pt x="62789" y="211710"/>
                      <a:pt x="62272" y="210602"/>
                    </a:cubicBezTo>
                    <a:cubicBezTo>
                      <a:pt x="59129" y="204601"/>
                      <a:pt x="56176" y="198791"/>
                      <a:pt x="53414" y="193266"/>
                    </a:cubicBezTo>
                    <a:cubicBezTo>
                      <a:pt x="52843" y="192219"/>
                      <a:pt x="52271" y="191171"/>
                      <a:pt x="51795" y="190123"/>
                    </a:cubicBezTo>
                    <a:cubicBezTo>
                      <a:pt x="48652" y="183932"/>
                      <a:pt x="45794" y="178026"/>
                      <a:pt x="43127" y="172502"/>
                    </a:cubicBezTo>
                    <a:cubicBezTo>
                      <a:pt x="42556" y="171454"/>
                      <a:pt x="42079" y="170406"/>
                      <a:pt x="41603" y="169359"/>
                    </a:cubicBezTo>
                    <a:cubicBezTo>
                      <a:pt x="38618" y="163009"/>
                      <a:pt x="35952" y="157198"/>
                      <a:pt x="33602" y="151928"/>
                    </a:cubicBezTo>
                    <a:cubicBezTo>
                      <a:pt x="33126" y="150880"/>
                      <a:pt x="32650" y="149832"/>
                      <a:pt x="32269" y="148785"/>
                    </a:cubicBezTo>
                    <a:lnTo>
                      <a:pt x="32269" y="147737"/>
                    </a:lnTo>
                    <a:cubicBezTo>
                      <a:pt x="30268" y="143070"/>
                      <a:pt x="27982" y="137545"/>
                      <a:pt x="25601" y="131259"/>
                    </a:cubicBezTo>
                    <a:cubicBezTo>
                      <a:pt x="25601" y="130211"/>
                      <a:pt x="24744" y="129068"/>
                      <a:pt x="24268" y="127925"/>
                    </a:cubicBezTo>
                    <a:cubicBezTo>
                      <a:pt x="22744" y="124115"/>
                      <a:pt x="21220" y="120019"/>
                      <a:pt x="19791" y="115733"/>
                    </a:cubicBezTo>
                    <a:cubicBezTo>
                      <a:pt x="19124" y="114018"/>
                      <a:pt x="18457" y="112304"/>
                      <a:pt x="17886" y="110494"/>
                    </a:cubicBezTo>
                    <a:lnTo>
                      <a:pt x="16743" y="107256"/>
                    </a:lnTo>
                    <a:cubicBezTo>
                      <a:pt x="14838" y="101541"/>
                      <a:pt x="12838" y="95635"/>
                      <a:pt x="11028" y="89634"/>
                    </a:cubicBezTo>
                    <a:cubicBezTo>
                      <a:pt x="11028" y="88587"/>
                      <a:pt x="10456" y="87539"/>
                      <a:pt x="10075" y="86396"/>
                    </a:cubicBezTo>
                    <a:cubicBezTo>
                      <a:pt x="8361" y="80490"/>
                      <a:pt x="6742" y="74585"/>
                      <a:pt x="5408" y="68775"/>
                    </a:cubicBezTo>
                    <a:cubicBezTo>
                      <a:pt x="5408" y="67727"/>
                      <a:pt x="4837" y="66679"/>
                      <a:pt x="4646" y="65631"/>
                    </a:cubicBezTo>
                    <a:lnTo>
                      <a:pt x="4646" y="64393"/>
                    </a:lnTo>
                    <a:cubicBezTo>
                      <a:pt x="3334" y="58959"/>
                      <a:pt x="2316" y="53458"/>
                      <a:pt x="1598" y="47915"/>
                    </a:cubicBezTo>
                    <a:cubicBezTo>
                      <a:pt x="1346" y="46851"/>
                      <a:pt x="1187" y="45767"/>
                      <a:pt x="1122" y="44676"/>
                    </a:cubicBezTo>
                    <a:cubicBezTo>
                      <a:pt x="183" y="38821"/>
                      <a:pt x="-168" y="32886"/>
                      <a:pt x="74" y="26960"/>
                    </a:cubicBezTo>
                    <a:cubicBezTo>
                      <a:pt x="-24" y="25883"/>
                      <a:pt x="-24" y="24799"/>
                      <a:pt x="74" y="23721"/>
                    </a:cubicBezTo>
                    <a:cubicBezTo>
                      <a:pt x="107" y="17176"/>
                      <a:pt x="2207" y="10809"/>
                      <a:pt x="6075" y="5529"/>
                    </a:cubicBezTo>
                    <a:cubicBezTo>
                      <a:pt x="7116" y="4251"/>
                      <a:pt x="8335" y="3128"/>
                      <a:pt x="9694" y="2195"/>
                    </a:cubicBezTo>
                    <a:lnTo>
                      <a:pt x="9694" y="2195"/>
                    </a:lnTo>
                    <a:lnTo>
                      <a:pt x="11314" y="1433"/>
                    </a:lnTo>
                    <a:cubicBezTo>
                      <a:pt x="11314" y="1433"/>
                      <a:pt x="11314" y="1433"/>
                      <a:pt x="11314" y="1433"/>
                    </a:cubicBezTo>
                    <a:lnTo>
                      <a:pt x="13123" y="671"/>
                    </a:lnTo>
                    <a:lnTo>
                      <a:pt x="13695" y="671"/>
                    </a:lnTo>
                    <a:lnTo>
                      <a:pt x="13695" y="671"/>
                    </a:lnTo>
                    <a:lnTo>
                      <a:pt x="14171" y="671"/>
                    </a:lnTo>
                    <a:cubicBezTo>
                      <a:pt x="18411" y="-224"/>
                      <a:pt x="22790" y="-224"/>
                      <a:pt x="27030" y="671"/>
                    </a:cubicBezTo>
                    <a:lnTo>
                      <a:pt x="30459" y="1623"/>
                    </a:lnTo>
                    <a:cubicBezTo>
                      <a:pt x="32110" y="2062"/>
                      <a:pt x="33732" y="2603"/>
                      <a:pt x="35317" y="3243"/>
                    </a:cubicBezTo>
                    <a:lnTo>
                      <a:pt x="35317" y="3243"/>
                    </a:lnTo>
                    <a:cubicBezTo>
                      <a:pt x="44524" y="6920"/>
                      <a:pt x="53306" y="11583"/>
                      <a:pt x="61510" y="17149"/>
                    </a:cubicBezTo>
                    <a:cubicBezTo>
                      <a:pt x="66368" y="20197"/>
                      <a:pt x="71607" y="23721"/>
                      <a:pt x="77131" y="27817"/>
                    </a:cubicBezTo>
                    <a:cubicBezTo>
                      <a:pt x="107918" y="52876"/>
                      <a:pt x="136765" y="80228"/>
                      <a:pt x="163428" y="109637"/>
                    </a:cubicBezTo>
                    <a:cubicBezTo>
                      <a:pt x="182859" y="129449"/>
                      <a:pt x="203147" y="151356"/>
                      <a:pt x="223054" y="173169"/>
                    </a:cubicBezTo>
                    <a:close/>
                  </a:path>
                </a:pathLst>
              </a:custGeom>
              <a:solidFill>
                <a:srgbClr val="EB9481"/>
              </a:solidFill>
              <a:ln w="9525" cap="flat">
                <a:noFill/>
                <a:prstDash val="solid"/>
                <a:miter/>
              </a:ln>
            </p:spPr>
            <p:txBody>
              <a:bodyPr rtlCol="0" anchor="ctr"/>
              <a:lstStyle/>
              <a:p>
                <a:endParaRPr lang="zh-CN" altLang="en-US"/>
              </a:p>
            </p:txBody>
          </p:sp>
          <p:sp>
            <p:nvSpPr>
              <p:cNvPr id="129" name="任意多边形: 形状 128"/>
              <p:cNvSpPr/>
              <p:nvPr/>
            </p:nvSpPr>
            <p:spPr>
              <a:xfrm>
                <a:off x="6092976" y="2733813"/>
                <a:ext cx="237909" cy="242558"/>
              </a:xfrm>
              <a:custGeom>
                <a:avLst/>
                <a:gdLst>
                  <a:gd name="connsiteX0" fmla="*/ 237910 w 237909"/>
                  <a:gd name="connsiteY0" fmla="*/ 163215 h 242558"/>
                  <a:gd name="connsiteX1" fmla="*/ 226575 w 237909"/>
                  <a:gd name="connsiteY1" fmla="*/ 172740 h 242558"/>
                  <a:gd name="connsiteX2" fmla="*/ 207525 w 237909"/>
                  <a:gd name="connsiteY2" fmla="*/ 186932 h 242558"/>
                  <a:gd name="connsiteX3" fmla="*/ 192857 w 237909"/>
                  <a:gd name="connsiteY3" fmla="*/ 196457 h 242558"/>
                  <a:gd name="connsiteX4" fmla="*/ 191904 w 237909"/>
                  <a:gd name="connsiteY4" fmla="*/ 197029 h 242558"/>
                  <a:gd name="connsiteX5" fmla="*/ 177521 w 237909"/>
                  <a:gd name="connsiteY5" fmla="*/ 205411 h 242558"/>
                  <a:gd name="connsiteX6" fmla="*/ 171140 w 237909"/>
                  <a:gd name="connsiteY6" fmla="*/ 208935 h 242558"/>
                  <a:gd name="connsiteX7" fmla="*/ 126848 w 237909"/>
                  <a:gd name="connsiteY7" fmla="*/ 228461 h 242558"/>
                  <a:gd name="connsiteX8" fmla="*/ 115990 w 237909"/>
                  <a:gd name="connsiteY8" fmla="*/ 232176 h 242558"/>
                  <a:gd name="connsiteX9" fmla="*/ 89891 w 237909"/>
                  <a:gd name="connsiteY9" fmla="*/ 239606 h 242558"/>
                  <a:gd name="connsiteX10" fmla="*/ 82748 w 237909"/>
                  <a:gd name="connsiteY10" fmla="*/ 241225 h 242558"/>
                  <a:gd name="connsiteX11" fmla="*/ 76461 w 237909"/>
                  <a:gd name="connsiteY11" fmla="*/ 242558 h 242558"/>
                  <a:gd name="connsiteX12" fmla="*/ 72080 w 237909"/>
                  <a:gd name="connsiteY12" fmla="*/ 233986 h 242558"/>
                  <a:gd name="connsiteX13" fmla="*/ 72080 w 237909"/>
                  <a:gd name="connsiteY13" fmla="*/ 233986 h 242558"/>
                  <a:gd name="connsiteX14" fmla="*/ 70651 w 237909"/>
                  <a:gd name="connsiteY14" fmla="*/ 231128 h 242558"/>
                  <a:gd name="connsiteX15" fmla="*/ 70651 w 237909"/>
                  <a:gd name="connsiteY15" fmla="*/ 231128 h 242558"/>
                  <a:gd name="connsiteX16" fmla="*/ 70651 w 237909"/>
                  <a:gd name="connsiteY16" fmla="*/ 231128 h 242558"/>
                  <a:gd name="connsiteX17" fmla="*/ 66555 w 237909"/>
                  <a:gd name="connsiteY17" fmla="*/ 222842 h 242558"/>
                  <a:gd name="connsiteX18" fmla="*/ 61983 w 237909"/>
                  <a:gd name="connsiteY18" fmla="*/ 213317 h 242558"/>
                  <a:gd name="connsiteX19" fmla="*/ 60459 w 237909"/>
                  <a:gd name="connsiteY19" fmla="*/ 210173 h 242558"/>
                  <a:gd name="connsiteX20" fmla="*/ 60459 w 237909"/>
                  <a:gd name="connsiteY20" fmla="*/ 210173 h 242558"/>
                  <a:gd name="connsiteX21" fmla="*/ 52077 w 237909"/>
                  <a:gd name="connsiteY21" fmla="*/ 192743 h 242558"/>
                  <a:gd name="connsiteX22" fmla="*/ 52077 w 237909"/>
                  <a:gd name="connsiteY22" fmla="*/ 192743 h 242558"/>
                  <a:gd name="connsiteX23" fmla="*/ 50648 w 237909"/>
                  <a:gd name="connsiteY23" fmla="*/ 189599 h 242558"/>
                  <a:gd name="connsiteX24" fmla="*/ 50648 w 237909"/>
                  <a:gd name="connsiteY24" fmla="*/ 189599 h 242558"/>
                  <a:gd name="connsiteX25" fmla="*/ 50648 w 237909"/>
                  <a:gd name="connsiteY25" fmla="*/ 189599 h 242558"/>
                  <a:gd name="connsiteX26" fmla="*/ 43124 w 237909"/>
                  <a:gd name="connsiteY26" fmla="*/ 173693 h 242558"/>
                  <a:gd name="connsiteX27" fmla="*/ 42552 w 237909"/>
                  <a:gd name="connsiteY27" fmla="*/ 172264 h 242558"/>
                  <a:gd name="connsiteX28" fmla="*/ 42552 w 237909"/>
                  <a:gd name="connsiteY28" fmla="*/ 172264 h 242558"/>
                  <a:gd name="connsiteX29" fmla="*/ 41123 w 237909"/>
                  <a:gd name="connsiteY29" fmla="*/ 169121 h 242558"/>
                  <a:gd name="connsiteX30" fmla="*/ 33218 w 237909"/>
                  <a:gd name="connsiteY30" fmla="*/ 151690 h 242558"/>
                  <a:gd name="connsiteX31" fmla="*/ 31789 w 237909"/>
                  <a:gd name="connsiteY31" fmla="*/ 148547 h 242558"/>
                  <a:gd name="connsiteX32" fmla="*/ 28931 w 237909"/>
                  <a:gd name="connsiteY32" fmla="*/ 142165 h 242558"/>
                  <a:gd name="connsiteX33" fmla="*/ 24264 w 237909"/>
                  <a:gd name="connsiteY33" fmla="*/ 131021 h 242558"/>
                  <a:gd name="connsiteX34" fmla="*/ 24264 w 237909"/>
                  <a:gd name="connsiteY34" fmla="*/ 131021 h 242558"/>
                  <a:gd name="connsiteX35" fmla="*/ 22931 w 237909"/>
                  <a:gd name="connsiteY35" fmla="*/ 127782 h 242558"/>
                  <a:gd name="connsiteX36" fmla="*/ 18930 w 237909"/>
                  <a:gd name="connsiteY36" fmla="*/ 118257 h 242558"/>
                  <a:gd name="connsiteX37" fmla="*/ 18359 w 237909"/>
                  <a:gd name="connsiteY37" fmla="*/ 116828 h 242558"/>
                  <a:gd name="connsiteX38" fmla="*/ 17882 w 237909"/>
                  <a:gd name="connsiteY38" fmla="*/ 115400 h 242558"/>
                  <a:gd name="connsiteX39" fmla="*/ 17882 w 237909"/>
                  <a:gd name="connsiteY39" fmla="*/ 115400 h 242558"/>
                  <a:gd name="connsiteX40" fmla="*/ 16644 w 237909"/>
                  <a:gd name="connsiteY40" fmla="*/ 112352 h 242558"/>
                  <a:gd name="connsiteX41" fmla="*/ 16073 w 237909"/>
                  <a:gd name="connsiteY41" fmla="*/ 110542 h 242558"/>
                  <a:gd name="connsiteX42" fmla="*/ 14834 w 237909"/>
                  <a:gd name="connsiteY42" fmla="*/ 107399 h 242558"/>
                  <a:gd name="connsiteX43" fmla="*/ 14834 w 237909"/>
                  <a:gd name="connsiteY43" fmla="*/ 107399 h 242558"/>
                  <a:gd name="connsiteX44" fmla="*/ 14834 w 237909"/>
                  <a:gd name="connsiteY44" fmla="*/ 106637 h 242558"/>
                  <a:gd name="connsiteX45" fmla="*/ 9024 w 237909"/>
                  <a:gd name="connsiteY45" fmla="*/ 89777 h 242558"/>
                  <a:gd name="connsiteX46" fmla="*/ 9024 w 237909"/>
                  <a:gd name="connsiteY46" fmla="*/ 89777 h 242558"/>
                  <a:gd name="connsiteX47" fmla="*/ 8072 w 237909"/>
                  <a:gd name="connsiteY47" fmla="*/ 86920 h 242558"/>
                  <a:gd name="connsiteX48" fmla="*/ 3309 w 237909"/>
                  <a:gd name="connsiteY48" fmla="*/ 69299 h 242558"/>
                  <a:gd name="connsiteX49" fmla="*/ 2642 w 237909"/>
                  <a:gd name="connsiteY49" fmla="*/ 66155 h 242558"/>
                  <a:gd name="connsiteX50" fmla="*/ 1023 w 237909"/>
                  <a:gd name="connsiteY50" fmla="*/ 57678 h 242558"/>
                  <a:gd name="connsiteX51" fmla="*/ 1023 w 237909"/>
                  <a:gd name="connsiteY51" fmla="*/ 57678 h 242558"/>
                  <a:gd name="connsiteX52" fmla="*/ 71 w 237909"/>
                  <a:gd name="connsiteY52" fmla="*/ 51868 h 242558"/>
                  <a:gd name="connsiteX53" fmla="*/ 71 w 237909"/>
                  <a:gd name="connsiteY53" fmla="*/ 50154 h 242558"/>
                  <a:gd name="connsiteX54" fmla="*/ 71 w 237909"/>
                  <a:gd name="connsiteY54" fmla="*/ 48439 h 242558"/>
                  <a:gd name="connsiteX55" fmla="*/ 71 w 237909"/>
                  <a:gd name="connsiteY55" fmla="*/ 45296 h 242558"/>
                  <a:gd name="connsiteX56" fmla="*/ 71 w 237909"/>
                  <a:gd name="connsiteY56" fmla="*/ 43676 h 242558"/>
                  <a:gd name="connsiteX57" fmla="*/ 71 w 237909"/>
                  <a:gd name="connsiteY57" fmla="*/ 42152 h 242558"/>
                  <a:gd name="connsiteX58" fmla="*/ 71 w 237909"/>
                  <a:gd name="connsiteY58" fmla="*/ 37771 h 242558"/>
                  <a:gd name="connsiteX59" fmla="*/ 737 w 237909"/>
                  <a:gd name="connsiteY59" fmla="*/ 27484 h 242558"/>
                  <a:gd name="connsiteX60" fmla="*/ 1309 w 237909"/>
                  <a:gd name="connsiteY60" fmla="*/ 24245 h 242558"/>
                  <a:gd name="connsiteX61" fmla="*/ 9977 w 237909"/>
                  <a:gd name="connsiteY61" fmla="*/ 6529 h 242558"/>
                  <a:gd name="connsiteX62" fmla="*/ 10643 w 237909"/>
                  <a:gd name="connsiteY62" fmla="*/ 5957 h 242558"/>
                  <a:gd name="connsiteX63" fmla="*/ 10643 w 237909"/>
                  <a:gd name="connsiteY63" fmla="*/ 5957 h 242558"/>
                  <a:gd name="connsiteX64" fmla="*/ 15311 w 237909"/>
                  <a:gd name="connsiteY64" fmla="*/ 2624 h 242558"/>
                  <a:gd name="connsiteX65" fmla="*/ 15311 w 237909"/>
                  <a:gd name="connsiteY65" fmla="*/ 2624 h 242558"/>
                  <a:gd name="connsiteX66" fmla="*/ 16930 w 237909"/>
                  <a:gd name="connsiteY66" fmla="*/ 1862 h 242558"/>
                  <a:gd name="connsiteX67" fmla="*/ 16930 w 237909"/>
                  <a:gd name="connsiteY67" fmla="*/ 1862 h 242558"/>
                  <a:gd name="connsiteX68" fmla="*/ 18740 w 237909"/>
                  <a:gd name="connsiteY68" fmla="*/ 1100 h 242558"/>
                  <a:gd name="connsiteX69" fmla="*/ 19692 w 237909"/>
                  <a:gd name="connsiteY69" fmla="*/ 1100 h 242558"/>
                  <a:gd name="connsiteX70" fmla="*/ 20168 w 237909"/>
                  <a:gd name="connsiteY70" fmla="*/ 1100 h 242558"/>
                  <a:gd name="connsiteX71" fmla="*/ 24645 w 237909"/>
                  <a:gd name="connsiteY71" fmla="*/ 147 h 242558"/>
                  <a:gd name="connsiteX72" fmla="*/ 31598 w 237909"/>
                  <a:gd name="connsiteY72" fmla="*/ 147 h 242558"/>
                  <a:gd name="connsiteX73" fmla="*/ 31598 w 237909"/>
                  <a:gd name="connsiteY73" fmla="*/ 147 h 242558"/>
                  <a:gd name="connsiteX74" fmla="*/ 50648 w 237909"/>
                  <a:gd name="connsiteY74" fmla="*/ 4814 h 242558"/>
                  <a:gd name="connsiteX75" fmla="*/ 50648 w 237909"/>
                  <a:gd name="connsiteY75" fmla="*/ 4814 h 242558"/>
                  <a:gd name="connsiteX76" fmla="*/ 67508 w 237909"/>
                  <a:gd name="connsiteY76" fmla="*/ 12625 h 242558"/>
                  <a:gd name="connsiteX77" fmla="*/ 117895 w 237909"/>
                  <a:gd name="connsiteY77" fmla="*/ 48153 h 242558"/>
                  <a:gd name="connsiteX78" fmla="*/ 169997 w 237909"/>
                  <a:gd name="connsiteY78" fmla="*/ 95778 h 242558"/>
                  <a:gd name="connsiteX79" fmla="*/ 237910 w 237909"/>
                  <a:gd name="connsiteY79" fmla="*/ 163215 h 24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37909" h="242558">
                    <a:moveTo>
                      <a:pt x="237910" y="163215"/>
                    </a:moveTo>
                    <a:cubicBezTo>
                      <a:pt x="234195" y="166358"/>
                      <a:pt x="230480" y="169406"/>
                      <a:pt x="226575" y="172740"/>
                    </a:cubicBezTo>
                    <a:cubicBezTo>
                      <a:pt x="220384" y="177788"/>
                      <a:pt x="214002" y="182265"/>
                      <a:pt x="207525" y="186932"/>
                    </a:cubicBezTo>
                    <a:cubicBezTo>
                      <a:pt x="202763" y="190266"/>
                      <a:pt x="198000" y="193505"/>
                      <a:pt x="192857" y="196457"/>
                    </a:cubicBezTo>
                    <a:lnTo>
                      <a:pt x="191904" y="197029"/>
                    </a:lnTo>
                    <a:cubicBezTo>
                      <a:pt x="187237" y="199982"/>
                      <a:pt x="182379" y="202744"/>
                      <a:pt x="177521" y="205411"/>
                    </a:cubicBezTo>
                    <a:lnTo>
                      <a:pt x="171140" y="208935"/>
                    </a:lnTo>
                    <a:cubicBezTo>
                      <a:pt x="156856" y="216483"/>
                      <a:pt x="142055" y="223008"/>
                      <a:pt x="126848" y="228461"/>
                    </a:cubicBezTo>
                    <a:cubicBezTo>
                      <a:pt x="123292" y="229795"/>
                      <a:pt x="119673" y="231033"/>
                      <a:pt x="115990" y="232176"/>
                    </a:cubicBezTo>
                    <a:cubicBezTo>
                      <a:pt x="107513" y="234938"/>
                      <a:pt x="98749" y="237415"/>
                      <a:pt x="89891" y="239606"/>
                    </a:cubicBezTo>
                    <a:lnTo>
                      <a:pt x="82748" y="241225"/>
                    </a:lnTo>
                    <a:lnTo>
                      <a:pt x="76461" y="242558"/>
                    </a:lnTo>
                    <a:cubicBezTo>
                      <a:pt x="74937" y="239701"/>
                      <a:pt x="73508" y="236843"/>
                      <a:pt x="72080" y="233986"/>
                    </a:cubicBezTo>
                    <a:lnTo>
                      <a:pt x="72080" y="233986"/>
                    </a:lnTo>
                    <a:cubicBezTo>
                      <a:pt x="71680" y="232997"/>
                      <a:pt x="71203" y="232041"/>
                      <a:pt x="70651" y="231128"/>
                    </a:cubicBezTo>
                    <a:lnTo>
                      <a:pt x="70651" y="231128"/>
                    </a:lnTo>
                    <a:lnTo>
                      <a:pt x="70651" y="231128"/>
                    </a:lnTo>
                    <a:lnTo>
                      <a:pt x="66555" y="222842"/>
                    </a:lnTo>
                    <a:lnTo>
                      <a:pt x="61983" y="213317"/>
                    </a:lnTo>
                    <a:cubicBezTo>
                      <a:pt x="61412" y="212269"/>
                      <a:pt x="60935" y="211221"/>
                      <a:pt x="60459" y="210173"/>
                    </a:cubicBezTo>
                    <a:lnTo>
                      <a:pt x="60459" y="210173"/>
                    </a:lnTo>
                    <a:cubicBezTo>
                      <a:pt x="57602" y="204268"/>
                      <a:pt x="54744" y="198458"/>
                      <a:pt x="52077" y="192743"/>
                    </a:cubicBezTo>
                    <a:lnTo>
                      <a:pt x="52077" y="192743"/>
                    </a:lnTo>
                    <a:lnTo>
                      <a:pt x="50648" y="189599"/>
                    </a:lnTo>
                    <a:lnTo>
                      <a:pt x="50648" y="189599"/>
                    </a:lnTo>
                    <a:cubicBezTo>
                      <a:pt x="50648" y="189599"/>
                      <a:pt x="50648" y="189599"/>
                      <a:pt x="50648" y="189599"/>
                    </a:cubicBezTo>
                    <a:lnTo>
                      <a:pt x="43124" y="173693"/>
                    </a:lnTo>
                    <a:cubicBezTo>
                      <a:pt x="42893" y="173234"/>
                      <a:pt x="42701" y="172756"/>
                      <a:pt x="42552" y="172264"/>
                    </a:cubicBezTo>
                    <a:lnTo>
                      <a:pt x="42552" y="172264"/>
                    </a:lnTo>
                    <a:lnTo>
                      <a:pt x="41123" y="169121"/>
                    </a:lnTo>
                    <a:cubicBezTo>
                      <a:pt x="38361" y="163120"/>
                      <a:pt x="35694" y="157310"/>
                      <a:pt x="33218" y="151690"/>
                    </a:cubicBezTo>
                    <a:lnTo>
                      <a:pt x="31789" y="148547"/>
                    </a:lnTo>
                    <a:lnTo>
                      <a:pt x="28931" y="142165"/>
                    </a:lnTo>
                    <a:lnTo>
                      <a:pt x="24264" y="131021"/>
                    </a:lnTo>
                    <a:lnTo>
                      <a:pt x="24264" y="131021"/>
                    </a:lnTo>
                    <a:cubicBezTo>
                      <a:pt x="24264" y="129973"/>
                      <a:pt x="23407" y="128830"/>
                      <a:pt x="22931" y="127782"/>
                    </a:cubicBezTo>
                    <a:cubicBezTo>
                      <a:pt x="21502" y="124353"/>
                      <a:pt x="20168" y="121115"/>
                      <a:pt x="18930" y="118257"/>
                    </a:cubicBezTo>
                    <a:lnTo>
                      <a:pt x="18359" y="116828"/>
                    </a:lnTo>
                    <a:cubicBezTo>
                      <a:pt x="18359" y="116828"/>
                      <a:pt x="18359" y="115876"/>
                      <a:pt x="17882" y="115400"/>
                    </a:cubicBezTo>
                    <a:lnTo>
                      <a:pt x="17882" y="115400"/>
                    </a:lnTo>
                    <a:cubicBezTo>
                      <a:pt x="17882" y="114352"/>
                      <a:pt x="17025" y="113304"/>
                      <a:pt x="16644" y="112352"/>
                    </a:cubicBezTo>
                    <a:lnTo>
                      <a:pt x="16073" y="110542"/>
                    </a:lnTo>
                    <a:cubicBezTo>
                      <a:pt x="15596" y="109494"/>
                      <a:pt x="15215" y="108446"/>
                      <a:pt x="14834" y="107399"/>
                    </a:cubicBezTo>
                    <a:lnTo>
                      <a:pt x="14834" y="107399"/>
                    </a:lnTo>
                    <a:lnTo>
                      <a:pt x="14834" y="106637"/>
                    </a:lnTo>
                    <a:cubicBezTo>
                      <a:pt x="12644" y="100731"/>
                      <a:pt x="10643" y="95111"/>
                      <a:pt x="9024" y="89777"/>
                    </a:cubicBezTo>
                    <a:cubicBezTo>
                      <a:pt x="9024" y="89777"/>
                      <a:pt x="9024" y="89777"/>
                      <a:pt x="9024" y="89777"/>
                    </a:cubicBezTo>
                    <a:cubicBezTo>
                      <a:pt x="9024" y="89777"/>
                      <a:pt x="8453" y="87872"/>
                      <a:pt x="8072" y="86920"/>
                    </a:cubicBezTo>
                    <a:cubicBezTo>
                      <a:pt x="6167" y="80729"/>
                      <a:pt x="4547" y="74823"/>
                      <a:pt x="3309" y="69299"/>
                    </a:cubicBezTo>
                    <a:cubicBezTo>
                      <a:pt x="3309" y="68251"/>
                      <a:pt x="3309" y="67203"/>
                      <a:pt x="2642" y="66155"/>
                    </a:cubicBezTo>
                    <a:cubicBezTo>
                      <a:pt x="1976" y="63203"/>
                      <a:pt x="1404" y="60440"/>
                      <a:pt x="1023" y="57678"/>
                    </a:cubicBezTo>
                    <a:lnTo>
                      <a:pt x="1023" y="57678"/>
                    </a:lnTo>
                    <a:cubicBezTo>
                      <a:pt x="1023" y="55678"/>
                      <a:pt x="356" y="53773"/>
                      <a:pt x="71" y="51868"/>
                    </a:cubicBezTo>
                    <a:cubicBezTo>
                      <a:pt x="117" y="51297"/>
                      <a:pt x="117" y="50724"/>
                      <a:pt x="71" y="50154"/>
                    </a:cubicBezTo>
                    <a:cubicBezTo>
                      <a:pt x="71" y="49582"/>
                      <a:pt x="71" y="49010"/>
                      <a:pt x="71" y="48439"/>
                    </a:cubicBezTo>
                    <a:cubicBezTo>
                      <a:pt x="-24" y="47393"/>
                      <a:pt x="-24" y="46341"/>
                      <a:pt x="71" y="45296"/>
                    </a:cubicBezTo>
                    <a:cubicBezTo>
                      <a:pt x="117" y="44757"/>
                      <a:pt x="117" y="44215"/>
                      <a:pt x="71" y="43676"/>
                    </a:cubicBezTo>
                    <a:cubicBezTo>
                      <a:pt x="71" y="43200"/>
                      <a:pt x="71" y="42629"/>
                      <a:pt x="71" y="42152"/>
                    </a:cubicBezTo>
                    <a:cubicBezTo>
                      <a:pt x="71" y="41676"/>
                      <a:pt x="71" y="39200"/>
                      <a:pt x="71" y="37771"/>
                    </a:cubicBezTo>
                    <a:cubicBezTo>
                      <a:pt x="84" y="34332"/>
                      <a:pt x="307" y="30896"/>
                      <a:pt x="737" y="27484"/>
                    </a:cubicBezTo>
                    <a:cubicBezTo>
                      <a:pt x="737" y="26341"/>
                      <a:pt x="737" y="25198"/>
                      <a:pt x="1309" y="24245"/>
                    </a:cubicBezTo>
                    <a:cubicBezTo>
                      <a:pt x="2351" y="17603"/>
                      <a:pt x="5372" y="11428"/>
                      <a:pt x="9977" y="6529"/>
                    </a:cubicBezTo>
                    <a:lnTo>
                      <a:pt x="10643" y="5957"/>
                    </a:lnTo>
                    <a:lnTo>
                      <a:pt x="10643" y="5957"/>
                    </a:lnTo>
                    <a:cubicBezTo>
                      <a:pt x="12006" y="4597"/>
                      <a:pt x="13582" y="3471"/>
                      <a:pt x="15311" y="2624"/>
                    </a:cubicBezTo>
                    <a:lnTo>
                      <a:pt x="15311" y="2624"/>
                    </a:lnTo>
                    <a:lnTo>
                      <a:pt x="16930" y="1862"/>
                    </a:lnTo>
                    <a:cubicBezTo>
                      <a:pt x="16930" y="1862"/>
                      <a:pt x="16930" y="1862"/>
                      <a:pt x="16930" y="1862"/>
                    </a:cubicBezTo>
                    <a:lnTo>
                      <a:pt x="18740" y="1100"/>
                    </a:lnTo>
                    <a:lnTo>
                      <a:pt x="19692" y="1100"/>
                    </a:lnTo>
                    <a:lnTo>
                      <a:pt x="20168" y="1100"/>
                    </a:lnTo>
                    <a:cubicBezTo>
                      <a:pt x="21637" y="682"/>
                      <a:pt x="23133" y="364"/>
                      <a:pt x="24645" y="147"/>
                    </a:cubicBezTo>
                    <a:cubicBezTo>
                      <a:pt x="26959" y="-49"/>
                      <a:pt x="29285" y="-49"/>
                      <a:pt x="31598" y="147"/>
                    </a:cubicBezTo>
                    <a:lnTo>
                      <a:pt x="31598" y="147"/>
                    </a:lnTo>
                    <a:cubicBezTo>
                      <a:pt x="38123" y="876"/>
                      <a:pt x="44526" y="2445"/>
                      <a:pt x="50648" y="4814"/>
                    </a:cubicBezTo>
                    <a:cubicBezTo>
                      <a:pt x="50648" y="4814"/>
                      <a:pt x="50648" y="4814"/>
                      <a:pt x="50648" y="4814"/>
                    </a:cubicBezTo>
                    <a:cubicBezTo>
                      <a:pt x="56473" y="6951"/>
                      <a:pt x="62112" y="9564"/>
                      <a:pt x="67508" y="12625"/>
                    </a:cubicBezTo>
                    <a:cubicBezTo>
                      <a:pt x="85541" y="22608"/>
                      <a:pt x="102436" y="34520"/>
                      <a:pt x="117895" y="48153"/>
                    </a:cubicBezTo>
                    <a:cubicBezTo>
                      <a:pt x="134087" y="61964"/>
                      <a:pt x="151708" y="78443"/>
                      <a:pt x="169997" y="95778"/>
                    </a:cubicBezTo>
                    <a:cubicBezTo>
                      <a:pt x="192285" y="115876"/>
                      <a:pt x="215431" y="139688"/>
                      <a:pt x="237910" y="163215"/>
                    </a:cubicBezTo>
                    <a:close/>
                  </a:path>
                </a:pathLst>
              </a:custGeom>
              <a:solidFill>
                <a:srgbClr val="C53F3F"/>
              </a:solidFill>
              <a:ln w="9525" cap="flat">
                <a:noFill/>
                <a:prstDash val="solid"/>
                <a:miter/>
              </a:ln>
            </p:spPr>
            <p:txBody>
              <a:bodyPr rtlCol="0" anchor="ctr"/>
              <a:lstStyle/>
              <a:p>
                <a:endParaRPr lang="zh-CN" altLang="en-US"/>
              </a:p>
            </p:txBody>
          </p:sp>
          <p:sp>
            <p:nvSpPr>
              <p:cNvPr id="130" name="任意多边形: 形状 129"/>
              <p:cNvSpPr/>
              <p:nvPr/>
            </p:nvSpPr>
            <p:spPr>
              <a:xfrm>
                <a:off x="6092535" y="2733718"/>
                <a:ext cx="207870" cy="242653"/>
              </a:xfrm>
              <a:custGeom>
                <a:avLst/>
                <a:gdLst>
                  <a:gd name="connsiteX0" fmla="*/ 207871 w 207870"/>
                  <a:gd name="connsiteY0" fmla="*/ 186647 h 242653"/>
                  <a:gd name="connsiteX1" fmla="*/ 193202 w 207870"/>
                  <a:gd name="connsiteY1" fmla="*/ 196172 h 242653"/>
                  <a:gd name="connsiteX2" fmla="*/ 192250 w 207870"/>
                  <a:gd name="connsiteY2" fmla="*/ 196743 h 242653"/>
                  <a:gd name="connsiteX3" fmla="*/ 177867 w 207870"/>
                  <a:gd name="connsiteY3" fmla="*/ 205125 h 242653"/>
                  <a:gd name="connsiteX4" fmla="*/ 171485 w 207870"/>
                  <a:gd name="connsiteY4" fmla="*/ 208650 h 242653"/>
                  <a:gd name="connsiteX5" fmla="*/ 127289 w 207870"/>
                  <a:gd name="connsiteY5" fmla="*/ 228557 h 242653"/>
                  <a:gd name="connsiteX6" fmla="*/ 116430 w 207870"/>
                  <a:gd name="connsiteY6" fmla="*/ 232272 h 242653"/>
                  <a:gd name="connsiteX7" fmla="*/ 90332 w 207870"/>
                  <a:gd name="connsiteY7" fmla="*/ 239701 h 242653"/>
                  <a:gd name="connsiteX8" fmla="*/ 83188 w 207870"/>
                  <a:gd name="connsiteY8" fmla="*/ 241320 h 242653"/>
                  <a:gd name="connsiteX9" fmla="*/ 76902 w 207870"/>
                  <a:gd name="connsiteY9" fmla="*/ 242654 h 242653"/>
                  <a:gd name="connsiteX10" fmla="*/ 72520 w 207870"/>
                  <a:gd name="connsiteY10" fmla="*/ 234081 h 242653"/>
                  <a:gd name="connsiteX11" fmla="*/ 70996 w 207870"/>
                  <a:gd name="connsiteY11" fmla="*/ 231224 h 242653"/>
                  <a:gd name="connsiteX12" fmla="*/ 70996 w 207870"/>
                  <a:gd name="connsiteY12" fmla="*/ 231224 h 242653"/>
                  <a:gd name="connsiteX13" fmla="*/ 70996 w 207870"/>
                  <a:gd name="connsiteY13" fmla="*/ 231224 h 242653"/>
                  <a:gd name="connsiteX14" fmla="*/ 70996 w 207870"/>
                  <a:gd name="connsiteY14" fmla="*/ 231224 h 242653"/>
                  <a:gd name="connsiteX15" fmla="*/ 66901 w 207870"/>
                  <a:gd name="connsiteY15" fmla="*/ 222937 h 242653"/>
                  <a:gd name="connsiteX16" fmla="*/ 62233 w 207870"/>
                  <a:gd name="connsiteY16" fmla="*/ 213412 h 242653"/>
                  <a:gd name="connsiteX17" fmla="*/ 60709 w 207870"/>
                  <a:gd name="connsiteY17" fmla="*/ 210269 h 242653"/>
                  <a:gd name="connsiteX18" fmla="*/ 52327 w 207870"/>
                  <a:gd name="connsiteY18" fmla="*/ 192838 h 242653"/>
                  <a:gd name="connsiteX19" fmla="*/ 52327 w 207870"/>
                  <a:gd name="connsiteY19" fmla="*/ 192838 h 242653"/>
                  <a:gd name="connsiteX20" fmla="*/ 50899 w 207870"/>
                  <a:gd name="connsiteY20" fmla="*/ 189695 h 242653"/>
                  <a:gd name="connsiteX21" fmla="*/ 50899 w 207870"/>
                  <a:gd name="connsiteY21" fmla="*/ 189695 h 242653"/>
                  <a:gd name="connsiteX22" fmla="*/ 43374 w 207870"/>
                  <a:gd name="connsiteY22" fmla="*/ 173788 h 242653"/>
                  <a:gd name="connsiteX23" fmla="*/ 42707 w 207870"/>
                  <a:gd name="connsiteY23" fmla="*/ 172359 h 242653"/>
                  <a:gd name="connsiteX24" fmla="*/ 41278 w 207870"/>
                  <a:gd name="connsiteY24" fmla="*/ 169216 h 242653"/>
                  <a:gd name="connsiteX25" fmla="*/ 33373 w 207870"/>
                  <a:gd name="connsiteY25" fmla="*/ 151785 h 242653"/>
                  <a:gd name="connsiteX26" fmla="*/ 31944 w 207870"/>
                  <a:gd name="connsiteY26" fmla="*/ 148642 h 242653"/>
                  <a:gd name="connsiteX27" fmla="*/ 29086 w 207870"/>
                  <a:gd name="connsiteY27" fmla="*/ 142260 h 242653"/>
                  <a:gd name="connsiteX28" fmla="*/ 24324 w 207870"/>
                  <a:gd name="connsiteY28" fmla="*/ 131116 h 242653"/>
                  <a:gd name="connsiteX29" fmla="*/ 22990 w 207870"/>
                  <a:gd name="connsiteY29" fmla="*/ 127877 h 242653"/>
                  <a:gd name="connsiteX30" fmla="*/ 18990 w 207870"/>
                  <a:gd name="connsiteY30" fmla="*/ 118352 h 242653"/>
                  <a:gd name="connsiteX31" fmla="*/ 18418 w 207870"/>
                  <a:gd name="connsiteY31" fmla="*/ 116924 h 242653"/>
                  <a:gd name="connsiteX32" fmla="*/ 17847 w 207870"/>
                  <a:gd name="connsiteY32" fmla="*/ 115495 h 242653"/>
                  <a:gd name="connsiteX33" fmla="*/ 16609 w 207870"/>
                  <a:gd name="connsiteY33" fmla="*/ 112447 h 242653"/>
                  <a:gd name="connsiteX34" fmla="*/ 15942 w 207870"/>
                  <a:gd name="connsiteY34" fmla="*/ 110733 h 242653"/>
                  <a:gd name="connsiteX35" fmla="*/ 14704 w 207870"/>
                  <a:gd name="connsiteY35" fmla="*/ 107494 h 242653"/>
                  <a:gd name="connsiteX36" fmla="*/ 14704 w 207870"/>
                  <a:gd name="connsiteY36" fmla="*/ 106732 h 242653"/>
                  <a:gd name="connsiteX37" fmla="*/ 8893 w 207870"/>
                  <a:gd name="connsiteY37" fmla="*/ 89873 h 242653"/>
                  <a:gd name="connsiteX38" fmla="*/ 8893 w 207870"/>
                  <a:gd name="connsiteY38" fmla="*/ 89873 h 242653"/>
                  <a:gd name="connsiteX39" fmla="*/ 8036 w 207870"/>
                  <a:gd name="connsiteY39" fmla="*/ 87015 h 242653"/>
                  <a:gd name="connsiteX40" fmla="*/ 8036 w 207870"/>
                  <a:gd name="connsiteY40" fmla="*/ 87015 h 242653"/>
                  <a:gd name="connsiteX41" fmla="*/ 3274 w 207870"/>
                  <a:gd name="connsiteY41" fmla="*/ 69394 h 242653"/>
                  <a:gd name="connsiteX42" fmla="*/ 2607 w 207870"/>
                  <a:gd name="connsiteY42" fmla="*/ 66251 h 242653"/>
                  <a:gd name="connsiteX43" fmla="*/ 988 w 207870"/>
                  <a:gd name="connsiteY43" fmla="*/ 57774 h 242653"/>
                  <a:gd name="connsiteX44" fmla="*/ 988 w 207870"/>
                  <a:gd name="connsiteY44" fmla="*/ 57774 h 242653"/>
                  <a:gd name="connsiteX45" fmla="*/ 35 w 207870"/>
                  <a:gd name="connsiteY45" fmla="*/ 51963 h 242653"/>
                  <a:gd name="connsiteX46" fmla="*/ 35 w 207870"/>
                  <a:gd name="connsiteY46" fmla="*/ 50249 h 242653"/>
                  <a:gd name="connsiteX47" fmla="*/ 35 w 207870"/>
                  <a:gd name="connsiteY47" fmla="*/ 48534 h 242653"/>
                  <a:gd name="connsiteX48" fmla="*/ 35 w 207870"/>
                  <a:gd name="connsiteY48" fmla="*/ 45391 h 242653"/>
                  <a:gd name="connsiteX49" fmla="*/ 35 w 207870"/>
                  <a:gd name="connsiteY49" fmla="*/ 43772 h 242653"/>
                  <a:gd name="connsiteX50" fmla="*/ 35 w 207870"/>
                  <a:gd name="connsiteY50" fmla="*/ 42248 h 242653"/>
                  <a:gd name="connsiteX51" fmla="*/ 35 w 207870"/>
                  <a:gd name="connsiteY51" fmla="*/ 37866 h 242653"/>
                  <a:gd name="connsiteX52" fmla="*/ 702 w 207870"/>
                  <a:gd name="connsiteY52" fmla="*/ 27579 h 242653"/>
                  <a:gd name="connsiteX53" fmla="*/ 1273 w 207870"/>
                  <a:gd name="connsiteY53" fmla="*/ 24341 h 242653"/>
                  <a:gd name="connsiteX54" fmla="*/ 9941 w 207870"/>
                  <a:gd name="connsiteY54" fmla="*/ 6624 h 242653"/>
                  <a:gd name="connsiteX55" fmla="*/ 10608 w 207870"/>
                  <a:gd name="connsiteY55" fmla="*/ 6053 h 242653"/>
                  <a:gd name="connsiteX56" fmla="*/ 10608 w 207870"/>
                  <a:gd name="connsiteY56" fmla="*/ 6053 h 242653"/>
                  <a:gd name="connsiteX57" fmla="*/ 15275 w 207870"/>
                  <a:gd name="connsiteY57" fmla="*/ 2719 h 242653"/>
                  <a:gd name="connsiteX58" fmla="*/ 15275 w 207870"/>
                  <a:gd name="connsiteY58" fmla="*/ 2719 h 242653"/>
                  <a:gd name="connsiteX59" fmla="*/ 16894 w 207870"/>
                  <a:gd name="connsiteY59" fmla="*/ 1957 h 242653"/>
                  <a:gd name="connsiteX60" fmla="*/ 16894 w 207870"/>
                  <a:gd name="connsiteY60" fmla="*/ 1957 h 242653"/>
                  <a:gd name="connsiteX61" fmla="*/ 19276 w 207870"/>
                  <a:gd name="connsiteY61" fmla="*/ 1100 h 242653"/>
                  <a:gd name="connsiteX62" fmla="*/ 19276 w 207870"/>
                  <a:gd name="connsiteY62" fmla="*/ 1100 h 242653"/>
                  <a:gd name="connsiteX63" fmla="*/ 19752 w 207870"/>
                  <a:gd name="connsiteY63" fmla="*/ 1100 h 242653"/>
                  <a:gd name="connsiteX64" fmla="*/ 24229 w 207870"/>
                  <a:gd name="connsiteY64" fmla="*/ 147 h 242653"/>
                  <a:gd name="connsiteX65" fmla="*/ 31182 w 207870"/>
                  <a:gd name="connsiteY65" fmla="*/ 147 h 242653"/>
                  <a:gd name="connsiteX66" fmla="*/ 32611 w 207870"/>
                  <a:gd name="connsiteY66" fmla="*/ 1671 h 242653"/>
                  <a:gd name="connsiteX67" fmla="*/ 33658 w 207870"/>
                  <a:gd name="connsiteY67" fmla="*/ 2719 h 242653"/>
                  <a:gd name="connsiteX68" fmla="*/ 36611 w 207870"/>
                  <a:gd name="connsiteY68" fmla="*/ 5862 h 242653"/>
                  <a:gd name="connsiteX69" fmla="*/ 52804 w 207870"/>
                  <a:gd name="connsiteY69" fmla="*/ 23102 h 242653"/>
                  <a:gd name="connsiteX70" fmla="*/ 55852 w 207870"/>
                  <a:gd name="connsiteY70" fmla="*/ 26246 h 242653"/>
                  <a:gd name="connsiteX71" fmla="*/ 68139 w 207870"/>
                  <a:gd name="connsiteY71" fmla="*/ 39295 h 242653"/>
                  <a:gd name="connsiteX72" fmla="*/ 68139 w 207870"/>
                  <a:gd name="connsiteY72" fmla="*/ 39295 h 242653"/>
                  <a:gd name="connsiteX73" fmla="*/ 71949 w 207870"/>
                  <a:gd name="connsiteY73" fmla="*/ 43200 h 242653"/>
                  <a:gd name="connsiteX74" fmla="*/ 74902 w 207870"/>
                  <a:gd name="connsiteY74" fmla="*/ 46343 h 242653"/>
                  <a:gd name="connsiteX75" fmla="*/ 91189 w 207870"/>
                  <a:gd name="connsiteY75" fmla="*/ 63584 h 242653"/>
                  <a:gd name="connsiteX76" fmla="*/ 94047 w 207870"/>
                  <a:gd name="connsiteY76" fmla="*/ 66632 h 242653"/>
                  <a:gd name="connsiteX77" fmla="*/ 110239 w 207870"/>
                  <a:gd name="connsiteY77" fmla="*/ 83777 h 242653"/>
                  <a:gd name="connsiteX78" fmla="*/ 113192 w 207870"/>
                  <a:gd name="connsiteY78" fmla="*/ 86920 h 242653"/>
                  <a:gd name="connsiteX79" fmla="*/ 124527 w 207870"/>
                  <a:gd name="connsiteY79" fmla="*/ 98826 h 242653"/>
                  <a:gd name="connsiteX80" fmla="*/ 144529 w 207870"/>
                  <a:gd name="connsiteY80" fmla="*/ 120067 h 24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07870" h="242653">
                    <a:moveTo>
                      <a:pt x="207871" y="186647"/>
                    </a:moveTo>
                    <a:cubicBezTo>
                      <a:pt x="203108" y="189980"/>
                      <a:pt x="198346" y="193219"/>
                      <a:pt x="193202" y="196172"/>
                    </a:cubicBezTo>
                    <a:lnTo>
                      <a:pt x="192250" y="196743"/>
                    </a:lnTo>
                    <a:cubicBezTo>
                      <a:pt x="187582" y="199696"/>
                      <a:pt x="182725" y="202458"/>
                      <a:pt x="177867" y="205125"/>
                    </a:cubicBezTo>
                    <a:lnTo>
                      <a:pt x="171485" y="208650"/>
                    </a:lnTo>
                    <a:cubicBezTo>
                      <a:pt x="157243" y="216324"/>
                      <a:pt x="142474" y="222976"/>
                      <a:pt x="127289" y="228557"/>
                    </a:cubicBezTo>
                    <a:cubicBezTo>
                      <a:pt x="123733" y="229890"/>
                      <a:pt x="120114" y="231129"/>
                      <a:pt x="116430" y="232272"/>
                    </a:cubicBezTo>
                    <a:cubicBezTo>
                      <a:pt x="107953" y="235034"/>
                      <a:pt x="99190" y="237510"/>
                      <a:pt x="90332" y="239701"/>
                    </a:cubicBezTo>
                    <a:lnTo>
                      <a:pt x="83188" y="241320"/>
                    </a:lnTo>
                    <a:lnTo>
                      <a:pt x="76902" y="242654"/>
                    </a:lnTo>
                    <a:cubicBezTo>
                      <a:pt x="75378" y="239796"/>
                      <a:pt x="73949" y="236939"/>
                      <a:pt x="72520" y="234081"/>
                    </a:cubicBezTo>
                    <a:cubicBezTo>
                      <a:pt x="72044" y="233129"/>
                      <a:pt x="71568" y="232176"/>
                      <a:pt x="70996" y="231224"/>
                    </a:cubicBezTo>
                    <a:lnTo>
                      <a:pt x="70996" y="231224"/>
                    </a:lnTo>
                    <a:cubicBezTo>
                      <a:pt x="70996" y="231224"/>
                      <a:pt x="70996" y="231224"/>
                      <a:pt x="70996" y="231224"/>
                    </a:cubicBezTo>
                    <a:lnTo>
                      <a:pt x="70996" y="231224"/>
                    </a:lnTo>
                    <a:lnTo>
                      <a:pt x="66901" y="222937"/>
                    </a:lnTo>
                    <a:cubicBezTo>
                      <a:pt x="65377" y="219794"/>
                      <a:pt x="63757" y="216746"/>
                      <a:pt x="62233" y="213412"/>
                    </a:cubicBezTo>
                    <a:cubicBezTo>
                      <a:pt x="61757" y="212364"/>
                      <a:pt x="61281" y="211317"/>
                      <a:pt x="60709" y="210269"/>
                    </a:cubicBezTo>
                    <a:cubicBezTo>
                      <a:pt x="57852" y="204363"/>
                      <a:pt x="54994" y="198553"/>
                      <a:pt x="52327" y="192838"/>
                    </a:cubicBezTo>
                    <a:lnTo>
                      <a:pt x="52327" y="192838"/>
                    </a:lnTo>
                    <a:lnTo>
                      <a:pt x="50899" y="189695"/>
                    </a:lnTo>
                    <a:lnTo>
                      <a:pt x="50899" y="189695"/>
                    </a:lnTo>
                    <a:lnTo>
                      <a:pt x="43374" y="173788"/>
                    </a:lnTo>
                    <a:lnTo>
                      <a:pt x="42707" y="172359"/>
                    </a:lnTo>
                    <a:lnTo>
                      <a:pt x="41278" y="169216"/>
                    </a:lnTo>
                    <a:cubicBezTo>
                      <a:pt x="38516" y="163215"/>
                      <a:pt x="35849" y="157405"/>
                      <a:pt x="33373" y="151785"/>
                    </a:cubicBezTo>
                    <a:lnTo>
                      <a:pt x="31944" y="148642"/>
                    </a:lnTo>
                    <a:lnTo>
                      <a:pt x="29086" y="142260"/>
                    </a:lnTo>
                    <a:lnTo>
                      <a:pt x="24324" y="131116"/>
                    </a:lnTo>
                    <a:cubicBezTo>
                      <a:pt x="24324" y="130068"/>
                      <a:pt x="23467" y="128925"/>
                      <a:pt x="22990" y="127877"/>
                    </a:cubicBezTo>
                    <a:cubicBezTo>
                      <a:pt x="21562" y="124449"/>
                      <a:pt x="20228" y="121210"/>
                      <a:pt x="18990" y="118352"/>
                    </a:cubicBezTo>
                    <a:lnTo>
                      <a:pt x="18418" y="116924"/>
                    </a:lnTo>
                    <a:cubicBezTo>
                      <a:pt x="18147" y="116484"/>
                      <a:pt x="17953" y="116001"/>
                      <a:pt x="17847" y="115495"/>
                    </a:cubicBezTo>
                    <a:cubicBezTo>
                      <a:pt x="17847" y="114447"/>
                      <a:pt x="16990" y="113400"/>
                      <a:pt x="16609" y="112447"/>
                    </a:cubicBezTo>
                    <a:lnTo>
                      <a:pt x="15942" y="110733"/>
                    </a:lnTo>
                    <a:cubicBezTo>
                      <a:pt x="15942" y="109589"/>
                      <a:pt x="15085" y="108542"/>
                      <a:pt x="14704" y="107494"/>
                    </a:cubicBezTo>
                    <a:lnTo>
                      <a:pt x="14704" y="106732"/>
                    </a:lnTo>
                    <a:cubicBezTo>
                      <a:pt x="12513" y="100826"/>
                      <a:pt x="10513" y="95207"/>
                      <a:pt x="8893" y="89873"/>
                    </a:cubicBezTo>
                    <a:cubicBezTo>
                      <a:pt x="8893" y="89873"/>
                      <a:pt x="8893" y="89873"/>
                      <a:pt x="8893" y="89873"/>
                    </a:cubicBezTo>
                    <a:cubicBezTo>
                      <a:pt x="8521" y="88949"/>
                      <a:pt x="8234" y="87992"/>
                      <a:pt x="8036" y="87015"/>
                    </a:cubicBezTo>
                    <a:lnTo>
                      <a:pt x="8036" y="87015"/>
                    </a:lnTo>
                    <a:cubicBezTo>
                      <a:pt x="6131" y="80824"/>
                      <a:pt x="4512" y="74918"/>
                      <a:pt x="3274" y="69394"/>
                    </a:cubicBezTo>
                    <a:cubicBezTo>
                      <a:pt x="3274" y="68346"/>
                      <a:pt x="3274" y="67299"/>
                      <a:pt x="2607" y="66251"/>
                    </a:cubicBezTo>
                    <a:cubicBezTo>
                      <a:pt x="1940" y="63298"/>
                      <a:pt x="1369" y="60536"/>
                      <a:pt x="988" y="57774"/>
                    </a:cubicBezTo>
                    <a:lnTo>
                      <a:pt x="988" y="57774"/>
                    </a:lnTo>
                    <a:cubicBezTo>
                      <a:pt x="988" y="55773"/>
                      <a:pt x="321" y="53868"/>
                      <a:pt x="35" y="51963"/>
                    </a:cubicBezTo>
                    <a:cubicBezTo>
                      <a:pt x="82" y="51393"/>
                      <a:pt x="82" y="50819"/>
                      <a:pt x="35" y="50249"/>
                    </a:cubicBezTo>
                    <a:cubicBezTo>
                      <a:pt x="-12" y="49678"/>
                      <a:pt x="-12" y="49105"/>
                      <a:pt x="35" y="48534"/>
                    </a:cubicBezTo>
                    <a:lnTo>
                      <a:pt x="35" y="45391"/>
                    </a:lnTo>
                    <a:cubicBezTo>
                      <a:pt x="-11" y="44852"/>
                      <a:pt x="-11" y="44311"/>
                      <a:pt x="35" y="43772"/>
                    </a:cubicBezTo>
                    <a:cubicBezTo>
                      <a:pt x="35" y="43296"/>
                      <a:pt x="35" y="42724"/>
                      <a:pt x="35" y="42248"/>
                    </a:cubicBezTo>
                    <a:cubicBezTo>
                      <a:pt x="35" y="41772"/>
                      <a:pt x="35" y="39295"/>
                      <a:pt x="35" y="37866"/>
                    </a:cubicBezTo>
                    <a:cubicBezTo>
                      <a:pt x="49" y="34427"/>
                      <a:pt x="271" y="30991"/>
                      <a:pt x="702" y="27579"/>
                    </a:cubicBezTo>
                    <a:cubicBezTo>
                      <a:pt x="702" y="26436"/>
                      <a:pt x="702" y="25293"/>
                      <a:pt x="1273" y="24341"/>
                    </a:cubicBezTo>
                    <a:cubicBezTo>
                      <a:pt x="2315" y="17698"/>
                      <a:pt x="5336" y="11524"/>
                      <a:pt x="9941" y="6624"/>
                    </a:cubicBezTo>
                    <a:lnTo>
                      <a:pt x="10608" y="6053"/>
                    </a:lnTo>
                    <a:lnTo>
                      <a:pt x="10608" y="6053"/>
                    </a:lnTo>
                    <a:cubicBezTo>
                      <a:pt x="12019" y="4752"/>
                      <a:pt x="13587" y="3632"/>
                      <a:pt x="15275" y="2719"/>
                    </a:cubicBezTo>
                    <a:lnTo>
                      <a:pt x="15275" y="2719"/>
                    </a:lnTo>
                    <a:lnTo>
                      <a:pt x="16894" y="1957"/>
                    </a:lnTo>
                    <a:cubicBezTo>
                      <a:pt x="16894" y="1957"/>
                      <a:pt x="16894" y="1957"/>
                      <a:pt x="16894" y="1957"/>
                    </a:cubicBezTo>
                    <a:lnTo>
                      <a:pt x="19276" y="1100"/>
                    </a:lnTo>
                    <a:lnTo>
                      <a:pt x="19276" y="1100"/>
                    </a:lnTo>
                    <a:lnTo>
                      <a:pt x="19752" y="1100"/>
                    </a:lnTo>
                    <a:cubicBezTo>
                      <a:pt x="21221" y="682"/>
                      <a:pt x="22717" y="364"/>
                      <a:pt x="24229" y="147"/>
                    </a:cubicBezTo>
                    <a:cubicBezTo>
                      <a:pt x="26542" y="-49"/>
                      <a:pt x="28868" y="-49"/>
                      <a:pt x="31182" y="147"/>
                    </a:cubicBezTo>
                    <a:lnTo>
                      <a:pt x="32611" y="1671"/>
                    </a:lnTo>
                    <a:lnTo>
                      <a:pt x="33658" y="2719"/>
                    </a:lnTo>
                    <a:lnTo>
                      <a:pt x="36611" y="5862"/>
                    </a:lnTo>
                    <a:lnTo>
                      <a:pt x="52804" y="23102"/>
                    </a:lnTo>
                    <a:lnTo>
                      <a:pt x="55852" y="26246"/>
                    </a:lnTo>
                    <a:lnTo>
                      <a:pt x="68139" y="39295"/>
                    </a:lnTo>
                    <a:lnTo>
                      <a:pt x="68139" y="39295"/>
                    </a:lnTo>
                    <a:lnTo>
                      <a:pt x="71949" y="43200"/>
                    </a:lnTo>
                    <a:lnTo>
                      <a:pt x="74902" y="46343"/>
                    </a:lnTo>
                    <a:lnTo>
                      <a:pt x="91189" y="63584"/>
                    </a:lnTo>
                    <a:lnTo>
                      <a:pt x="94047" y="66632"/>
                    </a:lnTo>
                    <a:lnTo>
                      <a:pt x="110239" y="83777"/>
                    </a:lnTo>
                    <a:lnTo>
                      <a:pt x="113192" y="86920"/>
                    </a:lnTo>
                    <a:lnTo>
                      <a:pt x="124527" y="98826"/>
                    </a:lnTo>
                    <a:lnTo>
                      <a:pt x="144529" y="120067"/>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31" name="任意多边形: 形状 130"/>
              <p:cNvSpPr/>
              <p:nvPr/>
            </p:nvSpPr>
            <p:spPr>
              <a:xfrm>
                <a:off x="5892926" y="2719592"/>
                <a:ext cx="391858" cy="264152"/>
              </a:xfrm>
              <a:custGeom>
                <a:avLst/>
                <a:gdLst>
                  <a:gd name="connsiteX0" fmla="*/ 391859 w 391858"/>
                  <a:gd name="connsiteY0" fmla="*/ 210964 h 264152"/>
                  <a:gd name="connsiteX1" fmla="*/ 377476 w 391858"/>
                  <a:gd name="connsiteY1" fmla="*/ 219346 h 264152"/>
                  <a:gd name="connsiteX2" fmla="*/ 371094 w 391858"/>
                  <a:gd name="connsiteY2" fmla="*/ 222871 h 264152"/>
                  <a:gd name="connsiteX3" fmla="*/ 326898 w 391858"/>
                  <a:gd name="connsiteY3" fmla="*/ 242683 h 264152"/>
                  <a:gd name="connsiteX4" fmla="*/ 316039 w 391858"/>
                  <a:gd name="connsiteY4" fmla="*/ 246397 h 264152"/>
                  <a:gd name="connsiteX5" fmla="*/ 289941 w 391858"/>
                  <a:gd name="connsiteY5" fmla="*/ 253827 h 264152"/>
                  <a:gd name="connsiteX6" fmla="*/ 282797 w 391858"/>
                  <a:gd name="connsiteY6" fmla="*/ 255446 h 264152"/>
                  <a:gd name="connsiteX7" fmla="*/ 276511 w 391858"/>
                  <a:gd name="connsiteY7" fmla="*/ 256780 h 264152"/>
                  <a:gd name="connsiteX8" fmla="*/ 121825 w 391858"/>
                  <a:gd name="connsiteY8" fmla="*/ 254398 h 264152"/>
                  <a:gd name="connsiteX9" fmla="*/ 110966 w 391858"/>
                  <a:gd name="connsiteY9" fmla="*/ 251636 h 264152"/>
                  <a:gd name="connsiteX10" fmla="*/ 97441 w 391858"/>
                  <a:gd name="connsiteY10" fmla="*/ 247636 h 264152"/>
                  <a:gd name="connsiteX11" fmla="*/ 94679 w 391858"/>
                  <a:gd name="connsiteY11" fmla="*/ 246778 h 264152"/>
                  <a:gd name="connsiteX12" fmla="*/ 92393 w 391858"/>
                  <a:gd name="connsiteY12" fmla="*/ 246016 h 264152"/>
                  <a:gd name="connsiteX13" fmla="*/ 91631 w 391858"/>
                  <a:gd name="connsiteY13" fmla="*/ 246016 h 264152"/>
                  <a:gd name="connsiteX14" fmla="*/ 64770 w 391858"/>
                  <a:gd name="connsiteY14" fmla="*/ 235920 h 264152"/>
                  <a:gd name="connsiteX15" fmla="*/ 57912 w 391858"/>
                  <a:gd name="connsiteY15" fmla="*/ 232872 h 264152"/>
                  <a:gd name="connsiteX16" fmla="*/ 25908 w 391858"/>
                  <a:gd name="connsiteY16" fmla="*/ 216489 h 264152"/>
                  <a:gd name="connsiteX17" fmla="*/ 20955 w 391858"/>
                  <a:gd name="connsiteY17" fmla="*/ 213536 h 264152"/>
                  <a:gd name="connsiteX18" fmla="*/ 16193 w 391858"/>
                  <a:gd name="connsiteY18" fmla="*/ 210679 h 264152"/>
                  <a:gd name="connsiteX19" fmla="*/ 0 w 391858"/>
                  <a:gd name="connsiteY19" fmla="*/ 200011 h 264152"/>
                  <a:gd name="connsiteX20" fmla="*/ 1429 w 391858"/>
                  <a:gd name="connsiteY20" fmla="*/ 196296 h 264152"/>
                  <a:gd name="connsiteX21" fmla="*/ 2762 w 391858"/>
                  <a:gd name="connsiteY21" fmla="*/ 193057 h 264152"/>
                  <a:gd name="connsiteX22" fmla="*/ 10097 w 391858"/>
                  <a:gd name="connsiteY22" fmla="*/ 174960 h 264152"/>
                  <a:gd name="connsiteX23" fmla="*/ 11430 w 391858"/>
                  <a:gd name="connsiteY23" fmla="*/ 171721 h 264152"/>
                  <a:gd name="connsiteX24" fmla="*/ 11430 w 391858"/>
                  <a:gd name="connsiteY24" fmla="*/ 171721 h 264152"/>
                  <a:gd name="connsiteX25" fmla="*/ 19241 w 391858"/>
                  <a:gd name="connsiteY25" fmla="*/ 153529 h 264152"/>
                  <a:gd name="connsiteX26" fmla="*/ 20765 w 391858"/>
                  <a:gd name="connsiteY26" fmla="*/ 150195 h 264152"/>
                  <a:gd name="connsiteX27" fmla="*/ 29242 w 391858"/>
                  <a:gd name="connsiteY27" fmla="*/ 132097 h 264152"/>
                  <a:gd name="connsiteX28" fmla="*/ 30861 w 391858"/>
                  <a:gd name="connsiteY28" fmla="*/ 128764 h 264152"/>
                  <a:gd name="connsiteX29" fmla="*/ 34862 w 391858"/>
                  <a:gd name="connsiteY29" fmla="*/ 120858 h 264152"/>
                  <a:gd name="connsiteX30" fmla="*/ 40291 w 391858"/>
                  <a:gd name="connsiteY30" fmla="*/ 110476 h 264152"/>
                  <a:gd name="connsiteX31" fmla="*/ 40291 w 391858"/>
                  <a:gd name="connsiteY31" fmla="*/ 110476 h 264152"/>
                  <a:gd name="connsiteX32" fmla="*/ 40291 w 391858"/>
                  <a:gd name="connsiteY32" fmla="*/ 109618 h 264152"/>
                  <a:gd name="connsiteX33" fmla="*/ 40767 w 391858"/>
                  <a:gd name="connsiteY33" fmla="*/ 108761 h 264152"/>
                  <a:gd name="connsiteX34" fmla="*/ 41720 w 391858"/>
                  <a:gd name="connsiteY34" fmla="*/ 107142 h 264152"/>
                  <a:gd name="connsiteX35" fmla="*/ 52102 w 391858"/>
                  <a:gd name="connsiteY35" fmla="*/ 89044 h 264152"/>
                  <a:gd name="connsiteX36" fmla="*/ 54197 w 391858"/>
                  <a:gd name="connsiteY36" fmla="*/ 85711 h 264152"/>
                  <a:gd name="connsiteX37" fmla="*/ 66485 w 391858"/>
                  <a:gd name="connsiteY37" fmla="*/ 67232 h 264152"/>
                  <a:gd name="connsiteX38" fmla="*/ 68866 w 391858"/>
                  <a:gd name="connsiteY38" fmla="*/ 63994 h 264152"/>
                  <a:gd name="connsiteX39" fmla="*/ 68866 w 391858"/>
                  <a:gd name="connsiteY39" fmla="*/ 63994 h 264152"/>
                  <a:gd name="connsiteX40" fmla="*/ 68866 w 391858"/>
                  <a:gd name="connsiteY40" fmla="*/ 63994 h 264152"/>
                  <a:gd name="connsiteX41" fmla="*/ 77438 w 391858"/>
                  <a:gd name="connsiteY41" fmla="*/ 53326 h 264152"/>
                  <a:gd name="connsiteX42" fmla="*/ 81058 w 391858"/>
                  <a:gd name="connsiteY42" fmla="*/ 49135 h 264152"/>
                  <a:gd name="connsiteX43" fmla="*/ 84106 w 391858"/>
                  <a:gd name="connsiteY43" fmla="*/ 45896 h 264152"/>
                  <a:gd name="connsiteX44" fmla="*/ 85725 w 391858"/>
                  <a:gd name="connsiteY44" fmla="*/ 44182 h 264152"/>
                  <a:gd name="connsiteX45" fmla="*/ 87344 w 391858"/>
                  <a:gd name="connsiteY45" fmla="*/ 42562 h 264152"/>
                  <a:gd name="connsiteX46" fmla="*/ 106966 w 391858"/>
                  <a:gd name="connsiteY46" fmla="*/ 25417 h 264152"/>
                  <a:gd name="connsiteX47" fmla="*/ 109347 w 391858"/>
                  <a:gd name="connsiteY47" fmla="*/ 23703 h 264152"/>
                  <a:gd name="connsiteX48" fmla="*/ 111824 w 391858"/>
                  <a:gd name="connsiteY48" fmla="*/ 21989 h 264152"/>
                  <a:gd name="connsiteX49" fmla="*/ 114395 w 391858"/>
                  <a:gd name="connsiteY49" fmla="*/ 20369 h 264152"/>
                  <a:gd name="connsiteX50" fmla="*/ 114395 w 391858"/>
                  <a:gd name="connsiteY50" fmla="*/ 20369 h 264152"/>
                  <a:gd name="connsiteX51" fmla="*/ 168021 w 391858"/>
                  <a:gd name="connsiteY51" fmla="*/ 748 h 264152"/>
                  <a:gd name="connsiteX52" fmla="*/ 231648 w 391858"/>
                  <a:gd name="connsiteY52" fmla="*/ 12178 h 264152"/>
                  <a:gd name="connsiteX53" fmla="*/ 235839 w 391858"/>
                  <a:gd name="connsiteY53" fmla="*/ 14464 h 264152"/>
                  <a:gd name="connsiteX54" fmla="*/ 238220 w 391858"/>
                  <a:gd name="connsiteY54" fmla="*/ 15797 h 264152"/>
                  <a:gd name="connsiteX55" fmla="*/ 238792 w 391858"/>
                  <a:gd name="connsiteY55" fmla="*/ 15797 h 264152"/>
                  <a:gd name="connsiteX56" fmla="*/ 238792 w 391858"/>
                  <a:gd name="connsiteY56" fmla="*/ 15797 h 264152"/>
                  <a:gd name="connsiteX57" fmla="*/ 240887 w 391858"/>
                  <a:gd name="connsiteY57" fmla="*/ 17131 h 264152"/>
                  <a:gd name="connsiteX58" fmla="*/ 240887 w 391858"/>
                  <a:gd name="connsiteY58" fmla="*/ 17131 h 264152"/>
                  <a:gd name="connsiteX59" fmla="*/ 255556 w 391858"/>
                  <a:gd name="connsiteY59" fmla="*/ 27703 h 264152"/>
                  <a:gd name="connsiteX60" fmla="*/ 261747 w 391858"/>
                  <a:gd name="connsiteY60" fmla="*/ 34180 h 264152"/>
                  <a:gd name="connsiteX61" fmla="*/ 263080 w 391858"/>
                  <a:gd name="connsiteY61" fmla="*/ 35704 h 264152"/>
                  <a:gd name="connsiteX62" fmla="*/ 264414 w 391858"/>
                  <a:gd name="connsiteY62" fmla="*/ 37228 h 264152"/>
                  <a:gd name="connsiteX63" fmla="*/ 264414 w 391858"/>
                  <a:gd name="connsiteY63" fmla="*/ 37228 h 264152"/>
                  <a:gd name="connsiteX64" fmla="*/ 278702 w 391858"/>
                  <a:gd name="connsiteY64" fmla="*/ 54278 h 264152"/>
                  <a:gd name="connsiteX65" fmla="*/ 279845 w 391858"/>
                  <a:gd name="connsiteY65" fmla="*/ 55707 h 264152"/>
                  <a:gd name="connsiteX66" fmla="*/ 279845 w 391858"/>
                  <a:gd name="connsiteY66" fmla="*/ 55707 h 264152"/>
                  <a:gd name="connsiteX67" fmla="*/ 281083 w 391858"/>
                  <a:gd name="connsiteY67" fmla="*/ 57326 h 264152"/>
                  <a:gd name="connsiteX68" fmla="*/ 281083 w 391858"/>
                  <a:gd name="connsiteY68" fmla="*/ 57326 h 264152"/>
                  <a:gd name="connsiteX69" fmla="*/ 294799 w 391858"/>
                  <a:gd name="connsiteY69" fmla="*/ 74662 h 264152"/>
                  <a:gd name="connsiteX70" fmla="*/ 297180 w 391858"/>
                  <a:gd name="connsiteY70" fmla="*/ 77710 h 264152"/>
                  <a:gd name="connsiteX71" fmla="*/ 310420 w 391858"/>
                  <a:gd name="connsiteY71" fmla="*/ 95045 h 264152"/>
                  <a:gd name="connsiteX72" fmla="*/ 310420 w 391858"/>
                  <a:gd name="connsiteY72" fmla="*/ 95045 h 264152"/>
                  <a:gd name="connsiteX73" fmla="*/ 311563 w 391858"/>
                  <a:gd name="connsiteY73" fmla="*/ 96664 h 264152"/>
                  <a:gd name="connsiteX74" fmla="*/ 312706 w 391858"/>
                  <a:gd name="connsiteY74" fmla="*/ 98188 h 264152"/>
                  <a:gd name="connsiteX75" fmla="*/ 322231 w 391858"/>
                  <a:gd name="connsiteY75" fmla="*/ 110190 h 264152"/>
                  <a:gd name="connsiteX76" fmla="*/ 326136 w 391858"/>
                  <a:gd name="connsiteY76" fmla="*/ 115524 h 264152"/>
                  <a:gd name="connsiteX77" fmla="*/ 328422 w 391858"/>
                  <a:gd name="connsiteY77" fmla="*/ 118667 h 264152"/>
                  <a:gd name="connsiteX78" fmla="*/ 337947 w 391858"/>
                  <a:gd name="connsiteY78" fmla="*/ 131335 h 264152"/>
                  <a:gd name="connsiteX79" fmla="*/ 341281 w 391858"/>
                  <a:gd name="connsiteY79" fmla="*/ 135907 h 264152"/>
                  <a:gd name="connsiteX80" fmla="*/ 342614 w 391858"/>
                  <a:gd name="connsiteY80" fmla="*/ 137717 h 264152"/>
                  <a:gd name="connsiteX81" fmla="*/ 355949 w 391858"/>
                  <a:gd name="connsiteY81" fmla="*/ 156767 h 264152"/>
                  <a:gd name="connsiteX82" fmla="*/ 357188 w 391858"/>
                  <a:gd name="connsiteY82" fmla="*/ 158577 h 264152"/>
                  <a:gd name="connsiteX83" fmla="*/ 358045 w 391858"/>
                  <a:gd name="connsiteY83" fmla="*/ 159815 h 264152"/>
                  <a:gd name="connsiteX84" fmla="*/ 358045 w 391858"/>
                  <a:gd name="connsiteY84" fmla="*/ 159815 h 264152"/>
                  <a:gd name="connsiteX85" fmla="*/ 370904 w 391858"/>
                  <a:gd name="connsiteY85" fmla="*/ 178865 h 264152"/>
                  <a:gd name="connsiteX86" fmla="*/ 383477 w 391858"/>
                  <a:gd name="connsiteY86" fmla="*/ 197915 h 264152"/>
                  <a:gd name="connsiteX87" fmla="*/ 384524 w 391858"/>
                  <a:gd name="connsiteY87" fmla="*/ 199439 h 264152"/>
                  <a:gd name="connsiteX88" fmla="*/ 385477 w 391858"/>
                  <a:gd name="connsiteY88" fmla="*/ 201058 h 264152"/>
                  <a:gd name="connsiteX89" fmla="*/ 391859 w 391858"/>
                  <a:gd name="connsiteY89" fmla="*/ 210964 h 26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91858" h="264152">
                    <a:moveTo>
                      <a:pt x="391859" y="210964"/>
                    </a:moveTo>
                    <a:cubicBezTo>
                      <a:pt x="387191" y="213917"/>
                      <a:pt x="382334" y="216679"/>
                      <a:pt x="377476" y="219346"/>
                    </a:cubicBezTo>
                    <a:lnTo>
                      <a:pt x="371094" y="222871"/>
                    </a:lnTo>
                    <a:cubicBezTo>
                      <a:pt x="356849" y="230512"/>
                      <a:pt x="342081" y="237133"/>
                      <a:pt x="326898" y="242683"/>
                    </a:cubicBezTo>
                    <a:cubicBezTo>
                      <a:pt x="323342" y="244016"/>
                      <a:pt x="319723" y="245254"/>
                      <a:pt x="316039" y="246397"/>
                    </a:cubicBezTo>
                    <a:cubicBezTo>
                      <a:pt x="307562" y="249160"/>
                      <a:pt x="298799" y="251636"/>
                      <a:pt x="289941" y="253827"/>
                    </a:cubicBezTo>
                    <a:lnTo>
                      <a:pt x="282797" y="255446"/>
                    </a:lnTo>
                    <a:lnTo>
                      <a:pt x="276511" y="256780"/>
                    </a:lnTo>
                    <a:cubicBezTo>
                      <a:pt x="225400" y="267358"/>
                      <a:pt x="172586" y="266545"/>
                      <a:pt x="121825" y="254398"/>
                    </a:cubicBezTo>
                    <a:lnTo>
                      <a:pt x="110966" y="251636"/>
                    </a:lnTo>
                    <a:cubicBezTo>
                      <a:pt x="106394" y="250398"/>
                      <a:pt x="101918" y="249064"/>
                      <a:pt x="97441" y="247636"/>
                    </a:cubicBezTo>
                    <a:cubicBezTo>
                      <a:pt x="96492" y="247451"/>
                      <a:pt x="95566" y="247163"/>
                      <a:pt x="94679" y="246778"/>
                    </a:cubicBezTo>
                    <a:lnTo>
                      <a:pt x="92393" y="246016"/>
                    </a:lnTo>
                    <a:cubicBezTo>
                      <a:pt x="92148" y="246112"/>
                      <a:pt x="91876" y="246112"/>
                      <a:pt x="91631" y="246016"/>
                    </a:cubicBezTo>
                    <a:cubicBezTo>
                      <a:pt x="82106" y="243064"/>
                      <a:pt x="73533" y="239635"/>
                      <a:pt x="64770" y="235920"/>
                    </a:cubicBezTo>
                    <a:lnTo>
                      <a:pt x="57912" y="232872"/>
                    </a:lnTo>
                    <a:cubicBezTo>
                      <a:pt x="46961" y="227983"/>
                      <a:pt x="36277" y="222515"/>
                      <a:pt x="25908" y="216489"/>
                    </a:cubicBezTo>
                    <a:lnTo>
                      <a:pt x="20955" y="213536"/>
                    </a:lnTo>
                    <a:lnTo>
                      <a:pt x="16193" y="210679"/>
                    </a:lnTo>
                    <a:cubicBezTo>
                      <a:pt x="10668" y="207250"/>
                      <a:pt x="5334" y="203725"/>
                      <a:pt x="0" y="200011"/>
                    </a:cubicBezTo>
                    <a:lnTo>
                      <a:pt x="1429" y="196296"/>
                    </a:lnTo>
                    <a:cubicBezTo>
                      <a:pt x="1905" y="195248"/>
                      <a:pt x="2286" y="194200"/>
                      <a:pt x="2762" y="193057"/>
                    </a:cubicBezTo>
                    <a:cubicBezTo>
                      <a:pt x="5144" y="186961"/>
                      <a:pt x="7620" y="180865"/>
                      <a:pt x="10097" y="174960"/>
                    </a:cubicBezTo>
                    <a:cubicBezTo>
                      <a:pt x="10483" y="173857"/>
                      <a:pt x="10928" y="172776"/>
                      <a:pt x="11430" y="171721"/>
                    </a:cubicBezTo>
                    <a:lnTo>
                      <a:pt x="11430" y="171721"/>
                    </a:lnTo>
                    <a:cubicBezTo>
                      <a:pt x="13907" y="165530"/>
                      <a:pt x="16574" y="159434"/>
                      <a:pt x="19241" y="153529"/>
                    </a:cubicBezTo>
                    <a:cubicBezTo>
                      <a:pt x="19717" y="152386"/>
                      <a:pt x="20193" y="151338"/>
                      <a:pt x="20765" y="150195"/>
                    </a:cubicBezTo>
                    <a:cubicBezTo>
                      <a:pt x="23527" y="144004"/>
                      <a:pt x="26384" y="137908"/>
                      <a:pt x="29242" y="132097"/>
                    </a:cubicBezTo>
                    <a:cubicBezTo>
                      <a:pt x="29724" y="130959"/>
                      <a:pt x="30264" y="129846"/>
                      <a:pt x="30861" y="128764"/>
                    </a:cubicBezTo>
                    <a:lnTo>
                      <a:pt x="34862" y="120858"/>
                    </a:lnTo>
                    <a:cubicBezTo>
                      <a:pt x="36671" y="117334"/>
                      <a:pt x="38481" y="113809"/>
                      <a:pt x="40291" y="110476"/>
                    </a:cubicBezTo>
                    <a:lnTo>
                      <a:pt x="40291" y="110476"/>
                    </a:lnTo>
                    <a:cubicBezTo>
                      <a:pt x="40255" y="110191"/>
                      <a:pt x="40255" y="109903"/>
                      <a:pt x="40291" y="109618"/>
                    </a:cubicBezTo>
                    <a:cubicBezTo>
                      <a:pt x="40413" y="109314"/>
                      <a:pt x="40573" y="109026"/>
                      <a:pt x="40767" y="108761"/>
                    </a:cubicBezTo>
                    <a:lnTo>
                      <a:pt x="41720" y="107142"/>
                    </a:lnTo>
                    <a:cubicBezTo>
                      <a:pt x="45053" y="100855"/>
                      <a:pt x="48578" y="94759"/>
                      <a:pt x="52102" y="89044"/>
                    </a:cubicBezTo>
                    <a:cubicBezTo>
                      <a:pt x="52731" y="87891"/>
                      <a:pt x="53431" y="86778"/>
                      <a:pt x="54197" y="85711"/>
                    </a:cubicBezTo>
                    <a:cubicBezTo>
                      <a:pt x="58198" y="79138"/>
                      <a:pt x="62294" y="73042"/>
                      <a:pt x="66485" y="67232"/>
                    </a:cubicBezTo>
                    <a:cubicBezTo>
                      <a:pt x="67193" y="66092"/>
                      <a:pt x="67989" y="65009"/>
                      <a:pt x="68866" y="63994"/>
                    </a:cubicBezTo>
                    <a:lnTo>
                      <a:pt x="68866" y="63994"/>
                    </a:lnTo>
                    <a:lnTo>
                      <a:pt x="68866" y="63994"/>
                    </a:lnTo>
                    <a:cubicBezTo>
                      <a:pt x="71628" y="60279"/>
                      <a:pt x="74486" y="56659"/>
                      <a:pt x="77438" y="53326"/>
                    </a:cubicBezTo>
                    <a:cubicBezTo>
                      <a:pt x="78566" y="51862"/>
                      <a:pt x="79774" y="50463"/>
                      <a:pt x="81058" y="49135"/>
                    </a:cubicBezTo>
                    <a:cubicBezTo>
                      <a:pt x="81998" y="47987"/>
                      <a:pt x="83017" y="46904"/>
                      <a:pt x="84106" y="45896"/>
                    </a:cubicBezTo>
                    <a:lnTo>
                      <a:pt x="85725" y="44182"/>
                    </a:lnTo>
                    <a:lnTo>
                      <a:pt x="87344" y="42562"/>
                    </a:lnTo>
                    <a:cubicBezTo>
                      <a:pt x="93368" y="36281"/>
                      <a:pt x="99934" y="30544"/>
                      <a:pt x="106966" y="25417"/>
                    </a:cubicBezTo>
                    <a:cubicBezTo>
                      <a:pt x="107696" y="24762"/>
                      <a:pt x="108494" y="24188"/>
                      <a:pt x="109347" y="23703"/>
                    </a:cubicBezTo>
                    <a:cubicBezTo>
                      <a:pt x="110110" y="23046"/>
                      <a:pt x="110940" y="22472"/>
                      <a:pt x="111824" y="21989"/>
                    </a:cubicBezTo>
                    <a:lnTo>
                      <a:pt x="114395" y="20369"/>
                    </a:lnTo>
                    <a:lnTo>
                      <a:pt x="114395" y="20369"/>
                    </a:lnTo>
                    <a:cubicBezTo>
                      <a:pt x="130413" y="9572"/>
                      <a:pt x="148818" y="2838"/>
                      <a:pt x="168021" y="748"/>
                    </a:cubicBezTo>
                    <a:cubicBezTo>
                      <a:pt x="189893" y="-1795"/>
                      <a:pt x="212029" y="2181"/>
                      <a:pt x="231648" y="12178"/>
                    </a:cubicBezTo>
                    <a:cubicBezTo>
                      <a:pt x="233077" y="12940"/>
                      <a:pt x="234506" y="13606"/>
                      <a:pt x="235839" y="14464"/>
                    </a:cubicBezTo>
                    <a:cubicBezTo>
                      <a:pt x="236664" y="14851"/>
                      <a:pt x="237459" y="15296"/>
                      <a:pt x="238220" y="15797"/>
                    </a:cubicBezTo>
                    <a:lnTo>
                      <a:pt x="238792" y="15797"/>
                    </a:lnTo>
                    <a:lnTo>
                      <a:pt x="238792" y="15797"/>
                    </a:lnTo>
                    <a:cubicBezTo>
                      <a:pt x="239525" y="16185"/>
                      <a:pt x="240225" y="16631"/>
                      <a:pt x="240887" y="17131"/>
                    </a:cubicBezTo>
                    <a:lnTo>
                      <a:pt x="240887" y="17131"/>
                    </a:lnTo>
                    <a:cubicBezTo>
                      <a:pt x="246017" y="20309"/>
                      <a:pt x="250918" y="23842"/>
                      <a:pt x="255556" y="27703"/>
                    </a:cubicBezTo>
                    <a:cubicBezTo>
                      <a:pt x="257773" y="29711"/>
                      <a:pt x="259842" y="31875"/>
                      <a:pt x="261747" y="34180"/>
                    </a:cubicBezTo>
                    <a:lnTo>
                      <a:pt x="263080" y="35704"/>
                    </a:lnTo>
                    <a:lnTo>
                      <a:pt x="264414" y="37228"/>
                    </a:lnTo>
                    <a:lnTo>
                      <a:pt x="264414" y="37228"/>
                    </a:lnTo>
                    <a:cubicBezTo>
                      <a:pt x="268414" y="41705"/>
                      <a:pt x="273082" y="47325"/>
                      <a:pt x="278702" y="54278"/>
                    </a:cubicBezTo>
                    <a:lnTo>
                      <a:pt x="279845" y="55707"/>
                    </a:lnTo>
                    <a:lnTo>
                      <a:pt x="279845" y="55707"/>
                    </a:lnTo>
                    <a:lnTo>
                      <a:pt x="281083" y="57326"/>
                    </a:lnTo>
                    <a:lnTo>
                      <a:pt x="281083" y="57326"/>
                    </a:lnTo>
                    <a:lnTo>
                      <a:pt x="294799" y="74662"/>
                    </a:lnTo>
                    <a:lnTo>
                      <a:pt x="297180" y="77710"/>
                    </a:lnTo>
                    <a:cubicBezTo>
                      <a:pt x="301466" y="83234"/>
                      <a:pt x="305848" y="88949"/>
                      <a:pt x="310420" y="95045"/>
                    </a:cubicBezTo>
                    <a:lnTo>
                      <a:pt x="310420" y="95045"/>
                    </a:lnTo>
                    <a:cubicBezTo>
                      <a:pt x="310759" y="95613"/>
                      <a:pt x="311141" y="96155"/>
                      <a:pt x="311563" y="96664"/>
                    </a:cubicBezTo>
                    <a:lnTo>
                      <a:pt x="312706" y="98188"/>
                    </a:lnTo>
                    <a:cubicBezTo>
                      <a:pt x="315754" y="102094"/>
                      <a:pt x="318707" y="106094"/>
                      <a:pt x="322231" y="110190"/>
                    </a:cubicBezTo>
                    <a:lnTo>
                      <a:pt x="326136" y="115524"/>
                    </a:lnTo>
                    <a:cubicBezTo>
                      <a:pt x="326803" y="116572"/>
                      <a:pt x="327660" y="117619"/>
                      <a:pt x="328422" y="118667"/>
                    </a:cubicBezTo>
                    <a:cubicBezTo>
                      <a:pt x="331565" y="122858"/>
                      <a:pt x="334613" y="127049"/>
                      <a:pt x="337947" y="131335"/>
                    </a:cubicBezTo>
                    <a:lnTo>
                      <a:pt x="341281" y="135907"/>
                    </a:lnTo>
                    <a:lnTo>
                      <a:pt x="342614" y="137717"/>
                    </a:lnTo>
                    <a:cubicBezTo>
                      <a:pt x="347091" y="143908"/>
                      <a:pt x="351472" y="150100"/>
                      <a:pt x="355949" y="156767"/>
                    </a:cubicBezTo>
                    <a:cubicBezTo>
                      <a:pt x="356306" y="157407"/>
                      <a:pt x="356721" y="158012"/>
                      <a:pt x="357188" y="158577"/>
                    </a:cubicBezTo>
                    <a:lnTo>
                      <a:pt x="358045" y="159815"/>
                    </a:lnTo>
                    <a:lnTo>
                      <a:pt x="358045" y="159815"/>
                    </a:lnTo>
                    <a:cubicBezTo>
                      <a:pt x="362331" y="166102"/>
                      <a:pt x="366713" y="172388"/>
                      <a:pt x="370904" y="178865"/>
                    </a:cubicBezTo>
                    <a:cubicBezTo>
                      <a:pt x="375095" y="185342"/>
                      <a:pt x="379476" y="191629"/>
                      <a:pt x="383477" y="197915"/>
                    </a:cubicBezTo>
                    <a:lnTo>
                      <a:pt x="384524" y="199439"/>
                    </a:lnTo>
                    <a:lnTo>
                      <a:pt x="385477" y="201058"/>
                    </a:lnTo>
                    <a:cubicBezTo>
                      <a:pt x="387858" y="204583"/>
                      <a:pt x="389858" y="207821"/>
                      <a:pt x="391859" y="210964"/>
                    </a:cubicBezTo>
                    <a:close/>
                  </a:path>
                </a:pathLst>
              </a:custGeom>
              <a:solidFill>
                <a:srgbClr val="C53F3F"/>
              </a:solidFill>
              <a:ln w="9525" cap="flat">
                <a:noFill/>
                <a:prstDash val="solid"/>
                <a:miter/>
              </a:ln>
            </p:spPr>
            <p:txBody>
              <a:bodyPr rtlCol="0" anchor="ctr"/>
              <a:lstStyle/>
              <a:p>
                <a:endParaRPr lang="zh-CN" altLang="en-US"/>
              </a:p>
            </p:txBody>
          </p:sp>
          <p:sp>
            <p:nvSpPr>
              <p:cNvPr id="132" name="任意多边形: 形状 131"/>
              <p:cNvSpPr/>
              <p:nvPr/>
            </p:nvSpPr>
            <p:spPr>
              <a:xfrm>
                <a:off x="5893498" y="2734437"/>
                <a:ext cx="385095" cy="239649"/>
              </a:xfrm>
              <a:custGeom>
                <a:avLst/>
                <a:gdLst>
                  <a:gd name="connsiteX0" fmla="*/ 183451 w 385095"/>
                  <a:gd name="connsiteY0" fmla="*/ 22955 h 239649"/>
                  <a:gd name="connsiteX1" fmla="*/ 179451 w 385095"/>
                  <a:gd name="connsiteY1" fmla="*/ 22955 h 239649"/>
                  <a:gd name="connsiteX2" fmla="*/ 179451 w 385095"/>
                  <a:gd name="connsiteY2" fmla="*/ 26194 h 239649"/>
                  <a:gd name="connsiteX3" fmla="*/ 183547 w 385095"/>
                  <a:gd name="connsiteY3" fmla="*/ 26194 h 239649"/>
                  <a:gd name="connsiteX4" fmla="*/ 197548 w 385095"/>
                  <a:gd name="connsiteY4" fmla="*/ 25622 h 239649"/>
                  <a:gd name="connsiteX5" fmla="*/ 198120 w 385095"/>
                  <a:gd name="connsiteY5" fmla="*/ 22384 h 239649"/>
                  <a:gd name="connsiteX6" fmla="*/ 196977 w 385095"/>
                  <a:gd name="connsiteY6" fmla="*/ 43434 h 239649"/>
                  <a:gd name="connsiteX7" fmla="*/ 186785 w 385095"/>
                  <a:gd name="connsiteY7" fmla="*/ 43434 h 239649"/>
                  <a:gd name="connsiteX8" fmla="*/ 189643 w 385095"/>
                  <a:gd name="connsiteY8" fmla="*/ 46577 h 239649"/>
                  <a:gd name="connsiteX9" fmla="*/ 197263 w 385095"/>
                  <a:gd name="connsiteY9" fmla="*/ 46577 h 239649"/>
                  <a:gd name="connsiteX10" fmla="*/ 183451 w 385095"/>
                  <a:gd name="connsiteY10" fmla="*/ 22955 h 239649"/>
                  <a:gd name="connsiteX11" fmla="*/ 179451 w 385095"/>
                  <a:gd name="connsiteY11" fmla="*/ 22955 h 239649"/>
                  <a:gd name="connsiteX12" fmla="*/ 179451 w 385095"/>
                  <a:gd name="connsiteY12" fmla="*/ 26194 h 239649"/>
                  <a:gd name="connsiteX13" fmla="*/ 183547 w 385095"/>
                  <a:gd name="connsiteY13" fmla="*/ 26194 h 239649"/>
                  <a:gd name="connsiteX14" fmla="*/ 197548 w 385095"/>
                  <a:gd name="connsiteY14" fmla="*/ 25622 h 239649"/>
                  <a:gd name="connsiteX15" fmla="*/ 198120 w 385095"/>
                  <a:gd name="connsiteY15" fmla="*/ 22384 h 239649"/>
                  <a:gd name="connsiteX16" fmla="*/ 183451 w 385095"/>
                  <a:gd name="connsiteY16" fmla="*/ 22955 h 239649"/>
                  <a:gd name="connsiteX17" fmla="*/ 179451 w 385095"/>
                  <a:gd name="connsiteY17" fmla="*/ 22955 h 239649"/>
                  <a:gd name="connsiteX18" fmla="*/ 179451 w 385095"/>
                  <a:gd name="connsiteY18" fmla="*/ 26194 h 239649"/>
                  <a:gd name="connsiteX19" fmla="*/ 183547 w 385095"/>
                  <a:gd name="connsiteY19" fmla="*/ 26194 h 239649"/>
                  <a:gd name="connsiteX20" fmla="*/ 197548 w 385095"/>
                  <a:gd name="connsiteY20" fmla="*/ 25622 h 239649"/>
                  <a:gd name="connsiteX21" fmla="*/ 198120 w 385095"/>
                  <a:gd name="connsiteY21" fmla="*/ 22384 h 239649"/>
                  <a:gd name="connsiteX22" fmla="*/ 183451 w 385095"/>
                  <a:gd name="connsiteY22" fmla="*/ 22955 h 239649"/>
                  <a:gd name="connsiteX23" fmla="*/ 179451 w 385095"/>
                  <a:gd name="connsiteY23" fmla="*/ 22955 h 239649"/>
                  <a:gd name="connsiteX24" fmla="*/ 179451 w 385095"/>
                  <a:gd name="connsiteY24" fmla="*/ 26194 h 239649"/>
                  <a:gd name="connsiteX25" fmla="*/ 183547 w 385095"/>
                  <a:gd name="connsiteY25" fmla="*/ 26194 h 239649"/>
                  <a:gd name="connsiteX26" fmla="*/ 197548 w 385095"/>
                  <a:gd name="connsiteY26" fmla="*/ 25622 h 239649"/>
                  <a:gd name="connsiteX27" fmla="*/ 198120 w 385095"/>
                  <a:gd name="connsiteY27" fmla="*/ 22384 h 239649"/>
                  <a:gd name="connsiteX28" fmla="*/ 238601 w 385095"/>
                  <a:gd name="connsiteY28" fmla="*/ 1333 h 239649"/>
                  <a:gd name="connsiteX29" fmla="*/ 238601 w 385095"/>
                  <a:gd name="connsiteY29" fmla="*/ 1333 h 239649"/>
                  <a:gd name="connsiteX30" fmla="*/ 238030 w 385095"/>
                  <a:gd name="connsiteY30" fmla="*/ 1333 h 239649"/>
                  <a:gd name="connsiteX31" fmla="*/ 235839 w 385095"/>
                  <a:gd name="connsiteY31" fmla="*/ 0 h 239649"/>
                  <a:gd name="connsiteX32" fmla="*/ 231076 w 385095"/>
                  <a:gd name="connsiteY32" fmla="*/ 0 h 239649"/>
                  <a:gd name="connsiteX33" fmla="*/ 212026 w 385095"/>
                  <a:gd name="connsiteY33" fmla="*/ 762 h 239649"/>
                  <a:gd name="connsiteX34" fmla="*/ 212026 w 385095"/>
                  <a:gd name="connsiteY34" fmla="*/ 762 h 239649"/>
                  <a:gd name="connsiteX35" fmla="*/ 180594 w 385095"/>
                  <a:gd name="connsiteY35" fmla="*/ 2096 h 239649"/>
                  <a:gd name="connsiteX36" fmla="*/ 176403 w 385095"/>
                  <a:gd name="connsiteY36" fmla="*/ 2096 h 239649"/>
                  <a:gd name="connsiteX37" fmla="*/ 164497 w 385095"/>
                  <a:gd name="connsiteY37" fmla="*/ 2667 h 239649"/>
                  <a:gd name="connsiteX38" fmla="*/ 120586 w 385095"/>
                  <a:gd name="connsiteY38" fmla="*/ 4477 h 239649"/>
                  <a:gd name="connsiteX39" fmla="*/ 114967 w 385095"/>
                  <a:gd name="connsiteY39" fmla="*/ 4477 h 239649"/>
                  <a:gd name="connsiteX40" fmla="*/ 114300 w 385095"/>
                  <a:gd name="connsiteY40" fmla="*/ 4477 h 239649"/>
                  <a:gd name="connsiteX41" fmla="*/ 111728 w 385095"/>
                  <a:gd name="connsiteY41" fmla="*/ 6096 h 239649"/>
                  <a:gd name="connsiteX42" fmla="*/ 109252 w 385095"/>
                  <a:gd name="connsiteY42" fmla="*/ 7810 h 239649"/>
                  <a:gd name="connsiteX43" fmla="*/ 109252 w 385095"/>
                  <a:gd name="connsiteY43" fmla="*/ 7810 h 239649"/>
                  <a:gd name="connsiteX44" fmla="*/ 114967 w 385095"/>
                  <a:gd name="connsiteY44" fmla="*/ 7810 h 239649"/>
                  <a:gd name="connsiteX45" fmla="*/ 163735 w 385095"/>
                  <a:gd name="connsiteY45" fmla="*/ 5810 h 239649"/>
                  <a:gd name="connsiteX46" fmla="*/ 177355 w 385095"/>
                  <a:gd name="connsiteY46" fmla="*/ 5239 h 239649"/>
                  <a:gd name="connsiteX47" fmla="*/ 181451 w 385095"/>
                  <a:gd name="connsiteY47" fmla="*/ 5239 h 239649"/>
                  <a:gd name="connsiteX48" fmla="*/ 206978 w 385095"/>
                  <a:gd name="connsiteY48" fmla="*/ 4191 h 239649"/>
                  <a:gd name="connsiteX49" fmla="*/ 208121 w 385095"/>
                  <a:gd name="connsiteY49" fmla="*/ 4191 h 239649"/>
                  <a:gd name="connsiteX50" fmla="*/ 233934 w 385095"/>
                  <a:gd name="connsiteY50" fmla="*/ 3143 h 239649"/>
                  <a:gd name="connsiteX51" fmla="*/ 240411 w 385095"/>
                  <a:gd name="connsiteY51" fmla="*/ 3143 h 239649"/>
                  <a:gd name="connsiteX52" fmla="*/ 238506 w 385095"/>
                  <a:gd name="connsiteY52" fmla="*/ 1333 h 239649"/>
                  <a:gd name="connsiteX53" fmla="*/ 179451 w 385095"/>
                  <a:gd name="connsiteY53" fmla="*/ 23146 h 239649"/>
                  <a:gd name="connsiteX54" fmla="*/ 179451 w 385095"/>
                  <a:gd name="connsiteY54" fmla="*/ 26384 h 239649"/>
                  <a:gd name="connsiteX55" fmla="*/ 183547 w 385095"/>
                  <a:gd name="connsiteY55" fmla="*/ 26384 h 239649"/>
                  <a:gd name="connsiteX56" fmla="*/ 197548 w 385095"/>
                  <a:gd name="connsiteY56" fmla="*/ 25813 h 239649"/>
                  <a:gd name="connsiteX57" fmla="*/ 198120 w 385095"/>
                  <a:gd name="connsiteY57" fmla="*/ 22574 h 239649"/>
                  <a:gd name="connsiteX58" fmla="*/ 183642 w 385095"/>
                  <a:gd name="connsiteY58" fmla="*/ 23146 h 239649"/>
                  <a:gd name="connsiteX59" fmla="*/ 183451 w 385095"/>
                  <a:gd name="connsiteY59" fmla="*/ 23146 h 239649"/>
                  <a:gd name="connsiteX60" fmla="*/ 179451 w 385095"/>
                  <a:gd name="connsiteY60" fmla="*/ 23146 h 239649"/>
                  <a:gd name="connsiteX61" fmla="*/ 179451 w 385095"/>
                  <a:gd name="connsiteY61" fmla="*/ 26384 h 239649"/>
                  <a:gd name="connsiteX62" fmla="*/ 183547 w 385095"/>
                  <a:gd name="connsiteY62" fmla="*/ 26384 h 239649"/>
                  <a:gd name="connsiteX63" fmla="*/ 197548 w 385095"/>
                  <a:gd name="connsiteY63" fmla="*/ 25813 h 239649"/>
                  <a:gd name="connsiteX64" fmla="*/ 198120 w 385095"/>
                  <a:gd name="connsiteY64" fmla="*/ 22574 h 239649"/>
                  <a:gd name="connsiteX65" fmla="*/ 183451 w 385095"/>
                  <a:gd name="connsiteY65" fmla="*/ 23146 h 239649"/>
                  <a:gd name="connsiteX66" fmla="*/ 179451 w 385095"/>
                  <a:gd name="connsiteY66" fmla="*/ 23146 h 239649"/>
                  <a:gd name="connsiteX67" fmla="*/ 179451 w 385095"/>
                  <a:gd name="connsiteY67" fmla="*/ 26384 h 239649"/>
                  <a:gd name="connsiteX68" fmla="*/ 183547 w 385095"/>
                  <a:gd name="connsiteY68" fmla="*/ 26384 h 239649"/>
                  <a:gd name="connsiteX69" fmla="*/ 197548 w 385095"/>
                  <a:gd name="connsiteY69" fmla="*/ 25813 h 239649"/>
                  <a:gd name="connsiteX70" fmla="*/ 198120 w 385095"/>
                  <a:gd name="connsiteY70" fmla="*/ 22574 h 239649"/>
                  <a:gd name="connsiteX71" fmla="*/ 183451 w 385095"/>
                  <a:gd name="connsiteY71" fmla="*/ 23146 h 239649"/>
                  <a:gd name="connsiteX72" fmla="*/ 179451 w 385095"/>
                  <a:gd name="connsiteY72" fmla="*/ 23146 h 239649"/>
                  <a:gd name="connsiteX73" fmla="*/ 179451 w 385095"/>
                  <a:gd name="connsiteY73" fmla="*/ 26384 h 239649"/>
                  <a:gd name="connsiteX74" fmla="*/ 183547 w 385095"/>
                  <a:gd name="connsiteY74" fmla="*/ 26384 h 239649"/>
                  <a:gd name="connsiteX75" fmla="*/ 197548 w 385095"/>
                  <a:gd name="connsiteY75" fmla="*/ 25813 h 239649"/>
                  <a:gd name="connsiteX76" fmla="*/ 198120 w 385095"/>
                  <a:gd name="connsiteY76" fmla="*/ 22574 h 239649"/>
                  <a:gd name="connsiteX77" fmla="*/ 196977 w 385095"/>
                  <a:gd name="connsiteY77" fmla="*/ 43625 h 239649"/>
                  <a:gd name="connsiteX78" fmla="*/ 186785 w 385095"/>
                  <a:gd name="connsiteY78" fmla="*/ 43625 h 239649"/>
                  <a:gd name="connsiteX79" fmla="*/ 189643 w 385095"/>
                  <a:gd name="connsiteY79" fmla="*/ 46768 h 239649"/>
                  <a:gd name="connsiteX80" fmla="*/ 197263 w 385095"/>
                  <a:gd name="connsiteY80" fmla="*/ 46768 h 239649"/>
                  <a:gd name="connsiteX81" fmla="*/ 262985 w 385095"/>
                  <a:gd name="connsiteY81" fmla="*/ 21431 h 239649"/>
                  <a:gd name="connsiteX82" fmla="*/ 261652 w 385095"/>
                  <a:gd name="connsiteY82" fmla="*/ 19907 h 239649"/>
                  <a:gd name="connsiteX83" fmla="*/ 250412 w 385095"/>
                  <a:gd name="connsiteY83" fmla="*/ 19907 h 239649"/>
                  <a:gd name="connsiteX84" fmla="*/ 202787 w 385095"/>
                  <a:gd name="connsiteY84" fmla="*/ 21908 h 239649"/>
                  <a:gd name="connsiteX85" fmla="*/ 198310 w 385095"/>
                  <a:gd name="connsiteY85" fmla="*/ 21908 h 239649"/>
                  <a:gd name="connsiteX86" fmla="*/ 183832 w 385095"/>
                  <a:gd name="connsiteY86" fmla="*/ 22479 h 239649"/>
                  <a:gd name="connsiteX87" fmla="*/ 179832 w 385095"/>
                  <a:gd name="connsiteY87" fmla="*/ 22479 h 239649"/>
                  <a:gd name="connsiteX88" fmla="*/ 171640 w 385095"/>
                  <a:gd name="connsiteY88" fmla="*/ 22479 h 239649"/>
                  <a:gd name="connsiteX89" fmla="*/ 171640 w 385095"/>
                  <a:gd name="connsiteY89" fmla="*/ 22479 h 239649"/>
                  <a:gd name="connsiteX90" fmla="*/ 90392 w 385095"/>
                  <a:gd name="connsiteY90" fmla="*/ 25908 h 239649"/>
                  <a:gd name="connsiteX91" fmla="*/ 87725 w 385095"/>
                  <a:gd name="connsiteY91" fmla="*/ 25908 h 239649"/>
                  <a:gd name="connsiteX92" fmla="*/ 86106 w 385095"/>
                  <a:gd name="connsiteY92" fmla="*/ 27527 h 239649"/>
                  <a:gd name="connsiteX93" fmla="*/ 84487 w 385095"/>
                  <a:gd name="connsiteY93" fmla="*/ 29242 h 239649"/>
                  <a:gd name="connsiteX94" fmla="*/ 86392 w 385095"/>
                  <a:gd name="connsiteY94" fmla="*/ 29242 h 239649"/>
                  <a:gd name="connsiteX95" fmla="*/ 173831 w 385095"/>
                  <a:gd name="connsiteY95" fmla="*/ 25622 h 239649"/>
                  <a:gd name="connsiteX96" fmla="*/ 179737 w 385095"/>
                  <a:gd name="connsiteY96" fmla="*/ 25622 h 239649"/>
                  <a:gd name="connsiteX97" fmla="*/ 183832 w 385095"/>
                  <a:gd name="connsiteY97" fmla="*/ 25622 h 239649"/>
                  <a:gd name="connsiteX98" fmla="*/ 197834 w 385095"/>
                  <a:gd name="connsiteY98" fmla="*/ 25051 h 239649"/>
                  <a:gd name="connsiteX99" fmla="*/ 202692 w 385095"/>
                  <a:gd name="connsiteY99" fmla="*/ 25051 h 239649"/>
                  <a:gd name="connsiteX100" fmla="*/ 253936 w 385095"/>
                  <a:gd name="connsiteY100" fmla="*/ 22955 h 239649"/>
                  <a:gd name="connsiteX101" fmla="*/ 264795 w 385095"/>
                  <a:gd name="connsiteY101" fmla="*/ 22479 h 239649"/>
                  <a:gd name="connsiteX102" fmla="*/ 264795 w 385095"/>
                  <a:gd name="connsiteY102" fmla="*/ 22479 h 239649"/>
                  <a:gd name="connsiteX103" fmla="*/ 170307 w 385095"/>
                  <a:gd name="connsiteY103" fmla="*/ 65913 h 239649"/>
                  <a:gd name="connsiteX104" fmla="*/ 86296 w 385095"/>
                  <a:gd name="connsiteY104" fmla="*/ 69437 h 239649"/>
                  <a:gd name="connsiteX105" fmla="*/ 86296 w 385095"/>
                  <a:gd name="connsiteY105" fmla="*/ 72676 h 239649"/>
                  <a:gd name="connsiteX106" fmla="*/ 168783 w 385095"/>
                  <a:gd name="connsiteY106" fmla="*/ 69151 h 239649"/>
                  <a:gd name="connsiteX107" fmla="*/ 174879 w 385095"/>
                  <a:gd name="connsiteY107" fmla="*/ 69151 h 239649"/>
                  <a:gd name="connsiteX108" fmla="*/ 175831 w 385095"/>
                  <a:gd name="connsiteY108" fmla="*/ 65913 h 239649"/>
                  <a:gd name="connsiteX109" fmla="*/ 170307 w 385095"/>
                  <a:gd name="connsiteY109" fmla="*/ 65913 h 239649"/>
                  <a:gd name="connsiteX110" fmla="*/ 86296 w 385095"/>
                  <a:gd name="connsiteY110" fmla="*/ 69437 h 239649"/>
                  <a:gd name="connsiteX111" fmla="*/ 86296 w 385095"/>
                  <a:gd name="connsiteY111" fmla="*/ 72676 h 239649"/>
                  <a:gd name="connsiteX112" fmla="*/ 168783 w 385095"/>
                  <a:gd name="connsiteY112" fmla="*/ 69151 h 239649"/>
                  <a:gd name="connsiteX113" fmla="*/ 174879 w 385095"/>
                  <a:gd name="connsiteY113" fmla="*/ 69151 h 239649"/>
                  <a:gd name="connsiteX114" fmla="*/ 175831 w 385095"/>
                  <a:gd name="connsiteY114" fmla="*/ 65913 h 239649"/>
                  <a:gd name="connsiteX115" fmla="*/ 170307 w 385095"/>
                  <a:gd name="connsiteY115" fmla="*/ 65913 h 239649"/>
                  <a:gd name="connsiteX116" fmla="*/ 86296 w 385095"/>
                  <a:gd name="connsiteY116" fmla="*/ 69437 h 239649"/>
                  <a:gd name="connsiteX117" fmla="*/ 86296 w 385095"/>
                  <a:gd name="connsiteY117" fmla="*/ 72676 h 239649"/>
                  <a:gd name="connsiteX118" fmla="*/ 168783 w 385095"/>
                  <a:gd name="connsiteY118" fmla="*/ 69151 h 239649"/>
                  <a:gd name="connsiteX119" fmla="*/ 174879 w 385095"/>
                  <a:gd name="connsiteY119" fmla="*/ 69151 h 239649"/>
                  <a:gd name="connsiteX120" fmla="*/ 175831 w 385095"/>
                  <a:gd name="connsiteY120" fmla="*/ 65913 h 239649"/>
                  <a:gd name="connsiteX121" fmla="*/ 170307 w 385095"/>
                  <a:gd name="connsiteY121" fmla="*/ 65913 h 239649"/>
                  <a:gd name="connsiteX122" fmla="*/ 86296 w 385095"/>
                  <a:gd name="connsiteY122" fmla="*/ 69437 h 239649"/>
                  <a:gd name="connsiteX123" fmla="*/ 86296 w 385095"/>
                  <a:gd name="connsiteY123" fmla="*/ 72676 h 239649"/>
                  <a:gd name="connsiteX124" fmla="*/ 168783 w 385095"/>
                  <a:gd name="connsiteY124" fmla="*/ 69151 h 239649"/>
                  <a:gd name="connsiteX125" fmla="*/ 174879 w 385095"/>
                  <a:gd name="connsiteY125" fmla="*/ 69151 h 239649"/>
                  <a:gd name="connsiteX126" fmla="*/ 175831 w 385095"/>
                  <a:gd name="connsiteY126" fmla="*/ 65913 h 239649"/>
                  <a:gd name="connsiteX127" fmla="*/ 279844 w 385095"/>
                  <a:gd name="connsiteY127" fmla="*/ 41815 h 239649"/>
                  <a:gd name="connsiteX128" fmla="*/ 279844 w 385095"/>
                  <a:gd name="connsiteY128" fmla="*/ 41815 h 239649"/>
                  <a:gd name="connsiteX129" fmla="*/ 278797 w 385095"/>
                  <a:gd name="connsiteY129" fmla="*/ 40386 h 239649"/>
                  <a:gd name="connsiteX130" fmla="*/ 278797 w 385095"/>
                  <a:gd name="connsiteY130" fmla="*/ 40386 h 239649"/>
                  <a:gd name="connsiteX131" fmla="*/ 269272 w 385095"/>
                  <a:gd name="connsiteY131" fmla="*/ 40386 h 239649"/>
                  <a:gd name="connsiteX132" fmla="*/ 265748 w 385095"/>
                  <a:gd name="connsiteY132" fmla="*/ 40386 h 239649"/>
                  <a:gd name="connsiteX133" fmla="*/ 202978 w 385095"/>
                  <a:gd name="connsiteY133" fmla="*/ 42958 h 239649"/>
                  <a:gd name="connsiteX134" fmla="*/ 196786 w 385095"/>
                  <a:gd name="connsiteY134" fmla="*/ 42958 h 239649"/>
                  <a:gd name="connsiteX135" fmla="*/ 196786 w 385095"/>
                  <a:gd name="connsiteY135" fmla="*/ 42958 h 239649"/>
                  <a:gd name="connsiteX136" fmla="*/ 186595 w 385095"/>
                  <a:gd name="connsiteY136" fmla="*/ 42958 h 239649"/>
                  <a:gd name="connsiteX137" fmla="*/ 180975 w 385095"/>
                  <a:gd name="connsiteY137" fmla="*/ 42958 h 239649"/>
                  <a:gd name="connsiteX138" fmla="*/ 176117 w 385095"/>
                  <a:gd name="connsiteY138" fmla="*/ 42958 h 239649"/>
                  <a:gd name="connsiteX139" fmla="*/ 83058 w 385095"/>
                  <a:gd name="connsiteY139" fmla="*/ 46863 h 239649"/>
                  <a:gd name="connsiteX140" fmla="*/ 68485 w 385095"/>
                  <a:gd name="connsiteY140" fmla="*/ 47434 h 239649"/>
                  <a:gd name="connsiteX141" fmla="*/ 68485 w 385095"/>
                  <a:gd name="connsiteY141" fmla="*/ 47434 h 239649"/>
                  <a:gd name="connsiteX142" fmla="*/ 66103 w 385095"/>
                  <a:gd name="connsiteY142" fmla="*/ 50673 h 239649"/>
                  <a:gd name="connsiteX143" fmla="*/ 67818 w 385095"/>
                  <a:gd name="connsiteY143" fmla="*/ 50673 h 239649"/>
                  <a:gd name="connsiteX144" fmla="*/ 83725 w 385095"/>
                  <a:gd name="connsiteY144" fmla="*/ 50006 h 239649"/>
                  <a:gd name="connsiteX145" fmla="*/ 175641 w 385095"/>
                  <a:gd name="connsiteY145" fmla="*/ 46292 h 239649"/>
                  <a:gd name="connsiteX146" fmla="*/ 180594 w 385095"/>
                  <a:gd name="connsiteY146" fmla="*/ 46292 h 239649"/>
                  <a:gd name="connsiteX147" fmla="*/ 189643 w 385095"/>
                  <a:gd name="connsiteY147" fmla="*/ 46292 h 239649"/>
                  <a:gd name="connsiteX148" fmla="*/ 197263 w 385095"/>
                  <a:gd name="connsiteY148" fmla="*/ 46292 h 239649"/>
                  <a:gd name="connsiteX149" fmla="*/ 197263 w 385095"/>
                  <a:gd name="connsiteY149" fmla="*/ 46292 h 239649"/>
                  <a:gd name="connsiteX150" fmla="*/ 203644 w 385095"/>
                  <a:gd name="connsiteY150" fmla="*/ 46292 h 239649"/>
                  <a:gd name="connsiteX151" fmla="*/ 265938 w 385095"/>
                  <a:gd name="connsiteY151" fmla="*/ 43720 h 239649"/>
                  <a:gd name="connsiteX152" fmla="*/ 272415 w 385095"/>
                  <a:gd name="connsiteY152" fmla="*/ 43720 h 239649"/>
                  <a:gd name="connsiteX153" fmla="*/ 281083 w 385095"/>
                  <a:gd name="connsiteY153" fmla="*/ 43720 h 239649"/>
                  <a:gd name="connsiteX154" fmla="*/ 281083 w 385095"/>
                  <a:gd name="connsiteY154" fmla="*/ 43720 h 239649"/>
                  <a:gd name="connsiteX155" fmla="*/ 279844 w 385095"/>
                  <a:gd name="connsiteY155" fmla="*/ 41529 h 239649"/>
                  <a:gd name="connsiteX156" fmla="*/ 86296 w 385095"/>
                  <a:gd name="connsiteY156" fmla="*/ 69437 h 239649"/>
                  <a:gd name="connsiteX157" fmla="*/ 86296 w 385095"/>
                  <a:gd name="connsiteY157" fmla="*/ 72676 h 239649"/>
                  <a:gd name="connsiteX158" fmla="*/ 168783 w 385095"/>
                  <a:gd name="connsiteY158" fmla="*/ 69151 h 239649"/>
                  <a:gd name="connsiteX159" fmla="*/ 174879 w 385095"/>
                  <a:gd name="connsiteY159" fmla="*/ 69151 h 239649"/>
                  <a:gd name="connsiteX160" fmla="*/ 175831 w 385095"/>
                  <a:gd name="connsiteY160" fmla="*/ 65913 h 239649"/>
                  <a:gd name="connsiteX161" fmla="*/ 169831 w 385095"/>
                  <a:gd name="connsiteY161" fmla="*/ 65913 h 239649"/>
                  <a:gd name="connsiteX162" fmla="*/ 170307 w 385095"/>
                  <a:gd name="connsiteY162" fmla="*/ 65913 h 239649"/>
                  <a:gd name="connsiteX163" fmla="*/ 86296 w 385095"/>
                  <a:gd name="connsiteY163" fmla="*/ 69437 h 239649"/>
                  <a:gd name="connsiteX164" fmla="*/ 86296 w 385095"/>
                  <a:gd name="connsiteY164" fmla="*/ 72676 h 239649"/>
                  <a:gd name="connsiteX165" fmla="*/ 168783 w 385095"/>
                  <a:gd name="connsiteY165" fmla="*/ 69151 h 239649"/>
                  <a:gd name="connsiteX166" fmla="*/ 174879 w 385095"/>
                  <a:gd name="connsiteY166" fmla="*/ 69151 h 239649"/>
                  <a:gd name="connsiteX167" fmla="*/ 175831 w 385095"/>
                  <a:gd name="connsiteY167" fmla="*/ 65913 h 239649"/>
                  <a:gd name="connsiteX168" fmla="*/ 170307 w 385095"/>
                  <a:gd name="connsiteY168" fmla="*/ 65913 h 239649"/>
                  <a:gd name="connsiteX169" fmla="*/ 86296 w 385095"/>
                  <a:gd name="connsiteY169" fmla="*/ 69437 h 239649"/>
                  <a:gd name="connsiteX170" fmla="*/ 86296 w 385095"/>
                  <a:gd name="connsiteY170" fmla="*/ 72676 h 239649"/>
                  <a:gd name="connsiteX171" fmla="*/ 168783 w 385095"/>
                  <a:gd name="connsiteY171" fmla="*/ 69151 h 239649"/>
                  <a:gd name="connsiteX172" fmla="*/ 174879 w 385095"/>
                  <a:gd name="connsiteY172" fmla="*/ 69151 h 239649"/>
                  <a:gd name="connsiteX173" fmla="*/ 175831 w 385095"/>
                  <a:gd name="connsiteY173" fmla="*/ 65913 h 239649"/>
                  <a:gd name="connsiteX174" fmla="*/ 170307 w 385095"/>
                  <a:gd name="connsiteY174" fmla="*/ 65913 h 239649"/>
                  <a:gd name="connsiteX175" fmla="*/ 86296 w 385095"/>
                  <a:gd name="connsiteY175" fmla="*/ 69437 h 239649"/>
                  <a:gd name="connsiteX176" fmla="*/ 86296 w 385095"/>
                  <a:gd name="connsiteY176" fmla="*/ 72676 h 239649"/>
                  <a:gd name="connsiteX177" fmla="*/ 168783 w 385095"/>
                  <a:gd name="connsiteY177" fmla="*/ 69151 h 239649"/>
                  <a:gd name="connsiteX178" fmla="*/ 174879 w 385095"/>
                  <a:gd name="connsiteY178" fmla="*/ 69151 h 239649"/>
                  <a:gd name="connsiteX179" fmla="*/ 175831 w 385095"/>
                  <a:gd name="connsiteY179" fmla="*/ 65913 h 239649"/>
                  <a:gd name="connsiteX180" fmla="*/ 294894 w 385095"/>
                  <a:gd name="connsiteY180" fmla="*/ 60770 h 239649"/>
                  <a:gd name="connsiteX181" fmla="*/ 288703 w 385095"/>
                  <a:gd name="connsiteY181" fmla="*/ 60770 h 239649"/>
                  <a:gd name="connsiteX182" fmla="*/ 265081 w 385095"/>
                  <a:gd name="connsiteY182" fmla="*/ 61722 h 239649"/>
                  <a:gd name="connsiteX183" fmla="*/ 207931 w 385095"/>
                  <a:gd name="connsiteY183" fmla="*/ 64103 h 239649"/>
                  <a:gd name="connsiteX184" fmla="*/ 206597 w 385095"/>
                  <a:gd name="connsiteY184" fmla="*/ 64103 h 239649"/>
                  <a:gd name="connsiteX185" fmla="*/ 199739 w 385095"/>
                  <a:gd name="connsiteY185" fmla="*/ 64103 h 239649"/>
                  <a:gd name="connsiteX186" fmla="*/ 175927 w 385095"/>
                  <a:gd name="connsiteY186" fmla="*/ 65151 h 239649"/>
                  <a:gd name="connsiteX187" fmla="*/ 169926 w 385095"/>
                  <a:gd name="connsiteY187" fmla="*/ 65151 h 239649"/>
                  <a:gd name="connsiteX188" fmla="*/ 85915 w 385095"/>
                  <a:gd name="connsiteY188" fmla="*/ 68675 h 239649"/>
                  <a:gd name="connsiteX189" fmla="*/ 63722 w 385095"/>
                  <a:gd name="connsiteY189" fmla="*/ 69533 h 239649"/>
                  <a:gd name="connsiteX190" fmla="*/ 53340 w 385095"/>
                  <a:gd name="connsiteY190" fmla="*/ 69533 h 239649"/>
                  <a:gd name="connsiteX191" fmla="*/ 51244 w 385095"/>
                  <a:gd name="connsiteY191" fmla="*/ 72866 h 239649"/>
                  <a:gd name="connsiteX192" fmla="*/ 63151 w 385095"/>
                  <a:gd name="connsiteY192" fmla="*/ 72390 h 239649"/>
                  <a:gd name="connsiteX193" fmla="*/ 86392 w 385095"/>
                  <a:gd name="connsiteY193" fmla="*/ 71438 h 239649"/>
                  <a:gd name="connsiteX194" fmla="*/ 168878 w 385095"/>
                  <a:gd name="connsiteY194" fmla="*/ 67913 h 239649"/>
                  <a:gd name="connsiteX195" fmla="*/ 174974 w 385095"/>
                  <a:gd name="connsiteY195" fmla="*/ 67913 h 239649"/>
                  <a:gd name="connsiteX196" fmla="*/ 200406 w 385095"/>
                  <a:gd name="connsiteY196" fmla="*/ 66770 h 239649"/>
                  <a:gd name="connsiteX197" fmla="*/ 207359 w 385095"/>
                  <a:gd name="connsiteY197" fmla="*/ 66770 h 239649"/>
                  <a:gd name="connsiteX198" fmla="*/ 212026 w 385095"/>
                  <a:gd name="connsiteY198" fmla="*/ 66770 h 239649"/>
                  <a:gd name="connsiteX199" fmla="*/ 212026 w 385095"/>
                  <a:gd name="connsiteY199" fmla="*/ 66770 h 239649"/>
                  <a:gd name="connsiteX200" fmla="*/ 264033 w 385095"/>
                  <a:gd name="connsiteY200" fmla="*/ 64579 h 239649"/>
                  <a:gd name="connsiteX201" fmla="*/ 291084 w 385095"/>
                  <a:gd name="connsiteY201" fmla="*/ 63532 h 239649"/>
                  <a:gd name="connsiteX202" fmla="*/ 296799 w 385095"/>
                  <a:gd name="connsiteY202" fmla="*/ 63532 h 239649"/>
                  <a:gd name="connsiteX203" fmla="*/ 296799 w 385095"/>
                  <a:gd name="connsiteY203" fmla="*/ 63532 h 239649"/>
                  <a:gd name="connsiteX204" fmla="*/ 294894 w 385095"/>
                  <a:gd name="connsiteY204" fmla="*/ 60484 h 239649"/>
                  <a:gd name="connsiteX205" fmla="*/ 311753 w 385095"/>
                  <a:gd name="connsiteY205" fmla="*/ 82772 h 239649"/>
                  <a:gd name="connsiteX206" fmla="*/ 310610 w 385095"/>
                  <a:gd name="connsiteY206" fmla="*/ 81153 h 239649"/>
                  <a:gd name="connsiteX207" fmla="*/ 307753 w 385095"/>
                  <a:gd name="connsiteY207" fmla="*/ 81153 h 239649"/>
                  <a:gd name="connsiteX208" fmla="*/ 212026 w 385095"/>
                  <a:gd name="connsiteY208" fmla="*/ 84963 h 239649"/>
                  <a:gd name="connsiteX209" fmla="*/ 205264 w 385095"/>
                  <a:gd name="connsiteY209" fmla="*/ 84963 h 239649"/>
                  <a:gd name="connsiteX210" fmla="*/ 205264 w 385095"/>
                  <a:gd name="connsiteY210" fmla="*/ 84963 h 239649"/>
                  <a:gd name="connsiteX211" fmla="*/ 169450 w 385095"/>
                  <a:gd name="connsiteY211" fmla="*/ 86487 h 239649"/>
                  <a:gd name="connsiteX212" fmla="*/ 162306 w 385095"/>
                  <a:gd name="connsiteY212" fmla="*/ 86487 h 239649"/>
                  <a:gd name="connsiteX213" fmla="*/ 89154 w 385095"/>
                  <a:gd name="connsiteY213" fmla="*/ 89440 h 239649"/>
                  <a:gd name="connsiteX214" fmla="*/ 61055 w 385095"/>
                  <a:gd name="connsiteY214" fmla="*/ 90583 h 239649"/>
                  <a:gd name="connsiteX215" fmla="*/ 40957 w 385095"/>
                  <a:gd name="connsiteY215" fmla="*/ 91440 h 239649"/>
                  <a:gd name="connsiteX216" fmla="*/ 40957 w 385095"/>
                  <a:gd name="connsiteY216" fmla="*/ 91440 h 239649"/>
                  <a:gd name="connsiteX217" fmla="*/ 40195 w 385095"/>
                  <a:gd name="connsiteY217" fmla="*/ 93059 h 239649"/>
                  <a:gd name="connsiteX218" fmla="*/ 39243 w 385095"/>
                  <a:gd name="connsiteY218" fmla="*/ 94774 h 239649"/>
                  <a:gd name="connsiteX219" fmla="*/ 60865 w 385095"/>
                  <a:gd name="connsiteY219" fmla="*/ 93917 h 239649"/>
                  <a:gd name="connsiteX220" fmla="*/ 89440 w 385095"/>
                  <a:gd name="connsiteY220" fmla="*/ 92678 h 239649"/>
                  <a:gd name="connsiteX221" fmla="*/ 160877 w 385095"/>
                  <a:gd name="connsiteY221" fmla="*/ 89725 h 239649"/>
                  <a:gd name="connsiteX222" fmla="*/ 168021 w 385095"/>
                  <a:gd name="connsiteY222" fmla="*/ 89725 h 239649"/>
                  <a:gd name="connsiteX223" fmla="*/ 206121 w 385095"/>
                  <a:gd name="connsiteY223" fmla="*/ 88201 h 239649"/>
                  <a:gd name="connsiteX224" fmla="*/ 212788 w 385095"/>
                  <a:gd name="connsiteY224" fmla="*/ 88201 h 239649"/>
                  <a:gd name="connsiteX225" fmla="*/ 310134 w 385095"/>
                  <a:gd name="connsiteY225" fmla="*/ 84201 h 239649"/>
                  <a:gd name="connsiteX226" fmla="*/ 312325 w 385095"/>
                  <a:gd name="connsiteY226" fmla="*/ 84201 h 239649"/>
                  <a:gd name="connsiteX227" fmla="*/ 325945 w 385095"/>
                  <a:gd name="connsiteY227" fmla="*/ 101822 h 239649"/>
                  <a:gd name="connsiteX228" fmla="*/ 219075 w 385095"/>
                  <a:gd name="connsiteY228" fmla="*/ 106204 h 239649"/>
                  <a:gd name="connsiteX229" fmla="*/ 212884 w 385095"/>
                  <a:gd name="connsiteY229" fmla="*/ 106204 h 239649"/>
                  <a:gd name="connsiteX230" fmla="*/ 212884 w 385095"/>
                  <a:gd name="connsiteY230" fmla="*/ 106204 h 239649"/>
                  <a:gd name="connsiteX231" fmla="*/ 161258 w 385095"/>
                  <a:gd name="connsiteY231" fmla="*/ 108299 h 239649"/>
                  <a:gd name="connsiteX232" fmla="*/ 153638 w 385095"/>
                  <a:gd name="connsiteY232" fmla="*/ 108299 h 239649"/>
                  <a:gd name="connsiteX233" fmla="*/ 114490 w 385095"/>
                  <a:gd name="connsiteY233" fmla="*/ 109918 h 239649"/>
                  <a:gd name="connsiteX234" fmla="*/ 113919 w 385095"/>
                  <a:gd name="connsiteY234" fmla="*/ 109918 h 239649"/>
                  <a:gd name="connsiteX235" fmla="*/ 30004 w 385095"/>
                  <a:gd name="connsiteY235" fmla="*/ 113347 h 239649"/>
                  <a:gd name="connsiteX236" fmla="*/ 28384 w 385095"/>
                  <a:gd name="connsiteY236" fmla="*/ 116681 h 239649"/>
                  <a:gd name="connsiteX237" fmla="*/ 152209 w 385095"/>
                  <a:gd name="connsiteY237" fmla="*/ 111538 h 239649"/>
                  <a:gd name="connsiteX238" fmla="*/ 152209 w 385095"/>
                  <a:gd name="connsiteY238" fmla="*/ 111538 h 239649"/>
                  <a:gd name="connsiteX239" fmla="*/ 159639 w 385095"/>
                  <a:gd name="connsiteY239" fmla="*/ 111538 h 239649"/>
                  <a:gd name="connsiteX240" fmla="*/ 213931 w 385095"/>
                  <a:gd name="connsiteY240" fmla="*/ 109347 h 239649"/>
                  <a:gd name="connsiteX241" fmla="*/ 213931 w 385095"/>
                  <a:gd name="connsiteY241" fmla="*/ 109347 h 239649"/>
                  <a:gd name="connsiteX242" fmla="*/ 220027 w 385095"/>
                  <a:gd name="connsiteY242" fmla="*/ 109347 h 239649"/>
                  <a:gd name="connsiteX243" fmla="*/ 328041 w 385095"/>
                  <a:gd name="connsiteY243" fmla="*/ 104870 h 239649"/>
                  <a:gd name="connsiteX244" fmla="*/ 326326 w 385095"/>
                  <a:gd name="connsiteY244" fmla="*/ 101346 h 239649"/>
                  <a:gd name="connsiteX245" fmla="*/ 342138 w 385095"/>
                  <a:gd name="connsiteY245" fmla="*/ 124016 h 239649"/>
                  <a:gd name="connsiteX246" fmla="*/ 340804 w 385095"/>
                  <a:gd name="connsiteY246" fmla="*/ 122206 h 239649"/>
                  <a:gd name="connsiteX247" fmla="*/ 226504 w 385095"/>
                  <a:gd name="connsiteY247" fmla="*/ 126873 h 239649"/>
                  <a:gd name="connsiteX248" fmla="*/ 220980 w 385095"/>
                  <a:gd name="connsiteY248" fmla="*/ 126873 h 239649"/>
                  <a:gd name="connsiteX249" fmla="*/ 150876 w 385095"/>
                  <a:gd name="connsiteY249" fmla="*/ 129730 h 239649"/>
                  <a:gd name="connsiteX250" fmla="*/ 143637 w 385095"/>
                  <a:gd name="connsiteY250" fmla="*/ 129730 h 239649"/>
                  <a:gd name="connsiteX251" fmla="*/ 19812 w 385095"/>
                  <a:gd name="connsiteY251" fmla="*/ 134874 h 239649"/>
                  <a:gd name="connsiteX252" fmla="*/ 18288 w 385095"/>
                  <a:gd name="connsiteY252" fmla="*/ 138208 h 239649"/>
                  <a:gd name="connsiteX253" fmla="*/ 142113 w 385095"/>
                  <a:gd name="connsiteY253" fmla="*/ 133159 h 239649"/>
                  <a:gd name="connsiteX254" fmla="*/ 149257 w 385095"/>
                  <a:gd name="connsiteY254" fmla="*/ 133159 h 239649"/>
                  <a:gd name="connsiteX255" fmla="*/ 222409 w 385095"/>
                  <a:gd name="connsiteY255" fmla="*/ 130112 h 239649"/>
                  <a:gd name="connsiteX256" fmla="*/ 222409 w 385095"/>
                  <a:gd name="connsiteY256" fmla="*/ 130112 h 239649"/>
                  <a:gd name="connsiteX257" fmla="*/ 227838 w 385095"/>
                  <a:gd name="connsiteY257" fmla="*/ 130112 h 239649"/>
                  <a:gd name="connsiteX258" fmla="*/ 342900 w 385095"/>
                  <a:gd name="connsiteY258" fmla="*/ 125349 h 239649"/>
                  <a:gd name="connsiteX259" fmla="*/ 356711 w 385095"/>
                  <a:gd name="connsiteY259" fmla="*/ 144589 h 239649"/>
                  <a:gd name="connsiteX260" fmla="*/ 355473 w 385095"/>
                  <a:gd name="connsiteY260" fmla="*/ 142780 h 239649"/>
                  <a:gd name="connsiteX261" fmla="*/ 235077 w 385095"/>
                  <a:gd name="connsiteY261" fmla="*/ 147733 h 239649"/>
                  <a:gd name="connsiteX262" fmla="*/ 230029 w 385095"/>
                  <a:gd name="connsiteY262" fmla="*/ 147733 h 239649"/>
                  <a:gd name="connsiteX263" fmla="*/ 139922 w 385095"/>
                  <a:gd name="connsiteY263" fmla="*/ 151447 h 239649"/>
                  <a:gd name="connsiteX264" fmla="*/ 139065 w 385095"/>
                  <a:gd name="connsiteY264" fmla="*/ 151447 h 239649"/>
                  <a:gd name="connsiteX265" fmla="*/ 133255 w 385095"/>
                  <a:gd name="connsiteY265" fmla="*/ 151447 h 239649"/>
                  <a:gd name="connsiteX266" fmla="*/ 10477 w 385095"/>
                  <a:gd name="connsiteY266" fmla="*/ 156496 h 239649"/>
                  <a:gd name="connsiteX267" fmla="*/ 10477 w 385095"/>
                  <a:gd name="connsiteY267" fmla="*/ 156496 h 239649"/>
                  <a:gd name="connsiteX268" fmla="*/ 9144 w 385095"/>
                  <a:gd name="connsiteY268" fmla="*/ 159734 h 239649"/>
                  <a:gd name="connsiteX269" fmla="*/ 131826 w 385095"/>
                  <a:gd name="connsiteY269" fmla="*/ 154686 h 239649"/>
                  <a:gd name="connsiteX270" fmla="*/ 137255 w 385095"/>
                  <a:gd name="connsiteY270" fmla="*/ 154686 h 239649"/>
                  <a:gd name="connsiteX271" fmla="*/ 138398 w 385095"/>
                  <a:gd name="connsiteY271" fmla="*/ 154686 h 239649"/>
                  <a:gd name="connsiteX272" fmla="*/ 231553 w 385095"/>
                  <a:gd name="connsiteY272" fmla="*/ 150876 h 239649"/>
                  <a:gd name="connsiteX273" fmla="*/ 236506 w 385095"/>
                  <a:gd name="connsiteY273" fmla="*/ 150876 h 239649"/>
                  <a:gd name="connsiteX274" fmla="*/ 357664 w 385095"/>
                  <a:gd name="connsiteY274" fmla="*/ 145828 h 239649"/>
                  <a:gd name="connsiteX275" fmla="*/ 357664 w 385095"/>
                  <a:gd name="connsiteY275" fmla="*/ 145828 h 239649"/>
                  <a:gd name="connsiteX276" fmla="*/ 356711 w 385095"/>
                  <a:gd name="connsiteY276" fmla="*/ 144113 h 239649"/>
                  <a:gd name="connsiteX277" fmla="*/ 370523 w 385095"/>
                  <a:gd name="connsiteY277" fmla="*/ 164687 h 239649"/>
                  <a:gd name="connsiteX278" fmla="*/ 369379 w 385095"/>
                  <a:gd name="connsiteY278" fmla="*/ 163163 h 239649"/>
                  <a:gd name="connsiteX279" fmla="*/ 244411 w 385095"/>
                  <a:gd name="connsiteY279" fmla="*/ 168307 h 239649"/>
                  <a:gd name="connsiteX280" fmla="*/ 239363 w 385095"/>
                  <a:gd name="connsiteY280" fmla="*/ 168307 h 239649"/>
                  <a:gd name="connsiteX281" fmla="*/ 129064 w 385095"/>
                  <a:gd name="connsiteY281" fmla="*/ 172879 h 239649"/>
                  <a:gd name="connsiteX282" fmla="*/ 126301 w 385095"/>
                  <a:gd name="connsiteY282" fmla="*/ 172879 h 239649"/>
                  <a:gd name="connsiteX283" fmla="*/ 122206 w 385095"/>
                  <a:gd name="connsiteY283" fmla="*/ 172879 h 239649"/>
                  <a:gd name="connsiteX284" fmla="*/ 1333 w 385095"/>
                  <a:gd name="connsiteY284" fmla="*/ 177832 h 239649"/>
                  <a:gd name="connsiteX285" fmla="*/ 0 w 385095"/>
                  <a:gd name="connsiteY285" fmla="*/ 181070 h 239649"/>
                  <a:gd name="connsiteX286" fmla="*/ 120491 w 385095"/>
                  <a:gd name="connsiteY286" fmla="*/ 176117 h 239649"/>
                  <a:gd name="connsiteX287" fmla="*/ 124301 w 385095"/>
                  <a:gd name="connsiteY287" fmla="*/ 176117 h 239649"/>
                  <a:gd name="connsiteX288" fmla="*/ 126968 w 385095"/>
                  <a:gd name="connsiteY288" fmla="*/ 176117 h 239649"/>
                  <a:gd name="connsiteX289" fmla="*/ 240411 w 385095"/>
                  <a:gd name="connsiteY289" fmla="*/ 171450 h 239649"/>
                  <a:gd name="connsiteX290" fmla="*/ 240411 w 385095"/>
                  <a:gd name="connsiteY290" fmla="*/ 171450 h 239649"/>
                  <a:gd name="connsiteX291" fmla="*/ 245459 w 385095"/>
                  <a:gd name="connsiteY291" fmla="*/ 171450 h 239649"/>
                  <a:gd name="connsiteX292" fmla="*/ 370999 w 385095"/>
                  <a:gd name="connsiteY292" fmla="*/ 166306 h 239649"/>
                  <a:gd name="connsiteX293" fmla="*/ 384143 w 385095"/>
                  <a:gd name="connsiteY293" fmla="*/ 185261 h 239649"/>
                  <a:gd name="connsiteX294" fmla="*/ 383095 w 385095"/>
                  <a:gd name="connsiteY294" fmla="*/ 183737 h 239649"/>
                  <a:gd name="connsiteX295" fmla="*/ 254603 w 385095"/>
                  <a:gd name="connsiteY295" fmla="*/ 189071 h 239649"/>
                  <a:gd name="connsiteX296" fmla="*/ 249174 w 385095"/>
                  <a:gd name="connsiteY296" fmla="*/ 189071 h 239649"/>
                  <a:gd name="connsiteX297" fmla="*/ 249174 w 385095"/>
                  <a:gd name="connsiteY297" fmla="*/ 189071 h 239649"/>
                  <a:gd name="connsiteX298" fmla="*/ 123539 w 385095"/>
                  <a:gd name="connsiteY298" fmla="*/ 194310 h 239649"/>
                  <a:gd name="connsiteX299" fmla="*/ 111252 w 385095"/>
                  <a:gd name="connsiteY299" fmla="*/ 194310 h 239649"/>
                  <a:gd name="connsiteX300" fmla="*/ 20002 w 385095"/>
                  <a:gd name="connsiteY300" fmla="*/ 198120 h 239649"/>
                  <a:gd name="connsiteX301" fmla="*/ 24955 w 385095"/>
                  <a:gd name="connsiteY301" fmla="*/ 201073 h 239649"/>
                  <a:gd name="connsiteX302" fmla="*/ 109442 w 385095"/>
                  <a:gd name="connsiteY302" fmla="*/ 197549 h 239649"/>
                  <a:gd name="connsiteX303" fmla="*/ 120396 w 385095"/>
                  <a:gd name="connsiteY303" fmla="*/ 197549 h 239649"/>
                  <a:gd name="connsiteX304" fmla="*/ 250698 w 385095"/>
                  <a:gd name="connsiteY304" fmla="*/ 192119 h 239649"/>
                  <a:gd name="connsiteX305" fmla="*/ 250698 w 385095"/>
                  <a:gd name="connsiteY305" fmla="*/ 192119 h 239649"/>
                  <a:gd name="connsiteX306" fmla="*/ 256222 w 385095"/>
                  <a:gd name="connsiteY306" fmla="*/ 192119 h 239649"/>
                  <a:gd name="connsiteX307" fmla="*/ 385096 w 385095"/>
                  <a:gd name="connsiteY307" fmla="*/ 186785 h 239649"/>
                  <a:gd name="connsiteX308" fmla="*/ 249174 w 385095"/>
                  <a:gd name="connsiteY308" fmla="*/ 189262 h 239649"/>
                  <a:gd name="connsiteX309" fmla="*/ 249174 w 385095"/>
                  <a:gd name="connsiteY309" fmla="*/ 189262 h 239649"/>
                  <a:gd name="connsiteX310" fmla="*/ 123539 w 385095"/>
                  <a:gd name="connsiteY310" fmla="*/ 194500 h 239649"/>
                  <a:gd name="connsiteX311" fmla="*/ 115729 w 385095"/>
                  <a:gd name="connsiteY311" fmla="*/ 194500 h 239649"/>
                  <a:gd name="connsiteX312" fmla="*/ 113824 w 385095"/>
                  <a:gd name="connsiteY312" fmla="*/ 197739 h 239649"/>
                  <a:gd name="connsiteX313" fmla="*/ 120396 w 385095"/>
                  <a:gd name="connsiteY313" fmla="*/ 197739 h 239649"/>
                  <a:gd name="connsiteX314" fmla="*/ 250698 w 385095"/>
                  <a:gd name="connsiteY314" fmla="*/ 192310 h 239649"/>
                  <a:gd name="connsiteX315" fmla="*/ 265081 w 385095"/>
                  <a:gd name="connsiteY315" fmla="*/ 209550 h 239649"/>
                  <a:gd name="connsiteX316" fmla="*/ 259175 w 385095"/>
                  <a:gd name="connsiteY316" fmla="*/ 209550 h 239649"/>
                  <a:gd name="connsiteX317" fmla="*/ 259175 w 385095"/>
                  <a:gd name="connsiteY317" fmla="*/ 209550 h 239649"/>
                  <a:gd name="connsiteX318" fmla="*/ 106299 w 385095"/>
                  <a:gd name="connsiteY318" fmla="*/ 215837 h 239649"/>
                  <a:gd name="connsiteX319" fmla="*/ 99346 w 385095"/>
                  <a:gd name="connsiteY319" fmla="*/ 215837 h 239649"/>
                  <a:gd name="connsiteX320" fmla="*/ 56959 w 385095"/>
                  <a:gd name="connsiteY320" fmla="*/ 217551 h 239649"/>
                  <a:gd name="connsiteX321" fmla="*/ 63817 w 385095"/>
                  <a:gd name="connsiteY321" fmla="*/ 220599 h 239649"/>
                  <a:gd name="connsiteX322" fmla="*/ 97441 w 385095"/>
                  <a:gd name="connsiteY322" fmla="*/ 219170 h 239649"/>
                  <a:gd name="connsiteX323" fmla="*/ 101155 w 385095"/>
                  <a:gd name="connsiteY323" fmla="*/ 219170 h 239649"/>
                  <a:gd name="connsiteX324" fmla="*/ 104394 w 385095"/>
                  <a:gd name="connsiteY324" fmla="*/ 219170 h 239649"/>
                  <a:gd name="connsiteX325" fmla="*/ 260699 w 385095"/>
                  <a:gd name="connsiteY325" fmla="*/ 212693 h 239649"/>
                  <a:gd name="connsiteX326" fmla="*/ 260699 w 385095"/>
                  <a:gd name="connsiteY326" fmla="*/ 212693 h 239649"/>
                  <a:gd name="connsiteX327" fmla="*/ 266795 w 385095"/>
                  <a:gd name="connsiteY327" fmla="*/ 212693 h 239649"/>
                  <a:gd name="connsiteX328" fmla="*/ 370523 w 385095"/>
                  <a:gd name="connsiteY328" fmla="*/ 208407 h 239649"/>
                  <a:gd name="connsiteX329" fmla="*/ 376904 w 385095"/>
                  <a:gd name="connsiteY329" fmla="*/ 204883 h 239649"/>
                  <a:gd name="connsiteX330" fmla="*/ 117538 w 385095"/>
                  <a:gd name="connsiteY330" fmla="*/ 197929 h 239649"/>
                  <a:gd name="connsiteX331" fmla="*/ 120301 w 385095"/>
                  <a:gd name="connsiteY331" fmla="*/ 197929 h 239649"/>
                  <a:gd name="connsiteX332" fmla="*/ 250603 w 385095"/>
                  <a:gd name="connsiteY332" fmla="*/ 192500 h 239649"/>
                  <a:gd name="connsiteX333" fmla="*/ 249174 w 385095"/>
                  <a:gd name="connsiteY333" fmla="*/ 189357 h 239649"/>
                  <a:gd name="connsiteX334" fmla="*/ 249174 w 385095"/>
                  <a:gd name="connsiteY334" fmla="*/ 189357 h 239649"/>
                  <a:gd name="connsiteX335" fmla="*/ 123539 w 385095"/>
                  <a:gd name="connsiteY335" fmla="*/ 194596 h 239649"/>
                  <a:gd name="connsiteX336" fmla="*/ 115729 w 385095"/>
                  <a:gd name="connsiteY336" fmla="*/ 194596 h 239649"/>
                  <a:gd name="connsiteX337" fmla="*/ 113824 w 385095"/>
                  <a:gd name="connsiteY337" fmla="*/ 197834 h 239649"/>
                  <a:gd name="connsiteX338" fmla="*/ 117634 w 385095"/>
                  <a:gd name="connsiteY338" fmla="*/ 197834 h 239649"/>
                  <a:gd name="connsiteX339" fmla="*/ 249174 w 385095"/>
                  <a:gd name="connsiteY339" fmla="*/ 189262 h 239649"/>
                  <a:gd name="connsiteX340" fmla="*/ 249174 w 385095"/>
                  <a:gd name="connsiteY340" fmla="*/ 189262 h 239649"/>
                  <a:gd name="connsiteX341" fmla="*/ 123539 w 385095"/>
                  <a:gd name="connsiteY341" fmla="*/ 194500 h 239649"/>
                  <a:gd name="connsiteX342" fmla="*/ 115729 w 385095"/>
                  <a:gd name="connsiteY342" fmla="*/ 194500 h 239649"/>
                  <a:gd name="connsiteX343" fmla="*/ 113824 w 385095"/>
                  <a:gd name="connsiteY343" fmla="*/ 197739 h 239649"/>
                  <a:gd name="connsiteX344" fmla="*/ 120396 w 385095"/>
                  <a:gd name="connsiteY344" fmla="*/ 197739 h 239649"/>
                  <a:gd name="connsiteX345" fmla="*/ 250698 w 385095"/>
                  <a:gd name="connsiteY345" fmla="*/ 192310 h 239649"/>
                  <a:gd name="connsiteX346" fmla="*/ 276034 w 385095"/>
                  <a:gd name="connsiteY346" fmla="*/ 230219 h 239649"/>
                  <a:gd name="connsiteX347" fmla="*/ 269462 w 385095"/>
                  <a:gd name="connsiteY347" fmla="*/ 230219 h 239649"/>
                  <a:gd name="connsiteX348" fmla="*/ 269462 w 385095"/>
                  <a:gd name="connsiteY348" fmla="*/ 230219 h 239649"/>
                  <a:gd name="connsiteX349" fmla="*/ 110014 w 385095"/>
                  <a:gd name="connsiteY349" fmla="*/ 236887 h 239649"/>
                  <a:gd name="connsiteX350" fmla="*/ 120872 w 385095"/>
                  <a:gd name="connsiteY350" fmla="*/ 239649 h 239649"/>
                  <a:gd name="connsiteX351" fmla="*/ 271082 w 385095"/>
                  <a:gd name="connsiteY351" fmla="*/ 233458 h 239649"/>
                  <a:gd name="connsiteX352" fmla="*/ 271082 w 385095"/>
                  <a:gd name="connsiteY352" fmla="*/ 233458 h 239649"/>
                  <a:gd name="connsiteX353" fmla="*/ 277749 w 385095"/>
                  <a:gd name="connsiteY353" fmla="*/ 233458 h 239649"/>
                  <a:gd name="connsiteX354" fmla="*/ 314992 w 385095"/>
                  <a:gd name="connsiteY354" fmla="*/ 231934 h 239649"/>
                  <a:gd name="connsiteX355" fmla="*/ 325850 w 385095"/>
                  <a:gd name="connsiteY355" fmla="*/ 228219 h 239649"/>
                  <a:gd name="connsiteX356" fmla="*/ 259080 w 385095"/>
                  <a:gd name="connsiteY356" fmla="*/ 209836 h 239649"/>
                  <a:gd name="connsiteX357" fmla="*/ 106204 w 385095"/>
                  <a:gd name="connsiteY357" fmla="*/ 216122 h 239649"/>
                  <a:gd name="connsiteX358" fmla="*/ 104299 w 385095"/>
                  <a:gd name="connsiteY358" fmla="*/ 219456 h 239649"/>
                  <a:gd name="connsiteX359" fmla="*/ 260604 w 385095"/>
                  <a:gd name="connsiteY359" fmla="*/ 212979 h 239649"/>
                  <a:gd name="connsiteX360" fmla="*/ 259080 w 385095"/>
                  <a:gd name="connsiteY360" fmla="*/ 209359 h 239649"/>
                  <a:gd name="connsiteX361" fmla="*/ 276034 w 385095"/>
                  <a:gd name="connsiteY361" fmla="*/ 230219 h 239649"/>
                  <a:gd name="connsiteX362" fmla="*/ 269462 w 385095"/>
                  <a:gd name="connsiteY362" fmla="*/ 230219 h 239649"/>
                  <a:gd name="connsiteX363" fmla="*/ 269462 w 385095"/>
                  <a:gd name="connsiteY363" fmla="*/ 230219 h 239649"/>
                  <a:gd name="connsiteX364" fmla="*/ 110014 w 385095"/>
                  <a:gd name="connsiteY364" fmla="*/ 236887 h 239649"/>
                  <a:gd name="connsiteX365" fmla="*/ 120872 w 385095"/>
                  <a:gd name="connsiteY365" fmla="*/ 239649 h 239649"/>
                  <a:gd name="connsiteX366" fmla="*/ 271082 w 385095"/>
                  <a:gd name="connsiteY366" fmla="*/ 233458 h 239649"/>
                  <a:gd name="connsiteX367" fmla="*/ 271082 w 385095"/>
                  <a:gd name="connsiteY367" fmla="*/ 233458 h 239649"/>
                  <a:gd name="connsiteX368" fmla="*/ 277749 w 385095"/>
                  <a:gd name="connsiteY368" fmla="*/ 233458 h 239649"/>
                  <a:gd name="connsiteX369" fmla="*/ 276034 w 385095"/>
                  <a:gd name="connsiteY369" fmla="*/ 229743 h 239649"/>
                  <a:gd name="connsiteX370" fmla="*/ 259080 w 385095"/>
                  <a:gd name="connsiteY370" fmla="*/ 209836 h 239649"/>
                  <a:gd name="connsiteX371" fmla="*/ 106204 w 385095"/>
                  <a:gd name="connsiteY371" fmla="*/ 216122 h 239649"/>
                  <a:gd name="connsiteX372" fmla="*/ 104299 w 385095"/>
                  <a:gd name="connsiteY372" fmla="*/ 219456 h 239649"/>
                  <a:gd name="connsiteX373" fmla="*/ 260604 w 385095"/>
                  <a:gd name="connsiteY373" fmla="*/ 212979 h 239649"/>
                  <a:gd name="connsiteX374" fmla="*/ 259080 w 385095"/>
                  <a:gd name="connsiteY374" fmla="*/ 209359 h 239649"/>
                  <a:gd name="connsiteX375" fmla="*/ 276034 w 385095"/>
                  <a:gd name="connsiteY375" fmla="*/ 230219 h 239649"/>
                  <a:gd name="connsiteX376" fmla="*/ 269462 w 385095"/>
                  <a:gd name="connsiteY376" fmla="*/ 230219 h 239649"/>
                  <a:gd name="connsiteX377" fmla="*/ 269462 w 385095"/>
                  <a:gd name="connsiteY377" fmla="*/ 230219 h 239649"/>
                  <a:gd name="connsiteX378" fmla="*/ 110014 w 385095"/>
                  <a:gd name="connsiteY378" fmla="*/ 236887 h 239649"/>
                  <a:gd name="connsiteX379" fmla="*/ 120872 w 385095"/>
                  <a:gd name="connsiteY379" fmla="*/ 239649 h 239649"/>
                  <a:gd name="connsiteX380" fmla="*/ 271082 w 385095"/>
                  <a:gd name="connsiteY380" fmla="*/ 233458 h 239649"/>
                  <a:gd name="connsiteX381" fmla="*/ 271082 w 385095"/>
                  <a:gd name="connsiteY381" fmla="*/ 233458 h 239649"/>
                  <a:gd name="connsiteX382" fmla="*/ 277749 w 385095"/>
                  <a:gd name="connsiteY382" fmla="*/ 233458 h 239649"/>
                  <a:gd name="connsiteX383" fmla="*/ 276034 w 385095"/>
                  <a:gd name="connsiteY383" fmla="*/ 229743 h 23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85095" h="239649">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96977" y="43434"/>
                    </a:moveTo>
                    <a:lnTo>
                      <a:pt x="186785" y="43434"/>
                    </a:lnTo>
                    <a:cubicBezTo>
                      <a:pt x="187674" y="44450"/>
                      <a:pt x="188627" y="45498"/>
                      <a:pt x="189643" y="46577"/>
                    </a:cubicBezTo>
                    <a:lnTo>
                      <a:pt x="197263" y="46577"/>
                    </a:ln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238601" y="1333"/>
                    </a:moveTo>
                    <a:lnTo>
                      <a:pt x="238601" y="1333"/>
                    </a:lnTo>
                    <a:lnTo>
                      <a:pt x="238030" y="1333"/>
                    </a:lnTo>
                    <a:lnTo>
                      <a:pt x="235839" y="0"/>
                    </a:lnTo>
                    <a:lnTo>
                      <a:pt x="231076" y="0"/>
                    </a:lnTo>
                    <a:lnTo>
                      <a:pt x="212026" y="762"/>
                    </a:lnTo>
                    <a:lnTo>
                      <a:pt x="212026" y="762"/>
                    </a:lnTo>
                    <a:lnTo>
                      <a:pt x="180594" y="2096"/>
                    </a:lnTo>
                    <a:lnTo>
                      <a:pt x="176403" y="2096"/>
                    </a:lnTo>
                    <a:lnTo>
                      <a:pt x="164497" y="2667"/>
                    </a:lnTo>
                    <a:lnTo>
                      <a:pt x="120586" y="4477"/>
                    </a:lnTo>
                    <a:lnTo>
                      <a:pt x="114967" y="4477"/>
                    </a:lnTo>
                    <a:lnTo>
                      <a:pt x="114300" y="4477"/>
                    </a:lnTo>
                    <a:lnTo>
                      <a:pt x="111728" y="6096"/>
                    </a:lnTo>
                    <a:cubicBezTo>
                      <a:pt x="110845" y="6579"/>
                      <a:pt x="110015" y="7154"/>
                      <a:pt x="109252" y="7810"/>
                    </a:cubicBezTo>
                    <a:lnTo>
                      <a:pt x="109252" y="7810"/>
                    </a:lnTo>
                    <a:lnTo>
                      <a:pt x="114967" y="7810"/>
                    </a:lnTo>
                    <a:lnTo>
                      <a:pt x="163735" y="5810"/>
                    </a:lnTo>
                    <a:lnTo>
                      <a:pt x="177355" y="5239"/>
                    </a:lnTo>
                    <a:lnTo>
                      <a:pt x="181451" y="5239"/>
                    </a:lnTo>
                    <a:lnTo>
                      <a:pt x="206978" y="4191"/>
                    </a:lnTo>
                    <a:lnTo>
                      <a:pt x="208121" y="4191"/>
                    </a:lnTo>
                    <a:lnTo>
                      <a:pt x="233934" y="3143"/>
                    </a:lnTo>
                    <a:lnTo>
                      <a:pt x="240411" y="3143"/>
                    </a:lnTo>
                    <a:cubicBezTo>
                      <a:pt x="239828" y="2488"/>
                      <a:pt x="239191" y="1882"/>
                      <a:pt x="238506" y="1333"/>
                    </a:cubicBezTo>
                    <a:close/>
                    <a:moveTo>
                      <a:pt x="179451" y="23146"/>
                    </a:moveTo>
                    <a:cubicBezTo>
                      <a:pt x="179451" y="24193"/>
                      <a:pt x="179451" y="25241"/>
                      <a:pt x="179451" y="26384"/>
                    </a:cubicBezTo>
                    <a:lnTo>
                      <a:pt x="183547" y="26384"/>
                    </a:lnTo>
                    <a:lnTo>
                      <a:pt x="197548" y="25813"/>
                    </a:lnTo>
                    <a:cubicBezTo>
                      <a:pt x="197548" y="24670"/>
                      <a:pt x="197548" y="23527"/>
                      <a:pt x="198120" y="22574"/>
                    </a:cubicBezTo>
                    <a:lnTo>
                      <a:pt x="183642" y="23146"/>
                    </a:ln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96977" y="43625"/>
                    </a:moveTo>
                    <a:lnTo>
                      <a:pt x="186785" y="43625"/>
                    </a:lnTo>
                    <a:cubicBezTo>
                      <a:pt x="187674" y="44640"/>
                      <a:pt x="188627" y="45688"/>
                      <a:pt x="189643" y="46768"/>
                    </a:cubicBezTo>
                    <a:lnTo>
                      <a:pt x="197263" y="46768"/>
                    </a:lnTo>
                    <a:close/>
                    <a:moveTo>
                      <a:pt x="262985" y="21431"/>
                    </a:moveTo>
                    <a:lnTo>
                      <a:pt x="261652" y="19907"/>
                    </a:lnTo>
                    <a:lnTo>
                      <a:pt x="250412" y="19907"/>
                    </a:lnTo>
                    <a:lnTo>
                      <a:pt x="202787" y="21908"/>
                    </a:lnTo>
                    <a:lnTo>
                      <a:pt x="198310" y="21908"/>
                    </a:lnTo>
                    <a:lnTo>
                      <a:pt x="183832" y="22479"/>
                    </a:lnTo>
                    <a:lnTo>
                      <a:pt x="179832" y="22479"/>
                    </a:lnTo>
                    <a:lnTo>
                      <a:pt x="171640" y="22479"/>
                    </a:lnTo>
                    <a:lnTo>
                      <a:pt x="171640" y="22479"/>
                    </a:lnTo>
                    <a:lnTo>
                      <a:pt x="90392" y="25908"/>
                    </a:lnTo>
                    <a:lnTo>
                      <a:pt x="87725" y="25908"/>
                    </a:lnTo>
                    <a:lnTo>
                      <a:pt x="86106" y="27527"/>
                    </a:lnTo>
                    <a:lnTo>
                      <a:pt x="84487" y="29242"/>
                    </a:lnTo>
                    <a:lnTo>
                      <a:pt x="86392" y="29242"/>
                    </a:lnTo>
                    <a:lnTo>
                      <a:pt x="173831" y="25622"/>
                    </a:lnTo>
                    <a:lnTo>
                      <a:pt x="179737" y="25622"/>
                    </a:lnTo>
                    <a:lnTo>
                      <a:pt x="183832" y="25622"/>
                    </a:lnTo>
                    <a:lnTo>
                      <a:pt x="197834" y="25051"/>
                    </a:lnTo>
                    <a:lnTo>
                      <a:pt x="202692" y="25051"/>
                    </a:lnTo>
                    <a:lnTo>
                      <a:pt x="253936" y="22955"/>
                    </a:lnTo>
                    <a:lnTo>
                      <a:pt x="264795" y="22479"/>
                    </a:lnTo>
                    <a:lnTo>
                      <a:pt x="264795" y="22479"/>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79844" y="41815"/>
                    </a:moveTo>
                    <a:lnTo>
                      <a:pt x="279844" y="41815"/>
                    </a:lnTo>
                    <a:lnTo>
                      <a:pt x="278797" y="40386"/>
                    </a:lnTo>
                    <a:lnTo>
                      <a:pt x="278797" y="40386"/>
                    </a:lnTo>
                    <a:lnTo>
                      <a:pt x="269272" y="40386"/>
                    </a:lnTo>
                    <a:lnTo>
                      <a:pt x="265748" y="40386"/>
                    </a:lnTo>
                    <a:lnTo>
                      <a:pt x="202978" y="42958"/>
                    </a:lnTo>
                    <a:lnTo>
                      <a:pt x="196786" y="42958"/>
                    </a:lnTo>
                    <a:lnTo>
                      <a:pt x="196786" y="42958"/>
                    </a:lnTo>
                    <a:lnTo>
                      <a:pt x="186595" y="42958"/>
                    </a:lnTo>
                    <a:lnTo>
                      <a:pt x="180975" y="42958"/>
                    </a:lnTo>
                    <a:lnTo>
                      <a:pt x="176117" y="42958"/>
                    </a:lnTo>
                    <a:lnTo>
                      <a:pt x="83058" y="46863"/>
                    </a:lnTo>
                    <a:lnTo>
                      <a:pt x="68485" y="47434"/>
                    </a:lnTo>
                    <a:lnTo>
                      <a:pt x="68485" y="47434"/>
                    </a:lnTo>
                    <a:cubicBezTo>
                      <a:pt x="67608" y="48450"/>
                      <a:pt x="66811" y="49533"/>
                      <a:pt x="66103" y="50673"/>
                    </a:cubicBezTo>
                    <a:lnTo>
                      <a:pt x="67818" y="50673"/>
                    </a:lnTo>
                    <a:lnTo>
                      <a:pt x="83725" y="50006"/>
                    </a:lnTo>
                    <a:lnTo>
                      <a:pt x="175641" y="46292"/>
                    </a:lnTo>
                    <a:lnTo>
                      <a:pt x="180594" y="46292"/>
                    </a:lnTo>
                    <a:lnTo>
                      <a:pt x="189643" y="46292"/>
                    </a:lnTo>
                    <a:lnTo>
                      <a:pt x="197263" y="46292"/>
                    </a:lnTo>
                    <a:lnTo>
                      <a:pt x="197263" y="46292"/>
                    </a:lnTo>
                    <a:lnTo>
                      <a:pt x="203644" y="46292"/>
                    </a:lnTo>
                    <a:lnTo>
                      <a:pt x="265938" y="43720"/>
                    </a:lnTo>
                    <a:lnTo>
                      <a:pt x="272415" y="43720"/>
                    </a:lnTo>
                    <a:lnTo>
                      <a:pt x="281083" y="43720"/>
                    </a:lnTo>
                    <a:lnTo>
                      <a:pt x="281083" y="43720"/>
                    </a:lnTo>
                    <a:cubicBezTo>
                      <a:pt x="280587" y="43040"/>
                      <a:pt x="280172" y="42304"/>
                      <a:pt x="279844" y="41529"/>
                    </a:cubicBezTo>
                    <a:close/>
                    <a:moveTo>
                      <a:pt x="86296" y="69437"/>
                    </a:moveTo>
                    <a:cubicBezTo>
                      <a:pt x="86296" y="70485"/>
                      <a:pt x="86296" y="71533"/>
                      <a:pt x="86296" y="72676"/>
                    </a:cubicBezTo>
                    <a:lnTo>
                      <a:pt x="168783" y="69151"/>
                    </a:lnTo>
                    <a:lnTo>
                      <a:pt x="174879" y="69151"/>
                    </a:lnTo>
                    <a:cubicBezTo>
                      <a:pt x="174879" y="68104"/>
                      <a:pt x="175450" y="66961"/>
                      <a:pt x="175831" y="65913"/>
                    </a:cubicBezTo>
                    <a:lnTo>
                      <a:pt x="169831" y="65913"/>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94894" y="60770"/>
                    </a:moveTo>
                    <a:lnTo>
                      <a:pt x="288703" y="60770"/>
                    </a:lnTo>
                    <a:lnTo>
                      <a:pt x="265081" y="61722"/>
                    </a:lnTo>
                    <a:lnTo>
                      <a:pt x="207931" y="64103"/>
                    </a:lnTo>
                    <a:lnTo>
                      <a:pt x="206597" y="64103"/>
                    </a:lnTo>
                    <a:lnTo>
                      <a:pt x="199739" y="64103"/>
                    </a:lnTo>
                    <a:lnTo>
                      <a:pt x="175927" y="65151"/>
                    </a:lnTo>
                    <a:lnTo>
                      <a:pt x="169926" y="65151"/>
                    </a:lnTo>
                    <a:lnTo>
                      <a:pt x="85915" y="68675"/>
                    </a:lnTo>
                    <a:lnTo>
                      <a:pt x="63722" y="69533"/>
                    </a:lnTo>
                    <a:lnTo>
                      <a:pt x="53340" y="69533"/>
                    </a:lnTo>
                    <a:cubicBezTo>
                      <a:pt x="52574" y="70600"/>
                      <a:pt x="51874" y="71713"/>
                      <a:pt x="51244" y="72866"/>
                    </a:cubicBezTo>
                    <a:lnTo>
                      <a:pt x="63151" y="72390"/>
                    </a:lnTo>
                    <a:lnTo>
                      <a:pt x="86392" y="71438"/>
                    </a:lnTo>
                    <a:lnTo>
                      <a:pt x="168878" y="67913"/>
                    </a:lnTo>
                    <a:lnTo>
                      <a:pt x="174974" y="67913"/>
                    </a:lnTo>
                    <a:lnTo>
                      <a:pt x="200406" y="66770"/>
                    </a:lnTo>
                    <a:lnTo>
                      <a:pt x="207359" y="66770"/>
                    </a:lnTo>
                    <a:lnTo>
                      <a:pt x="212026" y="66770"/>
                    </a:lnTo>
                    <a:lnTo>
                      <a:pt x="212026" y="66770"/>
                    </a:lnTo>
                    <a:lnTo>
                      <a:pt x="264033" y="64579"/>
                    </a:lnTo>
                    <a:lnTo>
                      <a:pt x="291084" y="63532"/>
                    </a:lnTo>
                    <a:lnTo>
                      <a:pt x="296799" y="63532"/>
                    </a:lnTo>
                    <a:lnTo>
                      <a:pt x="296799" y="63532"/>
                    </a:lnTo>
                    <a:cubicBezTo>
                      <a:pt x="296116" y="62546"/>
                      <a:pt x="295481" y="61529"/>
                      <a:pt x="294894" y="60484"/>
                    </a:cubicBezTo>
                    <a:close/>
                    <a:moveTo>
                      <a:pt x="311753" y="82772"/>
                    </a:moveTo>
                    <a:cubicBezTo>
                      <a:pt x="311331" y="82263"/>
                      <a:pt x="310949" y="81721"/>
                      <a:pt x="310610" y="81153"/>
                    </a:cubicBezTo>
                    <a:lnTo>
                      <a:pt x="307753" y="81153"/>
                    </a:lnTo>
                    <a:lnTo>
                      <a:pt x="212026" y="84963"/>
                    </a:lnTo>
                    <a:lnTo>
                      <a:pt x="205264" y="84963"/>
                    </a:lnTo>
                    <a:lnTo>
                      <a:pt x="205264" y="84963"/>
                    </a:lnTo>
                    <a:lnTo>
                      <a:pt x="169450" y="86487"/>
                    </a:lnTo>
                    <a:lnTo>
                      <a:pt x="162306" y="86487"/>
                    </a:lnTo>
                    <a:lnTo>
                      <a:pt x="89154" y="89440"/>
                    </a:lnTo>
                    <a:lnTo>
                      <a:pt x="61055" y="90583"/>
                    </a:lnTo>
                    <a:lnTo>
                      <a:pt x="40957" y="91440"/>
                    </a:lnTo>
                    <a:lnTo>
                      <a:pt x="40957" y="91440"/>
                    </a:lnTo>
                    <a:cubicBezTo>
                      <a:pt x="40665" y="91961"/>
                      <a:pt x="40410" y="92502"/>
                      <a:pt x="40195" y="93059"/>
                    </a:cubicBezTo>
                    <a:lnTo>
                      <a:pt x="39243" y="94774"/>
                    </a:lnTo>
                    <a:lnTo>
                      <a:pt x="60865" y="93917"/>
                    </a:lnTo>
                    <a:lnTo>
                      <a:pt x="89440" y="92678"/>
                    </a:lnTo>
                    <a:lnTo>
                      <a:pt x="160877" y="89725"/>
                    </a:lnTo>
                    <a:lnTo>
                      <a:pt x="168021" y="89725"/>
                    </a:lnTo>
                    <a:lnTo>
                      <a:pt x="206121" y="88201"/>
                    </a:lnTo>
                    <a:lnTo>
                      <a:pt x="212788" y="88201"/>
                    </a:lnTo>
                    <a:lnTo>
                      <a:pt x="310134" y="84201"/>
                    </a:lnTo>
                    <a:lnTo>
                      <a:pt x="312325" y="84201"/>
                    </a:lnTo>
                    <a:close/>
                    <a:moveTo>
                      <a:pt x="325945" y="101822"/>
                    </a:moveTo>
                    <a:lnTo>
                      <a:pt x="219075" y="106204"/>
                    </a:lnTo>
                    <a:lnTo>
                      <a:pt x="212884" y="106204"/>
                    </a:lnTo>
                    <a:lnTo>
                      <a:pt x="212884" y="106204"/>
                    </a:lnTo>
                    <a:lnTo>
                      <a:pt x="161258" y="108299"/>
                    </a:lnTo>
                    <a:lnTo>
                      <a:pt x="153638" y="108299"/>
                    </a:lnTo>
                    <a:lnTo>
                      <a:pt x="114490" y="109918"/>
                    </a:lnTo>
                    <a:lnTo>
                      <a:pt x="113919" y="109918"/>
                    </a:lnTo>
                    <a:lnTo>
                      <a:pt x="30004" y="113347"/>
                    </a:lnTo>
                    <a:cubicBezTo>
                      <a:pt x="29407" y="114430"/>
                      <a:pt x="28867" y="115543"/>
                      <a:pt x="28384" y="116681"/>
                    </a:cubicBezTo>
                    <a:lnTo>
                      <a:pt x="152209" y="111538"/>
                    </a:lnTo>
                    <a:lnTo>
                      <a:pt x="152209" y="111538"/>
                    </a:lnTo>
                    <a:lnTo>
                      <a:pt x="159639" y="111538"/>
                    </a:lnTo>
                    <a:lnTo>
                      <a:pt x="213931" y="109347"/>
                    </a:lnTo>
                    <a:lnTo>
                      <a:pt x="213931" y="109347"/>
                    </a:lnTo>
                    <a:lnTo>
                      <a:pt x="220027" y="109347"/>
                    </a:lnTo>
                    <a:lnTo>
                      <a:pt x="328041" y="104870"/>
                    </a:lnTo>
                    <a:cubicBezTo>
                      <a:pt x="327469" y="103442"/>
                      <a:pt x="326326" y="102394"/>
                      <a:pt x="326326" y="101346"/>
                    </a:cubicBezTo>
                    <a:close/>
                    <a:moveTo>
                      <a:pt x="342138" y="124016"/>
                    </a:moveTo>
                    <a:lnTo>
                      <a:pt x="340804" y="122206"/>
                    </a:lnTo>
                    <a:lnTo>
                      <a:pt x="226504" y="126873"/>
                    </a:lnTo>
                    <a:lnTo>
                      <a:pt x="220980" y="126873"/>
                    </a:lnTo>
                    <a:lnTo>
                      <a:pt x="150876" y="129730"/>
                    </a:lnTo>
                    <a:lnTo>
                      <a:pt x="143637" y="129730"/>
                    </a:lnTo>
                    <a:lnTo>
                      <a:pt x="19812" y="134874"/>
                    </a:lnTo>
                    <a:cubicBezTo>
                      <a:pt x="19240" y="136017"/>
                      <a:pt x="18764" y="137065"/>
                      <a:pt x="18288" y="138208"/>
                    </a:cubicBezTo>
                    <a:lnTo>
                      <a:pt x="142113" y="133159"/>
                    </a:lnTo>
                    <a:lnTo>
                      <a:pt x="149257" y="133159"/>
                    </a:lnTo>
                    <a:lnTo>
                      <a:pt x="222409" y="130112"/>
                    </a:lnTo>
                    <a:lnTo>
                      <a:pt x="222409" y="130112"/>
                    </a:lnTo>
                    <a:lnTo>
                      <a:pt x="227838" y="130112"/>
                    </a:lnTo>
                    <a:lnTo>
                      <a:pt x="342900" y="125349"/>
                    </a:lnTo>
                    <a:close/>
                    <a:moveTo>
                      <a:pt x="356711" y="144589"/>
                    </a:moveTo>
                    <a:cubicBezTo>
                      <a:pt x="356244" y="144025"/>
                      <a:pt x="355830" y="143419"/>
                      <a:pt x="355473" y="142780"/>
                    </a:cubicBezTo>
                    <a:lnTo>
                      <a:pt x="235077" y="147733"/>
                    </a:lnTo>
                    <a:lnTo>
                      <a:pt x="230029" y="147733"/>
                    </a:lnTo>
                    <a:lnTo>
                      <a:pt x="139922" y="151447"/>
                    </a:lnTo>
                    <a:lnTo>
                      <a:pt x="139065" y="151447"/>
                    </a:lnTo>
                    <a:lnTo>
                      <a:pt x="133255" y="151447"/>
                    </a:lnTo>
                    <a:lnTo>
                      <a:pt x="10477" y="156496"/>
                    </a:lnTo>
                    <a:lnTo>
                      <a:pt x="10477" y="156496"/>
                    </a:lnTo>
                    <a:cubicBezTo>
                      <a:pt x="9976" y="157551"/>
                      <a:pt x="9531" y="158632"/>
                      <a:pt x="9144" y="159734"/>
                    </a:cubicBezTo>
                    <a:lnTo>
                      <a:pt x="131826" y="154686"/>
                    </a:lnTo>
                    <a:lnTo>
                      <a:pt x="137255" y="154686"/>
                    </a:lnTo>
                    <a:lnTo>
                      <a:pt x="138398" y="154686"/>
                    </a:lnTo>
                    <a:lnTo>
                      <a:pt x="231553" y="150876"/>
                    </a:lnTo>
                    <a:lnTo>
                      <a:pt x="236506" y="150876"/>
                    </a:lnTo>
                    <a:lnTo>
                      <a:pt x="357664" y="145828"/>
                    </a:lnTo>
                    <a:lnTo>
                      <a:pt x="357664" y="145828"/>
                    </a:lnTo>
                    <a:cubicBezTo>
                      <a:pt x="357256" y="145311"/>
                      <a:pt x="356934" y="144732"/>
                      <a:pt x="356711" y="144113"/>
                    </a:cubicBezTo>
                    <a:close/>
                    <a:moveTo>
                      <a:pt x="370523" y="164687"/>
                    </a:moveTo>
                    <a:lnTo>
                      <a:pt x="369379" y="163163"/>
                    </a:lnTo>
                    <a:lnTo>
                      <a:pt x="244411" y="168307"/>
                    </a:lnTo>
                    <a:lnTo>
                      <a:pt x="239363" y="168307"/>
                    </a:lnTo>
                    <a:lnTo>
                      <a:pt x="129064" y="172879"/>
                    </a:lnTo>
                    <a:lnTo>
                      <a:pt x="126301" y="172879"/>
                    </a:lnTo>
                    <a:lnTo>
                      <a:pt x="122206" y="172879"/>
                    </a:lnTo>
                    <a:lnTo>
                      <a:pt x="1333" y="177832"/>
                    </a:lnTo>
                    <a:cubicBezTo>
                      <a:pt x="1333" y="178975"/>
                      <a:pt x="476" y="180022"/>
                      <a:pt x="0" y="181070"/>
                    </a:cubicBezTo>
                    <a:lnTo>
                      <a:pt x="120491" y="176117"/>
                    </a:lnTo>
                    <a:lnTo>
                      <a:pt x="124301" y="176117"/>
                    </a:lnTo>
                    <a:lnTo>
                      <a:pt x="126968" y="176117"/>
                    </a:lnTo>
                    <a:lnTo>
                      <a:pt x="240411" y="171450"/>
                    </a:lnTo>
                    <a:lnTo>
                      <a:pt x="240411" y="171450"/>
                    </a:lnTo>
                    <a:lnTo>
                      <a:pt x="245459" y="171450"/>
                    </a:lnTo>
                    <a:lnTo>
                      <a:pt x="370999" y="166306"/>
                    </a:lnTo>
                    <a:close/>
                    <a:moveTo>
                      <a:pt x="384143" y="185261"/>
                    </a:moveTo>
                    <a:lnTo>
                      <a:pt x="383095" y="183737"/>
                    </a:lnTo>
                    <a:lnTo>
                      <a:pt x="254603" y="189071"/>
                    </a:lnTo>
                    <a:lnTo>
                      <a:pt x="249174" y="189071"/>
                    </a:lnTo>
                    <a:lnTo>
                      <a:pt x="249174" y="189071"/>
                    </a:lnTo>
                    <a:lnTo>
                      <a:pt x="123539" y="194310"/>
                    </a:lnTo>
                    <a:lnTo>
                      <a:pt x="111252" y="194310"/>
                    </a:lnTo>
                    <a:lnTo>
                      <a:pt x="20002" y="198120"/>
                    </a:lnTo>
                    <a:lnTo>
                      <a:pt x="24955" y="201073"/>
                    </a:lnTo>
                    <a:lnTo>
                      <a:pt x="109442" y="197549"/>
                    </a:lnTo>
                    <a:lnTo>
                      <a:pt x="120396" y="197549"/>
                    </a:lnTo>
                    <a:lnTo>
                      <a:pt x="250698" y="192119"/>
                    </a:lnTo>
                    <a:lnTo>
                      <a:pt x="250698" y="192119"/>
                    </a:lnTo>
                    <a:lnTo>
                      <a:pt x="256222" y="192119"/>
                    </a:lnTo>
                    <a:lnTo>
                      <a:pt x="385096" y="186785"/>
                    </a:lnTo>
                    <a:close/>
                    <a:moveTo>
                      <a:pt x="249174" y="189262"/>
                    </a:moveTo>
                    <a:lnTo>
                      <a:pt x="249174" y="189262"/>
                    </a:lnTo>
                    <a:lnTo>
                      <a:pt x="123539" y="194500"/>
                    </a:lnTo>
                    <a:lnTo>
                      <a:pt x="115729" y="194500"/>
                    </a:lnTo>
                    <a:lnTo>
                      <a:pt x="113824" y="197739"/>
                    </a:lnTo>
                    <a:lnTo>
                      <a:pt x="120396" y="197739"/>
                    </a:lnTo>
                    <a:lnTo>
                      <a:pt x="250698" y="192310"/>
                    </a:lnTo>
                    <a:close/>
                    <a:moveTo>
                      <a:pt x="265081" y="209550"/>
                    </a:moveTo>
                    <a:lnTo>
                      <a:pt x="259175" y="209550"/>
                    </a:lnTo>
                    <a:lnTo>
                      <a:pt x="259175" y="209550"/>
                    </a:lnTo>
                    <a:lnTo>
                      <a:pt x="106299" y="215837"/>
                    </a:lnTo>
                    <a:lnTo>
                      <a:pt x="99346" y="215837"/>
                    </a:lnTo>
                    <a:lnTo>
                      <a:pt x="56959" y="217551"/>
                    </a:lnTo>
                    <a:lnTo>
                      <a:pt x="63817" y="220599"/>
                    </a:lnTo>
                    <a:lnTo>
                      <a:pt x="97441" y="219170"/>
                    </a:lnTo>
                    <a:lnTo>
                      <a:pt x="101155" y="219170"/>
                    </a:lnTo>
                    <a:lnTo>
                      <a:pt x="104394" y="219170"/>
                    </a:lnTo>
                    <a:lnTo>
                      <a:pt x="260699" y="212693"/>
                    </a:lnTo>
                    <a:lnTo>
                      <a:pt x="260699" y="212693"/>
                    </a:lnTo>
                    <a:lnTo>
                      <a:pt x="266795" y="212693"/>
                    </a:lnTo>
                    <a:lnTo>
                      <a:pt x="370523" y="208407"/>
                    </a:lnTo>
                    <a:lnTo>
                      <a:pt x="376904" y="204883"/>
                    </a:lnTo>
                    <a:close/>
                    <a:moveTo>
                      <a:pt x="117538" y="197929"/>
                    </a:moveTo>
                    <a:lnTo>
                      <a:pt x="120301" y="197929"/>
                    </a:lnTo>
                    <a:lnTo>
                      <a:pt x="250603" y="192500"/>
                    </a:lnTo>
                    <a:lnTo>
                      <a:pt x="249174" y="189357"/>
                    </a:lnTo>
                    <a:lnTo>
                      <a:pt x="249174" y="189357"/>
                    </a:lnTo>
                    <a:lnTo>
                      <a:pt x="123539" y="194596"/>
                    </a:lnTo>
                    <a:lnTo>
                      <a:pt x="115729" y="194596"/>
                    </a:lnTo>
                    <a:lnTo>
                      <a:pt x="113824" y="197834"/>
                    </a:lnTo>
                    <a:lnTo>
                      <a:pt x="117634" y="197834"/>
                    </a:lnTo>
                    <a:close/>
                    <a:moveTo>
                      <a:pt x="249174" y="189262"/>
                    </a:moveTo>
                    <a:lnTo>
                      <a:pt x="249174" y="189262"/>
                    </a:lnTo>
                    <a:lnTo>
                      <a:pt x="123539" y="194500"/>
                    </a:lnTo>
                    <a:lnTo>
                      <a:pt x="115729" y="194500"/>
                    </a:lnTo>
                    <a:lnTo>
                      <a:pt x="113824" y="197739"/>
                    </a:lnTo>
                    <a:lnTo>
                      <a:pt x="120396" y="197739"/>
                    </a:lnTo>
                    <a:lnTo>
                      <a:pt x="250698" y="192310"/>
                    </a:lnTo>
                    <a:close/>
                    <a:moveTo>
                      <a:pt x="276034" y="230219"/>
                    </a:moveTo>
                    <a:lnTo>
                      <a:pt x="269462" y="230219"/>
                    </a:lnTo>
                    <a:lnTo>
                      <a:pt x="269462" y="230219"/>
                    </a:lnTo>
                    <a:lnTo>
                      <a:pt x="110014" y="236887"/>
                    </a:lnTo>
                    <a:lnTo>
                      <a:pt x="120872" y="239649"/>
                    </a:lnTo>
                    <a:lnTo>
                      <a:pt x="271082" y="233458"/>
                    </a:lnTo>
                    <a:lnTo>
                      <a:pt x="271082" y="233458"/>
                    </a:lnTo>
                    <a:lnTo>
                      <a:pt x="277749" y="233458"/>
                    </a:lnTo>
                    <a:lnTo>
                      <a:pt x="314992" y="231934"/>
                    </a:lnTo>
                    <a:cubicBezTo>
                      <a:pt x="318675" y="230791"/>
                      <a:pt x="322294" y="229552"/>
                      <a:pt x="325850" y="228219"/>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33" name="任意多边形: 形状 132"/>
              <p:cNvSpPr/>
              <p:nvPr/>
            </p:nvSpPr>
            <p:spPr>
              <a:xfrm>
                <a:off x="5857779" y="2725103"/>
                <a:ext cx="215232" cy="240123"/>
              </a:xfrm>
              <a:custGeom>
                <a:avLst/>
                <a:gdLst>
                  <a:gd name="connsiteX0" fmla="*/ 215075 w 215232"/>
                  <a:gd name="connsiteY0" fmla="*/ 32479 h 240123"/>
                  <a:gd name="connsiteX1" fmla="*/ 215075 w 215232"/>
                  <a:gd name="connsiteY1" fmla="*/ 35717 h 240123"/>
                  <a:gd name="connsiteX2" fmla="*/ 214122 w 215232"/>
                  <a:gd name="connsiteY2" fmla="*/ 42861 h 240123"/>
                  <a:gd name="connsiteX3" fmla="*/ 212122 w 215232"/>
                  <a:gd name="connsiteY3" fmla="*/ 53624 h 240123"/>
                  <a:gd name="connsiteX4" fmla="*/ 211455 w 215232"/>
                  <a:gd name="connsiteY4" fmla="*/ 56863 h 240123"/>
                  <a:gd name="connsiteX5" fmla="*/ 206216 w 215232"/>
                  <a:gd name="connsiteY5" fmla="*/ 74960 h 240123"/>
                  <a:gd name="connsiteX6" fmla="*/ 205168 w 215232"/>
                  <a:gd name="connsiteY6" fmla="*/ 78199 h 240123"/>
                  <a:gd name="connsiteX7" fmla="*/ 198501 w 215232"/>
                  <a:gd name="connsiteY7" fmla="*/ 96296 h 240123"/>
                  <a:gd name="connsiteX8" fmla="*/ 197263 w 215232"/>
                  <a:gd name="connsiteY8" fmla="*/ 99535 h 240123"/>
                  <a:gd name="connsiteX9" fmla="*/ 189452 w 215232"/>
                  <a:gd name="connsiteY9" fmla="*/ 117823 h 240123"/>
                  <a:gd name="connsiteX10" fmla="*/ 188023 w 215232"/>
                  <a:gd name="connsiteY10" fmla="*/ 121061 h 240123"/>
                  <a:gd name="connsiteX11" fmla="*/ 188023 w 215232"/>
                  <a:gd name="connsiteY11" fmla="*/ 121728 h 240123"/>
                  <a:gd name="connsiteX12" fmla="*/ 179927 w 215232"/>
                  <a:gd name="connsiteY12" fmla="*/ 139159 h 240123"/>
                  <a:gd name="connsiteX13" fmla="*/ 178308 w 215232"/>
                  <a:gd name="connsiteY13" fmla="*/ 142588 h 240123"/>
                  <a:gd name="connsiteX14" fmla="*/ 169450 w 215232"/>
                  <a:gd name="connsiteY14" fmla="*/ 160781 h 240123"/>
                  <a:gd name="connsiteX15" fmla="*/ 167926 w 215232"/>
                  <a:gd name="connsiteY15" fmla="*/ 164019 h 240123"/>
                  <a:gd name="connsiteX16" fmla="*/ 158401 w 215232"/>
                  <a:gd name="connsiteY16" fmla="*/ 182212 h 240123"/>
                  <a:gd name="connsiteX17" fmla="*/ 156686 w 215232"/>
                  <a:gd name="connsiteY17" fmla="*/ 185450 h 240123"/>
                  <a:gd name="connsiteX18" fmla="*/ 147161 w 215232"/>
                  <a:gd name="connsiteY18" fmla="*/ 203834 h 240123"/>
                  <a:gd name="connsiteX19" fmla="*/ 145351 w 215232"/>
                  <a:gd name="connsiteY19" fmla="*/ 207072 h 240123"/>
                  <a:gd name="connsiteX20" fmla="*/ 135255 w 215232"/>
                  <a:gd name="connsiteY20" fmla="*/ 225265 h 240123"/>
                  <a:gd name="connsiteX21" fmla="*/ 133350 w 215232"/>
                  <a:gd name="connsiteY21" fmla="*/ 228599 h 240123"/>
                  <a:gd name="connsiteX22" fmla="*/ 126587 w 215232"/>
                  <a:gd name="connsiteY22" fmla="*/ 240124 h 240123"/>
                  <a:gd name="connsiteX23" fmla="*/ 99727 w 215232"/>
                  <a:gd name="connsiteY23" fmla="*/ 230027 h 240123"/>
                  <a:gd name="connsiteX24" fmla="*/ 92869 w 215232"/>
                  <a:gd name="connsiteY24" fmla="*/ 226979 h 240123"/>
                  <a:gd name="connsiteX25" fmla="*/ 60865 w 215232"/>
                  <a:gd name="connsiteY25" fmla="*/ 210596 h 240123"/>
                  <a:gd name="connsiteX26" fmla="*/ 55912 w 215232"/>
                  <a:gd name="connsiteY26" fmla="*/ 207644 h 240123"/>
                  <a:gd name="connsiteX27" fmla="*/ 51149 w 215232"/>
                  <a:gd name="connsiteY27" fmla="*/ 204786 h 240123"/>
                  <a:gd name="connsiteX28" fmla="*/ 34957 w 215232"/>
                  <a:gd name="connsiteY28" fmla="*/ 194118 h 240123"/>
                  <a:gd name="connsiteX29" fmla="*/ 0 w 215232"/>
                  <a:gd name="connsiteY29" fmla="*/ 166400 h 240123"/>
                  <a:gd name="connsiteX30" fmla="*/ 47625 w 215232"/>
                  <a:gd name="connsiteY30" fmla="*/ 112870 h 240123"/>
                  <a:gd name="connsiteX31" fmla="*/ 98965 w 215232"/>
                  <a:gd name="connsiteY31" fmla="*/ 60292 h 240123"/>
                  <a:gd name="connsiteX32" fmla="*/ 105632 w 215232"/>
                  <a:gd name="connsiteY32" fmla="*/ 54005 h 240123"/>
                  <a:gd name="connsiteX33" fmla="*/ 113157 w 215232"/>
                  <a:gd name="connsiteY33" fmla="*/ 47052 h 240123"/>
                  <a:gd name="connsiteX34" fmla="*/ 116872 w 215232"/>
                  <a:gd name="connsiteY34" fmla="*/ 43718 h 240123"/>
                  <a:gd name="connsiteX35" fmla="*/ 121729 w 215232"/>
                  <a:gd name="connsiteY35" fmla="*/ 39527 h 240123"/>
                  <a:gd name="connsiteX36" fmla="*/ 125730 w 215232"/>
                  <a:gd name="connsiteY36" fmla="*/ 36194 h 240123"/>
                  <a:gd name="connsiteX37" fmla="*/ 151067 w 215232"/>
                  <a:gd name="connsiteY37" fmla="*/ 17144 h 240123"/>
                  <a:gd name="connsiteX38" fmla="*/ 156400 w 215232"/>
                  <a:gd name="connsiteY38" fmla="*/ 13810 h 240123"/>
                  <a:gd name="connsiteX39" fmla="*/ 202406 w 215232"/>
                  <a:gd name="connsiteY39" fmla="*/ 1523 h 240123"/>
                  <a:gd name="connsiteX40" fmla="*/ 211931 w 215232"/>
                  <a:gd name="connsiteY40" fmla="*/ 11048 h 240123"/>
                  <a:gd name="connsiteX41" fmla="*/ 213170 w 215232"/>
                  <a:gd name="connsiteY41" fmla="*/ 14191 h 240123"/>
                  <a:gd name="connsiteX42" fmla="*/ 215075 w 215232"/>
                  <a:gd name="connsiteY42" fmla="*/ 32479 h 24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5232" h="240123">
                    <a:moveTo>
                      <a:pt x="215075" y="32479"/>
                    </a:moveTo>
                    <a:cubicBezTo>
                      <a:pt x="215075" y="33527"/>
                      <a:pt x="215075" y="34574"/>
                      <a:pt x="215075" y="35717"/>
                    </a:cubicBezTo>
                    <a:cubicBezTo>
                      <a:pt x="214886" y="38114"/>
                      <a:pt x="214568" y="40499"/>
                      <a:pt x="214122" y="42861"/>
                    </a:cubicBezTo>
                    <a:cubicBezTo>
                      <a:pt x="213643" y="46481"/>
                      <a:pt x="212976" y="50074"/>
                      <a:pt x="212122" y="53624"/>
                    </a:cubicBezTo>
                    <a:cubicBezTo>
                      <a:pt x="212122" y="54672"/>
                      <a:pt x="211646" y="55720"/>
                      <a:pt x="211455" y="56863"/>
                    </a:cubicBezTo>
                    <a:cubicBezTo>
                      <a:pt x="210026" y="62483"/>
                      <a:pt x="208312" y="68483"/>
                      <a:pt x="206216" y="74960"/>
                    </a:cubicBezTo>
                    <a:cubicBezTo>
                      <a:pt x="206216" y="76008"/>
                      <a:pt x="205550" y="77056"/>
                      <a:pt x="205168" y="78199"/>
                    </a:cubicBezTo>
                    <a:cubicBezTo>
                      <a:pt x="203263" y="83914"/>
                      <a:pt x="201073" y="89915"/>
                      <a:pt x="198501" y="96296"/>
                    </a:cubicBezTo>
                    <a:lnTo>
                      <a:pt x="197263" y="99535"/>
                    </a:lnTo>
                    <a:cubicBezTo>
                      <a:pt x="194881" y="105345"/>
                      <a:pt x="192310" y="111441"/>
                      <a:pt x="189452" y="117823"/>
                    </a:cubicBezTo>
                    <a:lnTo>
                      <a:pt x="188023" y="121061"/>
                    </a:lnTo>
                    <a:lnTo>
                      <a:pt x="188023" y="121728"/>
                    </a:lnTo>
                    <a:cubicBezTo>
                      <a:pt x="185356" y="127729"/>
                      <a:pt x="182594" y="133539"/>
                      <a:pt x="179927" y="139159"/>
                    </a:cubicBezTo>
                    <a:cubicBezTo>
                      <a:pt x="179451" y="140302"/>
                      <a:pt x="178879" y="141445"/>
                      <a:pt x="178308" y="142588"/>
                    </a:cubicBezTo>
                    <a:cubicBezTo>
                      <a:pt x="175355" y="148874"/>
                      <a:pt x="172498" y="154875"/>
                      <a:pt x="169450" y="160781"/>
                    </a:cubicBezTo>
                    <a:cubicBezTo>
                      <a:pt x="169021" y="161895"/>
                      <a:pt x="168511" y="162978"/>
                      <a:pt x="167926" y="164019"/>
                    </a:cubicBezTo>
                    <a:cubicBezTo>
                      <a:pt x="164878" y="170306"/>
                      <a:pt x="161830" y="176402"/>
                      <a:pt x="158401" y="182212"/>
                    </a:cubicBezTo>
                    <a:lnTo>
                      <a:pt x="156686" y="185450"/>
                    </a:lnTo>
                    <a:cubicBezTo>
                      <a:pt x="153448" y="191832"/>
                      <a:pt x="150114" y="197928"/>
                      <a:pt x="147161" y="203834"/>
                    </a:cubicBezTo>
                    <a:cubicBezTo>
                      <a:pt x="146615" y="204944"/>
                      <a:pt x="146011" y="206025"/>
                      <a:pt x="145351" y="207072"/>
                    </a:cubicBezTo>
                    <a:cubicBezTo>
                      <a:pt x="141922" y="213454"/>
                      <a:pt x="138589" y="219550"/>
                      <a:pt x="135255" y="225265"/>
                    </a:cubicBezTo>
                    <a:lnTo>
                      <a:pt x="133350" y="228599"/>
                    </a:lnTo>
                    <a:cubicBezTo>
                      <a:pt x="131064" y="232599"/>
                      <a:pt x="128873" y="236409"/>
                      <a:pt x="126587" y="240124"/>
                    </a:cubicBezTo>
                    <a:cubicBezTo>
                      <a:pt x="117062" y="237171"/>
                      <a:pt x="108490" y="233742"/>
                      <a:pt x="99727" y="230027"/>
                    </a:cubicBezTo>
                    <a:lnTo>
                      <a:pt x="92869" y="226979"/>
                    </a:lnTo>
                    <a:cubicBezTo>
                      <a:pt x="81917" y="222091"/>
                      <a:pt x="71234" y="216622"/>
                      <a:pt x="60865" y="210596"/>
                    </a:cubicBezTo>
                    <a:lnTo>
                      <a:pt x="55912" y="207644"/>
                    </a:lnTo>
                    <a:lnTo>
                      <a:pt x="51149" y="204786"/>
                    </a:lnTo>
                    <a:cubicBezTo>
                      <a:pt x="45625" y="201357"/>
                      <a:pt x="40291" y="197833"/>
                      <a:pt x="34957" y="194118"/>
                    </a:cubicBezTo>
                    <a:cubicBezTo>
                      <a:pt x="22681" y="185693"/>
                      <a:pt x="11001" y="176432"/>
                      <a:pt x="0" y="166400"/>
                    </a:cubicBezTo>
                    <a:cubicBezTo>
                      <a:pt x="15716" y="148017"/>
                      <a:pt x="31718" y="130110"/>
                      <a:pt x="47625" y="112870"/>
                    </a:cubicBezTo>
                    <a:cubicBezTo>
                      <a:pt x="63532" y="95630"/>
                      <a:pt x="82010" y="76770"/>
                      <a:pt x="98965" y="60292"/>
                    </a:cubicBezTo>
                    <a:lnTo>
                      <a:pt x="105632" y="54005"/>
                    </a:lnTo>
                    <a:cubicBezTo>
                      <a:pt x="108204" y="51529"/>
                      <a:pt x="110680" y="49243"/>
                      <a:pt x="113157" y="47052"/>
                    </a:cubicBezTo>
                    <a:lnTo>
                      <a:pt x="116872" y="43718"/>
                    </a:lnTo>
                    <a:lnTo>
                      <a:pt x="121729" y="39527"/>
                    </a:lnTo>
                    <a:lnTo>
                      <a:pt x="125730" y="36194"/>
                    </a:lnTo>
                    <a:cubicBezTo>
                      <a:pt x="133808" y="29369"/>
                      <a:pt x="142267" y="23009"/>
                      <a:pt x="151067" y="17144"/>
                    </a:cubicBezTo>
                    <a:lnTo>
                      <a:pt x="156400" y="13810"/>
                    </a:lnTo>
                    <a:cubicBezTo>
                      <a:pt x="176403" y="1618"/>
                      <a:pt x="192214" y="-2573"/>
                      <a:pt x="202406" y="1523"/>
                    </a:cubicBezTo>
                    <a:cubicBezTo>
                      <a:pt x="206700" y="3337"/>
                      <a:pt x="210117" y="6754"/>
                      <a:pt x="211931" y="11048"/>
                    </a:cubicBezTo>
                    <a:cubicBezTo>
                      <a:pt x="212458" y="12047"/>
                      <a:pt x="212873" y="13101"/>
                      <a:pt x="213170" y="14191"/>
                    </a:cubicBezTo>
                    <a:cubicBezTo>
                      <a:pt x="214917" y="20119"/>
                      <a:pt x="215562" y="26318"/>
                      <a:pt x="215075" y="32479"/>
                    </a:cubicBezTo>
                    <a:close/>
                  </a:path>
                </a:pathLst>
              </a:custGeom>
              <a:solidFill>
                <a:srgbClr val="EB9481"/>
              </a:solidFill>
              <a:ln w="9525" cap="flat">
                <a:noFill/>
                <a:prstDash val="solid"/>
                <a:miter/>
              </a:ln>
            </p:spPr>
            <p:txBody>
              <a:bodyPr rtlCol="0" anchor="ctr"/>
              <a:lstStyle/>
              <a:p>
                <a:endParaRPr lang="zh-CN" altLang="en-US"/>
              </a:p>
            </p:txBody>
          </p:sp>
          <p:sp>
            <p:nvSpPr>
              <p:cNvPr id="134" name="任意多边形: 形状 133"/>
              <p:cNvSpPr/>
              <p:nvPr/>
            </p:nvSpPr>
            <p:spPr>
              <a:xfrm>
                <a:off x="5851302" y="2723035"/>
                <a:ext cx="225793" cy="243239"/>
              </a:xfrm>
              <a:custGeom>
                <a:avLst/>
                <a:gdLst>
                  <a:gd name="connsiteX0" fmla="*/ 225647 w 225793"/>
                  <a:gd name="connsiteY0" fmla="*/ 34357 h 243239"/>
                  <a:gd name="connsiteX1" fmla="*/ 225647 w 225793"/>
                  <a:gd name="connsiteY1" fmla="*/ 37595 h 243239"/>
                  <a:gd name="connsiteX2" fmla="*/ 224409 w 225793"/>
                  <a:gd name="connsiteY2" fmla="*/ 49787 h 243239"/>
                  <a:gd name="connsiteX3" fmla="*/ 223457 w 225793"/>
                  <a:gd name="connsiteY3" fmla="*/ 55502 h 243239"/>
                  <a:gd name="connsiteX4" fmla="*/ 222885 w 225793"/>
                  <a:gd name="connsiteY4" fmla="*/ 58741 h 243239"/>
                  <a:gd name="connsiteX5" fmla="*/ 218694 w 225793"/>
                  <a:gd name="connsiteY5" fmla="*/ 76838 h 243239"/>
                  <a:gd name="connsiteX6" fmla="*/ 217742 w 225793"/>
                  <a:gd name="connsiteY6" fmla="*/ 80077 h 243239"/>
                  <a:gd name="connsiteX7" fmla="*/ 212122 w 225793"/>
                  <a:gd name="connsiteY7" fmla="*/ 98079 h 243239"/>
                  <a:gd name="connsiteX8" fmla="*/ 210884 w 225793"/>
                  <a:gd name="connsiteY8" fmla="*/ 101317 h 243239"/>
                  <a:gd name="connsiteX9" fmla="*/ 209169 w 225793"/>
                  <a:gd name="connsiteY9" fmla="*/ 106175 h 243239"/>
                  <a:gd name="connsiteX10" fmla="*/ 203549 w 225793"/>
                  <a:gd name="connsiteY10" fmla="*/ 119510 h 243239"/>
                  <a:gd name="connsiteX11" fmla="*/ 202121 w 225793"/>
                  <a:gd name="connsiteY11" fmla="*/ 122844 h 243239"/>
                  <a:gd name="connsiteX12" fmla="*/ 202121 w 225793"/>
                  <a:gd name="connsiteY12" fmla="*/ 123415 h 243239"/>
                  <a:gd name="connsiteX13" fmla="*/ 193643 w 225793"/>
                  <a:gd name="connsiteY13" fmla="*/ 140941 h 243239"/>
                  <a:gd name="connsiteX14" fmla="*/ 191929 w 225793"/>
                  <a:gd name="connsiteY14" fmla="*/ 144370 h 243239"/>
                  <a:gd name="connsiteX15" fmla="*/ 183166 w 225793"/>
                  <a:gd name="connsiteY15" fmla="*/ 161230 h 243239"/>
                  <a:gd name="connsiteX16" fmla="*/ 182404 w 225793"/>
                  <a:gd name="connsiteY16" fmla="*/ 162563 h 243239"/>
                  <a:gd name="connsiteX17" fmla="*/ 180594 w 225793"/>
                  <a:gd name="connsiteY17" fmla="*/ 165802 h 243239"/>
                  <a:gd name="connsiteX18" fmla="*/ 170593 w 225793"/>
                  <a:gd name="connsiteY18" fmla="*/ 183994 h 243239"/>
                  <a:gd name="connsiteX19" fmla="*/ 168783 w 225793"/>
                  <a:gd name="connsiteY19" fmla="*/ 187328 h 243239"/>
                  <a:gd name="connsiteX20" fmla="*/ 158305 w 225793"/>
                  <a:gd name="connsiteY20" fmla="*/ 205711 h 243239"/>
                  <a:gd name="connsiteX21" fmla="*/ 156400 w 225793"/>
                  <a:gd name="connsiteY21" fmla="*/ 208950 h 243239"/>
                  <a:gd name="connsiteX22" fmla="*/ 145733 w 225793"/>
                  <a:gd name="connsiteY22" fmla="*/ 227143 h 243239"/>
                  <a:gd name="connsiteX23" fmla="*/ 143732 w 225793"/>
                  <a:gd name="connsiteY23" fmla="*/ 230572 h 243239"/>
                  <a:gd name="connsiteX24" fmla="*/ 136303 w 225793"/>
                  <a:gd name="connsiteY24" fmla="*/ 243240 h 243239"/>
                  <a:gd name="connsiteX25" fmla="*/ 134017 w 225793"/>
                  <a:gd name="connsiteY25" fmla="*/ 242478 h 243239"/>
                  <a:gd name="connsiteX26" fmla="*/ 133255 w 225793"/>
                  <a:gd name="connsiteY26" fmla="*/ 242478 h 243239"/>
                  <a:gd name="connsiteX27" fmla="*/ 106394 w 225793"/>
                  <a:gd name="connsiteY27" fmla="*/ 232381 h 243239"/>
                  <a:gd name="connsiteX28" fmla="*/ 99536 w 225793"/>
                  <a:gd name="connsiteY28" fmla="*/ 229333 h 243239"/>
                  <a:gd name="connsiteX29" fmla="*/ 67532 w 225793"/>
                  <a:gd name="connsiteY29" fmla="*/ 212950 h 243239"/>
                  <a:gd name="connsiteX30" fmla="*/ 62579 w 225793"/>
                  <a:gd name="connsiteY30" fmla="*/ 209998 h 243239"/>
                  <a:gd name="connsiteX31" fmla="*/ 57817 w 225793"/>
                  <a:gd name="connsiteY31" fmla="*/ 207140 h 243239"/>
                  <a:gd name="connsiteX32" fmla="*/ 41624 w 225793"/>
                  <a:gd name="connsiteY32" fmla="*/ 196472 h 243239"/>
                  <a:gd name="connsiteX33" fmla="*/ 6667 w 225793"/>
                  <a:gd name="connsiteY33" fmla="*/ 168754 h 243239"/>
                  <a:gd name="connsiteX34" fmla="*/ 0 w 225793"/>
                  <a:gd name="connsiteY34" fmla="*/ 162658 h 243239"/>
                  <a:gd name="connsiteX35" fmla="*/ 45053 w 225793"/>
                  <a:gd name="connsiteY35" fmla="*/ 112366 h 243239"/>
                  <a:gd name="connsiteX36" fmla="*/ 116014 w 225793"/>
                  <a:gd name="connsiteY36" fmla="*/ 45691 h 243239"/>
                  <a:gd name="connsiteX37" fmla="*/ 122587 w 225793"/>
                  <a:gd name="connsiteY37" fmla="*/ 40548 h 243239"/>
                  <a:gd name="connsiteX38" fmla="*/ 136970 w 225793"/>
                  <a:gd name="connsiteY38" fmla="*/ 29975 h 243239"/>
                  <a:gd name="connsiteX39" fmla="*/ 149447 w 225793"/>
                  <a:gd name="connsiteY39" fmla="*/ 21784 h 243239"/>
                  <a:gd name="connsiteX40" fmla="*/ 152114 w 225793"/>
                  <a:gd name="connsiteY40" fmla="*/ 20069 h 243239"/>
                  <a:gd name="connsiteX41" fmla="*/ 157544 w 225793"/>
                  <a:gd name="connsiteY41" fmla="*/ 16735 h 243239"/>
                  <a:gd name="connsiteX42" fmla="*/ 209741 w 225793"/>
                  <a:gd name="connsiteY42" fmla="*/ 1114 h 243239"/>
                  <a:gd name="connsiteX43" fmla="*/ 223171 w 225793"/>
                  <a:gd name="connsiteY43" fmla="*/ 13973 h 243239"/>
                  <a:gd name="connsiteX44" fmla="*/ 224314 w 225793"/>
                  <a:gd name="connsiteY44" fmla="*/ 17116 h 243239"/>
                  <a:gd name="connsiteX45" fmla="*/ 225647 w 225793"/>
                  <a:gd name="connsiteY45" fmla="*/ 34357 h 24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5793" h="243239">
                    <a:moveTo>
                      <a:pt x="225647" y="34357"/>
                    </a:moveTo>
                    <a:cubicBezTo>
                      <a:pt x="225647" y="35404"/>
                      <a:pt x="225647" y="36547"/>
                      <a:pt x="225647" y="37595"/>
                    </a:cubicBezTo>
                    <a:cubicBezTo>
                      <a:pt x="225466" y="41679"/>
                      <a:pt x="225052" y="45750"/>
                      <a:pt x="224409" y="49787"/>
                    </a:cubicBezTo>
                    <a:cubicBezTo>
                      <a:pt x="224409" y="51692"/>
                      <a:pt x="223838" y="53597"/>
                      <a:pt x="223457" y="55502"/>
                    </a:cubicBezTo>
                    <a:lnTo>
                      <a:pt x="222885" y="58741"/>
                    </a:lnTo>
                    <a:cubicBezTo>
                      <a:pt x="221647" y="64932"/>
                      <a:pt x="220218" y="71123"/>
                      <a:pt x="218694" y="76838"/>
                    </a:cubicBezTo>
                    <a:cubicBezTo>
                      <a:pt x="218694" y="77886"/>
                      <a:pt x="218027" y="79029"/>
                      <a:pt x="217742" y="80077"/>
                    </a:cubicBezTo>
                    <a:cubicBezTo>
                      <a:pt x="215741" y="87125"/>
                      <a:pt x="213741" y="93412"/>
                      <a:pt x="212122" y="98079"/>
                    </a:cubicBezTo>
                    <a:cubicBezTo>
                      <a:pt x="211646" y="99222"/>
                      <a:pt x="211265" y="100365"/>
                      <a:pt x="210884" y="101317"/>
                    </a:cubicBezTo>
                    <a:cubicBezTo>
                      <a:pt x="210503" y="102270"/>
                      <a:pt x="209550" y="105223"/>
                      <a:pt x="209169" y="106175"/>
                    </a:cubicBezTo>
                    <a:cubicBezTo>
                      <a:pt x="207645" y="110176"/>
                      <a:pt x="205835" y="114652"/>
                      <a:pt x="203549" y="119510"/>
                    </a:cubicBezTo>
                    <a:cubicBezTo>
                      <a:pt x="203549" y="120558"/>
                      <a:pt x="202597" y="121701"/>
                      <a:pt x="202121" y="122844"/>
                    </a:cubicBezTo>
                    <a:lnTo>
                      <a:pt x="202121" y="123415"/>
                    </a:lnTo>
                    <a:cubicBezTo>
                      <a:pt x="199644" y="128940"/>
                      <a:pt x="196787" y="134750"/>
                      <a:pt x="193643" y="140941"/>
                    </a:cubicBezTo>
                    <a:lnTo>
                      <a:pt x="191929" y="144370"/>
                    </a:lnTo>
                    <a:cubicBezTo>
                      <a:pt x="189167" y="149800"/>
                      <a:pt x="186214" y="155419"/>
                      <a:pt x="183166" y="161230"/>
                    </a:cubicBezTo>
                    <a:cubicBezTo>
                      <a:pt x="182857" y="161640"/>
                      <a:pt x="182600" y="162088"/>
                      <a:pt x="182404" y="162563"/>
                    </a:cubicBezTo>
                    <a:cubicBezTo>
                      <a:pt x="181744" y="163610"/>
                      <a:pt x="181140" y="164691"/>
                      <a:pt x="180594" y="165802"/>
                    </a:cubicBezTo>
                    <a:lnTo>
                      <a:pt x="170593" y="183994"/>
                    </a:lnTo>
                    <a:lnTo>
                      <a:pt x="168783" y="187328"/>
                    </a:lnTo>
                    <a:lnTo>
                      <a:pt x="158305" y="205711"/>
                    </a:lnTo>
                    <a:lnTo>
                      <a:pt x="156400" y="208950"/>
                    </a:lnTo>
                    <a:cubicBezTo>
                      <a:pt x="152876" y="215141"/>
                      <a:pt x="149257" y="221237"/>
                      <a:pt x="145733" y="227143"/>
                    </a:cubicBezTo>
                    <a:lnTo>
                      <a:pt x="143732" y="230572"/>
                    </a:lnTo>
                    <a:cubicBezTo>
                      <a:pt x="141161" y="234858"/>
                      <a:pt x="138684" y="239144"/>
                      <a:pt x="136303" y="243240"/>
                    </a:cubicBezTo>
                    <a:lnTo>
                      <a:pt x="134017" y="242478"/>
                    </a:lnTo>
                    <a:cubicBezTo>
                      <a:pt x="133772" y="242573"/>
                      <a:pt x="133500" y="242573"/>
                      <a:pt x="133255" y="242478"/>
                    </a:cubicBezTo>
                    <a:cubicBezTo>
                      <a:pt x="123730" y="239525"/>
                      <a:pt x="115157" y="236096"/>
                      <a:pt x="106394" y="232381"/>
                    </a:cubicBezTo>
                    <a:lnTo>
                      <a:pt x="99536" y="229333"/>
                    </a:lnTo>
                    <a:cubicBezTo>
                      <a:pt x="88585" y="224445"/>
                      <a:pt x="77901" y="218976"/>
                      <a:pt x="67532" y="212950"/>
                    </a:cubicBezTo>
                    <a:lnTo>
                      <a:pt x="62579" y="209998"/>
                    </a:lnTo>
                    <a:lnTo>
                      <a:pt x="57817" y="207140"/>
                    </a:lnTo>
                    <a:cubicBezTo>
                      <a:pt x="52292" y="203711"/>
                      <a:pt x="46958" y="200187"/>
                      <a:pt x="41624" y="196472"/>
                    </a:cubicBezTo>
                    <a:cubicBezTo>
                      <a:pt x="29349" y="188047"/>
                      <a:pt x="17669" y="178786"/>
                      <a:pt x="6667" y="168754"/>
                    </a:cubicBezTo>
                    <a:cubicBezTo>
                      <a:pt x="4382" y="166849"/>
                      <a:pt x="2191" y="164754"/>
                      <a:pt x="0" y="162658"/>
                    </a:cubicBezTo>
                    <a:cubicBezTo>
                      <a:pt x="15050" y="144942"/>
                      <a:pt x="30194" y="128083"/>
                      <a:pt x="45053" y="112366"/>
                    </a:cubicBezTo>
                    <a:cubicBezTo>
                      <a:pt x="67195" y="88586"/>
                      <a:pt x="90902" y="66311"/>
                      <a:pt x="116014" y="45691"/>
                    </a:cubicBezTo>
                    <a:lnTo>
                      <a:pt x="122587" y="40548"/>
                    </a:lnTo>
                    <a:cubicBezTo>
                      <a:pt x="127540" y="36738"/>
                      <a:pt x="132112" y="33214"/>
                      <a:pt x="136970" y="29975"/>
                    </a:cubicBezTo>
                    <a:cubicBezTo>
                      <a:pt x="141827" y="26737"/>
                      <a:pt x="145447" y="24165"/>
                      <a:pt x="149447" y="21784"/>
                    </a:cubicBezTo>
                    <a:lnTo>
                      <a:pt x="152114" y="20069"/>
                    </a:lnTo>
                    <a:lnTo>
                      <a:pt x="157544" y="16735"/>
                    </a:lnTo>
                    <a:cubicBezTo>
                      <a:pt x="182690" y="1972"/>
                      <a:pt x="199168" y="-2315"/>
                      <a:pt x="209741" y="1114"/>
                    </a:cubicBezTo>
                    <a:cubicBezTo>
                      <a:pt x="216084" y="2888"/>
                      <a:pt x="221123" y="7713"/>
                      <a:pt x="223171" y="13973"/>
                    </a:cubicBezTo>
                    <a:cubicBezTo>
                      <a:pt x="223647" y="15021"/>
                      <a:pt x="223933" y="16069"/>
                      <a:pt x="224314" y="17116"/>
                    </a:cubicBezTo>
                    <a:cubicBezTo>
                      <a:pt x="225607" y="22766"/>
                      <a:pt x="226057" y="28575"/>
                      <a:pt x="225647" y="34357"/>
                    </a:cubicBezTo>
                    <a:close/>
                  </a:path>
                </a:pathLst>
              </a:custGeom>
              <a:solidFill>
                <a:srgbClr val="C53F3F"/>
              </a:solidFill>
              <a:ln w="9525" cap="flat">
                <a:noFill/>
                <a:prstDash val="solid"/>
                <a:miter/>
              </a:ln>
            </p:spPr>
            <p:txBody>
              <a:bodyPr rtlCol="0" anchor="ctr"/>
              <a:lstStyle/>
              <a:p>
                <a:endParaRPr lang="zh-CN" altLang="en-US"/>
              </a:p>
            </p:txBody>
          </p:sp>
          <p:sp>
            <p:nvSpPr>
              <p:cNvPr id="135" name="任意多边形: 形状 134"/>
              <p:cNvSpPr/>
              <p:nvPr/>
            </p:nvSpPr>
            <p:spPr>
              <a:xfrm>
                <a:off x="5984938" y="2883503"/>
                <a:ext cx="49053" cy="83058"/>
              </a:xfrm>
              <a:custGeom>
                <a:avLst/>
                <a:gdLst>
                  <a:gd name="connsiteX0" fmla="*/ 49054 w 49053"/>
                  <a:gd name="connsiteY0" fmla="*/ 762 h 83058"/>
                  <a:gd name="connsiteX1" fmla="*/ 49054 w 49053"/>
                  <a:gd name="connsiteY1" fmla="*/ 762 h 83058"/>
                  <a:gd name="connsiteX2" fmla="*/ 48482 w 49053"/>
                  <a:gd name="connsiteY2" fmla="*/ 1905 h 83058"/>
                  <a:gd name="connsiteX3" fmla="*/ 46863 w 49053"/>
                  <a:gd name="connsiteY3" fmla="*/ 5144 h 83058"/>
                  <a:gd name="connsiteX4" fmla="*/ 37338 w 49053"/>
                  <a:gd name="connsiteY4" fmla="*/ 23336 h 83058"/>
                  <a:gd name="connsiteX5" fmla="*/ 35624 w 49053"/>
                  <a:gd name="connsiteY5" fmla="*/ 26575 h 83058"/>
                  <a:gd name="connsiteX6" fmla="*/ 26099 w 49053"/>
                  <a:gd name="connsiteY6" fmla="*/ 44958 h 83058"/>
                  <a:gd name="connsiteX7" fmla="*/ 24384 w 49053"/>
                  <a:gd name="connsiteY7" fmla="*/ 48196 h 83058"/>
                  <a:gd name="connsiteX8" fmla="*/ 22574 w 49053"/>
                  <a:gd name="connsiteY8" fmla="*/ 51625 h 83058"/>
                  <a:gd name="connsiteX9" fmla="*/ 25813 w 49053"/>
                  <a:gd name="connsiteY9" fmla="*/ 48196 h 83058"/>
                  <a:gd name="connsiteX10" fmla="*/ 28861 w 49053"/>
                  <a:gd name="connsiteY10" fmla="*/ 44863 h 83058"/>
                  <a:gd name="connsiteX11" fmla="*/ 30004 w 49053"/>
                  <a:gd name="connsiteY11" fmla="*/ 43625 h 83058"/>
                  <a:gd name="connsiteX12" fmla="*/ 42482 w 49053"/>
                  <a:gd name="connsiteY12" fmla="*/ 28194 h 83058"/>
                  <a:gd name="connsiteX13" fmla="*/ 43053 w 49053"/>
                  <a:gd name="connsiteY13" fmla="*/ 28194 h 83058"/>
                  <a:gd name="connsiteX14" fmla="*/ 31718 w 49053"/>
                  <a:gd name="connsiteY14" fmla="*/ 44387 h 83058"/>
                  <a:gd name="connsiteX15" fmla="*/ 31718 w 49053"/>
                  <a:gd name="connsiteY15" fmla="*/ 44863 h 83058"/>
                  <a:gd name="connsiteX16" fmla="*/ 28956 w 49053"/>
                  <a:gd name="connsiteY16" fmla="*/ 47720 h 83058"/>
                  <a:gd name="connsiteX17" fmla="*/ 20765 w 49053"/>
                  <a:gd name="connsiteY17" fmla="*/ 55340 h 83058"/>
                  <a:gd name="connsiteX18" fmla="*/ 14859 w 49053"/>
                  <a:gd name="connsiteY18" fmla="*/ 66008 h 83058"/>
                  <a:gd name="connsiteX19" fmla="*/ 12954 w 49053"/>
                  <a:gd name="connsiteY19" fmla="*/ 69342 h 83058"/>
                  <a:gd name="connsiteX20" fmla="*/ 9239 w 49053"/>
                  <a:gd name="connsiteY20" fmla="*/ 75724 h 83058"/>
                  <a:gd name="connsiteX21" fmla="*/ 5048 w 49053"/>
                  <a:gd name="connsiteY21" fmla="*/ 83058 h 83058"/>
                  <a:gd name="connsiteX22" fmla="*/ 2286 w 49053"/>
                  <a:gd name="connsiteY22" fmla="*/ 82201 h 83058"/>
                  <a:gd name="connsiteX23" fmla="*/ 0 w 49053"/>
                  <a:gd name="connsiteY23" fmla="*/ 81439 h 83058"/>
                  <a:gd name="connsiteX24" fmla="*/ 4667 w 49053"/>
                  <a:gd name="connsiteY24" fmla="*/ 73819 h 83058"/>
                  <a:gd name="connsiteX25" fmla="*/ 7239 w 49053"/>
                  <a:gd name="connsiteY25" fmla="*/ 69628 h 83058"/>
                  <a:gd name="connsiteX26" fmla="*/ 9239 w 49053"/>
                  <a:gd name="connsiteY26" fmla="*/ 66199 h 83058"/>
                  <a:gd name="connsiteX27" fmla="*/ 20288 w 49053"/>
                  <a:gd name="connsiteY27" fmla="*/ 48006 h 83058"/>
                  <a:gd name="connsiteX28" fmla="*/ 22288 w 49053"/>
                  <a:gd name="connsiteY28" fmla="*/ 44767 h 83058"/>
                  <a:gd name="connsiteX29" fmla="*/ 33338 w 49053"/>
                  <a:gd name="connsiteY29" fmla="*/ 26289 h 83058"/>
                  <a:gd name="connsiteX30" fmla="*/ 35338 w 49053"/>
                  <a:gd name="connsiteY30" fmla="*/ 23050 h 83058"/>
                  <a:gd name="connsiteX31" fmla="*/ 45815 w 49053"/>
                  <a:gd name="connsiteY31" fmla="*/ 4858 h 83058"/>
                  <a:gd name="connsiteX32" fmla="*/ 47720 w 49053"/>
                  <a:gd name="connsiteY32" fmla="*/ 1524 h 83058"/>
                  <a:gd name="connsiteX33" fmla="*/ 48578 w 49053"/>
                  <a:gd name="connsiteY33" fmla="*/ 0 h 83058"/>
                  <a:gd name="connsiteX34" fmla="*/ 49054 w 49053"/>
                  <a:gd name="connsiteY34" fmla="*/ 762 h 8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053" h="83058">
                    <a:moveTo>
                      <a:pt x="49054" y="762"/>
                    </a:moveTo>
                    <a:lnTo>
                      <a:pt x="49054" y="762"/>
                    </a:lnTo>
                    <a:lnTo>
                      <a:pt x="48482" y="1905"/>
                    </a:lnTo>
                    <a:cubicBezTo>
                      <a:pt x="47911" y="2953"/>
                      <a:pt x="47435" y="4096"/>
                      <a:pt x="46863" y="5144"/>
                    </a:cubicBezTo>
                    <a:cubicBezTo>
                      <a:pt x="43815" y="11240"/>
                      <a:pt x="40767" y="17336"/>
                      <a:pt x="37338" y="23336"/>
                    </a:cubicBezTo>
                    <a:cubicBezTo>
                      <a:pt x="36824" y="24445"/>
                      <a:pt x="36252" y="25526"/>
                      <a:pt x="35624" y="26575"/>
                    </a:cubicBezTo>
                    <a:cubicBezTo>
                      <a:pt x="32575" y="32766"/>
                      <a:pt x="29337" y="38862"/>
                      <a:pt x="26099" y="44958"/>
                    </a:cubicBezTo>
                    <a:lnTo>
                      <a:pt x="24384" y="48196"/>
                    </a:lnTo>
                    <a:lnTo>
                      <a:pt x="22574" y="51625"/>
                    </a:lnTo>
                    <a:lnTo>
                      <a:pt x="25813" y="48196"/>
                    </a:lnTo>
                    <a:cubicBezTo>
                      <a:pt x="26903" y="47156"/>
                      <a:pt x="27922" y="46042"/>
                      <a:pt x="28861" y="44863"/>
                    </a:cubicBezTo>
                    <a:lnTo>
                      <a:pt x="30004" y="43625"/>
                    </a:lnTo>
                    <a:cubicBezTo>
                      <a:pt x="34385" y="38671"/>
                      <a:pt x="38481" y="33433"/>
                      <a:pt x="42482" y="28194"/>
                    </a:cubicBezTo>
                    <a:lnTo>
                      <a:pt x="43053" y="28194"/>
                    </a:lnTo>
                    <a:cubicBezTo>
                      <a:pt x="39881" y="33991"/>
                      <a:pt x="36079" y="39422"/>
                      <a:pt x="31718" y="44387"/>
                    </a:cubicBezTo>
                    <a:lnTo>
                      <a:pt x="31718" y="44863"/>
                    </a:lnTo>
                    <a:lnTo>
                      <a:pt x="28956" y="47720"/>
                    </a:lnTo>
                    <a:cubicBezTo>
                      <a:pt x="26384" y="50387"/>
                      <a:pt x="23622" y="52864"/>
                      <a:pt x="20765" y="55340"/>
                    </a:cubicBezTo>
                    <a:cubicBezTo>
                      <a:pt x="17907" y="57817"/>
                      <a:pt x="16859" y="62484"/>
                      <a:pt x="14859" y="66008"/>
                    </a:cubicBezTo>
                    <a:cubicBezTo>
                      <a:pt x="14192" y="67151"/>
                      <a:pt x="13621" y="68294"/>
                      <a:pt x="12954" y="69342"/>
                    </a:cubicBezTo>
                    <a:lnTo>
                      <a:pt x="9239" y="75724"/>
                    </a:lnTo>
                    <a:cubicBezTo>
                      <a:pt x="7811" y="78200"/>
                      <a:pt x="6382" y="80582"/>
                      <a:pt x="5048" y="83058"/>
                    </a:cubicBezTo>
                    <a:cubicBezTo>
                      <a:pt x="4099" y="82873"/>
                      <a:pt x="3173" y="82586"/>
                      <a:pt x="2286" y="82201"/>
                    </a:cubicBezTo>
                    <a:lnTo>
                      <a:pt x="0" y="81439"/>
                    </a:lnTo>
                    <a:cubicBezTo>
                      <a:pt x="1619" y="78962"/>
                      <a:pt x="3143" y="76391"/>
                      <a:pt x="4667" y="73819"/>
                    </a:cubicBezTo>
                    <a:lnTo>
                      <a:pt x="7239" y="69628"/>
                    </a:lnTo>
                    <a:lnTo>
                      <a:pt x="9239" y="66199"/>
                    </a:lnTo>
                    <a:cubicBezTo>
                      <a:pt x="12954" y="60198"/>
                      <a:pt x="16574" y="54102"/>
                      <a:pt x="20288" y="48006"/>
                    </a:cubicBezTo>
                    <a:lnTo>
                      <a:pt x="22288" y="44767"/>
                    </a:lnTo>
                    <a:cubicBezTo>
                      <a:pt x="26003" y="38671"/>
                      <a:pt x="29718" y="32480"/>
                      <a:pt x="33338" y="26289"/>
                    </a:cubicBezTo>
                    <a:lnTo>
                      <a:pt x="35338" y="23050"/>
                    </a:lnTo>
                    <a:cubicBezTo>
                      <a:pt x="38862" y="17050"/>
                      <a:pt x="42386" y="10954"/>
                      <a:pt x="45815" y="4858"/>
                    </a:cubicBezTo>
                    <a:cubicBezTo>
                      <a:pt x="46482" y="3810"/>
                      <a:pt x="47054" y="2667"/>
                      <a:pt x="47720" y="1524"/>
                    </a:cubicBezTo>
                    <a:lnTo>
                      <a:pt x="48578" y="0"/>
                    </a:lnTo>
                    <a:lnTo>
                      <a:pt x="49054" y="762"/>
                    </a:lnTo>
                    <a:close/>
                  </a:path>
                </a:pathLst>
              </a:custGeom>
              <a:solidFill>
                <a:srgbClr val="263238"/>
              </a:solidFill>
              <a:ln w="9525" cap="flat">
                <a:noFill/>
                <a:prstDash val="solid"/>
                <a:miter/>
              </a:ln>
            </p:spPr>
            <p:txBody>
              <a:bodyPr rtlCol="0" anchor="ctr"/>
              <a:lstStyle/>
              <a:p>
                <a:endParaRPr lang="zh-CN" altLang="en-US"/>
              </a:p>
            </p:txBody>
          </p:sp>
          <p:sp>
            <p:nvSpPr>
              <p:cNvPr id="136" name="任意多边形: 形状 135"/>
              <p:cNvSpPr/>
              <p:nvPr/>
            </p:nvSpPr>
            <p:spPr>
              <a:xfrm>
                <a:off x="6057233" y="2593562"/>
                <a:ext cx="132492" cy="222218"/>
              </a:xfrm>
              <a:custGeom>
                <a:avLst/>
                <a:gdLst>
                  <a:gd name="connsiteX0" fmla="*/ 0 w 132492"/>
                  <a:gd name="connsiteY0" fmla="*/ 149638 h 222218"/>
                  <a:gd name="connsiteX1" fmla="*/ 87154 w 132492"/>
                  <a:gd name="connsiteY1" fmla="*/ 222218 h 222218"/>
                  <a:gd name="connsiteX2" fmla="*/ 99822 w 132492"/>
                  <a:gd name="connsiteY2" fmla="*/ 159258 h 222218"/>
                  <a:gd name="connsiteX3" fmla="*/ 102013 w 132492"/>
                  <a:gd name="connsiteY3" fmla="*/ 154115 h 222218"/>
                  <a:gd name="connsiteX4" fmla="*/ 132493 w 132492"/>
                  <a:gd name="connsiteY4" fmla="*/ 82201 h 222218"/>
                  <a:gd name="connsiteX5" fmla="*/ 54674 w 132492"/>
                  <a:gd name="connsiteY5" fmla="*/ 9525 h 222218"/>
                  <a:gd name="connsiteX6" fmla="*/ 43339 w 132492"/>
                  <a:gd name="connsiteY6" fmla="*/ 0 h 222218"/>
                  <a:gd name="connsiteX7" fmla="*/ 27718 w 132492"/>
                  <a:gd name="connsiteY7" fmla="*/ 45530 h 222218"/>
                  <a:gd name="connsiteX8" fmla="*/ 26575 w 132492"/>
                  <a:gd name="connsiteY8" fmla="*/ 49054 h 222218"/>
                  <a:gd name="connsiteX9" fmla="*/ 25051 w 132492"/>
                  <a:gd name="connsiteY9" fmla="*/ 53150 h 222218"/>
                  <a:gd name="connsiteX10" fmla="*/ 21146 w 132492"/>
                  <a:gd name="connsiteY10" fmla="*/ 64675 h 222218"/>
                  <a:gd name="connsiteX11" fmla="*/ 18383 w 132492"/>
                  <a:gd name="connsiteY11" fmla="*/ 73533 h 222218"/>
                  <a:gd name="connsiteX12" fmla="*/ 15526 w 132492"/>
                  <a:gd name="connsiteY12" fmla="*/ 83058 h 222218"/>
                  <a:gd name="connsiteX13" fmla="*/ 0 w 132492"/>
                  <a:gd name="connsiteY13" fmla="*/ 149638 h 2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92" h="222218">
                    <a:moveTo>
                      <a:pt x="0" y="149638"/>
                    </a:moveTo>
                    <a:cubicBezTo>
                      <a:pt x="0" y="159163"/>
                      <a:pt x="42101" y="222218"/>
                      <a:pt x="87154" y="222218"/>
                    </a:cubicBezTo>
                    <a:cubicBezTo>
                      <a:pt x="110680" y="222218"/>
                      <a:pt x="99822" y="159258"/>
                      <a:pt x="99822" y="159258"/>
                    </a:cubicBezTo>
                    <a:lnTo>
                      <a:pt x="102013" y="154115"/>
                    </a:lnTo>
                    <a:lnTo>
                      <a:pt x="132493" y="82201"/>
                    </a:lnTo>
                    <a:lnTo>
                      <a:pt x="54674" y="9525"/>
                    </a:lnTo>
                    <a:lnTo>
                      <a:pt x="43339" y="0"/>
                    </a:lnTo>
                    <a:cubicBezTo>
                      <a:pt x="43339" y="0"/>
                      <a:pt x="36290" y="20193"/>
                      <a:pt x="27718" y="45530"/>
                    </a:cubicBezTo>
                    <a:lnTo>
                      <a:pt x="26575" y="49054"/>
                    </a:lnTo>
                    <a:cubicBezTo>
                      <a:pt x="26003" y="50483"/>
                      <a:pt x="25527" y="51816"/>
                      <a:pt x="25051" y="53150"/>
                    </a:cubicBezTo>
                    <a:cubicBezTo>
                      <a:pt x="23813" y="56960"/>
                      <a:pt x="22479" y="60770"/>
                      <a:pt x="21146" y="64675"/>
                    </a:cubicBezTo>
                    <a:cubicBezTo>
                      <a:pt x="19812" y="68580"/>
                      <a:pt x="19241" y="70390"/>
                      <a:pt x="18383" y="73533"/>
                    </a:cubicBezTo>
                    <a:lnTo>
                      <a:pt x="15526" y="83058"/>
                    </a:lnTo>
                    <a:cubicBezTo>
                      <a:pt x="8806" y="104862"/>
                      <a:pt x="3618" y="127110"/>
                      <a:pt x="0" y="149638"/>
                    </a:cubicBezTo>
                    <a:close/>
                  </a:path>
                </a:pathLst>
              </a:custGeom>
              <a:solidFill>
                <a:srgbClr val="EB9481"/>
              </a:solidFill>
              <a:ln w="9525" cap="flat">
                <a:noFill/>
                <a:prstDash val="solid"/>
                <a:miter/>
              </a:ln>
            </p:spPr>
            <p:txBody>
              <a:bodyPr rtlCol="0" anchor="ctr"/>
              <a:lstStyle/>
              <a:p>
                <a:endParaRPr lang="zh-CN" altLang="en-US"/>
              </a:p>
            </p:txBody>
          </p:sp>
          <p:sp>
            <p:nvSpPr>
              <p:cNvPr id="137" name="任意多边形: 形状 136"/>
              <p:cNvSpPr/>
              <p:nvPr/>
            </p:nvSpPr>
            <p:spPr>
              <a:xfrm>
                <a:off x="6084950" y="2593181"/>
                <a:ext cx="104775" cy="154114"/>
              </a:xfrm>
              <a:custGeom>
                <a:avLst/>
                <a:gdLst>
                  <a:gd name="connsiteX0" fmla="*/ 0 w 104775"/>
                  <a:gd name="connsiteY0" fmla="*/ 45244 h 154114"/>
                  <a:gd name="connsiteX1" fmla="*/ 74295 w 104775"/>
                  <a:gd name="connsiteY1" fmla="*/ 154114 h 154114"/>
                  <a:gd name="connsiteX2" fmla="*/ 104775 w 104775"/>
                  <a:gd name="connsiteY2" fmla="*/ 82201 h 154114"/>
                  <a:gd name="connsiteX3" fmla="*/ 26956 w 104775"/>
                  <a:gd name="connsiteY3" fmla="*/ 9525 h 154114"/>
                  <a:gd name="connsiteX4" fmla="*/ 15621 w 104775"/>
                  <a:gd name="connsiteY4" fmla="*/ 0 h 154114"/>
                  <a:gd name="connsiteX5" fmla="*/ 0 w 104775"/>
                  <a:gd name="connsiteY5" fmla="*/ 45244 h 15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 h="154114">
                    <a:moveTo>
                      <a:pt x="0" y="45244"/>
                    </a:moveTo>
                    <a:cubicBezTo>
                      <a:pt x="7530" y="90702"/>
                      <a:pt x="34710" y="130531"/>
                      <a:pt x="74295" y="154114"/>
                    </a:cubicBezTo>
                    <a:lnTo>
                      <a:pt x="104775" y="82201"/>
                    </a:lnTo>
                    <a:lnTo>
                      <a:pt x="26956" y="9525"/>
                    </a:lnTo>
                    <a:lnTo>
                      <a:pt x="15621" y="0"/>
                    </a:lnTo>
                    <a:cubicBezTo>
                      <a:pt x="15621" y="0"/>
                      <a:pt x="8573" y="19812"/>
                      <a:pt x="0" y="45244"/>
                    </a:cubicBezTo>
                    <a:close/>
                  </a:path>
                </a:pathLst>
              </a:custGeom>
              <a:solidFill>
                <a:srgbClr val="263238"/>
              </a:solidFill>
              <a:ln w="9525" cap="flat">
                <a:noFill/>
                <a:prstDash val="solid"/>
                <a:miter/>
              </a:ln>
            </p:spPr>
            <p:txBody>
              <a:bodyPr rtlCol="0" anchor="ctr"/>
              <a:lstStyle/>
              <a:p>
                <a:endParaRPr lang="zh-CN" altLang="en-US"/>
              </a:p>
            </p:txBody>
          </p:sp>
          <p:sp>
            <p:nvSpPr>
              <p:cNvPr id="138" name="任意多边形: 形状 137"/>
              <p:cNvSpPr/>
              <p:nvPr/>
            </p:nvSpPr>
            <p:spPr>
              <a:xfrm>
                <a:off x="6040203" y="2386962"/>
                <a:ext cx="255758" cy="320013"/>
              </a:xfrm>
              <a:custGeom>
                <a:avLst/>
                <a:gdLst>
                  <a:gd name="connsiteX0" fmla="*/ 250869 w 255758"/>
                  <a:gd name="connsiteY0" fmla="*/ 146687 h 320013"/>
                  <a:gd name="connsiteX1" fmla="*/ 168859 w 255758"/>
                  <a:gd name="connsiteY1" fmla="*/ 317185 h 320013"/>
                  <a:gd name="connsiteX2" fmla="*/ 13030 w 255758"/>
                  <a:gd name="connsiteY2" fmla="*/ 203742 h 320013"/>
                  <a:gd name="connsiteX3" fmla="*/ 89230 w 255758"/>
                  <a:gd name="connsiteY3" fmla="*/ 3717 h 320013"/>
                  <a:gd name="connsiteX4" fmla="*/ 250869 w 255758"/>
                  <a:gd name="connsiteY4" fmla="*/ 146687 h 320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58" h="320013">
                    <a:moveTo>
                      <a:pt x="250869" y="146687"/>
                    </a:moveTo>
                    <a:cubicBezTo>
                      <a:pt x="275920" y="281561"/>
                      <a:pt x="198005" y="311851"/>
                      <a:pt x="168859" y="317185"/>
                    </a:cubicBezTo>
                    <a:cubicBezTo>
                      <a:pt x="142475" y="322042"/>
                      <a:pt x="51892" y="335282"/>
                      <a:pt x="13030" y="203742"/>
                    </a:cubicBezTo>
                    <a:cubicBezTo>
                      <a:pt x="-25832" y="72202"/>
                      <a:pt x="28936" y="17909"/>
                      <a:pt x="89230" y="3717"/>
                    </a:cubicBezTo>
                    <a:cubicBezTo>
                      <a:pt x="149523" y="-10475"/>
                      <a:pt x="225818" y="11623"/>
                      <a:pt x="250869" y="146687"/>
                    </a:cubicBezTo>
                    <a:close/>
                  </a:path>
                </a:pathLst>
              </a:custGeom>
              <a:solidFill>
                <a:srgbClr val="EB9481"/>
              </a:solidFill>
              <a:ln w="9525" cap="flat">
                <a:noFill/>
                <a:prstDash val="solid"/>
                <a:miter/>
              </a:ln>
            </p:spPr>
            <p:txBody>
              <a:bodyPr rtlCol="0" anchor="ctr"/>
              <a:lstStyle/>
              <a:p>
                <a:endParaRPr lang="zh-CN" altLang="en-US"/>
              </a:p>
            </p:txBody>
          </p:sp>
          <p:sp>
            <p:nvSpPr>
              <p:cNvPr id="139" name="任意多边形: 形状 138"/>
              <p:cNvSpPr/>
              <p:nvPr/>
            </p:nvSpPr>
            <p:spPr>
              <a:xfrm>
                <a:off x="6224381" y="2496231"/>
                <a:ext cx="25837" cy="13135"/>
              </a:xfrm>
              <a:custGeom>
                <a:avLst/>
                <a:gdLst>
                  <a:gd name="connsiteX0" fmla="*/ 20875 w 25837"/>
                  <a:gd name="connsiteY0" fmla="*/ 12940 h 13135"/>
                  <a:gd name="connsiteX1" fmla="*/ 11350 w 25837"/>
                  <a:gd name="connsiteY1" fmla="*/ 12940 h 13135"/>
                  <a:gd name="connsiteX2" fmla="*/ 1825 w 25837"/>
                  <a:gd name="connsiteY2" fmla="*/ 11320 h 13135"/>
                  <a:gd name="connsiteX3" fmla="*/ 396 w 25837"/>
                  <a:gd name="connsiteY3" fmla="*/ 5605 h 13135"/>
                  <a:gd name="connsiteX4" fmla="*/ 11350 w 25837"/>
                  <a:gd name="connsiteY4" fmla="*/ 81 h 13135"/>
                  <a:gd name="connsiteX5" fmla="*/ 23732 w 25837"/>
                  <a:gd name="connsiteY5" fmla="*/ 3510 h 13135"/>
                  <a:gd name="connsiteX6" fmla="*/ 24797 w 25837"/>
                  <a:gd name="connsiteY6" fmla="*/ 10842 h 13135"/>
                  <a:gd name="connsiteX7" fmla="*/ 20875 w 25837"/>
                  <a:gd name="connsiteY7" fmla="*/ 12940 h 13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7" h="13135">
                    <a:moveTo>
                      <a:pt x="20875" y="12940"/>
                    </a:moveTo>
                    <a:cubicBezTo>
                      <a:pt x="17731" y="12940"/>
                      <a:pt x="14683" y="12940"/>
                      <a:pt x="11350" y="12940"/>
                    </a:cubicBezTo>
                    <a:cubicBezTo>
                      <a:pt x="8083" y="13476"/>
                      <a:pt x="4731" y="12906"/>
                      <a:pt x="1825" y="11320"/>
                    </a:cubicBezTo>
                    <a:cubicBezTo>
                      <a:pt x="116" y="9954"/>
                      <a:pt x="-469" y="7615"/>
                      <a:pt x="396" y="5605"/>
                    </a:cubicBezTo>
                    <a:cubicBezTo>
                      <a:pt x="2774" y="1912"/>
                      <a:pt x="6966" y="-203"/>
                      <a:pt x="11350" y="81"/>
                    </a:cubicBezTo>
                    <a:cubicBezTo>
                      <a:pt x="15759" y="-338"/>
                      <a:pt x="20167" y="883"/>
                      <a:pt x="23732" y="3510"/>
                    </a:cubicBezTo>
                    <a:cubicBezTo>
                      <a:pt x="26051" y="5240"/>
                      <a:pt x="26528" y="8523"/>
                      <a:pt x="24797" y="10842"/>
                    </a:cubicBezTo>
                    <a:cubicBezTo>
                      <a:pt x="23866" y="12089"/>
                      <a:pt x="22429" y="12858"/>
                      <a:pt x="20875" y="12940"/>
                    </a:cubicBezTo>
                    <a:close/>
                  </a:path>
                </a:pathLst>
              </a:custGeom>
              <a:solidFill>
                <a:srgbClr val="263238"/>
              </a:solidFill>
              <a:ln w="9525" cap="flat">
                <a:noFill/>
                <a:prstDash val="solid"/>
                <a:miter/>
              </a:ln>
            </p:spPr>
            <p:txBody>
              <a:bodyPr rtlCol="0" anchor="ctr"/>
              <a:lstStyle/>
              <a:p>
                <a:endParaRPr lang="zh-CN" altLang="en-US"/>
              </a:p>
            </p:txBody>
          </p:sp>
          <p:sp>
            <p:nvSpPr>
              <p:cNvPr id="140" name="任意多边形: 形状 139"/>
              <p:cNvSpPr/>
              <p:nvPr/>
            </p:nvSpPr>
            <p:spPr>
              <a:xfrm>
                <a:off x="6149134" y="2513971"/>
                <a:ext cx="24159" cy="17795"/>
              </a:xfrm>
              <a:custGeom>
                <a:avLst/>
                <a:gdLst>
                  <a:gd name="connsiteX0" fmla="*/ 7254 w 24159"/>
                  <a:gd name="connsiteY0" fmla="*/ 17392 h 17795"/>
                  <a:gd name="connsiteX1" fmla="*/ 15731 w 24159"/>
                  <a:gd name="connsiteY1" fmla="*/ 13297 h 17795"/>
                  <a:gd name="connsiteX2" fmla="*/ 23732 w 24159"/>
                  <a:gd name="connsiteY2" fmla="*/ 7487 h 17795"/>
                  <a:gd name="connsiteX3" fmla="*/ 22304 w 24159"/>
                  <a:gd name="connsiteY3" fmla="*/ 1676 h 17795"/>
                  <a:gd name="connsiteX4" fmla="*/ 10016 w 24159"/>
                  <a:gd name="connsiteY4" fmla="*/ 1676 h 17795"/>
                  <a:gd name="connsiteX5" fmla="*/ 491 w 24159"/>
                  <a:gd name="connsiteY5" fmla="*/ 10344 h 17795"/>
                  <a:gd name="connsiteX6" fmla="*/ 3028 w 24159"/>
                  <a:gd name="connsiteY6" fmla="*/ 17305 h 17795"/>
                  <a:gd name="connsiteX7" fmla="*/ 7254 w 24159"/>
                  <a:gd name="connsiteY7" fmla="*/ 17393 h 1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9" h="17795">
                    <a:moveTo>
                      <a:pt x="7254" y="17392"/>
                    </a:moveTo>
                    <a:cubicBezTo>
                      <a:pt x="10207" y="16250"/>
                      <a:pt x="12874" y="14725"/>
                      <a:pt x="15731" y="13297"/>
                    </a:cubicBezTo>
                    <a:cubicBezTo>
                      <a:pt x="18977" y="12316"/>
                      <a:pt x="21796" y="10269"/>
                      <a:pt x="23732" y="7487"/>
                    </a:cubicBezTo>
                    <a:cubicBezTo>
                      <a:pt x="24647" y="5451"/>
                      <a:pt x="24058" y="3055"/>
                      <a:pt x="22304" y="1676"/>
                    </a:cubicBezTo>
                    <a:cubicBezTo>
                      <a:pt x="18513" y="-559"/>
                      <a:pt x="13807" y="-559"/>
                      <a:pt x="10016" y="1676"/>
                    </a:cubicBezTo>
                    <a:cubicBezTo>
                      <a:pt x="5881" y="3292"/>
                      <a:pt x="2489" y="6379"/>
                      <a:pt x="491" y="10344"/>
                    </a:cubicBezTo>
                    <a:cubicBezTo>
                      <a:pt x="-731" y="12967"/>
                      <a:pt x="405" y="16083"/>
                      <a:pt x="3028" y="17305"/>
                    </a:cubicBezTo>
                    <a:cubicBezTo>
                      <a:pt x="4362" y="17927"/>
                      <a:pt x="5896" y="17958"/>
                      <a:pt x="7254" y="17393"/>
                    </a:cubicBezTo>
                    <a:close/>
                  </a:path>
                </a:pathLst>
              </a:custGeom>
              <a:solidFill>
                <a:srgbClr val="263238"/>
              </a:solidFill>
              <a:ln w="9525" cap="flat">
                <a:noFill/>
                <a:prstDash val="solid"/>
                <a:miter/>
              </a:ln>
            </p:spPr>
            <p:txBody>
              <a:bodyPr rtlCol="0" anchor="ctr"/>
              <a:lstStyle/>
              <a:p>
                <a:endParaRPr lang="zh-CN" altLang="en-US"/>
              </a:p>
            </p:txBody>
          </p:sp>
          <p:sp>
            <p:nvSpPr>
              <p:cNvPr id="141" name="任意多边形: 形状 140"/>
              <p:cNvSpPr/>
              <p:nvPr/>
            </p:nvSpPr>
            <p:spPr>
              <a:xfrm>
                <a:off x="6179915" y="2560510"/>
                <a:ext cx="6965" cy="26299"/>
              </a:xfrm>
              <a:custGeom>
                <a:avLst/>
                <a:gdLst>
                  <a:gd name="connsiteX0" fmla="*/ 3620 w 6965"/>
                  <a:gd name="connsiteY0" fmla="*/ 0 h 26299"/>
                  <a:gd name="connsiteX1" fmla="*/ 3143 w 6965"/>
                  <a:gd name="connsiteY1" fmla="*/ 952 h 26299"/>
                  <a:gd name="connsiteX2" fmla="*/ 0 w 6965"/>
                  <a:gd name="connsiteY2" fmla="*/ 25813 h 26299"/>
                  <a:gd name="connsiteX3" fmla="*/ 0 w 6965"/>
                  <a:gd name="connsiteY3" fmla="*/ 26289 h 26299"/>
                  <a:gd name="connsiteX4" fmla="*/ 3620 w 6965"/>
                  <a:gd name="connsiteY4" fmla="*/ 0 h 26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5" h="26299">
                    <a:moveTo>
                      <a:pt x="3620" y="0"/>
                    </a:moveTo>
                    <a:cubicBezTo>
                      <a:pt x="3620" y="0"/>
                      <a:pt x="3048" y="571"/>
                      <a:pt x="3143" y="952"/>
                    </a:cubicBezTo>
                    <a:cubicBezTo>
                      <a:pt x="5810" y="9906"/>
                      <a:pt x="7334" y="20574"/>
                      <a:pt x="0" y="25813"/>
                    </a:cubicBezTo>
                    <a:cubicBezTo>
                      <a:pt x="0" y="25813"/>
                      <a:pt x="0" y="26384"/>
                      <a:pt x="0" y="26289"/>
                    </a:cubicBezTo>
                    <a:cubicBezTo>
                      <a:pt x="9811" y="22193"/>
                      <a:pt x="7525" y="8001"/>
                      <a:pt x="3620" y="0"/>
                    </a:cubicBezTo>
                    <a:close/>
                  </a:path>
                </a:pathLst>
              </a:custGeom>
              <a:solidFill>
                <a:srgbClr val="263238"/>
              </a:solidFill>
              <a:ln w="9525" cap="flat">
                <a:noFill/>
                <a:prstDash val="solid"/>
                <a:miter/>
              </a:ln>
            </p:spPr>
            <p:txBody>
              <a:bodyPr rtlCol="0" anchor="ctr"/>
              <a:lstStyle/>
              <a:p>
                <a:endParaRPr lang="zh-CN" altLang="en-US"/>
              </a:p>
            </p:txBody>
          </p:sp>
          <p:sp>
            <p:nvSpPr>
              <p:cNvPr id="142" name="任意多边形: 形状 141"/>
              <p:cNvSpPr/>
              <p:nvPr/>
            </p:nvSpPr>
            <p:spPr>
              <a:xfrm>
                <a:off x="6164503" y="2553049"/>
                <a:ext cx="21472" cy="29908"/>
              </a:xfrm>
              <a:custGeom>
                <a:avLst/>
                <a:gdLst>
                  <a:gd name="connsiteX0" fmla="*/ 8458 w 21472"/>
                  <a:gd name="connsiteY0" fmla="*/ 127 h 29908"/>
                  <a:gd name="connsiteX1" fmla="*/ 13887 w 21472"/>
                  <a:gd name="connsiteY1" fmla="*/ 29750 h 29908"/>
                  <a:gd name="connsiteX2" fmla="*/ 8458 w 21472"/>
                  <a:gd name="connsiteY2" fmla="*/ 127 h 29908"/>
                </a:gdLst>
                <a:ahLst/>
                <a:cxnLst>
                  <a:cxn ang="0">
                    <a:pos x="connsiteX0" y="connsiteY0"/>
                  </a:cxn>
                  <a:cxn ang="0">
                    <a:pos x="connsiteX1" y="connsiteY1"/>
                  </a:cxn>
                  <a:cxn ang="0">
                    <a:pos x="connsiteX2" y="connsiteY2"/>
                  </a:cxn>
                </a:cxnLst>
                <a:rect l="l" t="t" r="r" b="b"/>
                <a:pathLst>
                  <a:path w="21472" h="29908">
                    <a:moveTo>
                      <a:pt x="8458" y="127"/>
                    </a:moveTo>
                    <a:cubicBezTo>
                      <a:pt x="-6401" y="2889"/>
                      <a:pt x="171" y="32321"/>
                      <a:pt x="13887" y="29750"/>
                    </a:cubicBezTo>
                    <a:cubicBezTo>
                      <a:pt x="27604" y="27178"/>
                      <a:pt x="20841" y="-2159"/>
                      <a:pt x="8458" y="127"/>
                    </a:cubicBezTo>
                    <a:close/>
                  </a:path>
                </a:pathLst>
              </a:custGeom>
              <a:solidFill>
                <a:srgbClr val="263238"/>
              </a:solidFill>
              <a:ln w="9525" cap="flat">
                <a:noFill/>
                <a:prstDash val="solid"/>
                <a:miter/>
              </a:ln>
            </p:spPr>
            <p:txBody>
              <a:bodyPr rtlCol="0" anchor="ctr"/>
              <a:lstStyle/>
              <a:p>
                <a:endParaRPr lang="zh-CN" altLang="en-US"/>
              </a:p>
            </p:txBody>
          </p:sp>
          <p:sp>
            <p:nvSpPr>
              <p:cNvPr id="143" name="任意多边形: 形状 142"/>
              <p:cNvSpPr/>
              <p:nvPr/>
            </p:nvSpPr>
            <p:spPr>
              <a:xfrm>
                <a:off x="6150652" y="2555720"/>
                <a:ext cx="19737" cy="14249"/>
              </a:xfrm>
              <a:custGeom>
                <a:avLst/>
                <a:gdLst>
                  <a:gd name="connsiteX0" fmla="*/ 16881 w 19737"/>
                  <a:gd name="connsiteY0" fmla="*/ 313 h 14249"/>
                  <a:gd name="connsiteX1" fmla="*/ 9737 w 19737"/>
                  <a:gd name="connsiteY1" fmla="*/ 7076 h 14249"/>
                  <a:gd name="connsiteX2" fmla="*/ 212 w 19737"/>
                  <a:gd name="connsiteY2" fmla="*/ 3266 h 14249"/>
                  <a:gd name="connsiteX3" fmla="*/ 212 w 19737"/>
                  <a:gd name="connsiteY3" fmla="*/ 3742 h 14249"/>
                  <a:gd name="connsiteX4" fmla="*/ 11070 w 19737"/>
                  <a:gd name="connsiteY4" fmla="*/ 14219 h 14249"/>
                  <a:gd name="connsiteX5" fmla="*/ 19738 w 19737"/>
                  <a:gd name="connsiteY5" fmla="*/ 1837 h 14249"/>
                  <a:gd name="connsiteX6" fmla="*/ 16881 w 19737"/>
                  <a:gd name="connsiteY6" fmla="*/ 313 h 1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37" h="14249">
                    <a:moveTo>
                      <a:pt x="16881" y="313"/>
                    </a:moveTo>
                    <a:cubicBezTo>
                      <a:pt x="14690" y="2504"/>
                      <a:pt x="12785" y="6028"/>
                      <a:pt x="9737" y="7076"/>
                    </a:cubicBezTo>
                    <a:cubicBezTo>
                      <a:pt x="6689" y="8123"/>
                      <a:pt x="2879" y="5742"/>
                      <a:pt x="212" y="3266"/>
                    </a:cubicBezTo>
                    <a:cubicBezTo>
                      <a:pt x="212" y="3266"/>
                      <a:pt x="-265" y="3266"/>
                      <a:pt x="212" y="3742"/>
                    </a:cubicBezTo>
                    <a:cubicBezTo>
                      <a:pt x="1355" y="9362"/>
                      <a:pt x="4879" y="14696"/>
                      <a:pt x="11070" y="14219"/>
                    </a:cubicBezTo>
                    <a:cubicBezTo>
                      <a:pt x="17261" y="13743"/>
                      <a:pt x="19643" y="7838"/>
                      <a:pt x="19738" y="1837"/>
                    </a:cubicBezTo>
                    <a:cubicBezTo>
                      <a:pt x="18976" y="789"/>
                      <a:pt x="17738" y="-640"/>
                      <a:pt x="16881" y="313"/>
                    </a:cubicBezTo>
                    <a:close/>
                  </a:path>
                </a:pathLst>
              </a:custGeom>
              <a:solidFill>
                <a:srgbClr val="263238"/>
              </a:solidFill>
              <a:ln w="9525" cap="flat">
                <a:noFill/>
                <a:prstDash val="solid"/>
                <a:miter/>
              </a:ln>
            </p:spPr>
            <p:txBody>
              <a:bodyPr rtlCol="0" anchor="ctr"/>
              <a:lstStyle/>
              <a:p>
                <a:endParaRPr lang="zh-CN" altLang="en-US"/>
              </a:p>
            </p:txBody>
          </p:sp>
          <p:sp>
            <p:nvSpPr>
              <p:cNvPr id="144" name="任意多边形: 形状 143"/>
              <p:cNvSpPr/>
              <p:nvPr/>
            </p:nvSpPr>
            <p:spPr>
              <a:xfrm>
                <a:off x="6235636" y="2546699"/>
                <a:ext cx="14954" cy="21931"/>
              </a:xfrm>
              <a:custGeom>
                <a:avLst/>
                <a:gdLst>
                  <a:gd name="connsiteX0" fmla="*/ 0 w 14954"/>
                  <a:gd name="connsiteY0" fmla="*/ 0 h 21931"/>
                  <a:gd name="connsiteX1" fmla="*/ 953 w 14954"/>
                  <a:gd name="connsiteY1" fmla="*/ 667 h 21931"/>
                  <a:gd name="connsiteX2" fmla="*/ 14954 w 14954"/>
                  <a:gd name="connsiteY2" fmla="*/ 21336 h 21931"/>
                  <a:gd name="connsiteX3" fmla="*/ 14954 w 14954"/>
                  <a:gd name="connsiteY3" fmla="*/ 21908 h 21931"/>
                  <a:gd name="connsiteX4" fmla="*/ 0 w 14954"/>
                  <a:gd name="connsiteY4" fmla="*/ 0 h 21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54" h="21931">
                    <a:moveTo>
                      <a:pt x="0" y="0"/>
                    </a:moveTo>
                    <a:cubicBezTo>
                      <a:pt x="0" y="0"/>
                      <a:pt x="857" y="0"/>
                      <a:pt x="953" y="667"/>
                    </a:cubicBezTo>
                    <a:cubicBezTo>
                      <a:pt x="2572" y="10192"/>
                      <a:pt x="6096" y="19717"/>
                      <a:pt x="14954" y="21336"/>
                    </a:cubicBezTo>
                    <a:lnTo>
                      <a:pt x="14954" y="21908"/>
                    </a:lnTo>
                    <a:cubicBezTo>
                      <a:pt x="4572" y="22574"/>
                      <a:pt x="190" y="8954"/>
                      <a:pt x="0" y="0"/>
                    </a:cubicBezTo>
                    <a:close/>
                  </a:path>
                </a:pathLst>
              </a:custGeom>
              <a:solidFill>
                <a:srgbClr val="263238"/>
              </a:solidFill>
              <a:ln w="9525" cap="flat">
                <a:noFill/>
                <a:prstDash val="solid"/>
                <a:miter/>
              </a:ln>
            </p:spPr>
            <p:txBody>
              <a:bodyPr rtlCol="0" anchor="ctr"/>
              <a:lstStyle/>
              <a:p>
                <a:endParaRPr lang="zh-CN" altLang="en-US"/>
              </a:p>
            </p:txBody>
          </p:sp>
          <p:sp>
            <p:nvSpPr>
              <p:cNvPr id="145" name="任意多边形: 形状 144"/>
              <p:cNvSpPr/>
              <p:nvPr/>
            </p:nvSpPr>
            <p:spPr>
              <a:xfrm>
                <a:off x="6235445" y="2534936"/>
                <a:ext cx="21871" cy="29319"/>
              </a:xfrm>
              <a:custGeom>
                <a:avLst/>
                <a:gdLst>
                  <a:gd name="connsiteX0" fmla="*/ 6287 w 21871"/>
                  <a:gd name="connsiteY0" fmla="*/ 428 h 29319"/>
                  <a:gd name="connsiteX1" fmla="*/ 14860 w 21871"/>
                  <a:gd name="connsiteY1" fmla="*/ 29003 h 29319"/>
                  <a:gd name="connsiteX2" fmla="*/ 6287 w 21871"/>
                  <a:gd name="connsiteY2" fmla="*/ 428 h 29319"/>
                </a:gdLst>
                <a:ahLst/>
                <a:cxnLst>
                  <a:cxn ang="0">
                    <a:pos x="connsiteX0" y="connsiteY0"/>
                  </a:cxn>
                  <a:cxn ang="0">
                    <a:pos x="connsiteX1" y="connsiteY1"/>
                  </a:cxn>
                  <a:cxn ang="0">
                    <a:pos x="connsiteX2" y="connsiteY2"/>
                  </a:cxn>
                </a:cxnLst>
                <a:rect l="l" t="t" r="r" b="b"/>
                <a:pathLst>
                  <a:path w="21871" h="29319">
                    <a:moveTo>
                      <a:pt x="6287" y="428"/>
                    </a:moveTo>
                    <a:cubicBezTo>
                      <a:pt x="20765" y="-3858"/>
                      <a:pt x="28290" y="25383"/>
                      <a:pt x="14860" y="29003"/>
                    </a:cubicBezTo>
                    <a:cubicBezTo>
                      <a:pt x="1430" y="32622"/>
                      <a:pt x="-6095" y="4047"/>
                      <a:pt x="6287" y="428"/>
                    </a:cubicBezTo>
                    <a:close/>
                  </a:path>
                </a:pathLst>
              </a:custGeom>
              <a:solidFill>
                <a:srgbClr val="263238"/>
              </a:solidFill>
              <a:ln w="9525" cap="flat">
                <a:noFill/>
                <a:prstDash val="solid"/>
                <a:miter/>
              </a:ln>
            </p:spPr>
            <p:txBody>
              <a:bodyPr rtlCol="0" anchor="ctr"/>
              <a:lstStyle/>
              <a:p>
                <a:endParaRPr lang="zh-CN" altLang="en-US"/>
              </a:p>
            </p:txBody>
          </p:sp>
          <p:sp>
            <p:nvSpPr>
              <p:cNvPr id="146" name="任意多边形: 形状 145"/>
              <p:cNvSpPr/>
              <p:nvPr/>
            </p:nvSpPr>
            <p:spPr>
              <a:xfrm>
                <a:off x="6247151" y="2530506"/>
                <a:ext cx="17151" cy="15028"/>
              </a:xfrm>
              <a:custGeom>
                <a:avLst/>
                <a:gdLst>
                  <a:gd name="connsiteX0" fmla="*/ 1248 w 17151"/>
                  <a:gd name="connsiteY0" fmla="*/ 5239 h 15028"/>
                  <a:gd name="connsiteX1" fmla="*/ 9726 w 17151"/>
                  <a:gd name="connsiteY1" fmla="*/ 7906 h 15028"/>
                  <a:gd name="connsiteX2" fmla="*/ 15821 w 17151"/>
                  <a:gd name="connsiteY2" fmla="*/ 0 h 15028"/>
                  <a:gd name="connsiteX3" fmla="*/ 16298 w 17151"/>
                  <a:gd name="connsiteY3" fmla="*/ 0 h 15028"/>
                  <a:gd name="connsiteX4" fmla="*/ 12488 w 17151"/>
                  <a:gd name="connsiteY4" fmla="*/ 14288 h 15028"/>
                  <a:gd name="connsiteX5" fmla="*/ 201 w 17151"/>
                  <a:gd name="connsiteY5" fmla="*/ 7429 h 15028"/>
                  <a:gd name="connsiteX6" fmla="*/ 1248 w 17151"/>
                  <a:gd name="connsiteY6" fmla="*/ 5239 h 1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51" h="15028">
                    <a:moveTo>
                      <a:pt x="1248" y="5239"/>
                    </a:moveTo>
                    <a:cubicBezTo>
                      <a:pt x="3915" y="6191"/>
                      <a:pt x="6963" y="8382"/>
                      <a:pt x="9726" y="7906"/>
                    </a:cubicBezTo>
                    <a:cubicBezTo>
                      <a:pt x="12488" y="7429"/>
                      <a:pt x="14488" y="3524"/>
                      <a:pt x="15821" y="0"/>
                    </a:cubicBezTo>
                    <a:cubicBezTo>
                      <a:pt x="15821" y="0"/>
                      <a:pt x="15821" y="0"/>
                      <a:pt x="16298" y="0"/>
                    </a:cubicBezTo>
                    <a:cubicBezTo>
                      <a:pt x="17917" y="5525"/>
                      <a:pt x="17536" y="11811"/>
                      <a:pt x="12488" y="14288"/>
                    </a:cubicBezTo>
                    <a:cubicBezTo>
                      <a:pt x="7439" y="16764"/>
                      <a:pt x="2963" y="12668"/>
                      <a:pt x="201" y="7429"/>
                    </a:cubicBezTo>
                    <a:cubicBezTo>
                      <a:pt x="-276" y="6667"/>
                      <a:pt x="105" y="4858"/>
                      <a:pt x="1248" y="5239"/>
                    </a:cubicBezTo>
                    <a:close/>
                  </a:path>
                </a:pathLst>
              </a:custGeom>
              <a:solidFill>
                <a:srgbClr val="263238"/>
              </a:solidFill>
              <a:ln w="9525" cap="flat">
                <a:noFill/>
                <a:prstDash val="solid"/>
                <a:miter/>
              </a:ln>
            </p:spPr>
            <p:txBody>
              <a:bodyPr rtlCol="0" anchor="ctr"/>
              <a:lstStyle/>
              <a:p>
                <a:endParaRPr lang="zh-CN" altLang="en-US"/>
              </a:p>
            </p:txBody>
          </p:sp>
          <p:sp>
            <p:nvSpPr>
              <p:cNvPr id="147" name="任意多边形: 形状 146"/>
              <p:cNvSpPr/>
              <p:nvPr/>
            </p:nvSpPr>
            <p:spPr>
              <a:xfrm>
                <a:off x="6202185" y="2631729"/>
                <a:ext cx="19579" cy="7077"/>
              </a:xfrm>
              <a:custGeom>
                <a:avLst/>
                <a:gdLst>
                  <a:gd name="connsiteX0" fmla="*/ 781 w 19579"/>
                  <a:gd name="connsiteY0" fmla="*/ 124 h 7077"/>
                  <a:gd name="connsiteX1" fmla="*/ 9543 w 19579"/>
                  <a:gd name="connsiteY1" fmla="*/ 4124 h 7077"/>
                  <a:gd name="connsiteX2" fmla="*/ 19068 w 19579"/>
                  <a:gd name="connsiteY2" fmla="*/ 29 h 7077"/>
                  <a:gd name="connsiteX3" fmla="*/ 19545 w 19579"/>
                  <a:gd name="connsiteY3" fmla="*/ 29 h 7077"/>
                  <a:gd name="connsiteX4" fmla="*/ 8782 w 19579"/>
                  <a:gd name="connsiteY4" fmla="*/ 7077 h 7077"/>
                  <a:gd name="connsiteX5" fmla="*/ 114 w 19579"/>
                  <a:gd name="connsiteY5" fmla="*/ 219 h 7077"/>
                  <a:gd name="connsiteX6" fmla="*/ 781 w 19579"/>
                  <a:gd name="connsiteY6" fmla="*/ 124 h 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79" h="7077">
                    <a:moveTo>
                      <a:pt x="781" y="124"/>
                    </a:moveTo>
                    <a:cubicBezTo>
                      <a:pt x="3352" y="1838"/>
                      <a:pt x="6115" y="4410"/>
                      <a:pt x="9543" y="4124"/>
                    </a:cubicBezTo>
                    <a:cubicBezTo>
                      <a:pt x="12982" y="3478"/>
                      <a:pt x="16234" y="2079"/>
                      <a:pt x="19068" y="29"/>
                    </a:cubicBezTo>
                    <a:cubicBezTo>
                      <a:pt x="19068" y="29"/>
                      <a:pt x="19735" y="29"/>
                      <a:pt x="19545" y="29"/>
                    </a:cubicBezTo>
                    <a:cubicBezTo>
                      <a:pt x="17522" y="4175"/>
                      <a:pt x="13391" y="6880"/>
                      <a:pt x="8782" y="7077"/>
                    </a:cubicBezTo>
                    <a:cubicBezTo>
                      <a:pt x="4726" y="6873"/>
                      <a:pt x="1246" y="4119"/>
                      <a:pt x="114" y="219"/>
                    </a:cubicBezTo>
                    <a:cubicBezTo>
                      <a:pt x="-267" y="124"/>
                      <a:pt x="400" y="-162"/>
                      <a:pt x="781" y="124"/>
                    </a:cubicBezTo>
                    <a:close/>
                  </a:path>
                </a:pathLst>
              </a:custGeom>
              <a:solidFill>
                <a:srgbClr val="263238"/>
              </a:solidFill>
              <a:ln w="9525" cap="flat">
                <a:noFill/>
                <a:prstDash val="solid"/>
                <a:miter/>
              </a:ln>
            </p:spPr>
            <p:txBody>
              <a:bodyPr rtlCol="0" anchor="ctr"/>
              <a:lstStyle/>
              <a:p>
                <a:endParaRPr lang="zh-CN" altLang="en-US"/>
              </a:p>
            </p:txBody>
          </p:sp>
          <p:sp>
            <p:nvSpPr>
              <p:cNvPr id="148" name="任意多边形: 形状 147"/>
              <p:cNvSpPr/>
              <p:nvPr/>
            </p:nvSpPr>
            <p:spPr>
              <a:xfrm>
                <a:off x="6203802" y="2502343"/>
                <a:ext cx="45604" cy="111666"/>
              </a:xfrm>
              <a:custGeom>
                <a:avLst/>
                <a:gdLst>
                  <a:gd name="connsiteX0" fmla="*/ 29453 w 45604"/>
                  <a:gd name="connsiteY0" fmla="*/ 87599 h 111666"/>
                  <a:gd name="connsiteX1" fmla="*/ 36025 w 45604"/>
                  <a:gd name="connsiteY1" fmla="*/ 107221 h 111666"/>
                  <a:gd name="connsiteX2" fmla="*/ 32596 w 45604"/>
                  <a:gd name="connsiteY2" fmla="*/ 109030 h 111666"/>
                  <a:gd name="connsiteX3" fmla="*/ 32596 w 45604"/>
                  <a:gd name="connsiteY3" fmla="*/ 109030 h 111666"/>
                  <a:gd name="connsiteX4" fmla="*/ 306 w 45604"/>
                  <a:gd name="connsiteY4" fmla="*/ 104649 h 111666"/>
                  <a:gd name="connsiteX5" fmla="*/ 115 w 45604"/>
                  <a:gd name="connsiteY5" fmla="*/ 103696 h 111666"/>
                  <a:gd name="connsiteX6" fmla="*/ 1068 w 45604"/>
                  <a:gd name="connsiteY6" fmla="*/ 103506 h 111666"/>
                  <a:gd name="connsiteX7" fmla="*/ 30786 w 45604"/>
                  <a:gd name="connsiteY7" fmla="*/ 104934 h 111666"/>
                  <a:gd name="connsiteX8" fmla="*/ 22309 w 45604"/>
                  <a:gd name="connsiteY8" fmla="*/ 82455 h 111666"/>
                  <a:gd name="connsiteX9" fmla="*/ 37644 w 45604"/>
                  <a:gd name="connsiteY9" fmla="*/ 82455 h 111666"/>
                  <a:gd name="connsiteX10" fmla="*/ 4402 w 45604"/>
                  <a:gd name="connsiteY10" fmla="*/ 1207 h 111666"/>
                  <a:gd name="connsiteX11" fmla="*/ 5926 w 45604"/>
                  <a:gd name="connsiteY11" fmla="*/ 350 h 111666"/>
                  <a:gd name="connsiteX12" fmla="*/ 45550 w 45604"/>
                  <a:gd name="connsiteY12" fmla="*/ 86075 h 111666"/>
                  <a:gd name="connsiteX13" fmla="*/ 29453 w 45604"/>
                  <a:gd name="connsiteY13" fmla="*/ 87599 h 1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604" h="111666">
                    <a:moveTo>
                      <a:pt x="29453" y="87599"/>
                    </a:moveTo>
                    <a:cubicBezTo>
                      <a:pt x="29453" y="87599"/>
                      <a:pt x="34501" y="100743"/>
                      <a:pt x="36025" y="107221"/>
                    </a:cubicBezTo>
                    <a:cubicBezTo>
                      <a:pt x="36025" y="107792"/>
                      <a:pt x="34691" y="108459"/>
                      <a:pt x="32596" y="109030"/>
                    </a:cubicBezTo>
                    <a:cubicBezTo>
                      <a:pt x="32596" y="109030"/>
                      <a:pt x="32596" y="109030"/>
                      <a:pt x="32596" y="109030"/>
                    </a:cubicBezTo>
                    <a:cubicBezTo>
                      <a:pt x="21863" y="113743"/>
                      <a:pt x="9395" y="112051"/>
                      <a:pt x="306" y="104649"/>
                    </a:cubicBezTo>
                    <a:cubicBezTo>
                      <a:pt x="-10" y="104438"/>
                      <a:pt x="-95" y="104012"/>
                      <a:pt x="115" y="103696"/>
                    </a:cubicBezTo>
                    <a:cubicBezTo>
                      <a:pt x="326" y="103380"/>
                      <a:pt x="752" y="103295"/>
                      <a:pt x="1068" y="103506"/>
                    </a:cubicBezTo>
                    <a:cubicBezTo>
                      <a:pt x="10567" y="107143"/>
                      <a:pt x="20982" y="107644"/>
                      <a:pt x="30786" y="104934"/>
                    </a:cubicBezTo>
                    <a:cubicBezTo>
                      <a:pt x="30786" y="103029"/>
                      <a:pt x="21261" y="82741"/>
                      <a:pt x="22309" y="82455"/>
                    </a:cubicBezTo>
                    <a:cubicBezTo>
                      <a:pt x="27398" y="81781"/>
                      <a:pt x="32554" y="81781"/>
                      <a:pt x="37644" y="82455"/>
                    </a:cubicBezTo>
                    <a:cubicBezTo>
                      <a:pt x="28119" y="54833"/>
                      <a:pt x="13736" y="28925"/>
                      <a:pt x="4402" y="1207"/>
                    </a:cubicBezTo>
                    <a:cubicBezTo>
                      <a:pt x="4402" y="159"/>
                      <a:pt x="5450" y="-412"/>
                      <a:pt x="5926" y="350"/>
                    </a:cubicBezTo>
                    <a:cubicBezTo>
                      <a:pt x="21937" y="27544"/>
                      <a:pt x="35210" y="56260"/>
                      <a:pt x="45550" y="86075"/>
                    </a:cubicBezTo>
                    <a:cubicBezTo>
                      <a:pt x="46598" y="89790"/>
                      <a:pt x="32310" y="88456"/>
                      <a:pt x="29453" y="87599"/>
                    </a:cubicBezTo>
                    <a:close/>
                  </a:path>
                </a:pathLst>
              </a:custGeom>
              <a:solidFill>
                <a:srgbClr val="263238"/>
              </a:solidFill>
              <a:ln w="9525" cap="flat">
                <a:noFill/>
                <a:prstDash val="solid"/>
                <a:miter/>
              </a:ln>
            </p:spPr>
            <p:txBody>
              <a:bodyPr rtlCol="0" anchor="ctr"/>
              <a:lstStyle/>
              <a:p>
                <a:endParaRPr lang="zh-CN" altLang="en-US"/>
              </a:p>
            </p:txBody>
          </p:sp>
          <p:sp>
            <p:nvSpPr>
              <p:cNvPr id="149" name="任意多边形: 形状 148"/>
              <p:cNvSpPr/>
              <p:nvPr/>
            </p:nvSpPr>
            <p:spPr>
              <a:xfrm>
                <a:off x="6203425" y="2606135"/>
                <a:ext cx="27829" cy="19621"/>
              </a:xfrm>
              <a:custGeom>
                <a:avLst/>
                <a:gdLst>
                  <a:gd name="connsiteX0" fmla="*/ 27830 w 27829"/>
                  <a:gd name="connsiteY0" fmla="*/ 2858 h 19621"/>
                  <a:gd name="connsiteX1" fmla="*/ 17638 w 27829"/>
                  <a:gd name="connsiteY1" fmla="*/ 16574 h 19621"/>
                  <a:gd name="connsiteX2" fmla="*/ 8970 w 27829"/>
                  <a:gd name="connsiteY2" fmla="*/ 19622 h 19621"/>
                  <a:gd name="connsiteX3" fmla="*/ 16 w 27829"/>
                  <a:gd name="connsiteY3" fmla="*/ 8477 h 19621"/>
                  <a:gd name="connsiteX4" fmla="*/ 778 w 27829"/>
                  <a:gd name="connsiteY4" fmla="*/ 0 h 19621"/>
                  <a:gd name="connsiteX5" fmla="*/ 27829 w 27829"/>
                  <a:gd name="connsiteY5" fmla="*/ 2858 h 1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29" h="19621">
                    <a:moveTo>
                      <a:pt x="27830" y="2858"/>
                    </a:moveTo>
                    <a:cubicBezTo>
                      <a:pt x="25666" y="8229"/>
                      <a:pt x="22156" y="12953"/>
                      <a:pt x="17638" y="16574"/>
                    </a:cubicBezTo>
                    <a:cubicBezTo>
                      <a:pt x="15134" y="18463"/>
                      <a:pt x="12105" y="19528"/>
                      <a:pt x="8970" y="19622"/>
                    </a:cubicBezTo>
                    <a:cubicBezTo>
                      <a:pt x="2112" y="19621"/>
                      <a:pt x="302" y="13907"/>
                      <a:pt x="16" y="8477"/>
                    </a:cubicBezTo>
                    <a:cubicBezTo>
                      <a:pt x="-70" y="5631"/>
                      <a:pt x="186" y="2785"/>
                      <a:pt x="778" y="0"/>
                    </a:cubicBezTo>
                    <a:cubicBezTo>
                      <a:pt x="9250" y="3851"/>
                      <a:pt x="18741" y="4853"/>
                      <a:pt x="27829" y="2858"/>
                    </a:cubicBezTo>
                    <a:close/>
                  </a:path>
                </a:pathLst>
              </a:custGeom>
              <a:solidFill>
                <a:srgbClr val="263238"/>
              </a:solidFill>
              <a:ln w="9525" cap="flat">
                <a:noFill/>
                <a:prstDash val="solid"/>
                <a:miter/>
              </a:ln>
            </p:spPr>
            <p:txBody>
              <a:bodyPr rtlCol="0" anchor="ctr"/>
              <a:lstStyle/>
              <a:p>
                <a:endParaRPr lang="zh-CN" altLang="en-US"/>
              </a:p>
            </p:txBody>
          </p:sp>
          <p:sp>
            <p:nvSpPr>
              <p:cNvPr id="150" name="任意多边形: 形状 149"/>
              <p:cNvSpPr/>
              <p:nvPr/>
            </p:nvSpPr>
            <p:spPr>
              <a:xfrm>
                <a:off x="6203441" y="2614196"/>
                <a:ext cx="17621" cy="11560"/>
              </a:xfrm>
              <a:custGeom>
                <a:avLst/>
                <a:gdLst>
                  <a:gd name="connsiteX0" fmla="*/ 17621 w 17621"/>
                  <a:gd name="connsiteY0" fmla="*/ 8512 h 11560"/>
                  <a:gd name="connsiteX1" fmla="*/ 8954 w 17621"/>
                  <a:gd name="connsiteY1" fmla="*/ 11560 h 11560"/>
                  <a:gd name="connsiteX2" fmla="*/ 0 w 17621"/>
                  <a:gd name="connsiteY2" fmla="*/ 416 h 11560"/>
                  <a:gd name="connsiteX3" fmla="*/ 17621 w 17621"/>
                  <a:gd name="connsiteY3" fmla="*/ 8512 h 11560"/>
                </a:gdLst>
                <a:ahLst/>
                <a:cxnLst>
                  <a:cxn ang="0">
                    <a:pos x="connsiteX0" y="connsiteY0"/>
                  </a:cxn>
                  <a:cxn ang="0">
                    <a:pos x="connsiteX1" y="connsiteY1"/>
                  </a:cxn>
                  <a:cxn ang="0">
                    <a:pos x="connsiteX2" y="connsiteY2"/>
                  </a:cxn>
                  <a:cxn ang="0">
                    <a:pos x="connsiteX3" y="connsiteY3"/>
                  </a:cxn>
                </a:cxnLst>
                <a:rect l="l" t="t" r="r" b="b"/>
                <a:pathLst>
                  <a:path w="17621" h="11560">
                    <a:moveTo>
                      <a:pt x="17621" y="8512"/>
                    </a:moveTo>
                    <a:cubicBezTo>
                      <a:pt x="15117" y="10401"/>
                      <a:pt x="12089" y="11466"/>
                      <a:pt x="8954" y="11560"/>
                    </a:cubicBezTo>
                    <a:cubicBezTo>
                      <a:pt x="2096" y="11560"/>
                      <a:pt x="286" y="5845"/>
                      <a:pt x="0" y="416"/>
                    </a:cubicBezTo>
                    <a:cubicBezTo>
                      <a:pt x="7034" y="-1227"/>
                      <a:pt x="14286" y="2105"/>
                      <a:pt x="17621" y="8512"/>
                    </a:cubicBezTo>
                    <a:close/>
                  </a:path>
                </a:pathLst>
              </a:custGeom>
              <a:solidFill>
                <a:srgbClr val="FF9CBD"/>
              </a:solidFill>
              <a:ln w="9525" cap="flat">
                <a:noFill/>
                <a:prstDash val="solid"/>
                <a:miter/>
              </a:ln>
            </p:spPr>
            <p:txBody>
              <a:bodyPr rtlCol="0" anchor="ctr"/>
              <a:lstStyle/>
              <a:p>
                <a:endParaRPr lang="zh-CN" altLang="en-US"/>
              </a:p>
            </p:txBody>
          </p:sp>
          <p:sp>
            <p:nvSpPr>
              <p:cNvPr id="151" name="任意多边形: 形状 150"/>
              <p:cNvSpPr/>
              <p:nvPr/>
            </p:nvSpPr>
            <p:spPr>
              <a:xfrm>
                <a:off x="6020467" y="2376176"/>
                <a:ext cx="257555" cy="218433"/>
              </a:xfrm>
              <a:custGeom>
                <a:avLst/>
                <a:gdLst>
                  <a:gd name="connsiteX0" fmla="*/ 42100 w 257555"/>
                  <a:gd name="connsiteY0" fmla="*/ 218433 h 218433"/>
                  <a:gd name="connsiteX1" fmla="*/ 66865 w 257555"/>
                  <a:gd name="connsiteY1" fmla="*/ 158807 h 218433"/>
                  <a:gd name="connsiteX2" fmla="*/ 170973 w 257555"/>
                  <a:gd name="connsiteY2" fmla="*/ 36030 h 218433"/>
                  <a:gd name="connsiteX3" fmla="*/ 257556 w 257555"/>
                  <a:gd name="connsiteY3" fmla="*/ 108134 h 218433"/>
                  <a:gd name="connsiteX4" fmla="*/ 161258 w 257555"/>
                  <a:gd name="connsiteY4" fmla="*/ 2692 h 218433"/>
                  <a:gd name="connsiteX5" fmla="*/ 17240 w 257555"/>
                  <a:gd name="connsiteY5" fmla="*/ 63557 h 218433"/>
                  <a:gd name="connsiteX6" fmla="*/ 42100 w 257555"/>
                  <a:gd name="connsiteY6" fmla="*/ 218433 h 21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555" h="218433">
                    <a:moveTo>
                      <a:pt x="42100" y="218433"/>
                    </a:moveTo>
                    <a:cubicBezTo>
                      <a:pt x="68103" y="218433"/>
                      <a:pt x="66865" y="158807"/>
                      <a:pt x="66865" y="158807"/>
                    </a:cubicBezTo>
                    <a:cubicBezTo>
                      <a:pt x="66865" y="158807"/>
                      <a:pt x="173450" y="125946"/>
                      <a:pt x="170973" y="36030"/>
                    </a:cubicBezTo>
                    <a:cubicBezTo>
                      <a:pt x="189517" y="70280"/>
                      <a:pt x="220515" y="96094"/>
                      <a:pt x="257556" y="108134"/>
                    </a:cubicBezTo>
                    <a:cubicBezTo>
                      <a:pt x="257556" y="108134"/>
                      <a:pt x="240887" y="11360"/>
                      <a:pt x="161258" y="2692"/>
                    </a:cubicBezTo>
                    <a:cubicBezTo>
                      <a:pt x="161258" y="2692"/>
                      <a:pt x="60960" y="-19501"/>
                      <a:pt x="17240" y="63557"/>
                    </a:cubicBezTo>
                    <a:cubicBezTo>
                      <a:pt x="-26480" y="146615"/>
                      <a:pt x="24670" y="218529"/>
                      <a:pt x="42100" y="218433"/>
                    </a:cubicBezTo>
                    <a:close/>
                  </a:path>
                </a:pathLst>
              </a:custGeom>
              <a:solidFill>
                <a:srgbClr val="263238"/>
              </a:solidFill>
              <a:ln w="9525" cap="flat">
                <a:noFill/>
                <a:prstDash val="solid"/>
                <a:miter/>
              </a:ln>
            </p:spPr>
            <p:txBody>
              <a:bodyPr rtlCol="0" anchor="ctr"/>
              <a:lstStyle/>
              <a:p>
                <a:endParaRPr lang="zh-CN" altLang="en-US"/>
              </a:p>
            </p:txBody>
          </p:sp>
          <p:sp>
            <p:nvSpPr>
              <p:cNvPr id="152" name="任意多边形: 形状 151"/>
              <p:cNvSpPr/>
              <p:nvPr/>
            </p:nvSpPr>
            <p:spPr>
              <a:xfrm>
                <a:off x="6108477" y="2405538"/>
                <a:ext cx="84951" cy="126301"/>
              </a:xfrm>
              <a:custGeom>
                <a:avLst/>
                <a:gdLst>
                  <a:gd name="connsiteX0" fmla="*/ 82772 w 84951"/>
                  <a:gd name="connsiteY0" fmla="*/ 0 h 126301"/>
                  <a:gd name="connsiteX1" fmla="*/ 82772 w 84951"/>
                  <a:gd name="connsiteY1" fmla="*/ 41148 h 126301"/>
                  <a:gd name="connsiteX2" fmla="*/ 66961 w 84951"/>
                  <a:gd name="connsiteY2" fmla="*/ 79248 h 126301"/>
                  <a:gd name="connsiteX3" fmla="*/ 60579 w 84951"/>
                  <a:gd name="connsiteY3" fmla="*/ 87535 h 126301"/>
                  <a:gd name="connsiteX4" fmla="*/ 57245 w 84951"/>
                  <a:gd name="connsiteY4" fmla="*/ 91630 h 126301"/>
                  <a:gd name="connsiteX5" fmla="*/ 53530 w 84951"/>
                  <a:gd name="connsiteY5" fmla="*/ 95345 h 126301"/>
                  <a:gd name="connsiteX6" fmla="*/ 45815 w 84951"/>
                  <a:gd name="connsiteY6" fmla="*/ 102394 h 126301"/>
                  <a:gd name="connsiteX7" fmla="*/ 37338 w 84951"/>
                  <a:gd name="connsiteY7" fmla="*/ 108585 h 126301"/>
                  <a:gd name="connsiteX8" fmla="*/ 33147 w 84951"/>
                  <a:gd name="connsiteY8" fmla="*/ 111538 h 126301"/>
                  <a:gd name="connsiteX9" fmla="*/ 28575 w 84951"/>
                  <a:gd name="connsiteY9" fmla="*/ 114014 h 126301"/>
                  <a:gd name="connsiteX10" fmla="*/ 19050 w 84951"/>
                  <a:gd name="connsiteY10" fmla="*/ 118967 h 126301"/>
                  <a:gd name="connsiteX11" fmla="*/ 0 w 84951"/>
                  <a:gd name="connsiteY11" fmla="*/ 126301 h 126301"/>
                  <a:gd name="connsiteX12" fmla="*/ 17812 w 84951"/>
                  <a:gd name="connsiteY12" fmla="*/ 116300 h 126301"/>
                  <a:gd name="connsiteX13" fmla="*/ 26289 w 84951"/>
                  <a:gd name="connsiteY13" fmla="*/ 110680 h 126301"/>
                  <a:gd name="connsiteX14" fmla="*/ 30480 w 84951"/>
                  <a:gd name="connsiteY14" fmla="*/ 107918 h 126301"/>
                  <a:gd name="connsiteX15" fmla="*/ 34385 w 84951"/>
                  <a:gd name="connsiteY15" fmla="*/ 104680 h 126301"/>
                  <a:gd name="connsiteX16" fmla="*/ 42100 w 84951"/>
                  <a:gd name="connsiteY16" fmla="*/ 98298 h 126301"/>
                  <a:gd name="connsiteX17" fmla="*/ 49054 w 84951"/>
                  <a:gd name="connsiteY17" fmla="*/ 91250 h 126301"/>
                  <a:gd name="connsiteX18" fmla="*/ 52578 w 84951"/>
                  <a:gd name="connsiteY18" fmla="*/ 87630 h 126301"/>
                  <a:gd name="connsiteX19" fmla="*/ 55626 w 84951"/>
                  <a:gd name="connsiteY19" fmla="*/ 83725 h 126301"/>
                  <a:gd name="connsiteX20" fmla="*/ 61627 w 84951"/>
                  <a:gd name="connsiteY20" fmla="*/ 75724 h 126301"/>
                  <a:gd name="connsiteX21" fmla="*/ 77914 w 84951"/>
                  <a:gd name="connsiteY21" fmla="*/ 39624 h 126301"/>
                  <a:gd name="connsiteX22" fmla="*/ 81534 w 84951"/>
                  <a:gd name="connsiteY22" fmla="*/ 19812 h 126301"/>
                  <a:gd name="connsiteX23" fmla="*/ 82772 w 84951"/>
                  <a:gd name="connsiteY23" fmla="*/ 0 h 12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951" h="126301">
                    <a:moveTo>
                      <a:pt x="82772" y="0"/>
                    </a:moveTo>
                    <a:cubicBezTo>
                      <a:pt x="85678" y="13562"/>
                      <a:pt x="85678" y="27586"/>
                      <a:pt x="82772" y="41148"/>
                    </a:cubicBezTo>
                    <a:cubicBezTo>
                      <a:pt x="80188" y="54803"/>
                      <a:pt x="74804" y="67776"/>
                      <a:pt x="66961" y="79248"/>
                    </a:cubicBezTo>
                    <a:cubicBezTo>
                      <a:pt x="64994" y="82130"/>
                      <a:pt x="62863" y="84897"/>
                      <a:pt x="60579" y="87535"/>
                    </a:cubicBezTo>
                    <a:lnTo>
                      <a:pt x="57245" y="91630"/>
                    </a:lnTo>
                    <a:lnTo>
                      <a:pt x="53530" y="95345"/>
                    </a:lnTo>
                    <a:cubicBezTo>
                      <a:pt x="50959" y="97726"/>
                      <a:pt x="48482" y="100203"/>
                      <a:pt x="45815" y="102394"/>
                    </a:cubicBezTo>
                    <a:lnTo>
                      <a:pt x="37338" y="108585"/>
                    </a:lnTo>
                    <a:lnTo>
                      <a:pt x="33147" y="111538"/>
                    </a:lnTo>
                    <a:lnTo>
                      <a:pt x="28575" y="114014"/>
                    </a:lnTo>
                    <a:lnTo>
                      <a:pt x="19050" y="118967"/>
                    </a:lnTo>
                    <a:cubicBezTo>
                      <a:pt x="12763" y="121634"/>
                      <a:pt x="6287" y="124016"/>
                      <a:pt x="0" y="126301"/>
                    </a:cubicBezTo>
                    <a:cubicBezTo>
                      <a:pt x="5905" y="122682"/>
                      <a:pt x="12097" y="119825"/>
                      <a:pt x="17812" y="116300"/>
                    </a:cubicBezTo>
                    <a:lnTo>
                      <a:pt x="26289" y="110680"/>
                    </a:lnTo>
                    <a:lnTo>
                      <a:pt x="30480" y="107918"/>
                    </a:lnTo>
                    <a:lnTo>
                      <a:pt x="34385" y="104680"/>
                    </a:lnTo>
                    <a:cubicBezTo>
                      <a:pt x="36862" y="102489"/>
                      <a:pt x="39433" y="100393"/>
                      <a:pt x="42100" y="98298"/>
                    </a:cubicBezTo>
                    <a:cubicBezTo>
                      <a:pt x="44768" y="96202"/>
                      <a:pt x="46768" y="93535"/>
                      <a:pt x="49054" y="91250"/>
                    </a:cubicBezTo>
                    <a:lnTo>
                      <a:pt x="52578" y="87630"/>
                    </a:lnTo>
                    <a:lnTo>
                      <a:pt x="55626" y="83725"/>
                    </a:lnTo>
                    <a:cubicBezTo>
                      <a:pt x="57814" y="81204"/>
                      <a:pt x="59820" y="78530"/>
                      <a:pt x="61627" y="75724"/>
                    </a:cubicBezTo>
                    <a:cubicBezTo>
                      <a:pt x="69072" y="64706"/>
                      <a:pt x="74580" y="52497"/>
                      <a:pt x="77914" y="39624"/>
                    </a:cubicBezTo>
                    <a:cubicBezTo>
                      <a:pt x="79697" y="33138"/>
                      <a:pt x="80908" y="26509"/>
                      <a:pt x="81534" y="19812"/>
                    </a:cubicBezTo>
                    <a:cubicBezTo>
                      <a:pt x="82494" y="13254"/>
                      <a:pt x="82908" y="6627"/>
                      <a:pt x="82772" y="0"/>
                    </a:cubicBezTo>
                    <a:close/>
                  </a:path>
                </a:pathLst>
              </a:custGeom>
              <a:solidFill>
                <a:srgbClr val="263238"/>
              </a:solidFill>
              <a:ln w="9525" cap="flat">
                <a:noFill/>
                <a:prstDash val="solid"/>
                <a:miter/>
              </a:ln>
            </p:spPr>
            <p:txBody>
              <a:bodyPr rtlCol="0" anchor="ctr"/>
              <a:lstStyle/>
              <a:p>
                <a:endParaRPr lang="zh-CN" altLang="en-US"/>
              </a:p>
            </p:txBody>
          </p:sp>
          <p:sp>
            <p:nvSpPr>
              <p:cNvPr id="153" name="任意多边形: 形状 152"/>
              <p:cNvSpPr/>
              <p:nvPr/>
            </p:nvSpPr>
            <p:spPr>
              <a:xfrm>
                <a:off x="6018243" y="2557798"/>
                <a:ext cx="69184" cy="82043"/>
              </a:xfrm>
              <a:custGeom>
                <a:avLst/>
                <a:gdLst>
                  <a:gd name="connsiteX0" fmla="*/ 58136 w 69184"/>
                  <a:gd name="connsiteY0" fmla="*/ 29667 h 82043"/>
                  <a:gd name="connsiteX1" fmla="*/ 5843 w 69184"/>
                  <a:gd name="connsiteY1" fmla="*/ 2426 h 82043"/>
                  <a:gd name="connsiteX2" fmla="*/ 39466 w 69184"/>
                  <a:gd name="connsiteY2" fmla="*/ 80817 h 82043"/>
                  <a:gd name="connsiteX3" fmla="*/ 68918 w 69184"/>
                  <a:gd name="connsiteY3" fmla="*/ 66227 h 82043"/>
                  <a:gd name="connsiteX4" fmla="*/ 69184 w 69184"/>
                  <a:gd name="connsiteY4" fmla="*/ 65386 h 82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84" h="82043">
                    <a:moveTo>
                      <a:pt x="58136" y="29667"/>
                    </a:moveTo>
                    <a:cubicBezTo>
                      <a:pt x="58136" y="29667"/>
                      <a:pt x="24131" y="-10052"/>
                      <a:pt x="5843" y="2426"/>
                    </a:cubicBezTo>
                    <a:cubicBezTo>
                      <a:pt x="-12445" y="14904"/>
                      <a:pt x="15940" y="74530"/>
                      <a:pt x="39466" y="80817"/>
                    </a:cubicBezTo>
                    <a:cubicBezTo>
                      <a:pt x="51628" y="84921"/>
                      <a:pt x="64814" y="78389"/>
                      <a:pt x="68918" y="66227"/>
                    </a:cubicBezTo>
                    <a:cubicBezTo>
                      <a:pt x="69012" y="65948"/>
                      <a:pt x="69101" y="65668"/>
                      <a:pt x="69184" y="65386"/>
                    </a:cubicBezTo>
                    <a:close/>
                  </a:path>
                </a:pathLst>
              </a:custGeom>
              <a:solidFill>
                <a:srgbClr val="EB9481"/>
              </a:solidFill>
              <a:ln w="9525" cap="flat">
                <a:noFill/>
                <a:prstDash val="solid"/>
                <a:miter/>
              </a:ln>
            </p:spPr>
            <p:txBody>
              <a:bodyPr rtlCol="0" anchor="ctr"/>
              <a:lstStyle/>
              <a:p>
                <a:endParaRPr lang="zh-CN" altLang="en-US"/>
              </a:p>
            </p:txBody>
          </p:sp>
          <p:sp>
            <p:nvSpPr>
              <p:cNvPr id="154" name="任意多边形: 形状 153"/>
              <p:cNvSpPr/>
              <p:nvPr/>
            </p:nvSpPr>
            <p:spPr>
              <a:xfrm>
                <a:off x="6032658" y="2577179"/>
                <a:ext cx="42784" cy="49227"/>
              </a:xfrm>
              <a:custGeom>
                <a:avLst/>
                <a:gdLst>
                  <a:gd name="connsiteX0" fmla="*/ 0 w 42784"/>
                  <a:gd name="connsiteY0" fmla="*/ 0 h 49227"/>
                  <a:gd name="connsiteX1" fmla="*/ 0 w 42784"/>
                  <a:gd name="connsiteY1" fmla="*/ 572 h 49227"/>
                  <a:gd name="connsiteX2" fmla="*/ 33718 w 42784"/>
                  <a:gd name="connsiteY2" fmla="*/ 34195 h 49227"/>
                  <a:gd name="connsiteX3" fmla="*/ 15874 w 42784"/>
                  <a:gd name="connsiteY3" fmla="*/ 31474 h 49227"/>
                  <a:gd name="connsiteX4" fmla="*/ 14668 w 42784"/>
                  <a:gd name="connsiteY4" fmla="*/ 32481 h 49227"/>
                  <a:gd name="connsiteX5" fmla="*/ 14478 w 42784"/>
                  <a:gd name="connsiteY5" fmla="*/ 33147 h 49227"/>
                  <a:gd name="connsiteX6" fmla="*/ 15145 w 42784"/>
                  <a:gd name="connsiteY6" fmla="*/ 33338 h 49227"/>
                  <a:gd name="connsiteX7" fmla="*/ 31242 w 42784"/>
                  <a:gd name="connsiteY7" fmla="*/ 36767 h 49227"/>
                  <a:gd name="connsiteX8" fmla="*/ 40005 w 42784"/>
                  <a:gd name="connsiteY8" fmla="*/ 48673 h 49227"/>
                  <a:gd name="connsiteX9" fmla="*/ 42672 w 42784"/>
                  <a:gd name="connsiteY9" fmla="*/ 47435 h 49227"/>
                  <a:gd name="connsiteX10" fmla="*/ 42672 w 42784"/>
                  <a:gd name="connsiteY10" fmla="*/ 47435 h 49227"/>
                  <a:gd name="connsiteX11" fmla="*/ 0 w 42784"/>
                  <a:gd name="connsiteY11" fmla="*/ 0 h 49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4" h="49227">
                    <a:moveTo>
                      <a:pt x="0" y="0"/>
                    </a:moveTo>
                    <a:lnTo>
                      <a:pt x="0" y="572"/>
                    </a:lnTo>
                    <a:cubicBezTo>
                      <a:pt x="15507" y="6479"/>
                      <a:pt x="27767" y="18705"/>
                      <a:pt x="33718" y="34195"/>
                    </a:cubicBezTo>
                    <a:cubicBezTo>
                      <a:pt x="29542" y="28516"/>
                      <a:pt x="21553" y="27298"/>
                      <a:pt x="15874" y="31474"/>
                    </a:cubicBezTo>
                    <a:cubicBezTo>
                      <a:pt x="15452" y="31784"/>
                      <a:pt x="15049" y="32120"/>
                      <a:pt x="14668" y="32481"/>
                    </a:cubicBezTo>
                    <a:cubicBezTo>
                      <a:pt x="14432" y="32612"/>
                      <a:pt x="14346" y="32911"/>
                      <a:pt x="14478" y="33147"/>
                    </a:cubicBezTo>
                    <a:cubicBezTo>
                      <a:pt x="14609" y="33384"/>
                      <a:pt x="14908" y="33469"/>
                      <a:pt x="15145" y="33338"/>
                    </a:cubicBezTo>
                    <a:cubicBezTo>
                      <a:pt x="20696" y="30965"/>
                      <a:pt x="27140" y="32338"/>
                      <a:pt x="31242" y="36767"/>
                    </a:cubicBezTo>
                    <a:cubicBezTo>
                      <a:pt x="34570" y="40420"/>
                      <a:pt x="37506" y="44410"/>
                      <a:pt x="40005" y="48673"/>
                    </a:cubicBezTo>
                    <a:cubicBezTo>
                      <a:pt x="40862" y="50007"/>
                      <a:pt x="43339" y="48673"/>
                      <a:pt x="42672" y="47435"/>
                    </a:cubicBezTo>
                    <a:lnTo>
                      <a:pt x="42672" y="47435"/>
                    </a:lnTo>
                    <a:cubicBezTo>
                      <a:pt x="40576" y="26765"/>
                      <a:pt x="22003" y="-95"/>
                      <a:pt x="0" y="0"/>
                    </a:cubicBezTo>
                    <a:close/>
                  </a:path>
                </a:pathLst>
              </a:custGeom>
              <a:solidFill>
                <a:srgbClr val="263238"/>
              </a:solidFill>
              <a:ln w="9525" cap="flat">
                <a:noFill/>
                <a:prstDash val="solid"/>
                <a:miter/>
              </a:ln>
            </p:spPr>
            <p:txBody>
              <a:bodyPr rtlCol="0" anchor="ctr"/>
              <a:lstStyle/>
              <a:p>
                <a:endParaRPr lang="zh-CN" altLang="en-US"/>
              </a:p>
            </p:txBody>
          </p:sp>
          <p:sp>
            <p:nvSpPr>
              <p:cNvPr id="155" name="任意多边形: 形状 154"/>
              <p:cNvSpPr/>
              <p:nvPr/>
            </p:nvSpPr>
            <p:spPr>
              <a:xfrm>
                <a:off x="5933482" y="2308051"/>
                <a:ext cx="126063" cy="123274"/>
              </a:xfrm>
              <a:custGeom>
                <a:avLst/>
                <a:gdLst>
                  <a:gd name="connsiteX0" fmla="*/ 122989 w 126063"/>
                  <a:gd name="connsiteY0" fmla="*/ 112346 h 123274"/>
                  <a:gd name="connsiteX1" fmla="*/ 12118 w 126063"/>
                  <a:gd name="connsiteY1" fmla="*/ 88057 h 123274"/>
                  <a:gd name="connsiteX2" fmla="*/ 77554 w 126063"/>
                  <a:gd name="connsiteY2" fmla="*/ 6523 h 123274"/>
                  <a:gd name="connsiteX3" fmla="*/ 122989 w 126063"/>
                  <a:gd name="connsiteY3" fmla="*/ 112346 h 123274"/>
                </a:gdLst>
                <a:ahLst/>
                <a:cxnLst>
                  <a:cxn ang="0">
                    <a:pos x="connsiteX0" y="connsiteY0"/>
                  </a:cxn>
                  <a:cxn ang="0">
                    <a:pos x="connsiteX1" y="connsiteY1"/>
                  </a:cxn>
                  <a:cxn ang="0">
                    <a:pos x="connsiteX2" y="connsiteY2"/>
                  </a:cxn>
                  <a:cxn ang="0">
                    <a:pos x="connsiteX3" y="connsiteY3"/>
                  </a:cxn>
                </a:cxnLst>
                <a:rect l="l" t="t" r="r" b="b"/>
                <a:pathLst>
                  <a:path w="126063" h="123274">
                    <a:moveTo>
                      <a:pt x="122989" y="112346"/>
                    </a:moveTo>
                    <a:cubicBezTo>
                      <a:pt x="117940" y="125110"/>
                      <a:pt x="45550" y="136064"/>
                      <a:pt x="12118" y="88057"/>
                    </a:cubicBezTo>
                    <a:cubicBezTo>
                      <a:pt x="-21315" y="40051"/>
                      <a:pt x="18976" y="-20051"/>
                      <a:pt x="77554" y="6523"/>
                    </a:cubicBezTo>
                    <a:cubicBezTo>
                      <a:pt x="114892" y="23287"/>
                      <a:pt x="133942" y="85200"/>
                      <a:pt x="122989" y="112346"/>
                    </a:cubicBezTo>
                    <a:close/>
                  </a:path>
                </a:pathLst>
              </a:custGeom>
              <a:solidFill>
                <a:srgbClr val="263238"/>
              </a:solidFill>
              <a:ln w="9525" cap="flat">
                <a:noFill/>
                <a:prstDash val="solid"/>
                <a:miter/>
              </a:ln>
            </p:spPr>
            <p:txBody>
              <a:bodyPr rtlCol="0" anchor="ctr"/>
              <a:lstStyle/>
              <a:p>
                <a:endParaRPr lang="zh-CN" altLang="en-US"/>
              </a:p>
            </p:txBody>
          </p:sp>
          <p:sp>
            <p:nvSpPr>
              <p:cNvPr id="156" name="任意多边形: 形状 155"/>
              <p:cNvSpPr/>
              <p:nvPr/>
            </p:nvSpPr>
            <p:spPr>
              <a:xfrm>
                <a:off x="5942552" y="2293431"/>
                <a:ext cx="123313" cy="127061"/>
              </a:xfrm>
              <a:custGeom>
                <a:avLst/>
                <a:gdLst>
                  <a:gd name="connsiteX0" fmla="*/ 0 w 123313"/>
                  <a:gd name="connsiteY0" fmla="*/ 36288 h 127061"/>
                  <a:gd name="connsiteX1" fmla="*/ 46196 w 123313"/>
                  <a:gd name="connsiteY1" fmla="*/ 9809 h 127061"/>
                  <a:gd name="connsiteX2" fmla="*/ 92393 w 123313"/>
                  <a:gd name="connsiteY2" fmla="*/ 25049 h 127061"/>
                  <a:gd name="connsiteX3" fmla="*/ 114586 w 123313"/>
                  <a:gd name="connsiteY3" fmla="*/ 72674 h 127061"/>
                  <a:gd name="connsiteX4" fmla="*/ 117443 w 123313"/>
                  <a:gd name="connsiteY4" fmla="*/ 99725 h 127061"/>
                  <a:gd name="connsiteX5" fmla="*/ 113919 w 123313"/>
                  <a:gd name="connsiteY5" fmla="*/ 127062 h 127061"/>
                  <a:gd name="connsiteX6" fmla="*/ 122492 w 123313"/>
                  <a:gd name="connsiteY6" fmla="*/ 100011 h 127061"/>
                  <a:gd name="connsiteX7" fmla="*/ 122492 w 123313"/>
                  <a:gd name="connsiteY7" fmla="*/ 71436 h 127061"/>
                  <a:gd name="connsiteX8" fmla="*/ 100013 w 123313"/>
                  <a:gd name="connsiteY8" fmla="*/ 18191 h 127061"/>
                  <a:gd name="connsiteX9" fmla="*/ 44482 w 123313"/>
                  <a:gd name="connsiteY9" fmla="*/ 2094 h 127061"/>
                  <a:gd name="connsiteX10" fmla="*/ 0 w 123313"/>
                  <a:gd name="connsiteY10" fmla="*/ 36288 h 1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313" h="127061">
                    <a:moveTo>
                      <a:pt x="0" y="36288"/>
                    </a:moveTo>
                    <a:cubicBezTo>
                      <a:pt x="11968" y="22500"/>
                      <a:pt x="28250" y="13167"/>
                      <a:pt x="46196" y="9809"/>
                    </a:cubicBezTo>
                    <a:cubicBezTo>
                      <a:pt x="63214" y="6237"/>
                      <a:pt x="80841" y="12052"/>
                      <a:pt x="92393" y="25049"/>
                    </a:cubicBezTo>
                    <a:cubicBezTo>
                      <a:pt x="103983" y="38611"/>
                      <a:pt x="111656" y="55077"/>
                      <a:pt x="114586" y="72674"/>
                    </a:cubicBezTo>
                    <a:cubicBezTo>
                      <a:pt x="116352" y="81586"/>
                      <a:pt x="117308" y="90640"/>
                      <a:pt x="117443" y="99725"/>
                    </a:cubicBezTo>
                    <a:cubicBezTo>
                      <a:pt x="117940" y="108976"/>
                      <a:pt x="116746" y="118239"/>
                      <a:pt x="113919" y="127062"/>
                    </a:cubicBezTo>
                    <a:cubicBezTo>
                      <a:pt x="118668" y="118757"/>
                      <a:pt x="121591" y="109535"/>
                      <a:pt x="122492" y="100011"/>
                    </a:cubicBezTo>
                    <a:cubicBezTo>
                      <a:pt x="123587" y="90517"/>
                      <a:pt x="123587" y="80929"/>
                      <a:pt x="122492" y="71436"/>
                    </a:cubicBezTo>
                    <a:cubicBezTo>
                      <a:pt x="120694" y="51788"/>
                      <a:pt x="112839" y="33183"/>
                      <a:pt x="100013" y="18191"/>
                    </a:cubicBezTo>
                    <a:cubicBezTo>
                      <a:pt x="86124" y="2616"/>
                      <a:pt x="64548" y="-3638"/>
                      <a:pt x="44482" y="2094"/>
                    </a:cubicBezTo>
                    <a:cubicBezTo>
                      <a:pt x="25607" y="6939"/>
                      <a:pt x="9535" y="19294"/>
                      <a:pt x="0" y="36288"/>
                    </a:cubicBezTo>
                    <a:close/>
                  </a:path>
                </a:pathLst>
              </a:custGeom>
              <a:solidFill>
                <a:srgbClr val="263238"/>
              </a:solidFill>
              <a:ln w="9525" cap="flat">
                <a:noFill/>
                <a:prstDash val="solid"/>
                <a:miter/>
              </a:ln>
            </p:spPr>
            <p:txBody>
              <a:bodyPr rtlCol="0" anchor="ctr"/>
              <a:lstStyle/>
              <a:p>
                <a:endParaRPr lang="zh-CN" altLang="en-US"/>
              </a:p>
            </p:txBody>
          </p:sp>
        </p:grpSp>
        <p:grpSp>
          <p:nvGrpSpPr>
            <p:cNvPr id="34" name="图形 2"/>
            <p:cNvGrpSpPr/>
            <p:nvPr/>
          </p:nvGrpSpPr>
          <p:grpSpPr>
            <a:xfrm>
              <a:off x="6905023" y="2265108"/>
              <a:ext cx="1095339" cy="2982503"/>
              <a:chOff x="6905023" y="2265108"/>
              <a:chExt cx="1095339" cy="2982503"/>
            </a:xfrm>
          </p:grpSpPr>
          <p:sp>
            <p:nvSpPr>
              <p:cNvPr id="39" name="任意多边形: 形状 38"/>
              <p:cNvSpPr/>
              <p:nvPr/>
            </p:nvSpPr>
            <p:spPr>
              <a:xfrm>
                <a:off x="7121392" y="3215354"/>
                <a:ext cx="580237" cy="1174241"/>
              </a:xfrm>
              <a:custGeom>
                <a:avLst/>
                <a:gdLst>
                  <a:gd name="connsiteX0" fmla="*/ 20453 w 580237"/>
                  <a:gd name="connsiteY0" fmla="*/ 1174242 h 1174241"/>
                  <a:gd name="connsiteX1" fmla="*/ 353828 w 580237"/>
                  <a:gd name="connsiteY1" fmla="*/ 1169575 h 1174241"/>
                  <a:gd name="connsiteX2" fmla="*/ 340493 w 580237"/>
                  <a:gd name="connsiteY2" fmla="*/ 945928 h 1174241"/>
                  <a:gd name="connsiteX3" fmla="*/ 580237 w 580237"/>
                  <a:gd name="connsiteY3" fmla="*/ 0 h 1174241"/>
                  <a:gd name="connsiteX4" fmla="*/ 262102 w 580237"/>
                  <a:gd name="connsiteY4" fmla="*/ 0 h 1174241"/>
                  <a:gd name="connsiteX5" fmla="*/ 2546 w 580237"/>
                  <a:gd name="connsiteY5" fmla="*/ 946499 h 1174241"/>
                  <a:gd name="connsiteX6" fmla="*/ 20453 w 580237"/>
                  <a:gd name="connsiteY6" fmla="*/ 1174242 h 117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237" h="1174241">
                    <a:moveTo>
                      <a:pt x="20453" y="1174242"/>
                    </a:moveTo>
                    <a:lnTo>
                      <a:pt x="353828" y="1169575"/>
                    </a:lnTo>
                    <a:cubicBezTo>
                      <a:pt x="353828" y="1169575"/>
                      <a:pt x="337730" y="961168"/>
                      <a:pt x="340493" y="945928"/>
                    </a:cubicBezTo>
                    <a:cubicBezTo>
                      <a:pt x="344017" y="926211"/>
                      <a:pt x="580237" y="0"/>
                      <a:pt x="580237" y="0"/>
                    </a:cubicBezTo>
                    <a:lnTo>
                      <a:pt x="262102" y="0"/>
                    </a:lnTo>
                    <a:cubicBezTo>
                      <a:pt x="262102" y="0"/>
                      <a:pt x="12166" y="863346"/>
                      <a:pt x="2546" y="946499"/>
                    </a:cubicBezTo>
                    <a:cubicBezTo>
                      <a:pt x="-8598" y="1042321"/>
                      <a:pt x="20453" y="1174242"/>
                      <a:pt x="20453" y="1174242"/>
                    </a:cubicBezTo>
                    <a:close/>
                  </a:path>
                </a:pathLst>
              </a:custGeom>
              <a:solidFill>
                <a:srgbClr val="EB9481"/>
              </a:solidFill>
              <a:ln w="9525" cap="flat">
                <a:noFill/>
                <a:prstDash val="solid"/>
                <a:miter/>
              </a:ln>
            </p:spPr>
            <p:txBody>
              <a:bodyPr rtlCol="0" anchor="ctr"/>
              <a:lstStyle/>
              <a:p>
                <a:endParaRPr lang="zh-CN" altLang="en-US"/>
              </a:p>
            </p:txBody>
          </p:sp>
          <p:sp>
            <p:nvSpPr>
              <p:cNvPr id="40" name="任意多边形: 形状 39"/>
              <p:cNvSpPr/>
              <p:nvPr/>
            </p:nvSpPr>
            <p:spPr>
              <a:xfrm>
                <a:off x="7263651" y="3216497"/>
                <a:ext cx="437596" cy="434149"/>
              </a:xfrm>
              <a:custGeom>
                <a:avLst/>
                <a:gdLst>
                  <a:gd name="connsiteX0" fmla="*/ 326821 w 437596"/>
                  <a:gd name="connsiteY0" fmla="*/ 434149 h 434149"/>
                  <a:gd name="connsiteX1" fmla="*/ 208 w 437596"/>
                  <a:gd name="connsiteY1" fmla="*/ 344900 h 434149"/>
                  <a:gd name="connsiteX2" fmla="*/ 119843 w 437596"/>
                  <a:gd name="connsiteY2" fmla="*/ 0 h 434149"/>
                  <a:gd name="connsiteX3" fmla="*/ 437596 w 437596"/>
                  <a:gd name="connsiteY3" fmla="*/ 0 h 434149"/>
                </a:gdLst>
                <a:ahLst/>
                <a:cxnLst>
                  <a:cxn ang="0">
                    <a:pos x="connsiteX0" y="connsiteY0"/>
                  </a:cxn>
                  <a:cxn ang="0">
                    <a:pos x="connsiteX1" y="connsiteY1"/>
                  </a:cxn>
                  <a:cxn ang="0">
                    <a:pos x="connsiteX2" y="connsiteY2"/>
                  </a:cxn>
                  <a:cxn ang="0">
                    <a:pos x="connsiteX3" y="connsiteY3"/>
                  </a:cxn>
                </a:cxnLst>
                <a:rect l="l" t="t" r="r" b="b"/>
                <a:pathLst>
                  <a:path w="437596" h="434149">
                    <a:moveTo>
                      <a:pt x="326821" y="434149"/>
                    </a:moveTo>
                    <a:cubicBezTo>
                      <a:pt x="326821" y="434149"/>
                      <a:pt x="6209" y="349377"/>
                      <a:pt x="208" y="344900"/>
                    </a:cubicBezTo>
                    <a:cubicBezTo>
                      <a:pt x="-5792" y="340423"/>
                      <a:pt x="119843" y="0"/>
                      <a:pt x="119843" y="0"/>
                    </a:cubicBezTo>
                    <a:lnTo>
                      <a:pt x="437596" y="0"/>
                    </a:lnTo>
                    <a:close/>
                  </a:path>
                </a:pathLst>
              </a:custGeom>
              <a:solidFill>
                <a:srgbClr val="455A64"/>
              </a:solidFill>
              <a:ln w="9525" cap="flat">
                <a:noFill/>
                <a:prstDash val="solid"/>
                <a:miter/>
              </a:ln>
            </p:spPr>
            <p:txBody>
              <a:bodyPr rtlCol="0" anchor="ctr"/>
              <a:lstStyle/>
              <a:p>
                <a:endParaRPr lang="zh-CN" altLang="en-US"/>
              </a:p>
            </p:txBody>
          </p:sp>
          <p:sp>
            <p:nvSpPr>
              <p:cNvPr id="41" name="任意多边形: 形状 40"/>
              <p:cNvSpPr/>
              <p:nvPr/>
            </p:nvSpPr>
            <p:spPr>
              <a:xfrm>
                <a:off x="7302324" y="3508034"/>
                <a:ext cx="291711" cy="85024"/>
              </a:xfrm>
              <a:custGeom>
                <a:avLst/>
                <a:gdLst>
                  <a:gd name="connsiteX0" fmla="*/ 290910 w 291711"/>
                  <a:gd name="connsiteY0" fmla="*/ 82891 h 85024"/>
                  <a:gd name="connsiteX1" fmla="*/ 1160 w 291711"/>
                  <a:gd name="connsiteY1" fmla="*/ 23 h 85024"/>
                  <a:gd name="connsiteX2" fmla="*/ 23 w 291711"/>
                  <a:gd name="connsiteY2" fmla="*/ 746 h 85024"/>
                  <a:gd name="connsiteX3" fmla="*/ 588 w 291711"/>
                  <a:gd name="connsiteY3" fmla="*/ 1833 h 85024"/>
                  <a:gd name="connsiteX4" fmla="*/ 290339 w 291711"/>
                  <a:gd name="connsiteY4" fmla="*/ 84986 h 85024"/>
                  <a:gd name="connsiteX5" fmla="*/ 291673 w 291711"/>
                  <a:gd name="connsiteY5" fmla="*/ 84224 h 85024"/>
                  <a:gd name="connsiteX6" fmla="*/ 290911 w 291711"/>
                  <a:gd name="connsiteY6" fmla="*/ 82891 h 85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711" h="85024">
                    <a:moveTo>
                      <a:pt x="290910" y="82891"/>
                    </a:moveTo>
                    <a:cubicBezTo>
                      <a:pt x="195660" y="51363"/>
                      <a:pt x="98886" y="23455"/>
                      <a:pt x="1160" y="23"/>
                    </a:cubicBezTo>
                    <a:cubicBezTo>
                      <a:pt x="646" y="-91"/>
                      <a:pt x="137" y="232"/>
                      <a:pt x="23" y="746"/>
                    </a:cubicBezTo>
                    <a:cubicBezTo>
                      <a:pt x="-78" y="1197"/>
                      <a:pt x="161" y="1656"/>
                      <a:pt x="588" y="1833"/>
                    </a:cubicBezTo>
                    <a:cubicBezTo>
                      <a:pt x="95838" y="33583"/>
                      <a:pt x="192422" y="61301"/>
                      <a:pt x="290339" y="84986"/>
                    </a:cubicBezTo>
                    <a:cubicBezTo>
                      <a:pt x="290918" y="85144"/>
                      <a:pt x="291515" y="84803"/>
                      <a:pt x="291673" y="84224"/>
                    </a:cubicBezTo>
                    <a:cubicBezTo>
                      <a:pt x="291830" y="83645"/>
                      <a:pt x="291489" y="83048"/>
                      <a:pt x="290911" y="82891"/>
                    </a:cubicBezTo>
                    <a:close/>
                  </a:path>
                </a:pathLst>
              </a:custGeom>
              <a:solidFill>
                <a:srgbClr val="263238"/>
              </a:solidFill>
              <a:ln w="9525" cap="flat">
                <a:noFill/>
                <a:prstDash val="solid"/>
                <a:miter/>
              </a:ln>
            </p:spPr>
            <p:txBody>
              <a:bodyPr rtlCol="0" anchor="ctr"/>
              <a:lstStyle/>
              <a:p>
                <a:endParaRPr lang="zh-CN" altLang="en-US"/>
              </a:p>
            </p:txBody>
          </p:sp>
          <p:sp>
            <p:nvSpPr>
              <p:cNvPr id="42" name="任意多边形: 形状 41"/>
              <p:cNvSpPr/>
              <p:nvPr/>
            </p:nvSpPr>
            <p:spPr>
              <a:xfrm>
                <a:off x="7393781" y="3215354"/>
                <a:ext cx="307466" cy="644080"/>
              </a:xfrm>
              <a:custGeom>
                <a:avLst/>
                <a:gdLst>
                  <a:gd name="connsiteX0" fmla="*/ 307467 w 307466"/>
                  <a:gd name="connsiteY0" fmla="*/ 0 h 644080"/>
                  <a:gd name="connsiteX1" fmla="*/ 143637 w 307466"/>
                  <a:gd name="connsiteY1" fmla="*/ 644080 h 644080"/>
                  <a:gd name="connsiteX2" fmla="*/ 0 w 307466"/>
                  <a:gd name="connsiteY2" fmla="*/ 0 h 644080"/>
                </a:gdLst>
                <a:ahLst/>
                <a:cxnLst>
                  <a:cxn ang="0">
                    <a:pos x="connsiteX0" y="connsiteY0"/>
                  </a:cxn>
                  <a:cxn ang="0">
                    <a:pos x="connsiteX1" y="connsiteY1"/>
                  </a:cxn>
                  <a:cxn ang="0">
                    <a:pos x="connsiteX2" y="connsiteY2"/>
                  </a:cxn>
                </a:cxnLst>
                <a:rect l="l" t="t" r="r" b="b"/>
                <a:pathLst>
                  <a:path w="307466" h="644080">
                    <a:moveTo>
                      <a:pt x="307467" y="0"/>
                    </a:moveTo>
                    <a:cubicBezTo>
                      <a:pt x="307467" y="0"/>
                      <a:pt x="214503" y="364426"/>
                      <a:pt x="143637" y="644080"/>
                    </a:cubicBezTo>
                    <a:lnTo>
                      <a:pt x="0" y="0"/>
                    </a:lnTo>
                    <a:close/>
                  </a:path>
                </a:pathLst>
              </a:custGeom>
              <a:solidFill>
                <a:srgbClr val="263238"/>
              </a:solidFill>
              <a:ln w="9525" cap="flat">
                <a:noFill/>
                <a:prstDash val="solid"/>
                <a:miter/>
              </a:ln>
            </p:spPr>
            <p:txBody>
              <a:bodyPr rtlCol="0" anchor="ctr"/>
              <a:lstStyle/>
              <a:p>
                <a:endParaRPr lang="zh-CN" altLang="en-US"/>
              </a:p>
            </p:txBody>
          </p:sp>
          <p:sp>
            <p:nvSpPr>
              <p:cNvPr id="43" name="任意多边形: 形状 42"/>
              <p:cNvSpPr/>
              <p:nvPr/>
            </p:nvSpPr>
            <p:spPr>
              <a:xfrm>
                <a:off x="6931423" y="4895634"/>
                <a:ext cx="573794" cy="345593"/>
              </a:xfrm>
              <a:custGeom>
                <a:avLst/>
                <a:gdLst>
                  <a:gd name="connsiteX0" fmla="*/ 8301 w 573794"/>
                  <a:gd name="connsiteY0" fmla="*/ 344259 h 345593"/>
                  <a:gd name="connsiteX1" fmla="*/ 564942 w 573794"/>
                  <a:gd name="connsiteY1" fmla="*/ 323780 h 345593"/>
                  <a:gd name="connsiteX2" fmla="*/ 573705 w 573794"/>
                  <a:gd name="connsiteY2" fmla="*/ 85655 h 345593"/>
                  <a:gd name="connsiteX3" fmla="*/ 538463 w 573794"/>
                  <a:gd name="connsiteY3" fmla="*/ 23362 h 345593"/>
                  <a:gd name="connsiteX4" fmla="*/ 269858 w 573794"/>
                  <a:gd name="connsiteY4" fmla="*/ 28315 h 345593"/>
                  <a:gd name="connsiteX5" fmla="*/ 237663 w 573794"/>
                  <a:gd name="connsiteY5" fmla="*/ 98133 h 345593"/>
                  <a:gd name="connsiteX6" fmla="*/ 240711 w 573794"/>
                  <a:gd name="connsiteY6" fmla="*/ 158902 h 345593"/>
                  <a:gd name="connsiteX7" fmla="*/ 24494 w 573794"/>
                  <a:gd name="connsiteY7" fmla="*/ 269392 h 345593"/>
                  <a:gd name="connsiteX8" fmla="*/ 8301 w 573794"/>
                  <a:gd name="connsiteY8" fmla="*/ 344259 h 34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94" h="345593">
                    <a:moveTo>
                      <a:pt x="8301" y="344259"/>
                    </a:moveTo>
                    <a:cubicBezTo>
                      <a:pt x="26685" y="349879"/>
                      <a:pt x="545511" y="336734"/>
                      <a:pt x="564942" y="323780"/>
                    </a:cubicBezTo>
                    <a:cubicBezTo>
                      <a:pt x="570276" y="320256"/>
                      <a:pt x="573420" y="171380"/>
                      <a:pt x="573705" y="85655"/>
                    </a:cubicBezTo>
                    <a:cubicBezTo>
                      <a:pt x="575043" y="59811"/>
                      <a:pt x="561304" y="35527"/>
                      <a:pt x="538463" y="23362"/>
                    </a:cubicBezTo>
                    <a:cubicBezTo>
                      <a:pt x="477407" y="-4547"/>
                      <a:pt x="333294" y="-12643"/>
                      <a:pt x="269858" y="28315"/>
                    </a:cubicBezTo>
                    <a:cubicBezTo>
                      <a:pt x="253761" y="38792"/>
                      <a:pt x="237663" y="98133"/>
                      <a:pt x="237663" y="98133"/>
                    </a:cubicBezTo>
                    <a:lnTo>
                      <a:pt x="240711" y="158902"/>
                    </a:lnTo>
                    <a:cubicBezTo>
                      <a:pt x="240711" y="158902"/>
                      <a:pt x="44306" y="252819"/>
                      <a:pt x="24494" y="269392"/>
                    </a:cubicBezTo>
                    <a:cubicBezTo>
                      <a:pt x="4682" y="285966"/>
                      <a:pt x="-9891" y="338639"/>
                      <a:pt x="8301" y="344259"/>
                    </a:cubicBezTo>
                    <a:close/>
                  </a:path>
                </a:pathLst>
              </a:custGeom>
              <a:solidFill>
                <a:srgbClr val="C7C7C7"/>
              </a:solidFill>
              <a:ln w="9525" cap="flat">
                <a:noFill/>
                <a:prstDash val="solid"/>
                <a:miter/>
              </a:ln>
            </p:spPr>
            <p:txBody>
              <a:bodyPr rtlCol="0" anchor="ctr"/>
              <a:lstStyle/>
              <a:p>
                <a:endParaRPr lang="zh-CN" altLang="en-US"/>
              </a:p>
            </p:txBody>
          </p:sp>
          <p:sp>
            <p:nvSpPr>
              <p:cNvPr id="44" name="任意多边形: 形状 43"/>
              <p:cNvSpPr/>
              <p:nvPr/>
            </p:nvSpPr>
            <p:spPr>
              <a:xfrm>
                <a:off x="6929817" y="4985766"/>
                <a:ext cx="578546" cy="256223"/>
              </a:xfrm>
              <a:custGeom>
                <a:avLst/>
                <a:gdLst>
                  <a:gd name="connsiteX0" fmla="*/ 8383 w 578546"/>
                  <a:gd name="connsiteY0" fmla="*/ 254889 h 256223"/>
                  <a:gd name="connsiteX1" fmla="*/ 568072 w 578546"/>
                  <a:gd name="connsiteY1" fmla="*/ 234315 h 256223"/>
                  <a:gd name="connsiteX2" fmla="*/ 578454 w 578546"/>
                  <a:gd name="connsiteY2" fmla="*/ 0 h 256223"/>
                  <a:gd name="connsiteX3" fmla="*/ 238983 w 578546"/>
                  <a:gd name="connsiteY3" fmla="*/ 7620 h 256223"/>
                  <a:gd name="connsiteX4" fmla="*/ 242126 w 578546"/>
                  <a:gd name="connsiteY4" fmla="*/ 68771 h 256223"/>
                  <a:gd name="connsiteX5" fmla="*/ 24671 w 578546"/>
                  <a:gd name="connsiteY5" fmla="*/ 179737 h 256223"/>
                  <a:gd name="connsiteX6" fmla="*/ 8383 w 578546"/>
                  <a:gd name="connsiteY6" fmla="*/ 254889 h 256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546" h="256223">
                    <a:moveTo>
                      <a:pt x="8383" y="254889"/>
                    </a:moveTo>
                    <a:cubicBezTo>
                      <a:pt x="26766" y="260509"/>
                      <a:pt x="548546" y="247364"/>
                      <a:pt x="568072" y="234315"/>
                    </a:cubicBezTo>
                    <a:cubicBezTo>
                      <a:pt x="577121" y="228219"/>
                      <a:pt x="579025" y="117157"/>
                      <a:pt x="578454" y="0"/>
                    </a:cubicBezTo>
                    <a:lnTo>
                      <a:pt x="238983" y="7620"/>
                    </a:lnTo>
                    <a:lnTo>
                      <a:pt x="242126" y="68771"/>
                    </a:lnTo>
                    <a:cubicBezTo>
                      <a:pt x="242126" y="68771"/>
                      <a:pt x="44578" y="163163"/>
                      <a:pt x="24671" y="179737"/>
                    </a:cubicBezTo>
                    <a:cubicBezTo>
                      <a:pt x="4763" y="196310"/>
                      <a:pt x="-10001" y="249269"/>
                      <a:pt x="8383" y="254889"/>
                    </a:cubicBezTo>
                    <a:close/>
                  </a:path>
                </a:pathLst>
              </a:custGeom>
              <a:solidFill>
                <a:srgbClr val="C53F3F"/>
              </a:solidFill>
              <a:ln w="9525" cap="flat">
                <a:noFill/>
                <a:prstDash val="solid"/>
                <a:miter/>
              </a:ln>
            </p:spPr>
            <p:txBody>
              <a:bodyPr rtlCol="0" anchor="ctr"/>
              <a:lstStyle/>
              <a:p>
                <a:endParaRPr lang="zh-CN" altLang="en-US"/>
              </a:p>
            </p:txBody>
          </p:sp>
          <p:sp>
            <p:nvSpPr>
              <p:cNvPr id="45" name="任意多边形: 形状 44"/>
              <p:cNvSpPr/>
              <p:nvPr/>
            </p:nvSpPr>
            <p:spPr>
              <a:xfrm>
                <a:off x="6944093" y="5207982"/>
                <a:ext cx="528673" cy="13170"/>
              </a:xfrm>
              <a:custGeom>
                <a:avLst/>
                <a:gdLst>
                  <a:gd name="connsiteX0" fmla="*/ 1060 w 528673"/>
                  <a:gd name="connsiteY0" fmla="*/ 11717 h 13170"/>
                  <a:gd name="connsiteX1" fmla="*/ 528173 w 528673"/>
                  <a:gd name="connsiteY1" fmla="*/ 383 h 13170"/>
                  <a:gd name="connsiteX2" fmla="*/ 528173 w 528673"/>
                  <a:gd name="connsiteY2" fmla="*/ 954 h 13170"/>
                  <a:gd name="connsiteX3" fmla="*/ 1155 w 528673"/>
                  <a:gd name="connsiteY3" fmla="*/ 13146 h 13170"/>
                  <a:gd name="connsiteX4" fmla="*/ 1060 w 528673"/>
                  <a:gd name="connsiteY4" fmla="*/ 11717 h 13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73" h="13170">
                    <a:moveTo>
                      <a:pt x="1060" y="11717"/>
                    </a:moveTo>
                    <a:cubicBezTo>
                      <a:pt x="88499" y="7336"/>
                      <a:pt x="441401" y="-1999"/>
                      <a:pt x="528173" y="383"/>
                    </a:cubicBezTo>
                    <a:cubicBezTo>
                      <a:pt x="528840" y="383"/>
                      <a:pt x="528840" y="859"/>
                      <a:pt x="528173" y="954"/>
                    </a:cubicBezTo>
                    <a:cubicBezTo>
                      <a:pt x="441591" y="7145"/>
                      <a:pt x="88595" y="13623"/>
                      <a:pt x="1155" y="13146"/>
                    </a:cubicBezTo>
                    <a:cubicBezTo>
                      <a:pt x="-369" y="13051"/>
                      <a:pt x="-369" y="11717"/>
                      <a:pt x="1060" y="11717"/>
                    </a:cubicBezTo>
                    <a:close/>
                  </a:path>
                </a:pathLst>
              </a:custGeom>
              <a:solidFill>
                <a:srgbClr val="263238"/>
              </a:solidFill>
              <a:ln w="9525" cap="flat">
                <a:noFill/>
                <a:prstDash val="solid"/>
                <a:miter/>
              </a:ln>
            </p:spPr>
            <p:txBody>
              <a:bodyPr rtlCol="0" anchor="ctr"/>
              <a:lstStyle/>
              <a:p>
                <a:endParaRPr lang="zh-CN" altLang="en-US"/>
              </a:p>
            </p:txBody>
          </p:sp>
          <p:sp>
            <p:nvSpPr>
              <p:cNvPr id="46" name="任意多边形: 形状 45"/>
              <p:cNvSpPr/>
              <p:nvPr/>
            </p:nvSpPr>
            <p:spPr>
              <a:xfrm>
                <a:off x="7157032" y="5032176"/>
                <a:ext cx="105918" cy="26111"/>
              </a:xfrm>
              <a:custGeom>
                <a:avLst/>
                <a:gdLst>
                  <a:gd name="connsiteX0" fmla="*/ 2052 w 105918"/>
                  <a:gd name="connsiteY0" fmla="*/ 3215 h 26111"/>
                  <a:gd name="connsiteX1" fmla="*/ 105494 w 105918"/>
                  <a:gd name="connsiteY1" fmla="*/ 23979 h 26111"/>
                  <a:gd name="connsiteX2" fmla="*/ 104065 w 105918"/>
                  <a:gd name="connsiteY2" fmla="*/ 26075 h 26111"/>
                  <a:gd name="connsiteX3" fmla="*/ 2338 w 105918"/>
                  <a:gd name="connsiteY3" fmla="*/ 7596 h 26111"/>
                  <a:gd name="connsiteX4" fmla="*/ 5 w 105918"/>
                  <a:gd name="connsiteY4" fmla="*/ 5548 h 26111"/>
                  <a:gd name="connsiteX5" fmla="*/ 2053 w 105918"/>
                  <a:gd name="connsiteY5" fmla="*/ 3215 h 2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18" h="26111">
                    <a:moveTo>
                      <a:pt x="2052" y="3215"/>
                    </a:moveTo>
                    <a:cubicBezTo>
                      <a:pt x="36342" y="-4024"/>
                      <a:pt x="78252" y="167"/>
                      <a:pt x="105494" y="23979"/>
                    </a:cubicBezTo>
                    <a:cubicBezTo>
                      <a:pt x="106542" y="24932"/>
                      <a:pt x="105494" y="26360"/>
                      <a:pt x="104065" y="26075"/>
                    </a:cubicBezTo>
                    <a:cubicBezTo>
                      <a:pt x="70910" y="16314"/>
                      <a:pt x="36808" y="10119"/>
                      <a:pt x="2338" y="7596"/>
                    </a:cubicBezTo>
                    <a:cubicBezTo>
                      <a:pt x="1128" y="7675"/>
                      <a:pt x="83" y="6758"/>
                      <a:pt x="5" y="5548"/>
                    </a:cubicBezTo>
                    <a:cubicBezTo>
                      <a:pt x="-74" y="4338"/>
                      <a:pt x="843" y="3293"/>
                      <a:pt x="2053" y="3215"/>
                    </a:cubicBezTo>
                    <a:close/>
                  </a:path>
                </a:pathLst>
              </a:custGeom>
              <a:solidFill>
                <a:srgbClr val="263238"/>
              </a:solidFill>
              <a:ln w="9525" cap="flat">
                <a:noFill/>
                <a:prstDash val="solid"/>
                <a:miter/>
              </a:ln>
            </p:spPr>
            <p:txBody>
              <a:bodyPr rtlCol="0" anchor="ctr"/>
              <a:lstStyle/>
              <a:p>
                <a:endParaRPr lang="zh-CN" altLang="en-US"/>
              </a:p>
            </p:txBody>
          </p:sp>
          <p:sp>
            <p:nvSpPr>
              <p:cNvPr id="47" name="任意多边形: 形状 46"/>
              <p:cNvSpPr/>
              <p:nvPr/>
            </p:nvSpPr>
            <p:spPr>
              <a:xfrm>
                <a:off x="7132607" y="5047755"/>
                <a:ext cx="105484" cy="26153"/>
              </a:xfrm>
              <a:custGeom>
                <a:avLst/>
                <a:gdLst>
                  <a:gd name="connsiteX0" fmla="*/ 1618 w 105484"/>
                  <a:gd name="connsiteY0" fmla="*/ 3256 h 26153"/>
                  <a:gd name="connsiteX1" fmla="*/ 105059 w 105484"/>
                  <a:gd name="connsiteY1" fmla="*/ 24021 h 26153"/>
                  <a:gd name="connsiteX2" fmla="*/ 103631 w 105484"/>
                  <a:gd name="connsiteY2" fmla="*/ 26116 h 26153"/>
                  <a:gd name="connsiteX3" fmla="*/ 1904 w 105484"/>
                  <a:gd name="connsiteY3" fmla="*/ 7543 h 26153"/>
                  <a:gd name="connsiteX4" fmla="*/ 19 w 105484"/>
                  <a:gd name="connsiteY4" fmla="*/ 5083 h 26153"/>
                  <a:gd name="connsiteX5" fmla="*/ 1618 w 105484"/>
                  <a:gd name="connsiteY5" fmla="*/ 3256 h 26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53">
                    <a:moveTo>
                      <a:pt x="1618" y="3256"/>
                    </a:moveTo>
                    <a:cubicBezTo>
                      <a:pt x="35908" y="-4078"/>
                      <a:pt x="77818" y="208"/>
                      <a:pt x="105059" y="24021"/>
                    </a:cubicBezTo>
                    <a:cubicBezTo>
                      <a:pt x="106107" y="24973"/>
                      <a:pt x="105059" y="26402"/>
                      <a:pt x="103631" y="26116"/>
                    </a:cubicBezTo>
                    <a:cubicBezTo>
                      <a:pt x="70481" y="16314"/>
                      <a:pt x="36378" y="10087"/>
                      <a:pt x="1904" y="7543"/>
                    </a:cubicBezTo>
                    <a:cubicBezTo>
                      <a:pt x="704" y="7384"/>
                      <a:pt x="-140" y="6283"/>
                      <a:pt x="19" y="5083"/>
                    </a:cubicBezTo>
                    <a:cubicBezTo>
                      <a:pt x="135" y="4208"/>
                      <a:pt x="765" y="3488"/>
                      <a:pt x="1618" y="3256"/>
                    </a:cubicBezTo>
                    <a:close/>
                  </a:path>
                </a:pathLst>
              </a:custGeom>
              <a:solidFill>
                <a:srgbClr val="263238"/>
              </a:solidFill>
              <a:ln w="9525" cap="flat">
                <a:noFill/>
                <a:prstDash val="solid"/>
                <a:miter/>
              </a:ln>
            </p:spPr>
            <p:txBody>
              <a:bodyPr rtlCol="0" anchor="ctr"/>
              <a:lstStyle/>
              <a:p>
                <a:endParaRPr lang="zh-CN" altLang="en-US"/>
              </a:p>
            </p:txBody>
          </p:sp>
          <p:sp>
            <p:nvSpPr>
              <p:cNvPr id="48" name="任意多边形: 形状 47"/>
              <p:cNvSpPr/>
              <p:nvPr/>
            </p:nvSpPr>
            <p:spPr>
              <a:xfrm>
                <a:off x="7108508" y="5063359"/>
                <a:ext cx="105484" cy="26168"/>
              </a:xfrm>
              <a:custGeom>
                <a:avLst/>
                <a:gdLst>
                  <a:gd name="connsiteX0" fmla="*/ 1618 w 105484"/>
                  <a:gd name="connsiteY0" fmla="*/ 3273 h 26168"/>
                  <a:gd name="connsiteX1" fmla="*/ 105059 w 105484"/>
                  <a:gd name="connsiteY1" fmla="*/ 24038 h 26168"/>
                  <a:gd name="connsiteX2" fmla="*/ 103631 w 105484"/>
                  <a:gd name="connsiteY2" fmla="*/ 26133 h 26168"/>
                  <a:gd name="connsiteX3" fmla="*/ 1904 w 105484"/>
                  <a:gd name="connsiteY3" fmla="*/ 7559 h 26168"/>
                  <a:gd name="connsiteX4" fmla="*/ 19 w 105484"/>
                  <a:gd name="connsiteY4" fmla="*/ 5100 h 26168"/>
                  <a:gd name="connsiteX5" fmla="*/ 1618 w 105484"/>
                  <a:gd name="connsiteY5" fmla="*/ 3273 h 2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68">
                    <a:moveTo>
                      <a:pt x="1618" y="3273"/>
                    </a:moveTo>
                    <a:cubicBezTo>
                      <a:pt x="35908" y="-4061"/>
                      <a:pt x="77818" y="130"/>
                      <a:pt x="105059" y="24038"/>
                    </a:cubicBezTo>
                    <a:cubicBezTo>
                      <a:pt x="106107" y="24895"/>
                      <a:pt x="105059" y="26419"/>
                      <a:pt x="103631" y="26133"/>
                    </a:cubicBezTo>
                    <a:cubicBezTo>
                      <a:pt x="70492" y="16285"/>
                      <a:pt x="36384" y="10057"/>
                      <a:pt x="1904" y="7559"/>
                    </a:cubicBezTo>
                    <a:cubicBezTo>
                      <a:pt x="704" y="7401"/>
                      <a:pt x="-140" y="6299"/>
                      <a:pt x="19" y="5100"/>
                    </a:cubicBezTo>
                    <a:cubicBezTo>
                      <a:pt x="135" y="4225"/>
                      <a:pt x="765" y="3504"/>
                      <a:pt x="1618" y="3273"/>
                    </a:cubicBezTo>
                    <a:close/>
                  </a:path>
                </a:pathLst>
              </a:custGeom>
              <a:solidFill>
                <a:srgbClr val="263238"/>
              </a:solidFill>
              <a:ln w="9525" cap="flat">
                <a:noFill/>
                <a:prstDash val="solid"/>
                <a:miter/>
              </a:ln>
            </p:spPr>
            <p:txBody>
              <a:bodyPr rtlCol="0" anchor="ctr"/>
              <a:lstStyle/>
              <a:p>
                <a:endParaRPr lang="zh-CN" altLang="en-US"/>
              </a:p>
            </p:txBody>
          </p:sp>
          <p:sp>
            <p:nvSpPr>
              <p:cNvPr id="49" name="任意多边形: 形状 48"/>
              <p:cNvSpPr/>
              <p:nvPr/>
            </p:nvSpPr>
            <p:spPr>
              <a:xfrm>
                <a:off x="7084277" y="5078946"/>
                <a:ext cx="105236" cy="26132"/>
              </a:xfrm>
              <a:custGeom>
                <a:avLst/>
                <a:gdLst>
                  <a:gd name="connsiteX0" fmla="*/ 1465 w 105236"/>
                  <a:gd name="connsiteY0" fmla="*/ 3213 h 26132"/>
                  <a:gd name="connsiteX1" fmla="*/ 104811 w 105236"/>
                  <a:gd name="connsiteY1" fmla="*/ 24072 h 26132"/>
                  <a:gd name="connsiteX2" fmla="*/ 103382 w 105236"/>
                  <a:gd name="connsiteY2" fmla="*/ 26072 h 26132"/>
                  <a:gd name="connsiteX3" fmla="*/ 1655 w 105236"/>
                  <a:gd name="connsiteY3" fmla="*/ 7404 h 26132"/>
                  <a:gd name="connsiteX4" fmla="*/ 67 w 105236"/>
                  <a:gd name="connsiteY4" fmla="*/ 4744 h 26132"/>
                  <a:gd name="connsiteX5" fmla="*/ 1465 w 105236"/>
                  <a:gd name="connsiteY5" fmla="*/ 3213 h 2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36" h="26132">
                    <a:moveTo>
                      <a:pt x="1465" y="3213"/>
                    </a:moveTo>
                    <a:cubicBezTo>
                      <a:pt x="35660" y="-4027"/>
                      <a:pt x="77665" y="164"/>
                      <a:pt x="104811" y="24072"/>
                    </a:cubicBezTo>
                    <a:cubicBezTo>
                      <a:pt x="105859" y="24929"/>
                      <a:pt x="104811" y="26454"/>
                      <a:pt x="103382" y="26072"/>
                    </a:cubicBezTo>
                    <a:cubicBezTo>
                      <a:pt x="70237" y="16236"/>
                      <a:pt x="36133" y="9978"/>
                      <a:pt x="1655" y="7404"/>
                    </a:cubicBezTo>
                    <a:cubicBezTo>
                      <a:pt x="482" y="7108"/>
                      <a:pt x="-229" y="5917"/>
                      <a:pt x="67" y="4744"/>
                    </a:cubicBezTo>
                    <a:cubicBezTo>
                      <a:pt x="247" y="4031"/>
                      <a:pt x="772" y="3456"/>
                      <a:pt x="1465" y="3213"/>
                    </a:cubicBezTo>
                    <a:close/>
                  </a:path>
                </a:pathLst>
              </a:custGeom>
              <a:solidFill>
                <a:srgbClr val="263238"/>
              </a:solidFill>
              <a:ln w="9525" cap="flat">
                <a:noFill/>
                <a:prstDash val="solid"/>
                <a:miter/>
              </a:ln>
            </p:spPr>
            <p:txBody>
              <a:bodyPr rtlCol="0" anchor="ctr"/>
              <a:lstStyle/>
              <a:p>
                <a:endParaRPr lang="zh-CN" altLang="en-US"/>
              </a:p>
            </p:txBody>
          </p:sp>
          <p:sp>
            <p:nvSpPr>
              <p:cNvPr id="50" name="任意多边形: 形状 49"/>
              <p:cNvSpPr/>
              <p:nvPr/>
            </p:nvSpPr>
            <p:spPr>
              <a:xfrm>
                <a:off x="7088971" y="4946077"/>
                <a:ext cx="113115" cy="95250"/>
              </a:xfrm>
              <a:custGeom>
                <a:avLst/>
                <a:gdLst>
                  <a:gd name="connsiteX0" fmla="*/ 21251 w 113115"/>
                  <a:gd name="connsiteY0" fmla="*/ 59977 h 95250"/>
                  <a:gd name="connsiteX1" fmla="*/ 106976 w 113115"/>
                  <a:gd name="connsiteY1" fmla="*/ 95029 h 95250"/>
                  <a:gd name="connsiteX2" fmla="*/ 112214 w 113115"/>
                  <a:gd name="connsiteY2" fmla="*/ 90552 h 95250"/>
                  <a:gd name="connsiteX3" fmla="*/ 113114 w 113115"/>
                  <a:gd name="connsiteY3" fmla="*/ 89550 h 95250"/>
                  <a:gd name="connsiteX4" fmla="*/ 113071 w 113115"/>
                  <a:gd name="connsiteY4" fmla="*/ 89314 h 95250"/>
                  <a:gd name="connsiteX5" fmla="*/ 58017 w 113115"/>
                  <a:gd name="connsiteY5" fmla="*/ 11780 h 95250"/>
                  <a:gd name="connsiteX6" fmla="*/ 4963 w 113115"/>
                  <a:gd name="connsiteY6" fmla="*/ 11304 h 95250"/>
                  <a:gd name="connsiteX7" fmla="*/ 21251 w 113115"/>
                  <a:gd name="connsiteY7" fmla="*/ 59977 h 95250"/>
                  <a:gd name="connsiteX8" fmla="*/ 11726 w 113115"/>
                  <a:gd name="connsiteY8" fmla="*/ 32449 h 95250"/>
                  <a:gd name="connsiteX9" fmla="*/ 56207 w 113115"/>
                  <a:gd name="connsiteY9" fmla="*/ 22924 h 95250"/>
                  <a:gd name="connsiteX10" fmla="*/ 75257 w 113115"/>
                  <a:gd name="connsiteY10" fmla="*/ 41974 h 95250"/>
                  <a:gd name="connsiteX11" fmla="*/ 108404 w 113115"/>
                  <a:gd name="connsiteY11" fmla="*/ 86551 h 95250"/>
                  <a:gd name="connsiteX12" fmla="*/ 66399 w 113115"/>
                  <a:gd name="connsiteY12" fmla="*/ 71216 h 95250"/>
                  <a:gd name="connsiteX13" fmla="*/ 11726 w 113115"/>
                  <a:gd name="connsiteY13" fmla="*/ 3244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15" h="95250">
                    <a:moveTo>
                      <a:pt x="21251" y="59977"/>
                    </a:moveTo>
                    <a:cubicBezTo>
                      <a:pt x="46015" y="78264"/>
                      <a:pt x="77924" y="85218"/>
                      <a:pt x="106976" y="95029"/>
                    </a:cubicBezTo>
                    <a:cubicBezTo>
                      <a:pt x="109928" y="96076"/>
                      <a:pt x="112214" y="93219"/>
                      <a:pt x="112214" y="90552"/>
                    </a:cubicBezTo>
                    <a:cubicBezTo>
                      <a:pt x="112739" y="90524"/>
                      <a:pt x="113143" y="90075"/>
                      <a:pt x="113114" y="89550"/>
                    </a:cubicBezTo>
                    <a:cubicBezTo>
                      <a:pt x="113110" y="89470"/>
                      <a:pt x="113096" y="89390"/>
                      <a:pt x="113071" y="89314"/>
                    </a:cubicBezTo>
                    <a:cubicBezTo>
                      <a:pt x="101821" y="59096"/>
                      <a:pt x="82837" y="32361"/>
                      <a:pt x="58017" y="11780"/>
                    </a:cubicBezTo>
                    <a:cubicBezTo>
                      <a:pt x="43348" y="64"/>
                      <a:pt x="18012" y="-7270"/>
                      <a:pt x="4963" y="11304"/>
                    </a:cubicBezTo>
                    <a:cubicBezTo>
                      <a:pt x="-8087" y="29878"/>
                      <a:pt x="7153" y="49309"/>
                      <a:pt x="21251" y="59977"/>
                    </a:cubicBezTo>
                    <a:close/>
                    <a:moveTo>
                      <a:pt x="11726" y="32449"/>
                    </a:moveTo>
                    <a:cubicBezTo>
                      <a:pt x="4772" y="-5079"/>
                      <a:pt x="45730" y="13399"/>
                      <a:pt x="56207" y="22924"/>
                    </a:cubicBezTo>
                    <a:cubicBezTo>
                      <a:pt x="62981" y="28836"/>
                      <a:pt x="69345" y="35201"/>
                      <a:pt x="75257" y="41974"/>
                    </a:cubicBezTo>
                    <a:cubicBezTo>
                      <a:pt x="87544" y="55976"/>
                      <a:pt x="97641" y="71502"/>
                      <a:pt x="108404" y="86551"/>
                    </a:cubicBezTo>
                    <a:cubicBezTo>
                      <a:pt x="94593" y="80836"/>
                      <a:pt x="80401" y="76455"/>
                      <a:pt x="66399" y="71216"/>
                    </a:cubicBezTo>
                    <a:cubicBezTo>
                      <a:pt x="49444" y="65120"/>
                      <a:pt x="15631" y="53214"/>
                      <a:pt x="11726" y="32449"/>
                    </a:cubicBezTo>
                    <a:close/>
                  </a:path>
                </a:pathLst>
              </a:custGeom>
              <a:solidFill>
                <a:srgbClr val="263238"/>
              </a:solidFill>
              <a:ln w="9525" cap="flat">
                <a:noFill/>
                <a:prstDash val="solid"/>
                <a:miter/>
              </a:ln>
            </p:spPr>
            <p:txBody>
              <a:bodyPr rtlCol="0" anchor="ctr"/>
              <a:lstStyle/>
              <a:p>
                <a:endParaRPr lang="zh-CN" altLang="en-US"/>
              </a:p>
            </p:txBody>
          </p:sp>
          <p:sp>
            <p:nvSpPr>
              <p:cNvPr id="51" name="任意多边形: 形状 50"/>
              <p:cNvSpPr/>
              <p:nvPr/>
            </p:nvSpPr>
            <p:spPr>
              <a:xfrm>
                <a:off x="7193214" y="4963410"/>
                <a:ext cx="124118" cy="77508"/>
              </a:xfrm>
              <a:custGeom>
                <a:avLst/>
                <a:gdLst>
                  <a:gd name="connsiteX0" fmla="*/ 121986 w 124118"/>
                  <a:gd name="connsiteY0" fmla="*/ 16641 h 77508"/>
                  <a:gd name="connsiteX1" fmla="*/ 69884 w 124118"/>
                  <a:gd name="connsiteY1" fmla="*/ 6163 h 77508"/>
                  <a:gd name="connsiteX2" fmla="*/ 161 w 124118"/>
                  <a:gd name="connsiteY2" fmla="*/ 70647 h 77508"/>
                  <a:gd name="connsiteX3" fmla="*/ 423 w 124118"/>
                  <a:gd name="connsiteY3" fmla="*/ 71969 h 77508"/>
                  <a:gd name="connsiteX4" fmla="*/ 638 w 124118"/>
                  <a:gd name="connsiteY4" fmla="*/ 72076 h 77508"/>
                  <a:gd name="connsiteX5" fmla="*/ 3622 w 124118"/>
                  <a:gd name="connsiteY5" fmla="*/ 77352 h 77508"/>
                  <a:gd name="connsiteX6" fmla="*/ 4924 w 124118"/>
                  <a:gd name="connsiteY6" fmla="*/ 77505 h 77508"/>
                  <a:gd name="connsiteX7" fmla="*/ 95697 w 124118"/>
                  <a:gd name="connsiteY7" fmla="*/ 60837 h 77508"/>
                  <a:gd name="connsiteX8" fmla="*/ 121986 w 124118"/>
                  <a:gd name="connsiteY8" fmla="*/ 16641 h 77508"/>
                  <a:gd name="connsiteX9" fmla="*/ 49406 w 124118"/>
                  <a:gd name="connsiteY9" fmla="*/ 62551 h 77508"/>
                  <a:gd name="connsiteX10" fmla="*/ 5209 w 124118"/>
                  <a:gd name="connsiteY10" fmla="*/ 68933 h 77508"/>
                  <a:gd name="connsiteX11" fmla="*/ 46738 w 124118"/>
                  <a:gd name="connsiteY11" fmla="*/ 32167 h 77508"/>
                  <a:gd name="connsiteX12" fmla="*/ 69027 w 124118"/>
                  <a:gd name="connsiteY12" fmla="*/ 17117 h 77508"/>
                  <a:gd name="connsiteX13" fmla="*/ 110556 w 124118"/>
                  <a:gd name="connsiteY13" fmla="*/ 36167 h 77508"/>
                  <a:gd name="connsiteX14" fmla="*/ 49406 w 124118"/>
                  <a:gd name="connsiteY14" fmla="*/ 62551 h 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118" h="77508">
                    <a:moveTo>
                      <a:pt x="121986" y="16641"/>
                    </a:moveTo>
                    <a:cubicBezTo>
                      <a:pt x="113128" y="-4600"/>
                      <a:pt x="86648" y="-2409"/>
                      <a:pt x="69884" y="6163"/>
                    </a:cubicBezTo>
                    <a:cubicBezTo>
                      <a:pt x="41375" y="21150"/>
                      <a:pt x="17325" y="43394"/>
                      <a:pt x="161" y="70647"/>
                    </a:cubicBezTo>
                    <a:cubicBezTo>
                      <a:pt x="-132" y="71085"/>
                      <a:pt x="-14" y="71676"/>
                      <a:pt x="423" y="71969"/>
                    </a:cubicBezTo>
                    <a:cubicBezTo>
                      <a:pt x="490" y="72014"/>
                      <a:pt x="562" y="72050"/>
                      <a:pt x="638" y="72076"/>
                    </a:cubicBezTo>
                    <a:cubicBezTo>
                      <a:pt x="5" y="74357"/>
                      <a:pt x="1341" y="76719"/>
                      <a:pt x="3622" y="77352"/>
                    </a:cubicBezTo>
                    <a:cubicBezTo>
                      <a:pt x="4045" y="77470"/>
                      <a:pt x="4485" y="77521"/>
                      <a:pt x="4924" y="77505"/>
                    </a:cubicBezTo>
                    <a:cubicBezTo>
                      <a:pt x="34927" y="73791"/>
                      <a:pt x="67598" y="73600"/>
                      <a:pt x="95697" y="60837"/>
                    </a:cubicBezTo>
                    <a:cubicBezTo>
                      <a:pt x="112461" y="53312"/>
                      <a:pt x="130368" y="37215"/>
                      <a:pt x="121986" y="16641"/>
                    </a:cubicBezTo>
                    <a:close/>
                    <a:moveTo>
                      <a:pt x="49406" y="62551"/>
                    </a:moveTo>
                    <a:cubicBezTo>
                      <a:pt x="34642" y="64742"/>
                      <a:pt x="19878" y="66171"/>
                      <a:pt x="5209" y="68933"/>
                    </a:cubicBezTo>
                    <a:cubicBezTo>
                      <a:pt x="18417" y="55978"/>
                      <a:pt x="32278" y="43706"/>
                      <a:pt x="46738" y="32167"/>
                    </a:cubicBezTo>
                    <a:cubicBezTo>
                      <a:pt x="53850" y="26695"/>
                      <a:pt x="61294" y="21669"/>
                      <a:pt x="69027" y="17117"/>
                    </a:cubicBezTo>
                    <a:cubicBezTo>
                      <a:pt x="81124" y="10450"/>
                      <a:pt x="125224" y="544"/>
                      <a:pt x="110556" y="36167"/>
                    </a:cubicBezTo>
                    <a:cubicBezTo>
                      <a:pt x="102936" y="55312"/>
                      <a:pt x="66931" y="59980"/>
                      <a:pt x="49406" y="62551"/>
                    </a:cubicBezTo>
                    <a:close/>
                  </a:path>
                </a:pathLst>
              </a:custGeom>
              <a:solidFill>
                <a:srgbClr val="263238"/>
              </a:solidFill>
              <a:ln w="9525" cap="flat">
                <a:noFill/>
                <a:prstDash val="solid"/>
                <a:miter/>
              </a:ln>
            </p:spPr>
            <p:txBody>
              <a:bodyPr rtlCol="0" anchor="ctr"/>
              <a:lstStyle/>
              <a:p>
                <a:endParaRPr lang="zh-CN" altLang="en-US"/>
              </a:p>
            </p:txBody>
          </p:sp>
          <p:sp>
            <p:nvSpPr>
              <p:cNvPr id="52" name="任意多边形: 形状 51"/>
              <p:cNvSpPr/>
              <p:nvPr/>
            </p:nvSpPr>
            <p:spPr>
              <a:xfrm>
                <a:off x="7266527" y="5003577"/>
                <a:ext cx="241851" cy="232124"/>
              </a:xfrm>
              <a:custGeom>
                <a:avLst/>
                <a:gdLst>
                  <a:gd name="connsiteX0" fmla="*/ 0 w 241851"/>
                  <a:gd name="connsiteY0" fmla="*/ 232124 h 232124"/>
                  <a:gd name="connsiteX1" fmla="*/ 231362 w 241851"/>
                  <a:gd name="connsiteY1" fmla="*/ 216503 h 232124"/>
                  <a:gd name="connsiteX2" fmla="*/ 241840 w 241851"/>
                  <a:gd name="connsiteY2" fmla="*/ 0 h 232124"/>
                </a:gdLst>
                <a:ahLst/>
                <a:cxnLst>
                  <a:cxn ang="0">
                    <a:pos x="connsiteX0" y="connsiteY0"/>
                  </a:cxn>
                  <a:cxn ang="0">
                    <a:pos x="connsiteX1" y="connsiteY1"/>
                  </a:cxn>
                  <a:cxn ang="0">
                    <a:pos x="connsiteX2" y="connsiteY2"/>
                  </a:cxn>
                </a:cxnLst>
                <a:rect l="l" t="t" r="r" b="b"/>
                <a:pathLst>
                  <a:path w="241851" h="232124">
                    <a:moveTo>
                      <a:pt x="0" y="232124"/>
                    </a:moveTo>
                    <a:cubicBezTo>
                      <a:pt x="117157" y="227933"/>
                      <a:pt x="222790" y="222599"/>
                      <a:pt x="231362" y="216503"/>
                    </a:cubicBezTo>
                    <a:cubicBezTo>
                      <a:pt x="239934" y="210407"/>
                      <a:pt x="242030" y="110395"/>
                      <a:pt x="241840" y="0"/>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53" name="任意多边形: 形状 52"/>
              <p:cNvSpPr/>
              <p:nvPr/>
            </p:nvSpPr>
            <p:spPr>
              <a:xfrm rot="-220800">
                <a:off x="7292330" y="4458174"/>
                <a:ext cx="70389" cy="447579"/>
              </a:xfrm>
              <a:custGeom>
                <a:avLst/>
                <a:gdLst>
                  <a:gd name="connsiteX0" fmla="*/ 0 w 70389"/>
                  <a:gd name="connsiteY0" fmla="*/ 0 h 447579"/>
                  <a:gd name="connsiteX1" fmla="*/ 70390 w 70389"/>
                  <a:gd name="connsiteY1" fmla="*/ 0 h 447579"/>
                  <a:gd name="connsiteX2" fmla="*/ 70390 w 70389"/>
                  <a:gd name="connsiteY2" fmla="*/ 447580 h 447579"/>
                  <a:gd name="connsiteX3" fmla="*/ 0 w 70389"/>
                  <a:gd name="connsiteY3" fmla="*/ 447580 h 447579"/>
                </a:gdLst>
                <a:ahLst/>
                <a:cxnLst>
                  <a:cxn ang="0">
                    <a:pos x="connsiteX0" y="connsiteY0"/>
                  </a:cxn>
                  <a:cxn ang="0">
                    <a:pos x="connsiteX1" y="connsiteY1"/>
                  </a:cxn>
                  <a:cxn ang="0">
                    <a:pos x="connsiteX2" y="connsiteY2"/>
                  </a:cxn>
                  <a:cxn ang="0">
                    <a:pos x="connsiteX3" y="connsiteY3"/>
                  </a:cxn>
                </a:cxnLst>
                <a:rect l="l" t="t" r="r" b="b"/>
                <a:pathLst>
                  <a:path w="70389" h="447579">
                    <a:moveTo>
                      <a:pt x="0" y="0"/>
                    </a:moveTo>
                    <a:lnTo>
                      <a:pt x="70390" y="0"/>
                    </a:lnTo>
                    <a:lnTo>
                      <a:pt x="70390" y="447580"/>
                    </a:lnTo>
                    <a:lnTo>
                      <a:pt x="0" y="447580"/>
                    </a:lnTo>
                    <a:close/>
                  </a:path>
                </a:pathLst>
              </a:custGeom>
              <a:solidFill>
                <a:srgbClr val="DBDBDB"/>
              </a:solidFill>
              <a:ln w="9525" cap="flat">
                <a:noFill/>
                <a:prstDash val="solid"/>
                <a:miter/>
              </a:ln>
            </p:spPr>
            <p:txBody>
              <a:bodyPr rtlCol="0" anchor="ctr"/>
              <a:lstStyle/>
              <a:p>
                <a:endParaRPr lang="zh-CN" altLang="en-US"/>
              </a:p>
            </p:txBody>
          </p:sp>
          <p:sp>
            <p:nvSpPr>
              <p:cNvPr id="54" name="任意多边形: 形状 53"/>
              <p:cNvSpPr/>
              <p:nvPr/>
            </p:nvSpPr>
            <p:spPr>
              <a:xfrm>
                <a:off x="7256149" y="4540726"/>
                <a:ext cx="126205" cy="64223"/>
              </a:xfrm>
              <a:custGeom>
                <a:avLst/>
                <a:gdLst>
                  <a:gd name="connsiteX0" fmla="*/ 377 w 126205"/>
                  <a:gd name="connsiteY0" fmla="*/ 12890 h 64223"/>
                  <a:gd name="connsiteX1" fmla="*/ 30857 w 126205"/>
                  <a:gd name="connsiteY1" fmla="*/ 61086 h 64223"/>
                  <a:gd name="connsiteX2" fmla="*/ 100961 w 126205"/>
                  <a:gd name="connsiteY2" fmla="*/ 58705 h 64223"/>
                  <a:gd name="connsiteX3" fmla="*/ 126202 w 126205"/>
                  <a:gd name="connsiteY3" fmla="*/ 7842 h 64223"/>
                  <a:gd name="connsiteX4" fmla="*/ 377 w 126205"/>
                  <a:gd name="connsiteY4" fmla="*/ 12890 h 64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205" h="64223">
                    <a:moveTo>
                      <a:pt x="377" y="12890"/>
                    </a:moveTo>
                    <a:cubicBezTo>
                      <a:pt x="-3338" y="15652"/>
                      <a:pt x="21427" y="57276"/>
                      <a:pt x="30857" y="61086"/>
                    </a:cubicBezTo>
                    <a:cubicBezTo>
                      <a:pt x="40286" y="64896"/>
                      <a:pt x="83911" y="66420"/>
                      <a:pt x="100961" y="58705"/>
                    </a:cubicBezTo>
                    <a:cubicBezTo>
                      <a:pt x="109152" y="54990"/>
                      <a:pt x="126487" y="11080"/>
                      <a:pt x="126202" y="7842"/>
                    </a:cubicBezTo>
                    <a:cubicBezTo>
                      <a:pt x="125916" y="4603"/>
                      <a:pt x="32857" y="-10637"/>
                      <a:pt x="377" y="12890"/>
                    </a:cubicBezTo>
                    <a:close/>
                  </a:path>
                </a:pathLst>
              </a:custGeom>
              <a:solidFill>
                <a:srgbClr val="C7C7C7"/>
              </a:solidFill>
              <a:ln w="9525" cap="flat">
                <a:noFill/>
                <a:prstDash val="solid"/>
                <a:miter/>
              </a:ln>
            </p:spPr>
            <p:txBody>
              <a:bodyPr rtlCol="0" anchor="ctr"/>
              <a:lstStyle/>
              <a:p>
                <a:endParaRPr lang="zh-CN" altLang="en-US"/>
              </a:p>
            </p:txBody>
          </p:sp>
          <p:sp>
            <p:nvSpPr>
              <p:cNvPr id="55" name="任意多边形: 形状 54"/>
              <p:cNvSpPr/>
              <p:nvPr/>
            </p:nvSpPr>
            <p:spPr>
              <a:xfrm>
                <a:off x="7279953" y="4858810"/>
                <a:ext cx="126102" cy="64288"/>
              </a:xfrm>
              <a:custGeom>
                <a:avLst/>
                <a:gdLst>
                  <a:gd name="connsiteX0" fmla="*/ 125734 w 126102"/>
                  <a:gd name="connsiteY0" fmla="*/ 50280 h 64288"/>
                  <a:gd name="connsiteX1" fmla="*/ 94587 w 126102"/>
                  <a:gd name="connsiteY1" fmla="*/ 2655 h 64288"/>
                  <a:gd name="connsiteX2" fmla="*/ 24483 w 126102"/>
                  <a:gd name="connsiteY2" fmla="*/ 6084 h 64288"/>
                  <a:gd name="connsiteX3" fmla="*/ 4 w 126102"/>
                  <a:gd name="connsiteY3" fmla="*/ 57328 h 64288"/>
                  <a:gd name="connsiteX4" fmla="*/ 125734 w 126102"/>
                  <a:gd name="connsiteY4" fmla="*/ 50280 h 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02" h="64288">
                    <a:moveTo>
                      <a:pt x="125734" y="50280"/>
                    </a:moveTo>
                    <a:cubicBezTo>
                      <a:pt x="129449" y="47517"/>
                      <a:pt x="104112" y="6179"/>
                      <a:pt x="94587" y="2655"/>
                    </a:cubicBezTo>
                    <a:cubicBezTo>
                      <a:pt x="85062" y="-870"/>
                      <a:pt x="41437" y="-1917"/>
                      <a:pt x="24483" y="6084"/>
                    </a:cubicBezTo>
                    <a:cubicBezTo>
                      <a:pt x="16387" y="9989"/>
                      <a:pt x="-282" y="53709"/>
                      <a:pt x="4" y="57328"/>
                    </a:cubicBezTo>
                    <a:cubicBezTo>
                      <a:pt x="289" y="60948"/>
                      <a:pt x="93635" y="74283"/>
                      <a:pt x="125734" y="50280"/>
                    </a:cubicBezTo>
                    <a:close/>
                  </a:path>
                </a:pathLst>
              </a:custGeom>
              <a:solidFill>
                <a:srgbClr val="C7C7C7"/>
              </a:solidFill>
              <a:ln w="9525" cap="flat">
                <a:noFill/>
                <a:prstDash val="solid"/>
                <a:miter/>
              </a:ln>
            </p:spPr>
            <p:txBody>
              <a:bodyPr rtlCol="0" anchor="ctr"/>
              <a:lstStyle/>
              <a:p>
                <a:endParaRPr lang="zh-CN" altLang="en-US"/>
              </a:p>
            </p:txBody>
          </p:sp>
          <p:sp>
            <p:nvSpPr>
              <p:cNvPr id="56" name="任意多边形: 形状 55"/>
              <p:cNvSpPr/>
              <p:nvPr/>
            </p:nvSpPr>
            <p:spPr>
              <a:xfrm>
                <a:off x="7108934" y="4297050"/>
                <a:ext cx="388238" cy="262782"/>
              </a:xfrm>
              <a:custGeom>
                <a:avLst/>
                <a:gdLst>
                  <a:gd name="connsiteX0" fmla="*/ 5478 w 388238"/>
                  <a:gd name="connsiteY0" fmla="*/ 26061 h 262782"/>
                  <a:gd name="connsiteX1" fmla="*/ 41578 w 388238"/>
                  <a:gd name="connsiteY1" fmla="*/ 207608 h 262782"/>
                  <a:gd name="connsiteX2" fmla="*/ 213980 w 388238"/>
                  <a:gd name="connsiteY2" fmla="*/ 262758 h 262782"/>
                  <a:gd name="connsiteX3" fmla="*/ 366381 w 388238"/>
                  <a:gd name="connsiteY3" fmla="*/ 202465 h 262782"/>
                  <a:gd name="connsiteX4" fmla="*/ 383621 w 388238"/>
                  <a:gd name="connsiteY4" fmla="*/ 58 h 262782"/>
                  <a:gd name="connsiteX5" fmla="*/ 5478 w 388238"/>
                  <a:gd name="connsiteY5" fmla="*/ 26061 h 26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38" h="262782">
                    <a:moveTo>
                      <a:pt x="5478" y="26061"/>
                    </a:moveTo>
                    <a:cubicBezTo>
                      <a:pt x="-13000" y="22156"/>
                      <a:pt x="19385" y="182271"/>
                      <a:pt x="41578" y="207608"/>
                    </a:cubicBezTo>
                    <a:cubicBezTo>
                      <a:pt x="67486" y="237135"/>
                      <a:pt x="140066" y="263710"/>
                      <a:pt x="213980" y="262758"/>
                    </a:cubicBezTo>
                    <a:cubicBezTo>
                      <a:pt x="277798" y="261996"/>
                      <a:pt x="342282" y="224658"/>
                      <a:pt x="366381" y="202465"/>
                    </a:cubicBezTo>
                    <a:cubicBezTo>
                      <a:pt x="390479" y="180271"/>
                      <a:pt x="392003" y="-3752"/>
                      <a:pt x="383621" y="58"/>
                    </a:cubicBezTo>
                    <a:cubicBezTo>
                      <a:pt x="347521" y="16727"/>
                      <a:pt x="238555" y="74925"/>
                      <a:pt x="5478" y="26061"/>
                    </a:cubicBezTo>
                    <a:close/>
                  </a:path>
                </a:pathLst>
              </a:custGeom>
              <a:solidFill>
                <a:srgbClr val="A6A6A6"/>
              </a:solidFill>
              <a:ln w="9525" cap="flat">
                <a:noFill/>
                <a:prstDash val="solid"/>
                <a:miter/>
              </a:ln>
            </p:spPr>
            <p:txBody>
              <a:bodyPr rtlCol="0" anchor="ctr"/>
              <a:lstStyle/>
              <a:p>
                <a:endParaRPr lang="zh-CN" altLang="en-US"/>
              </a:p>
            </p:txBody>
          </p:sp>
          <p:sp>
            <p:nvSpPr>
              <p:cNvPr id="57" name="任意多边形: 形状 56"/>
              <p:cNvSpPr/>
              <p:nvPr/>
            </p:nvSpPr>
            <p:spPr>
              <a:xfrm>
                <a:off x="7358636" y="4715351"/>
                <a:ext cx="582215" cy="532233"/>
              </a:xfrm>
              <a:custGeom>
                <a:avLst/>
                <a:gdLst>
                  <a:gd name="connsiteX0" fmla="*/ 8380 w 582215"/>
                  <a:gd name="connsiteY0" fmla="*/ 530733 h 532233"/>
                  <a:gd name="connsiteX1" fmla="*/ 580927 w 582215"/>
                  <a:gd name="connsiteY1" fmla="*/ 511683 h 532233"/>
                  <a:gd name="connsiteX2" fmla="*/ 560544 w 582215"/>
                  <a:gd name="connsiteY2" fmla="*/ 0 h 532233"/>
                  <a:gd name="connsiteX3" fmla="*/ 225835 w 582215"/>
                  <a:gd name="connsiteY3" fmla="*/ 6477 h 532233"/>
                  <a:gd name="connsiteX4" fmla="*/ 242028 w 582215"/>
                  <a:gd name="connsiteY4" fmla="*/ 345662 h 532233"/>
                  <a:gd name="connsiteX5" fmla="*/ 24763 w 582215"/>
                  <a:gd name="connsiteY5" fmla="*/ 455676 h 532233"/>
                  <a:gd name="connsiteX6" fmla="*/ 8380 w 582215"/>
                  <a:gd name="connsiteY6" fmla="*/ 530733 h 53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215" h="532233">
                    <a:moveTo>
                      <a:pt x="8380" y="530733"/>
                    </a:moveTo>
                    <a:cubicBezTo>
                      <a:pt x="26667" y="536448"/>
                      <a:pt x="561401" y="524923"/>
                      <a:pt x="580927" y="511683"/>
                    </a:cubicBezTo>
                    <a:cubicBezTo>
                      <a:pt x="588452" y="506825"/>
                      <a:pt x="560544" y="0"/>
                      <a:pt x="560544" y="0"/>
                    </a:cubicBezTo>
                    <a:lnTo>
                      <a:pt x="225835" y="6477"/>
                    </a:lnTo>
                    <a:lnTo>
                      <a:pt x="242028" y="345662"/>
                    </a:lnTo>
                    <a:cubicBezTo>
                      <a:pt x="242028" y="345662"/>
                      <a:pt x="44765" y="439103"/>
                      <a:pt x="24763" y="455676"/>
                    </a:cubicBezTo>
                    <a:cubicBezTo>
                      <a:pt x="4760" y="472250"/>
                      <a:pt x="-10004" y="525113"/>
                      <a:pt x="8380" y="530733"/>
                    </a:cubicBezTo>
                    <a:close/>
                  </a:path>
                </a:pathLst>
              </a:custGeom>
              <a:solidFill>
                <a:srgbClr val="EB9481"/>
              </a:solidFill>
              <a:ln w="9525" cap="flat">
                <a:noFill/>
                <a:prstDash val="solid"/>
                <a:miter/>
              </a:ln>
            </p:spPr>
            <p:txBody>
              <a:bodyPr rtlCol="0" anchor="ctr"/>
              <a:lstStyle/>
              <a:p>
                <a:endParaRPr lang="zh-CN" altLang="en-US"/>
              </a:p>
            </p:txBody>
          </p:sp>
          <p:sp>
            <p:nvSpPr>
              <p:cNvPr id="58" name="任意多边形: 形状 57"/>
              <p:cNvSpPr/>
              <p:nvPr/>
            </p:nvSpPr>
            <p:spPr>
              <a:xfrm>
                <a:off x="7358543" y="4931759"/>
                <a:ext cx="582332" cy="315818"/>
              </a:xfrm>
              <a:custGeom>
                <a:avLst/>
                <a:gdLst>
                  <a:gd name="connsiteX0" fmla="*/ 8473 w 582332"/>
                  <a:gd name="connsiteY0" fmla="*/ 314325 h 315818"/>
                  <a:gd name="connsiteX1" fmla="*/ 581021 w 582332"/>
                  <a:gd name="connsiteY1" fmla="*/ 295275 h 315818"/>
                  <a:gd name="connsiteX2" fmla="*/ 571496 w 582332"/>
                  <a:gd name="connsiteY2" fmla="*/ 0 h 315818"/>
                  <a:gd name="connsiteX3" fmla="*/ 236120 w 582332"/>
                  <a:gd name="connsiteY3" fmla="*/ 10096 h 315818"/>
                  <a:gd name="connsiteX4" fmla="*/ 241740 w 582332"/>
                  <a:gd name="connsiteY4" fmla="*/ 128873 h 315818"/>
                  <a:gd name="connsiteX5" fmla="*/ 24475 w 582332"/>
                  <a:gd name="connsiteY5" fmla="*/ 239078 h 315818"/>
                  <a:gd name="connsiteX6" fmla="*/ 8473 w 582332"/>
                  <a:gd name="connsiteY6" fmla="*/ 314325 h 315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332" h="315818">
                    <a:moveTo>
                      <a:pt x="8473" y="314325"/>
                    </a:moveTo>
                    <a:cubicBezTo>
                      <a:pt x="26761" y="320040"/>
                      <a:pt x="561494" y="308420"/>
                      <a:pt x="581021" y="295275"/>
                    </a:cubicBezTo>
                    <a:cubicBezTo>
                      <a:pt x="585212" y="292608"/>
                      <a:pt x="578639" y="138589"/>
                      <a:pt x="571496" y="0"/>
                    </a:cubicBezTo>
                    <a:lnTo>
                      <a:pt x="236120" y="10096"/>
                    </a:lnTo>
                    <a:lnTo>
                      <a:pt x="241740" y="128873"/>
                    </a:lnTo>
                    <a:cubicBezTo>
                      <a:pt x="241740" y="128873"/>
                      <a:pt x="44477" y="222409"/>
                      <a:pt x="24475" y="239078"/>
                    </a:cubicBezTo>
                    <a:cubicBezTo>
                      <a:pt x="4472" y="255746"/>
                      <a:pt x="-9910" y="308610"/>
                      <a:pt x="8473" y="314325"/>
                    </a:cubicBezTo>
                    <a:close/>
                  </a:path>
                </a:pathLst>
              </a:custGeom>
              <a:solidFill>
                <a:srgbClr val="EBEBEB"/>
              </a:solidFill>
              <a:ln w="9525" cap="flat">
                <a:noFill/>
                <a:prstDash val="solid"/>
                <a:miter/>
              </a:ln>
            </p:spPr>
            <p:txBody>
              <a:bodyPr rtlCol="0" anchor="ctr"/>
              <a:lstStyle/>
              <a:p>
                <a:endParaRPr lang="zh-CN" altLang="en-US"/>
              </a:p>
            </p:txBody>
          </p:sp>
          <p:sp>
            <p:nvSpPr>
              <p:cNvPr id="59" name="任意多边形: 形状 58"/>
              <p:cNvSpPr/>
              <p:nvPr/>
            </p:nvSpPr>
            <p:spPr>
              <a:xfrm>
                <a:off x="7357515" y="4989004"/>
                <a:ext cx="585305" cy="258606"/>
              </a:xfrm>
              <a:custGeom>
                <a:avLst/>
                <a:gdLst>
                  <a:gd name="connsiteX0" fmla="*/ 8453 w 585305"/>
                  <a:gd name="connsiteY0" fmla="*/ 257175 h 258606"/>
                  <a:gd name="connsiteX1" fmla="*/ 582048 w 585305"/>
                  <a:gd name="connsiteY1" fmla="*/ 238125 h 258606"/>
                  <a:gd name="connsiteX2" fmla="*/ 577571 w 585305"/>
                  <a:gd name="connsiteY2" fmla="*/ 0 h 258606"/>
                  <a:gd name="connsiteX3" fmla="*/ 238196 w 585305"/>
                  <a:gd name="connsiteY3" fmla="*/ 8763 h 258606"/>
                  <a:gd name="connsiteX4" fmla="*/ 241529 w 585305"/>
                  <a:gd name="connsiteY4" fmla="*/ 69913 h 258606"/>
                  <a:gd name="connsiteX5" fmla="*/ 24455 w 585305"/>
                  <a:gd name="connsiteY5" fmla="*/ 181832 h 258606"/>
                  <a:gd name="connsiteX6" fmla="*/ 8453 w 585305"/>
                  <a:gd name="connsiteY6" fmla="*/ 257175 h 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305" h="258606">
                    <a:moveTo>
                      <a:pt x="8453" y="257175"/>
                    </a:moveTo>
                    <a:cubicBezTo>
                      <a:pt x="26931" y="262699"/>
                      <a:pt x="562522" y="251365"/>
                      <a:pt x="582048" y="238125"/>
                    </a:cubicBezTo>
                    <a:cubicBezTo>
                      <a:pt x="591097" y="232029"/>
                      <a:pt x="578524" y="117253"/>
                      <a:pt x="577571" y="0"/>
                    </a:cubicBezTo>
                    <a:lnTo>
                      <a:pt x="238196" y="8763"/>
                    </a:lnTo>
                    <a:lnTo>
                      <a:pt x="241529" y="69913"/>
                    </a:lnTo>
                    <a:cubicBezTo>
                      <a:pt x="241529" y="69913"/>
                      <a:pt x="44362" y="165163"/>
                      <a:pt x="24455" y="181832"/>
                    </a:cubicBezTo>
                    <a:cubicBezTo>
                      <a:pt x="4548" y="198501"/>
                      <a:pt x="-9931" y="251555"/>
                      <a:pt x="8453" y="257175"/>
                    </a:cubicBezTo>
                    <a:close/>
                  </a:path>
                </a:pathLst>
              </a:custGeom>
              <a:solidFill>
                <a:srgbClr val="C53F3F"/>
              </a:solidFill>
              <a:ln w="9525" cap="flat">
                <a:noFill/>
                <a:prstDash val="solid"/>
                <a:miter/>
              </a:ln>
            </p:spPr>
            <p:txBody>
              <a:bodyPr rtlCol="0" anchor="ctr"/>
              <a:lstStyle/>
              <a:p>
                <a:endParaRPr lang="zh-CN" altLang="en-US"/>
              </a:p>
            </p:txBody>
          </p:sp>
          <p:sp>
            <p:nvSpPr>
              <p:cNvPr id="60" name="任意多边形: 形状 59"/>
              <p:cNvSpPr/>
              <p:nvPr/>
            </p:nvSpPr>
            <p:spPr>
              <a:xfrm>
                <a:off x="7371528" y="5211545"/>
                <a:ext cx="528911" cy="14920"/>
              </a:xfrm>
              <a:custGeom>
                <a:avLst/>
                <a:gdLst>
                  <a:gd name="connsiteX0" fmla="*/ 1393 w 528911"/>
                  <a:gd name="connsiteY0" fmla="*/ 13489 h 14920"/>
                  <a:gd name="connsiteX1" fmla="*/ 528412 w 528911"/>
                  <a:gd name="connsiteY1" fmla="*/ 249 h 14920"/>
                  <a:gd name="connsiteX2" fmla="*/ 528412 w 528911"/>
                  <a:gd name="connsiteY2" fmla="*/ 820 h 14920"/>
                  <a:gd name="connsiteX3" fmla="*/ 1393 w 528911"/>
                  <a:gd name="connsiteY3" fmla="*/ 14917 h 14920"/>
                  <a:gd name="connsiteX4" fmla="*/ 1393 w 528911"/>
                  <a:gd name="connsiteY4" fmla="*/ 13489 h 14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911" h="14920">
                    <a:moveTo>
                      <a:pt x="1393" y="13489"/>
                    </a:moveTo>
                    <a:cubicBezTo>
                      <a:pt x="88738" y="8821"/>
                      <a:pt x="441639" y="-1752"/>
                      <a:pt x="528412" y="249"/>
                    </a:cubicBezTo>
                    <a:cubicBezTo>
                      <a:pt x="529078" y="249"/>
                      <a:pt x="529078" y="725"/>
                      <a:pt x="528412" y="820"/>
                    </a:cubicBezTo>
                    <a:cubicBezTo>
                      <a:pt x="441925" y="7297"/>
                      <a:pt x="88928" y="15108"/>
                      <a:pt x="1393" y="14917"/>
                    </a:cubicBezTo>
                    <a:cubicBezTo>
                      <a:pt x="-416" y="14917"/>
                      <a:pt x="-512" y="13584"/>
                      <a:pt x="1393" y="13489"/>
                    </a:cubicBezTo>
                    <a:close/>
                  </a:path>
                </a:pathLst>
              </a:custGeom>
              <a:solidFill>
                <a:srgbClr val="263238"/>
              </a:solidFill>
              <a:ln w="9525" cap="flat">
                <a:noFill/>
                <a:prstDash val="solid"/>
                <a:miter/>
              </a:ln>
            </p:spPr>
            <p:txBody>
              <a:bodyPr rtlCol="0" anchor="ctr"/>
              <a:lstStyle/>
              <a:p>
                <a:endParaRPr lang="zh-CN" altLang="en-US"/>
              </a:p>
            </p:txBody>
          </p:sp>
          <p:sp>
            <p:nvSpPr>
              <p:cNvPr id="61" name="任意多边形: 形状 60"/>
              <p:cNvSpPr/>
              <p:nvPr/>
            </p:nvSpPr>
            <p:spPr>
              <a:xfrm>
                <a:off x="7584038" y="5036699"/>
                <a:ext cx="106014" cy="25897"/>
              </a:xfrm>
              <a:custGeom>
                <a:avLst/>
                <a:gdLst>
                  <a:gd name="connsiteX0" fmla="*/ 2053 w 106014"/>
                  <a:gd name="connsiteY0" fmla="*/ 3359 h 25897"/>
                  <a:gd name="connsiteX1" fmla="*/ 105589 w 106014"/>
                  <a:gd name="connsiteY1" fmla="*/ 23742 h 25897"/>
                  <a:gd name="connsiteX2" fmla="*/ 104161 w 106014"/>
                  <a:gd name="connsiteY2" fmla="*/ 25838 h 25897"/>
                  <a:gd name="connsiteX3" fmla="*/ 2338 w 106014"/>
                  <a:gd name="connsiteY3" fmla="*/ 7740 h 25897"/>
                  <a:gd name="connsiteX4" fmla="*/ 5 w 106014"/>
                  <a:gd name="connsiteY4" fmla="*/ 5692 h 25897"/>
                  <a:gd name="connsiteX5" fmla="*/ 2053 w 106014"/>
                  <a:gd name="connsiteY5" fmla="*/ 3359 h 25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14" h="25897">
                    <a:moveTo>
                      <a:pt x="2053" y="3359"/>
                    </a:moveTo>
                    <a:cubicBezTo>
                      <a:pt x="36343" y="-4071"/>
                      <a:pt x="78253" y="25"/>
                      <a:pt x="105589" y="23742"/>
                    </a:cubicBezTo>
                    <a:cubicBezTo>
                      <a:pt x="106637" y="24695"/>
                      <a:pt x="105589" y="26219"/>
                      <a:pt x="104161" y="25838"/>
                    </a:cubicBezTo>
                    <a:cubicBezTo>
                      <a:pt x="70961" y="16199"/>
                      <a:pt x="36826" y="10132"/>
                      <a:pt x="2338" y="7740"/>
                    </a:cubicBezTo>
                    <a:cubicBezTo>
                      <a:pt x="1128" y="7819"/>
                      <a:pt x="83" y="6902"/>
                      <a:pt x="5" y="5692"/>
                    </a:cubicBezTo>
                    <a:cubicBezTo>
                      <a:pt x="-74" y="4483"/>
                      <a:pt x="843" y="3438"/>
                      <a:pt x="2053" y="3359"/>
                    </a:cubicBezTo>
                    <a:close/>
                  </a:path>
                </a:pathLst>
              </a:custGeom>
              <a:solidFill>
                <a:srgbClr val="263238"/>
              </a:solidFill>
              <a:ln w="9525" cap="flat">
                <a:noFill/>
                <a:prstDash val="solid"/>
                <a:miter/>
              </a:ln>
            </p:spPr>
            <p:txBody>
              <a:bodyPr rtlCol="0" anchor="ctr"/>
              <a:lstStyle/>
              <a:p>
                <a:endParaRPr lang="zh-CN" altLang="en-US"/>
              </a:p>
            </p:txBody>
          </p:sp>
          <p:sp>
            <p:nvSpPr>
              <p:cNvPr id="62" name="任意多边形: 形状 61"/>
              <p:cNvSpPr/>
              <p:nvPr/>
            </p:nvSpPr>
            <p:spPr>
              <a:xfrm>
                <a:off x="7560089" y="5052416"/>
                <a:ext cx="105486" cy="25874"/>
              </a:xfrm>
              <a:custGeom>
                <a:avLst/>
                <a:gdLst>
                  <a:gd name="connsiteX0" fmla="*/ 1618 w 105486"/>
                  <a:gd name="connsiteY0" fmla="*/ 3359 h 25874"/>
                  <a:gd name="connsiteX1" fmla="*/ 105059 w 105486"/>
                  <a:gd name="connsiteY1" fmla="*/ 23742 h 25874"/>
                  <a:gd name="connsiteX2" fmla="*/ 103726 w 105486"/>
                  <a:gd name="connsiteY2" fmla="*/ 25837 h 25874"/>
                  <a:gd name="connsiteX3" fmla="*/ 1904 w 105486"/>
                  <a:gd name="connsiteY3" fmla="*/ 7645 h 25874"/>
                  <a:gd name="connsiteX4" fmla="*/ 19 w 105486"/>
                  <a:gd name="connsiteY4" fmla="*/ 5186 h 25874"/>
                  <a:gd name="connsiteX5" fmla="*/ 1618 w 105486"/>
                  <a:gd name="connsiteY5" fmla="*/ 3359 h 2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6" h="25874">
                    <a:moveTo>
                      <a:pt x="1618" y="3359"/>
                    </a:moveTo>
                    <a:cubicBezTo>
                      <a:pt x="35813" y="-4071"/>
                      <a:pt x="77818" y="25"/>
                      <a:pt x="105059" y="23742"/>
                    </a:cubicBezTo>
                    <a:cubicBezTo>
                      <a:pt x="106107" y="24695"/>
                      <a:pt x="105059" y="26123"/>
                      <a:pt x="103726" y="25837"/>
                    </a:cubicBezTo>
                    <a:cubicBezTo>
                      <a:pt x="70529" y="16167"/>
                      <a:pt x="36395" y="10068"/>
                      <a:pt x="1904" y="7645"/>
                    </a:cubicBezTo>
                    <a:cubicBezTo>
                      <a:pt x="704" y="7486"/>
                      <a:pt x="-140" y="6385"/>
                      <a:pt x="19" y="5186"/>
                    </a:cubicBezTo>
                    <a:cubicBezTo>
                      <a:pt x="135" y="4310"/>
                      <a:pt x="765" y="3590"/>
                      <a:pt x="1618" y="3359"/>
                    </a:cubicBezTo>
                    <a:close/>
                  </a:path>
                </a:pathLst>
              </a:custGeom>
              <a:solidFill>
                <a:srgbClr val="263238"/>
              </a:solidFill>
              <a:ln w="9525" cap="flat">
                <a:noFill/>
                <a:prstDash val="solid"/>
                <a:miter/>
              </a:ln>
            </p:spPr>
            <p:txBody>
              <a:bodyPr rtlCol="0" anchor="ctr"/>
              <a:lstStyle/>
              <a:p>
                <a:endParaRPr lang="zh-CN" altLang="en-US"/>
              </a:p>
            </p:txBody>
          </p:sp>
          <p:sp>
            <p:nvSpPr>
              <p:cNvPr id="63" name="任意多边形: 形状 62"/>
              <p:cNvSpPr/>
              <p:nvPr/>
            </p:nvSpPr>
            <p:spPr>
              <a:xfrm>
                <a:off x="7535705" y="5068115"/>
                <a:ext cx="105484" cy="25889"/>
              </a:xfrm>
              <a:custGeom>
                <a:avLst/>
                <a:gdLst>
                  <a:gd name="connsiteX0" fmla="*/ 1618 w 105484"/>
                  <a:gd name="connsiteY0" fmla="*/ 3376 h 25889"/>
                  <a:gd name="connsiteX1" fmla="*/ 105059 w 105484"/>
                  <a:gd name="connsiteY1" fmla="*/ 23759 h 25889"/>
                  <a:gd name="connsiteX2" fmla="*/ 103631 w 105484"/>
                  <a:gd name="connsiteY2" fmla="*/ 25855 h 25889"/>
                  <a:gd name="connsiteX3" fmla="*/ 1904 w 105484"/>
                  <a:gd name="connsiteY3" fmla="*/ 7662 h 25889"/>
                  <a:gd name="connsiteX4" fmla="*/ 19 w 105484"/>
                  <a:gd name="connsiteY4" fmla="*/ 5203 h 25889"/>
                  <a:gd name="connsiteX5" fmla="*/ 1618 w 105484"/>
                  <a:gd name="connsiteY5" fmla="*/ 3376 h 2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5889">
                    <a:moveTo>
                      <a:pt x="1618" y="3376"/>
                    </a:moveTo>
                    <a:cubicBezTo>
                      <a:pt x="35813" y="-4054"/>
                      <a:pt x="77818" y="-53"/>
                      <a:pt x="105059" y="23759"/>
                    </a:cubicBezTo>
                    <a:cubicBezTo>
                      <a:pt x="106107" y="24617"/>
                      <a:pt x="105059" y="26141"/>
                      <a:pt x="103631" y="25855"/>
                    </a:cubicBezTo>
                    <a:cubicBezTo>
                      <a:pt x="70468" y="16177"/>
                      <a:pt x="36365" y="10078"/>
                      <a:pt x="1904" y="7662"/>
                    </a:cubicBezTo>
                    <a:cubicBezTo>
                      <a:pt x="704" y="7503"/>
                      <a:pt x="-140" y="6402"/>
                      <a:pt x="19" y="5203"/>
                    </a:cubicBezTo>
                    <a:cubicBezTo>
                      <a:pt x="135" y="4327"/>
                      <a:pt x="765" y="3607"/>
                      <a:pt x="1618" y="3376"/>
                    </a:cubicBezTo>
                    <a:close/>
                  </a:path>
                </a:pathLst>
              </a:custGeom>
              <a:solidFill>
                <a:srgbClr val="263238"/>
              </a:solidFill>
              <a:ln w="9525" cap="flat">
                <a:noFill/>
                <a:prstDash val="solid"/>
                <a:miter/>
              </a:ln>
            </p:spPr>
            <p:txBody>
              <a:bodyPr rtlCol="0" anchor="ctr"/>
              <a:lstStyle/>
              <a:p>
                <a:endParaRPr lang="zh-CN" altLang="en-US"/>
              </a:p>
            </p:txBody>
          </p:sp>
          <p:sp>
            <p:nvSpPr>
              <p:cNvPr id="64" name="任意多边形: 形状 63"/>
              <p:cNvSpPr/>
              <p:nvPr/>
            </p:nvSpPr>
            <p:spPr>
              <a:xfrm>
                <a:off x="7510841" y="5083755"/>
                <a:ext cx="105963" cy="25895"/>
              </a:xfrm>
              <a:custGeom>
                <a:avLst/>
                <a:gdLst>
                  <a:gd name="connsiteX0" fmla="*/ 2098 w 105963"/>
                  <a:gd name="connsiteY0" fmla="*/ 3356 h 25895"/>
                  <a:gd name="connsiteX1" fmla="*/ 105539 w 105963"/>
                  <a:gd name="connsiteY1" fmla="*/ 23835 h 25895"/>
                  <a:gd name="connsiteX2" fmla="*/ 104110 w 105963"/>
                  <a:gd name="connsiteY2" fmla="*/ 25835 h 25895"/>
                  <a:gd name="connsiteX3" fmla="*/ 2288 w 105963"/>
                  <a:gd name="connsiteY3" fmla="*/ 7738 h 25895"/>
                  <a:gd name="connsiteX4" fmla="*/ 2 w 105963"/>
                  <a:gd name="connsiteY4" fmla="*/ 5642 h 25895"/>
                  <a:gd name="connsiteX5" fmla="*/ 2098 w 105963"/>
                  <a:gd name="connsiteY5" fmla="*/ 3356 h 2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63" h="25895">
                    <a:moveTo>
                      <a:pt x="2098" y="3356"/>
                    </a:moveTo>
                    <a:cubicBezTo>
                      <a:pt x="36292" y="-4073"/>
                      <a:pt x="78298" y="23"/>
                      <a:pt x="105539" y="23835"/>
                    </a:cubicBezTo>
                    <a:cubicBezTo>
                      <a:pt x="106587" y="24692"/>
                      <a:pt x="105539" y="26216"/>
                      <a:pt x="104110" y="25835"/>
                    </a:cubicBezTo>
                    <a:cubicBezTo>
                      <a:pt x="70914" y="16180"/>
                      <a:pt x="36778" y="10113"/>
                      <a:pt x="2288" y="7738"/>
                    </a:cubicBezTo>
                    <a:cubicBezTo>
                      <a:pt x="1078" y="7791"/>
                      <a:pt x="55" y="6852"/>
                      <a:pt x="2" y="5642"/>
                    </a:cubicBezTo>
                    <a:cubicBezTo>
                      <a:pt x="-51" y="4433"/>
                      <a:pt x="888" y="3409"/>
                      <a:pt x="2098" y="3356"/>
                    </a:cubicBezTo>
                    <a:close/>
                  </a:path>
                </a:pathLst>
              </a:custGeom>
              <a:solidFill>
                <a:srgbClr val="263238"/>
              </a:solidFill>
              <a:ln w="9525" cap="flat">
                <a:noFill/>
                <a:prstDash val="solid"/>
                <a:miter/>
              </a:ln>
            </p:spPr>
            <p:txBody>
              <a:bodyPr rtlCol="0" anchor="ctr"/>
              <a:lstStyle/>
              <a:p>
                <a:endParaRPr lang="zh-CN" altLang="en-US"/>
              </a:p>
            </p:txBody>
          </p:sp>
          <p:sp>
            <p:nvSpPr>
              <p:cNvPr id="65" name="任意多边形: 形状 64"/>
              <p:cNvSpPr/>
              <p:nvPr/>
            </p:nvSpPr>
            <p:spPr>
              <a:xfrm>
                <a:off x="7515612" y="4950954"/>
                <a:ext cx="113429" cy="94830"/>
              </a:xfrm>
              <a:custGeom>
                <a:avLst/>
                <a:gdLst>
                  <a:gd name="connsiteX0" fmla="*/ 21519 w 113429"/>
                  <a:gd name="connsiteY0" fmla="*/ 59957 h 94830"/>
                  <a:gd name="connsiteX1" fmla="*/ 107244 w 113429"/>
                  <a:gd name="connsiteY1" fmla="*/ 94724 h 94830"/>
                  <a:gd name="connsiteX2" fmla="*/ 112477 w 113429"/>
                  <a:gd name="connsiteY2" fmla="*/ 91405 h 94830"/>
                  <a:gd name="connsiteX3" fmla="*/ 112578 w 113429"/>
                  <a:gd name="connsiteY3" fmla="*/ 90247 h 94830"/>
                  <a:gd name="connsiteX4" fmla="*/ 113430 w 113429"/>
                  <a:gd name="connsiteY4" fmla="*/ 89384 h 94830"/>
                  <a:gd name="connsiteX5" fmla="*/ 113341 w 113429"/>
                  <a:gd name="connsiteY5" fmla="*/ 89009 h 94830"/>
                  <a:gd name="connsiteX6" fmla="*/ 58096 w 113429"/>
                  <a:gd name="connsiteY6" fmla="*/ 11666 h 94830"/>
                  <a:gd name="connsiteX7" fmla="*/ 4946 w 113429"/>
                  <a:gd name="connsiteY7" fmla="*/ 11665 h 94830"/>
                  <a:gd name="connsiteX8" fmla="*/ 21519 w 113429"/>
                  <a:gd name="connsiteY8" fmla="*/ 59957 h 94830"/>
                  <a:gd name="connsiteX9" fmla="*/ 11994 w 113429"/>
                  <a:gd name="connsiteY9" fmla="*/ 32525 h 94830"/>
                  <a:gd name="connsiteX10" fmla="*/ 56476 w 113429"/>
                  <a:gd name="connsiteY10" fmla="*/ 23000 h 94830"/>
                  <a:gd name="connsiteX11" fmla="*/ 75526 w 113429"/>
                  <a:gd name="connsiteY11" fmla="*/ 42050 h 94830"/>
                  <a:gd name="connsiteX12" fmla="*/ 108864 w 113429"/>
                  <a:gd name="connsiteY12" fmla="*/ 86532 h 94830"/>
                  <a:gd name="connsiteX13" fmla="*/ 66859 w 113429"/>
                  <a:gd name="connsiteY13" fmla="*/ 71387 h 94830"/>
                  <a:gd name="connsiteX14" fmla="*/ 11899 w 113429"/>
                  <a:gd name="connsiteY14" fmla="*/ 32525 h 9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429" h="94830">
                    <a:moveTo>
                      <a:pt x="21519" y="59957"/>
                    </a:moveTo>
                    <a:cubicBezTo>
                      <a:pt x="46380" y="78150"/>
                      <a:pt x="78669" y="85008"/>
                      <a:pt x="107244" y="94724"/>
                    </a:cubicBezTo>
                    <a:cubicBezTo>
                      <a:pt x="109606" y="95252"/>
                      <a:pt x="111949" y="93766"/>
                      <a:pt x="112477" y="91405"/>
                    </a:cubicBezTo>
                    <a:cubicBezTo>
                      <a:pt x="112562" y="91025"/>
                      <a:pt x="112596" y="90635"/>
                      <a:pt x="112578" y="90247"/>
                    </a:cubicBezTo>
                    <a:cubicBezTo>
                      <a:pt x="113052" y="90244"/>
                      <a:pt x="113433" y="89857"/>
                      <a:pt x="113430" y="89384"/>
                    </a:cubicBezTo>
                    <a:cubicBezTo>
                      <a:pt x="113429" y="89253"/>
                      <a:pt x="113398" y="89125"/>
                      <a:pt x="113341" y="89009"/>
                    </a:cubicBezTo>
                    <a:cubicBezTo>
                      <a:pt x="102028" y="58829"/>
                      <a:pt x="82976" y="32155"/>
                      <a:pt x="58096" y="11666"/>
                    </a:cubicBezTo>
                    <a:cubicBezTo>
                      <a:pt x="43332" y="45"/>
                      <a:pt x="17900" y="-7385"/>
                      <a:pt x="4946" y="11665"/>
                    </a:cubicBezTo>
                    <a:cubicBezTo>
                      <a:pt x="-8008" y="30715"/>
                      <a:pt x="6946" y="49670"/>
                      <a:pt x="21519" y="59957"/>
                    </a:cubicBezTo>
                    <a:close/>
                    <a:moveTo>
                      <a:pt x="11994" y="32525"/>
                    </a:moveTo>
                    <a:cubicBezTo>
                      <a:pt x="4851" y="-5099"/>
                      <a:pt x="45999" y="13475"/>
                      <a:pt x="56476" y="23000"/>
                    </a:cubicBezTo>
                    <a:cubicBezTo>
                      <a:pt x="63275" y="28885"/>
                      <a:pt x="69642" y="35251"/>
                      <a:pt x="75526" y="42050"/>
                    </a:cubicBezTo>
                    <a:cubicBezTo>
                      <a:pt x="87909" y="56052"/>
                      <a:pt x="98005" y="71482"/>
                      <a:pt x="108864" y="86532"/>
                    </a:cubicBezTo>
                    <a:cubicBezTo>
                      <a:pt x="95053" y="80817"/>
                      <a:pt x="80860" y="76435"/>
                      <a:pt x="66859" y="71387"/>
                    </a:cubicBezTo>
                    <a:cubicBezTo>
                      <a:pt x="49809" y="65005"/>
                      <a:pt x="15900" y="53194"/>
                      <a:pt x="11899" y="32525"/>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7619677" y="4967541"/>
                <a:ext cx="124478" cy="77993"/>
              </a:xfrm>
              <a:custGeom>
                <a:avLst/>
                <a:gdLst>
                  <a:gd name="connsiteX0" fmla="*/ 122338 w 124478"/>
                  <a:gd name="connsiteY0" fmla="*/ 16605 h 77993"/>
                  <a:gd name="connsiteX1" fmla="*/ 70236 w 124478"/>
                  <a:gd name="connsiteY1" fmla="*/ 6318 h 77993"/>
                  <a:gd name="connsiteX2" fmla="*/ 322 w 124478"/>
                  <a:gd name="connsiteY2" fmla="*/ 71183 h 77993"/>
                  <a:gd name="connsiteX3" fmla="*/ 238 w 124478"/>
                  <a:gd name="connsiteY3" fmla="*/ 72528 h 77993"/>
                  <a:gd name="connsiteX4" fmla="*/ 322 w 124478"/>
                  <a:gd name="connsiteY4" fmla="*/ 72612 h 77993"/>
                  <a:gd name="connsiteX5" fmla="*/ 4609 w 124478"/>
                  <a:gd name="connsiteY5" fmla="*/ 77946 h 77993"/>
                  <a:gd name="connsiteX6" fmla="*/ 95287 w 124478"/>
                  <a:gd name="connsiteY6" fmla="*/ 60992 h 77993"/>
                  <a:gd name="connsiteX7" fmla="*/ 122338 w 124478"/>
                  <a:gd name="connsiteY7" fmla="*/ 16605 h 77993"/>
                  <a:gd name="connsiteX8" fmla="*/ 49853 w 124478"/>
                  <a:gd name="connsiteY8" fmla="*/ 62801 h 77993"/>
                  <a:gd name="connsiteX9" fmla="*/ 5752 w 124478"/>
                  <a:gd name="connsiteY9" fmla="*/ 69278 h 77993"/>
                  <a:gd name="connsiteX10" fmla="*/ 47186 w 124478"/>
                  <a:gd name="connsiteY10" fmla="*/ 32417 h 77993"/>
                  <a:gd name="connsiteX11" fmla="*/ 69379 w 124478"/>
                  <a:gd name="connsiteY11" fmla="*/ 17367 h 77993"/>
                  <a:gd name="connsiteX12" fmla="*/ 111003 w 124478"/>
                  <a:gd name="connsiteY12" fmla="*/ 35846 h 77993"/>
                  <a:gd name="connsiteX13" fmla="*/ 49853 w 124478"/>
                  <a:gd name="connsiteY13" fmla="*/ 62801 h 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78" h="77993">
                    <a:moveTo>
                      <a:pt x="122338" y="16605"/>
                    </a:moveTo>
                    <a:cubicBezTo>
                      <a:pt x="113384" y="-4635"/>
                      <a:pt x="87000" y="-2445"/>
                      <a:pt x="70236" y="6318"/>
                    </a:cubicBezTo>
                    <a:cubicBezTo>
                      <a:pt x="41615" y="21391"/>
                      <a:pt x="17494" y="43771"/>
                      <a:pt x="322" y="71183"/>
                    </a:cubicBezTo>
                    <a:cubicBezTo>
                      <a:pt x="-72" y="71531"/>
                      <a:pt x="-110" y="72133"/>
                      <a:pt x="238" y="72528"/>
                    </a:cubicBezTo>
                    <a:cubicBezTo>
                      <a:pt x="265" y="72558"/>
                      <a:pt x="292" y="72586"/>
                      <a:pt x="322" y="72612"/>
                    </a:cubicBezTo>
                    <a:cubicBezTo>
                      <a:pt x="322" y="75184"/>
                      <a:pt x="1465" y="78423"/>
                      <a:pt x="4609" y="77946"/>
                    </a:cubicBezTo>
                    <a:cubicBezTo>
                      <a:pt x="34708" y="74232"/>
                      <a:pt x="67283" y="73850"/>
                      <a:pt x="95287" y="60992"/>
                    </a:cubicBezTo>
                    <a:cubicBezTo>
                      <a:pt x="112527" y="53276"/>
                      <a:pt x="130815" y="36703"/>
                      <a:pt x="122338" y="16605"/>
                    </a:cubicBezTo>
                    <a:close/>
                    <a:moveTo>
                      <a:pt x="49853" y="62801"/>
                    </a:moveTo>
                    <a:cubicBezTo>
                      <a:pt x="35184" y="65087"/>
                      <a:pt x="20420" y="66516"/>
                      <a:pt x="5752" y="69278"/>
                    </a:cubicBezTo>
                    <a:cubicBezTo>
                      <a:pt x="18904" y="56270"/>
                      <a:pt x="32735" y="43965"/>
                      <a:pt x="47186" y="32417"/>
                    </a:cubicBezTo>
                    <a:cubicBezTo>
                      <a:pt x="54203" y="26861"/>
                      <a:pt x="61621" y="21831"/>
                      <a:pt x="69379" y="17367"/>
                    </a:cubicBezTo>
                    <a:cubicBezTo>
                      <a:pt x="81475" y="10605"/>
                      <a:pt x="125481" y="508"/>
                      <a:pt x="111003" y="35846"/>
                    </a:cubicBezTo>
                    <a:cubicBezTo>
                      <a:pt x="103002" y="55372"/>
                      <a:pt x="67474" y="60134"/>
                      <a:pt x="49853" y="62801"/>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7393781" y="3215258"/>
                <a:ext cx="538352" cy="1756791"/>
              </a:xfrm>
              <a:custGeom>
                <a:avLst/>
                <a:gdLst>
                  <a:gd name="connsiteX0" fmla="*/ 0 w 538352"/>
                  <a:gd name="connsiteY0" fmla="*/ 0 h 1756791"/>
                  <a:gd name="connsiteX1" fmla="*/ 45529 w 538352"/>
                  <a:gd name="connsiteY1" fmla="*/ 271844 h 1756791"/>
                  <a:gd name="connsiteX2" fmla="*/ 55054 w 538352"/>
                  <a:gd name="connsiteY2" fmla="*/ 300419 h 1756791"/>
                  <a:gd name="connsiteX3" fmla="*/ 147161 w 538352"/>
                  <a:gd name="connsiteY3" fmla="*/ 347091 h 1756791"/>
                  <a:gd name="connsiteX4" fmla="*/ 169640 w 538352"/>
                  <a:gd name="connsiteY4" fmla="*/ 964406 h 1756791"/>
                  <a:gd name="connsiteX5" fmla="*/ 202692 w 538352"/>
                  <a:gd name="connsiteY5" fmla="*/ 1756791 h 1756791"/>
                  <a:gd name="connsiteX6" fmla="*/ 538353 w 538352"/>
                  <a:gd name="connsiteY6" fmla="*/ 1753553 h 1756791"/>
                  <a:gd name="connsiteX7" fmla="*/ 503396 w 538352"/>
                  <a:gd name="connsiteY7" fmla="*/ 960406 h 1756791"/>
                  <a:gd name="connsiteX8" fmla="*/ 433006 w 538352"/>
                  <a:gd name="connsiteY8" fmla="*/ 95 h 175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52" h="1756791">
                    <a:moveTo>
                      <a:pt x="0" y="0"/>
                    </a:moveTo>
                    <a:cubicBezTo>
                      <a:pt x="0" y="0"/>
                      <a:pt x="9525" y="151924"/>
                      <a:pt x="45529" y="271844"/>
                    </a:cubicBezTo>
                    <a:cubicBezTo>
                      <a:pt x="48482" y="281369"/>
                      <a:pt x="51626" y="291560"/>
                      <a:pt x="55054" y="300419"/>
                    </a:cubicBezTo>
                    <a:cubicBezTo>
                      <a:pt x="87117" y="313133"/>
                      <a:pt x="117948" y="328756"/>
                      <a:pt x="147161" y="347091"/>
                    </a:cubicBezTo>
                    <a:cubicBezTo>
                      <a:pt x="147161" y="347091"/>
                      <a:pt x="170021" y="928116"/>
                      <a:pt x="169640" y="964406"/>
                    </a:cubicBezTo>
                    <a:cubicBezTo>
                      <a:pt x="168116" y="1099566"/>
                      <a:pt x="202692" y="1756791"/>
                      <a:pt x="202692" y="1756791"/>
                    </a:cubicBezTo>
                    <a:lnTo>
                      <a:pt x="538353" y="1753553"/>
                    </a:lnTo>
                    <a:cubicBezTo>
                      <a:pt x="538353" y="1753553"/>
                      <a:pt x="503587" y="1009840"/>
                      <a:pt x="503396" y="960406"/>
                    </a:cubicBezTo>
                    <a:cubicBezTo>
                      <a:pt x="503396" y="880967"/>
                      <a:pt x="433006" y="95"/>
                      <a:pt x="433006" y="95"/>
                    </a:cubicBezTo>
                    <a:close/>
                  </a:path>
                </a:pathLst>
              </a:custGeom>
              <a:solidFill>
                <a:srgbClr val="EB9481"/>
              </a:solidFill>
              <a:ln w="9525" cap="flat">
                <a:noFill/>
                <a:prstDash val="solid"/>
                <a:miter/>
              </a:ln>
            </p:spPr>
            <p:txBody>
              <a:bodyPr rtlCol="0" anchor="ctr"/>
              <a:lstStyle/>
              <a:p>
                <a:endParaRPr lang="zh-CN" altLang="en-US"/>
              </a:p>
            </p:txBody>
          </p:sp>
          <p:sp>
            <p:nvSpPr>
              <p:cNvPr id="68" name="任意多边形: 形状 67"/>
              <p:cNvSpPr/>
              <p:nvPr/>
            </p:nvSpPr>
            <p:spPr>
              <a:xfrm>
                <a:off x="7393781" y="3215258"/>
                <a:ext cx="492839" cy="432816"/>
              </a:xfrm>
              <a:custGeom>
                <a:avLst/>
                <a:gdLst>
                  <a:gd name="connsiteX0" fmla="*/ 0 w 492839"/>
                  <a:gd name="connsiteY0" fmla="*/ 0 h 432816"/>
                  <a:gd name="connsiteX1" fmla="*/ 45529 w 492839"/>
                  <a:gd name="connsiteY1" fmla="*/ 271939 h 432816"/>
                  <a:gd name="connsiteX2" fmla="*/ 55054 w 492839"/>
                  <a:gd name="connsiteY2" fmla="*/ 300514 h 432816"/>
                  <a:gd name="connsiteX3" fmla="*/ 147161 w 492839"/>
                  <a:gd name="connsiteY3" fmla="*/ 347091 h 432816"/>
                  <a:gd name="connsiteX4" fmla="*/ 150495 w 492839"/>
                  <a:gd name="connsiteY4" fmla="*/ 432816 h 432816"/>
                  <a:gd name="connsiteX5" fmla="*/ 486442 w 492839"/>
                  <a:gd name="connsiteY5" fmla="*/ 423291 h 432816"/>
                  <a:gd name="connsiteX6" fmla="*/ 478250 w 492839"/>
                  <a:gd name="connsiteY6" fmla="*/ 330994 h 432816"/>
                  <a:gd name="connsiteX7" fmla="*/ 433006 w 492839"/>
                  <a:gd name="connsiteY7" fmla="*/ 191 h 432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2839" h="432816">
                    <a:moveTo>
                      <a:pt x="0" y="0"/>
                    </a:moveTo>
                    <a:cubicBezTo>
                      <a:pt x="0" y="0"/>
                      <a:pt x="9525" y="151924"/>
                      <a:pt x="45529" y="271939"/>
                    </a:cubicBezTo>
                    <a:cubicBezTo>
                      <a:pt x="48482" y="281464"/>
                      <a:pt x="51530" y="291560"/>
                      <a:pt x="55054" y="300514"/>
                    </a:cubicBezTo>
                    <a:cubicBezTo>
                      <a:pt x="87101" y="313225"/>
                      <a:pt x="117929" y="328815"/>
                      <a:pt x="147161" y="347091"/>
                    </a:cubicBezTo>
                    <a:cubicBezTo>
                      <a:pt x="147161" y="347091"/>
                      <a:pt x="148495" y="381095"/>
                      <a:pt x="150495" y="432816"/>
                    </a:cubicBezTo>
                    <a:lnTo>
                      <a:pt x="486442" y="423291"/>
                    </a:lnTo>
                    <a:cubicBezTo>
                      <a:pt x="484061" y="392049"/>
                      <a:pt x="478250" y="330994"/>
                      <a:pt x="478250" y="330994"/>
                    </a:cubicBezTo>
                    <a:cubicBezTo>
                      <a:pt x="528447" y="165449"/>
                      <a:pt x="433006" y="191"/>
                      <a:pt x="433006" y="191"/>
                    </a:cubicBezTo>
                    <a:close/>
                  </a:path>
                </a:pathLst>
              </a:custGeom>
              <a:solidFill>
                <a:srgbClr val="455A64"/>
              </a:solidFill>
              <a:ln w="9525" cap="flat">
                <a:noFill/>
                <a:prstDash val="solid"/>
                <a:miter/>
              </a:ln>
            </p:spPr>
            <p:txBody>
              <a:bodyPr rtlCol="0" anchor="ctr"/>
              <a:lstStyle/>
              <a:p>
                <a:endParaRPr lang="zh-CN" altLang="en-US"/>
              </a:p>
            </p:txBody>
          </p:sp>
          <p:sp>
            <p:nvSpPr>
              <p:cNvPr id="69" name="任意多边形: 形状 68"/>
              <p:cNvSpPr/>
              <p:nvPr/>
            </p:nvSpPr>
            <p:spPr>
              <a:xfrm>
                <a:off x="7386185" y="3490055"/>
                <a:ext cx="194952" cy="89344"/>
              </a:xfrm>
              <a:custGeom>
                <a:avLst/>
                <a:gdLst>
                  <a:gd name="connsiteX0" fmla="*/ 194952 w 194952"/>
                  <a:gd name="connsiteY0" fmla="*/ 88678 h 89344"/>
                  <a:gd name="connsiteX1" fmla="*/ 149137 w 194952"/>
                  <a:gd name="connsiteY1" fmla="*/ 61341 h 89344"/>
                  <a:gd name="connsiteX2" fmla="*/ 100845 w 194952"/>
                  <a:gd name="connsiteY2" fmla="*/ 36195 h 89344"/>
                  <a:gd name="connsiteX3" fmla="*/ 1023 w 194952"/>
                  <a:gd name="connsiteY3" fmla="*/ 0 h 89344"/>
                  <a:gd name="connsiteX4" fmla="*/ 356 w 194952"/>
                  <a:gd name="connsiteY4" fmla="*/ 1429 h 89344"/>
                  <a:gd name="connsiteX5" fmla="*/ 96845 w 194952"/>
                  <a:gd name="connsiteY5" fmla="*/ 45815 h 89344"/>
                  <a:gd name="connsiteX6" fmla="*/ 145898 w 194952"/>
                  <a:gd name="connsiteY6" fmla="*/ 67151 h 89344"/>
                  <a:gd name="connsiteX7" fmla="*/ 194571 w 194952"/>
                  <a:gd name="connsiteY7" fmla="*/ 89345 h 89344"/>
                  <a:gd name="connsiteX8" fmla="*/ 194952 w 194952"/>
                  <a:gd name="connsiteY8" fmla="*/ 88678 h 8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952" h="89344">
                    <a:moveTo>
                      <a:pt x="194952" y="88678"/>
                    </a:moveTo>
                    <a:cubicBezTo>
                      <a:pt x="180284" y="78581"/>
                      <a:pt x="164568" y="69628"/>
                      <a:pt x="149137" y="61341"/>
                    </a:cubicBezTo>
                    <a:cubicBezTo>
                      <a:pt x="133706" y="53054"/>
                      <a:pt x="117323" y="43815"/>
                      <a:pt x="100845" y="36195"/>
                    </a:cubicBezTo>
                    <a:cubicBezTo>
                      <a:pt x="68414" y="21921"/>
                      <a:pt x="35066" y="9829"/>
                      <a:pt x="1023" y="0"/>
                    </a:cubicBezTo>
                    <a:cubicBezTo>
                      <a:pt x="166" y="0"/>
                      <a:pt x="-406" y="1048"/>
                      <a:pt x="356" y="1429"/>
                    </a:cubicBezTo>
                    <a:cubicBezTo>
                      <a:pt x="32932" y="15430"/>
                      <a:pt x="64460" y="31432"/>
                      <a:pt x="96845" y="45815"/>
                    </a:cubicBezTo>
                    <a:cubicBezTo>
                      <a:pt x="113132" y="53054"/>
                      <a:pt x="129611" y="60007"/>
                      <a:pt x="145898" y="67151"/>
                    </a:cubicBezTo>
                    <a:cubicBezTo>
                      <a:pt x="162186" y="74295"/>
                      <a:pt x="178093" y="82487"/>
                      <a:pt x="194571" y="89345"/>
                    </a:cubicBezTo>
                    <a:lnTo>
                      <a:pt x="194952" y="88678"/>
                    </a:lnTo>
                    <a:close/>
                  </a:path>
                </a:pathLst>
              </a:custGeom>
              <a:solidFill>
                <a:srgbClr val="263238"/>
              </a:solidFill>
              <a:ln w="9525" cap="flat">
                <a:noFill/>
                <a:prstDash val="solid"/>
                <a:miter/>
              </a:ln>
            </p:spPr>
            <p:txBody>
              <a:bodyPr rtlCol="0" anchor="ctr"/>
              <a:lstStyle/>
              <a:p>
                <a:endParaRPr lang="zh-CN" altLang="en-US"/>
              </a:p>
            </p:txBody>
          </p:sp>
          <p:sp>
            <p:nvSpPr>
              <p:cNvPr id="70" name="任意多边形: 形状 69"/>
              <p:cNvSpPr/>
              <p:nvPr/>
            </p:nvSpPr>
            <p:spPr>
              <a:xfrm>
                <a:off x="7423832" y="3244650"/>
                <a:ext cx="74588" cy="273271"/>
              </a:xfrm>
              <a:custGeom>
                <a:avLst/>
                <a:gdLst>
                  <a:gd name="connsiteX0" fmla="*/ 74342 w 74588"/>
                  <a:gd name="connsiteY0" fmla="*/ 161585 h 273271"/>
                  <a:gd name="connsiteX1" fmla="*/ 71961 w 74588"/>
                  <a:gd name="connsiteY1" fmla="*/ 113960 h 273271"/>
                  <a:gd name="connsiteX2" fmla="*/ 65198 w 74588"/>
                  <a:gd name="connsiteY2" fmla="*/ 898 h 273271"/>
                  <a:gd name="connsiteX3" fmla="*/ 63668 w 74588"/>
                  <a:gd name="connsiteY3" fmla="*/ 48 h 273271"/>
                  <a:gd name="connsiteX4" fmla="*/ 62817 w 74588"/>
                  <a:gd name="connsiteY4" fmla="*/ 898 h 273271"/>
                  <a:gd name="connsiteX5" fmla="*/ 64056 w 74588"/>
                  <a:gd name="connsiteY5" fmla="*/ 88338 h 273271"/>
                  <a:gd name="connsiteX6" fmla="*/ 65198 w 74588"/>
                  <a:gd name="connsiteY6" fmla="*/ 132058 h 273271"/>
                  <a:gd name="connsiteX7" fmla="*/ 65198 w 74588"/>
                  <a:gd name="connsiteY7" fmla="*/ 173872 h 273271"/>
                  <a:gd name="connsiteX8" fmla="*/ 48434 w 74588"/>
                  <a:gd name="connsiteY8" fmla="*/ 205972 h 273271"/>
                  <a:gd name="connsiteX9" fmla="*/ 25193 w 74588"/>
                  <a:gd name="connsiteY9" fmla="*/ 183016 h 273271"/>
                  <a:gd name="connsiteX10" fmla="*/ 11477 w 74588"/>
                  <a:gd name="connsiteY10" fmla="*/ 102149 h 273271"/>
                  <a:gd name="connsiteX11" fmla="*/ 7382 w 74588"/>
                  <a:gd name="connsiteY11" fmla="*/ 54524 h 273271"/>
                  <a:gd name="connsiteX12" fmla="*/ 5762 w 74588"/>
                  <a:gd name="connsiteY12" fmla="*/ 5280 h 273271"/>
                  <a:gd name="connsiteX13" fmla="*/ 4143 w 74588"/>
                  <a:gd name="connsiteY13" fmla="*/ 5280 h 273271"/>
                  <a:gd name="connsiteX14" fmla="*/ 429 w 74588"/>
                  <a:gd name="connsiteY14" fmla="*/ 54619 h 273271"/>
                  <a:gd name="connsiteX15" fmla="*/ 429 w 74588"/>
                  <a:gd name="connsiteY15" fmla="*/ 103864 h 273271"/>
                  <a:gd name="connsiteX16" fmla="*/ 5096 w 74588"/>
                  <a:gd name="connsiteY16" fmla="*/ 151489 h 273271"/>
                  <a:gd name="connsiteX17" fmla="*/ 15288 w 74588"/>
                  <a:gd name="connsiteY17" fmla="*/ 193113 h 273271"/>
                  <a:gd name="connsiteX18" fmla="*/ 40529 w 74588"/>
                  <a:gd name="connsiteY18" fmla="*/ 216735 h 273271"/>
                  <a:gd name="connsiteX19" fmla="*/ 45196 w 74588"/>
                  <a:gd name="connsiteY19" fmla="*/ 217211 h 273271"/>
                  <a:gd name="connsiteX20" fmla="*/ 46053 w 74588"/>
                  <a:gd name="connsiteY20" fmla="*/ 227308 h 273271"/>
                  <a:gd name="connsiteX21" fmla="*/ 47768 w 74588"/>
                  <a:gd name="connsiteY21" fmla="*/ 243119 h 273271"/>
                  <a:gd name="connsiteX22" fmla="*/ 51006 w 74588"/>
                  <a:gd name="connsiteY22" fmla="*/ 258359 h 273271"/>
                  <a:gd name="connsiteX23" fmla="*/ 56340 w 74588"/>
                  <a:gd name="connsiteY23" fmla="*/ 272933 h 273271"/>
                  <a:gd name="connsiteX24" fmla="*/ 57864 w 74588"/>
                  <a:gd name="connsiteY24" fmla="*/ 272932 h 273271"/>
                  <a:gd name="connsiteX25" fmla="*/ 56531 w 74588"/>
                  <a:gd name="connsiteY25" fmla="*/ 257883 h 273271"/>
                  <a:gd name="connsiteX26" fmla="*/ 54054 w 74588"/>
                  <a:gd name="connsiteY26" fmla="*/ 242548 h 273271"/>
                  <a:gd name="connsiteX27" fmla="*/ 51101 w 74588"/>
                  <a:gd name="connsiteY27" fmla="*/ 227593 h 273271"/>
                  <a:gd name="connsiteX28" fmla="*/ 49292 w 74588"/>
                  <a:gd name="connsiteY28" fmla="*/ 217402 h 273271"/>
                  <a:gd name="connsiteX29" fmla="*/ 67580 w 74588"/>
                  <a:gd name="connsiteY29" fmla="*/ 203019 h 273271"/>
                  <a:gd name="connsiteX30" fmla="*/ 74342 w 74588"/>
                  <a:gd name="connsiteY30" fmla="*/ 161585 h 27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588" h="273271">
                    <a:moveTo>
                      <a:pt x="74342" y="161585"/>
                    </a:moveTo>
                    <a:cubicBezTo>
                      <a:pt x="74342" y="145583"/>
                      <a:pt x="72818" y="129676"/>
                      <a:pt x="71961" y="113960"/>
                    </a:cubicBezTo>
                    <a:cubicBezTo>
                      <a:pt x="70151" y="75860"/>
                      <a:pt x="68627" y="38427"/>
                      <a:pt x="65198" y="898"/>
                    </a:cubicBezTo>
                    <a:cubicBezTo>
                      <a:pt x="65011" y="241"/>
                      <a:pt x="64325" y="-140"/>
                      <a:pt x="63668" y="48"/>
                    </a:cubicBezTo>
                    <a:cubicBezTo>
                      <a:pt x="63256" y="165"/>
                      <a:pt x="62935" y="487"/>
                      <a:pt x="62817" y="898"/>
                    </a:cubicBezTo>
                    <a:cubicBezTo>
                      <a:pt x="62341" y="30045"/>
                      <a:pt x="63484" y="59191"/>
                      <a:pt x="64056" y="88338"/>
                    </a:cubicBezTo>
                    <a:cubicBezTo>
                      <a:pt x="64056" y="102911"/>
                      <a:pt x="64817" y="117484"/>
                      <a:pt x="65198" y="132058"/>
                    </a:cubicBezTo>
                    <a:cubicBezTo>
                      <a:pt x="65913" y="145987"/>
                      <a:pt x="65913" y="159943"/>
                      <a:pt x="65198" y="173872"/>
                    </a:cubicBezTo>
                    <a:cubicBezTo>
                      <a:pt x="64437" y="184350"/>
                      <a:pt x="62055" y="204733"/>
                      <a:pt x="48434" y="205972"/>
                    </a:cubicBezTo>
                    <a:cubicBezTo>
                      <a:pt x="34814" y="207210"/>
                      <a:pt x="28432" y="193303"/>
                      <a:pt x="25193" y="183016"/>
                    </a:cubicBezTo>
                    <a:cubicBezTo>
                      <a:pt x="17816" y="156612"/>
                      <a:pt x="13219" y="129509"/>
                      <a:pt x="11477" y="102149"/>
                    </a:cubicBezTo>
                    <a:cubicBezTo>
                      <a:pt x="9858" y="86147"/>
                      <a:pt x="8334" y="70240"/>
                      <a:pt x="7382" y="54524"/>
                    </a:cubicBezTo>
                    <a:cubicBezTo>
                      <a:pt x="5891" y="38154"/>
                      <a:pt x="5350" y="21712"/>
                      <a:pt x="5762" y="5280"/>
                    </a:cubicBezTo>
                    <a:cubicBezTo>
                      <a:pt x="5763" y="4327"/>
                      <a:pt x="4239" y="4327"/>
                      <a:pt x="4143" y="5280"/>
                    </a:cubicBezTo>
                    <a:cubicBezTo>
                      <a:pt x="3286" y="21663"/>
                      <a:pt x="1000" y="38046"/>
                      <a:pt x="429" y="54619"/>
                    </a:cubicBezTo>
                    <a:cubicBezTo>
                      <a:pt x="-143" y="71193"/>
                      <a:pt x="-143" y="87481"/>
                      <a:pt x="429" y="103864"/>
                    </a:cubicBezTo>
                    <a:cubicBezTo>
                      <a:pt x="1000" y="120247"/>
                      <a:pt x="2810" y="135391"/>
                      <a:pt x="5096" y="151489"/>
                    </a:cubicBezTo>
                    <a:cubicBezTo>
                      <a:pt x="6763" y="165731"/>
                      <a:pt x="10186" y="179712"/>
                      <a:pt x="15288" y="193113"/>
                    </a:cubicBezTo>
                    <a:cubicBezTo>
                      <a:pt x="19229" y="204708"/>
                      <a:pt x="28699" y="213569"/>
                      <a:pt x="40529" y="216735"/>
                    </a:cubicBezTo>
                    <a:cubicBezTo>
                      <a:pt x="42068" y="217030"/>
                      <a:pt x="43629" y="217189"/>
                      <a:pt x="45196" y="217211"/>
                    </a:cubicBezTo>
                    <a:cubicBezTo>
                      <a:pt x="45196" y="220545"/>
                      <a:pt x="45767" y="223974"/>
                      <a:pt x="46053" y="227308"/>
                    </a:cubicBezTo>
                    <a:cubicBezTo>
                      <a:pt x="46053" y="232642"/>
                      <a:pt x="47006" y="237880"/>
                      <a:pt x="47768" y="243119"/>
                    </a:cubicBezTo>
                    <a:cubicBezTo>
                      <a:pt x="48472" y="248272"/>
                      <a:pt x="49554" y="253366"/>
                      <a:pt x="51006" y="258359"/>
                    </a:cubicBezTo>
                    <a:cubicBezTo>
                      <a:pt x="52114" y="263437"/>
                      <a:pt x="53908" y="268340"/>
                      <a:pt x="56340" y="272933"/>
                    </a:cubicBezTo>
                    <a:cubicBezTo>
                      <a:pt x="56816" y="273694"/>
                      <a:pt x="57769" y="272932"/>
                      <a:pt x="57864" y="272932"/>
                    </a:cubicBezTo>
                    <a:cubicBezTo>
                      <a:pt x="57941" y="267883"/>
                      <a:pt x="57494" y="262840"/>
                      <a:pt x="56531" y="257883"/>
                    </a:cubicBezTo>
                    <a:cubicBezTo>
                      <a:pt x="55864" y="252835"/>
                      <a:pt x="55102" y="247596"/>
                      <a:pt x="54054" y="242548"/>
                    </a:cubicBezTo>
                    <a:cubicBezTo>
                      <a:pt x="53007" y="237499"/>
                      <a:pt x="52149" y="232546"/>
                      <a:pt x="51101" y="227593"/>
                    </a:cubicBezTo>
                    <a:cubicBezTo>
                      <a:pt x="50435" y="224260"/>
                      <a:pt x="49958" y="220831"/>
                      <a:pt x="49292" y="217402"/>
                    </a:cubicBezTo>
                    <a:cubicBezTo>
                      <a:pt x="57437" y="216029"/>
                      <a:pt x="64326" y="210611"/>
                      <a:pt x="67580" y="203019"/>
                    </a:cubicBezTo>
                    <a:cubicBezTo>
                      <a:pt x="73075" y="189936"/>
                      <a:pt x="75393" y="175737"/>
                      <a:pt x="74342" y="161585"/>
                    </a:cubicBezTo>
                    <a:close/>
                  </a:path>
                </a:pathLst>
              </a:custGeom>
              <a:solidFill>
                <a:srgbClr val="263238"/>
              </a:solidFill>
              <a:ln w="9525" cap="flat">
                <a:noFill/>
                <a:prstDash val="solid"/>
                <a:miter/>
              </a:ln>
            </p:spPr>
            <p:txBody>
              <a:bodyPr rtlCol="0" anchor="ctr"/>
              <a:lstStyle/>
              <a:p>
                <a:endParaRPr lang="zh-CN" altLang="en-US"/>
              </a:p>
            </p:txBody>
          </p:sp>
          <p:sp>
            <p:nvSpPr>
              <p:cNvPr id="71" name="任意多边形: 形状 70"/>
              <p:cNvSpPr/>
              <p:nvPr/>
            </p:nvSpPr>
            <p:spPr>
              <a:xfrm>
                <a:off x="7540153" y="3558406"/>
                <a:ext cx="4577" cy="88339"/>
              </a:xfrm>
              <a:custGeom>
                <a:avLst/>
                <a:gdLst>
                  <a:gd name="connsiteX0" fmla="*/ 1455 w 4577"/>
                  <a:gd name="connsiteY0" fmla="*/ 420 h 88339"/>
                  <a:gd name="connsiteX1" fmla="*/ 589 w 4577"/>
                  <a:gd name="connsiteY1" fmla="*/ 48 h 88339"/>
                  <a:gd name="connsiteX2" fmla="*/ 217 w 4577"/>
                  <a:gd name="connsiteY2" fmla="*/ 420 h 88339"/>
                  <a:gd name="connsiteX3" fmla="*/ 2694 w 4577"/>
                  <a:gd name="connsiteY3" fmla="*/ 87764 h 88339"/>
                  <a:gd name="connsiteX4" fmla="*/ 3785 w 4577"/>
                  <a:gd name="connsiteY4" fmla="*/ 88292 h 88339"/>
                  <a:gd name="connsiteX5" fmla="*/ 4313 w 4577"/>
                  <a:gd name="connsiteY5" fmla="*/ 87764 h 88339"/>
                  <a:gd name="connsiteX6" fmla="*/ 1456 w 4577"/>
                  <a:gd name="connsiteY6" fmla="*/ 420 h 8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7" h="88339">
                    <a:moveTo>
                      <a:pt x="1455" y="420"/>
                    </a:moveTo>
                    <a:cubicBezTo>
                      <a:pt x="1319" y="78"/>
                      <a:pt x="931" y="-89"/>
                      <a:pt x="589" y="48"/>
                    </a:cubicBezTo>
                    <a:cubicBezTo>
                      <a:pt x="419" y="115"/>
                      <a:pt x="285" y="250"/>
                      <a:pt x="217" y="420"/>
                    </a:cubicBezTo>
                    <a:cubicBezTo>
                      <a:pt x="-438" y="29558"/>
                      <a:pt x="389" y="58710"/>
                      <a:pt x="2694" y="87764"/>
                    </a:cubicBezTo>
                    <a:cubicBezTo>
                      <a:pt x="2849" y="88211"/>
                      <a:pt x="3338" y="88447"/>
                      <a:pt x="3785" y="88292"/>
                    </a:cubicBezTo>
                    <a:cubicBezTo>
                      <a:pt x="4032" y="88206"/>
                      <a:pt x="4227" y="88011"/>
                      <a:pt x="4313" y="87764"/>
                    </a:cubicBezTo>
                    <a:cubicBezTo>
                      <a:pt x="5095" y="58618"/>
                      <a:pt x="4141" y="29452"/>
                      <a:pt x="1456" y="420"/>
                    </a:cubicBezTo>
                    <a:close/>
                  </a:path>
                </a:pathLst>
              </a:custGeom>
              <a:solidFill>
                <a:srgbClr val="263238"/>
              </a:solidFill>
              <a:ln w="9525" cap="flat">
                <a:noFill/>
                <a:prstDash val="solid"/>
                <a:miter/>
              </a:ln>
            </p:spPr>
            <p:txBody>
              <a:bodyPr rtlCol="0" anchor="ctr"/>
              <a:lstStyle/>
              <a:p>
                <a:endParaRPr lang="zh-CN" altLang="en-US"/>
              </a:p>
            </p:txBody>
          </p:sp>
          <p:sp>
            <p:nvSpPr>
              <p:cNvPr id="72" name="任意多边形: 形状 71"/>
              <p:cNvSpPr/>
              <p:nvPr/>
            </p:nvSpPr>
            <p:spPr>
              <a:xfrm>
                <a:off x="7558956" y="3597973"/>
                <a:ext cx="302557" cy="15906"/>
              </a:xfrm>
              <a:custGeom>
                <a:avLst/>
                <a:gdLst>
                  <a:gd name="connsiteX0" fmla="*/ 301741 w 302557"/>
                  <a:gd name="connsiteY0" fmla="*/ 0 h 15906"/>
                  <a:gd name="connsiteX1" fmla="*/ 655 w 302557"/>
                  <a:gd name="connsiteY1" fmla="*/ 14097 h 15906"/>
                  <a:gd name="connsiteX2" fmla="*/ 48 w 302557"/>
                  <a:gd name="connsiteY2" fmla="*/ 15299 h 15906"/>
                  <a:gd name="connsiteX3" fmla="*/ 655 w 302557"/>
                  <a:gd name="connsiteY3" fmla="*/ 15907 h 15906"/>
                  <a:gd name="connsiteX4" fmla="*/ 301741 w 302557"/>
                  <a:gd name="connsiteY4" fmla="*/ 2191 h 15906"/>
                  <a:gd name="connsiteX5" fmla="*/ 302509 w 302557"/>
                  <a:gd name="connsiteY5" fmla="*/ 769 h 15906"/>
                  <a:gd name="connsiteX6" fmla="*/ 301741 w 302557"/>
                  <a:gd name="connsiteY6"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557" h="15906">
                    <a:moveTo>
                      <a:pt x="301741" y="0"/>
                    </a:moveTo>
                    <a:cubicBezTo>
                      <a:pt x="201347" y="571"/>
                      <a:pt x="100763" y="5048"/>
                      <a:pt x="655" y="14097"/>
                    </a:cubicBezTo>
                    <a:cubicBezTo>
                      <a:pt x="156" y="14261"/>
                      <a:pt x="-116" y="14800"/>
                      <a:pt x="48" y="15299"/>
                    </a:cubicBezTo>
                    <a:cubicBezTo>
                      <a:pt x="142" y="15587"/>
                      <a:pt x="368" y="15812"/>
                      <a:pt x="655" y="15907"/>
                    </a:cubicBezTo>
                    <a:cubicBezTo>
                      <a:pt x="101144" y="15907"/>
                      <a:pt x="201633" y="10859"/>
                      <a:pt x="301741" y="2191"/>
                    </a:cubicBezTo>
                    <a:cubicBezTo>
                      <a:pt x="302345" y="2011"/>
                      <a:pt x="302690" y="1374"/>
                      <a:pt x="302509" y="769"/>
                    </a:cubicBezTo>
                    <a:cubicBezTo>
                      <a:pt x="302399" y="399"/>
                      <a:pt x="302110" y="110"/>
                      <a:pt x="301741" y="0"/>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7643812" y="3265927"/>
                <a:ext cx="194998" cy="154931"/>
              </a:xfrm>
              <a:custGeom>
                <a:avLst/>
                <a:gdLst>
                  <a:gd name="connsiteX0" fmla="*/ 193738 w 194998"/>
                  <a:gd name="connsiteY0" fmla="*/ 144022 h 154931"/>
                  <a:gd name="connsiteX1" fmla="*/ 125444 w 194998"/>
                  <a:gd name="connsiteY1" fmla="*/ 145832 h 154931"/>
                  <a:gd name="connsiteX2" fmla="*/ 66008 w 194998"/>
                  <a:gd name="connsiteY2" fmla="*/ 122496 h 154931"/>
                  <a:gd name="connsiteX3" fmla="*/ 1619 w 194998"/>
                  <a:gd name="connsiteY3" fmla="*/ 576 h 154931"/>
                  <a:gd name="connsiteX4" fmla="*/ 528 w 194998"/>
                  <a:gd name="connsiteY4" fmla="*/ 48 h 154931"/>
                  <a:gd name="connsiteX5" fmla="*/ 0 w 194998"/>
                  <a:gd name="connsiteY5" fmla="*/ 576 h 154931"/>
                  <a:gd name="connsiteX6" fmla="*/ 38100 w 194998"/>
                  <a:gd name="connsiteY6" fmla="*/ 110970 h 154931"/>
                  <a:gd name="connsiteX7" fmla="*/ 78200 w 194998"/>
                  <a:gd name="connsiteY7" fmla="*/ 144022 h 154931"/>
                  <a:gd name="connsiteX8" fmla="*/ 131159 w 194998"/>
                  <a:gd name="connsiteY8" fmla="*/ 154881 h 154931"/>
                  <a:gd name="connsiteX9" fmla="*/ 194596 w 194998"/>
                  <a:gd name="connsiteY9" fmla="*/ 146308 h 154931"/>
                  <a:gd name="connsiteX10" fmla="*/ 194619 w 194998"/>
                  <a:gd name="connsiteY10" fmla="*/ 144423 h 154931"/>
                  <a:gd name="connsiteX11" fmla="*/ 193738 w 194998"/>
                  <a:gd name="connsiteY11" fmla="*/ 144022 h 15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998" h="154931">
                    <a:moveTo>
                      <a:pt x="193738" y="144022"/>
                    </a:moveTo>
                    <a:cubicBezTo>
                      <a:pt x="171078" y="146722"/>
                      <a:pt x="148216" y="147328"/>
                      <a:pt x="125444" y="145832"/>
                    </a:cubicBezTo>
                    <a:cubicBezTo>
                      <a:pt x="103881" y="143591"/>
                      <a:pt x="83335" y="135524"/>
                      <a:pt x="66008" y="122496"/>
                    </a:cubicBezTo>
                    <a:cubicBezTo>
                      <a:pt x="27908" y="93254"/>
                      <a:pt x="11811" y="45438"/>
                      <a:pt x="1619" y="576"/>
                    </a:cubicBezTo>
                    <a:cubicBezTo>
                      <a:pt x="1464" y="129"/>
                      <a:pt x="975" y="-108"/>
                      <a:pt x="528" y="48"/>
                    </a:cubicBezTo>
                    <a:cubicBezTo>
                      <a:pt x="281" y="134"/>
                      <a:pt x="86" y="328"/>
                      <a:pt x="0" y="576"/>
                    </a:cubicBezTo>
                    <a:cubicBezTo>
                      <a:pt x="4286" y="39438"/>
                      <a:pt x="12668" y="79633"/>
                      <a:pt x="38100" y="110970"/>
                    </a:cubicBezTo>
                    <a:cubicBezTo>
                      <a:pt x="48947" y="124731"/>
                      <a:pt x="62622" y="136002"/>
                      <a:pt x="78200" y="144022"/>
                    </a:cubicBezTo>
                    <a:cubicBezTo>
                      <a:pt x="94772" y="151701"/>
                      <a:pt x="112903" y="155418"/>
                      <a:pt x="131159" y="154881"/>
                    </a:cubicBezTo>
                    <a:cubicBezTo>
                      <a:pt x="152580" y="154691"/>
                      <a:pt x="173893" y="151811"/>
                      <a:pt x="194596" y="146308"/>
                    </a:cubicBezTo>
                    <a:cubicBezTo>
                      <a:pt x="195123" y="145794"/>
                      <a:pt x="195133" y="144950"/>
                      <a:pt x="194619" y="144423"/>
                    </a:cubicBezTo>
                    <a:cubicBezTo>
                      <a:pt x="194386" y="144184"/>
                      <a:pt x="194072" y="144041"/>
                      <a:pt x="193738" y="144022"/>
                    </a:cubicBezTo>
                    <a:close/>
                  </a:path>
                </a:pathLst>
              </a:custGeom>
              <a:solidFill>
                <a:srgbClr val="263238"/>
              </a:solidFill>
              <a:ln w="9525" cap="flat">
                <a:noFill/>
                <a:prstDash val="solid"/>
                <a:miter/>
              </a:ln>
            </p:spPr>
            <p:txBody>
              <a:bodyPr rtlCol="0" anchor="ctr"/>
              <a:lstStyle/>
              <a:p>
                <a:endParaRPr lang="zh-CN" altLang="en-US"/>
              </a:p>
            </p:txBody>
          </p:sp>
          <p:sp>
            <p:nvSpPr>
              <p:cNvPr id="74" name="任意多边形: 形状 73"/>
              <p:cNvSpPr/>
              <p:nvPr/>
            </p:nvSpPr>
            <p:spPr>
              <a:xfrm>
                <a:off x="7346101" y="2374344"/>
                <a:ext cx="436489" cy="474963"/>
              </a:xfrm>
              <a:custGeom>
                <a:avLst/>
                <a:gdLst>
                  <a:gd name="connsiteX0" fmla="*/ 5579 w 436489"/>
                  <a:gd name="connsiteY0" fmla="*/ 471249 h 474963"/>
                  <a:gd name="connsiteX1" fmla="*/ 9579 w 436489"/>
                  <a:gd name="connsiteY1" fmla="*/ 474964 h 474963"/>
                  <a:gd name="connsiteX2" fmla="*/ 25772 w 436489"/>
                  <a:gd name="connsiteY2" fmla="*/ 472487 h 474963"/>
                  <a:gd name="connsiteX3" fmla="*/ 39202 w 436489"/>
                  <a:gd name="connsiteY3" fmla="*/ 407336 h 474963"/>
                  <a:gd name="connsiteX4" fmla="*/ 41679 w 436489"/>
                  <a:gd name="connsiteY4" fmla="*/ 469915 h 474963"/>
                  <a:gd name="connsiteX5" fmla="*/ 73873 w 436489"/>
                  <a:gd name="connsiteY5" fmla="*/ 464105 h 474963"/>
                  <a:gd name="connsiteX6" fmla="*/ 79207 w 436489"/>
                  <a:gd name="connsiteY6" fmla="*/ 351520 h 474963"/>
                  <a:gd name="connsiteX7" fmla="*/ 105305 w 436489"/>
                  <a:gd name="connsiteY7" fmla="*/ 458771 h 474963"/>
                  <a:gd name="connsiteX8" fmla="*/ 354861 w 436489"/>
                  <a:gd name="connsiteY8" fmla="*/ 411622 h 474963"/>
                  <a:gd name="connsiteX9" fmla="*/ 355622 w 436489"/>
                  <a:gd name="connsiteY9" fmla="*/ 329707 h 474963"/>
                  <a:gd name="connsiteX10" fmla="*/ 384197 w 436489"/>
                  <a:gd name="connsiteY10" fmla="*/ 405336 h 474963"/>
                  <a:gd name="connsiteX11" fmla="*/ 436490 w 436489"/>
                  <a:gd name="connsiteY11" fmla="*/ 392572 h 474963"/>
                  <a:gd name="connsiteX12" fmla="*/ 433632 w 436489"/>
                  <a:gd name="connsiteY12" fmla="*/ 347710 h 474963"/>
                  <a:gd name="connsiteX13" fmla="*/ 408677 w 436489"/>
                  <a:gd name="connsiteY13" fmla="*/ 267509 h 474963"/>
                  <a:gd name="connsiteX14" fmla="*/ 359623 w 436489"/>
                  <a:gd name="connsiteY14" fmla="*/ 199024 h 474963"/>
                  <a:gd name="connsiteX15" fmla="*/ 359147 w 436489"/>
                  <a:gd name="connsiteY15" fmla="*/ 198548 h 474963"/>
                  <a:gd name="connsiteX16" fmla="*/ 359147 w 436489"/>
                  <a:gd name="connsiteY16" fmla="*/ 198548 h 474963"/>
                  <a:gd name="connsiteX17" fmla="*/ 329429 w 436489"/>
                  <a:gd name="connsiteY17" fmla="*/ 152161 h 474963"/>
                  <a:gd name="connsiteX18" fmla="*/ 329429 w 436489"/>
                  <a:gd name="connsiteY18" fmla="*/ 152161 h 474963"/>
                  <a:gd name="connsiteX19" fmla="*/ 315427 w 436489"/>
                  <a:gd name="connsiteY19" fmla="*/ 114538 h 474963"/>
                  <a:gd name="connsiteX20" fmla="*/ 223701 w 436489"/>
                  <a:gd name="connsiteY20" fmla="*/ 28146 h 474963"/>
                  <a:gd name="connsiteX21" fmla="*/ 43964 w 436489"/>
                  <a:gd name="connsiteY21" fmla="*/ 84343 h 474963"/>
                  <a:gd name="connsiteX22" fmla="*/ 41393 w 436489"/>
                  <a:gd name="connsiteY22" fmla="*/ 106251 h 474963"/>
                  <a:gd name="connsiteX23" fmla="*/ 41393 w 436489"/>
                  <a:gd name="connsiteY23" fmla="*/ 106251 h 474963"/>
                  <a:gd name="connsiteX24" fmla="*/ 38154 w 436489"/>
                  <a:gd name="connsiteY24" fmla="*/ 202930 h 474963"/>
                  <a:gd name="connsiteX25" fmla="*/ 38154 w 436489"/>
                  <a:gd name="connsiteY25" fmla="*/ 202930 h 474963"/>
                  <a:gd name="connsiteX26" fmla="*/ 38154 w 436489"/>
                  <a:gd name="connsiteY26" fmla="*/ 202930 h 474963"/>
                  <a:gd name="connsiteX27" fmla="*/ 38154 w 436489"/>
                  <a:gd name="connsiteY27" fmla="*/ 202930 h 474963"/>
                  <a:gd name="connsiteX28" fmla="*/ 35392 w 436489"/>
                  <a:gd name="connsiteY28" fmla="*/ 237220 h 474963"/>
                  <a:gd name="connsiteX29" fmla="*/ 5579 w 436489"/>
                  <a:gd name="connsiteY29" fmla="*/ 471249 h 47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36489" h="474963">
                    <a:moveTo>
                      <a:pt x="5579" y="471249"/>
                    </a:moveTo>
                    <a:cubicBezTo>
                      <a:pt x="5772" y="473325"/>
                      <a:pt x="7495" y="474924"/>
                      <a:pt x="9579" y="474964"/>
                    </a:cubicBezTo>
                    <a:lnTo>
                      <a:pt x="25772" y="472487"/>
                    </a:lnTo>
                    <a:cubicBezTo>
                      <a:pt x="31772" y="429244"/>
                      <a:pt x="40631" y="394096"/>
                      <a:pt x="39202" y="407336"/>
                    </a:cubicBezTo>
                    <a:cubicBezTo>
                      <a:pt x="37065" y="428208"/>
                      <a:pt x="37899" y="449278"/>
                      <a:pt x="41679" y="469915"/>
                    </a:cubicBezTo>
                    <a:lnTo>
                      <a:pt x="73873" y="464105"/>
                    </a:lnTo>
                    <a:cubicBezTo>
                      <a:pt x="71778" y="390953"/>
                      <a:pt x="76826" y="335232"/>
                      <a:pt x="79207" y="351520"/>
                    </a:cubicBezTo>
                    <a:cubicBezTo>
                      <a:pt x="88732" y="417337"/>
                      <a:pt x="96543" y="437245"/>
                      <a:pt x="105305" y="458771"/>
                    </a:cubicBezTo>
                    <a:cubicBezTo>
                      <a:pt x="182077" y="445436"/>
                      <a:pt x="282566" y="426767"/>
                      <a:pt x="354861" y="411622"/>
                    </a:cubicBezTo>
                    <a:cubicBezTo>
                      <a:pt x="354861" y="370855"/>
                      <a:pt x="353718" y="327040"/>
                      <a:pt x="355622" y="329707"/>
                    </a:cubicBezTo>
                    <a:cubicBezTo>
                      <a:pt x="370005" y="349519"/>
                      <a:pt x="379245" y="380761"/>
                      <a:pt x="384197" y="405336"/>
                    </a:cubicBezTo>
                    <a:cubicBezTo>
                      <a:pt x="407153" y="400288"/>
                      <a:pt x="425441" y="395811"/>
                      <a:pt x="436490" y="392572"/>
                    </a:cubicBezTo>
                    <a:cubicBezTo>
                      <a:pt x="436490" y="392572"/>
                      <a:pt x="435061" y="358568"/>
                      <a:pt x="433632" y="347710"/>
                    </a:cubicBezTo>
                    <a:cubicBezTo>
                      <a:pt x="430021" y="319733"/>
                      <a:pt x="421577" y="292596"/>
                      <a:pt x="408677" y="267509"/>
                    </a:cubicBezTo>
                    <a:cubicBezTo>
                      <a:pt x="394639" y="243109"/>
                      <a:pt x="378207" y="220168"/>
                      <a:pt x="359623" y="199024"/>
                    </a:cubicBezTo>
                    <a:cubicBezTo>
                      <a:pt x="359623" y="199024"/>
                      <a:pt x="359623" y="199024"/>
                      <a:pt x="359147" y="198548"/>
                    </a:cubicBezTo>
                    <a:cubicBezTo>
                      <a:pt x="358671" y="198072"/>
                      <a:pt x="359147" y="198548"/>
                      <a:pt x="359147" y="198548"/>
                    </a:cubicBezTo>
                    <a:cubicBezTo>
                      <a:pt x="347526" y="184254"/>
                      <a:pt x="337557" y="168693"/>
                      <a:pt x="329429" y="152161"/>
                    </a:cubicBezTo>
                    <a:lnTo>
                      <a:pt x="329429" y="152161"/>
                    </a:lnTo>
                    <a:cubicBezTo>
                      <a:pt x="323715" y="140035"/>
                      <a:pt x="319032" y="127449"/>
                      <a:pt x="315427" y="114538"/>
                    </a:cubicBezTo>
                    <a:cubicBezTo>
                      <a:pt x="302187" y="66913"/>
                      <a:pt x="268374" y="31384"/>
                      <a:pt x="223701" y="28146"/>
                    </a:cubicBezTo>
                    <a:cubicBezTo>
                      <a:pt x="127785" y="-34338"/>
                      <a:pt x="55204" y="17383"/>
                      <a:pt x="43964" y="84343"/>
                    </a:cubicBezTo>
                    <a:cubicBezTo>
                      <a:pt x="42821" y="90916"/>
                      <a:pt x="42060" y="98250"/>
                      <a:pt x="41393" y="106251"/>
                    </a:cubicBezTo>
                    <a:lnTo>
                      <a:pt x="41393" y="106251"/>
                    </a:lnTo>
                    <a:cubicBezTo>
                      <a:pt x="39012" y="135874"/>
                      <a:pt x="39202" y="173497"/>
                      <a:pt x="38154" y="202930"/>
                    </a:cubicBezTo>
                    <a:cubicBezTo>
                      <a:pt x="38154" y="202930"/>
                      <a:pt x="38154" y="202930"/>
                      <a:pt x="38154" y="202930"/>
                    </a:cubicBezTo>
                    <a:cubicBezTo>
                      <a:pt x="38154" y="202930"/>
                      <a:pt x="38154" y="202930"/>
                      <a:pt x="38154" y="202930"/>
                    </a:cubicBezTo>
                    <a:lnTo>
                      <a:pt x="38154" y="202930"/>
                    </a:lnTo>
                    <a:cubicBezTo>
                      <a:pt x="37895" y="214403"/>
                      <a:pt x="36972" y="225852"/>
                      <a:pt x="35392" y="237220"/>
                    </a:cubicBezTo>
                    <a:cubicBezTo>
                      <a:pt x="25391" y="292655"/>
                      <a:pt x="-14519" y="331327"/>
                      <a:pt x="5579" y="471249"/>
                    </a:cubicBezTo>
                    <a:close/>
                  </a:path>
                </a:pathLst>
              </a:custGeom>
              <a:solidFill>
                <a:srgbClr val="263238"/>
              </a:solidFill>
              <a:ln w="9525" cap="flat">
                <a:noFill/>
                <a:prstDash val="solid"/>
                <a:miter/>
              </a:ln>
            </p:spPr>
            <p:txBody>
              <a:bodyPr rtlCol="0" anchor="ctr"/>
              <a:lstStyle/>
              <a:p>
                <a:endParaRPr lang="zh-CN" altLang="en-US"/>
              </a:p>
            </p:txBody>
          </p:sp>
          <p:sp>
            <p:nvSpPr>
              <p:cNvPr id="75" name="任意多边形: 形状 74"/>
              <p:cNvSpPr/>
              <p:nvPr/>
            </p:nvSpPr>
            <p:spPr>
              <a:xfrm>
                <a:off x="7588273" y="2411339"/>
                <a:ext cx="200028" cy="353577"/>
              </a:xfrm>
              <a:custGeom>
                <a:avLst/>
                <a:gdLst>
                  <a:gd name="connsiteX0" fmla="*/ 2294 w 200028"/>
                  <a:gd name="connsiteY0" fmla="*/ 10 h 353577"/>
                  <a:gd name="connsiteX1" fmla="*/ 66207 w 200028"/>
                  <a:gd name="connsiteY1" fmla="*/ 62113 h 353577"/>
                  <a:gd name="connsiteX2" fmla="*/ 89638 w 200028"/>
                  <a:gd name="connsiteY2" fmla="*/ 119263 h 353577"/>
                  <a:gd name="connsiteX3" fmla="*/ 132215 w 200028"/>
                  <a:gd name="connsiteY3" fmla="*/ 164697 h 353577"/>
                  <a:gd name="connsiteX4" fmla="*/ 186126 w 200028"/>
                  <a:gd name="connsiteY4" fmla="*/ 242707 h 353577"/>
                  <a:gd name="connsiteX5" fmla="*/ 199176 w 200028"/>
                  <a:gd name="connsiteY5" fmla="*/ 353578 h 353577"/>
                  <a:gd name="connsiteX6" fmla="*/ 199176 w 200028"/>
                  <a:gd name="connsiteY6" fmla="*/ 353578 h 353577"/>
                  <a:gd name="connsiteX7" fmla="*/ 179364 w 200028"/>
                  <a:gd name="connsiteY7" fmla="*/ 239278 h 353577"/>
                  <a:gd name="connsiteX8" fmla="*/ 113927 w 200028"/>
                  <a:gd name="connsiteY8" fmla="*/ 158886 h 353577"/>
                  <a:gd name="connsiteX9" fmla="*/ 67731 w 200028"/>
                  <a:gd name="connsiteY9" fmla="*/ 88020 h 353577"/>
                  <a:gd name="connsiteX10" fmla="*/ 48681 w 200028"/>
                  <a:gd name="connsiteY10" fmla="*/ 38205 h 353577"/>
                  <a:gd name="connsiteX11" fmla="*/ 1056 w 200028"/>
                  <a:gd name="connsiteY11" fmla="*/ 3915 h 353577"/>
                  <a:gd name="connsiteX12" fmla="*/ 277 w 200028"/>
                  <a:gd name="connsiteY12" fmla="*/ 1055 h 353577"/>
                  <a:gd name="connsiteX13" fmla="*/ 2294 w 200028"/>
                  <a:gd name="connsiteY13" fmla="*/ 9 h 35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0028" h="353577">
                    <a:moveTo>
                      <a:pt x="2294" y="10"/>
                    </a:moveTo>
                    <a:cubicBezTo>
                      <a:pt x="33012" y="8075"/>
                      <a:pt x="57263" y="31639"/>
                      <a:pt x="66207" y="62113"/>
                    </a:cubicBezTo>
                    <a:cubicBezTo>
                      <a:pt x="71594" y="82068"/>
                      <a:pt x="79466" y="101269"/>
                      <a:pt x="89638" y="119263"/>
                    </a:cubicBezTo>
                    <a:cubicBezTo>
                      <a:pt x="101549" y="136394"/>
                      <a:pt x="115892" y="151700"/>
                      <a:pt x="132215" y="164697"/>
                    </a:cubicBezTo>
                    <a:cubicBezTo>
                      <a:pt x="157645" y="184664"/>
                      <a:pt x="176439" y="211859"/>
                      <a:pt x="186126" y="242707"/>
                    </a:cubicBezTo>
                    <a:cubicBezTo>
                      <a:pt x="197624" y="278468"/>
                      <a:pt x="202056" y="316124"/>
                      <a:pt x="199176" y="353578"/>
                    </a:cubicBezTo>
                    <a:lnTo>
                      <a:pt x="199176" y="353578"/>
                    </a:lnTo>
                    <a:cubicBezTo>
                      <a:pt x="199935" y="314562"/>
                      <a:pt x="193210" y="275762"/>
                      <a:pt x="179364" y="239278"/>
                    </a:cubicBezTo>
                    <a:cubicBezTo>
                      <a:pt x="165457" y="202606"/>
                      <a:pt x="140502" y="183175"/>
                      <a:pt x="113927" y="158886"/>
                    </a:cubicBezTo>
                    <a:cubicBezTo>
                      <a:pt x="92681" y="139638"/>
                      <a:pt x="76768" y="115228"/>
                      <a:pt x="67731" y="88020"/>
                    </a:cubicBezTo>
                    <a:cubicBezTo>
                      <a:pt x="63614" y="70645"/>
                      <a:pt x="57208" y="53893"/>
                      <a:pt x="48681" y="38205"/>
                    </a:cubicBezTo>
                    <a:cubicBezTo>
                      <a:pt x="36588" y="22274"/>
                      <a:pt x="20000" y="10330"/>
                      <a:pt x="1056" y="3915"/>
                    </a:cubicBezTo>
                    <a:cubicBezTo>
                      <a:pt x="51" y="3340"/>
                      <a:pt x="-298" y="2060"/>
                      <a:pt x="277" y="1055"/>
                    </a:cubicBezTo>
                    <a:cubicBezTo>
                      <a:pt x="685" y="341"/>
                      <a:pt x="1475" y="-68"/>
                      <a:pt x="2294" y="9"/>
                    </a:cubicBezTo>
                    <a:close/>
                  </a:path>
                </a:pathLst>
              </a:custGeom>
              <a:solidFill>
                <a:srgbClr val="263238"/>
              </a:solidFill>
              <a:ln w="9525" cap="flat">
                <a:noFill/>
                <a:prstDash val="solid"/>
                <a:miter/>
              </a:ln>
            </p:spPr>
            <p:txBody>
              <a:bodyPr rtlCol="0" anchor="ctr"/>
              <a:lstStyle/>
              <a:p>
                <a:endParaRPr lang="zh-CN" altLang="en-US"/>
              </a:p>
            </p:txBody>
          </p:sp>
          <p:sp>
            <p:nvSpPr>
              <p:cNvPr id="76" name="任意多边形: 形状 75"/>
              <p:cNvSpPr/>
              <p:nvPr/>
            </p:nvSpPr>
            <p:spPr>
              <a:xfrm>
                <a:off x="7326709" y="2481071"/>
                <a:ext cx="61268" cy="360059"/>
              </a:xfrm>
              <a:custGeom>
                <a:avLst/>
                <a:gdLst>
                  <a:gd name="connsiteX0" fmla="*/ 19351 w 61268"/>
                  <a:gd name="connsiteY0" fmla="*/ 195453 h 360059"/>
                  <a:gd name="connsiteX1" fmla="*/ 53070 w 61268"/>
                  <a:gd name="connsiteY1" fmla="*/ 100203 h 360059"/>
                  <a:gd name="connsiteX2" fmla="*/ 60499 w 61268"/>
                  <a:gd name="connsiteY2" fmla="*/ 0 h 360059"/>
                  <a:gd name="connsiteX3" fmla="*/ 61262 w 61268"/>
                  <a:gd name="connsiteY3" fmla="*/ 0 h 360059"/>
                  <a:gd name="connsiteX4" fmla="*/ 41164 w 61268"/>
                  <a:gd name="connsiteY4" fmla="*/ 167450 h 360059"/>
                  <a:gd name="connsiteX5" fmla="*/ 9826 w 61268"/>
                  <a:gd name="connsiteY5" fmla="*/ 256127 h 360059"/>
                  <a:gd name="connsiteX6" fmla="*/ 11826 w 61268"/>
                  <a:gd name="connsiteY6" fmla="*/ 359092 h 360059"/>
                  <a:gd name="connsiteX7" fmla="*/ 10207 w 61268"/>
                  <a:gd name="connsiteY7" fmla="*/ 359092 h 360059"/>
                  <a:gd name="connsiteX8" fmla="*/ 19351 w 61268"/>
                  <a:gd name="connsiteY8" fmla="*/ 195453 h 36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68" h="360059">
                    <a:moveTo>
                      <a:pt x="19351" y="195453"/>
                    </a:moveTo>
                    <a:cubicBezTo>
                      <a:pt x="33163" y="163830"/>
                      <a:pt x="48688" y="136112"/>
                      <a:pt x="53070" y="100203"/>
                    </a:cubicBezTo>
                    <a:cubicBezTo>
                      <a:pt x="57071" y="67056"/>
                      <a:pt x="56308" y="33528"/>
                      <a:pt x="60499" y="0"/>
                    </a:cubicBezTo>
                    <a:cubicBezTo>
                      <a:pt x="60499" y="0"/>
                      <a:pt x="61357" y="0"/>
                      <a:pt x="61262" y="0"/>
                    </a:cubicBezTo>
                    <a:cubicBezTo>
                      <a:pt x="56308" y="58293"/>
                      <a:pt x="64500" y="114300"/>
                      <a:pt x="41164" y="167450"/>
                    </a:cubicBezTo>
                    <a:cubicBezTo>
                      <a:pt x="27057" y="195585"/>
                      <a:pt x="16530" y="225376"/>
                      <a:pt x="9826" y="256127"/>
                    </a:cubicBezTo>
                    <a:cubicBezTo>
                      <a:pt x="4398" y="290297"/>
                      <a:pt x="5076" y="325159"/>
                      <a:pt x="11826" y="359092"/>
                    </a:cubicBezTo>
                    <a:cubicBezTo>
                      <a:pt x="11827" y="360236"/>
                      <a:pt x="10588" y="360521"/>
                      <a:pt x="10207" y="359092"/>
                    </a:cubicBezTo>
                    <a:cubicBezTo>
                      <a:pt x="-6047" y="305164"/>
                      <a:pt x="-2810" y="247235"/>
                      <a:pt x="19351" y="195453"/>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6942651" y="2702686"/>
                <a:ext cx="626920" cy="525570"/>
              </a:xfrm>
              <a:custGeom>
                <a:avLst/>
                <a:gdLst>
                  <a:gd name="connsiteX0" fmla="*/ 596482 w 626920"/>
                  <a:gd name="connsiteY0" fmla="*/ 138336 h 525570"/>
                  <a:gd name="connsiteX1" fmla="*/ 345593 w 626920"/>
                  <a:gd name="connsiteY1" fmla="*/ 513335 h 525570"/>
                  <a:gd name="connsiteX2" fmla="*/ 12790 w 626920"/>
                  <a:gd name="connsiteY2" fmla="*/ 492856 h 525570"/>
                  <a:gd name="connsiteX3" fmla="*/ 30982 w 626920"/>
                  <a:gd name="connsiteY3" fmla="*/ 273781 h 525570"/>
                  <a:gd name="connsiteX4" fmla="*/ 284919 w 626920"/>
                  <a:gd name="connsiteY4" fmla="*/ 298736 h 525570"/>
                  <a:gd name="connsiteX5" fmla="*/ 553714 w 626920"/>
                  <a:gd name="connsiteY5" fmla="*/ 26321 h 525570"/>
                  <a:gd name="connsiteX6" fmla="*/ 596482 w 626920"/>
                  <a:gd name="connsiteY6" fmla="*/ 138336 h 52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20" h="525570">
                    <a:moveTo>
                      <a:pt x="596482" y="138336"/>
                    </a:moveTo>
                    <a:cubicBezTo>
                      <a:pt x="559334" y="225203"/>
                      <a:pt x="403124" y="498095"/>
                      <a:pt x="345593" y="513335"/>
                    </a:cubicBezTo>
                    <a:cubicBezTo>
                      <a:pt x="285871" y="529146"/>
                      <a:pt x="59367" y="536195"/>
                      <a:pt x="12790" y="492856"/>
                    </a:cubicBezTo>
                    <a:cubicBezTo>
                      <a:pt x="-9975" y="471615"/>
                      <a:pt x="-1403" y="265685"/>
                      <a:pt x="30982" y="273781"/>
                    </a:cubicBezTo>
                    <a:cubicBezTo>
                      <a:pt x="63367" y="281877"/>
                      <a:pt x="260725" y="305213"/>
                      <a:pt x="284919" y="298736"/>
                    </a:cubicBezTo>
                    <a:cubicBezTo>
                      <a:pt x="309112" y="292259"/>
                      <a:pt x="484944" y="76423"/>
                      <a:pt x="553714" y="26321"/>
                    </a:cubicBezTo>
                    <a:cubicBezTo>
                      <a:pt x="671634" y="-60547"/>
                      <a:pt x="616484" y="91473"/>
                      <a:pt x="596482" y="138336"/>
                    </a:cubicBezTo>
                    <a:close/>
                  </a:path>
                </a:pathLst>
              </a:custGeom>
              <a:solidFill>
                <a:srgbClr val="EB9481"/>
              </a:solidFill>
              <a:ln w="9525" cap="flat">
                <a:noFill/>
                <a:prstDash val="solid"/>
                <a:miter/>
              </a:ln>
            </p:spPr>
            <p:txBody>
              <a:bodyPr rtlCol="0" anchor="ctr"/>
              <a:lstStyle/>
              <a:p>
                <a:endParaRPr lang="zh-CN" altLang="en-US"/>
              </a:p>
            </p:txBody>
          </p:sp>
          <p:sp>
            <p:nvSpPr>
              <p:cNvPr id="78" name="任意多边形: 形状 77"/>
              <p:cNvSpPr/>
              <p:nvPr/>
            </p:nvSpPr>
            <p:spPr>
              <a:xfrm>
                <a:off x="7005827" y="2701817"/>
                <a:ext cx="568779" cy="537788"/>
              </a:xfrm>
              <a:custGeom>
                <a:avLst/>
                <a:gdLst>
                  <a:gd name="connsiteX0" fmla="*/ 17907 w 568779"/>
                  <a:gd name="connsiteY0" fmla="*/ 274840 h 537788"/>
                  <a:gd name="connsiteX1" fmla="*/ 0 w 568779"/>
                  <a:gd name="connsiteY1" fmla="*/ 530872 h 537788"/>
                  <a:gd name="connsiteX2" fmla="*/ 293942 w 568779"/>
                  <a:gd name="connsiteY2" fmla="*/ 523442 h 537788"/>
                  <a:gd name="connsiteX3" fmla="*/ 553879 w 568779"/>
                  <a:gd name="connsiteY3" fmla="*/ 101008 h 537788"/>
                  <a:gd name="connsiteX4" fmla="*/ 455962 w 568779"/>
                  <a:gd name="connsiteY4" fmla="*/ 45002 h 537788"/>
                  <a:gd name="connsiteX5" fmla="*/ 213360 w 568779"/>
                  <a:gd name="connsiteY5" fmla="*/ 287127 h 537788"/>
                  <a:gd name="connsiteX6" fmla="*/ 17907 w 568779"/>
                  <a:gd name="connsiteY6" fmla="*/ 274840 h 53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779" h="537788">
                    <a:moveTo>
                      <a:pt x="17907" y="274840"/>
                    </a:moveTo>
                    <a:lnTo>
                      <a:pt x="0" y="530872"/>
                    </a:lnTo>
                    <a:cubicBezTo>
                      <a:pt x="0" y="530872"/>
                      <a:pt x="229934" y="550589"/>
                      <a:pt x="293942" y="523442"/>
                    </a:cubicBezTo>
                    <a:cubicBezTo>
                      <a:pt x="357950" y="496296"/>
                      <a:pt x="512064" y="211403"/>
                      <a:pt x="553879" y="101008"/>
                    </a:cubicBezTo>
                    <a:cubicBezTo>
                      <a:pt x="595694" y="-9386"/>
                      <a:pt x="545211" y="-31198"/>
                      <a:pt x="455962" y="45002"/>
                    </a:cubicBezTo>
                    <a:cubicBezTo>
                      <a:pt x="366713" y="121202"/>
                      <a:pt x="228410" y="284746"/>
                      <a:pt x="213360" y="287127"/>
                    </a:cubicBezTo>
                    <a:cubicBezTo>
                      <a:pt x="198311" y="289508"/>
                      <a:pt x="17907" y="274840"/>
                      <a:pt x="17907" y="274840"/>
                    </a:cubicBezTo>
                    <a:close/>
                  </a:path>
                </a:pathLst>
              </a:custGeom>
              <a:solidFill>
                <a:srgbClr val="C53F3F"/>
              </a:solidFill>
              <a:ln w="9525" cap="flat">
                <a:noFill/>
                <a:prstDash val="solid"/>
                <a:miter/>
              </a:ln>
            </p:spPr>
            <p:txBody>
              <a:bodyPr rtlCol="0" anchor="ctr"/>
              <a:lstStyle/>
              <a:p>
                <a:endParaRPr lang="zh-CN" altLang="en-US"/>
              </a:p>
            </p:txBody>
          </p:sp>
          <p:sp>
            <p:nvSpPr>
              <p:cNvPr id="79" name="任意多边形: 形状 78"/>
              <p:cNvSpPr/>
              <p:nvPr/>
            </p:nvSpPr>
            <p:spPr>
              <a:xfrm>
                <a:off x="7068068" y="2986637"/>
                <a:ext cx="19012" cy="242187"/>
              </a:xfrm>
              <a:custGeom>
                <a:avLst/>
                <a:gdLst>
                  <a:gd name="connsiteX0" fmla="*/ 12245 w 19012"/>
                  <a:gd name="connsiteY0" fmla="*/ 121846 h 242187"/>
                  <a:gd name="connsiteX1" fmla="*/ 19008 w 19012"/>
                  <a:gd name="connsiteY1" fmla="*/ 212 h 242187"/>
                  <a:gd name="connsiteX2" fmla="*/ 18341 w 19012"/>
                  <a:gd name="connsiteY2" fmla="*/ 212 h 242187"/>
                  <a:gd name="connsiteX3" fmla="*/ 5578 w 19012"/>
                  <a:gd name="connsiteY3" fmla="*/ 119846 h 242187"/>
                  <a:gd name="connsiteX4" fmla="*/ 53 w 19012"/>
                  <a:gd name="connsiteY4" fmla="*/ 241575 h 242187"/>
                  <a:gd name="connsiteX5" fmla="*/ 1387 w 19012"/>
                  <a:gd name="connsiteY5" fmla="*/ 241575 h 242187"/>
                  <a:gd name="connsiteX6" fmla="*/ 12245 w 19012"/>
                  <a:gd name="connsiteY6" fmla="*/ 121846 h 242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2" h="242187">
                    <a:moveTo>
                      <a:pt x="12245" y="121846"/>
                    </a:moveTo>
                    <a:cubicBezTo>
                      <a:pt x="13769" y="101558"/>
                      <a:pt x="19198" y="20500"/>
                      <a:pt x="19008" y="212"/>
                    </a:cubicBezTo>
                    <a:cubicBezTo>
                      <a:pt x="19008" y="212"/>
                      <a:pt x="18436" y="-265"/>
                      <a:pt x="18341" y="212"/>
                    </a:cubicBezTo>
                    <a:cubicBezTo>
                      <a:pt x="14817" y="19262"/>
                      <a:pt x="7101" y="99462"/>
                      <a:pt x="5578" y="119846"/>
                    </a:cubicBezTo>
                    <a:cubicBezTo>
                      <a:pt x="1498" y="160290"/>
                      <a:pt x="-346" y="200928"/>
                      <a:pt x="53" y="241575"/>
                    </a:cubicBezTo>
                    <a:cubicBezTo>
                      <a:pt x="53" y="242242"/>
                      <a:pt x="1196" y="242528"/>
                      <a:pt x="1387" y="241575"/>
                    </a:cubicBezTo>
                    <a:cubicBezTo>
                      <a:pt x="7673" y="202046"/>
                      <a:pt x="9006" y="161851"/>
                      <a:pt x="12245" y="121846"/>
                    </a:cubicBezTo>
                    <a:close/>
                  </a:path>
                </a:pathLst>
              </a:custGeom>
              <a:solidFill>
                <a:srgbClr val="263238"/>
              </a:solidFill>
              <a:ln w="9525" cap="flat">
                <a:noFill/>
                <a:prstDash val="solid"/>
                <a:miter/>
              </a:ln>
            </p:spPr>
            <p:txBody>
              <a:bodyPr rtlCol="0" anchor="ctr"/>
              <a:lstStyle/>
              <a:p>
                <a:endParaRPr lang="zh-CN" altLang="en-US"/>
              </a:p>
            </p:txBody>
          </p:sp>
          <p:sp>
            <p:nvSpPr>
              <p:cNvPr id="80" name="任意多边形: 形状 79"/>
              <p:cNvSpPr/>
              <p:nvPr/>
            </p:nvSpPr>
            <p:spPr>
              <a:xfrm>
                <a:off x="7040880" y="2701728"/>
                <a:ext cx="533673" cy="537813"/>
              </a:xfrm>
              <a:custGeom>
                <a:avLst/>
                <a:gdLst>
                  <a:gd name="connsiteX0" fmla="*/ 518827 w 533673"/>
                  <a:gd name="connsiteY0" fmla="*/ 101002 h 537813"/>
                  <a:gd name="connsiteX1" fmla="*/ 258889 w 533673"/>
                  <a:gd name="connsiteY1" fmla="*/ 523436 h 537813"/>
                  <a:gd name="connsiteX2" fmla="*/ 0 w 533673"/>
                  <a:gd name="connsiteY2" fmla="*/ 533437 h 537813"/>
                  <a:gd name="connsiteX3" fmla="*/ 503682 w 533673"/>
                  <a:gd name="connsiteY3" fmla="*/ 37 h 537813"/>
                  <a:gd name="connsiteX4" fmla="*/ 518827 w 533673"/>
                  <a:gd name="connsiteY4" fmla="*/ 101002 h 537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73" h="537813">
                    <a:moveTo>
                      <a:pt x="518827" y="101002"/>
                    </a:moveTo>
                    <a:cubicBezTo>
                      <a:pt x="477012" y="211492"/>
                      <a:pt x="322897" y="496290"/>
                      <a:pt x="258889" y="523436"/>
                    </a:cubicBezTo>
                    <a:cubicBezTo>
                      <a:pt x="210407" y="544010"/>
                      <a:pt x="66865" y="537724"/>
                      <a:pt x="0" y="533437"/>
                    </a:cubicBezTo>
                    <a:lnTo>
                      <a:pt x="503682" y="37"/>
                    </a:lnTo>
                    <a:cubicBezTo>
                      <a:pt x="535305" y="-1296"/>
                      <a:pt x="544449" y="33089"/>
                      <a:pt x="518827" y="10100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81" name="任意多边形: 形状 80"/>
              <p:cNvSpPr/>
              <p:nvPr/>
            </p:nvSpPr>
            <p:spPr>
              <a:xfrm>
                <a:off x="7351646" y="2689986"/>
                <a:ext cx="521718" cy="626237"/>
              </a:xfrm>
              <a:custGeom>
                <a:avLst/>
                <a:gdLst>
                  <a:gd name="connsiteX0" fmla="*/ 35657 w 521718"/>
                  <a:gd name="connsiteY0" fmla="*/ 396875 h 626237"/>
                  <a:gd name="connsiteX1" fmla="*/ 1653 w 521718"/>
                  <a:gd name="connsiteY1" fmla="*/ 604520 h 626237"/>
                  <a:gd name="connsiteX2" fmla="*/ 521718 w 521718"/>
                  <a:gd name="connsiteY2" fmla="*/ 626237 h 626237"/>
                  <a:gd name="connsiteX3" fmla="*/ 342362 w 521718"/>
                  <a:gd name="connsiteY3" fmla="*/ 59785 h 626237"/>
                  <a:gd name="connsiteX4" fmla="*/ 167864 w 521718"/>
                  <a:gd name="connsiteY4" fmla="*/ 26829 h 626237"/>
                  <a:gd name="connsiteX5" fmla="*/ 4130 w 521718"/>
                  <a:gd name="connsiteY5" fmla="*/ 268573 h 626237"/>
                  <a:gd name="connsiteX6" fmla="*/ 35657 w 521718"/>
                  <a:gd name="connsiteY6" fmla="*/ 396875 h 626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1718" h="626237">
                    <a:moveTo>
                      <a:pt x="35657" y="396875"/>
                    </a:moveTo>
                    <a:lnTo>
                      <a:pt x="1653" y="604520"/>
                    </a:lnTo>
                    <a:cubicBezTo>
                      <a:pt x="1653" y="604520"/>
                      <a:pt x="408942" y="622618"/>
                      <a:pt x="521718" y="626237"/>
                    </a:cubicBezTo>
                    <a:cubicBezTo>
                      <a:pt x="521718" y="626237"/>
                      <a:pt x="449233" y="202851"/>
                      <a:pt x="342362" y="59785"/>
                    </a:cubicBezTo>
                    <a:cubicBezTo>
                      <a:pt x="288832" y="-11843"/>
                      <a:pt x="217680" y="-14224"/>
                      <a:pt x="167864" y="26829"/>
                    </a:cubicBezTo>
                    <a:cubicBezTo>
                      <a:pt x="155291" y="37211"/>
                      <a:pt x="25561" y="201327"/>
                      <a:pt x="4130" y="268573"/>
                    </a:cubicBezTo>
                    <a:cubicBezTo>
                      <a:pt x="-14444" y="327914"/>
                      <a:pt x="35657" y="396875"/>
                      <a:pt x="35657" y="396875"/>
                    </a:cubicBezTo>
                    <a:close/>
                  </a:path>
                </a:pathLst>
              </a:custGeom>
              <a:solidFill>
                <a:srgbClr val="C53F3F"/>
              </a:solidFill>
              <a:ln w="9525" cap="flat">
                <a:noFill/>
                <a:prstDash val="solid"/>
                <a:miter/>
              </a:ln>
            </p:spPr>
            <p:txBody>
              <a:bodyPr rtlCol="0" anchor="ctr"/>
              <a:lstStyle/>
              <a:p>
                <a:endParaRPr lang="zh-CN" altLang="en-US"/>
              </a:p>
            </p:txBody>
          </p:sp>
          <p:sp>
            <p:nvSpPr>
              <p:cNvPr id="82" name="任意多边形: 形状 81"/>
              <p:cNvSpPr/>
              <p:nvPr/>
            </p:nvSpPr>
            <p:spPr>
              <a:xfrm>
                <a:off x="7412590" y="3060477"/>
                <a:ext cx="131712" cy="10941"/>
              </a:xfrm>
              <a:custGeom>
                <a:avLst/>
                <a:gdLst>
                  <a:gd name="connsiteX0" fmla="*/ 131210 w 131712"/>
                  <a:gd name="connsiteY0" fmla="*/ 9430 h 10941"/>
                  <a:gd name="connsiteX1" fmla="*/ 66154 w 131712"/>
                  <a:gd name="connsiteY1" fmla="*/ 1619 h 10941"/>
                  <a:gd name="connsiteX2" fmla="*/ 33579 w 131712"/>
                  <a:gd name="connsiteY2" fmla="*/ 1619 h 10941"/>
                  <a:gd name="connsiteX3" fmla="*/ 17386 w 131712"/>
                  <a:gd name="connsiteY3" fmla="*/ 1619 h 10941"/>
                  <a:gd name="connsiteX4" fmla="*/ 431 w 131712"/>
                  <a:gd name="connsiteY4" fmla="*/ 0 h 10941"/>
                  <a:gd name="connsiteX5" fmla="*/ 431 w 131712"/>
                  <a:gd name="connsiteY5" fmla="*/ 762 h 10941"/>
                  <a:gd name="connsiteX6" fmla="*/ 15957 w 131712"/>
                  <a:gd name="connsiteY6" fmla="*/ 4953 h 10941"/>
                  <a:gd name="connsiteX7" fmla="*/ 31483 w 131712"/>
                  <a:gd name="connsiteY7" fmla="*/ 6382 h 10941"/>
                  <a:gd name="connsiteX8" fmla="*/ 64535 w 131712"/>
                  <a:gd name="connsiteY8" fmla="*/ 7144 h 10941"/>
                  <a:gd name="connsiteX9" fmla="*/ 131210 w 131712"/>
                  <a:gd name="connsiteY9" fmla="*/ 10858 h 10941"/>
                  <a:gd name="connsiteX10" fmla="*/ 131210 w 131712"/>
                  <a:gd name="connsiteY10" fmla="*/ 9430 h 1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712" h="10941">
                    <a:moveTo>
                      <a:pt x="131210" y="9430"/>
                    </a:moveTo>
                    <a:cubicBezTo>
                      <a:pt x="109749" y="5211"/>
                      <a:pt x="88003" y="2600"/>
                      <a:pt x="66154" y="1619"/>
                    </a:cubicBezTo>
                    <a:cubicBezTo>
                      <a:pt x="55296" y="1619"/>
                      <a:pt x="44437" y="1619"/>
                      <a:pt x="33579" y="1619"/>
                    </a:cubicBezTo>
                    <a:cubicBezTo>
                      <a:pt x="28149" y="1619"/>
                      <a:pt x="22720" y="1619"/>
                      <a:pt x="17386" y="1619"/>
                    </a:cubicBezTo>
                    <a:cubicBezTo>
                      <a:pt x="11690" y="1751"/>
                      <a:pt x="5999" y="1208"/>
                      <a:pt x="431" y="0"/>
                    </a:cubicBezTo>
                    <a:cubicBezTo>
                      <a:pt x="-45" y="0"/>
                      <a:pt x="-235" y="571"/>
                      <a:pt x="431" y="762"/>
                    </a:cubicBezTo>
                    <a:cubicBezTo>
                      <a:pt x="5511" y="2492"/>
                      <a:pt x="10697" y="3892"/>
                      <a:pt x="15957" y="4953"/>
                    </a:cubicBezTo>
                    <a:cubicBezTo>
                      <a:pt x="21096" y="5768"/>
                      <a:pt x="26282" y="6245"/>
                      <a:pt x="31483" y="6382"/>
                    </a:cubicBezTo>
                    <a:cubicBezTo>
                      <a:pt x="42437" y="6382"/>
                      <a:pt x="53486" y="6382"/>
                      <a:pt x="64535" y="7144"/>
                    </a:cubicBezTo>
                    <a:cubicBezTo>
                      <a:pt x="86823" y="7811"/>
                      <a:pt x="109017" y="8477"/>
                      <a:pt x="131210" y="10858"/>
                    </a:cubicBezTo>
                    <a:cubicBezTo>
                      <a:pt x="131781" y="11335"/>
                      <a:pt x="131972" y="9620"/>
                      <a:pt x="131210" y="9430"/>
                    </a:cubicBezTo>
                    <a:close/>
                  </a:path>
                </a:pathLst>
              </a:custGeom>
              <a:solidFill>
                <a:srgbClr val="263238"/>
              </a:solidFill>
              <a:ln w="9525" cap="flat">
                <a:noFill/>
                <a:prstDash val="solid"/>
                <a:miter/>
              </a:ln>
            </p:spPr>
            <p:txBody>
              <a:bodyPr rtlCol="0" anchor="ctr"/>
              <a:lstStyle/>
              <a:p>
                <a:endParaRPr lang="zh-CN" altLang="en-US"/>
              </a:p>
            </p:txBody>
          </p:sp>
          <p:sp>
            <p:nvSpPr>
              <p:cNvPr id="83" name="任意多边形: 形状 82"/>
              <p:cNvSpPr/>
              <p:nvPr/>
            </p:nvSpPr>
            <p:spPr>
              <a:xfrm>
                <a:off x="7484980" y="3076098"/>
                <a:ext cx="105445" cy="28805"/>
              </a:xfrm>
              <a:custGeom>
                <a:avLst/>
                <a:gdLst>
                  <a:gd name="connsiteX0" fmla="*/ 104921 w 105445"/>
                  <a:gd name="connsiteY0" fmla="*/ 27337 h 28805"/>
                  <a:gd name="connsiteX1" fmla="*/ 53772 w 105445"/>
                  <a:gd name="connsiteY1" fmla="*/ 9811 h 28805"/>
                  <a:gd name="connsiteX2" fmla="*/ 27387 w 105445"/>
                  <a:gd name="connsiteY2" fmla="*/ 3810 h 28805"/>
                  <a:gd name="connsiteX3" fmla="*/ 14624 w 105445"/>
                  <a:gd name="connsiteY3" fmla="*/ 1619 h 28805"/>
                  <a:gd name="connsiteX4" fmla="*/ 432 w 105445"/>
                  <a:gd name="connsiteY4" fmla="*/ 0 h 28805"/>
                  <a:gd name="connsiteX5" fmla="*/ 432 w 105445"/>
                  <a:gd name="connsiteY5" fmla="*/ 667 h 28805"/>
                  <a:gd name="connsiteX6" fmla="*/ 13386 w 105445"/>
                  <a:gd name="connsiteY6" fmla="*/ 4382 h 28805"/>
                  <a:gd name="connsiteX7" fmla="*/ 26435 w 105445"/>
                  <a:gd name="connsiteY7" fmla="*/ 7811 h 28805"/>
                  <a:gd name="connsiteX8" fmla="*/ 52629 w 105445"/>
                  <a:gd name="connsiteY8" fmla="*/ 14669 h 28805"/>
                  <a:gd name="connsiteX9" fmla="*/ 104730 w 105445"/>
                  <a:gd name="connsiteY9" fmla="*/ 28766 h 28805"/>
                  <a:gd name="connsiteX10" fmla="*/ 104921 w 105445"/>
                  <a:gd name="connsiteY10" fmla="*/ 27337 h 2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45" h="28805">
                    <a:moveTo>
                      <a:pt x="104921" y="27337"/>
                    </a:moveTo>
                    <a:cubicBezTo>
                      <a:pt x="88222" y="20517"/>
                      <a:pt x="71144" y="14665"/>
                      <a:pt x="53772" y="9811"/>
                    </a:cubicBezTo>
                    <a:cubicBezTo>
                      <a:pt x="45008" y="7334"/>
                      <a:pt x="36246" y="5429"/>
                      <a:pt x="27387" y="3810"/>
                    </a:cubicBezTo>
                    <a:cubicBezTo>
                      <a:pt x="23101" y="2953"/>
                      <a:pt x="18910" y="2286"/>
                      <a:pt x="14624" y="1619"/>
                    </a:cubicBezTo>
                    <a:cubicBezTo>
                      <a:pt x="10338" y="953"/>
                      <a:pt x="5099" y="762"/>
                      <a:pt x="432" y="0"/>
                    </a:cubicBezTo>
                    <a:cubicBezTo>
                      <a:pt x="-45" y="0"/>
                      <a:pt x="-235" y="571"/>
                      <a:pt x="432" y="667"/>
                    </a:cubicBezTo>
                    <a:cubicBezTo>
                      <a:pt x="4813" y="1619"/>
                      <a:pt x="9099" y="3238"/>
                      <a:pt x="13386" y="4382"/>
                    </a:cubicBezTo>
                    <a:lnTo>
                      <a:pt x="26435" y="7811"/>
                    </a:lnTo>
                    <a:cubicBezTo>
                      <a:pt x="35198" y="10096"/>
                      <a:pt x="43866" y="12478"/>
                      <a:pt x="52629" y="14669"/>
                    </a:cubicBezTo>
                    <a:cubicBezTo>
                      <a:pt x="70059" y="19145"/>
                      <a:pt x="87395" y="23717"/>
                      <a:pt x="104730" y="28766"/>
                    </a:cubicBezTo>
                    <a:cubicBezTo>
                      <a:pt x="105492" y="29051"/>
                      <a:pt x="105778" y="27718"/>
                      <a:pt x="104921" y="27337"/>
                    </a:cubicBezTo>
                    <a:close/>
                  </a:path>
                </a:pathLst>
              </a:custGeom>
              <a:solidFill>
                <a:srgbClr val="263238"/>
              </a:solidFill>
              <a:ln w="9525" cap="flat">
                <a:noFill/>
                <a:prstDash val="solid"/>
                <a:miter/>
              </a:ln>
            </p:spPr>
            <p:txBody>
              <a:bodyPr rtlCol="0" anchor="ctr"/>
              <a:lstStyle/>
              <a:p>
                <a:endParaRPr lang="zh-CN" altLang="en-US"/>
              </a:p>
            </p:txBody>
          </p:sp>
          <p:sp>
            <p:nvSpPr>
              <p:cNvPr id="84" name="任意多边形: 形状 83"/>
              <p:cNvSpPr/>
              <p:nvPr/>
            </p:nvSpPr>
            <p:spPr>
              <a:xfrm>
                <a:off x="7351871" y="2704147"/>
                <a:ext cx="521208" cy="607218"/>
              </a:xfrm>
              <a:custGeom>
                <a:avLst/>
                <a:gdLst>
                  <a:gd name="connsiteX0" fmla="*/ 304419 w 521208"/>
                  <a:gd name="connsiteY0" fmla="*/ 7811 h 607218"/>
                  <a:gd name="connsiteX1" fmla="*/ 181546 w 521208"/>
                  <a:gd name="connsiteY1" fmla="*/ 2762 h 607218"/>
                  <a:gd name="connsiteX2" fmla="*/ 186214 w 521208"/>
                  <a:gd name="connsiteY2" fmla="*/ 0 h 607218"/>
                  <a:gd name="connsiteX3" fmla="*/ 299656 w 521208"/>
                  <a:gd name="connsiteY3" fmla="*/ 4667 h 607218"/>
                  <a:gd name="connsiteX4" fmla="*/ 304419 w 521208"/>
                  <a:gd name="connsiteY4" fmla="*/ 7811 h 607218"/>
                  <a:gd name="connsiteX5" fmla="*/ 324898 w 521208"/>
                  <a:gd name="connsiteY5" fmla="*/ 25432 h 607218"/>
                  <a:gd name="connsiteX6" fmla="*/ 162020 w 521208"/>
                  <a:gd name="connsiteY6" fmla="*/ 18764 h 607218"/>
                  <a:gd name="connsiteX7" fmla="*/ 159544 w 521208"/>
                  <a:gd name="connsiteY7" fmla="*/ 21717 h 607218"/>
                  <a:gd name="connsiteX8" fmla="*/ 327946 w 521208"/>
                  <a:gd name="connsiteY8" fmla="*/ 28575 h 607218"/>
                  <a:gd name="connsiteX9" fmla="*/ 325279 w 521208"/>
                  <a:gd name="connsiteY9" fmla="*/ 25432 h 607218"/>
                  <a:gd name="connsiteX10" fmla="*/ 342519 w 521208"/>
                  <a:gd name="connsiteY10" fmla="*/ 45815 h 607218"/>
                  <a:gd name="connsiteX11" fmla="*/ 146113 w 521208"/>
                  <a:gd name="connsiteY11" fmla="*/ 37719 h 607218"/>
                  <a:gd name="connsiteX12" fmla="*/ 143732 w 521208"/>
                  <a:gd name="connsiteY12" fmla="*/ 40672 h 607218"/>
                  <a:gd name="connsiteX13" fmla="*/ 344329 w 521208"/>
                  <a:gd name="connsiteY13" fmla="*/ 48578 h 607218"/>
                  <a:gd name="connsiteX14" fmla="*/ 342519 w 521208"/>
                  <a:gd name="connsiteY14" fmla="*/ 45815 h 607218"/>
                  <a:gd name="connsiteX15" fmla="*/ 356140 w 521208"/>
                  <a:gd name="connsiteY15" fmla="*/ 66104 h 607218"/>
                  <a:gd name="connsiteX16" fmla="*/ 130873 w 521208"/>
                  <a:gd name="connsiteY16" fmla="*/ 56579 h 607218"/>
                  <a:gd name="connsiteX17" fmla="*/ 128588 w 521208"/>
                  <a:gd name="connsiteY17" fmla="*/ 59531 h 607218"/>
                  <a:gd name="connsiteX18" fmla="*/ 358140 w 521208"/>
                  <a:gd name="connsiteY18" fmla="*/ 69056 h 607218"/>
                  <a:gd name="connsiteX19" fmla="*/ 356140 w 521208"/>
                  <a:gd name="connsiteY19" fmla="*/ 66104 h 607218"/>
                  <a:gd name="connsiteX20" fmla="*/ 368046 w 521208"/>
                  <a:gd name="connsiteY20" fmla="*/ 86201 h 607218"/>
                  <a:gd name="connsiteX21" fmla="*/ 116205 w 521208"/>
                  <a:gd name="connsiteY21" fmla="*/ 75819 h 607218"/>
                  <a:gd name="connsiteX22" fmla="*/ 114109 w 521208"/>
                  <a:gd name="connsiteY22" fmla="*/ 78772 h 607218"/>
                  <a:gd name="connsiteX23" fmla="*/ 369570 w 521208"/>
                  <a:gd name="connsiteY23" fmla="*/ 89249 h 607218"/>
                  <a:gd name="connsiteX24" fmla="*/ 368046 w 521208"/>
                  <a:gd name="connsiteY24" fmla="*/ 86678 h 607218"/>
                  <a:gd name="connsiteX25" fmla="*/ 378333 w 521208"/>
                  <a:gd name="connsiteY25" fmla="*/ 106394 h 607218"/>
                  <a:gd name="connsiteX26" fmla="*/ 102108 w 521208"/>
                  <a:gd name="connsiteY26" fmla="*/ 94964 h 607218"/>
                  <a:gd name="connsiteX27" fmla="*/ 99917 w 521208"/>
                  <a:gd name="connsiteY27" fmla="*/ 97917 h 607218"/>
                  <a:gd name="connsiteX28" fmla="*/ 380047 w 521208"/>
                  <a:gd name="connsiteY28" fmla="*/ 109442 h 607218"/>
                  <a:gd name="connsiteX29" fmla="*/ 378333 w 521208"/>
                  <a:gd name="connsiteY29" fmla="*/ 106394 h 607218"/>
                  <a:gd name="connsiteX30" fmla="*/ 387858 w 521208"/>
                  <a:gd name="connsiteY30" fmla="*/ 126397 h 607218"/>
                  <a:gd name="connsiteX31" fmla="*/ 88011 w 521208"/>
                  <a:gd name="connsiteY31" fmla="*/ 114014 h 607218"/>
                  <a:gd name="connsiteX32" fmla="*/ 86011 w 521208"/>
                  <a:gd name="connsiteY32" fmla="*/ 116967 h 607218"/>
                  <a:gd name="connsiteX33" fmla="*/ 389287 w 521208"/>
                  <a:gd name="connsiteY33" fmla="*/ 129445 h 607218"/>
                  <a:gd name="connsiteX34" fmla="*/ 396716 w 521208"/>
                  <a:gd name="connsiteY34" fmla="*/ 146399 h 607218"/>
                  <a:gd name="connsiteX35" fmla="*/ 74390 w 521208"/>
                  <a:gd name="connsiteY35" fmla="*/ 133160 h 607218"/>
                  <a:gd name="connsiteX36" fmla="*/ 72295 w 521208"/>
                  <a:gd name="connsiteY36" fmla="*/ 136112 h 607218"/>
                  <a:gd name="connsiteX37" fmla="*/ 397955 w 521208"/>
                  <a:gd name="connsiteY37" fmla="*/ 149447 h 607218"/>
                  <a:gd name="connsiteX38" fmla="*/ 396716 w 521208"/>
                  <a:gd name="connsiteY38" fmla="*/ 146399 h 607218"/>
                  <a:gd name="connsiteX39" fmla="*/ 404813 w 521208"/>
                  <a:gd name="connsiteY39" fmla="*/ 166402 h 607218"/>
                  <a:gd name="connsiteX40" fmla="*/ 61341 w 521208"/>
                  <a:gd name="connsiteY40" fmla="*/ 152210 h 607218"/>
                  <a:gd name="connsiteX41" fmla="*/ 59341 w 521208"/>
                  <a:gd name="connsiteY41" fmla="*/ 155162 h 607218"/>
                  <a:gd name="connsiteX42" fmla="*/ 406051 w 521208"/>
                  <a:gd name="connsiteY42" fmla="*/ 169450 h 607218"/>
                  <a:gd name="connsiteX43" fmla="*/ 404813 w 521208"/>
                  <a:gd name="connsiteY43" fmla="*/ 166402 h 607218"/>
                  <a:gd name="connsiteX44" fmla="*/ 412528 w 521208"/>
                  <a:gd name="connsiteY44" fmla="*/ 186500 h 607218"/>
                  <a:gd name="connsiteX45" fmla="*/ 48482 w 521208"/>
                  <a:gd name="connsiteY45" fmla="*/ 171450 h 607218"/>
                  <a:gd name="connsiteX46" fmla="*/ 46672 w 521208"/>
                  <a:gd name="connsiteY46" fmla="*/ 174403 h 607218"/>
                  <a:gd name="connsiteX47" fmla="*/ 413671 w 521208"/>
                  <a:gd name="connsiteY47" fmla="*/ 189548 h 607218"/>
                  <a:gd name="connsiteX48" fmla="*/ 412528 w 521208"/>
                  <a:gd name="connsiteY48" fmla="*/ 186500 h 607218"/>
                  <a:gd name="connsiteX49" fmla="*/ 419671 w 521208"/>
                  <a:gd name="connsiteY49" fmla="*/ 206407 h 607218"/>
                  <a:gd name="connsiteX50" fmla="*/ 36386 w 521208"/>
                  <a:gd name="connsiteY50" fmla="*/ 190595 h 607218"/>
                  <a:gd name="connsiteX51" fmla="*/ 34671 w 521208"/>
                  <a:gd name="connsiteY51" fmla="*/ 193548 h 607218"/>
                  <a:gd name="connsiteX52" fmla="*/ 420529 w 521208"/>
                  <a:gd name="connsiteY52" fmla="*/ 209455 h 607218"/>
                  <a:gd name="connsiteX53" fmla="*/ 419671 w 521208"/>
                  <a:gd name="connsiteY53" fmla="*/ 206407 h 607218"/>
                  <a:gd name="connsiteX54" fmla="*/ 426720 w 521208"/>
                  <a:gd name="connsiteY54" fmla="*/ 226409 h 607218"/>
                  <a:gd name="connsiteX55" fmla="*/ 25051 w 521208"/>
                  <a:gd name="connsiteY55" fmla="*/ 209836 h 607218"/>
                  <a:gd name="connsiteX56" fmla="*/ 23527 w 521208"/>
                  <a:gd name="connsiteY56" fmla="*/ 212788 h 607218"/>
                  <a:gd name="connsiteX57" fmla="*/ 427672 w 521208"/>
                  <a:gd name="connsiteY57" fmla="*/ 229553 h 607218"/>
                  <a:gd name="connsiteX58" fmla="*/ 426720 w 521208"/>
                  <a:gd name="connsiteY58" fmla="*/ 226409 h 607218"/>
                  <a:gd name="connsiteX59" fmla="*/ 433197 w 521208"/>
                  <a:gd name="connsiteY59" fmla="*/ 246317 h 607218"/>
                  <a:gd name="connsiteX60" fmla="*/ 14859 w 521208"/>
                  <a:gd name="connsiteY60" fmla="*/ 229553 h 607218"/>
                  <a:gd name="connsiteX61" fmla="*/ 13335 w 521208"/>
                  <a:gd name="connsiteY61" fmla="*/ 232505 h 607218"/>
                  <a:gd name="connsiteX62" fmla="*/ 434149 w 521208"/>
                  <a:gd name="connsiteY62" fmla="*/ 249841 h 607218"/>
                  <a:gd name="connsiteX63" fmla="*/ 433197 w 521208"/>
                  <a:gd name="connsiteY63" fmla="*/ 246317 h 607218"/>
                  <a:gd name="connsiteX64" fmla="*/ 439388 w 521208"/>
                  <a:gd name="connsiteY64" fmla="*/ 266224 h 607218"/>
                  <a:gd name="connsiteX65" fmla="*/ 6191 w 521208"/>
                  <a:gd name="connsiteY65" fmla="*/ 248603 h 607218"/>
                  <a:gd name="connsiteX66" fmla="*/ 5144 w 521208"/>
                  <a:gd name="connsiteY66" fmla="*/ 251555 h 607218"/>
                  <a:gd name="connsiteX67" fmla="*/ 440436 w 521208"/>
                  <a:gd name="connsiteY67" fmla="*/ 269462 h 607218"/>
                  <a:gd name="connsiteX68" fmla="*/ 439579 w 521208"/>
                  <a:gd name="connsiteY68" fmla="*/ 266224 h 607218"/>
                  <a:gd name="connsiteX69" fmla="*/ 445484 w 521208"/>
                  <a:gd name="connsiteY69" fmla="*/ 286226 h 607218"/>
                  <a:gd name="connsiteX70" fmla="*/ 1429 w 521208"/>
                  <a:gd name="connsiteY70" fmla="*/ 267653 h 607218"/>
                  <a:gd name="connsiteX71" fmla="*/ 1429 w 521208"/>
                  <a:gd name="connsiteY71" fmla="*/ 270701 h 607218"/>
                  <a:gd name="connsiteX72" fmla="*/ 447389 w 521208"/>
                  <a:gd name="connsiteY72" fmla="*/ 289084 h 607218"/>
                  <a:gd name="connsiteX73" fmla="*/ 451485 w 521208"/>
                  <a:gd name="connsiteY73" fmla="*/ 306134 h 607218"/>
                  <a:gd name="connsiteX74" fmla="*/ 0 w 521208"/>
                  <a:gd name="connsiteY74" fmla="*/ 287560 h 607218"/>
                  <a:gd name="connsiteX75" fmla="*/ 0 w 521208"/>
                  <a:gd name="connsiteY75" fmla="*/ 290608 h 607218"/>
                  <a:gd name="connsiteX76" fmla="*/ 452152 w 521208"/>
                  <a:gd name="connsiteY76" fmla="*/ 309658 h 607218"/>
                  <a:gd name="connsiteX77" fmla="*/ 451485 w 521208"/>
                  <a:gd name="connsiteY77" fmla="*/ 305753 h 607218"/>
                  <a:gd name="connsiteX78" fmla="*/ 457009 w 521208"/>
                  <a:gd name="connsiteY78" fmla="*/ 326041 h 607218"/>
                  <a:gd name="connsiteX79" fmla="*/ 2286 w 521208"/>
                  <a:gd name="connsiteY79" fmla="*/ 306991 h 607218"/>
                  <a:gd name="connsiteX80" fmla="*/ 3048 w 521208"/>
                  <a:gd name="connsiteY80" fmla="*/ 310039 h 607218"/>
                  <a:gd name="connsiteX81" fmla="*/ 457867 w 521208"/>
                  <a:gd name="connsiteY81" fmla="*/ 329089 h 607218"/>
                  <a:gd name="connsiteX82" fmla="*/ 457009 w 521208"/>
                  <a:gd name="connsiteY82" fmla="*/ 326041 h 607218"/>
                  <a:gd name="connsiteX83" fmla="*/ 462439 w 521208"/>
                  <a:gd name="connsiteY83" fmla="*/ 345853 h 607218"/>
                  <a:gd name="connsiteX84" fmla="*/ 7620 w 521208"/>
                  <a:gd name="connsiteY84" fmla="*/ 326803 h 607218"/>
                  <a:gd name="connsiteX85" fmla="*/ 8668 w 521208"/>
                  <a:gd name="connsiteY85" fmla="*/ 329756 h 607218"/>
                  <a:gd name="connsiteX86" fmla="*/ 463296 w 521208"/>
                  <a:gd name="connsiteY86" fmla="*/ 348806 h 607218"/>
                  <a:gd name="connsiteX87" fmla="*/ 462439 w 521208"/>
                  <a:gd name="connsiteY87" fmla="*/ 345853 h 607218"/>
                  <a:gd name="connsiteX88" fmla="*/ 467678 w 521208"/>
                  <a:gd name="connsiteY88" fmla="*/ 365760 h 607218"/>
                  <a:gd name="connsiteX89" fmla="*/ 15430 w 521208"/>
                  <a:gd name="connsiteY89" fmla="*/ 346710 h 607218"/>
                  <a:gd name="connsiteX90" fmla="*/ 16859 w 521208"/>
                  <a:gd name="connsiteY90" fmla="*/ 349758 h 607218"/>
                  <a:gd name="connsiteX91" fmla="*/ 468535 w 521208"/>
                  <a:gd name="connsiteY91" fmla="*/ 368808 h 607218"/>
                  <a:gd name="connsiteX92" fmla="*/ 468154 w 521208"/>
                  <a:gd name="connsiteY92" fmla="*/ 365760 h 607218"/>
                  <a:gd name="connsiteX93" fmla="*/ 472916 w 521208"/>
                  <a:gd name="connsiteY93" fmla="*/ 385667 h 607218"/>
                  <a:gd name="connsiteX94" fmla="*/ 25717 w 521208"/>
                  <a:gd name="connsiteY94" fmla="*/ 367284 h 607218"/>
                  <a:gd name="connsiteX95" fmla="*/ 27432 w 521208"/>
                  <a:gd name="connsiteY95" fmla="*/ 370332 h 607218"/>
                  <a:gd name="connsiteX96" fmla="*/ 473583 w 521208"/>
                  <a:gd name="connsiteY96" fmla="*/ 388811 h 607218"/>
                  <a:gd name="connsiteX97" fmla="*/ 472916 w 521208"/>
                  <a:gd name="connsiteY97" fmla="*/ 385667 h 607218"/>
                  <a:gd name="connsiteX98" fmla="*/ 477869 w 521208"/>
                  <a:gd name="connsiteY98" fmla="*/ 405575 h 607218"/>
                  <a:gd name="connsiteX99" fmla="*/ 34576 w 521208"/>
                  <a:gd name="connsiteY99" fmla="*/ 387287 h 607218"/>
                  <a:gd name="connsiteX100" fmla="*/ 34099 w 521208"/>
                  <a:gd name="connsiteY100" fmla="*/ 390335 h 607218"/>
                  <a:gd name="connsiteX101" fmla="*/ 478631 w 521208"/>
                  <a:gd name="connsiteY101" fmla="*/ 408718 h 607218"/>
                  <a:gd name="connsiteX102" fmla="*/ 477679 w 521208"/>
                  <a:gd name="connsiteY102" fmla="*/ 405575 h 607218"/>
                  <a:gd name="connsiteX103" fmla="*/ 482632 w 521208"/>
                  <a:gd name="connsiteY103" fmla="*/ 425482 h 607218"/>
                  <a:gd name="connsiteX104" fmla="*/ 31432 w 521208"/>
                  <a:gd name="connsiteY104" fmla="*/ 406432 h 607218"/>
                  <a:gd name="connsiteX105" fmla="*/ 31432 w 521208"/>
                  <a:gd name="connsiteY105" fmla="*/ 409575 h 607218"/>
                  <a:gd name="connsiteX106" fmla="*/ 483775 w 521208"/>
                  <a:gd name="connsiteY106" fmla="*/ 428149 h 607218"/>
                  <a:gd name="connsiteX107" fmla="*/ 482632 w 521208"/>
                  <a:gd name="connsiteY107" fmla="*/ 425482 h 607218"/>
                  <a:gd name="connsiteX108" fmla="*/ 487299 w 521208"/>
                  <a:gd name="connsiteY108" fmla="*/ 445294 h 607218"/>
                  <a:gd name="connsiteX109" fmla="*/ 28289 w 521208"/>
                  <a:gd name="connsiteY109" fmla="*/ 426244 h 607218"/>
                  <a:gd name="connsiteX110" fmla="*/ 27813 w 521208"/>
                  <a:gd name="connsiteY110" fmla="*/ 429292 h 607218"/>
                  <a:gd name="connsiteX111" fmla="*/ 488061 w 521208"/>
                  <a:gd name="connsiteY111" fmla="*/ 448342 h 607218"/>
                  <a:gd name="connsiteX112" fmla="*/ 491871 w 521208"/>
                  <a:gd name="connsiteY112" fmla="*/ 465201 h 607218"/>
                  <a:gd name="connsiteX113" fmla="*/ 25146 w 521208"/>
                  <a:gd name="connsiteY113" fmla="*/ 446151 h 607218"/>
                  <a:gd name="connsiteX114" fmla="*/ 24574 w 521208"/>
                  <a:gd name="connsiteY114" fmla="*/ 449199 h 607218"/>
                  <a:gd name="connsiteX115" fmla="*/ 492633 w 521208"/>
                  <a:gd name="connsiteY115" fmla="*/ 468249 h 607218"/>
                  <a:gd name="connsiteX116" fmla="*/ 491871 w 521208"/>
                  <a:gd name="connsiteY116" fmla="*/ 465201 h 607218"/>
                  <a:gd name="connsiteX117" fmla="*/ 496253 w 521208"/>
                  <a:gd name="connsiteY117" fmla="*/ 485013 h 607218"/>
                  <a:gd name="connsiteX118" fmla="*/ 21907 w 521208"/>
                  <a:gd name="connsiteY118" fmla="*/ 465963 h 607218"/>
                  <a:gd name="connsiteX119" fmla="*/ 21907 w 521208"/>
                  <a:gd name="connsiteY119" fmla="*/ 469011 h 607218"/>
                  <a:gd name="connsiteX120" fmla="*/ 496729 w 521208"/>
                  <a:gd name="connsiteY120" fmla="*/ 488156 h 607218"/>
                  <a:gd name="connsiteX121" fmla="*/ 496729 w 521208"/>
                  <a:gd name="connsiteY121" fmla="*/ 485013 h 607218"/>
                  <a:gd name="connsiteX122" fmla="*/ 500539 w 521208"/>
                  <a:gd name="connsiteY122" fmla="*/ 504920 h 607218"/>
                  <a:gd name="connsiteX123" fmla="*/ 18669 w 521208"/>
                  <a:gd name="connsiteY123" fmla="*/ 485108 h 607218"/>
                  <a:gd name="connsiteX124" fmla="*/ 18669 w 521208"/>
                  <a:gd name="connsiteY124" fmla="*/ 488061 h 607218"/>
                  <a:gd name="connsiteX125" fmla="*/ 501587 w 521208"/>
                  <a:gd name="connsiteY125" fmla="*/ 507968 h 607218"/>
                  <a:gd name="connsiteX126" fmla="*/ 500539 w 521208"/>
                  <a:gd name="connsiteY126" fmla="*/ 504920 h 607218"/>
                  <a:gd name="connsiteX127" fmla="*/ 504730 w 521208"/>
                  <a:gd name="connsiteY127" fmla="*/ 524732 h 607218"/>
                  <a:gd name="connsiteX128" fmla="*/ 15621 w 521208"/>
                  <a:gd name="connsiteY128" fmla="*/ 504539 h 607218"/>
                  <a:gd name="connsiteX129" fmla="*/ 15049 w 521208"/>
                  <a:gd name="connsiteY129" fmla="*/ 507587 h 607218"/>
                  <a:gd name="connsiteX130" fmla="*/ 505396 w 521208"/>
                  <a:gd name="connsiteY130" fmla="*/ 527876 h 607218"/>
                  <a:gd name="connsiteX131" fmla="*/ 504730 w 521208"/>
                  <a:gd name="connsiteY131" fmla="*/ 524828 h 607218"/>
                  <a:gd name="connsiteX132" fmla="*/ 508825 w 521208"/>
                  <a:gd name="connsiteY132" fmla="*/ 544640 h 607218"/>
                  <a:gd name="connsiteX133" fmla="*/ 12382 w 521208"/>
                  <a:gd name="connsiteY133" fmla="*/ 524161 h 607218"/>
                  <a:gd name="connsiteX134" fmla="*/ 12382 w 521208"/>
                  <a:gd name="connsiteY134" fmla="*/ 527114 h 607218"/>
                  <a:gd name="connsiteX135" fmla="*/ 509873 w 521208"/>
                  <a:gd name="connsiteY135" fmla="*/ 547592 h 607218"/>
                  <a:gd name="connsiteX136" fmla="*/ 512731 w 521208"/>
                  <a:gd name="connsiteY136" fmla="*/ 564452 h 607218"/>
                  <a:gd name="connsiteX137" fmla="*/ 9144 w 521208"/>
                  <a:gd name="connsiteY137" fmla="*/ 543878 h 607218"/>
                  <a:gd name="connsiteX138" fmla="*/ 8668 w 521208"/>
                  <a:gd name="connsiteY138" fmla="*/ 547021 h 607218"/>
                  <a:gd name="connsiteX139" fmla="*/ 513493 w 521208"/>
                  <a:gd name="connsiteY139" fmla="*/ 567785 h 607218"/>
                  <a:gd name="connsiteX140" fmla="*/ 516636 w 521208"/>
                  <a:gd name="connsiteY140" fmla="*/ 584264 h 607218"/>
                  <a:gd name="connsiteX141" fmla="*/ 6096 w 521208"/>
                  <a:gd name="connsiteY141" fmla="*/ 562928 h 607218"/>
                  <a:gd name="connsiteX142" fmla="*/ 5620 w 521208"/>
                  <a:gd name="connsiteY142" fmla="*/ 565976 h 607218"/>
                  <a:gd name="connsiteX143" fmla="*/ 517112 w 521208"/>
                  <a:gd name="connsiteY143" fmla="*/ 587026 h 607218"/>
                  <a:gd name="connsiteX144" fmla="*/ 516636 w 521208"/>
                  <a:gd name="connsiteY144" fmla="*/ 584264 h 607218"/>
                  <a:gd name="connsiteX145" fmla="*/ 520255 w 521208"/>
                  <a:gd name="connsiteY145" fmla="*/ 604076 h 607218"/>
                  <a:gd name="connsiteX146" fmla="*/ 2857 w 521208"/>
                  <a:gd name="connsiteY146" fmla="*/ 582835 h 607218"/>
                  <a:gd name="connsiteX147" fmla="*/ 2857 w 521208"/>
                  <a:gd name="connsiteY147" fmla="*/ 585883 h 607218"/>
                  <a:gd name="connsiteX148" fmla="*/ 521208 w 521208"/>
                  <a:gd name="connsiteY148" fmla="*/ 607219 h 607218"/>
                  <a:gd name="connsiteX149" fmla="*/ 520255 w 521208"/>
                  <a:gd name="connsiteY149" fmla="*/ 604076 h 607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21208" h="607218">
                    <a:moveTo>
                      <a:pt x="304419" y="7811"/>
                    </a:moveTo>
                    <a:lnTo>
                      <a:pt x="181546" y="2762"/>
                    </a:lnTo>
                    <a:lnTo>
                      <a:pt x="186214" y="0"/>
                    </a:lnTo>
                    <a:lnTo>
                      <a:pt x="299656" y="4667"/>
                    </a:lnTo>
                    <a:cubicBezTo>
                      <a:pt x="301276" y="5715"/>
                      <a:pt x="302895" y="6668"/>
                      <a:pt x="304419" y="7811"/>
                    </a:cubicBezTo>
                    <a:close/>
                    <a:moveTo>
                      <a:pt x="324898" y="25432"/>
                    </a:moveTo>
                    <a:lnTo>
                      <a:pt x="162020" y="18764"/>
                    </a:lnTo>
                    <a:cubicBezTo>
                      <a:pt x="161258" y="19622"/>
                      <a:pt x="160401" y="20574"/>
                      <a:pt x="159544" y="21717"/>
                    </a:cubicBezTo>
                    <a:lnTo>
                      <a:pt x="327946" y="28575"/>
                    </a:lnTo>
                    <a:cubicBezTo>
                      <a:pt x="327149" y="27452"/>
                      <a:pt x="326257" y="26400"/>
                      <a:pt x="325279" y="25432"/>
                    </a:cubicBezTo>
                    <a:close/>
                    <a:moveTo>
                      <a:pt x="342519" y="45815"/>
                    </a:moveTo>
                    <a:lnTo>
                      <a:pt x="146113" y="37719"/>
                    </a:lnTo>
                    <a:lnTo>
                      <a:pt x="143732" y="40672"/>
                    </a:lnTo>
                    <a:lnTo>
                      <a:pt x="344329" y="48578"/>
                    </a:lnTo>
                    <a:cubicBezTo>
                      <a:pt x="344329" y="47816"/>
                      <a:pt x="343186" y="46863"/>
                      <a:pt x="342519" y="45815"/>
                    </a:cubicBezTo>
                    <a:close/>
                    <a:moveTo>
                      <a:pt x="356140" y="66104"/>
                    </a:moveTo>
                    <a:lnTo>
                      <a:pt x="130873" y="56579"/>
                    </a:lnTo>
                    <a:cubicBezTo>
                      <a:pt x="130172" y="57608"/>
                      <a:pt x="129408" y="58594"/>
                      <a:pt x="128588" y="59531"/>
                    </a:cubicBezTo>
                    <a:lnTo>
                      <a:pt x="358140" y="69056"/>
                    </a:lnTo>
                    <a:cubicBezTo>
                      <a:pt x="357535" y="68031"/>
                      <a:pt x="356867" y="67045"/>
                      <a:pt x="356140" y="66104"/>
                    </a:cubicBezTo>
                    <a:close/>
                    <a:moveTo>
                      <a:pt x="368046" y="86201"/>
                    </a:moveTo>
                    <a:lnTo>
                      <a:pt x="116205" y="75819"/>
                    </a:lnTo>
                    <a:cubicBezTo>
                      <a:pt x="115538" y="76867"/>
                      <a:pt x="114871" y="77724"/>
                      <a:pt x="114109" y="78772"/>
                    </a:cubicBezTo>
                    <a:lnTo>
                      <a:pt x="369570" y="89249"/>
                    </a:lnTo>
                    <a:cubicBezTo>
                      <a:pt x="369094" y="88202"/>
                      <a:pt x="368522" y="87249"/>
                      <a:pt x="368046" y="86678"/>
                    </a:cubicBezTo>
                    <a:close/>
                    <a:moveTo>
                      <a:pt x="378333" y="106394"/>
                    </a:moveTo>
                    <a:lnTo>
                      <a:pt x="102108" y="94964"/>
                    </a:lnTo>
                    <a:lnTo>
                      <a:pt x="99917" y="97917"/>
                    </a:lnTo>
                    <a:lnTo>
                      <a:pt x="380047" y="109442"/>
                    </a:lnTo>
                    <a:cubicBezTo>
                      <a:pt x="379575" y="108374"/>
                      <a:pt x="379001" y="107353"/>
                      <a:pt x="378333" y="106394"/>
                    </a:cubicBezTo>
                    <a:close/>
                    <a:moveTo>
                      <a:pt x="387858" y="126397"/>
                    </a:moveTo>
                    <a:lnTo>
                      <a:pt x="88011" y="114014"/>
                    </a:lnTo>
                    <a:lnTo>
                      <a:pt x="86011" y="116967"/>
                    </a:lnTo>
                    <a:lnTo>
                      <a:pt x="389287" y="129445"/>
                    </a:lnTo>
                    <a:close/>
                    <a:moveTo>
                      <a:pt x="396716" y="146399"/>
                    </a:moveTo>
                    <a:lnTo>
                      <a:pt x="74390" y="133160"/>
                    </a:lnTo>
                    <a:cubicBezTo>
                      <a:pt x="73746" y="134181"/>
                      <a:pt x="73047" y="135167"/>
                      <a:pt x="72295" y="136112"/>
                    </a:cubicBezTo>
                    <a:lnTo>
                      <a:pt x="397955" y="149447"/>
                    </a:lnTo>
                    <a:cubicBezTo>
                      <a:pt x="397573" y="148400"/>
                      <a:pt x="397097" y="147447"/>
                      <a:pt x="396716" y="146399"/>
                    </a:cubicBezTo>
                    <a:close/>
                    <a:moveTo>
                      <a:pt x="404813" y="166402"/>
                    </a:moveTo>
                    <a:lnTo>
                      <a:pt x="61341" y="152210"/>
                    </a:lnTo>
                    <a:cubicBezTo>
                      <a:pt x="60610" y="153149"/>
                      <a:pt x="59941" y="154135"/>
                      <a:pt x="59341" y="155162"/>
                    </a:cubicBezTo>
                    <a:lnTo>
                      <a:pt x="406051" y="169450"/>
                    </a:lnTo>
                    <a:cubicBezTo>
                      <a:pt x="405574" y="168402"/>
                      <a:pt x="405194" y="167450"/>
                      <a:pt x="404813" y="166402"/>
                    </a:cubicBezTo>
                    <a:close/>
                    <a:moveTo>
                      <a:pt x="412528" y="186500"/>
                    </a:moveTo>
                    <a:lnTo>
                      <a:pt x="48482" y="171450"/>
                    </a:lnTo>
                    <a:lnTo>
                      <a:pt x="46672" y="174403"/>
                    </a:lnTo>
                    <a:lnTo>
                      <a:pt x="413671" y="189548"/>
                    </a:lnTo>
                    <a:cubicBezTo>
                      <a:pt x="413207" y="188565"/>
                      <a:pt x="412825" y="187545"/>
                      <a:pt x="412528" y="186500"/>
                    </a:cubicBezTo>
                    <a:close/>
                    <a:moveTo>
                      <a:pt x="419671" y="206407"/>
                    </a:moveTo>
                    <a:lnTo>
                      <a:pt x="36386" y="190595"/>
                    </a:lnTo>
                    <a:cubicBezTo>
                      <a:pt x="35814" y="191548"/>
                      <a:pt x="35147" y="192596"/>
                      <a:pt x="34671" y="193548"/>
                    </a:cubicBezTo>
                    <a:lnTo>
                      <a:pt x="420529" y="209455"/>
                    </a:lnTo>
                    <a:cubicBezTo>
                      <a:pt x="420529" y="208407"/>
                      <a:pt x="420529" y="207454"/>
                      <a:pt x="419671" y="206407"/>
                    </a:cubicBezTo>
                    <a:close/>
                    <a:moveTo>
                      <a:pt x="426720" y="226409"/>
                    </a:moveTo>
                    <a:lnTo>
                      <a:pt x="25051" y="209836"/>
                    </a:lnTo>
                    <a:cubicBezTo>
                      <a:pt x="24487" y="210790"/>
                      <a:pt x="23978" y="211776"/>
                      <a:pt x="23527" y="212788"/>
                    </a:cubicBezTo>
                    <a:lnTo>
                      <a:pt x="427672" y="229553"/>
                    </a:lnTo>
                    <a:cubicBezTo>
                      <a:pt x="427265" y="228534"/>
                      <a:pt x="426946" y="227482"/>
                      <a:pt x="426720" y="226409"/>
                    </a:cubicBezTo>
                    <a:close/>
                    <a:moveTo>
                      <a:pt x="433197" y="246317"/>
                    </a:moveTo>
                    <a:lnTo>
                      <a:pt x="14859" y="229553"/>
                    </a:lnTo>
                    <a:cubicBezTo>
                      <a:pt x="14294" y="230506"/>
                      <a:pt x="13785" y="231492"/>
                      <a:pt x="13335" y="232505"/>
                    </a:cubicBezTo>
                    <a:lnTo>
                      <a:pt x="434149" y="249841"/>
                    </a:lnTo>
                    <a:cubicBezTo>
                      <a:pt x="433864" y="248603"/>
                      <a:pt x="433483" y="247269"/>
                      <a:pt x="433197" y="246317"/>
                    </a:cubicBezTo>
                    <a:close/>
                    <a:moveTo>
                      <a:pt x="439388" y="266224"/>
                    </a:moveTo>
                    <a:lnTo>
                      <a:pt x="6191" y="248603"/>
                    </a:lnTo>
                    <a:cubicBezTo>
                      <a:pt x="6191" y="249650"/>
                      <a:pt x="5429" y="250603"/>
                      <a:pt x="5144" y="251555"/>
                    </a:cubicBezTo>
                    <a:lnTo>
                      <a:pt x="440436" y="269462"/>
                    </a:lnTo>
                    <a:cubicBezTo>
                      <a:pt x="440214" y="268367"/>
                      <a:pt x="439928" y="267286"/>
                      <a:pt x="439579" y="266224"/>
                    </a:cubicBezTo>
                    <a:close/>
                    <a:moveTo>
                      <a:pt x="445484" y="286226"/>
                    </a:moveTo>
                    <a:lnTo>
                      <a:pt x="1429" y="267653"/>
                    </a:lnTo>
                    <a:cubicBezTo>
                      <a:pt x="1429" y="268700"/>
                      <a:pt x="1429" y="269653"/>
                      <a:pt x="1429" y="270701"/>
                    </a:cubicBezTo>
                    <a:lnTo>
                      <a:pt x="447389" y="289084"/>
                    </a:lnTo>
                    <a:close/>
                    <a:moveTo>
                      <a:pt x="451485" y="306134"/>
                    </a:moveTo>
                    <a:lnTo>
                      <a:pt x="0" y="287560"/>
                    </a:lnTo>
                    <a:cubicBezTo>
                      <a:pt x="0" y="288512"/>
                      <a:pt x="0" y="289560"/>
                      <a:pt x="0" y="290608"/>
                    </a:cubicBezTo>
                    <a:lnTo>
                      <a:pt x="452152" y="309658"/>
                    </a:lnTo>
                    <a:cubicBezTo>
                      <a:pt x="451789" y="308384"/>
                      <a:pt x="451565" y="307075"/>
                      <a:pt x="451485" y="305753"/>
                    </a:cubicBezTo>
                    <a:close/>
                    <a:moveTo>
                      <a:pt x="457009" y="326041"/>
                    </a:moveTo>
                    <a:lnTo>
                      <a:pt x="2286" y="306991"/>
                    </a:lnTo>
                    <a:cubicBezTo>
                      <a:pt x="2286" y="307943"/>
                      <a:pt x="2762" y="308991"/>
                      <a:pt x="3048" y="310039"/>
                    </a:cubicBezTo>
                    <a:lnTo>
                      <a:pt x="457867" y="329089"/>
                    </a:lnTo>
                    <a:cubicBezTo>
                      <a:pt x="457581" y="328041"/>
                      <a:pt x="457390" y="326993"/>
                      <a:pt x="457009" y="326041"/>
                    </a:cubicBezTo>
                    <a:close/>
                    <a:moveTo>
                      <a:pt x="462439" y="345853"/>
                    </a:moveTo>
                    <a:lnTo>
                      <a:pt x="7620" y="326803"/>
                    </a:lnTo>
                    <a:cubicBezTo>
                      <a:pt x="7620" y="327755"/>
                      <a:pt x="8287" y="328708"/>
                      <a:pt x="8668" y="329756"/>
                    </a:cubicBezTo>
                    <a:lnTo>
                      <a:pt x="463296" y="348806"/>
                    </a:lnTo>
                    <a:cubicBezTo>
                      <a:pt x="463105" y="347948"/>
                      <a:pt x="462724" y="346901"/>
                      <a:pt x="462439" y="345853"/>
                    </a:cubicBezTo>
                    <a:close/>
                    <a:moveTo>
                      <a:pt x="467678" y="365760"/>
                    </a:moveTo>
                    <a:lnTo>
                      <a:pt x="15430" y="346710"/>
                    </a:lnTo>
                    <a:lnTo>
                      <a:pt x="16859" y="349758"/>
                    </a:lnTo>
                    <a:lnTo>
                      <a:pt x="468535" y="368808"/>
                    </a:lnTo>
                    <a:cubicBezTo>
                      <a:pt x="468154" y="367951"/>
                      <a:pt x="468154" y="366903"/>
                      <a:pt x="468154" y="365760"/>
                    </a:cubicBezTo>
                    <a:close/>
                    <a:moveTo>
                      <a:pt x="472916" y="385667"/>
                    </a:moveTo>
                    <a:lnTo>
                      <a:pt x="25717" y="367284"/>
                    </a:lnTo>
                    <a:cubicBezTo>
                      <a:pt x="26232" y="368331"/>
                      <a:pt x="26804" y="369349"/>
                      <a:pt x="27432" y="370332"/>
                    </a:cubicBezTo>
                    <a:lnTo>
                      <a:pt x="473583" y="388811"/>
                    </a:lnTo>
                    <a:cubicBezTo>
                      <a:pt x="473392" y="387763"/>
                      <a:pt x="473202" y="386715"/>
                      <a:pt x="472916" y="385667"/>
                    </a:cubicBezTo>
                    <a:close/>
                    <a:moveTo>
                      <a:pt x="477869" y="405575"/>
                    </a:moveTo>
                    <a:lnTo>
                      <a:pt x="34576" y="387287"/>
                    </a:lnTo>
                    <a:lnTo>
                      <a:pt x="34099" y="390335"/>
                    </a:lnTo>
                    <a:lnTo>
                      <a:pt x="478631" y="408718"/>
                    </a:lnTo>
                    <a:cubicBezTo>
                      <a:pt x="478346" y="407670"/>
                      <a:pt x="477679" y="406622"/>
                      <a:pt x="477679" y="405575"/>
                    </a:cubicBezTo>
                    <a:close/>
                    <a:moveTo>
                      <a:pt x="482632" y="425482"/>
                    </a:moveTo>
                    <a:lnTo>
                      <a:pt x="31432" y="406432"/>
                    </a:lnTo>
                    <a:lnTo>
                      <a:pt x="31432" y="409575"/>
                    </a:lnTo>
                    <a:lnTo>
                      <a:pt x="483775" y="428149"/>
                    </a:lnTo>
                    <a:cubicBezTo>
                      <a:pt x="483108" y="427577"/>
                      <a:pt x="482917" y="426530"/>
                      <a:pt x="482632" y="425482"/>
                    </a:cubicBezTo>
                    <a:close/>
                    <a:moveTo>
                      <a:pt x="487299" y="445294"/>
                    </a:moveTo>
                    <a:lnTo>
                      <a:pt x="28289" y="426244"/>
                    </a:lnTo>
                    <a:lnTo>
                      <a:pt x="27813" y="429292"/>
                    </a:lnTo>
                    <a:lnTo>
                      <a:pt x="488061" y="448342"/>
                    </a:lnTo>
                    <a:close/>
                    <a:moveTo>
                      <a:pt x="491871" y="465201"/>
                    </a:moveTo>
                    <a:lnTo>
                      <a:pt x="25146" y="446151"/>
                    </a:lnTo>
                    <a:lnTo>
                      <a:pt x="24574" y="449199"/>
                    </a:lnTo>
                    <a:lnTo>
                      <a:pt x="492633" y="468249"/>
                    </a:lnTo>
                    <a:cubicBezTo>
                      <a:pt x="492347" y="467678"/>
                      <a:pt x="492062" y="466249"/>
                      <a:pt x="491871" y="465201"/>
                    </a:cubicBezTo>
                    <a:close/>
                    <a:moveTo>
                      <a:pt x="496253" y="485013"/>
                    </a:moveTo>
                    <a:lnTo>
                      <a:pt x="21907" y="465963"/>
                    </a:lnTo>
                    <a:lnTo>
                      <a:pt x="21907" y="469011"/>
                    </a:lnTo>
                    <a:lnTo>
                      <a:pt x="496729" y="488156"/>
                    </a:lnTo>
                    <a:cubicBezTo>
                      <a:pt x="496729" y="486728"/>
                      <a:pt x="496729" y="486061"/>
                      <a:pt x="496729" y="485013"/>
                    </a:cubicBezTo>
                    <a:close/>
                    <a:moveTo>
                      <a:pt x="500539" y="504920"/>
                    </a:moveTo>
                    <a:lnTo>
                      <a:pt x="18669" y="485108"/>
                    </a:lnTo>
                    <a:lnTo>
                      <a:pt x="18669" y="488061"/>
                    </a:lnTo>
                    <a:lnTo>
                      <a:pt x="501587" y="507968"/>
                    </a:lnTo>
                    <a:cubicBezTo>
                      <a:pt x="501015" y="506921"/>
                      <a:pt x="500824" y="505778"/>
                      <a:pt x="500539" y="504920"/>
                    </a:cubicBezTo>
                    <a:close/>
                    <a:moveTo>
                      <a:pt x="504730" y="524732"/>
                    </a:moveTo>
                    <a:lnTo>
                      <a:pt x="15621" y="504539"/>
                    </a:lnTo>
                    <a:lnTo>
                      <a:pt x="15049" y="507587"/>
                    </a:lnTo>
                    <a:lnTo>
                      <a:pt x="505396" y="527876"/>
                    </a:lnTo>
                    <a:cubicBezTo>
                      <a:pt x="505206" y="526923"/>
                      <a:pt x="505015" y="525780"/>
                      <a:pt x="504730" y="524828"/>
                    </a:cubicBezTo>
                    <a:close/>
                    <a:moveTo>
                      <a:pt x="508825" y="544640"/>
                    </a:moveTo>
                    <a:lnTo>
                      <a:pt x="12382" y="524161"/>
                    </a:lnTo>
                    <a:lnTo>
                      <a:pt x="12382" y="527114"/>
                    </a:lnTo>
                    <a:lnTo>
                      <a:pt x="509873" y="547592"/>
                    </a:lnTo>
                    <a:close/>
                    <a:moveTo>
                      <a:pt x="512731" y="564452"/>
                    </a:moveTo>
                    <a:lnTo>
                      <a:pt x="9144" y="543878"/>
                    </a:lnTo>
                    <a:lnTo>
                      <a:pt x="8668" y="547021"/>
                    </a:lnTo>
                    <a:lnTo>
                      <a:pt x="513493" y="567785"/>
                    </a:lnTo>
                    <a:close/>
                    <a:moveTo>
                      <a:pt x="516636" y="584264"/>
                    </a:moveTo>
                    <a:lnTo>
                      <a:pt x="6096" y="562928"/>
                    </a:lnTo>
                    <a:lnTo>
                      <a:pt x="5620" y="565976"/>
                    </a:lnTo>
                    <a:lnTo>
                      <a:pt x="517112" y="587026"/>
                    </a:lnTo>
                    <a:cubicBezTo>
                      <a:pt x="516922" y="586359"/>
                      <a:pt x="516826" y="585311"/>
                      <a:pt x="516636" y="584264"/>
                    </a:cubicBezTo>
                    <a:close/>
                    <a:moveTo>
                      <a:pt x="520255" y="604076"/>
                    </a:moveTo>
                    <a:lnTo>
                      <a:pt x="2857" y="582835"/>
                    </a:lnTo>
                    <a:lnTo>
                      <a:pt x="2857" y="585883"/>
                    </a:lnTo>
                    <a:lnTo>
                      <a:pt x="521208" y="607219"/>
                    </a:lnTo>
                    <a:cubicBezTo>
                      <a:pt x="520541" y="606266"/>
                      <a:pt x="520446" y="605219"/>
                      <a:pt x="520255" y="604076"/>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85" name="任意多边形: 形状 84"/>
              <p:cNvSpPr/>
              <p:nvPr/>
            </p:nvSpPr>
            <p:spPr>
              <a:xfrm>
                <a:off x="7511117" y="2695728"/>
                <a:ext cx="480087" cy="572169"/>
              </a:xfrm>
              <a:custGeom>
                <a:avLst/>
                <a:gdLst>
                  <a:gd name="connsiteX0" fmla="*/ 188226 w 480087"/>
                  <a:gd name="connsiteY0" fmla="*/ 56330 h 572169"/>
                  <a:gd name="connsiteX1" fmla="*/ 465594 w 480087"/>
                  <a:gd name="connsiteY1" fmla="*/ 542105 h 572169"/>
                  <a:gd name="connsiteX2" fmla="*/ 5346 w 480087"/>
                  <a:gd name="connsiteY2" fmla="*/ 514863 h 572169"/>
                  <a:gd name="connsiteX3" fmla="*/ 106502 w 480087"/>
                  <a:gd name="connsiteY3" fmla="*/ 257688 h 572169"/>
                  <a:gd name="connsiteX4" fmla="*/ 204704 w 480087"/>
                  <a:gd name="connsiteY4" fmla="*/ 294646 h 572169"/>
                  <a:gd name="connsiteX5" fmla="*/ 105263 w 480087"/>
                  <a:gd name="connsiteY5" fmla="*/ 113670 h 572169"/>
                  <a:gd name="connsiteX6" fmla="*/ 188226 w 480087"/>
                  <a:gd name="connsiteY6" fmla="*/ 56330 h 57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87" h="572169">
                    <a:moveTo>
                      <a:pt x="188226" y="56330"/>
                    </a:moveTo>
                    <a:cubicBezTo>
                      <a:pt x="347865" y="211492"/>
                      <a:pt x="533793" y="478573"/>
                      <a:pt x="465594" y="542105"/>
                    </a:cubicBezTo>
                    <a:cubicBezTo>
                      <a:pt x="403301" y="600493"/>
                      <a:pt x="160032" y="564203"/>
                      <a:pt x="5346" y="514863"/>
                    </a:cubicBezTo>
                    <a:cubicBezTo>
                      <a:pt x="-24086" y="505338"/>
                      <a:pt x="76212" y="243972"/>
                      <a:pt x="106502" y="257688"/>
                    </a:cubicBezTo>
                    <a:cubicBezTo>
                      <a:pt x="138433" y="272044"/>
                      <a:pt x="171231" y="284387"/>
                      <a:pt x="204704" y="294646"/>
                    </a:cubicBezTo>
                    <a:cubicBezTo>
                      <a:pt x="213182" y="296360"/>
                      <a:pt x="164223" y="243782"/>
                      <a:pt x="105263" y="113670"/>
                    </a:cubicBezTo>
                    <a:cubicBezTo>
                      <a:pt x="45351" y="-18441"/>
                      <a:pt x="96977" y="-32443"/>
                      <a:pt x="188226" y="56330"/>
                    </a:cubicBezTo>
                    <a:close/>
                  </a:path>
                </a:pathLst>
              </a:custGeom>
              <a:solidFill>
                <a:srgbClr val="EB9481"/>
              </a:solidFill>
              <a:ln w="9525" cap="flat">
                <a:noFill/>
                <a:prstDash val="solid"/>
                <a:miter/>
              </a:ln>
            </p:spPr>
            <p:txBody>
              <a:bodyPr rtlCol="0" anchor="ctr"/>
              <a:lstStyle/>
              <a:p>
                <a:endParaRPr lang="zh-CN" altLang="en-US"/>
              </a:p>
            </p:txBody>
          </p:sp>
          <p:sp>
            <p:nvSpPr>
              <p:cNvPr id="86" name="任意多边形: 形状 85"/>
              <p:cNvSpPr/>
              <p:nvPr/>
            </p:nvSpPr>
            <p:spPr>
              <a:xfrm>
                <a:off x="7249634" y="2882916"/>
                <a:ext cx="385891" cy="347487"/>
              </a:xfrm>
              <a:custGeom>
                <a:avLst/>
                <a:gdLst>
                  <a:gd name="connsiteX0" fmla="*/ 33 w 385891"/>
                  <a:gd name="connsiteY0" fmla="*/ 74787 h 347487"/>
                  <a:gd name="connsiteX1" fmla="*/ 74233 w 385891"/>
                  <a:gd name="connsiteY1" fmla="*/ 93837 h 347487"/>
                  <a:gd name="connsiteX2" fmla="*/ 54040 w 385891"/>
                  <a:gd name="connsiteY2" fmla="*/ 124984 h 347487"/>
                  <a:gd name="connsiteX3" fmla="*/ 82615 w 385891"/>
                  <a:gd name="connsiteY3" fmla="*/ 163084 h 347487"/>
                  <a:gd name="connsiteX4" fmla="*/ 66423 w 385891"/>
                  <a:gd name="connsiteY4" fmla="*/ 199279 h 347487"/>
                  <a:gd name="connsiteX5" fmla="*/ 95474 w 385891"/>
                  <a:gd name="connsiteY5" fmla="*/ 241855 h 347487"/>
                  <a:gd name="connsiteX6" fmla="*/ 101284 w 385891"/>
                  <a:gd name="connsiteY6" fmla="*/ 282718 h 347487"/>
                  <a:gd name="connsiteX7" fmla="*/ 215584 w 385891"/>
                  <a:gd name="connsiteY7" fmla="*/ 317484 h 347487"/>
                  <a:gd name="connsiteX8" fmla="*/ 335980 w 385891"/>
                  <a:gd name="connsiteY8" fmla="*/ 347488 h 347487"/>
                  <a:gd name="connsiteX9" fmla="*/ 385891 w 385891"/>
                  <a:gd name="connsiteY9" fmla="*/ 77930 h 347487"/>
                  <a:gd name="connsiteX10" fmla="*/ 180627 w 385891"/>
                  <a:gd name="connsiteY10" fmla="*/ 206 h 347487"/>
                  <a:gd name="connsiteX11" fmla="*/ 33 w 385891"/>
                  <a:gd name="connsiteY11" fmla="*/ 74787 h 34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91" h="347487">
                    <a:moveTo>
                      <a:pt x="33" y="74787"/>
                    </a:moveTo>
                    <a:cubicBezTo>
                      <a:pt x="1843" y="104314"/>
                      <a:pt x="74233" y="93837"/>
                      <a:pt x="74233" y="93837"/>
                    </a:cubicBezTo>
                    <a:cubicBezTo>
                      <a:pt x="64058" y="101530"/>
                      <a:pt x="56910" y="112555"/>
                      <a:pt x="54040" y="124984"/>
                    </a:cubicBezTo>
                    <a:cubicBezTo>
                      <a:pt x="49849" y="147082"/>
                      <a:pt x="82615" y="163084"/>
                      <a:pt x="82615" y="163084"/>
                    </a:cubicBezTo>
                    <a:cubicBezTo>
                      <a:pt x="73672" y="173227"/>
                      <a:pt x="68025" y="185851"/>
                      <a:pt x="66423" y="199279"/>
                    </a:cubicBezTo>
                    <a:cubicBezTo>
                      <a:pt x="64613" y="220900"/>
                      <a:pt x="95474" y="241855"/>
                      <a:pt x="95474" y="241855"/>
                    </a:cubicBezTo>
                    <a:cubicBezTo>
                      <a:pt x="92468" y="255733"/>
                      <a:pt x="94529" y="270228"/>
                      <a:pt x="101284" y="282718"/>
                    </a:cubicBezTo>
                    <a:cubicBezTo>
                      <a:pt x="120334" y="315198"/>
                      <a:pt x="179008" y="312245"/>
                      <a:pt x="215584" y="317484"/>
                    </a:cubicBezTo>
                    <a:cubicBezTo>
                      <a:pt x="256457" y="324234"/>
                      <a:pt x="296719" y="334268"/>
                      <a:pt x="335980" y="347488"/>
                    </a:cubicBezTo>
                    <a:lnTo>
                      <a:pt x="385891" y="77930"/>
                    </a:lnTo>
                    <a:cubicBezTo>
                      <a:pt x="385891" y="77930"/>
                      <a:pt x="223966" y="-4652"/>
                      <a:pt x="180627" y="206"/>
                    </a:cubicBezTo>
                    <a:cubicBezTo>
                      <a:pt x="143956" y="4397"/>
                      <a:pt x="-2538" y="29638"/>
                      <a:pt x="33" y="74787"/>
                    </a:cubicBezTo>
                    <a:close/>
                  </a:path>
                </a:pathLst>
              </a:custGeom>
              <a:solidFill>
                <a:srgbClr val="EB9481"/>
              </a:solidFill>
              <a:ln w="9525" cap="flat">
                <a:noFill/>
                <a:prstDash val="solid"/>
                <a:miter/>
              </a:ln>
            </p:spPr>
            <p:txBody>
              <a:bodyPr rtlCol="0" anchor="ctr"/>
              <a:lstStyle/>
              <a:p>
                <a:endParaRPr lang="zh-CN" altLang="en-US"/>
              </a:p>
            </p:txBody>
          </p:sp>
          <p:sp>
            <p:nvSpPr>
              <p:cNvPr id="87" name="任意多边形: 形状 86"/>
              <p:cNvSpPr/>
              <p:nvPr/>
            </p:nvSpPr>
            <p:spPr>
              <a:xfrm>
                <a:off x="7324186" y="2953607"/>
                <a:ext cx="119898" cy="24098"/>
              </a:xfrm>
              <a:custGeom>
                <a:avLst/>
                <a:gdLst>
                  <a:gd name="connsiteX0" fmla="*/ 538 w 119898"/>
                  <a:gd name="connsiteY0" fmla="*/ 22288 h 24098"/>
                  <a:gd name="connsiteX1" fmla="*/ 119220 w 119898"/>
                  <a:gd name="connsiteY1" fmla="*/ 0 h 24098"/>
                  <a:gd name="connsiteX2" fmla="*/ 119220 w 119898"/>
                  <a:gd name="connsiteY2" fmla="*/ 1429 h 24098"/>
                  <a:gd name="connsiteX3" fmla="*/ 919 w 119898"/>
                  <a:gd name="connsiteY3" fmla="*/ 24098 h 24098"/>
                  <a:gd name="connsiteX4" fmla="*/ 1 w 119898"/>
                  <a:gd name="connsiteY4" fmla="*/ 23113 h 24098"/>
                  <a:gd name="connsiteX5" fmla="*/ 539 w 119898"/>
                  <a:gd name="connsiteY5" fmla="*/ 22288 h 2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898" h="24098">
                    <a:moveTo>
                      <a:pt x="538" y="22288"/>
                    </a:moveTo>
                    <a:cubicBezTo>
                      <a:pt x="39038" y="10030"/>
                      <a:pt x="78896" y="2545"/>
                      <a:pt x="119220" y="0"/>
                    </a:cubicBezTo>
                    <a:cubicBezTo>
                      <a:pt x="120077" y="0"/>
                      <a:pt x="120172" y="1333"/>
                      <a:pt x="119220" y="1429"/>
                    </a:cubicBezTo>
                    <a:cubicBezTo>
                      <a:pt x="79691" y="4858"/>
                      <a:pt x="40162" y="19050"/>
                      <a:pt x="919" y="24098"/>
                    </a:cubicBezTo>
                    <a:cubicBezTo>
                      <a:pt x="394" y="24080"/>
                      <a:pt x="-18" y="23639"/>
                      <a:pt x="1" y="23113"/>
                    </a:cubicBezTo>
                    <a:cubicBezTo>
                      <a:pt x="13" y="22760"/>
                      <a:pt x="220" y="22442"/>
                      <a:pt x="539" y="22288"/>
                    </a:cubicBezTo>
                    <a:close/>
                  </a:path>
                </a:pathLst>
              </a:custGeom>
              <a:solidFill>
                <a:srgbClr val="263238"/>
              </a:solidFill>
              <a:ln w="9525" cap="flat">
                <a:noFill/>
                <a:prstDash val="solid"/>
                <a:miter/>
              </a:ln>
            </p:spPr>
            <p:txBody>
              <a:bodyPr rtlCol="0" anchor="ctr"/>
              <a:lstStyle/>
              <a:p>
                <a:endParaRPr lang="zh-CN" altLang="en-US"/>
              </a:p>
            </p:txBody>
          </p:sp>
          <p:sp>
            <p:nvSpPr>
              <p:cNvPr id="88" name="任意多边形: 形状 87"/>
              <p:cNvSpPr/>
              <p:nvPr/>
            </p:nvSpPr>
            <p:spPr>
              <a:xfrm>
                <a:off x="7332725" y="3038855"/>
                <a:ext cx="116064" cy="6859"/>
              </a:xfrm>
              <a:custGeom>
                <a:avLst/>
                <a:gdLst>
                  <a:gd name="connsiteX0" fmla="*/ 572 w 116064"/>
                  <a:gd name="connsiteY0" fmla="*/ 4191 h 6859"/>
                  <a:gd name="connsiteX1" fmla="*/ 27813 w 116064"/>
                  <a:gd name="connsiteY1" fmla="*/ 953 h 6859"/>
                  <a:gd name="connsiteX2" fmla="*/ 56960 w 116064"/>
                  <a:gd name="connsiteY2" fmla="*/ 0 h 6859"/>
                  <a:gd name="connsiteX3" fmla="*/ 115348 w 116064"/>
                  <a:gd name="connsiteY3" fmla="*/ 0 h 6859"/>
                  <a:gd name="connsiteX4" fmla="*/ 115348 w 116064"/>
                  <a:gd name="connsiteY4" fmla="*/ 1429 h 6859"/>
                  <a:gd name="connsiteX5" fmla="*/ 57150 w 116064"/>
                  <a:gd name="connsiteY5" fmla="*/ 3620 h 6859"/>
                  <a:gd name="connsiteX6" fmla="*/ 28099 w 116064"/>
                  <a:gd name="connsiteY6" fmla="*/ 5620 h 6859"/>
                  <a:gd name="connsiteX7" fmla="*/ 572 w 116064"/>
                  <a:gd name="connsiteY7" fmla="*/ 6477 h 6859"/>
                  <a:gd name="connsiteX8" fmla="*/ 286 w 116064"/>
                  <a:gd name="connsiteY8" fmla="*/ 4477 h 6859"/>
                  <a:gd name="connsiteX9" fmla="*/ 572 w 116064"/>
                  <a:gd name="connsiteY9" fmla="*/ 4191 h 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064" h="6859">
                    <a:moveTo>
                      <a:pt x="572" y="4191"/>
                    </a:moveTo>
                    <a:cubicBezTo>
                      <a:pt x="9471" y="1922"/>
                      <a:pt x="18630" y="833"/>
                      <a:pt x="27813" y="953"/>
                    </a:cubicBezTo>
                    <a:cubicBezTo>
                      <a:pt x="37338" y="953"/>
                      <a:pt x="46863" y="95"/>
                      <a:pt x="56960" y="0"/>
                    </a:cubicBezTo>
                    <a:cubicBezTo>
                      <a:pt x="76010" y="0"/>
                      <a:pt x="95917" y="0"/>
                      <a:pt x="115348" y="0"/>
                    </a:cubicBezTo>
                    <a:cubicBezTo>
                      <a:pt x="116205" y="0"/>
                      <a:pt x="116396" y="1333"/>
                      <a:pt x="115348" y="1429"/>
                    </a:cubicBezTo>
                    <a:cubicBezTo>
                      <a:pt x="96298" y="1429"/>
                      <a:pt x="76486" y="2477"/>
                      <a:pt x="57150" y="3620"/>
                    </a:cubicBezTo>
                    <a:cubicBezTo>
                      <a:pt x="47625" y="4191"/>
                      <a:pt x="38100" y="4858"/>
                      <a:pt x="28099" y="5620"/>
                    </a:cubicBezTo>
                    <a:cubicBezTo>
                      <a:pt x="18982" y="6904"/>
                      <a:pt x="9751" y="7191"/>
                      <a:pt x="572" y="6477"/>
                    </a:cubicBezTo>
                    <a:cubicBezTo>
                      <a:pt x="-60" y="6004"/>
                      <a:pt x="-188" y="5108"/>
                      <a:pt x="286" y="4477"/>
                    </a:cubicBezTo>
                    <a:cubicBezTo>
                      <a:pt x="367" y="4368"/>
                      <a:pt x="463" y="4272"/>
                      <a:pt x="572" y="4191"/>
                    </a:cubicBezTo>
                    <a:close/>
                  </a:path>
                </a:pathLst>
              </a:custGeom>
              <a:solidFill>
                <a:srgbClr val="263238"/>
              </a:solidFill>
              <a:ln w="9525" cap="flat">
                <a:noFill/>
                <a:prstDash val="solid"/>
                <a:miter/>
              </a:ln>
            </p:spPr>
            <p:txBody>
              <a:bodyPr rtlCol="0" anchor="ctr"/>
              <a:lstStyle/>
              <a:p>
                <a:endParaRPr lang="zh-CN" altLang="en-US"/>
              </a:p>
            </p:txBody>
          </p:sp>
          <p:sp>
            <p:nvSpPr>
              <p:cNvPr id="89" name="任意多边形: 形状 88"/>
              <p:cNvSpPr/>
              <p:nvPr/>
            </p:nvSpPr>
            <p:spPr>
              <a:xfrm>
                <a:off x="7345965" y="3122199"/>
                <a:ext cx="105176" cy="5464"/>
              </a:xfrm>
              <a:custGeom>
                <a:avLst/>
                <a:gdLst>
                  <a:gd name="connsiteX0" fmla="*/ 95 w 105176"/>
                  <a:gd name="connsiteY0" fmla="*/ 2667 h 5464"/>
                  <a:gd name="connsiteX1" fmla="*/ 24860 w 105176"/>
                  <a:gd name="connsiteY1" fmla="*/ 1048 h 5464"/>
                  <a:gd name="connsiteX2" fmla="*/ 51435 w 105176"/>
                  <a:gd name="connsiteY2" fmla="*/ 1048 h 5464"/>
                  <a:gd name="connsiteX3" fmla="*/ 104680 w 105176"/>
                  <a:gd name="connsiteY3" fmla="*/ 0 h 5464"/>
                  <a:gd name="connsiteX4" fmla="*/ 105129 w 105176"/>
                  <a:gd name="connsiteY4" fmla="*/ 980 h 5464"/>
                  <a:gd name="connsiteX5" fmla="*/ 104680 w 105176"/>
                  <a:gd name="connsiteY5" fmla="*/ 1429 h 5464"/>
                  <a:gd name="connsiteX6" fmla="*/ 50673 w 105176"/>
                  <a:gd name="connsiteY6" fmla="*/ 4096 h 5464"/>
                  <a:gd name="connsiteX7" fmla="*/ 24098 w 105176"/>
                  <a:gd name="connsiteY7" fmla="*/ 4953 h 5464"/>
                  <a:gd name="connsiteX8" fmla="*/ 0 w 105176"/>
                  <a:gd name="connsiteY8" fmla="*/ 3620 h 5464"/>
                  <a:gd name="connsiteX9" fmla="*/ 95 w 105176"/>
                  <a:gd name="connsiteY9" fmla="*/ 2667 h 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176" h="5464">
                    <a:moveTo>
                      <a:pt x="95" y="2667"/>
                    </a:moveTo>
                    <a:cubicBezTo>
                      <a:pt x="8201" y="741"/>
                      <a:pt x="16573" y="193"/>
                      <a:pt x="24860" y="1048"/>
                    </a:cubicBezTo>
                    <a:lnTo>
                      <a:pt x="51435" y="1048"/>
                    </a:lnTo>
                    <a:cubicBezTo>
                      <a:pt x="69151" y="1048"/>
                      <a:pt x="86963" y="1048"/>
                      <a:pt x="104680" y="0"/>
                    </a:cubicBezTo>
                    <a:cubicBezTo>
                      <a:pt x="105074" y="147"/>
                      <a:pt x="105275" y="585"/>
                      <a:pt x="105129" y="980"/>
                    </a:cubicBezTo>
                    <a:cubicBezTo>
                      <a:pt x="105051" y="1188"/>
                      <a:pt x="104887" y="1352"/>
                      <a:pt x="104680" y="1429"/>
                    </a:cubicBezTo>
                    <a:cubicBezTo>
                      <a:pt x="86677" y="2286"/>
                      <a:pt x="68675" y="3334"/>
                      <a:pt x="50673" y="4096"/>
                    </a:cubicBezTo>
                    <a:lnTo>
                      <a:pt x="24098" y="4953"/>
                    </a:lnTo>
                    <a:cubicBezTo>
                      <a:pt x="16050" y="5945"/>
                      <a:pt x="7890" y="5493"/>
                      <a:pt x="0" y="3620"/>
                    </a:cubicBezTo>
                    <a:lnTo>
                      <a:pt x="95" y="2667"/>
                    </a:lnTo>
                    <a:close/>
                  </a:path>
                </a:pathLst>
              </a:custGeom>
              <a:solidFill>
                <a:srgbClr val="263238"/>
              </a:solidFill>
              <a:ln w="9525" cap="flat">
                <a:noFill/>
                <a:prstDash val="solid"/>
                <a:miter/>
              </a:ln>
            </p:spPr>
            <p:txBody>
              <a:bodyPr rtlCol="0" anchor="ctr"/>
              <a:lstStyle/>
              <a:p>
                <a:endParaRPr lang="zh-CN" altLang="en-US"/>
              </a:p>
            </p:txBody>
          </p:sp>
          <p:sp>
            <p:nvSpPr>
              <p:cNvPr id="90" name="任意多边形: 形状 89"/>
              <p:cNvSpPr/>
              <p:nvPr/>
            </p:nvSpPr>
            <p:spPr>
              <a:xfrm>
                <a:off x="7586727" y="2693356"/>
                <a:ext cx="413635" cy="578877"/>
              </a:xfrm>
              <a:custGeom>
                <a:avLst/>
                <a:gdLst>
                  <a:gd name="connsiteX0" fmla="*/ 55561 w 413635"/>
                  <a:gd name="connsiteY0" fmla="*/ 264157 h 578877"/>
                  <a:gd name="connsiteX1" fmla="*/ 16223 w 413635"/>
                  <a:gd name="connsiteY1" fmla="*/ 553240 h 578877"/>
                  <a:gd name="connsiteX2" fmla="*/ 410749 w 413635"/>
                  <a:gd name="connsiteY2" fmla="*/ 530952 h 578877"/>
                  <a:gd name="connsiteX3" fmla="*/ 83375 w 413635"/>
                  <a:gd name="connsiteY3" fmla="*/ 27841 h 578877"/>
                  <a:gd name="connsiteX4" fmla="*/ 15652 w 413635"/>
                  <a:gd name="connsiteY4" fmla="*/ 99660 h 578877"/>
                  <a:gd name="connsiteX5" fmla="*/ 120427 w 413635"/>
                  <a:gd name="connsiteY5" fmla="*/ 287112 h 57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635" h="578877">
                    <a:moveTo>
                      <a:pt x="55561" y="264157"/>
                    </a:moveTo>
                    <a:lnTo>
                      <a:pt x="16223" y="553240"/>
                    </a:lnTo>
                    <a:cubicBezTo>
                      <a:pt x="16223" y="553240"/>
                      <a:pt x="379411" y="623725"/>
                      <a:pt x="410749" y="530952"/>
                    </a:cubicBezTo>
                    <a:cubicBezTo>
                      <a:pt x="442086" y="438178"/>
                      <a:pt x="210724" y="115948"/>
                      <a:pt x="83375" y="27841"/>
                    </a:cubicBezTo>
                    <a:cubicBezTo>
                      <a:pt x="-43975" y="-60265"/>
                      <a:pt x="11270" y="87849"/>
                      <a:pt x="15652" y="99660"/>
                    </a:cubicBezTo>
                    <a:cubicBezTo>
                      <a:pt x="35464" y="152143"/>
                      <a:pt x="120427" y="287112"/>
                      <a:pt x="120427" y="287112"/>
                    </a:cubicBezTo>
                    <a:close/>
                  </a:path>
                </a:pathLst>
              </a:custGeom>
              <a:solidFill>
                <a:srgbClr val="C53F3F"/>
              </a:solidFill>
              <a:ln w="9525" cap="flat">
                <a:noFill/>
                <a:prstDash val="solid"/>
                <a:miter/>
              </a:ln>
            </p:spPr>
            <p:txBody>
              <a:bodyPr rtlCol="0" anchor="ctr"/>
              <a:lstStyle/>
              <a:p>
                <a:endParaRPr lang="zh-CN" altLang="en-US"/>
              </a:p>
            </p:txBody>
          </p:sp>
          <p:sp>
            <p:nvSpPr>
              <p:cNvPr id="91" name="任意多边形: 形状 90"/>
              <p:cNvSpPr/>
              <p:nvPr/>
            </p:nvSpPr>
            <p:spPr>
              <a:xfrm>
                <a:off x="7640669" y="2955893"/>
                <a:ext cx="186055" cy="82027"/>
              </a:xfrm>
              <a:custGeom>
                <a:avLst/>
                <a:gdLst>
                  <a:gd name="connsiteX0" fmla="*/ 7906 w 186055"/>
                  <a:gd name="connsiteY0" fmla="*/ 1524 h 82027"/>
                  <a:gd name="connsiteX1" fmla="*/ 185738 w 186055"/>
                  <a:gd name="connsiteY1" fmla="*/ 80581 h 82027"/>
                  <a:gd name="connsiteX2" fmla="*/ 185071 w 186055"/>
                  <a:gd name="connsiteY2" fmla="*/ 81915 h 82027"/>
                  <a:gd name="connsiteX3" fmla="*/ 2476 w 186055"/>
                  <a:gd name="connsiteY3" fmla="*/ 3810 h 82027"/>
                  <a:gd name="connsiteX4" fmla="*/ 1238 w 186055"/>
                  <a:gd name="connsiteY4" fmla="*/ 7048 h 82027"/>
                  <a:gd name="connsiteX5" fmla="*/ 0 w 186055"/>
                  <a:gd name="connsiteY5" fmla="*/ 7049 h 82027"/>
                  <a:gd name="connsiteX6" fmla="*/ 1048 w 186055"/>
                  <a:gd name="connsiteY6" fmla="*/ 0 h 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55" h="82027">
                    <a:moveTo>
                      <a:pt x="7906" y="1524"/>
                    </a:moveTo>
                    <a:cubicBezTo>
                      <a:pt x="49816" y="13335"/>
                      <a:pt x="160782" y="60103"/>
                      <a:pt x="185738" y="80581"/>
                    </a:cubicBezTo>
                    <a:cubicBezTo>
                      <a:pt x="186499" y="81248"/>
                      <a:pt x="185738" y="82391"/>
                      <a:pt x="185071" y="81915"/>
                    </a:cubicBezTo>
                    <a:cubicBezTo>
                      <a:pt x="160782" y="66961"/>
                      <a:pt x="23717" y="10382"/>
                      <a:pt x="2476" y="3810"/>
                    </a:cubicBezTo>
                    <a:cubicBezTo>
                      <a:pt x="2120" y="4910"/>
                      <a:pt x="1707" y="5991"/>
                      <a:pt x="1238" y="7048"/>
                    </a:cubicBezTo>
                    <a:cubicBezTo>
                      <a:pt x="571" y="8096"/>
                      <a:pt x="0" y="7525"/>
                      <a:pt x="0" y="7049"/>
                    </a:cubicBezTo>
                    <a:cubicBezTo>
                      <a:pt x="188" y="4678"/>
                      <a:pt x="538" y="2323"/>
                      <a:pt x="1048" y="0"/>
                    </a:cubicBezTo>
                    <a:close/>
                  </a:path>
                </a:pathLst>
              </a:custGeom>
              <a:solidFill>
                <a:srgbClr val="263238"/>
              </a:solidFill>
              <a:ln w="9525" cap="flat">
                <a:noFill/>
                <a:prstDash val="solid"/>
                <a:miter/>
              </a:ln>
            </p:spPr>
            <p:txBody>
              <a:bodyPr rtlCol="0" anchor="ctr"/>
              <a:lstStyle/>
              <a:p>
                <a:endParaRPr lang="zh-CN" altLang="en-US"/>
              </a:p>
            </p:txBody>
          </p:sp>
          <p:sp>
            <p:nvSpPr>
              <p:cNvPr id="92" name="任意多边形: 形状 91"/>
              <p:cNvSpPr/>
              <p:nvPr/>
            </p:nvSpPr>
            <p:spPr>
              <a:xfrm>
                <a:off x="7670673" y="2993781"/>
                <a:ext cx="31908" cy="240829"/>
              </a:xfrm>
              <a:custGeom>
                <a:avLst/>
                <a:gdLst>
                  <a:gd name="connsiteX0" fmla="*/ 18479 w 31908"/>
                  <a:gd name="connsiteY0" fmla="*/ 121370 h 240829"/>
                  <a:gd name="connsiteX1" fmla="*/ 31909 w 31908"/>
                  <a:gd name="connsiteY1" fmla="*/ 212 h 240829"/>
                  <a:gd name="connsiteX2" fmla="*/ 31242 w 31908"/>
                  <a:gd name="connsiteY2" fmla="*/ 212 h 240829"/>
                  <a:gd name="connsiteX3" fmla="*/ 12192 w 31908"/>
                  <a:gd name="connsiteY3" fmla="*/ 118893 h 240829"/>
                  <a:gd name="connsiteX4" fmla="*/ 0 w 31908"/>
                  <a:gd name="connsiteY4" fmla="*/ 240146 h 240829"/>
                  <a:gd name="connsiteX5" fmla="*/ 1333 w 31908"/>
                  <a:gd name="connsiteY5" fmla="*/ 240146 h 240829"/>
                  <a:gd name="connsiteX6" fmla="*/ 18479 w 31908"/>
                  <a:gd name="connsiteY6" fmla="*/ 121370 h 24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 h="240829">
                    <a:moveTo>
                      <a:pt x="18479" y="121370"/>
                    </a:moveTo>
                    <a:cubicBezTo>
                      <a:pt x="21146" y="101177"/>
                      <a:pt x="30956" y="20405"/>
                      <a:pt x="31909" y="212"/>
                    </a:cubicBezTo>
                    <a:cubicBezTo>
                      <a:pt x="31909" y="212"/>
                      <a:pt x="31337" y="-265"/>
                      <a:pt x="31242" y="212"/>
                    </a:cubicBezTo>
                    <a:cubicBezTo>
                      <a:pt x="26670" y="19262"/>
                      <a:pt x="14573" y="98700"/>
                      <a:pt x="12192" y="118893"/>
                    </a:cubicBezTo>
                    <a:cubicBezTo>
                      <a:pt x="5948" y="159062"/>
                      <a:pt x="1878" y="199539"/>
                      <a:pt x="0" y="240146"/>
                    </a:cubicBezTo>
                    <a:cubicBezTo>
                      <a:pt x="0" y="240908"/>
                      <a:pt x="1143" y="241194"/>
                      <a:pt x="1333" y="240146"/>
                    </a:cubicBezTo>
                    <a:cubicBezTo>
                      <a:pt x="9525" y="201094"/>
                      <a:pt x="13430" y="161089"/>
                      <a:pt x="18479" y="121370"/>
                    </a:cubicBezTo>
                    <a:close/>
                  </a:path>
                </a:pathLst>
              </a:custGeom>
              <a:solidFill>
                <a:srgbClr val="263238"/>
              </a:solidFill>
              <a:ln w="9525" cap="flat">
                <a:noFill/>
                <a:prstDash val="solid"/>
                <a:miter/>
              </a:ln>
            </p:spPr>
            <p:txBody>
              <a:bodyPr rtlCol="0" anchor="ctr"/>
              <a:lstStyle/>
              <a:p>
                <a:endParaRPr lang="zh-CN" altLang="en-US"/>
              </a:p>
            </p:txBody>
          </p:sp>
          <p:sp>
            <p:nvSpPr>
              <p:cNvPr id="93" name="任意多边形: 形状 92"/>
              <p:cNvSpPr/>
              <p:nvPr/>
            </p:nvSpPr>
            <p:spPr>
              <a:xfrm>
                <a:off x="7626944" y="2844260"/>
                <a:ext cx="83283" cy="138352"/>
              </a:xfrm>
              <a:custGeom>
                <a:avLst/>
                <a:gdLst>
                  <a:gd name="connsiteX0" fmla="*/ 83258 w 83283"/>
                  <a:gd name="connsiteY0" fmla="*/ 137732 h 138352"/>
                  <a:gd name="connsiteX1" fmla="*/ 41634 w 83283"/>
                  <a:gd name="connsiteY1" fmla="*/ 68866 h 138352"/>
                  <a:gd name="connsiteX2" fmla="*/ 581 w 83283"/>
                  <a:gd name="connsiteY2" fmla="*/ 0 h 138352"/>
                  <a:gd name="connsiteX3" fmla="*/ 9 w 83283"/>
                  <a:gd name="connsiteY3" fmla="*/ 0 h 138352"/>
                  <a:gd name="connsiteX4" fmla="*/ 24488 w 83283"/>
                  <a:gd name="connsiteY4" fmla="*/ 47625 h 138352"/>
                  <a:gd name="connsiteX5" fmla="*/ 17535 w 83283"/>
                  <a:gd name="connsiteY5" fmla="*/ 40196 h 138352"/>
                  <a:gd name="connsiteX6" fmla="*/ 5915 w 83283"/>
                  <a:gd name="connsiteY6" fmla="*/ 25717 h 138352"/>
                  <a:gd name="connsiteX7" fmla="*/ 5438 w 83283"/>
                  <a:gd name="connsiteY7" fmla="*/ 25717 h 138352"/>
                  <a:gd name="connsiteX8" fmla="*/ 16392 w 83283"/>
                  <a:gd name="connsiteY8" fmla="*/ 41243 h 138352"/>
                  <a:gd name="connsiteX9" fmla="*/ 26584 w 83283"/>
                  <a:gd name="connsiteY9" fmla="*/ 50768 h 138352"/>
                  <a:gd name="connsiteX10" fmla="*/ 37347 w 83283"/>
                  <a:gd name="connsiteY10" fmla="*/ 69818 h 138352"/>
                  <a:gd name="connsiteX11" fmla="*/ 79162 w 83283"/>
                  <a:gd name="connsiteY11" fmla="*/ 137255 h 138352"/>
                  <a:gd name="connsiteX12" fmla="*/ 83258 w 83283"/>
                  <a:gd name="connsiteY12" fmla="*/ 137732 h 13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283" h="138352">
                    <a:moveTo>
                      <a:pt x="83258" y="137732"/>
                    </a:moveTo>
                    <a:cubicBezTo>
                      <a:pt x="70494" y="114205"/>
                      <a:pt x="55350" y="91916"/>
                      <a:pt x="41634" y="68866"/>
                    </a:cubicBezTo>
                    <a:cubicBezTo>
                      <a:pt x="27918" y="45815"/>
                      <a:pt x="13059" y="23336"/>
                      <a:pt x="581" y="0"/>
                    </a:cubicBezTo>
                    <a:cubicBezTo>
                      <a:pt x="581" y="0"/>
                      <a:pt x="-86" y="0"/>
                      <a:pt x="9" y="0"/>
                    </a:cubicBezTo>
                    <a:cubicBezTo>
                      <a:pt x="8105" y="16002"/>
                      <a:pt x="16011" y="31813"/>
                      <a:pt x="24488" y="47625"/>
                    </a:cubicBezTo>
                    <a:cubicBezTo>
                      <a:pt x="22107" y="45244"/>
                      <a:pt x="19821" y="42672"/>
                      <a:pt x="17535" y="40196"/>
                    </a:cubicBezTo>
                    <a:cubicBezTo>
                      <a:pt x="13440" y="35528"/>
                      <a:pt x="9629" y="30671"/>
                      <a:pt x="5915" y="25717"/>
                    </a:cubicBezTo>
                    <a:lnTo>
                      <a:pt x="5438" y="25717"/>
                    </a:lnTo>
                    <a:cubicBezTo>
                      <a:pt x="8427" y="31329"/>
                      <a:pt x="12107" y="36545"/>
                      <a:pt x="16392" y="41243"/>
                    </a:cubicBezTo>
                    <a:cubicBezTo>
                      <a:pt x="19587" y="44628"/>
                      <a:pt x="22991" y="47809"/>
                      <a:pt x="26584" y="50768"/>
                    </a:cubicBezTo>
                    <a:cubicBezTo>
                      <a:pt x="30013" y="57150"/>
                      <a:pt x="33633" y="63437"/>
                      <a:pt x="37347" y="69818"/>
                    </a:cubicBezTo>
                    <a:cubicBezTo>
                      <a:pt x="49514" y="93348"/>
                      <a:pt x="63495" y="115896"/>
                      <a:pt x="79162" y="137255"/>
                    </a:cubicBezTo>
                    <a:cubicBezTo>
                      <a:pt x="79638" y="138779"/>
                      <a:pt x="83639" y="138493"/>
                      <a:pt x="83258" y="137732"/>
                    </a:cubicBezTo>
                    <a:close/>
                  </a:path>
                </a:pathLst>
              </a:custGeom>
              <a:solidFill>
                <a:srgbClr val="263238"/>
              </a:solidFill>
              <a:ln w="9525" cap="flat">
                <a:noFill/>
                <a:prstDash val="solid"/>
                <a:miter/>
              </a:ln>
            </p:spPr>
            <p:txBody>
              <a:bodyPr rtlCol="0" anchor="ctr"/>
              <a:lstStyle/>
              <a:p>
                <a:endParaRPr lang="zh-CN" altLang="en-US"/>
              </a:p>
            </p:txBody>
          </p:sp>
          <p:sp>
            <p:nvSpPr>
              <p:cNvPr id="94" name="任意多边形: 形状 93"/>
              <p:cNvSpPr/>
              <p:nvPr/>
            </p:nvSpPr>
            <p:spPr>
              <a:xfrm>
                <a:off x="7600482" y="3234578"/>
                <a:ext cx="302696" cy="39308"/>
              </a:xfrm>
              <a:custGeom>
                <a:avLst/>
                <a:gdLst>
                  <a:gd name="connsiteX0" fmla="*/ 301743 w 302696"/>
                  <a:gd name="connsiteY0" fmla="*/ 34687 h 39308"/>
                  <a:gd name="connsiteX1" fmla="*/ 3896 w 302696"/>
                  <a:gd name="connsiteY1" fmla="*/ 12303 h 39308"/>
                  <a:gd name="connsiteX2" fmla="*/ 3896 w 302696"/>
                  <a:gd name="connsiteY2" fmla="*/ 683 h 39308"/>
                  <a:gd name="connsiteX3" fmla="*/ 2658 w 302696"/>
                  <a:gd name="connsiteY3" fmla="*/ 683 h 39308"/>
                  <a:gd name="connsiteX4" fmla="*/ 467 w 302696"/>
                  <a:gd name="connsiteY4" fmla="*/ 18304 h 39308"/>
                  <a:gd name="connsiteX5" fmla="*/ 301648 w 302696"/>
                  <a:gd name="connsiteY5" fmla="*/ 36687 h 39308"/>
                  <a:gd name="connsiteX6" fmla="*/ 302695 w 302696"/>
                  <a:gd name="connsiteY6" fmla="*/ 35735 h 39308"/>
                  <a:gd name="connsiteX7" fmla="*/ 301743 w 302696"/>
                  <a:gd name="connsiteY7" fmla="*/ 34687 h 3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696" h="39308">
                    <a:moveTo>
                      <a:pt x="301743" y="34687"/>
                    </a:moveTo>
                    <a:cubicBezTo>
                      <a:pt x="238878" y="40878"/>
                      <a:pt x="43806" y="17828"/>
                      <a:pt x="3896" y="12303"/>
                    </a:cubicBezTo>
                    <a:cubicBezTo>
                      <a:pt x="3896" y="8112"/>
                      <a:pt x="3896" y="6588"/>
                      <a:pt x="3896" y="683"/>
                    </a:cubicBezTo>
                    <a:cubicBezTo>
                      <a:pt x="3896" y="-79"/>
                      <a:pt x="2753" y="-365"/>
                      <a:pt x="2658" y="683"/>
                    </a:cubicBezTo>
                    <a:cubicBezTo>
                      <a:pt x="1896" y="6398"/>
                      <a:pt x="-1152" y="17733"/>
                      <a:pt x="467" y="18304"/>
                    </a:cubicBezTo>
                    <a:cubicBezTo>
                      <a:pt x="19517" y="24495"/>
                      <a:pt x="215447" y="46879"/>
                      <a:pt x="301648" y="36687"/>
                    </a:cubicBezTo>
                    <a:cubicBezTo>
                      <a:pt x="302200" y="36714"/>
                      <a:pt x="302669" y="36287"/>
                      <a:pt x="302695" y="35735"/>
                    </a:cubicBezTo>
                    <a:cubicBezTo>
                      <a:pt x="302722" y="35182"/>
                      <a:pt x="302295" y="34713"/>
                      <a:pt x="301743" y="34687"/>
                    </a:cubicBezTo>
                    <a:close/>
                  </a:path>
                </a:pathLst>
              </a:custGeom>
              <a:solidFill>
                <a:srgbClr val="263238"/>
              </a:solidFill>
              <a:ln w="9525" cap="flat">
                <a:noFill/>
                <a:prstDash val="solid"/>
                <a:miter/>
              </a:ln>
            </p:spPr>
            <p:txBody>
              <a:bodyPr rtlCol="0" anchor="ctr"/>
              <a:lstStyle/>
              <a:p>
                <a:endParaRPr lang="zh-CN" altLang="en-US"/>
              </a:p>
            </p:txBody>
          </p:sp>
          <p:sp>
            <p:nvSpPr>
              <p:cNvPr id="95" name="任意多边形: 形状 94"/>
              <p:cNvSpPr/>
              <p:nvPr/>
            </p:nvSpPr>
            <p:spPr>
              <a:xfrm>
                <a:off x="6974585" y="2843688"/>
                <a:ext cx="409670" cy="452723"/>
              </a:xfrm>
              <a:custGeom>
                <a:avLst/>
                <a:gdLst>
                  <a:gd name="connsiteX0" fmla="*/ 409670 w 409670"/>
                  <a:gd name="connsiteY0" fmla="*/ 412718 h 452723"/>
                  <a:gd name="connsiteX1" fmla="*/ 112681 w 409670"/>
                  <a:gd name="connsiteY1" fmla="*/ 452723 h 452723"/>
                  <a:gd name="connsiteX2" fmla="*/ 0 w 409670"/>
                  <a:gd name="connsiteY2" fmla="*/ 39910 h 452723"/>
                  <a:gd name="connsiteX3" fmla="*/ 296990 w 409670"/>
                  <a:gd name="connsiteY3" fmla="*/ 0 h 452723"/>
                  <a:gd name="connsiteX4" fmla="*/ 409670 w 409670"/>
                  <a:gd name="connsiteY4" fmla="*/ 412718 h 452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723">
                    <a:moveTo>
                      <a:pt x="409670" y="412718"/>
                    </a:moveTo>
                    <a:lnTo>
                      <a:pt x="112681" y="452723"/>
                    </a:lnTo>
                    <a:lnTo>
                      <a:pt x="0" y="39910"/>
                    </a:lnTo>
                    <a:lnTo>
                      <a:pt x="296990" y="0"/>
                    </a:lnTo>
                    <a:lnTo>
                      <a:pt x="409670" y="412718"/>
                    </a:lnTo>
                    <a:close/>
                  </a:path>
                </a:pathLst>
              </a:custGeom>
              <a:solidFill>
                <a:srgbClr val="263238"/>
              </a:solidFill>
              <a:ln w="9525" cap="flat">
                <a:noFill/>
                <a:prstDash val="solid"/>
                <a:miter/>
              </a:ln>
            </p:spPr>
            <p:txBody>
              <a:bodyPr rtlCol="0" anchor="ctr"/>
              <a:lstStyle/>
              <a:p>
                <a:endParaRPr lang="zh-CN" altLang="en-US"/>
              </a:p>
            </p:txBody>
          </p:sp>
          <p:sp>
            <p:nvSpPr>
              <p:cNvPr id="96" name="任意多边形: 形状 95"/>
              <p:cNvSpPr/>
              <p:nvPr/>
            </p:nvSpPr>
            <p:spPr>
              <a:xfrm>
                <a:off x="6960012" y="2845593"/>
                <a:ext cx="409670" cy="452818"/>
              </a:xfrm>
              <a:custGeom>
                <a:avLst/>
                <a:gdLst>
                  <a:gd name="connsiteX0" fmla="*/ 409670 w 409670"/>
                  <a:gd name="connsiteY0" fmla="*/ 412813 h 452818"/>
                  <a:gd name="connsiteX1" fmla="*/ 112681 w 409670"/>
                  <a:gd name="connsiteY1" fmla="*/ 452818 h 452818"/>
                  <a:gd name="connsiteX2" fmla="*/ 0 w 409670"/>
                  <a:gd name="connsiteY2" fmla="*/ 40005 h 452818"/>
                  <a:gd name="connsiteX3" fmla="*/ 296990 w 409670"/>
                  <a:gd name="connsiteY3" fmla="*/ 0 h 452818"/>
                  <a:gd name="connsiteX4" fmla="*/ 409670 w 409670"/>
                  <a:gd name="connsiteY4" fmla="*/ 412813 h 45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818">
                    <a:moveTo>
                      <a:pt x="409670" y="412813"/>
                    </a:moveTo>
                    <a:lnTo>
                      <a:pt x="112681" y="452818"/>
                    </a:lnTo>
                    <a:lnTo>
                      <a:pt x="0" y="40005"/>
                    </a:lnTo>
                    <a:lnTo>
                      <a:pt x="296990" y="0"/>
                    </a:lnTo>
                    <a:lnTo>
                      <a:pt x="409670" y="412813"/>
                    </a:lnTo>
                    <a:close/>
                  </a:path>
                </a:pathLst>
              </a:custGeom>
              <a:solidFill>
                <a:srgbClr val="37474F"/>
              </a:solidFill>
              <a:ln w="9525" cap="flat">
                <a:noFill/>
                <a:prstDash val="solid"/>
                <a:miter/>
              </a:ln>
            </p:spPr>
            <p:txBody>
              <a:bodyPr rtlCol="0" anchor="ctr"/>
              <a:lstStyle/>
              <a:p>
                <a:endParaRPr lang="zh-CN" altLang="en-US"/>
              </a:p>
            </p:txBody>
          </p:sp>
          <p:sp>
            <p:nvSpPr>
              <p:cNvPr id="97" name="任意多边形: 形状 96"/>
              <p:cNvSpPr/>
              <p:nvPr/>
            </p:nvSpPr>
            <p:spPr>
              <a:xfrm>
                <a:off x="7122581" y="3026250"/>
                <a:ext cx="59363" cy="57497"/>
              </a:xfrm>
              <a:custGeom>
                <a:avLst/>
                <a:gdLst>
                  <a:gd name="connsiteX0" fmla="*/ 785 w 59363"/>
                  <a:gd name="connsiteY0" fmla="*/ 32608 h 57497"/>
                  <a:gd name="connsiteX1" fmla="*/ 36123 w 59363"/>
                  <a:gd name="connsiteY1" fmla="*/ 57278 h 57497"/>
                  <a:gd name="connsiteX2" fmla="*/ 59173 w 59363"/>
                  <a:gd name="connsiteY2" fmla="*/ 27936 h 57497"/>
                  <a:gd name="connsiteX3" fmla="*/ 58602 w 59363"/>
                  <a:gd name="connsiteY3" fmla="*/ 24797 h 57497"/>
                  <a:gd name="connsiteX4" fmla="*/ 23264 w 59363"/>
                  <a:gd name="connsiteY4" fmla="*/ 223 h 57497"/>
                  <a:gd name="connsiteX5" fmla="*/ 167 w 59363"/>
                  <a:gd name="connsiteY5" fmla="*/ 29184 h 57497"/>
                  <a:gd name="connsiteX6" fmla="*/ 785 w 59363"/>
                  <a:gd name="connsiteY6" fmla="*/ 32608 h 5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63" h="57497">
                    <a:moveTo>
                      <a:pt x="785" y="32608"/>
                    </a:moveTo>
                    <a:cubicBezTo>
                      <a:pt x="4627" y="48587"/>
                      <a:pt x="19799" y="59179"/>
                      <a:pt x="36123" y="57278"/>
                    </a:cubicBezTo>
                    <a:cubicBezTo>
                      <a:pt x="50591" y="55540"/>
                      <a:pt x="60910" y="42403"/>
                      <a:pt x="59173" y="27936"/>
                    </a:cubicBezTo>
                    <a:cubicBezTo>
                      <a:pt x="59046" y="26879"/>
                      <a:pt x="58855" y="25831"/>
                      <a:pt x="58602" y="24797"/>
                    </a:cubicBezTo>
                    <a:cubicBezTo>
                      <a:pt x="54720" y="8856"/>
                      <a:pt x="39559" y="-1686"/>
                      <a:pt x="23264" y="223"/>
                    </a:cubicBezTo>
                    <a:cubicBezTo>
                      <a:pt x="8889" y="1842"/>
                      <a:pt x="-1452" y="14808"/>
                      <a:pt x="167" y="29184"/>
                    </a:cubicBezTo>
                    <a:cubicBezTo>
                      <a:pt x="297" y="30338"/>
                      <a:pt x="504" y="31481"/>
                      <a:pt x="785" y="32608"/>
                    </a:cubicBezTo>
                    <a:close/>
                  </a:path>
                </a:pathLst>
              </a:custGeom>
              <a:solidFill>
                <a:srgbClr val="FFFFFF"/>
              </a:solidFill>
              <a:ln w="9525" cap="flat">
                <a:noFill/>
                <a:prstDash val="solid"/>
                <a:miter/>
              </a:ln>
            </p:spPr>
            <p:txBody>
              <a:bodyPr rtlCol="0" anchor="ctr"/>
              <a:lstStyle/>
              <a:p>
                <a:endParaRPr lang="zh-CN" altLang="en-US"/>
              </a:p>
            </p:txBody>
          </p:sp>
          <p:sp>
            <p:nvSpPr>
              <p:cNvPr id="98" name="任意多边形: 形状 97"/>
              <p:cNvSpPr/>
              <p:nvPr/>
            </p:nvSpPr>
            <p:spPr>
              <a:xfrm>
                <a:off x="6912878" y="2970657"/>
                <a:ext cx="241245" cy="316462"/>
              </a:xfrm>
              <a:custGeom>
                <a:avLst/>
                <a:gdLst>
                  <a:gd name="connsiteX0" fmla="*/ 49897 w 241245"/>
                  <a:gd name="connsiteY0" fmla="*/ 0 h 316462"/>
                  <a:gd name="connsiteX1" fmla="*/ 1605 w 241245"/>
                  <a:gd name="connsiteY1" fmla="*/ 107347 h 316462"/>
                  <a:gd name="connsiteX2" fmla="*/ 22370 w 241245"/>
                  <a:gd name="connsiteY2" fmla="*/ 138684 h 316462"/>
                  <a:gd name="connsiteX3" fmla="*/ 367 w 241245"/>
                  <a:gd name="connsiteY3" fmla="*/ 179832 h 316462"/>
                  <a:gd name="connsiteX4" fmla="*/ 24370 w 241245"/>
                  <a:gd name="connsiteY4" fmla="*/ 200882 h 316462"/>
                  <a:gd name="connsiteX5" fmla="*/ 9035 w 241245"/>
                  <a:gd name="connsiteY5" fmla="*/ 236792 h 316462"/>
                  <a:gd name="connsiteX6" fmla="*/ 34371 w 241245"/>
                  <a:gd name="connsiteY6" fmla="*/ 259937 h 316462"/>
                  <a:gd name="connsiteX7" fmla="*/ 30847 w 241245"/>
                  <a:gd name="connsiteY7" fmla="*/ 298894 h 316462"/>
                  <a:gd name="connsiteX8" fmla="*/ 220776 w 241245"/>
                  <a:gd name="connsiteY8" fmla="*/ 258413 h 316462"/>
                  <a:gd name="connsiteX9" fmla="*/ 192201 w 241245"/>
                  <a:gd name="connsiteY9" fmla="*/ 236887 h 316462"/>
                  <a:gd name="connsiteX10" fmla="*/ 241159 w 241245"/>
                  <a:gd name="connsiteY10" fmla="*/ 184023 h 316462"/>
                  <a:gd name="connsiteX11" fmla="*/ 191058 w 241245"/>
                  <a:gd name="connsiteY11" fmla="*/ 162877 h 316462"/>
                  <a:gd name="connsiteX12" fmla="*/ 234873 w 241245"/>
                  <a:gd name="connsiteY12" fmla="*/ 109347 h 316462"/>
                  <a:gd name="connsiteX13" fmla="*/ 182771 w 241245"/>
                  <a:gd name="connsiteY13" fmla="*/ 94202 h 316462"/>
                  <a:gd name="connsiteX14" fmla="*/ 204297 w 241245"/>
                  <a:gd name="connsiteY14" fmla="*/ 43815 h 316462"/>
                  <a:gd name="connsiteX15" fmla="*/ 94093 w 241245"/>
                  <a:gd name="connsiteY15" fmla="*/ 57531 h 316462"/>
                  <a:gd name="connsiteX16" fmla="*/ 69900 w 241245"/>
                  <a:gd name="connsiteY16" fmla="*/ 4096 h 31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45" h="316462">
                    <a:moveTo>
                      <a:pt x="49897" y="0"/>
                    </a:moveTo>
                    <a:cubicBezTo>
                      <a:pt x="37515" y="34766"/>
                      <a:pt x="2272" y="80010"/>
                      <a:pt x="1605" y="107347"/>
                    </a:cubicBezTo>
                    <a:cubicBezTo>
                      <a:pt x="861" y="121228"/>
                      <a:pt x="9297" y="133958"/>
                      <a:pt x="22370" y="138684"/>
                    </a:cubicBezTo>
                    <a:cubicBezTo>
                      <a:pt x="22370" y="138684"/>
                      <a:pt x="-3348" y="154876"/>
                      <a:pt x="367" y="179832"/>
                    </a:cubicBezTo>
                    <a:cubicBezTo>
                      <a:pt x="2272" y="192596"/>
                      <a:pt x="24370" y="200882"/>
                      <a:pt x="24370" y="200882"/>
                    </a:cubicBezTo>
                    <a:cubicBezTo>
                      <a:pt x="12926" y="209027"/>
                      <a:pt x="7005" y="222893"/>
                      <a:pt x="9035" y="236792"/>
                    </a:cubicBezTo>
                    <a:cubicBezTo>
                      <a:pt x="12654" y="254317"/>
                      <a:pt x="34371" y="259937"/>
                      <a:pt x="34371" y="259937"/>
                    </a:cubicBezTo>
                    <a:cubicBezTo>
                      <a:pt x="34371" y="259937"/>
                      <a:pt x="21417" y="282226"/>
                      <a:pt x="30847" y="298894"/>
                    </a:cubicBezTo>
                    <a:cubicBezTo>
                      <a:pt x="49897" y="332613"/>
                      <a:pt x="202868" y="317087"/>
                      <a:pt x="220776" y="258413"/>
                    </a:cubicBezTo>
                    <a:cubicBezTo>
                      <a:pt x="229062" y="231076"/>
                      <a:pt x="192201" y="236887"/>
                      <a:pt x="192201" y="236887"/>
                    </a:cubicBezTo>
                    <a:cubicBezTo>
                      <a:pt x="192201" y="236887"/>
                      <a:pt x="243635" y="215551"/>
                      <a:pt x="241159" y="184023"/>
                    </a:cubicBezTo>
                    <a:cubicBezTo>
                      <a:pt x="238683" y="152495"/>
                      <a:pt x="191058" y="162877"/>
                      <a:pt x="191058" y="162877"/>
                    </a:cubicBezTo>
                    <a:cubicBezTo>
                      <a:pt x="191058" y="162877"/>
                      <a:pt x="240587" y="141827"/>
                      <a:pt x="234873" y="109347"/>
                    </a:cubicBezTo>
                    <a:cubicBezTo>
                      <a:pt x="229158" y="76867"/>
                      <a:pt x="182771" y="94202"/>
                      <a:pt x="182771" y="94202"/>
                    </a:cubicBezTo>
                    <a:cubicBezTo>
                      <a:pt x="182771" y="94202"/>
                      <a:pt x="214489" y="67723"/>
                      <a:pt x="204297" y="43815"/>
                    </a:cubicBezTo>
                    <a:cubicBezTo>
                      <a:pt x="187628" y="4381"/>
                      <a:pt x="128097" y="62103"/>
                      <a:pt x="94093" y="57531"/>
                    </a:cubicBezTo>
                    <a:lnTo>
                      <a:pt x="69900" y="4096"/>
                    </a:lnTo>
                    <a:close/>
                  </a:path>
                </a:pathLst>
              </a:custGeom>
              <a:solidFill>
                <a:srgbClr val="EB9481"/>
              </a:solidFill>
              <a:ln w="9525" cap="flat">
                <a:noFill/>
                <a:prstDash val="solid"/>
                <a:miter/>
              </a:ln>
            </p:spPr>
            <p:txBody>
              <a:bodyPr rtlCol="0" anchor="ctr"/>
              <a:lstStyle/>
              <a:p>
                <a:endParaRPr lang="zh-CN" altLang="en-US"/>
              </a:p>
            </p:txBody>
          </p:sp>
          <p:sp>
            <p:nvSpPr>
              <p:cNvPr id="99" name="任意多边形: 形状 98"/>
              <p:cNvSpPr/>
              <p:nvPr/>
            </p:nvSpPr>
            <p:spPr>
              <a:xfrm>
                <a:off x="6905023" y="2898307"/>
                <a:ext cx="82707" cy="128166"/>
              </a:xfrm>
              <a:custGeom>
                <a:avLst/>
                <a:gdLst>
                  <a:gd name="connsiteX0" fmla="*/ 32225 w 82707"/>
                  <a:gd name="connsiteY0" fmla="*/ 123689 h 128166"/>
                  <a:gd name="connsiteX1" fmla="*/ 220 w 82707"/>
                  <a:gd name="connsiteY1" fmla="*/ 19867 h 128166"/>
                  <a:gd name="connsiteX2" fmla="*/ 77659 w 82707"/>
                  <a:gd name="connsiteY2" fmla="*/ 76445 h 128166"/>
                  <a:gd name="connsiteX3" fmla="*/ 82707 w 82707"/>
                  <a:gd name="connsiteY3" fmla="*/ 128166 h 128166"/>
                </a:gdLst>
                <a:ahLst/>
                <a:cxnLst>
                  <a:cxn ang="0">
                    <a:pos x="connsiteX0" y="connsiteY0"/>
                  </a:cxn>
                  <a:cxn ang="0">
                    <a:pos x="connsiteX1" y="connsiteY1"/>
                  </a:cxn>
                  <a:cxn ang="0">
                    <a:pos x="connsiteX2" y="connsiteY2"/>
                  </a:cxn>
                  <a:cxn ang="0">
                    <a:pos x="connsiteX3" y="connsiteY3"/>
                  </a:cxn>
                </a:cxnLst>
                <a:rect l="l" t="t" r="r" b="b"/>
                <a:pathLst>
                  <a:path w="82707" h="128166">
                    <a:moveTo>
                      <a:pt x="32225" y="123689"/>
                    </a:moveTo>
                    <a:cubicBezTo>
                      <a:pt x="41083" y="89685"/>
                      <a:pt x="-3494" y="53490"/>
                      <a:pt x="220" y="19867"/>
                    </a:cubicBezTo>
                    <a:cubicBezTo>
                      <a:pt x="5364" y="-25663"/>
                      <a:pt x="59942" y="12914"/>
                      <a:pt x="77659" y="76445"/>
                    </a:cubicBezTo>
                    <a:lnTo>
                      <a:pt x="82707" y="128166"/>
                    </a:lnTo>
                    <a:close/>
                  </a:path>
                </a:pathLst>
              </a:custGeom>
              <a:solidFill>
                <a:srgbClr val="EB9481"/>
              </a:solidFill>
              <a:ln w="9525" cap="flat">
                <a:noFill/>
                <a:prstDash val="solid"/>
                <a:miter/>
              </a:ln>
            </p:spPr>
            <p:txBody>
              <a:bodyPr rtlCol="0" anchor="ctr"/>
              <a:lstStyle/>
              <a:p>
                <a:endParaRPr lang="zh-CN" altLang="en-US"/>
              </a:p>
            </p:txBody>
          </p:sp>
          <p:sp>
            <p:nvSpPr>
              <p:cNvPr id="100" name="任意多边形: 形状 99"/>
              <p:cNvSpPr/>
              <p:nvPr/>
            </p:nvSpPr>
            <p:spPr>
              <a:xfrm>
                <a:off x="6950284" y="3204323"/>
                <a:ext cx="157735" cy="31118"/>
              </a:xfrm>
              <a:custGeom>
                <a:avLst/>
                <a:gdLst>
                  <a:gd name="connsiteX0" fmla="*/ 394 w 157735"/>
                  <a:gd name="connsiteY0" fmla="*/ 27700 h 31118"/>
                  <a:gd name="connsiteX1" fmla="*/ 394 w 157735"/>
                  <a:gd name="connsiteY1" fmla="*/ 28462 h 31118"/>
                  <a:gd name="connsiteX2" fmla="*/ 156889 w 157735"/>
                  <a:gd name="connsiteY2" fmla="*/ 3125 h 31118"/>
                  <a:gd name="connsiteX3" fmla="*/ 155937 w 157735"/>
                  <a:gd name="connsiteY3" fmla="*/ 77 h 31118"/>
                  <a:gd name="connsiteX4" fmla="*/ 394 w 157735"/>
                  <a:gd name="connsiteY4" fmla="*/ 27700 h 3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735" h="31118">
                    <a:moveTo>
                      <a:pt x="394" y="27700"/>
                    </a:moveTo>
                    <a:cubicBezTo>
                      <a:pt x="-83" y="27700"/>
                      <a:pt x="-178" y="28462"/>
                      <a:pt x="394" y="28462"/>
                    </a:cubicBezTo>
                    <a:cubicBezTo>
                      <a:pt x="53921" y="36074"/>
                      <a:pt x="108498" y="27238"/>
                      <a:pt x="156889" y="3125"/>
                    </a:cubicBezTo>
                    <a:cubicBezTo>
                      <a:pt x="158413" y="2268"/>
                      <a:pt x="157747" y="-494"/>
                      <a:pt x="155937" y="77"/>
                    </a:cubicBezTo>
                    <a:cubicBezTo>
                      <a:pt x="105700" y="16769"/>
                      <a:pt x="53306" y="26074"/>
                      <a:pt x="394" y="27700"/>
                    </a:cubicBezTo>
                    <a:close/>
                  </a:path>
                </a:pathLst>
              </a:custGeom>
              <a:solidFill>
                <a:srgbClr val="263238"/>
              </a:solidFill>
              <a:ln w="9525" cap="flat">
                <a:noFill/>
                <a:prstDash val="solid"/>
                <a:miter/>
              </a:ln>
            </p:spPr>
            <p:txBody>
              <a:bodyPr rtlCol="0" anchor="ctr"/>
              <a:lstStyle/>
              <a:p>
                <a:endParaRPr lang="zh-CN" altLang="en-US"/>
              </a:p>
            </p:txBody>
          </p:sp>
          <p:sp>
            <p:nvSpPr>
              <p:cNvPr id="101" name="任意多边形: 形状 100"/>
              <p:cNvSpPr/>
              <p:nvPr/>
            </p:nvSpPr>
            <p:spPr>
              <a:xfrm>
                <a:off x="6936271" y="3131698"/>
                <a:ext cx="170905" cy="43355"/>
              </a:xfrm>
              <a:custGeom>
                <a:avLst/>
                <a:gdLst>
                  <a:gd name="connsiteX0" fmla="*/ 500 w 170905"/>
                  <a:gd name="connsiteY0" fmla="*/ 40127 h 43355"/>
                  <a:gd name="connsiteX1" fmla="*/ 500 w 170905"/>
                  <a:gd name="connsiteY1" fmla="*/ 41174 h 43355"/>
                  <a:gd name="connsiteX2" fmla="*/ 169473 w 170905"/>
                  <a:gd name="connsiteY2" fmla="*/ 3074 h 43355"/>
                  <a:gd name="connsiteX3" fmla="*/ 169474 w 170905"/>
                  <a:gd name="connsiteY3" fmla="*/ 312 h 43355"/>
                  <a:gd name="connsiteX4" fmla="*/ 500 w 170905"/>
                  <a:gd name="connsiteY4" fmla="*/ 40127 h 43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5" h="43355">
                    <a:moveTo>
                      <a:pt x="500" y="40127"/>
                    </a:moveTo>
                    <a:cubicBezTo>
                      <a:pt x="-167" y="40127"/>
                      <a:pt x="-167" y="41079"/>
                      <a:pt x="500" y="41174"/>
                    </a:cubicBezTo>
                    <a:cubicBezTo>
                      <a:pt x="59566" y="49030"/>
                      <a:pt x="119494" y="35518"/>
                      <a:pt x="169473" y="3074"/>
                    </a:cubicBezTo>
                    <a:cubicBezTo>
                      <a:pt x="171188" y="1836"/>
                      <a:pt x="171569" y="-926"/>
                      <a:pt x="169474" y="312"/>
                    </a:cubicBezTo>
                    <a:cubicBezTo>
                      <a:pt x="134517" y="21077"/>
                      <a:pt x="50125" y="39460"/>
                      <a:pt x="500" y="40127"/>
                    </a:cubicBezTo>
                    <a:close/>
                  </a:path>
                </a:pathLst>
              </a:custGeom>
              <a:solidFill>
                <a:srgbClr val="263238"/>
              </a:solidFill>
              <a:ln w="9525" cap="flat">
                <a:noFill/>
                <a:prstDash val="solid"/>
                <a:miter/>
              </a:ln>
            </p:spPr>
            <p:txBody>
              <a:bodyPr rtlCol="0" anchor="ctr"/>
              <a:lstStyle/>
              <a:p>
                <a:endParaRPr lang="zh-CN" altLang="en-US"/>
              </a:p>
            </p:txBody>
          </p:sp>
          <p:sp>
            <p:nvSpPr>
              <p:cNvPr id="102" name="任意多边形: 形状 101"/>
              <p:cNvSpPr/>
              <p:nvPr/>
            </p:nvSpPr>
            <p:spPr>
              <a:xfrm>
                <a:off x="6937068" y="3060992"/>
                <a:ext cx="162740" cy="51855"/>
              </a:xfrm>
              <a:custGeom>
                <a:avLst/>
                <a:gdLst>
                  <a:gd name="connsiteX0" fmla="*/ 161342 w 162740"/>
                  <a:gd name="connsiteY0" fmla="*/ 152 h 51855"/>
                  <a:gd name="connsiteX1" fmla="*/ 465 w 162740"/>
                  <a:gd name="connsiteY1" fmla="*/ 48730 h 51855"/>
                  <a:gd name="connsiteX2" fmla="*/ 465 w 162740"/>
                  <a:gd name="connsiteY2" fmla="*/ 49968 h 51855"/>
                  <a:gd name="connsiteX3" fmla="*/ 93429 w 162740"/>
                  <a:gd name="connsiteY3" fmla="*/ 40443 h 51855"/>
                  <a:gd name="connsiteX4" fmla="*/ 162390 w 162740"/>
                  <a:gd name="connsiteY4" fmla="*/ 1581 h 51855"/>
                  <a:gd name="connsiteX5" fmla="*/ 161342 w 162740"/>
                  <a:gd name="connsiteY5" fmla="*/ 152 h 5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40" h="51855">
                    <a:moveTo>
                      <a:pt x="161342" y="152"/>
                    </a:moveTo>
                    <a:cubicBezTo>
                      <a:pt x="112288" y="31490"/>
                      <a:pt x="57996" y="43967"/>
                      <a:pt x="465" y="48730"/>
                    </a:cubicBezTo>
                    <a:cubicBezTo>
                      <a:pt x="-202" y="48730"/>
                      <a:pt x="-106" y="49873"/>
                      <a:pt x="465" y="49968"/>
                    </a:cubicBezTo>
                    <a:cubicBezTo>
                      <a:pt x="29040" y="55302"/>
                      <a:pt x="65616" y="48444"/>
                      <a:pt x="93429" y="40443"/>
                    </a:cubicBezTo>
                    <a:cubicBezTo>
                      <a:pt x="119424" y="33756"/>
                      <a:pt x="143205" y="20354"/>
                      <a:pt x="162390" y="1581"/>
                    </a:cubicBezTo>
                    <a:cubicBezTo>
                      <a:pt x="163247" y="1200"/>
                      <a:pt x="162390" y="-514"/>
                      <a:pt x="161342" y="152"/>
                    </a:cubicBezTo>
                    <a:close/>
                  </a:path>
                </a:pathLst>
              </a:custGeom>
              <a:solidFill>
                <a:srgbClr val="263238"/>
              </a:solidFill>
              <a:ln w="9525" cap="flat">
                <a:noFill/>
                <a:prstDash val="solid"/>
                <a:miter/>
              </a:ln>
            </p:spPr>
            <p:txBody>
              <a:bodyPr rtlCol="0" anchor="ctr"/>
              <a:lstStyle/>
              <a:p>
                <a:endParaRPr lang="zh-CN" altLang="en-US"/>
              </a:p>
            </p:txBody>
          </p:sp>
          <p:sp>
            <p:nvSpPr>
              <p:cNvPr id="103" name="任意多边形: 形状 102"/>
              <p:cNvSpPr/>
              <p:nvPr/>
            </p:nvSpPr>
            <p:spPr>
              <a:xfrm>
                <a:off x="7481411" y="2571750"/>
                <a:ext cx="123920" cy="208216"/>
              </a:xfrm>
              <a:custGeom>
                <a:avLst/>
                <a:gdLst>
                  <a:gd name="connsiteX0" fmla="*/ 123920 w 123920"/>
                  <a:gd name="connsiteY0" fmla="*/ 140399 h 208216"/>
                  <a:gd name="connsiteX1" fmla="*/ 42481 w 123920"/>
                  <a:gd name="connsiteY1" fmla="*/ 208217 h 208216"/>
                  <a:gd name="connsiteX2" fmla="*/ 30671 w 123920"/>
                  <a:gd name="connsiteY2" fmla="*/ 149447 h 208216"/>
                  <a:gd name="connsiteX3" fmla="*/ 28575 w 123920"/>
                  <a:gd name="connsiteY3" fmla="*/ 144685 h 208216"/>
                  <a:gd name="connsiteX4" fmla="*/ 0 w 123920"/>
                  <a:gd name="connsiteY4" fmla="*/ 77438 h 208216"/>
                  <a:gd name="connsiteX5" fmla="*/ 72676 w 123920"/>
                  <a:gd name="connsiteY5" fmla="*/ 9525 h 208216"/>
                  <a:gd name="connsiteX6" fmla="*/ 83248 w 123920"/>
                  <a:gd name="connsiteY6" fmla="*/ 0 h 208216"/>
                  <a:gd name="connsiteX7" fmla="*/ 97822 w 123920"/>
                  <a:gd name="connsiteY7" fmla="*/ 42482 h 208216"/>
                  <a:gd name="connsiteX8" fmla="*/ 98965 w 123920"/>
                  <a:gd name="connsiteY8" fmla="*/ 45911 h 208216"/>
                  <a:gd name="connsiteX9" fmla="*/ 100298 w 123920"/>
                  <a:gd name="connsiteY9" fmla="*/ 49721 h 208216"/>
                  <a:gd name="connsiteX10" fmla="*/ 104013 w 123920"/>
                  <a:gd name="connsiteY10" fmla="*/ 60388 h 208216"/>
                  <a:gd name="connsiteX11" fmla="*/ 106585 w 123920"/>
                  <a:gd name="connsiteY11" fmla="*/ 68675 h 208216"/>
                  <a:gd name="connsiteX12" fmla="*/ 109252 w 123920"/>
                  <a:gd name="connsiteY12" fmla="*/ 77343 h 208216"/>
                  <a:gd name="connsiteX13" fmla="*/ 123920 w 123920"/>
                  <a:gd name="connsiteY13" fmla="*/ 140398 h 2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920" h="208216">
                    <a:moveTo>
                      <a:pt x="123920" y="140399"/>
                    </a:moveTo>
                    <a:cubicBezTo>
                      <a:pt x="123920" y="149162"/>
                      <a:pt x="84487" y="208217"/>
                      <a:pt x="42481" y="208217"/>
                    </a:cubicBezTo>
                    <a:cubicBezTo>
                      <a:pt x="20479" y="208217"/>
                      <a:pt x="30671" y="149447"/>
                      <a:pt x="30671" y="149447"/>
                    </a:cubicBezTo>
                    <a:lnTo>
                      <a:pt x="28575" y="144685"/>
                    </a:lnTo>
                    <a:lnTo>
                      <a:pt x="0" y="77438"/>
                    </a:lnTo>
                    <a:lnTo>
                      <a:pt x="72676" y="9525"/>
                    </a:lnTo>
                    <a:lnTo>
                      <a:pt x="83248" y="0"/>
                    </a:lnTo>
                    <a:cubicBezTo>
                      <a:pt x="83248" y="0"/>
                      <a:pt x="89916" y="19050"/>
                      <a:pt x="97822" y="42482"/>
                    </a:cubicBezTo>
                    <a:lnTo>
                      <a:pt x="98965" y="45911"/>
                    </a:lnTo>
                    <a:cubicBezTo>
                      <a:pt x="98965" y="47149"/>
                      <a:pt x="99917" y="48482"/>
                      <a:pt x="100298" y="49721"/>
                    </a:cubicBezTo>
                    <a:lnTo>
                      <a:pt x="104013" y="60388"/>
                    </a:lnTo>
                    <a:cubicBezTo>
                      <a:pt x="104870" y="63151"/>
                      <a:pt x="105727" y="65818"/>
                      <a:pt x="106585" y="68675"/>
                    </a:cubicBezTo>
                    <a:cubicBezTo>
                      <a:pt x="107442" y="71533"/>
                      <a:pt x="108394" y="74486"/>
                      <a:pt x="109252" y="77343"/>
                    </a:cubicBezTo>
                    <a:cubicBezTo>
                      <a:pt x="115581" y="98000"/>
                      <a:pt x="120482" y="119068"/>
                      <a:pt x="123920" y="140398"/>
                    </a:cubicBezTo>
                    <a:close/>
                  </a:path>
                </a:pathLst>
              </a:custGeom>
              <a:solidFill>
                <a:srgbClr val="EB9481"/>
              </a:solidFill>
              <a:ln w="9525" cap="flat">
                <a:noFill/>
                <a:prstDash val="solid"/>
                <a:miter/>
              </a:ln>
            </p:spPr>
            <p:txBody>
              <a:bodyPr rtlCol="0" anchor="ctr"/>
              <a:lstStyle/>
              <a:p>
                <a:endParaRPr lang="zh-CN" altLang="en-US"/>
              </a:p>
            </p:txBody>
          </p:sp>
          <p:sp>
            <p:nvSpPr>
              <p:cNvPr id="104" name="任意多边形: 形状 103"/>
              <p:cNvSpPr/>
              <p:nvPr/>
            </p:nvSpPr>
            <p:spPr>
              <a:xfrm>
                <a:off x="7481411" y="2571750"/>
                <a:ext cx="97916" cy="144684"/>
              </a:xfrm>
              <a:custGeom>
                <a:avLst/>
                <a:gdLst>
                  <a:gd name="connsiteX0" fmla="*/ 97917 w 97916"/>
                  <a:gd name="connsiteY0" fmla="*/ 42863 h 144684"/>
                  <a:gd name="connsiteX1" fmla="*/ 28575 w 97916"/>
                  <a:gd name="connsiteY1" fmla="*/ 144685 h 144684"/>
                  <a:gd name="connsiteX2" fmla="*/ 0 w 97916"/>
                  <a:gd name="connsiteY2" fmla="*/ 77438 h 144684"/>
                  <a:gd name="connsiteX3" fmla="*/ 72676 w 97916"/>
                  <a:gd name="connsiteY3" fmla="*/ 9525 h 144684"/>
                  <a:gd name="connsiteX4" fmla="*/ 83248 w 97916"/>
                  <a:gd name="connsiteY4" fmla="*/ 0 h 144684"/>
                  <a:gd name="connsiteX5" fmla="*/ 97917 w 97916"/>
                  <a:gd name="connsiteY5" fmla="*/ 42863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16" h="144684">
                    <a:moveTo>
                      <a:pt x="97917" y="42863"/>
                    </a:moveTo>
                    <a:cubicBezTo>
                      <a:pt x="90915" y="85355"/>
                      <a:pt x="65548" y="122604"/>
                      <a:pt x="28575" y="144685"/>
                    </a:cubicBezTo>
                    <a:lnTo>
                      <a:pt x="0" y="77438"/>
                    </a:lnTo>
                    <a:lnTo>
                      <a:pt x="72676" y="9525"/>
                    </a:lnTo>
                    <a:lnTo>
                      <a:pt x="83248" y="0"/>
                    </a:lnTo>
                    <a:cubicBezTo>
                      <a:pt x="83248" y="0"/>
                      <a:pt x="90011" y="19050"/>
                      <a:pt x="97917" y="42863"/>
                    </a:cubicBezTo>
                    <a:close/>
                  </a:path>
                </a:pathLst>
              </a:custGeom>
              <a:solidFill>
                <a:srgbClr val="263238"/>
              </a:solidFill>
              <a:ln w="9525" cap="flat">
                <a:noFill/>
                <a:prstDash val="solid"/>
                <a:miter/>
              </a:ln>
            </p:spPr>
            <p:txBody>
              <a:bodyPr rtlCol="0" anchor="ctr"/>
              <a:lstStyle/>
              <a:p>
                <a:endParaRPr lang="zh-CN" altLang="en-US"/>
              </a:p>
            </p:txBody>
          </p:sp>
          <p:sp>
            <p:nvSpPr>
              <p:cNvPr id="105" name="任意多边形: 形状 104"/>
              <p:cNvSpPr/>
              <p:nvPr/>
            </p:nvSpPr>
            <p:spPr>
              <a:xfrm>
                <a:off x="7364070" y="2387764"/>
                <a:ext cx="229926" cy="302685"/>
              </a:xfrm>
              <a:custGeom>
                <a:avLst/>
                <a:gdLst>
                  <a:gd name="connsiteX0" fmla="*/ 1802 w 229926"/>
                  <a:gd name="connsiteY0" fmla="*/ 171317 h 302685"/>
                  <a:gd name="connsiteX1" fmla="*/ 120484 w 229926"/>
                  <a:gd name="connsiteY1" fmla="*/ 302191 h 302685"/>
                  <a:gd name="connsiteX2" fmla="*/ 229926 w 229926"/>
                  <a:gd name="connsiteY2" fmla="*/ 159316 h 302685"/>
                  <a:gd name="connsiteX3" fmla="*/ 108959 w 229926"/>
                  <a:gd name="connsiteY3" fmla="*/ 153 h 302685"/>
                  <a:gd name="connsiteX4" fmla="*/ 1802 w 229926"/>
                  <a:gd name="connsiteY4" fmla="*/ 171317 h 302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26" h="302685">
                    <a:moveTo>
                      <a:pt x="1802" y="171317"/>
                    </a:moveTo>
                    <a:cubicBezTo>
                      <a:pt x="15233" y="298762"/>
                      <a:pt x="93052" y="305144"/>
                      <a:pt x="120484" y="302191"/>
                    </a:cubicBezTo>
                    <a:cubicBezTo>
                      <a:pt x="145439" y="299524"/>
                      <a:pt x="230021" y="287332"/>
                      <a:pt x="229926" y="159316"/>
                    </a:cubicBezTo>
                    <a:cubicBezTo>
                      <a:pt x="229831" y="31300"/>
                      <a:pt x="166299" y="-2609"/>
                      <a:pt x="108959" y="153"/>
                    </a:cubicBezTo>
                    <a:cubicBezTo>
                      <a:pt x="51618" y="2915"/>
                      <a:pt x="-11533" y="43873"/>
                      <a:pt x="1802" y="171317"/>
                    </a:cubicBezTo>
                    <a:close/>
                  </a:path>
                </a:pathLst>
              </a:custGeom>
              <a:solidFill>
                <a:srgbClr val="EB9481"/>
              </a:solidFill>
              <a:ln w="9525" cap="flat">
                <a:noFill/>
                <a:prstDash val="solid"/>
                <a:miter/>
              </a:ln>
            </p:spPr>
            <p:txBody>
              <a:bodyPr rtlCol="0" anchor="ctr"/>
              <a:lstStyle/>
              <a:p>
                <a:endParaRPr lang="zh-CN" altLang="en-US"/>
              </a:p>
            </p:txBody>
          </p:sp>
          <p:sp>
            <p:nvSpPr>
              <p:cNvPr id="106" name="任意多边形: 形状 105"/>
              <p:cNvSpPr/>
              <p:nvPr/>
            </p:nvSpPr>
            <p:spPr>
              <a:xfrm>
                <a:off x="7380998" y="2518042"/>
                <a:ext cx="23048" cy="15926"/>
              </a:xfrm>
              <a:custGeom>
                <a:avLst/>
                <a:gdLst>
                  <a:gd name="connsiteX0" fmla="*/ 6592 w 23048"/>
                  <a:gd name="connsiteY0" fmla="*/ 15608 h 15926"/>
                  <a:gd name="connsiteX1" fmla="*/ 14783 w 23048"/>
                  <a:gd name="connsiteY1" fmla="*/ 12369 h 15926"/>
                  <a:gd name="connsiteX2" fmla="*/ 22498 w 23048"/>
                  <a:gd name="connsiteY2" fmla="*/ 7416 h 15926"/>
                  <a:gd name="connsiteX3" fmla="*/ 21546 w 23048"/>
                  <a:gd name="connsiteY3" fmla="*/ 1987 h 15926"/>
                  <a:gd name="connsiteX4" fmla="*/ 10116 w 23048"/>
                  <a:gd name="connsiteY4" fmla="*/ 1225 h 15926"/>
                  <a:gd name="connsiteX5" fmla="*/ 591 w 23048"/>
                  <a:gd name="connsiteY5" fmla="*/ 8749 h 15926"/>
                  <a:gd name="connsiteX6" fmla="*/ 2539 w 23048"/>
                  <a:gd name="connsiteY6" fmla="*/ 15337 h 15926"/>
                  <a:gd name="connsiteX7" fmla="*/ 6591 w 23048"/>
                  <a:gd name="connsiteY7" fmla="*/ 15607 h 15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48" h="15926">
                    <a:moveTo>
                      <a:pt x="6592" y="15608"/>
                    </a:moveTo>
                    <a:cubicBezTo>
                      <a:pt x="9376" y="14669"/>
                      <a:pt x="12110" y="13588"/>
                      <a:pt x="14783" y="12369"/>
                    </a:cubicBezTo>
                    <a:cubicBezTo>
                      <a:pt x="17832" y="11617"/>
                      <a:pt x="20545" y="9875"/>
                      <a:pt x="22498" y="7416"/>
                    </a:cubicBezTo>
                    <a:cubicBezTo>
                      <a:pt x="23501" y="5608"/>
                      <a:pt x="23104" y="3345"/>
                      <a:pt x="21546" y="1987"/>
                    </a:cubicBezTo>
                    <a:cubicBezTo>
                      <a:pt x="18168" y="-356"/>
                      <a:pt x="13775" y="-649"/>
                      <a:pt x="10116" y="1225"/>
                    </a:cubicBezTo>
                    <a:cubicBezTo>
                      <a:pt x="6129" y="2487"/>
                      <a:pt x="2742" y="5164"/>
                      <a:pt x="591" y="8749"/>
                    </a:cubicBezTo>
                    <a:cubicBezTo>
                      <a:pt x="-691" y="11107"/>
                      <a:pt x="182" y="14056"/>
                      <a:pt x="2539" y="15337"/>
                    </a:cubicBezTo>
                    <a:cubicBezTo>
                      <a:pt x="3786" y="16015"/>
                      <a:pt x="5266" y="16113"/>
                      <a:pt x="6591" y="15607"/>
                    </a:cubicBezTo>
                    <a:close/>
                  </a:path>
                </a:pathLst>
              </a:custGeom>
              <a:solidFill>
                <a:srgbClr val="263238"/>
              </a:solidFill>
              <a:ln w="9525" cap="flat">
                <a:noFill/>
                <a:prstDash val="solid"/>
                <a:miter/>
              </a:ln>
            </p:spPr>
            <p:txBody>
              <a:bodyPr rtlCol="0" anchor="ctr"/>
              <a:lstStyle/>
              <a:p>
                <a:endParaRPr lang="zh-CN" altLang="en-US"/>
              </a:p>
            </p:txBody>
          </p:sp>
          <p:sp>
            <p:nvSpPr>
              <p:cNvPr id="107" name="任意多边形: 形状 106"/>
              <p:cNvSpPr/>
              <p:nvPr/>
            </p:nvSpPr>
            <p:spPr>
              <a:xfrm>
                <a:off x="7449655" y="2506425"/>
                <a:ext cx="23590" cy="12235"/>
              </a:xfrm>
              <a:custGeom>
                <a:avLst/>
                <a:gdLst>
                  <a:gd name="connsiteX0" fmla="*/ 19278 w 23590"/>
                  <a:gd name="connsiteY0" fmla="*/ 12175 h 12235"/>
                  <a:gd name="connsiteX1" fmla="*/ 10420 w 23590"/>
                  <a:gd name="connsiteY1" fmla="*/ 12175 h 12235"/>
                  <a:gd name="connsiteX2" fmla="*/ 1466 w 23590"/>
                  <a:gd name="connsiteY2" fmla="*/ 10080 h 12235"/>
                  <a:gd name="connsiteX3" fmla="*/ 514 w 23590"/>
                  <a:gd name="connsiteY3" fmla="*/ 4555 h 12235"/>
                  <a:gd name="connsiteX4" fmla="*/ 11086 w 23590"/>
                  <a:gd name="connsiteY4" fmla="*/ 78 h 12235"/>
                  <a:gd name="connsiteX5" fmla="*/ 22326 w 23590"/>
                  <a:gd name="connsiteY5" fmla="*/ 4079 h 12235"/>
                  <a:gd name="connsiteX6" fmla="*/ 22002 w 23590"/>
                  <a:gd name="connsiteY6" fmla="*/ 10941 h 12235"/>
                  <a:gd name="connsiteX7" fmla="*/ 19278 w 23590"/>
                  <a:gd name="connsiteY7" fmla="*/ 12175 h 1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0" h="12235">
                    <a:moveTo>
                      <a:pt x="19278" y="12175"/>
                    </a:moveTo>
                    <a:cubicBezTo>
                      <a:pt x="16230" y="12175"/>
                      <a:pt x="13468" y="12175"/>
                      <a:pt x="10420" y="12175"/>
                    </a:cubicBezTo>
                    <a:cubicBezTo>
                      <a:pt x="7287" y="12461"/>
                      <a:pt x="4146" y="11726"/>
                      <a:pt x="1466" y="10080"/>
                    </a:cubicBezTo>
                    <a:cubicBezTo>
                      <a:pt x="-45" y="8655"/>
                      <a:pt x="-433" y="6404"/>
                      <a:pt x="514" y="4555"/>
                    </a:cubicBezTo>
                    <a:cubicBezTo>
                      <a:pt x="3003" y="1305"/>
                      <a:pt x="7020" y="-396"/>
                      <a:pt x="11086" y="78"/>
                    </a:cubicBezTo>
                    <a:cubicBezTo>
                      <a:pt x="15189" y="32"/>
                      <a:pt x="19175" y="1450"/>
                      <a:pt x="22326" y="4079"/>
                    </a:cubicBezTo>
                    <a:cubicBezTo>
                      <a:pt x="24131" y="6063"/>
                      <a:pt x="23986" y="9136"/>
                      <a:pt x="22002" y="10941"/>
                    </a:cubicBezTo>
                    <a:cubicBezTo>
                      <a:pt x="21246" y="11629"/>
                      <a:pt x="20293" y="12061"/>
                      <a:pt x="19278" y="12175"/>
                    </a:cubicBezTo>
                    <a:close/>
                  </a:path>
                </a:pathLst>
              </a:custGeom>
              <a:solidFill>
                <a:srgbClr val="263238"/>
              </a:solidFill>
              <a:ln w="9525" cap="flat">
                <a:noFill/>
                <a:prstDash val="solid"/>
                <a:miter/>
              </a:ln>
            </p:spPr>
            <p:txBody>
              <a:bodyPr rtlCol="0" anchor="ctr"/>
              <a:lstStyle/>
              <a:p>
                <a:endParaRPr lang="zh-CN" altLang="en-US"/>
              </a:p>
            </p:txBody>
          </p:sp>
          <p:sp>
            <p:nvSpPr>
              <p:cNvPr id="108" name="任意多边形: 形状 107"/>
              <p:cNvSpPr/>
              <p:nvPr/>
            </p:nvSpPr>
            <p:spPr>
              <a:xfrm>
                <a:off x="7456317" y="2553652"/>
                <a:ext cx="12711" cy="21241"/>
              </a:xfrm>
              <a:custGeom>
                <a:avLst/>
                <a:gdLst>
                  <a:gd name="connsiteX0" fmla="*/ 43 w 12711"/>
                  <a:gd name="connsiteY0" fmla="*/ 0 h 21241"/>
                  <a:gd name="connsiteX1" fmla="*/ 805 w 12711"/>
                  <a:gd name="connsiteY1" fmla="*/ 667 h 21241"/>
                  <a:gd name="connsiteX2" fmla="*/ 12711 w 12711"/>
                  <a:gd name="connsiteY2" fmla="*/ 20764 h 21241"/>
                  <a:gd name="connsiteX3" fmla="*/ 12711 w 12711"/>
                  <a:gd name="connsiteY3" fmla="*/ 21241 h 21241"/>
                  <a:gd name="connsiteX4" fmla="*/ 43 w 12711"/>
                  <a:gd name="connsiteY4" fmla="*/ 0 h 21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1" h="21241">
                    <a:moveTo>
                      <a:pt x="43" y="0"/>
                    </a:moveTo>
                    <a:cubicBezTo>
                      <a:pt x="43" y="0"/>
                      <a:pt x="805" y="0"/>
                      <a:pt x="805" y="667"/>
                    </a:cubicBezTo>
                    <a:cubicBezTo>
                      <a:pt x="1853" y="9334"/>
                      <a:pt x="4424" y="19050"/>
                      <a:pt x="12711" y="20764"/>
                    </a:cubicBezTo>
                    <a:cubicBezTo>
                      <a:pt x="12711" y="20764"/>
                      <a:pt x="12711" y="21241"/>
                      <a:pt x="12711" y="21241"/>
                    </a:cubicBezTo>
                    <a:cubicBezTo>
                      <a:pt x="2996" y="21336"/>
                      <a:pt x="-433" y="8572"/>
                      <a:pt x="43" y="0"/>
                    </a:cubicBezTo>
                    <a:close/>
                  </a:path>
                </a:pathLst>
              </a:custGeom>
              <a:solidFill>
                <a:srgbClr val="263238"/>
              </a:solidFill>
              <a:ln w="9525" cap="flat">
                <a:noFill/>
                <a:prstDash val="solid"/>
                <a:miter/>
              </a:ln>
            </p:spPr>
            <p:txBody>
              <a:bodyPr rtlCol="0" anchor="ctr"/>
              <a:lstStyle/>
              <a:p>
                <a:endParaRPr lang="zh-CN" altLang="en-US"/>
              </a:p>
            </p:txBody>
          </p:sp>
          <p:sp>
            <p:nvSpPr>
              <p:cNvPr id="109" name="任意多边形: 形状 108"/>
              <p:cNvSpPr/>
              <p:nvPr/>
            </p:nvSpPr>
            <p:spPr>
              <a:xfrm>
                <a:off x="7456236" y="2542926"/>
                <a:ext cx="20024" cy="27889"/>
              </a:xfrm>
              <a:custGeom>
                <a:avLst/>
                <a:gdLst>
                  <a:gd name="connsiteX0" fmla="*/ 6506 w 20024"/>
                  <a:gd name="connsiteY0" fmla="*/ 248 h 27889"/>
                  <a:gd name="connsiteX1" fmla="*/ 12698 w 20024"/>
                  <a:gd name="connsiteY1" fmla="*/ 27680 h 27889"/>
                  <a:gd name="connsiteX2" fmla="*/ 6506 w 20024"/>
                  <a:gd name="connsiteY2" fmla="*/ 248 h 27889"/>
                </a:gdLst>
                <a:ahLst/>
                <a:cxnLst>
                  <a:cxn ang="0">
                    <a:pos x="connsiteX0" y="connsiteY0"/>
                  </a:cxn>
                  <a:cxn ang="0">
                    <a:pos x="connsiteX1" y="connsiteY1"/>
                  </a:cxn>
                  <a:cxn ang="0">
                    <a:pos x="connsiteX2" y="connsiteY2"/>
                  </a:cxn>
                </a:cxnLst>
                <a:rect l="l" t="t" r="r" b="b"/>
                <a:pathLst>
                  <a:path w="20024" h="27889">
                    <a:moveTo>
                      <a:pt x="6506" y="248"/>
                    </a:moveTo>
                    <a:cubicBezTo>
                      <a:pt x="20222" y="-2895"/>
                      <a:pt x="25556" y="24823"/>
                      <a:pt x="12698" y="27680"/>
                    </a:cubicBezTo>
                    <a:cubicBezTo>
                      <a:pt x="-161" y="30537"/>
                      <a:pt x="-5019" y="3201"/>
                      <a:pt x="6506" y="248"/>
                    </a:cubicBezTo>
                    <a:close/>
                  </a:path>
                </a:pathLst>
              </a:custGeom>
              <a:solidFill>
                <a:srgbClr val="263238"/>
              </a:solidFill>
              <a:ln w="9525" cap="flat">
                <a:noFill/>
                <a:prstDash val="solid"/>
                <a:miter/>
              </a:ln>
            </p:spPr>
            <p:txBody>
              <a:bodyPr rtlCol="0" anchor="ctr"/>
              <a:lstStyle/>
              <a:p>
                <a:endParaRPr lang="zh-CN" altLang="en-US"/>
              </a:p>
            </p:txBody>
          </p:sp>
          <p:sp>
            <p:nvSpPr>
              <p:cNvPr id="110" name="任意多边形: 形状 109"/>
              <p:cNvSpPr/>
              <p:nvPr/>
            </p:nvSpPr>
            <p:spPr>
              <a:xfrm>
                <a:off x="7467082" y="2540222"/>
                <a:ext cx="17968" cy="13389"/>
              </a:xfrm>
              <a:custGeom>
                <a:avLst/>
                <a:gdLst>
                  <a:gd name="connsiteX0" fmla="*/ 1375 w 17968"/>
                  <a:gd name="connsiteY0" fmla="*/ 3715 h 13389"/>
                  <a:gd name="connsiteX1" fmla="*/ 9947 w 17968"/>
                  <a:gd name="connsiteY1" fmla="*/ 6858 h 13389"/>
                  <a:gd name="connsiteX2" fmla="*/ 17091 w 17968"/>
                  <a:gd name="connsiteY2" fmla="*/ 0 h 13389"/>
                  <a:gd name="connsiteX3" fmla="*/ 17567 w 17968"/>
                  <a:gd name="connsiteY3" fmla="*/ 0 h 13389"/>
                  <a:gd name="connsiteX4" fmla="*/ 12138 w 17968"/>
                  <a:gd name="connsiteY4" fmla="*/ 12954 h 13389"/>
                  <a:gd name="connsiteX5" fmla="*/ 136 w 17968"/>
                  <a:gd name="connsiteY5" fmla="*/ 5620 h 13389"/>
                  <a:gd name="connsiteX6" fmla="*/ 1375 w 17968"/>
                  <a:gd name="connsiteY6" fmla="*/ 3715 h 1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68" h="13389">
                    <a:moveTo>
                      <a:pt x="1375" y="3715"/>
                    </a:moveTo>
                    <a:cubicBezTo>
                      <a:pt x="4042" y="4763"/>
                      <a:pt x="6994" y="7144"/>
                      <a:pt x="9947" y="6858"/>
                    </a:cubicBezTo>
                    <a:cubicBezTo>
                      <a:pt x="12900" y="6572"/>
                      <a:pt x="15376" y="3143"/>
                      <a:pt x="17091" y="0"/>
                    </a:cubicBezTo>
                    <a:cubicBezTo>
                      <a:pt x="17091" y="0"/>
                      <a:pt x="17091" y="0"/>
                      <a:pt x="17567" y="0"/>
                    </a:cubicBezTo>
                    <a:cubicBezTo>
                      <a:pt x="18710" y="5334"/>
                      <a:pt x="17567" y="11144"/>
                      <a:pt x="12138" y="12954"/>
                    </a:cubicBezTo>
                    <a:cubicBezTo>
                      <a:pt x="6709" y="14764"/>
                      <a:pt x="2613" y="10668"/>
                      <a:pt x="136" y="5620"/>
                    </a:cubicBezTo>
                    <a:cubicBezTo>
                      <a:pt x="-340" y="4858"/>
                      <a:pt x="517" y="2953"/>
                      <a:pt x="1375" y="3715"/>
                    </a:cubicBezTo>
                    <a:close/>
                  </a:path>
                </a:pathLst>
              </a:custGeom>
              <a:solidFill>
                <a:srgbClr val="263238"/>
              </a:solidFill>
              <a:ln w="9525" cap="flat">
                <a:noFill/>
                <a:prstDash val="solid"/>
                <a:miter/>
              </a:ln>
            </p:spPr>
            <p:txBody>
              <a:bodyPr rtlCol="0" anchor="ctr"/>
              <a:lstStyle/>
              <a:p>
                <a:endParaRPr lang="zh-CN" altLang="en-US"/>
              </a:p>
            </p:txBody>
          </p:sp>
          <p:sp>
            <p:nvSpPr>
              <p:cNvPr id="111" name="任意多边形: 形状 110"/>
              <p:cNvSpPr/>
              <p:nvPr/>
            </p:nvSpPr>
            <p:spPr>
              <a:xfrm>
                <a:off x="7404734" y="2562225"/>
                <a:ext cx="7244" cy="24299"/>
              </a:xfrm>
              <a:custGeom>
                <a:avLst/>
                <a:gdLst>
                  <a:gd name="connsiteX0" fmla="*/ 4858 w 7244"/>
                  <a:gd name="connsiteY0" fmla="*/ 0 h 24299"/>
                  <a:gd name="connsiteX1" fmla="*/ 4381 w 7244"/>
                  <a:gd name="connsiteY1" fmla="*/ 857 h 24299"/>
                  <a:gd name="connsiteX2" fmla="*/ 0 w 7244"/>
                  <a:gd name="connsiteY2" fmla="*/ 23813 h 24299"/>
                  <a:gd name="connsiteX3" fmla="*/ 0 w 7244"/>
                  <a:gd name="connsiteY3" fmla="*/ 24289 h 24299"/>
                  <a:gd name="connsiteX4" fmla="*/ 4858 w 7244"/>
                  <a:gd name="connsiteY4" fmla="*/ 0 h 24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4" h="24299">
                    <a:moveTo>
                      <a:pt x="4858" y="0"/>
                    </a:moveTo>
                    <a:cubicBezTo>
                      <a:pt x="4858" y="0"/>
                      <a:pt x="4286" y="476"/>
                      <a:pt x="4381" y="857"/>
                    </a:cubicBezTo>
                    <a:cubicBezTo>
                      <a:pt x="6382" y="9334"/>
                      <a:pt x="7144" y="19431"/>
                      <a:pt x="0" y="23813"/>
                    </a:cubicBezTo>
                    <a:cubicBezTo>
                      <a:pt x="0" y="23813"/>
                      <a:pt x="0" y="24384"/>
                      <a:pt x="0" y="24289"/>
                    </a:cubicBezTo>
                    <a:cubicBezTo>
                      <a:pt x="9335" y="20764"/>
                      <a:pt x="8096" y="7429"/>
                      <a:pt x="4858" y="0"/>
                    </a:cubicBezTo>
                    <a:close/>
                  </a:path>
                </a:pathLst>
              </a:custGeom>
              <a:solidFill>
                <a:srgbClr val="263238"/>
              </a:solidFill>
              <a:ln w="9525" cap="flat">
                <a:noFill/>
                <a:prstDash val="solid"/>
                <a:miter/>
              </a:ln>
            </p:spPr>
            <p:txBody>
              <a:bodyPr rtlCol="0" anchor="ctr"/>
              <a:lstStyle/>
              <a:p>
                <a:endParaRPr lang="zh-CN" altLang="en-US"/>
              </a:p>
            </p:txBody>
          </p:sp>
          <p:sp>
            <p:nvSpPr>
              <p:cNvPr id="112" name="任意多边形: 形状 111"/>
              <p:cNvSpPr/>
              <p:nvPr/>
            </p:nvSpPr>
            <p:spPr>
              <a:xfrm>
                <a:off x="7391643" y="2554426"/>
                <a:ext cx="19725" cy="28052"/>
              </a:xfrm>
              <a:custGeom>
                <a:avLst/>
                <a:gdLst>
                  <a:gd name="connsiteX0" fmla="*/ 8615 w 19725"/>
                  <a:gd name="connsiteY0" fmla="*/ 83 h 28052"/>
                  <a:gd name="connsiteX1" fmla="*/ 11949 w 19725"/>
                  <a:gd name="connsiteY1" fmla="*/ 27992 h 28052"/>
                  <a:gd name="connsiteX2" fmla="*/ 8615 w 19725"/>
                  <a:gd name="connsiteY2" fmla="*/ 83 h 28052"/>
                </a:gdLst>
                <a:ahLst/>
                <a:cxnLst>
                  <a:cxn ang="0">
                    <a:pos x="connsiteX0" y="connsiteY0"/>
                  </a:cxn>
                  <a:cxn ang="0">
                    <a:pos x="connsiteX1" y="connsiteY1"/>
                  </a:cxn>
                  <a:cxn ang="0">
                    <a:pos x="connsiteX2" y="connsiteY2"/>
                  </a:cxn>
                </a:cxnLst>
                <a:rect l="l" t="t" r="r" b="b"/>
                <a:pathLst>
                  <a:path w="19725" h="28052">
                    <a:moveTo>
                      <a:pt x="8615" y="83"/>
                    </a:moveTo>
                    <a:cubicBezTo>
                      <a:pt x="-5387" y="1703"/>
                      <a:pt x="-910" y="29516"/>
                      <a:pt x="11949" y="27992"/>
                    </a:cubicBezTo>
                    <a:cubicBezTo>
                      <a:pt x="24808" y="26468"/>
                      <a:pt x="20331" y="-1726"/>
                      <a:pt x="8615" y="83"/>
                    </a:cubicBezTo>
                    <a:close/>
                  </a:path>
                </a:pathLst>
              </a:custGeom>
              <a:solidFill>
                <a:srgbClr val="263238"/>
              </a:solidFill>
              <a:ln w="9525" cap="flat">
                <a:noFill/>
                <a:prstDash val="solid"/>
                <a:miter/>
              </a:ln>
            </p:spPr>
            <p:txBody>
              <a:bodyPr rtlCol="0" anchor="ctr"/>
              <a:lstStyle/>
              <a:p>
                <a:endParaRPr lang="zh-CN" altLang="en-US"/>
              </a:p>
            </p:txBody>
          </p:sp>
          <p:sp>
            <p:nvSpPr>
              <p:cNvPr id="113" name="任意多边形: 形状 112"/>
              <p:cNvSpPr/>
              <p:nvPr/>
            </p:nvSpPr>
            <p:spPr>
              <a:xfrm>
                <a:off x="7380044" y="2556995"/>
                <a:ext cx="16785" cy="11902"/>
              </a:xfrm>
              <a:custGeom>
                <a:avLst/>
                <a:gdLst>
                  <a:gd name="connsiteX0" fmla="*/ 14690 w 16785"/>
                  <a:gd name="connsiteY0" fmla="*/ 182 h 11902"/>
                  <a:gd name="connsiteX1" fmla="*/ 8308 w 16785"/>
                  <a:gd name="connsiteY1" fmla="*/ 5611 h 11902"/>
                  <a:gd name="connsiteX2" fmla="*/ 212 w 16785"/>
                  <a:gd name="connsiteY2" fmla="*/ 1039 h 11902"/>
                  <a:gd name="connsiteX3" fmla="*/ 212 w 16785"/>
                  <a:gd name="connsiteY3" fmla="*/ 1039 h 11902"/>
                  <a:gd name="connsiteX4" fmla="*/ 8784 w 16785"/>
                  <a:gd name="connsiteY4" fmla="*/ 11897 h 11902"/>
                  <a:gd name="connsiteX5" fmla="*/ 16785 w 16785"/>
                  <a:gd name="connsiteY5" fmla="*/ 1515 h 11902"/>
                  <a:gd name="connsiteX6" fmla="*/ 14690 w 16785"/>
                  <a:gd name="connsiteY6" fmla="*/ 182 h 1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85" h="11902">
                    <a:moveTo>
                      <a:pt x="14690" y="182"/>
                    </a:moveTo>
                    <a:cubicBezTo>
                      <a:pt x="12690" y="1992"/>
                      <a:pt x="10975" y="5039"/>
                      <a:pt x="8308" y="5611"/>
                    </a:cubicBezTo>
                    <a:cubicBezTo>
                      <a:pt x="5641" y="6183"/>
                      <a:pt x="2593" y="3611"/>
                      <a:pt x="212" y="1039"/>
                    </a:cubicBezTo>
                    <a:cubicBezTo>
                      <a:pt x="212" y="1039"/>
                      <a:pt x="-265" y="1039"/>
                      <a:pt x="212" y="1039"/>
                    </a:cubicBezTo>
                    <a:cubicBezTo>
                      <a:pt x="878" y="6373"/>
                      <a:pt x="3545" y="11707"/>
                      <a:pt x="8784" y="11897"/>
                    </a:cubicBezTo>
                    <a:cubicBezTo>
                      <a:pt x="14023" y="12088"/>
                      <a:pt x="16309" y="7040"/>
                      <a:pt x="16785" y="1515"/>
                    </a:cubicBezTo>
                    <a:cubicBezTo>
                      <a:pt x="16404" y="848"/>
                      <a:pt x="15452" y="-485"/>
                      <a:pt x="14690" y="182"/>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7453598" y="2622613"/>
                <a:ext cx="16837" cy="10310"/>
              </a:xfrm>
              <a:custGeom>
                <a:avLst/>
                <a:gdLst>
                  <a:gd name="connsiteX0" fmla="*/ 15526 w 16837"/>
                  <a:gd name="connsiteY0" fmla="*/ 286 h 10310"/>
                  <a:gd name="connsiteX1" fmla="*/ 9525 w 16837"/>
                  <a:gd name="connsiteY1" fmla="*/ 6953 h 10310"/>
                  <a:gd name="connsiteX2" fmla="*/ 0 w 16837"/>
                  <a:gd name="connsiteY2" fmla="*/ 6953 h 10310"/>
                  <a:gd name="connsiteX3" fmla="*/ 0 w 16837"/>
                  <a:gd name="connsiteY3" fmla="*/ 7525 h 10310"/>
                  <a:gd name="connsiteX4" fmla="*/ 11906 w 16837"/>
                  <a:gd name="connsiteY4" fmla="*/ 9525 h 10310"/>
                  <a:gd name="connsiteX5" fmla="*/ 16764 w 16837"/>
                  <a:gd name="connsiteY5" fmla="*/ 0 h 10310"/>
                  <a:gd name="connsiteX6" fmla="*/ 15526 w 16837"/>
                  <a:gd name="connsiteY6" fmla="*/ 286 h 1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37" h="10310">
                    <a:moveTo>
                      <a:pt x="15526" y="286"/>
                    </a:moveTo>
                    <a:cubicBezTo>
                      <a:pt x="13906" y="2762"/>
                      <a:pt x="12573" y="6001"/>
                      <a:pt x="9525" y="6953"/>
                    </a:cubicBezTo>
                    <a:cubicBezTo>
                      <a:pt x="6389" y="7652"/>
                      <a:pt x="3136" y="7652"/>
                      <a:pt x="0" y="6953"/>
                    </a:cubicBezTo>
                    <a:lnTo>
                      <a:pt x="0" y="7525"/>
                    </a:lnTo>
                    <a:cubicBezTo>
                      <a:pt x="3311" y="10303"/>
                      <a:pt x="7869" y="11069"/>
                      <a:pt x="11906" y="9525"/>
                    </a:cubicBezTo>
                    <a:cubicBezTo>
                      <a:pt x="15323" y="7644"/>
                      <a:pt x="17247" y="3870"/>
                      <a:pt x="16764" y="0"/>
                    </a:cubicBezTo>
                    <a:lnTo>
                      <a:pt x="15526" y="286"/>
                    </a:ln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7412246" y="2513373"/>
                <a:ext cx="46830" cy="104239"/>
              </a:xfrm>
              <a:custGeom>
                <a:avLst/>
                <a:gdLst>
                  <a:gd name="connsiteX0" fmla="*/ 15444 w 46830"/>
                  <a:gd name="connsiteY0" fmla="*/ 84761 h 104239"/>
                  <a:gd name="connsiteX1" fmla="*/ 16968 w 46830"/>
                  <a:gd name="connsiteY1" fmla="*/ 103811 h 104239"/>
                  <a:gd name="connsiteX2" fmla="*/ 20682 w 46830"/>
                  <a:gd name="connsiteY2" fmla="*/ 103811 h 104239"/>
                  <a:gd name="connsiteX3" fmla="*/ 20682 w 46830"/>
                  <a:gd name="connsiteY3" fmla="*/ 103811 h 104239"/>
                  <a:gd name="connsiteX4" fmla="*/ 46781 w 46830"/>
                  <a:gd name="connsiteY4" fmla="*/ 88190 h 104239"/>
                  <a:gd name="connsiteX5" fmla="*/ 46417 w 46830"/>
                  <a:gd name="connsiteY5" fmla="*/ 87320 h 104239"/>
                  <a:gd name="connsiteX6" fmla="*/ 45733 w 46830"/>
                  <a:gd name="connsiteY6" fmla="*/ 87428 h 104239"/>
                  <a:gd name="connsiteX7" fmla="*/ 20777 w 46830"/>
                  <a:gd name="connsiteY7" fmla="*/ 99620 h 104239"/>
                  <a:gd name="connsiteX8" fmla="*/ 19730 w 46830"/>
                  <a:gd name="connsiteY8" fmla="*/ 77141 h 104239"/>
                  <a:gd name="connsiteX9" fmla="*/ 6490 w 46830"/>
                  <a:gd name="connsiteY9" fmla="*/ 82761 h 104239"/>
                  <a:gd name="connsiteX10" fmla="*/ 5062 w 46830"/>
                  <a:gd name="connsiteY10" fmla="*/ 750 h 104239"/>
                  <a:gd name="connsiteX11" fmla="*/ 3442 w 46830"/>
                  <a:gd name="connsiteY11" fmla="*/ 750 h 104239"/>
                  <a:gd name="connsiteX12" fmla="*/ 1251 w 46830"/>
                  <a:gd name="connsiteY12" fmla="*/ 89142 h 104239"/>
                  <a:gd name="connsiteX13" fmla="*/ 15444 w 46830"/>
                  <a:gd name="connsiteY13" fmla="*/ 84761 h 104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30" h="104239">
                    <a:moveTo>
                      <a:pt x="15444" y="84761"/>
                    </a:moveTo>
                    <a:cubicBezTo>
                      <a:pt x="15444" y="84761"/>
                      <a:pt x="15920" y="97905"/>
                      <a:pt x="16968" y="103811"/>
                    </a:cubicBezTo>
                    <a:cubicBezTo>
                      <a:pt x="16968" y="104383"/>
                      <a:pt x="18587" y="104383"/>
                      <a:pt x="20682" y="103811"/>
                    </a:cubicBezTo>
                    <a:cubicBezTo>
                      <a:pt x="20682" y="103811"/>
                      <a:pt x="20682" y="103811"/>
                      <a:pt x="20682" y="103811"/>
                    </a:cubicBezTo>
                    <a:cubicBezTo>
                      <a:pt x="31619" y="103894"/>
                      <a:pt x="41687" y="97868"/>
                      <a:pt x="46781" y="88190"/>
                    </a:cubicBezTo>
                    <a:cubicBezTo>
                      <a:pt x="46921" y="87849"/>
                      <a:pt x="46758" y="87460"/>
                      <a:pt x="46417" y="87320"/>
                    </a:cubicBezTo>
                    <a:cubicBezTo>
                      <a:pt x="46187" y="87225"/>
                      <a:pt x="45923" y="87267"/>
                      <a:pt x="45733" y="87428"/>
                    </a:cubicBezTo>
                    <a:cubicBezTo>
                      <a:pt x="38965" y="94102"/>
                      <a:pt x="30202" y="98383"/>
                      <a:pt x="20777" y="99620"/>
                    </a:cubicBezTo>
                    <a:cubicBezTo>
                      <a:pt x="20016" y="98001"/>
                      <a:pt x="20778" y="77046"/>
                      <a:pt x="19730" y="77141"/>
                    </a:cubicBezTo>
                    <a:cubicBezTo>
                      <a:pt x="15090" y="78427"/>
                      <a:pt x="10639" y="80317"/>
                      <a:pt x="6490" y="82761"/>
                    </a:cubicBezTo>
                    <a:cubicBezTo>
                      <a:pt x="4680" y="55329"/>
                      <a:pt x="7252" y="27897"/>
                      <a:pt x="5062" y="750"/>
                    </a:cubicBezTo>
                    <a:cubicBezTo>
                      <a:pt x="5062" y="-202"/>
                      <a:pt x="3537" y="-297"/>
                      <a:pt x="3442" y="750"/>
                    </a:cubicBezTo>
                    <a:cubicBezTo>
                      <a:pt x="-234" y="30068"/>
                      <a:pt x="-968" y="59679"/>
                      <a:pt x="1251" y="89142"/>
                    </a:cubicBezTo>
                    <a:cubicBezTo>
                      <a:pt x="1537" y="93048"/>
                      <a:pt x="13158" y="86285"/>
                      <a:pt x="15444" y="84761"/>
                    </a:cubicBezTo>
                    <a:close/>
                  </a:path>
                </a:pathLst>
              </a:custGeom>
              <a:solidFill>
                <a:srgbClr val="263238"/>
              </a:solidFill>
              <a:ln w="9525" cap="flat">
                <a:noFill/>
                <a:prstDash val="solid"/>
                <a:miter/>
              </a:ln>
            </p:spPr>
            <p:txBody>
              <a:bodyPr rtlCol="0" anchor="ctr"/>
              <a:lstStyle/>
              <a:p>
                <a:endParaRPr lang="zh-CN" altLang="en-US"/>
              </a:p>
            </p:txBody>
          </p:sp>
          <p:sp>
            <p:nvSpPr>
              <p:cNvPr id="116" name="任意多边形: 形状 115"/>
              <p:cNvSpPr/>
              <p:nvPr/>
            </p:nvSpPr>
            <p:spPr>
              <a:xfrm>
                <a:off x="7436358" y="2601277"/>
                <a:ext cx="27245" cy="20860"/>
              </a:xfrm>
              <a:custGeom>
                <a:avLst/>
                <a:gdLst>
                  <a:gd name="connsiteX0" fmla="*/ 0 w 27245"/>
                  <a:gd name="connsiteY0" fmla="*/ 12478 h 20860"/>
                  <a:gd name="connsiteX1" fmla="*/ 13811 w 27245"/>
                  <a:gd name="connsiteY1" fmla="*/ 20479 h 20860"/>
                  <a:gd name="connsiteX2" fmla="*/ 22479 w 27245"/>
                  <a:gd name="connsiteY2" fmla="*/ 19907 h 20860"/>
                  <a:gd name="connsiteX3" fmla="*/ 26003 w 27245"/>
                  <a:gd name="connsiteY3" fmla="*/ 7049 h 20860"/>
                  <a:gd name="connsiteX4" fmla="*/ 22288 w 27245"/>
                  <a:gd name="connsiteY4" fmla="*/ 0 h 20860"/>
                  <a:gd name="connsiteX5" fmla="*/ 0 w 27245"/>
                  <a:gd name="connsiteY5" fmla="*/ 12478 h 2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45" h="20860">
                    <a:moveTo>
                      <a:pt x="0" y="12478"/>
                    </a:moveTo>
                    <a:cubicBezTo>
                      <a:pt x="3857" y="16265"/>
                      <a:pt x="8607" y="19017"/>
                      <a:pt x="13811" y="20479"/>
                    </a:cubicBezTo>
                    <a:cubicBezTo>
                      <a:pt x="16694" y="21139"/>
                      <a:pt x="19708" y="20940"/>
                      <a:pt x="22479" y="19907"/>
                    </a:cubicBezTo>
                    <a:cubicBezTo>
                      <a:pt x="28385" y="17431"/>
                      <a:pt x="27813" y="11811"/>
                      <a:pt x="26003" y="7049"/>
                    </a:cubicBezTo>
                    <a:cubicBezTo>
                      <a:pt x="25034" y="4567"/>
                      <a:pt x="23788" y="2202"/>
                      <a:pt x="22288" y="0"/>
                    </a:cubicBezTo>
                    <a:cubicBezTo>
                      <a:pt x="16371" y="6418"/>
                      <a:pt x="8565" y="10788"/>
                      <a:pt x="0" y="12478"/>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7450169" y="2608325"/>
                <a:ext cx="13434" cy="13812"/>
              </a:xfrm>
              <a:custGeom>
                <a:avLst/>
                <a:gdLst>
                  <a:gd name="connsiteX0" fmla="*/ 0 w 13434"/>
                  <a:gd name="connsiteY0" fmla="*/ 13430 h 13812"/>
                  <a:gd name="connsiteX1" fmla="*/ 8668 w 13434"/>
                  <a:gd name="connsiteY1" fmla="*/ 12859 h 13812"/>
                  <a:gd name="connsiteX2" fmla="*/ 12192 w 13434"/>
                  <a:gd name="connsiteY2" fmla="*/ 0 h 13812"/>
                  <a:gd name="connsiteX3" fmla="*/ 0 w 13434"/>
                  <a:gd name="connsiteY3" fmla="*/ 13430 h 13812"/>
                </a:gdLst>
                <a:ahLst/>
                <a:cxnLst>
                  <a:cxn ang="0">
                    <a:pos x="connsiteX0" y="connsiteY0"/>
                  </a:cxn>
                  <a:cxn ang="0">
                    <a:pos x="connsiteX1" y="connsiteY1"/>
                  </a:cxn>
                  <a:cxn ang="0">
                    <a:pos x="connsiteX2" y="connsiteY2"/>
                  </a:cxn>
                  <a:cxn ang="0">
                    <a:pos x="connsiteX3" y="connsiteY3"/>
                  </a:cxn>
                </a:cxnLst>
                <a:rect l="l" t="t" r="r" b="b"/>
                <a:pathLst>
                  <a:path w="13434" h="13812">
                    <a:moveTo>
                      <a:pt x="0" y="13430"/>
                    </a:moveTo>
                    <a:cubicBezTo>
                      <a:pt x="2883" y="14090"/>
                      <a:pt x="5896" y="13892"/>
                      <a:pt x="8668" y="12859"/>
                    </a:cubicBezTo>
                    <a:cubicBezTo>
                      <a:pt x="14573" y="10382"/>
                      <a:pt x="14002" y="4763"/>
                      <a:pt x="12192" y="0"/>
                    </a:cubicBezTo>
                    <a:cubicBezTo>
                      <a:pt x="5533" y="1158"/>
                      <a:pt x="510" y="6690"/>
                      <a:pt x="0" y="13430"/>
                    </a:cubicBezTo>
                    <a:close/>
                  </a:path>
                </a:pathLst>
              </a:custGeom>
              <a:solidFill>
                <a:srgbClr val="FF9CBD"/>
              </a:solidFill>
              <a:ln w="9525" cap="flat">
                <a:noFill/>
                <a:prstDash val="solid"/>
                <a:miter/>
              </a:ln>
            </p:spPr>
            <p:txBody>
              <a:bodyPr rtlCol="0" anchor="ctr"/>
              <a:lstStyle/>
              <a:p>
                <a:endParaRPr lang="zh-CN" altLang="en-US"/>
              </a:p>
            </p:txBody>
          </p:sp>
          <p:sp>
            <p:nvSpPr>
              <p:cNvPr id="118" name="任意多边形: 形状 117"/>
              <p:cNvSpPr/>
              <p:nvPr/>
            </p:nvSpPr>
            <p:spPr>
              <a:xfrm>
                <a:off x="7363836" y="2374973"/>
                <a:ext cx="242391" cy="178792"/>
              </a:xfrm>
              <a:custGeom>
                <a:avLst/>
                <a:gdLst>
                  <a:gd name="connsiteX0" fmla="*/ 222921 w 242391"/>
                  <a:gd name="connsiteY0" fmla="*/ 178203 h 178792"/>
                  <a:gd name="connsiteX1" fmla="*/ 184821 w 242391"/>
                  <a:gd name="connsiteY1" fmla="*/ 131340 h 178792"/>
                  <a:gd name="connsiteX2" fmla="*/ 59091 w 242391"/>
                  <a:gd name="connsiteY2" fmla="*/ 49044 h 178792"/>
                  <a:gd name="connsiteX3" fmla="*/ 608 w 242391"/>
                  <a:gd name="connsiteY3" fmla="*/ 136578 h 178792"/>
                  <a:gd name="connsiteX4" fmla="*/ 58901 w 242391"/>
                  <a:gd name="connsiteY4" fmla="*/ 16563 h 178792"/>
                  <a:gd name="connsiteX5" fmla="*/ 204062 w 242391"/>
                  <a:gd name="connsiteY5" fmla="*/ 32851 h 178792"/>
                  <a:gd name="connsiteX6" fmla="*/ 222921 w 242391"/>
                  <a:gd name="connsiteY6" fmla="*/ 178203 h 17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391" h="178792">
                    <a:moveTo>
                      <a:pt x="222921" y="178203"/>
                    </a:moveTo>
                    <a:cubicBezTo>
                      <a:pt x="199585" y="184965"/>
                      <a:pt x="184821" y="131340"/>
                      <a:pt x="184821" y="131340"/>
                    </a:cubicBezTo>
                    <a:cubicBezTo>
                      <a:pt x="184821" y="131340"/>
                      <a:pt x="80713" y="130197"/>
                      <a:pt x="59091" y="49044"/>
                    </a:cubicBezTo>
                    <a:cubicBezTo>
                      <a:pt x="51567" y="84652"/>
                      <a:pt x="30625" y="115998"/>
                      <a:pt x="608" y="136578"/>
                    </a:cubicBezTo>
                    <a:cubicBezTo>
                      <a:pt x="608" y="136578"/>
                      <a:pt x="-10155" y="45519"/>
                      <a:pt x="58901" y="16563"/>
                    </a:cubicBezTo>
                    <a:cubicBezTo>
                      <a:pt x="58901" y="16563"/>
                      <a:pt x="142816" y="-29919"/>
                      <a:pt x="204062" y="32851"/>
                    </a:cubicBezTo>
                    <a:cubicBezTo>
                      <a:pt x="265308" y="95621"/>
                      <a:pt x="238542" y="173631"/>
                      <a:pt x="222921" y="178203"/>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7421594" y="2417921"/>
                <a:ext cx="107346" cy="91725"/>
              </a:xfrm>
              <a:custGeom>
                <a:avLst/>
                <a:gdLst>
                  <a:gd name="connsiteX0" fmla="*/ 0 w 107346"/>
                  <a:gd name="connsiteY0" fmla="*/ 0 h 91725"/>
                  <a:gd name="connsiteX1" fmla="*/ 10478 w 107346"/>
                  <a:gd name="connsiteY1" fmla="*/ 36957 h 91725"/>
                  <a:gd name="connsiteX2" fmla="*/ 34862 w 107346"/>
                  <a:gd name="connsiteY2" fmla="*/ 67342 h 91725"/>
                  <a:gd name="connsiteX3" fmla="*/ 42767 w 107346"/>
                  <a:gd name="connsiteY3" fmla="*/ 73057 h 91725"/>
                  <a:gd name="connsiteX4" fmla="*/ 46863 w 107346"/>
                  <a:gd name="connsiteY4" fmla="*/ 75819 h 91725"/>
                  <a:gd name="connsiteX5" fmla="*/ 51149 w 107346"/>
                  <a:gd name="connsiteY5" fmla="*/ 78105 h 91725"/>
                  <a:gd name="connsiteX6" fmla="*/ 59912 w 107346"/>
                  <a:gd name="connsiteY6" fmla="*/ 82486 h 91725"/>
                  <a:gd name="connsiteX7" fmla="*/ 69437 w 107346"/>
                  <a:gd name="connsiteY7" fmla="*/ 85725 h 91725"/>
                  <a:gd name="connsiteX8" fmla="*/ 74009 w 107346"/>
                  <a:gd name="connsiteY8" fmla="*/ 87249 h 91725"/>
                  <a:gd name="connsiteX9" fmla="*/ 78772 w 107346"/>
                  <a:gd name="connsiteY9" fmla="*/ 88201 h 91725"/>
                  <a:gd name="connsiteX10" fmla="*/ 88297 w 107346"/>
                  <a:gd name="connsiteY10" fmla="*/ 90297 h 91725"/>
                  <a:gd name="connsiteX11" fmla="*/ 107347 w 107346"/>
                  <a:gd name="connsiteY11" fmla="*/ 91726 h 91725"/>
                  <a:gd name="connsiteX12" fmla="*/ 88297 w 107346"/>
                  <a:gd name="connsiteY12" fmla="*/ 87439 h 91725"/>
                  <a:gd name="connsiteX13" fmla="*/ 79248 w 107346"/>
                  <a:gd name="connsiteY13" fmla="*/ 84677 h 91725"/>
                  <a:gd name="connsiteX14" fmla="*/ 74771 w 107346"/>
                  <a:gd name="connsiteY14" fmla="*/ 83344 h 91725"/>
                  <a:gd name="connsiteX15" fmla="*/ 70485 w 107346"/>
                  <a:gd name="connsiteY15" fmla="*/ 81534 h 91725"/>
                  <a:gd name="connsiteX16" fmla="*/ 61817 w 107346"/>
                  <a:gd name="connsiteY16" fmla="*/ 77819 h 91725"/>
                  <a:gd name="connsiteX17" fmla="*/ 53721 w 107346"/>
                  <a:gd name="connsiteY17" fmla="*/ 73342 h 91725"/>
                  <a:gd name="connsiteX18" fmla="*/ 49625 w 107346"/>
                  <a:gd name="connsiteY18" fmla="*/ 71056 h 91725"/>
                  <a:gd name="connsiteX19" fmla="*/ 46006 w 107346"/>
                  <a:gd name="connsiteY19" fmla="*/ 68104 h 91725"/>
                  <a:gd name="connsiteX20" fmla="*/ 38576 w 107346"/>
                  <a:gd name="connsiteY20" fmla="*/ 62579 h 91725"/>
                  <a:gd name="connsiteX21" fmla="*/ 14383 w 107346"/>
                  <a:gd name="connsiteY21" fmla="*/ 34576 h 91725"/>
                  <a:gd name="connsiteX22" fmla="*/ 5905 w 107346"/>
                  <a:gd name="connsiteY22" fmla="*/ 17812 h 91725"/>
                  <a:gd name="connsiteX23" fmla="*/ 0 w 107346"/>
                  <a:gd name="connsiteY23" fmla="*/ 0 h 9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7346" h="91725">
                    <a:moveTo>
                      <a:pt x="0" y="0"/>
                    </a:moveTo>
                    <a:cubicBezTo>
                      <a:pt x="763" y="12935"/>
                      <a:pt x="4338" y="25547"/>
                      <a:pt x="10478" y="36957"/>
                    </a:cubicBezTo>
                    <a:cubicBezTo>
                      <a:pt x="16425" y="48657"/>
                      <a:pt x="24727" y="59002"/>
                      <a:pt x="34862" y="67342"/>
                    </a:cubicBezTo>
                    <a:cubicBezTo>
                      <a:pt x="37395" y="69385"/>
                      <a:pt x="40034" y="71292"/>
                      <a:pt x="42767" y="73057"/>
                    </a:cubicBezTo>
                    <a:lnTo>
                      <a:pt x="46863" y="75819"/>
                    </a:lnTo>
                    <a:lnTo>
                      <a:pt x="51149" y="78105"/>
                    </a:lnTo>
                    <a:cubicBezTo>
                      <a:pt x="54102" y="79629"/>
                      <a:pt x="56960" y="81153"/>
                      <a:pt x="59912" y="82486"/>
                    </a:cubicBezTo>
                    <a:lnTo>
                      <a:pt x="69437" y="85725"/>
                    </a:lnTo>
                    <a:lnTo>
                      <a:pt x="74009" y="87249"/>
                    </a:lnTo>
                    <a:lnTo>
                      <a:pt x="78772" y="88201"/>
                    </a:lnTo>
                    <a:lnTo>
                      <a:pt x="88297" y="90297"/>
                    </a:lnTo>
                    <a:cubicBezTo>
                      <a:pt x="94679" y="90964"/>
                      <a:pt x="101156" y="91440"/>
                      <a:pt x="107347" y="91726"/>
                    </a:cubicBezTo>
                    <a:cubicBezTo>
                      <a:pt x="101060" y="90106"/>
                      <a:pt x="94774" y="89154"/>
                      <a:pt x="88297" y="87439"/>
                    </a:cubicBezTo>
                    <a:lnTo>
                      <a:pt x="79248" y="84677"/>
                    </a:lnTo>
                    <a:lnTo>
                      <a:pt x="74771" y="83344"/>
                    </a:lnTo>
                    <a:lnTo>
                      <a:pt x="70485" y="81534"/>
                    </a:lnTo>
                    <a:cubicBezTo>
                      <a:pt x="67628" y="80200"/>
                      <a:pt x="64770" y="78962"/>
                      <a:pt x="61817" y="77819"/>
                    </a:cubicBezTo>
                    <a:cubicBezTo>
                      <a:pt x="58865" y="76676"/>
                      <a:pt x="56388" y="74867"/>
                      <a:pt x="53721" y="73342"/>
                    </a:cubicBezTo>
                    <a:lnTo>
                      <a:pt x="49625" y="71056"/>
                    </a:lnTo>
                    <a:lnTo>
                      <a:pt x="46006" y="68104"/>
                    </a:lnTo>
                    <a:cubicBezTo>
                      <a:pt x="43435" y="66393"/>
                      <a:pt x="40955" y="64549"/>
                      <a:pt x="38576" y="62579"/>
                    </a:cubicBezTo>
                    <a:cubicBezTo>
                      <a:pt x="28961" y="54706"/>
                      <a:pt x="20776" y="45232"/>
                      <a:pt x="14383" y="34576"/>
                    </a:cubicBezTo>
                    <a:cubicBezTo>
                      <a:pt x="11087" y="29238"/>
                      <a:pt x="8251" y="23630"/>
                      <a:pt x="5905" y="17812"/>
                    </a:cubicBezTo>
                    <a:cubicBezTo>
                      <a:pt x="3386" y="12072"/>
                      <a:pt x="1409" y="6108"/>
                      <a:pt x="0" y="0"/>
                    </a:cubicBez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7571708" y="2511670"/>
                <a:ext cx="51121" cy="83789"/>
              </a:xfrm>
              <a:custGeom>
                <a:avLst/>
                <a:gdLst>
                  <a:gd name="connsiteX0" fmla="*/ 667 w 51121"/>
                  <a:gd name="connsiteY0" fmla="*/ 38743 h 83789"/>
                  <a:gd name="connsiteX1" fmla="*/ 40291 w 51121"/>
                  <a:gd name="connsiteY1" fmla="*/ 643 h 83789"/>
                  <a:gd name="connsiteX2" fmla="*/ 30766 w 51121"/>
                  <a:gd name="connsiteY2" fmla="*/ 79796 h 83789"/>
                  <a:gd name="connsiteX3" fmla="*/ 493 w 51121"/>
                  <a:gd name="connsiteY3" fmla="*/ 74618 h 83789"/>
                  <a:gd name="connsiteX4" fmla="*/ 0 w 51121"/>
                  <a:gd name="connsiteY4" fmla="*/ 73891 h 83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21" h="83789">
                    <a:moveTo>
                      <a:pt x="667" y="38743"/>
                    </a:moveTo>
                    <a:cubicBezTo>
                      <a:pt x="667" y="38743"/>
                      <a:pt x="20574" y="-5834"/>
                      <a:pt x="40291" y="643"/>
                    </a:cubicBezTo>
                    <a:cubicBezTo>
                      <a:pt x="60008" y="7120"/>
                      <a:pt x="50387" y="67890"/>
                      <a:pt x="30766" y="79796"/>
                    </a:cubicBezTo>
                    <a:cubicBezTo>
                      <a:pt x="20976" y="86726"/>
                      <a:pt x="7423" y="84407"/>
                      <a:pt x="493" y="74618"/>
                    </a:cubicBezTo>
                    <a:cubicBezTo>
                      <a:pt x="324" y="74379"/>
                      <a:pt x="159" y="74136"/>
                      <a:pt x="0" y="73891"/>
                    </a:cubicBezTo>
                    <a:close/>
                  </a:path>
                </a:pathLst>
              </a:custGeom>
              <a:solidFill>
                <a:srgbClr val="EB9481"/>
              </a:solidFill>
              <a:ln w="9525" cap="flat">
                <a:noFill/>
                <a:prstDash val="solid"/>
                <a:miter/>
              </a:ln>
            </p:spPr>
            <p:txBody>
              <a:bodyPr rtlCol="0" anchor="ctr"/>
              <a:lstStyle/>
              <a:p>
                <a:endParaRPr lang="zh-CN" altLang="en-US"/>
              </a:p>
            </p:txBody>
          </p:sp>
          <p:sp>
            <p:nvSpPr>
              <p:cNvPr id="121" name="任意多边形: 形状 120"/>
              <p:cNvSpPr/>
              <p:nvPr/>
            </p:nvSpPr>
            <p:spPr>
              <a:xfrm>
                <a:off x="7582746" y="2529554"/>
                <a:ext cx="26320" cy="55140"/>
              </a:xfrm>
              <a:custGeom>
                <a:avLst/>
                <a:gdLst>
                  <a:gd name="connsiteX0" fmla="*/ 26109 w 26320"/>
                  <a:gd name="connsiteY0" fmla="*/ 0 h 55140"/>
                  <a:gd name="connsiteX1" fmla="*/ 26109 w 26320"/>
                  <a:gd name="connsiteY1" fmla="*/ 571 h 55140"/>
                  <a:gd name="connsiteX2" fmla="*/ 4773 w 26320"/>
                  <a:gd name="connsiteY2" fmla="*/ 39529 h 55140"/>
                  <a:gd name="connsiteX3" fmla="*/ 19910 w 26320"/>
                  <a:gd name="connsiteY3" fmla="*/ 32155 h 55140"/>
                  <a:gd name="connsiteX4" fmla="*/ 21727 w 26320"/>
                  <a:gd name="connsiteY4" fmla="*/ 32956 h 55140"/>
                  <a:gd name="connsiteX5" fmla="*/ 21727 w 26320"/>
                  <a:gd name="connsiteY5" fmla="*/ 33814 h 55140"/>
                  <a:gd name="connsiteX6" fmla="*/ 8297 w 26320"/>
                  <a:gd name="connsiteY6" fmla="*/ 41148 h 55140"/>
                  <a:gd name="connsiteX7" fmla="*/ 3630 w 26320"/>
                  <a:gd name="connsiteY7" fmla="*/ 54102 h 55140"/>
                  <a:gd name="connsiteX8" fmla="*/ 868 w 26320"/>
                  <a:gd name="connsiteY8" fmla="*/ 54102 h 55140"/>
                  <a:gd name="connsiteX9" fmla="*/ 868 w 26320"/>
                  <a:gd name="connsiteY9" fmla="*/ 54102 h 55140"/>
                  <a:gd name="connsiteX10" fmla="*/ 26109 w 26320"/>
                  <a:gd name="connsiteY10" fmla="*/ 0 h 5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320" h="55140">
                    <a:moveTo>
                      <a:pt x="26109" y="0"/>
                    </a:moveTo>
                    <a:cubicBezTo>
                      <a:pt x="26109" y="0"/>
                      <a:pt x="26585" y="0"/>
                      <a:pt x="26109" y="571"/>
                    </a:cubicBezTo>
                    <a:cubicBezTo>
                      <a:pt x="13795" y="9945"/>
                      <a:pt x="6040" y="24105"/>
                      <a:pt x="4773" y="39529"/>
                    </a:cubicBezTo>
                    <a:cubicBezTo>
                      <a:pt x="6917" y="33312"/>
                      <a:pt x="13694" y="30011"/>
                      <a:pt x="19910" y="32155"/>
                    </a:cubicBezTo>
                    <a:cubicBezTo>
                      <a:pt x="20537" y="32371"/>
                      <a:pt x="21145" y="32639"/>
                      <a:pt x="21727" y="32956"/>
                    </a:cubicBezTo>
                    <a:cubicBezTo>
                      <a:pt x="22204" y="32956"/>
                      <a:pt x="21727" y="33814"/>
                      <a:pt x="21727" y="33814"/>
                    </a:cubicBezTo>
                    <a:cubicBezTo>
                      <a:pt x="16142" y="33132"/>
                      <a:pt x="10743" y="36081"/>
                      <a:pt x="8297" y="41148"/>
                    </a:cubicBezTo>
                    <a:cubicBezTo>
                      <a:pt x="6238" y="45267"/>
                      <a:pt x="4671" y="49615"/>
                      <a:pt x="3630" y="54102"/>
                    </a:cubicBezTo>
                    <a:cubicBezTo>
                      <a:pt x="3154" y="55626"/>
                      <a:pt x="677" y="55340"/>
                      <a:pt x="868" y="54102"/>
                    </a:cubicBezTo>
                    <a:lnTo>
                      <a:pt x="868" y="54102"/>
                    </a:lnTo>
                    <a:cubicBezTo>
                      <a:pt x="-3038" y="34766"/>
                      <a:pt x="6392" y="5810"/>
                      <a:pt x="26109" y="0"/>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7534778" y="2273287"/>
                <a:ext cx="107364" cy="125795"/>
              </a:xfrm>
              <a:custGeom>
                <a:avLst/>
                <a:gdLst>
                  <a:gd name="connsiteX0" fmla="*/ 11117 w 107364"/>
                  <a:gd name="connsiteY0" fmla="*/ 122155 h 125795"/>
                  <a:gd name="connsiteX1" fmla="*/ 103986 w 107364"/>
                  <a:gd name="connsiteY1" fmla="*/ 71006 h 125795"/>
                  <a:gd name="connsiteX2" fmla="*/ 23690 w 107364"/>
                  <a:gd name="connsiteY2" fmla="*/ 15475 h 125795"/>
                  <a:gd name="connsiteX3" fmla="*/ 11117 w 107364"/>
                  <a:gd name="connsiteY3" fmla="*/ 122155 h 125795"/>
                </a:gdLst>
                <a:ahLst/>
                <a:cxnLst>
                  <a:cxn ang="0">
                    <a:pos x="connsiteX0" y="connsiteY0"/>
                  </a:cxn>
                  <a:cxn ang="0">
                    <a:pos x="connsiteX1" y="connsiteY1"/>
                  </a:cxn>
                  <a:cxn ang="0">
                    <a:pos x="connsiteX2" y="connsiteY2"/>
                  </a:cxn>
                  <a:cxn ang="0">
                    <a:pos x="connsiteX3" y="connsiteY3"/>
                  </a:cxn>
                </a:cxnLst>
                <a:rect l="l" t="t" r="r" b="b"/>
                <a:pathLst>
                  <a:path w="107364" h="125795">
                    <a:moveTo>
                      <a:pt x="11117" y="122155"/>
                    </a:moveTo>
                    <a:cubicBezTo>
                      <a:pt x="19118" y="132347"/>
                      <a:pt x="86746" y="122917"/>
                      <a:pt x="103986" y="71006"/>
                    </a:cubicBezTo>
                    <a:cubicBezTo>
                      <a:pt x="121226" y="19094"/>
                      <a:pt x="69124" y="-24244"/>
                      <a:pt x="23690" y="15475"/>
                    </a:cubicBezTo>
                    <a:cubicBezTo>
                      <a:pt x="-4980" y="40335"/>
                      <a:pt x="-5647" y="100724"/>
                      <a:pt x="11117" y="122155"/>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7521737" y="2265108"/>
                <a:ext cx="102167" cy="130334"/>
              </a:xfrm>
              <a:custGeom>
                <a:avLst/>
                <a:gdLst>
                  <a:gd name="connsiteX0" fmla="*/ 102168 w 102167"/>
                  <a:gd name="connsiteY0" fmla="*/ 18987 h 130334"/>
                  <a:gd name="connsiteX1" fmla="*/ 53686 w 102167"/>
                  <a:gd name="connsiteY1" fmla="*/ 7557 h 130334"/>
                  <a:gd name="connsiteX2" fmla="*/ 16347 w 102167"/>
                  <a:gd name="connsiteY2" fmla="*/ 33465 h 130334"/>
                  <a:gd name="connsiteX3" fmla="*/ 9108 w 102167"/>
                  <a:gd name="connsiteY3" fmla="*/ 81852 h 130334"/>
                  <a:gd name="connsiteX4" fmla="*/ 13775 w 102167"/>
                  <a:gd name="connsiteY4" fmla="*/ 106903 h 130334"/>
                  <a:gd name="connsiteX5" fmla="*/ 24158 w 102167"/>
                  <a:gd name="connsiteY5" fmla="*/ 130334 h 130334"/>
                  <a:gd name="connsiteX6" fmla="*/ 9394 w 102167"/>
                  <a:gd name="connsiteY6" fmla="*/ 108522 h 130334"/>
                  <a:gd name="connsiteX7" fmla="*/ 1679 w 102167"/>
                  <a:gd name="connsiteY7" fmla="*/ 82900 h 130334"/>
                  <a:gd name="connsiteX8" fmla="*/ 7775 w 102167"/>
                  <a:gd name="connsiteY8" fmla="*/ 29179 h 130334"/>
                  <a:gd name="connsiteX9" fmla="*/ 26825 w 102167"/>
                  <a:gd name="connsiteY9" fmla="*/ 8033 h 130334"/>
                  <a:gd name="connsiteX10" fmla="*/ 53495 w 102167"/>
                  <a:gd name="connsiteY10" fmla="*/ 32 h 130334"/>
                  <a:gd name="connsiteX11" fmla="*/ 102167 w 102167"/>
                  <a:gd name="connsiteY11" fmla="*/ 18987 h 13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67" h="130334">
                    <a:moveTo>
                      <a:pt x="102168" y="18987"/>
                    </a:moveTo>
                    <a:cubicBezTo>
                      <a:pt x="87773" y="9783"/>
                      <a:pt x="70675" y="5752"/>
                      <a:pt x="53686" y="7557"/>
                    </a:cubicBezTo>
                    <a:cubicBezTo>
                      <a:pt x="37497" y="8881"/>
                      <a:pt x="23255" y="18764"/>
                      <a:pt x="16347" y="33465"/>
                    </a:cubicBezTo>
                    <a:cubicBezTo>
                      <a:pt x="9626" y="48649"/>
                      <a:pt x="7125" y="65365"/>
                      <a:pt x="9108" y="81852"/>
                    </a:cubicBezTo>
                    <a:cubicBezTo>
                      <a:pt x="9954" y="90319"/>
                      <a:pt x="11515" y="98699"/>
                      <a:pt x="13775" y="106903"/>
                    </a:cubicBezTo>
                    <a:cubicBezTo>
                      <a:pt x="15783" y="115279"/>
                      <a:pt x="19302" y="123220"/>
                      <a:pt x="24158" y="130334"/>
                    </a:cubicBezTo>
                    <a:cubicBezTo>
                      <a:pt x="17689" y="124240"/>
                      <a:pt x="12648" y="116792"/>
                      <a:pt x="9394" y="108522"/>
                    </a:cubicBezTo>
                    <a:cubicBezTo>
                      <a:pt x="5822" y="100315"/>
                      <a:pt x="3232" y="91715"/>
                      <a:pt x="1679" y="82900"/>
                    </a:cubicBezTo>
                    <a:cubicBezTo>
                      <a:pt x="-1880" y="64793"/>
                      <a:pt x="250" y="46028"/>
                      <a:pt x="7775" y="29179"/>
                    </a:cubicBezTo>
                    <a:cubicBezTo>
                      <a:pt x="12031" y="20493"/>
                      <a:pt x="18629" y="13169"/>
                      <a:pt x="26825" y="8033"/>
                    </a:cubicBezTo>
                    <a:cubicBezTo>
                      <a:pt x="34844" y="3039"/>
                      <a:pt x="44051" y="277"/>
                      <a:pt x="53495" y="32"/>
                    </a:cubicBezTo>
                    <a:cubicBezTo>
                      <a:pt x="71622" y="-532"/>
                      <a:pt x="89196" y="6312"/>
                      <a:pt x="102167" y="18987"/>
                    </a:cubicBezTo>
                    <a:close/>
                  </a:path>
                </a:pathLst>
              </a:custGeom>
              <a:solidFill>
                <a:srgbClr val="263238"/>
              </a:solidFill>
              <a:ln w="9525" cap="flat">
                <a:noFill/>
                <a:prstDash val="solid"/>
                <a:miter/>
              </a:ln>
            </p:spPr>
            <p:txBody>
              <a:bodyPr rtlCol="0" anchor="ctr"/>
              <a:lstStyle/>
              <a:p>
                <a:endParaRPr lang="zh-CN" altLang="en-US"/>
              </a:p>
            </p:txBody>
          </p:sp>
        </p:grpSp>
        <p:grpSp>
          <p:nvGrpSpPr>
            <p:cNvPr id="35" name="图形 2"/>
            <p:cNvGrpSpPr/>
            <p:nvPr/>
          </p:nvGrpSpPr>
          <p:grpSpPr>
            <a:xfrm>
              <a:off x="7591520" y="1830200"/>
              <a:ext cx="457832" cy="417124"/>
              <a:chOff x="7591520" y="1830200"/>
              <a:chExt cx="457832" cy="417124"/>
            </a:xfrm>
          </p:grpSpPr>
          <p:sp>
            <p:nvSpPr>
              <p:cNvPr id="36" name="任意多边形: 形状 35"/>
              <p:cNvSpPr/>
              <p:nvPr/>
            </p:nvSpPr>
            <p:spPr>
              <a:xfrm>
                <a:off x="7598473" y="1831954"/>
                <a:ext cx="450695" cy="414178"/>
              </a:xfrm>
              <a:custGeom>
                <a:avLst/>
                <a:gdLst>
                  <a:gd name="connsiteX0" fmla="*/ 449580 w 450695"/>
                  <a:gd name="connsiteY0" fmla="*/ 228589 h 414178"/>
                  <a:gd name="connsiteX1" fmla="*/ 222307 w 450695"/>
                  <a:gd name="connsiteY1" fmla="*/ 413052 h 414178"/>
                  <a:gd name="connsiteX2" fmla="*/ 103632 w 450695"/>
                  <a:gd name="connsiteY2" fmla="*/ 359557 h 414178"/>
                  <a:gd name="connsiteX3" fmla="*/ 0 w 450695"/>
                  <a:gd name="connsiteY3" fmla="*/ 374702 h 414178"/>
                  <a:gd name="connsiteX4" fmla="*/ 51816 w 450695"/>
                  <a:gd name="connsiteY4" fmla="*/ 285167 h 414178"/>
                  <a:gd name="connsiteX5" fmla="*/ 165583 w 450695"/>
                  <a:gd name="connsiteY5" fmla="*/ 15323 h 414178"/>
                  <a:gd name="connsiteX6" fmla="*/ 435427 w 450695"/>
                  <a:gd name="connsiteY6" fmla="*/ 129089 h 414178"/>
                  <a:gd name="connsiteX7" fmla="*/ 449580 w 450695"/>
                  <a:gd name="connsiteY7" fmla="*/ 228589 h 41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695" h="414178">
                    <a:moveTo>
                      <a:pt x="449580" y="228589"/>
                    </a:moveTo>
                    <a:cubicBezTo>
                      <a:pt x="437758" y="342287"/>
                      <a:pt x="336005" y="424874"/>
                      <a:pt x="222307" y="413052"/>
                    </a:cubicBezTo>
                    <a:cubicBezTo>
                      <a:pt x="178025" y="408448"/>
                      <a:pt x="136407" y="389688"/>
                      <a:pt x="103632" y="359557"/>
                    </a:cubicBezTo>
                    <a:lnTo>
                      <a:pt x="0" y="374702"/>
                    </a:lnTo>
                    <a:lnTo>
                      <a:pt x="51816" y="285167"/>
                    </a:lnTo>
                    <a:cubicBezTo>
                      <a:pt x="8716" y="179236"/>
                      <a:pt x="59651" y="58422"/>
                      <a:pt x="165583" y="15323"/>
                    </a:cubicBezTo>
                    <a:cubicBezTo>
                      <a:pt x="271514" y="-27777"/>
                      <a:pt x="392328" y="23158"/>
                      <a:pt x="435427" y="129089"/>
                    </a:cubicBezTo>
                    <a:cubicBezTo>
                      <a:pt x="448244" y="160590"/>
                      <a:pt x="453105" y="194763"/>
                      <a:pt x="449580" y="228589"/>
                    </a:cubicBezTo>
                    <a:close/>
                  </a:path>
                </a:pathLst>
              </a:custGeom>
              <a:solidFill>
                <a:srgbClr val="FFFFFF"/>
              </a:solidFill>
              <a:ln w="9525" cap="flat">
                <a:noFill/>
                <a:prstDash val="solid"/>
                <a:miter/>
              </a:ln>
            </p:spPr>
            <p:txBody>
              <a:bodyPr rtlCol="0" anchor="ctr"/>
              <a:lstStyle/>
              <a:p>
                <a:endParaRPr lang="zh-CN" altLang="en-US"/>
              </a:p>
            </p:txBody>
          </p:sp>
          <p:sp>
            <p:nvSpPr>
              <p:cNvPr id="37" name="任意多边形: 形状 36"/>
              <p:cNvSpPr/>
              <p:nvPr/>
            </p:nvSpPr>
            <p:spPr>
              <a:xfrm>
                <a:off x="7591520" y="1830200"/>
                <a:ext cx="457832" cy="417124"/>
              </a:xfrm>
              <a:custGeom>
                <a:avLst/>
                <a:gdLst>
                  <a:gd name="connsiteX0" fmla="*/ 456533 w 457832"/>
                  <a:gd name="connsiteY0" fmla="*/ 230343 h 417124"/>
                  <a:gd name="connsiteX1" fmla="*/ 414718 w 457832"/>
                  <a:gd name="connsiteY1" fmla="*/ 335118 h 417124"/>
                  <a:gd name="connsiteX2" fmla="*/ 395668 w 457832"/>
                  <a:gd name="connsiteY2" fmla="*/ 356740 h 417124"/>
                  <a:gd name="connsiteX3" fmla="*/ 373856 w 457832"/>
                  <a:gd name="connsiteY3" fmla="*/ 375218 h 417124"/>
                  <a:gd name="connsiteX4" fmla="*/ 268128 w 457832"/>
                  <a:gd name="connsiteY4" fmla="*/ 416271 h 417124"/>
                  <a:gd name="connsiteX5" fmla="*/ 239553 w 457832"/>
                  <a:gd name="connsiteY5" fmla="*/ 416843 h 417124"/>
                  <a:gd name="connsiteX6" fmla="*/ 210978 w 457832"/>
                  <a:gd name="connsiteY6" fmla="*/ 413890 h 417124"/>
                  <a:gd name="connsiteX7" fmla="*/ 108585 w 457832"/>
                  <a:gd name="connsiteY7" fmla="*/ 363312 h 417124"/>
                  <a:gd name="connsiteX8" fmla="*/ 110966 w 457832"/>
                  <a:gd name="connsiteY8" fmla="*/ 364074 h 417124"/>
                  <a:gd name="connsiteX9" fmla="*/ 7525 w 457832"/>
                  <a:gd name="connsiteY9" fmla="*/ 379886 h 417124"/>
                  <a:gd name="connsiteX10" fmla="*/ 0 w 457832"/>
                  <a:gd name="connsiteY10" fmla="*/ 381124 h 417124"/>
                  <a:gd name="connsiteX11" fmla="*/ 3810 w 457832"/>
                  <a:gd name="connsiteY11" fmla="*/ 374456 h 417124"/>
                  <a:gd name="connsiteX12" fmla="*/ 55340 w 457832"/>
                  <a:gd name="connsiteY12" fmla="*/ 284731 h 417124"/>
                  <a:gd name="connsiteX13" fmla="*/ 55340 w 457832"/>
                  <a:gd name="connsiteY13" fmla="*/ 288255 h 417124"/>
                  <a:gd name="connsiteX14" fmla="*/ 68104 w 457832"/>
                  <a:gd name="connsiteY14" fmla="*/ 103756 h 417124"/>
                  <a:gd name="connsiteX15" fmla="*/ 132969 w 457832"/>
                  <a:gd name="connsiteY15" fmla="*/ 34604 h 417124"/>
                  <a:gd name="connsiteX16" fmla="*/ 423251 w 457832"/>
                  <a:gd name="connsiteY16" fmla="*/ 94260 h 417124"/>
                  <a:gd name="connsiteX17" fmla="*/ 456819 w 457832"/>
                  <a:gd name="connsiteY17" fmla="*/ 230153 h 417124"/>
                  <a:gd name="connsiteX18" fmla="*/ 456533 w 457832"/>
                  <a:gd name="connsiteY18" fmla="*/ 230343 h 417124"/>
                  <a:gd name="connsiteX19" fmla="*/ 274842 w 457832"/>
                  <a:gd name="connsiteY19" fmla="*/ 4986 h 417124"/>
                  <a:gd name="connsiteX20" fmla="*/ 221742 w 457832"/>
                  <a:gd name="connsiteY20" fmla="*/ 6220 h 417124"/>
                  <a:gd name="connsiteX21" fmla="*/ 136017 w 457832"/>
                  <a:gd name="connsiteY21" fmla="*/ 40034 h 417124"/>
                  <a:gd name="connsiteX22" fmla="*/ 74009 w 457832"/>
                  <a:gd name="connsiteY22" fmla="*/ 107566 h 417124"/>
                  <a:gd name="connsiteX23" fmla="*/ 47720 w 457832"/>
                  <a:gd name="connsiteY23" fmla="*/ 195196 h 417124"/>
                  <a:gd name="connsiteX24" fmla="*/ 62293 w 457832"/>
                  <a:gd name="connsiteY24" fmla="*/ 285398 h 417124"/>
                  <a:gd name="connsiteX25" fmla="*/ 63055 w 457832"/>
                  <a:gd name="connsiteY25" fmla="*/ 287303 h 417124"/>
                  <a:gd name="connsiteX26" fmla="*/ 62103 w 457832"/>
                  <a:gd name="connsiteY26" fmla="*/ 288922 h 417124"/>
                  <a:gd name="connsiteX27" fmla="*/ 10001 w 457832"/>
                  <a:gd name="connsiteY27" fmla="*/ 378362 h 417124"/>
                  <a:gd name="connsiteX28" fmla="*/ 6287 w 457832"/>
                  <a:gd name="connsiteY28" fmla="*/ 372837 h 417124"/>
                  <a:gd name="connsiteX29" fmla="*/ 109918 w 457832"/>
                  <a:gd name="connsiteY29" fmla="*/ 358359 h 417124"/>
                  <a:gd name="connsiteX30" fmla="*/ 111347 w 457832"/>
                  <a:gd name="connsiteY30" fmla="*/ 358359 h 417124"/>
                  <a:gd name="connsiteX31" fmla="*/ 112395 w 457832"/>
                  <a:gd name="connsiteY31" fmla="*/ 359312 h 417124"/>
                  <a:gd name="connsiteX32" fmla="*/ 211550 w 457832"/>
                  <a:gd name="connsiteY32" fmla="*/ 410366 h 417124"/>
                  <a:gd name="connsiteX33" fmla="*/ 239649 w 457832"/>
                  <a:gd name="connsiteY33" fmla="*/ 413795 h 417124"/>
                  <a:gd name="connsiteX34" fmla="*/ 268224 w 457832"/>
                  <a:gd name="connsiteY34" fmla="*/ 413795 h 417124"/>
                  <a:gd name="connsiteX35" fmla="*/ 323564 w 457832"/>
                  <a:gd name="connsiteY35" fmla="*/ 401698 h 417124"/>
                  <a:gd name="connsiteX36" fmla="*/ 373475 w 457832"/>
                  <a:gd name="connsiteY36" fmla="*/ 374742 h 417124"/>
                  <a:gd name="connsiteX37" fmla="*/ 395383 w 457832"/>
                  <a:gd name="connsiteY37" fmla="*/ 356454 h 417124"/>
                  <a:gd name="connsiteX38" fmla="*/ 414433 w 457832"/>
                  <a:gd name="connsiteY38" fmla="*/ 335118 h 417124"/>
                  <a:gd name="connsiteX39" fmla="*/ 456533 w 457832"/>
                  <a:gd name="connsiteY39" fmla="*/ 230343 h 41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57832" h="417124">
                    <a:moveTo>
                      <a:pt x="456533" y="230343"/>
                    </a:moveTo>
                    <a:cubicBezTo>
                      <a:pt x="452541" y="268460"/>
                      <a:pt x="438067" y="304726"/>
                      <a:pt x="414718" y="335118"/>
                    </a:cubicBezTo>
                    <a:cubicBezTo>
                      <a:pt x="408838" y="342726"/>
                      <a:pt x="402475" y="349948"/>
                      <a:pt x="395668" y="356740"/>
                    </a:cubicBezTo>
                    <a:cubicBezTo>
                      <a:pt x="388774" y="363331"/>
                      <a:pt x="381490" y="369501"/>
                      <a:pt x="373856" y="375218"/>
                    </a:cubicBezTo>
                    <a:cubicBezTo>
                      <a:pt x="343057" y="398361"/>
                      <a:pt x="306475" y="412566"/>
                      <a:pt x="268128" y="416271"/>
                    </a:cubicBezTo>
                    <a:cubicBezTo>
                      <a:pt x="258631" y="417167"/>
                      <a:pt x="249080" y="417358"/>
                      <a:pt x="239553" y="416843"/>
                    </a:cubicBezTo>
                    <a:cubicBezTo>
                      <a:pt x="229965" y="416614"/>
                      <a:pt x="220411" y="415627"/>
                      <a:pt x="210978" y="413890"/>
                    </a:cubicBezTo>
                    <a:cubicBezTo>
                      <a:pt x="172805" y="406889"/>
                      <a:pt x="137344" y="389372"/>
                      <a:pt x="108585" y="363312"/>
                    </a:cubicBezTo>
                    <a:lnTo>
                      <a:pt x="110966" y="364074"/>
                    </a:lnTo>
                    <a:lnTo>
                      <a:pt x="7525" y="379886"/>
                    </a:lnTo>
                    <a:lnTo>
                      <a:pt x="0" y="381124"/>
                    </a:lnTo>
                    <a:lnTo>
                      <a:pt x="3810" y="374456"/>
                    </a:lnTo>
                    <a:lnTo>
                      <a:pt x="55340" y="284731"/>
                    </a:lnTo>
                    <a:lnTo>
                      <a:pt x="55340" y="288255"/>
                    </a:lnTo>
                    <a:cubicBezTo>
                      <a:pt x="30758" y="228103"/>
                      <a:pt x="35473" y="159950"/>
                      <a:pt x="68104" y="103756"/>
                    </a:cubicBezTo>
                    <a:cubicBezTo>
                      <a:pt x="84268" y="76134"/>
                      <a:pt x="106437" y="52501"/>
                      <a:pt x="132969" y="34604"/>
                    </a:cubicBezTo>
                    <a:cubicBezTo>
                      <a:pt x="229602" y="-29081"/>
                      <a:pt x="359565" y="-2372"/>
                      <a:pt x="423251" y="94260"/>
                    </a:cubicBezTo>
                    <a:cubicBezTo>
                      <a:pt x="449686" y="134371"/>
                      <a:pt x="461537" y="182347"/>
                      <a:pt x="456819" y="230153"/>
                    </a:cubicBezTo>
                    <a:close/>
                    <a:moveTo>
                      <a:pt x="456533" y="230343"/>
                    </a:moveTo>
                    <a:cubicBezTo>
                      <a:pt x="468591" y="117940"/>
                      <a:pt x="387245" y="17044"/>
                      <a:pt x="274842" y="4986"/>
                    </a:cubicBezTo>
                    <a:cubicBezTo>
                      <a:pt x="257163" y="3089"/>
                      <a:pt x="239313" y="3504"/>
                      <a:pt x="221742" y="6220"/>
                    </a:cubicBezTo>
                    <a:cubicBezTo>
                      <a:pt x="190954" y="10776"/>
                      <a:pt x="161625" y="22345"/>
                      <a:pt x="136017" y="40034"/>
                    </a:cubicBezTo>
                    <a:cubicBezTo>
                      <a:pt x="110700" y="57787"/>
                      <a:pt x="89543" y="80830"/>
                      <a:pt x="74009" y="107566"/>
                    </a:cubicBezTo>
                    <a:cubicBezTo>
                      <a:pt x="58777" y="134431"/>
                      <a:pt x="49792" y="164383"/>
                      <a:pt x="47720" y="195196"/>
                    </a:cubicBezTo>
                    <a:cubicBezTo>
                      <a:pt x="45849" y="225971"/>
                      <a:pt x="50826" y="256778"/>
                      <a:pt x="62293" y="285398"/>
                    </a:cubicBezTo>
                    <a:lnTo>
                      <a:pt x="63055" y="287303"/>
                    </a:lnTo>
                    <a:lnTo>
                      <a:pt x="62103" y="288922"/>
                    </a:lnTo>
                    <a:lnTo>
                      <a:pt x="10001" y="378362"/>
                    </a:lnTo>
                    <a:lnTo>
                      <a:pt x="6287" y="372837"/>
                    </a:lnTo>
                    <a:lnTo>
                      <a:pt x="109918" y="358359"/>
                    </a:lnTo>
                    <a:lnTo>
                      <a:pt x="111347" y="358359"/>
                    </a:lnTo>
                    <a:lnTo>
                      <a:pt x="112395" y="359312"/>
                    </a:lnTo>
                    <a:cubicBezTo>
                      <a:pt x="140078" y="385188"/>
                      <a:pt x="174407" y="402863"/>
                      <a:pt x="211550" y="410366"/>
                    </a:cubicBezTo>
                    <a:cubicBezTo>
                      <a:pt x="220808" y="412269"/>
                      <a:pt x="230205" y="413416"/>
                      <a:pt x="239649" y="413795"/>
                    </a:cubicBezTo>
                    <a:cubicBezTo>
                      <a:pt x="249162" y="414476"/>
                      <a:pt x="258711" y="414476"/>
                      <a:pt x="268224" y="413795"/>
                    </a:cubicBezTo>
                    <a:cubicBezTo>
                      <a:pt x="287144" y="412355"/>
                      <a:pt x="305770" y="408284"/>
                      <a:pt x="323564" y="401698"/>
                    </a:cubicBezTo>
                    <a:cubicBezTo>
                      <a:pt x="341429" y="395199"/>
                      <a:pt x="358244" y="386117"/>
                      <a:pt x="373475" y="374742"/>
                    </a:cubicBezTo>
                    <a:cubicBezTo>
                      <a:pt x="381161" y="369121"/>
                      <a:pt x="388479" y="363012"/>
                      <a:pt x="395383" y="356454"/>
                    </a:cubicBezTo>
                    <a:cubicBezTo>
                      <a:pt x="402158" y="349734"/>
                      <a:pt x="408520" y="342609"/>
                      <a:pt x="414433" y="335118"/>
                    </a:cubicBezTo>
                    <a:cubicBezTo>
                      <a:pt x="437819" y="304721"/>
                      <a:pt x="452385" y="268471"/>
                      <a:pt x="456533" y="230343"/>
                    </a:cubicBezTo>
                    <a:close/>
                  </a:path>
                </a:pathLst>
              </a:custGeom>
              <a:solidFill>
                <a:srgbClr val="263238"/>
              </a:solidFill>
              <a:ln w="9525" cap="flat">
                <a:noFill/>
                <a:prstDash val="solid"/>
                <a:miter/>
              </a:ln>
            </p:spPr>
            <p:txBody>
              <a:bodyPr rtlCol="0" anchor="ctr"/>
              <a:lstStyle/>
              <a:p>
                <a:endParaRPr lang="zh-CN" altLang="en-US"/>
              </a:p>
            </p:txBody>
          </p:sp>
          <p:sp>
            <p:nvSpPr>
              <p:cNvPr id="38" name="任意多边形: 形状 37"/>
              <p:cNvSpPr/>
              <p:nvPr/>
            </p:nvSpPr>
            <p:spPr>
              <a:xfrm>
                <a:off x="7729442" y="1922240"/>
                <a:ext cx="223932" cy="234791"/>
              </a:xfrm>
              <a:custGeom>
                <a:avLst/>
                <a:gdLst>
                  <a:gd name="connsiteX0" fmla="*/ 88392 w 223932"/>
                  <a:gd name="connsiteY0" fmla="*/ 234791 h 234791"/>
                  <a:gd name="connsiteX1" fmla="*/ 0 w 223932"/>
                  <a:gd name="connsiteY1" fmla="*/ 145256 h 234791"/>
                  <a:gd name="connsiteX2" fmla="*/ 29718 w 223932"/>
                  <a:gd name="connsiteY2" fmla="*/ 115919 h 234791"/>
                  <a:gd name="connsiteX3" fmla="*/ 81344 w 223932"/>
                  <a:gd name="connsiteY3" fmla="*/ 168212 h 234791"/>
                  <a:gd name="connsiteX4" fmla="*/ 188690 w 223932"/>
                  <a:gd name="connsiteY4" fmla="*/ 0 h 234791"/>
                  <a:gd name="connsiteX5" fmla="*/ 223933 w 223932"/>
                  <a:gd name="connsiteY5" fmla="*/ 22384 h 234791"/>
                  <a:gd name="connsiteX6" fmla="*/ 88392 w 223932"/>
                  <a:gd name="connsiteY6" fmla="*/ 234791 h 234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932" h="234791">
                    <a:moveTo>
                      <a:pt x="88392" y="234791"/>
                    </a:moveTo>
                    <a:lnTo>
                      <a:pt x="0" y="145256"/>
                    </a:lnTo>
                    <a:lnTo>
                      <a:pt x="29718" y="115919"/>
                    </a:lnTo>
                    <a:lnTo>
                      <a:pt x="81344" y="168212"/>
                    </a:lnTo>
                    <a:lnTo>
                      <a:pt x="188690" y="0"/>
                    </a:lnTo>
                    <a:lnTo>
                      <a:pt x="223933" y="22384"/>
                    </a:lnTo>
                    <a:lnTo>
                      <a:pt x="88392" y="234791"/>
                    </a:lnTo>
                    <a:close/>
                  </a:path>
                </a:pathLst>
              </a:custGeom>
              <a:solidFill>
                <a:srgbClr val="C53F3F"/>
              </a:solidFill>
              <a:ln w="9525" cap="flat">
                <a:noFill/>
                <a:prstDash val="solid"/>
                <a:miter/>
              </a:ln>
            </p:spPr>
            <p:txBody>
              <a:bodyPr rtlCol="0" anchor="ctr"/>
              <a:lstStyle/>
              <a:p>
                <a:endParaRPr lang="zh-CN" altLang="en-US"/>
              </a:p>
            </p:txBody>
          </p:sp>
        </p:grpSp>
      </p:grpSp>
      <p:sp>
        <p:nvSpPr>
          <p:cNvPr id="11" name="平行四边形 10"/>
          <p:cNvSpPr/>
          <p:nvPr/>
        </p:nvSpPr>
        <p:spPr>
          <a:xfrm>
            <a:off x="3101564" y="1343836"/>
            <a:ext cx="3236448" cy="5205364"/>
          </a:xfrm>
          <a:prstGeom prst="parallelogram">
            <a:avLst/>
          </a:prstGeom>
          <a:solidFill>
            <a:srgbClr val="FFFFFF"/>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3" name="图形 30"/>
          <p:cNvGrpSpPr/>
          <p:nvPr/>
        </p:nvGrpSpPr>
        <p:grpSpPr>
          <a:xfrm flipH="1">
            <a:off x="4087989" y="4485572"/>
            <a:ext cx="2548586" cy="2548586"/>
            <a:chOff x="3714750" y="1047750"/>
            <a:chExt cx="4762500" cy="4762500"/>
          </a:xfrm>
        </p:grpSpPr>
        <p:grpSp>
          <p:nvGrpSpPr>
            <p:cNvPr id="264" name="图形 30"/>
            <p:cNvGrpSpPr/>
            <p:nvPr/>
          </p:nvGrpSpPr>
          <p:grpSpPr>
            <a:xfrm>
              <a:off x="4204715" y="1047750"/>
              <a:ext cx="3782625" cy="3289077"/>
              <a:chOff x="4204715" y="1047750"/>
              <a:chExt cx="3782625" cy="3289077"/>
            </a:xfrm>
          </p:grpSpPr>
          <p:sp>
            <p:nvSpPr>
              <p:cNvPr id="389" name="任意多边形: 形状 388"/>
              <p:cNvSpPr/>
              <p:nvPr/>
            </p:nvSpPr>
            <p:spPr>
              <a:xfrm>
                <a:off x="4362450" y="4079462"/>
                <a:ext cx="266700" cy="119062"/>
              </a:xfrm>
              <a:custGeom>
                <a:avLst/>
                <a:gdLst>
                  <a:gd name="connsiteX0" fmla="*/ 262890 w 266700"/>
                  <a:gd name="connsiteY0" fmla="*/ 59246 h 119062"/>
                  <a:gd name="connsiteX1" fmla="*/ 261652 w 266700"/>
                  <a:gd name="connsiteY1" fmla="*/ 4953 h 119062"/>
                  <a:gd name="connsiteX2" fmla="*/ 264319 w 266700"/>
                  <a:gd name="connsiteY2" fmla="*/ 7620 h 119062"/>
                  <a:gd name="connsiteX3" fmla="*/ 134493 w 266700"/>
                  <a:gd name="connsiteY3" fmla="*/ 9239 h 119062"/>
                  <a:gd name="connsiteX4" fmla="*/ 4667 w 266700"/>
                  <a:gd name="connsiteY4" fmla="*/ 9811 h 119062"/>
                  <a:gd name="connsiteX5" fmla="*/ 9525 w 266700"/>
                  <a:gd name="connsiteY5" fmla="*/ 4953 h 119062"/>
                  <a:gd name="connsiteX6" fmla="*/ 9525 w 266700"/>
                  <a:gd name="connsiteY6" fmla="*/ 114681 h 119062"/>
                  <a:gd name="connsiteX7" fmla="*/ 5144 w 266700"/>
                  <a:gd name="connsiteY7" fmla="*/ 110299 h 119062"/>
                  <a:gd name="connsiteX8" fmla="*/ 69342 w 266700"/>
                  <a:gd name="connsiteY8" fmla="*/ 110871 h 119062"/>
                  <a:gd name="connsiteX9" fmla="*/ 133350 w 266700"/>
                  <a:gd name="connsiteY9" fmla="*/ 111538 h 119062"/>
                  <a:gd name="connsiteX10" fmla="*/ 264319 w 266700"/>
                  <a:gd name="connsiteY10" fmla="*/ 114300 h 119062"/>
                  <a:gd name="connsiteX11" fmla="*/ 135636 w 266700"/>
                  <a:gd name="connsiteY11" fmla="*/ 117348 h 119062"/>
                  <a:gd name="connsiteX12" fmla="*/ 70294 w 266700"/>
                  <a:gd name="connsiteY12" fmla="*/ 118491 h 119062"/>
                  <a:gd name="connsiteX13" fmla="*/ 4667 w 266700"/>
                  <a:gd name="connsiteY13" fmla="*/ 119063 h 119062"/>
                  <a:gd name="connsiteX14" fmla="*/ 0 w 266700"/>
                  <a:gd name="connsiteY14" fmla="*/ 119063 h 119062"/>
                  <a:gd name="connsiteX15" fmla="*/ 0 w 266700"/>
                  <a:gd name="connsiteY15" fmla="*/ 114681 h 119062"/>
                  <a:gd name="connsiteX16" fmla="*/ 0 w 266700"/>
                  <a:gd name="connsiteY16" fmla="*/ 4953 h 119062"/>
                  <a:gd name="connsiteX17" fmla="*/ 0 w 266700"/>
                  <a:gd name="connsiteY17" fmla="*/ 0 h 119062"/>
                  <a:gd name="connsiteX18" fmla="*/ 4953 w 266700"/>
                  <a:gd name="connsiteY18" fmla="*/ 0 h 119062"/>
                  <a:gd name="connsiteX19" fmla="*/ 134779 w 266700"/>
                  <a:gd name="connsiteY19" fmla="*/ 667 h 119062"/>
                  <a:gd name="connsiteX20" fmla="*/ 264605 w 266700"/>
                  <a:gd name="connsiteY20" fmla="*/ 2286 h 119062"/>
                  <a:gd name="connsiteX21" fmla="*/ 266700 w 266700"/>
                  <a:gd name="connsiteY21" fmla="*/ 2286 h 119062"/>
                  <a:gd name="connsiteX22" fmla="*/ 266700 w 266700"/>
                  <a:gd name="connsiteY22" fmla="*/ 4953 h 119062"/>
                  <a:gd name="connsiteX23" fmla="*/ 265462 w 266700"/>
                  <a:gd name="connsiteY23" fmla="*/ 60388 h 119062"/>
                  <a:gd name="connsiteX24" fmla="*/ 264033 w 266700"/>
                  <a:gd name="connsiteY24" fmla="*/ 114681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9062">
                    <a:moveTo>
                      <a:pt x="262890" y="59246"/>
                    </a:moveTo>
                    <a:cubicBezTo>
                      <a:pt x="262890" y="40957"/>
                      <a:pt x="261842" y="22860"/>
                      <a:pt x="261652" y="4953"/>
                    </a:cubicBezTo>
                    <a:lnTo>
                      <a:pt x="264319" y="7620"/>
                    </a:lnTo>
                    <a:cubicBezTo>
                      <a:pt x="221075" y="8096"/>
                      <a:pt x="177737" y="9144"/>
                      <a:pt x="134493" y="9239"/>
                    </a:cubicBezTo>
                    <a:lnTo>
                      <a:pt x="4667" y="9811"/>
                    </a:lnTo>
                    <a:lnTo>
                      <a:pt x="9525" y="4953"/>
                    </a:lnTo>
                    <a:lnTo>
                      <a:pt x="9525" y="114681"/>
                    </a:lnTo>
                    <a:lnTo>
                      <a:pt x="5144" y="110299"/>
                    </a:lnTo>
                    <a:cubicBezTo>
                      <a:pt x="26479" y="110299"/>
                      <a:pt x="47815" y="110299"/>
                      <a:pt x="69342" y="110871"/>
                    </a:cubicBezTo>
                    <a:lnTo>
                      <a:pt x="133350" y="111538"/>
                    </a:lnTo>
                    <a:lnTo>
                      <a:pt x="264319" y="114300"/>
                    </a:lnTo>
                    <a:close/>
                    <a:moveTo>
                      <a:pt x="135636" y="117348"/>
                    </a:moveTo>
                    <a:lnTo>
                      <a:pt x="70294" y="118491"/>
                    </a:lnTo>
                    <a:cubicBezTo>
                      <a:pt x="48482" y="118491"/>
                      <a:pt x="26575" y="118491"/>
                      <a:pt x="4667" y="119063"/>
                    </a:cubicBezTo>
                    <a:lnTo>
                      <a:pt x="0" y="119063"/>
                    </a:lnTo>
                    <a:lnTo>
                      <a:pt x="0" y="114681"/>
                    </a:lnTo>
                    <a:lnTo>
                      <a:pt x="0" y="4953"/>
                    </a:lnTo>
                    <a:lnTo>
                      <a:pt x="0" y="0"/>
                    </a:lnTo>
                    <a:lnTo>
                      <a:pt x="4953" y="0"/>
                    </a:lnTo>
                    <a:lnTo>
                      <a:pt x="134779" y="667"/>
                    </a:lnTo>
                    <a:cubicBezTo>
                      <a:pt x="178022" y="667"/>
                      <a:pt x="221361" y="1714"/>
                      <a:pt x="264605" y="2286"/>
                    </a:cubicBezTo>
                    <a:lnTo>
                      <a:pt x="266700" y="2286"/>
                    </a:lnTo>
                    <a:lnTo>
                      <a:pt x="266700" y="4953"/>
                    </a:lnTo>
                    <a:cubicBezTo>
                      <a:pt x="266700" y="23527"/>
                      <a:pt x="265843" y="42100"/>
                      <a:pt x="265462" y="60388"/>
                    </a:cubicBezTo>
                    <a:lnTo>
                      <a:pt x="264033" y="114681"/>
                    </a:lnTo>
                    <a:close/>
                  </a:path>
                </a:pathLst>
              </a:custGeom>
              <a:solidFill>
                <a:srgbClr val="EBEBEB"/>
              </a:solidFill>
              <a:ln w="9525" cap="flat">
                <a:noFill/>
                <a:prstDash val="solid"/>
                <a:miter/>
              </a:ln>
            </p:spPr>
            <p:txBody>
              <a:bodyPr rtlCol="0" anchor="ctr"/>
              <a:lstStyle/>
              <a:p>
                <a:endParaRPr lang="zh-CN" altLang="en-US"/>
              </a:p>
            </p:txBody>
          </p:sp>
          <p:sp>
            <p:nvSpPr>
              <p:cNvPr id="390" name="任意多边形: 形状 389"/>
              <p:cNvSpPr/>
              <p:nvPr/>
            </p:nvSpPr>
            <p:spPr>
              <a:xfrm>
                <a:off x="4217574" y="4217765"/>
                <a:ext cx="267366" cy="119062"/>
              </a:xfrm>
              <a:custGeom>
                <a:avLst/>
                <a:gdLst>
                  <a:gd name="connsiteX0" fmla="*/ 262985 w 267366"/>
                  <a:gd name="connsiteY0" fmla="*/ 58960 h 119062"/>
                  <a:gd name="connsiteX1" fmla="*/ 261652 w 267366"/>
                  <a:gd name="connsiteY1" fmla="*/ 4667 h 119062"/>
                  <a:gd name="connsiteX2" fmla="*/ 264319 w 267366"/>
                  <a:gd name="connsiteY2" fmla="*/ 7334 h 119062"/>
                  <a:gd name="connsiteX3" fmla="*/ 134493 w 267366"/>
                  <a:gd name="connsiteY3" fmla="*/ 8954 h 119062"/>
                  <a:gd name="connsiteX4" fmla="*/ 4667 w 267366"/>
                  <a:gd name="connsiteY4" fmla="*/ 9620 h 119062"/>
                  <a:gd name="connsiteX5" fmla="*/ 9620 w 267366"/>
                  <a:gd name="connsiteY5" fmla="*/ 4667 h 119062"/>
                  <a:gd name="connsiteX6" fmla="*/ 9049 w 267366"/>
                  <a:gd name="connsiteY6" fmla="*/ 114395 h 119062"/>
                  <a:gd name="connsiteX7" fmla="*/ 4667 w 267366"/>
                  <a:gd name="connsiteY7" fmla="*/ 110014 h 119062"/>
                  <a:gd name="connsiteX8" fmla="*/ 68866 w 267366"/>
                  <a:gd name="connsiteY8" fmla="*/ 110585 h 119062"/>
                  <a:gd name="connsiteX9" fmla="*/ 133350 w 267366"/>
                  <a:gd name="connsiteY9" fmla="*/ 111728 h 119062"/>
                  <a:gd name="connsiteX10" fmla="*/ 264319 w 267366"/>
                  <a:gd name="connsiteY10" fmla="*/ 114395 h 119062"/>
                  <a:gd name="connsiteX11" fmla="*/ 135350 w 267366"/>
                  <a:gd name="connsiteY11" fmla="*/ 117443 h 119062"/>
                  <a:gd name="connsiteX12" fmla="*/ 70009 w 267366"/>
                  <a:gd name="connsiteY12" fmla="*/ 118491 h 119062"/>
                  <a:gd name="connsiteX13" fmla="*/ 4381 w 267366"/>
                  <a:gd name="connsiteY13" fmla="*/ 119063 h 119062"/>
                  <a:gd name="connsiteX14" fmla="*/ 0 w 267366"/>
                  <a:gd name="connsiteY14" fmla="*/ 119063 h 119062"/>
                  <a:gd name="connsiteX15" fmla="*/ 0 w 267366"/>
                  <a:gd name="connsiteY15" fmla="*/ 114586 h 119062"/>
                  <a:gd name="connsiteX16" fmla="*/ 0 w 267366"/>
                  <a:gd name="connsiteY16" fmla="*/ 4858 h 119062"/>
                  <a:gd name="connsiteX17" fmla="*/ 0 w 267366"/>
                  <a:gd name="connsiteY17" fmla="*/ 0 h 119062"/>
                  <a:gd name="connsiteX18" fmla="*/ 4953 w 267366"/>
                  <a:gd name="connsiteY18" fmla="*/ 0 h 119062"/>
                  <a:gd name="connsiteX19" fmla="*/ 134779 w 267366"/>
                  <a:gd name="connsiteY19" fmla="*/ 571 h 119062"/>
                  <a:gd name="connsiteX20" fmla="*/ 264605 w 267366"/>
                  <a:gd name="connsiteY20" fmla="*/ 2191 h 119062"/>
                  <a:gd name="connsiteX21" fmla="*/ 267367 w 267366"/>
                  <a:gd name="connsiteY21" fmla="*/ 2191 h 119062"/>
                  <a:gd name="connsiteX22" fmla="*/ 267367 w 267366"/>
                  <a:gd name="connsiteY22" fmla="*/ 4763 h 119062"/>
                  <a:gd name="connsiteX23" fmla="*/ 266129 w 267366"/>
                  <a:gd name="connsiteY23" fmla="*/ 60198 h 119062"/>
                  <a:gd name="connsiteX24" fmla="*/ 264700 w 267366"/>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2985" y="58960"/>
                    </a:moveTo>
                    <a:cubicBezTo>
                      <a:pt x="262509" y="40672"/>
                      <a:pt x="261842" y="22670"/>
                      <a:pt x="261652" y="4667"/>
                    </a:cubicBezTo>
                    <a:lnTo>
                      <a:pt x="264319" y="7334"/>
                    </a:lnTo>
                    <a:cubicBezTo>
                      <a:pt x="221075" y="7906"/>
                      <a:pt x="177832" y="8954"/>
                      <a:pt x="134493" y="8954"/>
                    </a:cubicBezTo>
                    <a:lnTo>
                      <a:pt x="4667" y="9620"/>
                    </a:lnTo>
                    <a:lnTo>
                      <a:pt x="9620" y="4667"/>
                    </a:lnTo>
                    <a:lnTo>
                      <a:pt x="9049" y="114395"/>
                    </a:lnTo>
                    <a:lnTo>
                      <a:pt x="4667" y="110014"/>
                    </a:lnTo>
                    <a:cubicBezTo>
                      <a:pt x="26098" y="110014"/>
                      <a:pt x="47434" y="110014"/>
                      <a:pt x="68866" y="110585"/>
                    </a:cubicBezTo>
                    <a:lnTo>
                      <a:pt x="133350" y="111728"/>
                    </a:lnTo>
                    <a:lnTo>
                      <a:pt x="264319" y="114395"/>
                    </a:lnTo>
                    <a:close/>
                    <a:moveTo>
                      <a:pt x="135350" y="117443"/>
                    </a:moveTo>
                    <a:lnTo>
                      <a:pt x="70009" y="118491"/>
                    </a:lnTo>
                    <a:cubicBezTo>
                      <a:pt x="48196" y="118967"/>
                      <a:pt x="26289" y="118491"/>
                      <a:pt x="4381" y="119063"/>
                    </a:cubicBezTo>
                    <a:lnTo>
                      <a:pt x="0" y="119063"/>
                    </a:lnTo>
                    <a:lnTo>
                      <a:pt x="0" y="114586"/>
                    </a:lnTo>
                    <a:lnTo>
                      <a:pt x="0" y="4858"/>
                    </a:lnTo>
                    <a:lnTo>
                      <a:pt x="0" y="0"/>
                    </a:lnTo>
                    <a:lnTo>
                      <a:pt x="4953" y="0"/>
                    </a:lnTo>
                    <a:lnTo>
                      <a:pt x="134779" y="571"/>
                    </a:lnTo>
                    <a:cubicBezTo>
                      <a:pt x="178117" y="571"/>
                      <a:pt x="221361" y="1714"/>
                      <a:pt x="264605" y="2191"/>
                    </a:cubicBezTo>
                    <a:lnTo>
                      <a:pt x="267367" y="2191"/>
                    </a:lnTo>
                    <a:lnTo>
                      <a:pt x="267367" y="4763"/>
                    </a:lnTo>
                    <a:cubicBezTo>
                      <a:pt x="267367" y="23813"/>
                      <a:pt x="266509" y="41910"/>
                      <a:pt x="266129" y="60198"/>
                    </a:cubicBezTo>
                    <a:lnTo>
                      <a:pt x="264700" y="114490"/>
                    </a:lnTo>
                    <a:close/>
                  </a:path>
                </a:pathLst>
              </a:custGeom>
              <a:solidFill>
                <a:srgbClr val="EBEBEB"/>
              </a:solidFill>
              <a:ln w="9525" cap="flat">
                <a:noFill/>
                <a:prstDash val="solid"/>
                <a:miter/>
              </a:ln>
            </p:spPr>
            <p:txBody>
              <a:bodyPr rtlCol="0" anchor="ctr"/>
              <a:lstStyle/>
              <a:p>
                <a:endParaRPr lang="zh-CN" altLang="en-US"/>
              </a:p>
            </p:txBody>
          </p:sp>
          <p:sp>
            <p:nvSpPr>
              <p:cNvPr id="391" name="任意多边形: 形状 390"/>
              <p:cNvSpPr/>
              <p:nvPr/>
            </p:nvSpPr>
            <p:spPr>
              <a:xfrm>
                <a:off x="4507039" y="4217479"/>
                <a:ext cx="267271" cy="119062"/>
              </a:xfrm>
              <a:custGeom>
                <a:avLst/>
                <a:gdLst>
                  <a:gd name="connsiteX0" fmla="*/ 263176 w 267271"/>
                  <a:gd name="connsiteY0" fmla="*/ 59246 h 119062"/>
                  <a:gd name="connsiteX1" fmla="*/ 261842 w 267271"/>
                  <a:gd name="connsiteY1" fmla="*/ 4953 h 119062"/>
                  <a:gd name="connsiteX2" fmla="*/ 264605 w 267271"/>
                  <a:gd name="connsiteY2" fmla="*/ 7620 h 119062"/>
                  <a:gd name="connsiteX3" fmla="*/ 134779 w 267271"/>
                  <a:gd name="connsiteY3" fmla="*/ 9239 h 119062"/>
                  <a:gd name="connsiteX4" fmla="*/ 4953 w 267271"/>
                  <a:gd name="connsiteY4" fmla="*/ 9906 h 119062"/>
                  <a:gd name="connsiteX5" fmla="*/ 9811 w 267271"/>
                  <a:gd name="connsiteY5" fmla="*/ 4953 h 119062"/>
                  <a:gd name="connsiteX6" fmla="*/ 9239 w 267271"/>
                  <a:gd name="connsiteY6" fmla="*/ 114681 h 119062"/>
                  <a:gd name="connsiteX7" fmla="*/ 4953 w 267271"/>
                  <a:gd name="connsiteY7" fmla="*/ 110299 h 119062"/>
                  <a:gd name="connsiteX8" fmla="*/ 69056 w 267271"/>
                  <a:gd name="connsiteY8" fmla="*/ 110871 h 119062"/>
                  <a:gd name="connsiteX9" fmla="*/ 133636 w 267271"/>
                  <a:gd name="connsiteY9" fmla="*/ 112014 h 119062"/>
                  <a:gd name="connsiteX10" fmla="*/ 264605 w 267271"/>
                  <a:gd name="connsiteY10" fmla="*/ 114681 h 119062"/>
                  <a:gd name="connsiteX11" fmla="*/ 135827 w 267271"/>
                  <a:gd name="connsiteY11" fmla="*/ 117443 h 119062"/>
                  <a:gd name="connsiteX12" fmla="*/ 70580 w 267271"/>
                  <a:gd name="connsiteY12" fmla="*/ 118491 h 119062"/>
                  <a:gd name="connsiteX13" fmla="*/ 4953 w 267271"/>
                  <a:gd name="connsiteY13" fmla="*/ 119063 h 119062"/>
                  <a:gd name="connsiteX14" fmla="*/ 571 w 267271"/>
                  <a:gd name="connsiteY14" fmla="*/ 119063 h 119062"/>
                  <a:gd name="connsiteX15" fmla="*/ 571 w 267271"/>
                  <a:gd name="connsiteY15" fmla="*/ 114586 h 119062"/>
                  <a:gd name="connsiteX16" fmla="*/ 0 w 267271"/>
                  <a:gd name="connsiteY16" fmla="*/ 4858 h 119062"/>
                  <a:gd name="connsiteX17" fmla="*/ 0 w 267271"/>
                  <a:gd name="connsiteY17" fmla="*/ 0 h 119062"/>
                  <a:gd name="connsiteX18" fmla="*/ 4953 w 267271"/>
                  <a:gd name="connsiteY18" fmla="*/ 0 h 119062"/>
                  <a:gd name="connsiteX19" fmla="*/ 134779 w 267271"/>
                  <a:gd name="connsiteY19" fmla="*/ 571 h 119062"/>
                  <a:gd name="connsiteX20" fmla="*/ 264605 w 267271"/>
                  <a:gd name="connsiteY20" fmla="*/ 2191 h 119062"/>
                  <a:gd name="connsiteX21" fmla="*/ 267271 w 267271"/>
                  <a:gd name="connsiteY21" fmla="*/ 2191 h 119062"/>
                  <a:gd name="connsiteX22" fmla="*/ 267271 w 267271"/>
                  <a:gd name="connsiteY22" fmla="*/ 4763 h 119062"/>
                  <a:gd name="connsiteX23" fmla="*/ 265938 w 267271"/>
                  <a:gd name="connsiteY23" fmla="*/ 60198 h 119062"/>
                  <a:gd name="connsiteX24" fmla="*/ 264605 w 267271"/>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263176" y="59246"/>
                    </a:moveTo>
                    <a:cubicBezTo>
                      <a:pt x="263176" y="40957"/>
                      <a:pt x="262033" y="22955"/>
                      <a:pt x="261842" y="4953"/>
                    </a:cubicBezTo>
                    <a:lnTo>
                      <a:pt x="264605" y="7620"/>
                    </a:lnTo>
                    <a:cubicBezTo>
                      <a:pt x="221266" y="8192"/>
                      <a:pt x="178022" y="9239"/>
                      <a:pt x="134779" y="9239"/>
                    </a:cubicBezTo>
                    <a:lnTo>
                      <a:pt x="4953" y="9906"/>
                    </a:lnTo>
                    <a:lnTo>
                      <a:pt x="9811" y="4953"/>
                    </a:lnTo>
                    <a:lnTo>
                      <a:pt x="9239" y="114681"/>
                    </a:lnTo>
                    <a:lnTo>
                      <a:pt x="4953" y="110299"/>
                    </a:lnTo>
                    <a:cubicBezTo>
                      <a:pt x="26289" y="110299"/>
                      <a:pt x="47625" y="110299"/>
                      <a:pt x="69056" y="110871"/>
                    </a:cubicBezTo>
                    <a:lnTo>
                      <a:pt x="133636" y="112014"/>
                    </a:lnTo>
                    <a:lnTo>
                      <a:pt x="264605" y="114681"/>
                    </a:lnTo>
                    <a:close/>
                    <a:moveTo>
                      <a:pt x="135827" y="117443"/>
                    </a:moveTo>
                    <a:lnTo>
                      <a:pt x="70580" y="118491"/>
                    </a:lnTo>
                    <a:cubicBezTo>
                      <a:pt x="48768" y="118967"/>
                      <a:pt x="26765" y="118491"/>
                      <a:pt x="4953" y="119063"/>
                    </a:cubicBezTo>
                    <a:lnTo>
                      <a:pt x="571" y="119063"/>
                    </a:lnTo>
                    <a:lnTo>
                      <a:pt x="571" y="114586"/>
                    </a:lnTo>
                    <a:lnTo>
                      <a:pt x="0" y="4858"/>
                    </a:lnTo>
                    <a:lnTo>
                      <a:pt x="0" y="0"/>
                    </a:lnTo>
                    <a:lnTo>
                      <a:pt x="4953" y="0"/>
                    </a:lnTo>
                    <a:lnTo>
                      <a:pt x="134779" y="571"/>
                    </a:lnTo>
                    <a:cubicBezTo>
                      <a:pt x="178022" y="571"/>
                      <a:pt x="221266" y="1714"/>
                      <a:pt x="264605" y="2191"/>
                    </a:cubicBezTo>
                    <a:lnTo>
                      <a:pt x="267271" y="2191"/>
                    </a:lnTo>
                    <a:lnTo>
                      <a:pt x="267271" y="4763"/>
                    </a:lnTo>
                    <a:cubicBezTo>
                      <a:pt x="267271" y="23813"/>
                      <a:pt x="266414" y="41910"/>
                      <a:pt x="265938" y="60198"/>
                    </a:cubicBezTo>
                    <a:lnTo>
                      <a:pt x="264605" y="114490"/>
                    </a:lnTo>
                    <a:close/>
                  </a:path>
                </a:pathLst>
              </a:custGeom>
              <a:solidFill>
                <a:srgbClr val="EBEBEB"/>
              </a:solidFill>
              <a:ln w="9525" cap="flat">
                <a:noFill/>
                <a:prstDash val="solid"/>
                <a:miter/>
              </a:ln>
            </p:spPr>
            <p:txBody>
              <a:bodyPr rtlCol="0" anchor="ctr"/>
              <a:lstStyle/>
              <a:p>
                <a:endParaRPr lang="zh-CN" altLang="en-US"/>
              </a:p>
            </p:txBody>
          </p:sp>
          <p:sp>
            <p:nvSpPr>
              <p:cNvPr id="392" name="任意多边形: 形状 391"/>
              <p:cNvSpPr/>
              <p:nvPr/>
            </p:nvSpPr>
            <p:spPr>
              <a:xfrm>
                <a:off x="7562850" y="4217860"/>
                <a:ext cx="266700" cy="118681"/>
              </a:xfrm>
              <a:custGeom>
                <a:avLst/>
                <a:gdLst>
                  <a:gd name="connsiteX0" fmla="*/ 262890 w 266700"/>
                  <a:gd name="connsiteY0" fmla="*/ 58864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525 h 118681"/>
                  <a:gd name="connsiteX5" fmla="*/ 9525 w 266700"/>
                  <a:gd name="connsiteY5" fmla="*/ 4572 h 118681"/>
                  <a:gd name="connsiteX6" fmla="*/ 8954 w 266700"/>
                  <a:gd name="connsiteY6" fmla="*/ 114300 h 118681"/>
                  <a:gd name="connsiteX7" fmla="*/ 4572 w 266700"/>
                  <a:gd name="connsiteY7" fmla="*/ 109918 h 118681"/>
                  <a:gd name="connsiteX8" fmla="*/ 68771 w 266700"/>
                  <a:gd name="connsiteY8" fmla="*/ 110490 h 118681"/>
                  <a:gd name="connsiteX9" fmla="*/ 133350 w 266700"/>
                  <a:gd name="connsiteY9" fmla="*/ 111633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205 h 118681"/>
                  <a:gd name="connsiteX16" fmla="*/ 0 w 266700"/>
                  <a:gd name="connsiteY16" fmla="*/ 4858 h 118681"/>
                  <a:gd name="connsiteX17" fmla="*/ 0 w 266700"/>
                  <a:gd name="connsiteY17" fmla="*/ 0 h 118681"/>
                  <a:gd name="connsiteX18" fmla="*/ 4858 w 266700"/>
                  <a:gd name="connsiteY18" fmla="*/ 0 h 118681"/>
                  <a:gd name="connsiteX19" fmla="*/ 134684 w 266700"/>
                  <a:gd name="connsiteY19" fmla="*/ 571 h 118681"/>
                  <a:gd name="connsiteX20" fmla="*/ 264509 w 266700"/>
                  <a:gd name="connsiteY20" fmla="*/ 2191 h 118681"/>
                  <a:gd name="connsiteX21" fmla="*/ 266700 w 266700"/>
                  <a:gd name="connsiteY21" fmla="*/ 2191 h 118681"/>
                  <a:gd name="connsiteX22" fmla="*/ 266700 w 266700"/>
                  <a:gd name="connsiteY22" fmla="*/ 4763 h 118681"/>
                  <a:gd name="connsiteX23" fmla="*/ 265366 w 266700"/>
                  <a:gd name="connsiteY23" fmla="*/ 60198 h 118681"/>
                  <a:gd name="connsiteX24" fmla="*/ 263938 w 266700"/>
                  <a:gd name="connsiteY24" fmla="*/ 114490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4"/>
                    </a:moveTo>
                    <a:cubicBezTo>
                      <a:pt x="262414" y="40576"/>
                      <a:pt x="261747" y="22574"/>
                      <a:pt x="261556" y="4572"/>
                    </a:cubicBezTo>
                    <a:lnTo>
                      <a:pt x="264223" y="7239"/>
                    </a:lnTo>
                    <a:cubicBezTo>
                      <a:pt x="220980" y="7811"/>
                      <a:pt x="177737" y="8858"/>
                      <a:pt x="134398" y="8858"/>
                    </a:cubicBezTo>
                    <a:lnTo>
                      <a:pt x="4572" y="9525"/>
                    </a:lnTo>
                    <a:lnTo>
                      <a:pt x="9525" y="4572"/>
                    </a:lnTo>
                    <a:lnTo>
                      <a:pt x="8954" y="114300"/>
                    </a:lnTo>
                    <a:lnTo>
                      <a:pt x="4572" y="109918"/>
                    </a:lnTo>
                    <a:cubicBezTo>
                      <a:pt x="26003" y="109918"/>
                      <a:pt x="47339" y="109918"/>
                      <a:pt x="68771" y="110490"/>
                    </a:cubicBezTo>
                    <a:lnTo>
                      <a:pt x="133350" y="111633"/>
                    </a:lnTo>
                    <a:lnTo>
                      <a:pt x="264223" y="114300"/>
                    </a:lnTo>
                    <a:close/>
                    <a:moveTo>
                      <a:pt x="135541" y="117062"/>
                    </a:moveTo>
                    <a:lnTo>
                      <a:pt x="70295" y="118110"/>
                    </a:lnTo>
                    <a:cubicBezTo>
                      <a:pt x="48387" y="118586"/>
                      <a:pt x="26479" y="118110"/>
                      <a:pt x="4572" y="118681"/>
                    </a:cubicBezTo>
                    <a:lnTo>
                      <a:pt x="0" y="118681"/>
                    </a:lnTo>
                    <a:lnTo>
                      <a:pt x="0" y="114205"/>
                    </a:lnTo>
                    <a:lnTo>
                      <a:pt x="0" y="4858"/>
                    </a:lnTo>
                    <a:lnTo>
                      <a:pt x="0" y="0"/>
                    </a:lnTo>
                    <a:lnTo>
                      <a:pt x="4858" y="0"/>
                    </a:lnTo>
                    <a:lnTo>
                      <a:pt x="134684" y="571"/>
                    </a:lnTo>
                    <a:cubicBezTo>
                      <a:pt x="178022" y="571"/>
                      <a:pt x="221266" y="1714"/>
                      <a:pt x="264509" y="2191"/>
                    </a:cubicBezTo>
                    <a:lnTo>
                      <a:pt x="266700" y="2191"/>
                    </a:lnTo>
                    <a:lnTo>
                      <a:pt x="266700" y="4763"/>
                    </a:lnTo>
                    <a:cubicBezTo>
                      <a:pt x="266700" y="23813"/>
                      <a:pt x="265843" y="41910"/>
                      <a:pt x="265366" y="60198"/>
                    </a:cubicBezTo>
                    <a:lnTo>
                      <a:pt x="263938" y="114490"/>
                    </a:lnTo>
                    <a:close/>
                  </a:path>
                </a:pathLst>
              </a:custGeom>
              <a:solidFill>
                <a:srgbClr val="EBEBEB"/>
              </a:solidFill>
              <a:ln w="9525" cap="flat">
                <a:noFill/>
                <a:prstDash val="solid"/>
                <a:miter/>
              </a:ln>
            </p:spPr>
            <p:txBody>
              <a:bodyPr rtlCol="0" anchor="ctr"/>
              <a:lstStyle/>
              <a:p>
                <a:endParaRPr lang="zh-CN" altLang="en-US"/>
              </a:p>
            </p:txBody>
          </p:sp>
          <p:sp>
            <p:nvSpPr>
              <p:cNvPr id="393" name="任意多边形: 形状 392"/>
              <p:cNvSpPr/>
              <p:nvPr/>
            </p:nvSpPr>
            <p:spPr>
              <a:xfrm>
                <a:off x="7562850" y="1512760"/>
                <a:ext cx="266700" cy="118681"/>
              </a:xfrm>
              <a:custGeom>
                <a:avLst/>
                <a:gdLst>
                  <a:gd name="connsiteX0" fmla="*/ 262890 w 266700"/>
                  <a:gd name="connsiteY0" fmla="*/ 58865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430 h 118681"/>
                  <a:gd name="connsiteX5" fmla="*/ 9525 w 266700"/>
                  <a:gd name="connsiteY5" fmla="*/ 4572 h 118681"/>
                  <a:gd name="connsiteX6" fmla="*/ 8954 w 266700"/>
                  <a:gd name="connsiteY6" fmla="*/ 114300 h 118681"/>
                  <a:gd name="connsiteX7" fmla="*/ 4572 w 266700"/>
                  <a:gd name="connsiteY7" fmla="*/ 109919 h 118681"/>
                  <a:gd name="connsiteX8" fmla="*/ 68771 w 266700"/>
                  <a:gd name="connsiteY8" fmla="*/ 110490 h 118681"/>
                  <a:gd name="connsiteX9" fmla="*/ 133350 w 266700"/>
                  <a:gd name="connsiteY9" fmla="*/ 111538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300 h 118681"/>
                  <a:gd name="connsiteX16" fmla="*/ 0 w 266700"/>
                  <a:gd name="connsiteY16" fmla="*/ 4953 h 118681"/>
                  <a:gd name="connsiteX17" fmla="*/ 0 w 266700"/>
                  <a:gd name="connsiteY17" fmla="*/ 0 h 118681"/>
                  <a:gd name="connsiteX18" fmla="*/ 4858 w 266700"/>
                  <a:gd name="connsiteY18" fmla="*/ 0 h 118681"/>
                  <a:gd name="connsiteX19" fmla="*/ 134684 w 266700"/>
                  <a:gd name="connsiteY19" fmla="*/ 572 h 118681"/>
                  <a:gd name="connsiteX20" fmla="*/ 264509 w 266700"/>
                  <a:gd name="connsiteY20" fmla="*/ 2191 h 118681"/>
                  <a:gd name="connsiteX21" fmla="*/ 266700 w 266700"/>
                  <a:gd name="connsiteY21" fmla="*/ 2191 h 118681"/>
                  <a:gd name="connsiteX22" fmla="*/ 266700 w 266700"/>
                  <a:gd name="connsiteY22" fmla="*/ 4858 h 118681"/>
                  <a:gd name="connsiteX23" fmla="*/ 265366 w 266700"/>
                  <a:gd name="connsiteY23" fmla="*/ 60293 h 118681"/>
                  <a:gd name="connsiteX24" fmla="*/ 263938 w 266700"/>
                  <a:gd name="connsiteY24" fmla="*/ 114586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5"/>
                    </a:moveTo>
                    <a:cubicBezTo>
                      <a:pt x="262414" y="40577"/>
                      <a:pt x="261747" y="22574"/>
                      <a:pt x="261556" y="4572"/>
                    </a:cubicBezTo>
                    <a:lnTo>
                      <a:pt x="264223" y="7239"/>
                    </a:lnTo>
                    <a:cubicBezTo>
                      <a:pt x="220980" y="7715"/>
                      <a:pt x="177737" y="8763"/>
                      <a:pt x="134398" y="8858"/>
                    </a:cubicBezTo>
                    <a:lnTo>
                      <a:pt x="4572" y="9430"/>
                    </a:lnTo>
                    <a:lnTo>
                      <a:pt x="9525" y="4572"/>
                    </a:lnTo>
                    <a:lnTo>
                      <a:pt x="8954" y="114300"/>
                    </a:lnTo>
                    <a:lnTo>
                      <a:pt x="4572" y="109919"/>
                    </a:lnTo>
                    <a:cubicBezTo>
                      <a:pt x="26003" y="109919"/>
                      <a:pt x="47339" y="109919"/>
                      <a:pt x="68771" y="110490"/>
                    </a:cubicBezTo>
                    <a:lnTo>
                      <a:pt x="133350" y="111538"/>
                    </a:lnTo>
                    <a:lnTo>
                      <a:pt x="264223" y="114300"/>
                    </a:lnTo>
                    <a:close/>
                    <a:moveTo>
                      <a:pt x="135541" y="117062"/>
                    </a:moveTo>
                    <a:lnTo>
                      <a:pt x="70295" y="118110"/>
                    </a:lnTo>
                    <a:cubicBezTo>
                      <a:pt x="48387" y="118586"/>
                      <a:pt x="26479" y="118110"/>
                      <a:pt x="4572" y="118681"/>
                    </a:cubicBezTo>
                    <a:lnTo>
                      <a:pt x="0" y="118681"/>
                    </a:lnTo>
                    <a:lnTo>
                      <a:pt x="0" y="114300"/>
                    </a:lnTo>
                    <a:lnTo>
                      <a:pt x="0" y="4953"/>
                    </a:lnTo>
                    <a:lnTo>
                      <a:pt x="0" y="0"/>
                    </a:lnTo>
                    <a:lnTo>
                      <a:pt x="4858" y="0"/>
                    </a:lnTo>
                    <a:lnTo>
                      <a:pt x="134684" y="572"/>
                    </a:lnTo>
                    <a:cubicBezTo>
                      <a:pt x="178022" y="572"/>
                      <a:pt x="221266" y="1715"/>
                      <a:pt x="264509" y="2191"/>
                    </a:cubicBezTo>
                    <a:lnTo>
                      <a:pt x="266700" y="2191"/>
                    </a:lnTo>
                    <a:lnTo>
                      <a:pt x="266700" y="4858"/>
                    </a:lnTo>
                    <a:cubicBezTo>
                      <a:pt x="266700" y="23431"/>
                      <a:pt x="265843" y="42005"/>
                      <a:pt x="265366" y="60293"/>
                    </a:cubicBezTo>
                    <a:lnTo>
                      <a:pt x="263938" y="114586"/>
                    </a:lnTo>
                    <a:close/>
                  </a:path>
                </a:pathLst>
              </a:custGeom>
              <a:solidFill>
                <a:srgbClr val="EBEBEB"/>
              </a:solidFill>
              <a:ln w="9525" cap="flat">
                <a:noFill/>
                <a:prstDash val="solid"/>
                <a:miter/>
              </a:ln>
            </p:spPr>
            <p:txBody>
              <a:bodyPr rtlCol="0" anchor="ctr"/>
              <a:lstStyle/>
              <a:p>
                <a:endParaRPr lang="zh-CN" altLang="en-US"/>
              </a:p>
            </p:txBody>
          </p:sp>
          <p:sp>
            <p:nvSpPr>
              <p:cNvPr id="394" name="任意多边形: 形状 393"/>
              <p:cNvSpPr/>
              <p:nvPr/>
            </p:nvSpPr>
            <p:spPr>
              <a:xfrm>
                <a:off x="7707439" y="1650587"/>
                <a:ext cx="267366" cy="119062"/>
              </a:xfrm>
              <a:custGeom>
                <a:avLst/>
                <a:gdLst>
                  <a:gd name="connsiteX0" fmla="*/ 263176 w 267366"/>
                  <a:gd name="connsiteY0" fmla="*/ 59722 h 119062"/>
                  <a:gd name="connsiteX1" fmla="*/ 261842 w 267366"/>
                  <a:gd name="connsiteY1" fmla="*/ 5524 h 119062"/>
                  <a:gd name="connsiteX2" fmla="*/ 264509 w 267366"/>
                  <a:gd name="connsiteY2" fmla="*/ 8192 h 119062"/>
                  <a:gd name="connsiteX3" fmla="*/ 134684 w 267366"/>
                  <a:gd name="connsiteY3" fmla="*/ 9715 h 119062"/>
                  <a:gd name="connsiteX4" fmla="*/ 4858 w 267366"/>
                  <a:gd name="connsiteY4" fmla="*/ 10382 h 119062"/>
                  <a:gd name="connsiteX5" fmla="*/ 9716 w 267366"/>
                  <a:gd name="connsiteY5" fmla="*/ 5524 h 119062"/>
                  <a:gd name="connsiteX6" fmla="*/ 9239 w 267366"/>
                  <a:gd name="connsiteY6" fmla="*/ 115157 h 119062"/>
                  <a:gd name="connsiteX7" fmla="*/ 4858 w 267366"/>
                  <a:gd name="connsiteY7" fmla="*/ 110871 h 119062"/>
                  <a:gd name="connsiteX8" fmla="*/ 69056 w 267366"/>
                  <a:gd name="connsiteY8" fmla="*/ 110871 h 119062"/>
                  <a:gd name="connsiteX9" fmla="*/ 133541 w 267366"/>
                  <a:gd name="connsiteY9" fmla="*/ 112014 h 119062"/>
                  <a:gd name="connsiteX10" fmla="*/ 264509 w 267366"/>
                  <a:gd name="connsiteY10" fmla="*/ 114681 h 119062"/>
                  <a:gd name="connsiteX11" fmla="*/ 135827 w 267366"/>
                  <a:gd name="connsiteY11" fmla="*/ 117919 h 119062"/>
                  <a:gd name="connsiteX12" fmla="*/ 70485 w 267366"/>
                  <a:gd name="connsiteY12" fmla="*/ 119063 h 119062"/>
                  <a:gd name="connsiteX13" fmla="*/ 4858 w 267366"/>
                  <a:gd name="connsiteY13" fmla="*/ 119063 h 119062"/>
                  <a:gd name="connsiteX14" fmla="*/ 476 w 267366"/>
                  <a:gd name="connsiteY14" fmla="*/ 119063 h 119062"/>
                  <a:gd name="connsiteX15" fmla="*/ 476 w 267366"/>
                  <a:gd name="connsiteY15" fmla="*/ 114586 h 119062"/>
                  <a:gd name="connsiteX16" fmla="*/ 0 w 267366"/>
                  <a:gd name="connsiteY16" fmla="*/ 4953 h 119062"/>
                  <a:gd name="connsiteX17" fmla="*/ 0 w 267366"/>
                  <a:gd name="connsiteY17" fmla="*/ 0 h 119062"/>
                  <a:gd name="connsiteX18" fmla="*/ 4953 w 267366"/>
                  <a:gd name="connsiteY18" fmla="*/ 0 h 119062"/>
                  <a:gd name="connsiteX19" fmla="*/ 134779 w 267366"/>
                  <a:gd name="connsiteY19" fmla="*/ 667 h 119062"/>
                  <a:gd name="connsiteX20" fmla="*/ 264605 w 267366"/>
                  <a:gd name="connsiteY20" fmla="*/ 2191 h 119062"/>
                  <a:gd name="connsiteX21" fmla="*/ 267367 w 267366"/>
                  <a:gd name="connsiteY21" fmla="*/ 2191 h 119062"/>
                  <a:gd name="connsiteX22" fmla="*/ 267367 w 267366"/>
                  <a:gd name="connsiteY22" fmla="*/ 4858 h 119062"/>
                  <a:gd name="connsiteX23" fmla="*/ 266129 w 267366"/>
                  <a:gd name="connsiteY23" fmla="*/ 60293 h 119062"/>
                  <a:gd name="connsiteX24" fmla="*/ 264986 w 267366"/>
                  <a:gd name="connsiteY24" fmla="*/ 115157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3176" y="59722"/>
                    </a:moveTo>
                    <a:cubicBezTo>
                      <a:pt x="262700" y="41529"/>
                      <a:pt x="262033" y="23431"/>
                      <a:pt x="261842" y="5524"/>
                    </a:cubicBezTo>
                    <a:lnTo>
                      <a:pt x="264509" y="8192"/>
                    </a:lnTo>
                    <a:cubicBezTo>
                      <a:pt x="221266" y="8192"/>
                      <a:pt x="177927" y="9715"/>
                      <a:pt x="134684" y="9715"/>
                    </a:cubicBezTo>
                    <a:lnTo>
                      <a:pt x="4858" y="10382"/>
                    </a:lnTo>
                    <a:lnTo>
                      <a:pt x="9716" y="5524"/>
                    </a:lnTo>
                    <a:lnTo>
                      <a:pt x="9239" y="115157"/>
                    </a:lnTo>
                    <a:lnTo>
                      <a:pt x="4858" y="110871"/>
                    </a:lnTo>
                    <a:cubicBezTo>
                      <a:pt x="26289" y="110871"/>
                      <a:pt x="47625" y="110871"/>
                      <a:pt x="69056" y="110871"/>
                    </a:cubicBezTo>
                    <a:lnTo>
                      <a:pt x="133541" y="112014"/>
                    </a:lnTo>
                    <a:lnTo>
                      <a:pt x="264509" y="114681"/>
                    </a:lnTo>
                    <a:close/>
                    <a:moveTo>
                      <a:pt x="135827" y="117919"/>
                    </a:moveTo>
                    <a:lnTo>
                      <a:pt x="70485" y="119063"/>
                    </a:lnTo>
                    <a:cubicBezTo>
                      <a:pt x="48673" y="119063"/>
                      <a:pt x="26765" y="119063"/>
                      <a:pt x="4858" y="119063"/>
                    </a:cubicBezTo>
                    <a:lnTo>
                      <a:pt x="476" y="119063"/>
                    </a:lnTo>
                    <a:lnTo>
                      <a:pt x="476" y="114586"/>
                    </a:lnTo>
                    <a:lnTo>
                      <a:pt x="0" y="4953"/>
                    </a:lnTo>
                    <a:lnTo>
                      <a:pt x="0" y="0"/>
                    </a:lnTo>
                    <a:lnTo>
                      <a:pt x="4953" y="0"/>
                    </a:lnTo>
                    <a:lnTo>
                      <a:pt x="134779" y="667"/>
                    </a:lnTo>
                    <a:cubicBezTo>
                      <a:pt x="178022" y="667"/>
                      <a:pt x="221361" y="1715"/>
                      <a:pt x="264605" y="2191"/>
                    </a:cubicBezTo>
                    <a:lnTo>
                      <a:pt x="267367" y="2191"/>
                    </a:lnTo>
                    <a:lnTo>
                      <a:pt x="267367" y="4858"/>
                    </a:lnTo>
                    <a:cubicBezTo>
                      <a:pt x="267367" y="23431"/>
                      <a:pt x="266510" y="41910"/>
                      <a:pt x="266129" y="60293"/>
                    </a:cubicBezTo>
                    <a:lnTo>
                      <a:pt x="264986" y="115157"/>
                    </a:lnTo>
                    <a:close/>
                  </a:path>
                </a:pathLst>
              </a:custGeom>
              <a:solidFill>
                <a:srgbClr val="EBEBEB"/>
              </a:solidFill>
              <a:ln w="9525" cap="flat">
                <a:noFill/>
                <a:prstDash val="solid"/>
                <a:miter/>
              </a:ln>
            </p:spPr>
            <p:txBody>
              <a:bodyPr rtlCol="0" anchor="ctr"/>
              <a:lstStyle/>
              <a:p>
                <a:endParaRPr lang="zh-CN" altLang="en-US"/>
              </a:p>
            </p:txBody>
          </p:sp>
          <p:sp>
            <p:nvSpPr>
              <p:cNvPr id="395" name="任意多边形: 形状 394"/>
              <p:cNvSpPr/>
              <p:nvPr/>
            </p:nvSpPr>
            <p:spPr>
              <a:xfrm>
                <a:off x="4217574" y="1512951"/>
                <a:ext cx="267366" cy="118967"/>
              </a:xfrm>
              <a:custGeom>
                <a:avLst/>
                <a:gdLst>
                  <a:gd name="connsiteX0" fmla="*/ 262985 w 267366"/>
                  <a:gd name="connsiteY0" fmla="*/ 59150 h 118967"/>
                  <a:gd name="connsiteX1" fmla="*/ 261652 w 267366"/>
                  <a:gd name="connsiteY1" fmla="*/ 4858 h 118967"/>
                  <a:gd name="connsiteX2" fmla="*/ 264319 w 267366"/>
                  <a:gd name="connsiteY2" fmla="*/ 7525 h 118967"/>
                  <a:gd name="connsiteX3" fmla="*/ 134493 w 267366"/>
                  <a:gd name="connsiteY3" fmla="*/ 9144 h 118967"/>
                  <a:gd name="connsiteX4" fmla="*/ 4667 w 267366"/>
                  <a:gd name="connsiteY4" fmla="*/ 9811 h 118967"/>
                  <a:gd name="connsiteX5" fmla="*/ 9620 w 267366"/>
                  <a:gd name="connsiteY5" fmla="*/ 4858 h 118967"/>
                  <a:gd name="connsiteX6" fmla="*/ 9049 w 267366"/>
                  <a:gd name="connsiteY6" fmla="*/ 114586 h 118967"/>
                  <a:gd name="connsiteX7" fmla="*/ 4667 w 267366"/>
                  <a:gd name="connsiteY7" fmla="*/ 110204 h 118967"/>
                  <a:gd name="connsiteX8" fmla="*/ 68866 w 267366"/>
                  <a:gd name="connsiteY8" fmla="*/ 110776 h 118967"/>
                  <a:gd name="connsiteX9" fmla="*/ 133350 w 267366"/>
                  <a:gd name="connsiteY9" fmla="*/ 111824 h 118967"/>
                  <a:gd name="connsiteX10" fmla="*/ 264319 w 267366"/>
                  <a:gd name="connsiteY10" fmla="*/ 114586 h 118967"/>
                  <a:gd name="connsiteX11" fmla="*/ 135350 w 267366"/>
                  <a:gd name="connsiteY11" fmla="*/ 117348 h 118967"/>
                  <a:gd name="connsiteX12" fmla="*/ 70009 w 267366"/>
                  <a:gd name="connsiteY12" fmla="*/ 118396 h 118967"/>
                  <a:gd name="connsiteX13" fmla="*/ 4381 w 267366"/>
                  <a:gd name="connsiteY13" fmla="*/ 118967 h 118967"/>
                  <a:gd name="connsiteX14" fmla="*/ 0 w 267366"/>
                  <a:gd name="connsiteY14" fmla="*/ 118967 h 118967"/>
                  <a:gd name="connsiteX15" fmla="*/ 0 w 267366"/>
                  <a:gd name="connsiteY15" fmla="*/ 114586 h 118967"/>
                  <a:gd name="connsiteX16" fmla="*/ 0 w 267366"/>
                  <a:gd name="connsiteY16" fmla="*/ 4858 h 118967"/>
                  <a:gd name="connsiteX17" fmla="*/ 0 w 267366"/>
                  <a:gd name="connsiteY17" fmla="*/ 0 h 118967"/>
                  <a:gd name="connsiteX18" fmla="*/ 4953 w 267366"/>
                  <a:gd name="connsiteY18" fmla="*/ 0 h 118967"/>
                  <a:gd name="connsiteX19" fmla="*/ 134779 w 267366"/>
                  <a:gd name="connsiteY19" fmla="*/ 572 h 118967"/>
                  <a:gd name="connsiteX20" fmla="*/ 264605 w 267366"/>
                  <a:gd name="connsiteY20" fmla="*/ 2191 h 118967"/>
                  <a:gd name="connsiteX21" fmla="*/ 267367 w 267366"/>
                  <a:gd name="connsiteY21" fmla="*/ 2191 h 118967"/>
                  <a:gd name="connsiteX22" fmla="*/ 267367 w 267366"/>
                  <a:gd name="connsiteY22" fmla="*/ 4858 h 118967"/>
                  <a:gd name="connsiteX23" fmla="*/ 266129 w 267366"/>
                  <a:gd name="connsiteY23" fmla="*/ 60293 h 118967"/>
                  <a:gd name="connsiteX24" fmla="*/ 264700 w 267366"/>
                  <a:gd name="connsiteY24" fmla="*/ 114586 h 1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8967">
                    <a:moveTo>
                      <a:pt x="262985" y="59150"/>
                    </a:moveTo>
                    <a:cubicBezTo>
                      <a:pt x="262509" y="40862"/>
                      <a:pt x="261842" y="22860"/>
                      <a:pt x="261652" y="4858"/>
                    </a:cubicBezTo>
                    <a:lnTo>
                      <a:pt x="264319" y="7525"/>
                    </a:lnTo>
                    <a:cubicBezTo>
                      <a:pt x="221075" y="8096"/>
                      <a:pt x="177832" y="9144"/>
                      <a:pt x="134493" y="9144"/>
                    </a:cubicBezTo>
                    <a:lnTo>
                      <a:pt x="4667" y="9811"/>
                    </a:lnTo>
                    <a:lnTo>
                      <a:pt x="9620" y="4858"/>
                    </a:lnTo>
                    <a:lnTo>
                      <a:pt x="9049" y="114586"/>
                    </a:lnTo>
                    <a:lnTo>
                      <a:pt x="4667" y="110204"/>
                    </a:lnTo>
                    <a:cubicBezTo>
                      <a:pt x="26098" y="110204"/>
                      <a:pt x="47434" y="110204"/>
                      <a:pt x="68866" y="110776"/>
                    </a:cubicBezTo>
                    <a:lnTo>
                      <a:pt x="133350" y="111824"/>
                    </a:lnTo>
                    <a:lnTo>
                      <a:pt x="264319" y="114586"/>
                    </a:lnTo>
                    <a:close/>
                    <a:moveTo>
                      <a:pt x="135350" y="117348"/>
                    </a:moveTo>
                    <a:lnTo>
                      <a:pt x="70009" y="118396"/>
                    </a:lnTo>
                    <a:cubicBezTo>
                      <a:pt x="48196" y="118396"/>
                      <a:pt x="26289" y="118396"/>
                      <a:pt x="4381" y="118967"/>
                    </a:cubicBezTo>
                    <a:lnTo>
                      <a:pt x="0" y="118967"/>
                    </a:lnTo>
                    <a:lnTo>
                      <a:pt x="0" y="114586"/>
                    </a:lnTo>
                    <a:lnTo>
                      <a:pt x="0" y="4858"/>
                    </a:lnTo>
                    <a:lnTo>
                      <a:pt x="0" y="0"/>
                    </a:lnTo>
                    <a:lnTo>
                      <a:pt x="4953" y="0"/>
                    </a:lnTo>
                    <a:lnTo>
                      <a:pt x="134779" y="572"/>
                    </a:lnTo>
                    <a:cubicBezTo>
                      <a:pt x="178117" y="572"/>
                      <a:pt x="221361" y="1715"/>
                      <a:pt x="264605" y="2191"/>
                    </a:cubicBezTo>
                    <a:lnTo>
                      <a:pt x="267367" y="2191"/>
                    </a:lnTo>
                    <a:lnTo>
                      <a:pt x="267367" y="4858"/>
                    </a:lnTo>
                    <a:cubicBezTo>
                      <a:pt x="267367" y="23908"/>
                      <a:pt x="266509" y="42005"/>
                      <a:pt x="266129" y="60293"/>
                    </a:cubicBezTo>
                    <a:lnTo>
                      <a:pt x="264700" y="114586"/>
                    </a:lnTo>
                    <a:close/>
                  </a:path>
                </a:pathLst>
              </a:custGeom>
              <a:solidFill>
                <a:srgbClr val="EBEBEB"/>
              </a:solidFill>
              <a:ln w="9525" cap="flat">
                <a:noFill/>
                <a:prstDash val="solid"/>
                <a:miter/>
              </a:ln>
            </p:spPr>
            <p:txBody>
              <a:bodyPr rtlCol="0" anchor="ctr"/>
              <a:lstStyle/>
              <a:p>
                <a:endParaRPr lang="zh-CN" altLang="en-US"/>
              </a:p>
            </p:txBody>
          </p:sp>
          <p:sp>
            <p:nvSpPr>
              <p:cNvPr id="396" name="任意多边形: 形状 395"/>
              <p:cNvSpPr/>
              <p:nvPr/>
            </p:nvSpPr>
            <p:spPr>
              <a:xfrm>
                <a:off x="5796629" y="2658141"/>
                <a:ext cx="267271" cy="119062"/>
              </a:xfrm>
              <a:custGeom>
                <a:avLst/>
                <a:gdLst>
                  <a:gd name="connsiteX0" fmla="*/ 4096 w 267271"/>
                  <a:gd name="connsiteY0" fmla="*/ 59722 h 119062"/>
                  <a:gd name="connsiteX1" fmla="*/ 5429 w 267271"/>
                  <a:gd name="connsiteY1" fmla="*/ 114014 h 119062"/>
                  <a:gd name="connsiteX2" fmla="*/ 2762 w 267271"/>
                  <a:gd name="connsiteY2" fmla="*/ 111347 h 119062"/>
                  <a:gd name="connsiteX3" fmla="*/ 132588 w 267271"/>
                  <a:gd name="connsiteY3" fmla="*/ 109728 h 119062"/>
                  <a:gd name="connsiteX4" fmla="*/ 262414 w 267271"/>
                  <a:gd name="connsiteY4" fmla="*/ 109156 h 119062"/>
                  <a:gd name="connsiteX5" fmla="*/ 257461 w 267271"/>
                  <a:gd name="connsiteY5" fmla="*/ 114014 h 119062"/>
                  <a:gd name="connsiteX6" fmla="*/ 258032 w 267271"/>
                  <a:gd name="connsiteY6" fmla="*/ 4286 h 119062"/>
                  <a:gd name="connsiteX7" fmla="*/ 262414 w 267271"/>
                  <a:gd name="connsiteY7" fmla="*/ 8668 h 119062"/>
                  <a:gd name="connsiteX8" fmla="*/ 198215 w 267271"/>
                  <a:gd name="connsiteY8" fmla="*/ 8668 h 119062"/>
                  <a:gd name="connsiteX9" fmla="*/ 133636 w 267271"/>
                  <a:gd name="connsiteY9" fmla="*/ 7525 h 119062"/>
                  <a:gd name="connsiteX10" fmla="*/ 2762 w 267271"/>
                  <a:gd name="connsiteY10" fmla="*/ 4763 h 119062"/>
                  <a:gd name="connsiteX11" fmla="*/ 131445 w 267271"/>
                  <a:gd name="connsiteY11" fmla="*/ 1619 h 119062"/>
                  <a:gd name="connsiteX12" fmla="*/ 196691 w 267271"/>
                  <a:gd name="connsiteY12" fmla="*/ 476 h 119062"/>
                  <a:gd name="connsiteX13" fmla="*/ 262414 w 267271"/>
                  <a:gd name="connsiteY13" fmla="*/ 0 h 119062"/>
                  <a:gd name="connsiteX14" fmla="*/ 266700 w 267271"/>
                  <a:gd name="connsiteY14" fmla="*/ 0 h 119062"/>
                  <a:gd name="connsiteX15" fmla="*/ 266700 w 267271"/>
                  <a:gd name="connsiteY15" fmla="*/ 4381 h 119062"/>
                  <a:gd name="connsiteX16" fmla="*/ 267271 w 267271"/>
                  <a:gd name="connsiteY16" fmla="*/ 114109 h 119062"/>
                  <a:gd name="connsiteX17" fmla="*/ 267271 w 267271"/>
                  <a:gd name="connsiteY17" fmla="*/ 119063 h 119062"/>
                  <a:gd name="connsiteX18" fmla="*/ 262414 w 267271"/>
                  <a:gd name="connsiteY18" fmla="*/ 119063 h 119062"/>
                  <a:gd name="connsiteX19" fmla="*/ 132588 w 267271"/>
                  <a:gd name="connsiteY19" fmla="*/ 118396 h 119062"/>
                  <a:gd name="connsiteX20" fmla="*/ 2762 w 267271"/>
                  <a:gd name="connsiteY20" fmla="*/ 116776 h 119062"/>
                  <a:gd name="connsiteX21" fmla="*/ 0 w 267271"/>
                  <a:gd name="connsiteY21" fmla="*/ 116776 h 119062"/>
                  <a:gd name="connsiteX22" fmla="*/ 0 w 267271"/>
                  <a:gd name="connsiteY22" fmla="*/ 113633 h 119062"/>
                  <a:gd name="connsiteX23" fmla="*/ 1333 w 267271"/>
                  <a:gd name="connsiteY23" fmla="*/ 58198 h 119062"/>
                  <a:gd name="connsiteX24" fmla="*/ 2762 w 267271"/>
                  <a:gd name="connsiteY24" fmla="*/ 3905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4096" y="59722"/>
                    </a:moveTo>
                    <a:cubicBezTo>
                      <a:pt x="4572" y="78010"/>
                      <a:pt x="5239" y="96107"/>
                      <a:pt x="5429" y="114014"/>
                    </a:cubicBezTo>
                    <a:lnTo>
                      <a:pt x="2762" y="111347"/>
                    </a:lnTo>
                    <a:cubicBezTo>
                      <a:pt x="46006" y="111347"/>
                      <a:pt x="89249" y="109823"/>
                      <a:pt x="132588" y="109728"/>
                    </a:cubicBezTo>
                    <a:lnTo>
                      <a:pt x="262414" y="109156"/>
                    </a:lnTo>
                    <a:lnTo>
                      <a:pt x="257461" y="114014"/>
                    </a:lnTo>
                    <a:lnTo>
                      <a:pt x="258032" y="4286"/>
                    </a:lnTo>
                    <a:lnTo>
                      <a:pt x="262414" y="8668"/>
                    </a:lnTo>
                    <a:cubicBezTo>
                      <a:pt x="240982" y="8668"/>
                      <a:pt x="219646" y="8668"/>
                      <a:pt x="198215" y="8668"/>
                    </a:cubicBezTo>
                    <a:lnTo>
                      <a:pt x="133636" y="7525"/>
                    </a:lnTo>
                    <a:lnTo>
                      <a:pt x="2762" y="4763"/>
                    </a:lnTo>
                    <a:close/>
                    <a:moveTo>
                      <a:pt x="131445" y="1619"/>
                    </a:moveTo>
                    <a:lnTo>
                      <a:pt x="196691" y="476"/>
                    </a:lnTo>
                    <a:cubicBezTo>
                      <a:pt x="218599" y="0"/>
                      <a:pt x="240506" y="476"/>
                      <a:pt x="262414" y="0"/>
                    </a:cubicBezTo>
                    <a:lnTo>
                      <a:pt x="266700" y="0"/>
                    </a:lnTo>
                    <a:lnTo>
                      <a:pt x="266700" y="4381"/>
                    </a:lnTo>
                    <a:lnTo>
                      <a:pt x="267271" y="114109"/>
                    </a:lnTo>
                    <a:lnTo>
                      <a:pt x="267271" y="119063"/>
                    </a:lnTo>
                    <a:lnTo>
                      <a:pt x="262414" y="119063"/>
                    </a:lnTo>
                    <a:lnTo>
                      <a:pt x="132588" y="118396"/>
                    </a:lnTo>
                    <a:cubicBezTo>
                      <a:pt x="89249" y="118396"/>
                      <a:pt x="46006" y="117348"/>
                      <a:pt x="2762" y="116776"/>
                    </a:cubicBezTo>
                    <a:lnTo>
                      <a:pt x="0" y="116776"/>
                    </a:lnTo>
                    <a:lnTo>
                      <a:pt x="0" y="113633"/>
                    </a:lnTo>
                    <a:cubicBezTo>
                      <a:pt x="0" y="95059"/>
                      <a:pt x="857" y="76581"/>
                      <a:pt x="1333" y="58198"/>
                    </a:cubicBezTo>
                    <a:lnTo>
                      <a:pt x="2762" y="3905"/>
                    </a:lnTo>
                    <a:close/>
                  </a:path>
                </a:pathLst>
              </a:custGeom>
              <a:solidFill>
                <a:srgbClr val="EBEBEB"/>
              </a:solidFill>
              <a:ln w="9525" cap="flat">
                <a:noFill/>
                <a:prstDash val="solid"/>
                <a:miter/>
              </a:ln>
            </p:spPr>
            <p:txBody>
              <a:bodyPr rtlCol="0" anchor="ctr"/>
              <a:lstStyle/>
              <a:p>
                <a:endParaRPr lang="zh-CN" altLang="en-US"/>
              </a:p>
            </p:txBody>
          </p:sp>
          <p:sp>
            <p:nvSpPr>
              <p:cNvPr id="397" name="任意多边形: 形状 396"/>
              <p:cNvSpPr/>
              <p:nvPr/>
            </p:nvSpPr>
            <p:spPr>
              <a:xfrm>
                <a:off x="5941028" y="2519743"/>
                <a:ext cx="267271" cy="118681"/>
              </a:xfrm>
              <a:custGeom>
                <a:avLst/>
                <a:gdLst>
                  <a:gd name="connsiteX0" fmla="*/ 4096 w 267271"/>
                  <a:gd name="connsiteY0" fmla="*/ 59817 h 118681"/>
                  <a:gd name="connsiteX1" fmla="*/ 5334 w 267271"/>
                  <a:gd name="connsiteY1" fmla="*/ 114110 h 118681"/>
                  <a:gd name="connsiteX2" fmla="*/ 2667 w 267271"/>
                  <a:gd name="connsiteY2" fmla="*/ 111443 h 118681"/>
                  <a:gd name="connsiteX3" fmla="*/ 132493 w 267271"/>
                  <a:gd name="connsiteY3" fmla="*/ 109823 h 118681"/>
                  <a:gd name="connsiteX4" fmla="*/ 262318 w 267271"/>
                  <a:gd name="connsiteY4" fmla="*/ 109157 h 118681"/>
                  <a:gd name="connsiteX5" fmla="*/ 257461 w 267271"/>
                  <a:gd name="connsiteY5" fmla="*/ 114110 h 118681"/>
                  <a:gd name="connsiteX6" fmla="*/ 257937 w 267271"/>
                  <a:gd name="connsiteY6" fmla="*/ 4382 h 118681"/>
                  <a:gd name="connsiteX7" fmla="*/ 262318 w 267271"/>
                  <a:gd name="connsiteY7" fmla="*/ 8763 h 118681"/>
                  <a:gd name="connsiteX8" fmla="*/ 198120 w 267271"/>
                  <a:gd name="connsiteY8" fmla="*/ 8192 h 118681"/>
                  <a:gd name="connsiteX9" fmla="*/ 133636 w 267271"/>
                  <a:gd name="connsiteY9" fmla="*/ 7144 h 118681"/>
                  <a:gd name="connsiteX10" fmla="*/ 2572 w 267271"/>
                  <a:gd name="connsiteY10" fmla="*/ 4382 h 118681"/>
                  <a:gd name="connsiteX11" fmla="*/ 131350 w 267271"/>
                  <a:gd name="connsiteY11" fmla="*/ 1619 h 118681"/>
                  <a:gd name="connsiteX12" fmla="*/ 196691 w 267271"/>
                  <a:gd name="connsiteY12" fmla="*/ 572 h 118681"/>
                  <a:gd name="connsiteX13" fmla="*/ 262318 w 267271"/>
                  <a:gd name="connsiteY13" fmla="*/ 0 h 118681"/>
                  <a:gd name="connsiteX14" fmla="*/ 266700 w 267271"/>
                  <a:gd name="connsiteY14" fmla="*/ 0 h 118681"/>
                  <a:gd name="connsiteX15" fmla="*/ 266700 w 267271"/>
                  <a:gd name="connsiteY15" fmla="*/ 4382 h 118681"/>
                  <a:gd name="connsiteX16" fmla="*/ 267272 w 267271"/>
                  <a:gd name="connsiteY16" fmla="*/ 114110 h 118681"/>
                  <a:gd name="connsiteX17" fmla="*/ 267272 w 267271"/>
                  <a:gd name="connsiteY17" fmla="*/ 118682 h 118681"/>
                  <a:gd name="connsiteX18" fmla="*/ 262318 w 267271"/>
                  <a:gd name="connsiteY18" fmla="*/ 118682 h 118681"/>
                  <a:gd name="connsiteX19" fmla="*/ 132493 w 267271"/>
                  <a:gd name="connsiteY19" fmla="*/ 118682 h 118681"/>
                  <a:gd name="connsiteX20" fmla="*/ 2667 w 267271"/>
                  <a:gd name="connsiteY20" fmla="*/ 117062 h 118681"/>
                  <a:gd name="connsiteX21" fmla="*/ 0 w 267271"/>
                  <a:gd name="connsiteY21" fmla="*/ 117062 h 118681"/>
                  <a:gd name="connsiteX22" fmla="*/ 0 w 267271"/>
                  <a:gd name="connsiteY22" fmla="*/ 114395 h 118681"/>
                  <a:gd name="connsiteX23" fmla="*/ 1333 w 267271"/>
                  <a:gd name="connsiteY23" fmla="*/ 58960 h 118681"/>
                  <a:gd name="connsiteX24" fmla="*/ 2572 w 267271"/>
                  <a:gd name="connsiteY24" fmla="*/ 4382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8681">
                    <a:moveTo>
                      <a:pt x="4096" y="59817"/>
                    </a:moveTo>
                    <a:cubicBezTo>
                      <a:pt x="4096" y="78105"/>
                      <a:pt x="5144" y="96107"/>
                      <a:pt x="5334" y="114110"/>
                    </a:cubicBezTo>
                    <a:lnTo>
                      <a:pt x="2667" y="111443"/>
                    </a:lnTo>
                    <a:cubicBezTo>
                      <a:pt x="46006" y="110871"/>
                      <a:pt x="89249" y="109823"/>
                      <a:pt x="132493" y="109823"/>
                    </a:cubicBezTo>
                    <a:lnTo>
                      <a:pt x="262318" y="109157"/>
                    </a:lnTo>
                    <a:lnTo>
                      <a:pt x="257461" y="114110"/>
                    </a:lnTo>
                    <a:lnTo>
                      <a:pt x="257937" y="4382"/>
                    </a:lnTo>
                    <a:lnTo>
                      <a:pt x="262318" y="8763"/>
                    </a:lnTo>
                    <a:cubicBezTo>
                      <a:pt x="240983" y="8763"/>
                      <a:pt x="219647" y="8763"/>
                      <a:pt x="198120" y="8192"/>
                    </a:cubicBezTo>
                    <a:lnTo>
                      <a:pt x="133636" y="7144"/>
                    </a:lnTo>
                    <a:lnTo>
                      <a:pt x="2572" y="4382"/>
                    </a:lnTo>
                    <a:close/>
                    <a:moveTo>
                      <a:pt x="131350" y="1619"/>
                    </a:moveTo>
                    <a:lnTo>
                      <a:pt x="196691" y="572"/>
                    </a:lnTo>
                    <a:cubicBezTo>
                      <a:pt x="218504" y="572"/>
                      <a:pt x="240506" y="572"/>
                      <a:pt x="262318" y="0"/>
                    </a:cubicBezTo>
                    <a:lnTo>
                      <a:pt x="266700" y="0"/>
                    </a:lnTo>
                    <a:lnTo>
                      <a:pt x="266700" y="4382"/>
                    </a:lnTo>
                    <a:lnTo>
                      <a:pt x="267272" y="114110"/>
                    </a:lnTo>
                    <a:lnTo>
                      <a:pt x="267272" y="118682"/>
                    </a:lnTo>
                    <a:lnTo>
                      <a:pt x="262318" y="118682"/>
                    </a:lnTo>
                    <a:lnTo>
                      <a:pt x="132493" y="118682"/>
                    </a:lnTo>
                    <a:cubicBezTo>
                      <a:pt x="89249" y="118682"/>
                      <a:pt x="46006" y="117539"/>
                      <a:pt x="2667" y="117062"/>
                    </a:cubicBezTo>
                    <a:lnTo>
                      <a:pt x="0" y="117062"/>
                    </a:lnTo>
                    <a:lnTo>
                      <a:pt x="0" y="114395"/>
                    </a:lnTo>
                    <a:cubicBezTo>
                      <a:pt x="0" y="95345"/>
                      <a:pt x="857" y="77248"/>
                      <a:pt x="1333" y="58960"/>
                    </a:cubicBezTo>
                    <a:lnTo>
                      <a:pt x="2572" y="4382"/>
                    </a:lnTo>
                    <a:close/>
                  </a:path>
                </a:pathLst>
              </a:custGeom>
              <a:solidFill>
                <a:srgbClr val="EBEBEB"/>
              </a:solidFill>
              <a:ln w="9525" cap="flat">
                <a:noFill/>
                <a:prstDash val="solid"/>
                <a:miter/>
              </a:ln>
            </p:spPr>
            <p:txBody>
              <a:bodyPr rtlCol="0" anchor="ctr"/>
              <a:lstStyle/>
              <a:p>
                <a:endParaRPr lang="zh-CN" altLang="en-US"/>
              </a:p>
            </p:txBody>
          </p:sp>
          <p:sp>
            <p:nvSpPr>
              <p:cNvPr id="398" name="任意多边形: 形状 397"/>
              <p:cNvSpPr/>
              <p:nvPr/>
            </p:nvSpPr>
            <p:spPr>
              <a:xfrm>
                <a:off x="4542472" y="2549080"/>
                <a:ext cx="280342" cy="494157"/>
              </a:xfrm>
              <a:custGeom>
                <a:avLst/>
                <a:gdLst>
                  <a:gd name="connsiteX0" fmla="*/ 0 w 280342"/>
                  <a:gd name="connsiteY0" fmla="*/ 0 h 494157"/>
                  <a:gd name="connsiteX1" fmla="*/ 0 w 280342"/>
                  <a:gd name="connsiteY1" fmla="*/ 280702 h 494157"/>
                  <a:gd name="connsiteX2" fmla="*/ 181927 w 280342"/>
                  <a:gd name="connsiteY2" fmla="*/ 494157 h 494157"/>
                  <a:gd name="connsiteX3" fmla="*/ 213091 w 280342"/>
                  <a:gd name="connsiteY3" fmla="*/ 98410 h 494157"/>
                  <a:gd name="connsiteX4" fmla="*/ 0 w 280342"/>
                  <a:gd name="connsiteY4" fmla="*/ 0 h 49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42" h="494157">
                    <a:moveTo>
                      <a:pt x="0" y="0"/>
                    </a:moveTo>
                    <a:lnTo>
                      <a:pt x="0" y="280702"/>
                    </a:lnTo>
                    <a:lnTo>
                      <a:pt x="181927" y="494157"/>
                    </a:lnTo>
                    <a:cubicBezTo>
                      <a:pt x="299816" y="393480"/>
                      <a:pt x="313768" y="216298"/>
                      <a:pt x="213091" y="98410"/>
                    </a:cubicBezTo>
                    <a:cubicBezTo>
                      <a:pt x="159843" y="36059"/>
                      <a:pt x="81994" y="106"/>
                      <a:pt x="0" y="0"/>
                    </a:cubicBezTo>
                    <a:close/>
                  </a:path>
                </a:pathLst>
              </a:custGeom>
              <a:solidFill>
                <a:srgbClr val="EBEBEB"/>
              </a:solidFill>
              <a:ln w="9525" cap="flat">
                <a:noFill/>
                <a:prstDash val="solid"/>
                <a:miter/>
              </a:ln>
            </p:spPr>
            <p:txBody>
              <a:bodyPr rtlCol="0" anchor="ctr"/>
              <a:lstStyle/>
              <a:p>
                <a:endParaRPr lang="zh-CN" altLang="en-US"/>
              </a:p>
            </p:txBody>
          </p:sp>
          <p:sp>
            <p:nvSpPr>
              <p:cNvPr id="399" name="任意多边形: 形状 398"/>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EBEBEB"/>
              </a:solidFill>
              <a:ln w="9525" cap="flat">
                <a:noFill/>
                <a:prstDash val="solid"/>
                <a:miter/>
              </a:ln>
            </p:spPr>
            <p:txBody>
              <a:bodyPr rtlCol="0" anchor="ctr"/>
              <a:lstStyle/>
              <a:p>
                <a:endParaRPr lang="zh-CN" altLang="en-US"/>
              </a:p>
            </p:txBody>
          </p:sp>
          <p:sp>
            <p:nvSpPr>
              <p:cNvPr id="400" name="任意多边形: 形状 399"/>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DBDBDB"/>
              </a:solidFill>
              <a:ln w="9525" cap="flat">
                <a:noFill/>
                <a:prstDash val="solid"/>
                <a:miter/>
              </a:ln>
            </p:spPr>
            <p:txBody>
              <a:bodyPr rtlCol="0" anchor="ctr"/>
              <a:lstStyle/>
              <a:p>
                <a:endParaRPr lang="zh-CN" altLang="en-US"/>
              </a:p>
            </p:txBody>
          </p:sp>
          <p:sp>
            <p:nvSpPr>
              <p:cNvPr id="401" name="任意多边形: 形状 400"/>
              <p:cNvSpPr/>
              <p:nvPr/>
            </p:nvSpPr>
            <p:spPr>
              <a:xfrm>
                <a:off x="4667440" y="2330862"/>
                <a:ext cx="9525" cy="362140"/>
              </a:xfrm>
              <a:custGeom>
                <a:avLst/>
                <a:gdLst>
                  <a:gd name="connsiteX0" fmla="*/ 0 w 9525"/>
                  <a:gd name="connsiteY0" fmla="*/ 362140 h 362140"/>
                  <a:gd name="connsiteX1" fmla="*/ 0 w 9525"/>
                  <a:gd name="connsiteY1" fmla="*/ 0 h 362140"/>
                </a:gdLst>
                <a:ahLst/>
                <a:cxnLst>
                  <a:cxn ang="0">
                    <a:pos x="connsiteX0" y="connsiteY0"/>
                  </a:cxn>
                  <a:cxn ang="0">
                    <a:pos x="connsiteX1" y="connsiteY1"/>
                  </a:cxn>
                </a:cxnLst>
                <a:rect l="l" t="t" r="r" b="b"/>
                <a:pathLst>
                  <a:path w="9525" h="362140">
                    <a:moveTo>
                      <a:pt x="0" y="362140"/>
                    </a:moveTo>
                    <a:lnTo>
                      <a:pt x="0" y="0"/>
                    </a:lnTo>
                  </a:path>
                </a:pathLst>
              </a:custGeom>
              <a:ln w="9525" cap="flat">
                <a:solidFill>
                  <a:srgbClr val="C7C7C7"/>
                </a:solidFill>
                <a:prstDash val="solid"/>
                <a:miter/>
              </a:ln>
            </p:spPr>
            <p:txBody>
              <a:bodyPr rtlCol="0" anchor="ctr"/>
              <a:lstStyle/>
              <a:p>
                <a:endParaRPr lang="zh-CN" altLang="en-US"/>
              </a:p>
            </p:txBody>
          </p:sp>
          <p:sp>
            <p:nvSpPr>
              <p:cNvPr id="402" name="任意多边形: 形状 401"/>
              <p:cNvSpPr/>
              <p:nvPr/>
            </p:nvSpPr>
            <p:spPr>
              <a:xfrm>
                <a:off x="4642103" y="2280189"/>
                <a:ext cx="50863" cy="50863"/>
              </a:xfrm>
              <a:custGeom>
                <a:avLst/>
                <a:gdLst>
                  <a:gd name="connsiteX0" fmla="*/ 0 w 50863"/>
                  <a:gd name="connsiteY0" fmla="*/ 25337 h 50863"/>
                  <a:gd name="connsiteX1" fmla="*/ 25337 w 50863"/>
                  <a:gd name="connsiteY1" fmla="*/ 50863 h 50863"/>
                  <a:gd name="connsiteX2" fmla="*/ 50863 w 50863"/>
                  <a:gd name="connsiteY2" fmla="*/ 25527 h 50863"/>
                  <a:gd name="connsiteX3" fmla="*/ 25527 w 50863"/>
                  <a:gd name="connsiteY3" fmla="*/ 0 h 50863"/>
                  <a:gd name="connsiteX4" fmla="*/ 25337 w 50863"/>
                  <a:gd name="connsiteY4" fmla="*/ 0 h 50863"/>
                  <a:gd name="connsiteX5" fmla="*/ 0 w 50863"/>
                  <a:gd name="connsiteY5" fmla="*/ 25337 h 5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863" h="50863">
                    <a:moveTo>
                      <a:pt x="0" y="25337"/>
                    </a:moveTo>
                    <a:cubicBezTo>
                      <a:pt x="-52" y="39382"/>
                      <a:pt x="11291" y="50811"/>
                      <a:pt x="25337" y="50863"/>
                    </a:cubicBezTo>
                    <a:cubicBezTo>
                      <a:pt x="39382" y="50916"/>
                      <a:pt x="50811" y="39572"/>
                      <a:pt x="50863" y="25527"/>
                    </a:cubicBezTo>
                    <a:cubicBezTo>
                      <a:pt x="50916" y="11481"/>
                      <a:pt x="39572" y="53"/>
                      <a:pt x="25527" y="0"/>
                    </a:cubicBezTo>
                    <a:cubicBezTo>
                      <a:pt x="25463" y="0"/>
                      <a:pt x="25400" y="0"/>
                      <a:pt x="25337" y="0"/>
                    </a:cubicBezTo>
                    <a:cubicBezTo>
                      <a:pt x="11344" y="0"/>
                      <a:pt x="0" y="11344"/>
                      <a:pt x="0" y="25337"/>
                    </a:cubicBezTo>
                    <a:close/>
                  </a:path>
                </a:pathLst>
              </a:custGeom>
              <a:noFill/>
              <a:ln w="9525" cap="flat">
                <a:solidFill>
                  <a:srgbClr val="C7C7C7"/>
                </a:solidFill>
                <a:prstDash val="solid"/>
                <a:miter/>
              </a:ln>
            </p:spPr>
            <p:txBody>
              <a:bodyPr rtlCol="0" anchor="ctr"/>
              <a:lstStyle/>
              <a:p>
                <a:endParaRPr lang="zh-CN" altLang="en-US"/>
              </a:p>
            </p:txBody>
          </p:sp>
          <p:sp>
            <p:nvSpPr>
              <p:cNvPr id="403" name="任意多边形: 形状 402"/>
              <p:cNvSpPr/>
              <p:nvPr/>
            </p:nvSpPr>
            <p:spPr>
              <a:xfrm rot="10800000">
                <a:off x="4309300" y="2280094"/>
                <a:ext cx="281273" cy="12668"/>
              </a:xfrm>
              <a:custGeom>
                <a:avLst/>
                <a:gdLst>
                  <a:gd name="connsiteX0" fmla="*/ 0 w 281273"/>
                  <a:gd name="connsiteY0" fmla="*/ 0 h 12668"/>
                  <a:gd name="connsiteX1" fmla="*/ 281273 w 281273"/>
                  <a:gd name="connsiteY1" fmla="*/ 0 h 12668"/>
                  <a:gd name="connsiteX2" fmla="*/ 281273 w 281273"/>
                  <a:gd name="connsiteY2" fmla="*/ 12668 h 12668"/>
                  <a:gd name="connsiteX3" fmla="*/ 0 w 281273"/>
                  <a:gd name="connsiteY3" fmla="*/ 12668 h 12668"/>
                </a:gdLst>
                <a:ahLst/>
                <a:cxnLst>
                  <a:cxn ang="0">
                    <a:pos x="connsiteX0" y="connsiteY0"/>
                  </a:cxn>
                  <a:cxn ang="0">
                    <a:pos x="connsiteX1" y="connsiteY1"/>
                  </a:cxn>
                  <a:cxn ang="0">
                    <a:pos x="connsiteX2" y="connsiteY2"/>
                  </a:cxn>
                  <a:cxn ang="0">
                    <a:pos x="connsiteX3" y="connsiteY3"/>
                  </a:cxn>
                </a:cxnLst>
                <a:rect l="l" t="t" r="r" b="b"/>
                <a:pathLst>
                  <a:path w="281273" h="12668">
                    <a:moveTo>
                      <a:pt x="0" y="0"/>
                    </a:moveTo>
                    <a:lnTo>
                      <a:pt x="281273" y="0"/>
                    </a:lnTo>
                    <a:lnTo>
                      <a:pt x="28127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404" name="任意多边形: 形状 403"/>
              <p:cNvSpPr/>
              <p:nvPr/>
            </p:nvSpPr>
            <p:spPr>
              <a:xfrm rot="10800000">
                <a:off x="4431411" y="2305526"/>
                <a:ext cx="159162" cy="12668"/>
              </a:xfrm>
              <a:custGeom>
                <a:avLst/>
                <a:gdLst>
                  <a:gd name="connsiteX0" fmla="*/ 0 w 159162"/>
                  <a:gd name="connsiteY0" fmla="*/ 0 h 12668"/>
                  <a:gd name="connsiteX1" fmla="*/ 159163 w 159162"/>
                  <a:gd name="connsiteY1" fmla="*/ 0 h 12668"/>
                  <a:gd name="connsiteX2" fmla="*/ 159163 w 159162"/>
                  <a:gd name="connsiteY2" fmla="*/ 12668 h 12668"/>
                  <a:gd name="connsiteX3" fmla="*/ 0 w 159162"/>
                  <a:gd name="connsiteY3" fmla="*/ 12668 h 12668"/>
                </a:gdLst>
                <a:ahLst/>
                <a:cxnLst>
                  <a:cxn ang="0">
                    <a:pos x="connsiteX0" y="connsiteY0"/>
                  </a:cxn>
                  <a:cxn ang="0">
                    <a:pos x="connsiteX1" y="connsiteY1"/>
                  </a:cxn>
                  <a:cxn ang="0">
                    <a:pos x="connsiteX2" y="connsiteY2"/>
                  </a:cxn>
                  <a:cxn ang="0">
                    <a:pos x="connsiteX3" y="connsiteY3"/>
                  </a:cxn>
                </a:cxnLst>
                <a:rect l="l" t="t" r="r" b="b"/>
                <a:pathLst>
                  <a:path w="159162" h="12668">
                    <a:moveTo>
                      <a:pt x="0" y="0"/>
                    </a:moveTo>
                    <a:lnTo>
                      <a:pt x="159163" y="0"/>
                    </a:lnTo>
                    <a:lnTo>
                      <a:pt x="15916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405" name="任意多边形: 形状 404"/>
              <p:cNvSpPr/>
              <p:nvPr/>
            </p:nvSpPr>
            <p:spPr>
              <a:xfrm>
                <a:off x="7393876" y="1633537"/>
                <a:ext cx="593464" cy="596685"/>
              </a:xfrm>
              <a:custGeom>
                <a:avLst/>
                <a:gdLst>
                  <a:gd name="connsiteX0" fmla="*/ 0 w 593464"/>
                  <a:gd name="connsiteY0" fmla="*/ 342043 h 596685"/>
                  <a:gd name="connsiteX1" fmla="*/ 338822 w 593464"/>
                  <a:gd name="connsiteY1" fmla="*/ 593425 h 596685"/>
                  <a:gd name="connsiteX2" fmla="*/ 590204 w 593464"/>
                  <a:gd name="connsiteY2" fmla="*/ 254603 h 596685"/>
                  <a:gd name="connsiteX3" fmla="*/ 295275 w 593464"/>
                  <a:gd name="connsiteY3" fmla="*/ 0 h 596685"/>
                  <a:gd name="connsiteX4" fmla="*/ 295275 w 593464"/>
                  <a:gd name="connsiteY4" fmla="*/ 298228 h 596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464" h="596685">
                    <a:moveTo>
                      <a:pt x="0" y="342043"/>
                    </a:moveTo>
                    <a:cubicBezTo>
                      <a:pt x="24146" y="505023"/>
                      <a:pt x="175842" y="617571"/>
                      <a:pt x="338822" y="593425"/>
                    </a:cubicBezTo>
                    <a:cubicBezTo>
                      <a:pt x="501802" y="569279"/>
                      <a:pt x="614350" y="417584"/>
                      <a:pt x="590204" y="254603"/>
                    </a:cubicBezTo>
                    <a:cubicBezTo>
                      <a:pt x="568543" y="108391"/>
                      <a:pt x="443083" y="86"/>
                      <a:pt x="295275" y="0"/>
                    </a:cubicBezTo>
                    <a:lnTo>
                      <a:pt x="295275" y="298228"/>
                    </a:lnTo>
                    <a:close/>
                  </a:path>
                </a:pathLst>
              </a:custGeom>
              <a:solidFill>
                <a:srgbClr val="DBDBDB"/>
              </a:solidFill>
              <a:ln w="9525" cap="flat">
                <a:noFill/>
                <a:prstDash val="solid"/>
                <a:miter/>
              </a:ln>
            </p:spPr>
            <p:txBody>
              <a:bodyPr rtlCol="0" anchor="ctr"/>
              <a:lstStyle/>
              <a:p>
                <a:endParaRPr lang="zh-CN" altLang="en-US"/>
              </a:p>
            </p:txBody>
          </p:sp>
          <p:sp>
            <p:nvSpPr>
              <p:cNvPr id="406" name="任意多边形: 形状 405"/>
              <p:cNvSpPr/>
              <p:nvPr/>
            </p:nvSpPr>
            <p:spPr>
              <a:xfrm>
                <a:off x="7329868" y="1572767"/>
                <a:ext cx="298513" cy="342042"/>
              </a:xfrm>
              <a:custGeom>
                <a:avLst/>
                <a:gdLst>
                  <a:gd name="connsiteX0" fmla="*/ 0 w 298513"/>
                  <a:gd name="connsiteY0" fmla="*/ 298323 h 342042"/>
                  <a:gd name="connsiteX1" fmla="*/ 3238 w 298513"/>
                  <a:gd name="connsiteY1" fmla="*/ 342043 h 342042"/>
                  <a:gd name="connsiteX2" fmla="*/ 298513 w 298513"/>
                  <a:gd name="connsiteY2" fmla="*/ 298323 h 342042"/>
                  <a:gd name="connsiteX3" fmla="*/ 298513 w 298513"/>
                  <a:gd name="connsiteY3" fmla="*/ 0 h 342042"/>
                  <a:gd name="connsiteX4" fmla="*/ 190 w 298513"/>
                  <a:gd name="connsiteY4" fmla="*/ 297942 h 342042"/>
                  <a:gd name="connsiteX5" fmla="*/ 190 w 298513"/>
                  <a:gd name="connsiteY5" fmla="*/ 298323 h 34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513" h="342042">
                    <a:moveTo>
                      <a:pt x="0" y="298323"/>
                    </a:moveTo>
                    <a:cubicBezTo>
                      <a:pt x="15" y="312956"/>
                      <a:pt x="1097" y="327568"/>
                      <a:pt x="3238" y="342043"/>
                    </a:cubicBezTo>
                    <a:lnTo>
                      <a:pt x="298513" y="298323"/>
                    </a:lnTo>
                    <a:lnTo>
                      <a:pt x="298513" y="0"/>
                    </a:lnTo>
                    <a:cubicBezTo>
                      <a:pt x="133860" y="-105"/>
                      <a:pt x="296" y="133288"/>
                      <a:pt x="190" y="297942"/>
                    </a:cubicBezTo>
                    <a:cubicBezTo>
                      <a:pt x="190" y="298069"/>
                      <a:pt x="190" y="298196"/>
                      <a:pt x="190" y="298323"/>
                    </a:cubicBezTo>
                    <a:close/>
                  </a:path>
                </a:pathLst>
              </a:custGeom>
              <a:solidFill>
                <a:srgbClr val="EBEBEB"/>
              </a:solidFill>
              <a:ln w="9525" cap="flat">
                <a:noFill/>
                <a:prstDash val="solid"/>
                <a:miter/>
              </a:ln>
            </p:spPr>
            <p:txBody>
              <a:bodyPr rtlCol="0" anchor="ctr"/>
              <a:lstStyle/>
              <a:p>
                <a:endParaRPr lang="zh-CN" altLang="en-US"/>
              </a:p>
            </p:txBody>
          </p:sp>
          <p:sp>
            <p:nvSpPr>
              <p:cNvPr id="407" name="任意多边形: 形状 406"/>
              <p:cNvSpPr/>
              <p:nvPr/>
            </p:nvSpPr>
            <p:spPr>
              <a:xfrm>
                <a:off x="7339393" y="2041874"/>
                <a:ext cx="317277" cy="9525"/>
              </a:xfrm>
              <a:custGeom>
                <a:avLst/>
                <a:gdLst>
                  <a:gd name="connsiteX0" fmla="*/ 317278 w 317277"/>
                  <a:gd name="connsiteY0" fmla="*/ 0 h 9525"/>
                  <a:gd name="connsiteX1" fmla="*/ 0 w 317277"/>
                  <a:gd name="connsiteY1" fmla="*/ 0 h 9525"/>
                </a:gdLst>
                <a:ahLst/>
                <a:cxnLst>
                  <a:cxn ang="0">
                    <a:pos x="connsiteX0" y="connsiteY0"/>
                  </a:cxn>
                  <a:cxn ang="0">
                    <a:pos x="connsiteX1" y="connsiteY1"/>
                  </a:cxn>
                </a:cxnLst>
                <a:rect l="l" t="t" r="r" b="b"/>
                <a:pathLst>
                  <a:path w="317277" h="9525">
                    <a:moveTo>
                      <a:pt x="317278" y="0"/>
                    </a:moveTo>
                    <a:lnTo>
                      <a:pt x="0" y="0"/>
                    </a:lnTo>
                  </a:path>
                </a:pathLst>
              </a:custGeom>
              <a:ln w="9525" cap="flat">
                <a:solidFill>
                  <a:srgbClr val="C7C7C7"/>
                </a:solidFill>
                <a:prstDash val="solid"/>
                <a:miter/>
              </a:ln>
            </p:spPr>
            <p:txBody>
              <a:bodyPr rtlCol="0" anchor="ctr"/>
              <a:lstStyle/>
              <a:p>
                <a:endParaRPr lang="zh-CN" altLang="en-US"/>
              </a:p>
            </p:txBody>
          </p:sp>
          <p:sp>
            <p:nvSpPr>
              <p:cNvPr id="408" name="任意多边形: 形状 407"/>
              <p:cNvSpPr/>
              <p:nvPr/>
            </p:nvSpPr>
            <p:spPr>
              <a:xfrm>
                <a:off x="7295007" y="2019681"/>
                <a:ext cx="44386" cy="44386"/>
              </a:xfrm>
              <a:custGeom>
                <a:avLst/>
                <a:gdLst>
                  <a:gd name="connsiteX0" fmla="*/ 44387 w 44386"/>
                  <a:gd name="connsiteY0" fmla="*/ 22193 h 44386"/>
                  <a:gd name="connsiteX1" fmla="*/ 22193 w 44386"/>
                  <a:gd name="connsiteY1" fmla="*/ 44387 h 44386"/>
                  <a:gd name="connsiteX2" fmla="*/ 0 w 44386"/>
                  <a:gd name="connsiteY2" fmla="*/ 22193 h 44386"/>
                  <a:gd name="connsiteX3" fmla="*/ 22193 w 44386"/>
                  <a:gd name="connsiteY3" fmla="*/ 0 h 44386"/>
                  <a:gd name="connsiteX4" fmla="*/ 44387 w 44386"/>
                  <a:gd name="connsiteY4" fmla="*/ 22193 h 44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6" h="44386">
                    <a:moveTo>
                      <a:pt x="44387" y="22193"/>
                    </a:moveTo>
                    <a:cubicBezTo>
                      <a:pt x="44387" y="34450"/>
                      <a:pt x="34450" y="44387"/>
                      <a:pt x="22193" y="44387"/>
                    </a:cubicBezTo>
                    <a:cubicBezTo>
                      <a:pt x="9936" y="44387"/>
                      <a:pt x="0" y="34450"/>
                      <a:pt x="0" y="22193"/>
                    </a:cubicBezTo>
                    <a:cubicBezTo>
                      <a:pt x="0" y="9936"/>
                      <a:pt x="9937" y="0"/>
                      <a:pt x="22193" y="0"/>
                    </a:cubicBezTo>
                    <a:cubicBezTo>
                      <a:pt x="34451" y="0"/>
                      <a:pt x="44387" y="9936"/>
                      <a:pt x="44387" y="22193"/>
                    </a:cubicBezTo>
                    <a:close/>
                  </a:path>
                </a:pathLst>
              </a:custGeom>
              <a:noFill/>
              <a:ln w="9525" cap="flat">
                <a:solidFill>
                  <a:srgbClr val="C7C7C7"/>
                </a:solidFill>
                <a:prstDash val="solid"/>
                <a:miter/>
              </a:ln>
            </p:spPr>
            <p:txBody>
              <a:bodyPr rtlCol="0" anchor="ctr"/>
              <a:lstStyle/>
              <a:p>
                <a:endParaRPr lang="zh-CN" altLang="en-US"/>
              </a:p>
            </p:txBody>
          </p:sp>
          <p:sp>
            <p:nvSpPr>
              <p:cNvPr id="409" name="任意多边形: 形状 408"/>
              <p:cNvSpPr/>
              <p:nvPr/>
            </p:nvSpPr>
            <p:spPr>
              <a:xfrm rot="10800000">
                <a:off x="6990207" y="2025110"/>
                <a:ext cx="246411" cy="11144"/>
              </a:xfrm>
              <a:custGeom>
                <a:avLst/>
                <a:gdLst>
                  <a:gd name="connsiteX0" fmla="*/ 0 w 246411"/>
                  <a:gd name="connsiteY0" fmla="*/ 0 h 11144"/>
                  <a:gd name="connsiteX1" fmla="*/ 246412 w 246411"/>
                  <a:gd name="connsiteY1" fmla="*/ 0 h 11144"/>
                  <a:gd name="connsiteX2" fmla="*/ 246412 w 246411"/>
                  <a:gd name="connsiteY2" fmla="*/ 11144 h 11144"/>
                  <a:gd name="connsiteX3" fmla="*/ 0 w 246411"/>
                  <a:gd name="connsiteY3" fmla="*/ 11144 h 11144"/>
                </a:gdLst>
                <a:ahLst/>
                <a:cxnLst>
                  <a:cxn ang="0">
                    <a:pos x="connsiteX0" y="connsiteY0"/>
                  </a:cxn>
                  <a:cxn ang="0">
                    <a:pos x="connsiteX1" y="connsiteY1"/>
                  </a:cxn>
                  <a:cxn ang="0">
                    <a:pos x="connsiteX2" y="connsiteY2"/>
                  </a:cxn>
                  <a:cxn ang="0">
                    <a:pos x="connsiteX3" y="connsiteY3"/>
                  </a:cxn>
                </a:cxnLst>
                <a:rect l="l" t="t" r="r" b="b"/>
                <a:pathLst>
                  <a:path w="246411" h="11144">
                    <a:moveTo>
                      <a:pt x="0" y="0"/>
                    </a:moveTo>
                    <a:lnTo>
                      <a:pt x="246412" y="0"/>
                    </a:lnTo>
                    <a:lnTo>
                      <a:pt x="246412"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410" name="任意多边形: 形状 409"/>
              <p:cNvSpPr/>
              <p:nvPr/>
            </p:nvSpPr>
            <p:spPr>
              <a:xfrm rot="10800000">
                <a:off x="7097077" y="2047398"/>
                <a:ext cx="139445" cy="11144"/>
              </a:xfrm>
              <a:custGeom>
                <a:avLst/>
                <a:gdLst>
                  <a:gd name="connsiteX0" fmla="*/ 0 w 139445"/>
                  <a:gd name="connsiteY0" fmla="*/ 0 h 11144"/>
                  <a:gd name="connsiteX1" fmla="*/ 139446 w 139445"/>
                  <a:gd name="connsiteY1" fmla="*/ 0 h 11144"/>
                  <a:gd name="connsiteX2" fmla="*/ 139446 w 139445"/>
                  <a:gd name="connsiteY2" fmla="*/ 11144 h 11144"/>
                  <a:gd name="connsiteX3" fmla="*/ 0 w 139445"/>
                  <a:gd name="connsiteY3" fmla="*/ 11144 h 11144"/>
                </a:gdLst>
                <a:ahLst/>
                <a:cxnLst>
                  <a:cxn ang="0">
                    <a:pos x="connsiteX0" y="connsiteY0"/>
                  </a:cxn>
                  <a:cxn ang="0">
                    <a:pos x="connsiteX1" y="connsiteY1"/>
                  </a:cxn>
                  <a:cxn ang="0">
                    <a:pos x="connsiteX2" y="connsiteY2"/>
                  </a:cxn>
                  <a:cxn ang="0">
                    <a:pos x="connsiteX3" y="connsiteY3"/>
                  </a:cxn>
                </a:cxnLst>
                <a:rect l="l" t="t" r="r" b="b"/>
                <a:pathLst>
                  <a:path w="139445" h="11144">
                    <a:moveTo>
                      <a:pt x="0" y="0"/>
                    </a:moveTo>
                    <a:lnTo>
                      <a:pt x="139446" y="0"/>
                    </a:lnTo>
                    <a:lnTo>
                      <a:pt x="139446"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411" name="任意多边形: 形状 410"/>
              <p:cNvSpPr/>
              <p:nvPr/>
            </p:nvSpPr>
            <p:spPr>
              <a:xfrm>
                <a:off x="6692646" y="1047750"/>
                <a:ext cx="11906" cy="634841"/>
              </a:xfrm>
              <a:custGeom>
                <a:avLst/>
                <a:gdLst>
                  <a:gd name="connsiteX0" fmla="*/ 0 w 11906"/>
                  <a:gd name="connsiteY0" fmla="*/ 0 h 634841"/>
                  <a:gd name="connsiteX1" fmla="*/ 11906 w 11906"/>
                  <a:gd name="connsiteY1" fmla="*/ 0 h 634841"/>
                  <a:gd name="connsiteX2" fmla="*/ 11906 w 11906"/>
                  <a:gd name="connsiteY2" fmla="*/ 634841 h 634841"/>
                  <a:gd name="connsiteX3" fmla="*/ 0 w 11906"/>
                  <a:gd name="connsiteY3" fmla="*/ 634841 h 634841"/>
                </a:gdLst>
                <a:ahLst/>
                <a:cxnLst>
                  <a:cxn ang="0">
                    <a:pos x="connsiteX0" y="connsiteY0"/>
                  </a:cxn>
                  <a:cxn ang="0">
                    <a:pos x="connsiteX1" y="connsiteY1"/>
                  </a:cxn>
                  <a:cxn ang="0">
                    <a:pos x="connsiteX2" y="connsiteY2"/>
                  </a:cxn>
                  <a:cxn ang="0">
                    <a:pos x="connsiteX3" y="connsiteY3"/>
                  </a:cxn>
                </a:cxnLst>
                <a:rect l="l" t="t" r="r" b="b"/>
                <a:pathLst>
                  <a:path w="11906" h="634841">
                    <a:moveTo>
                      <a:pt x="0" y="0"/>
                    </a:moveTo>
                    <a:lnTo>
                      <a:pt x="11906" y="0"/>
                    </a:lnTo>
                    <a:lnTo>
                      <a:pt x="11906" y="634841"/>
                    </a:lnTo>
                    <a:lnTo>
                      <a:pt x="0" y="634841"/>
                    </a:lnTo>
                    <a:close/>
                  </a:path>
                </a:pathLst>
              </a:custGeom>
              <a:solidFill>
                <a:srgbClr val="EBEBEB"/>
              </a:solidFill>
              <a:ln w="9525" cap="flat">
                <a:noFill/>
                <a:prstDash val="solid"/>
                <a:miter/>
              </a:ln>
            </p:spPr>
            <p:txBody>
              <a:bodyPr rtlCol="0" anchor="ctr"/>
              <a:lstStyle/>
              <a:p>
                <a:endParaRPr lang="zh-CN" altLang="en-US"/>
              </a:p>
            </p:txBody>
          </p:sp>
          <p:sp>
            <p:nvSpPr>
              <p:cNvPr id="412" name="任意多边形: 形状 411"/>
              <p:cNvSpPr/>
              <p:nvPr/>
            </p:nvSpPr>
            <p:spPr>
              <a:xfrm>
                <a:off x="6665595" y="1629632"/>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413" name="任意多边形: 形状 412"/>
              <p:cNvSpPr/>
              <p:nvPr/>
            </p:nvSpPr>
            <p:spPr>
              <a:xfrm>
                <a:off x="6665595" y="1644491"/>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414" name="任意多边形: 形状 413"/>
              <p:cNvSpPr/>
              <p:nvPr/>
            </p:nvSpPr>
            <p:spPr>
              <a:xfrm>
                <a:off x="6647783" y="1918906"/>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2"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415" name="任意多边形: 形状 414"/>
              <p:cNvSpPr/>
              <p:nvPr/>
            </p:nvSpPr>
            <p:spPr>
              <a:xfrm>
                <a:off x="6533197" y="1666398"/>
                <a:ext cx="330898" cy="303276"/>
              </a:xfrm>
              <a:custGeom>
                <a:avLst/>
                <a:gdLst>
                  <a:gd name="connsiteX0" fmla="*/ 330899 w 330898"/>
                  <a:gd name="connsiteY0" fmla="*/ 303276 h 303276"/>
                  <a:gd name="connsiteX1" fmla="*/ 0 w 330898"/>
                  <a:gd name="connsiteY1" fmla="*/ 303276 h 303276"/>
                  <a:gd name="connsiteX2" fmla="*/ 59912 w 330898"/>
                  <a:gd name="connsiteY2" fmla="*/ 197072 h 303276"/>
                  <a:gd name="connsiteX3" fmla="*/ 108776 w 330898"/>
                  <a:gd name="connsiteY3" fmla="*/ 0 h 303276"/>
                  <a:gd name="connsiteX4" fmla="*/ 222028 w 330898"/>
                  <a:gd name="connsiteY4" fmla="*/ 0 h 303276"/>
                  <a:gd name="connsiteX5" fmla="*/ 270986 w 330898"/>
                  <a:gd name="connsiteY5" fmla="*/ 197072 h 303276"/>
                  <a:gd name="connsiteX6" fmla="*/ 330899 w 330898"/>
                  <a:gd name="connsiteY6" fmla="*/ 303276 h 30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276">
                    <a:moveTo>
                      <a:pt x="330899" y="303276"/>
                    </a:moveTo>
                    <a:lnTo>
                      <a:pt x="0" y="303276"/>
                    </a:lnTo>
                    <a:lnTo>
                      <a:pt x="59912" y="197072"/>
                    </a:lnTo>
                    <a:lnTo>
                      <a:pt x="108776" y="0"/>
                    </a:lnTo>
                    <a:lnTo>
                      <a:pt x="222028" y="0"/>
                    </a:lnTo>
                    <a:lnTo>
                      <a:pt x="270986" y="197072"/>
                    </a:lnTo>
                    <a:lnTo>
                      <a:pt x="330899" y="303276"/>
                    </a:lnTo>
                    <a:close/>
                  </a:path>
                </a:pathLst>
              </a:custGeom>
              <a:solidFill>
                <a:srgbClr val="DBDBDB"/>
              </a:solidFill>
              <a:ln w="9525" cap="flat">
                <a:noFill/>
                <a:prstDash val="solid"/>
                <a:miter/>
              </a:ln>
            </p:spPr>
            <p:txBody>
              <a:bodyPr rtlCol="0" anchor="ctr"/>
              <a:lstStyle/>
              <a:p>
                <a:endParaRPr lang="zh-CN" altLang="en-US"/>
              </a:p>
            </p:txBody>
          </p:sp>
          <p:sp>
            <p:nvSpPr>
              <p:cNvPr id="416" name="任意多边形: 形状 415"/>
              <p:cNvSpPr/>
              <p:nvPr/>
            </p:nvSpPr>
            <p:spPr>
              <a:xfrm>
                <a:off x="6077521" y="1047750"/>
                <a:ext cx="11906" cy="530352"/>
              </a:xfrm>
              <a:custGeom>
                <a:avLst/>
                <a:gdLst>
                  <a:gd name="connsiteX0" fmla="*/ 0 w 11906"/>
                  <a:gd name="connsiteY0" fmla="*/ 0 h 530352"/>
                  <a:gd name="connsiteX1" fmla="*/ 11906 w 11906"/>
                  <a:gd name="connsiteY1" fmla="*/ 0 h 530352"/>
                  <a:gd name="connsiteX2" fmla="*/ 11906 w 11906"/>
                  <a:gd name="connsiteY2" fmla="*/ 530352 h 530352"/>
                  <a:gd name="connsiteX3" fmla="*/ 0 w 11906"/>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1906" h="530352">
                    <a:moveTo>
                      <a:pt x="0" y="0"/>
                    </a:moveTo>
                    <a:lnTo>
                      <a:pt x="11906" y="0"/>
                    </a:lnTo>
                    <a:lnTo>
                      <a:pt x="11906" y="530352"/>
                    </a:lnTo>
                    <a:lnTo>
                      <a:pt x="0" y="530352"/>
                    </a:lnTo>
                    <a:close/>
                  </a:path>
                </a:pathLst>
              </a:custGeom>
              <a:solidFill>
                <a:srgbClr val="EBEBEB"/>
              </a:solidFill>
              <a:ln w="9525" cap="flat">
                <a:noFill/>
                <a:prstDash val="solid"/>
                <a:miter/>
              </a:ln>
            </p:spPr>
            <p:txBody>
              <a:bodyPr rtlCol="0" anchor="ctr"/>
              <a:lstStyle/>
              <a:p>
                <a:endParaRPr lang="zh-CN" altLang="en-US"/>
              </a:p>
            </p:txBody>
          </p:sp>
          <p:sp>
            <p:nvSpPr>
              <p:cNvPr id="417" name="任意多边形: 形状 416"/>
              <p:cNvSpPr/>
              <p:nvPr/>
            </p:nvSpPr>
            <p:spPr>
              <a:xfrm>
                <a:off x="6050470" y="1525238"/>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418" name="任意多边形: 形状 417"/>
              <p:cNvSpPr/>
              <p:nvPr/>
            </p:nvSpPr>
            <p:spPr>
              <a:xfrm>
                <a:off x="6050470" y="1540097"/>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419" name="任意多边形: 形状 418"/>
              <p:cNvSpPr/>
              <p:nvPr/>
            </p:nvSpPr>
            <p:spPr>
              <a:xfrm>
                <a:off x="6032373" y="1814512"/>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3"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420" name="任意多边形: 形状 419"/>
              <p:cNvSpPr/>
              <p:nvPr/>
            </p:nvSpPr>
            <p:spPr>
              <a:xfrm>
                <a:off x="5918073" y="1561909"/>
                <a:ext cx="330803" cy="303371"/>
              </a:xfrm>
              <a:custGeom>
                <a:avLst/>
                <a:gdLst>
                  <a:gd name="connsiteX0" fmla="*/ 330803 w 330803"/>
                  <a:gd name="connsiteY0" fmla="*/ 303371 h 303371"/>
                  <a:gd name="connsiteX1" fmla="*/ 0 w 330803"/>
                  <a:gd name="connsiteY1" fmla="*/ 303371 h 303371"/>
                  <a:gd name="connsiteX2" fmla="*/ 59912 w 330803"/>
                  <a:gd name="connsiteY2" fmla="*/ 197168 h 303371"/>
                  <a:gd name="connsiteX3" fmla="*/ 108775 w 330803"/>
                  <a:gd name="connsiteY3" fmla="*/ 0 h 303371"/>
                  <a:gd name="connsiteX4" fmla="*/ 222028 w 330803"/>
                  <a:gd name="connsiteY4" fmla="*/ 0 h 303371"/>
                  <a:gd name="connsiteX5" fmla="*/ 270891 w 330803"/>
                  <a:gd name="connsiteY5" fmla="*/ 197168 h 303371"/>
                  <a:gd name="connsiteX6" fmla="*/ 330803 w 330803"/>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03" h="303371">
                    <a:moveTo>
                      <a:pt x="330803" y="303371"/>
                    </a:moveTo>
                    <a:lnTo>
                      <a:pt x="0" y="303371"/>
                    </a:lnTo>
                    <a:lnTo>
                      <a:pt x="59912" y="197168"/>
                    </a:lnTo>
                    <a:lnTo>
                      <a:pt x="108775" y="0"/>
                    </a:lnTo>
                    <a:lnTo>
                      <a:pt x="222028" y="0"/>
                    </a:lnTo>
                    <a:lnTo>
                      <a:pt x="270891" y="197168"/>
                    </a:lnTo>
                    <a:lnTo>
                      <a:pt x="330803" y="303371"/>
                    </a:lnTo>
                    <a:close/>
                  </a:path>
                </a:pathLst>
              </a:custGeom>
              <a:solidFill>
                <a:srgbClr val="DBDBDB"/>
              </a:solidFill>
              <a:ln w="9525" cap="flat">
                <a:noFill/>
                <a:prstDash val="solid"/>
                <a:miter/>
              </a:ln>
            </p:spPr>
            <p:txBody>
              <a:bodyPr rtlCol="0" anchor="ctr"/>
              <a:lstStyle/>
              <a:p>
                <a:endParaRPr lang="zh-CN" altLang="en-US"/>
              </a:p>
            </p:txBody>
          </p:sp>
          <p:sp>
            <p:nvSpPr>
              <p:cNvPr id="421" name="任意多边形: 形状 420"/>
              <p:cNvSpPr/>
              <p:nvPr/>
            </p:nvSpPr>
            <p:spPr>
              <a:xfrm>
                <a:off x="5487352" y="1047750"/>
                <a:ext cx="11906" cy="421290"/>
              </a:xfrm>
              <a:custGeom>
                <a:avLst/>
                <a:gdLst>
                  <a:gd name="connsiteX0" fmla="*/ 0 w 11906"/>
                  <a:gd name="connsiteY0" fmla="*/ 0 h 421290"/>
                  <a:gd name="connsiteX1" fmla="*/ 11906 w 11906"/>
                  <a:gd name="connsiteY1" fmla="*/ 0 h 421290"/>
                  <a:gd name="connsiteX2" fmla="*/ 11906 w 11906"/>
                  <a:gd name="connsiteY2" fmla="*/ 421291 h 421290"/>
                  <a:gd name="connsiteX3" fmla="*/ 0 w 11906"/>
                  <a:gd name="connsiteY3" fmla="*/ 421291 h 421290"/>
                </a:gdLst>
                <a:ahLst/>
                <a:cxnLst>
                  <a:cxn ang="0">
                    <a:pos x="connsiteX0" y="connsiteY0"/>
                  </a:cxn>
                  <a:cxn ang="0">
                    <a:pos x="connsiteX1" y="connsiteY1"/>
                  </a:cxn>
                  <a:cxn ang="0">
                    <a:pos x="connsiteX2" y="connsiteY2"/>
                  </a:cxn>
                  <a:cxn ang="0">
                    <a:pos x="connsiteX3" y="connsiteY3"/>
                  </a:cxn>
                </a:cxnLst>
                <a:rect l="l" t="t" r="r" b="b"/>
                <a:pathLst>
                  <a:path w="11906" h="421290">
                    <a:moveTo>
                      <a:pt x="0" y="0"/>
                    </a:moveTo>
                    <a:lnTo>
                      <a:pt x="11906" y="0"/>
                    </a:lnTo>
                    <a:lnTo>
                      <a:pt x="11906" y="421291"/>
                    </a:lnTo>
                    <a:lnTo>
                      <a:pt x="0" y="421291"/>
                    </a:lnTo>
                    <a:close/>
                  </a:path>
                </a:pathLst>
              </a:custGeom>
              <a:solidFill>
                <a:srgbClr val="EBEBEB"/>
              </a:solidFill>
              <a:ln w="9525" cap="flat">
                <a:noFill/>
                <a:prstDash val="solid"/>
                <a:miter/>
              </a:ln>
            </p:spPr>
            <p:txBody>
              <a:bodyPr rtlCol="0" anchor="ctr"/>
              <a:lstStyle/>
              <a:p>
                <a:endParaRPr lang="zh-CN" altLang="en-US"/>
              </a:p>
            </p:txBody>
          </p:sp>
          <p:sp>
            <p:nvSpPr>
              <p:cNvPr id="422" name="任意多边形: 形状 421"/>
              <p:cNvSpPr/>
              <p:nvPr/>
            </p:nvSpPr>
            <p:spPr>
              <a:xfrm>
                <a:off x="5460301" y="1416081"/>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423" name="任意多边形: 形状 422"/>
              <p:cNvSpPr/>
              <p:nvPr/>
            </p:nvSpPr>
            <p:spPr>
              <a:xfrm>
                <a:off x="5460301" y="1430940"/>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424" name="任意多边形: 形状 423"/>
              <p:cNvSpPr/>
              <p:nvPr/>
            </p:nvSpPr>
            <p:spPr>
              <a:xfrm>
                <a:off x="5442491" y="1704974"/>
                <a:ext cx="101727" cy="101727"/>
              </a:xfrm>
              <a:custGeom>
                <a:avLst/>
                <a:gdLst>
                  <a:gd name="connsiteX0" fmla="*/ 101726 w 101727"/>
                  <a:gd name="connsiteY0" fmla="*/ 51245 h 101727"/>
                  <a:gd name="connsiteX1" fmla="*/ 50483 w 101727"/>
                  <a:gd name="connsiteY1" fmla="*/ 101726 h 101727"/>
                  <a:gd name="connsiteX2" fmla="*/ 1 w 101727"/>
                  <a:gd name="connsiteY2" fmla="*/ 50483 h 101727"/>
                  <a:gd name="connsiteX3" fmla="*/ 50862 w 101727"/>
                  <a:gd name="connsiteY3" fmla="*/ 0 h 101727"/>
                  <a:gd name="connsiteX4" fmla="*/ 101727 w 101727"/>
                  <a:gd name="connsiteY4" fmla="*/ 50862 h 101727"/>
                  <a:gd name="connsiteX5" fmla="*/ 101726 w 101727"/>
                  <a:gd name="connsiteY5" fmla="*/ 51245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7" h="101727">
                    <a:moveTo>
                      <a:pt x="101726" y="51245"/>
                    </a:moveTo>
                    <a:cubicBezTo>
                      <a:pt x="101515" y="79335"/>
                      <a:pt x="78573" y="101936"/>
                      <a:pt x="50483" y="101726"/>
                    </a:cubicBezTo>
                    <a:cubicBezTo>
                      <a:pt x="22392" y="101515"/>
                      <a:pt x="-209" y="78573"/>
                      <a:pt x="1" y="50483"/>
                    </a:cubicBezTo>
                    <a:cubicBezTo>
                      <a:pt x="211" y="22541"/>
                      <a:pt x="22920" y="1"/>
                      <a:pt x="50862" y="0"/>
                    </a:cubicBezTo>
                    <a:cubicBezTo>
                      <a:pt x="78953" y="-1"/>
                      <a:pt x="101726" y="22771"/>
                      <a:pt x="101727" y="50862"/>
                    </a:cubicBezTo>
                    <a:cubicBezTo>
                      <a:pt x="101727" y="50990"/>
                      <a:pt x="101727" y="51117"/>
                      <a:pt x="101726" y="51245"/>
                    </a:cubicBezTo>
                    <a:close/>
                  </a:path>
                </a:pathLst>
              </a:custGeom>
              <a:solidFill>
                <a:srgbClr val="EBEBEB"/>
              </a:solidFill>
              <a:ln w="9525" cap="flat">
                <a:noFill/>
                <a:prstDash val="solid"/>
                <a:miter/>
              </a:ln>
            </p:spPr>
            <p:txBody>
              <a:bodyPr rtlCol="0" anchor="ctr"/>
              <a:lstStyle/>
              <a:p>
                <a:endParaRPr lang="zh-CN" altLang="en-US"/>
              </a:p>
            </p:txBody>
          </p:sp>
          <p:sp>
            <p:nvSpPr>
              <p:cNvPr id="425" name="任意多边形: 形状 424"/>
              <p:cNvSpPr/>
              <p:nvPr/>
            </p:nvSpPr>
            <p:spPr>
              <a:xfrm>
                <a:off x="5327904" y="1452848"/>
                <a:ext cx="330898" cy="303371"/>
              </a:xfrm>
              <a:custGeom>
                <a:avLst/>
                <a:gdLst>
                  <a:gd name="connsiteX0" fmla="*/ 330899 w 330898"/>
                  <a:gd name="connsiteY0" fmla="*/ 303371 h 303371"/>
                  <a:gd name="connsiteX1" fmla="*/ 0 w 330898"/>
                  <a:gd name="connsiteY1" fmla="*/ 303371 h 303371"/>
                  <a:gd name="connsiteX2" fmla="*/ 59912 w 330898"/>
                  <a:gd name="connsiteY2" fmla="*/ 197168 h 303371"/>
                  <a:gd name="connsiteX3" fmla="*/ 108775 w 330898"/>
                  <a:gd name="connsiteY3" fmla="*/ 0 h 303371"/>
                  <a:gd name="connsiteX4" fmla="*/ 222123 w 330898"/>
                  <a:gd name="connsiteY4" fmla="*/ 0 h 303371"/>
                  <a:gd name="connsiteX5" fmla="*/ 270986 w 330898"/>
                  <a:gd name="connsiteY5" fmla="*/ 197168 h 303371"/>
                  <a:gd name="connsiteX6" fmla="*/ 330899 w 330898"/>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371">
                    <a:moveTo>
                      <a:pt x="330899" y="303371"/>
                    </a:moveTo>
                    <a:lnTo>
                      <a:pt x="0" y="303371"/>
                    </a:lnTo>
                    <a:lnTo>
                      <a:pt x="59912" y="197168"/>
                    </a:lnTo>
                    <a:lnTo>
                      <a:pt x="108775" y="0"/>
                    </a:lnTo>
                    <a:lnTo>
                      <a:pt x="222123" y="0"/>
                    </a:lnTo>
                    <a:lnTo>
                      <a:pt x="270986" y="197168"/>
                    </a:lnTo>
                    <a:lnTo>
                      <a:pt x="330899" y="303371"/>
                    </a:lnTo>
                    <a:close/>
                  </a:path>
                </a:pathLst>
              </a:custGeom>
              <a:solidFill>
                <a:srgbClr val="DBDBDB"/>
              </a:solidFill>
              <a:ln w="9525" cap="flat">
                <a:noFill/>
                <a:prstDash val="solid"/>
                <a:miter/>
              </a:ln>
            </p:spPr>
            <p:txBody>
              <a:bodyPr rtlCol="0" anchor="ctr"/>
              <a:lstStyle/>
              <a:p>
                <a:endParaRPr lang="zh-CN" altLang="en-US"/>
              </a:p>
            </p:txBody>
          </p:sp>
        </p:grpSp>
        <p:sp>
          <p:nvSpPr>
            <p:cNvPr id="265" name="任意多边形: 形状 264"/>
            <p:cNvSpPr/>
            <p:nvPr/>
          </p:nvSpPr>
          <p:spPr>
            <a:xfrm>
              <a:off x="4080224" y="4696206"/>
              <a:ext cx="4031551" cy="9525"/>
            </a:xfrm>
            <a:custGeom>
              <a:avLst/>
              <a:gdLst>
                <a:gd name="connsiteX0" fmla="*/ 0 w 4031551"/>
                <a:gd name="connsiteY0" fmla="*/ 4763 h 9525"/>
                <a:gd name="connsiteX1" fmla="*/ 503968 w 4031551"/>
                <a:gd name="connsiteY1" fmla="*/ 2476 h 9525"/>
                <a:gd name="connsiteX2" fmla="*/ 1007840 w 4031551"/>
                <a:gd name="connsiteY2" fmla="*/ 1619 h 9525"/>
                <a:gd name="connsiteX3" fmla="*/ 2015776 w 4031551"/>
                <a:gd name="connsiteY3" fmla="*/ 0 h 9525"/>
                <a:gd name="connsiteX4" fmla="*/ 3023711 w 4031551"/>
                <a:gd name="connsiteY4" fmla="*/ 1619 h 9525"/>
                <a:gd name="connsiteX5" fmla="*/ 3527679 w 4031551"/>
                <a:gd name="connsiteY5" fmla="*/ 2476 h 9525"/>
                <a:gd name="connsiteX6" fmla="*/ 4031552 w 4031551"/>
                <a:gd name="connsiteY6" fmla="*/ 4763 h 9525"/>
                <a:gd name="connsiteX7" fmla="*/ 3527679 w 4031551"/>
                <a:gd name="connsiteY7" fmla="*/ 7144 h 9525"/>
                <a:gd name="connsiteX8" fmla="*/ 3023711 w 4031551"/>
                <a:gd name="connsiteY8" fmla="*/ 7906 h 9525"/>
                <a:gd name="connsiteX9" fmla="*/ 2015776 w 4031551"/>
                <a:gd name="connsiteY9" fmla="*/ 9525 h 9525"/>
                <a:gd name="connsiteX10" fmla="*/ 1007840 w 4031551"/>
                <a:gd name="connsiteY10" fmla="*/ 7906 h 9525"/>
                <a:gd name="connsiteX11" fmla="*/ 503968 w 4031551"/>
                <a:gd name="connsiteY11" fmla="*/ 7048 h 9525"/>
                <a:gd name="connsiteX12" fmla="*/ 0 w 4031551"/>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31551" h="9525">
                  <a:moveTo>
                    <a:pt x="0" y="4763"/>
                  </a:moveTo>
                  <a:lnTo>
                    <a:pt x="503968" y="2476"/>
                  </a:lnTo>
                  <a:lnTo>
                    <a:pt x="1007840" y="1619"/>
                  </a:lnTo>
                  <a:lnTo>
                    <a:pt x="2015776" y="0"/>
                  </a:lnTo>
                  <a:lnTo>
                    <a:pt x="3023711" y="1619"/>
                  </a:lnTo>
                  <a:lnTo>
                    <a:pt x="3527679" y="2476"/>
                  </a:lnTo>
                  <a:lnTo>
                    <a:pt x="4031552" y="4763"/>
                  </a:lnTo>
                  <a:lnTo>
                    <a:pt x="3527679" y="7144"/>
                  </a:lnTo>
                  <a:lnTo>
                    <a:pt x="3023711" y="7906"/>
                  </a:lnTo>
                  <a:lnTo>
                    <a:pt x="2015776" y="9525"/>
                  </a:lnTo>
                  <a:lnTo>
                    <a:pt x="1007840" y="7906"/>
                  </a:lnTo>
                  <a:lnTo>
                    <a:pt x="503968" y="7048"/>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266" name="图形 30"/>
            <p:cNvGrpSpPr/>
            <p:nvPr/>
          </p:nvGrpSpPr>
          <p:grpSpPr>
            <a:xfrm>
              <a:off x="5393531" y="4757166"/>
              <a:ext cx="1928431" cy="647795"/>
              <a:chOff x="5393531" y="4757166"/>
              <a:chExt cx="1928431" cy="647795"/>
            </a:xfrm>
            <a:solidFill>
              <a:srgbClr val="EBEBEB"/>
            </a:solidFill>
          </p:grpSpPr>
          <p:sp>
            <p:nvSpPr>
              <p:cNvPr id="387" name="任意多边形: 形状 386"/>
              <p:cNvSpPr/>
              <p:nvPr/>
            </p:nvSpPr>
            <p:spPr>
              <a:xfrm>
                <a:off x="5651277" y="4757166"/>
                <a:ext cx="1670684" cy="551307"/>
              </a:xfrm>
              <a:custGeom>
                <a:avLst/>
                <a:gdLst>
                  <a:gd name="connsiteX0" fmla="*/ 1670685 w 1670684"/>
                  <a:gd name="connsiteY0" fmla="*/ 275654 h 551307"/>
                  <a:gd name="connsiteX1" fmla="*/ 835342 w 1670684"/>
                  <a:gd name="connsiteY1" fmla="*/ 551307 h 551307"/>
                  <a:gd name="connsiteX2" fmla="*/ 0 w 1670684"/>
                  <a:gd name="connsiteY2" fmla="*/ 275654 h 551307"/>
                  <a:gd name="connsiteX3" fmla="*/ 835342 w 1670684"/>
                  <a:gd name="connsiteY3" fmla="*/ 0 h 551307"/>
                  <a:gd name="connsiteX4" fmla="*/ 1670685 w 1670684"/>
                  <a:gd name="connsiteY4" fmla="*/ 275654 h 551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684" h="551307">
                    <a:moveTo>
                      <a:pt x="1670685" y="275654"/>
                    </a:moveTo>
                    <a:cubicBezTo>
                      <a:pt x="1670685" y="427893"/>
                      <a:pt x="1296689" y="551307"/>
                      <a:pt x="835342" y="551307"/>
                    </a:cubicBezTo>
                    <a:cubicBezTo>
                      <a:pt x="373995" y="551307"/>
                      <a:pt x="0" y="427893"/>
                      <a:pt x="0" y="275654"/>
                    </a:cubicBezTo>
                    <a:cubicBezTo>
                      <a:pt x="0" y="123414"/>
                      <a:pt x="373995" y="0"/>
                      <a:pt x="835342" y="0"/>
                    </a:cubicBezTo>
                    <a:cubicBezTo>
                      <a:pt x="1296689" y="0"/>
                      <a:pt x="1670685" y="123414"/>
                      <a:pt x="1670685" y="275654"/>
                    </a:cubicBezTo>
                    <a:close/>
                  </a:path>
                </a:pathLst>
              </a:custGeom>
              <a:solidFill>
                <a:srgbClr val="EBEBEB"/>
              </a:solidFill>
              <a:ln w="9525" cap="flat">
                <a:noFill/>
                <a:prstDash val="solid"/>
                <a:miter/>
              </a:ln>
            </p:spPr>
            <p:txBody>
              <a:bodyPr rtlCol="0" anchor="ctr"/>
              <a:lstStyle/>
              <a:p>
                <a:endParaRPr lang="zh-CN" altLang="en-US"/>
              </a:p>
            </p:txBody>
          </p:sp>
          <p:sp>
            <p:nvSpPr>
              <p:cNvPr id="388" name="任意多边形: 形状 387"/>
              <p:cNvSpPr/>
              <p:nvPr/>
            </p:nvSpPr>
            <p:spPr>
              <a:xfrm>
                <a:off x="5393531" y="5065109"/>
                <a:ext cx="1029843" cy="339851"/>
              </a:xfrm>
              <a:custGeom>
                <a:avLst/>
                <a:gdLst>
                  <a:gd name="connsiteX0" fmla="*/ 1029843 w 1029843"/>
                  <a:gd name="connsiteY0" fmla="*/ 169926 h 339851"/>
                  <a:gd name="connsiteX1" fmla="*/ 514921 w 1029843"/>
                  <a:gd name="connsiteY1" fmla="*/ 339852 h 339851"/>
                  <a:gd name="connsiteX2" fmla="*/ 0 w 1029843"/>
                  <a:gd name="connsiteY2" fmla="*/ 169926 h 339851"/>
                  <a:gd name="connsiteX3" fmla="*/ 514921 w 1029843"/>
                  <a:gd name="connsiteY3" fmla="*/ 0 h 339851"/>
                  <a:gd name="connsiteX4" fmla="*/ 1029843 w 1029843"/>
                  <a:gd name="connsiteY4" fmla="*/ 169926 h 339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843" h="339851">
                    <a:moveTo>
                      <a:pt x="1029843" y="169926"/>
                    </a:moveTo>
                    <a:cubicBezTo>
                      <a:pt x="1029843" y="263773"/>
                      <a:pt x="799305" y="339852"/>
                      <a:pt x="514921" y="339852"/>
                    </a:cubicBezTo>
                    <a:cubicBezTo>
                      <a:pt x="230538" y="339852"/>
                      <a:pt x="0" y="263773"/>
                      <a:pt x="0" y="169926"/>
                    </a:cubicBezTo>
                    <a:cubicBezTo>
                      <a:pt x="0" y="76078"/>
                      <a:pt x="230538" y="0"/>
                      <a:pt x="514921" y="0"/>
                    </a:cubicBezTo>
                    <a:cubicBezTo>
                      <a:pt x="799305" y="0"/>
                      <a:pt x="1029843" y="76078"/>
                      <a:pt x="1029843" y="169926"/>
                    </a:cubicBezTo>
                    <a:close/>
                  </a:path>
                </a:pathLst>
              </a:custGeom>
              <a:solidFill>
                <a:srgbClr val="EBEBEB"/>
              </a:solidFill>
              <a:ln w="9525" cap="flat">
                <a:noFill/>
                <a:prstDash val="solid"/>
                <a:miter/>
              </a:ln>
            </p:spPr>
            <p:txBody>
              <a:bodyPr rtlCol="0" anchor="ctr"/>
              <a:lstStyle/>
              <a:p>
                <a:endParaRPr lang="zh-CN" altLang="en-US"/>
              </a:p>
            </p:txBody>
          </p:sp>
        </p:grpSp>
        <p:grpSp>
          <p:nvGrpSpPr>
            <p:cNvPr id="267" name="图形 30"/>
            <p:cNvGrpSpPr/>
            <p:nvPr/>
          </p:nvGrpSpPr>
          <p:grpSpPr>
            <a:xfrm>
              <a:off x="7540815" y="3642844"/>
              <a:ext cx="555697" cy="1058123"/>
              <a:chOff x="7540815" y="3642844"/>
              <a:chExt cx="555697" cy="1058123"/>
            </a:xfrm>
          </p:grpSpPr>
          <p:sp>
            <p:nvSpPr>
              <p:cNvPr id="369" name="任意多边形: 形状 368"/>
              <p:cNvSpPr/>
              <p:nvPr/>
            </p:nvSpPr>
            <p:spPr>
              <a:xfrm>
                <a:off x="7837692" y="3918083"/>
                <a:ext cx="258820" cy="498373"/>
              </a:xfrm>
              <a:custGeom>
                <a:avLst/>
                <a:gdLst>
                  <a:gd name="connsiteX0" fmla="*/ 245222 w 258820"/>
                  <a:gd name="connsiteY0" fmla="*/ 1835 h 498373"/>
                  <a:gd name="connsiteX1" fmla="*/ 49 w 258820"/>
                  <a:gd name="connsiteY1" fmla="*/ 495515 h 498373"/>
                  <a:gd name="connsiteX2" fmla="*/ 1906 w 258820"/>
                  <a:gd name="connsiteY2" fmla="*/ 498325 h 498373"/>
                  <a:gd name="connsiteX3" fmla="*/ 4716 w 258820"/>
                  <a:gd name="connsiteY3" fmla="*/ 496468 h 498373"/>
                  <a:gd name="connsiteX4" fmla="*/ 52341 w 258820"/>
                  <a:gd name="connsiteY4" fmla="*/ 351307 h 498373"/>
                  <a:gd name="connsiteX5" fmla="*/ 228268 w 258820"/>
                  <a:gd name="connsiteY5" fmla="*/ 246532 h 498373"/>
                  <a:gd name="connsiteX6" fmla="*/ 253890 w 258820"/>
                  <a:gd name="connsiteY6" fmla="*/ 3549 h 498373"/>
                  <a:gd name="connsiteX7" fmla="*/ 245222 w 258820"/>
                  <a:gd name="connsiteY7" fmla="*/ 1835 h 49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820" h="498373">
                    <a:moveTo>
                      <a:pt x="245222" y="1835"/>
                    </a:moveTo>
                    <a:cubicBezTo>
                      <a:pt x="138447" y="146424"/>
                      <a:pt x="27100" y="314255"/>
                      <a:pt x="49" y="495515"/>
                    </a:cubicBezTo>
                    <a:cubicBezTo>
                      <a:pt x="-214" y="496804"/>
                      <a:pt x="617" y="498062"/>
                      <a:pt x="1906" y="498325"/>
                    </a:cubicBezTo>
                    <a:cubicBezTo>
                      <a:pt x="3195" y="498588"/>
                      <a:pt x="4453" y="497757"/>
                      <a:pt x="4716" y="496468"/>
                    </a:cubicBezTo>
                    <a:cubicBezTo>
                      <a:pt x="17133" y="447014"/>
                      <a:pt x="33048" y="398505"/>
                      <a:pt x="52341" y="351307"/>
                    </a:cubicBezTo>
                    <a:cubicBezTo>
                      <a:pt x="122540" y="332257"/>
                      <a:pt x="191406" y="316064"/>
                      <a:pt x="228268" y="246532"/>
                    </a:cubicBezTo>
                    <a:cubicBezTo>
                      <a:pt x="265796" y="174904"/>
                      <a:pt x="261034" y="81559"/>
                      <a:pt x="253890" y="3549"/>
                    </a:cubicBezTo>
                    <a:cubicBezTo>
                      <a:pt x="253033" y="-737"/>
                      <a:pt x="247318" y="-928"/>
                      <a:pt x="245222" y="1835"/>
                    </a:cubicBezTo>
                    <a:close/>
                  </a:path>
                </a:pathLst>
              </a:custGeom>
              <a:solidFill>
                <a:srgbClr val="C53F3F"/>
              </a:solidFill>
              <a:ln w="9525" cap="flat">
                <a:noFill/>
                <a:prstDash val="solid"/>
                <a:miter/>
              </a:ln>
            </p:spPr>
            <p:txBody>
              <a:bodyPr rtlCol="0" anchor="ctr"/>
              <a:lstStyle/>
              <a:p>
                <a:endParaRPr lang="zh-CN" altLang="en-US"/>
              </a:p>
            </p:txBody>
          </p:sp>
          <p:sp>
            <p:nvSpPr>
              <p:cNvPr id="370" name="任意多边形: 形状 369"/>
              <p:cNvSpPr/>
              <p:nvPr/>
            </p:nvSpPr>
            <p:spPr>
              <a:xfrm>
                <a:off x="7890490" y="3963598"/>
                <a:ext cx="188954" cy="307373"/>
              </a:xfrm>
              <a:custGeom>
                <a:avLst/>
                <a:gdLst>
                  <a:gd name="connsiteX0" fmla="*/ 210 w 188954"/>
                  <a:gd name="connsiteY0" fmla="*/ 304363 h 307373"/>
                  <a:gd name="connsiteX1" fmla="*/ 187948 w 188954"/>
                  <a:gd name="connsiteY1" fmla="*/ 230 h 307373"/>
                  <a:gd name="connsiteX2" fmla="*/ 188805 w 188954"/>
                  <a:gd name="connsiteY2" fmla="*/ 1087 h 307373"/>
                  <a:gd name="connsiteX3" fmla="*/ 60599 w 188954"/>
                  <a:gd name="connsiteY3" fmla="*/ 202636 h 307373"/>
                  <a:gd name="connsiteX4" fmla="*/ 168231 w 188954"/>
                  <a:gd name="connsiteY4" fmla="*/ 96528 h 307373"/>
                  <a:gd name="connsiteX5" fmla="*/ 169279 w 188954"/>
                  <a:gd name="connsiteY5" fmla="*/ 97576 h 307373"/>
                  <a:gd name="connsiteX6" fmla="*/ 56408 w 188954"/>
                  <a:gd name="connsiteY6" fmla="*/ 210352 h 307373"/>
                  <a:gd name="connsiteX7" fmla="*/ 21165 w 188954"/>
                  <a:gd name="connsiteY7" fmla="*/ 274741 h 307373"/>
                  <a:gd name="connsiteX8" fmla="*/ 30119 w 188954"/>
                  <a:gd name="connsiteY8" fmla="*/ 270264 h 307373"/>
                  <a:gd name="connsiteX9" fmla="*/ 30595 w 188954"/>
                  <a:gd name="connsiteY9" fmla="*/ 271026 h 307373"/>
                  <a:gd name="connsiteX10" fmla="*/ 20594 w 188954"/>
                  <a:gd name="connsiteY10" fmla="*/ 275884 h 307373"/>
                  <a:gd name="connsiteX11" fmla="*/ 3639 w 188954"/>
                  <a:gd name="connsiteY11" fmla="*/ 306364 h 307373"/>
                  <a:gd name="connsiteX12" fmla="*/ 210 w 188954"/>
                  <a:gd name="connsiteY12" fmla="*/ 304363 h 30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54" h="307373">
                    <a:moveTo>
                      <a:pt x="210" y="304363"/>
                    </a:moveTo>
                    <a:cubicBezTo>
                      <a:pt x="47835" y="196826"/>
                      <a:pt x="109748" y="88717"/>
                      <a:pt x="187948" y="230"/>
                    </a:cubicBezTo>
                    <a:cubicBezTo>
                      <a:pt x="188519" y="-341"/>
                      <a:pt x="189281" y="230"/>
                      <a:pt x="188805" y="1087"/>
                    </a:cubicBezTo>
                    <a:cubicBezTo>
                      <a:pt x="137560" y="64143"/>
                      <a:pt x="98699" y="132818"/>
                      <a:pt x="60599" y="202636"/>
                    </a:cubicBezTo>
                    <a:cubicBezTo>
                      <a:pt x="96032" y="166727"/>
                      <a:pt x="134703" y="134628"/>
                      <a:pt x="168231" y="96528"/>
                    </a:cubicBezTo>
                    <a:cubicBezTo>
                      <a:pt x="168898" y="95766"/>
                      <a:pt x="169850" y="96528"/>
                      <a:pt x="169279" y="97576"/>
                    </a:cubicBezTo>
                    <a:cubicBezTo>
                      <a:pt x="136036" y="137485"/>
                      <a:pt x="99746" y="180824"/>
                      <a:pt x="56408" y="210352"/>
                    </a:cubicBezTo>
                    <a:cubicBezTo>
                      <a:pt x="44787" y="231783"/>
                      <a:pt x="33071" y="253309"/>
                      <a:pt x="21165" y="274741"/>
                    </a:cubicBezTo>
                    <a:cubicBezTo>
                      <a:pt x="24118" y="273121"/>
                      <a:pt x="27166" y="271693"/>
                      <a:pt x="30119" y="270264"/>
                    </a:cubicBezTo>
                    <a:cubicBezTo>
                      <a:pt x="30595" y="270264"/>
                      <a:pt x="31071" y="270740"/>
                      <a:pt x="30595" y="271026"/>
                    </a:cubicBezTo>
                    <a:cubicBezTo>
                      <a:pt x="27261" y="272740"/>
                      <a:pt x="24023" y="274455"/>
                      <a:pt x="20594" y="275884"/>
                    </a:cubicBezTo>
                    <a:cubicBezTo>
                      <a:pt x="14974" y="286075"/>
                      <a:pt x="9354" y="296267"/>
                      <a:pt x="3639" y="306364"/>
                    </a:cubicBezTo>
                    <a:cubicBezTo>
                      <a:pt x="2306" y="308650"/>
                      <a:pt x="-838" y="306649"/>
                      <a:pt x="210" y="304363"/>
                    </a:cubicBezTo>
                    <a:close/>
                  </a:path>
                </a:pathLst>
              </a:custGeom>
              <a:solidFill>
                <a:srgbClr val="263238"/>
              </a:solidFill>
              <a:ln w="9525" cap="flat">
                <a:noFill/>
                <a:prstDash val="solid"/>
                <a:miter/>
              </a:ln>
            </p:spPr>
            <p:txBody>
              <a:bodyPr rtlCol="0" anchor="ctr"/>
              <a:lstStyle/>
              <a:p>
                <a:endParaRPr lang="zh-CN" altLang="en-US"/>
              </a:p>
            </p:txBody>
          </p:sp>
          <p:sp>
            <p:nvSpPr>
              <p:cNvPr id="371" name="任意多边形: 形状 370"/>
              <p:cNvSpPr/>
              <p:nvPr/>
            </p:nvSpPr>
            <p:spPr>
              <a:xfrm>
                <a:off x="7925766" y="4175533"/>
                <a:ext cx="83786" cy="57076"/>
              </a:xfrm>
              <a:custGeom>
                <a:avLst/>
                <a:gdLst>
                  <a:gd name="connsiteX0" fmla="*/ 557 w 83786"/>
                  <a:gd name="connsiteY0" fmla="*/ 54900 h 57076"/>
                  <a:gd name="connsiteX1" fmla="*/ 82567 w 83786"/>
                  <a:gd name="connsiteY1" fmla="*/ 226 h 57076"/>
                  <a:gd name="connsiteX2" fmla="*/ 83520 w 83786"/>
                  <a:gd name="connsiteY2" fmla="*/ 1274 h 57076"/>
                  <a:gd name="connsiteX3" fmla="*/ 1796 w 83786"/>
                  <a:gd name="connsiteY3" fmla="*/ 56900 h 57076"/>
                  <a:gd name="connsiteX4" fmla="*/ 176 w 83786"/>
                  <a:gd name="connsiteY4" fmla="*/ 56519 h 57076"/>
                  <a:gd name="connsiteX5" fmla="*/ 557 w 83786"/>
                  <a:gd name="connsiteY5" fmla="*/ 54899 h 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6" h="57076">
                    <a:moveTo>
                      <a:pt x="557" y="54900"/>
                    </a:moveTo>
                    <a:cubicBezTo>
                      <a:pt x="29281" y="38846"/>
                      <a:pt x="56702" y="20566"/>
                      <a:pt x="82567" y="226"/>
                    </a:cubicBezTo>
                    <a:cubicBezTo>
                      <a:pt x="83234" y="-346"/>
                      <a:pt x="84282" y="226"/>
                      <a:pt x="83520" y="1274"/>
                    </a:cubicBezTo>
                    <a:cubicBezTo>
                      <a:pt x="58486" y="22868"/>
                      <a:pt x="31066" y="41531"/>
                      <a:pt x="1796" y="56900"/>
                    </a:cubicBezTo>
                    <a:cubicBezTo>
                      <a:pt x="1243" y="57242"/>
                      <a:pt x="518" y="57071"/>
                      <a:pt x="176" y="56519"/>
                    </a:cubicBezTo>
                    <a:cubicBezTo>
                      <a:pt x="-166" y="55966"/>
                      <a:pt x="5" y="55241"/>
                      <a:pt x="557" y="54899"/>
                    </a:cubicBezTo>
                    <a:close/>
                  </a:path>
                </a:pathLst>
              </a:custGeom>
              <a:solidFill>
                <a:srgbClr val="263238"/>
              </a:solidFill>
              <a:ln w="9525" cap="flat">
                <a:noFill/>
                <a:prstDash val="solid"/>
                <a:miter/>
              </a:ln>
            </p:spPr>
            <p:txBody>
              <a:bodyPr rtlCol="0" anchor="ctr"/>
              <a:lstStyle/>
              <a:p>
                <a:endParaRPr lang="zh-CN" altLang="en-US"/>
              </a:p>
            </p:txBody>
          </p:sp>
          <p:sp>
            <p:nvSpPr>
              <p:cNvPr id="372" name="任意多边形: 形状 371"/>
              <p:cNvSpPr/>
              <p:nvPr/>
            </p:nvSpPr>
            <p:spPr>
              <a:xfrm>
                <a:off x="7817679" y="3642844"/>
                <a:ext cx="176511" cy="745441"/>
              </a:xfrm>
              <a:custGeom>
                <a:avLst/>
                <a:gdLst>
                  <a:gd name="connsiteX0" fmla="*/ 7679 w 176511"/>
                  <a:gd name="connsiteY0" fmla="*/ 743799 h 745441"/>
                  <a:gd name="connsiteX1" fmla="*/ 11585 w 176511"/>
                  <a:gd name="connsiteY1" fmla="*/ 743799 h 745441"/>
                  <a:gd name="connsiteX2" fmla="*/ 12537 w 176511"/>
                  <a:gd name="connsiteY2" fmla="*/ 564157 h 745441"/>
                  <a:gd name="connsiteX3" fmla="*/ 83498 w 176511"/>
                  <a:gd name="connsiteY3" fmla="*/ 491481 h 745441"/>
                  <a:gd name="connsiteX4" fmla="*/ 126075 w 176511"/>
                  <a:gd name="connsiteY4" fmla="*/ 432236 h 745441"/>
                  <a:gd name="connsiteX5" fmla="*/ 175510 w 176511"/>
                  <a:gd name="connsiteY5" fmla="*/ 267454 h 745441"/>
                  <a:gd name="connsiteX6" fmla="*/ 130647 w 176511"/>
                  <a:gd name="connsiteY6" fmla="*/ 182 h 745441"/>
                  <a:gd name="connsiteX7" fmla="*/ 59495 w 176511"/>
                  <a:gd name="connsiteY7" fmla="*/ 143057 h 745441"/>
                  <a:gd name="connsiteX8" fmla="*/ 17014 w 176511"/>
                  <a:gd name="connsiteY8" fmla="*/ 318031 h 745441"/>
                  <a:gd name="connsiteX9" fmla="*/ 7679 w 176511"/>
                  <a:gd name="connsiteY9" fmla="*/ 743799 h 74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1" h="745441">
                    <a:moveTo>
                      <a:pt x="7679" y="743799"/>
                    </a:moveTo>
                    <a:cubicBezTo>
                      <a:pt x="7679" y="745989"/>
                      <a:pt x="11680" y="745989"/>
                      <a:pt x="11585" y="743799"/>
                    </a:cubicBezTo>
                    <a:cubicBezTo>
                      <a:pt x="12156" y="684077"/>
                      <a:pt x="11585" y="624165"/>
                      <a:pt x="12537" y="564157"/>
                    </a:cubicBezTo>
                    <a:cubicBezTo>
                      <a:pt x="27872" y="533296"/>
                      <a:pt x="60638" y="516532"/>
                      <a:pt x="83498" y="491481"/>
                    </a:cubicBezTo>
                    <a:cubicBezTo>
                      <a:pt x="99931" y="473444"/>
                      <a:pt x="114219" y="453563"/>
                      <a:pt x="126075" y="432236"/>
                    </a:cubicBezTo>
                    <a:cubicBezTo>
                      <a:pt x="153550" y="381226"/>
                      <a:pt x="170368" y="325163"/>
                      <a:pt x="175510" y="267454"/>
                    </a:cubicBezTo>
                    <a:cubicBezTo>
                      <a:pt x="181796" y="203636"/>
                      <a:pt x="157508" y="-7057"/>
                      <a:pt x="130647" y="182"/>
                    </a:cubicBezTo>
                    <a:cubicBezTo>
                      <a:pt x="116645" y="3992"/>
                      <a:pt x="71497" y="108386"/>
                      <a:pt x="59495" y="143057"/>
                    </a:cubicBezTo>
                    <a:cubicBezTo>
                      <a:pt x="40077" y="199979"/>
                      <a:pt x="25858" y="258543"/>
                      <a:pt x="17014" y="318031"/>
                    </a:cubicBezTo>
                    <a:cubicBezTo>
                      <a:pt x="-4798" y="458144"/>
                      <a:pt x="-2989" y="602448"/>
                      <a:pt x="7679" y="743799"/>
                    </a:cubicBezTo>
                    <a:close/>
                  </a:path>
                </a:pathLst>
              </a:custGeom>
              <a:solidFill>
                <a:srgbClr val="C53F3F"/>
              </a:solidFill>
              <a:ln w="9525" cap="flat">
                <a:noFill/>
                <a:prstDash val="solid"/>
                <a:miter/>
              </a:ln>
            </p:spPr>
            <p:txBody>
              <a:bodyPr rtlCol="0" anchor="ctr"/>
              <a:lstStyle/>
              <a:p>
                <a:endParaRPr lang="zh-CN" altLang="en-US"/>
              </a:p>
            </p:txBody>
          </p:sp>
          <p:sp>
            <p:nvSpPr>
              <p:cNvPr id="373" name="任意多边形: 形状 372"/>
              <p:cNvSpPr/>
              <p:nvPr/>
            </p:nvSpPr>
            <p:spPr>
              <a:xfrm>
                <a:off x="7824311" y="3679756"/>
                <a:ext cx="128907" cy="472815"/>
              </a:xfrm>
              <a:custGeom>
                <a:avLst/>
                <a:gdLst>
                  <a:gd name="connsiteX0" fmla="*/ 667 w 128907"/>
                  <a:gd name="connsiteY0" fmla="*/ 449331 h 472815"/>
                  <a:gd name="connsiteX1" fmla="*/ 667 w 128907"/>
                  <a:gd name="connsiteY1" fmla="*/ 449331 h 472815"/>
                  <a:gd name="connsiteX2" fmla="*/ 36957 w 128907"/>
                  <a:gd name="connsiteY2" fmla="*/ 224160 h 472815"/>
                  <a:gd name="connsiteX3" fmla="*/ 114776 w 128907"/>
                  <a:gd name="connsiteY3" fmla="*/ 513 h 472815"/>
                  <a:gd name="connsiteX4" fmla="*/ 116776 w 128907"/>
                  <a:gd name="connsiteY4" fmla="*/ 1751 h 472815"/>
                  <a:gd name="connsiteX5" fmla="*/ 54292 w 128907"/>
                  <a:gd name="connsiteY5" fmla="*/ 173201 h 472815"/>
                  <a:gd name="connsiteX6" fmla="*/ 63151 w 128907"/>
                  <a:gd name="connsiteY6" fmla="*/ 160914 h 472815"/>
                  <a:gd name="connsiteX7" fmla="*/ 65722 w 128907"/>
                  <a:gd name="connsiteY7" fmla="*/ 162438 h 472815"/>
                  <a:gd name="connsiteX8" fmla="*/ 53054 w 128907"/>
                  <a:gd name="connsiteY8" fmla="*/ 180345 h 472815"/>
                  <a:gd name="connsiteX9" fmla="*/ 52483 w 128907"/>
                  <a:gd name="connsiteY9" fmla="*/ 180345 h 472815"/>
                  <a:gd name="connsiteX10" fmla="*/ 19907 w 128907"/>
                  <a:gd name="connsiteY10" fmla="*/ 351795 h 472815"/>
                  <a:gd name="connsiteX11" fmla="*/ 21812 w 128907"/>
                  <a:gd name="connsiteY11" fmla="*/ 349604 h 472815"/>
                  <a:gd name="connsiteX12" fmla="*/ 22605 w 128907"/>
                  <a:gd name="connsiteY12" fmla="*/ 349759 h 472815"/>
                  <a:gd name="connsiteX13" fmla="*/ 22669 w 128907"/>
                  <a:gd name="connsiteY13" fmla="*/ 350271 h 472815"/>
                  <a:gd name="connsiteX14" fmla="*/ 19240 w 128907"/>
                  <a:gd name="connsiteY14" fmla="*/ 355986 h 472815"/>
                  <a:gd name="connsiteX15" fmla="*/ 6858 w 128907"/>
                  <a:gd name="connsiteY15" fmla="*/ 443235 h 472815"/>
                  <a:gd name="connsiteX16" fmla="*/ 128397 w 128907"/>
                  <a:gd name="connsiteY16" fmla="*/ 281310 h 472815"/>
                  <a:gd name="connsiteX17" fmla="*/ 128873 w 128907"/>
                  <a:gd name="connsiteY17" fmla="*/ 281310 h 472815"/>
                  <a:gd name="connsiteX18" fmla="*/ 6096 w 128907"/>
                  <a:gd name="connsiteY18" fmla="*/ 448474 h 472815"/>
                  <a:gd name="connsiteX19" fmla="*/ 2762 w 128907"/>
                  <a:gd name="connsiteY19" fmla="*/ 471810 h 472815"/>
                  <a:gd name="connsiteX20" fmla="*/ 0 w 128907"/>
                  <a:gd name="connsiteY20" fmla="*/ 471810 h 472815"/>
                  <a:gd name="connsiteX21" fmla="*/ 667 w 128907"/>
                  <a:gd name="connsiteY21" fmla="*/ 451141 h 472815"/>
                  <a:gd name="connsiteX22" fmla="*/ 667 w 128907"/>
                  <a:gd name="connsiteY22" fmla="*/ 449331 h 4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8907" h="472815">
                    <a:moveTo>
                      <a:pt x="667" y="449331"/>
                    </a:moveTo>
                    <a:lnTo>
                      <a:pt x="667" y="449331"/>
                    </a:lnTo>
                    <a:cubicBezTo>
                      <a:pt x="4000" y="373798"/>
                      <a:pt x="20955" y="297502"/>
                      <a:pt x="36957" y="224160"/>
                    </a:cubicBezTo>
                    <a:cubicBezTo>
                      <a:pt x="54102" y="145293"/>
                      <a:pt x="74200" y="70998"/>
                      <a:pt x="114776" y="513"/>
                    </a:cubicBezTo>
                    <a:cubicBezTo>
                      <a:pt x="115538" y="-725"/>
                      <a:pt x="117443" y="513"/>
                      <a:pt x="116776" y="1751"/>
                    </a:cubicBezTo>
                    <a:cubicBezTo>
                      <a:pt x="89694" y="56424"/>
                      <a:pt x="68739" y="113923"/>
                      <a:pt x="54292" y="173201"/>
                    </a:cubicBezTo>
                    <a:cubicBezTo>
                      <a:pt x="56959" y="168915"/>
                      <a:pt x="60293" y="164915"/>
                      <a:pt x="63151" y="160914"/>
                    </a:cubicBezTo>
                    <a:cubicBezTo>
                      <a:pt x="64198" y="159295"/>
                      <a:pt x="66865" y="160914"/>
                      <a:pt x="65722" y="162438"/>
                    </a:cubicBezTo>
                    <a:cubicBezTo>
                      <a:pt x="62093" y="168805"/>
                      <a:pt x="57850" y="174803"/>
                      <a:pt x="53054" y="180345"/>
                    </a:cubicBezTo>
                    <a:lnTo>
                      <a:pt x="52483" y="180345"/>
                    </a:lnTo>
                    <a:cubicBezTo>
                      <a:pt x="38576" y="236733"/>
                      <a:pt x="28480" y="294645"/>
                      <a:pt x="19907" y="351795"/>
                    </a:cubicBezTo>
                    <a:cubicBezTo>
                      <a:pt x="20574" y="351128"/>
                      <a:pt x="21146" y="350271"/>
                      <a:pt x="21812" y="349604"/>
                    </a:cubicBezTo>
                    <a:cubicBezTo>
                      <a:pt x="22074" y="349428"/>
                      <a:pt x="22429" y="349497"/>
                      <a:pt x="22605" y="349759"/>
                    </a:cubicBezTo>
                    <a:cubicBezTo>
                      <a:pt x="22707" y="349910"/>
                      <a:pt x="22731" y="350100"/>
                      <a:pt x="22669" y="350271"/>
                    </a:cubicBezTo>
                    <a:cubicBezTo>
                      <a:pt x="21590" y="352176"/>
                      <a:pt x="20447" y="354081"/>
                      <a:pt x="19240" y="355986"/>
                    </a:cubicBezTo>
                    <a:cubicBezTo>
                      <a:pt x="14954" y="385228"/>
                      <a:pt x="10954" y="414374"/>
                      <a:pt x="6858" y="443235"/>
                    </a:cubicBezTo>
                    <a:cubicBezTo>
                      <a:pt x="58960" y="398753"/>
                      <a:pt x="103346" y="346366"/>
                      <a:pt x="128397" y="281310"/>
                    </a:cubicBezTo>
                    <a:cubicBezTo>
                      <a:pt x="128397" y="281310"/>
                      <a:pt x="129064" y="281310"/>
                      <a:pt x="128873" y="281310"/>
                    </a:cubicBezTo>
                    <a:cubicBezTo>
                      <a:pt x="104394" y="347985"/>
                      <a:pt x="65627" y="407802"/>
                      <a:pt x="6096" y="448474"/>
                    </a:cubicBezTo>
                    <a:cubicBezTo>
                      <a:pt x="4953" y="456189"/>
                      <a:pt x="3905" y="463999"/>
                      <a:pt x="2762" y="471810"/>
                    </a:cubicBezTo>
                    <a:cubicBezTo>
                      <a:pt x="2762" y="473334"/>
                      <a:pt x="0" y="472953"/>
                      <a:pt x="0" y="471810"/>
                    </a:cubicBezTo>
                    <a:cubicBezTo>
                      <a:pt x="0" y="464857"/>
                      <a:pt x="0" y="457999"/>
                      <a:pt x="667" y="451141"/>
                    </a:cubicBezTo>
                    <a:cubicBezTo>
                      <a:pt x="298" y="450594"/>
                      <a:pt x="298" y="449878"/>
                      <a:pt x="667" y="449331"/>
                    </a:cubicBezTo>
                    <a:close/>
                  </a:path>
                </a:pathLst>
              </a:custGeom>
              <a:solidFill>
                <a:srgbClr val="263238"/>
              </a:solidFill>
              <a:ln w="9525" cap="flat">
                <a:noFill/>
                <a:prstDash val="solid"/>
                <a:miter/>
              </a:ln>
            </p:spPr>
            <p:txBody>
              <a:bodyPr rtlCol="0" anchor="ctr"/>
              <a:lstStyle/>
              <a:p>
                <a:endParaRPr lang="zh-CN" altLang="en-US"/>
              </a:p>
            </p:txBody>
          </p:sp>
          <p:sp>
            <p:nvSpPr>
              <p:cNvPr id="374" name="任意多边形: 形状 373"/>
              <p:cNvSpPr/>
              <p:nvPr/>
            </p:nvSpPr>
            <p:spPr>
              <a:xfrm>
                <a:off x="7849241" y="3836712"/>
                <a:ext cx="107503" cy="184629"/>
              </a:xfrm>
              <a:custGeom>
                <a:avLst/>
                <a:gdLst>
                  <a:gd name="connsiteX0" fmla="*/ 216 w 107503"/>
                  <a:gd name="connsiteY0" fmla="*/ 182838 h 184629"/>
                  <a:gd name="connsiteX1" fmla="*/ 106229 w 107503"/>
                  <a:gd name="connsiteY1" fmla="*/ 339 h 184629"/>
                  <a:gd name="connsiteX2" fmla="*/ 107468 w 107503"/>
                  <a:gd name="connsiteY2" fmla="*/ 339 h 184629"/>
                  <a:gd name="connsiteX3" fmla="*/ 2216 w 107503"/>
                  <a:gd name="connsiteY3" fmla="*/ 183885 h 184629"/>
                  <a:gd name="connsiteX4" fmla="*/ 216 w 107503"/>
                  <a:gd name="connsiteY4" fmla="*/ 182838 h 184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03" h="184629">
                    <a:moveTo>
                      <a:pt x="216" y="182838"/>
                    </a:moveTo>
                    <a:cubicBezTo>
                      <a:pt x="40784" y="125197"/>
                      <a:pt x="76256" y="64134"/>
                      <a:pt x="106229" y="339"/>
                    </a:cubicBezTo>
                    <a:cubicBezTo>
                      <a:pt x="106229" y="-423"/>
                      <a:pt x="107754" y="339"/>
                      <a:pt x="107468" y="339"/>
                    </a:cubicBezTo>
                    <a:cubicBezTo>
                      <a:pt x="82988" y="65490"/>
                      <a:pt x="48603" y="131593"/>
                      <a:pt x="2216" y="183885"/>
                    </a:cubicBezTo>
                    <a:cubicBezTo>
                      <a:pt x="1264" y="185505"/>
                      <a:pt x="-641" y="184171"/>
                      <a:pt x="216" y="182838"/>
                    </a:cubicBezTo>
                    <a:close/>
                  </a:path>
                </a:pathLst>
              </a:custGeom>
              <a:solidFill>
                <a:srgbClr val="263238"/>
              </a:solidFill>
              <a:ln w="9525" cap="flat">
                <a:noFill/>
                <a:prstDash val="solid"/>
                <a:miter/>
              </a:ln>
            </p:spPr>
            <p:txBody>
              <a:bodyPr rtlCol="0" anchor="ctr"/>
              <a:lstStyle/>
              <a:p>
                <a:endParaRPr lang="zh-CN" altLang="en-US"/>
              </a:p>
            </p:txBody>
          </p:sp>
          <p:sp>
            <p:nvSpPr>
              <p:cNvPr id="375" name="任意多边形: 形状 374"/>
              <p:cNvSpPr/>
              <p:nvPr/>
            </p:nvSpPr>
            <p:spPr>
              <a:xfrm>
                <a:off x="7902102" y="3734871"/>
                <a:ext cx="50762" cy="89705"/>
              </a:xfrm>
              <a:custGeom>
                <a:avLst/>
                <a:gdLst>
                  <a:gd name="connsiteX0" fmla="*/ 219 w 50762"/>
                  <a:gd name="connsiteY0" fmla="*/ 87607 h 89705"/>
                  <a:gd name="connsiteX1" fmla="*/ 49558 w 50762"/>
                  <a:gd name="connsiteY1" fmla="*/ 358 h 89705"/>
                  <a:gd name="connsiteX2" fmla="*/ 50701 w 50762"/>
                  <a:gd name="connsiteY2" fmla="*/ 1120 h 89705"/>
                  <a:gd name="connsiteX3" fmla="*/ 3076 w 50762"/>
                  <a:gd name="connsiteY3" fmla="*/ 89036 h 89705"/>
                  <a:gd name="connsiteX4" fmla="*/ 219 w 50762"/>
                  <a:gd name="connsiteY4" fmla="*/ 87607 h 89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62" h="89705">
                    <a:moveTo>
                      <a:pt x="219" y="87607"/>
                    </a:moveTo>
                    <a:cubicBezTo>
                      <a:pt x="16697" y="58460"/>
                      <a:pt x="34032" y="30457"/>
                      <a:pt x="49558" y="358"/>
                    </a:cubicBezTo>
                    <a:cubicBezTo>
                      <a:pt x="49558" y="-500"/>
                      <a:pt x="51082" y="358"/>
                      <a:pt x="50701" y="1120"/>
                    </a:cubicBezTo>
                    <a:cubicBezTo>
                      <a:pt x="38142" y="32104"/>
                      <a:pt x="22169" y="61591"/>
                      <a:pt x="3076" y="89036"/>
                    </a:cubicBezTo>
                    <a:cubicBezTo>
                      <a:pt x="1647" y="90559"/>
                      <a:pt x="-734" y="89226"/>
                      <a:pt x="219" y="87607"/>
                    </a:cubicBezTo>
                    <a:close/>
                  </a:path>
                </a:pathLst>
              </a:custGeom>
              <a:solidFill>
                <a:srgbClr val="263238"/>
              </a:solidFill>
              <a:ln w="9525" cap="flat">
                <a:noFill/>
                <a:prstDash val="solid"/>
                <a:miter/>
              </a:ln>
            </p:spPr>
            <p:txBody>
              <a:bodyPr rtlCol="0" anchor="ctr"/>
              <a:lstStyle/>
              <a:p>
                <a:endParaRPr lang="zh-CN" altLang="en-US"/>
              </a:p>
            </p:txBody>
          </p:sp>
          <p:sp>
            <p:nvSpPr>
              <p:cNvPr id="376" name="任意多边形: 形状 375"/>
              <p:cNvSpPr/>
              <p:nvPr/>
            </p:nvSpPr>
            <p:spPr>
              <a:xfrm>
                <a:off x="7896225" y="3835146"/>
                <a:ext cx="9525" cy="476"/>
              </a:xfrm>
              <a:custGeom>
                <a:avLst/>
                <a:gdLst>
                  <a:gd name="connsiteX0" fmla="*/ 0 w 9525"/>
                  <a:gd name="connsiteY0" fmla="*/ 0 h 476"/>
                  <a:gd name="connsiteX1" fmla="*/ 0 w 9525"/>
                  <a:gd name="connsiteY1" fmla="*/ 476 h 476"/>
                  <a:gd name="connsiteX2" fmla="*/ 0 w 9525"/>
                  <a:gd name="connsiteY2" fmla="*/ 0 h 476"/>
                </a:gdLst>
                <a:ahLst/>
                <a:cxnLst>
                  <a:cxn ang="0">
                    <a:pos x="connsiteX0" y="connsiteY0"/>
                  </a:cxn>
                  <a:cxn ang="0">
                    <a:pos x="connsiteX1" y="connsiteY1"/>
                  </a:cxn>
                  <a:cxn ang="0">
                    <a:pos x="connsiteX2" y="connsiteY2"/>
                  </a:cxn>
                </a:cxnLst>
                <a:rect l="l" t="t" r="r" b="b"/>
                <a:pathLst>
                  <a:path w="9525" h="476">
                    <a:moveTo>
                      <a:pt x="0" y="0"/>
                    </a:moveTo>
                    <a:lnTo>
                      <a:pt x="0" y="476"/>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377" name="任意多边形: 形状 376"/>
              <p:cNvSpPr/>
              <p:nvPr/>
            </p:nvSpPr>
            <p:spPr>
              <a:xfrm>
                <a:off x="7618062" y="3733044"/>
                <a:ext cx="176398" cy="611498"/>
              </a:xfrm>
              <a:custGeom>
                <a:avLst/>
                <a:gdLst>
                  <a:gd name="connsiteX0" fmla="*/ 166911 w 176398"/>
                  <a:gd name="connsiteY0" fmla="*/ 480910 h 611498"/>
                  <a:gd name="connsiteX1" fmla="*/ 152909 w 176398"/>
                  <a:gd name="connsiteY1" fmla="*/ 598544 h 611498"/>
                  <a:gd name="connsiteX2" fmla="*/ 154814 w 176398"/>
                  <a:gd name="connsiteY2" fmla="*/ 611498 h 611498"/>
                  <a:gd name="connsiteX3" fmla="*/ 175864 w 176398"/>
                  <a:gd name="connsiteY3" fmla="*/ 480339 h 611498"/>
                  <a:gd name="connsiteX4" fmla="*/ 175864 w 176398"/>
                  <a:gd name="connsiteY4" fmla="*/ 476243 h 611498"/>
                  <a:gd name="connsiteX5" fmla="*/ 175864 w 176398"/>
                  <a:gd name="connsiteY5" fmla="*/ 476243 h 611498"/>
                  <a:gd name="connsiteX6" fmla="*/ 162624 w 176398"/>
                  <a:gd name="connsiteY6" fmla="*/ 298602 h 611498"/>
                  <a:gd name="connsiteX7" fmla="*/ 27274 w 176398"/>
                  <a:gd name="connsiteY7" fmla="*/ 1327 h 611498"/>
                  <a:gd name="connsiteX8" fmla="*/ 19616 w 176398"/>
                  <a:gd name="connsiteY8" fmla="*/ 1873 h 611498"/>
                  <a:gd name="connsiteX9" fmla="*/ 18797 w 176398"/>
                  <a:gd name="connsiteY9" fmla="*/ 3136 h 611498"/>
                  <a:gd name="connsiteX10" fmla="*/ 24988 w 176398"/>
                  <a:gd name="connsiteY10" fmla="*/ 253644 h 611498"/>
                  <a:gd name="connsiteX11" fmla="*/ 85853 w 176398"/>
                  <a:gd name="connsiteY11" fmla="*/ 372230 h 611498"/>
                  <a:gd name="connsiteX12" fmla="*/ 166911 w 176398"/>
                  <a:gd name="connsiteY12" fmla="*/ 480910 h 611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6398" h="611498">
                    <a:moveTo>
                      <a:pt x="166911" y="480910"/>
                    </a:moveTo>
                    <a:cubicBezTo>
                      <a:pt x="166079" y="520484"/>
                      <a:pt x="161389" y="559881"/>
                      <a:pt x="152909" y="598544"/>
                    </a:cubicBezTo>
                    <a:cubicBezTo>
                      <a:pt x="153576" y="602830"/>
                      <a:pt x="154147" y="607117"/>
                      <a:pt x="154814" y="611498"/>
                    </a:cubicBezTo>
                    <a:cubicBezTo>
                      <a:pt x="166979" y="568761"/>
                      <a:pt x="174045" y="524736"/>
                      <a:pt x="175864" y="480339"/>
                    </a:cubicBezTo>
                    <a:cubicBezTo>
                      <a:pt x="176576" y="479067"/>
                      <a:pt x="176576" y="477516"/>
                      <a:pt x="175864" y="476243"/>
                    </a:cubicBezTo>
                    <a:lnTo>
                      <a:pt x="175864" y="476243"/>
                    </a:lnTo>
                    <a:cubicBezTo>
                      <a:pt x="177546" y="416732"/>
                      <a:pt x="173110" y="357206"/>
                      <a:pt x="162624" y="298602"/>
                    </a:cubicBezTo>
                    <a:cubicBezTo>
                      <a:pt x="144146" y="188874"/>
                      <a:pt x="103760" y="83623"/>
                      <a:pt x="27274" y="1327"/>
                    </a:cubicBezTo>
                    <a:cubicBezTo>
                      <a:pt x="25008" y="-637"/>
                      <a:pt x="21580" y="-392"/>
                      <a:pt x="19616" y="1873"/>
                    </a:cubicBezTo>
                    <a:cubicBezTo>
                      <a:pt x="19286" y="2254"/>
                      <a:pt x="19010" y="2679"/>
                      <a:pt x="18797" y="3136"/>
                    </a:cubicBezTo>
                    <a:cubicBezTo>
                      <a:pt x="-12064" y="81622"/>
                      <a:pt x="-1301" y="175253"/>
                      <a:pt x="24988" y="253644"/>
                    </a:cubicBezTo>
                    <a:cubicBezTo>
                      <a:pt x="39392" y="295926"/>
                      <a:pt x="59897" y="335877"/>
                      <a:pt x="85853" y="372230"/>
                    </a:cubicBezTo>
                    <a:cubicBezTo>
                      <a:pt x="112142" y="409378"/>
                      <a:pt x="145575" y="440620"/>
                      <a:pt x="166911" y="480910"/>
                    </a:cubicBezTo>
                    <a:close/>
                  </a:path>
                </a:pathLst>
              </a:custGeom>
              <a:solidFill>
                <a:srgbClr val="C53F3F"/>
              </a:solidFill>
              <a:ln w="9525" cap="flat">
                <a:noFill/>
                <a:prstDash val="solid"/>
                <a:miter/>
              </a:ln>
            </p:spPr>
            <p:txBody>
              <a:bodyPr rtlCol="0" anchor="ctr"/>
              <a:lstStyle/>
              <a:p>
                <a:endParaRPr lang="zh-CN" altLang="en-US"/>
              </a:p>
            </p:txBody>
          </p:sp>
          <p:sp>
            <p:nvSpPr>
              <p:cNvPr id="378" name="任意多边形: 形状 377"/>
              <p:cNvSpPr/>
              <p:nvPr/>
            </p:nvSpPr>
            <p:spPr>
              <a:xfrm>
                <a:off x="7651021" y="3769869"/>
                <a:ext cx="132713" cy="399637"/>
              </a:xfrm>
              <a:custGeom>
                <a:avLst/>
                <a:gdLst>
                  <a:gd name="connsiteX0" fmla="*/ 3554 w 132713"/>
                  <a:gd name="connsiteY0" fmla="*/ 1174 h 399637"/>
                  <a:gd name="connsiteX1" fmla="*/ 132713 w 132713"/>
                  <a:gd name="connsiteY1" fmla="*/ 397414 h 399637"/>
                  <a:gd name="connsiteX2" fmla="*/ 128332 w 132713"/>
                  <a:gd name="connsiteY2" fmla="*/ 398080 h 399637"/>
                  <a:gd name="connsiteX3" fmla="*/ 122617 w 132713"/>
                  <a:gd name="connsiteY3" fmla="*/ 360838 h 399637"/>
                  <a:gd name="connsiteX4" fmla="*/ 122617 w 132713"/>
                  <a:gd name="connsiteY4" fmla="*/ 360838 h 399637"/>
                  <a:gd name="connsiteX5" fmla="*/ 40321 w 132713"/>
                  <a:gd name="connsiteY5" fmla="*/ 265588 h 399637"/>
                  <a:gd name="connsiteX6" fmla="*/ 41369 w 132713"/>
                  <a:gd name="connsiteY6" fmla="*/ 264730 h 399637"/>
                  <a:gd name="connsiteX7" fmla="*/ 121284 w 132713"/>
                  <a:gd name="connsiteY7" fmla="*/ 351693 h 399637"/>
                  <a:gd name="connsiteX8" fmla="*/ 102233 w 132713"/>
                  <a:gd name="connsiteY8" fmla="*/ 260920 h 399637"/>
                  <a:gd name="connsiteX9" fmla="*/ 96423 w 132713"/>
                  <a:gd name="connsiteY9" fmla="*/ 254157 h 399637"/>
                  <a:gd name="connsiteX10" fmla="*/ 98614 w 132713"/>
                  <a:gd name="connsiteY10" fmla="*/ 252062 h 399637"/>
                  <a:gd name="connsiteX11" fmla="*/ 100329 w 132713"/>
                  <a:gd name="connsiteY11" fmla="*/ 253967 h 399637"/>
                  <a:gd name="connsiteX12" fmla="*/ 62228 w 132713"/>
                  <a:gd name="connsiteY12" fmla="*/ 133571 h 399637"/>
                  <a:gd name="connsiteX13" fmla="*/ 9746 w 132713"/>
                  <a:gd name="connsiteY13" fmla="*/ 66039 h 399637"/>
                  <a:gd name="connsiteX14" fmla="*/ 10698 w 132713"/>
                  <a:gd name="connsiteY14" fmla="*/ 65467 h 399637"/>
                  <a:gd name="connsiteX15" fmla="*/ 44226 w 132713"/>
                  <a:gd name="connsiteY15" fmla="*/ 109949 h 399637"/>
                  <a:gd name="connsiteX16" fmla="*/ 59562 w 132713"/>
                  <a:gd name="connsiteY16" fmla="*/ 126332 h 399637"/>
                  <a:gd name="connsiteX17" fmla="*/ 126 w 132713"/>
                  <a:gd name="connsiteY17" fmla="*/ 2507 h 399637"/>
                  <a:gd name="connsiteX18" fmla="*/ 1173 w 132713"/>
                  <a:gd name="connsiteY18" fmla="*/ 126 h 399637"/>
                  <a:gd name="connsiteX19" fmla="*/ 3554 w 132713"/>
                  <a:gd name="connsiteY19" fmla="*/ 1173 h 39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713" h="399637">
                    <a:moveTo>
                      <a:pt x="3554" y="1174"/>
                    </a:moveTo>
                    <a:cubicBezTo>
                      <a:pt x="76040" y="118902"/>
                      <a:pt x="126522" y="258349"/>
                      <a:pt x="132713" y="397414"/>
                    </a:cubicBezTo>
                    <a:cubicBezTo>
                      <a:pt x="132713" y="399890"/>
                      <a:pt x="128618" y="400557"/>
                      <a:pt x="128332" y="398080"/>
                    </a:cubicBezTo>
                    <a:cubicBezTo>
                      <a:pt x="126617" y="385507"/>
                      <a:pt x="124617" y="373125"/>
                      <a:pt x="122617" y="360838"/>
                    </a:cubicBezTo>
                    <a:lnTo>
                      <a:pt x="122617" y="360838"/>
                    </a:lnTo>
                    <a:cubicBezTo>
                      <a:pt x="92613" y="332263"/>
                      <a:pt x="61847" y="301782"/>
                      <a:pt x="40321" y="265588"/>
                    </a:cubicBezTo>
                    <a:cubicBezTo>
                      <a:pt x="40321" y="264921"/>
                      <a:pt x="40892" y="264159"/>
                      <a:pt x="41369" y="264730"/>
                    </a:cubicBezTo>
                    <a:cubicBezTo>
                      <a:pt x="66273" y="295265"/>
                      <a:pt x="92958" y="324303"/>
                      <a:pt x="121284" y="351693"/>
                    </a:cubicBezTo>
                    <a:cubicBezTo>
                      <a:pt x="116140" y="321023"/>
                      <a:pt x="109790" y="290765"/>
                      <a:pt x="102233" y="260920"/>
                    </a:cubicBezTo>
                    <a:cubicBezTo>
                      <a:pt x="100233" y="258730"/>
                      <a:pt x="98328" y="256443"/>
                      <a:pt x="96423" y="254157"/>
                    </a:cubicBezTo>
                    <a:cubicBezTo>
                      <a:pt x="94518" y="251872"/>
                      <a:pt x="97280" y="250538"/>
                      <a:pt x="98614" y="252062"/>
                    </a:cubicBezTo>
                    <a:lnTo>
                      <a:pt x="100329" y="253967"/>
                    </a:lnTo>
                    <a:cubicBezTo>
                      <a:pt x="90069" y="213103"/>
                      <a:pt x="77346" y="172898"/>
                      <a:pt x="62228" y="133571"/>
                    </a:cubicBezTo>
                    <a:cubicBezTo>
                      <a:pt x="43750" y="111568"/>
                      <a:pt x="23176" y="92518"/>
                      <a:pt x="9746" y="66039"/>
                    </a:cubicBezTo>
                    <a:cubicBezTo>
                      <a:pt x="9746" y="65372"/>
                      <a:pt x="10222" y="64896"/>
                      <a:pt x="10698" y="65467"/>
                    </a:cubicBezTo>
                    <a:cubicBezTo>
                      <a:pt x="21462" y="80612"/>
                      <a:pt x="31939" y="95852"/>
                      <a:pt x="44226" y="109949"/>
                    </a:cubicBezTo>
                    <a:cubicBezTo>
                      <a:pt x="49084" y="115569"/>
                      <a:pt x="54418" y="120807"/>
                      <a:pt x="59562" y="126332"/>
                    </a:cubicBezTo>
                    <a:cubicBezTo>
                      <a:pt x="42822" y="83651"/>
                      <a:pt x="22956" y="42264"/>
                      <a:pt x="126" y="2507"/>
                    </a:cubicBezTo>
                    <a:cubicBezTo>
                      <a:pt x="-243" y="1560"/>
                      <a:pt x="226" y="494"/>
                      <a:pt x="1173" y="126"/>
                    </a:cubicBezTo>
                    <a:cubicBezTo>
                      <a:pt x="2120" y="-243"/>
                      <a:pt x="3186" y="226"/>
                      <a:pt x="3554" y="1173"/>
                    </a:cubicBezTo>
                    <a:close/>
                  </a:path>
                </a:pathLst>
              </a:custGeom>
              <a:solidFill>
                <a:srgbClr val="263238"/>
              </a:solidFill>
              <a:ln w="9525" cap="flat">
                <a:noFill/>
                <a:prstDash val="solid"/>
                <a:miter/>
              </a:ln>
            </p:spPr>
            <p:txBody>
              <a:bodyPr rtlCol="0" anchor="ctr"/>
              <a:lstStyle/>
              <a:p>
                <a:endParaRPr lang="zh-CN" altLang="en-US"/>
              </a:p>
            </p:txBody>
          </p:sp>
          <p:sp>
            <p:nvSpPr>
              <p:cNvPr id="379" name="任意多边形: 形状 378"/>
              <p:cNvSpPr/>
              <p:nvPr/>
            </p:nvSpPr>
            <p:spPr>
              <a:xfrm>
                <a:off x="7667460" y="3915833"/>
                <a:ext cx="73888" cy="96191"/>
              </a:xfrm>
              <a:custGeom>
                <a:avLst/>
                <a:gdLst>
                  <a:gd name="connsiteX0" fmla="*/ 1784 w 73888"/>
                  <a:gd name="connsiteY0" fmla="*/ 370 h 96191"/>
                  <a:gd name="connsiteX1" fmla="*/ 73698 w 73888"/>
                  <a:gd name="connsiteY1" fmla="*/ 94668 h 96191"/>
                  <a:gd name="connsiteX2" fmla="*/ 73507 w 73888"/>
                  <a:gd name="connsiteY2" fmla="*/ 96001 h 96191"/>
                  <a:gd name="connsiteX3" fmla="*/ 72174 w 73888"/>
                  <a:gd name="connsiteY3" fmla="*/ 95811 h 96191"/>
                  <a:gd name="connsiteX4" fmla="*/ 165 w 73888"/>
                  <a:gd name="connsiteY4" fmla="*/ 1323 h 96191"/>
                  <a:gd name="connsiteX5" fmla="*/ 1784 w 73888"/>
                  <a:gd name="connsiteY5" fmla="*/ 370 h 96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88" h="96191">
                    <a:moveTo>
                      <a:pt x="1784" y="370"/>
                    </a:moveTo>
                    <a:cubicBezTo>
                      <a:pt x="25215" y="31898"/>
                      <a:pt x="51885" y="61997"/>
                      <a:pt x="73698" y="94668"/>
                    </a:cubicBezTo>
                    <a:cubicBezTo>
                      <a:pt x="74013" y="95089"/>
                      <a:pt x="73928" y="95686"/>
                      <a:pt x="73507" y="96001"/>
                    </a:cubicBezTo>
                    <a:cubicBezTo>
                      <a:pt x="73086" y="96317"/>
                      <a:pt x="72489" y="96232"/>
                      <a:pt x="72174" y="95811"/>
                    </a:cubicBezTo>
                    <a:cubicBezTo>
                      <a:pt x="44353" y="67416"/>
                      <a:pt x="20165" y="35677"/>
                      <a:pt x="165" y="1323"/>
                    </a:cubicBezTo>
                    <a:cubicBezTo>
                      <a:pt x="-502" y="275"/>
                      <a:pt x="1022" y="-487"/>
                      <a:pt x="1784" y="370"/>
                    </a:cubicBezTo>
                    <a:close/>
                  </a:path>
                </a:pathLst>
              </a:custGeom>
              <a:solidFill>
                <a:srgbClr val="263238"/>
              </a:solidFill>
              <a:ln w="9525" cap="flat">
                <a:noFill/>
                <a:prstDash val="solid"/>
                <a:miter/>
              </a:ln>
            </p:spPr>
            <p:txBody>
              <a:bodyPr rtlCol="0" anchor="ctr"/>
              <a:lstStyle/>
              <a:p>
                <a:endParaRPr lang="zh-CN" altLang="en-US"/>
              </a:p>
            </p:txBody>
          </p:sp>
          <p:sp>
            <p:nvSpPr>
              <p:cNvPr id="380" name="任意多边形: 形状 379"/>
              <p:cNvSpPr/>
              <p:nvPr/>
            </p:nvSpPr>
            <p:spPr>
              <a:xfrm>
                <a:off x="7743146" y="4017527"/>
                <a:ext cx="2565" cy="2560"/>
              </a:xfrm>
              <a:custGeom>
                <a:avLst/>
                <a:gdLst>
                  <a:gd name="connsiteX0" fmla="*/ 1250 w 2565"/>
                  <a:gd name="connsiteY0" fmla="*/ 212 h 2560"/>
                  <a:gd name="connsiteX1" fmla="*/ 2298 w 2565"/>
                  <a:gd name="connsiteY1" fmla="*/ 1260 h 2560"/>
                  <a:gd name="connsiteX2" fmla="*/ 1250 w 2565"/>
                  <a:gd name="connsiteY2" fmla="*/ 2308 h 2560"/>
                  <a:gd name="connsiteX3" fmla="*/ 203 w 2565"/>
                  <a:gd name="connsiteY3" fmla="*/ 1355 h 2560"/>
                  <a:gd name="connsiteX4" fmla="*/ 1250 w 2565"/>
                  <a:gd name="connsiteY4" fmla="*/ 212 h 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 h="2560">
                    <a:moveTo>
                      <a:pt x="1250" y="212"/>
                    </a:moveTo>
                    <a:lnTo>
                      <a:pt x="2298" y="1260"/>
                    </a:lnTo>
                    <a:cubicBezTo>
                      <a:pt x="2965" y="1927"/>
                      <a:pt x="2298" y="3070"/>
                      <a:pt x="1250" y="2308"/>
                    </a:cubicBezTo>
                    <a:lnTo>
                      <a:pt x="203" y="1355"/>
                    </a:lnTo>
                    <a:cubicBezTo>
                      <a:pt x="-464" y="594"/>
                      <a:pt x="679" y="-454"/>
                      <a:pt x="1250" y="212"/>
                    </a:cubicBezTo>
                    <a:close/>
                  </a:path>
                </a:pathLst>
              </a:custGeom>
              <a:solidFill>
                <a:srgbClr val="263238"/>
              </a:solidFill>
              <a:ln w="9525" cap="flat">
                <a:noFill/>
                <a:prstDash val="solid"/>
                <a:miter/>
              </a:ln>
            </p:spPr>
            <p:txBody>
              <a:bodyPr rtlCol="0" anchor="ctr"/>
              <a:lstStyle/>
              <a:p>
                <a:endParaRPr lang="zh-CN" altLang="en-US"/>
              </a:p>
            </p:txBody>
          </p:sp>
          <p:sp>
            <p:nvSpPr>
              <p:cNvPr id="381" name="任意多边形: 形状 380"/>
              <p:cNvSpPr/>
              <p:nvPr/>
            </p:nvSpPr>
            <p:spPr>
              <a:xfrm>
                <a:off x="7540815" y="3989927"/>
                <a:ext cx="253301" cy="378999"/>
              </a:xfrm>
              <a:custGeom>
                <a:avLst/>
                <a:gdLst>
                  <a:gd name="connsiteX0" fmla="*/ 127 w 253301"/>
                  <a:gd name="connsiteY0" fmla="*/ 7334 h 378999"/>
                  <a:gd name="connsiteX1" fmla="*/ 76327 w 253301"/>
                  <a:gd name="connsiteY1" fmla="*/ 186880 h 378999"/>
                  <a:gd name="connsiteX2" fmla="*/ 138430 w 253301"/>
                  <a:gd name="connsiteY2" fmla="*/ 235363 h 378999"/>
                  <a:gd name="connsiteX3" fmla="*/ 221202 w 253301"/>
                  <a:gd name="connsiteY3" fmla="*/ 274891 h 378999"/>
                  <a:gd name="connsiteX4" fmla="*/ 250634 w 253301"/>
                  <a:gd name="connsiteY4" fmla="*/ 378999 h 378999"/>
                  <a:gd name="connsiteX5" fmla="*/ 253301 w 253301"/>
                  <a:gd name="connsiteY5" fmla="*/ 369474 h 378999"/>
                  <a:gd name="connsiteX6" fmla="*/ 9366 w 253301"/>
                  <a:gd name="connsiteY6" fmla="*/ 952 h 378999"/>
                  <a:gd name="connsiteX7" fmla="*/ 951 w 253301"/>
                  <a:gd name="connsiteY7" fmla="*/ 2827 h 378999"/>
                  <a:gd name="connsiteX8" fmla="*/ 127 w 253301"/>
                  <a:gd name="connsiteY8" fmla="*/ 7334 h 37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01" h="378999">
                    <a:moveTo>
                      <a:pt x="127" y="7334"/>
                    </a:moveTo>
                    <a:cubicBezTo>
                      <a:pt x="8543" y="73049"/>
                      <a:pt x="34908" y="135172"/>
                      <a:pt x="76327" y="186880"/>
                    </a:cubicBezTo>
                    <a:cubicBezTo>
                      <a:pt x="93423" y="207192"/>
                      <a:pt x="114577" y="223706"/>
                      <a:pt x="138430" y="235363"/>
                    </a:cubicBezTo>
                    <a:cubicBezTo>
                      <a:pt x="165290" y="248602"/>
                      <a:pt x="193389" y="263938"/>
                      <a:pt x="221202" y="274891"/>
                    </a:cubicBezTo>
                    <a:cubicBezTo>
                      <a:pt x="234475" y="308521"/>
                      <a:pt x="244336" y="343398"/>
                      <a:pt x="250634" y="378999"/>
                    </a:cubicBezTo>
                    <a:cubicBezTo>
                      <a:pt x="251587" y="376047"/>
                      <a:pt x="252444" y="372808"/>
                      <a:pt x="253301" y="369474"/>
                    </a:cubicBezTo>
                    <a:cubicBezTo>
                      <a:pt x="235490" y="216122"/>
                      <a:pt x="136239" y="85058"/>
                      <a:pt x="9366" y="952"/>
                    </a:cubicBezTo>
                    <a:cubicBezTo>
                      <a:pt x="6525" y="-854"/>
                      <a:pt x="2758" y="-15"/>
                      <a:pt x="951" y="2827"/>
                    </a:cubicBezTo>
                    <a:cubicBezTo>
                      <a:pt x="101" y="4165"/>
                      <a:pt x="-195" y="5781"/>
                      <a:pt x="127" y="7334"/>
                    </a:cubicBezTo>
                    <a:close/>
                  </a:path>
                </a:pathLst>
              </a:custGeom>
              <a:solidFill>
                <a:srgbClr val="C53F3F"/>
              </a:solidFill>
              <a:ln w="9525" cap="flat">
                <a:noFill/>
                <a:prstDash val="solid"/>
                <a:miter/>
              </a:ln>
            </p:spPr>
            <p:txBody>
              <a:bodyPr rtlCol="0" anchor="ctr"/>
              <a:lstStyle/>
              <a:p>
                <a:endParaRPr lang="zh-CN" altLang="en-US"/>
              </a:p>
            </p:txBody>
          </p:sp>
          <p:sp>
            <p:nvSpPr>
              <p:cNvPr id="382" name="任意多边形: 形状 381"/>
              <p:cNvSpPr/>
              <p:nvPr/>
            </p:nvSpPr>
            <p:spPr>
              <a:xfrm>
                <a:off x="7584413" y="4040728"/>
                <a:ext cx="163844" cy="202234"/>
              </a:xfrm>
              <a:custGeom>
                <a:avLst/>
                <a:gdLst>
                  <a:gd name="connsiteX0" fmla="*/ 344 w 163844"/>
                  <a:gd name="connsiteY0" fmla="*/ 1872 h 202234"/>
                  <a:gd name="connsiteX1" fmla="*/ 1678 w 163844"/>
                  <a:gd name="connsiteY1" fmla="*/ 157 h 202234"/>
                  <a:gd name="connsiteX2" fmla="*/ 163603 w 163844"/>
                  <a:gd name="connsiteY2" fmla="*/ 199516 h 202234"/>
                  <a:gd name="connsiteX3" fmla="*/ 162936 w 163844"/>
                  <a:gd name="connsiteY3" fmla="*/ 201992 h 202234"/>
                  <a:gd name="connsiteX4" fmla="*/ 160459 w 163844"/>
                  <a:gd name="connsiteY4" fmla="*/ 201325 h 202234"/>
                  <a:gd name="connsiteX5" fmla="*/ 142457 w 163844"/>
                  <a:gd name="connsiteY5" fmla="*/ 171036 h 202234"/>
                  <a:gd name="connsiteX6" fmla="*/ 142457 w 163844"/>
                  <a:gd name="connsiteY6" fmla="*/ 171036 h 202234"/>
                  <a:gd name="connsiteX7" fmla="*/ 64543 w 163844"/>
                  <a:gd name="connsiteY7" fmla="*/ 125887 h 202234"/>
                  <a:gd name="connsiteX8" fmla="*/ 64543 w 163844"/>
                  <a:gd name="connsiteY8" fmla="*/ 125030 h 202234"/>
                  <a:gd name="connsiteX9" fmla="*/ 65400 w 163844"/>
                  <a:gd name="connsiteY9" fmla="*/ 125030 h 202234"/>
                  <a:gd name="connsiteX10" fmla="*/ 102071 w 163844"/>
                  <a:gd name="connsiteY10" fmla="*/ 150748 h 202234"/>
                  <a:gd name="connsiteX11" fmla="*/ 138838 w 163844"/>
                  <a:gd name="connsiteY11" fmla="*/ 165321 h 202234"/>
                  <a:gd name="connsiteX12" fmla="*/ 105310 w 163844"/>
                  <a:gd name="connsiteY12" fmla="*/ 116077 h 202234"/>
                  <a:gd name="connsiteX13" fmla="*/ 18251 w 163844"/>
                  <a:gd name="connsiteY13" fmla="*/ 67213 h 202234"/>
                  <a:gd name="connsiteX14" fmla="*/ 19013 w 163844"/>
                  <a:gd name="connsiteY14" fmla="*/ 65785 h 202234"/>
                  <a:gd name="connsiteX15" fmla="*/ 99976 w 163844"/>
                  <a:gd name="connsiteY15" fmla="*/ 109028 h 202234"/>
                  <a:gd name="connsiteX16" fmla="*/ 42826 w 163844"/>
                  <a:gd name="connsiteY16" fmla="*/ 42353 h 202234"/>
                  <a:gd name="connsiteX17" fmla="*/ 13489 w 163844"/>
                  <a:gd name="connsiteY17" fmla="*/ 26351 h 202234"/>
                  <a:gd name="connsiteX18" fmla="*/ 14060 w 163844"/>
                  <a:gd name="connsiteY18" fmla="*/ 24827 h 202234"/>
                  <a:gd name="connsiteX19" fmla="*/ 36634 w 163844"/>
                  <a:gd name="connsiteY19" fmla="*/ 35971 h 202234"/>
                  <a:gd name="connsiteX20" fmla="*/ 344 w 163844"/>
                  <a:gd name="connsiteY20" fmla="*/ 1872 h 20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844" h="202234">
                    <a:moveTo>
                      <a:pt x="344" y="1872"/>
                    </a:moveTo>
                    <a:cubicBezTo>
                      <a:pt x="-513" y="1110"/>
                      <a:pt x="344" y="-509"/>
                      <a:pt x="1678" y="157"/>
                    </a:cubicBezTo>
                    <a:cubicBezTo>
                      <a:pt x="71513" y="51983"/>
                      <a:pt x="127196" y="120538"/>
                      <a:pt x="163603" y="199516"/>
                    </a:cubicBezTo>
                    <a:cubicBezTo>
                      <a:pt x="164102" y="200384"/>
                      <a:pt x="163804" y="201492"/>
                      <a:pt x="162936" y="201992"/>
                    </a:cubicBezTo>
                    <a:cubicBezTo>
                      <a:pt x="162068" y="202492"/>
                      <a:pt x="160959" y="202193"/>
                      <a:pt x="160459" y="201325"/>
                    </a:cubicBezTo>
                    <a:cubicBezTo>
                      <a:pt x="154554" y="190943"/>
                      <a:pt x="148553" y="180942"/>
                      <a:pt x="142457" y="171036"/>
                    </a:cubicBezTo>
                    <a:lnTo>
                      <a:pt x="142457" y="171036"/>
                    </a:lnTo>
                    <a:cubicBezTo>
                      <a:pt x="113882" y="165607"/>
                      <a:pt x="86069" y="145223"/>
                      <a:pt x="64543" y="125887"/>
                    </a:cubicBezTo>
                    <a:cubicBezTo>
                      <a:pt x="64306" y="125651"/>
                      <a:pt x="64306" y="125267"/>
                      <a:pt x="64543" y="125030"/>
                    </a:cubicBezTo>
                    <a:cubicBezTo>
                      <a:pt x="64779" y="124794"/>
                      <a:pt x="65163" y="124794"/>
                      <a:pt x="65400" y="125030"/>
                    </a:cubicBezTo>
                    <a:cubicBezTo>
                      <a:pt x="76473" y="135136"/>
                      <a:pt x="88798" y="143779"/>
                      <a:pt x="102071" y="150748"/>
                    </a:cubicBezTo>
                    <a:cubicBezTo>
                      <a:pt x="114075" y="156219"/>
                      <a:pt x="126346" y="161083"/>
                      <a:pt x="138838" y="165321"/>
                    </a:cubicBezTo>
                    <a:cubicBezTo>
                      <a:pt x="128170" y="148271"/>
                      <a:pt x="116930" y="131983"/>
                      <a:pt x="105310" y="116077"/>
                    </a:cubicBezTo>
                    <a:cubicBezTo>
                      <a:pt x="74018" y="104217"/>
                      <a:pt x="44674" y="87747"/>
                      <a:pt x="18251" y="67213"/>
                    </a:cubicBezTo>
                    <a:cubicBezTo>
                      <a:pt x="17394" y="66547"/>
                      <a:pt x="18251" y="65213"/>
                      <a:pt x="19013" y="65785"/>
                    </a:cubicBezTo>
                    <a:cubicBezTo>
                      <a:pt x="45222" y="81613"/>
                      <a:pt x="72247" y="96047"/>
                      <a:pt x="99976" y="109028"/>
                    </a:cubicBezTo>
                    <a:cubicBezTo>
                      <a:pt x="82290" y="85669"/>
                      <a:pt x="63206" y="63403"/>
                      <a:pt x="42826" y="42353"/>
                    </a:cubicBezTo>
                    <a:cubicBezTo>
                      <a:pt x="33301" y="37114"/>
                      <a:pt x="23014" y="31876"/>
                      <a:pt x="13489" y="26351"/>
                    </a:cubicBezTo>
                    <a:cubicBezTo>
                      <a:pt x="12631" y="25875"/>
                      <a:pt x="13489" y="24541"/>
                      <a:pt x="14060" y="24827"/>
                    </a:cubicBezTo>
                    <a:cubicBezTo>
                      <a:pt x="21994" y="27649"/>
                      <a:pt x="29570" y="31389"/>
                      <a:pt x="36634" y="35971"/>
                    </a:cubicBezTo>
                    <a:cubicBezTo>
                      <a:pt x="24823" y="24446"/>
                      <a:pt x="13012" y="13016"/>
                      <a:pt x="344" y="1872"/>
                    </a:cubicBezTo>
                    <a:close/>
                  </a:path>
                </a:pathLst>
              </a:custGeom>
              <a:solidFill>
                <a:srgbClr val="263238"/>
              </a:solidFill>
              <a:ln w="9525" cap="flat">
                <a:noFill/>
                <a:prstDash val="solid"/>
                <a:miter/>
              </a:ln>
            </p:spPr>
            <p:txBody>
              <a:bodyPr rtlCol="0" anchor="ctr"/>
              <a:lstStyle/>
              <a:p>
                <a:endParaRPr lang="zh-CN" altLang="en-US"/>
              </a:p>
            </p:txBody>
          </p:sp>
          <p:sp>
            <p:nvSpPr>
              <p:cNvPr id="383" name="任意多边形: 形状 382"/>
              <p:cNvSpPr/>
              <p:nvPr/>
            </p:nvSpPr>
            <p:spPr>
              <a:xfrm>
                <a:off x="7586286" y="4095532"/>
                <a:ext cx="6090" cy="4541"/>
              </a:xfrm>
              <a:custGeom>
                <a:avLst/>
                <a:gdLst>
                  <a:gd name="connsiteX0" fmla="*/ 1138 w 6090"/>
                  <a:gd name="connsiteY0" fmla="*/ 218 h 4541"/>
                  <a:gd name="connsiteX1" fmla="*/ 6091 w 6090"/>
                  <a:gd name="connsiteY1" fmla="*/ 3647 h 4541"/>
                  <a:gd name="connsiteX2" fmla="*/ 5424 w 6090"/>
                  <a:gd name="connsiteY2" fmla="*/ 4504 h 4541"/>
                  <a:gd name="connsiteX3" fmla="*/ 376 w 6090"/>
                  <a:gd name="connsiteY3" fmla="*/ 1552 h 4541"/>
                  <a:gd name="connsiteX4" fmla="*/ 1138 w 6090"/>
                  <a:gd name="connsiteY4" fmla="*/ 218 h 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0" h="4541">
                    <a:moveTo>
                      <a:pt x="1138" y="218"/>
                    </a:moveTo>
                    <a:cubicBezTo>
                      <a:pt x="2883" y="1218"/>
                      <a:pt x="4540" y="2365"/>
                      <a:pt x="6091" y="3647"/>
                    </a:cubicBezTo>
                    <a:cubicBezTo>
                      <a:pt x="6091" y="4123"/>
                      <a:pt x="6091" y="4695"/>
                      <a:pt x="5424" y="4504"/>
                    </a:cubicBezTo>
                    <a:cubicBezTo>
                      <a:pt x="3669" y="3648"/>
                      <a:pt x="1982" y="2661"/>
                      <a:pt x="376" y="1552"/>
                    </a:cubicBezTo>
                    <a:cubicBezTo>
                      <a:pt x="-481" y="885"/>
                      <a:pt x="280" y="-544"/>
                      <a:pt x="1138" y="218"/>
                    </a:cubicBezTo>
                    <a:close/>
                  </a:path>
                </a:pathLst>
              </a:custGeom>
              <a:solidFill>
                <a:srgbClr val="263238"/>
              </a:solidFill>
              <a:ln w="9525" cap="flat">
                <a:noFill/>
                <a:prstDash val="solid"/>
                <a:miter/>
              </a:ln>
            </p:spPr>
            <p:txBody>
              <a:bodyPr rtlCol="0" anchor="ctr"/>
              <a:lstStyle/>
              <a:p>
                <a:endParaRPr lang="zh-CN" altLang="en-US"/>
              </a:p>
            </p:txBody>
          </p:sp>
          <p:sp>
            <p:nvSpPr>
              <p:cNvPr id="384" name="任意多边形: 形状 383"/>
              <p:cNvSpPr/>
              <p:nvPr/>
            </p:nvSpPr>
            <p:spPr>
              <a:xfrm>
                <a:off x="7644669" y="4314443"/>
                <a:ext cx="347757" cy="386524"/>
              </a:xfrm>
              <a:custGeom>
                <a:avLst/>
                <a:gdLst>
                  <a:gd name="connsiteX0" fmla="*/ 347758 w 347757"/>
                  <a:gd name="connsiteY0" fmla="*/ 386525 h 386524"/>
                  <a:gd name="connsiteX1" fmla="*/ 0 w 347757"/>
                  <a:gd name="connsiteY1" fmla="*/ 386525 h 386524"/>
                  <a:gd name="connsiteX2" fmla="*/ 28099 w 347757"/>
                  <a:gd name="connsiteY2" fmla="*/ 69913 h 386524"/>
                  <a:gd name="connsiteX3" fmla="*/ 34195 w 347757"/>
                  <a:gd name="connsiteY3" fmla="*/ 0 h 386524"/>
                  <a:gd name="connsiteX4" fmla="*/ 313468 w 347757"/>
                  <a:gd name="connsiteY4" fmla="*/ 0 h 386524"/>
                  <a:gd name="connsiteX5" fmla="*/ 319659 w 347757"/>
                  <a:gd name="connsiteY5" fmla="*/ 69913 h 386524"/>
                  <a:gd name="connsiteX6" fmla="*/ 347758 w 347757"/>
                  <a:gd name="connsiteY6" fmla="*/ 386525 h 386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757" h="386524">
                    <a:moveTo>
                      <a:pt x="347758" y="386525"/>
                    </a:moveTo>
                    <a:lnTo>
                      <a:pt x="0" y="386525"/>
                    </a:lnTo>
                    <a:lnTo>
                      <a:pt x="28099" y="69913"/>
                    </a:lnTo>
                    <a:lnTo>
                      <a:pt x="34195" y="0"/>
                    </a:lnTo>
                    <a:lnTo>
                      <a:pt x="313468" y="0"/>
                    </a:lnTo>
                    <a:lnTo>
                      <a:pt x="319659" y="69913"/>
                    </a:lnTo>
                    <a:lnTo>
                      <a:pt x="347758" y="386525"/>
                    </a:lnTo>
                    <a:close/>
                  </a:path>
                </a:pathLst>
              </a:custGeom>
              <a:solidFill>
                <a:srgbClr val="455A64"/>
              </a:solidFill>
              <a:ln w="9525" cap="flat">
                <a:noFill/>
                <a:prstDash val="solid"/>
                <a:miter/>
              </a:ln>
            </p:spPr>
            <p:txBody>
              <a:bodyPr rtlCol="0" anchor="ctr"/>
              <a:lstStyle/>
              <a:p>
                <a:endParaRPr lang="zh-CN" altLang="en-US"/>
              </a:p>
            </p:txBody>
          </p:sp>
          <p:sp>
            <p:nvSpPr>
              <p:cNvPr id="385" name="任意多边形: 形状 384"/>
              <p:cNvSpPr/>
              <p:nvPr/>
            </p:nvSpPr>
            <p:spPr>
              <a:xfrm>
                <a:off x="7672768" y="4314443"/>
                <a:ext cx="291560" cy="69913"/>
              </a:xfrm>
              <a:custGeom>
                <a:avLst/>
                <a:gdLst>
                  <a:gd name="connsiteX0" fmla="*/ 291560 w 291560"/>
                  <a:gd name="connsiteY0" fmla="*/ 69913 h 69913"/>
                  <a:gd name="connsiteX1" fmla="*/ 0 w 291560"/>
                  <a:gd name="connsiteY1" fmla="*/ 69913 h 69913"/>
                  <a:gd name="connsiteX2" fmla="*/ 6096 w 291560"/>
                  <a:gd name="connsiteY2" fmla="*/ 0 h 69913"/>
                  <a:gd name="connsiteX3" fmla="*/ 285369 w 291560"/>
                  <a:gd name="connsiteY3" fmla="*/ 0 h 69913"/>
                  <a:gd name="connsiteX4" fmla="*/ 291560 w 291560"/>
                  <a:gd name="connsiteY4" fmla="*/ 69913 h 69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560" h="69913">
                    <a:moveTo>
                      <a:pt x="291560" y="69913"/>
                    </a:moveTo>
                    <a:lnTo>
                      <a:pt x="0" y="69913"/>
                    </a:lnTo>
                    <a:lnTo>
                      <a:pt x="6096" y="0"/>
                    </a:lnTo>
                    <a:lnTo>
                      <a:pt x="285369" y="0"/>
                    </a:lnTo>
                    <a:lnTo>
                      <a:pt x="291560" y="69913"/>
                    </a:lnTo>
                    <a:close/>
                  </a:path>
                </a:pathLst>
              </a:custGeom>
              <a:solidFill>
                <a:srgbClr val="263238"/>
              </a:solidFill>
              <a:ln w="9525" cap="flat">
                <a:noFill/>
                <a:prstDash val="solid"/>
                <a:miter/>
              </a:ln>
            </p:spPr>
            <p:txBody>
              <a:bodyPr rtlCol="0" anchor="ctr"/>
              <a:lstStyle/>
              <a:p>
                <a:endParaRPr lang="zh-CN" altLang="en-US"/>
              </a:p>
            </p:txBody>
          </p:sp>
          <p:sp>
            <p:nvSpPr>
              <p:cNvPr id="386" name="任意多边形: 形状 385"/>
              <p:cNvSpPr/>
              <p:nvPr/>
            </p:nvSpPr>
            <p:spPr>
              <a:xfrm>
                <a:off x="7662291" y="4265676"/>
                <a:ext cx="312515" cy="69151"/>
              </a:xfrm>
              <a:custGeom>
                <a:avLst/>
                <a:gdLst>
                  <a:gd name="connsiteX0" fmla="*/ 0 w 312515"/>
                  <a:gd name="connsiteY0" fmla="*/ 0 h 69151"/>
                  <a:gd name="connsiteX1" fmla="*/ 312515 w 312515"/>
                  <a:gd name="connsiteY1" fmla="*/ 0 h 69151"/>
                  <a:gd name="connsiteX2" fmla="*/ 312515 w 312515"/>
                  <a:gd name="connsiteY2" fmla="*/ 69152 h 69151"/>
                  <a:gd name="connsiteX3" fmla="*/ 0 w 312515"/>
                  <a:gd name="connsiteY3" fmla="*/ 69152 h 69151"/>
                </a:gdLst>
                <a:ahLst/>
                <a:cxnLst>
                  <a:cxn ang="0">
                    <a:pos x="connsiteX0" y="connsiteY0"/>
                  </a:cxn>
                  <a:cxn ang="0">
                    <a:pos x="connsiteX1" y="connsiteY1"/>
                  </a:cxn>
                  <a:cxn ang="0">
                    <a:pos x="connsiteX2" y="connsiteY2"/>
                  </a:cxn>
                  <a:cxn ang="0">
                    <a:pos x="connsiteX3" y="connsiteY3"/>
                  </a:cxn>
                </a:cxnLst>
                <a:rect l="l" t="t" r="r" b="b"/>
                <a:pathLst>
                  <a:path w="312515" h="69151">
                    <a:moveTo>
                      <a:pt x="0" y="0"/>
                    </a:moveTo>
                    <a:lnTo>
                      <a:pt x="312515" y="0"/>
                    </a:lnTo>
                    <a:lnTo>
                      <a:pt x="312515" y="69152"/>
                    </a:lnTo>
                    <a:lnTo>
                      <a:pt x="0" y="69152"/>
                    </a:lnTo>
                    <a:close/>
                  </a:path>
                </a:pathLst>
              </a:custGeom>
              <a:solidFill>
                <a:srgbClr val="455A64"/>
              </a:solidFill>
              <a:ln w="9525" cap="flat">
                <a:noFill/>
                <a:prstDash val="solid"/>
                <a:miter/>
              </a:ln>
            </p:spPr>
            <p:txBody>
              <a:bodyPr rtlCol="0" anchor="ctr"/>
              <a:lstStyle/>
              <a:p>
                <a:endParaRPr lang="zh-CN" altLang="en-US"/>
              </a:p>
            </p:txBody>
          </p:sp>
        </p:grpSp>
        <p:grpSp>
          <p:nvGrpSpPr>
            <p:cNvPr id="268" name="图形 30"/>
            <p:cNvGrpSpPr/>
            <p:nvPr/>
          </p:nvGrpSpPr>
          <p:grpSpPr>
            <a:xfrm>
              <a:off x="5484875" y="4546173"/>
              <a:ext cx="1703260" cy="802399"/>
              <a:chOff x="5484875" y="4546173"/>
              <a:chExt cx="1703260" cy="802399"/>
            </a:xfrm>
          </p:grpSpPr>
          <p:sp>
            <p:nvSpPr>
              <p:cNvPr id="351" name="任意多边形: 形状 350"/>
              <p:cNvSpPr/>
              <p:nvPr/>
            </p:nvSpPr>
            <p:spPr>
              <a:xfrm>
                <a:off x="5819679" y="4786026"/>
                <a:ext cx="666940" cy="232791"/>
              </a:xfrm>
              <a:custGeom>
                <a:avLst/>
                <a:gdLst>
                  <a:gd name="connsiteX0" fmla="*/ 666941 w 666940"/>
                  <a:gd name="connsiteY0" fmla="*/ 0 h 232791"/>
                  <a:gd name="connsiteX1" fmla="*/ 666941 w 666940"/>
                  <a:gd name="connsiteY1" fmla="*/ 158687 h 232791"/>
                  <a:gd name="connsiteX2" fmla="*/ 0 w 666940"/>
                  <a:gd name="connsiteY2" fmla="*/ 232791 h 232791"/>
                  <a:gd name="connsiteX3" fmla="*/ 0 w 666940"/>
                  <a:gd name="connsiteY3" fmla="*/ 74200 h 232791"/>
                  <a:gd name="connsiteX4" fmla="*/ 666941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1" y="0"/>
                    </a:moveTo>
                    <a:lnTo>
                      <a:pt x="666941" y="158687"/>
                    </a:lnTo>
                    <a:lnTo>
                      <a:pt x="0" y="232791"/>
                    </a:lnTo>
                    <a:lnTo>
                      <a:pt x="0" y="74200"/>
                    </a:lnTo>
                    <a:lnTo>
                      <a:pt x="666941" y="0"/>
                    </a:lnTo>
                    <a:close/>
                  </a:path>
                </a:pathLst>
              </a:custGeom>
              <a:solidFill>
                <a:srgbClr val="C7C7C7"/>
              </a:solidFill>
              <a:ln w="9525" cap="flat">
                <a:noFill/>
                <a:prstDash val="solid"/>
                <a:miter/>
              </a:ln>
            </p:spPr>
            <p:txBody>
              <a:bodyPr rtlCol="0" anchor="ctr"/>
              <a:lstStyle/>
              <a:p>
                <a:endParaRPr lang="zh-CN" altLang="en-US"/>
              </a:p>
            </p:txBody>
          </p:sp>
          <p:sp>
            <p:nvSpPr>
              <p:cNvPr id="352" name="任意多边形: 形状 351"/>
              <p:cNvSpPr/>
              <p:nvPr/>
            </p:nvSpPr>
            <p:spPr>
              <a:xfrm>
                <a:off x="5785283" y="4546173"/>
                <a:ext cx="701241" cy="314053"/>
              </a:xfrm>
              <a:custGeom>
                <a:avLst/>
                <a:gdLst>
                  <a:gd name="connsiteX0" fmla="*/ 701241 w 701241"/>
                  <a:gd name="connsiteY0" fmla="*/ 14 h 314053"/>
                  <a:gd name="connsiteX1" fmla="*/ 701241 w 701241"/>
                  <a:gd name="connsiteY1" fmla="*/ 239853 h 314053"/>
                  <a:gd name="connsiteX2" fmla="*/ 34491 w 701241"/>
                  <a:gd name="connsiteY2" fmla="*/ 314053 h 314053"/>
                  <a:gd name="connsiteX3" fmla="*/ 484833 w 701241"/>
                  <a:gd name="connsiteY3" fmla="*/ 11729 h 314053"/>
                  <a:gd name="connsiteX4" fmla="*/ 701241 w 701241"/>
                  <a:gd name="connsiteY4" fmla="*/ 14 h 314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241" h="314053">
                    <a:moveTo>
                      <a:pt x="701241" y="14"/>
                    </a:moveTo>
                    <a:lnTo>
                      <a:pt x="701241" y="239853"/>
                    </a:lnTo>
                    <a:lnTo>
                      <a:pt x="34491" y="314053"/>
                    </a:lnTo>
                    <a:cubicBezTo>
                      <a:pt x="-85143" y="188037"/>
                      <a:pt x="116406" y="52687"/>
                      <a:pt x="484833" y="11729"/>
                    </a:cubicBezTo>
                    <a:cubicBezTo>
                      <a:pt x="556683" y="3650"/>
                      <a:pt x="628940" y="-261"/>
                      <a:pt x="701241" y="14"/>
                    </a:cubicBezTo>
                    <a:close/>
                  </a:path>
                </a:pathLst>
              </a:custGeom>
              <a:solidFill>
                <a:srgbClr val="DBDBDB"/>
              </a:solidFill>
              <a:ln w="9525" cap="flat">
                <a:noFill/>
                <a:prstDash val="solid"/>
                <a:miter/>
              </a:ln>
            </p:spPr>
            <p:txBody>
              <a:bodyPr rtlCol="0" anchor="ctr"/>
              <a:lstStyle/>
              <a:p>
                <a:endParaRPr lang="zh-CN" altLang="en-US"/>
              </a:p>
            </p:txBody>
          </p:sp>
          <p:sp>
            <p:nvSpPr>
              <p:cNvPr id="353" name="任意多边形: 形状 352"/>
              <p:cNvSpPr/>
              <p:nvPr/>
            </p:nvSpPr>
            <p:spPr>
              <a:xfrm>
                <a:off x="5785199" y="4786026"/>
                <a:ext cx="34480" cy="232791"/>
              </a:xfrm>
              <a:custGeom>
                <a:avLst/>
                <a:gdLst>
                  <a:gd name="connsiteX0" fmla="*/ 0 w 34480"/>
                  <a:gd name="connsiteY0" fmla="*/ 158591 h 232791"/>
                  <a:gd name="connsiteX1" fmla="*/ 0 w 34480"/>
                  <a:gd name="connsiteY1" fmla="*/ 0 h 232791"/>
                  <a:gd name="connsiteX2" fmla="*/ 34481 w 34480"/>
                  <a:gd name="connsiteY2" fmla="*/ 74200 h 232791"/>
                  <a:gd name="connsiteX3" fmla="*/ 34481 w 34480"/>
                  <a:gd name="connsiteY3" fmla="*/ 232791 h 232791"/>
                  <a:gd name="connsiteX4" fmla="*/ 0 w 34480"/>
                  <a:gd name="connsiteY4" fmla="*/ 158591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 h="232791">
                    <a:moveTo>
                      <a:pt x="0" y="158591"/>
                    </a:moveTo>
                    <a:lnTo>
                      <a:pt x="0" y="0"/>
                    </a:lnTo>
                    <a:cubicBezTo>
                      <a:pt x="0" y="24574"/>
                      <a:pt x="11049" y="49530"/>
                      <a:pt x="34481" y="74200"/>
                    </a:cubicBezTo>
                    <a:lnTo>
                      <a:pt x="34481" y="232791"/>
                    </a:lnTo>
                    <a:cubicBezTo>
                      <a:pt x="11049" y="208121"/>
                      <a:pt x="0" y="183166"/>
                      <a:pt x="0" y="158591"/>
                    </a:cubicBezTo>
                    <a:close/>
                  </a:path>
                </a:pathLst>
              </a:custGeom>
              <a:solidFill>
                <a:srgbClr val="A6A6A6"/>
              </a:solidFill>
              <a:ln w="9525" cap="flat">
                <a:noFill/>
                <a:prstDash val="solid"/>
                <a:miter/>
              </a:ln>
            </p:spPr>
            <p:txBody>
              <a:bodyPr rtlCol="0" anchor="ctr"/>
              <a:lstStyle/>
              <a:p>
                <a:endParaRPr lang="zh-CN" altLang="en-US"/>
              </a:p>
            </p:txBody>
          </p:sp>
          <p:sp>
            <p:nvSpPr>
              <p:cNvPr id="354" name="任意多边形: 形状 353"/>
              <p:cNvSpPr/>
              <p:nvPr/>
            </p:nvSpPr>
            <p:spPr>
              <a:xfrm>
                <a:off x="5892069" y="4592265"/>
                <a:ext cx="595217" cy="239861"/>
              </a:xfrm>
              <a:custGeom>
                <a:avLst/>
                <a:gdLst>
                  <a:gd name="connsiteX0" fmla="*/ 577025 w 595217"/>
                  <a:gd name="connsiteY0" fmla="*/ 52791 h 239861"/>
                  <a:gd name="connsiteX1" fmla="*/ 489395 w 595217"/>
                  <a:gd name="connsiteY1" fmla="*/ 78413 h 239861"/>
                  <a:gd name="connsiteX2" fmla="*/ 427672 w 595217"/>
                  <a:gd name="connsiteY2" fmla="*/ 13929 h 239861"/>
                  <a:gd name="connsiteX3" fmla="*/ 305276 w 595217"/>
                  <a:gd name="connsiteY3" fmla="*/ 11929 h 239861"/>
                  <a:gd name="connsiteX4" fmla="*/ 289846 w 595217"/>
                  <a:gd name="connsiteY4" fmla="*/ 58506 h 239861"/>
                  <a:gd name="connsiteX5" fmla="*/ 481108 w 595217"/>
                  <a:gd name="connsiteY5" fmla="*/ 84699 h 239861"/>
                  <a:gd name="connsiteX6" fmla="*/ 437674 w 595217"/>
                  <a:gd name="connsiteY6" fmla="*/ 166519 h 239861"/>
                  <a:gd name="connsiteX7" fmla="*/ 379952 w 595217"/>
                  <a:gd name="connsiteY7" fmla="*/ 202048 h 239861"/>
                  <a:gd name="connsiteX8" fmla="*/ 308515 w 595217"/>
                  <a:gd name="connsiteY8" fmla="*/ 198142 h 239861"/>
                  <a:gd name="connsiteX9" fmla="*/ 178308 w 595217"/>
                  <a:gd name="connsiteY9" fmla="*/ 230337 h 239861"/>
                  <a:gd name="connsiteX10" fmla="*/ 178308 w 595217"/>
                  <a:gd name="connsiteY10" fmla="*/ 239862 h 239861"/>
                  <a:gd name="connsiteX11" fmla="*/ 191071 w 595217"/>
                  <a:gd name="connsiteY11" fmla="*/ 238433 h 239861"/>
                  <a:gd name="connsiteX12" fmla="*/ 186881 w 595217"/>
                  <a:gd name="connsiteY12" fmla="*/ 229956 h 239861"/>
                  <a:gd name="connsiteX13" fmla="*/ 305467 w 595217"/>
                  <a:gd name="connsiteY13" fmla="*/ 203000 h 239861"/>
                  <a:gd name="connsiteX14" fmla="*/ 370237 w 595217"/>
                  <a:gd name="connsiteY14" fmla="*/ 206429 h 239861"/>
                  <a:gd name="connsiteX15" fmla="*/ 323564 w 595217"/>
                  <a:gd name="connsiteY15" fmla="*/ 223669 h 239861"/>
                  <a:gd name="connsiteX16" fmla="*/ 344329 w 595217"/>
                  <a:gd name="connsiteY16" fmla="*/ 221383 h 239861"/>
                  <a:gd name="connsiteX17" fmla="*/ 377380 w 595217"/>
                  <a:gd name="connsiteY17" fmla="*/ 208048 h 239861"/>
                  <a:gd name="connsiteX18" fmla="*/ 396430 w 595217"/>
                  <a:gd name="connsiteY18" fmla="*/ 215573 h 239861"/>
                  <a:gd name="connsiteX19" fmla="*/ 408813 w 595217"/>
                  <a:gd name="connsiteY19" fmla="*/ 214240 h 239861"/>
                  <a:gd name="connsiteX20" fmla="*/ 387287 w 595217"/>
                  <a:gd name="connsiteY20" fmla="*/ 203572 h 239861"/>
                  <a:gd name="connsiteX21" fmla="*/ 445103 w 595217"/>
                  <a:gd name="connsiteY21" fmla="*/ 167567 h 239861"/>
                  <a:gd name="connsiteX22" fmla="*/ 490919 w 595217"/>
                  <a:gd name="connsiteY22" fmla="*/ 82604 h 239861"/>
                  <a:gd name="connsiteX23" fmla="*/ 579787 w 595217"/>
                  <a:gd name="connsiteY23" fmla="*/ 56410 h 239861"/>
                  <a:gd name="connsiteX24" fmla="*/ 595217 w 595217"/>
                  <a:gd name="connsiteY24" fmla="*/ 50505 h 239861"/>
                  <a:gd name="connsiteX25" fmla="*/ 595217 w 595217"/>
                  <a:gd name="connsiteY25" fmla="*/ 46409 h 239861"/>
                  <a:gd name="connsiteX26" fmla="*/ 577025 w 595217"/>
                  <a:gd name="connsiteY26" fmla="*/ 52791 h 239861"/>
                  <a:gd name="connsiteX27" fmla="*/ 298609 w 595217"/>
                  <a:gd name="connsiteY27" fmla="*/ 54886 h 239861"/>
                  <a:gd name="connsiteX28" fmla="*/ 308896 w 595217"/>
                  <a:gd name="connsiteY28" fmla="*/ 15167 h 239861"/>
                  <a:gd name="connsiteX29" fmla="*/ 420148 w 595217"/>
                  <a:gd name="connsiteY29" fmla="*/ 18501 h 239861"/>
                  <a:gd name="connsiteX30" fmla="*/ 480251 w 595217"/>
                  <a:gd name="connsiteY30" fmla="*/ 80318 h 239861"/>
                  <a:gd name="connsiteX31" fmla="*/ 298609 w 595217"/>
                  <a:gd name="connsiteY31" fmla="*/ 54886 h 239861"/>
                  <a:gd name="connsiteX32" fmla="*/ 220313 w 595217"/>
                  <a:gd name="connsiteY32" fmla="*/ 92986 h 239861"/>
                  <a:gd name="connsiteX33" fmla="*/ 30671 w 595217"/>
                  <a:gd name="connsiteY33" fmla="*/ 57172 h 239861"/>
                  <a:gd name="connsiteX34" fmla="*/ 30671 w 595217"/>
                  <a:gd name="connsiteY34" fmla="*/ 51743 h 239861"/>
                  <a:gd name="connsiteX35" fmla="*/ 21812 w 595217"/>
                  <a:gd name="connsiteY35" fmla="*/ 55934 h 239861"/>
                  <a:gd name="connsiteX36" fmla="*/ 21812 w 595217"/>
                  <a:gd name="connsiteY36" fmla="*/ 58601 h 239861"/>
                  <a:gd name="connsiteX37" fmla="*/ 13430 w 595217"/>
                  <a:gd name="connsiteY37" fmla="*/ 60030 h 239861"/>
                  <a:gd name="connsiteX38" fmla="*/ 0 w 595217"/>
                  <a:gd name="connsiteY38" fmla="*/ 67174 h 239861"/>
                  <a:gd name="connsiteX39" fmla="*/ 22288 w 595217"/>
                  <a:gd name="connsiteY39" fmla="*/ 63078 h 239861"/>
                  <a:gd name="connsiteX40" fmla="*/ 80772 w 595217"/>
                  <a:gd name="connsiteY40" fmla="*/ 130515 h 239861"/>
                  <a:gd name="connsiteX41" fmla="*/ 202883 w 595217"/>
                  <a:gd name="connsiteY41" fmla="*/ 138706 h 239861"/>
                  <a:gd name="connsiteX42" fmla="*/ 220313 w 595217"/>
                  <a:gd name="connsiteY42" fmla="*/ 92605 h 239861"/>
                  <a:gd name="connsiteX43" fmla="*/ 199073 w 595217"/>
                  <a:gd name="connsiteY43" fmla="*/ 135277 h 239861"/>
                  <a:gd name="connsiteX44" fmla="*/ 88106 w 595217"/>
                  <a:gd name="connsiteY44" fmla="*/ 126419 h 239861"/>
                  <a:gd name="connsiteX45" fmla="*/ 30956 w 595217"/>
                  <a:gd name="connsiteY45" fmla="*/ 61649 h 239861"/>
                  <a:gd name="connsiteX46" fmla="*/ 211074 w 595217"/>
                  <a:gd name="connsiteY46" fmla="*/ 96225 h 239861"/>
                  <a:gd name="connsiteX47" fmla="*/ 199073 w 595217"/>
                  <a:gd name="connsiteY47" fmla="*/ 134896 h 2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95217" h="239861">
                    <a:moveTo>
                      <a:pt x="577025" y="52791"/>
                    </a:moveTo>
                    <a:cubicBezTo>
                      <a:pt x="548455" y="63386"/>
                      <a:pt x="519172" y="71948"/>
                      <a:pt x="489395" y="78413"/>
                    </a:cubicBezTo>
                    <a:cubicBezTo>
                      <a:pt x="483680" y="51362"/>
                      <a:pt x="460343" y="28312"/>
                      <a:pt x="427672" y="13929"/>
                    </a:cubicBezTo>
                    <a:cubicBezTo>
                      <a:pt x="388970" y="-3920"/>
                      <a:pt x="344541" y="-4646"/>
                      <a:pt x="305276" y="11929"/>
                    </a:cubicBezTo>
                    <a:cubicBezTo>
                      <a:pt x="282035" y="22882"/>
                      <a:pt x="276130" y="41170"/>
                      <a:pt x="289846" y="58506"/>
                    </a:cubicBezTo>
                    <a:cubicBezTo>
                      <a:pt x="310229" y="83938"/>
                      <a:pt x="374904" y="105559"/>
                      <a:pt x="481108" y="84699"/>
                    </a:cubicBezTo>
                    <a:cubicBezTo>
                      <a:pt x="484918" y="110036"/>
                      <a:pt x="472821" y="138516"/>
                      <a:pt x="437674" y="166519"/>
                    </a:cubicBezTo>
                    <a:cubicBezTo>
                      <a:pt x="419802" y="180454"/>
                      <a:pt x="400444" y="192369"/>
                      <a:pt x="379952" y="202048"/>
                    </a:cubicBezTo>
                    <a:cubicBezTo>
                      <a:pt x="356422" y="197551"/>
                      <a:pt x="332395" y="196238"/>
                      <a:pt x="308515" y="198142"/>
                    </a:cubicBezTo>
                    <a:cubicBezTo>
                      <a:pt x="255842" y="200905"/>
                      <a:pt x="190881" y="214430"/>
                      <a:pt x="178308" y="230337"/>
                    </a:cubicBezTo>
                    <a:cubicBezTo>
                      <a:pt x="175260" y="234147"/>
                      <a:pt x="175165" y="237481"/>
                      <a:pt x="178308" y="239862"/>
                    </a:cubicBezTo>
                    <a:lnTo>
                      <a:pt x="191071" y="238433"/>
                    </a:lnTo>
                    <a:cubicBezTo>
                      <a:pt x="185738" y="236338"/>
                      <a:pt x="184118" y="233480"/>
                      <a:pt x="186881" y="229956"/>
                    </a:cubicBezTo>
                    <a:cubicBezTo>
                      <a:pt x="194882" y="219859"/>
                      <a:pt x="248412" y="205858"/>
                      <a:pt x="305467" y="203000"/>
                    </a:cubicBezTo>
                    <a:cubicBezTo>
                      <a:pt x="327117" y="201602"/>
                      <a:pt x="348856" y="202753"/>
                      <a:pt x="370237" y="206429"/>
                    </a:cubicBezTo>
                    <a:cubicBezTo>
                      <a:pt x="355057" y="213150"/>
                      <a:pt x="339468" y="218908"/>
                      <a:pt x="323564" y="223669"/>
                    </a:cubicBezTo>
                    <a:lnTo>
                      <a:pt x="344329" y="221383"/>
                    </a:lnTo>
                    <a:cubicBezTo>
                      <a:pt x="355378" y="217478"/>
                      <a:pt x="366331" y="213001"/>
                      <a:pt x="377380" y="208048"/>
                    </a:cubicBezTo>
                    <a:cubicBezTo>
                      <a:pt x="384053" y="209647"/>
                      <a:pt x="390466" y="212180"/>
                      <a:pt x="396430" y="215573"/>
                    </a:cubicBezTo>
                    <a:lnTo>
                      <a:pt x="408813" y="214240"/>
                    </a:lnTo>
                    <a:cubicBezTo>
                      <a:pt x="402426" y="209276"/>
                      <a:pt x="395105" y="205647"/>
                      <a:pt x="387287" y="203572"/>
                    </a:cubicBezTo>
                    <a:cubicBezTo>
                      <a:pt x="407771" y="193636"/>
                      <a:pt x="427150" y="181567"/>
                      <a:pt x="445103" y="167567"/>
                    </a:cubicBezTo>
                    <a:cubicBezTo>
                      <a:pt x="481584" y="138421"/>
                      <a:pt x="494538" y="108798"/>
                      <a:pt x="490919" y="82604"/>
                    </a:cubicBezTo>
                    <a:cubicBezTo>
                      <a:pt x="521115" y="75953"/>
                      <a:pt x="550810" y="67200"/>
                      <a:pt x="579787" y="56410"/>
                    </a:cubicBezTo>
                    <a:cubicBezTo>
                      <a:pt x="585026" y="54505"/>
                      <a:pt x="590264" y="52505"/>
                      <a:pt x="595217" y="50505"/>
                    </a:cubicBezTo>
                    <a:lnTo>
                      <a:pt x="595217" y="46409"/>
                    </a:lnTo>
                    <a:cubicBezTo>
                      <a:pt x="588931" y="48314"/>
                      <a:pt x="583025" y="50600"/>
                      <a:pt x="577025" y="52791"/>
                    </a:cubicBezTo>
                    <a:close/>
                    <a:moveTo>
                      <a:pt x="298609" y="54886"/>
                    </a:moveTo>
                    <a:cubicBezTo>
                      <a:pt x="286607" y="39741"/>
                      <a:pt x="290798" y="23835"/>
                      <a:pt x="308896" y="15167"/>
                    </a:cubicBezTo>
                    <a:cubicBezTo>
                      <a:pt x="339757" y="499"/>
                      <a:pt x="382334" y="1832"/>
                      <a:pt x="420148" y="18501"/>
                    </a:cubicBezTo>
                    <a:cubicBezTo>
                      <a:pt x="451676" y="32407"/>
                      <a:pt x="474345" y="54410"/>
                      <a:pt x="480251" y="80318"/>
                    </a:cubicBezTo>
                    <a:cubicBezTo>
                      <a:pt x="379286" y="99654"/>
                      <a:pt x="318230" y="79080"/>
                      <a:pt x="298609" y="54886"/>
                    </a:cubicBezTo>
                    <a:close/>
                    <a:moveTo>
                      <a:pt x="220313" y="92986"/>
                    </a:moveTo>
                    <a:cubicBezTo>
                      <a:pt x="201263" y="66602"/>
                      <a:pt x="137827" y="41647"/>
                      <a:pt x="30671" y="57172"/>
                    </a:cubicBezTo>
                    <a:cubicBezTo>
                      <a:pt x="30576" y="55364"/>
                      <a:pt x="30576" y="53552"/>
                      <a:pt x="30671" y="51743"/>
                    </a:cubicBezTo>
                    <a:cubicBezTo>
                      <a:pt x="27623" y="53077"/>
                      <a:pt x="24765" y="54505"/>
                      <a:pt x="21812" y="55934"/>
                    </a:cubicBezTo>
                    <a:cubicBezTo>
                      <a:pt x="21716" y="56820"/>
                      <a:pt x="21716" y="57715"/>
                      <a:pt x="21812" y="58601"/>
                    </a:cubicBezTo>
                    <a:lnTo>
                      <a:pt x="13430" y="60030"/>
                    </a:lnTo>
                    <a:cubicBezTo>
                      <a:pt x="8858" y="62411"/>
                      <a:pt x="3905" y="64792"/>
                      <a:pt x="0" y="67174"/>
                    </a:cubicBezTo>
                    <a:cubicBezTo>
                      <a:pt x="7620" y="65554"/>
                      <a:pt x="15050" y="64221"/>
                      <a:pt x="22288" y="63078"/>
                    </a:cubicBezTo>
                    <a:cubicBezTo>
                      <a:pt x="26670" y="90415"/>
                      <a:pt x="48863" y="114513"/>
                      <a:pt x="80772" y="130515"/>
                    </a:cubicBezTo>
                    <a:cubicBezTo>
                      <a:pt x="118504" y="150326"/>
                      <a:pt x="162843" y="153300"/>
                      <a:pt x="202883" y="138706"/>
                    </a:cubicBezTo>
                    <a:cubicBezTo>
                      <a:pt x="226124" y="128515"/>
                      <a:pt x="233267" y="110512"/>
                      <a:pt x="220313" y="92605"/>
                    </a:cubicBezTo>
                    <a:close/>
                    <a:moveTo>
                      <a:pt x="199073" y="135277"/>
                    </a:moveTo>
                    <a:cubicBezTo>
                      <a:pt x="167640" y="148422"/>
                      <a:pt x="125158" y="144802"/>
                      <a:pt x="88106" y="126419"/>
                    </a:cubicBezTo>
                    <a:cubicBezTo>
                      <a:pt x="57436" y="110989"/>
                      <a:pt x="35909" y="87748"/>
                      <a:pt x="30956" y="61649"/>
                    </a:cubicBezTo>
                    <a:cubicBezTo>
                      <a:pt x="132683" y="47362"/>
                      <a:pt x="192881" y="71174"/>
                      <a:pt x="211074" y="96225"/>
                    </a:cubicBezTo>
                    <a:cubicBezTo>
                      <a:pt x="222980" y="111465"/>
                      <a:pt x="217742" y="127181"/>
                      <a:pt x="199073" y="134896"/>
                    </a:cubicBezTo>
                    <a:close/>
                  </a:path>
                </a:pathLst>
              </a:custGeom>
              <a:solidFill>
                <a:srgbClr val="C7C7C7"/>
              </a:solidFill>
              <a:ln w="9525" cap="flat">
                <a:noFill/>
                <a:prstDash val="solid"/>
                <a:miter/>
              </a:ln>
            </p:spPr>
            <p:txBody>
              <a:bodyPr rtlCol="0" anchor="ctr"/>
              <a:lstStyle/>
              <a:p>
                <a:endParaRPr lang="zh-CN" altLang="en-US"/>
              </a:p>
            </p:txBody>
          </p:sp>
          <p:sp>
            <p:nvSpPr>
              <p:cNvPr id="355" name="任意多边形: 形状 354"/>
              <p:cNvSpPr/>
              <p:nvPr/>
            </p:nvSpPr>
            <p:spPr>
              <a:xfrm>
                <a:off x="5484875" y="4961858"/>
                <a:ext cx="666940" cy="228123"/>
              </a:xfrm>
              <a:custGeom>
                <a:avLst/>
                <a:gdLst>
                  <a:gd name="connsiteX0" fmla="*/ 666941 w 666940"/>
                  <a:gd name="connsiteY0" fmla="*/ 0 h 228123"/>
                  <a:gd name="connsiteX1" fmla="*/ 450342 w 666940"/>
                  <a:gd name="connsiteY1" fmla="*/ 228124 h 228123"/>
                  <a:gd name="connsiteX2" fmla="*/ 0 w 666940"/>
                  <a:gd name="connsiteY2" fmla="*/ 74104 h 228123"/>
                </a:gdLst>
                <a:ahLst/>
                <a:cxnLst>
                  <a:cxn ang="0">
                    <a:pos x="connsiteX0" y="connsiteY0"/>
                  </a:cxn>
                  <a:cxn ang="0">
                    <a:pos x="connsiteX1" y="connsiteY1"/>
                  </a:cxn>
                  <a:cxn ang="0">
                    <a:pos x="connsiteX2" y="connsiteY2"/>
                  </a:cxn>
                </a:cxnLst>
                <a:rect l="l" t="t" r="r" b="b"/>
                <a:pathLst>
                  <a:path w="666940" h="228123">
                    <a:moveTo>
                      <a:pt x="666941" y="0"/>
                    </a:moveTo>
                    <a:lnTo>
                      <a:pt x="450342" y="228124"/>
                    </a:lnTo>
                    <a:cubicBezTo>
                      <a:pt x="229267" y="203549"/>
                      <a:pt x="71914" y="149638"/>
                      <a:pt x="0" y="74104"/>
                    </a:cubicBezTo>
                    <a:close/>
                  </a:path>
                </a:pathLst>
              </a:custGeom>
              <a:solidFill>
                <a:srgbClr val="455A64"/>
              </a:solidFill>
              <a:ln w="9525" cap="flat">
                <a:noFill/>
                <a:prstDash val="solid"/>
                <a:miter/>
              </a:ln>
            </p:spPr>
            <p:txBody>
              <a:bodyPr rtlCol="0" anchor="ctr"/>
              <a:lstStyle/>
              <a:p>
                <a:endParaRPr lang="zh-CN" altLang="en-US"/>
              </a:p>
            </p:txBody>
          </p:sp>
          <p:sp>
            <p:nvSpPr>
              <p:cNvPr id="356" name="任意多边形: 形状 355"/>
              <p:cNvSpPr/>
              <p:nvPr/>
            </p:nvSpPr>
            <p:spPr>
              <a:xfrm>
                <a:off x="5719397" y="4982432"/>
                <a:ext cx="353716" cy="185075"/>
              </a:xfrm>
              <a:custGeom>
                <a:avLst/>
                <a:gdLst>
                  <a:gd name="connsiteX0" fmla="*/ 338502 w 353716"/>
                  <a:gd name="connsiteY0" fmla="*/ 45053 h 185075"/>
                  <a:gd name="connsiteX1" fmla="*/ 247253 w 353716"/>
                  <a:gd name="connsiteY1" fmla="*/ 0 h 185075"/>
                  <a:gd name="connsiteX2" fmla="*/ 236871 w 353716"/>
                  <a:gd name="connsiteY2" fmla="*/ 1143 h 185075"/>
                  <a:gd name="connsiteX3" fmla="*/ 331359 w 353716"/>
                  <a:gd name="connsiteY3" fmla="*/ 46482 h 185075"/>
                  <a:gd name="connsiteX4" fmla="*/ 340884 w 353716"/>
                  <a:gd name="connsiteY4" fmla="*/ 65532 h 185075"/>
                  <a:gd name="connsiteX5" fmla="*/ 226584 w 353716"/>
                  <a:gd name="connsiteY5" fmla="*/ 23813 h 185075"/>
                  <a:gd name="connsiteX6" fmla="*/ 198009 w 353716"/>
                  <a:gd name="connsiteY6" fmla="*/ 5239 h 185075"/>
                  <a:gd name="connsiteX7" fmla="*/ 189531 w 353716"/>
                  <a:gd name="connsiteY7" fmla="*/ 6191 h 185075"/>
                  <a:gd name="connsiteX8" fmla="*/ 221059 w 353716"/>
                  <a:gd name="connsiteY8" fmla="*/ 26194 h 185075"/>
                  <a:gd name="connsiteX9" fmla="*/ 346503 w 353716"/>
                  <a:gd name="connsiteY9" fmla="*/ 70199 h 185075"/>
                  <a:gd name="connsiteX10" fmla="*/ 347837 w 353716"/>
                  <a:gd name="connsiteY10" fmla="*/ 70199 h 185075"/>
                  <a:gd name="connsiteX11" fmla="*/ 353647 w 353716"/>
                  <a:gd name="connsiteY11" fmla="*/ 62960 h 185075"/>
                  <a:gd name="connsiteX12" fmla="*/ 338502 w 353716"/>
                  <a:gd name="connsiteY12" fmla="*/ 45053 h 185075"/>
                  <a:gd name="connsiteX13" fmla="*/ 14652 w 353716"/>
                  <a:gd name="connsiteY13" fmla="*/ 27908 h 185075"/>
                  <a:gd name="connsiteX14" fmla="*/ 15700 w 353716"/>
                  <a:gd name="connsiteY14" fmla="*/ 25813 h 185075"/>
                  <a:gd name="connsiteX15" fmla="*/ 936 w 353716"/>
                  <a:gd name="connsiteY15" fmla="*/ 27432 h 185075"/>
                  <a:gd name="connsiteX16" fmla="*/ 4270 w 353716"/>
                  <a:gd name="connsiteY16" fmla="*/ 28670 h 185075"/>
                  <a:gd name="connsiteX17" fmla="*/ 21034 w 353716"/>
                  <a:gd name="connsiteY17" fmla="*/ 116300 h 185075"/>
                  <a:gd name="connsiteX18" fmla="*/ 122571 w 353716"/>
                  <a:gd name="connsiteY18" fmla="*/ 184499 h 185075"/>
                  <a:gd name="connsiteX19" fmla="*/ 160671 w 353716"/>
                  <a:gd name="connsiteY19" fmla="*/ 153829 h 185075"/>
                  <a:gd name="connsiteX20" fmla="*/ 14081 w 353716"/>
                  <a:gd name="connsiteY20" fmla="*/ 27718 h 185075"/>
                  <a:gd name="connsiteX21" fmla="*/ 121332 w 353716"/>
                  <a:gd name="connsiteY21" fmla="*/ 180308 h 185075"/>
                  <a:gd name="connsiteX22" fmla="*/ 29702 w 353716"/>
                  <a:gd name="connsiteY22" fmla="*/ 116967 h 185075"/>
                  <a:gd name="connsiteX23" fmla="*/ 12938 w 353716"/>
                  <a:gd name="connsiteY23" fmla="*/ 32576 h 185075"/>
                  <a:gd name="connsiteX24" fmla="*/ 151622 w 353716"/>
                  <a:gd name="connsiteY24" fmla="*/ 152590 h 185075"/>
                  <a:gd name="connsiteX25" fmla="*/ 120761 w 353716"/>
                  <a:gd name="connsiteY25" fmla="*/ 180118 h 18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3716" h="185075">
                    <a:moveTo>
                      <a:pt x="338502" y="45053"/>
                    </a:moveTo>
                    <a:cubicBezTo>
                      <a:pt x="310484" y="25601"/>
                      <a:pt x="279732" y="10418"/>
                      <a:pt x="247253" y="0"/>
                    </a:cubicBezTo>
                    <a:lnTo>
                      <a:pt x="236871" y="1143"/>
                    </a:lnTo>
                    <a:cubicBezTo>
                      <a:pt x="270527" y="11266"/>
                      <a:pt x="302403" y="26562"/>
                      <a:pt x="331359" y="46482"/>
                    </a:cubicBezTo>
                    <a:cubicBezTo>
                      <a:pt x="343932" y="56007"/>
                      <a:pt x="347456" y="63532"/>
                      <a:pt x="340884" y="65532"/>
                    </a:cubicBezTo>
                    <a:cubicBezTo>
                      <a:pt x="328787" y="69628"/>
                      <a:pt x="276209" y="52292"/>
                      <a:pt x="226584" y="23813"/>
                    </a:cubicBezTo>
                    <a:cubicBezTo>
                      <a:pt x="216731" y="18140"/>
                      <a:pt x="207192" y="11940"/>
                      <a:pt x="198009" y="5239"/>
                    </a:cubicBezTo>
                    <a:lnTo>
                      <a:pt x="189531" y="6191"/>
                    </a:lnTo>
                    <a:cubicBezTo>
                      <a:pt x="198390" y="12478"/>
                      <a:pt x="208581" y="19240"/>
                      <a:pt x="221059" y="26194"/>
                    </a:cubicBezTo>
                    <a:cubicBezTo>
                      <a:pt x="265731" y="52006"/>
                      <a:pt x="325834" y="75343"/>
                      <a:pt x="346503" y="70199"/>
                    </a:cubicBezTo>
                    <a:cubicBezTo>
                      <a:pt x="346942" y="70298"/>
                      <a:pt x="347398" y="70298"/>
                      <a:pt x="347837" y="70199"/>
                    </a:cubicBezTo>
                    <a:cubicBezTo>
                      <a:pt x="352123" y="68771"/>
                      <a:pt x="354123" y="66294"/>
                      <a:pt x="353647" y="62960"/>
                    </a:cubicBezTo>
                    <a:cubicBezTo>
                      <a:pt x="353171" y="59627"/>
                      <a:pt x="348027" y="52292"/>
                      <a:pt x="338502" y="45053"/>
                    </a:cubicBezTo>
                    <a:close/>
                    <a:moveTo>
                      <a:pt x="14652" y="27908"/>
                    </a:moveTo>
                    <a:cubicBezTo>
                      <a:pt x="14963" y="27191"/>
                      <a:pt x="15313" y="26492"/>
                      <a:pt x="15700" y="25813"/>
                    </a:cubicBezTo>
                    <a:lnTo>
                      <a:pt x="936" y="27432"/>
                    </a:lnTo>
                    <a:lnTo>
                      <a:pt x="4270" y="28670"/>
                    </a:lnTo>
                    <a:cubicBezTo>
                      <a:pt x="-5255" y="54483"/>
                      <a:pt x="1508" y="86487"/>
                      <a:pt x="21034" y="116300"/>
                    </a:cubicBezTo>
                    <a:cubicBezTo>
                      <a:pt x="43778" y="152306"/>
                      <a:pt x="80638" y="177064"/>
                      <a:pt x="122571" y="184499"/>
                    </a:cubicBezTo>
                    <a:cubicBezTo>
                      <a:pt x="148098" y="187928"/>
                      <a:pt x="163052" y="175831"/>
                      <a:pt x="160671" y="153829"/>
                    </a:cubicBezTo>
                    <a:cubicBezTo>
                      <a:pt x="157527" y="121444"/>
                      <a:pt x="114665" y="68104"/>
                      <a:pt x="14081" y="27718"/>
                    </a:cubicBezTo>
                    <a:close/>
                    <a:moveTo>
                      <a:pt x="121332" y="180308"/>
                    </a:moveTo>
                    <a:cubicBezTo>
                      <a:pt x="87614" y="175927"/>
                      <a:pt x="52467" y="151733"/>
                      <a:pt x="29702" y="116967"/>
                    </a:cubicBezTo>
                    <a:cubicBezTo>
                      <a:pt x="10652" y="88392"/>
                      <a:pt x="3889" y="57436"/>
                      <a:pt x="12938" y="32576"/>
                    </a:cubicBezTo>
                    <a:cubicBezTo>
                      <a:pt x="108188" y="71152"/>
                      <a:pt x="148574" y="121825"/>
                      <a:pt x="151622" y="152590"/>
                    </a:cubicBezTo>
                    <a:cubicBezTo>
                      <a:pt x="152955" y="171355"/>
                      <a:pt x="140763" y="182499"/>
                      <a:pt x="120761" y="180118"/>
                    </a:cubicBezTo>
                    <a:close/>
                  </a:path>
                </a:pathLst>
              </a:custGeom>
              <a:solidFill>
                <a:srgbClr val="37474F"/>
              </a:solidFill>
              <a:ln w="9525" cap="flat">
                <a:noFill/>
                <a:prstDash val="solid"/>
                <a:miter/>
              </a:ln>
            </p:spPr>
            <p:txBody>
              <a:bodyPr rtlCol="0" anchor="ctr"/>
              <a:lstStyle/>
              <a:p>
                <a:endParaRPr lang="zh-CN" altLang="en-US"/>
              </a:p>
            </p:txBody>
          </p:sp>
          <p:sp>
            <p:nvSpPr>
              <p:cNvPr id="357" name="任意多边形: 形状 356"/>
              <p:cNvSpPr/>
              <p:nvPr/>
            </p:nvSpPr>
            <p:spPr>
              <a:xfrm>
                <a:off x="5935217" y="4961858"/>
                <a:ext cx="216598" cy="386715"/>
              </a:xfrm>
              <a:custGeom>
                <a:avLst/>
                <a:gdLst>
                  <a:gd name="connsiteX0" fmla="*/ 216599 w 216598"/>
                  <a:gd name="connsiteY0" fmla="*/ 0 h 386715"/>
                  <a:gd name="connsiteX1" fmla="*/ 216599 w 216598"/>
                  <a:gd name="connsiteY1" fmla="*/ 158591 h 386715"/>
                  <a:gd name="connsiteX2" fmla="*/ 0 w 216598"/>
                  <a:gd name="connsiteY2" fmla="*/ 386715 h 386715"/>
                  <a:gd name="connsiteX3" fmla="*/ 0 w 216598"/>
                  <a:gd name="connsiteY3" fmla="*/ 228124 h 386715"/>
                  <a:gd name="connsiteX4" fmla="*/ 216599 w 216598"/>
                  <a:gd name="connsiteY4" fmla="*/ 0 h 386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386715">
                    <a:moveTo>
                      <a:pt x="216599" y="0"/>
                    </a:moveTo>
                    <a:lnTo>
                      <a:pt x="216599" y="158591"/>
                    </a:lnTo>
                    <a:lnTo>
                      <a:pt x="0" y="386715"/>
                    </a:lnTo>
                    <a:lnTo>
                      <a:pt x="0" y="228124"/>
                    </a:lnTo>
                    <a:lnTo>
                      <a:pt x="216599" y="0"/>
                    </a:lnTo>
                    <a:close/>
                  </a:path>
                </a:pathLst>
              </a:custGeom>
              <a:solidFill>
                <a:srgbClr val="263238"/>
              </a:solidFill>
              <a:ln w="9525" cap="flat">
                <a:noFill/>
                <a:prstDash val="solid"/>
                <a:miter/>
              </a:ln>
            </p:spPr>
            <p:txBody>
              <a:bodyPr rtlCol="0" anchor="ctr"/>
              <a:lstStyle/>
              <a:p>
                <a:endParaRPr lang="zh-CN" altLang="en-US"/>
              </a:p>
            </p:txBody>
          </p:sp>
          <p:sp>
            <p:nvSpPr>
              <p:cNvPr id="358" name="任意多边形: 形状 357"/>
              <p:cNvSpPr/>
              <p:nvPr/>
            </p:nvSpPr>
            <p:spPr>
              <a:xfrm>
                <a:off x="5484875" y="5035962"/>
                <a:ext cx="450341" cy="312610"/>
              </a:xfrm>
              <a:custGeom>
                <a:avLst/>
                <a:gdLst>
                  <a:gd name="connsiteX0" fmla="*/ 450342 w 450341"/>
                  <a:gd name="connsiteY0" fmla="*/ 154019 h 312610"/>
                  <a:gd name="connsiteX1" fmla="*/ 450342 w 450341"/>
                  <a:gd name="connsiteY1" fmla="*/ 312611 h 312610"/>
                  <a:gd name="connsiteX2" fmla="*/ 0 w 450341"/>
                  <a:gd name="connsiteY2" fmla="*/ 158591 h 312610"/>
                  <a:gd name="connsiteX3" fmla="*/ 0 w 450341"/>
                  <a:gd name="connsiteY3" fmla="*/ 0 h 312610"/>
                  <a:gd name="connsiteX4" fmla="*/ 450342 w 450341"/>
                  <a:gd name="connsiteY4" fmla="*/ 154019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41" h="312610">
                    <a:moveTo>
                      <a:pt x="450342" y="154019"/>
                    </a:moveTo>
                    <a:lnTo>
                      <a:pt x="450342" y="312611"/>
                    </a:lnTo>
                    <a:cubicBezTo>
                      <a:pt x="229267" y="288036"/>
                      <a:pt x="71914" y="234220"/>
                      <a:pt x="0" y="158591"/>
                    </a:cubicBezTo>
                    <a:lnTo>
                      <a:pt x="0" y="0"/>
                    </a:lnTo>
                    <a:cubicBezTo>
                      <a:pt x="71914" y="75533"/>
                      <a:pt x="229267" y="129445"/>
                      <a:pt x="450342" y="154019"/>
                    </a:cubicBezTo>
                    <a:close/>
                  </a:path>
                </a:pathLst>
              </a:custGeom>
              <a:solidFill>
                <a:srgbClr val="37474F"/>
              </a:solidFill>
              <a:ln w="9525" cap="flat">
                <a:noFill/>
                <a:prstDash val="solid"/>
                <a:miter/>
              </a:ln>
            </p:spPr>
            <p:txBody>
              <a:bodyPr rtlCol="0" anchor="ctr"/>
              <a:lstStyle/>
              <a:p>
                <a:endParaRPr lang="zh-CN" altLang="en-US"/>
              </a:p>
            </p:txBody>
          </p:sp>
          <p:sp>
            <p:nvSpPr>
              <p:cNvPr id="359" name="任意多边形: 形状 358"/>
              <p:cNvSpPr/>
              <p:nvPr/>
            </p:nvSpPr>
            <p:spPr>
              <a:xfrm>
                <a:off x="6269926" y="4786026"/>
                <a:ext cx="216598" cy="239853"/>
              </a:xfrm>
              <a:custGeom>
                <a:avLst/>
                <a:gdLst>
                  <a:gd name="connsiteX0" fmla="*/ 216598 w 216598"/>
                  <a:gd name="connsiteY0" fmla="*/ 0 h 239853"/>
                  <a:gd name="connsiteX1" fmla="*/ 216598 w 216598"/>
                  <a:gd name="connsiteY1" fmla="*/ 239839 h 239853"/>
                  <a:gd name="connsiteX2" fmla="*/ 0 w 216598"/>
                  <a:gd name="connsiteY2" fmla="*/ 228124 h 239853"/>
                </a:gdLst>
                <a:ahLst/>
                <a:cxnLst>
                  <a:cxn ang="0">
                    <a:pos x="connsiteX0" y="connsiteY0"/>
                  </a:cxn>
                  <a:cxn ang="0">
                    <a:pos x="connsiteX1" y="connsiteY1"/>
                  </a:cxn>
                  <a:cxn ang="0">
                    <a:pos x="connsiteX2" y="connsiteY2"/>
                  </a:cxn>
                </a:cxnLst>
                <a:rect l="l" t="t" r="r" b="b"/>
                <a:pathLst>
                  <a:path w="216598" h="239853">
                    <a:moveTo>
                      <a:pt x="216598" y="0"/>
                    </a:moveTo>
                    <a:lnTo>
                      <a:pt x="216598" y="239839"/>
                    </a:lnTo>
                    <a:cubicBezTo>
                      <a:pt x="144233" y="240122"/>
                      <a:pt x="71912" y="236210"/>
                      <a:pt x="0" y="228124"/>
                    </a:cubicBezTo>
                    <a:close/>
                  </a:path>
                </a:pathLst>
              </a:custGeom>
              <a:solidFill>
                <a:srgbClr val="EBEBEB"/>
              </a:solidFill>
              <a:ln w="9525" cap="flat">
                <a:noFill/>
                <a:prstDash val="solid"/>
                <a:miter/>
              </a:ln>
            </p:spPr>
            <p:txBody>
              <a:bodyPr rtlCol="0" anchor="ctr"/>
              <a:lstStyle/>
              <a:p>
                <a:endParaRPr lang="zh-CN" altLang="en-US"/>
              </a:p>
            </p:txBody>
          </p:sp>
          <p:sp>
            <p:nvSpPr>
              <p:cNvPr id="360" name="任意多边形: 形状 359"/>
              <p:cNvSpPr/>
              <p:nvPr/>
            </p:nvSpPr>
            <p:spPr>
              <a:xfrm>
                <a:off x="6351174" y="4881324"/>
                <a:ext cx="135350" cy="142160"/>
              </a:xfrm>
              <a:custGeom>
                <a:avLst/>
                <a:gdLst>
                  <a:gd name="connsiteX0" fmla="*/ 104584 w 135350"/>
                  <a:gd name="connsiteY0" fmla="*/ 6525 h 142160"/>
                  <a:gd name="connsiteX1" fmla="*/ 135350 w 135350"/>
                  <a:gd name="connsiteY1" fmla="*/ 5000 h 142160"/>
                  <a:gd name="connsiteX2" fmla="*/ 135350 w 135350"/>
                  <a:gd name="connsiteY2" fmla="*/ 143 h 142160"/>
                  <a:gd name="connsiteX3" fmla="*/ 99631 w 135350"/>
                  <a:gd name="connsiteY3" fmla="*/ 1286 h 142160"/>
                  <a:gd name="connsiteX4" fmla="*/ 15049 w 135350"/>
                  <a:gd name="connsiteY4" fmla="*/ 47768 h 142160"/>
                  <a:gd name="connsiteX5" fmla="*/ 3238 w 135350"/>
                  <a:gd name="connsiteY5" fmla="*/ 43482 h 142160"/>
                  <a:gd name="connsiteX6" fmla="*/ 0 w 135350"/>
                  <a:gd name="connsiteY6" fmla="*/ 46910 h 142160"/>
                  <a:gd name="connsiteX7" fmla="*/ 13335 w 135350"/>
                  <a:gd name="connsiteY7" fmla="*/ 51864 h 142160"/>
                  <a:gd name="connsiteX8" fmla="*/ 30004 w 135350"/>
                  <a:gd name="connsiteY8" fmla="*/ 139589 h 142160"/>
                  <a:gd name="connsiteX9" fmla="*/ 31623 w 135350"/>
                  <a:gd name="connsiteY9" fmla="*/ 141684 h 142160"/>
                  <a:gd name="connsiteX10" fmla="*/ 40481 w 135350"/>
                  <a:gd name="connsiteY10" fmla="*/ 142160 h 142160"/>
                  <a:gd name="connsiteX11" fmla="*/ 38862 w 135350"/>
                  <a:gd name="connsiteY11" fmla="*/ 139779 h 142160"/>
                  <a:gd name="connsiteX12" fmla="*/ 22003 w 135350"/>
                  <a:gd name="connsiteY12" fmla="*/ 55292 h 142160"/>
                  <a:gd name="connsiteX13" fmla="*/ 135350 w 135350"/>
                  <a:gd name="connsiteY13" fmla="*/ 128064 h 142160"/>
                  <a:gd name="connsiteX14" fmla="*/ 135350 w 135350"/>
                  <a:gd name="connsiteY14" fmla="*/ 119300 h 142160"/>
                  <a:gd name="connsiteX15" fmla="*/ 23717 w 135350"/>
                  <a:gd name="connsiteY15" fmla="*/ 51292 h 142160"/>
                  <a:gd name="connsiteX16" fmla="*/ 104584 w 135350"/>
                  <a:gd name="connsiteY16" fmla="*/ 6525 h 14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5350" h="142160">
                    <a:moveTo>
                      <a:pt x="104584" y="6525"/>
                    </a:moveTo>
                    <a:cubicBezTo>
                      <a:pt x="114804" y="5453"/>
                      <a:pt x="125075" y="4944"/>
                      <a:pt x="135350" y="5000"/>
                    </a:cubicBezTo>
                    <a:lnTo>
                      <a:pt x="135350" y="143"/>
                    </a:lnTo>
                    <a:cubicBezTo>
                      <a:pt x="123432" y="-238"/>
                      <a:pt x="111501" y="144"/>
                      <a:pt x="99631" y="1286"/>
                    </a:cubicBezTo>
                    <a:cubicBezTo>
                      <a:pt x="53149" y="5858"/>
                      <a:pt x="26289" y="23765"/>
                      <a:pt x="15049" y="47768"/>
                    </a:cubicBezTo>
                    <a:cubicBezTo>
                      <a:pt x="11239" y="46339"/>
                      <a:pt x="7239" y="44815"/>
                      <a:pt x="3238" y="43482"/>
                    </a:cubicBezTo>
                    <a:lnTo>
                      <a:pt x="0" y="46910"/>
                    </a:lnTo>
                    <a:lnTo>
                      <a:pt x="13335" y="51864"/>
                    </a:lnTo>
                    <a:cubicBezTo>
                      <a:pt x="3810" y="77676"/>
                      <a:pt x="10573" y="109680"/>
                      <a:pt x="30004" y="139589"/>
                    </a:cubicBezTo>
                    <a:lnTo>
                      <a:pt x="31623" y="141684"/>
                    </a:lnTo>
                    <a:lnTo>
                      <a:pt x="40481" y="142160"/>
                    </a:lnTo>
                    <a:lnTo>
                      <a:pt x="38862" y="139779"/>
                    </a:lnTo>
                    <a:cubicBezTo>
                      <a:pt x="19812" y="111204"/>
                      <a:pt x="12954" y="80248"/>
                      <a:pt x="22003" y="55292"/>
                    </a:cubicBezTo>
                    <a:cubicBezTo>
                      <a:pt x="76962" y="77581"/>
                      <a:pt x="113729" y="103870"/>
                      <a:pt x="135350" y="128064"/>
                    </a:cubicBezTo>
                    <a:lnTo>
                      <a:pt x="135350" y="119300"/>
                    </a:lnTo>
                    <a:cubicBezTo>
                      <a:pt x="102920" y="89582"/>
                      <a:pt x="65000" y="66480"/>
                      <a:pt x="23717" y="51292"/>
                    </a:cubicBezTo>
                    <a:cubicBezTo>
                      <a:pt x="34385" y="28241"/>
                      <a:pt x="59912" y="10811"/>
                      <a:pt x="104584" y="6525"/>
                    </a:cubicBezTo>
                    <a:close/>
                  </a:path>
                </a:pathLst>
              </a:custGeom>
              <a:solidFill>
                <a:srgbClr val="DBDBDB"/>
              </a:solidFill>
              <a:ln w="9525" cap="flat">
                <a:noFill/>
                <a:prstDash val="solid"/>
                <a:miter/>
              </a:ln>
            </p:spPr>
            <p:txBody>
              <a:bodyPr rtlCol="0" anchor="ctr"/>
              <a:lstStyle/>
              <a:p>
                <a:endParaRPr lang="zh-CN" altLang="en-US"/>
              </a:p>
            </p:txBody>
          </p:sp>
          <p:sp>
            <p:nvSpPr>
              <p:cNvPr id="361" name="任意多边形: 形状 360"/>
              <p:cNvSpPr/>
              <p:nvPr/>
            </p:nvSpPr>
            <p:spPr>
              <a:xfrm>
                <a:off x="6269926" y="5014150"/>
                <a:ext cx="216598" cy="170416"/>
              </a:xfrm>
              <a:custGeom>
                <a:avLst/>
                <a:gdLst>
                  <a:gd name="connsiteX0" fmla="*/ 216598 w 216598"/>
                  <a:gd name="connsiteY0" fmla="*/ 11716 h 170416"/>
                  <a:gd name="connsiteX1" fmla="*/ 216598 w 216598"/>
                  <a:gd name="connsiteY1" fmla="*/ 170402 h 170416"/>
                  <a:gd name="connsiteX2" fmla="*/ 0 w 216598"/>
                  <a:gd name="connsiteY2" fmla="*/ 158686 h 170416"/>
                  <a:gd name="connsiteX3" fmla="*/ 0 w 216598"/>
                  <a:gd name="connsiteY3" fmla="*/ 0 h 170416"/>
                  <a:gd name="connsiteX4" fmla="*/ 216598 w 216598"/>
                  <a:gd name="connsiteY4" fmla="*/ 11716 h 17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170416">
                    <a:moveTo>
                      <a:pt x="216598" y="11716"/>
                    </a:moveTo>
                    <a:lnTo>
                      <a:pt x="216598" y="170402"/>
                    </a:lnTo>
                    <a:cubicBezTo>
                      <a:pt x="144233" y="170685"/>
                      <a:pt x="71912" y="166773"/>
                      <a:pt x="0" y="158686"/>
                    </a:cubicBezTo>
                    <a:lnTo>
                      <a:pt x="0" y="0"/>
                    </a:lnTo>
                    <a:cubicBezTo>
                      <a:pt x="71912" y="8086"/>
                      <a:pt x="144233" y="11998"/>
                      <a:pt x="216598" y="11716"/>
                    </a:cubicBezTo>
                    <a:close/>
                  </a:path>
                </a:pathLst>
              </a:custGeom>
              <a:solidFill>
                <a:srgbClr val="DBDBDB"/>
              </a:solidFill>
              <a:ln w="9525" cap="flat">
                <a:noFill/>
                <a:prstDash val="solid"/>
                <a:miter/>
              </a:ln>
            </p:spPr>
            <p:txBody>
              <a:bodyPr rtlCol="0" anchor="ctr"/>
              <a:lstStyle/>
              <a:p>
                <a:endParaRPr lang="zh-CN" altLang="en-US"/>
              </a:p>
            </p:txBody>
          </p:sp>
          <p:sp>
            <p:nvSpPr>
              <p:cNvPr id="362" name="任意多边形: 形状 361"/>
              <p:cNvSpPr/>
              <p:nvPr/>
            </p:nvSpPr>
            <p:spPr>
              <a:xfrm>
                <a:off x="6486525" y="4546187"/>
                <a:ext cx="666750" cy="239839"/>
              </a:xfrm>
              <a:custGeom>
                <a:avLst/>
                <a:gdLst>
                  <a:gd name="connsiteX0" fmla="*/ 0 w 666750"/>
                  <a:gd name="connsiteY0" fmla="*/ 0 h 239839"/>
                  <a:gd name="connsiteX1" fmla="*/ 666750 w 666750"/>
                  <a:gd name="connsiteY1" fmla="*/ 165735 h 239839"/>
                  <a:gd name="connsiteX2" fmla="*/ 0 w 666750"/>
                  <a:gd name="connsiteY2" fmla="*/ 239839 h 239839"/>
                </a:gdLst>
                <a:ahLst/>
                <a:cxnLst>
                  <a:cxn ang="0">
                    <a:pos x="connsiteX0" y="connsiteY0"/>
                  </a:cxn>
                  <a:cxn ang="0">
                    <a:pos x="connsiteX1" y="connsiteY1"/>
                  </a:cxn>
                  <a:cxn ang="0">
                    <a:pos x="connsiteX2" y="connsiteY2"/>
                  </a:cxn>
                </a:cxnLst>
                <a:rect l="l" t="t" r="r" b="b"/>
                <a:pathLst>
                  <a:path w="666750" h="239839">
                    <a:moveTo>
                      <a:pt x="0" y="0"/>
                    </a:moveTo>
                    <a:cubicBezTo>
                      <a:pt x="309944" y="0"/>
                      <a:pt x="571500" y="64960"/>
                      <a:pt x="666750" y="165735"/>
                    </a:cubicBezTo>
                    <a:lnTo>
                      <a:pt x="0" y="239839"/>
                    </a:lnTo>
                    <a:close/>
                  </a:path>
                </a:pathLst>
              </a:custGeom>
              <a:solidFill>
                <a:srgbClr val="37474F"/>
              </a:solidFill>
              <a:ln w="9525" cap="flat">
                <a:noFill/>
                <a:prstDash val="solid"/>
                <a:miter/>
              </a:ln>
            </p:spPr>
            <p:txBody>
              <a:bodyPr rtlCol="0" anchor="ctr"/>
              <a:lstStyle/>
              <a:p>
                <a:endParaRPr lang="zh-CN" altLang="en-US"/>
              </a:p>
            </p:txBody>
          </p:sp>
          <p:sp>
            <p:nvSpPr>
              <p:cNvPr id="363" name="任意多边形: 形状 362"/>
              <p:cNvSpPr/>
              <p:nvPr/>
            </p:nvSpPr>
            <p:spPr>
              <a:xfrm>
                <a:off x="6486334" y="4558657"/>
                <a:ext cx="629983" cy="207938"/>
              </a:xfrm>
              <a:custGeom>
                <a:avLst/>
                <a:gdLst>
                  <a:gd name="connsiteX0" fmla="*/ 208979 w 629983"/>
                  <a:gd name="connsiteY0" fmla="*/ 203842 h 207938"/>
                  <a:gd name="connsiteX1" fmla="*/ 169450 w 629983"/>
                  <a:gd name="connsiteY1" fmla="*/ 197937 h 207938"/>
                  <a:gd name="connsiteX2" fmla="*/ 115253 w 629983"/>
                  <a:gd name="connsiteY2" fmla="*/ 151360 h 207938"/>
                  <a:gd name="connsiteX3" fmla="*/ 286 w 629983"/>
                  <a:gd name="connsiteY3" fmla="*/ 97353 h 207938"/>
                  <a:gd name="connsiteX4" fmla="*/ 286 w 629983"/>
                  <a:gd name="connsiteY4" fmla="*/ 102496 h 207938"/>
                  <a:gd name="connsiteX5" fmla="*/ 109252 w 629983"/>
                  <a:gd name="connsiteY5" fmla="*/ 153265 h 207938"/>
                  <a:gd name="connsiteX6" fmla="*/ 158687 w 629983"/>
                  <a:gd name="connsiteY6" fmla="*/ 195460 h 207938"/>
                  <a:gd name="connsiteX7" fmla="*/ 6287 w 629983"/>
                  <a:gd name="connsiteY7" fmla="*/ 122690 h 207938"/>
                  <a:gd name="connsiteX8" fmla="*/ 0 w 629983"/>
                  <a:gd name="connsiteY8" fmla="*/ 116403 h 207938"/>
                  <a:gd name="connsiteX9" fmla="*/ 0 w 629983"/>
                  <a:gd name="connsiteY9" fmla="*/ 124499 h 207938"/>
                  <a:gd name="connsiteX10" fmla="*/ 163068 w 629983"/>
                  <a:gd name="connsiteY10" fmla="*/ 200699 h 207938"/>
                  <a:gd name="connsiteX11" fmla="*/ 168212 w 629983"/>
                  <a:gd name="connsiteY11" fmla="*/ 207938 h 207938"/>
                  <a:gd name="connsiteX12" fmla="*/ 176213 w 629983"/>
                  <a:gd name="connsiteY12" fmla="*/ 207081 h 207938"/>
                  <a:gd name="connsiteX13" fmla="*/ 173450 w 629983"/>
                  <a:gd name="connsiteY13" fmla="*/ 202985 h 207938"/>
                  <a:gd name="connsiteX14" fmla="*/ 188595 w 629983"/>
                  <a:gd name="connsiteY14" fmla="*/ 205652 h 207938"/>
                  <a:gd name="connsiteX15" fmla="*/ 331660 w 629983"/>
                  <a:gd name="connsiteY15" fmla="*/ 166314 h 207938"/>
                  <a:gd name="connsiteX16" fmla="*/ 322135 w 629983"/>
                  <a:gd name="connsiteY16" fmla="*/ 77541 h 207938"/>
                  <a:gd name="connsiteX17" fmla="*/ 226218 w 629983"/>
                  <a:gd name="connsiteY17" fmla="*/ 1341 h 207938"/>
                  <a:gd name="connsiteX18" fmla="*/ 185738 w 629983"/>
                  <a:gd name="connsiteY18" fmla="*/ 28964 h 207938"/>
                  <a:gd name="connsiteX19" fmla="*/ 321564 w 629983"/>
                  <a:gd name="connsiteY19" fmla="*/ 166028 h 207938"/>
                  <a:gd name="connsiteX20" fmla="*/ 288226 w 629983"/>
                  <a:gd name="connsiteY20" fmla="*/ 194603 h 207938"/>
                  <a:gd name="connsiteX21" fmla="*/ 308515 w 629983"/>
                  <a:gd name="connsiteY21" fmla="*/ 192317 h 207938"/>
                  <a:gd name="connsiteX22" fmla="*/ 329946 w 629983"/>
                  <a:gd name="connsiteY22" fmla="*/ 169838 h 207938"/>
                  <a:gd name="connsiteX23" fmla="*/ 367093 w 629983"/>
                  <a:gd name="connsiteY23" fmla="*/ 185840 h 207938"/>
                  <a:gd name="connsiteX24" fmla="*/ 376618 w 629983"/>
                  <a:gd name="connsiteY24" fmla="*/ 184792 h 207938"/>
                  <a:gd name="connsiteX25" fmla="*/ 331660 w 629983"/>
                  <a:gd name="connsiteY25" fmla="*/ 166695 h 207938"/>
                  <a:gd name="connsiteX26" fmla="*/ 323183 w 629983"/>
                  <a:gd name="connsiteY26" fmla="*/ 162218 h 207938"/>
                  <a:gd name="connsiteX27" fmla="*/ 194500 w 629983"/>
                  <a:gd name="connsiteY27" fmla="*/ 31535 h 207938"/>
                  <a:gd name="connsiteX28" fmla="*/ 226885 w 629983"/>
                  <a:gd name="connsiteY28" fmla="*/ 6389 h 207938"/>
                  <a:gd name="connsiteX29" fmla="*/ 313182 w 629983"/>
                  <a:gd name="connsiteY29" fmla="*/ 76684 h 207938"/>
                  <a:gd name="connsiteX30" fmla="*/ 323183 w 629983"/>
                  <a:gd name="connsiteY30" fmla="*/ 162599 h 207938"/>
                  <a:gd name="connsiteX31" fmla="*/ 629983 w 629983"/>
                  <a:gd name="connsiteY31" fmla="*/ 121070 h 207938"/>
                  <a:gd name="connsiteX32" fmla="*/ 621697 w 629983"/>
                  <a:gd name="connsiteY32" fmla="*/ 115355 h 207938"/>
                  <a:gd name="connsiteX33" fmla="*/ 619125 w 629983"/>
                  <a:gd name="connsiteY33" fmla="*/ 158218 h 207938"/>
                  <a:gd name="connsiteX34" fmla="*/ 627697 w 629983"/>
                  <a:gd name="connsiteY34" fmla="*/ 157265 h 207938"/>
                  <a:gd name="connsiteX35" fmla="*/ 629983 w 629983"/>
                  <a:gd name="connsiteY35" fmla="*/ 121451 h 20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9983" h="207938">
                    <a:moveTo>
                      <a:pt x="208979" y="203842"/>
                    </a:moveTo>
                    <a:cubicBezTo>
                      <a:pt x="195699" y="202642"/>
                      <a:pt x="182500" y="200670"/>
                      <a:pt x="169450" y="197937"/>
                    </a:cubicBezTo>
                    <a:cubicBezTo>
                      <a:pt x="153598" y="180007"/>
                      <a:pt x="135362" y="164336"/>
                      <a:pt x="115253" y="151360"/>
                    </a:cubicBezTo>
                    <a:cubicBezTo>
                      <a:pt x="76581" y="124880"/>
                      <a:pt x="25241" y="99258"/>
                      <a:pt x="286" y="97353"/>
                    </a:cubicBezTo>
                    <a:lnTo>
                      <a:pt x="286" y="102496"/>
                    </a:lnTo>
                    <a:cubicBezTo>
                      <a:pt x="15049" y="101163"/>
                      <a:pt x="64008" y="122118"/>
                      <a:pt x="109252" y="153265"/>
                    </a:cubicBezTo>
                    <a:cubicBezTo>
                      <a:pt x="127342" y="165324"/>
                      <a:pt x="143937" y="179488"/>
                      <a:pt x="158687" y="195460"/>
                    </a:cubicBezTo>
                    <a:cubicBezTo>
                      <a:pt x="90106" y="178982"/>
                      <a:pt x="30099" y="144216"/>
                      <a:pt x="6287" y="122690"/>
                    </a:cubicBezTo>
                    <a:cubicBezTo>
                      <a:pt x="3810" y="120403"/>
                      <a:pt x="1714" y="118308"/>
                      <a:pt x="0" y="116403"/>
                    </a:cubicBezTo>
                    <a:lnTo>
                      <a:pt x="0" y="124499"/>
                    </a:lnTo>
                    <a:cubicBezTo>
                      <a:pt x="26003" y="147550"/>
                      <a:pt x="90297" y="184316"/>
                      <a:pt x="163068" y="200699"/>
                    </a:cubicBezTo>
                    <a:cubicBezTo>
                      <a:pt x="164908" y="203021"/>
                      <a:pt x="166625" y="205437"/>
                      <a:pt x="168212" y="207938"/>
                    </a:cubicBezTo>
                    <a:lnTo>
                      <a:pt x="176213" y="207081"/>
                    </a:lnTo>
                    <a:cubicBezTo>
                      <a:pt x="175355" y="205748"/>
                      <a:pt x="174498" y="204414"/>
                      <a:pt x="173450" y="202985"/>
                    </a:cubicBezTo>
                    <a:cubicBezTo>
                      <a:pt x="178498" y="204033"/>
                      <a:pt x="182975" y="204890"/>
                      <a:pt x="188595" y="205652"/>
                    </a:cubicBezTo>
                    <a:close/>
                    <a:moveTo>
                      <a:pt x="331660" y="166314"/>
                    </a:moveTo>
                    <a:cubicBezTo>
                      <a:pt x="343567" y="141358"/>
                      <a:pt x="338995" y="109164"/>
                      <a:pt x="322135" y="77541"/>
                    </a:cubicBezTo>
                    <a:cubicBezTo>
                      <a:pt x="302302" y="39782"/>
                      <a:pt x="267484" y="12122"/>
                      <a:pt x="226218" y="1341"/>
                    </a:cubicBezTo>
                    <a:cubicBezTo>
                      <a:pt x="201168" y="-3993"/>
                      <a:pt x="185261" y="6865"/>
                      <a:pt x="185738" y="28964"/>
                    </a:cubicBezTo>
                    <a:cubicBezTo>
                      <a:pt x="186309" y="61444"/>
                      <a:pt x="224504" y="118022"/>
                      <a:pt x="321564" y="166028"/>
                    </a:cubicBezTo>
                    <a:cubicBezTo>
                      <a:pt x="313996" y="179044"/>
                      <a:pt x="302246" y="189115"/>
                      <a:pt x="288226" y="194603"/>
                    </a:cubicBezTo>
                    <a:lnTo>
                      <a:pt x="308515" y="192317"/>
                    </a:lnTo>
                    <a:cubicBezTo>
                      <a:pt x="317371" y="186667"/>
                      <a:pt x="324725" y="178954"/>
                      <a:pt x="329946" y="169838"/>
                    </a:cubicBezTo>
                    <a:cubicBezTo>
                      <a:pt x="341566" y="175299"/>
                      <a:pt x="353949" y="180633"/>
                      <a:pt x="367093" y="185840"/>
                    </a:cubicBezTo>
                    <a:lnTo>
                      <a:pt x="376618" y="184792"/>
                    </a:lnTo>
                    <a:cubicBezTo>
                      <a:pt x="360299" y="179268"/>
                      <a:pt x="345313" y="173235"/>
                      <a:pt x="331660" y="166695"/>
                    </a:cubicBezTo>
                    <a:close/>
                    <a:moveTo>
                      <a:pt x="323183" y="162218"/>
                    </a:moveTo>
                    <a:cubicBezTo>
                      <a:pt x="231267" y="116212"/>
                      <a:pt x="194977" y="62491"/>
                      <a:pt x="194500" y="31535"/>
                    </a:cubicBezTo>
                    <a:cubicBezTo>
                      <a:pt x="194500" y="12485"/>
                      <a:pt x="207073" y="2103"/>
                      <a:pt x="226885" y="6389"/>
                    </a:cubicBezTo>
                    <a:cubicBezTo>
                      <a:pt x="260128" y="13438"/>
                      <a:pt x="293560" y="40393"/>
                      <a:pt x="313182" y="76684"/>
                    </a:cubicBezTo>
                    <a:cubicBezTo>
                      <a:pt x="329565" y="107164"/>
                      <a:pt x="334232" y="138406"/>
                      <a:pt x="323183" y="162599"/>
                    </a:cubicBezTo>
                    <a:close/>
                    <a:moveTo>
                      <a:pt x="629983" y="121070"/>
                    </a:moveTo>
                    <a:lnTo>
                      <a:pt x="621697" y="115355"/>
                    </a:lnTo>
                    <a:cubicBezTo>
                      <a:pt x="618298" y="129376"/>
                      <a:pt x="617427" y="143891"/>
                      <a:pt x="619125" y="158218"/>
                    </a:cubicBezTo>
                    <a:lnTo>
                      <a:pt x="627697" y="157265"/>
                    </a:lnTo>
                    <a:cubicBezTo>
                      <a:pt x="626586" y="145281"/>
                      <a:pt x="627358" y="133197"/>
                      <a:pt x="629983" y="121451"/>
                    </a:cubicBezTo>
                    <a:close/>
                  </a:path>
                </a:pathLst>
              </a:custGeom>
              <a:solidFill>
                <a:srgbClr val="455A64"/>
              </a:solidFill>
              <a:ln w="9525" cap="flat">
                <a:noFill/>
                <a:prstDash val="solid"/>
                <a:miter/>
              </a:ln>
            </p:spPr>
            <p:txBody>
              <a:bodyPr rtlCol="0" anchor="ctr"/>
              <a:lstStyle/>
              <a:p>
                <a:endParaRPr lang="zh-CN" altLang="en-US"/>
              </a:p>
            </p:txBody>
          </p:sp>
          <p:sp>
            <p:nvSpPr>
              <p:cNvPr id="364" name="任意多边形: 形状 363"/>
              <p:cNvSpPr/>
              <p:nvPr/>
            </p:nvSpPr>
            <p:spPr>
              <a:xfrm>
                <a:off x="6486620" y="4711922"/>
                <a:ext cx="666940" cy="232791"/>
              </a:xfrm>
              <a:custGeom>
                <a:avLst/>
                <a:gdLst>
                  <a:gd name="connsiteX0" fmla="*/ 666940 w 666940"/>
                  <a:gd name="connsiteY0" fmla="*/ 0 h 232791"/>
                  <a:gd name="connsiteX1" fmla="*/ 666940 w 666940"/>
                  <a:gd name="connsiteY1" fmla="*/ 158591 h 232791"/>
                  <a:gd name="connsiteX2" fmla="*/ 0 w 666940"/>
                  <a:gd name="connsiteY2" fmla="*/ 232791 h 232791"/>
                  <a:gd name="connsiteX3" fmla="*/ 0 w 666940"/>
                  <a:gd name="connsiteY3" fmla="*/ 74104 h 232791"/>
                  <a:gd name="connsiteX4" fmla="*/ 666940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0" y="0"/>
                    </a:moveTo>
                    <a:lnTo>
                      <a:pt x="666940" y="158591"/>
                    </a:lnTo>
                    <a:lnTo>
                      <a:pt x="0" y="232791"/>
                    </a:lnTo>
                    <a:lnTo>
                      <a:pt x="0" y="74104"/>
                    </a:lnTo>
                    <a:lnTo>
                      <a:pt x="666940" y="0"/>
                    </a:lnTo>
                    <a:close/>
                  </a:path>
                </a:pathLst>
              </a:custGeom>
              <a:solidFill>
                <a:srgbClr val="263238"/>
              </a:solidFill>
              <a:ln w="9525" cap="flat">
                <a:noFill/>
                <a:prstDash val="solid"/>
                <a:miter/>
              </a:ln>
            </p:spPr>
            <p:txBody>
              <a:bodyPr rtlCol="0" anchor="ctr"/>
              <a:lstStyle/>
              <a:p>
                <a:endParaRPr lang="zh-CN" altLang="en-US"/>
              </a:p>
            </p:txBody>
          </p:sp>
          <p:sp>
            <p:nvSpPr>
              <p:cNvPr id="365" name="任意多边形: 形状 364"/>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C53F3F"/>
              </a:solidFill>
              <a:ln w="9525" cap="flat">
                <a:noFill/>
                <a:prstDash val="solid"/>
                <a:miter/>
              </a:ln>
            </p:spPr>
            <p:txBody>
              <a:bodyPr rtlCol="0" anchor="ctr"/>
              <a:lstStyle/>
              <a:p>
                <a:endParaRPr lang="zh-CN" altLang="en-US"/>
              </a:p>
            </p:txBody>
          </p:sp>
          <p:sp>
            <p:nvSpPr>
              <p:cNvPr id="366" name="任意多边形: 形状 365"/>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000000"/>
              </a:solidFill>
              <a:ln w="9525" cap="flat">
                <a:noFill/>
                <a:prstDash val="solid"/>
                <a:miter/>
              </a:ln>
            </p:spPr>
            <p:txBody>
              <a:bodyPr rtlCol="0" anchor="ctr"/>
              <a:lstStyle/>
              <a:p>
                <a:endParaRPr lang="zh-CN" altLang="en-US"/>
              </a:p>
            </p:txBody>
          </p:sp>
          <p:sp>
            <p:nvSpPr>
              <p:cNvPr id="367" name="任意多边形: 形状 366"/>
              <p:cNvSpPr/>
              <p:nvPr/>
            </p:nvSpPr>
            <p:spPr>
              <a:xfrm>
                <a:off x="6486525" y="4711922"/>
                <a:ext cx="701314" cy="313958"/>
              </a:xfrm>
              <a:custGeom>
                <a:avLst/>
                <a:gdLst>
                  <a:gd name="connsiteX0" fmla="*/ 666750 w 701314"/>
                  <a:gd name="connsiteY0" fmla="*/ 0 h 313958"/>
                  <a:gd name="connsiteX1" fmla="*/ 216598 w 701314"/>
                  <a:gd name="connsiteY1" fmla="*/ 302228 h 313958"/>
                  <a:gd name="connsiteX2" fmla="*/ 0 w 701314"/>
                  <a:gd name="connsiteY2" fmla="*/ 313944 h 313958"/>
                  <a:gd name="connsiteX3" fmla="*/ 0 w 701314"/>
                  <a:gd name="connsiteY3" fmla="*/ 74104 h 313958"/>
                </a:gdLst>
                <a:ahLst/>
                <a:cxnLst>
                  <a:cxn ang="0">
                    <a:pos x="connsiteX0" y="connsiteY0"/>
                  </a:cxn>
                  <a:cxn ang="0">
                    <a:pos x="connsiteX1" y="connsiteY1"/>
                  </a:cxn>
                  <a:cxn ang="0">
                    <a:pos x="connsiteX2" y="connsiteY2"/>
                  </a:cxn>
                  <a:cxn ang="0">
                    <a:pos x="connsiteX3" y="connsiteY3"/>
                  </a:cxn>
                </a:cxnLst>
                <a:rect l="l" t="t" r="r" b="b"/>
                <a:pathLst>
                  <a:path w="701314" h="313958">
                    <a:moveTo>
                      <a:pt x="666750" y="0"/>
                    </a:moveTo>
                    <a:cubicBezTo>
                      <a:pt x="786574" y="126016"/>
                      <a:pt x="584835" y="261366"/>
                      <a:pt x="216598" y="302228"/>
                    </a:cubicBezTo>
                    <a:cubicBezTo>
                      <a:pt x="144685" y="310310"/>
                      <a:pt x="72365" y="314222"/>
                      <a:pt x="0" y="313944"/>
                    </a:cubicBezTo>
                    <a:lnTo>
                      <a:pt x="0" y="74104"/>
                    </a:lnTo>
                    <a:close/>
                  </a:path>
                </a:pathLst>
              </a:custGeom>
              <a:solidFill>
                <a:srgbClr val="C53F3F"/>
              </a:solidFill>
              <a:ln w="9525" cap="flat">
                <a:noFill/>
                <a:prstDash val="solid"/>
                <a:miter/>
              </a:ln>
            </p:spPr>
            <p:txBody>
              <a:bodyPr rtlCol="0" anchor="ctr"/>
              <a:lstStyle/>
              <a:p>
                <a:endParaRPr lang="zh-CN" altLang="en-US"/>
              </a:p>
            </p:txBody>
          </p:sp>
          <p:sp>
            <p:nvSpPr>
              <p:cNvPr id="368" name="任意多边形: 形状 367"/>
              <p:cNvSpPr/>
              <p:nvPr/>
            </p:nvSpPr>
            <p:spPr>
              <a:xfrm>
                <a:off x="6486810" y="4727448"/>
                <a:ext cx="701040" cy="287283"/>
              </a:xfrm>
              <a:custGeom>
                <a:avLst/>
                <a:gdLst>
                  <a:gd name="connsiteX0" fmla="*/ 552164 w 701040"/>
                  <a:gd name="connsiteY0" fmla="*/ 28384 h 287283"/>
                  <a:gd name="connsiteX1" fmla="*/ 701040 w 701040"/>
                  <a:gd name="connsiteY1" fmla="*/ 54768 h 287283"/>
                  <a:gd name="connsiteX2" fmla="*/ 701040 w 701040"/>
                  <a:gd name="connsiteY2" fmla="*/ 49244 h 287283"/>
                  <a:gd name="connsiteX3" fmla="*/ 546735 w 701040"/>
                  <a:gd name="connsiteY3" fmla="*/ 24003 h 287283"/>
                  <a:gd name="connsiteX4" fmla="*/ 527685 w 701040"/>
                  <a:gd name="connsiteY4" fmla="*/ 0 h 287283"/>
                  <a:gd name="connsiteX5" fmla="*/ 518827 w 701040"/>
                  <a:gd name="connsiteY5" fmla="*/ 953 h 287283"/>
                  <a:gd name="connsiteX6" fmla="*/ 536448 w 701040"/>
                  <a:gd name="connsiteY6" fmla="*/ 24384 h 287283"/>
                  <a:gd name="connsiteX7" fmla="*/ 469106 w 701040"/>
                  <a:gd name="connsiteY7" fmla="*/ 34385 h 287283"/>
                  <a:gd name="connsiteX8" fmla="*/ 392906 w 701040"/>
                  <a:gd name="connsiteY8" fmla="*/ 94107 h 287283"/>
                  <a:gd name="connsiteX9" fmla="*/ 300990 w 701040"/>
                  <a:gd name="connsiteY9" fmla="*/ 82677 h 287283"/>
                  <a:gd name="connsiteX10" fmla="*/ 77534 w 701040"/>
                  <a:gd name="connsiteY10" fmla="*/ 113729 h 287283"/>
                  <a:gd name="connsiteX11" fmla="*/ 5715 w 701040"/>
                  <a:gd name="connsiteY11" fmla="*/ 57912 h 287283"/>
                  <a:gd name="connsiteX12" fmla="*/ 0 w 701040"/>
                  <a:gd name="connsiteY12" fmla="*/ 58579 h 287283"/>
                  <a:gd name="connsiteX13" fmla="*/ 0 w 701040"/>
                  <a:gd name="connsiteY13" fmla="*/ 60960 h 287283"/>
                  <a:gd name="connsiteX14" fmla="*/ 70866 w 701040"/>
                  <a:gd name="connsiteY14" fmla="*/ 116586 h 287283"/>
                  <a:gd name="connsiteX15" fmla="*/ 0 w 701040"/>
                  <a:gd name="connsiteY15" fmla="*/ 162211 h 287283"/>
                  <a:gd name="connsiteX16" fmla="*/ 0 w 701040"/>
                  <a:gd name="connsiteY16" fmla="*/ 173641 h 287283"/>
                  <a:gd name="connsiteX17" fmla="*/ 74771 w 701040"/>
                  <a:gd name="connsiteY17" fmla="*/ 121348 h 287283"/>
                  <a:gd name="connsiteX18" fmla="*/ 108776 w 701040"/>
                  <a:gd name="connsiteY18" fmla="*/ 243840 h 287283"/>
                  <a:gd name="connsiteX19" fmla="*/ 29528 w 701040"/>
                  <a:gd name="connsiteY19" fmla="*/ 281940 h 287283"/>
                  <a:gd name="connsiteX20" fmla="*/ 0 w 701040"/>
                  <a:gd name="connsiteY20" fmla="*/ 272415 h 287283"/>
                  <a:gd name="connsiteX21" fmla="*/ 0 w 701040"/>
                  <a:gd name="connsiteY21" fmla="*/ 278321 h 287283"/>
                  <a:gd name="connsiteX22" fmla="*/ 28004 w 701040"/>
                  <a:gd name="connsiteY22" fmla="*/ 285845 h 287283"/>
                  <a:gd name="connsiteX23" fmla="*/ 35528 w 701040"/>
                  <a:gd name="connsiteY23" fmla="*/ 286703 h 287283"/>
                  <a:gd name="connsiteX24" fmla="*/ 118205 w 701040"/>
                  <a:gd name="connsiteY24" fmla="*/ 244888 h 287283"/>
                  <a:gd name="connsiteX25" fmla="*/ 81534 w 701040"/>
                  <a:gd name="connsiteY25" fmla="*/ 118110 h 287283"/>
                  <a:gd name="connsiteX26" fmla="*/ 301276 w 701040"/>
                  <a:gd name="connsiteY26" fmla="*/ 86773 h 287283"/>
                  <a:gd name="connsiteX27" fmla="*/ 391859 w 701040"/>
                  <a:gd name="connsiteY27" fmla="*/ 98107 h 287283"/>
                  <a:gd name="connsiteX28" fmla="*/ 422815 w 701040"/>
                  <a:gd name="connsiteY28" fmla="*/ 181832 h 287283"/>
                  <a:gd name="connsiteX29" fmla="*/ 496824 w 701040"/>
                  <a:gd name="connsiteY29" fmla="*/ 227743 h 287283"/>
                  <a:gd name="connsiteX30" fmla="*/ 504444 w 701040"/>
                  <a:gd name="connsiteY30" fmla="*/ 225076 h 287283"/>
                  <a:gd name="connsiteX31" fmla="*/ 431482 w 701040"/>
                  <a:gd name="connsiteY31" fmla="*/ 180689 h 287283"/>
                  <a:gd name="connsiteX32" fmla="*/ 401098 w 701040"/>
                  <a:gd name="connsiteY32" fmla="*/ 100108 h 287283"/>
                  <a:gd name="connsiteX33" fmla="*/ 557498 w 701040"/>
                  <a:gd name="connsiteY33" fmla="*/ 195834 h 287283"/>
                  <a:gd name="connsiteX34" fmla="*/ 558641 w 701040"/>
                  <a:gd name="connsiteY34" fmla="*/ 203359 h 287283"/>
                  <a:gd name="connsiteX35" fmla="*/ 567690 w 701040"/>
                  <a:gd name="connsiteY35" fmla="*/ 199263 h 287283"/>
                  <a:gd name="connsiteX36" fmla="*/ 566833 w 701040"/>
                  <a:gd name="connsiteY36" fmla="*/ 195929 h 287283"/>
                  <a:gd name="connsiteX37" fmla="*/ 402050 w 701040"/>
                  <a:gd name="connsiteY37" fmla="*/ 95726 h 287283"/>
                  <a:gd name="connsiteX38" fmla="*/ 474440 w 701040"/>
                  <a:gd name="connsiteY38" fmla="*/ 38005 h 287283"/>
                  <a:gd name="connsiteX39" fmla="*/ 541591 w 701040"/>
                  <a:gd name="connsiteY39" fmla="*/ 28480 h 287283"/>
                  <a:gd name="connsiteX40" fmla="*/ 605504 w 701040"/>
                  <a:gd name="connsiteY40" fmla="*/ 60484 h 287283"/>
                  <a:gd name="connsiteX41" fmla="*/ 697420 w 701040"/>
                  <a:gd name="connsiteY41" fmla="*/ 84296 h 287283"/>
                  <a:gd name="connsiteX42" fmla="*/ 698563 w 701040"/>
                  <a:gd name="connsiteY42" fmla="*/ 80105 h 287283"/>
                  <a:gd name="connsiteX43" fmla="*/ 610743 w 701040"/>
                  <a:gd name="connsiteY43" fmla="*/ 57245 h 287283"/>
                  <a:gd name="connsiteX44" fmla="*/ 552164 w 701040"/>
                  <a:gd name="connsiteY44" fmla="*/ 28385 h 28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01040" h="287283">
                    <a:moveTo>
                      <a:pt x="552164" y="28384"/>
                    </a:moveTo>
                    <a:cubicBezTo>
                      <a:pt x="602977" y="28106"/>
                      <a:pt x="653418" y="37046"/>
                      <a:pt x="701040" y="54768"/>
                    </a:cubicBezTo>
                    <a:cubicBezTo>
                      <a:pt x="701040" y="52864"/>
                      <a:pt x="701040" y="51054"/>
                      <a:pt x="701040" y="49244"/>
                    </a:cubicBezTo>
                    <a:cubicBezTo>
                      <a:pt x="651481" y="31855"/>
                      <a:pt x="599252" y="23312"/>
                      <a:pt x="546735" y="24003"/>
                    </a:cubicBezTo>
                    <a:cubicBezTo>
                      <a:pt x="538219" y="17989"/>
                      <a:pt x="531608" y="9659"/>
                      <a:pt x="527685" y="0"/>
                    </a:cubicBezTo>
                    <a:lnTo>
                      <a:pt x="518827" y="953"/>
                    </a:lnTo>
                    <a:cubicBezTo>
                      <a:pt x="522406" y="10251"/>
                      <a:pt x="528508" y="18365"/>
                      <a:pt x="536448" y="24384"/>
                    </a:cubicBezTo>
                    <a:cubicBezTo>
                      <a:pt x="513701" y="25229"/>
                      <a:pt x="491117" y="28583"/>
                      <a:pt x="469106" y="34385"/>
                    </a:cubicBezTo>
                    <a:cubicBezTo>
                      <a:pt x="423958" y="46482"/>
                      <a:pt x="400336" y="68580"/>
                      <a:pt x="392906" y="94107"/>
                    </a:cubicBezTo>
                    <a:cubicBezTo>
                      <a:pt x="362585" y="88076"/>
                      <a:pt x="331865" y="84256"/>
                      <a:pt x="300990" y="82677"/>
                    </a:cubicBezTo>
                    <a:cubicBezTo>
                      <a:pt x="206597" y="77248"/>
                      <a:pt x="132207" y="91154"/>
                      <a:pt x="77534" y="113729"/>
                    </a:cubicBezTo>
                    <a:cubicBezTo>
                      <a:pt x="57147" y="90954"/>
                      <a:pt x="32818" y="72045"/>
                      <a:pt x="5715" y="57912"/>
                    </a:cubicBezTo>
                    <a:lnTo>
                      <a:pt x="0" y="58579"/>
                    </a:lnTo>
                    <a:lnTo>
                      <a:pt x="0" y="60960"/>
                    </a:lnTo>
                    <a:cubicBezTo>
                      <a:pt x="26904" y="74890"/>
                      <a:pt x="50945" y="93761"/>
                      <a:pt x="70866" y="116586"/>
                    </a:cubicBezTo>
                    <a:cubicBezTo>
                      <a:pt x="44778" y="127571"/>
                      <a:pt x="20798" y="143009"/>
                      <a:pt x="0" y="162211"/>
                    </a:cubicBezTo>
                    <a:lnTo>
                      <a:pt x="0" y="173641"/>
                    </a:lnTo>
                    <a:cubicBezTo>
                      <a:pt x="21015" y="151198"/>
                      <a:pt x="46481" y="133388"/>
                      <a:pt x="74771" y="121348"/>
                    </a:cubicBezTo>
                    <a:cubicBezTo>
                      <a:pt x="108490" y="162973"/>
                      <a:pt x="120872" y="210026"/>
                      <a:pt x="108776" y="243840"/>
                    </a:cubicBezTo>
                    <a:cubicBezTo>
                      <a:pt x="102489" y="261271"/>
                      <a:pt x="84011" y="289465"/>
                      <a:pt x="29528" y="281940"/>
                    </a:cubicBezTo>
                    <a:cubicBezTo>
                      <a:pt x="19193" y="280565"/>
                      <a:pt x="9190" y="277338"/>
                      <a:pt x="0" y="272415"/>
                    </a:cubicBezTo>
                    <a:lnTo>
                      <a:pt x="0" y="278321"/>
                    </a:lnTo>
                    <a:cubicBezTo>
                      <a:pt x="8955" y="282072"/>
                      <a:pt x="18374" y="284602"/>
                      <a:pt x="28004" y="285845"/>
                    </a:cubicBezTo>
                    <a:lnTo>
                      <a:pt x="35528" y="286703"/>
                    </a:lnTo>
                    <a:cubicBezTo>
                      <a:pt x="77438" y="290513"/>
                      <a:pt x="107252" y="275463"/>
                      <a:pt x="118205" y="244888"/>
                    </a:cubicBezTo>
                    <a:cubicBezTo>
                      <a:pt x="130588" y="209931"/>
                      <a:pt x="117253" y="161068"/>
                      <a:pt x="81534" y="118110"/>
                    </a:cubicBezTo>
                    <a:cubicBezTo>
                      <a:pt x="134874" y="95440"/>
                      <a:pt x="208217" y="81439"/>
                      <a:pt x="301276" y="86773"/>
                    </a:cubicBezTo>
                    <a:cubicBezTo>
                      <a:pt x="331704" y="88358"/>
                      <a:pt x="361978" y="92146"/>
                      <a:pt x="391859" y="98107"/>
                    </a:cubicBezTo>
                    <a:cubicBezTo>
                      <a:pt x="386429" y="125254"/>
                      <a:pt x="398621" y="155257"/>
                      <a:pt x="422815" y="181832"/>
                    </a:cubicBezTo>
                    <a:cubicBezTo>
                      <a:pt x="442810" y="203630"/>
                      <a:pt x="468412" y="219512"/>
                      <a:pt x="496824" y="227743"/>
                    </a:cubicBezTo>
                    <a:lnTo>
                      <a:pt x="504444" y="225076"/>
                    </a:lnTo>
                    <a:cubicBezTo>
                      <a:pt x="476337" y="217661"/>
                      <a:pt x="450989" y="202241"/>
                      <a:pt x="431482" y="180689"/>
                    </a:cubicBezTo>
                    <a:cubicBezTo>
                      <a:pt x="408146" y="155448"/>
                      <a:pt x="396145" y="126206"/>
                      <a:pt x="401098" y="100108"/>
                    </a:cubicBezTo>
                    <a:cubicBezTo>
                      <a:pt x="501301" y="122491"/>
                      <a:pt x="549497" y="165925"/>
                      <a:pt x="557498" y="195834"/>
                    </a:cubicBezTo>
                    <a:cubicBezTo>
                      <a:pt x="558236" y="198275"/>
                      <a:pt x="558621" y="200809"/>
                      <a:pt x="558641" y="203359"/>
                    </a:cubicBezTo>
                    <a:lnTo>
                      <a:pt x="567690" y="199263"/>
                    </a:lnTo>
                    <a:cubicBezTo>
                      <a:pt x="567690" y="198215"/>
                      <a:pt x="567214" y="197072"/>
                      <a:pt x="566833" y="195929"/>
                    </a:cubicBezTo>
                    <a:cubicBezTo>
                      <a:pt x="558451" y="164497"/>
                      <a:pt x="507778" y="118872"/>
                      <a:pt x="402050" y="95726"/>
                    </a:cubicBezTo>
                    <a:cubicBezTo>
                      <a:pt x="408622" y="70961"/>
                      <a:pt x="430625" y="49625"/>
                      <a:pt x="474440" y="38005"/>
                    </a:cubicBezTo>
                    <a:cubicBezTo>
                      <a:pt x="496387" y="32274"/>
                      <a:pt x="518917" y="29078"/>
                      <a:pt x="541591" y="28480"/>
                    </a:cubicBezTo>
                    <a:cubicBezTo>
                      <a:pt x="561348" y="41992"/>
                      <a:pt x="582849" y="52759"/>
                      <a:pt x="605504" y="60484"/>
                    </a:cubicBezTo>
                    <a:cubicBezTo>
                      <a:pt x="635218" y="71639"/>
                      <a:pt x="666028" y="79621"/>
                      <a:pt x="697420" y="84296"/>
                    </a:cubicBezTo>
                    <a:cubicBezTo>
                      <a:pt x="697421" y="82963"/>
                      <a:pt x="698278" y="81534"/>
                      <a:pt x="698563" y="80105"/>
                    </a:cubicBezTo>
                    <a:cubicBezTo>
                      <a:pt x="668553" y="75668"/>
                      <a:pt x="639108" y="68004"/>
                      <a:pt x="610743" y="57245"/>
                    </a:cubicBezTo>
                    <a:cubicBezTo>
                      <a:pt x="590183" y="49882"/>
                      <a:pt x="570530" y="40199"/>
                      <a:pt x="552164" y="28385"/>
                    </a:cubicBezTo>
                    <a:close/>
                  </a:path>
                </a:pathLst>
              </a:custGeom>
              <a:solidFill>
                <a:srgbClr val="000000">
                  <a:alpha val="10000"/>
                </a:srgbClr>
              </a:solidFill>
              <a:ln w="9525" cap="flat">
                <a:noFill/>
                <a:prstDash val="solid"/>
                <a:miter/>
              </a:ln>
            </p:spPr>
            <p:txBody>
              <a:bodyPr rtlCol="0" anchor="ctr"/>
              <a:lstStyle/>
              <a:p>
                <a:endParaRPr lang="zh-CN" altLang="en-US"/>
              </a:p>
            </p:txBody>
          </p:sp>
        </p:grpSp>
        <p:grpSp>
          <p:nvGrpSpPr>
            <p:cNvPr id="269" name="图形 30"/>
            <p:cNvGrpSpPr/>
            <p:nvPr/>
          </p:nvGrpSpPr>
          <p:grpSpPr>
            <a:xfrm>
              <a:off x="6239827" y="2096928"/>
              <a:ext cx="1719900" cy="2095776"/>
              <a:chOff x="6239827" y="2096928"/>
              <a:chExt cx="1719900" cy="2095776"/>
            </a:xfrm>
          </p:grpSpPr>
          <p:sp>
            <p:nvSpPr>
              <p:cNvPr id="337" name="任意多边形: 形状 336"/>
              <p:cNvSpPr/>
              <p:nvPr/>
            </p:nvSpPr>
            <p:spPr>
              <a:xfrm>
                <a:off x="6970490" y="2262854"/>
                <a:ext cx="85915" cy="917352"/>
              </a:xfrm>
              <a:custGeom>
                <a:avLst/>
                <a:gdLst>
                  <a:gd name="connsiteX0" fmla="*/ 0 w 85915"/>
                  <a:gd name="connsiteY0" fmla="*/ 0 h 917352"/>
                  <a:gd name="connsiteX1" fmla="*/ 85915 w 85915"/>
                  <a:gd name="connsiteY1" fmla="*/ 0 h 917352"/>
                  <a:gd name="connsiteX2" fmla="*/ 85915 w 85915"/>
                  <a:gd name="connsiteY2" fmla="*/ 917353 h 917352"/>
                  <a:gd name="connsiteX3" fmla="*/ 0 w 85915"/>
                  <a:gd name="connsiteY3" fmla="*/ 917353 h 917352"/>
                </a:gdLst>
                <a:ahLst/>
                <a:cxnLst>
                  <a:cxn ang="0">
                    <a:pos x="connsiteX0" y="connsiteY0"/>
                  </a:cxn>
                  <a:cxn ang="0">
                    <a:pos x="connsiteX1" y="connsiteY1"/>
                  </a:cxn>
                  <a:cxn ang="0">
                    <a:pos x="connsiteX2" y="connsiteY2"/>
                  </a:cxn>
                  <a:cxn ang="0">
                    <a:pos x="connsiteX3" y="connsiteY3"/>
                  </a:cxn>
                </a:cxnLst>
                <a:rect l="l" t="t" r="r" b="b"/>
                <a:pathLst>
                  <a:path w="85915" h="917352">
                    <a:moveTo>
                      <a:pt x="0" y="0"/>
                    </a:moveTo>
                    <a:lnTo>
                      <a:pt x="85915" y="0"/>
                    </a:lnTo>
                    <a:lnTo>
                      <a:pt x="85915" y="917353"/>
                    </a:lnTo>
                    <a:lnTo>
                      <a:pt x="0" y="917353"/>
                    </a:lnTo>
                    <a:close/>
                  </a:path>
                </a:pathLst>
              </a:custGeom>
              <a:solidFill>
                <a:srgbClr val="000000"/>
              </a:solidFill>
              <a:ln w="9525" cap="flat">
                <a:noFill/>
                <a:prstDash val="solid"/>
                <a:miter/>
              </a:ln>
            </p:spPr>
            <p:txBody>
              <a:bodyPr rtlCol="0" anchor="ctr"/>
              <a:lstStyle/>
              <a:p>
                <a:endParaRPr lang="zh-CN" altLang="en-US"/>
              </a:p>
            </p:txBody>
          </p:sp>
          <p:sp>
            <p:nvSpPr>
              <p:cNvPr id="338" name="任意多边形: 形状 337"/>
              <p:cNvSpPr/>
              <p:nvPr/>
            </p:nvSpPr>
            <p:spPr>
              <a:xfrm>
                <a:off x="6239827" y="2262854"/>
                <a:ext cx="730662" cy="917352"/>
              </a:xfrm>
              <a:custGeom>
                <a:avLst/>
                <a:gdLst>
                  <a:gd name="connsiteX0" fmla="*/ 730663 w 730662"/>
                  <a:gd name="connsiteY0" fmla="*/ 0 h 917352"/>
                  <a:gd name="connsiteX1" fmla="*/ 0 w 730662"/>
                  <a:gd name="connsiteY1" fmla="*/ 378047 h 917352"/>
                  <a:gd name="connsiteX2" fmla="*/ 730663 w 730662"/>
                  <a:gd name="connsiteY2" fmla="*/ 917353 h 917352"/>
                </a:gdLst>
                <a:ahLst/>
                <a:cxnLst>
                  <a:cxn ang="0">
                    <a:pos x="connsiteX0" y="connsiteY0"/>
                  </a:cxn>
                  <a:cxn ang="0">
                    <a:pos x="connsiteX1" y="connsiteY1"/>
                  </a:cxn>
                  <a:cxn ang="0">
                    <a:pos x="connsiteX2" y="connsiteY2"/>
                  </a:cxn>
                </a:cxnLst>
                <a:rect l="l" t="t" r="r" b="b"/>
                <a:pathLst>
                  <a:path w="730662" h="917352">
                    <a:moveTo>
                      <a:pt x="730663" y="0"/>
                    </a:moveTo>
                    <a:cubicBezTo>
                      <a:pt x="431482" y="0"/>
                      <a:pt x="175927" y="132207"/>
                      <a:pt x="0" y="378047"/>
                    </a:cubicBezTo>
                    <a:lnTo>
                      <a:pt x="730663" y="917353"/>
                    </a:lnTo>
                    <a:close/>
                  </a:path>
                </a:pathLst>
              </a:custGeom>
              <a:solidFill>
                <a:srgbClr val="263238"/>
              </a:solidFill>
              <a:ln w="9525" cap="flat">
                <a:noFill/>
                <a:prstDash val="solid"/>
                <a:miter/>
              </a:ln>
            </p:spPr>
            <p:txBody>
              <a:bodyPr rtlCol="0" anchor="ctr"/>
              <a:lstStyle/>
              <a:p>
                <a:endParaRPr lang="zh-CN" altLang="en-US"/>
              </a:p>
            </p:txBody>
          </p:sp>
          <p:sp>
            <p:nvSpPr>
              <p:cNvPr id="339" name="任意多边形: 形状 338"/>
              <p:cNvSpPr/>
              <p:nvPr/>
            </p:nvSpPr>
            <p:spPr>
              <a:xfrm>
                <a:off x="6427374" y="2265045"/>
                <a:ext cx="511971" cy="835342"/>
              </a:xfrm>
              <a:custGeom>
                <a:avLst/>
                <a:gdLst>
                  <a:gd name="connsiteX0" fmla="*/ 476536 w 511971"/>
                  <a:gd name="connsiteY0" fmla="*/ 0 h 835342"/>
                  <a:gd name="connsiteX1" fmla="*/ 467582 w 511971"/>
                  <a:gd name="connsiteY1" fmla="*/ 667 h 835342"/>
                  <a:gd name="connsiteX2" fmla="*/ 501396 w 511971"/>
                  <a:gd name="connsiteY2" fmla="*/ 145447 h 835342"/>
                  <a:gd name="connsiteX3" fmla="*/ 418147 w 511971"/>
                  <a:gd name="connsiteY3" fmla="*/ 222313 h 835342"/>
                  <a:gd name="connsiteX4" fmla="*/ 310134 w 511971"/>
                  <a:gd name="connsiteY4" fmla="*/ 238506 h 835342"/>
                  <a:gd name="connsiteX5" fmla="*/ 259842 w 511971"/>
                  <a:gd name="connsiteY5" fmla="*/ 154591 h 835342"/>
                  <a:gd name="connsiteX6" fmla="*/ 176879 w 511971"/>
                  <a:gd name="connsiteY6" fmla="*/ 72866 h 835342"/>
                  <a:gd name="connsiteX7" fmla="*/ 168497 w 511971"/>
                  <a:gd name="connsiteY7" fmla="*/ 76771 h 835342"/>
                  <a:gd name="connsiteX8" fmla="*/ 300609 w 511971"/>
                  <a:gd name="connsiteY8" fmla="*/ 238696 h 835342"/>
                  <a:gd name="connsiteX9" fmla="*/ 7334 w 511971"/>
                  <a:gd name="connsiteY9" fmla="*/ 173450 h 835342"/>
                  <a:gd name="connsiteX10" fmla="*/ 0 w 511971"/>
                  <a:gd name="connsiteY10" fmla="*/ 178975 h 835342"/>
                  <a:gd name="connsiteX11" fmla="*/ 304324 w 511971"/>
                  <a:gd name="connsiteY11" fmla="*/ 247269 h 835342"/>
                  <a:gd name="connsiteX12" fmla="*/ 319278 w 511971"/>
                  <a:gd name="connsiteY12" fmla="*/ 418719 h 835342"/>
                  <a:gd name="connsiteX13" fmla="*/ 288512 w 511971"/>
                  <a:gd name="connsiteY13" fmla="*/ 497491 h 835342"/>
                  <a:gd name="connsiteX14" fmla="*/ 177832 w 511971"/>
                  <a:gd name="connsiteY14" fmla="*/ 482917 h 835342"/>
                  <a:gd name="connsiteX15" fmla="*/ 34290 w 511971"/>
                  <a:gd name="connsiteY15" fmla="*/ 540068 h 835342"/>
                  <a:gd name="connsiteX16" fmla="*/ 40767 w 511971"/>
                  <a:gd name="connsiteY16" fmla="*/ 544830 h 835342"/>
                  <a:gd name="connsiteX17" fmla="*/ 178213 w 511971"/>
                  <a:gd name="connsiteY17" fmla="*/ 491300 h 835342"/>
                  <a:gd name="connsiteX18" fmla="*/ 284988 w 511971"/>
                  <a:gd name="connsiteY18" fmla="*/ 503873 h 835342"/>
                  <a:gd name="connsiteX19" fmla="*/ 139827 w 511971"/>
                  <a:gd name="connsiteY19" fmla="*/ 618173 h 835342"/>
                  <a:gd name="connsiteX20" fmla="*/ 147923 w 511971"/>
                  <a:gd name="connsiteY20" fmla="*/ 624173 h 835342"/>
                  <a:gd name="connsiteX21" fmla="*/ 292989 w 511971"/>
                  <a:gd name="connsiteY21" fmla="*/ 506539 h 835342"/>
                  <a:gd name="connsiteX22" fmla="*/ 456438 w 511971"/>
                  <a:gd name="connsiteY22" fmla="*/ 691610 h 835342"/>
                  <a:gd name="connsiteX23" fmla="*/ 427863 w 511971"/>
                  <a:gd name="connsiteY23" fmla="*/ 830675 h 835342"/>
                  <a:gd name="connsiteX24" fmla="*/ 434245 w 511971"/>
                  <a:gd name="connsiteY24" fmla="*/ 835343 h 835342"/>
                  <a:gd name="connsiteX25" fmla="*/ 358981 w 511971"/>
                  <a:gd name="connsiteY25" fmla="*/ 529392 h 835342"/>
                  <a:gd name="connsiteX26" fmla="*/ 358045 w 511971"/>
                  <a:gd name="connsiteY26" fmla="*/ 528828 h 835342"/>
                  <a:gd name="connsiteX27" fmla="*/ 296418 w 511971"/>
                  <a:gd name="connsiteY27" fmla="*/ 500253 h 835342"/>
                  <a:gd name="connsiteX28" fmla="*/ 327184 w 511971"/>
                  <a:gd name="connsiteY28" fmla="*/ 420910 h 835342"/>
                  <a:gd name="connsiteX29" fmla="*/ 313563 w 511971"/>
                  <a:gd name="connsiteY29" fmla="*/ 247174 h 835342"/>
                  <a:gd name="connsiteX30" fmla="*/ 421100 w 511971"/>
                  <a:gd name="connsiteY30" fmla="*/ 230505 h 835342"/>
                  <a:gd name="connsiteX31" fmla="*/ 509968 w 511971"/>
                  <a:gd name="connsiteY31" fmla="*/ 147256 h 835342"/>
                  <a:gd name="connsiteX32" fmla="*/ 476536 w 511971"/>
                  <a:gd name="connsiteY32" fmla="*/ 0 h 835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11971" h="835342">
                    <a:moveTo>
                      <a:pt x="476536" y="0"/>
                    </a:moveTo>
                    <a:cubicBezTo>
                      <a:pt x="473488" y="0"/>
                      <a:pt x="470630" y="0"/>
                      <a:pt x="467582" y="667"/>
                    </a:cubicBezTo>
                    <a:cubicBezTo>
                      <a:pt x="493490" y="45339"/>
                      <a:pt x="509588" y="95059"/>
                      <a:pt x="501396" y="145447"/>
                    </a:cubicBezTo>
                    <a:cubicBezTo>
                      <a:pt x="494443" y="188976"/>
                      <a:pt x="452247" y="211264"/>
                      <a:pt x="418147" y="222313"/>
                    </a:cubicBezTo>
                    <a:cubicBezTo>
                      <a:pt x="383073" y="232718"/>
                      <a:pt x="346717" y="238168"/>
                      <a:pt x="310134" y="238506"/>
                    </a:cubicBezTo>
                    <a:cubicBezTo>
                      <a:pt x="297087" y="208468"/>
                      <a:pt x="280181" y="180259"/>
                      <a:pt x="259842" y="154591"/>
                    </a:cubicBezTo>
                    <a:cubicBezTo>
                      <a:pt x="235749" y="123956"/>
                      <a:pt x="207873" y="96496"/>
                      <a:pt x="176879" y="72866"/>
                    </a:cubicBezTo>
                    <a:cubicBezTo>
                      <a:pt x="174117" y="74009"/>
                      <a:pt x="171259" y="75343"/>
                      <a:pt x="168497" y="76771"/>
                    </a:cubicBezTo>
                    <a:cubicBezTo>
                      <a:pt x="225348" y="118886"/>
                      <a:pt x="270763" y="174550"/>
                      <a:pt x="300609" y="238696"/>
                    </a:cubicBezTo>
                    <a:cubicBezTo>
                      <a:pt x="199358" y="239554"/>
                      <a:pt x="83058" y="214408"/>
                      <a:pt x="7334" y="173450"/>
                    </a:cubicBezTo>
                    <a:lnTo>
                      <a:pt x="0" y="178975"/>
                    </a:lnTo>
                    <a:cubicBezTo>
                      <a:pt x="78200" y="222885"/>
                      <a:pt x="198977" y="249174"/>
                      <a:pt x="304324" y="247269"/>
                    </a:cubicBezTo>
                    <a:cubicBezTo>
                      <a:pt x="327731" y="301295"/>
                      <a:pt x="332979" y="361457"/>
                      <a:pt x="319278" y="418719"/>
                    </a:cubicBezTo>
                    <a:cubicBezTo>
                      <a:pt x="312626" y="446245"/>
                      <a:pt x="302276" y="472743"/>
                      <a:pt x="288512" y="497491"/>
                    </a:cubicBezTo>
                    <a:cubicBezTo>
                      <a:pt x="252654" y="486660"/>
                      <a:pt x="215271" y="481738"/>
                      <a:pt x="177832" y="482917"/>
                    </a:cubicBezTo>
                    <a:cubicBezTo>
                      <a:pt x="110490" y="485108"/>
                      <a:pt x="58198" y="506730"/>
                      <a:pt x="34290" y="540068"/>
                    </a:cubicBezTo>
                    <a:lnTo>
                      <a:pt x="40767" y="544830"/>
                    </a:lnTo>
                    <a:cubicBezTo>
                      <a:pt x="63055" y="513779"/>
                      <a:pt x="113252" y="493490"/>
                      <a:pt x="178213" y="491300"/>
                    </a:cubicBezTo>
                    <a:cubicBezTo>
                      <a:pt x="214247" y="489790"/>
                      <a:pt x="250290" y="494035"/>
                      <a:pt x="284988" y="503873"/>
                    </a:cubicBezTo>
                    <a:cubicBezTo>
                      <a:pt x="253389" y="559471"/>
                      <a:pt x="201287" y="600497"/>
                      <a:pt x="139827" y="618173"/>
                    </a:cubicBezTo>
                    <a:lnTo>
                      <a:pt x="147923" y="624173"/>
                    </a:lnTo>
                    <a:cubicBezTo>
                      <a:pt x="209411" y="604711"/>
                      <a:pt x="261244" y="562680"/>
                      <a:pt x="292989" y="506539"/>
                    </a:cubicBezTo>
                    <a:cubicBezTo>
                      <a:pt x="391954" y="538639"/>
                      <a:pt x="446341" y="616553"/>
                      <a:pt x="456438" y="691610"/>
                    </a:cubicBezTo>
                    <a:cubicBezTo>
                      <a:pt x="463082" y="739869"/>
                      <a:pt x="452998" y="788947"/>
                      <a:pt x="427863" y="830675"/>
                    </a:cubicBezTo>
                    <a:lnTo>
                      <a:pt x="434245" y="835343"/>
                    </a:lnTo>
                    <a:cubicBezTo>
                      <a:pt x="497947" y="730073"/>
                      <a:pt x="464251" y="593094"/>
                      <a:pt x="358981" y="529392"/>
                    </a:cubicBezTo>
                    <a:cubicBezTo>
                      <a:pt x="358670" y="529203"/>
                      <a:pt x="358358" y="529015"/>
                      <a:pt x="358045" y="528828"/>
                    </a:cubicBezTo>
                    <a:cubicBezTo>
                      <a:pt x="338689" y="516929"/>
                      <a:pt x="318006" y="507339"/>
                      <a:pt x="296418" y="500253"/>
                    </a:cubicBezTo>
                    <a:cubicBezTo>
                      <a:pt x="310092" y="475261"/>
                      <a:pt x="320436" y="448587"/>
                      <a:pt x="327184" y="420910"/>
                    </a:cubicBezTo>
                    <a:cubicBezTo>
                      <a:pt x="341098" y="363012"/>
                      <a:pt x="336330" y="302196"/>
                      <a:pt x="313563" y="247174"/>
                    </a:cubicBezTo>
                    <a:cubicBezTo>
                      <a:pt x="350000" y="246531"/>
                      <a:pt x="386179" y="240923"/>
                      <a:pt x="421100" y="230505"/>
                    </a:cubicBezTo>
                    <a:cubicBezTo>
                      <a:pt x="473202" y="213741"/>
                      <a:pt x="503872" y="184975"/>
                      <a:pt x="509968" y="147256"/>
                    </a:cubicBezTo>
                    <a:cubicBezTo>
                      <a:pt x="517588" y="96488"/>
                      <a:pt x="502825" y="46387"/>
                      <a:pt x="476536" y="0"/>
                    </a:cubicBezTo>
                    <a:close/>
                  </a:path>
                </a:pathLst>
              </a:custGeom>
              <a:solidFill>
                <a:srgbClr val="37474F"/>
              </a:solidFill>
              <a:ln w="9525" cap="flat">
                <a:noFill/>
                <a:prstDash val="solid"/>
                <a:miter/>
              </a:ln>
            </p:spPr>
            <p:txBody>
              <a:bodyPr rtlCol="0" anchor="ctr"/>
              <a:lstStyle/>
              <a:p>
                <a:endParaRPr lang="zh-CN" altLang="en-US"/>
              </a:p>
            </p:txBody>
          </p:sp>
          <p:sp>
            <p:nvSpPr>
              <p:cNvPr id="340" name="任意多边形: 形状 339"/>
              <p:cNvSpPr/>
              <p:nvPr/>
            </p:nvSpPr>
            <p:spPr>
              <a:xfrm>
                <a:off x="6971347" y="4017359"/>
                <a:ext cx="615886" cy="175260"/>
              </a:xfrm>
              <a:custGeom>
                <a:avLst/>
                <a:gdLst>
                  <a:gd name="connsiteX0" fmla="*/ 0 w 615886"/>
                  <a:gd name="connsiteY0" fmla="*/ 175260 h 175260"/>
                  <a:gd name="connsiteX1" fmla="*/ 85725 w 615886"/>
                  <a:gd name="connsiteY1" fmla="*/ 175260 h 175260"/>
                  <a:gd name="connsiteX2" fmla="*/ 615887 w 615886"/>
                  <a:gd name="connsiteY2" fmla="*/ 0 h 175260"/>
                  <a:gd name="connsiteX3" fmla="*/ 530162 w 615886"/>
                  <a:gd name="connsiteY3" fmla="*/ 0 h 175260"/>
                  <a:gd name="connsiteX4" fmla="*/ 0 w 615886"/>
                  <a:gd name="connsiteY4" fmla="*/ 175260 h 175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886" h="175260">
                    <a:moveTo>
                      <a:pt x="0" y="175260"/>
                    </a:moveTo>
                    <a:lnTo>
                      <a:pt x="85725" y="175260"/>
                    </a:lnTo>
                    <a:cubicBezTo>
                      <a:pt x="276674" y="175244"/>
                      <a:pt x="462551" y="113797"/>
                      <a:pt x="615887" y="0"/>
                    </a:cubicBezTo>
                    <a:lnTo>
                      <a:pt x="530162" y="0"/>
                    </a:lnTo>
                    <a:cubicBezTo>
                      <a:pt x="376826" y="113797"/>
                      <a:pt x="190949" y="175244"/>
                      <a:pt x="0" y="175260"/>
                    </a:cubicBezTo>
                    <a:close/>
                  </a:path>
                </a:pathLst>
              </a:custGeom>
              <a:solidFill>
                <a:srgbClr val="DBDBDB"/>
              </a:solidFill>
              <a:ln w="9525" cap="flat">
                <a:noFill/>
                <a:prstDash val="solid"/>
                <a:miter/>
              </a:ln>
            </p:spPr>
            <p:txBody>
              <a:bodyPr rtlCol="0" anchor="ctr"/>
              <a:lstStyle/>
              <a:p>
                <a:endParaRPr lang="zh-CN" altLang="en-US"/>
              </a:p>
            </p:txBody>
          </p:sp>
          <p:sp>
            <p:nvSpPr>
              <p:cNvPr id="341" name="任意多边形: 形状 340"/>
              <p:cNvSpPr/>
              <p:nvPr/>
            </p:nvSpPr>
            <p:spPr>
              <a:xfrm>
                <a:off x="6239827" y="3275457"/>
                <a:ext cx="1261681" cy="917248"/>
              </a:xfrm>
              <a:custGeom>
                <a:avLst/>
                <a:gdLst>
                  <a:gd name="connsiteX0" fmla="*/ 730663 w 1261681"/>
                  <a:gd name="connsiteY0" fmla="*/ 0 h 917248"/>
                  <a:gd name="connsiteX1" fmla="*/ 0 w 1261681"/>
                  <a:gd name="connsiteY1" fmla="*/ 539020 h 917248"/>
                  <a:gd name="connsiteX2" fmla="*/ 1245745 w 1261681"/>
                  <a:gd name="connsiteY2" fmla="*/ 753423 h 917248"/>
                  <a:gd name="connsiteX3" fmla="*/ 1261681 w 1261681"/>
                  <a:gd name="connsiteY3" fmla="*/ 741902 h 917248"/>
                </a:gdLst>
                <a:ahLst/>
                <a:cxnLst>
                  <a:cxn ang="0">
                    <a:pos x="connsiteX0" y="connsiteY0"/>
                  </a:cxn>
                  <a:cxn ang="0">
                    <a:pos x="connsiteX1" y="connsiteY1"/>
                  </a:cxn>
                  <a:cxn ang="0">
                    <a:pos x="connsiteX2" y="connsiteY2"/>
                  </a:cxn>
                  <a:cxn ang="0">
                    <a:pos x="connsiteX3" y="connsiteY3"/>
                  </a:cxn>
                </a:cxnLst>
                <a:rect l="l" t="t" r="r" b="b"/>
                <a:pathLst>
                  <a:path w="1261681" h="917248">
                    <a:moveTo>
                      <a:pt x="730663" y="0"/>
                    </a:moveTo>
                    <a:lnTo>
                      <a:pt x="0" y="539020"/>
                    </a:lnTo>
                    <a:cubicBezTo>
                      <a:pt x="284797" y="942229"/>
                      <a:pt x="842536" y="1038220"/>
                      <a:pt x="1245745" y="753423"/>
                    </a:cubicBezTo>
                    <a:cubicBezTo>
                      <a:pt x="1251100" y="749641"/>
                      <a:pt x="1256412" y="745801"/>
                      <a:pt x="1261681" y="741902"/>
                    </a:cubicBezTo>
                    <a:close/>
                  </a:path>
                </a:pathLst>
              </a:custGeom>
              <a:solidFill>
                <a:srgbClr val="EBEBEB"/>
              </a:solidFill>
              <a:ln w="9525" cap="flat">
                <a:noFill/>
                <a:prstDash val="solid"/>
                <a:miter/>
              </a:ln>
            </p:spPr>
            <p:txBody>
              <a:bodyPr rtlCol="0" anchor="ctr"/>
              <a:lstStyle/>
              <a:p>
                <a:endParaRPr lang="zh-CN" altLang="en-US"/>
              </a:p>
            </p:txBody>
          </p:sp>
          <p:sp>
            <p:nvSpPr>
              <p:cNvPr id="342" name="任意多边形: 形状 341"/>
              <p:cNvSpPr/>
              <p:nvPr/>
            </p:nvSpPr>
            <p:spPr>
              <a:xfrm>
                <a:off x="6567624" y="3406270"/>
                <a:ext cx="868162" cy="781491"/>
              </a:xfrm>
              <a:custGeom>
                <a:avLst/>
                <a:gdLst>
                  <a:gd name="connsiteX0" fmla="*/ 504974 w 868162"/>
                  <a:gd name="connsiteY0" fmla="*/ 11776 h 781491"/>
                  <a:gd name="connsiteX1" fmla="*/ 497830 w 868162"/>
                  <a:gd name="connsiteY1" fmla="*/ 2251 h 781491"/>
                  <a:gd name="connsiteX2" fmla="*/ 347526 w 868162"/>
                  <a:gd name="connsiteY2" fmla="*/ 33778 h 781491"/>
                  <a:gd name="connsiteX3" fmla="*/ 292947 w 868162"/>
                  <a:gd name="connsiteY3" fmla="*/ 76164 h 781491"/>
                  <a:gd name="connsiteX4" fmla="*/ 235797 w 868162"/>
                  <a:gd name="connsiteY4" fmla="*/ 11204 h 781491"/>
                  <a:gd name="connsiteX5" fmla="*/ 223701 w 868162"/>
                  <a:gd name="connsiteY5" fmla="*/ 1679 h 781491"/>
                  <a:gd name="connsiteX6" fmla="*/ 216652 w 868162"/>
                  <a:gd name="connsiteY6" fmla="*/ 6822 h 781491"/>
                  <a:gd name="connsiteX7" fmla="*/ 230273 w 868162"/>
                  <a:gd name="connsiteY7" fmla="*/ 17967 h 781491"/>
                  <a:gd name="connsiteX8" fmla="*/ 287423 w 868162"/>
                  <a:gd name="connsiteY8" fmla="*/ 82642 h 781491"/>
                  <a:gd name="connsiteX9" fmla="*/ 222462 w 868162"/>
                  <a:gd name="connsiteY9" fmla="*/ 175891 h 781491"/>
                  <a:gd name="connsiteX10" fmla="*/ 234178 w 868162"/>
                  <a:gd name="connsiteY10" fmla="*/ 363248 h 781491"/>
                  <a:gd name="connsiteX11" fmla="*/ 306949 w 868162"/>
                  <a:gd name="connsiteY11" fmla="*/ 338959 h 781491"/>
                  <a:gd name="connsiteX12" fmla="*/ 297424 w 868162"/>
                  <a:gd name="connsiteY12" fmla="*/ 82642 h 781491"/>
                  <a:gd name="connsiteX13" fmla="*/ 504974 w 868162"/>
                  <a:gd name="connsiteY13" fmla="*/ 11776 h 781491"/>
                  <a:gd name="connsiteX14" fmla="*/ 299901 w 868162"/>
                  <a:gd name="connsiteY14" fmla="*/ 333530 h 781491"/>
                  <a:gd name="connsiteX15" fmla="*/ 238179 w 868162"/>
                  <a:gd name="connsiteY15" fmla="*/ 355628 h 781491"/>
                  <a:gd name="connsiteX16" fmla="*/ 229606 w 868162"/>
                  <a:gd name="connsiteY16" fmla="*/ 179035 h 781491"/>
                  <a:gd name="connsiteX17" fmla="*/ 290947 w 868162"/>
                  <a:gd name="connsiteY17" fmla="*/ 88261 h 781491"/>
                  <a:gd name="connsiteX18" fmla="*/ 299901 w 868162"/>
                  <a:gd name="connsiteY18" fmla="*/ 333530 h 781491"/>
                  <a:gd name="connsiteX19" fmla="*/ 685282 w 868162"/>
                  <a:gd name="connsiteY19" fmla="*/ 263807 h 781491"/>
                  <a:gd name="connsiteX20" fmla="*/ 685282 w 868162"/>
                  <a:gd name="connsiteY20" fmla="*/ 263807 h 781491"/>
                  <a:gd name="connsiteX21" fmla="*/ 679472 w 868162"/>
                  <a:gd name="connsiteY21" fmla="*/ 277428 h 781491"/>
                  <a:gd name="connsiteX22" fmla="*/ 664613 w 868162"/>
                  <a:gd name="connsiteY22" fmla="*/ 285333 h 781491"/>
                  <a:gd name="connsiteX23" fmla="*/ 652993 w 868162"/>
                  <a:gd name="connsiteY23" fmla="*/ 231708 h 781491"/>
                  <a:gd name="connsiteX24" fmla="*/ 654612 w 868162"/>
                  <a:gd name="connsiteY24" fmla="*/ 220849 h 781491"/>
                  <a:gd name="connsiteX25" fmla="*/ 648039 w 868162"/>
                  <a:gd name="connsiteY25" fmla="*/ 211324 h 781491"/>
                  <a:gd name="connsiteX26" fmla="*/ 644706 w 868162"/>
                  <a:gd name="connsiteY26" fmla="*/ 230374 h 781491"/>
                  <a:gd name="connsiteX27" fmla="*/ 662898 w 868162"/>
                  <a:gd name="connsiteY27" fmla="*/ 292953 h 781491"/>
                  <a:gd name="connsiteX28" fmla="*/ 691473 w 868162"/>
                  <a:gd name="connsiteY28" fmla="*/ 271522 h 781491"/>
                  <a:gd name="connsiteX29" fmla="*/ 543264 w 868162"/>
                  <a:gd name="connsiteY29" fmla="*/ 207800 h 781491"/>
                  <a:gd name="connsiteX30" fmla="*/ 458397 w 868162"/>
                  <a:gd name="connsiteY30" fmla="*/ 255425 h 781491"/>
                  <a:gd name="connsiteX31" fmla="*/ 431727 w 868162"/>
                  <a:gd name="connsiteY31" fmla="*/ 632234 h 781491"/>
                  <a:gd name="connsiteX32" fmla="*/ 264372 w 868162"/>
                  <a:gd name="connsiteY32" fmla="*/ 685098 h 781491"/>
                  <a:gd name="connsiteX33" fmla="*/ 179219 w 868162"/>
                  <a:gd name="connsiteY33" fmla="*/ 671858 h 781491"/>
                  <a:gd name="connsiteX34" fmla="*/ 169694 w 868162"/>
                  <a:gd name="connsiteY34" fmla="*/ 558605 h 781491"/>
                  <a:gd name="connsiteX35" fmla="*/ 40535 w 868162"/>
                  <a:gd name="connsiteY35" fmla="*/ 422493 h 781491"/>
                  <a:gd name="connsiteX36" fmla="*/ 244 w 868162"/>
                  <a:gd name="connsiteY36" fmla="*/ 487835 h 781491"/>
                  <a:gd name="connsiteX37" fmla="*/ 172170 w 868162"/>
                  <a:gd name="connsiteY37" fmla="*/ 678335 h 781491"/>
                  <a:gd name="connsiteX38" fmla="*/ 154740 w 868162"/>
                  <a:gd name="connsiteY38" fmla="*/ 751296 h 781491"/>
                  <a:gd name="connsiteX39" fmla="*/ 162360 w 868162"/>
                  <a:gd name="connsiteY39" fmla="*/ 753487 h 781491"/>
                  <a:gd name="connsiteX40" fmla="*/ 164360 w 868162"/>
                  <a:gd name="connsiteY40" fmla="*/ 747963 h 781491"/>
                  <a:gd name="connsiteX41" fmla="*/ 178933 w 868162"/>
                  <a:gd name="connsiteY41" fmla="*/ 680431 h 781491"/>
                  <a:gd name="connsiteX42" fmla="*/ 264658 w 868162"/>
                  <a:gd name="connsiteY42" fmla="*/ 693575 h 781491"/>
                  <a:gd name="connsiteX43" fmla="*/ 434108 w 868162"/>
                  <a:gd name="connsiteY43" fmla="*/ 641855 h 781491"/>
                  <a:gd name="connsiteX44" fmla="*/ 474494 w 868162"/>
                  <a:gd name="connsiteY44" fmla="*/ 744534 h 781491"/>
                  <a:gd name="connsiteX45" fmla="*/ 501926 w 868162"/>
                  <a:gd name="connsiteY45" fmla="*/ 781491 h 781491"/>
                  <a:gd name="connsiteX46" fmla="*/ 512403 w 868162"/>
                  <a:gd name="connsiteY46" fmla="*/ 780157 h 781491"/>
                  <a:gd name="connsiteX47" fmla="*/ 481638 w 868162"/>
                  <a:gd name="connsiteY47" fmla="*/ 740343 h 781491"/>
                  <a:gd name="connsiteX48" fmla="*/ 441728 w 868162"/>
                  <a:gd name="connsiteY48" fmla="*/ 636520 h 781491"/>
                  <a:gd name="connsiteX49" fmla="*/ 514023 w 868162"/>
                  <a:gd name="connsiteY49" fmla="*/ 568035 h 781491"/>
                  <a:gd name="connsiteX50" fmla="*/ 614416 w 868162"/>
                  <a:gd name="connsiteY50" fmla="*/ 329910 h 781491"/>
                  <a:gd name="connsiteX51" fmla="*/ 543360 w 868162"/>
                  <a:gd name="connsiteY51" fmla="*/ 207800 h 781491"/>
                  <a:gd name="connsiteX52" fmla="*/ 172552 w 868162"/>
                  <a:gd name="connsiteY52" fmla="*/ 669477 h 781491"/>
                  <a:gd name="connsiteX53" fmla="*/ 8245 w 868162"/>
                  <a:gd name="connsiteY53" fmla="*/ 487168 h 781491"/>
                  <a:gd name="connsiteX54" fmla="*/ 41392 w 868162"/>
                  <a:gd name="connsiteY54" fmla="*/ 430494 h 781491"/>
                  <a:gd name="connsiteX55" fmla="*/ 161407 w 868162"/>
                  <a:gd name="connsiteY55" fmla="*/ 560416 h 781491"/>
                  <a:gd name="connsiteX56" fmla="*/ 172552 w 868162"/>
                  <a:gd name="connsiteY56" fmla="*/ 669477 h 781491"/>
                  <a:gd name="connsiteX57" fmla="*/ 606225 w 868162"/>
                  <a:gd name="connsiteY57" fmla="*/ 329149 h 781491"/>
                  <a:gd name="connsiteX58" fmla="*/ 439442 w 868162"/>
                  <a:gd name="connsiteY58" fmla="*/ 626614 h 781491"/>
                  <a:gd name="connsiteX59" fmla="*/ 465541 w 868162"/>
                  <a:gd name="connsiteY59" fmla="*/ 259711 h 781491"/>
                  <a:gd name="connsiteX60" fmla="*/ 542503 w 868162"/>
                  <a:gd name="connsiteY60" fmla="*/ 216087 h 781491"/>
                  <a:gd name="connsiteX61" fmla="*/ 606225 w 868162"/>
                  <a:gd name="connsiteY61" fmla="*/ 329149 h 781491"/>
                  <a:gd name="connsiteX62" fmla="*/ 862352 w 868162"/>
                  <a:gd name="connsiteY62" fmla="*/ 511267 h 781491"/>
                  <a:gd name="connsiteX63" fmla="*/ 795201 w 868162"/>
                  <a:gd name="connsiteY63" fmla="*/ 640235 h 781491"/>
                  <a:gd name="connsiteX64" fmla="*/ 728526 w 868162"/>
                  <a:gd name="connsiteY64" fmla="*/ 724817 h 781491"/>
                  <a:gd name="connsiteX65" fmla="*/ 747004 w 868162"/>
                  <a:gd name="connsiteY65" fmla="*/ 717387 h 781491"/>
                  <a:gd name="connsiteX66" fmla="*/ 868162 w 868162"/>
                  <a:gd name="connsiteY66" fmla="*/ 519649 h 78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68162" h="781491">
                    <a:moveTo>
                      <a:pt x="504974" y="11776"/>
                    </a:moveTo>
                    <a:lnTo>
                      <a:pt x="497830" y="2251"/>
                    </a:lnTo>
                    <a:cubicBezTo>
                      <a:pt x="445582" y="-5195"/>
                      <a:pt x="392379" y="5965"/>
                      <a:pt x="347526" y="33778"/>
                    </a:cubicBezTo>
                    <a:cubicBezTo>
                      <a:pt x="327802" y="45816"/>
                      <a:pt x="309494" y="60035"/>
                      <a:pt x="292947" y="76164"/>
                    </a:cubicBezTo>
                    <a:cubicBezTo>
                      <a:pt x="276800" y="52120"/>
                      <a:pt x="257588" y="30283"/>
                      <a:pt x="235797" y="11204"/>
                    </a:cubicBezTo>
                    <a:cubicBezTo>
                      <a:pt x="231892" y="7680"/>
                      <a:pt x="227892" y="4346"/>
                      <a:pt x="223701" y="1679"/>
                    </a:cubicBezTo>
                    <a:lnTo>
                      <a:pt x="216652" y="6822"/>
                    </a:lnTo>
                    <a:cubicBezTo>
                      <a:pt x="221224" y="10347"/>
                      <a:pt x="226177" y="14061"/>
                      <a:pt x="230273" y="17967"/>
                    </a:cubicBezTo>
                    <a:cubicBezTo>
                      <a:pt x="252157" y="36844"/>
                      <a:pt x="271382" y="58600"/>
                      <a:pt x="287423" y="82642"/>
                    </a:cubicBezTo>
                    <a:cubicBezTo>
                      <a:pt x="260877" y="110013"/>
                      <a:pt x="238939" y="141505"/>
                      <a:pt x="222462" y="175891"/>
                    </a:cubicBezTo>
                    <a:cubicBezTo>
                      <a:pt x="182553" y="259426"/>
                      <a:pt x="187220" y="334673"/>
                      <a:pt x="234178" y="363248"/>
                    </a:cubicBezTo>
                    <a:cubicBezTo>
                      <a:pt x="257991" y="377631"/>
                      <a:pt x="285137" y="368582"/>
                      <a:pt x="306949" y="338959"/>
                    </a:cubicBezTo>
                    <a:cubicBezTo>
                      <a:pt x="345049" y="287143"/>
                      <a:pt x="359432" y="181130"/>
                      <a:pt x="297424" y="82642"/>
                    </a:cubicBezTo>
                    <a:cubicBezTo>
                      <a:pt x="360575" y="19586"/>
                      <a:pt x="438585" y="631"/>
                      <a:pt x="504974" y="11776"/>
                    </a:cubicBezTo>
                    <a:close/>
                    <a:moveTo>
                      <a:pt x="299901" y="333530"/>
                    </a:moveTo>
                    <a:cubicBezTo>
                      <a:pt x="280851" y="359343"/>
                      <a:pt x="257895" y="367629"/>
                      <a:pt x="238179" y="355628"/>
                    </a:cubicBezTo>
                    <a:cubicBezTo>
                      <a:pt x="195030" y="329434"/>
                      <a:pt x="191602" y="258378"/>
                      <a:pt x="229606" y="179035"/>
                    </a:cubicBezTo>
                    <a:cubicBezTo>
                      <a:pt x="245056" y="145685"/>
                      <a:pt x="265767" y="115036"/>
                      <a:pt x="290947" y="88261"/>
                    </a:cubicBezTo>
                    <a:cubicBezTo>
                      <a:pt x="350002" y="183035"/>
                      <a:pt x="336572" y="283810"/>
                      <a:pt x="299901" y="333530"/>
                    </a:cubicBezTo>
                    <a:close/>
                    <a:moveTo>
                      <a:pt x="685282" y="263807"/>
                    </a:moveTo>
                    <a:lnTo>
                      <a:pt x="685282" y="263807"/>
                    </a:lnTo>
                    <a:cubicBezTo>
                      <a:pt x="683965" y="268587"/>
                      <a:pt x="682011" y="273169"/>
                      <a:pt x="679472" y="277428"/>
                    </a:cubicBezTo>
                    <a:cubicBezTo>
                      <a:pt x="676808" y="283055"/>
                      <a:pt x="670769" y="286269"/>
                      <a:pt x="664613" y="285333"/>
                    </a:cubicBezTo>
                    <a:cubicBezTo>
                      <a:pt x="657564" y="283810"/>
                      <a:pt x="649468" y="263902"/>
                      <a:pt x="652993" y="231708"/>
                    </a:cubicBezTo>
                    <a:cubicBezTo>
                      <a:pt x="652993" y="229041"/>
                      <a:pt x="653850" y="225326"/>
                      <a:pt x="654612" y="220849"/>
                    </a:cubicBezTo>
                    <a:lnTo>
                      <a:pt x="648039" y="211324"/>
                    </a:lnTo>
                    <a:cubicBezTo>
                      <a:pt x="646558" y="217604"/>
                      <a:pt x="645445" y="223965"/>
                      <a:pt x="644706" y="230374"/>
                    </a:cubicBezTo>
                    <a:cubicBezTo>
                      <a:pt x="640991" y="263712"/>
                      <a:pt x="648611" y="290001"/>
                      <a:pt x="662898" y="292953"/>
                    </a:cubicBezTo>
                    <a:cubicBezTo>
                      <a:pt x="675186" y="295430"/>
                      <a:pt x="685282" y="287619"/>
                      <a:pt x="691473" y="271522"/>
                    </a:cubicBezTo>
                    <a:close/>
                    <a:moveTo>
                      <a:pt x="543264" y="207800"/>
                    </a:moveTo>
                    <a:cubicBezTo>
                      <a:pt x="509260" y="204466"/>
                      <a:pt x="480590" y="220468"/>
                      <a:pt x="458397" y="255425"/>
                    </a:cubicBezTo>
                    <a:cubicBezTo>
                      <a:pt x="407533" y="335149"/>
                      <a:pt x="399913" y="500979"/>
                      <a:pt x="431727" y="632234"/>
                    </a:cubicBezTo>
                    <a:cubicBezTo>
                      <a:pt x="383131" y="667499"/>
                      <a:pt x="324408" y="686048"/>
                      <a:pt x="264372" y="685098"/>
                    </a:cubicBezTo>
                    <a:cubicBezTo>
                      <a:pt x="235525" y="684497"/>
                      <a:pt x="206887" y="680045"/>
                      <a:pt x="179219" y="671858"/>
                    </a:cubicBezTo>
                    <a:cubicBezTo>
                      <a:pt x="182272" y="633840"/>
                      <a:pt x="179054" y="595579"/>
                      <a:pt x="169694" y="558605"/>
                    </a:cubicBezTo>
                    <a:cubicBezTo>
                      <a:pt x="146739" y="468976"/>
                      <a:pt x="94827" y="414207"/>
                      <a:pt x="40535" y="422493"/>
                    </a:cubicBezTo>
                    <a:cubicBezTo>
                      <a:pt x="13008" y="426685"/>
                      <a:pt x="-2137" y="451068"/>
                      <a:pt x="244" y="487835"/>
                    </a:cubicBezTo>
                    <a:cubicBezTo>
                      <a:pt x="4340" y="552034"/>
                      <a:pt x="61204" y="642616"/>
                      <a:pt x="172170" y="678335"/>
                    </a:cubicBezTo>
                    <a:cubicBezTo>
                      <a:pt x="169838" y="703357"/>
                      <a:pt x="163969" y="727922"/>
                      <a:pt x="154740" y="751296"/>
                    </a:cubicBezTo>
                    <a:lnTo>
                      <a:pt x="162360" y="753487"/>
                    </a:lnTo>
                    <a:lnTo>
                      <a:pt x="164360" y="747963"/>
                    </a:lnTo>
                    <a:cubicBezTo>
                      <a:pt x="171788" y="726085"/>
                      <a:pt x="176678" y="703425"/>
                      <a:pt x="178933" y="680431"/>
                    </a:cubicBezTo>
                    <a:cubicBezTo>
                      <a:pt x="206801" y="688586"/>
                      <a:pt x="235627" y="693006"/>
                      <a:pt x="264658" y="693575"/>
                    </a:cubicBezTo>
                    <a:cubicBezTo>
                      <a:pt x="325181" y="694631"/>
                      <a:pt x="384490" y="676528"/>
                      <a:pt x="434108" y="641855"/>
                    </a:cubicBezTo>
                    <a:cubicBezTo>
                      <a:pt x="442858" y="677752"/>
                      <a:pt x="456444" y="712294"/>
                      <a:pt x="474494" y="744534"/>
                    </a:cubicBezTo>
                    <a:cubicBezTo>
                      <a:pt x="482075" y="757940"/>
                      <a:pt x="491290" y="770353"/>
                      <a:pt x="501926" y="781491"/>
                    </a:cubicBezTo>
                    <a:lnTo>
                      <a:pt x="512403" y="780157"/>
                    </a:lnTo>
                    <a:cubicBezTo>
                      <a:pt x="500366" y="768363"/>
                      <a:pt x="490014" y="754966"/>
                      <a:pt x="481638" y="740343"/>
                    </a:cubicBezTo>
                    <a:cubicBezTo>
                      <a:pt x="463515" y="707785"/>
                      <a:pt x="450080" y="672833"/>
                      <a:pt x="441728" y="636520"/>
                    </a:cubicBezTo>
                    <a:cubicBezTo>
                      <a:pt x="468676" y="616901"/>
                      <a:pt x="492975" y="593883"/>
                      <a:pt x="514023" y="568035"/>
                    </a:cubicBezTo>
                    <a:cubicBezTo>
                      <a:pt x="571173" y="498408"/>
                      <a:pt x="609273" y="407349"/>
                      <a:pt x="614416" y="329910"/>
                    </a:cubicBezTo>
                    <a:cubicBezTo>
                      <a:pt x="618893" y="258092"/>
                      <a:pt x="592223" y="212562"/>
                      <a:pt x="543360" y="207800"/>
                    </a:cubicBezTo>
                    <a:close/>
                    <a:moveTo>
                      <a:pt x="172552" y="669477"/>
                    </a:moveTo>
                    <a:cubicBezTo>
                      <a:pt x="66538" y="634710"/>
                      <a:pt x="12151" y="548795"/>
                      <a:pt x="8245" y="487168"/>
                    </a:cubicBezTo>
                    <a:cubicBezTo>
                      <a:pt x="6245" y="455164"/>
                      <a:pt x="18627" y="434019"/>
                      <a:pt x="41392" y="430494"/>
                    </a:cubicBezTo>
                    <a:cubicBezTo>
                      <a:pt x="91303" y="422970"/>
                      <a:pt x="139500" y="475167"/>
                      <a:pt x="161407" y="560416"/>
                    </a:cubicBezTo>
                    <a:cubicBezTo>
                      <a:pt x="170881" y="595949"/>
                      <a:pt x="174642" y="632762"/>
                      <a:pt x="172552" y="669477"/>
                    </a:cubicBezTo>
                    <a:close/>
                    <a:moveTo>
                      <a:pt x="606225" y="329149"/>
                    </a:moveTo>
                    <a:cubicBezTo>
                      <a:pt x="600129" y="427542"/>
                      <a:pt x="537645" y="553938"/>
                      <a:pt x="439442" y="626614"/>
                    </a:cubicBezTo>
                    <a:cubicBezTo>
                      <a:pt x="409724" y="498027"/>
                      <a:pt x="417058" y="335530"/>
                      <a:pt x="465541" y="259711"/>
                    </a:cubicBezTo>
                    <a:cubicBezTo>
                      <a:pt x="485924" y="227802"/>
                      <a:pt x="511832" y="213134"/>
                      <a:pt x="542503" y="216087"/>
                    </a:cubicBezTo>
                    <a:cubicBezTo>
                      <a:pt x="587079" y="220373"/>
                      <a:pt x="610320" y="261616"/>
                      <a:pt x="606225" y="329149"/>
                    </a:cubicBezTo>
                    <a:close/>
                    <a:moveTo>
                      <a:pt x="862352" y="511267"/>
                    </a:moveTo>
                    <a:cubicBezTo>
                      <a:pt x="843670" y="556085"/>
                      <a:pt x="821206" y="599230"/>
                      <a:pt x="795201" y="640235"/>
                    </a:cubicBezTo>
                    <a:cubicBezTo>
                      <a:pt x="775738" y="670501"/>
                      <a:pt x="753411" y="698825"/>
                      <a:pt x="728526" y="724817"/>
                    </a:cubicBezTo>
                    <a:cubicBezTo>
                      <a:pt x="734717" y="722436"/>
                      <a:pt x="740908" y="719864"/>
                      <a:pt x="747004" y="717387"/>
                    </a:cubicBezTo>
                    <a:cubicBezTo>
                      <a:pt x="804154" y="653570"/>
                      <a:pt x="845683" y="572512"/>
                      <a:pt x="868162" y="519649"/>
                    </a:cubicBezTo>
                    <a:close/>
                  </a:path>
                </a:pathLst>
              </a:custGeom>
              <a:solidFill>
                <a:srgbClr val="DBDBDB"/>
              </a:solidFill>
              <a:ln w="9525" cap="flat">
                <a:noFill/>
                <a:prstDash val="solid"/>
                <a:miter/>
              </a:ln>
            </p:spPr>
            <p:txBody>
              <a:bodyPr rtlCol="0" anchor="ctr"/>
              <a:lstStyle/>
              <a:p>
                <a:endParaRPr lang="zh-CN" altLang="en-US"/>
              </a:p>
            </p:txBody>
          </p:sp>
          <p:sp>
            <p:nvSpPr>
              <p:cNvPr id="343" name="任意多边形: 形状 342"/>
              <p:cNvSpPr/>
              <p:nvPr/>
            </p:nvSpPr>
            <p:spPr>
              <a:xfrm>
                <a:off x="6970490" y="3275457"/>
                <a:ext cx="616934" cy="741902"/>
              </a:xfrm>
              <a:custGeom>
                <a:avLst/>
                <a:gdLst>
                  <a:gd name="connsiteX0" fmla="*/ 531019 w 616934"/>
                  <a:gd name="connsiteY0" fmla="*/ 741902 h 741902"/>
                  <a:gd name="connsiteX1" fmla="*/ 616934 w 616934"/>
                  <a:gd name="connsiteY1" fmla="*/ 741902 h 741902"/>
                  <a:gd name="connsiteX2" fmla="*/ 85915 w 616934"/>
                  <a:gd name="connsiteY2" fmla="*/ 0 h 741902"/>
                  <a:gd name="connsiteX3" fmla="*/ 0 w 616934"/>
                  <a:gd name="connsiteY3" fmla="*/ 0 h 741902"/>
                  <a:gd name="connsiteX4" fmla="*/ 531019 w 616934"/>
                  <a:gd name="connsiteY4" fmla="*/ 741902 h 741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1902">
                    <a:moveTo>
                      <a:pt x="531019" y="741902"/>
                    </a:moveTo>
                    <a:lnTo>
                      <a:pt x="616934" y="741902"/>
                    </a:lnTo>
                    <a:lnTo>
                      <a:pt x="85915" y="0"/>
                    </a:lnTo>
                    <a:lnTo>
                      <a:pt x="0" y="0"/>
                    </a:lnTo>
                    <a:lnTo>
                      <a:pt x="531019" y="741902"/>
                    </a:lnTo>
                    <a:close/>
                  </a:path>
                </a:pathLst>
              </a:custGeom>
              <a:solidFill>
                <a:srgbClr val="C7C7C7"/>
              </a:solidFill>
              <a:ln w="9525" cap="flat">
                <a:noFill/>
                <a:prstDash val="solid"/>
                <a:miter/>
              </a:ln>
            </p:spPr>
            <p:txBody>
              <a:bodyPr rtlCol="0" anchor="ctr"/>
              <a:lstStyle/>
              <a:p>
                <a:endParaRPr lang="zh-CN" altLang="en-US"/>
              </a:p>
            </p:txBody>
          </p:sp>
          <p:sp>
            <p:nvSpPr>
              <p:cNvPr id="344" name="任意多边形: 形状 343"/>
              <p:cNvSpPr/>
              <p:nvPr/>
            </p:nvSpPr>
            <p:spPr>
              <a:xfrm>
                <a:off x="7501508" y="2438018"/>
                <a:ext cx="458218" cy="1484090"/>
              </a:xfrm>
              <a:custGeom>
                <a:avLst/>
                <a:gdLst>
                  <a:gd name="connsiteX0" fmla="*/ 0 w 458218"/>
                  <a:gd name="connsiteY0" fmla="*/ 1484090 h 1484090"/>
                  <a:gd name="connsiteX1" fmla="*/ 85725 w 458218"/>
                  <a:gd name="connsiteY1" fmla="*/ 1484090 h 1484090"/>
                  <a:gd name="connsiteX2" fmla="*/ 285750 w 458218"/>
                  <a:gd name="connsiteY2" fmla="*/ 202883 h 1484090"/>
                  <a:gd name="connsiteX3" fmla="*/ 85725 w 458218"/>
                  <a:gd name="connsiteY3" fmla="*/ 0 h 1484090"/>
                  <a:gd name="connsiteX4" fmla="*/ 0 w 458218"/>
                  <a:gd name="connsiteY4" fmla="*/ 0 h 1484090"/>
                  <a:gd name="connsiteX5" fmla="*/ 200025 w 458218"/>
                  <a:gd name="connsiteY5" fmla="*/ 202883 h 1484090"/>
                  <a:gd name="connsiteX6" fmla="*/ 0 w 458218"/>
                  <a:gd name="connsiteY6" fmla="*/ 1484090 h 148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218" h="1484090">
                    <a:moveTo>
                      <a:pt x="0" y="1484090"/>
                    </a:moveTo>
                    <a:lnTo>
                      <a:pt x="85725" y="1484090"/>
                    </a:lnTo>
                    <a:cubicBezTo>
                      <a:pt x="489395" y="1186339"/>
                      <a:pt x="578834" y="612648"/>
                      <a:pt x="285750" y="202883"/>
                    </a:cubicBezTo>
                    <a:cubicBezTo>
                      <a:pt x="230924" y="124517"/>
                      <a:pt x="163305" y="55932"/>
                      <a:pt x="85725" y="0"/>
                    </a:cubicBezTo>
                    <a:lnTo>
                      <a:pt x="0" y="0"/>
                    </a:lnTo>
                    <a:cubicBezTo>
                      <a:pt x="77553" y="55964"/>
                      <a:pt x="145167" y="124544"/>
                      <a:pt x="200025" y="202883"/>
                    </a:cubicBezTo>
                    <a:cubicBezTo>
                      <a:pt x="493205" y="612648"/>
                      <a:pt x="404241" y="1186339"/>
                      <a:pt x="0" y="1484090"/>
                    </a:cubicBezTo>
                    <a:close/>
                  </a:path>
                </a:pathLst>
              </a:custGeom>
              <a:solidFill>
                <a:srgbClr val="37474F"/>
              </a:solidFill>
              <a:ln w="9525" cap="flat">
                <a:noFill/>
                <a:prstDash val="solid"/>
                <a:miter/>
              </a:ln>
            </p:spPr>
            <p:txBody>
              <a:bodyPr rtlCol="0" anchor="ctr"/>
              <a:lstStyle/>
              <a:p>
                <a:endParaRPr lang="zh-CN" altLang="en-US"/>
              </a:p>
            </p:txBody>
          </p:sp>
          <p:sp>
            <p:nvSpPr>
              <p:cNvPr id="345" name="任意多边形: 形状 344"/>
              <p:cNvSpPr/>
              <p:nvPr/>
            </p:nvSpPr>
            <p:spPr>
              <a:xfrm>
                <a:off x="6970490" y="2438400"/>
                <a:ext cx="903581" cy="1484090"/>
              </a:xfrm>
              <a:custGeom>
                <a:avLst/>
                <a:gdLst>
                  <a:gd name="connsiteX0" fmla="*/ 531019 w 903581"/>
                  <a:gd name="connsiteY0" fmla="*/ 0 h 1484090"/>
                  <a:gd name="connsiteX1" fmla="*/ 0 w 903581"/>
                  <a:gd name="connsiteY1" fmla="*/ 742188 h 1484090"/>
                  <a:gd name="connsiteX2" fmla="*/ 531019 w 903581"/>
                  <a:gd name="connsiteY2" fmla="*/ 1484090 h 1484090"/>
                  <a:gd name="connsiteX3" fmla="*/ 731044 w 903581"/>
                  <a:gd name="connsiteY3" fmla="*/ 202883 h 1484090"/>
                  <a:gd name="connsiteX4" fmla="*/ 531019 w 903581"/>
                  <a:gd name="connsiteY4" fmla="*/ 0 h 148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581" h="1484090">
                    <a:moveTo>
                      <a:pt x="531019" y="0"/>
                    </a:moveTo>
                    <a:lnTo>
                      <a:pt x="0" y="742188"/>
                    </a:lnTo>
                    <a:lnTo>
                      <a:pt x="531019" y="1484090"/>
                    </a:lnTo>
                    <a:cubicBezTo>
                      <a:pt x="934784" y="1186339"/>
                      <a:pt x="1024223" y="612648"/>
                      <a:pt x="731044" y="202883"/>
                    </a:cubicBezTo>
                    <a:cubicBezTo>
                      <a:pt x="676186" y="124544"/>
                      <a:pt x="608572" y="55964"/>
                      <a:pt x="531019" y="0"/>
                    </a:cubicBezTo>
                    <a:close/>
                  </a:path>
                </a:pathLst>
              </a:custGeom>
              <a:solidFill>
                <a:srgbClr val="455A64"/>
              </a:solidFill>
              <a:ln w="9525" cap="flat">
                <a:noFill/>
                <a:prstDash val="solid"/>
                <a:miter/>
              </a:ln>
            </p:spPr>
            <p:txBody>
              <a:bodyPr rtlCol="0" anchor="ctr"/>
              <a:lstStyle/>
              <a:p>
                <a:endParaRPr lang="zh-CN" altLang="en-US"/>
              </a:p>
            </p:txBody>
          </p:sp>
          <p:sp>
            <p:nvSpPr>
              <p:cNvPr id="346" name="任意多边形: 形状 345"/>
              <p:cNvSpPr/>
              <p:nvPr/>
            </p:nvSpPr>
            <p:spPr>
              <a:xfrm>
                <a:off x="7163085" y="2900743"/>
                <a:ext cx="660749" cy="772858"/>
              </a:xfrm>
              <a:custGeom>
                <a:avLst/>
                <a:gdLst>
                  <a:gd name="connsiteX0" fmla="*/ 657511 w 660749"/>
                  <a:gd name="connsiteY0" fmla="*/ 590264 h 772858"/>
                  <a:gd name="connsiteX1" fmla="*/ 660749 w 660749"/>
                  <a:gd name="connsiteY1" fmla="*/ 580739 h 772858"/>
                  <a:gd name="connsiteX2" fmla="*/ 239935 w 660749"/>
                  <a:gd name="connsiteY2" fmla="*/ 509873 h 772858"/>
                  <a:gd name="connsiteX3" fmla="*/ 201835 w 660749"/>
                  <a:gd name="connsiteY3" fmla="*/ 302038 h 772858"/>
                  <a:gd name="connsiteX4" fmla="*/ 230410 w 660749"/>
                  <a:gd name="connsiteY4" fmla="*/ 202311 h 772858"/>
                  <a:gd name="connsiteX5" fmla="*/ 367284 w 660749"/>
                  <a:gd name="connsiteY5" fmla="*/ 207550 h 772858"/>
                  <a:gd name="connsiteX6" fmla="*/ 549497 w 660749"/>
                  <a:gd name="connsiteY6" fmla="*/ 74200 h 772858"/>
                  <a:gd name="connsiteX7" fmla="*/ 477584 w 660749"/>
                  <a:gd name="connsiteY7" fmla="*/ 16193 h 772858"/>
                  <a:gd name="connsiteX8" fmla="*/ 224028 w 660749"/>
                  <a:gd name="connsiteY8" fmla="*/ 192691 h 772858"/>
                  <a:gd name="connsiteX9" fmla="*/ 7429 w 660749"/>
                  <a:gd name="connsiteY9" fmla="*/ 0 h 772858"/>
                  <a:gd name="connsiteX10" fmla="*/ 0 w 660749"/>
                  <a:gd name="connsiteY10" fmla="*/ 10192 h 772858"/>
                  <a:gd name="connsiteX11" fmla="*/ 142589 w 660749"/>
                  <a:gd name="connsiteY11" fmla="*/ 172212 h 772858"/>
                  <a:gd name="connsiteX12" fmla="*/ 220980 w 660749"/>
                  <a:gd name="connsiteY12" fmla="*/ 199834 h 772858"/>
                  <a:gd name="connsiteX13" fmla="*/ 192405 w 660749"/>
                  <a:gd name="connsiteY13" fmla="*/ 300133 h 772858"/>
                  <a:gd name="connsiteX14" fmla="*/ 228600 w 660749"/>
                  <a:gd name="connsiteY14" fmla="*/ 510921 h 772858"/>
                  <a:gd name="connsiteX15" fmla="*/ 99631 w 660749"/>
                  <a:gd name="connsiteY15" fmla="*/ 543592 h 772858"/>
                  <a:gd name="connsiteX16" fmla="*/ 29813 w 660749"/>
                  <a:gd name="connsiteY16" fmla="*/ 590074 h 772858"/>
                  <a:gd name="connsiteX17" fmla="*/ 35814 w 660749"/>
                  <a:gd name="connsiteY17" fmla="*/ 598360 h 772858"/>
                  <a:gd name="connsiteX18" fmla="*/ 103537 w 660749"/>
                  <a:gd name="connsiteY18" fmla="*/ 552736 h 772858"/>
                  <a:gd name="connsiteX19" fmla="*/ 233839 w 660749"/>
                  <a:gd name="connsiteY19" fmla="*/ 520827 h 772858"/>
                  <a:gd name="connsiteX20" fmla="*/ 304514 w 660749"/>
                  <a:gd name="connsiteY20" fmla="*/ 617696 h 772858"/>
                  <a:gd name="connsiteX21" fmla="*/ 569214 w 660749"/>
                  <a:gd name="connsiteY21" fmla="*/ 772859 h 772858"/>
                  <a:gd name="connsiteX22" fmla="*/ 574738 w 660749"/>
                  <a:gd name="connsiteY22" fmla="*/ 763810 h 772858"/>
                  <a:gd name="connsiteX23" fmla="*/ 245269 w 660749"/>
                  <a:gd name="connsiteY23" fmla="*/ 519589 h 772858"/>
                  <a:gd name="connsiteX24" fmla="*/ 657511 w 660749"/>
                  <a:gd name="connsiteY24" fmla="*/ 590264 h 772858"/>
                  <a:gd name="connsiteX25" fmla="*/ 477393 w 660749"/>
                  <a:gd name="connsiteY25" fmla="*/ 25527 h 772858"/>
                  <a:gd name="connsiteX26" fmla="*/ 539972 w 660749"/>
                  <a:gd name="connsiteY26" fmla="*/ 73819 h 772858"/>
                  <a:gd name="connsiteX27" fmla="*/ 366522 w 660749"/>
                  <a:gd name="connsiteY27" fmla="*/ 197644 h 772858"/>
                  <a:gd name="connsiteX28" fmla="*/ 234506 w 660749"/>
                  <a:gd name="connsiteY28" fmla="*/ 194405 h 772858"/>
                  <a:gd name="connsiteX29" fmla="*/ 477393 w 660749"/>
                  <a:gd name="connsiteY29" fmla="*/ 25527 h 77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60749" h="772858">
                    <a:moveTo>
                      <a:pt x="657511" y="590264"/>
                    </a:moveTo>
                    <a:cubicBezTo>
                      <a:pt x="658654" y="587026"/>
                      <a:pt x="659797" y="583787"/>
                      <a:pt x="660749" y="580739"/>
                    </a:cubicBezTo>
                    <a:cubicBezTo>
                      <a:pt x="564547" y="520446"/>
                      <a:pt x="387572" y="493395"/>
                      <a:pt x="239935" y="509873"/>
                    </a:cubicBezTo>
                    <a:cubicBezTo>
                      <a:pt x="205035" y="446559"/>
                      <a:pt x="191663" y="373615"/>
                      <a:pt x="201835" y="302038"/>
                    </a:cubicBezTo>
                    <a:cubicBezTo>
                      <a:pt x="206906" y="267678"/>
                      <a:pt x="216515" y="234143"/>
                      <a:pt x="230410" y="202311"/>
                    </a:cubicBezTo>
                    <a:cubicBezTo>
                      <a:pt x="275445" y="211493"/>
                      <a:pt x="321678" y="213263"/>
                      <a:pt x="367284" y="207550"/>
                    </a:cubicBezTo>
                    <a:cubicBezTo>
                      <a:pt x="477869" y="193643"/>
                      <a:pt x="551117" y="140018"/>
                      <a:pt x="549497" y="74200"/>
                    </a:cubicBezTo>
                    <a:cubicBezTo>
                      <a:pt x="548735" y="40767"/>
                      <a:pt x="521780" y="19050"/>
                      <a:pt x="477584" y="16193"/>
                    </a:cubicBezTo>
                    <a:cubicBezTo>
                      <a:pt x="400240" y="11240"/>
                      <a:pt x="283464" y="65627"/>
                      <a:pt x="224028" y="192691"/>
                    </a:cubicBezTo>
                    <a:cubicBezTo>
                      <a:pt x="106394" y="166211"/>
                      <a:pt x="32671" y="85249"/>
                      <a:pt x="7429" y="0"/>
                    </a:cubicBezTo>
                    <a:lnTo>
                      <a:pt x="0" y="10192"/>
                    </a:lnTo>
                    <a:cubicBezTo>
                      <a:pt x="22881" y="81706"/>
                      <a:pt x="74562" y="140430"/>
                      <a:pt x="142589" y="172212"/>
                    </a:cubicBezTo>
                    <a:cubicBezTo>
                      <a:pt x="167589" y="184358"/>
                      <a:pt x="193888" y="193624"/>
                      <a:pt x="220980" y="199834"/>
                    </a:cubicBezTo>
                    <a:cubicBezTo>
                      <a:pt x="207112" y="231875"/>
                      <a:pt x="197505" y="265595"/>
                      <a:pt x="192405" y="300133"/>
                    </a:cubicBezTo>
                    <a:cubicBezTo>
                      <a:pt x="181870" y="372455"/>
                      <a:pt x="194542" y="446256"/>
                      <a:pt x="228600" y="510921"/>
                    </a:cubicBezTo>
                    <a:cubicBezTo>
                      <a:pt x="184328" y="515914"/>
                      <a:pt x="140941" y="526905"/>
                      <a:pt x="99631" y="543592"/>
                    </a:cubicBezTo>
                    <a:cubicBezTo>
                      <a:pt x="73327" y="553962"/>
                      <a:pt x="49528" y="569806"/>
                      <a:pt x="29813" y="590074"/>
                    </a:cubicBezTo>
                    <a:lnTo>
                      <a:pt x="35814" y="598360"/>
                    </a:lnTo>
                    <a:cubicBezTo>
                      <a:pt x="54852" y="578468"/>
                      <a:pt x="77950" y="562907"/>
                      <a:pt x="103537" y="552736"/>
                    </a:cubicBezTo>
                    <a:cubicBezTo>
                      <a:pt x="145264" y="536055"/>
                      <a:pt x="189126" y="525313"/>
                      <a:pt x="233839" y="520827"/>
                    </a:cubicBezTo>
                    <a:cubicBezTo>
                      <a:pt x="253158" y="556006"/>
                      <a:pt x="276910" y="588561"/>
                      <a:pt x="304514" y="617696"/>
                    </a:cubicBezTo>
                    <a:cubicBezTo>
                      <a:pt x="377762" y="695325"/>
                      <a:pt x="478727" y="754475"/>
                      <a:pt x="569214" y="772859"/>
                    </a:cubicBezTo>
                    <a:lnTo>
                      <a:pt x="574738" y="763810"/>
                    </a:lnTo>
                    <a:cubicBezTo>
                      <a:pt x="458248" y="741521"/>
                      <a:pt x="317087" y="647795"/>
                      <a:pt x="245269" y="519589"/>
                    </a:cubicBezTo>
                    <a:cubicBezTo>
                      <a:pt x="390239" y="504825"/>
                      <a:pt x="565595" y="531876"/>
                      <a:pt x="657511" y="590264"/>
                    </a:cubicBezTo>
                    <a:close/>
                    <a:moveTo>
                      <a:pt x="477393" y="25527"/>
                    </a:moveTo>
                    <a:cubicBezTo>
                      <a:pt x="515493" y="28004"/>
                      <a:pt x="539305" y="46006"/>
                      <a:pt x="539972" y="73819"/>
                    </a:cubicBezTo>
                    <a:cubicBezTo>
                      <a:pt x="541496" y="134493"/>
                      <a:pt x="471773" y="184214"/>
                      <a:pt x="366522" y="197644"/>
                    </a:cubicBezTo>
                    <a:cubicBezTo>
                      <a:pt x="322625" y="203603"/>
                      <a:pt x="278058" y="202509"/>
                      <a:pt x="234506" y="194405"/>
                    </a:cubicBezTo>
                    <a:cubicBezTo>
                      <a:pt x="292227" y="72771"/>
                      <a:pt x="403193" y="20765"/>
                      <a:pt x="477393" y="25527"/>
                    </a:cubicBezTo>
                    <a:close/>
                  </a:path>
                </a:pathLst>
              </a:custGeom>
              <a:solidFill>
                <a:srgbClr val="37474F"/>
              </a:solidFill>
              <a:ln w="9525" cap="flat">
                <a:noFill/>
                <a:prstDash val="solid"/>
                <a:miter/>
              </a:ln>
            </p:spPr>
            <p:txBody>
              <a:bodyPr rtlCol="0" anchor="ctr"/>
              <a:lstStyle/>
              <a:p>
                <a:endParaRPr lang="zh-CN" altLang="en-US"/>
              </a:p>
            </p:txBody>
          </p:sp>
          <p:sp>
            <p:nvSpPr>
              <p:cNvPr id="347" name="任意多边形: 形状 346"/>
              <p:cNvSpPr/>
              <p:nvPr/>
            </p:nvSpPr>
            <p:spPr>
              <a:xfrm>
                <a:off x="6939152" y="2096928"/>
                <a:ext cx="531018" cy="917352"/>
              </a:xfrm>
              <a:custGeom>
                <a:avLst/>
                <a:gdLst>
                  <a:gd name="connsiteX0" fmla="*/ 0 w 531018"/>
                  <a:gd name="connsiteY0" fmla="*/ 0 h 917352"/>
                  <a:gd name="connsiteX1" fmla="*/ 0 w 531018"/>
                  <a:gd name="connsiteY1" fmla="*/ 917353 h 917352"/>
                  <a:gd name="connsiteX2" fmla="*/ 531019 w 531018"/>
                  <a:gd name="connsiteY2" fmla="*/ 175165 h 917352"/>
                  <a:gd name="connsiteX3" fmla="*/ 0 w 531018"/>
                  <a:gd name="connsiteY3" fmla="*/ 0 h 917352"/>
                </a:gdLst>
                <a:ahLst/>
                <a:cxnLst>
                  <a:cxn ang="0">
                    <a:pos x="connsiteX0" y="connsiteY0"/>
                  </a:cxn>
                  <a:cxn ang="0">
                    <a:pos x="connsiteX1" y="connsiteY1"/>
                  </a:cxn>
                  <a:cxn ang="0">
                    <a:pos x="connsiteX2" y="connsiteY2"/>
                  </a:cxn>
                  <a:cxn ang="0">
                    <a:pos x="connsiteX3" y="connsiteY3"/>
                  </a:cxn>
                </a:cxnLst>
                <a:rect l="l" t="t" r="r" b="b"/>
                <a:pathLst>
                  <a:path w="531018" h="917352">
                    <a:moveTo>
                      <a:pt x="0" y="0"/>
                    </a:moveTo>
                    <a:lnTo>
                      <a:pt x="0" y="917353"/>
                    </a:lnTo>
                    <a:lnTo>
                      <a:pt x="531019" y="175165"/>
                    </a:lnTo>
                    <a:cubicBezTo>
                      <a:pt x="369665" y="55721"/>
                      <a:pt x="199644" y="0"/>
                      <a:pt x="0" y="0"/>
                    </a:cubicBezTo>
                    <a:close/>
                  </a:path>
                </a:pathLst>
              </a:custGeom>
              <a:solidFill>
                <a:srgbClr val="DBDBDB"/>
              </a:solidFill>
              <a:ln w="9525" cap="flat">
                <a:noFill/>
                <a:prstDash val="solid"/>
                <a:miter/>
              </a:ln>
            </p:spPr>
            <p:txBody>
              <a:bodyPr rtlCol="0" anchor="ctr"/>
              <a:lstStyle/>
              <a:p>
                <a:endParaRPr lang="zh-CN" altLang="en-US"/>
              </a:p>
            </p:txBody>
          </p:sp>
          <p:sp>
            <p:nvSpPr>
              <p:cNvPr id="348" name="任意多边形: 形状 347"/>
              <p:cNvSpPr/>
              <p:nvPr/>
            </p:nvSpPr>
            <p:spPr>
              <a:xfrm>
                <a:off x="6939057" y="2096928"/>
                <a:ext cx="616838" cy="175164"/>
              </a:xfrm>
              <a:custGeom>
                <a:avLst/>
                <a:gdLst>
                  <a:gd name="connsiteX0" fmla="*/ 531114 w 616838"/>
                  <a:gd name="connsiteY0" fmla="*/ 175165 h 175164"/>
                  <a:gd name="connsiteX1" fmla="*/ 616839 w 616838"/>
                  <a:gd name="connsiteY1" fmla="*/ 175165 h 175164"/>
                  <a:gd name="connsiteX2" fmla="*/ 85725 w 616838"/>
                  <a:gd name="connsiteY2" fmla="*/ 0 h 175164"/>
                  <a:gd name="connsiteX3" fmla="*/ 0 w 616838"/>
                  <a:gd name="connsiteY3" fmla="*/ 0 h 175164"/>
                  <a:gd name="connsiteX4" fmla="*/ 531114 w 616838"/>
                  <a:gd name="connsiteY4" fmla="*/ 175165 h 175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38" h="175164">
                    <a:moveTo>
                      <a:pt x="531114" y="175165"/>
                    </a:moveTo>
                    <a:lnTo>
                      <a:pt x="616839" y="175165"/>
                    </a:lnTo>
                    <a:cubicBezTo>
                      <a:pt x="455485" y="56102"/>
                      <a:pt x="285369" y="0"/>
                      <a:pt x="85725" y="0"/>
                    </a:cubicBezTo>
                    <a:lnTo>
                      <a:pt x="0" y="0"/>
                    </a:lnTo>
                    <a:cubicBezTo>
                      <a:pt x="199739" y="0"/>
                      <a:pt x="369760" y="55721"/>
                      <a:pt x="531114" y="175165"/>
                    </a:cubicBezTo>
                    <a:close/>
                  </a:path>
                </a:pathLst>
              </a:custGeom>
              <a:solidFill>
                <a:srgbClr val="C7C7C7"/>
              </a:solidFill>
              <a:ln w="9525" cap="flat">
                <a:noFill/>
                <a:prstDash val="solid"/>
                <a:miter/>
              </a:ln>
            </p:spPr>
            <p:txBody>
              <a:bodyPr rtlCol="0" anchor="ctr"/>
              <a:lstStyle/>
              <a:p>
                <a:endParaRPr lang="zh-CN" altLang="en-US"/>
              </a:p>
            </p:txBody>
          </p:sp>
          <p:sp>
            <p:nvSpPr>
              <p:cNvPr id="349" name="任意多边形: 形状 348"/>
              <p:cNvSpPr/>
              <p:nvPr/>
            </p:nvSpPr>
            <p:spPr>
              <a:xfrm>
                <a:off x="6939152" y="2116645"/>
                <a:ext cx="463347" cy="629810"/>
              </a:xfrm>
              <a:custGeom>
                <a:avLst/>
                <a:gdLst>
                  <a:gd name="connsiteX0" fmla="*/ 463010 w 463347"/>
                  <a:gd name="connsiteY0" fmla="*/ 109347 h 629810"/>
                  <a:gd name="connsiteX1" fmla="*/ 454438 w 463347"/>
                  <a:gd name="connsiteY1" fmla="*/ 104204 h 629810"/>
                  <a:gd name="connsiteX2" fmla="*/ 452342 w 463347"/>
                  <a:gd name="connsiteY2" fmla="*/ 149066 h 629810"/>
                  <a:gd name="connsiteX3" fmla="*/ 367094 w 463347"/>
                  <a:gd name="connsiteY3" fmla="*/ 224695 h 629810"/>
                  <a:gd name="connsiteX4" fmla="*/ 258032 w 463347"/>
                  <a:gd name="connsiteY4" fmla="*/ 238792 h 629810"/>
                  <a:gd name="connsiteX5" fmla="*/ 209169 w 463347"/>
                  <a:gd name="connsiteY5" fmla="*/ 153067 h 629810"/>
                  <a:gd name="connsiteX6" fmla="*/ 4286 w 463347"/>
                  <a:gd name="connsiteY6" fmla="*/ 1238 h 629810"/>
                  <a:gd name="connsiteX7" fmla="*/ 0 w 463347"/>
                  <a:gd name="connsiteY7" fmla="*/ 0 h 629810"/>
                  <a:gd name="connsiteX8" fmla="*/ 0 w 463347"/>
                  <a:gd name="connsiteY8" fmla="*/ 8668 h 629810"/>
                  <a:gd name="connsiteX9" fmla="*/ 1905 w 463347"/>
                  <a:gd name="connsiteY9" fmla="*/ 8668 h 629810"/>
                  <a:gd name="connsiteX10" fmla="*/ 248412 w 463347"/>
                  <a:gd name="connsiteY10" fmla="*/ 237934 h 629810"/>
                  <a:gd name="connsiteX11" fmla="*/ 0 w 463347"/>
                  <a:gd name="connsiteY11" fmla="*/ 188309 h 629810"/>
                  <a:gd name="connsiteX12" fmla="*/ 0 w 463347"/>
                  <a:gd name="connsiteY12" fmla="*/ 197834 h 629810"/>
                  <a:gd name="connsiteX13" fmla="*/ 252222 w 463347"/>
                  <a:gd name="connsiteY13" fmla="*/ 247460 h 629810"/>
                  <a:gd name="connsiteX14" fmla="*/ 263938 w 463347"/>
                  <a:gd name="connsiteY14" fmla="*/ 420243 h 629810"/>
                  <a:gd name="connsiteX15" fmla="*/ 231458 w 463347"/>
                  <a:gd name="connsiteY15" fmla="*/ 498824 h 629810"/>
                  <a:gd name="connsiteX16" fmla="*/ 120396 w 463347"/>
                  <a:gd name="connsiteY16" fmla="*/ 481965 h 629810"/>
                  <a:gd name="connsiteX17" fmla="*/ 286 w 463347"/>
                  <a:gd name="connsiteY17" fmla="*/ 512826 h 629810"/>
                  <a:gd name="connsiteX18" fmla="*/ 286 w 463347"/>
                  <a:gd name="connsiteY18" fmla="*/ 522351 h 629810"/>
                  <a:gd name="connsiteX19" fmla="*/ 120491 w 463347"/>
                  <a:gd name="connsiteY19" fmla="*/ 489775 h 629810"/>
                  <a:gd name="connsiteX20" fmla="*/ 227743 w 463347"/>
                  <a:gd name="connsiteY20" fmla="*/ 504539 h 629810"/>
                  <a:gd name="connsiteX21" fmla="*/ 14478 w 463347"/>
                  <a:gd name="connsiteY21" fmla="*/ 619697 h 629810"/>
                  <a:gd name="connsiteX22" fmla="*/ 286 w 463347"/>
                  <a:gd name="connsiteY22" fmla="*/ 616077 h 629810"/>
                  <a:gd name="connsiteX23" fmla="*/ 286 w 463347"/>
                  <a:gd name="connsiteY23" fmla="*/ 624650 h 629810"/>
                  <a:gd name="connsiteX24" fmla="*/ 13049 w 463347"/>
                  <a:gd name="connsiteY24" fmla="*/ 627793 h 629810"/>
                  <a:gd name="connsiteX25" fmla="*/ 235744 w 463347"/>
                  <a:gd name="connsiteY25" fmla="*/ 507206 h 629810"/>
                  <a:gd name="connsiteX26" fmla="*/ 269177 w 463347"/>
                  <a:gd name="connsiteY26" fmla="*/ 521303 h 629810"/>
                  <a:gd name="connsiteX27" fmla="*/ 273463 w 463347"/>
                  <a:gd name="connsiteY27" fmla="*/ 515588 h 629810"/>
                  <a:gd name="connsiteX28" fmla="*/ 239268 w 463347"/>
                  <a:gd name="connsiteY28" fmla="*/ 501206 h 629810"/>
                  <a:gd name="connsiteX29" fmla="*/ 271844 w 463347"/>
                  <a:gd name="connsiteY29" fmla="*/ 422053 h 629810"/>
                  <a:gd name="connsiteX30" fmla="*/ 261747 w 463347"/>
                  <a:gd name="connsiteY30" fmla="*/ 247364 h 629810"/>
                  <a:gd name="connsiteX31" fmla="*/ 369761 w 463347"/>
                  <a:gd name="connsiteY31" fmla="*/ 232601 h 629810"/>
                  <a:gd name="connsiteX32" fmla="*/ 460725 w 463347"/>
                  <a:gd name="connsiteY32" fmla="*/ 150590 h 629810"/>
                  <a:gd name="connsiteX33" fmla="*/ 463010 w 463347"/>
                  <a:gd name="connsiteY33" fmla="*/ 109347 h 62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347" h="629810">
                    <a:moveTo>
                      <a:pt x="463010" y="109347"/>
                    </a:moveTo>
                    <a:lnTo>
                      <a:pt x="454438" y="104204"/>
                    </a:lnTo>
                    <a:cubicBezTo>
                      <a:pt x="455734" y="119185"/>
                      <a:pt x="455030" y="134271"/>
                      <a:pt x="452342" y="149066"/>
                    </a:cubicBezTo>
                    <a:cubicBezTo>
                      <a:pt x="444341" y="192786"/>
                      <a:pt x="401574" y="214313"/>
                      <a:pt x="367094" y="224695"/>
                    </a:cubicBezTo>
                    <a:cubicBezTo>
                      <a:pt x="331579" y="234478"/>
                      <a:pt x="294867" y="239223"/>
                      <a:pt x="258032" y="238792"/>
                    </a:cubicBezTo>
                    <a:cubicBezTo>
                      <a:pt x="245545" y="208212"/>
                      <a:pt x="229118" y="179393"/>
                      <a:pt x="209169" y="153067"/>
                    </a:cubicBezTo>
                    <a:cubicBezTo>
                      <a:pt x="155734" y="82010"/>
                      <a:pt x="77343" y="23813"/>
                      <a:pt x="4286" y="1238"/>
                    </a:cubicBezTo>
                    <a:lnTo>
                      <a:pt x="0" y="0"/>
                    </a:lnTo>
                    <a:lnTo>
                      <a:pt x="0" y="8668"/>
                    </a:lnTo>
                    <a:lnTo>
                      <a:pt x="1905" y="8668"/>
                    </a:lnTo>
                    <a:cubicBezTo>
                      <a:pt x="94869" y="37243"/>
                      <a:pt x="201930" y="126873"/>
                      <a:pt x="248412" y="237934"/>
                    </a:cubicBezTo>
                    <a:cubicBezTo>
                      <a:pt x="163282" y="236617"/>
                      <a:pt x="79103" y="219801"/>
                      <a:pt x="0" y="188309"/>
                    </a:cubicBezTo>
                    <a:lnTo>
                      <a:pt x="0" y="197834"/>
                    </a:lnTo>
                    <a:cubicBezTo>
                      <a:pt x="80280" y="229838"/>
                      <a:pt x="165802" y="246664"/>
                      <a:pt x="252222" y="247460"/>
                    </a:cubicBezTo>
                    <a:cubicBezTo>
                      <a:pt x="274743" y="302264"/>
                      <a:pt x="278854" y="362900"/>
                      <a:pt x="263938" y="420243"/>
                    </a:cubicBezTo>
                    <a:cubicBezTo>
                      <a:pt x="256663" y="447768"/>
                      <a:pt x="245740" y="474196"/>
                      <a:pt x="231458" y="498824"/>
                    </a:cubicBezTo>
                    <a:cubicBezTo>
                      <a:pt x="195583" y="487277"/>
                      <a:pt x="158082" y="481584"/>
                      <a:pt x="120396" y="481965"/>
                    </a:cubicBezTo>
                    <a:cubicBezTo>
                      <a:pt x="70676" y="482632"/>
                      <a:pt x="28766" y="493967"/>
                      <a:pt x="286" y="512826"/>
                    </a:cubicBezTo>
                    <a:lnTo>
                      <a:pt x="286" y="522351"/>
                    </a:lnTo>
                    <a:cubicBezTo>
                      <a:pt x="27337" y="502444"/>
                      <a:pt x="69437" y="490442"/>
                      <a:pt x="120491" y="489775"/>
                    </a:cubicBezTo>
                    <a:cubicBezTo>
                      <a:pt x="156800" y="488957"/>
                      <a:pt x="193006" y="493941"/>
                      <a:pt x="227743" y="504539"/>
                    </a:cubicBezTo>
                    <a:cubicBezTo>
                      <a:pt x="169736" y="598075"/>
                      <a:pt x="74486" y="630269"/>
                      <a:pt x="14478" y="619697"/>
                    </a:cubicBezTo>
                    <a:cubicBezTo>
                      <a:pt x="9653" y="618897"/>
                      <a:pt x="4905" y="617686"/>
                      <a:pt x="286" y="616077"/>
                    </a:cubicBezTo>
                    <a:lnTo>
                      <a:pt x="286" y="624650"/>
                    </a:lnTo>
                    <a:cubicBezTo>
                      <a:pt x="4454" y="626021"/>
                      <a:pt x="8721" y="627071"/>
                      <a:pt x="13049" y="627793"/>
                    </a:cubicBezTo>
                    <a:cubicBezTo>
                      <a:pt x="75629" y="638842"/>
                      <a:pt x="175736" y="605314"/>
                      <a:pt x="235744" y="507206"/>
                    </a:cubicBezTo>
                    <a:cubicBezTo>
                      <a:pt x="247197" y="511135"/>
                      <a:pt x="258368" y="515845"/>
                      <a:pt x="269177" y="521303"/>
                    </a:cubicBezTo>
                    <a:lnTo>
                      <a:pt x="273463" y="515588"/>
                    </a:lnTo>
                    <a:cubicBezTo>
                      <a:pt x="262379" y="510079"/>
                      <a:pt x="250958" y="505275"/>
                      <a:pt x="239268" y="501206"/>
                    </a:cubicBezTo>
                    <a:cubicBezTo>
                      <a:pt x="253572" y="476374"/>
                      <a:pt x="264525" y="449759"/>
                      <a:pt x="271844" y="422053"/>
                    </a:cubicBezTo>
                    <a:cubicBezTo>
                      <a:pt x="286952" y="364212"/>
                      <a:pt x="283418" y="303079"/>
                      <a:pt x="261747" y="247364"/>
                    </a:cubicBezTo>
                    <a:cubicBezTo>
                      <a:pt x="298254" y="247348"/>
                      <a:pt x="334589" y="242381"/>
                      <a:pt x="369761" y="232601"/>
                    </a:cubicBezTo>
                    <a:cubicBezTo>
                      <a:pt x="422434" y="216694"/>
                      <a:pt x="453866" y="188404"/>
                      <a:pt x="460725" y="150590"/>
                    </a:cubicBezTo>
                    <a:cubicBezTo>
                      <a:pt x="463096" y="136979"/>
                      <a:pt x="463863" y="123137"/>
                      <a:pt x="463010" y="109347"/>
                    </a:cubicBezTo>
                    <a:close/>
                  </a:path>
                </a:pathLst>
              </a:custGeom>
              <a:solidFill>
                <a:srgbClr val="C7C7C7"/>
              </a:solidFill>
              <a:ln w="9525" cap="flat">
                <a:noFill/>
                <a:prstDash val="solid"/>
                <a:miter/>
              </a:ln>
            </p:spPr>
            <p:txBody>
              <a:bodyPr rtlCol="0" anchor="ctr"/>
              <a:lstStyle/>
              <a:p>
                <a:endParaRPr lang="zh-CN" altLang="en-US"/>
              </a:p>
            </p:txBody>
          </p:sp>
          <p:sp>
            <p:nvSpPr>
              <p:cNvPr id="350" name="任意多边形: 形状 349"/>
              <p:cNvSpPr/>
              <p:nvPr/>
            </p:nvSpPr>
            <p:spPr>
              <a:xfrm>
                <a:off x="6939152" y="2272093"/>
                <a:ext cx="616934" cy="742188"/>
              </a:xfrm>
              <a:custGeom>
                <a:avLst/>
                <a:gdLst>
                  <a:gd name="connsiteX0" fmla="*/ 0 w 616934"/>
                  <a:gd name="connsiteY0" fmla="*/ 742188 h 742188"/>
                  <a:gd name="connsiteX1" fmla="*/ 85820 w 616934"/>
                  <a:gd name="connsiteY1" fmla="*/ 742188 h 742188"/>
                  <a:gd name="connsiteX2" fmla="*/ 616934 w 616934"/>
                  <a:gd name="connsiteY2" fmla="*/ 0 h 742188"/>
                  <a:gd name="connsiteX3" fmla="*/ 531019 w 616934"/>
                  <a:gd name="connsiteY3" fmla="*/ 0 h 742188"/>
                  <a:gd name="connsiteX4" fmla="*/ 0 w 616934"/>
                  <a:gd name="connsiteY4" fmla="*/ 742188 h 742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2188">
                    <a:moveTo>
                      <a:pt x="0" y="742188"/>
                    </a:moveTo>
                    <a:lnTo>
                      <a:pt x="85820" y="742188"/>
                    </a:lnTo>
                    <a:lnTo>
                      <a:pt x="616934" y="0"/>
                    </a:lnTo>
                    <a:lnTo>
                      <a:pt x="531019" y="0"/>
                    </a:lnTo>
                    <a:lnTo>
                      <a:pt x="0" y="742188"/>
                    </a:lnTo>
                    <a:close/>
                  </a:path>
                </a:pathLst>
              </a:custGeom>
              <a:solidFill>
                <a:srgbClr val="A6A6A6"/>
              </a:solidFill>
              <a:ln w="9525" cap="flat">
                <a:noFill/>
                <a:prstDash val="solid"/>
                <a:miter/>
              </a:ln>
            </p:spPr>
            <p:txBody>
              <a:bodyPr rtlCol="0" anchor="ctr"/>
              <a:lstStyle/>
              <a:p>
                <a:endParaRPr lang="zh-CN" altLang="en-US"/>
              </a:p>
            </p:txBody>
          </p:sp>
        </p:grpSp>
        <p:grpSp>
          <p:nvGrpSpPr>
            <p:cNvPr id="270" name="图形 30"/>
            <p:cNvGrpSpPr/>
            <p:nvPr/>
          </p:nvGrpSpPr>
          <p:grpSpPr>
            <a:xfrm>
              <a:off x="4387024" y="1825442"/>
              <a:ext cx="2270283" cy="2879907"/>
              <a:chOff x="4387024" y="1825442"/>
              <a:chExt cx="2270283" cy="2879907"/>
            </a:xfrm>
          </p:grpSpPr>
          <p:sp>
            <p:nvSpPr>
              <p:cNvPr id="271" name="任意多边形: 形状 270"/>
              <p:cNvSpPr/>
              <p:nvPr/>
            </p:nvSpPr>
            <p:spPr>
              <a:xfrm>
                <a:off x="4779549" y="3668458"/>
                <a:ext cx="970121" cy="1036605"/>
              </a:xfrm>
              <a:custGeom>
                <a:avLst/>
                <a:gdLst>
                  <a:gd name="connsiteX0" fmla="*/ 0 w 970121"/>
                  <a:gd name="connsiteY0" fmla="*/ 0 h 1036605"/>
                  <a:gd name="connsiteX1" fmla="*/ 0 w 970121"/>
                  <a:gd name="connsiteY1" fmla="*/ 1714 h 1036605"/>
                  <a:gd name="connsiteX2" fmla="*/ 64960 w 970121"/>
                  <a:gd name="connsiteY2" fmla="*/ 284416 h 1036605"/>
                  <a:gd name="connsiteX3" fmla="*/ 72676 w 970121"/>
                  <a:gd name="connsiteY3" fmla="*/ 317944 h 1036605"/>
                  <a:gd name="connsiteX4" fmla="*/ 235648 w 970121"/>
                  <a:gd name="connsiteY4" fmla="*/ 1030986 h 1036605"/>
                  <a:gd name="connsiteX5" fmla="*/ 346901 w 970121"/>
                  <a:gd name="connsiteY5" fmla="*/ 1030986 h 1036605"/>
                  <a:gd name="connsiteX6" fmla="*/ 346901 w 970121"/>
                  <a:gd name="connsiteY6" fmla="*/ 1036606 h 1036605"/>
                  <a:gd name="connsiteX7" fmla="*/ 346901 w 970121"/>
                  <a:gd name="connsiteY7" fmla="*/ 1030986 h 1036605"/>
                  <a:gd name="connsiteX8" fmla="*/ 970121 w 970121"/>
                  <a:gd name="connsiteY8" fmla="*/ 1030986 h 1036605"/>
                  <a:gd name="connsiteX9" fmla="*/ 712280 w 970121"/>
                  <a:gd name="connsiteY9" fmla="*/ 17716 h 1036605"/>
                  <a:gd name="connsiteX10" fmla="*/ 710660 w 970121"/>
                  <a:gd name="connsiteY10" fmla="*/ 11525 h 1036605"/>
                  <a:gd name="connsiteX11" fmla="*/ 707898 w 970121"/>
                  <a:gd name="connsiteY11" fmla="*/ 190 h 103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0121" h="1036605">
                    <a:moveTo>
                      <a:pt x="0" y="0"/>
                    </a:moveTo>
                    <a:lnTo>
                      <a:pt x="0" y="1714"/>
                    </a:lnTo>
                    <a:lnTo>
                      <a:pt x="64960" y="284416"/>
                    </a:lnTo>
                    <a:lnTo>
                      <a:pt x="72676" y="317944"/>
                    </a:lnTo>
                    <a:lnTo>
                      <a:pt x="235648" y="1030986"/>
                    </a:lnTo>
                    <a:lnTo>
                      <a:pt x="346901" y="1030986"/>
                    </a:lnTo>
                    <a:cubicBezTo>
                      <a:pt x="346901" y="1032796"/>
                      <a:pt x="346901" y="1034796"/>
                      <a:pt x="346901" y="1036606"/>
                    </a:cubicBezTo>
                    <a:cubicBezTo>
                      <a:pt x="346901" y="1034605"/>
                      <a:pt x="346901" y="1032796"/>
                      <a:pt x="346901" y="1030986"/>
                    </a:cubicBezTo>
                    <a:lnTo>
                      <a:pt x="970121" y="1030986"/>
                    </a:lnTo>
                    <a:lnTo>
                      <a:pt x="712280" y="17716"/>
                    </a:lnTo>
                    <a:lnTo>
                      <a:pt x="710660" y="11525"/>
                    </a:lnTo>
                    <a:lnTo>
                      <a:pt x="707898" y="190"/>
                    </a:lnTo>
                    <a:close/>
                  </a:path>
                </a:pathLst>
              </a:custGeom>
              <a:solidFill>
                <a:srgbClr val="37474F"/>
              </a:solidFill>
              <a:ln w="9525" cap="flat">
                <a:noFill/>
                <a:prstDash val="solid"/>
                <a:miter/>
              </a:ln>
            </p:spPr>
            <p:txBody>
              <a:bodyPr rtlCol="0" anchor="ctr"/>
              <a:lstStyle/>
              <a:p>
                <a:endParaRPr lang="zh-CN" altLang="en-US"/>
              </a:p>
            </p:txBody>
          </p:sp>
          <p:sp>
            <p:nvSpPr>
              <p:cNvPr id="272" name="任意多边形: 形状 271"/>
              <p:cNvSpPr/>
              <p:nvPr/>
            </p:nvSpPr>
            <p:spPr>
              <a:xfrm>
                <a:off x="4780025" y="3668553"/>
                <a:ext cx="526065" cy="1030890"/>
              </a:xfrm>
              <a:custGeom>
                <a:avLst/>
                <a:gdLst>
                  <a:gd name="connsiteX0" fmla="*/ 266795 w 526065"/>
                  <a:gd name="connsiteY0" fmla="*/ 0 h 1030890"/>
                  <a:gd name="connsiteX1" fmla="*/ 526066 w 526065"/>
                  <a:gd name="connsiteY1" fmla="*/ 1030891 h 1030890"/>
                  <a:gd name="connsiteX2" fmla="*/ 235172 w 526065"/>
                  <a:gd name="connsiteY2" fmla="*/ 1030891 h 1030890"/>
                  <a:gd name="connsiteX3" fmla="*/ 0 w 526065"/>
                  <a:gd name="connsiteY3" fmla="*/ 1619 h 1030890"/>
                  <a:gd name="connsiteX4" fmla="*/ 266795 w 526065"/>
                  <a:gd name="connsiteY4" fmla="*/ 0 h 1030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065" h="1030890">
                    <a:moveTo>
                      <a:pt x="266795" y="0"/>
                    </a:moveTo>
                    <a:lnTo>
                      <a:pt x="526066" y="1030891"/>
                    </a:lnTo>
                    <a:lnTo>
                      <a:pt x="235172" y="1030891"/>
                    </a:lnTo>
                    <a:lnTo>
                      <a:pt x="0" y="1619"/>
                    </a:lnTo>
                    <a:lnTo>
                      <a:pt x="266795" y="0"/>
                    </a:lnTo>
                    <a:close/>
                  </a:path>
                </a:pathLst>
              </a:custGeom>
              <a:solidFill>
                <a:srgbClr val="263238"/>
              </a:solidFill>
              <a:ln w="9525" cap="flat">
                <a:noFill/>
                <a:prstDash val="solid"/>
                <a:miter/>
              </a:ln>
            </p:spPr>
            <p:txBody>
              <a:bodyPr rtlCol="0" anchor="ctr"/>
              <a:lstStyle/>
              <a:p>
                <a:endParaRPr lang="zh-CN" altLang="en-US"/>
              </a:p>
            </p:txBody>
          </p:sp>
          <p:sp>
            <p:nvSpPr>
              <p:cNvPr id="273" name="任意多边形: 形状 272"/>
              <p:cNvSpPr/>
              <p:nvPr/>
            </p:nvSpPr>
            <p:spPr>
              <a:xfrm>
                <a:off x="4419600" y="3669220"/>
                <a:ext cx="1041505" cy="1035843"/>
              </a:xfrm>
              <a:custGeom>
                <a:avLst/>
                <a:gdLst>
                  <a:gd name="connsiteX0" fmla="*/ 0 w 1041505"/>
                  <a:gd name="connsiteY0" fmla="*/ 1030224 h 1035843"/>
                  <a:gd name="connsiteX1" fmla="*/ 706755 w 1041505"/>
                  <a:gd name="connsiteY1" fmla="*/ 1030224 h 1035843"/>
                  <a:gd name="connsiteX2" fmla="*/ 706755 w 1041505"/>
                  <a:gd name="connsiteY2" fmla="*/ 1035844 h 1035843"/>
                  <a:gd name="connsiteX3" fmla="*/ 706755 w 1041505"/>
                  <a:gd name="connsiteY3" fmla="*/ 1030224 h 1035843"/>
                  <a:gd name="connsiteX4" fmla="*/ 707993 w 1041505"/>
                  <a:gd name="connsiteY4" fmla="*/ 998125 h 1035843"/>
                  <a:gd name="connsiteX5" fmla="*/ 709613 w 1041505"/>
                  <a:gd name="connsiteY5" fmla="*/ 956596 h 1035843"/>
                  <a:gd name="connsiteX6" fmla="*/ 710279 w 1041505"/>
                  <a:gd name="connsiteY6" fmla="*/ 941165 h 1035843"/>
                  <a:gd name="connsiteX7" fmla="*/ 710279 w 1041505"/>
                  <a:gd name="connsiteY7" fmla="*/ 931640 h 1035843"/>
                  <a:gd name="connsiteX8" fmla="*/ 710851 w 1041505"/>
                  <a:gd name="connsiteY8" fmla="*/ 918591 h 1035843"/>
                  <a:gd name="connsiteX9" fmla="*/ 711518 w 1041505"/>
                  <a:gd name="connsiteY9" fmla="*/ 903161 h 1035843"/>
                  <a:gd name="connsiteX10" fmla="*/ 711994 w 1041505"/>
                  <a:gd name="connsiteY10" fmla="*/ 887730 h 1035843"/>
                  <a:gd name="connsiteX11" fmla="*/ 711994 w 1041505"/>
                  <a:gd name="connsiteY11" fmla="*/ 881253 h 1035843"/>
                  <a:gd name="connsiteX12" fmla="*/ 713137 w 1041505"/>
                  <a:gd name="connsiteY12" fmla="*/ 855631 h 1035843"/>
                  <a:gd name="connsiteX13" fmla="*/ 713613 w 1041505"/>
                  <a:gd name="connsiteY13" fmla="*/ 844391 h 1035843"/>
                  <a:gd name="connsiteX14" fmla="*/ 713613 w 1041505"/>
                  <a:gd name="connsiteY14" fmla="*/ 839629 h 1035843"/>
                  <a:gd name="connsiteX15" fmla="*/ 713613 w 1041505"/>
                  <a:gd name="connsiteY15" fmla="*/ 838295 h 1035843"/>
                  <a:gd name="connsiteX16" fmla="*/ 713613 w 1041505"/>
                  <a:gd name="connsiteY16" fmla="*/ 833342 h 1035843"/>
                  <a:gd name="connsiteX17" fmla="*/ 713613 w 1041505"/>
                  <a:gd name="connsiteY17" fmla="*/ 830485 h 1035843"/>
                  <a:gd name="connsiteX18" fmla="*/ 714089 w 1041505"/>
                  <a:gd name="connsiteY18" fmla="*/ 818674 h 1035843"/>
                  <a:gd name="connsiteX19" fmla="*/ 714089 w 1041505"/>
                  <a:gd name="connsiteY19" fmla="*/ 815817 h 1035843"/>
                  <a:gd name="connsiteX20" fmla="*/ 714089 w 1041505"/>
                  <a:gd name="connsiteY20" fmla="*/ 811435 h 1035843"/>
                  <a:gd name="connsiteX21" fmla="*/ 714661 w 1041505"/>
                  <a:gd name="connsiteY21" fmla="*/ 798100 h 1035843"/>
                  <a:gd name="connsiteX22" fmla="*/ 714661 w 1041505"/>
                  <a:gd name="connsiteY22" fmla="*/ 790861 h 1035843"/>
                  <a:gd name="connsiteX23" fmla="*/ 714661 w 1041505"/>
                  <a:gd name="connsiteY23" fmla="*/ 781336 h 1035843"/>
                  <a:gd name="connsiteX24" fmla="*/ 714661 w 1041505"/>
                  <a:gd name="connsiteY24" fmla="*/ 778478 h 1035843"/>
                  <a:gd name="connsiteX25" fmla="*/ 714661 w 1041505"/>
                  <a:gd name="connsiteY25" fmla="*/ 775716 h 1035843"/>
                  <a:gd name="connsiteX26" fmla="*/ 714661 w 1041505"/>
                  <a:gd name="connsiteY26" fmla="*/ 771620 h 1035843"/>
                  <a:gd name="connsiteX27" fmla="*/ 720662 w 1041505"/>
                  <a:gd name="connsiteY27" fmla="*/ 768192 h 1035843"/>
                  <a:gd name="connsiteX28" fmla="*/ 720662 w 1041505"/>
                  <a:gd name="connsiteY28" fmla="*/ 768191 h 1035843"/>
                  <a:gd name="connsiteX29" fmla="*/ 728663 w 1041505"/>
                  <a:gd name="connsiteY29" fmla="*/ 763619 h 1035843"/>
                  <a:gd name="connsiteX30" fmla="*/ 729234 w 1041505"/>
                  <a:gd name="connsiteY30" fmla="*/ 763619 h 1035843"/>
                  <a:gd name="connsiteX31" fmla="*/ 729805 w 1041505"/>
                  <a:gd name="connsiteY31" fmla="*/ 763619 h 1035843"/>
                  <a:gd name="connsiteX32" fmla="*/ 737235 w 1041505"/>
                  <a:gd name="connsiteY32" fmla="*/ 759047 h 1035843"/>
                  <a:gd name="connsiteX33" fmla="*/ 769430 w 1041505"/>
                  <a:gd name="connsiteY33" fmla="*/ 740950 h 1035843"/>
                  <a:gd name="connsiteX34" fmla="*/ 779621 w 1041505"/>
                  <a:gd name="connsiteY34" fmla="*/ 735425 h 1035843"/>
                  <a:gd name="connsiteX35" fmla="*/ 798671 w 1041505"/>
                  <a:gd name="connsiteY35" fmla="*/ 725329 h 1035843"/>
                  <a:gd name="connsiteX36" fmla="*/ 833818 w 1041505"/>
                  <a:gd name="connsiteY36" fmla="*/ 707517 h 1035843"/>
                  <a:gd name="connsiteX37" fmla="*/ 849439 w 1041505"/>
                  <a:gd name="connsiteY37" fmla="*/ 700088 h 1035843"/>
                  <a:gd name="connsiteX38" fmla="*/ 856679 w 1041505"/>
                  <a:gd name="connsiteY38" fmla="*/ 696658 h 1035843"/>
                  <a:gd name="connsiteX39" fmla="*/ 858203 w 1041505"/>
                  <a:gd name="connsiteY39" fmla="*/ 695897 h 1035843"/>
                  <a:gd name="connsiteX40" fmla="*/ 865822 w 1041505"/>
                  <a:gd name="connsiteY40" fmla="*/ 692372 h 1035843"/>
                  <a:gd name="connsiteX41" fmla="*/ 865822 w 1041505"/>
                  <a:gd name="connsiteY41" fmla="*/ 692372 h 1035843"/>
                  <a:gd name="connsiteX42" fmla="*/ 881825 w 1041505"/>
                  <a:gd name="connsiteY42" fmla="*/ 685229 h 1035843"/>
                  <a:gd name="connsiteX43" fmla="*/ 890683 w 1041505"/>
                  <a:gd name="connsiteY43" fmla="*/ 681514 h 1035843"/>
                  <a:gd name="connsiteX44" fmla="*/ 911162 w 1041505"/>
                  <a:gd name="connsiteY44" fmla="*/ 673322 h 1035843"/>
                  <a:gd name="connsiteX45" fmla="*/ 913733 w 1041505"/>
                  <a:gd name="connsiteY45" fmla="*/ 672274 h 1035843"/>
                  <a:gd name="connsiteX46" fmla="*/ 916210 w 1041505"/>
                  <a:gd name="connsiteY46" fmla="*/ 671417 h 1035843"/>
                  <a:gd name="connsiteX47" fmla="*/ 918496 w 1041505"/>
                  <a:gd name="connsiteY47" fmla="*/ 670560 h 1035843"/>
                  <a:gd name="connsiteX48" fmla="*/ 919543 w 1041505"/>
                  <a:gd name="connsiteY48" fmla="*/ 670560 h 1035843"/>
                  <a:gd name="connsiteX49" fmla="*/ 922020 w 1041505"/>
                  <a:gd name="connsiteY49" fmla="*/ 663512 h 1035843"/>
                  <a:gd name="connsiteX50" fmla="*/ 924592 w 1041505"/>
                  <a:gd name="connsiteY50" fmla="*/ 656177 h 1035843"/>
                  <a:gd name="connsiteX51" fmla="*/ 932117 w 1041505"/>
                  <a:gd name="connsiteY51" fmla="*/ 633413 h 1035843"/>
                  <a:gd name="connsiteX52" fmla="*/ 940499 w 1041505"/>
                  <a:gd name="connsiteY52" fmla="*/ 605980 h 1035843"/>
                  <a:gd name="connsiteX53" fmla="*/ 946023 w 1041505"/>
                  <a:gd name="connsiteY53" fmla="*/ 586930 h 1035843"/>
                  <a:gd name="connsiteX54" fmla="*/ 951071 w 1041505"/>
                  <a:gd name="connsiteY54" fmla="*/ 569214 h 1035843"/>
                  <a:gd name="connsiteX55" fmla="*/ 971836 w 1041505"/>
                  <a:gd name="connsiteY55" fmla="*/ 487013 h 1035843"/>
                  <a:gd name="connsiteX56" fmla="*/ 975551 w 1041505"/>
                  <a:gd name="connsiteY56" fmla="*/ 470345 h 1035843"/>
                  <a:gd name="connsiteX57" fmla="*/ 979837 w 1041505"/>
                  <a:gd name="connsiteY57" fmla="*/ 450723 h 1035843"/>
                  <a:gd name="connsiteX58" fmla="*/ 987647 w 1041505"/>
                  <a:gd name="connsiteY58" fmla="*/ 412623 h 1035843"/>
                  <a:gd name="connsiteX59" fmla="*/ 990600 w 1041505"/>
                  <a:gd name="connsiteY59" fmla="*/ 398526 h 1035843"/>
                  <a:gd name="connsiteX60" fmla="*/ 1006888 w 1041505"/>
                  <a:gd name="connsiteY60" fmla="*/ 305562 h 1035843"/>
                  <a:gd name="connsiteX61" fmla="*/ 1008221 w 1041505"/>
                  <a:gd name="connsiteY61" fmla="*/ 296608 h 1035843"/>
                  <a:gd name="connsiteX62" fmla="*/ 1011936 w 1041505"/>
                  <a:gd name="connsiteY62" fmla="*/ 272224 h 1035843"/>
                  <a:gd name="connsiteX63" fmla="*/ 1015079 w 1041505"/>
                  <a:gd name="connsiteY63" fmla="*/ 250888 h 1035843"/>
                  <a:gd name="connsiteX64" fmla="*/ 1021651 w 1041505"/>
                  <a:gd name="connsiteY64" fmla="*/ 202692 h 1035843"/>
                  <a:gd name="connsiteX65" fmla="*/ 1022985 w 1041505"/>
                  <a:gd name="connsiteY65" fmla="*/ 191738 h 1035843"/>
                  <a:gd name="connsiteX66" fmla="*/ 1026986 w 1041505"/>
                  <a:gd name="connsiteY66" fmla="*/ 158972 h 1035843"/>
                  <a:gd name="connsiteX67" fmla="*/ 1028795 w 1041505"/>
                  <a:gd name="connsiteY67" fmla="*/ 143256 h 1035843"/>
                  <a:gd name="connsiteX68" fmla="*/ 1030224 w 1041505"/>
                  <a:gd name="connsiteY68" fmla="*/ 130588 h 1035843"/>
                  <a:gd name="connsiteX69" fmla="*/ 1031272 w 1041505"/>
                  <a:gd name="connsiteY69" fmla="*/ 121063 h 1035843"/>
                  <a:gd name="connsiteX70" fmla="*/ 1031272 w 1041505"/>
                  <a:gd name="connsiteY70" fmla="*/ 118777 h 1035843"/>
                  <a:gd name="connsiteX71" fmla="*/ 1032891 w 1041505"/>
                  <a:gd name="connsiteY71" fmla="*/ 103632 h 1035843"/>
                  <a:gd name="connsiteX72" fmla="*/ 1036701 w 1041505"/>
                  <a:gd name="connsiteY72" fmla="*/ 63913 h 1035843"/>
                  <a:gd name="connsiteX73" fmla="*/ 1038416 w 1041505"/>
                  <a:gd name="connsiteY73" fmla="*/ 44196 h 1035843"/>
                  <a:gd name="connsiteX74" fmla="*/ 1038416 w 1041505"/>
                  <a:gd name="connsiteY74" fmla="*/ 43434 h 1035843"/>
                  <a:gd name="connsiteX75" fmla="*/ 1040701 w 1041505"/>
                  <a:gd name="connsiteY75" fmla="*/ 14859 h 1035843"/>
                  <a:gd name="connsiteX76" fmla="*/ 1040701 w 1041505"/>
                  <a:gd name="connsiteY76" fmla="*/ 14859 h 1035843"/>
                  <a:gd name="connsiteX77" fmla="*/ 1041463 w 1041505"/>
                  <a:gd name="connsiteY77" fmla="*/ 3620 h 1035843"/>
                  <a:gd name="connsiteX78" fmla="*/ 1041463 w 1041505"/>
                  <a:gd name="connsiteY78" fmla="*/ 0 h 1035843"/>
                  <a:gd name="connsiteX79" fmla="*/ 1041463 w 1041505"/>
                  <a:gd name="connsiteY79" fmla="*/ 0 h 1035843"/>
                  <a:gd name="connsiteX80" fmla="*/ 1041463 w 1041505"/>
                  <a:gd name="connsiteY80" fmla="*/ 0 h 1035843"/>
                  <a:gd name="connsiteX81" fmla="*/ 502539 w 1041505"/>
                  <a:gd name="connsiteY81" fmla="*/ 0 h 1035843"/>
                  <a:gd name="connsiteX82" fmla="*/ 80486 w 1041505"/>
                  <a:gd name="connsiteY82" fmla="*/ 0 h 1035843"/>
                  <a:gd name="connsiteX83" fmla="*/ 72962 w 1041505"/>
                  <a:gd name="connsiteY83" fmla="*/ 93536 h 1035843"/>
                  <a:gd name="connsiteX84" fmla="*/ 71628 w 1041505"/>
                  <a:gd name="connsiteY84" fmla="*/ 112586 h 1035843"/>
                  <a:gd name="connsiteX85" fmla="*/ 62103 w 1041505"/>
                  <a:gd name="connsiteY85" fmla="*/ 237839 h 1035843"/>
                  <a:gd name="connsiteX86" fmla="*/ 60388 w 1041505"/>
                  <a:gd name="connsiteY86" fmla="*/ 257937 h 1035843"/>
                  <a:gd name="connsiteX87" fmla="*/ 54292 w 1041505"/>
                  <a:gd name="connsiteY87" fmla="*/ 334994 h 1035843"/>
                  <a:gd name="connsiteX88" fmla="*/ 50578 w 1041505"/>
                  <a:gd name="connsiteY88" fmla="*/ 383762 h 1035843"/>
                  <a:gd name="connsiteX89" fmla="*/ 49054 w 1041505"/>
                  <a:gd name="connsiteY89" fmla="*/ 402241 h 1035843"/>
                  <a:gd name="connsiteX90" fmla="*/ 40196 w 1041505"/>
                  <a:gd name="connsiteY90" fmla="*/ 516541 h 1035843"/>
                  <a:gd name="connsiteX91" fmla="*/ 14097 w 1041505"/>
                  <a:gd name="connsiteY91" fmla="*/ 852583 h 1035843"/>
                  <a:gd name="connsiteX92" fmla="*/ 14097 w 1041505"/>
                  <a:gd name="connsiteY92" fmla="*/ 858012 h 1035843"/>
                  <a:gd name="connsiteX93" fmla="*/ 7239 w 1041505"/>
                  <a:gd name="connsiteY93" fmla="*/ 949071 h 1035843"/>
                  <a:gd name="connsiteX94" fmla="*/ 0 w 1041505"/>
                  <a:gd name="connsiteY94" fmla="*/ 1030224 h 103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41505" h="1035843">
                    <a:moveTo>
                      <a:pt x="0" y="1030224"/>
                    </a:moveTo>
                    <a:lnTo>
                      <a:pt x="706755" y="1030224"/>
                    </a:lnTo>
                    <a:cubicBezTo>
                      <a:pt x="706755" y="1032034"/>
                      <a:pt x="706755" y="1034034"/>
                      <a:pt x="706755" y="1035844"/>
                    </a:cubicBezTo>
                    <a:cubicBezTo>
                      <a:pt x="706755" y="1033844"/>
                      <a:pt x="706755" y="1032034"/>
                      <a:pt x="706755" y="1030224"/>
                    </a:cubicBezTo>
                    <a:cubicBezTo>
                      <a:pt x="707231" y="1019270"/>
                      <a:pt x="707612" y="1008602"/>
                      <a:pt x="707993" y="998125"/>
                    </a:cubicBezTo>
                    <a:cubicBezTo>
                      <a:pt x="708470" y="984409"/>
                      <a:pt x="709041" y="970407"/>
                      <a:pt x="709613" y="956596"/>
                    </a:cubicBezTo>
                    <a:cubicBezTo>
                      <a:pt x="709613" y="951357"/>
                      <a:pt x="709613" y="946309"/>
                      <a:pt x="710279" y="941165"/>
                    </a:cubicBezTo>
                    <a:cubicBezTo>
                      <a:pt x="710279" y="937927"/>
                      <a:pt x="710279" y="934688"/>
                      <a:pt x="710279" y="931640"/>
                    </a:cubicBezTo>
                    <a:cubicBezTo>
                      <a:pt x="710279" y="928592"/>
                      <a:pt x="710279" y="922972"/>
                      <a:pt x="710851" y="918591"/>
                    </a:cubicBezTo>
                    <a:cubicBezTo>
                      <a:pt x="711422" y="914210"/>
                      <a:pt x="710851" y="908113"/>
                      <a:pt x="711518" y="903161"/>
                    </a:cubicBezTo>
                    <a:cubicBezTo>
                      <a:pt x="712184" y="898207"/>
                      <a:pt x="711518" y="892778"/>
                      <a:pt x="711994" y="887730"/>
                    </a:cubicBezTo>
                    <a:cubicBezTo>
                      <a:pt x="711994" y="885539"/>
                      <a:pt x="711994" y="883348"/>
                      <a:pt x="711994" y="881253"/>
                    </a:cubicBezTo>
                    <a:cubicBezTo>
                      <a:pt x="712470" y="872204"/>
                      <a:pt x="712851" y="863727"/>
                      <a:pt x="713137" y="855631"/>
                    </a:cubicBezTo>
                    <a:cubicBezTo>
                      <a:pt x="713137" y="851726"/>
                      <a:pt x="713137" y="848011"/>
                      <a:pt x="713613" y="844391"/>
                    </a:cubicBezTo>
                    <a:cubicBezTo>
                      <a:pt x="713613" y="842772"/>
                      <a:pt x="713613" y="841248"/>
                      <a:pt x="713613" y="839629"/>
                    </a:cubicBezTo>
                    <a:lnTo>
                      <a:pt x="713613" y="838295"/>
                    </a:lnTo>
                    <a:cubicBezTo>
                      <a:pt x="713613" y="836581"/>
                      <a:pt x="713613" y="834866"/>
                      <a:pt x="713613" y="833342"/>
                    </a:cubicBezTo>
                    <a:cubicBezTo>
                      <a:pt x="713613" y="831818"/>
                      <a:pt x="713613" y="831437"/>
                      <a:pt x="713613" y="830485"/>
                    </a:cubicBezTo>
                    <a:cubicBezTo>
                      <a:pt x="713613" y="826294"/>
                      <a:pt x="713613" y="822388"/>
                      <a:pt x="714089" y="818674"/>
                    </a:cubicBezTo>
                    <a:cubicBezTo>
                      <a:pt x="714038" y="817722"/>
                      <a:pt x="714038" y="816768"/>
                      <a:pt x="714089" y="815817"/>
                    </a:cubicBezTo>
                    <a:cubicBezTo>
                      <a:pt x="714089" y="814292"/>
                      <a:pt x="714089" y="812863"/>
                      <a:pt x="714089" y="811435"/>
                    </a:cubicBezTo>
                    <a:cubicBezTo>
                      <a:pt x="714089" y="806577"/>
                      <a:pt x="714089" y="801910"/>
                      <a:pt x="714661" y="798100"/>
                    </a:cubicBezTo>
                    <a:cubicBezTo>
                      <a:pt x="715232" y="794290"/>
                      <a:pt x="714661" y="793052"/>
                      <a:pt x="714661" y="790861"/>
                    </a:cubicBezTo>
                    <a:cubicBezTo>
                      <a:pt x="714661" y="788670"/>
                      <a:pt x="714661" y="784193"/>
                      <a:pt x="714661" y="781336"/>
                    </a:cubicBezTo>
                    <a:cubicBezTo>
                      <a:pt x="714610" y="780384"/>
                      <a:pt x="714610" y="779430"/>
                      <a:pt x="714661" y="778478"/>
                    </a:cubicBezTo>
                    <a:cubicBezTo>
                      <a:pt x="714608" y="777558"/>
                      <a:pt x="714608" y="776636"/>
                      <a:pt x="714661" y="775716"/>
                    </a:cubicBezTo>
                    <a:cubicBezTo>
                      <a:pt x="714661" y="773049"/>
                      <a:pt x="714661" y="771620"/>
                      <a:pt x="714661" y="771620"/>
                    </a:cubicBezTo>
                    <a:cubicBezTo>
                      <a:pt x="716598" y="770370"/>
                      <a:pt x="718601" y="769226"/>
                      <a:pt x="720662" y="768192"/>
                    </a:cubicBezTo>
                    <a:lnTo>
                      <a:pt x="720662" y="768191"/>
                    </a:lnTo>
                    <a:lnTo>
                      <a:pt x="728663" y="763619"/>
                    </a:lnTo>
                    <a:cubicBezTo>
                      <a:pt x="728663" y="763619"/>
                      <a:pt x="728663" y="763619"/>
                      <a:pt x="729234" y="763619"/>
                    </a:cubicBezTo>
                    <a:lnTo>
                      <a:pt x="729805" y="763619"/>
                    </a:lnTo>
                    <a:lnTo>
                      <a:pt x="737235" y="759047"/>
                    </a:lnTo>
                    <a:lnTo>
                      <a:pt x="769430" y="740950"/>
                    </a:lnTo>
                    <a:lnTo>
                      <a:pt x="779621" y="735425"/>
                    </a:lnTo>
                    <a:cubicBezTo>
                      <a:pt x="786289" y="731806"/>
                      <a:pt x="792766" y="728472"/>
                      <a:pt x="798671" y="725329"/>
                    </a:cubicBezTo>
                    <a:cubicBezTo>
                      <a:pt x="811244" y="718756"/>
                      <a:pt x="822960" y="712851"/>
                      <a:pt x="833818" y="707517"/>
                    </a:cubicBezTo>
                    <a:lnTo>
                      <a:pt x="849439" y="700088"/>
                    </a:lnTo>
                    <a:lnTo>
                      <a:pt x="856679" y="696658"/>
                    </a:lnTo>
                    <a:lnTo>
                      <a:pt x="858203" y="695897"/>
                    </a:lnTo>
                    <a:lnTo>
                      <a:pt x="865822" y="692372"/>
                    </a:lnTo>
                    <a:lnTo>
                      <a:pt x="865822" y="692372"/>
                    </a:lnTo>
                    <a:cubicBezTo>
                      <a:pt x="871538" y="689705"/>
                      <a:pt x="876967" y="687419"/>
                      <a:pt x="881825" y="685229"/>
                    </a:cubicBezTo>
                    <a:lnTo>
                      <a:pt x="890683" y="681514"/>
                    </a:lnTo>
                    <a:cubicBezTo>
                      <a:pt x="899541" y="677799"/>
                      <a:pt x="906399" y="675132"/>
                      <a:pt x="911162" y="673322"/>
                    </a:cubicBezTo>
                    <a:cubicBezTo>
                      <a:pt x="912019" y="672846"/>
                      <a:pt x="912971" y="672655"/>
                      <a:pt x="913733" y="672274"/>
                    </a:cubicBezTo>
                    <a:lnTo>
                      <a:pt x="916210" y="671417"/>
                    </a:lnTo>
                    <a:cubicBezTo>
                      <a:pt x="916935" y="671041"/>
                      <a:pt x="917702" y="670753"/>
                      <a:pt x="918496" y="670560"/>
                    </a:cubicBezTo>
                    <a:lnTo>
                      <a:pt x="919543" y="670560"/>
                    </a:lnTo>
                    <a:cubicBezTo>
                      <a:pt x="920401" y="668274"/>
                      <a:pt x="921163" y="665893"/>
                      <a:pt x="922020" y="663512"/>
                    </a:cubicBezTo>
                    <a:cubicBezTo>
                      <a:pt x="922877" y="661130"/>
                      <a:pt x="923830" y="658654"/>
                      <a:pt x="924592" y="656177"/>
                    </a:cubicBezTo>
                    <a:cubicBezTo>
                      <a:pt x="927163" y="648653"/>
                      <a:pt x="929640" y="641128"/>
                      <a:pt x="932117" y="633413"/>
                    </a:cubicBezTo>
                    <a:cubicBezTo>
                      <a:pt x="934593" y="625697"/>
                      <a:pt x="937832" y="615220"/>
                      <a:pt x="940499" y="605980"/>
                    </a:cubicBezTo>
                    <a:cubicBezTo>
                      <a:pt x="942404" y="599694"/>
                      <a:pt x="944213" y="593407"/>
                      <a:pt x="946023" y="586930"/>
                    </a:cubicBezTo>
                    <a:cubicBezTo>
                      <a:pt x="947833" y="580454"/>
                      <a:pt x="949452" y="575120"/>
                      <a:pt x="951071" y="569214"/>
                    </a:cubicBezTo>
                    <a:cubicBezTo>
                      <a:pt x="958596" y="542258"/>
                      <a:pt x="965454" y="514636"/>
                      <a:pt x="971836" y="487013"/>
                    </a:cubicBezTo>
                    <a:cubicBezTo>
                      <a:pt x="973169" y="481489"/>
                      <a:pt x="974408" y="475869"/>
                      <a:pt x="975551" y="470345"/>
                    </a:cubicBezTo>
                    <a:cubicBezTo>
                      <a:pt x="976693" y="464820"/>
                      <a:pt x="978503" y="457295"/>
                      <a:pt x="979837" y="450723"/>
                    </a:cubicBezTo>
                    <a:cubicBezTo>
                      <a:pt x="982599" y="437960"/>
                      <a:pt x="985171" y="425291"/>
                      <a:pt x="987647" y="412623"/>
                    </a:cubicBezTo>
                    <a:cubicBezTo>
                      <a:pt x="988695" y="407861"/>
                      <a:pt x="989647" y="403098"/>
                      <a:pt x="990600" y="398526"/>
                    </a:cubicBezTo>
                    <a:cubicBezTo>
                      <a:pt x="996601" y="366808"/>
                      <a:pt x="1002030" y="335661"/>
                      <a:pt x="1006888" y="305562"/>
                    </a:cubicBezTo>
                    <a:cubicBezTo>
                      <a:pt x="1007364" y="302609"/>
                      <a:pt x="1007745" y="299561"/>
                      <a:pt x="1008221" y="296608"/>
                    </a:cubicBezTo>
                    <a:lnTo>
                      <a:pt x="1011936" y="272224"/>
                    </a:lnTo>
                    <a:cubicBezTo>
                      <a:pt x="1012984" y="265081"/>
                      <a:pt x="1014127" y="258032"/>
                      <a:pt x="1015079" y="250888"/>
                    </a:cubicBezTo>
                    <a:cubicBezTo>
                      <a:pt x="1017365" y="234410"/>
                      <a:pt x="1019651" y="218313"/>
                      <a:pt x="1021651" y="202692"/>
                    </a:cubicBezTo>
                    <a:cubicBezTo>
                      <a:pt x="1022128" y="198977"/>
                      <a:pt x="1022604" y="195358"/>
                      <a:pt x="1022985" y="191738"/>
                    </a:cubicBezTo>
                    <a:cubicBezTo>
                      <a:pt x="1024414" y="180594"/>
                      <a:pt x="1025747" y="169640"/>
                      <a:pt x="1026986" y="158972"/>
                    </a:cubicBezTo>
                    <a:cubicBezTo>
                      <a:pt x="1027652" y="153638"/>
                      <a:pt x="1028224" y="148399"/>
                      <a:pt x="1028795" y="143256"/>
                    </a:cubicBezTo>
                    <a:cubicBezTo>
                      <a:pt x="1029367" y="138113"/>
                      <a:pt x="1029843" y="134779"/>
                      <a:pt x="1030224" y="130588"/>
                    </a:cubicBezTo>
                    <a:cubicBezTo>
                      <a:pt x="1030605" y="126397"/>
                      <a:pt x="1030986" y="124396"/>
                      <a:pt x="1031272" y="121063"/>
                    </a:cubicBezTo>
                    <a:cubicBezTo>
                      <a:pt x="1031221" y="120302"/>
                      <a:pt x="1031221" y="119538"/>
                      <a:pt x="1031272" y="118777"/>
                    </a:cubicBezTo>
                    <a:cubicBezTo>
                      <a:pt x="1031843" y="113633"/>
                      <a:pt x="1032415" y="108490"/>
                      <a:pt x="1032891" y="103632"/>
                    </a:cubicBezTo>
                    <a:cubicBezTo>
                      <a:pt x="1034320" y="89059"/>
                      <a:pt x="1035653" y="75724"/>
                      <a:pt x="1036701" y="63913"/>
                    </a:cubicBezTo>
                    <a:cubicBezTo>
                      <a:pt x="1037463" y="56769"/>
                      <a:pt x="1037939" y="50197"/>
                      <a:pt x="1038416" y="44196"/>
                    </a:cubicBezTo>
                    <a:cubicBezTo>
                      <a:pt x="1038362" y="43945"/>
                      <a:pt x="1038362" y="43685"/>
                      <a:pt x="1038416" y="43434"/>
                    </a:cubicBezTo>
                    <a:cubicBezTo>
                      <a:pt x="1039463" y="31909"/>
                      <a:pt x="1040130" y="22288"/>
                      <a:pt x="1040701" y="14859"/>
                    </a:cubicBezTo>
                    <a:lnTo>
                      <a:pt x="1040701" y="14859"/>
                    </a:lnTo>
                    <a:cubicBezTo>
                      <a:pt x="1040701" y="10001"/>
                      <a:pt x="1041368" y="6287"/>
                      <a:pt x="1041463" y="3620"/>
                    </a:cubicBezTo>
                    <a:cubicBezTo>
                      <a:pt x="1041559" y="953"/>
                      <a:pt x="1041463" y="476"/>
                      <a:pt x="1041463" y="0"/>
                    </a:cubicBezTo>
                    <a:lnTo>
                      <a:pt x="1041463" y="0"/>
                    </a:lnTo>
                    <a:lnTo>
                      <a:pt x="1041463" y="0"/>
                    </a:lnTo>
                    <a:lnTo>
                      <a:pt x="502539" y="0"/>
                    </a:lnTo>
                    <a:lnTo>
                      <a:pt x="80486" y="0"/>
                    </a:lnTo>
                    <a:cubicBezTo>
                      <a:pt x="80486" y="0"/>
                      <a:pt x="77819" y="33909"/>
                      <a:pt x="72962" y="93536"/>
                    </a:cubicBezTo>
                    <a:cubicBezTo>
                      <a:pt x="72962" y="99536"/>
                      <a:pt x="72104" y="105823"/>
                      <a:pt x="71628" y="112586"/>
                    </a:cubicBezTo>
                    <a:cubicBezTo>
                      <a:pt x="68866" y="147638"/>
                      <a:pt x="65532" y="189738"/>
                      <a:pt x="62103" y="237839"/>
                    </a:cubicBezTo>
                    <a:cubicBezTo>
                      <a:pt x="61531" y="244316"/>
                      <a:pt x="60960" y="251174"/>
                      <a:pt x="60388" y="257937"/>
                    </a:cubicBezTo>
                    <a:cubicBezTo>
                      <a:pt x="58611" y="282194"/>
                      <a:pt x="56579" y="307880"/>
                      <a:pt x="54292" y="334994"/>
                    </a:cubicBezTo>
                    <a:cubicBezTo>
                      <a:pt x="53150" y="350901"/>
                      <a:pt x="51816" y="367189"/>
                      <a:pt x="50578" y="383762"/>
                    </a:cubicBezTo>
                    <a:cubicBezTo>
                      <a:pt x="50006" y="389954"/>
                      <a:pt x="49530" y="396049"/>
                      <a:pt x="49054" y="402241"/>
                    </a:cubicBezTo>
                    <a:cubicBezTo>
                      <a:pt x="46196" y="438753"/>
                      <a:pt x="43244" y="476853"/>
                      <a:pt x="40196" y="516541"/>
                    </a:cubicBezTo>
                    <a:cubicBezTo>
                      <a:pt x="32004" y="620839"/>
                      <a:pt x="23241" y="734758"/>
                      <a:pt x="14097" y="852583"/>
                    </a:cubicBezTo>
                    <a:cubicBezTo>
                      <a:pt x="14097" y="854393"/>
                      <a:pt x="14097" y="856202"/>
                      <a:pt x="14097" y="858012"/>
                    </a:cubicBezTo>
                    <a:cubicBezTo>
                      <a:pt x="11906" y="888111"/>
                      <a:pt x="9525" y="918591"/>
                      <a:pt x="7239" y="949071"/>
                    </a:cubicBezTo>
                    <a:cubicBezTo>
                      <a:pt x="4286" y="975551"/>
                      <a:pt x="2286" y="1002887"/>
                      <a:pt x="0" y="1030224"/>
                    </a:cubicBezTo>
                    <a:close/>
                  </a:path>
                </a:pathLst>
              </a:custGeom>
              <a:solidFill>
                <a:srgbClr val="D3766A"/>
              </a:solidFill>
              <a:ln w="9525" cap="flat">
                <a:noFill/>
                <a:prstDash val="solid"/>
                <a:miter/>
              </a:ln>
            </p:spPr>
            <p:txBody>
              <a:bodyPr rtlCol="0" anchor="ctr"/>
              <a:lstStyle/>
              <a:p>
                <a:endParaRPr lang="zh-CN" altLang="en-US"/>
              </a:p>
            </p:txBody>
          </p:sp>
          <p:sp>
            <p:nvSpPr>
              <p:cNvPr id="274" name="任意多边形: 形状 273"/>
              <p:cNvSpPr/>
              <p:nvPr/>
            </p:nvSpPr>
            <p:spPr>
              <a:xfrm>
                <a:off x="4387024" y="3668649"/>
                <a:ext cx="1075647" cy="1030795"/>
              </a:xfrm>
              <a:custGeom>
                <a:avLst/>
                <a:gdLst>
                  <a:gd name="connsiteX0" fmla="*/ 0 w 1075647"/>
                  <a:gd name="connsiteY0" fmla="*/ 1030796 h 1030795"/>
                  <a:gd name="connsiteX1" fmla="*/ 739426 w 1075647"/>
                  <a:gd name="connsiteY1" fmla="*/ 1030796 h 1030795"/>
                  <a:gd name="connsiteX2" fmla="*/ 740759 w 1075647"/>
                  <a:gd name="connsiteY2" fmla="*/ 998696 h 1030795"/>
                  <a:gd name="connsiteX3" fmla="*/ 742379 w 1075647"/>
                  <a:gd name="connsiteY3" fmla="*/ 957167 h 1030795"/>
                  <a:gd name="connsiteX4" fmla="*/ 745046 w 1075647"/>
                  <a:gd name="connsiteY4" fmla="*/ 888016 h 1030795"/>
                  <a:gd name="connsiteX5" fmla="*/ 745046 w 1075647"/>
                  <a:gd name="connsiteY5" fmla="*/ 881539 h 1030795"/>
                  <a:gd name="connsiteX6" fmla="*/ 746760 w 1075647"/>
                  <a:gd name="connsiteY6" fmla="*/ 839914 h 1030795"/>
                  <a:gd name="connsiteX7" fmla="*/ 746760 w 1075647"/>
                  <a:gd name="connsiteY7" fmla="*/ 838581 h 1030795"/>
                  <a:gd name="connsiteX8" fmla="*/ 747617 w 1075647"/>
                  <a:gd name="connsiteY8" fmla="*/ 818960 h 1030795"/>
                  <a:gd name="connsiteX9" fmla="*/ 747617 w 1075647"/>
                  <a:gd name="connsiteY9" fmla="*/ 816102 h 1030795"/>
                  <a:gd name="connsiteX10" fmla="*/ 748570 w 1075647"/>
                  <a:gd name="connsiteY10" fmla="*/ 791147 h 1030795"/>
                  <a:gd name="connsiteX11" fmla="*/ 748570 w 1075647"/>
                  <a:gd name="connsiteY11" fmla="*/ 781622 h 1030795"/>
                  <a:gd name="connsiteX12" fmla="*/ 748570 w 1075647"/>
                  <a:gd name="connsiteY12" fmla="*/ 778764 h 1030795"/>
                  <a:gd name="connsiteX13" fmla="*/ 748570 w 1075647"/>
                  <a:gd name="connsiteY13" fmla="*/ 776002 h 1030795"/>
                  <a:gd name="connsiteX14" fmla="*/ 748570 w 1075647"/>
                  <a:gd name="connsiteY14" fmla="*/ 771906 h 1030795"/>
                  <a:gd name="connsiteX15" fmla="*/ 748570 w 1075647"/>
                  <a:gd name="connsiteY15" fmla="*/ 771906 h 1030795"/>
                  <a:gd name="connsiteX16" fmla="*/ 754571 w 1075647"/>
                  <a:gd name="connsiteY16" fmla="*/ 768477 h 1030795"/>
                  <a:gd name="connsiteX17" fmla="*/ 754571 w 1075647"/>
                  <a:gd name="connsiteY17" fmla="*/ 768477 h 1030795"/>
                  <a:gd name="connsiteX18" fmla="*/ 762572 w 1075647"/>
                  <a:gd name="connsiteY18" fmla="*/ 763905 h 1030795"/>
                  <a:gd name="connsiteX19" fmla="*/ 762572 w 1075647"/>
                  <a:gd name="connsiteY19" fmla="*/ 763905 h 1030795"/>
                  <a:gd name="connsiteX20" fmla="*/ 771144 w 1075647"/>
                  <a:gd name="connsiteY20" fmla="*/ 758857 h 1030795"/>
                  <a:gd name="connsiteX21" fmla="*/ 803338 w 1075647"/>
                  <a:gd name="connsiteY21" fmla="*/ 740759 h 1030795"/>
                  <a:gd name="connsiteX22" fmla="*/ 832866 w 1075647"/>
                  <a:gd name="connsiteY22" fmla="*/ 725138 h 1030795"/>
                  <a:gd name="connsiteX23" fmla="*/ 868013 w 1075647"/>
                  <a:gd name="connsiteY23" fmla="*/ 707327 h 1030795"/>
                  <a:gd name="connsiteX24" fmla="*/ 883634 w 1075647"/>
                  <a:gd name="connsiteY24" fmla="*/ 699897 h 1030795"/>
                  <a:gd name="connsiteX25" fmla="*/ 890873 w 1075647"/>
                  <a:gd name="connsiteY25" fmla="*/ 696468 h 1030795"/>
                  <a:gd name="connsiteX26" fmla="*/ 892397 w 1075647"/>
                  <a:gd name="connsiteY26" fmla="*/ 695801 h 1030795"/>
                  <a:gd name="connsiteX27" fmla="*/ 892397 w 1075647"/>
                  <a:gd name="connsiteY27" fmla="*/ 695801 h 1030795"/>
                  <a:gd name="connsiteX28" fmla="*/ 900017 w 1075647"/>
                  <a:gd name="connsiteY28" fmla="*/ 692372 h 1030795"/>
                  <a:gd name="connsiteX29" fmla="*/ 900017 w 1075647"/>
                  <a:gd name="connsiteY29" fmla="*/ 692372 h 1030795"/>
                  <a:gd name="connsiteX30" fmla="*/ 916019 w 1075647"/>
                  <a:gd name="connsiteY30" fmla="*/ 685229 h 1030795"/>
                  <a:gd name="connsiteX31" fmla="*/ 924877 w 1075647"/>
                  <a:gd name="connsiteY31" fmla="*/ 681514 h 1030795"/>
                  <a:gd name="connsiteX32" fmla="*/ 945356 w 1075647"/>
                  <a:gd name="connsiteY32" fmla="*/ 673322 h 1030795"/>
                  <a:gd name="connsiteX33" fmla="*/ 947928 w 1075647"/>
                  <a:gd name="connsiteY33" fmla="*/ 672274 h 1030795"/>
                  <a:gd name="connsiteX34" fmla="*/ 950405 w 1075647"/>
                  <a:gd name="connsiteY34" fmla="*/ 671417 h 1030795"/>
                  <a:gd name="connsiteX35" fmla="*/ 952691 w 1075647"/>
                  <a:gd name="connsiteY35" fmla="*/ 670560 h 1030795"/>
                  <a:gd name="connsiteX36" fmla="*/ 953738 w 1075647"/>
                  <a:gd name="connsiteY36" fmla="*/ 670560 h 1030795"/>
                  <a:gd name="connsiteX37" fmla="*/ 956215 w 1075647"/>
                  <a:gd name="connsiteY37" fmla="*/ 663512 h 1030795"/>
                  <a:gd name="connsiteX38" fmla="*/ 958882 w 1075647"/>
                  <a:gd name="connsiteY38" fmla="*/ 655987 h 1030795"/>
                  <a:gd name="connsiteX39" fmla="*/ 966311 w 1075647"/>
                  <a:gd name="connsiteY39" fmla="*/ 633413 h 1030795"/>
                  <a:gd name="connsiteX40" fmla="*/ 974693 w 1075647"/>
                  <a:gd name="connsiteY40" fmla="*/ 605980 h 1030795"/>
                  <a:gd name="connsiteX41" fmla="*/ 980218 w 1075647"/>
                  <a:gd name="connsiteY41" fmla="*/ 586930 h 1030795"/>
                  <a:gd name="connsiteX42" fmla="*/ 985266 w 1075647"/>
                  <a:gd name="connsiteY42" fmla="*/ 569214 h 1030795"/>
                  <a:gd name="connsiteX43" fmla="*/ 1006030 w 1075647"/>
                  <a:gd name="connsiteY43" fmla="*/ 487013 h 1030795"/>
                  <a:gd name="connsiteX44" fmla="*/ 1009745 w 1075647"/>
                  <a:gd name="connsiteY44" fmla="*/ 470345 h 1030795"/>
                  <a:gd name="connsiteX45" fmla="*/ 1014031 w 1075647"/>
                  <a:gd name="connsiteY45" fmla="*/ 450723 h 1030795"/>
                  <a:gd name="connsiteX46" fmla="*/ 1014031 w 1075647"/>
                  <a:gd name="connsiteY46" fmla="*/ 450723 h 1030795"/>
                  <a:gd name="connsiteX47" fmla="*/ 1021747 w 1075647"/>
                  <a:gd name="connsiteY47" fmla="*/ 412623 h 1030795"/>
                  <a:gd name="connsiteX48" fmla="*/ 1042321 w 1075647"/>
                  <a:gd name="connsiteY48" fmla="*/ 296608 h 1030795"/>
                  <a:gd name="connsiteX49" fmla="*/ 1046035 w 1075647"/>
                  <a:gd name="connsiteY49" fmla="*/ 272224 h 1030795"/>
                  <a:gd name="connsiteX50" fmla="*/ 1049179 w 1075647"/>
                  <a:gd name="connsiteY50" fmla="*/ 250888 h 1030795"/>
                  <a:gd name="connsiteX51" fmla="*/ 1055751 w 1075647"/>
                  <a:gd name="connsiteY51" fmla="*/ 202692 h 1030795"/>
                  <a:gd name="connsiteX52" fmla="*/ 1057085 w 1075647"/>
                  <a:gd name="connsiteY52" fmla="*/ 191738 h 1030795"/>
                  <a:gd name="connsiteX53" fmla="*/ 1061085 w 1075647"/>
                  <a:gd name="connsiteY53" fmla="*/ 158972 h 1030795"/>
                  <a:gd name="connsiteX54" fmla="*/ 1062895 w 1075647"/>
                  <a:gd name="connsiteY54" fmla="*/ 143256 h 1030795"/>
                  <a:gd name="connsiteX55" fmla="*/ 1064324 w 1075647"/>
                  <a:gd name="connsiteY55" fmla="*/ 130588 h 1030795"/>
                  <a:gd name="connsiteX56" fmla="*/ 1065371 w 1075647"/>
                  <a:gd name="connsiteY56" fmla="*/ 121063 h 1030795"/>
                  <a:gd name="connsiteX57" fmla="*/ 1065371 w 1075647"/>
                  <a:gd name="connsiteY57" fmla="*/ 118777 h 1030795"/>
                  <a:gd name="connsiteX58" fmla="*/ 1066991 w 1075647"/>
                  <a:gd name="connsiteY58" fmla="*/ 103632 h 1030795"/>
                  <a:gd name="connsiteX59" fmla="*/ 1070801 w 1075647"/>
                  <a:gd name="connsiteY59" fmla="*/ 63913 h 1030795"/>
                  <a:gd name="connsiteX60" fmla="*/ 1072515 w 1075647"/>
                  <a:gd name="connsiteY60" fmla="*/ 44196 h 1030795"/>
                  <a:gd name="connsiteX61" fmla="*/ 1072515 w 1075647"/>
                  <a:gd name="connsiteY61" fmla="*/ 43434 h 1030795"/>
                  <a:gd name="connsiteX62" fmla="*/ 1074801 w 1075647"/>
                  <a:gd name="connsiteY62" fmla="*/ 14859 h 1030795"/>
                  <a:gd name="connsiteX63" fmla="*/ 1074801 w 1075647"/>
                  <a:gd name="connsiteY63" fmla="*/ 14859 h 1030795"/>
                  <a:gd name="connsiteX64" fmla="*/ 1075563 w 1075647"/>
                  <a:gd name="connsiteY64" fmla="*/ 3620 h 1030795"/>
                  <a:gd name="connsiteX65" fmla="*/ 1075563 w 1075647"/>
                  <a:gd name="connsiteY65" fmla="*/ 0 h 1030795"/>
                  <a:gd name="connsiteX66" fmla="*/ 1075563 w 1075647"/>
                  <a:gd name="connsiteY66" fmla="*/ 0 h 1030795"/>
                  <a:gd name="connsiteX67" fmla="*/ 113062 w 1075647"/>
                  <a:gd name="connsiteY67" fmla="*/ 0 h 1030795"/>
                  <a:gd name="connsiteX68" fmla="*/ 27337 w 1075647"/>
                  <a:gd name="connsiteY68" fmla="*/ 599408 h 1030795"/>
                  <a:gd name="connsiteX69" fmla="*/ 0 w 1075647"/>
                  <a:gd name="connsiteY69" fmla="*/ 1030796 h 103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75647" h="1030795">
                    <a:moveTo>
                      <a:pt x="0" y="1030796"/>
                    </a:moveTo>
                    <a:lnTo>
                      <a:pt x="739426" y="1030796"/>
                    </a:lnTo>
                    <a:cubicBezTo>
                      <a:pt x="739426" y="1020318"/>
                      <a:pt x="740283" y="1009555"/>
                      <a:pt x="740759" y="998696"/>
                    </a:cubicBezTo>
                    <a:cubicBezTo>
                      <a:pt x="741235" y="984980"/>
                      <a:pt x="741807" y="970979"/>
                      <a:pt x="742379" y="957167"/>
                    </a:cubicBezTo>
                    <a:cubicBezTo>
                      <a:pt x="743236" y="933260"/>
                      <a:pt x="744188" y="909542"/>
                      <a:pt x="745046" y="888016"/>
                    </a:cubicBezTo>
                    <a:cubicBezTo>
                      <a:pt x="745046" y="885825"/>
                      <a:pt x="745046" y="883634"/>
                      <a:pt x="745046" y="881539"/>
                    </a:cubicBezTo>
                    <a:cubicBezTo>
                      <a:pt x="745617" y="866585"/>
                      <a:pt x="746188" y="852964"/>
                      <a:pt x="746760" y="839914"/>
                    </a:cubicBezTo>
                    <a:lnTo>
                      <a:pt x="746760" y="838581"/>
                    </a:lnTo>
                    <a:cubicBezTo>
                      <a:pt x="746760" y="831532"/>
                      <a:pt x="747331" y="825055"/>
                      <a:pt x="747617" y="818960"/>
                    </a:cubicBezTo>
                    <a:cubicBezTo>
                      <a:pt x="747566" y="818008"/>
                      <a:pt x="747566" y="817054"/>
                      <a:pt x="747617" y="816102"/>
                    </a:cubicBezTo>
                    <a:cubicBezTo>
                      <a:pt x="747617" y="806577"/>
                      <a:pt x="748284" y="797909"/>
                      <a:pt x="748570" y="791147"/>
                    </a:cubicBezTo>
                    <a:cubicBezTo>
                      <a:pt x="748570" y="787622"/>
                      <a:pt x="748570" y="784479"/>
                      <a:pt x="748570" y="781622"/>
                    </a:cubicBezTo>
                    <a:cubicBezTo>
                      <a:pt x="748519" y="780670"/>
                      <a:pt x="748519" y="779716"/>
                      <a:pt x="748570" y="778764"/>
                    </a:cubicBezTo>
                    <a:cubicBezTo>
                      <a:pt x="748517" y="777844"/>
                      <a:pt x="748517" y="776922"/>
                      <a:pt x="748570" y="776002"/>
                    </a:cubicBezTo>
                    <a:cubicBezTo>
                      <a:pt x="748570" y="773335"/>
                      <a:pt x="748570" y="771906"/>
                      <a:pt x="748570" y="771906"/>
                    </a:cubicBezTo>
                    <a:lnTo>
                      <a:pt x="748570" y="771906"/>
                    </a:lnTo>
                    <a:cubicBezTo>
                      <a:pt x="750507" y="770656"/>
                      <a:pt x="752510" y="769511"/>
                      <a:pt x="754571" y="768477"/>
                    </a:cubicBezTo>
                    <a:lnTo>
                      <a:pt x="754571" y="768477"/>
                    </a:lnTo>
                    <a:lnTo>
                      <a:pt x="762572" y="763905"/>
                    </a:lnTo>
                    <a:lnTo>
                      <a:pt x="762572" y="763905"/>
                    </a:lnTo>
                    <a:lnTo>
                      <a:pt x="771144" y="758857"/>
                    </a:lnTo>
                    <a:lnTo>
                      <a:pt x="803338" y="740759"/>
                    </a:lnTo>
                    <a:cubicBezTo>
                      <a:pt x="813626" y="735235"/>
                      <a:pt x="823436" y="729996"/>
                      <a:pt x="832866" y="725138"/>
                    </a:cubicBezTo>
                    <a:cubicBezTo>
                      <a:pt x="845439" y="718566"/>
                      <a:pt x="857155" y="712661"/>
                      <a:pt x="868013" y="707327"/>
                    </a:cubicBezTo>
                    <a:lnTo>
                      <a:pt x="883634" y="699897"/>
                    </a:lnTo>
                    <a:lnTo>
                      <a:pt x="890873" y="696468"/>
                    </a:lnTo>
                    <a:cubicBezTo>
                      <a:pt x="891411" y="696323"/>
                      <a:pt x="891925" y="696098"/>
                      <a:pt x="892397" y="695801"/>
                    </a:cubicBezTo>
                    <a:lnTo>
                      <a:pt x="892397" y="695801"/>
                    </a:lnTo>
                    <a:lnTo>
                      <a:pt x="900017" y="692372"/>
                    </a:lnTo>
                    <a:lnTo>
                      <a:pt x="900017" y="692372"/>
                    </a:lnTo>
                    <a:lnTo>
                      <a:pt x="916019" y="685229"/>
                    </a:lnTo>
                    <a:lnTo>
                      <a:pt x="924877" y="681514"/>
                    </a:lnTo>
                    <a:cubicBezTo>
                      <a:pt x="933736" y="677799"/>
                      <a:pt x="940594" y="675132"/>
                      <a:pt x="945356" y="673322"/>
                    </a:cubicBezTo>
                    <a:cubicBezTo>
                      <a:pt x="946213" y="672846"/>
                      <a:pt x="947166" y="672655"/>
                      <a:pt x="947928" y="672274"/>
                    </a:cubicBezTo>
                    <a:lnTo>
                      <a:pt x="950405" y="671417"/>
                    </a:lnTo>
                    <a:cubicBezTo>
                      <a:pt x="951129" y="671041"/>
                      <a:pt x="951897" y="670753"/>
                      <a:pt x="952691" y="670560"/>
                    </a:cubicBezTo>
                    <a:lnTo>
                      <a:pt x="953738" y="670560"/>
                    </a:lnTo>
                    <a:cubicBezTo>
                      <a:pt x="954596" y="668274"/>
                      <a:pt x="955358" y="665893"/>
                      <a:pt x="956215" y="663512"/>
                    </a:cubicBezTo>
                    <a:cubicBezTo>
                      <a:pt x="957072" y="661130"/>
                      <a:pt x="958120" y="658558"/>
                      <a:pt x="958882" y="655987"/>
                    </a:cubicBezTo>
                    <a:cubicBezTo>
                      <a:pt x="961454" y="648557"/>
                      <a:pt x="964025" y="641032"/>
                      <a:pt x="966311" y="633413"/>
                    </a:cubicBezTo>
                    <a:cubicBezTo>
                      <a:pt x="968597" y="625792"/>
                      <a:pt x="972026" y="615220"/>
                      <a:pt x="974693" y="605980"/>
                    </a:cubicBezTo>
                    <a:cubicBezTo>
                      <a:pt x="976598" y="599694"/>
                      <a:pt x="978408" y="593407"/>
                      <a:pt x="980218" y="586930"/>
                    </a:cubicBezTo>
                    <a:cubicBezTo>
                      <a:pt x="982027" y="580454"/>
                      <a:pt x="983647" y="575120"/>
                      <a:pt x="985266" y="569214"/>
                    </a:cubicBezTo>
                    <a:cubicBezTo>
                      <a:pt x="992791" y="542258"/>
                      <a:pt x="999649" y="514636"/>
                      <a:pt x="1006030" y="487013"/>
                    </a:cubicBezTo>
                    <a:cubicBezTo>
                      <a:pt x="1007364" y="481489"/>
                      <a:pt x="1008602" y="475869"/>
                      <a:pt x="1009745" y="470345"/>
                    </a:cubicBezTo>
                    <a:cubicBezTo>
                      <a:pt x="1010888" y="464820"/>
                      <a:pt x="1012698" y="457295"/>
                      <a:pt x="1014031" y="450723"/>
                    </a:cubicBezTo>
                    <a:lnTo>
                      <a:pt x="1014031" y="450723"/>
                    </a:lnTo>
                    <a:cubicBezTo>
                      <a:pt x="1016699" y="438055"/>
                      <a:pt x="1019270" y="425482"/>
                      <a:pt x="1021747" y="412623"/>
                    </a:cubicBezTo>
                    <a:cubicBezTo>
                      <a:pt x="1029652" y="373094"/>
                      <a:pt x="1036415" y="334042"/>
                      <a:pt x="1042321" y="296608"/>
                    </a:cubicBezTo>
                    <a:lnTo>
                      <a:pt x="1046035" y="272224"/>
                    </a:lnTo>
                    <a:cubicBezTo>
                      <a:pt x="1047083" y="265081"/>
                      <a:pt x="1048226" y="258032"/>
                      <a:pt x="1049179" y="250888"/>
                    </a:cubicBezTo>
                    <a:cubicBezTo>
                      <a:pt x="1051465" y="234410"/>
                      <a:pt x="1053751" y="218313"/>
                      <a:pt x="1055751" y="202692"/>
                    </a:cubicBezTo>
                    <a:cubicBezTo>
                      <a:pt x="1056227" y="198977"/>
                      <a:pt x="1056704" y="195358"/>
                      <a:pt x="1057085" y="191738"/>
                    </a:cubicBezTo>
                    <a:cubicBezTo>
                      <a:pt x="1058513" y="180594"/>
                      <a:pt x="1059847" y="169640"/>
                      <a:pt x="1061085" y="158972"/>
                    </a:cubicBezTo>
                    <a:cubicBezTo>
                      <a:pt x="1061752" y="153638"/>
                      <a:pt x="1062323" y="148399"/>
                      <a:pt x="1062895" y="143256"/>
                    </a:cubicBezTo>
                    <a:cubicBezTo>
                      <a:pt x="1063466" y="138113"/>
                      <a:pt x="1063943" y="134779"/>
                      <a:pt x="1064324" y="130588"/>
                    </a:cubicBezTo>
                    <a:cubicBezTo>
                      <a:pt x="1064705" y="126397"/>
                      <a:pt x="1065085" y="124396"/>
                      <a:pt x="1065371" y="121063"/>
                    </a:cubicBezTo>
                    <a:cubicBezTo>
                      <a:pt x="1065320" y="120302"/>
                      <a:pt x="1065320" y="119538"/>
                      <a:pt x="1065371" y="118777"/>
                    </a:cubicBezTo>
                    <a:cubicBezTo>
                      <a:pt x="1065943" y="113633"/>
                      <a:pt x="1066419" y="108490"/>
                      <a:pt x="1066991" y="103632"/>
                    </a:cubicBezTo>
                    <a:cubicBezTo>
                      <a:pt x="1068419" y="89059"/>
                      <a:pt x="1069753" y="75724"/>
                      <a:pt x="1070801" y="63913"/>
                    </a:cubicBezTo>
                    <a:cubicBezTo>
                      <a:pt x="1071372" y="56769"/>
                      <a:pt x="1072039" y="50197"/>
                      <a:pt x="1072515" y="44196"/>
                    </a:cubicBezTo>
                    <a:cubicBezTo>
                      <a:pt x="1072461" y="43945"/>
                      <a:pt x="1072461" y="43685"/>
                      <a:pt x="1072515" y="43434"/>
                    </a:cubicBezTo>
                    <a:cubicBezTo>
                      <a:pt x="1073468" y="31813"/>
                      <a:pt x="1074230" y="22288"/>
                      <a:pt x="1074801" y="14859"/>
                    </a:cubicBezTo>
                    <a:lnTo>
                      <a:pt x="1074801" y="14859"/>
                    </a:lnTo>
                    <a:cubicBezTo>
                      <a:pt x="1074801" y="10001"/>
                      <a:pt x="1075373" y="6287"/>
                      <a:pt x="1075563" y="3620"/>
                    </a:cubicBezTo>
                    <a:cubicBezTo>
                      <a:pt x="1075754" y="953"/>
                      <a:pt x="1075563" y="476"/>
                      <a:pt x="1075563" y="0"/>
                    </a:cubicBezTo>
                    <a:lnTo>
                      <a:pt x="1075563" y="0"/>
                    </a:lnTo>
                    <a:lnTo>
                      <a:pt x="113062" y="0"/>
                    </a:lnTo>
                    <a:cubicBezTo>
                      <a:pt x="113062" y="0"/>
                      <a:pt x="-57531" y="258985"/>
                      <a:pt x="27337" y="599408"/>
                    </a:cubicBezTo>
                    <a:cubicBezTo>
                      <a:pt x="27146" y="599218"/>
                      <a:pt x="10858" y="869347"/>
                      <a:pt x="0" y="1030796"/>
                    </a:cubicBezTo>
                    <a:close/>
                  </a:path>
                </a:pathLst>
              </a:custGeom>
              <a:solidFill>
                <a:srgbClr val="37474F"/>
              </a:solidFill>
              <a:ln w="9525" cap="flat">
                <a:noFill/>
                <a:prstDash val="solid"/>
                <a:miter/>
              </a:ln>
            </p:spPr>
            <p:txBody>
              <a:bodyPr rtlCol="0" anchor="ctr"/>
              <a:lstStyle/>
              <a:p>
                <a:endParaRPr lang="zh-CN" altLang="en-US"/>
              </a:p>
            </p:txBody>
          </p:sp>
          <p:sp>
            <p:nvSpPr>
              <p:cNvPr id="275" name="任意多边形: 形状 274"/>
              <p:cNvSpPr/>
              <p:nvPr/>
            </p:nvSpPr>
            <p:spPr>
              <a:xfrm>
                <a:off x="5046906" y="4280178"/>
                <a:ext cx="434513" cy="199291"/>
              </a:xfrm>
              <a:custGeom>
                <a:avLst/>
                <a:gdLst>
                  <a:gd name="connsiteX0" fmla="*/ 391 w 434513"/>
                  <a:gd name="connsiteY0" fmla="*/ 197715 h 199291"/>
                  <a:gd name="connsiteX1" fmla="*/ 102309 w 434513"/>
                  <a:gd name="connsiteY1" fmla="*/ 136755 h 199291"/>
                  <a:gd name="connsiteX2" fmla="*/ 209941 w 434513"/>
                  <a:gd name="connsiteY2" fmla="*/ 80748 h 199291"/>
                  <a:gd name="connsiteX3" fmla="*/ 432255 w 434513"/>
                  <a:gd name="connsiteY3" fmla="*/ 71 h 199291"/>
                  <a:gd name="connsiteX4" fmla="*/ 433588 w 434513"/>
                  <a:gd name="connsiteY4" fmla="*/ 3405 h 199291"/>
                  <a:gd name="connsiteX5" fmla="*/ 218704 w 434513"/>
                  <a:gd name="connsiteY5" fmla="*/ 102179 h 199291"/>
                  <a:gd name="connsiteX6" fmla="*/ 109452 w 434513"/>
                  <a:gd name="connsiteY6" fmla="*/ 149804 h 199291"/>
                  <a:gd name="connsiteX7" fmla="*/ 1153 w 434513"/>
                  <a:gd name="connsiteY7" fmla="*/ 199239 h 199291"/>
                  <a:gd name="connsiteX8" fmla="*/ 53 w 434513"/>
                  <a:gd name="connsiteY8" fmla="*/ 198730 h 199291"/>
                  <a:gd name="connsiteX9" fmla="*/ 391 w 434513"/>
                  <a:gd name="connsiteY9" fmla="*/ 197715 h 19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513" h="199291">
                    <a:moveTo>
                      <a:pt x="391" y="197715"/>
                    </a:moveTo>
                    <a:cubicBezTo>
                      <a:pt x="32871" y="175140"/>
                      <a:pt x="67923" y="156186"/>
                      <a:pt x="102309" y="136755"/>
                    </a:cubicBezTo>
                    <a:cubicBezTo>
                      <a:pt x="136694" y="117324"/>
                      <a:pt x="173270" y="97797"/>
                      <a:pt x="209941" y="80748"/>
                    </a:cubicBezTo>
                    <a:cubicBezTo>
                      <a:pt x="282158" y="48913"/>
                      <a:pt x="356429" y="21960"/>
                      <a:pt x="432255" y="71"/>
                    </a:cubicBezTo>
                    <a:cubicBezTo>
                      <a:pt x="434160" y="-501"/>
                      <a:pt x="435493" y="2547"/>
                      <a:pt x="433588" y="3405"/>
                    </a:cubicBezTo>
                    <a:cubicBezTo>
                      <a:pt x="361103" y="34551"/>
                      <a:pt x="290713" y="70080"/>
                      <a:pt x="218704" y="102179"/>
                    </a:cubicBezTo>
                    <a:cubicBezTo>
                      <a:pt x="182414" y="118276"/>
                      <a:pt x="145838" y="133707"/>
                      <a:pt x="109452" y="149804"/>
                    </a:cubicBezTo>
                    <a:cubicBezTo>
                      <a:pt x="73067" y="165901"/>
                      <a:pt x="37729" y="183999"/>
                      <a:pt x="1153" y="199239"/>
                    </a:cubicBezTo>
                    <a:cubicBezTo>
                      <a:pt x="709" y="199402"/>
                      <a:pt x="216" y="199174"/>
                      <a:pt x="53" y="198730"/>
                    </a:cubicBezTo>
                    <a:cubicBezTo>
                      <a:pt x="-85" y="198354"/>
                      <a:pt x="55" y="197933"/>
                      <a:pt x="391" y="197715"/>
                    </a:cubicBezTo>
                    <a:close/>
                  </a:path>
                </a:pathLst>
              </a:custGeom>
              <a:solidFill>
                <a:srgbClr val="263238"/>
              </a:solidFill>
              <a:ln w="9525" cap="flat">
                <a:noFill/>
                <a:prstDash val="solid"/>
                <a:miter/>
              </a:ln>
            </p:spPr>
            <p:txBody>
              <a:bodyPr rtlCol="0" anchor="ctr"/>
              <a:lstStyle/>
              <a:p>
                <a:endParaRPr lang="zh-CN" altLang="en-US"/>
              </a:p>
            </p:txBody>
          </p:sp>
          <p:sp>
            <p:nvSpPr>
              <p:cNvPr id="276" name="任意多边形: 形状 275"/>
              <p:cNvSpPr/>
              <p:nvPr/>
            </p:nvSpPr>
            <p:spPr>
              <a:xfrm>
                <a:off x="5245517" y="3762400"/>
                <a:ext cx="158586" cy="607269"/>
              </a:xfrm>
              <a:custGeom>
                <a:avLst/>
                <a:gdLst>
                  <a:gd name="connsiteX0" fmla="*/ 186 w 158586"/>
                  <a:gd name="connsiteY0" fmla="*/ 360591 h 607269"/>
                  <a:gd name="connsiteX1" fmla="*/ 5329 w 158586"/>
                  <a:gd name="connsiteY1" fmla="*/ 254007 h 607269"/>
                  <a:gd name="connsiteX2" fmla="*/ 20474 w 158586"/>
                  <a:gd name="connsiteY2" fmla="*/ 2166 h 607269"/>
                  <a:gd name="connsiteX3" fmla="*/ 23595 w 158586"/>
                  <a:gd name="connsiteY3" fmla="*/ 48 h 607269"/>
                  <a:gd name="connsiteX4" fmla="*/ 25713 w 158586"/>
                  <a:gd name="connsiteY4" fmla="*/ 2166 h 607269"/>
                  <a:gd name="connsiteX5" fmla="*/ 22951 w 158586"/>
                  <a:gd name="connsiteY5" fmla="*/ 196952 h 607269"/>
                  <a:gd name="connsiteX6" fmla="*/ 20474 w 158586"/>
                  <a:gd name="connsiteY6" fmla="*/ 294297 h 607269"/>
                  <a:gd name="connsiteX7" fmla="*/ 19807 w 158586"/>
                  <a:gd name="connsiteY7" fmla="*/ 387261 h 607269"/>
                  <a:gd name="connsiteX8" fmla="*/ 57241 w 158586"/>
                  <a:gd name="connsiteY8" fmla="*/ 458985 h 607269"/>
                  <a:gd name="connsiteX9" fmla="*/ 108866 w 158586"/>
                  <a:gd name="connsiteY9" fmla="*/ 407835 h 607269"/>
                  <a:gd name="connsiteX10" fmla="*/ 139537 w 158586"/>
                  <a:gd name="connsiteY10" fmla="*/ 227622 h 607269"/>
                  <a:gd name="connsiteX11" fmla="*/ 149062 w 158586"/>
                  <a:gd name="connsiteY11" fmla="*/ 120942 h 607269"/>
                  <a:gd name="connsiteX12" fmla="*/ 152586 w 158586"/>
                  <a:gd name="connsiteY12" fmla="*/ 11310 h 607269"/>
                  <a:gd name="connsiteX13" fmla="*/ 156205 w 158586"/>
                  <a:gd name="connsiteY13" fmla="*/ 11310 h 607269"/>
                  <a:gd name="connsiteX14" fmla="*/ 74005 w 158586"/>
                  <a:gd name="connsiteY14" fmla="*/ 481273 h 607269"/>
                  <a:gd name="connsiteX15" fmla="*/ 63717 w 158586"/>
                  <a:gd name="connsiteY15" fmla="*/ 482321 h 607269"/>
                  <a:gd name="connsiteX16" fmla="*/ 61813 w 158586"/>
                  <a:gd name="connsiteY16" fmla="*/ 504895 h 607269"/>
                  <a:gd name="connsiteX17" fmla="*/ 58003 w 158586"/>
                  <a:gd name="connsiteY17" fmla="*/ 539947 h 607269"/>
                  <a:gd name="connsiteX18" fmla="*/ 50764 w 158586"/>
                  <a:gd name="connsiteY18" fmla="*/ 573951 h 607269"/>
                  <a:gd name="connsiteX19" fmla="*/ 38857 w 158586"/>
                  <a:gd name="connsiteY19" fmla="*/ 606432 h 607269"/>
                  <a:gd name="connsiteX20" fmla="*/ 35524 w 158586"/>
                  <a:gd name="connsiteY20" fmla="*/ 605479 h 607269"/>
                  <a:gd name="connsiteX21" fmla="*/ 38381 w 158586"/>
                  <a:gd name="connsiteY21" fmla="*/ 571951 h 607269"/>
                  <a:gd name="connsiteX22" fmla="*/ 43810 w 158586"/>
                  <a:gd name="connsiteY22" fmla="*/ 537756 h 607269"/>
                  <a:gd name="connsiteX23" fmla="*/ 50478 w 158586"/>
                  <a:gd name="connsiteY23" fmla="*/ 504324 h 607269"/>
                  <a:gd name="connsiteX24" fmla="*/ 54478 w 158586"/>
                  <a:gd name="connsiteY24" fmla="*/ 481654 h 607269"/>
                  <a:gd name="connsiteX25" fmla="*/ 13711 w 158586"/>
                  <a:gd name="connsiteY25" fmla="*/ 449650 h 607269"/>
                  <a:gd name="connsiteX26" fmla="*/ 186 w 158586"/>
                  <a:gd name="connsiteY26" fmla="*/ 360591 h 60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586" h="607269">
                    <a:moveTo>
                      <a:pt x="186" y="360591"/>
                    </a:moveTo>
                    <a:cubicBezTo>
                      <a:pt x="1043" y="325063"/>
                      <a:pt x="3520" y="289535"/>
                      <a:pt x="5329" y="254007"/>
                    </a:cubicBezTo>
                    <a:cubicBezTo>
                      <a:pt x="9425" y="170091"/>
                      <a:pt x="12663" y="85795"/>
                      <a:pt x="20474" y="2166"/>
                    </a:cubicBezTo>
                    <a:cubicBezTo>
                      <a:pt x="20751" y="719"/>
                      <a:pt x="22149" y="-229"/>
                      <a:pt x="23595" y="48"/>
                    </a:cubicBezTo>
                    <a:cubicBezTo>
                      <a:pt x="24668" y="254"/>
                      <a:pt x="25507" y="1093"/>
                      <a:pt x="25713" y="2166"/>
                    </a:cubicBezTo>
                    <a:cubicBezTo>
                      <a:pt x="26761" y="67031"/>
                      <a:pt x="24284" y="132087"/>
                      <a:pt x="22951" y="196952"/>
                    </a:cubicBezTo>
                    <a:cubicBezTo>
                      <a:pt x="22284" y="229337"/>
                      <a:pt x="21331" y="261817"/>
                      <a:pt x="20474" y="294297"/>
                    </a:cubicBezTo>
                    <a:cubicBezTo>
                      <a:pt x="18681" y="325254"/>
                      <a:pt x="18458" y="356282"/>
                      <a:pt x="19807" y="387261"/>
                    </a:cubicBezTo>
                    <a:cubicBezTo>
                      <a:pt x="21522" y="410693"/>
                      <a:pt x="26665" y="456127"/>
                      <a:pt x="57241" y="458985"/>
                    </a:cubicBezTo>
                    <a:cubicBezTo>
                      <a:pt x="85816" y="461556"/>
                      <a:pt x="101722" y="430410"/>
                      <a:pt x="108866" y="407835"/>
                    </a:cubicBezTo>
                    <a:cubicBezTo>
                      <a:pt x="127154" y="350114"/>
                      <a:pt x="133631" y="287725"/>
                      <a:pt x="139537" y="227622"/>
                    </a:cubicBezTo>
                    <a:cubicBezTo>
                      <a:pt x="142966" y="192094"/>
                      <a:pt x="146490" y="156661"/>
                      <a:pt x="149062" y="120942"/>
                    </a:cubicBezTo>
                    <a:cubicBezTo>
                      <a:pt x="152234" y="84490"/>
                      <a:pt x="153410" y="47891"/>
                      <a:pt x="152586" y="11310"/>
                    </a:cubicBezTo>
                    <a:cubicBezTo>
                      <a:pt x="152586" y="9024"/>
                      <a:pt x="156015" y="9119"/>
                      <a:pt x="156205" y="11310"/>
                    </a:cubicBezTo>
                    <a:cubicBezTo>
                      <a:pt x="158110" y="47981"/>
                      <a:pt x="176017" y="450412"/>
                      <a:pt x="74005" y="481273"/>
                    </a:cubicBezTo>
                    <a:cubicBezTo>
                      <a:pt x="70639" y="482088"/>
                      <a:pt x="67178" y="482441"/>
                      <a:pt x="63717" y="482321"/>
                    </a:cubicBezTo>
                    <a:cubicBezTo>
                      <a:pt x="63717" y="489846"/>
                      <a:pt x="62384" y="497466"/>
                      <a:pt x="61813" y="504895"/>
                    </a:cubicBezTo>
                    <a:cubicBezTo>
                      <a:pt x="61051" y="516611"/>
                      <a:pt x="59527" y="528327"/>
                      <a:pt x="58003" y="539947"/>
                    </a:cubicBezTo>
                    <a:cubicBezTo>
                      <a:pt x="56350" y="551430"/>
                      <a:pt x="53932" y="562791"/>
                      <a:pt x="50764" y="573951"/>
                    </a:cubicBezTo>
                    <a:cubicBezTo>
                      <a:pt x="48359" y="585289"/>
                      <a:pt x="44350" y="596226"/>
                      <a:pt x="38857" y="606432"/>
                    </a:cubicBezTo>
                    <a:cubicBezTo>
                      <a:pt x="37905" y="608051"/>
                      <a:pt x="35714" y="607098"/>
                      <a:pt x="35524" y="605479"/>
                    </a:cubicBezTo>
                    <a:cubicBezTo>
                      <a:pt x="35287" y="594234"/>
                      <a:pt x="36245" y="582995"/>
                      <a:pt x="38381" y="571951"/>
                    </a:cubicBezTo>
                    <a:cubicBezTo>
                      <a:pt x="39905" y="560521"/>
                      <a:pt x="41524" y="548996"/>
                      <a:pt x="43810" y="537756"/>
                    </a:cubicBezTo>
                    <a:cubicBezTo>
                      <a:pt x="46096" y="526517"/>
                      <a:pt x="48192" y="515468"/>
                      <a:pt x="50478" y="504324"/>
                    </a:cubicBezTo>
                    <a:cubicBezTo>
                      <a:pt x="52002" y="496894"/>
                      <a:pt x="53050" y="489274"/>
                      <a:pt x="54478" y="481654"/>
                    </a:cubicBezTo>
                    <a:cubicBezTo>
                      <a:pt x="36368" y="478530"/>
                      <a:pt x="21045" y="466502"/>
                      <a:pt x="13711" y="449650"/>
                    </a:cubicBezTo>
                    <a:cubicBezTo>
                      <a:pt x="471" y="422599"/>
                      <a:pt x="-576" y="390500"/>
                      <a:pt x="186" y="360591"/>
                    </a:cubicBezTo>
                    <a:close/>
                  </a:path>
                </a:pathLst>
              </a:custGeom>
              <a:solidFill>
                <a:srgbClr val="263238"/>
              </a:solidFill>
              <a:ln w="9525" cap="flat">
                <a:noFill/>
                <a:prstDash val="solid"/>
                <a:miter/>
              </a:ln>
            </p:spPr>
            <p:txBody>
              <a:bodyPr rtlCol="0" anchor="ctr"/>
              <a:lstStyle/>
              <a:p>
                <a:endParaRPr lang="zh-CN" altLang="en-US"/>
              </a:p>
            </p:txBody>
          </p:sp>
          <p:sp>
            <p:nvSpPr>
              <p:cNvPr id="277" name="任意多边形: 形状 276"/>
              <p:cNvSpPr/>
              <p:nvPr/>
            </p:nvSpPr>
            <p:spPr>
              <a:xfrm>
                <a:off x="4562496" y="3755326"/>
                <a:ext cx="357832" cy="285086"/>
              </a:xfrm>
              <a:custGeom>
                <a:avLst/>
                <a:gdLst>
                  <a:gd name="connsiteX0" fmla="*/ 1883 w 357832"/>
                  <a:gd name="connsiteY0" fmla="*/ 264795 h 285086"/>
                  <a:gd name="connsiteX1" fmla="*/ 127327 w 357832"/>
                  <a:gd name="connsiteY1" fmla="*/ 268224 h 285086"/>
                  <a:gd name="connsiteX2" fmla="*/ 236674 w 357832"/>
                  <a:gd name="connsiteY2" fmla="*/ 225362 h 285086"/>
                  <a:gd name="connsiteX3" fmla="*/ 354975 w 357832"/>
                  <a:gd name="connsiteY3" fmla="*/ 1429 h 285086"/>
                  <a:gd name="connsiteX4" fmla="*/ 356404 w 357832"/>
                  <a:gd name="connsiteY4" fmla="*/ 0 h 285086"/>
                  <a:gd name="connsiteX5" fmla="*/ 357832 w 357832"/>
                  <a:gd name="connsiteY5" fmla="*/ 1429 h 285086"/>
                  <a:gd name="connsiteX6" fmla="*/ 288490 w 357832"/>
                  <a:gd name="connsiteY6" fmla="*/ 204311 h 285086"/>
                  <a:gd name="connsiteX7" fmla="*/ 214862 w 357832"/>
                  <a:gd name="connsiteY7" fmla="*/ 264985 h 285086"/>
                  <a:gd name="connsiteX8" fmla="*/ 117612 w 357832"/>
                  <a:gd name="connsiteY8" fmla="*/ 284988 h 285086"/>
                  <a:gd name="connsiteX9" fmla="*/ 1121 w 357832"/>
                  <a:gd name="connsiteY9" fmla="*/ 269272 h 285086"/>
                  <a:gd name="connsiteX10" fmla="*/ 404 w 357832"/>
                  <a:gd name="connsiteY10" fmla="*/ 265843 h 285086"/>
                  <a:gd name="connsiteX11" fmla="*/ 1883 w 357832"/>
                  <a:gd name="connsiteY11" fmla="*/ 264795 h 2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7832" h="285086">
                    <a:moveTo>
                      <a:pt x="1883" y="264795"/>
                    </a:moveTo>
                    <a:cubicBezTo>
                      <a:pt x="43793" y="267748"/>
                      <a:pt x="85227" y="273177"/>
                      <a:pt x="127327" y="268224"/>
                    </a:cubicBezTo>
                    <a:cubicBezTo>
                      <a:pt x="166993" y="264132"/>
                      <a:pt x="204794" y="249314"/>
                      <a:pt x="236674" y="225362"/>
                    </a:cubicBezTo>
                    <a:cubicBezTo>
                      <a:pt x="305826" y="171640"/>
                      <a:pt x="336211" y="83820"/>
                      <a:pt x="354975" y="1429"/>
                    </a:cubicBezTo>
                    <a:cubicBezTo>
                      <a:pt x="354975" y="639"/>
                      <a:pt x="355615" y="0"/>
                      <a:pt x="356404" y="0"/>
                    </a:cubicBezTo>
                    <a:cubicBezTo>
                      <a:pt x="357193" y="0"/>
                      <a:pt x="357832" y="640"/>
                      <a:pt x="357832" y="1429"/>
                    </a:cubicBezTo>
                    <a:cubicBezTo>
                      <a:pt x="350022" y="72962"/>
                      <a:pt x="334687" y="146780"/>
                      <a:pt x="288490" y="204311"/>
                    </a:cubicBezTo>
                    <a:cubicBezTo>
                      <a:pt x="268654" y="229652"/>
                      <a:pt x="243527" y="250358"/>
                      <a:pt x="214862" y="264985"/>
                    </a:cubicBezTo>
                    <a:cubicBezTo>
                      <a:pt x="184452" y="279157"/>
                      <a:pt x="151146" y="286007"/>
                      <a:pt x="117612" y="284988"/>
                    </a:cubicBezTo>
                    <a:cubicBezTo>
                      <a:pt x="78275" y="284669"/>
                      <a:pt x="39136" y="279389"/>
                      <a:pt x="1121" y="269272"/>
                    </a:cubicBezTo>
                    <a:cubicBezTo>
                      <a:pt x="-24" y="268523"/>
                      <a:pt x="-344" y="266988"/>
                      <a:pt x="404" y="265843"/>
                    </a:cubicBezTo>
                    <a:cubicBezTo>
                      <a:pt x="747" y="265320"/>
                      <a:pt x="1275" y="264945"/>
                      <a:pt x="1883" y="264795"/>
                    </a:cubicBezTo>
                    <a:close/>
                  </a:path>
                </a:pathLst>
              </a:custGeom>
              <a:solidFill>
                <a:srgbClr val="263238"/>
              </a:solidFill>
              <a:ln w="9525" cap="flat">
                <a:noFill/>
                <a:prstDash val="solid"/>
                <a:miter/>
              </a:ln>
            </p:spPr>
            <p:txBody>
              <a:bodyPr rtlCol="0" anchor="ctr"/>
              <a:lstStyle/>
              <a:p>
                <a:endParaRPr lang="zh-CN" altLang="en-US"/>
              </a:p>
            </p:txBody>
          </p:sp>
          <p:sp>
            <p:nvSpPr>
              <p:cNvPr id="278" name="任意多边形: 形状 277"/>
              <p:cNvSpPr/>
              <p:nvPr/>
            </p:nvSpPr>
            <p:spPr>
              <a:xfrm>
                <a:off x="5118258" y="4431029"/>
                <a:ext cx="24383" cy="274034"/>
              </a:xfrm>
              <a:custGeom>
                <a:avLst/>
                <a:gdLst>
                  <a:gd name="connsiteX0" fmla="*/ 8192 w 24383"/>
                  <a:gd name="connsiteY0" fmla="*/ 268415 h 274034"/>
                  <a:gd name="connsiteX1" fmla="*/ 8192 w 24383"/>
                  <a:gd name="connsiteY1" fmla="*/ 274035 h 274034"/>
                  <a:gd name="connsiteX2" fmla="*/ 8192 w 24383"/>
                  <a:gd name="connsiteY2" fmla="*/ 268415 h 274034"/>
                  <a:gd name="connsiteX3" fmla="*/ 11811 w 24383"/>
                  <a:gd name="connsiteY3" fmla="*/ 268415 h 274034"/>
                  <a:gd name="connsiteX4" fmla="*/ 24384 w 24383"/>
                  <a:gd name="connsiteY4" fmla="*/ 6287 h 274034"/>
                  <a:gd name="connsiteX5" fmla="*/ 24384 w 24383"/>
                  <a:gd name="connsiteY5" fmla="*/ 477 h 274034"/>
                  <a:gd name="connsiteX6" fmla="*/ 18097 w 24383"/>
                  <a:gd name="connsiteY6" fmla="*/ 2667 h 274034"/>
                  <a:gd name="connsiteX7" fmla="*/ 17526 w 24383"/>
                  <a:gd name="connsiteY7" fmla="*/ 8192 h 274034"/>
                  <a:gd name="connsiteX8" fmla="*/ 2096 w 24383"/>
                  <a:gd name="connsiteY8" fmla="*/ 218409 h 274034"/>
                  <a:gd name="connsiteX9" fmla="*/ 0 w 24383"/>
                  <a:gd name="connsiteY9" fmla="*/ 268415 h 27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3" h="274034">
                    <a:moveTo>
                      <a:pt x="8192" y="268415"/>
                    </a:moveTo>
                    <a:cubicBezTo>
                      <a:pt x="8192" y="270225"/>
                      <a:pt x="8192" y="272225"/>
                      <a:pt x="8192" y="274035"/>
                    </a:cubicBezTo>
                    <a:cubicBezTo>
                      <a:pt x="8192" y="272034"/>
                      <a:pt x="8192" y="270225"/>
                      <a:pt x="8192" y="268415"/>
                    </a:cubicBezTo>
                    <a:lnTo>
                      <a:pt x="11811" y="268415"/>
                    </a:lnTo>
                    <a:cubicBezTo>
                      <a:pt x="15430" y="212694"/>
                      <a:pt x="23813" y="44292"/>
                      <a:pt x="24384" y="6287"/>
                    </a:cubicBezTo>
                    <a:lnTo>
                      <a:pt x="24384" y="477"/>
                    </a:lnTo>
                    <a:cubicBezTo>
                      <a:pt x="24384" y="-952"/>
                      <a:pt x="18383" y="1143"/>
                      <a:pt x="18097" y="2667"/>
                    </a:cubicBezTo>
                    <a:cubicBezTo>
                      <a:pt x="17812" y="4191"/>
                      <a:pt x="18097" y="5906"/>
                      <a:pt x="17526" y="8192"/>
                    </a:cubicBezTo>
                    <a:cubicBezTo>
                      <a:pt x="13716" y="44577"/>
                      <a:pt x="4381" y="174879"/>
                      <a:pt x="2096" y="218409"/>
                    </a:cubicBezTo>
                    <a:cubicBezTo>
                      <a:pt x="1333" y="234982"/>
                      <a:pt x="476" y="251746"/>
                      <a:pt x="0" y="268415"/>
                    </a:cubicBezTo>
                    <a:close/>
                  </a:path>
                </a:pathLst>
              </a:custGeom>
              <a:solidFill>
                <a:srgbClr val="263238"/>
              </a:solidFill>
              <a:ln w="9525" cap="flat">
                <a:noFill/>
                <a:prstDash val="solid"/>
                <a:miter/>
              </a:ln>
            </p:spPr>
            <p:txBody>
              <a:bodyPr rtlCol="0" anchor="ctr"/>
              <a:lstStyle/>
              <a:p>
                <a:endParaRPr lang="zh-CN" altLang="en-US"/>
              </a:p>
            </p:txBody>
          </p:sp>
          <p:sp>
            <p:nvSpPr>
              <p:cNvPr id="279" name="任意多边形: 形状 278"/>
              <p:cNvSpPr/>
              <p:nvPr/>
            </p:nvSpPr>
            <p:spPr>
              <a:xfrm>
                <a:off x="4431404" y="1828670"/>
                <a:ext cx="1194200" cy="1538236"/>
              </a:xfrm>
              <a:custGeom>
                <a:avLst/>
                <a:gdLst>
                  <a:gd name="connsiteX0" fmla="*/ 520072 w 1194200"/>
                  <a:gd name="connsiteY0" fmla="*/ 47755 h 1538236"/>
                  <a:gd name="connsiteX1" fmla="*/ 341954 w 1194200"/>
                  <a:gd name="connsiteY1" fmla="*/ 483238 h 1538236"/>
                  <a:gd name="connsiteX2" fmla="*/ 146215 w 1194200"/>
                  <a:gd name="connsiteY2" fmla="*/ 691264 h 1538236"/>
                  <a:gd name="connsiteX3" fmla="*/ 184315 w 1194200"/>
                  <a:gd name="connsiteY3" fmla="*/ 924721 h 1538236"/>
                  <a:gd name="connsiteX4" fmla="*/ 2007 w 1194200"/>
                  <a:gd name="connsiteY4" fmla="*/ 1166466 h 1538236"/>
                  <a:gd name="connsiteX5" fmla="*/ 553028 w 1194200"/>
                  <a:gd name="connsiteY5" fmla="*/ 1530130 h 1538236"/>
                  <a:gd name="connsiteX6" fmla="*/ 1193108 w 1194200"/>
                  <a:gd name="connsiteY6" fmla="*/ 1295625 h 1538236"/>
                  <a:gd name="connsiteX7" fmla="*/ 1064521 w 1194200"/>
                  <a:gd name="connsiteY7" fmla="*/ 1023210 h 1538236"/>
                  <a:gd name="connsiteX8" fmla="*/ 1145769 w 1194200"/>
                  <a:gd name="connsiteY8" fmla="*/ 801849 h 1538236"/>
                  <a:gd name="connsiteX9" fmla="*/ 1021944 w 1194200"/>
                  <a:gd name="connsiteY9" fmla="*/ 551341 h 1538236"/>
                  <a:gd name="connsiteX10" fmla="*/ 913835 w 1194200"/>
                  <a:gd name="connsiteY10" fmla="*/ 94141 h 1538236"/>
                  <a:gd name="connsiteX11" fmla="*/ 520072 w 1194200"/>
                  <a:gd name="connsiteY11" fmla="*/ 47755 h 15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4200" h="1538236">
                    <a:moveTo>
                      <a:pt x="520072" y="47755"/>
                    </a:moveTo>
                    <a:cubicBezTo>
                      <a:pt x="363766" y="181771"/>
                      <a:pt x="407296" y="377224"/>
                      <a:pt x="341954" y="483238"/>
                    </a:cubicBezTo>
                    <a:cubicBezTo>
                      <a:pt x="302044" y="548103"/>
                      <a:pt x="172028" y="616588"/>
                      <a:pt x="146215" y="691264"/>
                    </a:cubicBezTo>
                    <a:cubicBezTo>
                      <a:pt x="103734" y="813946"/>
                      <a:pt x="207747" y="858046"/>
                      <a:pt x="184315" y="924721"/>
                    </a:cubicBezTo>
                    <a:cubicBezTo>
                      <a:pt x="151359" y="1019209"/>
                      <a:pt x="24772" y="1011875"/>
                      <a:pt x="2007" y="1166466"/>
                    </a:cubicBezTo>
                    <a:cubicBezTo>
                      <a:pt x="-20758" y="1321057"/>
                      <a:pt x="149359" y="1485553"/>
                      <a:pt x="553028" y="1530130"/>
                    </a:cubicBezTo>
                    <a:cubicBezTo>
                      <a:pt x="956698" y="1574707"/>
                      <a:pt x="1178630" y="1426879"/>
                      <a:pt x="1193108" y="1295625"/>
                    </a:cubicBezTo>
                    <a:cubicBezTo>
                      <a:pt x="1207586" y="1164370"/>
                      <a:pt x="1073474" y="1121222"/>
                      <a:pt x="1064521" y="1023210"/>
                    </a:cubicBezTo>
                    <a:cubicBezTo>
                      <a:pt x="1058615" y="960631"/>
                      <a:pt x="1141578" y="917101"/>
                      <a:pt x="1145769" y="801849"/>
                    </a:cubicBezTo>
                    <a:cubicBezTo>
                      <a:pt x="1149960" y="686596"/>
                      <a:pt x="1037660" y="649449"/>
                      <a:pt x="1021944" y="551341"/>
                    </a:cubicBezTo>
                    <a:cubicBezTo>
                      <a:pt x="1006228" y="453234"/>
                      <a:pt x="1057567" y="215776"/>
                      <a:pt x="913835" y="94141"/>
                    </a:cubicBezTo>
                    <a:cubicBezTo>
                      <a:pt x="770103" y="-27493"/>
                      <a:pt x="597224" y="-17968"/>
                      <a:pt x="520072" y="47755"/>
                    </a:cubicBezTo>
                    <a:close/>
                  </a:path>
                </a:pathLst>
              </a:custGeom>
              <a:solidFill>
                <a:srgbClr val="263238"/>
              </a:solidFill>
              <a:ln w="9525" cap="flat">
                <a:noFill/>
                <a:prstDash val="solid"/>
                <a:miter/>
              </a:ln>
            </p:spPr>
            <p:txBody>
              <a:bodyPr rtlCol="0" anchor="ctr"/>
              <a:lstStyle/>
              <a:p>
                <a:endParaRPr lang="zh-CN" altLang="en-US"/>
              </a:p>
            </p:txBody>
          </p:sp>
          <p:sp>
            <p:nvSpPr>
              <p:cNvPr id="280" name="任意多边形: 形状 279"/>
              <p:cNvSpPr/>
              <p:nvPr/>
            </p:nvSpPr>
            <p:spPr>
              <a:xfrm>
                <a:off x="4399318" y="1880092"/>
                <a:ext cx="572092" cy="1397914"/>
              </a:xfrm>
              <a:custGeom>
                <a:avLst/>
                <a:gdLst>
                  <a:gd name="connsiteX0" fmla="*/ 570255 w 572092"/>
                  <a:gd name="connsiteY0" fmla="*/ 238 h 1397914"/>
                  <a:gd name="connsiteX1" fmla="*/ 466528 w 572092"/>
                  <a:gd name="connsiteY1" fmla="*/ 120158 h 1397914"/>
                  <a:gd name="connsiteX2" fmla="*/ 408806 w 572092"/>
                  <a:gd name="connsiteY2" fmla="*/ 278844 h 1397914"/>
                  <a:gd name="connsiteX3" fmla="*/ 377469 w 572092"/>
                  <a:gd name="connsiteY3" fmla="*/ 374094 h 1397914"/>
                  <a:gd name="connsiteX4" fmla="*/ 323272 w 572092"/>
                  <a:gd name="connsiteY4" fmla="*/ 440769 h 1397914"/>
                  <a:gd name="connsiteX5" fmla="*/ 188207 w 572092"/>
                  <a:gd name="connsiteY5" fmla="*/ 555069 h 1397914"/>
                  <a:gd name="connsiteX6" fmla="*/ 136963 w 572092"/>
                  <a:gd name="connsiteY6" fmla="*/ 710612 h 1397914"/>
                  <a:gd name="connsiteX7" fmla="*/ 178396 w 572092"/>
                  <a:gd name="connsiteY7" fmla="*/ 796337 h 1397914"/>
                  <a:gd name="connsiteX8" fmla="*/ 171729 w 572092"/>
                  <a:gd name="connsiteY8" fmla="*/ 881015 h 1397914"/>
                  <a:gd name="connsiteX9" fmla="*/ 99339 w 572092"/>
                  <a:gd name="connsiteY9" fmla="*/ 925496 h 1397914"/>
                  <a:gd name="connsiteX10" fmla="*/ 40379 w 572092"/>
                  <a:gd name="connsiteY10" fmla="*/ 982646 h 1397914"/>
                  <a:gd name="connsiteX11" fmla="*/ 3232 w 572092"/>
                  <a:gd name="connsiteY11" fmla="*/ 1137904 h 1397914"/>
                  <a:gd name="connsiteX12" fmla="*/ 253644 w 572092"/>
                  <a:gd name="connsiteY12" fmla="*/ 1379363 h 1397914"/>
                  <a:gd name="connsiteX13" fmla="*/ 299269 w 572092"/>
                  <a:gd name="connsiteY13" fmla="*/ 1397746 h 1397914"/>
                  <a:gd name="connsiteX14" fmla="*/ 301269 w 572092"/>
                  <a:gd name="connsiteY14" fmla="*/ 1394222 h 1397914"/>
                  <a:gd name="connsiteX15" fmla="*/ 23425 w 572092"/>
                  <a:gd name="connsiteY15" fmla="*/ 1165622 h 1397914"/>
                  <a:gd name="connsiteX16" fmla="*/ 42475 w 572092"/>
                  <a:gd name="connsiteY16" fmla="*/ 1003697 h 1397914"/>
                  <a:gd name="connsiteX17" fmla="*/ 99625 w 572092"/>
                  <a:gd name="connsiteY17" fmla="*/ 942927 h 1397914"/>
                  <a:gd name="connsiteX18" fmla="*/ 169252 w 572092"/>
                  <a:gd name="connsiteY18" fmla="*/ 901398 h 1397914"/>
                  <a:gd name="connsiteX19" fmla="*/ 203638 w 572092"/>
                  <a:gd name="connsiteY19" fmla="*/ 834723 h 1397914"/>
                  <a:gd name="connsiteX20" fmla="*/ 173539 w 572092"/>
                  <a:gd name="connsiteY20" fmla="*/ 754523 h 1397914"/>
                  <a:gd name="connsiteX21" fmla="*/ 147821 w 572092"/>
                  <a:gd name="connsiteY21" fmla="*/ 669941 h 1397914"/>
                  <a:gd name="connsiteX22" fmla="*/ 180111 w 572092"/>
                  <a:gd name="connsiteY22" fmla="*/ 589264 h 1397914"/>
                  <a:gd name="connsiteX23" fmla="*/ 309460 w 572092"/>
                  <a:gd name="connsiteY23" fmla="*/ 473154 h 1397914"/>
                  <a:gd name="connsiteX24" fmla="*/ 407758 w 572092"/>
                  <a:gd name="connsiteY24" fmla="*/ 337232 h 1397914"/>
                  <a:gd name="connsiteX25" fmla="*/ 428523 w 572092"/>
                  <a:gd name="connsiteY25" fmla="*/ 249698 h 1397914"/>
                  <a:gd name="connsiteX26" fmla="*/ 452621 w 572092"/>
                  <a:gd name="connsiteY26" fmla="*/ 169878 h 1397914"/>
                  <a:gd name="connsiteX27" fmla="*/ 538346 w 572092"/>
                  <a:gd name="connsiteY27" fmla="*/ 29194 h 1397914"/>
                  <a:gd name="connsiteX28" fmla="*/ 571684 w 572092"/>
                  <a:gd name="connsiteY28" fmla="*/ 1857 h 1397914"/>
                  <a:gd name="connsiteX29" fmla="*/ 570255 w 572092"/>
                  <a:gd name="connsiteY29" fmla="*/ 238 h 139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092" h="1397914">
                    <a:moveTo>
                      <a:pt x="570255" y="238"/>
                    </a:moveTo>
                    <a:cubicBezTo>
                      <a:pt x="526518" y="31265"/>
                      <a:pt x="490931" y="72407"/>
                      <a:pt x="466528" y="120158"/>
                    </a:cubicBezTo>
                    <a:cubicBezTo>
                      <a:pt x="441207" y="170639"/>
                      <a:pt x="421837" y="223892"/>
                      <a:pt x="408806" y="278844"/>
                    </a:cubicBezTo>
                    <a:cubicBezTo>
                      <a:pt x="402013" y="311681"/>
                      <a:pt x="391499" y="343638"/>
                      <a:pt x="377469" y="374094"/>
                    </a:cubicBezTo>
                    <a:cubicBezTo>
                      <a:pt x="363472" y="399339"/>
                      <a:pt x="345124" y="421911"/>
                      <a:pt x="323272" y="440769"/>
                    </a:cubicBezTo>
                    <a:cubicBezTo>
                      <a:pt x="279552" y="480298"/>
                      <a:pt x="227450" y="510302"/>
                      <a:pt x="188207" y="555069"/>
                    </a:cubicBezTo>
                    <a:cubicBezTo>
                      <a:pt x="151060" y="597074"/>
                      <a:pt x="122199" y="653367"/>
                      <a:pt x="136963" y="710612"/>
                    </a:cubicBezTo>
                    <a:cubicBezTo>
                      <a:pt x="145059" y="741759"/>
                      <a:pt x="165538" y="767191"/>
                      <a:pt x="178396" y="796337"/>
                    </a:cubicBezTo>
                    <a:cubicBezTo>
                      <a:pt x="190493" y="823865"/>
                      <a:pt x="195351" y="858059"/>
                      <a:pt x="171729" y="881015"/>
                    </a:cubicBezTo>
                    <a:cubicBezTo>
                      <a:pt x="151536" y="900541"/>
                      <a:pt x="122294" y="909590"/>
                      <a:pt x="99339" y="925496"/>
                    </a:cubicBezTo>
                    <a:cubicBezTo>
                      <a:pt x="76742" y="941254"/>
                      <a:pt x="56833" y="960552"/>
                      <a:pt x="40379" y="982646"/>
                    </a:cubicBezTo>
                    <a:cubicBezTo>
                      <a:pt x="6706" y="1026868"/>
                      <a:pt x="-6779" y="1083230"/>
                      <a:pt x="3232" y="1137904"/>
                    </a:cubicBezTo>
                    <a:cubicBezTo>
                      <a:pt x="27044" y="1263158"/>
                      <a:pt x="144868" y="1334405"/>
                      <a:pt x="253644" y="1379363"/>
                    </a:cubicBezTo>
                    <a:cubicBezTo>
                      <a:pt x="268820" y="1385713"/>
                      <a:pt x="284029" y="1391840"/>
                      <a:pt x="299269" y="1397746"/>
                    </a:cubicBezTo>
                    <a:cubicBezTo>
                      <a:pt x="301650" y="1398698"/>
                      <a:pt x="303650" y="1395365"/>
                      <a:pt x="301269" y="1394222"/>
                    </a:cubicBezTo>
                    <a:cubicBezTo>
                      <a:pt x="192017" y="1345358"/>
                      <a:pt x="65335" y="1288018"/>
                      <a:pt x="23425" y="1165622"/>
                    </a:cubicBezTo>
                    <a:cubicBezTo>
                      <a:pt x="4213" y="1111625"/>
                      <a:pt x="11256" y="1051760"/>
                      <a:pt x="42475" y="1003697"/>
                    </a:cubicBezTo>
                    <a:cubicBezTo>
                      <a:pt x="57718" y="980171"/>
                      <a:pt x="77078" y="959585"/>
                      <a:pt x="99625" y="942927"/>
                    </a:cubicBezTo>
                    <a:cubicBezTo>
                      <a:pt x="121627" y="926735"/>
                      <a:pt x="147250" y="916829"/>
                      <a:pt x="169252" y="901398"/>
                    </a:cubicBezTo>
                    <a:cubicBezTo>
                      <a:pt x="191902" y="887003"/>
                      <a:pt x="205042" y="861524"/>
                      <a:pt x="203638" y="834723"/>
                    </a:cubicBezTo>
                    <a:cubicBezTo>
                      <a:pt x="202209" y="805291"/>
                      <a:pt x="187826" y="779573"/>
                      <a:pt x="173539" y="754523"/>
                    </a:cubicBezTo>
                    <a:cubicBezTo>
                      <a:pt x="158489" y="728043"/>
                      <a:pt x="145630" y="701183"/>
                      <a:pt x="147821" y="669941"/>
                    </a:cubicBezTo>
                    <a:cubicBezTo>
                      <a:pt x="151033" y="640609"/>
                      <a:pt x="162198" y="612712"/>
                      <a:pt x="180111" y="589264"/>
                    </a:cubicBezTo>
                    <a:cubicBezTo>
                      <a:pt x="214020" y="541163"/>
                      <a:pt x="264407" y="509540"/>
                      <a:pt x="309460" y="473154"/>
                    </a:cubicBezTo>
                    <a:cubicBezTo>
                      <a:pt x="354514" y="436769"/>
                      <a:pt x="391185" y="394192"/>
                      <a:pt x="407758" y="337232"/>
                    </a:cubicBezTo>
                    <a:cubicBezTo>
                      <a:pt x="416140" y="308657"/>
                      <a:pt x="421284" y="278844"/>
                      <a:pt x="428523" y="249698"/>
                    </a:cubicBezTo>
                    <a:cubicBezTo>
                      <a:pt x="435122" y="222679"/>
                      <a:pt x="443166" y="196034"/>
                      <a:pt x="452621" y="169878"/>
                    </a:cubicBezTo>
                    <a:cubicBezTo>
                      <a:pt x="470594" y="117293"/>
                      <a:pt x="499853" y="69276"/>
                      <a:pt x="538346" y="29194"/>
                    </a:cubicBezTo>
                    <a:cubicBezTo>
                      <a:pt x="548533" y="19008"/>
                      <a:pt x="559699" y="9851"/>
                      <a:pt x="571684" y="1857"/>
                    </a:cubicBezTo>
                    <a:cubicBezTo>
                      <a:pt x="572731" y="1476"/>
                      <a:pt x="571588" y="-715"/>
                      <a:pt x="570255" y="238"/>
                    </a:cubicBezTo>
                    <a:close/>
                  </a:path>
                </a:pathLst>
              </a:custGeom>
              <a:solidFill>
                <a:srgbClr val="263238"/>
              </a:solidFill>
              <a:ln w="9525" cap="flat">
                <a:noFill/>
                <a:prstDash val="solid"/>
                <a:miter/>
              </a:ln>
            </p:spPr>
            <p:txBody>
              <a:bodyPr rtlCol="0" anchor="ctr"/>
              <a:lstStyle/>
              <a:p>
                <a:endParaRPr lang="zh-CN" altLang="en-US"/>
              </a:p>
            </p:txBody>
          </p:sp>
          <p:sp>
            <p:nvSpPr>
              <p:cNvPr id="281" name="任意多边形: 形状 280"/>
              <p:cNvSpPr/>
              <p:nvPr/>
            </p:nvSpPr>
            <p:spPr>
              <a:xfrm>
                <a:off x="5379971" y="1982606"/>
                <a:ext cx="267097" cy="1304757"/>
              </a:xfrm>
              <a:custGeom>
                <a:avLst/>
                <a:gdLst>
                  <a:gd name="connsiteX0" fmla="*/ 262638 w 267097"/>
                  <a:gd name="connsiteY0" fmla="*/ 1046344 h 1304757"/>
                  <a:gd name="connsiteX1" fmla="*/ 234730 w 267097"/>
                  <a:gd name="connsiteY1" fmla="*/ 987575 h 1304757"/>
                  <a:gd name="connsiteX2" fmla="*/ 188153 w 267097"/>
                  <a:gd name="connsiteY2" fmla="*/ 938426 h 1304757"/>
                  <a:gd name="connsiteX3" fmla="*/ 155101 w 267097"/>
                  <a:gd name="connsiteY3" fmla="*/ 883848 h 1304757"/>
                  <a:gd name="connsiteX4" fmla="*/ 172913 w 267097"/>
                  <a:gd name="connsiteY4" fmla="*/ 811172 h 1304757"/>
                  <a:gd name="connsiteX5" fmla="*/ 209012 w 267097"/>
                  <a:gd name="connsiteY5" fmla="*/ 740782 h 1304757"/>
                  <a:gd name="connsiteX6" fmla="*/ 224443 w 267097"/>
                  <a:gd name="connsiteY6" fmla="*/ 665535 h 1304757"/>
                  <a:gd name="connsiteX7" fmla="*/ 183771 w 267097"/>
                  <a:gd name="connsiteY7" fmla="*/ 515325 h 1304757"/>
                  <a:gd name="connsiteX8" fmla="*/ 140623 w 267097"/>
                  <a:gd name="connsiteY8" fmla="*/ 448650 h 1304757"/>
                  <a:gd name="connsiteX9" fmla="*/ 104809 w 267097"/>
                  <a:gd name="connsiteY9" fmla="*/ 370260 h 1304757"/>
                  <a:gd name="connsiteX10" fmla="*/ 67852 w 267097"/>
                  <a:gd name="connsiteY10" fmla="*/ 183760 h 1304757"/>
                  <a:gd name="connsiteX11" fmla="*/ 2225 w 267097"/>
                  <a:gd name="connsiteY11" fmla="*/ 594 h 1304757"/>
                  <a:gd name="connsiteX12" fmla="*/ 129 w 267097"/>
                  <a:gd name="connsiteY12" fmla="*/ 1928 h 1304757"/>
                  <a:gd name="connsiteX13" fmla="*/ 57279 w 267097"/>
                  <a:gd name="connsiteY13" fmla="*/ 167377 h 1304757"/>
                  <a:gd name="connsiteX14" fmla="*/ 84616 w 267097"/>
                  <a:gd name="connsiteY14" fmla="*/ 331016 h 1304757"/>
                  <a:gd name="connsiteX15" fmla="*/ 105095 w 267097"/>
                  <a:gd name="connsiteY15" fmla="*/ 409693 h 1304757"/>
                  <a:gd name="connsiteX16" fmla="*/ 140147 w 267097"/>
                  <a:gd name="connsiteY16" fmla="*/ 477225 h 1304757"/>
                  <a:gd name="connsiteX17" fmla="*/ 203107 w 267097"/>
                  <a:gd name="connsiteY17" fmla="*/ 618290 h 1304757"/>
                  <a:gd name="connsiteX18" fmla="*/ 177104 w 267097"/>
                  <a:gd name="connsiteY18" fmla="*/ 769452 h 1304757"/>
                  <a:gd name="connsiteX19" fmla="*/ 144624 w 267097"/>
                  <a:gd name="connsiteY19" fmla="*/ 900802 h 1304757"/>
                  <a:gd name="connsiteX20" fmla="*/ 223491 w 267097"/>
                  <a:gd name="connsiteY20" fmla="*/ 997386 h 1304757"/>
                  <a:gd name="connsiteX21" fmla="*/ 250827 w 267097"/>
                  <a:gd name="connsiteY21" fmla="*/ 1125021 h 1304757"/>
                  <a:gd name="connsiteX22" fmla="*/ 9940 w 267097"/>
                  <a:gd name="connsiteY22" fmla="*/ 1299519 h 1304757"/>
                  <a:gd name="connsiteX23" fmla="*/ 7822 w 267097"/>
                  <a:gd name="connsiteY23" fmla="*/ 1302640 h 1304757"/>
                  <a:gd name="connsiteX24" fmla="*/ 9940 w 267097"/>
                  <a:gd name="connsiteY24" fmla="*/ 1304757 h 1304757"/>
                  <a:gd name="connsiteX25" fmla="*/ 245684 w 267097"/>
                  <a:gd name="connsiteY25" fmla="*/ 1176741 h 1304757"/>
                  <a:gd name="connsiteX26" fmla="*/ 262638 w 267097"/>
                  <a:gd name="connsiteY26" fmla="*/ 1046344 h 130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7097" h="1304757">
                    <a:moveTo>
                      <a:pt x="262638" y="1046344"/>
                    </a:moveTo>
                    <a:cubicBezTo>
                      <a:pt x="257697" y="1024966"/>
                      <a:pt x="248175" y="1004915"/>
                      <a:pt x="234730" y="987575"/>
                    </a:cubicBezTo>
                    <a:cubicBezTo>
                      <a:pt x="220633" y="969858"/>
                      <a:pt x="203679" y="954809"/>
                      <a:pt x="188153" y="938426"/>
                    </a:cubicBezTo>
                    <a:cubicBezTo>
                      <a:pt x="172178" y="923739"/>
                      <a:pt x="160714" y="904809"/>
                      <a:pt x="155101" y="883848"/>
                    </a:cubicBezTo>
                    <a:cubicBezTo>
                      <a:pt x="149958" y="858035"/>
                      <a:pt x="160816" y="833270"/>
                      <a:pt x="172913" y="811172"/>
                    </a:cubicBezTo>
                    <a:cubicBezTo>
                      <a:pt x="186617" y="788604"/>
                      <a:pt x="198681" y="765080"/>
                      <a:pt x="209012" y="740782"/>
                    </a:cubicBezTo>
                    <a:cubicBezTo>
                      <a:pt x="217933" y="716625"/>
                      <a:pt x="223136" y="691253"/>
                      <a:pt x="224443" y="665535"/>
                    </a:cubicBezTo>
                    <a:cubicBezTo>
                      <a:pt x="226568" y="612483"/>
                      <a:pt x="212372" y="560057"/>
                      <a:pt x="183771" y="515325"/>
                    </a:cubicBezTo>
                    <a:cubicBezTo>
                      <a:pt x="170055" y="492846"/>
                      <a:pt x="154530" y="471415"/>
                      <a:pt x="140623" y="448650"/>
                    </a:cubicBezTo>
                    <a:cubicBezTo>
                      <a:pt x="125211" y="424251"/>
                      <a:pt x="113165" y="397883"/>
                      <a:pt x="104809" y="370260"/>
                    </a:cubicBezTo>
                    <a:cubicBezTo>
                      <a:pt x="86616" y="309490"/>
                      <a:pt x="82711" y="245292"/>
                      <a:pt x="67852" y="183760"/>
                    </a:cubicBezTo>
                    <a:cubicBezTo>
                      <a:pt x="52230" y="120642"/>
                      <a:pt x="30242" y="59272"/>
                      <a:pt x="2225" y="594"/>
                    </a:cubicBezTo>
                    <a:cubicBezTo>
                      <a:pt x="1558" y="-835"/>
                      <a:pt x="-537" y="594"/>
                      <a:pt x="129" y="1928"/>
                    </a:cubicBezTo>
                    <a:cubicBezTo>
                      <a:pt x="24889" y="54937"/>
                      <a:pt x="44043" y="110387"/>
                      <a:pt x="57279" y="167377"/>
                    </a:cubicBezTo>
                    <a:cubicBezTo>
                      <a:pt x="70043" y="221384"/>
                      <a:pt x="74996" y="276438"/>
                      <a:pt x="84616" y="331016"/>
                    </a:cubicBezTo>
                    <a:cubicBezTo>
                      <a:pt x="88798" y="357860"/>
                      <a:pt x="95659" y="384217"/>
                      <a:pt x="105095" y="409693"/>
                    </a:cubicBezTo>
                    <a:cubicBezTo>
                      <a:pt x="114695" y="433226"/>
                      <a:pt x="126427" y="455831"/>
                      <a:pt x="140147" y="477225"/>
                    </a:cubicBezTo>
                    <a:cubicBezTo>
                      <a:pt x="167388" y="521707"/>
                      <a:pt x="195582" y="565617"/>
                      <a:pt x="203107" y="618290"/>
                    </a:cubicBezTo>
                    <a:cubicBezTo>
                      <a:pt x="210655" y="670160"/>
                      <a:pt x="201550" y="723086"/>
                      <a:pt x="177104" y="769452"/>
                    </a:cubicBezTo>
                    <a:cubicBezTo>
                      <a:pt x="155863" y="809553"/>
                      <a:pt x="126145" y="853844"/>
                      <a:pt x="144624" y="900802"/>
                    </a:cubicBezTo>
                    <a:cubicBezTo>
                      <a:pt x="160340" y="940616"/>
                      <a:pt x="198345" y="964429"/>
                      <a:pt x="223491" y="997386"/>
                    </a:cubicBezTo>
                    <a:cubicBezTo>
                      <a:pt x="250409" y="1034076"/>
                      <a:pt x="260357" y="1080524"/>
                      <a:pt x="250827" y="1125021"/>
                    </a:cubicBezTo>
                    <a:cubicBezTo>
                      <a:pt x="229301" y="1237892"/>
                      <a:pt x="115953" y="1293994"/>
                      <a:pt x="9940" y="1299519"/>
                    </a:cubicBezTo>
                    <a:cubicBezTo>
                      <a:pt x="8493" y="1299796"/>
                      <a:pt x="7545" y="1301193"/>
                      <a:pt x="7822" y="1302640"/>
                    </a:cubicBezTo>
                    <a:cubicBezTo>
                      <a:pt x="8028" y="1303713"/>
                      <a:pt x="8867" y="1304552"/>
                      <a:pt x="9940" y="1304757"/>
                    </a:cubicBezTo>
                    <a:cubicBezTo>
                      <a:pt x="102142" y="1303614"/>
                      <a:pt x="202440" y="1263133"/>
                      <a:pt x="245684" y="1176741"/>
                    </a:cubicBezTo>
                    <a:cubicBezTo>
                      <a:pt x="266241" y="1136543"/>
                      <a:pt x="272232" y="1090463"/>
                      <a:pt x="262638" y="1046344"/>
                    </a:cubicBezTo>
                    <a:close/>
                  </a:path>
                </a:pathLst>
              </a:custGeom>
              <a:solidFill>
                <a:srgbClr val="263238"/>
              </a:solidFill>
              <a:ln w="9525" cap="flat">
                <a:noFill/>
                <a:prstDash val="solid"/>
                <a:miter/>
              </a:ln>
            </p:spPr>
            <p:txBody>
              <a:bodyPr rtlCol="0" anchor="ctr"/>
              <a:lstStyle/>
              <a:p>
                <a:endParaRPr lang="zh-CN" altLang="en-US"/>
              </a:p>
            </p:txBody>
          </p:sp>
          <p:sp>
            <p:nvSpPr>
              <p:cNvPr id="282" name="任意多边形: 形状 281"/>
              <p:cNvSpPr/>
              <p:nvPr/>
            </p:nvSpPr>
            <p:spPr>
              <a:xfrm>
                <a:off x="5097856" y="2597419"/>
                <a:ext cx="1300412" cy="791542"/>
              </a:xfrm>
              <a:custGeom>
                <a:avLst/>
                <a:gdLst>
                  <a:gd name="connsiteX0" fmla="*/ 50977 w 1300412"/>
                  <a:gd name="connsiteY0" fmla="*/ 149876 h 791542"/>
                  <a:gd name="connsiteX1" fmla="*/ 698677 w 1300412"/>
                  <a:gd name="connsiteY1" fmla="*/ 790814 h 791542"/>
                  <a:gd name="connsiteX2" fmla="*/ 1299895 w 1300412"/>
                  <a:gd name="connsiteY2" fmla="*/ 252937 h 791542"/>
                  <a:gd name="connsiteX3" fmla="*/ 937945 w 1300412"/>
                  <a:gd name="connsiteY3" fmla="*/ 26242 h 791542"/>
                  <a:gd name="connsiteX4" fmla="*/ 610666 w 1300412"/>
                  <a:gd name="connsiteY4" fmla="*/ 338852 h 791542"/>
                  <a:gd name="connsiteX5" fmla="*/ 135273 w 1300412"/>
                  <a:gd name="connsiteY5" fmla="*/ 30623 h 791542"/>
                  <a:gd name="connsiteX6" fmla="*/ 50977 w 1300412"/>
                  <a:gd name="connsiteY6" fmla="*/ 149876 h 79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0412" h="791542">
                    <a:moveTo>
                      <a:pt x="50977" y="149876"/>
                    </a:moveTo>
                    <a:cubicBezTo>
                      <a:pt x="173278" y="371142"/>
                      <a:pt x="515511" y="769001"/>
                      <a:pt x="698677" y="790814"/>
                    </a:cubicBezTo>
                    <a:cubicBezTo>
                      <a:pt x="873937" y="811959"/>
                      <a:pt x="1260652" y="366665"/>
                      <a:pt x="1299895" y="252937"/>
                    </a:cubicBezTo>
                    <a:cubicBezTo>
                      <a:pt x="1316278" y="205312"/>
                      <a:pt x="937945" y="26242"/>
                      <a:pt x="937945" y="26242"/>
                    </a:cubicBezTo>
                    <a:cubicBezTo>
                      <a:pt x="878890" y="100060"/>
                      <a:pt x="634860" y="348568"/>
                      <a:pt x="610666" y="338852"/>
                    </a:cubicBezTo>
                    <a:cubicBezTo>
                      <a:pt x="563041" y="319802"/>
                      <a:pt x="252240" y="81677"/>
                      <a:pt x="135273" y="30623"/>
                    </a:cubicBezTo>
                    <a:cubicBezTo>
                      <a:pt x="-53798" y="-51196"/>
                      <a:pt x="-6840" y="45482"/>
                      <a:pt x="50977" y="149876"/>
                    </a:cubicBezTo>
                    <a:close/>
                  </a:path>
                </a:pathLst>
              </a:custGeom>
              <a:solidFill>
                <a:srgbClr val="D3766A"/>
              </a:solidFill>
              <a:ln w="9525" cap="flat">
                <a:noFill/>
                <a:prstDash val="solid"/>
                <a:miter/>
              </a:ln>
            </p:spPr>
            <p:txBody>
              <a:bodyPr rtlCol="0" anchor="ctr"/>
              <a:lstStyle/>
              <a:p>
                <a:endParaRPr lang="zh-CN" altLang="en-US"/>
              </a:p>
            </p:txBody>
          </p:sp>
          <p:sp>
            <p:nvSpPr>
              <p:cNvPr id="283" name="任意多边形: 形状 282"/>
              <p:cNvSpPr/>
              <p:nvPr/>
            </p:nvSpPr>
            <p:spPr>
              <a:xfrm>
                <a:off x="5079373" y="2569110"/>
                <a:ext cx="373308" cy="508797"/>
              </a:xfrm>
              <a:custGeom>
                <a:avLst/>
                <a:gdLst>
                  <a:gd name="connsiteX0" fmla="*/ 249483 w 373308"/>
                  <a:gd name="connsiteY0" fmla="*/ 508798 h 508797"/>
                  <a:gd name="connsiteX1" fmla="*/ 373308 w 373308"/>
                  <a:gd name="connsiteY1" fmla="*/ 172661 h 508797"/>
                  <a:gd name="connsiteX2" fmla="*/ 133754 w 373308"/>
                  <a:gd name="connsiteY2" fmla="*/ 27690 h 508797"/>
                  <a:gd name="connsiteX3" fmla="*/ 27646 w 373308"/>
                  <a:gd name="connsiteY3" fmla="*/ 150467 h 508797"/>
                  <a:gd name="connsiteX4" fmla="*/ 249483 w 373308"/>
                  <a:gd name="connsiteY4" fmla="*/ 508798 h 508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08" h="508797">
                    <a:moveTo>
                      <a:pt x="249483" y="508798"/>
                    </a:moveTo>
                    <a:lnTo>
                      <a:pt x="373308" y="172661"/>
                    </a:lnTo>
                    <a:cubicBezTo>
                      <a:pt x="373308" y="172661"/>
                      <a:pt x="224147" y="71886"/>
                      <a:pt x="133754" y="27690"/>
                    </a:cubicBezTo>
                    <a:cubicBezTo>
                      <a:pt x="14025" y="-30698"/>
                      <a:pt x="-35695" y="68"/>
                      <a:pt x="27646" y="150467"/>
                    </a:cubicBezTo>
                    <a:cubicBezTo>
                      <a:pt x="69937" y="251147"/>
                      <a:pt x="249483" y="508798"/>
                      <a:pt x="249483" y="508798"/>
                    </a:cubicBezTo>
                    <a:close/>
                  </a:path>
                </a:pathLst>
              </a:custGeom>
              <a:solidFill>
                <a:srgbClr val="C53F3F"/>
              </a:solidFill>
              <a:ln w="9525" cap="flat">
                <a:noFill/>
                <a:prstDash val="solid"/>
                <a:miter/>
              </a:ln>
            </p:spPr>
            <p:txBody>
              <a:bodyPr rtlCol="0" anchor="ctr"/>
              <a:lstStyle/>
              <a:p>
                <a:endParaRPr lang="zh-CN" altLang="en-US"/>
              </a:p>
            </p:txBody>
          </p:sp>
          <p:sp>
            <p:nvSpPr>
              <p:cNvPr id="284" name="任意多边形: 形状 283"/>
              <p:cNvSpPr/>
              <p:nvPr/>
            </p:nvSpPr>
            <p:spPr>
              <a:xfrm>
                <a:off x="5188743" y="2603087"/>
                <a:ext cx="120015" cy="183927"/>
              </a:xfrm>
              <a:custGeom>
                <a:avLst/>
                <a:gdLst>
                  <a:gd name="connsiteX0" fmla="*/ 19050 w 120015"/>
                  <a:gd name="connsiteY0" fmla="*/ 9525 h 183927"/>
                  <a:gd name="connsiteX1" fmla="*/ 9525 w 120015"/>
                  <a:gd name="connsiteY1" fmla="*/ 19050 h 183927"/>
                  <a:gd name="connsiteX2" fmla="*/ 0 w 120015"/>
                  <a:gd name="connsiteY2" fmla="*/ 9525 h 183927"/>
                  <a:gd name="connsiteX3" fmla="*/ 9525 w 120015"/>
                  <a:gd name="connsiteY3" fmla="*/ 0 h 183927"/>
                  <a:gd name="connsiteX4" fmla="*/ 19050 w 120015"/>
                  <a:gd name="connsiteY4" fmla="*/ 9525 h 183927"/>
                  <a:gd name="connsiteX5" fmla="*/ 110490 w 120015"/>
                  <a:gd name="connsiteY5" fmla="*/ 164878 h 183927"/>
                  <a:gd name="connsiteX6" fmla="*/ 100965 w 120015"/>
                  <a:gd name="connsiteY6" fmla="*/ 174403 h 183927"/>
                  <a:gd name="connsiteX7" fmla="*/ 110490 w 120015"/>
                  <a:gd name="connsiteY7" fmla="*/ 183928 h 183927"/>
                  <a:gd name="connsiteX8" fmla="*/ 120015 w 120015"/>
                  <a:gd name="connsiteY8" fmla="*/ 174403 h 183927"/>
                  <a:gd name="connsiteX9" fmla="*/ 110490 w 120015"/>
                  <a:gd name="connsiteY9" fmla="*/ 164878 h 18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015" h="183927">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moveTo>
                      <a:pt x="110490" y="164878"/>
                    </a:moveTo>
                    <a:cubicBezTo>
                      <a:pt x="105229" y="164878"/>
                      <a:pt x="100965" y="169142"/>
                      <a:pt x="100965" y="174403"/>
                    </a:cubicBezTo>
                    <a:cubicBezTo>
                      <a:pt x="100965" y="179663"/>
                      <a:pt x="105229" y="183928"/>
                      <a:pt x="110490" y="183928"/>
                    </a:cubicBezTo>
                    <a:cubicBezTo>
                      <a:pt x="115751" y="183928"/>
                      <a:pt x="120015" y="179663"/>
                      <a:pt x="120015" y="174403"/>
                    </a:cubicBezTo>
                    <a:cubicBezTo>
                      <a:pt x="120015" y="169142"/>
                      <a:pt x="115751" y="164878"/>
                      <a:pt x="110490" y="164878"/>
                    </a:cubicBezTo>
                    <a:close/>
                  </a:path>
                </a:pathLst>
              </a:custGeom>
              <a:solidFill>
                <a:srgbClr val="FFFFFF"/>
              </a:solidFill>
              <a:ln w="9525" cap="flat">
                <a:noFill/>
                <a:prstDash val="solid"/>
                <a:miter/>
              </a:ln>
            </p:spPr>
            <p:txBody>
              <a:bodyPr rtlCol="0" anchor="ctr"/>
              <a:lstStyle/>
              <a:p>
                <a:endParaRPr lang="zh-CN" altLang="en-US"/>
              </a:p>
            </p:txBody>
          </p:sp>
          <p:sp>
            <p:nvSpPr>
              <p:cNvPr id="285" name="任意多边形: 形状 284"/>
              <p:cNvSpPr/>
              <p:nvPr/>
            </p:nvSpPr>
            <p:spPr>
              <a:xfrm>
                <a:off x="5309472" y="2737110"/>
                <a:ext cx="107870" cy="296660"/>
              </a:xfrm>
              <a:custGeom>
                <a:avLst/>
                <a:gdLst>
                  <a:gd name="connsiteX0" fmla="*/ 48 w 107870"/>
                  <a:gd name="connsiteY0" fmla="*/ 294983 h 296660"/>
                  <a:gd name="connsiteX1" fmla="*/ 47673 w 107870"/>
                  <a:gd name="connsiteY1" fmla="*/ 145726 h 296660"/>
                  <a:gd name="connsiteX2" fmla="*/ 75105 w 107870"/>
                  <a:gd name="connsiteY2" fmla="*/ 72479 h 296660"/>
                  <a:gd name="connsiteX3" fmla="*/ 105680 w 107870"/>
                  <a:gd name="connsiteY3" fmla="*/ 565 h 296660"/>
                  <a:gd name="connsiteX4" fmla="*/ 107776 w 107870"/>
                  <a:gd name="connsiteY4" fmla="*/ 1422 h 296660"/>
                  <a:gd name="connsiteX5" fmla="*/ 81010 w 107870"/>
                  <a:gd name="connsiteY5" fmla="*/ 75051 h 296660"/>
                  <a:gd name="connsiteX6" fmla="*/ 54055 w 107870"/>
                  <a:gd name="connsiteY6" fmla="*/ 148965 h 296660"/>
                  <a:gd name="connsiteX7" fmla="*/ 2143 w 107870"/>
                  <a:gd name="connsiteY7" fmla="*/ 296316 h 296660"/>
                  <a:gd name="connsiteX8" fmla="*/ 48 w 107870"/>
                  <a:gd name="connsiteY8" fmla="*/ 294983 h 296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870" h="296660">
                    <a:moveTo>
                      <a:pt x="48" y="294983"/>
                    </a:moveTo>
                    <a:cubicBezTo>
                      <a:pt x="14717" y="244786"/>
                      <a:pt x="30052" y="194970"/>
                      <a:pt x="47673" y="145726"/>
                    </a:cubicBezTo>
                    <a:cubicBezTo>
                      <a:pt x="56436" y="121152"/>
                      <a:pt x="65580" y="96736"/>
                      <a:pt x="75105" y="72479"/>
                    </a:cubicBezTo>
                    <a:cubicBezTo>
                      <a:pt x="84630" y="48285"/>
                      <a:pt x="96536" y="24854"/>
                      <a:pt x="105680" y="565"/>
                    </a:cubicBezTo>
                    <a:cubicBezTo>
                      <a:pt x="106157" y="-768"/>
                      <a:pt x="108347" y="565"/>
                      <a:pt x="107776" y="1422"/>
                    </a:cubicBezTo>
                    <a:cubicBezTo>
                      <a:pt x="97393" y="25235"/>
                      <a:pt x="90154" y="50666"/>
                      <a:pt x="81010" y="75051"/>
                    </a:cubicBezTo>
                    <a:cubicBezTo>
                      <a:pt x="71867" y="99435"/>
                      <a:pt x="62627" y="123914"/>
                      <a:pt x="54055" y="148965"/>
                    </a:cubicBezTo>
                    <a:cubicBezTo>
                      <a:pt x="36434" y="197923"/>
                      <a:pt x="18622" y="246882"/>
                      <a:pt x="2143" y="296316"/>
                    </a:cubicBezTo>
                    <a:cubicBezTo>
                      <a:pt x="1667" y="297174"/>
                      <a:pt x="-333" y="296316"/>
                      <a:pt x="48" y="294983"/>
                    </a:cubicBezTo>
                    <a:close/>
                  </a:path>
                </a:pathLst>
              </a:custGeom>
              <a:solidFill>
                <a:srgbClr val="263238"/>
              </a:solidFill>
              <a:ln w="9525" cap="flat">
                <a:noFill/>
                <a:prstDash val="solid"/>
                <a:miter/>
              </a:ln>
            </p:spPr>
            <p:txBody>
              <a:bodyPr rtlCol="0" anchor="ctr"/>
              <a:lstStyle/>
              <a:p>
                <a:endParaRPr lang="zh-CN" altLang="en-US"/>
              </a:p>
            </p:txBody>
          </p:sp>
          <p:sp>
            <p:nvSpPr>
              <p:cNvPr id="286" name="任意多边形: 形状 285"/>
              <p:cNvSpPr/>
              <p:nvPr/>
            </p:nvSpPr>
            <p:spPr>
              <a:xfrm>
                <a:off x="5079359" y="2577655"/>
                <a:ext cx="343032" cy="500348"/>
              </a:xfrm>
              <a:custGeom>
                <a:avLst/>
                <a:gdLst>
                  <a:gd name="connsiteX0" fmla="*/ 27660 w 343032"/>
                  <a:gd name="connsiteY0" fmla="*/ 142018 h 500348"/>
                  <a:gd name="connsiteX1" fmla="*/ 249497 w 343032"/>
                  <a:gd name="connsiteY1" fmla="*/ 500348 h 500348"/>
                  <a:gd name="connsiteX2" fmla="*/ 343033 w 343032"/>
                  <a:gd name="connsiteY2" fmla="*/ 246602 h 500348"/>
                  <a:gd name="connsiteX3" fmla="*/ 14706 w 343032"/>
                  <a:gd name="connsiteY3" fmla="*/ 0 h 500348"/>
                  <a:gd name="connsiteX4" fmla="*/ 27660 w 343032"/>
                  <a:gd name="connsiteY4" fmla="*/ 142018 h 50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032" h="500348">
                    <a:moveTo>
                      <a:pt x="27660" y="142018"/>
                    </a:moveTo>
                    <a:cubicBezTo>
                      <a:pt x="69951" y="242697"/>
                      <a:pt x="249497" y="500348"/>
                      <a:pt x="249497" y="500348"/>
                    </a:cubicBezTo>
                    <a:lnTo>
                      <a:pt x="343033" y="246602"/>
                    </a:lnTo>
                    <a:lnTo>
                      <a:pt x="14706" y="0"/>
                    </a:lnTo>
                    <a:cubicBezTo>
                      <a:pt x="-7678" y="17717"/>
                      <a:pt x="-5392" y="63627"/>
                      <a:pt x="27660" y="142018"/>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87" name="任意多边形: 形状 286"/>
              <p:cNvSpPr/>
              <p:nvPr/>
            </p:nvSpPr>
            <p:spPr>
              <a:xfrm>
                <a:off x="4500276" y="2543722"/>
                <a:ext cx="1000417" cy="1124831"/>
              </a:xfrm>
              <a:custGeom>
                <a:avLst/>
                <a:gdLst>
                  <a:gd name="connsiteX0" fmla="*/ 987076 w 1000417"/>
                  <a:gd name="connsiteY0" fmla="*/ 1124831 h 1124831"/>
                  <a:gd name="connsiteX1" fmla="*/ 932783 w 1000417"/>
                  <a:gd name="connsiteY1" fmla="*/ 756214 h 1124831"/>
                  <a:gd name="connsiteX2" fmla="*/ 981170 w 1000417"/>
                  <a:gd name="connsiteY2" fmla="*/ 481608 h 1124831"/>
                  <a:gd name="connsiteX3" fmla="*/ 667512 w 1000417"/>
                  <a:gd name="connsiteY3" fmla="*/ 57746 h 1124831"/>
                  <a:gd name="connsiteX4" fmla="*/ 342900 w 1000417"/>
                  <a:gd name="connsiteY4" fmla="*/ 87559 h 1124831"/>
                  <a:gd name="connsiteX5" fmla="*/ 0 w 1000417"/>
                  <a:gd name="connsiteY5" fmla="*/ 1124831 h 112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417" h="1124831">
                    <a:moveTo>
                      <a:pt x="987076" y="1124831"/>
                    </a:moveTo>
                    <a:lnTo>
                      <a:pt x="932783" y="756214"/>
                    </a:lnTo>
                    <a:cubicBezTo>
                      <a:pt x="932783" y="756214"/>
                      <a:pt x="1044035" y="617625"/>
                      <a:pt x="981170" y="481608"/>
                    </a:cubicBezTo>
                    <a:cubicBezTo>
                      <a:pt x="949357" y="412838"/>
                      <a:pt x="775049" y="155091"/>
                      <a:pt x="667512" y="57746"/>
                    </a:cubicBezTo>
                    <a:cubicBezTo>
                      <a:pt x="540925" y="-56554"/>
                      <a:pt x="400812" y="23360"/>
                      <a:pt x="342900" y="87559"/>
                    </a:cubicBezTo>
                    <a:cubicBezTo>
                      <a:pt x="227171" y="216146"/>
                      <a:pt x="93821" y="532091"/>
                      <a:pt x="0" y="1124831"/>
                    </a:cubicBezTo>
                    <a:close/>
                  </a:path>
                </a:pathLst>
              </a:custGeom>
              <a:solidFill>
                <a:srgbClr val="D3766A"/>
              </a:solidFill>
              <a:ln w="9525" cap="flat">
                <a:noFill/>
                <a:prstDash val="solid"/>
                <a:miter/>
              </a:ln>
            </p:spPr>
            <p:txBody>
              <a:bodyPr rtlCol="0" anchor="ctr"/>
              <a:lstStyle/>
              <a:p>
                <a:endParaRPr lang="zh-CN" altLang="en-US"/>
              </a:p>
            </p:txBody>
          </p:sp>
          <p:sp>
            <p:nvSpPr>
              <p:cNvPr id="288" name="任意多边形: 形状 287"/>
              <p:cNvSpPr/>
              <p:nvPr/>
            </p:nvSpPr>
            <p:spPr>
              <a:xfrm>
                <a:off x="4500086" y="2541866"/>
                <a:ext cx="1000608" cy="1024674"/>
              </a:xfrm>
              <a:custGeom>
                <a:avLst/>
                <a:gdLst>
                  <a:gd name="connsiteX0" fmla="*/ 1000601 w 1000608"/>
                  <a:gd name="connsiteY0" fmla="*/ 1024675 h 1024674"/>
                  <a:gd name="connsiteX1" fmla="*/ 932974 w 1000608"/>
                  <a:gd name="connsiteY1" fmla="*/ 757975 h 1024674"/>
                  <a:gd name="connsiteX2" fmla="*/ 981361 w 1000608"/>
                  <a:gd name="connsiteY2" fmla="*/ 483369 h 1024674"/>
                  <a:gd name="connsiteX3" fmla="*/ 667703 w 1000608"/>
                  <a:gd name="connsiteY3" fmla="*/ 59506 h 1024674"/>
                  <a:gd name="connsiteX4" fmla="*/ 327755 w 1000608"/>
                  <a:gd name="connsiteY4" fmla="*/ 83224 h 1024674"/>
                  <a:gd name="connsiteX5" fmla="*/ 0 w 1000608"/>
                  <a:gd name="connsiteY5" fmla="*/ 1024675 h 102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608" h="1024674">
                    <a:moveTo>
                      <a:pt x="1000601" y="1024675"/>
                    </a:moveTo>
                    <a:lnTo>
                      <a:pt x="932974" y="757975"/>
                    </a:lnTo>
                    <a:cubicBezTo>
                      <a:pt x="932974" y="757975"/>
                      <a:pt x="1044226" y="619386"/>
                      <a:pt x="981361" y="483369"/>
                    </a:cubicBezTo>
                    <a:cubicBezTo>
                      <a:pt x="949547" y="414598"/>
                      <a:pt x="775240" y="156852"/>
                      <a:pt x="667703" y="59506"/>
                    </a:cubicBezTo>
                    <a:cubicBezTo>
                      <a:pt x="541115" y="-54794"/>
                      <a:pt x="386239" y="19597"/>
                      <a:pt x="327755" y="83224"/>
                    </a:cubicBezTo>
                    <a:cubicBezTo>
                      <a:pt x="224314" y="196095"/>
                      <a:pt x="94012" y="432029"/>
                      <a:pt x="0" y="1024675"/>
                    </a:cubicBezTo>
                    <a:close/>
                  </a:path>
                </a:pathLst>
              </a:custGeom>
              <a:solidFill>
                <a:srgbClr val="C53F3F"/>
              </a:solidFill>
              <a:ln w="9525" cap="flat">
                <a:noFill/>
                <a:prstDash val="solid"/>
                <a:miter/>
              </a:ln>
            </p:spPr>
            <p:txBody>
              <a:bodyPr rtlCol="0" anchor="ctr"/>
              <a:lstStyle/>
              <a:p>
                <a:endParaRPr lang="zh-CN" altLang="en-US"/>
              </a:p>
            </p:txBody>
          </p:sp>
          <p:sp>
            <p:nvSpPr>
              <p:cNvPr id="289" name="任意多边形: 形状 288"/>
              <p:cNvSpPr/>
              <p:nvPr/>
            </p:nvSpPr>
            <p:spPr>
              <a:xfrm>
                <a:off x="4581525" y="2603087"/>
                <a:ext cx="919257" cy="860774"/>
              </a:xfrm>
              <a:custGeom>
                <a:avLst/>
                <a:gdLst>
                  <a:gd name="connsiteX0" fmla="*/ 423863 w 919257"/>
                  <a:gd name="connsiteY0" fmla="*/ 9525 h 860774"/>
                  <a:gd name="connsiteX1" fmla="*/ 414338 w 919257"/>
                  <a:gd name="connsiteY1" fmla="*/ 19050 h 860774"/>
                  <a:gd name="connsiteX2" fmla="*/ 404813 w 919257"/>
                  <a:gd name="connsiteY2" fmla="*/ 9525 h 860774"/>
                  <a:gd name="connsiteX3" fmla="*/ 414338 w 919257"/>
                  <a:gd name="connsiteY3" fmla="*/ 0 h 860774"/>
                  <a:gd name="connsiteX4" fmla="*/ 423863 w 919257"/>
                  <a:gd name="connsiteY4" fmla="*/ 9525 h 860774"/>
                  <a:gd name="connsiteX5" fmla="*/ 211646 w 919257"/>
                  <a:gd name="connsiteY5" fmla="*/ 338233 h 860774"/>
                  <a:gd name="connsiteX6" fmla="*/ 202121 w 919257"/>
                  <a:gd name="connsiteY6" fmla="*/ 347758 h 860774"/>
                  <a:gd name="connsiteX7" fmla="*/ 211646 w 919257"/>
                  <a:gd name="connsiteY7" fmla="*/ 357283 h 860774"/>
                  <a:gd name="connsiteX8" fmla="*/ 221171 w 919257"/>
                  <a:gd name="connsiteY8" fmla="*/ 347758 h 860774"/>
                  <a:gd name="connsiteX9" fmla="*/ 211646 w 919257"/>
                  <a:gd name="connsiteY9" fmla="*/ 338233 h 860774"/>
                  <a:gd name="connsiteX10" fmla="*/ 414052 w 919257"/>
                  <a:gd name="connsiteY10" fmla="*/ 338233 h 860774"/>
                  <a:gd name="connsiteX11" fmla="*/ 404527 w 919257"/>
                  <a:gd name="connsiteY11" fmla="*/ 347758 h 860774"/>
                  <a:gd name="connsiteX12" fmla="*/ 414052 w 919257"/>
                  <a:gd name="connsiteY12" fmla="*/ 357283 h 860774"/>
                  <a:gd name="connsiteX13" fmla="*/ 423577 w 919257"/>
                  <a:gd name="connsiteY13" fmla="*/ 347758 h 860774"/>
                  <a:gd name="connsiteX14" fmla="*/ 414052 w 919257"/>
                  <a:gd name="connsiteY14" fmla="*/ 338233 h 860774"/>
                  <a:gd name="connsiteX15" fmla="*/ 616458 w 919257"/>
                  <a:gd name="connsiteY15" fmla="*/ 338233 h 860774"/>
                  <a:gd name="connsiteX16" fmla="*/ 606933 w 919257"/>
                  <a:gd name="connsiteY16" fmla="*/ 347758 h 860774"/>
                  <a:gd name="connsiteX17" fmla="*/ 616458 w 919257"/>
                  <a:gd name="connsiteY17" fmla="*/ 357283 h 860774"/>
                  <a:gd name="connsiteX18" fmla="*/ 625983 w 919257"/>
                  <a:gd name="connsiteY18" fmla="*/ 347758 h 860774"/>
                  <a:gd name="connsiteX19" fmla="*/ 616458 w 919257"/>
                  <a:gd name="connsiteY19" fmla="*/ 338233 h 860774"/>
                  <a:gd name="connsiteX20" fmla="*/ 818864 w 919257"/>
                  <a:gd name="connsiteY20" fmla="*/ 338233 h 860774"/>
                  <a:gd name="connsiteX21" fmla="*/ 809339 w 919257"/>
                  <a:gd name="connsiteY21" fmla="*/ 347758 h 860774"/>
                  <a:gd name="connsiteX22" fmla="*/ 818864 w 919257"/>
                  <a:gd name="connsiteY22" fmla="*/ 357283 h 860774"/>
                  <a:gd name="connsiteX23" fmla="*/ 828389 w 919257"/>
                  <a:gd name="connsiteY23" fmla="*/ 347758 h 860774"/>
                  <a:gd name="connsiteX24" fmla="*/ 819150 w 919257"/>
                  <a:gd name="connsiteY24" fmla="*/ 338233 h 860774"/>
                  <a:gd name="connsiteX25" fmla="*/ 312896 w 919257"/>
                  <a:gd name="connsiteY25" fmla="*/ 164878 h 860774"/>
                  <a:gd name="connsiteX26" fmla="*/ 303371 w 919257"/>
                  <a:gd name="connsiteY26" fmla="*/ 174403 h 860774"/>
                  <a:gd name="connsiteX27" fmla="*/ 312896 w 919257"/>
                  <a:gd name="connsiteY27" fmla="*/ 183928 h 860774"/>
                  <a:gd name="connsiteX28" fmla="*/ 322421 w 919257"/>
                  <a:gd name="connsiteY28" fmla="*/ 174403 h 860774"/>
                  <a:gd name="connsiteX29" fmla="*/ 312896 w 919257"/>
                  <a:gd name="connsiteY29" fmla="*/ 164878 h 860774"/>
                  <a:gd name="connsiteX30" fmla="*/ 515303 w 919257"/>
                  <a:gd name="connsiteY30" fmla="*/ 164878 h 860774"/>
                  <a:gd name="connsiteX31" fmla="*/ 505778 w 919257"/>
                  <a:gd name="connsiteY31" fmla="*/ 174403 h 860774"/>
                  <a:gd name="connsiteX32" fmla="*/ 515303 w 919257"/>
                  <a:gd name="connsiteY32" fmla="*/ 183928 h 860774"/>
                  <a:gd name="connsiteX33" fmla="*/ 524828 w 919257"/>
                  <a:gd name="connsiteY33" fmla="*/ 174403 h 860774"/>
                  <a:gd name="connsiteX34" fmla="*/ 515303 w 919257"/>
                  <a:gd name="connsiteY34" fmla="*/ 164878 h 860774"/>
                  <a:gd name="connsiteX35" fmla="*/ 717709 w 919257"/>
                  <a:gd name="connsiteY35" fmla="*/ 164878 h 860774"/>
                  <a:gd name="connsiteX36" fmla="*/ 708184 w 919257"/>
                  <a:gd name="connsiteY36" fmla="*/ 174403 h 860774"/>
                  <a:gd name="connsiteX37" fmla="*/ 717709 w 919257"/>
                  <a:gd name="connsiteY37" fmla="*/ 183928 h 860774"/>
                  <a:gd name="connsiteX38" fmla="*/ 727234 w 919257"/>
                  <a:gd name="connsiteY38" fmla="*/ 174403 h 860774"/>
                  <a:gd name="connsiteX39" fmla="*/ 717709 w 919257"/>
                  <a:gd name="connsiteY39" fmla="*/ 164878 h 860774"/>
                  <a:gd name="connsiteX40" fmla="*/ 9525 w 919257"/>
                  <a:gd name="connsiteY40" fmla="*/ 676656 h 860774"/>
                  <a:gd name="connsiteX41" fmla="*/ 0 w 919257"/>
                  <a:gd name="connsiteY41" fmla="*/ 686181 h 860774"/>
                  <a:gd name="connsiteX42" fmla="*/ 9525 w 919257"/>
                  <a:gd name="connsiteY42" fmla="*/ 695706 h 860774"/>
                  <a:gd name="connsiteX43" fmla="*/ 19050 w 919257"/>
                  <a:gd name="connsiteY43" fmla="*/ 686181 h 860774"/>
                  <a:gd name="connsiteX44" fmla="*/ 9525 w 919257"/>
                  <a:gd name="connsiteY44" fmla="*/ 676656 h 860774"/>
                  <a:gd name="connsiteX45" fmla="*/ 211931 w 919257"/>
                  <a:gd name="connsiteY45" fmla="*/ 676656 h 860774"/>
                  <a:gd name="connsiteX46" fmla="*/ 202406 w 919257"/>
                  <a:gd name="connsiteY46" fmla="*/ 686181 h 860774"/>
                  <a:gd name="connsiteX47" fmla="*/ 211931 w 919257"/>
                  <a:gd name="connsiteY47" fmla="*/ 695706 h 860774"/>
                  <a:gd name="connsiteX48" fmla="*/ 221456 w 919257"/>
                  <a:gd name="connsiteY48" fmla="*/ 686181 h 860774"/>
                  <a:gd name="connsiteX49" fmla="*/ 211936 w 919257"/>
                  <a:gd name="connsiteY49" fmla="*/ 676652 h 860774"/>
                  <a:gd name="connsiteX50" fmla="*/ 211646 w 919257"/>
                  <a:gd name="connsiteY50" fmla="*/ 676656 h 860774"/>
                  <a:gd name="connsiteX51" fmla="*/ 414338 w 919257"/>
                  <a:gd name="connsiteY51" fmla="*/ 676656 h 860774"/>
                  <a:gd name="connsiteX52" fmla="*/ 404813 w 919257"/>
                  <a:gd name="connsiteY52" fmla="*/ 686181 h 860774"/>
                  <a:gd name="connsiteX53" fmla="*/ 414338 w 919257"/>
                  <a:gd name="connsiteY53" fmla="*/ 695706 h 860774"/>
                  <a:gd name="connsiteX54" fmla="*/ 423863 w 919257"/>
                  <a:gd name="connsiteY54" fmla="*/ 686181 h 860774"/>
                  <a:gd name="connsiteX55" fmla="*/ 414342 w 919257"/>
                  <a:gd name="connsiteY55" fmla="*/ 676652 h 860774"/>
                  <a:gd name="connsiteX56" fmla="*/ 414052 w 919257"/>
                  <a:gd name="connsiteY56" fmla="*/ 676656 h 860774"/>
                  <a:gd name="connsiteX57" fmla="*/ 616744 w 919257"/>
                  <a:gd name="connsiteY57" fmla="*/ 676656 h 860774"/>
                  <a:gd name="connsiteX58" fmla="*/ 607219 w 919257"/>
                  <a:gd name="connsiteY58" fmla="*/ 686181 h 860774"/>
                  <a:gd name="connsiteX59" fmla="*/ 616744 w 919257"/>
                  <a:gd name="connsiteY59" fmla="*/ 695706 h 860774"/>
                  <a:gd name="connsiteX60" fmla="*/ 626269 w 919257"/>
                  <a:gd name="connsiteY60" fmla="*/ 686181 h 860774"/>
                  <a:gd name="connsiteX61" fmla="*/ 616748 w 919257"/>
                  <a:gd name="connsiteY61" fmla="*/ 676652 h 860774"/>
                  <a:gd name="connsiteX62" fmla="*/ 616458 w 919257"/>
                  <a:gd name="connsiteY62" fmla="*/ 676656 h 860774"/>
                  <a:gd name="connsiteX63" fmla="*/ 819150 w 919257"/>
                  <a:gd name="connsiteY63" fmla="*/ 676656 h 860774"/>
                  <a:gd name="connsiteX64" fmla="*/ 809625 w 919257"/>
                  <a:gd name="connsiteY64" fmla="*/ 686181 h 860774"/>
                  <a:gd name="connsiteX65" fmla="*/ 819150 w 919257"/>
                  <a:gd name="connsiteY65" fmla="*/ 695706 h 860774"/>
                  <a:gd name="connsiteX66" fmla="*/ 828675 w 919257"/>
                  <a:gd name="connsiteY66" fmla="*/ 686181 h 860774"/>
                  <a:gd name="connsiteX67" fmla="*/ 819150 w 919257"/>
                  <a:gd name="connsiteY67" fmla="*/ 676656 h 860774"/>
                  <a:gd name="connsiteX68" fmla="*/ 110776 w 919257"/>
                  <a:gd name="connsiteY68" fmla="*/ 503301 h 860774"/>
                  <a:gd name="connsiteX69" fmla="*/ 101251 w 919257"/>
                  <a:gd name="connsiteY69" fmla="*/ 512826 h 860774"/>
                  <a:gd name="connsiteX70" fmla="*/ 110776 w 919257"/>
                  <a:gd name="connsiteY70" fmla="*/ 522351 h 860774"/>
                  <a:gd name="connsiteX71" fmla="*/ 120301 w 919257"/>
                  <a:gd name="connsiteY71" fmla="*/ 512826 h 860774"/>
                  <a:gd name="connsiteX72" fmla="*/ 110780 w 919257"/>
                  <a:gd name="connsiteY72" fmla="*/ 503297 h 860774"/>
                  <a:gd name="connsiteX73" fmla="*/ 110490 w 919257"/>
                  <a:gd name="connsiteY73" fmla="*/ 503301 h 860774"/>
                  <a:gd name="connsiteX74" fmla="*/ 313182 w 919257"/>
                  <a:gd name="connsiteY74" fmla="*/ 503301 h 860774"/>
                  <a:gd name="connsiteX75" fmla="*/ 303657 w 919257"/>
                  <a:gd name="connsiteY75" fmla="*/ 512826 h 860774"/>
                  <a:gd name="connsiteX76" fmla="*/ 313182 w 919257"/>
                  <a:gd name="connsiteY76" fmla="*/ 522351 h 860774"/>
                  <a:gd name="connsiteX77" fmla="*/ 322707 w 919257"/>
                  <a:gd name="connsiteY77" fmla="*/ 512826 h 860774"/>
                  <a:gd name="connsiteX78" fmla="*/ 313186 w 919257"/>
                  <a:gd name="connsiteY78" fmla="*/ 503297 h 860774"/>
                  <a:gd name="connsiteX79" fmla="*/ 312896 w 919257"/>
                  <a:gd name="connsiteY79" fmla="*/ 503301 h 860774"/>
                  <a:gd name="connsiteX80" fmla="*/ 515588 w 919257"/>
                  <a:gd name="connsiteY80" fmla="*/ 503301 h 860774"/>
                  <a:gd name="connsiteX81" fmla="*/ 506063 w 919257"/>
                  <a:gd name="connsiteY81" fmla="*/ 512826 h 860774"/>
                  <a:gd name="connsiteX82" fmla="*/ 515588 w 919257"/>
                  <a:gd name="connsiteY82" fmla="*/ 522351 h 860774"/>
                  <a:gd name="connsiteX83" fmla="*/ 525113 w 919257"/>
                  <a:gd name="connsiteY83" fmla="*/ 512826 h 860774"/>
                  <a:gd name="connsiteX84" fmla="*/ 515593 w 919257"/>
                  <a:gd name="connsiteY84" fmla="*/ 503297 h 860774"/>
                  <a:gd name="connsiteX85" fmla="*/ 515303 w 919257"/>
                  <a:gd name="connsiteY85" fmla="*/ 503301 h 860774"/>
                  <a:gd name="connsiteX86" fmla="*/ 717995 w 919257"/>
                  <a:gd name="connsiteY86" fmla="*/ 503301 h 860774"/>
                  <a:gd name="connsiteX87" fmla="*/ 708470 w 919257"/>
                  <a:gd name="connsiteY87" fmla="*/ 512826 h 860774"/>
                  <a:gd name="connsiteX88" fmla="*/ 717995 w 919257"/>
                  <a:gd name="connsiteY88" fmla="*/ 522351 h 860774"/>
                  <a:gd name="connsiteX89" fmla="*/ 727520 w 919257"/>
                  <a:gd name="connsiteY89" fmla="*/ 512826 h 860774"/>
                  <a:gd name="connsiteX90" fmla="*/ 717999 w 919257"/>
                  <a:gd name="connsiteY90" fmla="*/ 503297 h 860774"/>
                  <a:gd name="connsiteX91" fmla="*/ 717709 w 919257"/>
                  <a:gd name="connsiteY91" fmla="*/ 503301 h 860774"/>
                  <a:gd name="connsiteX92" fmla="*/ 919258 w 919257"/>
                  <a:gd name="connsiteY92" fmla="*/ 503301 h 860774"/>
                  <a:gd name="connsiteX93" fmla="*/ 910590 w 919257"/>
                  <a:gd name="connsiteY93" fmla="*/ 512826 h 860774"/>
                  <a:gd name="connsiteX94" fmla="*/ 919162 w 919257"/>
                  <a:gd name="connsiteY94" fmla="*/ 522351 h 860774"/>
                  <a:gd name="connsiteX95" fmla="*/ 110490 w 919257"/>
                  <a:gd name="connsiteY95" fmla="*/ 841724 h 860774"/>
                  <a:gd name="connsiteX96" fmla="*/ 100965 w 919257"/>
                  <a:gd name="connsiteY96" fmla="*/ 851249 h 860774"/>
                  <a:gd name="connsiteX97" fmla="*/ 110490 w 919257"/>
                  <a:gd name="connsiteY97" fmla="*/ 860774 h 860774"/>
                  <a:gd name="connsiteX98" fmla="*/ 120015 w 919257"/>
                  <a:gd name="connsiteY98" fmla="*/ 851249 h 860774"/>
                  <a:gd name="connsiteX99" fmla="*/ 110490 w 919257"/>
                  <a:gd name="connsiteY99" fmla="*/ 841724 h 860774"/>
                  <a:gd name="connsiteX100" fmla="*/ 312896 w 919257"/>
                  <a:gd name="connsiteY100" fmla="*/ 841724 h 860774"/>
                  <a:gd name="connsiteX101" fmla="*/ 303371 w 919257"/>
                  <a:gd name="connsiteY101" fmla="*/ 851249 h 860774"/>
                  <a:gd name="connsiteX102" fmla="*/ 312896 w 919257"/>
                  <a:gd name="connsiteY102" fmla="*/ 860774 h 860774"/>
                  <a:gd name="connsiteX103" fmla="*/ 322421 w 919257"/>
                  <a:gd name="connsiteY103" fmla="*/ 851249 h 860774"/>
                  <a:gd name="connsiteX104" fmla="*/ 312896 w 919257"/>
                  <a:gd name="connsiteY104" fmla="*/ 841724 h 860774"/>
                  <a:gd name="connsiteX105" fmla="*/ 515303 w 919257"/>
                  <a:gd name="connsiteY105" fmla="*/ 841724 h 860774"/>
                  <a:gd name="connsiteX106" fmla="*/ 505778 w 919257"/>
                  <a:gd name="connsiteY106" fmla="*/ 851249 h 860774"/>
                  <a:gd name="connsiteX107" fmla="*/ 515303 w 919257"/>
                  <a:gd name="connsiteY107" fmla="*/ 860774 h 860774"/>
                  <a:gd name="connsiteX108" fmla="*/ 524828 w 919257"/>
                  <a:gd name="connsiteY108" fmla="*/ 851249 h 860774"/>
                  <a:gd name="connsiteX109" fmla="*/ 515303 w 919257"/>
                  <a:gd name="connsiteY109" fmla="*/ 841724 h 860774"/>
                  <a:gd name="connsiteX110" fmla="*/ 717709 w 919257"/>
                  <a:gd name="connsiteY110" fmla="*/ 841724 h 860774"/>
                  <a:gd name="connsiteX111" fmla="*/ 708184 w 919257"/>
                  <a:gd name="connsiteY111" fmla="*/ 851249 h 860774"/>
                  <a:gd name="connsiteX112" fmla="*/ 717709 w 919257"/>
                  <a:gd name="connsiteY112" fmla="*/ 860774 h 860774"/>
                  <a:gd name="connsiteX113" fmla="*/ 727234 w 919257"/>
                  <a:gd name="connsiteY113" fmla="*/ 851249 h 860774"/>
                  <a:gd name="connsiteX114" fmla="*/ 717709 w 919257"/>
                  <a:gd name="connsiteY114" fmla="*/ 841724 h 86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919257" h="860774">
                    <a:moveTo>
                      <a:pt x="423863" y="9525"/>
                    </a:moveTo>
                    <a:cubicBezTo>
                      <a:pt x="423863" y="14786"/>
                      <a:pt x="419598" y="19050"/>
                      <a:pt x="414338" y="19050"/>
                    </a:cubicBezTo>
                    <a:cubicBezTo>
                      <a:pt x="409077" y="19050"/>
                      <a:pt x="404813" y="14786"/>
                      <a:pt x="404813" y="9525"/>
                    </a:cubicBezTo>
                    <a:cubicBezTo>
                      <a:pt x="404813" y="4264"/>
                      <a:pt x="409077" y="0"/>
                      <a:pt x="414338" y="0"/>
                    </a:cubicBezTo>
                    <a:cubicBezTo>
                      <a:pt x="419598" y="0"/>
                      <a:pt x="423863" y="4264"/>
                      <a:pt x="423863" y="9525"/>
                    </a:cubicBezTo>
                    <a:close/>
                    <a:moveTo>
                      <a:pt x="211646" y="338233"/>
                    </a:moveTo>
                    <a:cubicBezTo>
                      <a:pt x="206385" y="338233"/>
                      <a:pt x="202121" y="342497"/>
                      <a:pt x="202121" y="347758"/>
                    </a:cubicBezTo>
                    <a:cubicBezTo>
                      <a:pt x="202121" y="353018"/>
                      <a:pt x="206385" y="357283"/>
                      <a:pt x="211646" y="357283"/>
                    </a:cubicBezTo>
                    <a:cubicBezTo>
                      <a:pt x="216906" y="357283"/>
                      <a:pt x="221171" y="353018"/>
                      <a:pt x="221171" y="347758"/>
                    </a:cubicBezTo>
                    <a:cubicBezTo>
                      <a:pt x="221171" y="342497"/>
                      <a:pt x="216906" y="338233"/>
                      <a:pt x="211646" y="338233"/>
                    </a:cubicBezTo>
                    <a:close/>
                    <a:moveTo>
                      <a:pt x="414052" y="338233"/>
                    </a:moveTo>
                    <a:cubicBezTo>
                      <a:pt x="408791" y="338233"/>
                      <a:pt x="404527" y="342497"/>
                      <a:pt x="404527" y="347758"/>
                    </a:cubicBezTo>
                    <a:cubicBezTo>
                      <a:pt x="404527" y="353018"/>
                      <a:pt x="408791" y="357283"/>
                      <a:pt x="414052" y="357283"/>
                    </a:cubicBezTo>
                    <a:cubicBezTo>
                      <a:pt x="419312" y="357283"/>
                      <a:pt x="423577" y="353018"/>
                      <a:pt x="423577" y="347758"/>
                    </a:cubicBezTo>
                    <a:cubicBezTo>
                      <a:pt x="423577" y="342497"/>
                      <a:pt x="419312" y="338233"/>
                      <a:pt x="414052" y="338233"/>
                    </a:cubicBezTo>
                    <a:close/>
                    <a:moveTo>
                      <a:pt x="616458" y="338233"/>
                    </a:moveTo>
                    <a:cubicBezTo>
                      <a:pt x="611197" y="338233"/>
                      <a:pt x="606933" y="342497"/>
                      <a:pt x="606933" y="347758"/>
                    </a:cubicBezTo>
                    <a:cubicBezTo>
                      <a:pt x="606933" y="353018"/>
                      <a:pt x="611197" y="357283"/>
                      <a:pt x="616458" y="357283"/>
                    </a:cubicBezTo>
                    <a:cubicBezTo>
                      <a:pt x="621719" y="357283"/>
                      <a:pt x="625983" y="353018"/>
                      <a:pt x="625983" y="347758"/>
                    </a:cubicBezTo>
                    <a:cubicBezTo>
                      <a:pt x="625983" y="342497"/>
                      <a:pt x="621719" y="338233"/>
                      <a:pt x="616458" y="338233"/>
                    </a:cubicBezTo>
                    <a:close/>
                    <a:moveTo>
                      <a:pt x="818864" y="338233"/>
                    </a:moveTo>
                    <a:cubicBezTo>
                      <a:pt x="813604" y="338233"/>
                      <a:pt x="809339" y="342497"/>
                      <a:pt x="809339" y="347758"/>
                    </a:cubicBezTo>
                    <a:cubicBezTo>
                      <a:pt x="809339" y="353018"/>
                      <a:pt x="813604" y="357283"/>
                      <a:pt x="818864" y="357283"/>
                    </a:cubicBezTo>
                    <a:cubicBezTo>
                      <a:pt x="824125" y="357283"/>
                      <a:pt x="828389" y="353018"/>
                      <a:pt x="828389" y="347758"/>
                    </a:cubicBezTo>
                    <a:cubicBezTo>
                      <a:pt x="828392" y="342607"/>
                      <a:pt x="824299" y="338387"/>
                      <a:pt x="819150" y="338233"/>
                    </a:cubicBezTo>
                    <a:close/>
                    <a:moveTo>
                      <a:pt x="312896" y="164878"/>
                    </a:moveTo>
                    <a:cubicBezTo>
                      <a:pt x="307636" y="164878"/>
                      <a:pt x="303371" y="169142"/>
                      <a:pt x="303371" y="174403"/>
                    </a:cubicBezTo>
                    <a:cubicBezTo>
                      <a:pt x="303371" y="179663"/>
                      <a:pt x="307636" y="183928"/>
                      <a:pt x="312896" y="183928"/>
                    </a:cubicBezTo>
                    <a:cubicBezTo>
                      <a:pt x="318157" y="183928"/>
                      <a:pt x="322421" y="179663"/>
                      <a:pt x="322421" y="174403"/>
                    </a:cubicBezTo>
                    <a:cubicBezTo>
                      <a:pt x="322421" y="169142"/>
                      <a:pt x="318157" y="164878"/>
                      <a:pt x="312896" y="164878"/>
                    </a:cubicBezTo>
                    <a:close/>
                    <a:moveTo>
                      <a:pt x="515303" y="164878"/>
                    </a:moveTo>
                    <a:cubicBezTo>
                      <a:pt x="510042" y="164878"/>
                      <a:pt x="505778" y="169142"/>
                      <a:pt x="505778" y="174403"/>
                    </a:cubicBezTo>
                    <a:cubicBezTo>
                      <a:pt x="505778" y="179663"/>
                      <a:pt x="510042" y="183928"/>
                      <a:pt x="515303" y="183928"/>
                    </a:cubicBezTo>
                    <a:cubicBezTo>
                      <a:pt x="520563" y="183928"/>
                      <a:pt x="524828" y="179663"/>
                      <a:pt x="524828" y="174403"/>
                    </a:cubicBezTo>
                    <a:cubicBezTo>
                      <a:pt x="524828" y="169142"/>
                      <a:pt x="520563" y="164878"/>
                      <a:pt x="515303" y="164878"/>
                    </a:cubicBezTo>
                    <a:close/>
                    <a:moveTo>
                      <a:pt x="717709" y="164878"/>
                    </a:moveTo>
                    <a:cubicBezTo>
                      <a:pt x="712448" y="164878"/>
                      <a:pt x="708184" y="169142"/>
                      <a:pt x="708184" y="174403"/>
                    </a:cubicBezTo>
                    <a:cubicBezTo>
                      <a:pt x="708184" y="179663"/>
                      <a:pt x="712448" y="183928"/>
                      <a:pt x="717709" y="183928"/>
                    </a:cubicBezTo>
                    <a:cubicBezTo>
                      <a:pt x="722969" y="183928"/>
                      <a:pt x="727234" y="179663"/>
                      <a:pt x="727234" y="174403"/>
                    </a:cubicBezTo>
                    <a:cubicBezTo>
                      <a:pt x="727234" y="169142"/>
                      <a:pt x="722969" y="164878"/>
                      <a:pt x="717709" y="164878"/>
                    </a:cubicBezTo>
                    <a:close/>
                    <a:moveTo>
                      <a:pt x="9525" y="676656"/>
                    </a:moveTo>
                    <a:cubicBezTo>
                      <a:pt x="4264" y="676656"/>
                      <a:pt x="0" y="680921"/>
                      <a:pt x="0" y="686181"/>
                    </a:cubicBezTo>
                    <a:cubicBezTo>
                      <a:pt x="0" y="691442"/>
                      <a:pt x="4264" y="695706"/>
                      <a:pt x="9525" y="695706"/>
                    </a:cubicBezTo>
                    <a:cubicBezTo>
                      <a:pt x="14786" y="695706"/>
                      <a:pt x="19050" y="691442"/>
                      <a:pt x="19050" y="686181"/>
                    </a:cubicBezTo>
                    <a:cubicBezTo>
                      <a:pt x="19050" y="680921"/>
                      <a:pt x="14786" y="676656"/>
                      <a:pt x="9525" y="676656"/>
                    </a:cubicBezTo>
                    <a:close/>
                    <a:moveTo>
                      <a:pt x="211931" y="676656"/>
                    </a:moveTo>
                    <a:cubicBezTo>
                      <a:pt x="206671" y="676656"/>
                      <a:pt x="202406" y="680921"/>
                      <a:pt x="202406" y="686181"/>
                    </a:cubicBezTo>
                    <a:cubicBezTo>
                      <a:pt x="202406" y="691442"/>
                      <a:pt x="206671" y="695706"/>
                      <a:pt x="211931" y="695706"/>
                    </a:cubicBezTo>
                    <a:cubicBezTo>
                      <a:pt x="217192" y="695706"/>
                      <a:pt x="221456" y="691442"/>
                      <a:pt x="221456" y="686181"/>
                    </a:cubicBezTo>
                    <a:cubicBezTo>
                      <a:pt x="221459" y="680921"/>
                      <a:pt x="217196" y="676654"/>
                      <a:pt x="211936" y="676652"/>
                    </a:cubicBezTo>
                    <a:cubicBezTo>
                      <a:pt x="211839" y="676652"/>
                      <a:pt x="211742" y="676653"/>
                      <a:pt x="211646" y="676656"/>
                    </a:cubicBezTo>
                    <a:close/>
                    <a:moveTo>
                      <a:pt x="414338" y="676656"/>
                    </a:moveTo>
                    <a:cubicBezTo>
                      <a:pt x="409077" y="676656"/>
                      <a:pt x="404813" y="680921"/>
                      <a:pt x="404813" y="686181"/>
                    </a:cubicBezTo>
                    <a:cubicBezTo>
                      <a:pt x="404813" y="691442"/>
                      <a:pt x="409077" y="695706"/>
                      <a:pt x="414338" y="695706"/>
                    </a:cubicBezTo>
                    <a:cubicBezTo>
                      <a:pt x="419598" y="695706"/>
                      <a:pt x="423863" y="691442"/>
                      <a:pt x="423863" y="686181"/>
                    </a:cubicBezTo>
                    <a:cubicBezTo>
                      <a:pt x="423865" y="680921"/>
                      <a:pt x="419602" y="676654"/>
                      <a:pt x="414342" y="676652"/>
                    </a:cubicBezTo>
                    <a:cubicBezTo>
                      <a:pt x="414245" y="676652"/>
                      <a:pt x="414148" y="676653"/>
                      <a:pt x="414052" y="676656"/>
                    </a:cubicBezTo>
                    <a:close/>
                    <a:moveTo>
                      <a:pt x="616744" y="676656"/>
                    </a:moveTo>
                    <a:cubicBezTo>
                      <a:pt x="611483" y="676656"/>
                      <a:pt x="607219" y="680921"/>
                      <a:pt x="607219" y="686181"/>
                    </a:cubicBezTo>
                    <a:cubicBezTo>
                      <a:pt x="607219" y="691442"/>
                      <a:pt x="611483" y="695706"/>
                      <a:pt x="616744" y="695706"/>
                    </a:cubicBezTo>
                    <a:cubicBezTo>
                      <a:pt x="622004" y="695706"/>
                      <a:pt x="626269" y="691442"/>
                      <a:pt x="626269" y="686181"/>
                    </a:cubicBezTo>
                    <a:cubicBezTo>
                      <a:pt x="626271" y="680921"/>
                      <a:pt x="622009" y="676654"/>
                      <a:pt x="616748" y="676652"/>
                    </a:cubicBezTo>
                    <a:cubicBezTo>
                      <a:pt x="616651" y="676652"/>
                      <a:pt x="616555" y="676653"/>
                      <a:pt x="616458" y="676656"/>
                    </a:cubicBezTo>
                    <a:close/>
                    <a:moveTo>
                      <a:pt x="819150" y="676656"/>
                    </a:moveTo>
                    <a:cubicBezTo>
                      <a:pt x="813889" y="676656"/>
                      <a:pt x="809625" y="680921"/>
                      <a:pt x="809625" y="686181"/>
                    </a:cubicBezTo>
                    <a:cubicBezTo>
                      <a:pt x="809625" y="691442"/>
                      <a:pt x="813889" y="695706"/>
                      <a:pt x="819150" y="695706"/>
                    </a:cubicBezTo>
                    <a:cubicBezTo>
                      <a:pt x="824411" y="695706"/>
                      <a:pt x="828675" y="691442"/>
                      <a:pt x="828675" y="686181"/>
                    </a:cubicBezTo>
                    <a:cubicBezTo>
                      <a:pt x="828675" y="680921"/>
                      <a:pt x="824411" y="676656"/>
                      <a:pt x="819150" y="676656"/>
                    </a:cubicBezTo>
                    <a:close/>
                    <a:moveTo>
                      <a:pt x="110776" y="503301"/>
                    </a:moveTo>
                    <a:cubicBezTo>
                      <a:pt x="105515" y="503301"/>
                      <a:pt x="101251" y="507566"/>
                      <a:pt x="101251" y="512826"/>
                    </a:cubicBezTo>
                    <a:cubicBezTo>
                      <a:pt x="101251" y="518087"/>
                      <a:pt x="105515" y="522351"/>
                      <a:pt x="110776" y="522351"/>
                    </a:cubicBezTo>
                    <a:cubicBezTo>
                      <a:pt x="116036" y="522351"/>
                      <a:pt x="120301" y="518087"/>
                      <a:pt x="120301" y="512826"/>
                    </a:cubicBezTo>
                    <a:cubicBezTo>
                      <a:pt x="120303" y="507566"/>
                      <a:pt x="116041" y="503299"/>
                      <a:pt x="110780" y="503297"/>
                    </a:cubicBezTo>
                    <a:cubicBezTo>
                      <a:pt x="110683" y="503297"/>
                      <a:pt x="110587" y="503298"/>
                      <a:pt x="110490" y="503301"/>
                    </a:cubicBezTo>
                    <a:close/>
                    <a:moveTo>
                      <a:pt x="313182" y="503301"/>
                    </a:moveTo>
                    <a:cubicBezTo>
                      <a:pt x="307921" y="503301"/>
                      <a:pt x="303657" y="507566"/>
                      <a:pt x="303657" y="512826"/>
                    </a:cubicBezTo>
                    <a:cubicBezTo>
                      <a:pt x="303657" y="518087"/>
                      <a:pt x="307921" y="522351"/>
                      <a:pt x="313182" y="522351"/>
                    </a:cubicBezTo>
                    <a:cubicBezTo>
                      <a:pt x="318442" y="522351"/>
                      <a:pt x="322707" y="518087"/>
                      <a:pt x="322707" y="512826"/>
                    </a:cubicBezTo>
                    <a:cubicBezTo>
                      <a:pt x="322709" y="507566"/>
                      <a:pt x="318447" y="503299"/>
                      <a:pt x="313186" y="503297"/>
                    </a:cubicBezTo>
                    <a:cubicBezTo>
                      <a:pt x="313090" y="503297"/>
                      <a:pt x="312993" y="503298"/>
                      <a:pt x="312896" y="503301"/>
                    </a:cubicBezTo>
                    <a:close/>
                    <a:moveTo>
                      <a:pt x="515588" y="503301"/>
                    </a:moveTo>
                    <a:cubicBezTo>
                      <a:pt x="510328" y="503301"/>
                      <a:pt x="506063" y="507566"/>
                      <a:pt x="506063" y="512826"/>
                    </a:cubicBezTo>
                    <a:cubicBezTo>
                      <a:pt x="506063" y="518087"/>
                      <a:pt x="510328" y="522351"/>
                      <a:pt x="515588" y="522351"/>
                    </a:cubicBezTo>
                    <a:cubicBezTo>
                      <a:pt x="520849" y="522351"/>
                      <a:pt x="525113" y="518087"/>
                      <a:pt x="525113" y="512826"/>
                    </a:cubicBezTo>
                    <a:cubicBezTo>
                      <a:pt x="525116" y="507566"/>
                      <a:pt x="520853" y="503299"/>
                      <a:pt x="515593" y="503297"/>
                    </a:cubicBezTo>
                    <a:cubicBezTo>
                      <a:pt x="515496" y="503297"/>
                      <a:pt x="515399" y="503298"/>
                      <a:pt x="515303" y="503301"/>
                    </a:cubicBezTo>
                    <a:close/>
                    <a:moveTo>
                      <a:pt x="717995" y="503301"/>
                    </a:moveTo>
                    <a:cubicBezTo>
                      <a:pt x="712734" y="503301"/>
                      <a:pt x="708470" y="507566"/>
                      <a:pt x="708470" y="512826"/>
                    </a:cubicBezTo>
                    <a:cubicBezTo>
                      <a:pt x="708470" y="518087"/>
                      <a:pt x="712734" y="522351"/>
                      <a:pt x="717995" y="522351"/>
                    </a:cubicBezTo>
                    <a:cubicBezTo>
                      <a:pt x="723255" y="522351"/>
                      <a:pt x="727520" y="518087"/>
                      <a:pt x="727520" y="512826"/>
                    </a:cubicBezTo>
                    <a:cubicBezTo>
                      <a:pt x="727522" y="507566"/>
                      <a:pt x="723259" y="503299"/>
                      <a:pt x="717999" y="503297"/>
                    </a:cubicBezTo>
                    <a:cubicBezTo>
                      <a:pt x="717902" y="503297"/>
                      <a:pt x="717805" y="503298"/>
                      <a:pt x="717709" y="503301"/>
                    </a:cubicBezTo>
                    <a:close/>
                    <a:moveTo>
                      <a:pt x="919258" y="503301"/>
                    </a:moveTo>
                    <a:cubicBezTo>
                      <a:pt x="914335" y="503746"/>
                      <a:pt x="910570" y="507883"/>
                      <a:pt x="910590" y="512826"/>
                    </a:cubicBezTo>
                    <a:cubicBezTo>
                      <a:pt x="910565" y="517736"/>
                      <a:pt x="914277" y="521860"/>
                      <a:pt x="919162" y="522351"/>
                    </a:cubicBezTo>
                    <a:close/>
                    <a:moveTo>
                      <a:pt x="110490" y="841724"/>
                    </a:moveTo>
                    <a:cubicBezTo>
                      <a:pt x="105229" y="841724"/>
                      <a:pt x="100965" y="845989"/>
                      <a:pt x="100965" y="851249"/>
                    </a:cubicBezTo>
                    <a:cubicBezTo>
                      <a:pt x="100965" y="856510"/>
                      <a:pt x="105229" y="860774"/>
                      <a:pt x="110490" y="860774"/>
                    </a:cubicBezTo>
                    <a:cubicBezTo>
                      <a:pt x="115750" y="860774"/>
                      <a:pt x="120015" y="856510"/>
                      <a:pt x="120015" y="851249"/>
                    </a:cubicBezTo>
                    <a:cubicBezTo>
                      <a:pt x="120015" y="845989"/>
                      <a:pt x="115750" y="841724"/>
                      <a:pt x="110490" y="841724"/>
                    </a:cubicBezTo>
                    <a:close/>
                    <a:moveTo>
                      <a:pt x="312896" y="841724"/>
                    </a:moveTo>
                    <a:cubicBezTo>
                      <a:pt x="307636" y="841724"/>
                      <a:pt x="303371" y="845989"/>
                      <a:pt x="303371" y="851249"/>
                    </a:cubicBezTo>
                    <a:cubicBezTo>
                      <a:pt x="303371" y="856510"/>
                      <a:pt x="307636" y="860774"/>
                      <a:pt x="312896" y="860774"/>
                    </a:cubicBezTo>
                    <a:cubicBezTo>
                      <a:pt x="318157" y="860774"/>
                      <a:pt x="322421" y="856510"/>
                      <a:pt x="322421" y="851249"/>
                    </a:cubicBezTo>
                    <a:cubicBezTo>
                      <a:pt x="322421" y="845989"/>
                      <a:pt x="318157" y="841724"/>
                      <a:pt x="312896" y="841724"/>
                    </a:cubicBezTo>
                    <a:close/>
                    <a:moveTo>
                      <a:pt x="515303" y="841724"/>
                    </a:moveTo>
                    <a:cubicBezTo>
                      <a:pt x="510042" y="841724"/>
                      <a:pt x="505778" y="845989"/>
                      <a:pt x="505778" y="851249"/>
                    </a:cubicBezTo>
                    <a:cubicBezTo>
                      <a:pt x="505778" y="856510"/>
                      <a:pt x="510042" y="860774"/>
                      <a:pt x="515303" y="860774"/>
                    </a:cubicBezTo>
                    <a:cubicBezTo>
                      <a:pt x="520563" y="860774"/>
                      <a:pt x="524828" y="856510"/>
                      <a:pt x="524828" y="851249"/>
                    </a:cubicBezTo>
                    <a:cubicBezTo>
                      <a:pt x="524828" y="845989"/>
                      <a:pt x="520563" y="841724"/>
                      <a:pt x="515303" y="841724"/>
                    </a:cubicBezTo>
                    <a:close/>
                    <a:moveTo>
                      <a:pt x="717709" y="841724"/>
                    </a:moveTo>
                    <a:cubicBezTo>
                      <a:pt x="712448" y="841724"/>
                      <a:pt x="708184" y="845989"/>
                      <a:pt x="708184" y="851249"/>
                    </a:cubicBezTo>
                    <a:cubicBezTo>
                      <a:pt x="708184" y="856510"/>
                      <a:pt x="712448" y="860774"/>
                      <a:pt x="717709" y="860774"/>
                    </a:cubicBezTo>
                    <a:cubicBezTo>
                      <a:pt x="722969" y="860774"/>
                      <a:pt x="727234" y="856510"/>
                      <a:pt x="727234" y="851249"/>
                    </a:cubicBezTo>
                    <a:cubicBezTo>
                      <a:pt x="727234" y="845989"/>
                      <a:pt x="722969" y="841724"/>
                      <a:pt x="717709" y="841724"/>
                    </a:cubicBezTo>
                    <a:close/>
                  </a:path>
                </a:pathLst>
              </a:custGeom>
              <a:solidFill>
                <a:srgbClr val="FFFFFF"/>
              </a:solidFill>
              <a:ln w="9525" cap="flat">
                <a:noFill/>
                <a:prstDash val="solid"/>
                <a:miter/>
              </a:ln>
            </p:spPr>
            <p:txBody>
              <a:bodyPr rtlCol="0" anchor="ctr"/>
              <a:lstStyle/>
              <a:p>
                <a:endParaRPr lang="zh-CN" altLang="en-US"/>
              </a:p>
            </p:txBody>
          </p:sp>
          <p:sp>
            <p:nvSpPr>
              <p:cNvPr id="290" name="任意多边形: 形状 289"/>
              <p:cNvSpPr/>
              <p:nvPr/>
            </p:nvSpPr>
            <p:spPr>
              <a:xfrm>
                <a:off x="5097806" y="3262312"/>
                <a:ext cx="279433" cy="42792"/>
              </a:xfrm>
              <a:custGeom>
                <a:avLst/>
                <a:gdLst>
                  <a:gd name="connsiteX0" fmla="*/ 1879 w 279433"/>
                  <a:gd name="connsiteY0" fmla="*/ 0 h 42792"/>
                  <a:gd name="connsiteX1" fmla="*/ 140944 w 279433"/>
                  <a:gd name="connsiteY1" fmla="*/ 12668 h 42792"/>
                  <a:gd name="connsiteX2" fmla="*/ 208667 w 279433"/>
                  <a:gd name="connsiteY2" fmla="*/ 27622 h 42792"/>
                  <a:gd name="connsiteX3" fmla="*/ 242385 w 279433"/>
                  <a:gd name="connsiteY3" fmla="*/ 35147 h 42792"/>
                  <a:gd name="connsiteX4" fmla="*/ 278294 w 279433"/>
                  <a:gd name="connsiteY4" fmla="*/ 39338 h 42792"/>
                  <a:gd name="connsiteX5" fmla="*/ 279386 w 279433"/>
                  <a:gd name="connsiteY5" fmla="*/ 39866 h 42792"/>
                  <a:gd name="connsiteX6" fmla="*/ 278858 w 279433"/>
                  <a:gd name="connsiteY6" fmla="*/ 40958 h 42792"/>
                  <a:gd name="connsiteX7" fmla="*/ 278294 w 279433"/>
                  <a:gd name="connsiteY7" fmla="*/ 40958 h 42792"/>
                  <a:gd name="connsiteX8" fmla="*/ 244195 w 279433"/>
                  <a:gd name="connsiteY8" fmla="*/ 42767 h 42792"/>
                  <a:gd name="connsiteX9" fmla="*/ 211238 w 279433"/>
                  <a:gd name="connsiteY9" fmla="*/ 39053 h 42792"/>
                  <a:gd name="connsiteX10" fmla="*/ 141896 w 279433"/>
                  <a:gd name="connsiteY10" fmla="*/ 25813 h 42792"/>
                  <a:gd name="connsiteX11" fmla="*/ 1403 w 279433"/>
                  <a:gd name="connsiteY11" fmla="*/ 3905 h 42792"/>
                  <a:gd name="connsiteX12" fmla="*/ 92 w 279433"/>
                  <a:gd name="connsiteY12" fmla="*/ 1398 h 42792"/>
                  <a:gd name="connsiteX13" fmla="*/ 1879 w 279433"/>
                  <a:gd name="connsiteY13" fmla="*/ 0 h 4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9433" h="42792">
                    <a:moveTo>
                      <a:pt x="1879" y="0"/>
                    </a:moveTo>
                    <a:cubicBezTo>
                      <a:pt x="48482" y="795"/>
                      <a:pt x="94964" y="5029"/>
                      <a:pt x="140944" y="12668"/>
                    </a:cubicBezTo>
                    <a:cubicBezTo>
                      <a:pt x="163709" y="16764"/>
                      <a:pt x="186188" y="22193"/>
                      <a:pt x="208667" y="27622"/>
                    </a:cubicBezTo>
                    <a:cubicBezTo>
                      <a:pt x="219906" y="30385"/>
                      <a:pt x="231146" y="32861"/>
                      <a:pt x="242385" y="35147"/>
                    </a:cubicBezTo>
                    <a:cubicBezTo>
                      <a:pt x="254137" y="38012"/>
                      <a:pt x="266198" y="39420"/>
                      <a:pt x="278294" y="39338"/>
                    </a:cubicBezTo>
                    <a:cubicBezTo>
                      <a:pt x="278742" y="39183"/>
                      <a:pt x="279230" y="39419"/>
                      <a:pt x="279386" y="39866"/>
                    </a:cubicBezTo>
                    <a:cubicBezTo>
                      <a:pt x="279541" y="40313"/>
                      <a:pt x="279305" y="40802"/>
                      <a:pt x="278858" y="40958"/>
                    </a:cubicBezTo>
                    <a:cubicBezTo>
                      <a:pt x="278675" y="41021"/>
                      <a:pt x="278477" y="41021"/>
                      <a:pt x="278294" y="40958"/>
                    </a:cubicBezTo>
                    <a:cubicBezTo>
                      <a:pt x="266981" y="42322"/>
                      <a:pt x="255589" y="42927"/>
                      <a:pt x="244195" y="42767"/>
                    </a:cubicBezTo>
                    <a:cubicBezTo>
                      <a:pt x="233136" y="42294"/>
                      <a:pt x="222124" y="41052"/>
                      <a:pt x="211238" y="39053"/>
                    </a:cubicBezTo>
                    <a:cubicBezTo>
                      <a:pt x="187997" y="35052"/>
                      <a:pt x="165042" y="30004"/>
                      <a:pt x="141896" y="25813"/>
                    </a:cubicBezTo>
                    <a:cubicBezTo>
                      <a:pt x="95224" y="17431"/>
                      <a:pt x="48551" y="8954"/>
                      <a:pt x="1403" y="3905"/>
                    </a:cubicBezTo>
                    <a:cubicBezTo>
                      <a:pt x="348" y="3575"/>
                      <a:pt x="-238" y="2453"/>
                      <a:pt x="92" y="1398"/>
                    </a:cubicBezTo>
                    <a:cubicBezTo>
                      <a:pt x="340" y="607"/>
                      <a:pt x="1051" y="51"/>
                      <a:pt x="1879" y="0"/>
                    </a:cubicBezTo>
                    <a:close/>
                  </a:path>
                </a:pathLst>
              </a:custGeom>
              <a:solidFill>
                <a:srgbClr val="263238"/>
              </a:solidFill>
              <a:ln w="9525" cap="flat">
                <a:noFill/>
                <a:prstDash val="solid"/>
                <a:miter/>
              </a:ln>
            </p:spPr>
            <p:txBody>
              <a:bodyPr rtlCol="0" anchor="ctr"/>
              <a:lstStyle/>
              <a:p>
                <a:endParaRPr lang="zh-CN" altLang="en-US"/>
              </a:p>
            </p:txBody>
          </p:sp>
          <p:sp>
            <p:nvSpPr>
              <p:cNvPr id="291" name="任意多边形: 形状 290"/>
              <p:cNvSpPr/>
              <p:nvPr/>
            </p:nvSpPr>
            <p:spPr>
              <a:xfrm>
                <a:off x="4986682" y="3296808"/>
                <a:ext cx="231494" cy="17986"/>
              </a:xfrm>
              <a:custGeom>
                <a:avLst/>
                <a:gdLst>
                  <a:gd name="connsiteX0" fmla="*/ 1465 w 231494"/>
                  <a:gd name="connsiteY0" fmla="*/ 14843 h 17986"/>
                  <a:gd name="connsiteX1" fmla="*/ 115765 w 231494"/>
                  <a:gd name="connsiteY1" fmla="*/ 1032 h 17986"/>
                  <a:gd name="connsiteX2" fmla="*/ 172915 w 231494"/>
                  <a:gd name="connsiteY2" fmla="*/ 270 h 17986"/>
                  <a:gd name="connsiteX3" fmla="*/ 200442 w 231494"/>
                  <a:gd name="connsiteY3" fmla="*/ 1413 h 17986"/>
                  <a:gd name="connsiteX4" fmla="*/ 230636 w 231494"/>
                  <a:gd name="connsiteY4" fmla="*/ 4271 h 17986"/>
                  <a:gd name="connsiteX5" fmla="*/ 230636 w 231494"/>
                  <a:gd name="connsiteY5" fmla="*/ 5890 h 17986"/>
                  <a:gd name="connsiteX6" fmla="*/ 202061 w 231494"/>
                  <a:gd name="connsiteY6" fmla="*/ 7795 h 17986"/>
                  <a:gd name="connsiteX7" fmla="*/ 173486 w 231494"/>
                  <a:gd name="connsiteY7" fmla="*/ 9033 h 17986"/>
                  <a:gd name="connsiteX8" fmla="*/ 116336 w 231494"/>
                  <a:gd name="connsiteY8" fmla="*/ 11890 h 17986"/>
                  <a:gd name="connsiteX9" fmla="*/ 1465 w 231494"/>
                  <a:gd name="connsiteY9" fmla="*/ 17986 h 17986"/>
                  <a:gd name="connsiteX10" fmla="*/ 1465 w 231494"/>
                  <a:gd name="connsiteY10" fmla="*/ 14843 h 17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94" h="17986">
                    <a:moveTo>
                      <a:pt x="1465" y="14843"/>
                    </a:moveTo>
                    <a:cubicBezTo>
                      <a:pt x="39277" y="8109"/>
                      <a:pt x="77437" y="3498"/>
                      <a:pt x="115765" y="1032"/>
                    </a:cubicBezTo>
                    <a:cubicBezTo>
                      <a:pt x="134815" y="-111"/>
                      <a:pt x="153865" y="-206"/>
                      <a:pt x="172915" y="270"/>
                    </a:cubicBezTo>
                    <a:cubicBezTo>
                      <a:pt x="182440" y="270"/>
                      <a:pt x="191298" y="937"/>
                      <a:pt x="200442" y="1413"/>
                    </a:cubicBezTo>
                    <a:cubicBezTo>
                      <a:pt x="209586" y="1889"/>
                      <a:pt x="220540" y="3794"/>
                      <a:pt x="230636" y="4271"/>
                    </a:cubicBezTo>
                    <a:cubicBezTo>
                      <a:pt x="231684" y="4271"/>
                      <a:pt x="231874" y="5890"/>
                      <a:pt x="230636" y="5890"/>
                    </a:cubicBezTo>
                    <a:cubicBezTo>
                      <a:pt x="221111" y="5890"/>
                      <a:pt x="211586" y="7318"/>
                      <a:pt x="202061" y="7795"/>
                    </a:cubicBezTo>
                    <a:lnTo>
                      <a:pt x="173486" y="9033"/>
                    </a:lnTo>
                    <a:cubicBezTo>
                      <a:pt x="154436" y="9985"/>
                      <a:pt x="135386" y="11128"/>
                      <a:pt x="116336" y="11890"/>
                    </a:cubicBezTo>
                    <a:cubicBezTo>
                      <a:pt x="78236" y="13319"/>
                      <a:pt x="40136" y="15224"/>
                      <a:pt x="1465" y="17986"/>
                    </a:cubicBezTo>
                    <a:cubicBezTo>
                      <a:pt x="-440" y="17891"/>
                      <a:pt x="-536" y="15224"/>
                      <a:pt x="1465" y="14843"/>
                    </a:cubicBezTo>
                    <a:close/>
                  </a:path>
                </a:pathLst>
              </a:custGeom>
              <a:solidFill>
                <a:srgbClr val="263238"/>
              </a:solidFill>
              <a:ln w="9525" cap="flat">
                <a:noFill/>
                <a:prstDash val="solid"/>
                <a:miter/>
              </a:ln>
            </p:spPr>
            <p:txBody>
              <a:bodyPr rtlCol="0" anchor="ctr"/>
              <a:lstStyle/>
              <a:p>
                <a:endParaRPr lang="zh-CN" altLang="en-US"/>
              </a:p>
            </p:txBody>
          </p:sp>
          <p:sp>
            <p:nvSpPr>
              <p:cNvPr id="292" name="任意多边形: 形状 291"/>
              <p:cNvSpPr/>
              <p:nvPr/>
            </p:nvSpPr>
            <p:spPr>
              <a:xfrm>
                <a:off x="4969166" y="2280189"/>
                <a:ext cx="255486" cy="445552"/>
              </a:xfrm>
              <a:custGeom>
                <a:avLst/>
                <a:gdLst>
                  <a:gd name="connsiteX0" fmla="*/ 26 w 255486"/>
                  <a:gd name="connsiteY0" fmla="*/ 320612 h 445552"/>
                  <a:gd name="connsiteX1" fmla="*/ 180144 w 255486"/>
                  <a:gd name="connsiteY1" fmla="*/ 444437 h 445552"/>
                  <a:gd name="connsiteX2" fmla="*/ 208719 w 255486"/>
                  <a:gd name="connsiteY2" fmla="*/ 314039 h 445552"/>
                  <a:gd name="connsiteX3" fmla="*/ 255486 w 255486"/>
                  <a:gd name="connsiteY3" fmla="*/ 146209 h 445552"/>
                  <a:gd name="connsiteX4" fmla="*/ 49461 w 255486"/>
                  <a:gd name="connsiteY4" fmla="*/ 0 h 445552"/>
                  <a:gd name="connsiteX5" fmla="*/ 26 w 255486"/>
                  <a:gd name="connsiteY5" fmla="*/ 320612 h 44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486" h="445552">
                    <a:moveTo>
                      <a:pt x="26" y="320612"/>
                    </a:moveTo>
                    <a:cubicBezTo>
                      <a:pt x="3455" y="339662"/>
                      <a:pt x="94609" y="458248"/>
                      <a:pt x="180144" y="444437"/>
                    </a:cubicBezTo>
                    <a:cubicBezTo>
                      <a:pt x="240342" y="434912"/>
                      <a:pt x="208719" y="314039"/>
                      <a:pt x="208719" y="314039"/>
                    </a:cubicBezTo>
                    <a:lnTo>
                      <a:pt x="255486" y="146209"/>
                    </a:lnTo>
                    <a:lnTo>
                      <a:pt x="49461" y="0"/>
                    </a:lnTo>
                    <a:cubicBezTo>
                      <a:pt x="49461" y="0"/>
                      <a:pt x="-1308" y="312515"/>
                      <a:pt x="26" y="320612"/>
                    </a:cubicBezTo>
                    <a:close/>
                  </a:path>
                </a:pathLst>
              </a:custGeom>
              <a:solidFill>
                <a:srgbClr val="D3766A"/>
              </a:solidFill>
              <a:ln w="9525" cap="flat">
                <a:noFill/>
                <a:prstDash val="solid"/>
                <a:miter/>
              </a:ln>
            </p:spPr>
            <p:txBody>
              <a:bodyPr rtlCol="0" anchor="ctr"/>
              <a:lstStyle/>
              <a:p>
                <a:endParaRPr lang="zh-CN" altLang="en-US"/>
              </a:p>
            </p:txBody>
          </p:sp>
          <p:sp>
            <p:nvSpPr>
              <p:cNvPr id="293" name="任意多边形: 形状 292"/>
              <p:cNvSpPr/>
              <p:nvPr/>
            </p:nvSpPr>
            <p:spPr>
              <a:xfrm>
                <a:off x="5000625" y="2279808"/>
                <a:ext cx="223742" cy="304704"/>
              </a:xfrm>
              <a:custGeom>
                <a:avLst/>
                <a:gdLst>
                  <a:gd name="connsiteX0" fmla="*/ 0 w 223742"/>
                  <a:gd name="connsiteY0" fmla="*/ 109918 h 304704"/>
                  <a:gd name="connsiteX1" fmla="*/ 179546 w 223742"/>
                  <a:gd name="connsiteY1" fmla="*/ 304705 h 304704"/>
                  <a:gd name="connsiteX2" fmla="*/ 223742 w 223742"/>
                  <a:gd name="connsiteY2" fmla="*/ 146304 h 304704"/>
                  <a:gd name="connsiteX3" fmla="*/ 17717 w 223742"/>
                  <a:gd name="connsiteY3" fmla="*/ 0 h 304704"/>
                </a:gdLst>
                <a:ahLst/>
                <a:cxnLst>
                  <a:cxn ang="0">
                    <a:pos x="connsiteX0" y="connsiteY0"/>
                  </a:cxn>
                  <a:cxn ang="0">
                    <a:pos x="connsiteX1" y="connsiteY1"/>
                  </a:cxn>
                  <a:cxn ang="0">
                    <a:pos x="connsiteX2" y="connsiteY2"/>
                  </a:cxn>
                  <a:cxn ang="0">
                    <a:pos x="connsiteX3" y="connsiteY3"/>
                  </a:cxn>
                </a:cxnLst>
                <a:rect l="l" t="t" r="r" b="b"/>
                <a:pathLst>
                  <a:path w="223742" h="304704">
                    <a:moveTo>
                      <a:pt x="0" y="109918"/>
                    </a:moveTo>
                    <a:cubicBezTo>
                      <a:pt x="30265" y="196926"/>
                      <a:pt x="95287" y="267467"/>
                      <a:pt x="179546" y="304705"/>
                    </a:cubicBezTo>
                    <a:lnTo>
                      <a:pt x="223742" y="146304"/>
                    </a:lnTo>
                    <a:lnTo>
                      <a:pt x="17717" y="0"/>
                    </a:lnTo>
                    <a:close/>
                  </a:path>
                </a:pathLst>
              </a:custGeom>
              <a:solidFill>
                <a:srgbClr val="263238"/>
              </a:solidFill>
              <a:ln w="9525" cap="flat">
                <a:noFill/>
                <a:prstDash val="solid"/>
                <a:miter/>
              </a:ln>
            </p:spPr>
            <p:txBody>
              <a:bodyPr rtlCol="0" anchor="ctr"/>
              <a:lstStyle/>
              <a:p>
                <a:endParaRPr lang="zh-CN" altLang="en-US"/>
              </a:p>
            </p:txBody>
          </p:sp>
          <p:sp>
            <p:nvSpPr>
              <p:cNvPr id="294" name="任意多边形: 形状 293"/>
              <p:cNvSpPr/>
              <p:nvPr/>
            </p:nvSpPr>
            <p:spPr>
              <a:xfrm>
                <a:off x="4942784" y="1850166"/>
                <a:ext cx="519148" cy="669971"/>
              </a:xfrm>
              <a:custGeom>
                <a:avLst/>
                <a:gdLst>
                  <a:gd name="connsiteX0" fmla="*/ 516755 w 519148"/>
                  <a:gd name="connsiteY0" fmla="*/ 332297 h 669971"/>
                  <a:gd name="connsiteX1" fmla="*/ 312254 w 519148"/>
                  <a:gd name="connsiteY1" fmla="*/ 668529 h 669971"/>
                  <a:gd name="connsiteX2" fmla="*/ 12788 w 519148"/>
                  <a:gd name="connsiteY2" fmla="*/ 401829 h 669971"/>
                  <a:gd name="connsiteX3" fmla="*/ 210431 w 519148"/>
                  <a:gd name="connsiteY3" fmla="*/ 2827 h 669971"/>
                  <a:gd name="connsiteX4" fmla="*/ 516755 w 519148"/>
                  <a:gd name="connsiteY4" fmla="*/ 332297 h 66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48" h="669971">
                    <a:moveTo>
                      <a:pt x="516755" y="332297"/>
                    </a:moveTo>
                    <a:cubicBezTo>
                      <a:pt x="541044" y="616713"/>
                      <a:pt x="373880" y="663386"/>
                      <a:pt x="312254" y="668529"/>
                    </a:cubicBezTo>
                    <a:cubicBezTo>
                      <a:pt x="256532" y="673292"/>
                      <a:pt x="66413" y="682245"/>
                      <a:pt x="12788" y="401829"/>
                    </a:cubicBezTo>
                    <a:cubicBezTo>
                      <a:pt x="-40838" y="121413"/>
                      <a:pt x="83654" y="20829"/>
                      <a:pt x="210431" y="2827"/>
                    </a:cubicBezTo>
                    <a:cubicBezTo>
                      <a:pt x="337209" y="-15175"/>
                      <a:pt x="492371" y="47976"/>
                      <a:pt x="516755" y="332297"/>
                    </a:cubicBezTo>
                    <a:close/>
                  </a:path>
                </a:pathLst>
              </a:custGeom>
              <a:solidFill>
                <a:srgbClr val="D3766A"/>
              </a:solidFill>
              <a:ln w="9525" cap="flat">
                <a:noFill/>
                <a:prstDash val="solid"/>
                <a:miter/>
              </a:ln>
            </p:spPr>
            <p:txBody>
              <a:bodyPr rtlCol="0" anchor="ctr"/>
              <a:lstStyle/>
              <a:p>
                <a:endParaRPr lang="zh-CN" altLang="en-US"/>
              </a:p>
            </p:txBody>
          </p:sp>
          <p:sp>
            <p:nvSpPr>
              <p:cNvPr id="295" name="任意多边形: 形状 294"/>
              <p:cNvSpPr/>
              <p:nvPr/>
            </p:nvSpPr>
            <p:spPr>
              <a:xfrm>
                <a:off x="5365853" y="2092639"/>
                <a:ext cx="51208" cy="33985"/>
              </a:xfrm>
              <a:custGeom>
                <a:avLst/>
                <a:gdLst>
                  <a:gd name="connsiteX0" fmla="*/ 38441 w 51208"/>
                  <a:gd name="connsiteY0" fmla="*/ 33817 h 33985"/>
                  <a:gd name="connsiteX1" fmla="*/ 19391 w 51208"/>
                  <a:gd name="connsiteY1" fmla="*/ 27435 h 33985"/>
                  <a:gd name="connsiteX2" fmla="*/ 1579 w 51208"/>
                  <a:gd name="connsiteY2" fmla="*/ 17339 h 33985"/>
                  <a:gd name="connsiteX3" fmla="*/ 3104 w 51208"/>
                  <a:gd name="connsiteY3" fmla="*/ 5051 h 33985"/>
                  <a:gd name="connsiteX4" fmla="*/ 28440 w 51208"/>
                  <a:gd name="connsiteY4" fmla="*/ 2194 h 33985"/>
                  <a:gd name="connsiteX5" fmla="*/ 49871 w 51208"/>
                  <a:gd name="connsiteY5" fmla="*/ 17910 h 33985"/>
                  <a:gd name="connsiteX6" fmla="*/ 45565 w 51208"/>
                  <a:gd name="connsiteY6" fmla="*/ 32650 h 33985"/>
                  <a:gd name="connsiteX7" fmla="*/ 38441 w 51208"/>
                  <a:gd name="connsiteY7" fmla="*/ 33817 h 3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08" h="33985">
                    <a:moveTo>
                      <a:pt x="38441" y="33817"/>
                    </a:moveTo>
                    <a:cubicBezTo>
                      <a:pt x="31977" y="32047"/>
                      <a:pt x="25617" y="29916"/>
                      <a:pt x="19391" y="27435"/>
                    </a:cubicBezTo>
                    <a:cubicBezTo>
                      <a:pt x="12493" y="26152"/>
                      <a:pt x="6224" y="22598"/>
                      <a:pt x="1579" y="17339"/>
                    </a:cubicBezTo>
                    <a:cubicBezTo>
                      <a:pt x="-1007" y="13426"/>
                      <a:pt x="-360" y="8213"/>
                      <a:pt x="3104" y="5051"/>
                    </a:cubicBezTo>
                    <a:cubicBezTo>
                      <a:pt x="10396" y="-449"/>
                      <a:pt x="20105" y="-1544"/>
                      <a:pt x="28440" y="2194"/>
                    </a:cubicBezTo>
                    <a:cubicBezTo>
                      <a:pt x="37302" y="4560"/>
                      <a:pt x="44951" y="10169"/>
                      <a:pt x="49871" y="17910"/>
                    </a:cubicBezTo>
                    <a:cubicBezTo>
                      <a:pt x="52753" y="23170"/>
                      <a:pt x="50825" y="29769"/>
                      <a:pt x="45565" y="32650"/>
                    </a:cubicBezTo>
                    <a:cubicBezTo>
                      <a:pt x="43393" y="33840"/>
                      <a:pt x="40880" y="34252"/>
                      <a:pt x="38441" y="33817"/>
                    </a:cubicBezTo>
                    <a:close/>
                  </a:path>
                </a:pathLst>
              </a:custGeom>
              <a:solidFill>
                <a:srgbClr val="263238"/>
              </a:solidFill>
              <a:ln w="9525" cap="flat">
                <a:noFill/>
                <a:prstDash val="solid"/>
                <a:miter/>
              </a:ln>
            </p:spPr>
            <p:txBody>
              <a:bodyPr rtlCol="0" anchor="ctr"/>
              <a:lstStyle/>
              <a:p>
                <a:endParaRPr lang="zh-CN" altLang="en-US"/>
              </a:p>
            </p:txBody>
          </p:sp>
          <p:sp>
            <p:nvSpPr>
              <p:cNvPr id="296" name="任意多边形: 形状 295"/>
              <p:cNvSpPr/>
              <p:nvPr/>
            </p:nvSpPr>
            <p:spPr>
              <a:xfrm>
                <a:off x="5201325" y="2092971"/>
                <a:ext cx="51953" cy="31802"/>
              </a:xfrm>
              <a:custGeom>
                <a:avLst/>
                <a:gdLst>
                  <a:gd name="connsiteX0" fmla="*/ 11707 w 51953"/>
                  <a:gd name="connsiteY0" fmla="*/ 31770 h 31802"/>
                  <a:gd name="connsiteX1" fmla="*/ 30757 w 51953"/>
                  <a:gd name="connsiteY1" fmla="*/ 27293 h 31802"/>
                  <a:gd name="connsiteX2" fmla="*/ 49807 w 51953"/>
                  <a:gd name="connsiteY2" fmla="*/ 19006 h 31802"/>
                  <a:gd name="connsiteX3" fmla="*/ 49807 w 51953"/>
                  <a:gd name="connsiteY3" fmla="*/ 6624 h 31802"/>
                  <a:gd name="connsiteX4" fmla="*/ 24852 w 51953"/>
                  <a:gd name="connsiteY4" fmla="*/ 1290 h 31802"/>
                  <a:gd name="connsiteX5" fmla="*/ 1896 w 51953"/>
                  <a:gd name="connsiteY5" fmla="*/ 14815 h 31802"/>
                  <a:gd name="connsiteX6" fmla="*/ 4730 w 51953"/>
                  <a:gd name="connsiteY6" fmla="*/ 29908 h 31802"/>
                  <a:gd name="connsiteX7" fmla="*/ 11707 w 51953"/>
                  <a:gd name="connsiteY7" fmla="*/ 31770 h 3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53" h="31802">
                    <a:moveTo>
                      <a:pt x="11707" y="31770"/>
                    </a:moveTo>
                    <a:cubicBezTo>
                      <a:pt x="18128" y="30599"/>
                      <a:pt x="24486" y="29105"/>
                      <a:pt x="30757" y="27293"/>
                    </a:cubicBezTo>
                    <a:cubicBezTo>
                      <a:pt x="37852" y="26726"/>
                      <a:pt x="44555" y="23810"/>
                      <a:pt x="49807" y="19006"/>
                    </a:cubicBezTo>
                    <a:cubicBezTo>
                      <a:pt x="52669" y="15375"/>
                      <a:pt x="52669" y="10255"/>
                      <a:pt x="49807" y="6624"/>
                    </a:cubicBezTo>
                    <a:cubicBezTo>
                      <a:pt x="43076" y="443"/>
                      <a:pt x="33521" y="-1599"/>
                      <a:pt x="24852" y="1290"/>
                    </a:cubicBezTo>
                    <a:cubicBezTo>
                      <a:pt x="15778" y="2770"/>
                      <a:pt x="7588" y="7595"/>
                      <a:pt x="1896" y="14815"/>
                    </a:cubicBezTo>
                    <a:cubicBezTo>
                      <a:pt x="-1489" y="19766"/>
                      <a:pt x="-220" y="26523"/>
                      <a:pt x="4730" y="29908"/>
                    </a:cubicBezTo>
                    <a:cubicBezTo>
                      <a:pt x="6775" y="31306"/>
                      <a:pt x="9237" y="31963"/>
                      <a:pt x="11707" y="31770"/>
                    </a:cubicBezTo>
                    <a:close/>
                  </a:path>
                </a:pathLst>
              </a:custGeom>
              <a:solidFill>
                <a:srgbClr val="263238"/>
              </a:solidFill>
              <a:ln w="9525" cap="flat">
                <a:noFill/>
                <a:prstDash val="solid"/>
                <a:miter/>
              </a:ln>
            </p:spPr>
            <p:txBody>
              <a:bodyPr rtlCol="0" anchor="ctr"/>
              <a:lstStyle/>
              <a:p>
                <a:endParaRPr lang="zh-CN" altLang="en-US"/>
              </a:p>
            </p:txBody>
          </p:sp>
          <p:sp>
            <p:nvSpPr>
              <p:cNvPr id="297" name="任意多边形: 形状 296"/>
              <p:cNvSpPr/>
              <p:nvPr/>
            </p:nvSpPr>
            <p:spPr>
              <a:xfrm>
                <a:off x="5240070" y="2212467"/>
                <a:ext cx="21241" cy="52107"/>
              </a:xfrm>
              <a:custGeom>
                <a:avLst/>
                <a:gdLst>
                  <a:gd name="connsiteX0" fmla="*/ 19253 w 21241"/>
                  <a:gd name="connsiteY0" fmla="*/ 190 h 52107"/>
                  <a:gd name="connsiteX1" fmla="*/ 17824 w 21241"/>
                  <a:gd name="connsiteY1" fmla="*/ 2000 h 52107"/>
                  <a:gd name="connsiteX2" fmla="*/ 394 w 21241"/>
                  <a:gd name="connsiteY2" fmla="*/ 51054 h 52107"/>
                  <a:gd name="connsiteX3" fmla="*/ 394 w 21241"/>
                  <a:gd name="connsiteY3" fmla="*/ 52102 h 52107"/>
                  <a:gd name="connsiteX4" fmla="*/ 19253 w 21241"/>
                  <a:gd name="connsiteY4" fmla="*/ 190 h 52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41" h="52107">
                    <a:moveTo>
                      <a:pt x="19253" y="190"/>
                    </a:moveTo>
                    <a:cubicBezTo>
                      <a:pt x="19253" y="-572"/>
                      <a:pt x="17729" y="1143"/>
                      <a:pt x="17824" y="2000"/>
                    </a:cubicBezTo>
                    <a:cubicBezTo>
                      <a:pt x="19253" y="21050"/>
                      <a:pt x="17824" y="43815"/>
                      <a:pt x="394" y="51054"/>
                    </a:cubicBezTo>
                    <a:cubicBezTo>
                      <a:pt x="-178" y="51054"/>
                      <a:pt x="-82" y="52197"/>
                      <a:pt x="394" y="52102"/>
                    </a:cubicBezTo>
                    <a:cubicBezTo>
                      <a:pt x="21920" y="48196"/>
                      <a:pt x="23730" y="18288"/>
                      <a:pt x="19253" y="190"/>
                    </a:cubicBezTo>
                    <a:close/>
                  </a:path>
                </a:pathLst>
              </a:custGeom>
              <a:solidFill>
                <a:srgbClr val="263238"/>
              </a:solidFill>
              <a:ln w="9525" cap="flat">
                <a:noFill/>
                <a:prstDash val="solid"/>
                <a:miter/>
              </a:ln>
            </p:spPr>
            <p:txBody>
              <a:bodyPr rtlCol="0" anchor="ctr"/>
              <a:lstStyle/>
              <a:p>
                <a:endParaRPr lang="zh-CN" altLang="en-US"/>
              </a:p>
            </p:txBody>
          </p:sp>
          <p:sp>
            <p:nvSpPr>
              <p:cNvPr id="298" name="任意多边形: 形状 297"/>
              <p:cNvSpPr/>
              <p:nvPr/>
            </p:nvSpPr>
            <p:spPr>
              <a:xfrm>
                <a:off x="5217432" y="2193118"/>
                <a:ext cx="43371" cy="62698"/>
              </a:xfrm>
              <a:custGeom>
                <a:avLst/>
                <a:gdLst>
                  <a:gd name="connsiteX0" fmla="*/ 23699 w 43371"/>
                  <a:gd name="connsiteY0" fmla="*/ 13 h 62698"/>
                  <a:gd name="connsiteX1" fmla="*/ 21604 w 43371"/>
                  <a:gd name="connsiteY1" fmla="*/ 62687 h 62698"/>
                  <a:gd name="connsiteX2" fmla="*/ 23699 w 43371"/>
                  <a:gd name="connsiteY2" fmla="*/ 13 h 62698"/>
                </a:gdLst>
                <a:ahLst/>
                <a:cxnLst>
                  <a:cxn ang="0">
                    <a:pos x="connsiteX0" y="connsiteY0"/>
                  </a:cxn>
                  <a:cxn ang="0">
                    <a:pos x="connsiteX1" y="connsiteY1"/>
                  </a:cxn>
                  <a:cxn ang="0">
                    <a:pos x="connsiteX2" y="connsiteY2"/>
                  </a:cxn>
                </a:cxnLst>
                <a:rect l="l" t="t" r="r" b="b"/>
                <a:pathLst>
                  <a:path w="43371" h="62698">
                    <a:moveTo>
                      <a:pt x="23699" y="13"/>
                    </a:moveTo>
                    <a:cubicBezTo>
                      <a:pt x="-7638" y="-1035"/>
                      <a:pt x="-7448" y="61735"/>
                      <a:pt x="21604" y="62687"/>
                    </a:cubicBezTo>
                    <a:cubicBezTo>
                      <a:pt x="50655" y="63640"/>
                      <a:pt x="49893" y="870"/>
                      <a:pt x="23699" y="13"/>
                    </a:cubicBezTo>
                    <a:close/>
                  </a:path>
                </a:pathLst>
              </a:custGeom>
              <a:solidFill>
                <a:srgbClr val="263238"/>
              </a:solidFill>
              <a:ln w="9525" cap="flat">
                <a:noFill/>
                <a:prstDash val="solid"/>
                <a:miter/>
              </a:ln>
            </p:spPr>
            <p:txBody>
              <a:bodyPr rtlCol="0" anchor="ctr"/>
              <a:lstStyle/>
              <a:p>
                <a:endParaRPr lang="zh-CN" altLang="en-US"/>
              </a:p>
            </p:txBody>
          </p:sp>
          <p:sp>
            <p:nvSpPr>
              <p:cNvPr id="299" name="任意多边形: 形状 298"/>
              <p:cNvSpPr/>
              <p:nvPr/>
            </p:nvSpPr>
            <p:spPr>
              <a:xfrm>
                <a:off x="5192267" y="2194667"/>
                <a:ext cx="40494" cy="27325"/>
              </a:xfrm>
              <a:custGeom>
                <a:avLst/>
                <a:gdLst>
                  <a:gd name="connsiteX0" fmla="*/ 36957 w 40494"/>
                  <a:gd name="connsiteY0" fmla="*/ 1798 h 27325"/>
                  <a:gd name="connsiteX1" fmla="*/ 19526 w 40494"/>
                  <a:gd name="connsiteY1" fmla="*/ 12371 h 27325"/>
                  <a:gd name="connsiteX2" fmla="*/ 1048 w 40494"/>
                  <a:gd name="connsiteY2" fmla="*/ 274 h 27325"/>
                  <a:gd name="connsiteX3" fmla="*/ 0 w 40494"/>
                  <a:gd name="connsiteY3" fmla="*/ 1036 h 27325"/>
                  <a:gd name="connsiteX4" fmla="*/ 17431 w 40494"/>
                  <a:gd name="connsiteY4" fmla="*/ 27134 h 27325"/>
                  <a:gd name="connsiteX5" fmla="*/ 40481 w 40494"/>
                  <a:gd name="connsiteY5" fmla="*/ 5894 h 27325"/>
                  <a:gd name="connsiteX6" fmla="*/ 36957 w 40494"/>
                  <a:gd name="connsiteY6" fmla="*/ 1798 h 2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4" h="27325">
                    <a:moveTo>
                      <a:pt x="36957" y="1798"/>
                    </a:moveTo>
                    <a:cubicBezTo>
                      <a:pt x="31433" y="5417"/>
                      <a:pt x="26099" y="11323"/>
                      <a:pt x="19526" y="12371"/>
                    </a:cubicBezTo>
                    <a:cubicBezTo>
                      <a:pt x="12954" y="13418"/>
                      <a:pt x="6096" y="6560"/>
                      <a:pt x="1048" y="274"/>
                    </a:cubicBezTo>
                    <a:cubicBezTo>
                      <a:pt x="476" y="-393"/>
                      <a:pt x="0" y="274"/>
                      <a:pt x="0" y="1036"/>
                    </a:cubicBezTo>
                    <a:cubicBezTo>
                      <a:pt x="0" y="13037"/>
                      <a:pt x="4477" y="25325"/>
                      <a:pt x="17431" y="27134"/>
                    </a:cubicBezTo>
                    <a:cubicBezTo>
                      <a:pt x="30385" y="28944"/>
                      <a:pt x="37529" y="17609"/>
                      <a:pt x="40481" y="5894"/>
                    </a:cubicBezTo>
                    <a:cubicBezTo>
                      <a:pt x="40672" y="3703"/>
                      <a:pt x="38767" y="369"/>
                      <a:pt x="36957" y="1798"/>
                    </a:cubicBezTo>
                    <a:close/>
                  </a:path>
                </a:pathLst>
              </a:custGeom>
              <a:solidFill>
                <a:srgbClr val="263238"/>
              </a:solidFill>
              <a:ln w="9525" cap="flat">
                <a:noFill/>
                <a:prstDash val="solid"/>
                <a:miter/>
              </a:ln>
            </p:spPr>
            <p:txBody>
              <a:bodyPr rtlCol="0" anchor="ctr"/>
              <a:lstStyle/>
              <a:p>
                <a:endParaRPr lang="zh-CN" altLang="en-US"/>
              </a:p>
            </p:txBody>
          </p:sp>
          <p:sp>
            <p:nvSpPr>
              <p:cNvPr id="300" name="任意多边形: 形状 299"/>
              <p:cNvSpPr/>
              <p:nvPr/>
            </p:nvSpPr>
            <p:spPr>
              <a:xfrm>
                <a:off x="5365673" y="2209609"/>
                <a:ext cx="22999" cy="51244"/>
              </a:xfrm>
              <a:custGeom>
                <a:avLst/>
                <a:gdLst>
                  <a:gd name="connsiteX0" fmla="*/ 1283 w 22999"/>
                  <a:gd name="connsiteY0" fmla="*/ 191 h 51244"/>
                  <a:gd name="connsiteX1" fmla="*/ 2807 w 22999"/>
                  <a:gd name="connsiteY1" fmla="*/ 1905 h 51244"/>
                  <a:gd name="connsiteX2" fmla="*/ 22428 w 22999"/>
                  <a:gd name="connsiteY2" fmla="*/ 50102 h 51244"/>
                  <a:gd name="connsiteX3" fmla="*/ 23000 w 22999"/>
                  <a:gd name="connsiteY3" fmla="*/ 50673 h 51244"/>
                  <a:gd name="connsiteX4" fmla="*/ 22428 w 22999"/>
                  <a:gd name="connsiteY4" fmla="*/ 51245 h 51244"/>
                  <a:gd name="connsiteX5" fmla="*/ 1283 w 22999"/>
                  <a:gd name="connsiteY5" fmla="*/ 191 h 5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9" h="51244">
                    <a:moveTo>
                      <a:pt x="1283" y="191"/>
                    </a:moveTo>
                    <a:cubicBezTo>
                      <a:pt x="1283" y="-571"/>
                      <a:pt x="2807" y="1143"/>
                      <a:pt x="2807" y="1905"/>
                    </a:cubicBezTo>
                    <a:cubicBezTo>
                      <a:pt x="2235" y="20955"/>
                      <a:pt x="4807" y="43720"/>
                      <a:pt x="22428" y="50102"/>
                    </a:cubicBezTo>
                    <a:cubicBezTo>
                      <a:pt x="22744" y="50102"/>
                      <a:pt x="23000" y="50358"/>
                      <a:pt x="23000" y="50673"/>
                    </a:cubicBezTo>
                    <a:cubicBezTo>
                      <a:pt x="23000" y="50989"/>
                      <a:pt x="22744" y="51245"/>
                      <a:pt x="22428" y="51245"/>
                    </a:cubicBezTo>
                    <a:cubicBezTo>
                      <a:pt x="806" y="47816"/>
                      <a:pt x="-2337" y="18098"/>
                      <a:pt x="1283" y="191"/>
                    </a:cubicBezTo>
                    <a:close/>
                  </a:path>
                </a:pathLst>
              </a:custGeom>
              <a:solidFill>
                <a:srgbClr val="263238"/>
              </a:solidFill>
              <a:ln w="9525" cap="flat">
                <a:noFill/>
                <a:prstDash val="solid"/>
                <a:miter/>
              </a:ln>
            </p:spPr>
            <p:txBody>
              <a:bodyPr rtlCol="0" anchor="ctr"/>
              <a:lstStyle/>
              <a:p>
                <a:endParaRPr lang="zh-CN" altLang="en-US"/>
              </a:p>
            </p:txBody>
          </p:sp>
          <p:sp>
            <p:nvSpPr>
              <p:cNvPr id="301" name="任意多边形: 形状 300"/>
              <p:cNvSpPr/>
              <p:nvPr/>
            </p:nvSpPr>
            <p:spPr>
              <a:xfrm>
                <a:off x="5365957" y="2188969"/>
                <a:ext cx="43423" cy="62705"/>
              </a:xfrm>
              <a:custGeom>
                <a:avLst/>
                <a:gdLst>
                  <a:gd name="connsiteX0" fmla="*/ 18334 w 43423"/>
                  <a:gd name="connsiteY0" fmla="*/ 66 h 62705"/>
                  <a:gd name="connsiteX1" fmla="*/ 23192 w 43423"/>
                  <a:gd name="connsiteY1" fmla="*/ 62645 h 62705"/>
                  <a:gd name="connsiteX2" fmla="*/ 18334 w 43423"/>
                  <a:gd name="connsiteY2" fmla="*/ 66 h 62705"/>
                </a:gdLst>
                <a:ahLst/>
                <a:cxnLst>
                  <a:cxn ang="0">
                    <a:pos x="connsiteX0" y="connsiteY0"/>
                  </a:cxn>
                  <a:cxn ang="0">
                    <a:pos x="connsiteX1" y="connsiteY1"/>
                  </a:cxn>
                  <a:cxn ang="0">
                    <a:pos x="connsiteX2" y="connsiteY2"/>
                  </a:cxn>
                </a:cxnLst>
                <a:rect l="l" t="t" r="r" b="b"/>
                <a:pathLst>
                  <a:path w="43423" h="62705">
                    <a:moveTo>
                      <a:pt x="18334" y="66"/>
                    </a:moveTo>
                    <a:cubicBezTo>
                      <a:pt x="49576" y="-2315"/>
                      <a:pt x="52148" y="60359"/>
                      <a:pt x="23192" y="62645"/>
                    </a:cubicBezTo>
                    <a:cubicBezTo>
                      <a:pt x="-5764" y="64931"/>
                      <a:pt x="-7859" y="1781"/>
                      <a:pt x="18334" y="66"/>
                    </a:cubicBezTo>
                    <a:close/>
                  </a:path>
                </a:pathLst>
              </a:custGeom>
              <a:solidFill>
                <a:srgbClr val="263238"/>
              </a:solidFill>
              <a:ln w="9525" cap="flat">
                <a:noFill/>
                <a:prstDash val="solid"/>
                <a:miter/>
              </a:ln>
            </p:spPr>
            <p:txBody>
              <a:bodyPr rtlCol="0" anchor="ctr"/>
              <a:lstStyle/>
              <a:p>
                <a:endParaRPr lang="zh-CN" altLang="en-US"/>
              </a:p>
            </p:txBody>
          </p:sp>
          <p:sp>
            <p:nvSpPr>
              <p:cNvPr id="302" name="任意多边形: 形状 301"/>
              <p:cNvSpPr/>
              <p:nvPr/>
            </p:nvSpPr>
            <p:spPr>
              <a:xfrm>
                <a:off x="5393200" y="2188283"/>
                <a:ext cx="40499" cy="28119"/>
              </a:xfrm>
              <a:custGeom>
                <a:avLst/>
                <a:gdLst>
                  <a:gd name="connsiteX0" fmla="*/ 3569 w 40499"/>
                  <a:gd name="connsiteY0" fmla="*/ 3610 h 28119"/>
                  <a:gd name="connsiteX1" fmla="*/ 21381 w 40499"/>
                  <a:gd name="connsiteY1" fmla="*/ 13135 h 28119"/>
                  <a:gd name="connsiteX2" fmla="*/ 39288 w 40499"/>
                  <a:gd name="connsiteY2" fmla="*/ 276 h 28119"/>
                  <a:gd name="connsiteX3" fmla="*/ 40431 w 40499"/>
                  <a:gd name="connsiteY3" fmla="*/ 943 h 28119"/>
                  <a:gd name="connsiteX4" fmla="*/ 24143 w 40499"/>
                  <a:gd name="connsiteY4" fmla="*/ 27803 h 28119"/>
                  <a:gd name="connsiteX5" fmla="*/ 140 w 40499"/>
                  <a:gd name="connsiteY5" fmla="*/ 7706 h 28119"/>
                  <a:gd name="connsiteX6" fmla="*/ 3569 w 40499"/>
                  <a:gd name="connsiteY6" fmla="*/ 3610 h 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9" h="28119">
                    <a:moveTo>
                      <a:pt x="3569" y="3610"/>
                    </a:moveTo>
                    <a:cubicBezTo>
                      <a:pt x="9189" y="6944"/>
                      <a:pt x="14809" y="13135"/>
                      <a:pt x="21381" y="13135"/>
                    </a:cubicBezTo>
                    <a:cubicBezTo>
                      <a:pt x="27953" y="13135"/>
                      <a:pt x="34621" y="6848"/>
                      <a:pt x="39288" y="276"/>
                    </a:cubicBezTo>
                    <a:cubicBezTo>
                      <a:pt x="39859" y="-391"/>
                      <a:pt x="40335" y="276"/>
                      <a:pt x="40431" y="943"/>
                    </a:cubicBezTo>
                    <a:cubicBezTo>
                      <a:pt x="41097" y="12944"/>
                      <a:pt x="37002" y="25517"/>
                      <a:pt x="24143" y="27803"/>
                    </a:cubicBezTo>
                    <a:cubicBezTo>
                      <a:pt x="11284" y="30089"/>
                      <a:pt x="3664" y="19612"/>
                      <a:pt x="140" y="7706"/>
                    </a:cubicBezTo>
                    <a:cubicBezTo>
                      <a:pt x="-527" y="5610"/>
                      <a:pt x="1283" y="2467"/>
                      <a:pt x="3569" y="3610"/>
                    </a:cubicBezTo>
                    <a:close/>
                  </a:path>
                </a:pathLst>
              </a:custGeom>
              <a:solidFill>
                <a:srgbClr val="263238"/>
              </a:solidFill>
              <a:ln w="9525" cap="flat">
                <a:noFill/>
                <a:prstDash val="solid"/>
                <a:miter/>
              </a:ln>
            </p:spPr>
            <p:txBody>
              <a:bodyPr rtlCol="0" anchor="ctr"/>
              <a:lstStyle/>
              <a:p>
                <a:endParaRPr lang="zh-CN" altLang="en-US"/>
              </a:p>
            </p:txBody>
          </p:sp>
          <p:sp>
            <p:nvSpPr>
              <p:cNvPr id="303" name="任意多边形: 形状 302"/>
              <p:cNvSpPr/>
              <p:nvPr/>
            </p:nvSpPr>
            <p:spPr>
              <a:xfrm>
                <a:off x="5234402" y="2364255"/>
                <a:ext cx="36812" cy="24179"/>
              </a:xfrm>
              <a:custGeom>
                <a:avLst/>
                <a:gdLst>
                  <a:gd name="connsiteX0" fmla="*/ 2252 w 36812"/>
                  <a:gd name="connsiteY0" fmla="*/ 611 h 24179"/>
                  <a:gd name="connsiteX1" fmla="*/ 14539 w 36812"/>
                  <a:gd name="connsiteY1" fmla="*/ 16327 h 24179"/>
                  <a:gd name="connsiteX2" fmla="*/ 35970 w 36812"/>
                  <a:gd name="connsiteY2" fmla="*/ 17661 h 24179"/>
                  <a:gd name="connsiteX3" fmla="*/ 36789 w 36812"/>
                  <a:gd name="connsiteY3" fmla="*/ 18129 h 24179"/>
                  <a:gd name="connsiteX4" fmla="*/ 36446 w 36812"/>
                  <a:gd name="connsiteY4" fmla="*/ 18899 h 24179"/>
                  <a:gd name="connsiteX5" fmla="*/ 9776 w 36812"/>
                  <a:gd name="connsiteY5" fmla="*/ 21852 h 24179"/>
                  <a:gd name="connsiteX6" fmla="*/ 251 w 36812"/>
                  <a:gd name="connsiteY6" fmla="*/ 897 h 24179"/>
                  <a:gd name="connsiteX7" fmla="*/ 2252 w 36812"/>
                  <a:gd name="connsiteY7" fmla="*/ 611 h 2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2" h="24179">
                    <a:moveTo>
                      <a:pt x="2252" y="611"/>
                    </a:moveTo>
                    <a:cubicBezTo>
                      <a:pt x="5395" y="6326"/>
                      <a:pt x="7967" y="13660"/>
                      <a:pt x="14539" y="16327"/>
                    </a:cubicBezTo>
                    <a:cubicBezTo>
                      <a:pt x="21513" y="18250"/>
                      <a:pt x="28811" y="18704"/>
                      <a:pt x="35970" y="17661"/>
                    </a:cubicBezTo>
                    <a:cubicBezTo>
                      <a:pt x="36325" y="17564"/>
                      <a:pt x="36692" y="17774"/>
                      <a:pt x="36789" y="18129"/>
                    </a:cubicBezTo>
                    <a:cubicBezTo>
                      <a:pt x="36872" y="18434"/>
                      <a:pt x="36729" y="18756"/>
                      <a:pt x="36446" y="18899"/>
                    </a:cubicBezTo>
                    <a:cubicBezTo>
                      <a:pt x="28758" y="24668"/>
                      <a:pt x="18540" y="25799"/>
                      <a:pt x="9776" y="21852"/>
                    </a:cubicBezTo>
                    <a:cubicBezTo>
                      <a:pt x="2706" y="17392"/>
                      <a:pt x="-1038" y="9156"/>
                      <a:pt x="251" y="897"/>
                    </a:cubicBezTo>
                    <a:cubicBezTo>
                      <a:pt x="251" y="-246"/>
                      <a:pt x="1775" y="-246"/>
                      <a:pt x="2252" y="611"/>
                    </a:cubicBezTo>
                    <a:close/>
                  </a:path>
                </a:pathLst>
              </a:custGeom>
              <a:solidFill>
                <a:srgbClr val="263238"/>
              </a:solidFill>
              <a:ln w="9525" cap="flat">
                <a:noFill/>
                <a:prstDash val="solid"/>
                <a:miter/>
              </a:ln>
            </p:spPr>
            <p:txBody>
              <a:bodyPr rtlCol="0" anchor="ctr"/>
              <a:lstStyle/>
              <a:p>
                <a:endParaRPr lang="zh-CN" altLang="en-US"/>
              </a:p>
            </p:txBody>
          </p:sp>
          <p:sp>
            <p:nvSpPr>
              <p:cNvPr id="304" name="任意多边形: 形状 303"/>
              <p:cNvSpPr/>
              <p:nvPr/>
            </p:nvSpPr>
            <p:spPr>
              <a:xfrm>
                <a:off x="5267514" y="2104417"/>
                <a:ext cx="100248" cy="235320"/>
              </a:xfrm>
              <a:custGeom>
                <a:avLst/>
                <a:gdLst>
                  <a:gd name="connsiteX0" fmla="*/ 67628 w 100248"/>
                  <a:gd name="connsiteY0" fmla="*/ 189108 h 235320"/>
                  <a:gd name="connsiteX1" fmla="*/ 72295 w 100248"/>
                  <a:gd name="connsiteY1" fmla="*/ 231780 h 235320"/>
                  <a:gd name="connsiteX2" fmla="*/ 64390 w 100248"/>
                  <a:gd name="connsiteY2" fmla="*/ 234066 h 235320"/>
                  <a:gd name="connsiteX3" fmla="*/ 63818 w 100248"/>
                  <a:gd name="connsiteY3" fmla="*/ 234066 h 235320"/>
                  <a:gd name="connsiteX4" fmla="*/ 286 w 100248"/>
                  <a:gd name="connsiteY4" fmla="*/ 210729 h 235320"/>
                  <a:gd name="connsiteX5" fmla="*/ 2286 w 100248"/>
                  <a:gd name="connsiteY5" fmla="*/ 208824 h 235320"/>
                  <a:gd name="connsiteX6" fmla="*/ 61913 w 100248"/>
                  <a:gd name="connsiteY6" fmla="*/ 224922 h 235320"/>
                  <a:gd name="connsiteX7" fmla="*/ 54865 w 100248"/>
                  <a:gd name="connsiteY7" fmla="*/ 175392 h 235320"/>
                  <a:gd name="connsiteX8" fmla="*/ 86011 w 100248"/>
                  <a:gd name="connsiteY8" fmla="*/ 181964 h 235320"/>
                  <a:gd name="connsiteX9" fmla="*/ 54674 w 100248"/>
                  <a:gd name="connsiteY9" fmla="*/ 2037 h 235320"/>
                  <a:gd name="connsiteX10" fmla="*/ 56443 w 100248"/>
                  <a:gd name="connsiteY10" fmla="*/ 5 h 235320"/>
                  <a:gd name="connsiteX11" fmla="*/ 58293 w 100248"/>
                  <a:gd name="connsiteY11" fmla="*/ 1084 h 235320"/>
                  <a:gd name="connsiteX12" fmla="*/ 100203 w 100248"/>
                  <a:gd name="connsiteY12" fmla="*/ 193489 h 235320"/>
                  <a:gd name="connsiteX13" fmla="*/ 67628 w 100248"/>
                  <a:gd name="connsiteY13" fmla="*/ 189108 h 2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248" h="235320">
                    <a:moveTo>
                      <a:pt x="67628" y="189108"/>
                    </a:moveTo>
                    <a:cubicBezTo>
                      <a:pt x="67628" y="189108"/>
                      <a:pt x="72105" y="217683"/>
                      <a:pt x="72295" y="231780"/>
                    </a:cubicBezTo>
                    <a:cubicBezTo>
                      <a:pt x="72295" y="233113"/>
                      <a:pt x="69057" y="233780"/>
                      <a:pt x="64390" y="234066"/>
                    </a:cubicBezTo>
                    <a:cubicBezTo>
                      <a:pt x="64390" y="234066"/>
                      <a:pt x="64390" y="234066"/>
                      <a:pt x="63818" y="234066"/>
                    </a:cubicBezTo>
                    <a:cubicBezTo>
                      <a:pt x="39939" y="238828"/>
                      <a:pt x="15405" y="229816"/>
                      <a:pt x="286" y="210729"/>
                    </a:cubicBezTo>
                    <a:cubicBezTo>
                      <a:pt x="-666" y="209491"/>
                      <a:pt x="953" y="207967"/>
                      <a:pt x="2286" y="208824"/>
                    </a:cubicBezTo>
                    <a:cubicBezTo>
                      <a:pt x="19899" y="220495"/>
                      <a:pt x="40820" y="226143"/>
                      <a:pt x="61913" y="224922"/>
                    </a:cubicBezTo>
                    <a:cubicBezTo>
                      <a:pt x="62866" y="221112"/>
                      <a:pt x="52388" y="175582"/>
                      <a:pt x="54865" y="175392"/>
                    </a:cubicBezTo>
                    <a:cubicBezTo>
                      <a:pt x="65496" y="176163"/>
                      <a:pt x="75974" y="178374"/>
                      <a:pt x="86011" y="181964"/>
                    </a:cubicBezTo>
                    <a:cubicBezTo>
                      <a:pt x="78487" y="121385"/>
                      <a:pt x="61342" y="62425"/>
                      <a:pt x="54674" y="2037"/>
                    </a:cubicBezTo>
                    <a:cubicBezTo>
                      <a:pt x="54601" y="987"/>
                      <a:pt x="55393" y="77"/>
                      <a:pt x="56443" y="5"/>
                    </a:cubicBezTo>
                    <a:cubicBezTo>
                      <a:pt x="57223" y="-49"/>
                      <a:pt x="57957" y="379"/>
                      <a:pt x="58293" y="1084"/>
                    </a:cubicBezTo>
                    <a:cubicBezTo>
                      <a:pt x="80677" y="61568"/>
                      <a:pt x="90869" y="131100"/>
                      <a:pt x="100203" y="193489"/>
                    </a:cubicBezTo>
                    <a:cubicBezTo>
                      <a:pt x="101537" y="201204"/>
                      <a:pt x="73153" y="191108"/>
                      <a:pt x="67628" y="189108"/>
                    </a:cubicBezTo>
                    <a:close/>
                  </a:path>
                </a:pathLst>
              </a:custGeom>
              <a:solidFill>
                <a:srgbClr val="263238"/>
              </a:solidFill>
              <a:ln w="9525" cap="flat">
                <a:noFill/>
                <a:prstDash val="solid"/>
                <a:miter/>
              </a:ln>
            </p:spPr>
            <p:txBody>
              <a:bodyPr rtlCol="0" anchor="ctr"/>
              <a:lstStyle/>
              <a:p>
                <a:endParaRPr lang="zh-CN" altLang="en-US"/>
              </a:p>
            </p:txBody>
          </p:sp>
          <p:sp>
            <p:nvSpPr>
              <p:cNvPr id="305" name="任意多边形: 形状 304"/>
              <p:cNvSpPr/>
              <p:nvPr/>
            </p:nvSpPr>
            <p:spPr>
              <a:xfrm>
                <a:off x="4910717" y="1825442"/>
                <a:ext cx="543418" cy="397501"/>
              </a:xfrm>
              <a:custGeom>
                <a:avLst/>
                <a:gdLst>
                  <a:gd name="connsiteX0" fmla="*/ 59142 w 543418"/>
                  <a:gd name="connsiteY0" fmla="*/ 397502 h 397501"/>
                  <a:gd name="connsiteX1" fmla="*/ 182967 w 543418"/>
                  <a:gd name="connsiteY1" fmla="*/ 171759 h 397501"/>
                  <a:gd name="connsiteX2" fmla="*/ 154392 w 543418"/>
                  <a:gd name="connsiteY2" fmla="*/ 321111 h 397501"/>
                  <a:gd name="connsiteX3" fmla="*/ 210590 w 543418"/>
                  <a:gd name="connsiteY3" fmla="*/ 159186 h 397501"/>
                  <a:gd name="connsiteX4" fmla="*/ 328414 w 543418"/>
                  <a:gd name="connsiteY4" fmla="*/ 228147 h 397501"/>
                  <a:gd name="connsiteX5" fmla="*/ 421664 w 543418"/>
                  <a:gd name="connsiteY5" fmla="*/ 244054 h 397501"/>
                  <a:gd name="connsiteX6" fmla="*/ 324318 w 543418"/>
                  <a:gd name="connsiteY6" fmla="*/ 183475 h 397501"/>
                  <a:gd name="connsiteX7" fmla="*/ 537011 w 543418"/>
                  <a:gd name="connsiteY7" fmla="*/ 269200 h 397501"/>
                  <a:gd name="connsiteX8" fmla="*/ 460811 w 543418"/>
                  <a:gd name="connsiteY8" fmla="*/ 33742 h 397501"/>
                  <a:gd name="connsiteX9" fmla="*/ 140295 w 543418"/>
                  <a:gd name="connsiteY9" fmla="*/ 66413 h 397501"/>
                  <a:gd name="connsiteX10" fmla="*/ 25995 w 543418"/>
                  <a:gd name="connsiteY10" fmla="*/ 146423 h 397501"/>
                  <a:gd name="connsiteX11" fmla="*/ 59142 w 543418"/>
                  <a:gd name="connsiteY11" fmla="*/ 397502 h 39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418" h="397501">
                    <a:moveTo>
                      <a:pt x="59142" y="397502"/>
                    </a:moveTo>
                    <a:cubicBezTo>
                      <a:pt x="89622" y="397502"/>
                      <a:pt x="172775" y="317968"/>
                      <a:pt x="182967" y="171759"/>
                    </a:cubicBezTo>
                    <a:cubicBezTo>
                      <a:pt x="182967" y="171759"/>
                      <a:pt x="164965" y="302347"/>
                      <a:pt x="154392" y="321111"/>
                    </a:cubicBezTo>
                    <a:cubicBezTo>
                      <a:pt x="143819" y="339875"/>
                      <a:pt x="200874" y="276534"/>
                      <a:pt x="210590" y="159186"/>
                    </a:cubicBezTo>
                    <a:cubicBezTo>
                      <a:pt x="210590" y="159186"/>
                      <a:pt x="273455" y="209669"/>
                      <a:pt x="328414" y="228147"/>
                    </a:cubicBezTo>
                    <a:cubicBezTo>
                      <a:pt x="383373" y="246626"/>
                      <a:pt x="417473" y="247864"/>
                      <a:pt x="421664" y="244054"/>
                    </a:cubicBezTo>
                    <a:cubicBezTo>
                      <a:pt x="425855" y="240244"/>
                      <a:pt x="345464" y="210145"/>
                      <a:pt x="324318" y="183475"/>
                    </a:cubicBezTo>
                    <a:cubicBezTo>
                      <a:pt x="324318" y="183475"/>
                      <a:pt x="469003" y="259675"/>
                      <a:pt x="537011" y="269200"/>
                    </a:cubicBezTo>
                    <a:cubicBezTo>
                      <a:pt x="544917" y="270152"/>
                      <a:pt x="562729" y="108132"/>
                      <a:pt x="460811" y="33742"/>
                    </a:cubicBezTo>
                    <a:cubicBezTo>
                      <a:pt x="358894" y="-40648"/>
                      <a:pt x="187539" y="25265"/>
                      <a:pt x="140295" y="66413"/>
                    </a:cubicBezTo>
                    <a:cubicBezTo>
                      <a:pt x="140295" y="66413"/>
                      <a:pt x="87146" y="71175"/>
                      <a:pt x="25995" y="146423"/>
                    </a:cubicBezTo>
                    <a:cubicBezTo>
                      <a:pt x="-35155" y="221670"/>
                      <a:pt x="26471" y="397787"/>
                      <a:pt x="59142" y="397502"/>
                    </a:cubicBezTo>
                    <a:close/>
                  </a:path>
                </a:pathLst>
              </a:custGeom>
              <a:solidFill>
                <a:srgbClr val="263238"/>
              </a:solidFill>
              <a:ln w="9525" cap="flat">
                <a:noFill/>
                <a:prstDash val="solid"/>
                <a:miter/>
              </a:ln>
            </p:spPr>
            <p:txBody>
              <a:bodyPr rtlCol="0" anchor="ctr"/>
              <a:lstStyle/>
              <a:p>
                <a:endParaRPr lang="zh-CN" altLang="en-US"/>
              </a:p>
            </p:txBody>
          </p:sp>
          <p:sp>
            <p:nvSpPr>
              <p:cNvPr id="306" name="任意多边形: 形状 305"/>
              <p:cNvSpPr/>
              <p:nvPr/>
            </p:nvSpPr>
            <p:spPr>
              <a:xfrm>
                <a:off x="5355526" y="2130882"/>
                <a:ext cx="115239" cy="173837"/>
              </a:xfrm>
              <a:custGeom>
                <a:avLst/>
                <a:gdLst>
                  <a:gd name="connsiteX0" fmla="*/ 191 w 115239"/>
                  <a:gd name="connsiteY0" fmla="*/ 89967 h 173837"/>
                  <a:gd name="connsiteX1" fmla="*/ 53055 w 115239"/>
                  <a:gd name="connsiteY1" fmla="*/ 50 h 173837"/>
                  <a:gd name="connsiteX2" fmla="*/ 115062 w 115239"/>
                  <a:gd name="connsiteY2" fmla="*/ 83870 h 173837"/>
                  <a:gd name="connsiteX3" fmla="*/ 62199 w 115239"/>
                  <a:gd name="connsiteY3" fmla="*/ 173787 h 173837"/>
                  <a:gd name="connsiteX4" fmla="*/ 191 w 115239"/>
                  <a:gd name="connsiteY4" fmla="*/ 89967 h 173837"/>
                  <a:gd name="connsiteX5" fmla="*/ 11811 w 115239"/>
                  <a:gd name="connsiteY5" fmla="*/ 89300 h 173837"/>
                  <a:gd name="connsiteX6" fmla="*/ 61532 w 115239"/>
                  <a:gd name="connsiteY6" fmla="*/ 162166 h 173837"/>
                  <a:gd name="connsiteX7" fmla="*/ 103442 w 115239"/>
                  <a:gd name="connsiteY7" fmla="*/ 84537 h 173837"/>
                  <a:gd name="connsiteX8" fmla="*/ 53721 w 115239"/>
                  <a:gd name="connsiteY8" fmla="*/ 11671 h 173837"/>
                  <a:gd name="connsiteX9" fmla="*/ 11811 w 115239"/>
                  <a:gd name="connsiteY9" fmla="*/ 89300 h 1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239" h="173837">
                    <a:moveTo>
                      <a:pt x="191" y="89967"/>
                    </a:moveTo>
                    <a:cubicBezTo>
                      <a:pt x="-2381" y="42342"/>
                      <a:pt x="21336" y="1670"/>
                      <a:pt x="53055" y="50"/>
                    </a:cubicBezTo>
                    <a:cubicBezTo>
                      <a:pt x="84773" y="-1569"/>
                      <a:pt x="112586" y="35960"/>
                      <a:pt x="115062" y="83870"/>
                    </a:cubicBezTo>
                    <a:cubicBezTo>
                      <a:pt x="117539" y="131781"/>
                      <a:pt x="93822" y="172167"/>
                      <a:pt x="62199" y="173787"/>
                    </a:cubicBezTo>
                    <a:cubicBezTo>
                      <a:pt x="30576" y="175406"/>
                      <a:pt x="2667" y="137877"/>
                      <a:pt x="191" y="89967"/>
                    </a:cubicBezTo>
                    <a:close/>
                    <a:moveTo>
                      <a:pt x="11811" y="89300"/>
                    </a:moveTo>
                    <a:cubicBezTo>
                      <a:pt x="14002" y="130829"/>
                      <a:pt x="36291" y="163500"/>
                      <a:pt x="61532" y="162166"/>
                    </a:cubicBezTo>
                    <a:cubicBezTo>
                      <a:pt x="86773" y="160833"/>
                      <a:pt x="105633" y="125971"/>
                      <a:pt x="103442" y="84537"/>
                    </a:cubicBezTo>
                    <a:cubicBezTo>
                      <a:pt x="101251" y="43103"/>
                      <a:pt x="78963" y="10338"/>
                      <a:pt x="53721" y="11671"/>
                    </a:cubicBezTo>
                    <a:cubicBezTo>
                      <a:pt x="28480" y="13004"/>
                      <a:pt x="9621" y="47866"/>
                      <a:pt x="11811" y="89300"/>
                    </a:cubicBezTo>
                    <a:close/>
                  </a:path>
                </a:pathLst>
              </a:custGeom>
              <a:solidFill>
                <a:srgbClr val="C53F3F"/>
              </a:solidFill>
              <a:ln w="9525" cap="flat">
                <a:noFill/>
                <a:prstDash val="solid"/>
                <a:miter/>
              </a:ln>
            </p:spPr>
            <p:txBody>
              <a:bodyPr rtlCol="0" anchor="ctr"/>
              <a:lstStyle/>
              <a:p>
                <a:endParaRPr lang="zh-CN" altLang="en-US"/>
              </a:p>
            </p:txBody>
          </p:sp>
          <p:sp>
            <p:nvSpPr>
              <p:cNvPr id="307" name="任意多边形: 形状 306"/>
              <p:cNvSpPr/>
              <p:nvPr/>
            </p:nvSpPr>
            <p:spPr>
              <a:xfrm>
                <a:off x="5137087" y="2141016"/>
                <a:ext cx="162186" cy="173944"/>
              </a:xfrm>
              <a:custGeom>
                <a:avLst/>
                <a:gdLst>
                  <a:gd name="connsiteX0" fmla="*/ 126 w 162186"/>
                  <a:gd name="connsiteY0" fmla="*/ 91263 h 173944"/>
                  <a:gd name="connsiteX1" fmla="*/ 76326 w 162186"/>
                  <a:gd name="connsiteY1" fmla="*/ 108 h 173944"/>
                  <a:gd name="connsiteX2" fmla="*/ 162051 w 162186"/>
                  <a:gd name="connsiteY2" fmla="*/ 82785 h 173944"/>
                  <a:gd name="connsiteX3" fmla="*/ 85851 w 162186"/>
                  <a:gd name="connsiteY3" fmla="*/ 173844 h 173944"/>
                  <a:gd name="connsiteX4" fmla="*/ 126 w 162186"/>
                  <a:gd name="connsiteY4" fmla="*/ 91263 h 173944"/>
                  <a:gd name="connsiteX5" fmla="*/ 11842 w 162186"/>
                  <a:gd name="connsiteY5" fmla="*/ 90596 h 173944"/>
                  <a:gd name="connsiteX6" fmla="*/ 85279 w 162186"/>
                  <a:gd name="connsiteY6" fmla="*/ 162224 h 173944"/>
                  <a:gd name="connsiteX7" fmla="*/ 150811 w 162186"/>
                  <a:gd name="connsiteY7" fmla="*/ 83357 h 173944"/>
                  <a:gd name="connsiteX8" fmla="*/ 77374 w 162186"/>
                  <a:gd name="connsiteY8" fmla="*/ 11729 h 173944"/>
                  <a:gd name="connsiteX9" fmla="*/ 11842 w 162186"/>
                  <a:gd name="connsiteY9" fmla="*/ 90596 h 17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86" h="173944">
                    <a:moveTo>
                      <a:pt x="126" y="91263"/>
                    </a:moveTo>
                    <a:cubicBezTo>
                      <a:pt x="-2351" y="43638"/>
                      <a:pt x="32035" y="2490"/>
                      <a:pt x="76326" y="108"/>
                    </a:cubicBezTo>
                    <a:cubicBezTo>
                      <a:pt x="120617" y="-2273"/>
                      <a:pt x="159479" y="34875"/>
                      <a:pt x="162051" y="82785"/>
                    </a:cubicBezTo>
                    <a:cubicBezTo>
                      <a:pt x="164623" y="130696"/>
                      <a:pt x="130237" y="171558"/>
                      <a:pt x="85851" y="173844"/>
                    </a:cubicBezTo>
                    <a:cubicBezTo>
                      <a:pt x="41464" y="176130"/>
                      <a:pt x="2698" y="139173"/>
                      <a:pt x="126" y="91263"/>
                    </a:cubicBezTo>
                    <a:close/>
                    <a:moveTo>
                      <a:pt x="11842" y="90596"/>
                    </a:moveTo>
                    <a:cubicBezTo>
                      <a:pt x="14032" y="132125"/>
                      <a:pt x="46894" y="164224"/>
                      <a:pt x="85279" y="162224"/>
                    </a:cubicBezTo>
                    <a:cubicBezTo>
                      <a:pt x="123665" y="160224"/>
                      <a:pt x="153002" y="124791"/>
                      <a:pt x="150811" y="83357"/>
                    </a:cubicBezTo>
                    <a:cubicBezTo>
                      <a:pt x="148621" y="41923"/>
                      <a:pt x="115664" y="9729"/>
                      <a:pt x="77374" y="11729"/>
                    </a:cubicBezTo>
                    <a:cubicBezTo>
                      <a:pt x="39083" y="13729"/>
                      <a:pt x="9651" y="49162"/>
                      <a:pt x="11842" y="90596"/>
                    </a:cubicBezTo>
                    <a:close/>
                  </a:path>
                </a:pathLst>
              </a:custGeom>
              <a:solidFill>
                <a:srgbClr val="C53F3F"/>
              </a:solidFill>
              <a:ln w="9525" cap="flat">
                <a:noFill/>
                <a:prstDash val="solid"/>
                <a:miter/>
              </a:ln>
            </p:spPr>
            <p:txBody>
              <a:bodyPr rtlCol="0" anchor="ctr"/>
              <a:lstStyle/>
              <a:p>
                <a:endParaRPr lang="zh-CN" altLang="en-US"/>
              </a:p>
            </p:txBody>
          </p:sp>
          <p:sp>
            <p:nvSpPr>
              <p:cNvPr id="308" name="任意多边形: 形状 307"/>
              <p:cNvSpPr/>
              <p:nvPr/>
            </p:nvSpPr>
            <p:spPr>
              <a:xfrm>
                <a:off x="5290756" y="2195339"/>
                <a:ext cx="74390" cy="20842"/>
              </a:xfrm>
              <a:custGeom>
                <a:avLst/>
                <a:gdLst>
                  <a:gd name="connsiteX0" fmla="*/ 4477 w 74390"/>
                  <a:gd name="connsiteY0" fmla="*/ 20842 h 20842"/>
                  <a:gd name="connsiteX1" fmla="*/ 67723 w 74390"/>
                  <a:gd name="connsiteY1" fmla="*/ 16556 h 20842"/>
                  <a:gd name="connsiteX2" fmla="*/ 74390 w 74390"/>
                  <a:gd name="connsiteY2" fmla="*/ 7031 h 20842"/>
                  <a:gd name="connsiteX3" fmla="*/ 0 w 74390"/>
                  <a:gd name="connsiteY3" fmla="*/ 9984 h 20842"/>
                </a:gdLst>
                <a:ahLst/>
                <a:cxnLst>
                  <a:cxn ang="0">
                    <a:pos x="connsiteX0" y="connsiteY0"/>
                  </a:cxn>
                  <a:cxn ang="0">
                    <a:pos x="connsiteX1" y="connsiteY1"/>
                  </a:cxn>
                  <a:cxn ang="0">
                    <a:pos x="connsiteX2" y="connsiteY2"/>
                  </a:cxn>
                  <a:cxn ang="0">
                    <a:pos x="connsiteX3" y="connsiteY3"/>
                  </a:cxn>
                </a:cxnLst>
                <a:rect l="l" t="t" r="r" b="b"/>
                <a:pathLst>
                  <a:path w="74390" h="20842">
                    <a:moveTo>
                      <a:pt x="4477" y="20842"/>
                    </a:moveTo>
                    <a:cubicBezTo>
                      <a:pt x="47149" y="3221"/>
                      <a:pt x="67532" y="16461"/>
                      <a:pt x="67723" y="16556"/>
                    </a:cubicBezTo>
                    <a:lnTo>
                      <a:pt x="74390" y="7031"/>
                    </a:lnTo>
                    <a:cubicBezTo>
                      <a:pt x="73438" y="6364"/>
                      <a:pt x="49244" y="-10209"/>
                      <a:pt x="0" y="9984"/>
                    </a:cubicBezTo>
                    <a:close/>
                  </a:path>
                </a:pathLst>
              </a:custGeom>
              <a:solidFill>
                <a:srgbClr val="C53F3F"/>
              </a:solidFill>
              <a:ln w="9525" cap="flat">
                <a:noFill/>
                <a:prstDash val="solid"/>
                <a:miter/>
              </a:ln>
            </p:spPr>
            <p:txBody>
              <a:bodyPr rtlCol="0" anchor="ctr"/>
              <a:lstStyle/>
              <a:p>
                <a:endParaRPr lang="zh-CN" altLang="en-US"/>
              </a:p>
            </p:txBody>
          </p:sp>
          <p:sp>
            <p:nvSpPr>
              <p:cNvPr id="309" name="任意多边形: 形状 308"/>
              <p:cNvSpPr/>
              <p:nvPr/>
            </p:nvSpPr>
            <p:spPr>
              <a:xfrm>
                <a:off x="4870132" y="2208847"/>
                <a:ext cx="273367" cy="57435"/>
              </a:xfrm>
              <a:custGeom>
                <a:avLst/>
                <a:gdLst>
                  <a:gd name="connsiteX0" fmla="*/ 273367 w 273367"/>
                  <a:gd name="connsiteY0" fmla="*/ 11716 h 57435"/>
                  <a:gd name="connsiteX1" fmla="*/ 273367 w 273367"/>
                  <a:gd name="connsiteY1" fmla="*/ 0 h 57435"/>
                  <a:gd name="connsiteX2" fmla="*/ 66008 w 273367"/>
                  <a:gd name="connsiteY2" fmla="*/ 6191 h 57435"/>
                  <a:gd name="connsiteX3" fmla="*/ 0 w 273367"/>
                  <a:gd name="connsiteY3" fmla="*/ 48673 h 57435"/>
                  <a:gd name="connsiteX4" fmla="*/ 7620 w 273367"/>
                  <a:gd name="connsiteY4" fmla="*/ 57436 h 57435"/>
                  <a:gd name="connsiteX5" fmla="*/ 66866 w 273367"/>
                  <a:gd name="connsiteY5" fmla="*/ 17907 h 57435"/>
                  <a:gd name="connsiteX6" fmla="*/ 67723 w 273367"/>
                  <a:gd name="connsiteY6" fmla="*/ 17907 h 57435"/>
                  <a:gd name="connsiteX7" fmla="*/ 273367 w 273367"/>
                  <a:gd name="connsiteY7" fmla="*/ 11716 h 5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367" h="57435">
                    <a:moveTo>
                      <a:pt x="273367" y="11716"/>
                    </a:moveTo>
                    <a:lnTo>
                      <a:pt x="273367" y="0"/>
                    </a:lnTo>
                    <a:cubicBezTo>
                      <a:pt x="265652" y="0"/>
                      <a:pt x="85154" y="3429"/>
                      <a:pt x="66008" y="6191"/>
                    </a:cubicBezTo>
                    <a:cubicBezTo>
                      <a:pt x="46863" y="8953"/>
                      <a:pt x="4667" y="44291"/>
                      <a:pt x="0" y="48673"/>
                    </a:cubicBezTo>
                    <a:lnTo>
                      <a:pt x="7620" y="57436"/>
                    </a:lnTo>
                    <a:cubicBezTo>
                      <a:pt x="19336" y="47339"/>
                      <a:pt x="52197" y="20860"/>
                      <a:pt x="66866" y="17907"/>
                    </a:cubicBezTo>
                    <a:lnTo>
                      <a:pt x="67723" y="17907"/>
                    </a:lnTo>
                    <a:cubicBezTo>
                      <a:pt x="82296" y="15621"/>
                      <a:pt x="208693" y="12859"/>
                      <a:pt x="273367" y="11716"/>
                    </a:cubicBezTo>
                    <a:close/>
                  </a:path>
                </a:pathLst>
              </a:custGeom>
              <a:solidFill>
                <a:srgbClr val="C53F3F"/>
              </a:solidFill>
              <a:ln w="9525" cap="flat">
                <a:noFill/>
                <a:prstDash val="solid"/>
                <a:miter/>
              </a:ln>
            </p:spPr>
            <p:txBody>
              <a:bodyPr rtlCol="0" anchor="ctr"/>
              <a:lstStyle/>
              <a:p>
                <a:endParaRPr lang="zh-CN" altLang="en-US"/>
              </a:p>
            </p:txBody>
          </p:sp>
          <p:sp>
            <p:nvSpPr>
              <p:cNvPr id="310" name="任意多边形: 形状 309"/>
              <p:cNvSpPr/>
              <p:nvPr/>
            </p:nvSpPr>
            <p:spPr>
              <a:xfrm>
                <a:off x="4885984" y="2180162"/>
                <a:ext cx="133690" cy="177038"/>
              </a:xfrm>
              <a:custGeom>
                <a:avLst/>
                <a:gdLst>
                  <a:gd name="connsiteX0" fmla="*/ 117974 w 133690"/>
                  <a:gd name="connsiteY0" fmla="*/ 70309 h 177038"/>
                  <a:gd name="connsiteX1" fmla="*/ 15390 w 133690"/>
                  <a:gd name="connsiteY1" fmla="*/ 3634 h 177038"/>
                  <a:gd name="connsiteX2" fmla="*/ 69015 w 133690"/>
                  <a:gd name="connsiteY2" fmla="*/ 172703 h 177038"/>
                  <a:gd name="connsiteX3" fmla="*/ 132840 w 133690"/>
                  <a:gd name="connsiteY3" fmla="*/ 148782 h 177038"/>
                  <a:gd name="connsiteX4" fmla="*/ 133690 w 133690"/>
                  <a:gd name="connsiteY4" fmla="*/ 146795 h 177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0" h="177038">
                    <a:moveTo>
                      <a:pt x="117974" y="70309"/>
                    </a:moveTo>
                    <a:cubicBezTo>
                      <a:pt x="117974" y="70309"/>
                      <a:pt x="55776" y="-18845"/>
                      <a:pt x="15390" y="3634"/>
                    </a:cubicBezTo>
                    <a:cubicBezTo>
                      <a:pt x="-24996" y="26113"/>
                      <a:pt x="21581" y="154986"/>
                      <a:pt x="69015" y="172703"/>
                    </a:cubicBezTo>
                    <a:cubicBezTo>
                      <a:pt x="93246" y="183722"/>
                      <a:pt x="121821" y="173012"/>
                      <a:pt x="132840" y="148782"/>
                    </a:cubicBezTo>
                    <a:cubicBezTo>
                      <a:pt x="133138" y="148126"/>
                      <a:pt x="133422" y="147463"/>
                      <a:pt x="133690" y="146795"/>
                    </a:cubicBezTo>
                    <a:close/>
                  </a:path>
                </a:pathLst>
              </a:custGeom>
              <a:solidFill>
                <a:srgbClr val="D3766A"/>
              </a:solidFill>
              <a:ln w="9525" cap="flat">
                <a:noFill/>
                <a:prstDash val="solid"/>
                <a:miter/>
              </a:ln>
            </p:spPr>
            <p:txBody>
              <a:bodyPr rtlCol="0" anchor="ctr"/>
              <a:lstStyle/>
              <a:p>
                <a:endParaRPr lang="zh-CN" altLang="en-US"/>
              </a:p>
            </p:txBody>
          </p:sp>
          <p:sp>
            <p:nvSpPr>
              <p:cNvPr id="311" name="任意多边形: 形状 310"/>
              <p:cNvSpPr/>
              <p:nvPr/>
            </p:nvSpPr>
            <p:spPr>
              <a:xfrm>
                <a:off x="4915242" y="2220182"/>
                <a:ext cx="78681" cy="110344"/>
              </a:xfrm>
              <a:custGeom>
                <a:avLst/>
                <a:gdLst>
                  <a:gd name="connsiteX0" fmla="*/ 419 w 78681"/>
                  <a:gd name="connsiteY0" fmla="*/ 0 h 110344"/>
                  <a:gd name="connsiteX1" fmla="*/ 48 w 78681"/>
                  <a:gd name="connsiteY1" fmla="*/ 867 h 110344"/>
                  <a:gd name="connsiteX2" fmla="*/ 419 w 78681"/>
                  <a:gd name="connsiteY2" fmla="*/ 1238 h 110344"/>
                  <a:gd name="connsiteX3" fmla="*/ 63380 w 78681"/>
                  <a:gd name="connsiteY3" fmla="*/ 77438 h 110344"/>
                  <a:gd name="connsiteX4" fmla="*/ 23565 w 78681"/>
                  <a:gd name="connsiteY4" fmla="*/ 70104 h 110344"/>
                  <a:gd name="connsiteX5" fmla="*/ 23500 w 78681"/>
                  <a:gd name="connsiteY5" fmla="*/ 71584 h 110344"/>
                  <a:gd name="connsiteX6" fmla="*/ 24422 w 78681"/>
                  <a:gd name="connsiteY6" fmla="*/ 71914 h 110344"/>
                  <a:gd name="connsiteX7" fmla="*/ 57093 w 78681"/>
                  <a:gd name="connsiteY7" fmla="*/ 82296 h 110344"/>
                  <a:gd name="connsiteX8" fmla="*/ 72714 w 78681"/>
                  <a:gd name="connsiteY8" fmla="*/ 108775 h 110344"/>
                  <a:gd name="connsiteX9" fmla="*/ 78524 w 78681"/>
                  <a:gd name="connsiteY9" fmla="*/ 106775 h 110344"/>
                  <a:gd name="connsiteX10" fmla="*/ 78524 w 78681"/>
                  <a:gd name="connsiteY10" fmla="*/ 105918 h 110344"/>
                  <a:gd name="connsiteX11" fmla="*/ 419 w 78681"/>
                  <a:gd name="connsiteY11" fmla="*/ 0 h 11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681" h="110344">
                    <a:moveTo>
                      <a:pt x="419" y="0"/>
                    </a:moveTo>
                    <a:cubicBezTo>
                      <a:pt x="78" y="137"/>
                      <a:pt x="-89" y="525"/>
                      <a:pt x="48" y="867"/>
                    </a:cubicBezTo>
                    <a:cubicBezTo>
                      <a:pt x="116" y="1036"/>
                      <a:pt x="250" y="1170"/>
                      <a:pt x="419" y="1238"/>
                    </a:cubicBezTo>
                    <a:cubicBezTo>
                      <a:pt x="33662" y="14764"/>
                      <a:pt x="51188" y="45625"/>
                      <a:pt x="63380" y="77438"/>
                    </a:cubicBezTo>
                    <a:cubicBezTo>
                      <a:pt x="53855" y="65151"/>
                      <a:pt x="40043" y="58388"/>
                      <a:pt x="23565" y="70104"/>
                    </a:cubicBezTo>
                    <a:cubicBezTo>
                      <a:pt x="23138" y="70495"/>
                      <a:pt x="23109" y="71158"/>
                      <a:pt x="23500" y="71584"/>
                    </a:cubicBezTo>
                    <a:cubicBezTo>
                      <a:pt x="23734" y="71840"/>
                      <a:pt x="24079" y="71963"/>
                      <a:pt x="24422" y="71914"/>
                    </a:cubicBezTo>
                    <a:cubicBezTo>
                      <a:pt x="36412" y="68141"/>
                      <a:pt x="49480" y="72294"/>
                      <a:pt x="57093" y="82296"/>
                    </a:cubicBezTo>
                    <a:cubicBezTo>
                      <a:pt x="63242" y="90532"/>
                      <a:pt x="68479" y="99410"/>
                      <a:pt x="72714" y="108775"/>
                    </a:cubicBezTo>
                    <a:cubicBezTo>
                      <a:pt x="74238" y="111728"/>
                      <a:pt x="79667" y="110204"/>
                      <a:pt x="78524" y="106775"/>
                    </a:cubicBezTo>
                    <a:lnTo>
                      <a:pt x="78524" y="105918"/>
                    </a:lnTo>
                    <a:cubicBezTo>
                      <a:pt x="78810" y="63722"/>
                      <a:pt x="45949" y="4286"/>
                      <a:pt x="419" y="0"/>
                    </a:cubicBezTo>
                    <a:close/>
                  </a:path>
                </a:pathLst>
              </a:custGeom>
              <a:solidFill>
                <a:srgbClr val="263238"/>
              </a:solidFill>
              <a:ln w="9525" cap="flat">
                <a:noFill/>
                <a:prstDash val="solid"/>
                <a:miter/>
              </a:ln>
            </p:spPr>
            <p:txBody>
              <a:bodyPr rtlCol="0" anchor="ctr"/>
              <a:lstStyle/>
              <a:p>
                <a:endParaRPr lang="zh-CN" altLang="en-US"/>
              </a:p>
            </p:txBody>
          </p:sp>
          <p:sp>
            <p:nvSpPr>
              <p:cNvPr id="312" name="任意多边形: 形状 311"/>
              <p:cNvSpPr/>
              <p:nvPr/>
            </p:nvSpPr>
            <p:spPr>
              <a:xfrm>
                <a:off x="5585745" y="2598134"/>
                <a:ext cx="978884" cy="1164050"/>
              </a:xfrm>
              <a:custGeom>
                <a:avLst/>
                <a:gdLst>
                  <a:gd name="connsiteX0" fmla="*/ 190024 w 978884"/>
                  <a:gd name="connsiteY0" fmla="*/ 0 h 1164050"/>
                  <a:gd name="connsiteX1" fmla="*/ 190024 w 978884"/>
                  <a:gd name="connsiteY1" fmla="*/ 1164050 h 1164050"/>
                  <a:gd name="connsiteX2" fmla="*/ 978884 w 978884"/>
                  <a:gd name="connsiteY2" fmla="*/ 582073 h 1164050"/>
                </a:gdLst>
                <a:ahLst/>
                <a:cxnLst>
                  <a:cxn ang="0">
                    <a:pos x="connsiteX0" y="connsiteY0"/>
                  </a:cxn>
                  <a:cxn ang="0">
                    <a:pos x="connsiteX1" y="connsiteY1"/>
                  </a:cxn>
                  <a:cxn ang="0">
                    <a:pos x="connsiteX2" y="connsiteY2"/>
                  </a:cxn>
                </a:cxnLst>
                <a:rect l="l" t="t" r="r" b="b"/>
                <a:pathLst>
                  <a:path w="978884" h="1164050">
                    <a:moveTo>
                      <a:pt x="190024" y="0"/>
                    </a:moveTo>
                    <a:cubicBezTo>
                      <a:pt x="-63341" y="353854"/>
                      <a:pt x="-63341" y="809625"/>
                      <a:pt x="190024" y="1164050"/>
                    </a:cubicBezTo>
                    <a:lnTo>
                      <a:pt x="978884" y="582073"/>
                    </a:lnTo>
                    <a:close/>
                  </a:path>
                </a:pathLst>
              </a:custGeom>
              <a:solidFill>
                <a:srgbClr val="C53F3F"/>
              </a:solidFill>
              <a:ln w="9525" cap="flat">
                <a:noFill/>
                <a:prstDash val="solid"/>
                <a:miter/>
              </a:ln>
            </p:spPr>
            <p:txBody>
              <a:bodyPr rtlCol="0" anchor="ctr"/>
              <a:lstStyle/>
              <a:p>
                <a:endParaRPr lang="zh-CN" altLang="en-US"/>
              </a:p>
            </p:txBody>
          </p:sp>
          <p:sp>
            <p:nvSpPr>
              <p:cNvPr id="313" name="任意多边形: 形状 312"/>
              <p:cNvSpPr/>
              <p:nvPr/>
            </p:nvSpPr>
            <p:spPr>
              <a:xfrm>
                <a:off x="5626860" y="2816016"/>
                <a:ext cx="718920" cy="814436"/>
              </a:xfrm>
              <a:custGeom>
                <a:avLst/>
                <a:gdLst>
                  <a:gd name="connsiteX0" fmla="*/ 715552 w 718920"/>
                  <a:gd name="connsiteY0" fmla="*/ 200265 h 814436"/>
                  <a:gd name="connsiteX1" fmla="*/ 706598 w 718920"/>
                  <a:gd name="connsiteY1" fmla="*/ 193693 h 814436"/>
                  <a:gd name="connsiteX2" fmla="*/ 656687 w 718920"/>
                  <a:gd name="connsiteY2" fmla="*/ 422293 h 814436"/>
                  <a:gd name="connsiteX3" fmla="*/ 543625 w 718920"/>
                  <a:gd name="connsiteY3" fmla="*/ 439819 h 814436"/>
                  <a:gd name="connsiteX4" fmla="*/ 443994 w 718920"/>
                  <a:gd name="connsiteY4" fmla="*/ 392194 h 814436"/>
                  <a:gd name="connsiteX5" fmla="*/ 449042 w 718920"/>
                  <a:gd name="connsiteY5" fmla="*/ 293610 h 814436"/>
                  <a:gd name="connsiteX6" fmla="*/ 358364 w 718920"/>
                  <a:gd name="connsiteY6" fmla="*/ 54151 h 814436"/>
                  <a:gd name="connsiteX7" fmla="*/ 223966 w 718920"/>
                  <a:gd name="connsiteY7" fmla="*/ 15385 h 814436"/>
                  <a:gd name="connsiteX8" fmla="*/ 195391 w 718920"/>
                  <a:gd name="connsiteY8" fmla="*/ 107396 h 814436"/>
                  <a:gd name="connsiteX9" fmla="*/ 433993 w 718920"/>
                  <a:gd name="connsiteY9" fmla="*/ 396194 h 814436"/>
                  <a:gd name="connsiteX10" fmla="*/ 349982 w 718920"/>
                  <a:gd name="connsiteY10" fmla="*/ 548594 h 814436"/>
                  <a:gd name="connsiteX11" fmla="*/ 279878 w 718920"/>
                  <a:gd name="connsiteY11" fmla="*/ 597267 h 814436"/>
                  <a:gd name="connsiteX12" fmla="*/ 195296 w 718920"/>
                  <a:gd name="connsiteY12" fmla="*/ 522877 h 814436"/>
                  <a:gd name="connsiteX13" fmla="*/ 9463 w 718920"/>
                  <a:gd name="connsiteY13" fmla="*/ 513352 h 814436"/>
                  <a:gd name="connsiteX14" fmla="*/ 25275 w 718920"/>
                  <a:gd name="connsiteY14" fmla="*/ 587837 h 814436"/>
                  <a:gd name="connsiteX15" fmla="*/ 278830 w 718920"/>
                  <a:gd name="connsiteY15" fmla="*/ 606887 h 814436"/>
                  <a:gd name="connsiteX16" fmla="*/ 326455 w 718920"/>
                  <a:gd name="connsiteY16" fmla="*/ 814437 h 814436"/>
                  <a:gd name="connsiteX17" fmla="*/ 337600 w 718920"/>
                  <a:gd name="connsiteY17" fmla="*/ 806246 h 814436"/>
                  <a:gd name="connsiteX18" fmla="*/ 321121 w 718920"/>
                  <a:gd name="connsiteY18" fmla="*/ 662132 h 814436"/>
                  <a:gd name="connsiteX19" fmla="*/ 285307 w 718920"/>
                  <a:gd name="connsiteY19" fmla="*/ 603649 h 814436"/>
                  <a:gd name="connsiteX20" fmla="*/ 355792 w 718920"/>
                  <a:gd name="connsiteY20" fmla="*/ 554595 h 814436"/>
                  <a:gd name="connsiteX21" fmla="*/ 442279 w 718920"/>
                  <a:gd name="connsiteY21" fmla="*/ 401243 h 814436"/>
                  <a:gd name="connsiteX22" fmla="*/ 541435 w 718920"/>
                  <a:gd name="connsiteY22" fmla="*/ 447343 h 814436"/>
                  <a:gd name="connsiteX23" fmla="*/ 662878 w 718920"/>
                  <a:gd name="connsiteY23" fmla="*/ 427531 h 814436"/>
                  <a:gd name="connsiteX24" fmla="*/ 715552 w 718920"/>
                  <a:gd name="connsiteY24" fmla="*/ 200265 h 814436"/>
                  <a:gd name="connsiteX25" fmla="*/ 30990 w 718920"/>
                  <a:gd name="connsiteY25" fmla="*/ 582503 h 814436"/>
                  <a:gd name="connsiteX26" fmla="*/ 16131 w 718920"/>
                  <a:gd name="connsiteY26" fmla="*/ 519162 h 814436"/>
                  <a:gd name="connsiteX27" fmla="*/ 191105 w 718920"/>
                  <a:gd name="connsiteY27" fmla="*/ 530401 h 814436"/>
                  <a:gd name="connsiteX28" fmla="*/ 273687 w 718920"/>
                  <a:gd name="connsiteY28" fmla="*/ 601077 h 814436"/>
                  <a:gd name="connsiteX29" fmla="*/ 30990 w 718920"/>
                  <a:gd name="connsiteY29" fmla="*/ 582503 h 814436"/>
                  <a:gd name="connsiteX30" fmla="*/ 435898 w 718920"/>
                  <a:gd name="connsiteY30" fmla="*/ 387812 h 814436"/>
                  <a:gd name="connsiteX31" fmla="*/ 203678 w 718920"/>
                  <a:gd name="connsiteY31" fmla="*/ 106634 h 814436"/>
                  <a:gd name="connsiteX32" fmla="*/ 229110 w 718920"/>
                  <a:gd name="connsiteY32" fmla="*/ 22624 h 814436"/>
                  <a:gd name="connsiteX33" fmla="*/ 352173 w 718920"/>
                  <a:gd name="connsiteY33" fmla="*/ 60247 h 814436"/>
                  <a:gd name="connsiteX34" fmla="*/ 435898 w 718920"/>
                  <a:gd name="connsiteY34" fmla="*/ 387812 h 81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8920" h="814436">
                    <a:moveTo>
                      <a:pt x="715552" y="200265"/>
                    </a:moveTo>
                    <a:lnTo>
                      <a:pt x="706598" y="193693"/>
                    </a:lnTo>
                    <a:cubicBezTo>
                      <a:pt x="716123" y="271512"/>
                      <a:pt x="712123" y="363428"/>
                      <a:pt x="656687" y="422293"/>
                    </a:cubicBezTo>
                    <a:cubicBezTo>
                      <a:pt x="626302" y="454868"/>
                      <a:pt x="578392" y="449820"/>
                      <a:pt x="543625" y="439819"/>
                    </a:cubicBezTo>
                    <a:cubicBezTo>
                      <a:pt x="508347" y="428692"/>
                      <a:pt x="474808" y="412660"/>
                      <a:pt x="443994" y="392194"/>
                    </a:cubicBezTo>
                    <a:cubicBezTo>
                      <a:pt x="449891" y="359684"/>
                      <a:pt x="451588" y="326552"/>
                      <a:pt x="449042" y="293610"/>
                    </a:cubicBezTo>
                    <a:cubicBezTo>
                      <a:pt x="442565" y="204551"/>
                      <a:pt x="407799" y="112635"/>
                      <a:pt x="358364" y="54151"/>
                    </a:cubicBezTo>
                    <a:cubicBezTo>
                      <a:pt x="312644" y="-236"/>
                      <a:pt x="262447" y="-14619"/>
                      <a:pt x="223966" y="15385"/>
                    </a:cubicBezTo>
                    <a:cubicBezTo>
                      <a:pt x="197296" y="36244"/>
                      <a:pt x="187771" y="67296"/>
                      <a:pt x="195391" y="107396"/>
                    </a:cubicBezTo>
                    <a:cubicBezTo>
                      <a:pt x="213298" y="199408"/>
                      <a:pt x="321312" y="323518"/>
                      <a:pt x="433993" y="396194"/>
                    </a:cubicBezTo>
                    <a:cubicBezTo>
                      <a:pt x="423232" y="454752"/>
                      <a:pt x="393751" y="508232"/>
                      <a:pt x="349982" y="548594"/>
                    </a:cubicBezTo>
                    <a:cubicBezTo>
                      <a:pt x="328915" y="567904"/>
                      <a:pt x="305333" y="584277"/>
                      <a:pt x="279878" y="597267"/>
                    </a:cubicBezTo>
                    <a:cubicBezTo>
                      <a:pt x="255888" y="568063"/>
                      <a:pt x="227324" y="542941"/>
                      <a:pt x="195296" y="522877"/>
                    </a:cubicBezTo>
                    <a:cubicBezTo>
                      <a:pt x="117477" y="474299"/>
                      <a:pt x="42896" y="470489"/>
                      <a:pt x="9463" y="513352"/>
                    </a:cubicBezTo>
                    <a:cubicBezTo>
                      <a:pt x="-7396" y="535164"/>
                      <a:pt x="-1490" y="562977"/>
                      <a:pt x="25275" y="587837"/>
                    </a:cubicBezTo>
                    <a:cubicBezTo>
                      <a:pt x="72043" y="631081"/>
                      <a:pt x="174817" y="657084"/>
                      <a:pt x="278830" y="606887"/>
                    </a:cubicBezTo>
                    <a:cubicBezTo>
                      <a:pt x="331980" y="674515"/>
                      <a:pt x="342743" y="751191"/>
                      <a:pt x="326455" y="814437"/>
                    </a:cubicBezTo>
                    <a:lnTo>
                      <a:pt x="337600" y="806246"/>
                    </a:lnTo>
                    <a:cubicBezTo>
                      <a:pt x="348277" y="757712"/>
                      <a:pt x="342479" y="707003"/>
                      <a:pt x="321121" y="662132"/>
                    </a:cubicBezTo>
                    <a:cubicBezTo>
                      <a:pt x="311432" y="641347"/>
                      <a:pt x="299418" y="621727"/>
                      <a:pt x="285307" y="603649"/>
                    </a:cubicBezTo>
                    <a:cubicBezTo>
                      <a:pt x="310860" y="590472"/>
                      <a:pt x="334560" y="573978"/>
                      <a:pt x="355792" y="554595"/>
                    </a:cubicBezTo>
                    <a:cubicBezTo>
                      <a:pt x="400043" y="513854"/>
                      <a:pt x="430309" y="460189"/>
                      <a:pt x="442279" y="401243"/>
                    </a:cubicBezTo>
                    <a:cubicBezTo>
                      <a:pt x="473087" y="421036"/>
                      <a:pt x="506445" y="436545"/>
                      <a:pt x="541435" y="447343"/>
                    </a:cubicBezTo>
                    <a:cubicBezTo>
                      <a:pt x="594584" y="462584"/>
                      <a:pt x="636685" y="455726"/>
                      <a:pt x="662878" y="427531"/>
                    </a:cubicBezTo>
                    <a:cubicBezTo>
                      <a:pt x="716790" y="370763"/>
                      <a:pt x="724981" y="283513"/>
                      <a:pt x="715552" y="200265"/>
                    </a:cubicBezTo>
                    <a:close/>
                    <a:moveTo>
                      <a:pt x="30990" y="582503"/>
                    </a:moveTo>
                    <a:cubicBezTo>
                      <a:pt x="7749" y="560881"/>
                      <a:pt x="2415" y="537260"/>
                      <a:pt x="16131" y="519162"/>
                    </a:cubicBezTo>
                    <a:cubicBezTo>
                      <a:pt x="46801" y="479728"/>
                      <a:pt x="117096" y="484110"/>
                      <a:pt x="191105" y="530401"/>
                    </a:cubicBezTo>
                    <a:cubicBezTo>
                      <a:pt x="222215" y="549420"/>
                      <a:pt x="250092" y="573278"/>
                      <a:pt x="273687" y="601077"/>
                    </a:cubicBezTo>
                    <a:cubicBezTo>
                      <a:pt x="173865" y="648607"/>
                      <a:pt x="75948" y="624127"/>
                      <a:pt x="30990" y="582503"/>
                    </a:cubicBezTo>
                    <a:close/>
                    <a:moveTo>
                      <a:pt x="435898" y="387812"/>
                    </a:moveTo>
                    <a:cubicBezTo>
                      <a:pt x="326265" y="315708"/>
                      <a:pt x="220728" y="193883"/>
                      <a:pt x="203678" y="106634"/>
                    </a:cubicBezTo>
                    <a:cubicBezTo>
                      <a:pt x="196439" y="69772"/>
                      <a:pt x="205012" y="41483"/>
                      <a:pt x="229110" y="22624"/>
                    </a:cubicBezTo>
                    <a:cubicBezTo>
                      <a:pt x="264067" y="-4808"/>
                      <a:pt x="308929" y="8908"/>
                      <a:pt x="352173" y="60247"/>
                    </a:cubicBezTo>
                    <a:cubicBezTo>
                      <a:pt x="415038" y="134923"/>
                      <a:pt x="456662" y="268464"/>
                      <a:pt x="435898" y="38781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14" name="任意多边形: 形状 313"/>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C53F3F"/>
              </a:solidFill>
              <a:ln w="9525" cap="flat">
                <a:noFill/>
                <a:prstDash val="solid"/>
                <a:miter/>
              </a:ln>
            </p:spPr>
            <p:txBody>
              <a:bodyPr rtlCol="0" anchor="ctr"/>
              <a:lstStyle/>
              <a:p>
                <a:endParaRPr lang="zh-CN" altLang="en-US"/>
              </a:p>
            </p:txBody>
          </p:sp>
          <p:sp>
            <p:nvSpPr>
              <p:cNvPr id="315" name="任意多边形: 形状 314"/>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000000"/>
              </a:solidFill>
              <a:ln w="9525" cap="flat">
                <a:noFill/>
                <a:prstDash val="solid"/>
                <a:miter/>
              </a:ln>
            </p:spPr>
            <p:txBody>
              <a:bodyPr rtlCol="0" anchor="ctr"/>
              <a:lstStyle/>
              <a:p>
                <a:endParaRPr lang="zh-CN" altLang="en-US"/>
              </a:p>
            </p:txBody>
          </p:sp>
          <p:sp>
            <p:nvSpPr>
              <p:cNvPr id="316" name="任意多边形: 形状 315"/>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C53F3F"/>
              </a:solidFill>
              <a:ln w="9525" cap="flat">
                <a:noFill/>
                <a:prstDash val="solid"/>
                <a:miter/>
              </a:ln>
            </p:spPr>
            <p:txBody>
              <a:bodyPr rtlCol="0" anchor="ctr"/>
              <a:lstStyle/>
              <a:p>
                <a:endParaRPr lang="zh-CN" altLang="en-US"/>
              </a:p>
            </p:txBody>
          </p:sp>
          <p:sp>
            <p:nvSpPr>
              <p:cNvPr id="317" name="任意多边形: 形状 316"/>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000000"/>
              </a:solidFill>
              <a:ln w="9525" cap="flat">
                <a:noFill/>
                <a:prstDash val="solid"/>
                <a:miter/>
              </a:ln>
            </p:spPr>
            <p:txBody>
              <a:bodyPr rtlCol="0" anchor="ctr"/>
              <a:lstStyle/>
              <a:p>
                <a:endParaRPr lang="zh-CN" altLang="en-US"/>
              </a:p>
            </p:txBody>
          </p:sp>
          <p:sp>
            <p:nvSpPr>
              <p:cNvPr id="318" name="任意多边形: 形状 317"/>
              <p:cNvSpPr/>
              <p:nvPr/>
            </p:nvSpPr>
            <p:spPr>
              <a:xfrm>
                <a:off x="4810141" y="2640166"/>
                <a:ext cx="761272" cy="1158244"/>
              </a:xfrm>
              <a:custGeom>
                <a:avLst/>
                <a:gdLst>
                  <a:gd name="connsiteX0" fmla="*/ 650 w 761272"/>
                  <a:gd name="connsiteY0" fmla="*/ 131608 h 1158244"/>
                  <a:gd name="connsiteX1" fmla="*/ 144478 w 761272"/>
                  <a:gd name="connsiteY1" fmla="*/ 965236 h 1158244"/>
                  <a:gd name="connsiteX2" fmla="*/ 662162 w 761272"/>
                  <a:gd name="connsiteY2" fmla="*/ 1157927 h 1158244"/>
                  <a:gd name="connsiteX3" fmla="*/ 739124 w 761272"/>
                  <a:gd name="connsiteY3" fmla="*/ 727111 h 1158244"/>
                  <a:gd name="connsiteX4" fmla="*/ 350980 w 761272"/>
                  <a:gd name="connsiteY4" fmla="*/ 608430 h 1158244"/>
                  <a:gd name="connsiteX5" fmla="*/ 171053 w 761272"/>
                  <a:gd name="connsiteY5" fmla="*/ 145419 h 1158244"/>
                  <a:gd name="connsiteX6" fmla="*/ 650 w 761272"/>
                  <a:gd name="connsiteY6" fmla="*/ 131608 h 115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272" h="1158244">
                    <a:moveTo>
                      <a:pt x="650" y="131608"/>
                    </a:moveTo>
                    <a:cubicBezTo>
                      <a:pt x="-7637" y="500416"/>
                      <a:pt x="64563" y="905705"/>
                      <a:pt x="144478" y="965236"/>
                    </a:cubicBezTo>
                    <a:cubicBezTo>
                      <a:pt x="232393" y="1030863"/>
                      <a:pt x="399653" y="1096300"/>
                      <a:pt x="662162" y="1157927"/>
                    </a:cubicBezTo>
                    <a:cubicBezTo>
                      <a:pt x="719978" y="1171548"/>
                      <a:pt x="800845" y="742065"/>
                      <a:pt x="739124" y="727111"/>
                    </a:cubicBezTo>
                    <a:cubicBezTo>
                      <a:pt x="596820" y="692440"/>
                      <a:pt x="385460" y="643863"/>
                      <a:pt x="350980" y="608430"/>
                    </a:cubicBezTo>
                    <a:cubicBezTo>
                      <a:pt x="311260" y="567758"/>
                      <a:pt x="273541" y="382401"/>
                      <a:pt x="171053" y="145419"/>
                    </a:cubicBezTo>
                    <a:cubicBezTo>
                      <a:pt x="92566" y="-36032"/>
                      <a:pt x="4841" y="-55558"/>
                      <a:pt x="650" y="131608"/>
                    </a:cubicBezTo>
                    <a:close/>
                  </a:path>
                </a:pathLst>
              </a:custGeom>
              <a:solidFill>
                <a:srgbClr val="D3766A"/>
              </a:solidFill>
              <a:ln w="9525" cap="flat">
                <a:noFill/>
                <a:prstDash val="solid"/>
                <a:miter/>
              </a:ln>
            </p:spPr>
            <p:txBody>
              <a:bodyPr rtlCol="0" anchor="ctr"/>
              <a:lstStyle/>
              <a:p>
                <a:endParaRPr lang="zh-CN" altLang="en-US"/>
              </a:p>
            </p:txBody>
          </p:sp>
          <p:sp>
            <p:nvSpPr>
              <p:cNvPr id="319" name="任意多边形: 形状 318"/>
              <p:cNvSpPr/>
              <p:nvPr/>
            </p:nvSpPr>
            <p:spPr>
              <a:xfrm>
                <a:off x="5446938" y="3298032"/>
                <a:ext cx="820559" cy="500793"/>
              </a:xfrm>
              <a:custGeom>
                <a:avLst/>
                <a:gdLst>
                  <a:gd name="connsiteX0" fmla="*/ 35746 w 820559"/>
                  <a:gd name="connsiteY0" fmla="*/ 102964 h 500793"/>
                  <a:gd name="connsiteX1" fmla="*/ 267204 w 820559"/>
                  <a:gd name="connsiteY1" fmla="*/ 8667 h 500793"/>
                  <a:gd name="connsiteX2" fmla="*/ 541905 w 820559"/>
                  <a:gd name="connsiteY2" fmla="*/ 29050 h 500793"/>
                  <a:gd name="connsiteX3" fmla="*/ 817654 w 820559"/>
                  <a:gd name="connsiteY3" fmla="*/ 268318 h 500793"/>
                  <a:gd name="connsiteX4" fmla="*/ 583053 w 820559"/>
                  <a:gd name="connsiteY4" fmla="*/ 174687 h 500793"/>
                  <a:gd name="connsiteX5" fmla="*/ 774315 w 820559"/>
                  <a:gd name="connsiteY5" fmla="*/ 365187 h 500793"/>
                  <a:gd name="connsiteX6" fmla="*/ 497518 w 820559"/>
                  <a:gd name="connsiteY6" fmla="*/ 239457 h 500793"/>
                  <a:gd name="connsiteX7" fmla="*/ 680017 w 820559"/>
                  <a:gd name="connsiteY7" fmla="*/ 433482 h 500793"/>
                  <a:gd name="connsiteX8" fmla="*/ 416937 w 820559"/>
                  <a:gd name="connsiteY8" fmla="*/ 316991 h 500793"/>
                  <a:gd name="connsiteX9" fmla="*/ 579910 w 820559"/>
                  <a:gd name="connsiteY9" fmla="*/ 482059 h 500793"/>
                  <a:gd name="connsiteX10" fmla="*/ 320449 w 820559"/>
                  <a:gd name="connsiteY10" fmla="*/ 399477 h 500793"/>
                  <a:gd name="connsiteX11" fmla="*/ 4123 w 820559"/>
                  <a:gd name="connsiteY11" fmla="*/ 496061 h 500793"/>
                  <a:gd name="connsiteX12" fmla="*/ 35746 w 820559"/>
                  <a:gd name="connsiteY12" fmla="*/ 102964 h 50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0559" h="500793">
                    <a:moveTo>
                      <a:pt x="35746" y="102964"/>
                    </a:moveTo>
                    <a:cubicBezTo>
                      <a:pt x="35746" y="102964"/>
                      <a:pt x="179193" y="25812"/>
                      <a:pt x="267204" y="8667"/>
                    </a:cubicBezTo>
                    <a:cubicBezTo>
                      <a:pt x="384933" y="-14384"/>
                      <a:pt x="495804" y="14191"/>
                      <a:pt x="541905" y="29050"/>
                    </a:cubicBezTo>
                    <a:cubicBezTo>
                      <a:pt x="637631" y="59911"/>
                      <a:pt x="847658" y="200500"/>
                      <a:pt x="817654" y="268318"/>
                    </a:cubicBezTo>
                    <a:cubicBezTo>
                      <a:pt x="790508" y="329564"/>
                      <a:pt x="583053" y="174687"/>
                      <a:pt x="583053" y="174687"/>
                    </a:cubicBezTo>
                    <a:cubicBezTo>
                      <a:pt x="583053" y="174687"/>
                      <a:pt x="820607" y="297655"/>
                      <a:pt x="774315" y="365187"/>
                    </a:cubicBezTo>
                    <a:cubicBezTo>
                      <a:pt x="728024" y="432720"/>
                      <a:pt x="497518" y="239457"/>
                      <a:pt x="497518" y="239457"/>
                    </a:cubicBezTo>
                    <a:cubicBezTo>
                      <a:pt x="497518" y="239457"/>
                      <a:pt x="738787" y="371283"/>
                      <a:pt x="680017" y="433482"/>
                    </a:cubicBezTo>
                    <a:cubicBezTo>
                      <a:pt x="635631" y="480440"/>
                      <a:pt x="416937" y="316991"/>
                      <a:pt x="416937" y="316991"/>
                    </a:cubicBezTo>
                    <a:cubicBezTo>
                      <a:pt x="416937" y="316991"/>
                      <a:pt x="623534" y="431291"/>
                      <a:pt x="579910" y="482059"/>
                    </a:cubicBezTo>
                    <a:cubicBezTo>
                      <a:pt x="531808" y="537685"/>
                      <a:pt x="320449" y="399477"/>
                      <a:pt x="320449" y="399477"/>
                    </a:cubicBezTo>
                    <a:cubicBezTo>
                      <a:pt x="188146" y="508729"/>
                      <a:pt x="80514" y="506634"/>
                      <a:pt x="4123" y="496061"/>
                    </a:cubicBezTo>
                    <a:cubicBezTo>
                      <a:pt x="-14450" y="493584"/>
                      <a:pt x="35746" y="102964"/>
                      <a:pt x="35746" y="102964"/>
                    </a:cubicBezTo>
                    <a:close/>
                  </a:path>
                </a:pathLst>
              </a:custGeom>
              <a:solidFill>
                <a:srgbClr val="D3766A"/>
              </a:solidFill>
              <a:ln w="9525" cap="flat">
                <a:noFill/>
                <a:prstDash val="solid"/>
                <a:miter/>
              </a:ln>
            </p:spPr>
            <p:txBody>
              <a:bodyPr rtlCol="0" anchor="ctr"/>
              <a:lstStyle/>
              <a:p>
                <a:endParaRPr lang="zh-CN" altLang="en-US"/>
              </a:p>
            </p:txBody>
          </p:sp>
          <p:sp>
            <p:nvSpPr>
              <p:cNvPr id="320" name="任意多边形: 形状 319"/>
              <p:cNvSpPr/>
              <p:nvPr/>
            </p:nvSpPr>
            <p:spPr>
              <a:xfrm>
                <a:off x="5949610" y="3424851"/>
                <a:ext cx="257165" cy="174931"/>
              </a:xfrm>
              <a:custGeom>
                <a:avLst/>
                <a:gdLst>
                  <a:gd name="connsiteX0" fmla="*/ 943 w 257165"/>
                  <a:gd name="connsiteY0" fmla="*/ 53 h 174931"/>
                  <a:gd name="connsiteX1" fmla="*/ 85334 w 257165"/>
                  <a:gd name="connsiteY1" fmla="*/ 42820 h 174931"/>
                  <a:gd name="connsiteX2" fmla="*/ 164678 w 257165"/>
                  <a:gd name="connsiteY2" fmla="*/ 93969 h 174931"/>
                  <a:gd name="connsiteX3" fmla="*/ 257165 w 257165"/>
                  <a:gd name="connsiteY3" fmla="*/ 174932 h 174931"/>
                  <a:gd name="connsiteX4" fmla="*/ 80762 w 257165"/>
                  <a:gd name="connsiteY4" fmla="*/ 50154 h 174931"/>
                  <a:gd name="connsiteX5" fmla="*/ 276 w 257165"/>
                  <a:gd name="connsiteY5" fmla="*/ 1100 h 174931"/>
                  <a:gd name="connsiteX6" fmla="*/ 943 w 257165"/>
                  <a:gd name="connsiteY6" fmla="*/ 53 h 17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65" h="174931">
                    <a:moveTo>
                      <a:pt x="943" y="53"/>
                    </a:moveTo>
                    <a:cubicBezTo>
                      <a:pt x="29518" y="13483"/>
                      <a:pt x="58093" y="26913"/>
                      <a:pt x="85334" y="42820"/>
                    </a:cubicBezTo>
                    <a:cubicBezTo>
                      <a:pt x="112576" y="58727"/>
                      <a:pt x="139151" y="75681"/>
                      <a:pt x="164678" y="93969"/>
                    </a:cubicBezTo>
                    <a:cubicBezTo>
                      <a:pt x="198531" y="117293"/>
                      <a:pt x="229567" y="144462"/>
                      <a:pt x="257165" y="174932"/>
                    </a:cubicBezTo>
                    <a:cubicBezTo>
                      <a:pt x="204207" y="124545"/>
                      <a:pt x="107909" y="66061"/>
                      <a:pt x="80762" y="50154"/>
                    </a:cubicBezTo>
                    <a:cubicBezTo>
                      <a:pt x="53616" y="34247"/>
                      <a:pt x="27422" y="17007"/>
                      <a:pt x="276" y="1100"/>
                    </a:cubicBezTo>
                    <a:cubicBezTo>
                      <a:pt x="-391" y="719"/>
                      <a:pt x="276" y="-233"/>
                      <a:pt x="943" y="53"/>
                    </a:cubicBezTo>
                    <a:close/>
                  </a:path>
                </a:pathLst>
              </a:custGeom>
              <a:solidFill>
                <a:srgbClr val="263238"/>
              </a:solidFill>
              <a:ln w="9525" cap="flat">
                <a:noFill/>
                <a:prstDash val="solid"/>
                <a:miter/>
              </a:ln>
            </p:spPr>
            <p:txBody>
              <a:bodyPr rtlCol="0" anchor="ctr"/>
              <a:lstStyle/>
              <a:p>
                <a:endParaRPr lang="zh-CN" altLang="en-US"/>
              </a:p>
            </p:txBody>
          </p:sp>
          <p:sp>
            <p:nvSpPr>
              <p:cNvPr id="321" name="任意多边形: 形状 320"/>
              <p:cNvSpPr/>
              <p:nvPr/>
            </p:nvSpPr>
            <p:spPr>
              <a:xfrm>
                <a:off x="5890573" y="3521811"/>
                <a:ext cx="206958" cy="123102"/>
              </a:xfrm>
              <a:custGeom>
                <a:avLst/>
                <a:gdLst>
                  <a:gd name="connsiteX0" fmla="*/ 734 w 206958"/>
                  <a:gd name="connsiteY0" fmla="*/ 58 h 123102"/>
                  <a:gd name="connsiteX1" fmla="*/ 107033 w 206958"/>
                  <a:gd name="connsiteY1" fmla="*/ 56350 h 123102"/>
                  <a:gd name="connsiteX2" fmla="*/ 205712 w 206958"/>
                  <a:gd name="connsiteY2" fmla="*/ 121311 h 123102"/>
                  <a:gd name="connsiteX3" fmla="*/ 203902 w 206958"/>
                  <a:gd name="connsiteY3" fmla="*/ 122168 h 123102"/>
                  <a:gd name="connsiteX4" fmla="*/ 102652 w 206958"/>
                  <a:gd name="connsiteY4" fmla="*/ 63304 h 123102"/>
                  <a:gd name="connsiteX5" fmla="*/ 258 w 206958"/>
                  <a:gd name="connsiteY5" fmla="*/ 915 h 123102"/>
                  <a:gd name="connsiteX6" fmla="*/ 734 w 206958"/>
                  <a:gd name="connsiteY6" fmla="*/ 58 h 123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958" h="123102">
                    <a:moveTo>
                      <a:pt x="734" y="58"/>
                    </a:moveTo>
                    <a:cubicBezTo>
                      <a:pt x="36263" y="19108"/>
                      <a:pt x="72267" y="36062"/>
                      <a:pt x="107033" y="56350"/>
                    </a:cubicBezTo>
                    <a:cubicBezTo>
                      <a:pt x="141800" y="76639"/>
                      <a:pt x="172660" y="98736"/>
                      <a:pt x="205712" y="121311"/>
                    </a:cubicBezTo>
                    <a:cubicBezTo>
                      <a:pt x="208284" y="123025"/>
                      <a:pt x="206474" y="123883"/>
                      <a:pt x="203902" y="122168"/>
                    </a:cubicBezTo>
                    <a:cubicBezTo>
                      <a:pt x="169898" y="101023"/>
                      <a:pt x="137227" y="84068"/>
                      <a:pt x="102652" y="63304"/>
                    </a:cubicBezTo>
                    <a:cubicBezTo>
                      <a:pt x="68076" y="42539"/>
                      <a:pt x="35024" y="20346"/>
                      <a:pt x="258" y="915"/>
                    </a:cubicBezTo>
                    <a:cubicBezTo>
                      <a:pt x="-314" y="629"/>
                      <a:pt x="163" y="-228"/>
                      <a:pt x="734" y="58"/>
                    </a:cubicBezTo>
                    <a:close/>
                  </a:path>
                </a:pathLst>
              </a:custGeom>
              <a:solidFill>
                <a:srgbClr val="263238"/>
              </a:solidFill>
              <a:ln w="9525" cap="flat">
                <a:noFill/>
                <a:prstDash val="solid"/>
                <a:miter/>
              </a:ln>
            </p:spPr>
            <p:txBody>
              <a:bodyPr rtlCol="0" anchor="ctr"/>
              <a:lstStyle/>
              <a:p>
                <a:endParaRPr lang="zh-CN" altLang="en-US"/>
              </a:p>
            </p:txBody>
          </p:sp>
          <p:sp>
            <p:nvSpPr>
              <p:cNvPr id="322" name="任意多边形: 形状 321"/>
              <p:cNvSpPr/>
              <p:nvPr/>
            </p:nvSpPr>
            <p:spPr>
              <a:xfrm>
                <a:off x="5824135" y="3595867"/>
                <a:ext cx="158302" cy="100476"/>
              </a:xfrm>
              <a:custGeom>
                <a:avLst/>
                <a:gdLst>
                  <a:gd name="connsiteX0" fmla="*/ 1355 w 158302"/>
                  <a:gd name="connsiteY0" fmla="*/ 106 h 100476"/>
                  <a:gd name="connsiteX1" fmla="*/ 157279 w 158302"/>
                  <a:gd name="connsiteY1" fmla="*/ 98594 h 100476"/>
                  <a:gd name="connsiteX2" fmla="*/ 154707 w 158302"/>
                  <a:gd name="connsiteY2" fmla="*/ 99547 h 100476"/>
                  <a:gd name="connsiteX3" fmla="*/ 497 w 158302"/>
                  <a:gd name="connsiteY3" fmla="*/ 2011 h 100476"/>
                  <a:gd name="connsiteX4" fmla="*/ 1355 w 158302"/>
                  <a:gd name="connsiteY4" fmla="*/ 106 h 100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02" h="100476">
                    <a:moveTo>
                      <a:pt x="1355" y="106"/>
                    </a:moveTo>
                    <a:cubicBezTo>
                      <a:pt x="57171" y="25918"/>
                      <a:pt x="108130" y="62018"/>
                      <a:pt x="157279" y="98594"/>
                    </a:cubicBezTo>
                    <a:cubicBezTo>
                      <a:pt x="159755" y="100404"/>
                      <a:pt x="157279" y="101261"/>
                      <a:pt x="154707" y="99547"/>
                    </a:cubicBezTo>
                    <a:cubicBezTo>
                      <a:pt x="103558" y="65733"/>
                      <a:pt x="63553" y="38968"/>
                      <a:pt x="497" y="2011"/>
                    </a:cubicBezTo>
                    <a:cubicBezTo>
                      <a:pt x="-550" y="1439"/>
                      <a:pt x="212" y="-466"/>
                      <a:pt x="1355" y="106"/>
                    </a:cubicBezTo>
                    <a:close/>
                  </a:path>
                </a:pathLst>
              </a:custGeom>
              <a:solidFill>
                <a:srgbClr val="263238"/>
              </a:solidFill>
              <a:ln w="9525" cap="flat">
                <a:noFill/>
                <a:prstDash val="solid"/>
                <a:miter/>
              </a:ln>
            </p:spPr>
            <p:txBody>
              <a:bodyPr rtlCol="0" anchor="ctr"/>
              <a:lstStyle/>
              <a:p>
                <a:endParaRPr lang="zh-CN" altLang="en-US"/>
              </a:p>
            </p:txBody>
          </p:sp>
          <p:sp>
            <p:nvSpPr>
              <p:cNvPr id="323" name="任意多边形: 形状 322"/>
              <p:cNvSpPr/>
              <p:nvPr/>
            </p:nvSpPr>
            <p:spPr>
              <a:xfrm>
                <a:off x="4920424" y="3558540"/>
                <a:ext cx="137541" cy="108203"/>
              </a:xfrm>
              <a:custGeom>
                <a:avLst/>
                <a:gdLst>
                  <a:gd name="connsiteX0" fmla="*/ 0 w 137541"/>
                  <a:gd name="connsiteY0" fmla="*/ 0 h 108203"/>
                  <a:gd name="connsiteX1" fmla="*/ 27051 w 137541"/>
                  <a:gd name="connsiteY1" fmla="*/ 34957 h 108203"/>
                  <a:gd name="connsiteX2" fmla="*/ 62008 w 137541"/>
                  <a:gd name="connsiteY2" fmla="*/ 60579 h 108203"/>
                  <a:gd name="connsiteX3" fmla="*/ 137541 w 137541"/>
                  <a:gd name="connsiteY3" fmla="*/ 108204 h 108203"/>
                  <a:gd name="connsiteX4" fmla="*/ 57055 w 137541"/>
                  <a:gd name="connsiteY4" fmla="*/ 68961 h 108203"/>
                  <a:gd name="connsiteX5" fmla="*/ 21908 w 137541"/>
                  <a:gd name="connsiteY5" fmla="*/ 39814 h 108203"/>
                  <a:gd name="connsiteX6" fmla="*/ 0 w 137541"/>
                  <a:gd name="connsiteY6" fmla="*/ 0 h 1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541" h="108203">
                    <a:moveTo>
                      <a:pt x="0" y="0"/>
                    </a:moveTo>
                    <a:cubicBezTo>
                      <a:pt x="7949" y="12441"/>
                      <a:pt x="17002" y="24141"/>
                      <a:pt x="27051" y="34957"/>
                    </a:cubicBezTo>
                    <a:cubicBezTo>
                      <a:pt x="37510" y="45017"/>
                      <a:pt x="49266" y="53634"/>
                      <a:pt x="62008" y="60579"/>
                    </a:cubicBezTo>
                    <a:cubicBezTo>
                      <a:pt x="87154" y="75914"/>
                      <a:pt x="112967" y="90678"/>
                      <a:pt x="137541" y="108204"/>
                    </a:cubicBezTo>
                    <a:cubicBezTo>
                      <a:pt x="109414" y="97973"/>
                      <a:pt x="82437" y="84820"/>
                      <a:pt x="57055" y="68961"/>
                    </a:cubicBezTo>
                    <a:cubicBezTo>
                      <a:pt x="43769" y="61312"/>
                      <a:pt x="31883" y="51456"/>
                      <a:pt x="21908" y="39814"/>
                    </a:cubicBezTo>
                    <a:cubicBezTo>
                      <a:pt x="12623" y="27734"/>
                      <a:pt x="5236" y="14308"/>
                      <a:pt x="0" y="0"/>
                    </a:cubicBezTo>
                    <a:close/>
                  </a:path>
                </a:pathLst>
              </a:custGeom>
              <a:solidFill>
                <a:srgbClr val="263238"/>
              </a:solidFill>
              <a:ln w="9525" cap="flat">
                <a:noFill/>
                <a:prstDash val="solid"/>
                <a:miter/>
              </a:ln>
            </p:spPr>
            <p:txBody>
              <a:bodyPr rtlCol="0" anchor="ctr"/>
              <a:lstStyle/>
              <a:p>
                <a:endParaRPr lang="zh-CN" altLang="en-US"/>
              </a:p>
            </p:txBody>
          </p:sp>
          <p:sp>
            <p:nvSpPr>
              <p:cNvPr id="324" name="任意多边形: 形状 323"/>
              <p:cNvSpPr/>
              <p:nvPr/>
            </p:nvSpPr>
            <p:spPr>
              <a:xfrm>
                <a:off x="4787611" y="2608491"/>
                <a:ext cx="289213" cy="547998"/>
              </a:xfrm>
              <a:custGeom>
                <a:avLst/>
                <a:gdLst>
                  <a:gd name="connsiteX0" fmla="*/ 3463 w 289213"/>
                  <a:gd name="connsiteY0" fmla="*/ 547999 h 547998"/>
                  <a:gd name="connsiteX1" fmla="*/ 289213 w 289213"/>
                  <a:gd name="connsiteY1" fmla="*/ 332638 h 547998"/>
                  <a:gd name="connsiteX2" fmla="*/ 166341 w 289213"/>
                  <a:gd name="connsiteY2" fmla="*/ 80988 h 547998"/>
                  <a:gd name="connsiteX3" fmla="*/ 10702 w 289213"/>
                  <a:gd name="connsiteY3" fmla="*/ 126708 h 547998"/>
                  <a:gd name="connsiteX4" fmla="*/ 3463 w 289213"/>
                  <a:gd name="connsiteY4" fmla="*/ 547999 h 54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13" h="547998">
                    <a:moveTo>
                      <a:pt x="3463" y="547999"/>
                    </a:moveTo>
                    <a:lnTo>
                      <a:pt x="289213" y="332638"/>
                    </a:lnTo>
                    <a:cubicBezTo>
                      <a:pt x="289213" y="332638"/>
                      <a:pt x="218443" y="167094"/>
                      <a:pt x="166341" y="80988"/>
                    </a:cubicBezTo>
                    <a:cubicBezTo>
                      <a:pt x="97475" y="-33312"/>
                      <a:pt x="38992" y="-34074"/>
                      <a:pt x="10702" y="126708"/>
                    </a:cubicBezTo>
                    <a:cubicBezTo>
                      <a:pt x="-7967" y="234245"/>
                      <a:pt x="3463" y="547999"/>
                      <a:pt x="3463" y="547999"/>
                    </a:cubicBezTo>
                    <a:close/>
                  </a:path>
                </a:pathLst>
              </a:custGeom>
              <a:solidFill>
                <a:srgbClr val="C53F3F"/>
              </a:solidFill>
              <a:ln w="9525" cap="flat">
                <a:noFill/>
                <a:prstDash val="solid"/>
                <a:miter/>
              </a:ln>
            </p:spPr>
            <p:txBody>
              <a:bodyPr rtlCol="0" anchor="ctr"/>
              <a:lstStyle/>
              <a:p>
                <a:endParaRPr lang="zh-CN" altLang="en-US"/>
              </a:p>
            </p:txBody>
          </p:sp>
          <p:sp>
            <p:nvSpPr>
              <p:cNvPr id="325" name="任意多边形: 形状 324"/>
              <p:cNvSpPr/>
              <p:nvPr/>
            </p:nvSpPr>
            <p:spPr>
              <a:xfrm>
                <a:off x="4787836" y="2767964"/>
                <a:ext cx="217267" cy="192595"/>
              </a:xfrm>
              <a:custGeom>
                <a:avLst/>
                <a:gdLst>
                  <a:gd name="connsiteX0" fmla="*/ 15145 w 217267"/>
                  <a:gd name="connsiteY0" fmla="*/ 183071 h 192595"/>
                  <a:gd name="connsiteX1" fmla="*/ 5620 w 217267"/>
                  <a:gd name="connsiteY1" fmla="*/ 192596 h 192595"/>
                  <a:gd name="connsiteX2" fmla="*/ 0 w 217267"/>
                  <a:gd name="connsiteY2" fmla="*/ 190691 h 192595"/>
                  <a:gd name="connsiteX3" fmla="*/ 0 w 217267"/>
                  <a:gd name="connsiteY3" fmla="*/ 174879 h 192595"/>
                  <a:gd name="connsiteX4" fmla="*/ 5525 w 217267"/>
                  <a:gd name="connsiteY4" fmla="*/ 173069 h 192595"/>
                  <a:gd name="connsiteX5" fmla="*/ 15156 w 217267"/>
                  <a:gd name="connsiteY5" fmla="*/ 182487 h 192595"/>
                  <a:gd name="connsiteX6" fmla="*/ 15145 w 217267"/>
                  <a:gd name="connsiteY6" fmla="*/ 183071 h 192595"/>
                  <a:gd name="connsiteX7" fmla="*/ 207740 w 217267"/>
                  <a:gd name="connsiteY7" fmla="*/ 173546 h 192595"/>
                  <a:gd name="connsiteX8" fmla="*/ 198215 w 217267"/>
                  <a:gd name="connsiteY8" fmla="*/ 183071 h 192595"/>
                  <a:gd name="connsiteX9" fmla="*/ 207740 w 217267"/>
                  <a:gd name="connsiteY9" fmla="*/ 192596 h 192595"/>
                  <a:gd name="connsiteX10" fmla="*/ 217265 w 217267"/>
                  <a:gd name="connsiteY10" fmla="*/ 183071 h 192595"/>
                  <a:gd name="connsiteX11" fmla="*/ 207933 w 217267"/>
                  <a:gd name="connsiteY11" fmla="*/ 173357 h 192595"/>
                  <a:gd name="connsiteX12" fmla="*/ 207740 w 217267"/>
                  <a:gd name="connsiteY12" fmla="*/ 173355 h 192595"/>
                  <a:gd name="connsiteX13" fmla="*/ 106585 w 217267"/>
                  <a:gd name="connsiteY13" fmla="*/ 191 h 192595"/>
                  <a:gd name="connsiteX14" fmla="*/ 97060 w 217267"/>
                  <a:gd name="connsiteY14" fmla="*/ 9716 h 192595"/>
                  <a:gd name="connsiteX15" fmla="*/ 106585 w 217267"/>
                  <a:gd name="connsiteY15" fmla="*/ 19241 h 192595"/>
                  <a:gd name="connsiteX16" fmla="*/ 116110 w 217267"/>
                  <a:gd name="connsiteY16" fmla="*/ 9716 h 192595"/>
                  <a:gd name="connsiteX17" fmla="*/ 106777 w 217267"/>
                  <a:gd name="connsiteY17" fmla="*/ 2 h 192595"/>
                  <a:gd name="connsiteX18" fmla="*/ 106585 w 217267"/>
                  <a:gd name="connsiteY18" fmla="*/ 0 h 19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267" h="192595">
                    <a:moveTo>
                      <a:pt x="15145" y="183071"/>
                    </a:moveTo>
                    <a:cubicBezTo>
                      <a:pt x="15145" y="188331"/>
                      <a:pt x="10880" y="192596"/>
                      <a:pt x="5620" y="192596"/>
                    </a:cubicBezTo>
                    <a:cubicBezTo>
                      <a:pt x="3591" y="192575"/>
                      <a:pt x="1623" y="191908"/>
                      <a:pt x="0" y="190691"/>
                    </a:cubicBezTo>
                    <a:cubicBezTo>
                      <a:pt x="0" y="185452"/>
                      <a:pt x="0" y="180213"/>
                      <a:pt x="0" y="174879"/>
                    </a:cubicBezTo>
                    <a:cubicBezTo>
                      <a:pt x="1608" y="173715"/>
                      <a:pt x="3539" y="173082"/>
                      <a:pt x="5525" y="173069"/>
                    </a:cubicBezTo>
                    <a:cubicBezTo>
                      <a:pt x="10785" y="173010"/>
                      <a:pt x="15097" y="177226"/>
                      <a:pt x="15156" y="182487"/>
                    </a:cubicBezTo>
                    <a:cubicBezTo>
                      <a:pt x="15158" y="182681"/>
                      <a:pt x="15155" y="182876"/>
                      <a:pt x="15145" y="183071"/>
                    </a:cubicBezTo>
                    <a:close/>
                    <a:moveTo>
                      <a:pt x="207740" y="173546"/>
                    </a:moveTo>
                    <a:cubicBezTo>
                      <a:pt x="202480" y="173546"/>
                      <a:pt x="198215" y="177810"/>
                      <a:pt x="198215" y="183071"/>
                    </a:cubicBezTo>
                    <a:cubicBezTo>
                      <a:pt x="198215" y="188331"/>
                      <a:pt x="202480" y="192596"/>
                      <a:pt x="207740" y="192596"/>
                    </a:cubicBezTo>
                    <a:cubicBezTo>
                      <a:pt x="213001" y="192596"/>
                      <a:pt x="217265" y="188331"/>
                      <a:pt x="217265" y="183071"/>
                    </a:cubicBezTo>
                    <a:cubicBezTo>
                      <a:pt x="217370" y="177811"/>
                      <a:pt x="213192" y="173462"/>
                      <a:pt x="207933" y="173357"/>
                    </a:cubicBezTo>
                    <a:cubicBezTo>
                      <a:pt x="207869" y="173356"/>
                      <a:pt x="207804" y="173355"/>
                      <a:pt x="207740" y="173355"/>
                    </a:cubicBezTo>
                    <a:close/>
                    <a:moveTo>
                      <a:pt x="106585" y="191"/>
                    </a:moveTo>
                    <a:cubicBezTo>
                      <a:pt x="101324" y="191"/>
                      <a:pt x="97060" y="4455"/>
                      <a:pt x="97060" y="9716"/>
                    </a:cubicBezTo>
                    <a:cubicBezTo>
                      <a:pt x="97060" y="14976"/>
                      <a:pt x="101324" y="19241"/>
                      <a:pt x="106585" y="19241"/>
                    </a:cubicBezTo>
                    <a:cubicBezTo>
                      <a:pt x="111845" y="19241"/>
                      <a:pt x="116110" y="14976"/>
                      <a:pt x="116110" y="9716"/>
                    </a:cubicBezTo>
                    <a:cubicBezTo>
                      <a:pt x="116215" y="4456"/>
                      <a:pt x="112037" y="107"/>
                      <a:pt x="106777" y="2"/>
                    </a:cubicBezTo>
                    <a:cubicBezTo>
                      <a:pt x="106713" y="1"/>
                      <a:pt x="106649" y="0"/>
                      <a:pt x="106585" y="0"/>
                    </a:cubicBezTo>
                    <a:close/>
                  </a:path>
                </a:pathLst>
              </a:custGeom>
              <a:solidFill>
                <a:srgbClr val="FFFFFF"/>
              </a:solidFill>
              <a:ln w="9525" cap="flat">
                <a:noFill/>
                <a:prstDash val="solid"/>
                <a:miter/>
              </a:ln>
            </p:spPr>
            <p:txBody>
              <a:bodyPr rtlCol="0" anchor="ctr"/>
              <a:lstStyle/>
              <a:p>
                <a:endParaRPr lang="zh-CN" altLang="en-US"/>
              </a:p>
            </p:txBody>
          </p:sp>
          <p:sp>
            <p:nvSpPr>
              <p:cNvPr id="326" name="任意多边形: 形状 325"/>
              <p:cNvSpPr/>
              <p:nvPr/>
            </p:nvSpPr>
            <p:spPr>
              <a:xfrm>
                <a:off x="5023280" y="2819268"/>
                <a:ext cx="60402" cy="149345"/>
              </a:xfrm>
              <a:custGeom>
                <a:avLst/>
                <a:gdLst>
                  <a:gd name="connsiteX0" fmla="*/ 18969 w 60402"/>
                  <a:gd name="connsiteY0" fmla="*/ 148245 h 149345"/>
                  <a:gd name="connsiteX1" fmla="*/ 52878 w 60402"/>
                  <a:gd name="connsiteY1" fmla="*/ 121194 h 149345"/>
                  <a:gd name="connsiteX2" fmla="*/ 26399 w 60402"/>
                  <a:gd name="connsiteY2" fmla="*/ 63377 h 149345"/>
                  <a:gd name="connsiteX3" fmla="*/ 13921 w 60402"/>
                  <a:gd name="connsiteY3" fmla="*/ 34136 h 149345"/>
                  <a:gd name="connsiteX4" fmla="*/ 110 w 60402"/>
                  <a:gd name="connsiteY4" fmla="*/ 1751 h 149345"/>
                  <a:gd name="connsiteX5" fmla="*/ 2110 w 60402"/>
                  <a:gd name="connsiteY5" fmla="*/ 703 h 149345"/>
                  <a:gd name="connsiteX6" fmla="*/ 18017 w 60402"/>
                  <a:gd name="connsiteY6" fmla="*/ 32135 h 149345"/>
                  <a:gd name="connsiteX7" fmla="*/ 31828 w 60402"/>
                  <a:gd name="connsiteY7" fmla="*/ 60234 h 149345"/>
                  <a:gd name="connsiteX8" fmla="*/ 60403 w 60402"/>
                  <a:gd name="connsiteY8" fmla="*/ 121575 h 149345"/>
                  <a:gd name="connsiteX9" fmla="*/ 19922 w 60402"/>
                  <a:gd name="connsiteY9" fmla="*/ 149293 h 149345"/>
                  <a:gd name="connsiteX10" fmla="*/ 18969 w 60402"/>
                  <a:gd name="connsiteY10" fmla="*/ 148245 h 1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02" h="149345">
                    <a:moveTo>
                      <a:pt x="18969" y="148245"/>
                    </a:moveTo>
                    <a:cubicBezTo>
                      <a:pt x="21636" y="145292"/>
                      <a:pt x="50307" y="122242"/>
                      <a:pt x="52878" y="121194"/>
                    </a:cubicBezTo>
                    <a:cubicBezTo>
                      <a:pt x="44020" y="102144"/>
                      <a:pt x="34971" y="83094"/>
                      <a:pt x="26399" y="63377"/>
                    </a:cubicBezTo>
                    <a:cubicBezTo>
                      <a:pt x="22112" y="53852"/>
                      <a:pt x="17921" y="44327"/>
                      <a:pt x="13921" y="34136"/>
                    </a:cubicBezTo>
                    <a:cubicBezTo>
                      <a:pt x="9920" y="23944"/>
                      <a:pt x="4396" y="11276"/>
                      <a:pt x="110" y="1751"/>
                    </a:cubicBezTo>
                    <a:cubicBezTo>
                      <a:pt x="-462" y="226"/>
                      <a:pt x="1348" y="-726"/>
                      <a:pt x="2110" y="703"/>
                    </a:cubicBezTo>
                    <a:cubicBezTo>
                      <a:pt x="8396" y="12704"/>
                      <a:pt x="12683" y="21753"/>
                      <a:pt x="18017" y="32135"/>
                    </a:cubicBezTo>
                    <a:cubicBezTo>
                      <a:pt x="23351" y="42518"/>
                      <a:pt x="27542" y="51185"/>
                      <a:pt x="31828" y="60234"/>
                    </a:cubicBezTo>
                    <a:cubicBezTo>
                      <a:pt x="41353" y="80237"/>
                      <a:pt x="51926" y="101192"/>
                      <a:pt x="60403" y="121575"/>
                    </a:cubicBezTo>
                    <a:cubicBezTo>
                      <a:pt x="47542" y="131706"/>
                      <a:pt x="34018" y="140966"/>
                      <a:pt x="19922" y="149293"/>
                    </a:cubicBezTo>
                    <a:cubicBezTo>
                      <a:pt x="19065" y="149579"/>
                      <a:pt x="18588" y="148626"/>
                      <a:pt x="18969" y="148245"/>
                    </a:cubicBezTo>
                    <a:close/>
                  </a:path>
                </a:pathLst>
              </a:custGeom>
              <a:solidFill>
                <a:srgbClr val="263238"/>
              </a:solidFill>
              <a:ln w="9525" cap="flat">
                <a:noFill/>
                <a:prstDash val="solid"/>
                <a:miter/>
              </a:ln>
            </p:spPr>
            <p:txBody>
              <a:bodyPr rtlCol="0" anchor="ctr"/>
              <a:lstStyle/>
              <a:p>
                <a:endParaRPr lang="zh-CN" altLang="en-US"/>
              </a:p>
            </p:txBody>
          </p:sp>
          <p:sp>
            <p:nvSpPr>
              <p:cNvPr id="327" name="任意多边形: 形状 326"/>
              <p:cNvSpPr/>
              <p:nvPr/>
            </p:nvSpPr>
            <p:spPr>
              <a:xfrm>
                <a:off x="4799130" y="2917099"/>
                <a:ext cx="250318" cy="192671"/>
              </a:xfrm>
              <a:custGeom>
                <a:avLst/>
                <a:gdLst>
                  <a:gd name="connsiteX0" fmla="*/ 422 w 250318"/>
                  <a:gd name="connsiteY0" fmla="*/ 190431 h 192671"/>
                  <a:gd name="connsiteX1" fmla="*/ 121199 w 250318"/>
                  <a:gd name="connsiteY1" fmla="*/ 90800 h 192671"/>
                  <a:gd name="connsiteX2" fmla="*/ 183873 w 250318"/>
                  <a:gd name="connsiteY2" fmla="*/ 44032 h 192671"/>
                  <a:gd name="connsiteX3" fmla="*/ 248548 w 250318"/>
                  <a:gd name="connsiteY3" fmla="*/ 217 h 192671"/>
                  <a:gd name="connsiteX4" fmla="*/ 249881 w 250318"/>
                  <a:gd name="connsiteY4" fmla="*/ 2027 h 192671"/>
                  <a:gd name="connsiteX5" fmla="*/ 187493 w 250318"/>
                  <a:gd name="connsiteY5" fmla="*/ 49652 h 192671"/>
                  <a:gd name="connsiteX6" fmla="*/ 125104 w 250318"/>
                  <a:gd name="connsiteY6" fmla="*/ 97277 h 192671"/>
                  <a:gd name="connsiteX7" fmla="*/ 1279 w 250318"/>
                  <a:gd name="connsiteY7" fmla="*/ 192527 h 192671"/>
                  <a:gd name="connsiteX8" fmla="*/ 422 w 250318"/>
                  <a:gd name="connsiteY8" fmla="*/ 190431 h 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318" h="192671">
                    <a:moveTo>
                      <a:pt x="422" y="190431"/>
                    </a:moveTo>
                    <a:cubicBezTo>
                      <a:pt x="39855" y="156237"/>
                      <a:pt x="79765" y="122614"/>
                      <a:pt x="121199" y="90800"/>
                    </a:cubicBezTo>
                    <a:cubicBezTo>
                      <a:pt x="141900" y="74925"/>
                      <a:pt x="162791" y="59336"/>
                      <a:pt x="183873" y="44032"/>
                    </a:cubicBezTo>
                    <a:cubicBezTo>
                      <a:pt x="205019" y="28792"/>
                      <a:pt x="227783" y="15457"/>
                      <a:pt x="248548" y="217"/>
                    </a:cubicBezTo>
                    <a:cubicBezTo>
                      <a:pt x="249691" y="-640"/>
                      <a:pt x="251024" y="1265"/>
                      <a:pt x="249881" y="2027"/>
                    </a:cubicBezTo>
                    <a:cubicBezTo>
                      <a:pt x="228260" y="16410"/>
                      <a:pt x="208352" y="33840"/>
                      <a:pt x="187493" y="49652"/>
                    </a:cubicBezTo>
                    <a:cubicBezTo>
                      <a:pt x="166633" y="65464"/>
                      <a:pt x="145868" y="80894"/>
                      <a:pt x="125104" y="97277"/>
                    </a:cubicBezTo>
                    <a:cubicBezTo>
                      <a:pt x="83765" y="128805"/>
                      <a:pt x="42236" y="160428"/>
                      <a:pt x="1279" y="192527"/>
                    </a:cubicBezTo>
                    <a:cubicBezTo>
                      <a:pt x="517" y="193194"/>
                      <a:pt x="-626" y="191384"/>
                      <a:pt x="422" y="190431"/>
                    </a:cubicBezTo>
                    <a:close/>
                  </a:path>
                </a:pathLst>
              </a:custGeom>
              <a:solidFill>
                <a:srgbClr val="263238"/>
              </a:solidFill>
              <a:ln w="9525" cap="flat">
                <a:noFill/>
                <a:prstDash val="solid"/>
                <a:miter/>
              </a:ln>
            </p:spPr>
            <p:txBody>
              <a:bodyPr rtlCol="0" anchor="ctr"/>
              <a:lstStyle/>
              <a:p>
                <a:endParaRPr lang="zh-CN" altLang="en-US"/>
              </a:p>
            </p:txBody>
          </p:sp>
          <p:sp>
            <p:nvSpPr>
              <p:cNvPr id="328" name="任意多边形: 形状 327"/>
              <p:cNvSpPr/>
              <p:nvPr/>
            </p:nvSpPr>
            <p:spPr>
              <a:xfrm>
                <a:off x="4783804" y="2917602"/>
                <a:ext cx="41941" cy="244125"/>
              </a:xfrm>
              <a:custGeom>
                <a:avLst/>
                <a:gdLst>
                  <a:gd name="connsiteX0" fmla="*/ 41941 w 41941"/>
                  <a:gd name="connsiteY0" fmla="*/ 212693 h 244125"/>
                  <a:gd name="connsiteX1" fmla="*/ 25463 w 41941"/>
                  <a:gd name="connsiteY1" fmla="*/ 226981 h 244125"/>
                  <a:gd name="connsiteX2" fmla="*/ 8699 w 41941"/>
                  <a:gd name="connsiteY2" fmla="*/ 241078 h 244125"/>
                  <a:gd name="connsiteX3" fmla="*/ 4794 w 41941"/>
                  <a:gd name="connsiteY3" fmla="*/ 244126 h 244125"/>
                  <a:gd name="connsiteX4" fmla="*/ 4794 w 41941"/>
                  <a:gd name="connsiteY4" fmla="*/ 238982 h 244125"/>
                  <a:gd name="connsiteX5" fmla="*/ 1365 w 41941"/>
                  <a:gd name="connsiteY5" fmla="*/ 179356 h 244125"/>
                  <a:gd name="connsiteX6" fmla="*/ 31 w 41941"/>
                  <a:gd name="connsiteY6" fmla="*/ 119539 h 244125"/>
                  <a:gd name="connsiteX7" fmla="*/ 698 w 41941"/>
                  <a:gd name="connsiteY7" fmla="*/ 59722 h 244125"/>
                  <a:gd name="connsiteX8" fmla="*/ 3937 w 41941"/>
                  <a:gd name="connsiteY8" fmla="*/ 0 h 244125"/>
                  <a:gd name="connsiteX9" fmla="*/ 7270 w 41941"/>
                  <a:gd name="connsiteY9" fmla="*/ 59722 h 244125"/>
                  <a:gd name="connsiteX10" fmla="*/ 9271 w 41941"/>
                  <a:gd name="connsiteY10" fmla="*/ 119444 h 244125"/>
                  <a:gd name="connsiteX11" fmla="*/ 10223 w 41941"/>
                  <a:gd name="connsiteY11" fmla="*/ 179070 h 244125"/>
                  <a:gd name="connsiteX12" fmla="*/ 10223 w 41941"/>
                  <a:gd name="connsiteY12" fmla="*/ 238792 h 244125"/>
                  <a:gd name="connsiteX13" fmla="*/ 6032 w 41941"/>
                  <a:gd name="connsiteY13" fmla="*/ 236792 h 244125"/>
                  <a:gd name="connsiteX14" fmla="*/ 24130 w 41941"/>
                  <a:gd name="connsiteY14" fmla="*/ 224600 h 244125"/>
                  <a:gd name="connsiteX15" fmla="*/ 41941 w 41941"/>
                  <a:gd name="connsiteY15" fmla="*/ 212693 h 24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941" h="244125">
                    <a:moveTo>
                      <a:pt x="41941" y="212693"/>
                    </a:moveTo>
                    <a:cubicBezTo>
                      <a:pt x="36512" y="217551"/>
                      <a:pt x="30988" y="222218"/>
                      <a:pt x="25463" y="226981"/>
                    </a:cubicBezTo>
                    <a:cubicBezTo>
                      <a:pt x="19939" y="231743"/>
                      <a:pt x="14414" y="236506"/>
                      <a:pt x="8699" y="241078"/>
                    </a:cubicBezTo>
                    <a:lnTo>
                      <a:pt x="4794" y="244126"/>
                    </a:lnTo>
                    <a:lnTo>
                      <a:pt x="4794" y="238982"/>
                    </a:lnTo>
                    <a:cubicBezTo>
                      <a:pt x="3460" y="219075"/>
                      <a:pt x="2032" y="199263"/>
                      <a:pt x="1365" y="179356"/>
                    </a:cubicBezTo>
                    <a:cubicBezTo>
                      <a:pt x="698" y="159449"/>
                      <a:pt x="127" y="139446"/>
                      <a:pt x="31" y="119539"/>
                    </a:cubicBezTo>
                    <a:cubicBezTo>
                      <a:pt x="-64" y="99632"/>
                      <a:pt x="31" y="79724"/>
                      <a:pt x="698" y="59722"/>
                    </a:cubicBezTo>
                    <a:cubicBezTo>
                      <a:pt x="1365" y="39719"/>
                      <a:pt x="2222" y="19907"/>
                      <a:pt x="3937" y="0"/>
                    </a:cubicBezTo>
                    <a:cubicBezTo>
                      <a:pt x="5461" y="19907"/>
                      <a:pt x="6413" y="39815"/>
                      <a:pt x="7270" y="59722"/>
                    </a:cubicBezTo>
                    <a:cubicBezTo>
                      <a:pt x="8127" y="79629"/>
                      <a:pt x="8794" y="99536"/>
                      <a:pt x="9271" y="119444"/>
                    </a:cubicBezTo>
                    <a:lnTo>
                      <a:pt x="10223" y="179070"/>
                    </a:lnTo>
                    <a:cubicBezTo>
                      <a:pt x="10223" y="198977"/>
                      <a:pt x="10223" y="218884"/>
                      <a:pt x="10223" y="238792"/>
                    </a:cubicBezTo>
                    <a:lnTo>
                      <a:pt x="6032" y="236792"/>
                    </a:lnTo>
                    <a:cubicBezTo>
                      <a:pt x="11938" y="232600"/>
                      <a:pt x="18034" y="228600"/>
                      <a:pt x="24130" y="224600"/>
                    </a:cubicBezTo>
                    <a:cubicBezTo>
                      <a:pt x="30226" y="220599"/>
                      <a:pt x="35845" y="216599"/>
                      <a:pt x="41941" y="212693"/>
                    </a:cubicBezTo>
                    <a:close/>
                  </a:path>
                </a:pathLst>
              </a:custGeom>
              <a:solidFill>
                <a:srgbClr val="263238"/>
              </a:solidFill>
              <a:ln w="9525" cap="flat">
                <a:noFill/>
                <a:prstDash val="solid"/>
                <a:miter/>
              </a:ln>
            </p:spPr>
            <p:txBody>
              <a:bodyPr rtlCol="0" anchor="ctr"/>
              <a:lstStyle/>
              <a:p>
                <a:endParaRPr lang="zh-CN" altLang="en-US"/>
              </a:p>
            </p:txBody>
          </p:sp>
          <p:sp>
            <p:nvSpPr>
              <p:cNvPr id="329" name="任意多边形: 形状 328"/>
              <p:cNvSpPr/>
              <p:nvPr/>
            </p:nvSpPr>
            <p:spPr>
              <a:xfrm>
                <a:off x="4770691" y="2963608"/>
                <a:ext cx="17145" cy="59054"/>
              </a:xfrm>
              <a:custGeom>
                <a:avLst/>
                <a:gdLst>
                  <a:gd name="connsiteX0" fmla="*/ 0 w 17145"/>
                  <a:gd name="connsiteY0" fmla="*/ 0 h 59054"/>
                  <a:gd name="connsiteX1" fmla="*/ 12002 w 17145"/>
                  <a:gd name="connsiteY1" fmla="*/ 28575 h 59054"/>
                  <a:gd name="connsiteX2" fmla="*/ 17145 w 17145"/>
                  <a:gd name="connsiteY2" fmla="*/ 59055 h 59054"/>
                  <a:gd name="connsiteX3" fmla="*/ 0 w 17145"/>
                  <a:gd name="connsiteY3" fmla="*/ 191 h 59054"/>
                </a:gdLst>
                <a:ahLst/>
                <a:cxnLst>
                  <a:cxn ang="0">
                    <a:pos x="connsiteX0" y="connsiteY0"/>
                  </a:cxn>
                  <a:cxn ang="0">
                    <a:pos x="connsiteX1" y="connsiteY1"/>
                  </a:cxn>
                  <a:cxn ang="0">
                    <a:pos x="connsiteX2" y="connsiteY2"/>
                  </a:cxn>
                  <a:cxn ang="0">
                    <a:pos x="connsiteX3" y="connsiteY3"/>
                  </a:cxn>
                </a:cxnLst>
                <a:rect l="l" t="t" r="r" b="b"/>
                <a:pathLst>
                  <a:path w="17145" h="59054">
                    <a:moveTo>
                      <a:pt x="0" y="0"/>
                    </a:moveTo>
                    <a:cubicBezTo>
                      <a:pt x="5192" y="8979"/>
                      <a:pt x="9225" y="18581"/>
                      <a:pt x="12002" y="28575"/>
                    </a:cubicBezTo>
                    <a:cubicBezTo>
                      <a:pt x="15037" y="38467"/>
                      <a:pt x="16767" y="48714"/>
                      <a:pt x="17145" y="59055"/>
                    </a:cubicBezTo>
                    <a:cubicBezTo>
                      <a:pt x="6919" y="41038"/>
                      <a:pt x="1048" y="20880"/>
                      <a:pt x="0" y="191"/>
                    </a:cubicBezTo>
                    <a:close/>
                  </a:path>
                </a:pathLst>
              </a:custGeom>
              <a:solidFill>
                <a:srgbClr val="263238"/>
              </a:solidFill>
              <a:ln w="9525" cap="flat">
                <a:noFill/>
                <a:prstDash val="solid"/>
                <a:miter/>
              </a:ln>
            </p:spPr>
            <p:txBody>
              <a:bodyPr rtlCol="0" anchor="ctr"/>
              <a:lstStyle/>
              <a:p>
                <a:endParaRPr lang="zh-CN" altLang="en-US"/>
              </a:p>
            </p:txBody>
          </p:sp>
          <p:sp>
            <p:nvSpPr>
              <p:cNvPr id="330" name="任意多边形: 形状 329"/>
              <p:cNvSpPr/>
              <p:nvPr/>
            </p:nvSpPr>
            <p:spPr>
              <a:xfrm>
                <a:off x="5041487" y="2828924"/>
                <a:ext cx="9394" cy="42005"/>
              </a:xfrm>
              <a:custGeom>
                <a:avLst/>
                <a:gdLst>
                  <a:gd name="connsiteX0" fmla="*/ 0 w 9394"/>
                  <a:gd name="connsiteY0" fmla="*/ 0 h 42005"/>
                  <a:gd name="connsiteX1" fmla="*/ 7429 w 9394"/>
                  <a:gd name="connsiteY1" fmla="*/ 20384 h 42005"/>
                  <a:gd name="connsiteX2" fmla="*/ 9144 w 9394"/>
                  <a:gd name="connsiteY2" fmla="*/ 31052 h 42005"/>
                  <a:gd name="connsiteX3" fmla="*/ 9144 w 9394"/>
                  <a:gd name="connsiteY3" fmla="*/ 42005 h 42005"/>
                  <a:gd name="connsiteX4" fmla="*/ 2667 w 9394"/>
                  <a:gd name="connsiteY4" fmla="*/ 21431 h 42005"/>
                  <a:gd name="connsiteX5" fmla="*/ 0 w 9394"/>
                  <a:gd name="connsiteY5" fmla="*/ 0 h 42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94" h="42005">
                    <a:moveTo>
                      <a:pt x="0" y="0"/>
                    </a:moveTo>
                    <a:cubicBezTo>
                      <a:pt x="3398" y="6422"/>
                      <a:pt x="5898" y="13281"/>
                      <a:pt x="7429" y="20384"/>
                    </a:cubicBezTo>
                    <a:cubicBezTo>
                      <a:pt x="8240" y="23897"/>
                      <a:pt x="8813" y="27461"/>
                      <a:pt x="9144" y="31052"/>
                    </a:cubicBezTo>
                    <a:cubicBezTo>
                      <a:pt x="9478" y="34695"/>
                      <a:pt x="9478" y="38362"/>
                      <a:pt x="9144" y="42005"/>
                    </a:cubicBezTo>
                    <a:cubicBezTo>
                      <a:pt x="6369" y="35357"/>
                      <a:pt x="4201" y="28471"/>
                      <a:pt x="2667" y="21431"/>
                    </a:cubicBezTo>
                    <a:cubicBezTo>
                      <a:pt x="1014" y="14403"/>
                      <a:pt x="119" y="7219"/>
                      <a:pt x="0" y="0"/>
                    </a:cubicBezTo>
                    <a:close/>
                  </a:path>
                </a:pathLst>
              </a:custGeom>
              <a:solidFill>
                <a:srgbClr val="263238"/>
              </a:solidFill>
              <a:ln w="9525" cap="flat">
                <a:noFill/>
                <a:prstDash val="solid"/>
                <a:miter/>
              </a:ln>
            </p:spPr>
            <p:txBody>
              <a:bodyPr rtlCol="0" anchor="ctr"/>
              <a:lstStyle/>
              <a:p>
                <a:endParaRPr lang="zh-CN" altLang="en-US"/>
              </a:p>
            </p:txBody>
          </p:sp>
          <p:sp>
            <p:nvSpPr>
              <p:cNvPr id="331" name="任意多边形: 形状 330"/>
              <p:cNvSpPr/>
              <p:nvPr/>
            </p:nvSpPr>
            <p:spPr>
              <a:xfrm>
                <a:off x="5921950" y="2590699"/>
                <a:ext cx="644146" cy="532480"/>
              </a:xfrm>
              <a:custGeom>
                <a:avLst/>
                <a:gdLst>
                  <a:gd name="connsiteX0" fmla="*/ 5457 w 644146"/>
                  <a:gd name="connsiteY0" fmla="*/ 48869 h 532480"/>
                  <a:gd name="connsiteX1" fmla="*/ 248821 w 644146"/>
                  <a:gd name="connsiteY1" fmla="*/ 1910 h 532480"/>
                  <a:gd name="connsiteX2" fmla="*/ 302923 w 644146"/>
                  <a:gd name="connsiteY2" fmla="*/ 59537 h 532480"/>
                  <a:gd name="connsiteX3" fmla="*/ 398173 w 644146"/>
                  <a:gd name="connsiteY3" fmla="*/ 34486 h 532480"/>
                  <a:gd name="connsiteX4" fmla="*/ 429796 w 644146"/>
                  <a:gd name="connsiteY4" fmla="*/ 93922 h 532480"/>
                  <a:gd name="connsiteX5" fmla="*/ 510853 w 644146"/>
                  <a:gd name="connsiteY5" fmla="*/ 79825 h 532480"/>
                  <a:gd name="connsiteX6" fmla="*/ 545524 w 644146"/>
                  <a:gd name="connsiteY6" fmla="*/ 142976 h 532480"/>
                  <a:gd name="connsiteX7" fmla="*/ 626963 w 644146"/>
                  <a:gd name="connsiteY7" fmla="*/ 154691 h 532480"/>
                  <a:gd name="connsiteX8" fmla="*/ 451894 w 644146"/>
                  <a:gd name="connsiteY8" fmla="*/ 524261 h 532480"/>
                  <a:gd name="connsiteX9" fmla="*/ 421795 w 644146"/>
                  <a:gd name="connsiteY9" fmla="*/ 454824 h 532480"/>
                  <a:gd name="connsiteX10" fmla="*/ 289683 w 644146"/>
                  <a:gd name="connsiteY10" fmla="*/ 529595 h 532480"/>
                  <a:gd name="connsiteX11" fmla="*/ 270633 w 644146"/>
                  <a:gd name="connsiteY11" fmla="*/ 416534 h 532480"/>
                  <a:gd name="connsiteX12" fmla="*/ 139664 w 644146"/>
                  <a:gd name="connsiteY12" fmla="*/ 480256 h 532480"/>
                  <a:gd name="connsiteX13" fmla="*/ 133759 w 644146"/>
                  <a:gd name="connsiteY13" fmla="*/ 365956 h 532480"/>
                  <a:gd name="connsiteX14" fmla="*/ 20125 w 644146"/>
                  <a:gd name="connsiteY14" fmla="*/ 385577 h 532480"/>
                  <a:gd name="connsiteX15" fmla="*/ 101755 w 644146"/>
                  <a:gd name="connsiteY15" fmla="*/ 166502 h 532480"/>
                  <a:gd name="connsiteX16" fmla="*/ 3838 w 644146"/>
                  <a:gd name="connsiteY16" fmla="*/ 90969 h 5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146" h="532480">
                    <a:moveTo>
                      <a:pt x="5457" y="48869"/>
                    </a:moveTo>
                    <a:cubicBezTo>
                      <a:pt x="82609" y="40296"/>
                      <a:pt x="192433" y="-10377"/>
                      <a:pt x="248821" y="1910"/>
                    </a:cubicBezTo>
                    <a:cubicBezTo>
                      <a:pt x="277524" y="7207"/>
                      <a:pt x="299446" y="30557"/>
                      <a:pt x="302923" y="59537"/>
                    </a:cubicBezTo>
                    <a:cubicBezTo>
                      <a:pt x="302923" y="59537"/>
                      <a:pt x="348548" y="14864"/>
                      <a:pt x="398173" y="34486"/>
                    </a:cubicBezTo>
                    <a:cubicBezTo>
                      <a:pt x="423605" y="44011"/>
                      <a:pt x="429796" y="93922"/>
                      <a:pt x="429796" y="93922"/>
                    </a:cubicBezTo>
                    <a:cubicBezTo>
                      <a:pt x="429796" y="93922"/>
                      <a:pt x="467896" y="59727"/>
                      <a:pt x="510853" y="79825"/>
                    </a:cubicBezTo>
                    <a:cubicBezTo>
                      <a:pt x="544667" y="95827"/>
                      <a:pt x="545524" y="142976"/>
                      <a:pt x="545524" y="142976"/>
                    </a:cubicBezTo>
                    <a:cubicBezTo>
                      <a:pt x="545524" y="142976"/>
                      <a:pt x="597436" y="127259"/>
                      <a:pt x="626963" y="154691"/>
                    </a:cubicBezTo>
                    <a:cubicBezTo>
                      <a:pt x="686875" y="210413"/>
                      <a:pt x="580862" y="516070"/>
                      <a:pt x="451894" y="524261"/>
                    </a:cubicBezTo>
                    <a:cubicBezTo>
                      <a:pt x="391791" y="528071"/>
                      <a:pt x="421795" y="454824"/>
                      <a:pt x="421795" y="454824"/>
                    </a:cubicBezTo>
                    <a:cubicBezTo>
                      <a:pt x="421795" y="454824"/>
                      <a:pt x="353215" y="550074"/>
                      <a:pt x="289683" y="529595"/>
                    </a:cubicBezTo>
                    <a:cubicBezTo>
                      <a:pt x="226151" y="509117"/>
                      <a:pt x="270633" y="416534"/>
                      <a:pt x="270633" y="416534"/>
                    </a:cubicBezTo>
                    <a:cubicBezTo>
                      <a:pt x="270633" y="416534"/>
                      <a:pt x="203482" y="507878"/>
                      <a:pt x="139664" y="480256"/>
                    </a:cubicBezTo>
                    <a:cubicBezTo>
                      <a:pt x="72989" y="451681"/>
                      <a:pt x="133759" y="365956"/>
                      <a:pt x="133759" y="365956"/>
                    </a:cubicBezTo>
                    <a:cubicBezTo>
                      <a:pt x="133759" y="365956"/>
                      <a:pt x="64131" y="417962"/>
                      <a:pt x="20125" y="385577"/>
                    </a:cubicBezTo>
                    <a:cubicBezTo>
                      <a:pt x="-52550" y="332237"/>
                      <a:pt x="94420" y="238988"/>
                      <a:pt x="101755" y="166502"/>
                    </a:cubicBezTo>
                    <a:lnTo>
                      <a:pt x="3838" y="90969"/>
                    </a:lnTo>
                    <a:close/>
                  </a:path>
                </a:pathLst>
              </a:custGeom>
              <a:solidFill>
                <a:srgbClr val="D3766A"/>
              </a:solidFill>
              <a:ln w="9525" cap="flat">
                <a:noFill/>
                <a:prstDash val="solid"/>
                <a:miter/>
              </a:ln>
            </p:spPr>
            <p:txBody>
              <a:bodyPr rtlCol="0" anchor="ctr"/>
              <a:lstStyle/>
              <a:p>
                <a:endParaRPr lang="zh-CN" altLang="en-US"/>
              </a:p>
            </p:txBody>
          </p:sp>
          <p:sp>
            <p:nvSpPr>
              <p:cNvPr id="332" name="任意多边形: 形状 331"/>
              <p:cNvSpPr/>
              <p:nvPr/>
            </p:nvSpPr>
            <p:spPr>
              <a:xfrm>
                <a:off x="5798188" y="2495024"/>
                <a:ext cx="246757" cy="222362"/>
              </a:xfrm>
              <a:custGeom>
                <a:avLst/>
                <a:gdLst>
                  <a:gd name="connsiteX0" fmla="*/ 246758 w 246757"/>
                  <a:gd name="connsiteY0" fmla="*/ 116635 h 222362"/>
                  <a:gd name="connsiteX1" fmla="*/ 49495 w 246757"/>
                  <a:gd name="connsiteY1" fmla="*/ 716 h 222362"/>
                  <a:gd name="connsiteX2" fmla="*/ 127886 w 246757"/>
                  <a:gd name="connsiteY2" fmla="*/ 186834 h 222362"/>
                  <a:gd name="connsiteX3" fmla="*/ 231137 w 246757"/>
                  <a:gd name="connsiteY3" fmla="*/ 222363 h 222362"/>
                </a:gdLst>
                <a:ahLst/>
                <a:cxnLst>
                  <a:cxn ang="0">
                    <a:pos x="connsiteX0" y="connsiteY0"/>
                  </a:cxn>
                  <a:cxn ang="0">
                    <a:pos x="connsiteX1" y="connsiteY1"/>
                  </a:cxn>
                  <a:cxn ang="0">
                    <a:pos x="connsiteX2" y="connsiteY2"/>
                  </a:cxn>
                  <a:cxn ang="0">
                    <a:pos x="connsiteX3" y="connsiteY3"/>
                  </a:cxn>
                </a:cxnLst>
                <a:rect l="l" t="t" r="r" b="b"/>
                <a:pathLst>
                  <a:path w="246757" h="222362">
                    <a:moveTo>
                      <a:pt x="246758" y="116635"/>
                    </a:moveTo>
                    <a:cubicBezTo>
                      <a:pt x="172939" y="118254"/>
                      <a:pt x="120266" y="9288"/>
                      <a:pt x="49495" y="716"/>
                    </a:cubicBezTo>
                    <a:cubicBezTo>
                      <a:pt x="-46327" y="-10809"/>
                      <a:pt x="6251" y="119683"/>
                      <a:pt x="127886" y="186834"/>
                    </a:cubicBezTo>
                    <a:lnTo>
                      <a:pt x="231137" y="222363"/>
                    </a:lnTo>
                    <a:close/>
                  </a:path>
                </a:pathLst>
              </a:custGeom>
              <a:solidFill>
                <a:srgbClr val="D3766A"/>
              </a:solidFill>
              <a:ln w="9525" cap="flat">
                <a:noFill/>
                <a:prstDash val="solid"/>
                <a:miter/>
              </a:ln>
            </p:spPr>
            <p:txBody>
              <a:bodyPr rtlCol="0" anchor="ctr"/>
              <a:lstStyle/>
              <a:p>
                <a:endParaRPr lang="zh-CN" altLang="en-US"/>
              </a:p>
            </p:txBody>
          </p:sp>
          <p:sp>
            <p:nvSpPr>
              <p:cNvPr id="333" name="任意多边形: 形状 332"/>
              <p:cNvSpPr/>
              <p:nvPr/>
            </p:nvSpPr>
            <p:spPr>
              <a:xfrm>
                <a:off x="6336510" y="2739965"/>
                <a:ext cx="134155" cy="310591"/>
              </a:xfrm>
              <a:custGeom>
                <a:avLst/>
                <a:gdLst>
                  <a:gd name="connsiteX0" fmla="*/ 132488 w 134155"/>
                  <a:gd name="connsiteY0" fmla="*/ 1139 h 310591"/>
                  <a:gd name="connsiteX1" fmla="*/ 133016 w 134155"/>
                  <a:gd name="connsiteY1" fmla="*/ 48 h 310591"/>
                  <a:gd name="connsiteX2" fmla="*/ 134108 w 134155"/>
                  <a:gd name="connsiteY2" fmla="*/ 576 h 310591"/>
                  <a:gd name="connsiteX3" fmla="*/ 134108 w 134155"/>
                  <a:gd name="connsiteY3" fmla="*/ 1139 h 310591"/>
                  <a:gd name="connsiteX4" fmla="*/ 6187 w 134155"/>
                  <a:gd name="connsiteY4" fmla="*/ 309463 h 310591"/>
                  <a:gd name="connsiteX5" fmla="*/ 471 w 134155"/>
                  <a:gd name="connsiteY5" fmla="*/ 306034 h 310591"/>
                  <a:gd name="connsiteX6" fmla="*/ 132488 w 134155"/>
                  <a:gd name="connsiteY6" fmla="*/ 1139 h 31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55" h="310591">
                    <a:moveTo>
                      <a:pt x="132488" y="1139"/>
                    </a:moveTo>
                    <a:cubicBezTo>
                      <a:pt x="132333" y="692"/>
                      <a:pt x="132569" y="204"/>
                      <a:pt x="133016" y="48"/>
                    </a:cubicBezTo>
                    <a:cubicBezTo>
                      <a:pt x="133463" y="-108"/>
                      <a:pt x="133952" y="129"/>
                      <a:pt x="134108" y="576"/>
                    </a:cubicBezTo>
                    <a:cubicBezTo>
                      <a:pt x="134171" y="758"/>
                      <a:pt x="134171" y="957"/>
                      <a:pt x="134108" y="1139"/>
                    </a:cubicBezTo>
                    <a:cubicBezTo>
                      <a:pt x="123820" y="110105"/>
                      <a:pt x="78958" y="226787"/>
                      <a:pt x="6187" y="309463"/>
                    </a:cubicBezTo>
                    <a:cubicBezTo>
                      <a:pt x="3805" y="312226"/>
                      <a:pt x="-1624" y="309463"/>
                      <a:pt x="471" y="306034"/>
                    </a:cubicBezTo>
                    <a:cubicBezTo>
                      <a:pt x="59146" y="206689"/>
                      <a:pt x="103342" y="113629"/>
                      <a:pt x="132488" y="1139"/>
                    </a:cubicBezTo>
                    <a:close/>
                  </a:path>
                </a:pathLst>
              </a:custGeom>
              <a:solidFill>
                <a:srgbClr val="263238"/>
              </a:solidFill>
              <a:ln w="9525" cap="flat">
                <a:noFill/>
                <a:prstDash val="solid"/>
                <a:miter/>
              </a:ln>
            </p:spPr>
            <p:txBody>
              <a:bodyPr rtlCol="0" anchor="ctr"/>
              <a:lstStyle/>
              <a:p>
                <a:endParaRPr lang="zh-CN" altLang="en-US"/>
              </a:p>
            </p:txBody>
          </p:sp>
          <p:sp>
            <p:nvSpPr>
              <p:cNvPr id="334" name="任意多边形: 形状 333"/>
              <p:cNvSpPr/>
              <p:nvPr/>
            </p:nvSpPr>
            <p:spPr>
              <a:xfrm>
                <a:off x="6187534" y="2682665"/>
                <a:ext cx="167357" cy="330929"/>
              </a:xfrm>
              <a:custGeom>
                <a:avLst/>
                <a:gdLst>
                  <a:gd name="connsiteX0" fmla="*/ 165069 w 167357"/>
                  <a:gd name="connsiteY0" fmla="*/ 718 h 330929"/>
                  <a:gd name="connsiteX1" fmla="*/ 167355 w 167357"/>
                  <a:gd name="connsiteY1" fmla="*/ 1289 h 330929"/>
                  <a:gd name="connsiteX2" fmla="*/ 6859 w 167357"/>
                  <a:gd name="connsiteY2" fmla="*/ 329045 h 330929"/>
                  <a:gd name="connsiteX3" fmla="*/ 1239 w 167357"/>
                  <a:gd name="connsiteY3" fmla="*/ 327711 h 330929"/>
                  <a:gd name="connsiteX4" fmla="*/ 165069 w 167357"/>
                  <a:gd name="connsiteY4" fmla="*/ 718 h 330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57" h="330929">
                    <a:moveTo>
                      <a:pt x="165069" y="718"/>
                    </a:moveTo>
                    <a:cubicBezTo>
                      <a:pt x="165069" y="-520"/>
                      <a:pt x="167450" y="-44"/>
                      <a:pt x="167355" y="1289"/>
                    </a:cubicBezTo>
                    <a:cubicBezTo>
                      <a:pt x="156020" y="113589"/>
                      <a:pt x="102014" y="243605"/>
                      <a:pt x="6859" y="329045"/>
                    </a:cubicBezTo>
                    <a:cubicBezTo>
                      <a:pt x="3620" y="331997"/>
                      <a:pt x="-2666" y="331426"/>
                      <a:pt x="1239" y="327711"/>
                    </a:cubicBezTo>
                    <a:cubicBezTo>
                      <a:pt x="60199" y="266084"/>
                      <a:pt x="139352" y="102064"/>
                      <a:pt x="165069" y="718"/>
                    </a:cubicBezTo>
                    <a:close/>
                  </a:path>
                </a:pathLst>
              </a:custGeom>
              <a:solidFill>
                <a:srgbClr val="263238"/>
              </a:solidFill>
              <a:ln w="9525" cap="flat">
                <a:noFill/>
                <a:prstDash val="solid"/>
                <a:miter/>
              </a:ln>
            </p:spPr>
            <p:txBody>
              <a:bodyPr rtlCol="0" anchor="ctr"/>
              <a:lstStyle/>
              <a:p>
                <a:endParaRPr lang="zh-CN" altLang="en-US"/>
              </a:p>
            </p:txBody>
          </p:sp>
          <p:sp>
            <p:nvSpPr>
              <p:cNvPr id="335" name="任意多边形: 形状 334"/>
              <p:cNvSpPr/>
              <p:nvPr/>
            </p:nvSpPr>
            <p:spPr>
              <a:xfrm>
                <a:off x="6046543" y="2654092"/>
                <a:ext cx="180615" cy="310385"/>
              </a:xfrm>
              <a:custGeom>
                <a:avLst/>
                <a:gdLst>
                  <a:gd name="connsiteX0" fmla="*/ 593 w 180615"/>
                  <a:gd name="connsiteY0" fmla="*/ 306944 h 310385"/>
                  <a:gd name="connsiteX1" fmla="*/ 178044 w 180615"/>
                  <a:gd name="connsiteY1" fmla="*/ 810 h 310385"/>
                  <a:gd name="connsiteX2" fmla="*/ 180616 w 180615"/>
                  <a:gd name="connsiteY2" fmla="*/ 1477 h 310385"/>
                  <a:gd name="connsiteX3" fmla="*/ 116513 w 180615"/>
                  <a:gd name="connsiteY3" fmla="*/ 187596 h 310385"/>
                  <a:gd name="connsiteX4" fmla="*/ 3546 w 180615"/>
                  <a:gd name="connsiteY4" fmla="*/ 310087 h 310385"/>
                  <a:gd name="connsiteX5" fmla="*/ 593 w 180615"/>
                  <a:gd name="connsiteY5" fmla="*/ 306944 h 310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615" h="310385">
                    <a:moveTo>
                      <a:pt x="593" y="306944"/>
                    </a:moveTo>
                    <a:cubicBezTo>
                      <a:pt x="88604" y="221219"/>
                      <a:pt x="140420" y="116444"/>
                      <a:pt x="178044" y="810"/>
                    </a:cubicBezTo>
                    <a:cubicBezTo>
                      <a:pt x="178520" y="-714"/>
                      <a:pt x="180616" y="144"/>
                      <a:pt x="180616" y="1477"/>
                    </a:cubicBezTo>
                    <a:cubicBezTo>
                      <a:pt x="177568" y="63104"/>
                      <a:pt x="145850" y="134256"/>
                      <a:pt x="116513" y="187596"/>
                    </a:cubicBezTo>
                    <a:cubicBezTo>
                      <a:pt x="90186" y="237580"/>
                      <a:pt x="51241" y="279809"/>
                      <a:pt x="3546" y="310087"/>
                    </a:cubicBezTo>
                    <a:cubicBezTo>
                      <a:pt x="1832" y="311230"/>
                      <a:pt x="-1312" y="308849"/>
                      <a:pt x="593" y="306944"/>
                    </a:cubicBezTo>
                    <a:close/>
                  </a:path>
                </a:pathLst>
              </a:custGeom>
              <a:solidFill>
                <a:srgbClr val="263238"/>
              </a:solidFill>
              <a:ln w="9525" cap="flat">
                <a:noFill/>
                <a:prstDash val="solid"/>
                <a:miter/>
              </a:ln>
            </p:spPr>
            <p:txBody>
              <a:bodyPr rtlCol="0" anchor="ctr"/>
              <a:lstStyle/>
              <a:p>
                <a:endParaRPr lang="zh-CN" altLang="en-US"/>
              </a:p>
            </p:txBody>
          </p:sp>
          <p:sp>
            <p:nvSpPr>
              <p:cNvPr id="336" name="任意多边形: 形状 335"/>
              <p:cNvSpPr/>
              <p:nvPr/>
            </p:nvSpPr>
            <p:spPr>
              <a:xfrm>
                <a:off x="5126354" y="4699730"/>
                <a:ext cx="42" cy="5619"/>
              </a:xfrm>
              <a:custGeom>
                <a:avLst/>
                <a:gdLst>
                  <a:gd name="connsiteX0" fmla="*/ 0 w 42"/>
                  <a:gd name="connsiteY0" fmla="*/ 5620 h 5619"/>
                  <a:gd name="connsiteX1" fmla="*/ 0 w 42"/>
                  <a:gd name="connsiteY1" fmla="*/ 0 h 5619"/>
                  <a:gd name="connsiteX2" fmla="*/ 0 w 42"/>
                  <a:gd name="connsiteY2" fmla="*/ 0 h 5619"/>
                  <a:gd name="connsiteX3" fmla="*/ 0 w 42"/>
                  <a:gd name="connsiteY3" fmla="*/ 5620 h 5619"/>
                </a:gdLst>
                <a:ahLst/>
                <a:cxnLst>
                  <a:cxn ang="0">
                    <a:pos x="connsiteX0" y="connsiteY0"/>
                  </a:cxn>
                  <a:cxn ang="0">
                    <a:pos x="connsiteX1" y="connsiteY1"/>
                  </a:cxn>
                  <a:cxn ang="0">
                    <a:pos x="connsiteX2" y="connsiteY2"/>
                  </a:cxn>
                  <a:cxn ang="0">
                    <a:pos x="connsiteX3" y="connsiteY3"/>
                  </a:cxn>
                </a:cxnLst>
                <a:rect l="l" t="t" r="r" b="b"/>
                <a:pathLst>
                  <a:path w="42" h="5619">
                    <a:moveTo>
                      <a:pt x="0" y="5620"/>
                    </a:moveTo>
                    <a:cubicBezTo>
                      <a:pt x="0" y="3620"/>
                      <a:pt x="0" y="1810"/>
                      <a:pt x="0" y="0"/>
                    </a:cubicBezTo>
                    <a:lnTo>
                      <a:pt x="0" y="0"/>
                    </a:lnTo>
                    <a:cubicBezTo>
                      <a:pt x="95" y="1524"/>
                      <a:pt x="0" y="3524"/>
                      <a:pt x="0" y="5620"/>
                    </a:cubicBezTo>
                    <a:close/>
                  </a:path>
                </a:pathLst>
              </a:custGeom>
              <a:solidFill>
                <a:srgbClr val="C53F3F"/>
              </a:solidFill>
              <a:ln w="9525" cap="flat">
                <a:noFill/>
                <a:prstDash val="solid"/>
                <a:miter/>
              </a:ln>
            </p:spPr>
            <p:txBody>
              <a:bodyPr rtlCol="0" anchor="ctr"/>
              <a:lstStyle/>
              <a:p>
                <a:endParaRPr lang="zh-CN" altLang="en-US"/>
              </a:p>
            </p:txBody>
          </p:sp>
        </p:grpSp>
      </p:grpSp>
      <p:sp>
        <p:nvSpPr>
          <p:cNvPr id="12" name="平行四边形 11"/>
          <p:cNvSpPr/>
          <p:nvPr/>
        </p:nvSpPr>
        <p:spPr>
          <a:xfrm>
            <a:off x="5869589" y="1343836"/>
            <a:ext cx="3236448" cy="5205364"/>
          </a:xfrm>
          <a:prstGeom prst="parallelogram">
            <a:avLst/>
          </a:prstGeom>
          <a:solidFill>
            <a:srgbClr val="FFFFFF"/>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6" name="图形 26"/>
          <p:cNvGrpSpPr/>
          <p:nvPr/>
        </p:nvGrpSpPr>
        <p:grpSpPr>
          <a:xfrm>
            <a:off x="6823652" y="4557767"/>
            <a:ext cx="2347419" cy="2347419"/>
            <a:chOff x="3714750" y="1047750"/>
            <a:chExt cx="4762500" cy="4762500"/>
          </a:xfrm>
        </p:grpSpPr>
        <p:grpSp>
          <p:nvGrpSpPr>
            <p:cNvPr id="427" name="图形 26"/>
            <p:cNvGrpSpPr/>
            <p:nvPr/>
          </p:nvGrpSpPr>
          <p:grpSpPr>
            <a:xfrm>
              <a:off x="4103751" y="1636299"/>
              <a:ext cx="4031265" cy="2652236"/>
              <a:chOff x="4103751" y="1636299"/>
              <a:chExt cx="4031265" cy="2652236"/>
            </a:xfrm>
          </p:grpSpPr>
          <p:sp>
            <p:nvSpPr>
              <p:cNvPr id="989" name="任意多边形: 形状 988"/>
              <p:cNvSpPr/>
              <p:nvPr/>
            </p:nvSpPr>
            <p:spPr>
              <a:xfrm>
                <a:off x="4244435" y="3418141"/>
                <a:ext cx="259651" cy="115633"/>
              </a:xfrm>
              <a:custGeom>
                <a:avLst/>
                <a:gdLst>
                  <a:gd name="connsiteX0" fmla="*/ 256984 w 259651"/>
                  <a:gd name="connsiteY0" fmla="*/ 111442 h 115633"/>
                  <a:gd name="connsiteX1" fmla="*/ 132017 w 259651"/>
                  <a:gd name="connsiteY1" fmla="*/ 114014 h 115633"/>
                  <a:gd name="connsiteX2" fmla="*/ 68580 w 259651"/>
                  <a:gd name="connsiteY2" fmla="*/ 115157 h 115633"/>
                  <a:gd name="connsiteX3" fmla="*/ 4763 w 259651"/>
                  <a:gd name="connsiteY3" fmla="*/ 115633 h 115633"/>
                  <a:gd name="connsiteX4" fmla="*/ 571 w 259651"/>
                  <a:gd name="connsiteY4" fmla="*/ 115633 h 115633"/>
                  <a:gd name="connsiteX5" fmla="*/ 571 w 259651"/>
                  <a:gd name="connsiteY5" fmla="*/ 111442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2 w 259651"/>
                  <a:gd name="connsiteY11" fmla="*/ 2096 h 115633"/>
                  <a:gd name="connsiteX12" fmla="*/ 259652 w 259651"/>
                  <a:gd name="connsiteY12" fmla="*/ 4667 h 115633"/>
                  <a:gd name="connsiteX13" fmla="*/ 258413 w 259651"/>
                  <a:gd name="connsiteY13" fmla="*/ 58483 h 115633"/>
                  <a:gd name="connsiteX14" fmla="*/ 256984 w 259651"/>
                  <a:gd name="connsiteY14" fmla="*/ 111442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525 w 259651"/>
                  <a:gd name="connsiteY21" fmla="*/ 111442 h 115633"/>
                  <a:gd name="connsiteX22" fmla="*/ 5239 w 259651"/>
                  <a:gd name="connsiteY22" fmla="*/ 107156 h 115633"/>
                  <a:gd name="connsiteX23" fmla="*/ 67627 w 259651"/>
                  <a:gd name="connsiteY23" fmla="*/ 107633 h 115633"/>
                  <a:gd name="connsiteX24" fmla="*/ 130302 w 259651"/>
                  <a:gd name="connsiteY24" fmla="*/ 108775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2017" y="114014"/>
                    </a:lnTo>
                    <a:lnTo>
                      <a:pt x="68580" y="115157"/>
                    </a:lnTo>
                    <a:cubicBezTo>
                      <a:pt x="47339" y="115157"/>
                      <a:pt x="26003" y="115157"/>
                      <a:pt x="4763" y="115633"/>
                    </a:cubicBezTo>
                    <a:lnTo>
                      <a:pt x="571" y="115633"/>
                    </a:lnTo>
                    <a:lnTo>
                      <a:pt x="571" y="111442"/>
                    </a:lnTo>
                    <a:lnTo>
                      <a:pt x="0" y="4858"/>
                    </a:lnTo>
                    <a:lnTo>
                      <a:pt x="0" y="0"/>
                    </a:lnTo>
                    <a:lnTo>
                      <a:pt x="4763" y="0"/>
                    </a:lnTo>
                    <a:lnTo>
                      <a:pt x="130873" y="571"/>
                    </a:lnTo>
                    <a:cubicBezTo>
                      <a:pt x="172974" y="571"/>
                      <a:pt x="214979" y="1619"/>
                      <a:pt x="256984" y="2096"/>
                    </a:cubicBezTo>
                    <a:lnTo>
                      <a:pt x="259652" y="2096"/>
                    </a:lnTo>
                    <a:lnTo>
                      <a:pt x="259652" y="4667"/>
                    </a:lnTo>
                    <a:cubicBezTo>
                      <a:pt x="259652" y="22670"/>
                      <a:pt x="258794" y="40672"/>
                      <a:pt x="258413" y="58483"/>
                    </a:cubicBezTo>
                    <a:close/>
                    <a:moveTo>
                      <a:pt x="256984" y="111442"/>
                    </a:moveTo>
                    <a:lnTo>
                      <a:pt x="255651" y="57531"/>
                    </a:lnTo>
                    <a:cubicBezTo>
                      <a:pt x="255651" y="39814"/>
                      <a:pt x="254603" y="22288"/>
                      <a:pt x="254413" y="4858"/>
                    </a:cubicBezTo>
                    <a:lnTo>
                      <a:pt x="256984" y="7429"/>
                    </a:lnTo>
                    <a:cubicBezTo>
                      <a:pt x="214979" y="7906"/>
                      <a:pt x="172974" y="8954"/>
                      <a:pt x="130873" y="8954"/>
                    </a:cubicBezTo>
                    <a:lnTo>
                      <a:pt x="4763" y="9620"/>
                    </a:lnTo>
                    <a:lnTo>
                      <a:pt x="9525" y="4858"/>
                    </a:lnTo>
                    <a:lnTo>
                      <a:pt x="9525" y="111442"/>
                    </a:lnTo>
                    <a:lnTo>
                      <a:pt x="5239" y="107156"/>
                    </a:lnTo>
                    <a:cubicBezTo>
                      <a:pt x="26003" y="107156"/>
                      <a:pt x="46768" y="107156"/>
                      <a:pt x="67627" y="107633"/>
                    </a:cubicBezTo>
                    <a:lnTo>
                      <a:pt x="130302" y="108775"/>
                    </a:lnTo>
                    <a:close/>
                  </a:path>
                </a:pathLst>
              </a:custGeom>
              <a:solidFill>
                <a:srgbClr val="EBEBEB"/>
              </a:solidFill>
              <a:ln w="9525" cap="flat">
                <a:noFill/>
                <a:prstDash val="solid"/>
                <a:miter/>
              </a:ln>
            </p:spPr>
            <p:txBody>
              <a:bodyPr rtlCol="0" anchor="ctr"/>
              <a:lstStyle/>
              <a:p>
                <a:endParaRPr lang="zh-CN" altLang="en-US"/>
              </a:p>
            </p:txBody>
          </p:sp>
          <p:sp>
            <p:nvSpPr>
              <p:cNvPr id="990" name="任意多边形: 形状 989"/>
              <p:cNvSpPr/>
              <p:nvPr/>
            </p:nvSpPr>
            <p:spPr>
              <a:xfrm>
                <a:off x="4103751" y="3552825"/>
                <a:ext cx="259651" cy="115347"/>
              </a:xfrm>
              <a:custGeom>
                <a:avLst/>
                <a:gdLst>
                  <a:gd name="connsiteX0" fmla="*/ 256985 w 259651"/>
                  <a:gd name="connsiteY0" fmla="*/ 111157 h 115347"/>
                  <a:gd name="connsiteX1" fmla="*/ 132017 w 259651"/>
                  <a:gd name="connsiteY1" fmla="*/ 113729 h 115347"/>
                  <a:gd name="connsiteX2" fmla="*/ 68580 w 259651"/>
                  <a:gd name="connsiteY2" fmla="*/ 114871 h 115347"/>
                  <a:gd name="connsiteX3" fmla="*/ 4763 w 259651"/>
                  <a:gd name="connsiteY3" fmla="*/ 115348 h 115347"/>
                  <a:gd name="connsiteX4" fmla="*/ 572 w 259651"/>
                  <a:gd name="connsiteY4" fmla="*/ 115348 h 115347"/>
                  <a:gd name="connsiteX5" fmla="*/ 572 w 259651"/>
                  <a:gd name="connsiteY5" fmla="*/ 111157 h 115347"/>
                  <a:gd name="connsiteX6" fmla="*/ 0 w 259651"/>
                  <a:gd name="connsiteY6" fmla="*/ 4572 h 115347"/>
                  <a:gd name="connsiteX7" fmla="*/ 0 w 259651"/>
                  <a:gd name="connsiteY7" fmla="*/ 0 h 115347"/>
                  <a:gd name="connsiteX8" fmla="*/ 4763 w 259651"/>
                  <a:gd name="connsiteY8" fmla="*/ 0 h 115347"/>
                  <a:gd name="connsiteX9" fmla="*/ 130874 w 259651"/>
                  <a:gd name="connsiteY9" fmla="*/ 571 h 115347"/>
                  <a:gd name="connsiteX10" fmla="*/ 256985 w 259651"/>
                  <a:gd name="connsiteY10" fmla="*/ 2096 h 115347"/>
                  <a:gd name="connsiteX11" fmla="*/ 259651 w 259651"/>
                  <a:gd name="connsiteY11" fmla="*/ 2096 h 115347"/>
                  <a:gd name="connsiteX12" fmla="*/ 259651 w 259651"/>
                  <a:gd name="connsiteY12" fmla="*/ 4667 h 115347"/>
                  <a:gd name="connsiteX13" fmla="*/ 258413 w 259651"/>
                  <a:gd name="connsiteY13" fmla="*/ 58484 h 115347"/>
                  <a:gd name="connsiteX14" fmla="*/ 256985 w 259651"/>
                  <a:gd name="connsiteY14" fmla="*/ 111157 h 115347"/>
                  <a:gd name="connsiteX15" fmla="*/ 255651 w 259651"/>
                  <a:gd name="connsiteY15" fmla="*/ 57150 h 115347"/>
                  <a:gd name="connsiteX16" fmla="*/ 254413 w 259651"/>
                  <a:gd name="connsiteY16" fmla="*/ 4477 h 115347"/>
                  <a:gd name="connsiteX17" fmla="*/ 256985 w 259651"/>
                  <a:gd name="connsiteY17" fmla="*/ 7048 h 115347"/>
                  <a:gd name="connsiteX18" fmla="*/ 130874 w 259651"/>
                  <a:gd name="connsiteY18" fmla="*/ 8572 h 115347"/>
                  <a:gd name="connsiteX19" fmla="*/ 4763 w 259651"/>
                  <a:gd name="connsiteY19" fmla="*/ 9525 h 115347"/>
                  <a:gd name="connsiteX20" fmla="*/ 9525 w 259651"/>
                  <a:gd name="connsiteY20" fmla="*/ 4858 h 115347"/>
                  <a:gd name="connsiteX21" fmla="*/ 9049 w 259651"/>
                  <a:gd name="connsiteY21" fmla="*/ 111443 h 115347"/>
                  <a:gd name="connsiteX22" fmla="*/ 4763 w 259651"/>
                  <a:gd name="connsiteY22" fmla="*/ 107156 h 115347"/>
                  <a:gd name="connsiteX23" fmla="*/ 67151 w 259651"/>
                  <a:gd name="connsiteY23" fmla="*/ 107156 h 115347"/>
                  <a:gd name="connsiteX24" fmla="*/ 129826 w 259651"/>
                  <a:gd name="connsiteY24" fmla="*/ 108299 h 1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347">
                    <a:moveTo>
                      <a:pt x="256985" y="111157"/>
                    </a:moveTo>
                    <a:lnTo>
                      <a:pt x="132017" y="113729"/>
                    </a:lnTo>
                    <a:lnTo>
                      <a:pt x="68580" y="114871"/>
                    </a:lnTo>
                    <a:cubicBezTo>
                      <a:pt x="47339" y="114871"/>
                      <a:pt x="26003" y="114871"/>
                      <a:pt x="4763" y="115348"/>
                    </a:cubicBezTo>
                    <a:lnTo>
                      <a:pt x="572" y="115348"/>
                    </a:lnTo>
                    <a:lnTo>
                      <a:pt x="572" y="111157"/>
                    </a:lnTo>
                    <a:lnTo>
                      <a:pt x="0" y="4572"/>
                    </a:lnTo>
                    <a:lnTo>
                      <a:pt x="0" y="0"/>
                    </a:lnTo>
                    <a:lnTo>
                      <a:pt x="4763" y="0"/>
                    </a:lnTo>
                    <a:lnTo>
                      <a:pt x="130874" y="571"/>
                    </a:lnTo>
                    <a:cubicBezTo>
                      <a:pt x="172879" y="571"/>
                      <a:pt x="214979" y="1619"/>
                      <a:pt x="256985" y="2096"/>
                    </a:cubicBezTo>
                    <a:lnTo>
                      <a:pt x="259651" y="2096"/>
                    </a:lnTo>
                    <a:lnTo>
                      <a:pt x="259651" y="4667"/>
                    </a:lnTo>
                    <a:cubicBezTo>
                      <a:pt x="259651" y="22670"/>
                      <a:pt x="258889" y="40672"/>
                      <a:pt x="258413" y="58484"/>
                    </a:cubicBezTo>
                    <a:close/>
                    <a:moveTo>
                      <a:pt x="256985" y="111157"/>
                    </a:moveTo>
                    <a:lnTo>
                      <a:pt x="255651" y="57150"/>
                    </a:lnTo>
                    <a:cubicBezTo>
                      <a:pt x="255175" y="39434"/>
                      <a:pt x="254603" y="21907"/>
                      <a:pt x="254413" y="4477"/>
                    </a:cubicBezTo>
                    <a:lnTo>
                      <a:pt x="256985" y="7048"/>
                    </a:lnTo>
                    <a:cubicBezTo>
                      <a:pt x="214979" y="7525"/>
                      <a:pt x="172879" y="8572"/>
                      <a:pt x="130874" y="8572"/>
                    </a:cubicBezTo>
                    <a:lnTo>
                      <a:pt x="4763" y="9525"/>
                    </a:lnTo>
                    <a:lnTo>
                      <a:pt x="9525" y="4858"/>
                    </a:lnTo>
                    <a:lnTo>
                      <a:pt x="9049" y="111443"/>
                    </a:lnTo>
                    <a:lnTo>
                      <a:pt x="4763" y="107156"/>
                    </a:lnTo>
                    <a:cubicBezTo>
                      <a:pt x="25527" y="107156"/>
                      <a:pt x="46292" y="107156"/>
                      <a:pt x="67151" y="107156"/>
                    </a:cubicBezTo>
                    <a:lnTo>
                      <a:pt x="129826" y="108299"/>
                    </a:lnTo>
                    <a:close/>
                  </a:path>
                </a:pathLst>
              </a:custGeom>
              <a:solidFill>
                <a:srgbClr val="EBEBEB"/>
              </a:solidFill>
              <a:ln w="9525" cap="flat">
                <a:noFill/>
                <a:prstDash val="solid"/>
                <a:miter/>
              </a:ln>
            </p:spPr>
            <p:txBody>
              <a:bodyPr rtlCol="0" anchor="ctr"/>
              <a:lstStyle/>
              <a:p>
                <a:endParaRPr lang="zh-CN" altLang="en-US"/>
              </a:p>
            </p:txBody>
          </p:sp>
          <p:sp>
            <p:nvSpPr>
              <p:cNvPr id="991" name="任意多边形: 形状 990"/>
              <p:cNvSpPr/>
              <p:nvPr/>
            </p:nvSpPr>
            <p:spPr>
              <a:xfrm>
                <a:off x="7826501" y="3552825"/>
                <a:ext cx="259556" cy="115347"/>
              </a:xfrm>
              <a:custGeom>
                <a:avLst/>
                <a:gdLst>
                  <a:gd name="connsiteX0" fmla="*/ 256985 w 259556"/>
                  <a:gd name="connsiteY0" fmla="*/ 111157 h 115347"/>
                  <a:gd name="connsiteX1" fmla="*/ 131921 w 259556"/>
                  <a:gd name="connsiteY1" fmla="*/ 113729 h 115347"/>
                  <a:gd name="connsiteX2" fmla="*/ 68485 w 259556"/>
                  <a:gd name="connsiteY2" fmla="*/ 114871 h 115347"/>
                  <a:gd name="connsiteX3" fmla="*/ 4763 w 259556"/>
                  <a:gd name="connsiteY3" fmla="*/ 115348 h 115347"/>
                  <a:gd name="connsiteX4" fmla="*/ 476 w 259556"/>
                  <a:gd name="connsiteY4" fmla="*/ 115348 h 115347"/>
                  <a:gd name="connsiteX5" fmla="*/ 476 w 259556"/>
                  <a:gd name="connsiteY5" fmla="*/ 111157 h 115347"/>
                  <a:gd name="connsiteX6" fmla="*/ 0 w 259556"/>
                  <a:gd name="connsiteY6" fmla="*/ 4572 h 115347"/>
                  <a:gd name="connsiteX7" fmla="*/ 0 w 259556"/>
                  <a:gd name="connsiteY7" fmla="*/ 0 h 115347"/>
                  <a:gd name="connsiteX8" fmla="*/ 4763 w 259556"/>
                  <a:gd name="connsiteY8" fmla="*/ 0 h 115347"/>
                  <a:gd name="connsiteX9" fmla="*/ 130874 w 259556"/>
                  <a:gd name="connsiteY9" fmla="*/ 571 h 115347"/>
                  <a:gd name="connsiteX10" fmla="*/ 256985 w 259556"/>
                  <a:gd name="connsiteY10" fmla="*/ 2096 h 115347"/>
                  <a:gd name="connsiteX11" fmla="*/ 259556 w 259556"/>
                  <a:gd name="connsiteY11" fmla="*/ 2096 h 115347"/>
                  <a:gd name="connsiteX12" fmla="*/ 259556 w 259556"/>
                  <a:gd name="connsiteY12" fmla="*/ 4667 h 115347"/>
                  <a:gd name="connsiteX13" fmla="*/ 258318 w 259556"/>
                  <a:gd name="connsiteY13" fmla="*/ 58484 h 115347"/>
                  <a:gd name="connsiteX14" fmla="*/ 256985 w 259556"/>
                  <a:gd name="connsiteY14" fmla="*/ 111157 h 115347"/>
                  <a:gd name="connsiteX15" fmla="*/ 255651 w 259556"/>
                  <a:gd name="connsiteY15" fmla="*/ 57245 h 115347"/>
                  <a:gd name="connsiteX16" fmla="*/ 254413 w 259556"/>
                  <a:gd name="connsiteY16" fmla="*/ 4572 h 115347"/>
                  <a:gd name="connsiteX17" fmla="*/ 256985 w 259556"/>
                  <a:gd name="connsiteY17" fmla="*/ 7144 h 115347"/>
                  <a:gd name="connsiteX18" fmla="*/ 130874 w 259556"/>
                  <a:gd name="connsiteY18" fmla="*/ 8668 h 115347"/>
                  <a:gd name="connsiteX19" fmla="*/ 4763 w 259556"/>
                  <a:gd name="connsiteY19" fmla="*/ 9239 h 115347"/>
                  <a:gd name="connsiteX20" fmla="*/ 9525 w 259556"/>
                  <a:gd name="connsiteY20" fmla="*/ 4572 h 115347"/>
                  <a:gd name="connsiteX21" fmla="*/ 8954 w 259556"/>
                  <a:gd name="connsiteY21" fmla="*/ 111157 h 115347"/>
                  <a:gd name="connsiteX22" fmla="*/ 4763 w 259556"/>
                  <a:gd name="connsiteY22" fmla="*/ 106871 h 115347"/>
                  <a:gd name="connsiteX23" fmla="*/ 67056 w 259556"/>
                  <a:gd name="connsiteY23" fmla="*/ 106871 h 115347"/>
                  <a:gd name="connsiteX24" fmla="*/ 129730 w 259556"/>
                  <a:gd name="connsiteY24" fmla="*/ 108013 h 1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347">
                    <a:moveTo>
                      <a:pt x="256985" y="111157"/>
                    </a:moveTo>
                    <a:lnTo>
                      <a:pt x="131921" y="113729"/>
                    </a:lnTo>
                    <a:lnTo>
                      <a:pt x="68485" y="114871"/>
                    </a:lnTo>
                    <a:cubicBezTo>
                      <a:pt x="47339" y="114871"/>
                      <a:pt x="26003" y="114871"/>
                      <a:pt x="4763" y="115348"/>
                    </a:cubicBezTo>
                    <a:lnTo>
                      <a:pt x="476" y="115348"/>
                    </a:lnTo>
                    <a:lnTo>
                      <a:pt x="476" y="111157"/>
                    </a:lnTo>
                    <a:lnTo>
                      <a:pt x="0" y="4572"/>
                    </a:lnTo>
                    <a:lnTo>
                      <a:pt x="0" y="0"/>
                    </a:lnTo>
                    <a:lnTo>
                      <a:pt x="4763" y="0"/>
                    </a:lnTo>
                    <a:lnTo>
                      <a:pt x="130874" y="571"/>
                    </a:lnTo>
                    <a:cubicBezTo>
                      <a:pt x="172879" y="571"/>
                      <a:pt x="214979" y="1619"/>
                      <a:pt x="256985" y="2096"/>
                    </a:cubicBezTo>
                    <a:lnTo>
                      <a:pt x="259556" y="2096"/>
                    </a:lnTo>
                    <a:lnTo>
                      <a:pt x="259556" y="4667"/>
                    </a:lnTo>
                    <a:cubicBezTo>
                      <a:pt x="259556" y="22670"/>
                      <a:pt x="258794" y="40672"/>
                      <a:pt x="258318" y="58484"/>
                    </a:cubicBezTo>
                    <a:close/>
                    <a:moveTo>
                      <a:pt x="256985" y="111157"/>
                    </a:moveTo>
                    <a:lnTo>
                      <a:pt x="255651" y="57245"/>
                    </a:lnTo>
                    <a:cubicBezTo>
                      <a:pt x="255651" y="39529"/>
                      <a:pt x="254508" y="22003"/>
                      <a:pt x="254413" y="4572"/>
                    </a:cubicBezTo>
                    <a:lnTo>
                      <a:pt x="256985" y="7144"/>
                    </a:lnTo>
                    <a:cubicBezTo>
                      <a:pt x="214979" y="7620"/>
                      <a:pt x="172879" y="8668"/>
                      <a:pt x="130874" y="8668"/>
                    </a:cubicBezTo>
                    <a:lnTo>
                      <a:pt x="4763" y="9239"/>
                    </a:lnTo>
                    <a:lnTo>
                      <a:pt x="9525" y="4572"/>
                    </a:lnTo>
                    <a:lnTo>
                      <a:pt x="8954" y="111157"/>
                    </a:lnTo>
                    <a:lnTo>
                      <a:pt x="4763" y="106871"/>
                    </a:lnTo>
                    <a:cubicBezTo>
                      <a:pt x="25527" y="106871"/>
                      <a:pt x="46292" y="106871"/>
                      <a:pt x="67056" y="106871"/>
                    </a:cubicBezTo>
                    <a:lnTo>
                      <a:pt x="129730" y="108013"/>
                    </a:lnTo>
                    <a:close/>
                  </a:path>
                </a:pathLst>
              </a:custGeom>
              <a:solidFill>
                <a:srgbClr val="EBEBEB"/>
              </a:solidFill>
              <a:ln w="9525" cap="flat">
                <a:noFill/>
                <a:prstDash val="solid"/>
                <a:miter/>
              </a:ln>
            </p:spPr>
            <p:txBody>
              <a:bodyPr rtlCol="0" anchor="ctr"/>
              <a:lstStyle/>
              <a:p>
                <a:endParaRPr lang="zh-CN" altLang="en-US"/>
              </a:p>
            </p:txBody>
          </p:sp>
          <p:sp>
            <p:nvSpPr>
              <p:cNvPr id="992" name="任意多边形: 形状 991"/>
              <p:cNvSpPr/>
              <p:nvPr/>
            </p:nvSpPr>
            <p:spPr>
              <a:xfrm>
                <a:off x="7686675" y="1662207"/>
                <a:ext cx="259651" cy="115633"/>
              </a:xfrm>
              <a:custGeom>
                <a:avLst/>
                <a:gdLst>
                  <a:gd name="connsiteX0" fmla="*/ 256127 w 259651"/>
                  <a:gd name="connsiteY0" fmla="*/ 111347 h 115633"/>
                  <a:gd name="connsiteX1" fmla="*/ 131064 w 259651"/>
                  <a:gd name="connsiteY1" fmla="*/ 114014 h 115633"/>
                  <a:gd name="connsiteX2" fmla="*/ 67628 w 259651"/>
                  <a:gd name="connsiteY2" fmla="*/ 115062 h 115633"/>
                  <a:gd name="connsiteX3" fmla="*/ 3905 w 259651"/>
                  <a:gd name="connsiteY3" fmla="*/ 115633 h 115633"/>
                  <a:gd name="connsiteX4" fmla="*/ 0 w 259651"/>
                  <a:gd name="connsiteY4" fmla="*/ 115633 h 115633"/>
                  <a:gd name="connsiteX5" fmla="*/ 0 w 259651"/>
                  <a:gd name="connsiteY5" fmla="*/ 111347 h 115633"/>
                  <a:gd name="connsiteX6" fmla="*/ 0 w 259651"/>
                  <a:gd name="connsiteY6" fmla="*/ 4763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191 h 115633"/>
                  <a:gd name="connsiteX11" fmla="*/ 259652 w 259651"/>
                  <a:gd name="connsiteY11" fmla="*/ 2191 h 115633"/>
                  <a:gd name="connsiteX12" fmla="*/ 259652 w 259651"/>
                  <a:gd name="connsiteY12" fmla="*/ 4667 h 115633"/>
                  <a:gd name="connsiteX13" fmla="*/ 258413 w 259651"/>
                  <a:gd name="connsiteY13" fmla="*/ 58483 h 115633"/>
                  <a:gd name="connsiteX14" fmla="*/ 256127 w 259651"/>
                  <a:gd name="connsiteY14" fmla="*/ 111347 h 115633"/>
                  <a:gd name="connsiteX15" fmla="*/ 254794 w 259651"/>
                  <a:gd name="connsiteY15" fmla="*/ 57531 h 115633"/>
                  <a:gd name="connsiteX16" fmla="*/ 253460 w 259651"/>
                  <a:gd name="connsiteY16" fmla="*/ 4763 h 115633"/>
                  <a:gd name="connsiteX17" fmla="*/ 256127 w 259651"/>
                  <a:gd name="connsiteY17" fmla="*/ 7334 h 115633"/>
                  <a:gd name="connsiteX18" fmla="*/ 130016 w 259651"/>
                  <a:gd name="connsiteY18" fmla="*/ 8953 h 115633"/>
                  <a:gd name="connsiteX19" fmla="*/ 3905 w 259651"/>
                  <a:gd name="connsiteY19" fmla="*/ 9525 h 115633"/>
                  <a:gd name="connsiteX20" fmla="*/ 8668 w 259651"/>
                  <a:gd name="connsiteY20" fmla="*/ 4763 h 115633"/>
                  <a:gd name="connsiteX21" fmla="*/ 8096 w 259651"/>
                  <a:gd name="connsiteY21" fmla="*/ 111347 h 115633"/>
                  <a:gd name="connsiteX22" fmla="*/ 3905 w 259651"/>
                  <a:gd name="connsiteY22" fmla="*/ 107061 h 115633"/>
                  <a:gd name="connsiteX23" fmla="*/ 66199 w 259651"/>
                  <a:gd name="connsiteY23" fmla="*/ 107632 h 115633"/>
                  <a:gd name="connsiteX24" fmla="*/ 128873 w 259651"/>
                  <a:gd name="connsiteY24" fmla="*/ 108680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127" y="111347"/>
                    </a:moveTo>
                    <a:lnTo>
                      <a:pt x="131064" y="114014"/>
                    </a:lnTo>
                    <a:lnTo>
                      <a:pt x="67628" y="115062"/>
                    </a:lnTo>
                    <a:cubicBezTo>
                      <a:pt x="46482" y="115062"/>
                      <a:pt x="25146" y="115062"/>
                      <a:pt x="3905" y="115633"/>
                    </a:cubicBezTo>
                    <a:lnTo>
                      <a:pt x="0" y="115633"/>
                    </a:lnTo>
                    <a:lnTo>
                      <a:pt x="0" y="111347"/>
                    </a:lnTo>
                    <a:lnTo>
                      <a:pt x="0" y="4763"/>
                    </a:lnTo>
                    <a:lnTo>
                      <a:pt x="0" y="0"/>
                    </a:lnTo>
                    <a:lnTo>
                      <a:pt x="4858" y="0"/>
                    </a:lnTo>
                    <a:lnTo>
                      <a:pt x="130969" y="571"/>
                    </a:lnTo>
                    <a:cubicBezTo>
                      <a:pt x="172974" y="571"/>
                      <a:pt x="214979" y="1715"/>
                      <a:pt x="257080" y="2191"/>
                    </a:cubicBezTo>
                    <a:lnTo>
                      <a:pt x="259652" y="2191"/>
                    </a:lnTo>
                    <a:lnTo>
                      <a:pt x="259652" y="4667"/>
                    </a:lnTo>
                    <a:cubicBezTo>
                      <a:pt x="259652" y="22765"/>
                      <a:pt x="258794" y="40767"/>
                      <a:pt x="258413" y="58483"/>
                    </a:cubicBezTo>
                    <a:close/>
                    <a:moveTo>
                      <a:pt x="256127" y="111347"/>
                    </a:moveTo>
                    <a:lnTo>
                      <a:pt x="254794" y="57531"/>
                    </a:lnTo>
                    <a:cubicBezTo>
                      <a:pt x="254318" y="39719"/>
                      <a:pt x="253651" y="22193"/>
                      <a:pt x="253460" y="4763"/>
                    </a:cubicBezTo>
                    <a:lnTo>
                      <a:pt x="256127" y="7334"/>
                    </a:lnTo>
                    <a:cubicBezTo>
                      <a:pt x="214027" y="7334"/>
                      <a:pt x="172021" y="8858"/>
                      <a:pt x="130016" y="8953"/>
                    </a:cubicBezTo>
                    <a:lnTo>
                      <a:pt x="3905" y="9525"/>
                    </a:lnTo>
                    <a:lnTo>
                      <a:pt x="8668" y="4763"/>
                    </a:lnTo>
                    <a:lnTo>
                      <a:pt x="8096" y="111347"/>
                    </a:lnTo>
                    <a:lnTo>
                      <a:pt x="3905" y="107061"/>
                    </a:lnTo>
                    <a:cubicBezTo>
                      <a:pt x="24670" y="107061"/>
                      <a:pt x="45339" y="107061"/>
                      <a:pt x="66199" y="107632"/>
                    </a:cubicBezTo>
                    <a:lnTo>
                      <a:pt x="128873" y="108680"/>
                    </a:lnTo>
                    <a:close/>
                  </a:path>
                </a:pathLst>
              </a:custGeom>
              <a:solidFill>
                <a:srgbClr val="EBEBEB"/>
              </a:solidFill>
              <a:ln w="9525" cap="flat">
                <a:noFill/>
                <a:prstDash val="solid"/>
                <a:miter/>
              </a:ln>
            </p:spPr>
            <p:txBody>
              <a:bodyPr rtlCol="0" anchor="ctr"/>
              <a:lstStyle/>
              <a:p>
                <a:endParaRPr lang="zh-CN" altLang="en-US"/>
              </a:p>
            </p:txBody>
          </p:sp>
          <p:sp>
            <p:nvSpPr>
              <p:cNvPr id="993" name="任意多边形: 形状 992"/>
              <p:cNvSpPr/>
              <p:nvPr/>
            </p:nvSpPr>
            <p:spPr>
              <a:xfrm>
                <a:off x="7826501" y="1796605"/>
                <a:ext cx="259556" cy="115633"/>
              </a:xfrm>
              <a:custGeom>
                <a:avLst/>
                <a:gdLst>
                  <a:gd name="connsiteX0" fmla="*/ 256985 w 259556"/>
                  <a:gd name="connsiteY0" fmla="*/ 111347 h 115633"/>
                  <a:gd name="connsiteX1" fmla="*/ 131921 w 259556"/>
                  <a:gd name="connsiteY1" fmla="*/ 114014 h 115633"/>
                  <a:gd name="connsiteX2" fmla="*/ 68485 w 259556"/>
                  <a:gd name="connsiteY2" fmla="*/ 115062 h 115633"/>
                  <a:gd name="connsiteX3" fmla="*/ 4763 w 259556"/>
                  <a:gd name="connsiteY3" fmla="*/ 115633 h 115633"/>
                  <a:gd name="connsiteX4" fmla="*/ 476 w 259556"/>
                  <a:gd name="connsiteY4" fmla="*/ 115633 h 115633"/>
                  <a:gd name="connsiteX5" fmla="*/ 476 w 259556"/>
                  <a:gd name="connsiteY5" fmla="*/ 111347 h 115633"/>
                  <a:gd name="connsiteX6" fmla="*/ 0 w 259556"/>
                  <a:gd name="connsiteY6" fmla="*/ 4763 h 115633"/>
                  <a:gd name="connsiteX7" fmla="*/ 0 w 259556"/>
                  <a:gd name="connsiteY7" fmla="*/ 0 h 115633"/>
                  <a:gd name="connsiteX8" fmla="*/ 4763 w 259556"/>
                  <a:gd name="connsiteY8" fmla="*/ 0 h 115633"/>
                  <a:gd name="connsiteX9" fmla="*/ 130874 w 259556"/>
                  <a:gd name="connsiteY9" fmla="*/ 571 h 115633"/>
                  <a:gd name="connsiteX10" fmla="*/ 256985 w 259556"/>
                  <a:gd name="connsiteY10" fmla="*/ 2191 h 115633"/>
                  <a:gd name="connsiteX11" fmla="*/ 259556 w 259556"/>
                  <a:gd name="connsiteY11" fmla="*/ 2191 h 115633"/>
                  <a:gd name="connsiteX12" fmla="*/ 259556 w 259556"/>
                  <a:gd name="connsiteY12" fmla="*/ 4763 h 115633"/>
                  <a:gd name="connsiteX13" fmla="*/ 258318 w 259556"/>
                  <a:gd name="connsiteY13" fmla="*/ 58579 h 115633"/>
                  <a:gd name="connsiteX14" fmla="*/ 256985 w 259556"/>
                  <a:gd name="connsiteY14" fmla="*/ 111347 h 115633"/>
                  <a:gd name="connsiteX15" fmla="*/ 255651 w 259556"/>
                  <a:gd name="connsiteY15" fmla="*/ 57531 h 115633"/>
                  <a:gd name="connsiteX16" fmla="*/ 254413 w 259556"/>
                  <a:gd name="connsiteY16" fmla="*/ 4763 h 115633"/>
                  <a:gd name="connsiteX17" fmla="*/ 256985 w 259556"/>
                  <a:gd name="connsiteY17" fmla="*/ 7334 h 115633"/>
                  <a:gd name="connsiteX18" fmla="*/ 130874 w 259556"/>
                  <a:gd name="connsiteY18" fmla="*/ 8953 h 115633"/>
                  <a:gd name="connsiteX19" fmla="*/ 4763 w 259556"/>
                  <a:gd name="connsiteY19" fmla="*/ 9525 h 115633"/>
                  <a:gd name="connsiteX20" fmla="*/ 9525 w 259556"/>
                  <a:gd name="connsiteY20" fmla="*/ 4763 h 115633"/>
                  <a:gd name="connsiteX21" fmla="*/ 8954 w 259556"/>
                  <a:gd name="connsiteY21" fmla="*/ 111347 h 115633"/>
                  <a:gd name="connsiteX22" fmla="*/ 4763 w 259556"/>
                  <a:gd name="connsiteY22" fmla="*/ 107061 h 115633"/>
                  <a:gd name="connsiteX23" fmla="*/ 67056 w 259556"/>
                  <a:gd name="connsiteY23" fmla="*/ 107632 h 115633"/>
                  <a:gd name="connsiteX24" fmla="*/ 129730 w 259556"/>
                  <a:gd name="connsiteY24" fmla="*/ 108680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6985" y="111347"/>
                    </a:moveTo>
                    <a:lnTo>
                      <a:pt x="131921" y="114014"/>
                    </a:lnTo>
                    <a:lnTo>
                      <a:pt x="68485" y="115062"/>
                    </a:lnTo>
                    <a:cubicBezTo>
                      <a:pt x="47339" y="115062"/>
                      <a:pt x="26003" y="115062"/>
                      <a:pt x="4763" y="115633"/>
                    </a:cubicBezTo>
                    <a:lnTo>
                      <a:pt x="476" y="115633"/>
                    </a:lnTo>
                    <a:lnTo>
                      <a:pt x="476" y="111347"/>
                    </a:lnTo>
                    <a:lnTo>
                      <a:pt x="0" y="4763"/>
                    </a:lnTo>
                    <a:lnTo>
                      <a:pt x="0" y="0"/>
                    </a:lnTo>
                    <a:lnTo>
                      <a:pt x="4763" y="0"/>
                    </a:lnTo>
                    <a:lnTo>
                      <a:pt x="130874" y="571"/>
                    </a:lnTo>
                    <a:cubicBezTo>
                      <a:pt x="172879" y="571"/>
                      <a:pt x="214979" y="1715"/>
                      <a:pt x="256985" y="2191"/>
                    </a:cubicBezTo>
                    <a:lnTo>
                      <a:pt x="259556" y="2191"/>
                    </a:lnTo>
                    <a:lnTo>
                      <a:pt x="259556" y="4763"/>
                    </a:lnTo>
                    <a:cubicBezTo>
                      <a:pt x="259556" y="22860"/>
                      <a:pt x="258794" y="40862"/>
                      <a:pt x="258318" y="58579"/>
                    </a:cubicBezTo>
                    <a:close/>
                    <a:moveTo>
                      <a:pt x="256985" y="111347"/>
                    </a:moveTo>
                    <a:lnTo>
                      <a:pt x="255651" y="57531"/>
                    </a:lnTo>
                    <a:cubicBezTo>
                      <a:pt x="255651" y="39719"/>
                      <a:pt x="254508" y="22193"/>
                      <a:pt x="254413" y="4763"/>
                    </a:cubicBezTo>
                    <a:lnTo>
                      <a:pt x="256985" y="7334"/>
                    </a:lnTo>
                    <a:cubicBezTo>
                      <a:pt x="214979" y="7334"/>
                      <a:pt x="172879" y="8858"/>
                      <a:pt x="130874" y="8953"/>
                    </a:cubicBezTo>
                    <a:lnTo>
                      <a:pt x="4763" y="9525"/>
                    </a:lnTo>
                    <a:lnTo>
                      <a:pt x="9525" y="4763"/>
                    </a:lnTo>
                    <a:lnTo>
                      <a:pt x="8954" y="111347"/>
                    </a:lnTo>
                    <a:lnTo>
                      <a:pt x="4763" y="107061"/>
                    </a:lnTo>
                    <a:cubicBezTo>
                      <a:pt x="25527" y="107061"/>
                      <a:pt x="46292" y="107061"/>
                      <a:pt x="67056" y="107632"/>
                    </a:cubicBezTo>
                    <a:lnTo>
                      <a:pt x="129730" y="108680"/>
                    </a:lnTo>
                    <a:close/>
                  </a:path>
                </a:pathLst>
              </a:custGeom>
              <a:solidFill>
                <a:srgbClr val="EBEBEB"/>
              </a:solidFill>
              <a:ln w="9525" cap="flat">
                <a:noFill/>
                <a:prstDash val="solid"/>
                <a:miter/>
              </a:ln>
            </p:spPr>
            <p:txBody>
              <a:bodyPr rtlCol="0" anchor="ctr"/>
              <a:lstStyle/>
              <a:p>
                <a:endParaRPr lang="zh-CN" altLang="en-US"/>
              </a:p>
            </p:txBody>
          </p:sp>
          <p:sp>
            <p:nvSpPr>
              <p:cNvPr id="994" name="任意多边形: 形状 993"/>
              <p:cNvSpPr/>
              <p:nvPr/>
            </p:nvSpPr>
            <p:spPr>
              <a:xfrm>
                <a:off x="4244435" y="1662112"/>
                <a:ext cx="259651" cy="115728"/>
              </a:xfrm>
              <a:custGeom>
                <a:avLst/>
                <a:gdLst>
                  <a:gd name="connsiteX0" fmla="*/ 256984 w 259651"/>
                  <a:gd name="connsiteY0" fmla="*/ 111442 h 115728"/>
                  <a:gd name="connsiteX1" fmla="*/ 132017 w 259651"/>
                  <a:gd name="connsiteY1" fmla="*/ 114110 h 115728"/>
                  <a:gd name="connsiteX2" fmla="*/ 68580 w 259651"/>
                  <a:gd name="connsiteY2" fmla="*/ 115157 h 115728"/>
                  <a:gd name="connsiteX3" fmla="*/ 4763 w 259651"/>
                  <a:gd name="connsiteY3" fmla="*/ 115729 h 115728"/>
                  <a:gd name="connsiteX4" fmla="*/ 571 w 259651"/>
                  <a:gd name="connsiteY4" fmla="*/ 115729 h 115728"/>
                  <a:gd name="connsiteX5" fmla="*/ 571 w 259651"/>
                  <a:gd name="connsiteY5" fmla="*/ 111442 h 115728"/>
                  <a:gd name="connsiteX6" fmla="*/ 0 w 259651"/>
                  <a:gd name="connsiteY6" fmla="*/ 4763 h 115728"/>
                  <a:gd name="connsiteX7" fmla="*/ 0 w 259651"/>
                  <a:gd name="connsiteY7" fmla="*/ 0 h 115728"/>
                  <a:gd name="connsiteX8" fmla="*/ 4763 w 259651"/>
                  <a:gd name="connsiteY8" fmla="*/ 0 h 115728"/>
                  <a:gd name="connsiteX9" fmla="*/ 130873 w 259651"/>
                  <a:gd name="connsiteY9" fmla="*/ 571 h 115728"/>
                  <a:gd name="connsiteX10" fmla="*/ 256984 w 259651"/>
                  <a:gd name="connsiteY10" fmla="*/ 2191 h 115728"/>
                  <a:gd name="connsiteX11" fmla="*/ 259652 w 259651"/>
                  <a:gd name="connsiteY11" fmla="*/ 2191 h 115728"/>
                  <a:gd name="connsiteX12" fmla="*/ 259652 w 259651"/>
                  <a:gd name="connsiteY12" fmla="*/ 4763 h 115728"/>
                  <a:gd name="connsiteX13" fmla="*/ 258413 w 259651"/>
                  <a:gd name="connsiteY13" fmla="*/ 58579 h 115728"/>
                  <a:gd name="connsiteX14" fmla="*/ 256984 w 259651"/>
                  <a:gd name="connsiteY14" fmla="*/ 111442 h 115728"/>
                  <a:gd name="connsiteX15" fmla="*/ 255651 w 259651"/>
                  <a:gd name="connsiteY15" fmla="*/ 57626 h 115728"/>
                  <a:gd name="connsiteX16" fmla="*/ 254413 w 259651"/>
                  <a:gd name="connsiteY16" fmla="*/ 4858 h 115728"/>
                  <a:gd name="connsiteX17" fmla="*/ 256984 w 259651"/>
                  <a:gd name="connsiteY17" fmla="*/ 7429 h 115728"/>
                  <a:gd name="connsiteX18" fmla="*/ 130873 w 259651"/>
                  <a:gd name="connsiteY18" fmla="*/ 9049 h 115728"/>
                  <a:gd name="connsiteX19" fmla="*/ 4763 w 259651"/>
                  <a:gd name="connsiteY19" fmla="*/ 9620 h 115728"/>
                  <a:gd name="connsiteX20" fmla="*/ 9525 w 259651"/>
                  <a:gd name="connsiteY20" fmla="*/ 4858 h 115728"/>
                  <a:gd name="connsiteX21" fmla="*/ 9525 w 259651"/>
                  <a:gd name="connsiteY21" fmla="*/ 111442 h 115728"/>
                  <a:gd name="connsiteX22" fmla="*/ 5239 w 259651"/>
                  <a:gd name="connsiteY22" fmla="*/ 107156 h 115728"/>
                  <a:gd name="connsiteX23" fmla="*/ 67627 w 259651"/>
                  <a:gd name="connsiteY23" fmla="*/ 107728 h 115728"/>
                  <a:gd name="connsiteX24" fmla="*/ 130302 w 259651"/>
                  <a:gd name="connsiteY24" fmla="*/ 108775 h 11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728">
                    <a:moveTo>
                      <a:pt x="256984" y="111442"/>
                    </a:moveTo>
                    <a:lnTo>
                      <a:pt x="132017" y="114110"/>
                    </a:lnTo>
                    <a:lnTo>
                      <a:pt x="68580" y="115157"/>
                    </a:lnTo>
                    <a:cubicBezTo>
                      <a:pt x="47339" y="115157"/>
                      <a:pt x="26003" y="115157"/>
                      <a:pt x="4763" y="115729"/>
                    </a:cubicBezTo>
                    <a:lnTo>
                      <a:pt x="571" y="115729"/>
                    </a:lnTo>
                    <a:lnTo>
                      <a:pt x="571" y="111442"/>
                    </a:lnTo>
                    <a:lnTo>
                      <a:pt x="0" y="4763"/>
                    </a:lnTo>
                    <a:lnTo>
                      <a:pt x="0" y="0"/>
                    </a:lnTo>
                    <a:lnTo>
                      <a:pt x="4763" y="0"/>
                    </a:lnTo>
                    <a:lnTo>
                      <a:pt x="130873" y="571"/>
                    </a:lnTo>
                    <a:cubicBezTo>
                      <a:pt x="172974" y="571"/>
                      <a:pt x="214979" y="1715"/>
                      <a:pt x="256984" y="2191"/>
                    </a:cubicBezTo>
                    <a:lnTo>
                      <a:pt x="259652" y="2191"/>
                    </a:lnTo>
                    <a:lnTo>
                      <a:pt x="259652" y="4763"/>
                    </a:lnTo>
                    <a:cubicBezTo>
                      <a:pt x="259652" y="22860"/>
                      <a:pt x="258794" y="40862"/>
                      <a:pt x="258413" y="58579"/>
                    </a:cubicBezTo>
                    <a:close/>
                    <a:moveTo>
                      <a:pt x="256984" y="111442"/>
                    </a:moveTo>
                    <a:lnTo>
                      <a:pt x="255651" y="57626"/>
                    </a:lnTo>
                    <a:cubicBezTo>
                      <a:pt x="255651" y="39815"/>
                      <a:pt x="254603" y="22288"/>
                      <a:pt x="254413" y="4858"/>
                    </a:cubicBezTo>
                    <a:lnTo>
                      <a:pt x="256984" y="7429"/>
                    </a:lnTo>
                    <a:cubicBezTo>
                      <a:pt x="214979" y="7429"/>
                      <a:pt x="172974" y="8954"/>
                      <a:pt x="130873" y="9049"/>
                    </a:cubicBezTo>
                    <a:lnTo>
                      <a:pt x="4763" y="9620"/>
                    </a:lnTo>
                    <a:lnTo>
                      <a:pt x="9525" y="4858"/>
                    </a:lnTo>
                    <a:lnTo>
                      <a:pt x="9525" y="111442"/>
                    </a:lnTo>
                    <a:lnTo>
                      <a:pt x="5239" y="107156"/>
                    </a:lnTo>
                    <a:cubicBezTo>
                      <a:pt x="26003" y="107156"/>
                      <a:pt x="46768" y="107156"/>
                      <a:pt x="67627" y="107728"/>
                    </a:cubicBezTo>
                    <a:lnTo>
                      <a:pt x="130302" y="108775"/>
                    </a:lnTo>
                    <a:close/>
                  </a:path>
                </a:pathLst>
              </a:custGeom>
              <a:solidFill>
                <a:srgbClr val="EBEBEB"/>
              </a:solidFill>
              <a:ln w="9525" cap="flat">
                <a:noFill/>
                <a:prstDash val="solid"/>
                <a:miter/>
              </a:ln>
            </p:spPr>
            <p:txBody>
              <a:bodyPr rtlCol="0" anchor="ctr"/>
              <a:lstStyle/>
              <a:p>
                <a:endParaRPr lang="zh-CN" altLang="en-US"/>
              </a:p>
            </p:txBody>
          </p:sp>
          <p:sp>
            <p:nvSpPr>
              <p:cNvPr id="995" name="任意多边形: 形状 994"/>
              <p:cNvSpPr/>
              <p:nvPr/>
            </p:nvSpPr>
            <p:spPr>
              <a:xfrm>
                <a:off x="6990492" y="2760916"/>
                <a:ext cx="821340" cy="1527619"/>
              </a:xfrm>
              <a:custGeom>
                <a:avLst/>
                <a:gdLst>
                  <a:gd name="connsiteX0" fmla="*/ 0 w 821340"/>
                  <a:gd name="connsiteY0" fmla="*/ 0 h 1527619"/>
                  <a:gd name="connsiteX1" fmla="*/ 821341 w 821340"/>
                  <a:gd name="connsiteY1" fmla="*/ 0 h 1527619"/>
                  <a:gd name="connsiteX2" fmla="*/ 821341 w 821340"/>
                  <a:gd name="connsiteY2" fmla="*/ 1527619 h 1527619"/>
                  <a:gd name="connsiteX3" fmla="*/ 0 w 821340"/>
                  <a:gd name="connsiteY3" fmla="*/ 1527619 h 1527619"/>
                </a:gdLst>
                <a:ahLst/>
                <a:cxnLst>
                  <a:cxn ang="0">
                    <a:pos x="connsiteX0" y="connsiteY0"/>
                  </a:cxn>
                  <a:cxn ang="0">
                    <a:pos x="connsiteX1" y="connsiteY1"/>
                  </a:cxn>
                  <a:cxn ang="0">
                    <a:pos x="connsiteX2" y="connsiteY2"/>
                  </a:cxn>
                  <a:cxn ang="0">
                    <a:pos x="connsiteX3" y="connsiteY3"/>
                  </a:cxn>
                </a:cxnLst>
                <a:rect l="l" t="t" r="r" b="b"/>
                <a:pathLst>
                  <a:path w="821340" h="1527619">
                    <a:moveTo>
                      <a:pt x="0" y="0"/>
                    </a:moveTo>
                    <a:lnTo>
                      <a:pt x="821341" y="0"/>
                    </a:lnTo>
                    <a:lnTo>
                      <a:pt x="821341" y="1527619"/>
                    </a:lnTo>
                    <a:lnTo>
                      <a:pt x="0" y="1527619"/>
                    </a:lnTo>
                    <a:close/>
                  </a:path>
                </a:pathLst>
              </a:custGeom>
              <a:solidFill>
                <a:srgbClr val="EBEBEB"/>
              </a:solidFill>
              <a:ln w="9525" cap="flat">
                <a:noFill/>
                <a:prstDash val="solid"/>
                <a:miter/>
              </a:ln>
            </p:spPr>
            <p:txBody>
              <a:bodyPr rtlCol="0" anchor="ctr"/>
              <a:lstStyle/>
              <a:p>
                <a:endParaRPr lang="zh-CN" altLang="en-US"/>
              </a:p>
            </p:txBody>
          </p:sp>
          <p:sp>
            <p:nvSpPr>
              <p:cNvPr id="996" name="任意多边形: 形状 995"/>
              <p:cNvSpPr/>
              <p:nvPr/>
            </p:nvSpPr>
            <p:spPr>
              <a:xfrm>
                <a:off x="6950678" y="2718720"/>
                <a:ext cx="900969" cy="42195"/>
              </a:xfrm>
              <a:custGeom>
                <a:avLst/>
                <a:gdLst>
                  <a:gd name="connsiteX0" fmla="*/ 0 w 900969"/>
                  <a:gd name="connsiteY0" fmla="*/ 0 h 42195"/>
                  <a:gd name="connsiteX1" fmla="*/ 900970 w 900969"/>
                  <a:gd name="connsiteY1" fmla="*/ 0 h 42195"/>
                  <a:gd name="connsiteX2" fmla="*/ 900970 w 900969"/>
                  <a:gd name="connsiteY2" fmla="*/ 42196 h 42195"/>
                  <a:gd name="connsiteX3" fmla="*/ 0 w 900969"/>
                  <a:gd name="connsiteY3" fmla="*/ 42196 h 42195"/>
                </a:gdLst>
                <a:ahLst/>
                <a:cxnLst>
                  <a:cxn ang="0">
                    <a:pos x="connsiteX0" y="connsiteY0"/>
                  </a:cxn>
                  <a:cxn ang="0">
                    <a:pos x="connsiteX1" y="connsiteY1"/>
                  </a:cxn>
                  <a:cxn ang="0">
                    <a:pos x="connsiteX2" y="connsiteY2"/>
                  </a:cxn>
                  <a:cxn ang="0">
                    <a:pos x="connsiteX3" y="connsiteY3"/>
                  </a:cxn>
                </a:cxnLst>
                <a:rect l="l" t="t" r="r" b="b"/>
                <a:pathLst>
                  <a:path w="900969" h="42195">
                    <a:moveTo>
                      <a:pt x="0" y="0"/>
                    </a:moveTo>
                    <a:lnTo>
                      <a:pt x="900970" y="0"/>
                    </a:lnTo>
                    <a:lnTo>
                      <a:pt x="900970" y="42196"/>
                    </a:lnTo>
                    <a:lnTo>
                      <a:pt x="0" y="42196"/>
                    </a:lnTo>
                    <a:close/>
                  </a:path>
                </a:pathLst>
              </a:custGeom>
              <a:solidFill>
                <a:srgbClr val="DBDBDB"/>
              </a:solidFill>
              <a:ln w="9525" cap="flat">
                <a:noFill/>
                <a:prstDash val="solid"/>
                <a:miter/>
              </a:ln>
            </p:spPr>
            <p:txBody>
              <a:bodyPr rtlCol="0" anchor="ctr"/>
              <a:lstStyle/>
              <a:p>
                <a:endParaRPr lang="zh-CN" altLang="en-US"/>
              </a:p>
            </p:txBody>
          </p:sp>
          <p:sp>
            <p:nvSpPr>
              <p:cNvPr id="997" name="任意多边形: 形状 996"/>
              <p:cNvSpPr/>
              <p:nvPr/>
            </p:nvSpPr>
            <p:spPr>
              <a:xfrm>
                <a:off x="7851648" y="2718720"/>
                <a:ext cx="283368" cy="42195"/>
              </a:xfrm>
              <a:custGeom>
                <a:avLst/>
                <a:gdLst>
                  <a:gd name="connsiteX0" fmla="*/ 0 w 283368"/>
                  <a:gd name="connsiteY0" fmla="*/ 0 h 42195"/>
                  <a:gd name="connsiteX1" fmla="*/ 283369 w 283368"/>
                  <a:gd name="connsiteY1" fmla="*/ 0 h 42195"/>
                  <a:gd name="connsiteX2" fmla="*/ 283369 w 283368"/>
                  <a:gd name="connsiteY2" fmla="*/ 42196 h 42195"/>
                  <a:gd name="connsiteX3" fmla="*/ 0 w 283368"/>
                  <a:gd name="connsiteY3" fmla="*/ 42196 h 42195"/>
                </a:gdLst>
                <a:ahLst/>
                <a:cxnLst>
                  <a:cxn ang="0">
                    <a:pos x="connsiteX0" y="connsiteY0"/>
                  </a:cxn>
                  <a:cxn ang="0">
                    <a:pos x="connsiteX1" y="connsiteY1"/>
                  </a:cxn>
                  <a:cxn ang="0">
                    <a:pos x="connsiteX2" y="connsiteY2"/>
                  </a:cxn>
                  <a:cxn ang="0">
                    <a:pos x="connsiteX3" y="connsiteY3"/>
                  </a:cxn>
                </a:cxnLst>
                <a:rect l="l" t="t" r="r" b="b"/>
                <a:pathLst>
                  <a:path w="283368" h="42195">
                    <a:moveTo>
                      <a:pt x="0" y="0"/>
                    </a:moveTo>
                    <a:lnTo>
                      <a:pt x="283369" y="0"/>
                    </a:lnTo>
                    <a:lnTo>
                      <a:pt x="283369" y="42196"/>
                    </a:lnTo>
                    <a:lnTo>
                      <a:pt x="0" y="42196"/>
                    </a:lnTo>
                    <a:close/>
                  </a:path>
                </a:pathLst>
              </a:custGeom>
              <a:solidFill>
                <a:srgbClr val="EBEBEB"/>
              </a:solidFill>
              <a:ln w="9525" cap="flat">
                <a:noFill/>
                <a:prstDash val="solid"/>
                <a:miter/>
              </a:ln>
            </p:spPr>
            <p:txBody>
              <a:bodyPr rtlCol="0" anchor="ctr"/>
              <a:lstStyle/>
              <a:p>
                <a:endParaRPr lang="zh-CN" altLang="en-US"/>
              </a:p>
            </p:txBody>
          </p:sp>
          <p:sp>
            <p:nvSpPr>
              <p:cNvPr id="998" name="任意多边形: 形状 997"/>
              <p:cNvSpPr/>
              <p:nvPr/>
            </p:nvSpPr>
            <p:spPr>
              <a:xfrm>
                <a:off x="7811833" y="2760916"/>
                <a:ext cx="278320" cy="1527619"/>
              </a:xfrm>
              <a:custGeom>
                <a:avLst/>
                <a:gdLst>
                  <a:gd name="connsiteX0" fmla="*/ 0 w 278320"/>
                  <a:gd name="connsiteY0" fmla="*/ 0 h 1527619"/>
                  <a:gd name="connsiteX1" fmla="*/ 278321 w 278320"/>
                  <a:gd name="connsiteY1" fmla="*/ 0 h 1527619"/>
                  <a:gd name="connsiteX2" fmla="*/ 278321 w 278320"/>
                  <a:gd name="connsiteY2" fmla="*/ 1527619 h 1527619"/>
                  <a:gd name="connsiteX3" fmla="*/ 0 w 278320"/>
                  <a:gd name="connsiteY3" fmla="*/ 1527619 h 1527619"/>
                </a:gdLst>
                <a:ahLst/>
                <a:cxnLst>
                  <a:cxn ang="0">
                    <a:pos x="connsiteX0" y="connsiteY0"/>
                  </a:cxn>
                  <a:cxn ang="0">
                    <a:pos x="connsiteX1" y="connsiteY1"/>
                  </a:cxn>
                  <a:cxn ang="0">
                    <a:pos x="connsiteX2" y="connsiteY2"/>
                  </a:cxn>
                  <a:cxn ang="0">
                    <a:pos x="connsiteX3" y="connsiteY3"/>
                  </a:cxn>
                </a:cxnLst>
                <a:rect l="l" t="t" r="r" b="b"/>
                <a:pathLst>
                  <a:path w="278320" h="1527619">
                    <a:moveTo>
                      <a:pt x="0" y="0"/>
                    </a:moveTo>
                    <a:lnTo>
                      <a:pt x="278321" y="0"/>
                    </a:lnTo>
                    <a:lnTo>
                      <a:pt x="278321" y="1527619"/>
                    </a:lnTo>
                    <a:lnTo>
                      <a:pt x="0" y="1527619"/>
                    </a:lnTo>
                    <a:close/>
                  </a:path>
                </a:pathLst>
              </a:custGeom>
              <a:solidFill>
                <a:srgbClr val="DBDBDB"/>
              </a:solidFill>
              <a:ln w="9525" cap="flat">
                <a:noFill/>
                <a:prstDash val="solid"/>
                <a:miter/>
              </a:ln>
            </p:spPr>
            <p:txBody>
              <a:bodyPr rtlCol="0" anchor="ctr"/>
              <a:lstStyle/>
              <a:p>
                <a:endParaRPr lang="zh-CN" altLang="en-US"/>
              </a:p>
            </p:txBody>
          </p:sp>
          <p:sp>
            <p:nvSpPr>
              <p:cNvPr id="999" name="任意多边形: 形状 998"/>
              <p:cNvSpPr/>
              <p:nvPr/>
            </p:nvSpPr>
            <p:spPr>
              <a:xfrm>
                <a:off x="7078789" y="3380136"/>
                <a:ext cx="644842" cy="364616"/>
              </a:xfrm>
              <a:custGeom>
                <a:avLst/>
                <a:gdLst>
                  <a:gd name="connsiteX0" fmla="*/ 644843 w 644842"/>
                  <a:gd name="connsiteY0" fmla="*/ 364617 h 364616"/>
                  <a:gd name="connsiteX1" fmla="*/ 0 w 644842"/>
                  <a:gd name="connsiteY1" fmla="*/ 364617 h 364616"/>
                  <a:gd name="connsiteX2" fmla="*/ 0 w 644842"/>
                  <a:gd name="connsiteY2" fmla="*/ 0 h 364616"/>
                  <a:gd name="connsiteX3" fmla="*/ 644843 w 644842"/>
                  <a:gd name="connsiteY3" fmla="*/ 0 h 364616"/>
                  <a:gd name="connsiteX4" fmla="*/ 2381 w 644842"/>
                  <a:gd name="connsiteY4" fmla="*/ 362236 h 364616"/>
                  <a:gd name="connsiteX5" fmla="*/ 642461 w 644842"/>
                  <a:gd name="connsiteY5" fmla="*/ 362236 h 364616"/>
                  <a:gd name="connsiteX6" fmla="*/ 642461 w 644842"/>
                  <a:gd name="connsiteY6" fmla="*/ 2381 h 364616"/>
                  <a:gd name="connsiteX7" fmla="*/ 2381 w 644842"/>
                  <a:gd name="connsiteY7" fmla="*/ 2381 h 36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616">
                    <a:moveTo>
                      <a:pt x="644843" y="364617"/>
                    </a:moveTo>
                    <a:lnTo>
                      <a:pt x="0" y="364617"/>
                    </a:lnTo>
                    <a:lnTo>
                      <a:pt x="0" y="0"/>
                    </a:lnTo>
                    <a:lnTo>
                      <a:pt x="644843" y="0"/>
                    </a:lnTo>
                    <a:close/>
                    <a:moveTo>
                      <a:pt x="2381" y="362236"/>
                    </a:moveTo>
                    <a:lnTo>
                      <a:pt x="642461" y="362236"/>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00" name="任意多边形: 形状 999"/>
              <p:cNvSpPr/>
              <p:nvPr/>
            </p:nvSpPr>
            <p:spPr>
              <a:xfrm>
                <a:off x="7311199" y="3486816"/>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1001" name="任意多边形: 形状 1000"/>
              <p:cNvSpPr/>
              <p:nvPr/>
            </p:nvSpPr>
            <p:spPr>
              <a:xfrm>
                <a:off x="7347108" y="3491007"/>
                <a:ext cx="127920" cy="63626"/>
              </a:xfrm>
              <a:custGeom>
                <a:avLst/>
                <a:gdLst>
                  <a:gd name="connsiteX0" fmla="*/ 127921 w 127920"/>
                  <a:gd name="connsiteY0" fmla="*/ 63627 h 63626"/>
                  <a:gd name="connsiteX1" fmla="*/ 0 w 127920"/>
                  <a:gd name="connsiteY1" fmla="*/ 63627 h 63626"/>
                  <a:gd name="connsiteX2" fmla="*/ 0 w 127920"/>
                  <a:gd name="connsiteY2" fmla="*/ 0 h 63626"/>
                  <a:gd name="connsiteX3" fmla="*/ 127921 w 127920"/>
                  <a:gd name="connsiteY3" fmla="*/ 0 h 63626"/>
                  <a:gd name="connsiteX4" fmla="*/ 2381 w 127920"/>
                  <a:gd name="connsiteY4" fmla="*/ 61246 h 63626"/>
                  <a:gd name="connsiteX5" fmla="*/ 125539 w 127920"/>
                  <a:gd name="connsiteY5" fmla="*/ 61246 h 63626"/>
                  <a:gd name="connsiteX6" fmla="*/ 125539 w 127920"/>
                  <a:gd name="connsiteY6" fmla="*/ 2381 h 63626"/>
                  <a:gd name="connsiteX7" fmla="*/ 2381 w 127920"/>
                  <a:gd name="connsiteY7" fmla="*/ 2381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20" h="63626">
                    <a:moveTo>
                      <a:pt x="127921" y="63627"/>
                    </a:moveTo>
                    <a:lnTo>
                      <a:pt x="0" y="63627"/>
                    </a:lnTo>
                    <a:lnTo>
                      <a:pt x="0" y="0"/>
                    </a:lnTo>
                    <a:lnTo>
                      <a:pt x="127921" y="0"/>
                    </a:lnTo>
                    <a:close/>
                    <a:moveTo>
                      <a:pt x="2381" y="61246"/>
                    </a:moveTo>
                    <a:lnTo>
                      <a:pt x="125539" y="61246"/>
                    </a:lnTo>
                    <a:lnTo>
                      <a:pt x="125539"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02" name="任意多边形: 形状 1001"/>
              <p:cNvSpPr/>
              <p:nvPr/>
            </p:nvSpPr>
            <p:spPr>
              <a:xfrm>
                <a:off x="7078789" y="3837813"/>
                <a:ext cx="644842" cy="364521"/>
              </a:xfrm>
              <a:custGeom>
                <a:avLst/>
                <a:gdLst>
                  <a:gd name="connsiteX0" fmla="*/ 644843 w 644842"/>
                  <a:gd name="connsiteY0" fmla="*/ 364522 h 364521"/>
                  <a:gd name="connsiteX1" fmla="*/ 0 w 644842"/>
                  <a:gd name="connsiteY1" fmla="*/ 364522 h 364521"/>
                  <a:gd name="connsiteX2" fmla="*/ 0 w 644842"/>
                  <a:gd name="connsiteY2" fmla="*/ 0 h 364521"/>
                  <a:gd name="connsiteX3" fmla="*/ 644843 w 644842"/>
                  <a:gd name="connsiteY3" fmla="*/ 0 h 364521"/>
                  <a:gd name="connsiteX4" fmla="*/ 2381 w 644842"/>
                  <a:gd name="connsiteY4" fmla="*/ 362140 h 364521"/>
                  <a:gd name="connsiteX5" fmla="*/ 642461 w 644842"/>
                  <a:gd name="connsiteY5" fmla="*/ 362140 h 364521"/>
                  <a:gd name="connsiteX6" fmla="*/ 642461 w 644842"/>
                  <a:gd name="connsiteY6" fmla="*/ 2381 h 364521"/>
                  <a:gd name="connsiteX7" fmla="*/ 2381 w 644842"/>
                  <a:gd name="connsiteY7" fmla="*/ 2381 h 36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521">
                    <a:moveTo>
                      <a:pt x="644843" y="364522"/>
                    </a:moveTo>
                    <a:lnTo>
                      <a:pt x="0" y="364522"/>
                    </a:lnTo>
                    <a:lnTo>
                      <a:pt x="0" y="0"/>
                    </a:lnTo>
                    <a:lnTo>
                      <a:pt x="644843" y="0"/>
                    </a:lnTo>
                    <a:close/>
                    <a:moveTo>
                      <a:pt x="2381" y="362140"/>
                    </a:moveTo>
                    <a:lnTo>
                      <a:pt x="642461" y="362140"/>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03" name="任意多边形: 形状 1002"/>
              <p:cNvSpPr/>
              <p:nvPr/>
            </p:nvSpPr>
            <p:spPr>
              <a:xfrm>
                <a:off x="7311199" y="3944397"/>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1004" name="任意多边形: 形状 1003"/>
              <p:cNvSpPr/>
              <p:nvPr/>
            </p:nvSpPr>
            <p:spPr>
              <a:xfrm>
                <a:off x="7347108" y="3948683"/>
                <a:ext cx="127920" cy="63626"/>
              </a:xfrm>
              <a:custGeom>
                <a:avLst/>
                <a:gdLst>
                  <a:gd name="connsiteX0" fmla="*/ 127921 w 127920"/>
                  <a:gd name="connsiteY0" fmla="*/ 63627 h 63626"/>
                  <a:gd name="connsiteX1" fmla="*/ 0 w 127920"/>
                  <a:gd name="connsiteY1" fmla="*/ 63627 h 63626"/>
                  <a:gd name="connsiteX2" fmla="*/ 0 w 127920"/>
                  <a:gd name="connsiteY2" fmla="*/ 0 h 63626"/>
                  <a:gd name="connsiteX3" fmla="*/ 127921 w 127920"/>
                  <a:gd name="connsiteY3" fmla="*/ 0 h 63626"/>
                  <a:gd name="connsiteX4" fmla="*/ 2381 w 127920"/>
                  <a:gd name="connsiteY4" fmla="*/ 61341 h 63626"/>
                  <a:gd name="connsiteX5" fmla="*/ 125539 w 127920"/>
                  <a:gd name="connsiteY5" fmla="*/ 61341 h 63626"/>
                  <a:gd name="connsiteX6" fmla="*/ 125539 w 127920"/>
                  <a:gd name="connsiteY6" fmla="*/ 2477 h 63626"/>
                  <a:gd name="connsiteX7" fmla="*/ 2381 w 127920"/>
                  <a:gd name="connsiteY7" fmla="*/ 2477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20" h="63626">
                    <a:moveTo>
                      <a:pt x="127921" y="63627"/>
                    </a:moveTo>
                    <a:lnTo>
                      <a:pt x="0" y="63627"/>
                    </a:lnTo>
                    <a:lnTo>
                      <a:pt x="0" y="0"/>
                    </a:lnTo>
                    <a:lnTo>
                      <a:pt x="127921" y="0"/>
                    </a:lnTo>
                    <a:close/>
                    <a:moveTo>
                      <a:pt x="2381" y="61341"/>
                    </a:moveTo>
                    <a:lnTo>
                      <a:pt x="125539" y="61341"/>
                    </a:lnTo>
                    <a:lnTo>
                      <a:pt x="125539" y="2477"/>
                    </a:lnTo>
                    <a:lnTo>
                      <a:pt x="2381" y="2477"/>
                    </a:lnTo>
                    <a:close/>
                  </a:path>
                </a:pathLst>
              </a:custGeom>
              <a:solidFill>
                <a:srgbClr val="C7C7C7"/>
              </a:solidFill>
              <a:ln w="9525" cap="flat">
                <a:noFill/>
                <a:prstDash val="solid"/>
                <a:miter/>
              </a:ln>
            </p:spPr>
            <p:txBody>
              <a:bodyPr rtlCol="0" anchor="ctr"/>
              <a:lstStyle/>
              <a:p>
                <a:endParaRPr lang="zh-CN" altLang="en-US"/>
              </a:p>
            </p:txBody>
          </p:sp>
          <p:sp>
            <p:nvSpPr>
              <p:cNvPr id="1005" name="任意多边形: 形状 1004"/>
              <p:cNvSpPr/>
              <p:nvPr/>
            </p:nvSpPr>
            <p:spPr>
              <a:xfrm>
                <a:off x="7079932" y="2923698"/>
                <a:ext cx="642461" cy="362235"/>
              </a:xfrm>
              <a:custGeom>
                <a:avLst/>
                <a:gdLst>
                  <a:gd name="connsiteX0" fmla="*/ 0 w 642461"/>
                  <a:gd name="connsiteY0" fmla="*/ 0 h 362235"/>
                  <a:gd name="connsiteX1" fmla="*/ 642461 w 642461"/>
                  <a:gd name="connsiteY1" fmla="*/ 0 h 362235"/>
                  <a:gd name="connsiteX2" fmla="*/ 642461 w 642461"/>
                  <a:gd name="connsiteY2" fmla="*/ 362236 h 362235"/>
                  <a:gd name="connsiteX3" fmla="*/ 0 w 642461"/>
                  <a:gd name="connsiteY3" fmla="*/ 362236 h 362235"/>
                </a:gdLst>
                <a:ahLst/>
                <a:cxnLst>
                  <a:cxn ang="0">
                    <a:pos x="connsiteX0" y="connsiteY0"/>
                  </a:cxn>
                  <a:cxn ang="0">
                    <a:pos x="connsiteX1" y="connsiteY1"/>
                  </a:cxn>
                  <a:cxn ang="0">
                    <a:pos x="connsiteX2" y="connsiteY2"/>
                  </a:cxn>
                  <a:cxn ang="0">
                    <a:pos x="connsiteX3" y="connsiteY3"/>
                  </a:cxn>
                </a:cxnLst>
                <a:rect l="l" t="t" r="r" b="b"/>
                <a:pathLst>
                  <a:path w="642461" h="362235">
                    <a:moveTo>
                      <a:pt x="0" y="0"/>
                    </a:moveTo>
                    <a:lnTo>
                      <a:pt x="642461" y="0"/>
                    </a:lnTo>
                    <a:lnTo>
                      <a:pt x="642461" y="362236"/>
                    </a:lnTo>
                    <a:lnTo>
                      <a:pt x="0" y="362236"/>
                    </a:lnTo>
                    <a:close/>
                  </a:path>
                </a:pathLst>
              </a:custGeom>
              <a:solidFill>
                <a:srgbClr val="A6A6A6"/>
              </a:solidFill>
              <a:ln w="9525" cap="flat">
                <a:noFill/>
                <a:prstDash val="solid"/>
                <a:miter/>
              </a:ln>
            </p:spPr>
            <p:txBody>
              <a:bodyPr rtlCol="0" anchor="ctr"/>
              <a:lstStyle/>
              <a:p>
                <a:endParaRPr lang="zh-CN" altLang="en-US"/>
              </a:p>
            </p:txBody>
          </p:sp>
          <p:sp>
            <p:nvSpPr>
              <p:cNvPr id="1006" name="任意多边形: 形状 1005"/>
              <p:cNvSpPr/>
              <p:nvPr/>
            </p:nvSpPr>
            <p:spPr>
              <a:xfrm>
                <a:off x="7170801" y="2831020"/>
                <a:ext cx="489108" cy="354520"/>
              </a:xfrm>
              <a:custGeom>
                <a:avLst/>
                <a:gdLst>
                  <a:gd name="connsiteX0" fmla="*/ 0 w 489108"/>
                  <a:gd name="connsiteY0" fmla="*/ 0 h 354520"/>
                  <a:gd name="connsiteX1" fmla="*/ 489109 w 489108"/>
                  <a:gd name="connsiteY1" fmla="*/ 0 h 354520"/>
                  <a:gd name="connsiteX2" fmla="*/ 489109 w 489108"/>
                  <a:gd name="connsiteY2" fmla="*/ 354521 h 354520"/>
                  <a:gd name="connsiteX3" fmla="*/ 0 w 489108"/>
                  <a:gd name="connsiteY3" fmla="*/ 354521 h 354520"/>
                </a:gdLst>
                <a:ahLst/>
                <a:cxnLst>
                  <a:cxn ang="0">
                    <a:pos x="connsiteX0" y="connsiteY0"/>
                  </a:cxn>
                  <a:cxn ang="0">
                    <a:pos x="connsiteX1" y="connsiteY1"/>
                  </a:cxn>
                  <a:cxn ang="0">
                    <a:pos x="connsiteX2" y="connsiteY2"/>
                  </a:cxn>
                  <a:cxn ang="0">
                    <a:pos x="connsiteX3" y="connsiteY3"/>
                  </a:cxn>
                </a:cxnLst>
                <a:rect l="l" t="t" r="r" b="b"/>
                <a:pathLst>
                  <a:path w="489108" h="354520">
                    <a:moveTo>
                      <a:pt x="0" y="0"/>
                    </a:moveTo>
                    <a:lnTo>
                      <a:pt x="489109" y="0"/>
                    </a:lnTo>
                    <a:lnTo>
                      <a:pt x="489109" y="354521"/>
                    </a:lnTo>
                    <a:lnTo>
                      <a:pt x="0" y="354521"/>
                    </a:lnTo>
                    <a:close/>
                  </a:path>
                </a:pathLst>
              </a:custGeom>
              <a:solidFill>
                <a:srgbClr val="C7C7C7"/>
              </a:solidFill>
              <a:ln w="9525" cap="flat">
                <a:noFill/>
                <a:prstDash val="solid"/>
                <a:miter/>
              </a:ln>
            </p:spPr>
            <p:txBody>
              <a:bodyPr rtlCol="0" anchor="ctr"/>
              <a:lstStyle/>
              <a:p>
                <a:endParaRPr lang="zh-CN" altLang="en-US"/>
              </a:p>
            </p:txBody>
          </p:sp>
          <p:sp>
            <p:nvSpPr>
              <p:cNvPr id="1007" name="任意多边形: 形状 1006"/>
              <p:cNvSpPr/>
              <p:nvPr/>
            </p:nvSpPr>
            <p:spPr>
              <a:xfrm>
                <a:off x="7170800" y="2794254"/>
                <a:ext cx="182689" cy="36766"/>
              </a:xfrm>
              <a:custGeom>
                <a:avLst/>
                <a:gdLst>
                  <a:gd name="connsiteX0" fmla="*/ 172784 w 182689"/>
                  <a:gd name="connsiteY0" fmla="*/ 0 h 36766"/>
                  <a:gd name="connsiteX1" fmla="*/ 0 w 182689"/>
                  <a:gd name="connsiteY1" fmla="*/ 0 h 36766"/>
                  <a:gd name="connsiteX2" fmla="*/ 0 w 182689"/>
                  <a:gd name="connsiteY2" fmla="*/ 36767 h 36766"/>
                  <a:gd name="connsiteX3" fmla="*/ 182689 w 182689"/>
                  <a:gd name="connsiteY3" fmla="*/ 36767 h 36766"/>
                  <a:gd name="connsiteX4" fmla="*/ 172784 w 182689"/>
                  <a:gd name="connsiteY4" fmla="*/ 0 h 36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89" h="36766">
                    <a:moveTo>
                      <a:pt x="172784" y="0"/>
                    </a:moveTo>
                    <a:lnTo>
                      <a:pt x="0" y="0"/>
                    </a:lnTo>
                    <a:lnTo>
                      <a:pt x="0" y="36767"/>
                    </a:lnTo>
                    <a:lnTo>
                      <a:pt x="182689" y="36767"/>
                    </a:lnTo>
                    <a:lnTo>
                      <a:pt x="172784" y="0"/>
                    </a:lnTo>
                    <a:close/>
                  </a:path>
                </a:pathLst>
              </a:custGeom>
              <a:solidFill>
                <a:srgbClr val="C7C7C7"/>
              </a:solidFill>
              <a:ln w="9525" cap="flat">
                <a:noFill/>
                <a:prstDash val="solid"/>
                <a:miter/>
              </a:ln>
            </p:spPr>
            <p:txBody>
              <a:bodyPr rtlCol="0" anchor="ctr"/>
              <a:lstStyle/>
              <a:p>
                <a:endParaRPr lang="zh-CN" altLang="en-US"/>
              </a:p>
            </p:txBody>
          </p:sp>
          <p:sp>
            <p:nvSpPr>
              <p:cNvPr id="1008" name="任意多边形: 形状 1007"/>
              <p:cNvSpPr/>
              <p:nvPr/>
            </p:nvSpPr>
            <p:spPr>
              <a:xfrm>
                <a:off x="7131748" y="2860452"/>
                <a:ext cx="526827" cy="325088"/>
              </a:xfrm>
              <a:custGeom>
                <a:avLst/>
                <a:gdLst>
                  <a:gd name="connsiteX0" fmla="*/ 526828 w 526827"/>
                  <a:gd name="connsiteY0" fmla="*/ 325088 h 325088"/>
                  <a:gd name="connsiteX1" fmla="*/ 37719 w 526827"/>
                  <a:gd name="connsiteY1" fmla="*/ 325088 h 325088"/>
                  <a:gd name="connsiteX2" fmla="*/ 0 w 526827"/>
                  <a:gd name="connsiteY2" fmla="*/ 0 h 325088"/>
                  <a:gd name="connsiteX3" fmla="*/ 489109 w 526827"/>
                  <a:gd name="connsiteY3" fmla="*/ 0 h 325088"/>
                  <a:gd name="connsiteX4" fmla="*/ 526828 w 526827"/>
                  <a:gd name="connsiteY4" fmla="*/ 325088 h 325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827" h="325088">
                    <a:moveTo>
                      <a:pt x="526828" y="325088"/>
                    </a:moveTo>
                    <a:lnTo>
                      <a:pt x="37719" y="325088"/>
                    </a:lnTo>
                    <a:lnTo>
                      <a:pt x="0" y="0"/>
                    </a:lnTo>
                    <a:lnTo>
                      <a:pt x="489109" y="0"/>
                    </a:lnTo>
                    <a:lnTo>
                      <a:pt x="526828" y="325088"/>
                    </a:lnTo>
                    <a:close/>
                  </a:path>
                </a:pathLst>
              </a:custGeom>
              <a:solidFill>
                <a:srgbClr val="A6A6A6"/>
              </a:solidFill>
              <a:ln w="9525" cap="flat">
                <a:noFill/>
                <a:prstDash val="solid"/>
                <a:miter/>
              </a:ln>
            </p:spPr>
            <p:txBody>
              <a:bodyPr rtlCol="0" anchor="ctr"/>
              <a:lstStyle/>
              <a:p>
                <a:endParaRPr lang="zh-CN" altLang="en-US"/>
              </a:p>
            </p:txBody>
          </p:sp>
          <p:sp>
            <p:nvSpPr>
              <p:cNvPr id="1009" name="任意多边形: 形状 1008"/>
              <p:cNvSpPr/>
              <p:nvPr/>
            </p:nvSpPr>
            <p:spPr>
              <a:xfrm>
                <a:off x="7127843" y="2826734"/>
                <a:ext cx="186690" cy="33718"/>
              </a:xfrm>
              <a:custGeom>
                <a:avLst/>
                <a:gdLst>
                  <a:gd name="connsiteX0" fmla="*/ 172784 w 186690"/>
                  <a:gd name="connsiteY0" fmla="*/ 0 h 33718"/>
                  <a:gd name="connsiteX1" fmla="*/ 0 w 186690"/>
                  <a:gd name="connsiteY1" fmla="*/ 0 h 33718"/>
                  <a:gd name="connsiteX2" fmla="*/ 3905 w 186690"/>
                  <a:gd name="connsiteY2" fmla="*/ 33718 h 33718"/>
                  <a:gd name="connsiteX3" fmla="*/ 186690 w 186690"/>
                  <a:gd name="connsiteY3" fmla="*/ 33718 h 33718"/>
                  <a:gd name="connsiteX4" fmla="*/ 172784 w 186690"/>
                  <a:gd name="connsiteY4" fmla="*/ 0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 h="33718">
                    <a:moveTo>
                      <a:pt x="172784" y="0"/>
                    </a:moveTo>
                    <a:lnTo>
                      <a:pt x="0" y="0"/>
                    </a:lnTo>
                    <a:lnTo>
                      <a:pt x="3905" y="33718"/>
                    </a:lnTo>
                    <a:lnTo>
                      <a:pt x="186690" y="33718"/>
                    </a:lnTo>
                    <a:lnTo>
                      <a:pt x="172784" y="0"/>
                    </a:lnTo>
                    <a:close/>
                  </a:path>
                </a:pathLst>
              </a:custGeom>
              <a:solidFill>
                <a:srgbClr val="A6A6A6"/>
              </a:solidFill>
              <a:ln w="9525" cap="flat">
                <a:noFill/>
                <a:prstDash val="solid"/>
                <a:miter/>
              </a:ln>
            </p:spPr>
            <p:txBody>
              <a:bodyPr rtlCol="0" anchor="ctr"/>
              <a:lstStyle/>
              <a:p>
                <a:endParaRPr lang="zh-CN" altLang="en-US"/>
              </a:p>
            </p:txBody>
          </p:sp>
          <p:sp>
            <p:nvSpPr>
              <p:cNvPr id="1010" name="任意多边形: 形状 1009"/>
              <p:cNvSpPr/>
              <p:nvPr/>
            </p:nvSpPr>
            <p:spPr>
              <a:xfrm>
                <a:off x="6770465" y="2923698"/>
                <a:ext cx="642461" cy="362235"/>
              </a:xfrm>
              <a:custGeom>
                <a:avLst/>
                <a:gdLst>
                  <a:gd name="connsiteX0" fmla="*/ 0 w 642461"/>
                  <a:gd name="connsiteY0" fmla="*/ 0 h 362235"/>
                  <a:gd name="connsiteX1" fmla="*/ 642461 w 642461"/>
                  <a:gd name="connsiteY1" fmla="*/ 0 h 362235"/>
                  <a:gd name="connsiteX2" fmla="*/ 642461 w 642461"/>
                  <a:gd name="connsiteY2" fmla="*/ 362236 h 362235"/>
                  <a:gd name="connsiteX3" fmla="*/ 0 w 642461"/>
                  <a:gd name="connsiteY3" fmla="*/ 362236 h 362235"/>
                </a:gdLst>
                <a:ahLst/>
                <a:cxnLst>
                  <a:cxn ang="0">
                    <a:pos x="connsiteX0" y="connsiteY0"/>
                  </a:cxn>
                  <a:cxn ang="0">
                    <a:pos x="connsiteX1" y="connsiteY1"/>
                  </a:cxn>
                  <a:cxn ang="0">
                    <a:pos x="connsiteX2" y="connsiteY2"/>
                  </a:cxn>
                  <a:cxn ang="0">
                    <a:pos x="connsiteX3" y="connsiteY3"/>
                  </a:cxn>
                </a:cxnLst>
                <a:rect l="l" t="t" r="r" b="b"/>
                <a:pathLst>
                  <a:path w="642461" h="362235">
                    <a:moveTo>
                      <a:pt x="0" y="0"/>
                    </a:moveTo>
                    <a:lnTo>
                      <a:pt x="642461" y="0"/>
                    </a:lnTo>
                    <a:lnTo>
                      <a:pt x="642461" y="362236"/>
                    </a:lnTo>
                    <a:lnTo>
                      <a:pt x="0" y="362236"/>
                    </a:lnTo>
                    <a:close/>
                  </a:path>
                </a:pathLst>
              </a:custGeom>
              <a:solidFill>
                <a:srgbClr val="EBEBEB"/>
              </a:solidFill>
              <a:ln w="9525" cap="flat">
                <a:noFill/>
                <a:prstDash val="solid"/>
                <a:miter/>
              </a:ln>
            </p:spPr>
            <p:txBody>
              <a:bodyPr rtlCol="0" anchor="ctr"/>
              <a:lstStyle/>
              <a:p>
                <a:endParaRPr lang="zh-CN" altLang="en-US"/>
              </a:p>
            </p:txBody>
          </p:sp>
          <p:sp>
            <p:nvSpPr>
              <p:cNvPr id="1011" name="任意多边形: 形状 1010"/>
              <p:cNvSpPr/>
              <p:nvPr/>
            </p:nvSpPr>
            <p:spPr>
              <a:xfrm>
                <a:off x="6769226" y="2922555"/>
                <a:ext cx="644842" cy="364616"/>
              </a:xfrm>
              <a:custGeom>
                <a:avLst/>
                <a:gdLst>
                  <a:gd name="connsiteX0" fmla="*/ 644843 w 644842"/>
                  <a:gd name="connsiteY0" fmla="*/ 364617 h 364616"/>
                  <a:gd name="connsiteX1" fmla="*/ 0 w 644842"/>
                  <a:gd name="connsiteY1" fmla="*/ 364617 h 364616"/>
                  <a:gd name="connsiteX2" fmla="*/ 0 w 644842"/>
                  <a:gd name="connsiteY2" fmla="*/ 0 h 364616"/>
                  <a:gd name="connsiteX3" fmla="*/ 644843 w 644842"/>
                  <a:gd name="connsiteY3" fmla="*/ 0 h 364616"/>
                  <a:gd name="connsiteX4" fmla="*/ 2381 w 644842"/>
                  <a:gd name="connsiteY4" fmla="*/ 362236 h 364616"/>
                  <a:gd name="connsiteX5" fmla="*/ 642461 w 644842"/>
                  <a:gd name="connsiteY5" fmla="*/ 362236 h 364616"/>
                  <a:gd name="connsiteX6" fmla="*/ 642461 w 644842"/>
                  <a:gd name="connsiteY6" fmla="*/ 2381 h 364616"/>
                  <a:gd name="connsiteX7" fmla="*/ 2381 w 644842"/>
                  <a:gd name="connsiteY7" fmla="*/ 2381 h 36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616">
                    <a:moveTo>
                      <a:pt x="644843" y="364617"/>
                    </a:moveTo>
                    <a:lnTo>
                      <a:pt x="0" y="364617"/>
                    </a:lnTo>
                    <a:lnTo>
                      <a:pt x="0" y="0"/>
                    </a:lnTo>
                    <a:lnTo>
                      <a:pt x="644843" y="0"/>
                    </a:lnTo>
                    <a:close/>
                    <a:moveTo>
                      <a:pt x="2381" y="362236"/>
                    </a:moveTo>
                    <a:lnTo>
                      <a:pt x="642461" y="362236"/>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12" name="任意多边形: 形状 1011"/>
              <p:cNvSpPr/>
              <p:nvPr/>
            </p:nvSpPr>
            <p:spPr>
              <a:xfrm>
                <a:off x="7001732" y="3029235"/>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1013" name="任意多边形: 形状 1012"/>
              <p:cNvSpPr/>
              <p:nvPr/>
            </p:nvSpPr>
            <p:spPr>
              <a:xfrm>
                <a:off x="7037641" y="3033426"/>
                <a:ext cx="127825" cy="63626"/>
              </a:xfrm>
              <a:custGeom>
                <a:avLst/>
                <a:gdLst>
                  <a:gd name="connsiteX0" fmla="*/ 127826 w 127825"/>
                  <a:gd name="connsiteY0" fmla="*/ 63627 h 63626"/>
                  <a:gd name="connsiteX1" fmla="*/ 0 w 127825"/>
                  <a:gd name="connsiteY1" fmla="*/ 63627 h 63626"/>
                  <a:gd name="connsiteX2" fmla="*/ 0 w 127825"/>
                  <a:gd name="connsiteY2" fmla="*/ 0 h 63626"/>
                  <a:gd name="connsiteX3" fmla="*/ 127826 w 127825"/>
                  <a:gd name="connsiteY3" fmla="*/ 0 h 63626"/>
                  <a:gd name="connsiteX4" fmla="*/ 2381 w 127825"/>
                  <a:gd name="connsiteY4" fmla="*/ 61246 h 63626"/>
                  <a:gd name="connsiteX5" fmla="*/ 125159 w 127825"/>
                  <a:gd name="connsiteY5" fmla="*/ 61246 h 63626"/>
                  <a:gd name="connsiteX6" fmla="*/ 125159 w 127825"/>
                  <a:gd name="connsiteY6" fmla="*/ 2381 h 63626"/>
                  <a:gd name="connsiteX7" fmla="*/ 2381 w 127825"/>
                  <a:gd name="connsiteY7" fmla="*/ 2381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25" h="63626">
                    <a:moveTo>
                      <a:pt x="127826" y="63627"/>
                    </a:moveTo>
                    <a:lnTo>
                      <a:pt x="0" y="63627"/>
                    </a:lnTo>
                    <a:lnTo>
                      <a:pt x="0" y="0"/>
                    </a:lnTo>
                    <a:lnTo>
                      <a:pt x="127826" y="0"/>
                    </a:lnTo>
                    <a:close/>
                    <a:moveTo>
                      <a:pt x="2381" y="61246"/>
                    </a:moveTo>
                    <a:lnTo>
                      <a:pt x="125159" y="61246"/>
                    </a:lnTo>
                    <a:lnTo>
                      <a:pt x="125159"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14" name="任意多边形: 形状 1013"/>
              <p:cNvSpPr/>
              <p:nvPr/>
            </p:nvSpPr>
            <p:spPr>
              <a:xfrm>
                <a:off x="7414450" y="2977991"/>
                <a:ext cx="307943" cy="307943"/>
              </a:xfrm>
              <a:custGeom>
                <a:avLst/>
                <a:gdLst>
                  <a:gd name="connsiteX0" fmla="*/ 0 w 307943"/>
                  <a:gd name="connsiteY0" fmla="*/ 0 h 307943"/>
                  <a:gd name="connsiteX1" fmla="*/ 307943 w 307943"/>
                  <a:gd name="connsiteY1" fmla="*/ 0 h 307943"/>
                  <a:gd name="connsiteX2" fmla="*/ 307943 w 307943"/>
                  <a:gd name="connsiteY2" fmla="*/ 307943 h 307943"/>
                  <a:gd name="connsiteX3" fmla="*/ 0 w 307943"/>
                  <a:gd name="connsiteY3" fmla="*/ 307943 h 307943"/>
                </a:gdLst>
                <a:ahLst/>
                <a:cxnLst>
                  <a:cxn ang="0">
                    <a:pos x="connsiteX0" y="connsiteY0"/>
                  </a:cxn>
                  <a:cxn ang="0">
                    <a:pos x="connsiteX1" y="connsiteY1"/>
                  </a:cxn>
                  <a:cxn ang="0">
                    <a:pos x="connsiteX2" y="connsiteY2"/>
                  </a:cxn>
                  <a:cxn ang="0">
                    <a:pos x="connsiteX3" y="connsiteY3"/>
                  </a:cxn>
                </a:cxnLst>
                <a:rect l="l" t="t" r="r" b="b"/>
                <a:pathLst>
                  <a:path w="307943" h="307943">
                    <a:moveTo>
                      <a:pt x="0" y="0"/>
                    </a:moveTo>
                    <a:lnTo>
                      <a:pt x="307943" y="0"/>
                    </a:lnTo>
                    <a:lnTo>
                      <a:pt x="307943" y="307943"/>
                    </a:lnTo>
                    <a:lnTo>
                      <a:pt x="0" y="307943"/>
                    </a:lnTo>
                    <a:close/>
                  </a:path>
                </a:pathLst>
              </a:custGeom>
              <a:solidFill>
                <a:srgbClr val="DBDBDB"/>
              </a:solidFill>
              <a:ln w="9525" cap="flat">
                <a:noFill/>
                <a:prstDash val="solid"/>
                <a:miter/>
              </a:ln>
            </p:spPr>
            <p:txBody>
              <a:bodyPr rtlCol="0" anchor="ctr"/>
              <a:lstStyle/>
              <a:p>
                <a:endParaRPr lang="zh-CN" altLang="en-US"/>
              </a:p>
            </p:txBody>
          </p:sp>
          <p:sp>
            <p:nvSpPr>
              <p:cNvPr id="1015" name="任意多边形: 形状 1014"/>
              <p:cNvSpPr/>
              <p:nvPr/>
            </p:nvSpPr>
            <p:spPr>
              <a:xfrm>
                <a:off x="4192905" y="2106549"/>
                <a:ext cx="1065085" cy="63246"/>
              </a:xfrm>
              <a:custGeom>
                <a:avLst/>
                <a:gdLst>
                  <a:gd name="connsiteX0" fmla="*/ 0 w 1065085"/>
                  <a:gd name="connsiteY0" fmla="*/ 0 h 63246"/>
                  <a:gd name="connsiteX1" fmla="*/ 1065086 w 1065085"/>
                  <a:gd name="connsiteY1" fmla="*/ 0 h 63246"/>
                  <a:gd name="connsiteX2" fmla="*/ 1065086 w 1065085"/>
                  <a:gd name="connsiteY2" fmla="*/ 63246 h 63246"/>
                  <a:gd name="connsiteX3" fmla="*/ 0 w 1065085"/>
                  <a:gd name="connsiteY3" fmla="*/ 63246 h 63246"/>
                </a:gdLst>
                <a:ahLst/>
                <a:cxnLst>
                  <a:cxn ang="0">
                    <a:pos x="connsiteX0" y="connsiteY0"/>
                  </a:cxn>
                  <a:cxn ang="0">
                    <a:pos x="connsiteX1" y="connsiteY1"/>
                  </a:cxn>
                  <a:cxn ang="0">
                    <a:pos x="connsiteX2" y="connsiteY2"/>
                  </a:cxn>
                  <a:cxn ang="0">
                    <a:pos x="connsiteX3" y="connsiteY3"/>
                  </a:cxn>
                </a:cxnLst>
                <a:rect l="l" t="t" r="r" b="b"/>
                <a:pathLst>
                  <a:path w="1065085" h="63246">
                    <a:moveTo>
                      <a:pt x="0" y="0"/>
                    </a:moveTo>
                    <a:lnTo>
                      <a:pt x="1065086" y="0"/>
                    </a:lnTo>
                    <a:lnTo>
                      <a:pt x="1065086" y="63246"/>
                    </a:lnTo>
                    <a:lnTo>
                      <a:pt x="0" y="63246"/>
                    </a:lnTo>
                    <a:close/>
                  </a:path>
                </a:pathLst>
              </a:custGeom>
              <a:solidFill>
                <a:srgbClr val="EBEBEB"/>
              </a:solidFill>
              <a:ln w="9525" cap="flat">
                <a:noFill/>
                <a:prstDash val="solid"/>
                <a:miter/>
              </a:ln>
            </p:spPr>
            <p:txBody>
              <a:bodyPr rtlCol="0" anchor="ctr"/>
              <a:lstStyle/>
              <a:p>
                <a:endParaRPr lang="zh-CN" altLang="en-US"/>
              </a:p>
            </p:txBody>
          </p:sp>
          <p:sp>
            <p:nvSpPr>
              <p:cNvPr id="1016" name="任意多边形: 形状 1015"/>
              <p:cNvSpPr/>
              <p:nvPr/>
            </p:nvSpPr>
            <p:spPr>
              <a:xfrm>
                <a:off x="4273772" y="2169795"/>
                <a:ext cx="63246" cy="209168"/>
              </a:xfrm>
              <a:custGeom>
                <a:avLst/>
                <a:gdLst>
                  <a:gd name="connsiteX0" fmla="*/ 0 w 63246"/>
                  <a:gd name="connsiteY0" fmla="*/ 0 h 209168"/>
                  <a:gd name="connsiteX1" fmla="*/ 63246 w 63246"/>
                  <a:gd name="connsiteY1" fmla="*/ 0 h 209168"/>
                  <a:gd name="connsiteX2" fmla="*/ 63246 w 63246"/>
                  <a:gd name="connsiteY2" fmla="*/ 209169 h 209168"/>
                  <a:gd name="connsiteX3" fmla="*/ 0 w 63246"/>
                  <a:gd name="connsiteY3" fmla="*/ 209169 h 209168"/>
                </a:gdLst>
                <a:ahLst/>
                <a:cxnLst>
                  <a:cxn ang="0">
                    <a:pos x="connsiteX0" y="connsiteY0"/>
                  </a:cxn>
                  <a:cxn ang="0">
                    <a:pos x="connsiteX1" y="connsiteY1"/>
                  </a:cxn>
                  <a:cxn ang="0">
                    <a:pos x="connsiteX2" y="connsiteY2"/>
                  </a:cxn>
                  <a:cxn ang="0">
                    <a:pos x="connsiteX3" y="connsiteY3"/>
                  </a:cxn>
                </a:cxnLst>
                <a:rect l="l" t="t" r="r" b="b"/>
                <a:pathLst>
                  <a:path w="63246" h="209168">
                    <a:moveTo>
                      <a:pt x="0" y="0"/>
                    </a:moveTo>
                    <a:lnTo>
                      <a:pt x="63246" y="0"/>
                    </a:lnTo>
                    <a:lnTo>
                      <a:pt x="63246" y="209169"/>
                    </a:lnTo>
                    <a:lnTo>
                      <a:pt x="0" y="209169"/>
                    </a:lnTo>
                    <a:close/>
                  </a:path>
                </a:pathLst>
              </a:custGeom>
              <a:solidFill>
                <a:srgbClr val="EBEBEB"/>
              </a:solidFill>
              <a:ln w="9525" cap="flat">
                <a:noFill/>
                <a:prstDash val="solid"/>
                <a:miter/>
              </a:ln>
            </p:spPr>
            <p:txBody>
              <a:bodyPr rtlCol="0" anchor="ctr"/>
              <a:lstStyle/>
              <a:p>
                <a:endParaRPr lang="zh-CN" altLang="en-US"/>
              </a:p>
            </p:txBody>
          </p:sp>
          <p:sp>
            <p:nvSpPr>
              <p:cNvPr id="1017" name="任意多边形: 形状 1016"/>
              <p:cNvSpPr/>
              <p:nvPr/>
            </p:nvSpPr>
            <p:spPr>
              <a:xfrm>
                <a:off x="4273772" y="2169795"/>
                <a:ext cx="63246" cy="64674"/>
              </a:xfrm>
              <a:custGeom>
                <a:avLst/>
                <a:gdLst>
                  <a:gd name="connsiteX0" fmla="*/ 0 w 63246"/>
                  <a:gd name="connsiteY0" fmla="*/ 0 h 64674"/>
                  <a:gd name="connsiteX1" fmla="*/ 63246 w 63246"/>
                  <a:gd name="connsiteY1" fmla="*/ 0 h 64674"/>
                  <a:gd name="connsiteX2" fmla="*/ 63246 w 63246"/>
                  <a:gd name="connsiteY2" fmla="*/ 64675 h 64674"/>
                  <a:gd name="connsiteX3" fmla="*/ 0 w 63246"/>
                  <a:gd name="connsiteY3" fmla="*/ 64675 h 64674"/>
                </a:gdLst>
                <a:ahLst/>
                <a:cxnLst>
                  <a:cxn ang="0">
                    <a:pos x="connsiteX0" y="connsiteY0"/>
                  </a:cxn>
                  <a:cxn ang="0">
                    <a:pos x="connsiteX1" y="connsiteY1"/>
                  </a:cxn>
                  <a:cxn ang="0">
                    <a:pos x="connsiteX2" y="connsiteY2"/>
                  </a:cxn>
                  <a:cxn ang="0">
                    <a:pos x="connsiteX3" y="connsiteY3"/>
                  </a:cxn>
                </a:cxnLst>
                <a:rect l="l" t="t" r="r" b="b"/>
                <a:pathLst>
                  <a:path w="63246" h="64674">
                    <a:moveTo>
                      <a:pt x="0" y="0"/>
                    </a:moveTo>
                    <a:lnTo>
                      <a:pt x="63246" y="0"/>
                    </a:lnTo>
                    <a:lnTo>
                      <a:pt x="63246" y="64675"/>
                    </a:lnTo>
                    <a:lnTo>
                      <a:pt x="0" y="64675"/>
                    </a:lnTo>
                    <a:close/>
                  </a:path>
                </a:pathLst>
              </a:custGeom>
              <a:solidFill>
                <a:srgbClr val="DBDBDB"/>
              </a:solidFill>
              <a:ln w="9525" cap="flat">
                <a:noFill/>
                <a:prstDash val="solid"/>
                <a:miter/>
              </a:ln>
            </p:spPr>
            <p:txBody>
              <a:bodyPr rtlCol="0" anchor="ctr"/>
              <a:lstStyle/>
              <a:p>
                <a:endParaRPr lang="zh-CN" altLang="en-US"/>
              </a:p>
            </p:txBody>
          </p:sp>
          <p:sp>
            <p:nvSpPr>
              <p:cNvPr id="1018" name="任意多边形: 形状 1017"/>
              <p:cNvSpPr/>
              <p:nvPr/>
            </p:nvSpPr>
            <p:spPr>
              <a:xfrm>
                <a:off x="5113972" y="2169795"/>
                <a:ext cx="63245" cy="209168"/>
              </a:xfrm>
              <a:custGeom>
                <a:avLst/>
                <a:gdLst>
                  <a:gd name="connsiteX0" fmla="*/ 0 w 63245"/>
                  <a:gd name="connsiteY0" fmla="*/ 0 h 209168"/>
                  <a:gd name="connsiteX1" fmla="*/ 63246 w 63245"/>
                  <a:gd name="connsiteY1" fmla="*/ 0 h 209168"/>
                  <a:gd name="connsiteX2" fmla="*/ 63246 w 63245"/>
                  <a:gd name="connsiteY2" fmla="*/ 209169 h 209168"/>
                  <a:gd name="connsiteX3" fmla="*/ 0 w 63245"/>
                  <a:gd name="connsiteY3" fmla="*/ 209169 h 209168"/>
                </a:gdLst>
                <a:ahLst/>
                <a:cxnLst>
                  <a:cxn ang="0">
                    <a:pos x="connsiteX0" y="connsiteY0"/>
                  </a:cxn>
                  <a:cxn ang="0">
                    <a:pos x="connsiteX1" y="connsiteY1"/>
                  </a:cxn>
                  <a:cxn ang="0">
                    <a:pos x="connsiteX2" y="connsiteY2"/>
                  </a:cxn>
                  <a:cxn ang="0">
                    <a:pos x="connsiteX3" y="connsiteY3"/>
                  </a:cxn>
                </a:cxnLst>
                <a:rect l="l" t="t" r="r" b="b"/>
                <a:pathLst>
                  <a:path w="63245" h="209168">
                    <a:moveTo>
                      <a:pt x="0" y="0"/>
                    </a:moveTo>
                    <a:lnTo>
                      <a:pt x="63246" y="0"/>
                    </a:lnTo>
                    <a:lnTo>
                      <a:pt x="63246" y="209169"/>
                    </a:lnTo>
                    <a:lnTo>
                      <a:pt x="0" y="209169"/>
                    </a:lnTo>
                    <a:close/>
                  </a:path>
                </a:pathLst>
              </a:custGeom>
              <a:solidFill>
                <a:srgbClr val="EBEBEB"/>
              </a:solidFill>
              <a:ln w="9525" cap="flat">
                <a:noFill/>
                <a:prstDash val="solid"/>
                <a:miter/>
              </a:ln>
            </p:spPr>
            <p:txBody>
              <a:bodyPr rtlCol="0" anchor="ctr"/>
              <a:lstStyle/>
              <a:p>
                <a:endParaRPr lang="zh-CN" altLang="en-US"/>
              </a:p>
            </p:txBody>
          </p:sp>
          <p:sp>
            <p:nvSpPr>
              <p:cNvPr id="1019" name="任意多边形: 形状 1018"/>
              <p:cNvSpPr/>
              <p:nvPr/>
            </p:nvSpPr>
            <p:spPr>
              <a:xfrm>
                <a:off x="5113972" y="2169795"/>
                <a:ext cx="63245" cy="64674"/>
              </a:xfrm>
              <a:custGeom>
                <a:avLst/>
                <a:gdLst>
                  <a:gd name="connsiteX0" fmla="*/ 0 w 63245"/>
                  <a:gd name="connsiteY0" fmla="*/ 0 h 64674"/>
                  <a:gd name="connsiteX1" fmla="*/ 63246 w 63245"/>
                  <a:gd name="connsiteY1" fmla="*/ 0 h 64674"/>
                  <a:gd name="connsiteX2" fmla="*/ 63246 w 63245"/>
                  <a:gd name="connsiteY2" fmla="*/ 64675 h 64674"/>
                  <a:gd name="connsiteX3" fmla="*/ 0 w 63245"/>
                  <a:gd name="connsiteY3" fmla="*/ 64675 h 64674"/>
                </a:gdLst>
                <a:ahLst/>
                <a:cxnLst>
                  <a:cxn ang="0">
                    <a:pos x="connsiteX0" y="connsiteY0"/>
                  </a:cxn>
                  <a:cxn ang="0">
                    <a:pos x="connsiteX1" y="connsiteY1"/>
                  </a:cxn>
                  <a:cxn ang="0">
                    <a:pos x="connsiteX2" y="connsiteY2"/>
                  </a:cxn>
                  <a:cxn ang="0">
                    <a:pos x="connsiteX3" y="connsiteY3"/>
                  </a:cxn>
                </a:cxnLst>
                <a:rect l="l" t="t" r="r" b="b"/>
                <a:pathLst>
                  <a:path w="63245" h="64674">
                    <a:moveTo>
                      <a:pt x="0" y="0"/>
                    </a:moveTo>
                    <a:lnTo>
                      <a:pt x="63246" y="0"/>
                    </a:lnTo>
                    <a:lnTo>
                      <a:pt x="63246" y="64675"/>
                    </a:lnTo>
                    <a:lnTo>
                      <a:pt x="0" y="64675"/>
                    </a:lnTo>
                    <a:close/>
                  </a:path>
                </a:pathLst>
              </a:custGeom>
              <a:solidFill>
                <a:srgbClr val="DBDBDB"/>
              </a:solidFill>
              <a:ln w="9525" cap="flat">
                <a:noFill/>
                <a:prstDash val="solid"/>
                <a:miter/>
              </a:ln>
            </p:spPr>
            <p:txBody>
              <a:bodyPr rtlCol="0" anchor="ctr"/>
              <a:lstStyle/>
              <a:p>
                <a:endParaRPr lang="zh-CN" altLang="en-US"/>
              </a:p>
            </p:txBody>
          </p:sp>
          <p:sp>
            <p:nvSpPr>
              <p:cNvPr id="1020" name="任意多边形: 形状 1019"/>
              <p:cNvSpPr/>
              <p:nvPr/>
            </p:nvSpPr>
            <p:spPr>
              <a:xfrm rot="5400000">
                <a:off x="4311300" y="1854327"/>
                <a:ext cx="403098" cy="101536"/>
              </a:xfrm>
              <a:custGeom>
                <a:avLst/>
                <a:gdLst>
                  <a:gd name="connsiteX0" fmla="*/ 0 w 403098"/>
                  <a:gd name="connsiteY0" fmla="*/ 0 h 101536"/>
                  <a:gd name="connsiteX1" fmla="*/ 403098 w 403098"/>
                  <a:gd name="connsiteY1" fmla="*/ 0 h 101536"/>
                  <a:gd name="connsiteX2" fmla="*/ 403098 w 403098"/>
                  <a:gd name="connsiteY2" fmla="*/ 101537 h 101536"/>
                  <a:gd name="connsiteX3" fmla="*/ 0 w 403098"/>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403098" h="101536">
                    <a:moveTo>
                      <a:pt x="0" y="0"/>
                    </a:moveTo>
                    <a:lnTo>
                      <a:pt x="403098" y="0"/>
                    </a:lnTo>
                    <a:lnTo>
                      <a:pt x="403098" y="101537"/>
                    </a:lnTo>
                    <a:lnTo>
                      <a:pt x="0" y="101537"/>
                    </a:lnTo>
                    <a:close/>
                  </a:path>
                </a:pathLst>
              </a:custGeom>
              <a:solidFill>
                <a:srgbClr val="C7C7C7"/>
              </a:solidFill>
              <a:ln w="9525" cap="flat">
                <a:noFill/>
                <a:prstDash val="solid"/>
                <a:miter/>
              </a:ln>
            </p:spPr>
            <p:txBody>
              <a:bodyPr rtlCol="0" anchor="ctr"/>
              <a:lstStyle/>
              <a:p>
                <a:endParaRPr lang="zh-CN" altLang="en-US"/>
              </a:p>
            </p:txBody>
          </p:sp>
          <p:sp>
            <p:nvSpPr>
              <p:cNvPr id="1021" name="任意多边形: 形状 1020"/>
              <p:cNvSpPr/>
              <p:nvPr/>
            </p:nvSpPr>
            <p:spPr>
              <a:xfrm rot="5400000">
                <a:off x="4490704" y="1653301"/>
                <a:ext cx="44291" cy="101536"/>
              </a:xfrm>
              <a:custGeom>
                <a:avLst/>
                <a:gdLst>
                  <a:gd name="connsiteX0" fmla="*/ 0 w 44291"/>
                  <a:gd name="connsiteY0" fmla="*/ 0 h 101536"/>
                  <a:gd name="connsiteX1" fmla="*/ 44291 w 44291"/>
                  <a:gd name="connsiteY1" fmla="*/ 0 h 101536"/>
                  <a:gd name="connsiteX2" fmla="*/ 44291 w 44291"/>
                  <a:gd name="connsiteY2" fmla="*/ 101537 h 101536"/>
                  <a:gd name="connsiteX3" fmla="*/ 0 w 44291"/>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44291" h="101536">
                    <a:moveTo>
                      <a:pt x="0" y="0"/>
                    </a:moveTo>
                    <a:lnTo>
                      <a:pt x="44291" y="0"/>
                    </a:lnTo>
                    <a:lnTo>
                      <a:pt x="44291" y="101537"/>
                    </a:lnTo>
                    <a:lnTo>
                      <a:pt x="0" y="101537"/>
                    </a:lnTo>
                    <a:close/>
                  </a:path>
                </a:pathLst>
              </a:custGeom>
              <a:solidFill>
                <a:srgbClr val="DBDBDB"/>
              </a:solidFill>
              <a:ln w="9525" cap="flat">
                <a:noFill/>
                <a:prstDash val="solid"/>
                <a:miter/>
              </a:ln>
            </p:spPr>
            <p:txBody>
              <a:bodyPr rtlCol="0" anchor="ctr"/>
              <a:lstStyle/>
              <a:p>
                <a:endParaRPr lang="zh-CN" altLang="en-US"/>
              </a:p>
            </p:txBody>
          </p:sp>
          <p:sp>
            <p:nvSpPr>
              <p:cNvPr id="1022" name="任意多边形: 形状 1021"/>
              <p:cNvSpPr/>
              <p:nvPr/>
            </p:nvSpPr>
            <p:spPr>
              <a:xfrm rot="5400000">
                <a:off x="4504610" y="1740455"/>
                <a:ext cx="16478" cy="101536"/>
              </a:xfrm>
              <a:custGeom>
                <a:avLst/>
                <a:gdLst>
                  <a:gd name="connsiteX0" fmla="*/ 0 w 16478"/>
                  <a:gd name="connsiteY0" fmla="*/ 0 h 101536"/>
                  <a:gd name="connsiteX1" fmla="*/ 16478 w 16478"/>
                  <a:gd name="connsiteY1" fmla="*/ 0 h 101536"/>
                  <a:gd name="connsiteX2" fmla="*/ 16478 w 16478"/>
                  <a:gd name="connsiteY2" fmla="*/ 101537 h 101536"/>
                  <a:gd name="connsiteX3" fmla="*/ 0 w 16478"/>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16478" h="101536">
                    <a:moveTo>
                      <a:pt x="0" y="0"/>
                    </a:moveTo>
                    <a:lnTo>
                      <a:pt x="16478" y="0"/>
                    </a:lnTo>
                    <a:lnTo>
                      <a:pt x="16478" y="101537"/>
                    </a:lnTo>
                    <a:lnTo>
                      <a:pt x="0" y="101537"/>
                    </a:lnTo>
                    <a:close/>
                  </a:path>
                </a:pathLst>
              </a:custGeom>
              <a:solidFill>
                <a:srgbClr val="DBDBDB"/>
              </a:solidFill>
              <a:ln w="9525" cap="flat">
                <a:noFill/>
                <a:prstDash val="solid"/>
                <a:miter/>
              </a:ln>
            </p:spPr>
            <p:txBody>
              <a:bodyPr rtlCol="0" anchor="ctr"/>
              <a:lstStyle/>
              <a:p>
                <a:endParaRPr lang="zh-CN" altLang="en-US"/>
              </a:p>
            </p:txBody>
          </p:sp>
          <p:sp>
            <p:nvSpPr>
              <p:cNvPr id="1023" name="任意多边形: 形状 1022"/>
              <p:cNvSpPr/>
              <p:nvPr/>
            </p:nvSpPr>
            <p:spPr>
              <a:xfrm rot="5400000">
                <a:off x="4497085" y="1974484"/>
                <a:ext cx="44291" cy="114109"/>
              </a:xfrm>
              <a:custGeom>
                <a:avLst/>
                <a:gdLst>
                  <a:gd name="connsiteX0" fmla="*/ 0 w 44291"/>
                  <a:gd name="connsiteY0" fmla="*/ 0 h 114109"/>
                  <a:gd name="connsiteX1" fmla="*/ 44291 w 44291"/>
                  <a:gd name="connsiteY1" fmla="*/ 0 h 114109"/>
                  <a:gd name="connsiteX2" fmla="*/ 44291 w 44291"/>
                  <a:gd name="connsiteY2" fmla="*/ 114110 h 114109"/>
                  <a:gd name="connsiteX3" fmla="*/ 0 w 44291"/>
                  <a:gd name="connsiteY3" fmla="*/ 114110 h 114109"/>
                </a:gdLst>
                <a:ahLst/>
                <a:cxnLst>
                  <a:cxn ang="0">
                    <a:pos x="connsiteX0" y="connsiteY0"/>
                  </a:cxn>
                  <a:cxn ang="0">
                    <a:pos x="connsiteX1" y="connsiteY1"/>
                  </a:cxn>
                  <a:cxn ang="0">
                    <a:pos x="connsiteX2" y="connsiteY2"/>
                  </a:cxn>
                  <a:cxn ang="0">
                    <a:pos x="connsiteX3" y="connsiteY3"/>
                  </a:cxn>
                </a:cxnLst>
                <a:rect l="l" t="t" r="r" b="b"/>
                <a:pathLst>
                  <a:path w="44291" h="114109">
                    <a:moveTo>
                      <a:pt x="0" y="0"/>
                    </a:moveTo>
                    <a:lnTo>
                      <a:pt x="44291" y="0"/>
                    </a:lnTo>
                    <a:lnTo>
                      <a:pt x="44291" y="114110"/>
                    </a:lnTo>
                    <a:lnTo>
                      <a:pt x="0" y="114110"/>
                    </a:lnTo>
                    <a:close/>
                  </a:path>
                </a:pathLst>
              </a:custGeom>
              <a:solidFill>
                <a:srgbClr val="DBDBDB"/>
              </a:solidFill>
              <a:ln w="9525" cap="flat">
                <a:noFill/>
                <a:prstDash val="solid"/>
                <a:miter/>
              </a:ln>
            </p:spPr>
            <p:txBody>
              <a:bodyPr rtlCol="0" anchor="ctr"/>
              <a:lstStyle/>
              <a:p>
                <a:endParaRPr lang="zh-CN" altLang="en-US"/>
              </a:p>
            </p:txBody>
          </p:sp>
          <p:sp>
            <p:nvSpPr>
              <p:cNvPr id="1024" name="任意多边形: 形状 1023"/>
              <p:cNvSpPr/>
              <p:nvPr/>
            </p:nvSpPr>
            <p:spPr>
              <a:xfrm rot="5400000">
                <a:off x="4364021" y="1835896"/>
                <a:ext cx="470154" cy="70961"/>
              </a:xfrm>
              <a:custGeom>
                <a:avLst/>
                <a:gdLst>
                  <a:gd name="connsiteX0" fmla="*/ 0 w 470154"/>
                  <a:gd name="connsiteY0" fmla="*/ 0 h 70961"/>
                  <a:gd name="connsiteX1" fmla="*/ 470154 w 470154"/>
                  <a:gd name="connsiteY1" fmla="*/ 0 h 70961"/>
                  <a:gd name="connsiteX2" fmla="*/ 470154 w 470154"/>
                  <a:gd name="connsiteY2" fmla="*/ 70961 h 70961"/>
                  <a:gd name="connsiteX3" fmla="*/ 0 w 470154"/>
                  <a:gd name="connsiteY3" fmla="*/ 70961 h 70961"/>
                </a:gdLst>
                <a:ahLst/>
                <a:cxnLst>
                  <a:cxn ang="0">
                    <a:pos x="connsiteX0" y="connsiteY0"/>
                  </a:cxn>
                  <a:cxn ang="0">
                    <a:pos x="connsiteX1" y="connsiteY1"/>
                  </a:cxn>
                  <a:cxn ang="0">
                    <a:pos x="connsiteX2" y="connsiteY2"/>
                  </a:cxn>
                  <a:cxn ang="0">
                    <a:pos x="connsiteX3" y="connsiteY3"/>
                  </a:cxn>
                </a:cxnLst>
                <a:rect l="l" t="t" r="r" b="b"/>
                <a:pathLst>
                  <a:path w="470154" h="70961">
                    <a:moveTo>
                      <a:pt x="0" y="0"/>
                    </a:moveTo>
                    <a:lnTo>
                      <a:pt x="470154" y="0"/>
                    </a:lnTo>
                    <a:lnTo>
                      <a:pt x="470154" y="70961"/>
                    </a:lnTo>
                    <a:lnTo>
                      <a:pt x="0" y="70961"/>
                    </a:lnTo>
                    <a:close/>
                  </a:path>
                </a:pathLst>
              </a:custGeom>
              <a:solidFill>
                <a:srgbClr val="DBDBDB"/>
              </a:solidFill>
              <a:ln w="9525" cap="flat">
                <a:noFill/>
                <a:prstDash val="solid"/>
                <a:miter/>
              </a:ln>
            </p:spPr>
            <p:txBody>
              <a:bodyPr rtlCol="0" anchor="ctr"/>
              <a:lstStyle/>
              <a:p>
                <a:endParaRPr lang="zh-CN" altLang="en-US"/>
              </a:p>
            </p:txBody>
          </p:sp>
          <p:sp>
            <p:nvSpPr>
              <p:cNvPr id="1025" name="任意多边形: 形状 1024"/>
              <p:cNvSpPr/>
              <p:nvPr/>
            </p:nvSpPr>
            <p:spPr>
              <a:xfrm rot="5400000">
                <a:off x="4508373" y="1749742"/>
                <a:ext cx="180879" cy="42576"/>
              </a:xfrm>
              <a:custGeom>
                <a:avLst/>
                <a:gdLst>
                  <a:gd name="connsiteX0" fmla="*/ 0 w 180879"/>
                  <a:gd name="connsiteY0" fmla="*/ 0 h 42576"/>
                  <a:gd name="connsiteX1" fmla="*/ 180880 w 180879"/>
                  <a:gd name="connsiteY1" fmla="*/ 0 h 42576"/>
                  <a:gd name="connsiteX2" fmla="*/ 180880 w 180879"/>
                  <a:gd name="connsiteY2" fmla="*/ 42577 h 42576"/>
                  <a:gd name="connsiteX3" fmla="*/ 0 w 180879"/>
                  <a:gd name="connsiteY3" fmla="*/ 42577 h 42576"/>
                </a:gdLst>
                <a:ahLst/>
                <a:cxnLst>
                  <a:cxn ang="0">
                    <a:pos x="connsiteX0" y="connsiteY0"/>
                  </a:cxn>
                  <a:cxn ang="0">
                    <a:pos x="connsiteX1" y="connsiteY1"/>
                  </a:cxn>
                  <a:cxn ang="0">
                    <a:pos x="connsiteX2" y="connsiteY2"/>
                  </a:cxn>
                  <a:cxn ang="0">
                    <a:pos x="connsiteX3" y="connsiteY3"/>
                  </a:cxn>
                </a:cxnLst>
                <a:rect l="l" t="t" r="r" b="b"/>
                <a:pathLst>
                  <a:path w="180879" h="42576">
                    <a:moveTo>
                      <a:pt x="0" y="0"/>
                    </a:moveTo>
                    <a:lnTo>
                      <a:pt x="180880" y="0"/>
                    </a:lnTo>
                    <a:lnTo>
                      <a:pt x="180880" y="42577"/>
                    </a:lnTo>
                    <a:lnTo>
                      <a:pt x="0" y="42577"/>
                    </a:lnTo>
                    <a:close/>
                  </a:path>
                </a:pathLst>
              </a:custGeom>
              <a:solidFill>
                <a:srgbClr val="EBEBEB"/>
              </a:solidFill>
              <a:ln w="9525" cap="flat">
                <a:noFill/>
                <a:prstDash val="solid"/>
                <a:miter/>
              </a:ln>
            </p:spPr>
            <p:txBody>
              <a:bodyPr rtlCol="0" anchor="ctr"/>
              <a:lstStyle/>
              <a:p>
                <a:endParaRPr lang="zh-CN" altLang="en-US"/>
              </a:p>
            </p:txBody>
          </p:sp>
          <p:sp>
            <p:nvSpPr>
              <p:cNvPr id="1026" name="任意多边形: 形状 1025"/>
              <p:cNvSpPr/>
              <p:nvPr/>
            </p:nvSpPr>
            <p:spPr>
              <a:xfrm rot="2680200">
                <a:off x="4711920" y="1880669"/>
                <a:ext cx="470154" cy="70961"/>
              </a:xfrm>
              <a:custGeom>
                <a:avLst/>
                <a:gdLst>
                  <a:gd name="connsiteX0" fmla="*/ 0 w 470154"/>
                  <a:gd name="connsiteY0" fmla="*/ 0 h 70961"/>
                  <a:gd name="connsiteX1" fmla="*/ 470154 w 470154"/>
                  <a:gd name="connsiteY1" fmla="*/ 0 h 70961"/>
                  <a:gd name="connsiteX2" fmla="*/ 470154 w 470154"/>
                  <a:gd name="connsiteY2" fmla="*/ 70961 h 70961"/>
                  <a:gd name="connsiteX3" fmla="*/ 0 w 470154"/>
                  <a:gd name="connsiteY3" fmla="*/ 70961 h 70961"/>
                </a:gdLst>
                <a:ahLst/>
                <a:cxnLst>
                  <a:cxn ang="0">
                    <a:pos x="connsiteX0" y="connsiteY0"/>
                  </a:cxn>
                  <a:cxn ang="0">
                    <a:pos x="connsiteX1" y="connsiteY1"/>
                  </a:cxn>
                  <a:cxn ang="0">
                    <a:pos x="connsiteX2" y="connsiteY2"/>
                  </a:cxn>
                  <a:cxn ang="0">
                    <a:pos x="connsiteX3" y="connsiteY3"/>
                  </a:cxn>
                </a:cxnLst>
                <a:rect l="l" t="t" r="r" b="b"/>
                <a:pathLst>
                  <a:path w="470154" h="70961">
                    <a:moveTo>
                      <a:pt x="0" y="0"/>
                    </a:moveTo>
                    <a:lnTo>
                      <a:pt x="470154" y="0"/>
                    </a:lnTo>
                    <a:lnTo>
                      <a:pt x="470154" y="70961"/>
                    </a:lnTo>
                    <a:lnTo>
                      <a:pt x="0" y="70961"/>
                    </a:lnTo>
                    <a:close/>
                  </a:path>
                </a:pathLst>
              </a:custGeom>
              <a:solidFill>
                <a:srgbClr val="C7C7C7"/>
              </a:solidFill>
              <a:ln w="9525" cap="flat">
                <a:noFill/>
                <a:prstDash val="solid"/>
                <a:miter/>
              </a:ln>
            </p:spPr>
            <p:txBody>
              <a:bodyPr rtlCol="0" anchor="ctr"/>
              <a:lstStyle/>
              <a:p>
                <a:endParaRPr lang="zh-CN" altLang="en-US"/>
              </a:p>
            </p:txBody>
          </p:sp>
          <p:sp>
            <p:nvSpPr>
              <p:cNvPr id="1027" name="任意多边形: 形状 1026"/>
              <p:cNvSpPr/>
              <p:nvPr/>
            </p:nvSpPr>
            <p:spPr>
              <a:xfrm rot="2680200">
                <a:off x="4881196" y="1918859"/>
                <a:ext cx="180879" cy="42576"/>
              </a:xfrm>
              <a:custGeom>
                <a:avLst/>
                <a:gdLst>
                  <a:gd name="connsiteX0" fmla="*/ 0 w 180879"/>
                  <a:gd name="connsiteY0" fmla="*/ 0 h 42576"/>
                  <a:gd name="connsiteX1" fmla="*/ 180880 w 180879"/>
                  <a:gd name="connsiteY1" fmla="*/ 0 h 42576"/>
                  <a:gd name="connsiteX2" fmla="*/ 180880 w 180879"/>
                  <a:gd name="connsiteY2" fmla="*/ 42577 h 42576"/>
                  <a:gd name="connsiteX3" fmla="*/ 0 w 180879"/>
                  <a:gd name="connsiteY3" fmla="*/ 42577 h 42576"/>
                </a:gdLst>
                <a:ahLst/>
                <a:cxnLst>
                  <a:cxn ang="0">
                    <a:pos x="connsiteX0" y="connsiteY0"/>
                  </a:cxn>
                  <a:cxn ang="0">
                    <a:pos x="connsiteX1" y="connsiteY1"/>
                  </a:cxn>
                  <a:cxn ang="0">
                    <a:pos x="connsiteX2" y="connsiteY2"/>
                  </a:cxn>
                  <a:cxn ang="0">
                    <a:pos x="connsiteX3" y="connsiteY3"/>
                  </a:cxn>
                </a:cxnLst>
                <a:rect l="l" t="t" r="r" b="b"/>
                <a:pathLst>
                  <a:path w="180879" h="42576">
                    <a:moveTo>
                      <a:pt x="0" y="0"/>
                    </a:moveTo>
                    <a:lnTo>
                      <a:pt x="180880" y="0"/>
                    </a:lnTo>
                    <a:lnTo>
                      <a:pt x="180880" y="42577"/>
                    </a:lnTo>
                    <a:lnTo>
                      <a:pt x="0" y="42577"/>
                    </a:lnTo>
                    <a:close/>
                  </a:path>
                </a:pathLst>
              </a:custGeom>
              <a:solidFill>
                <a:srgbClr val="DBDBDB"/>
              </a:solidFill>
              <a:ln w="9525" cap="flat">
                <a:noFill/>
                <a:prstDash val="solid"/>
                <a:miter/>
              </a:ln>
            </p:spPr>
            <p:txBody>
              <a:bodyPr rtlCol="0" anchor="ctr"/>
              <a:lstStyle/>
              <a:p>
                <a:endParaRPr lang="zh-CN" altLang="en-US"/>
              </a:p>
            </p:txBody>
          </p:sp>
          <p:sp>
            <p:nvSpPr>
              <p:cNvPr id="1028" name="任意多边形: 形状 1027"/>
              <p:cNvSpPr/>
              <p:nvPr/>
            </p:nvSpPr>
            <p:spPr>
              <a:xfrm rot="5400000">
                <a:off x="4516183" y="1867757"/>
                <a:ext cx="357092" cy="120491"/>
              </a:xfrm>
              <a:custGeom>
                <a:avLst/>
                <a:gdLst>
                  <a:gd name="connsiteX0" fmla="*/ 0 w 357092"/>
                  <a:gd name="connsiteY0" fmla="*/ 0 h 120491"/>
                  <a:gd name="connsiteX1" fmla="*/ 357092 w 357092"/>
                  <a:gd name="connsiteY1" fmla="*/ 0 h 120491"/>
                  <a:gd name="connsiteX2" fmla="*/ 357092 w 357092"/>
                  <a:gd name="connsiteY2" fmla="*/ 120491 h 120491"/>
                  <a:gd name="connsiteX3" fmla="*/ 0 w 357092"/>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357092" h="120491">
                    <a:moveTo>
                      <a:pt x="0" y="0"/>
                    </a:moveTo>
                    <a:lnTo>
                      <a:pt x="357092" y="0"/>
                    </a:lnTo>
                    <a:lnTo>
                      <a:pt x="357092" y="120491"/>
                    </a:lnTo>
                    <a:lnTo>
                      <a:pt x="0" y="120491"/>
                    </a:lnTo>
                    <a:close/>
                  </a:path>
                </a:pathLst>
              </a:custGeom>
              <a:solidFill>
                <a:srgbClr val="A6A6A6"/>
              </a:solidFill>
              <a:ln w="9525" cap="flat">
                <a:noFill/>
                <a:prstDash val="solid"/>
                <a:miter/>
              </a:ln>
            </p:spPr>
            <p:txBody>
              <a:bodyPr rtlCol="0" anchor="ctr"/>
              <a:lstStyle/>
              <a:p>
                <a:endParaRPr lang="zh-CN" altLang="en-US"/>
              </a:p>
            </p:txBody>
          </p:sp>
          <p:sp>
            <p:nvSpPr>
              <p:cNvPr id="1029" name="任意多边形: 形状 1028"/>
              <p:cNvSpPr/>
              <p:nvPr/>
            </p:nvSpPr>
            <p:spPr>
              <a:xfrm rot="5400000">
                <a:off x="4678108" y="1991868"/>
                <a:ext cx="33242" cy="120491"/>
              </a:xfrm>
              <a:custGeom>
                <a:avLst/>
                <a:gdLst>
                  <a:gd name="connsiteX0" fmla="*/ 0 w 33242"/>
                  <a:gd name="connsiteY0" fmla="*/ 0 h 120491"/>
                  <a:gd name="connsiteX1" fmla="*/ 33242 w 33242"/>
                  <a:gd name="connsiteY1" fmla="*/ 0 h 120491"/>
                  <a:gd name="connsiteX2" fmla="*/ 33242 w 33242"/>
                  <a:gd name="connsiteY2" fmla="*/ 120491 h 120491"/>
                  <a:gd name="connsiteX3" fmla="*/ 0 w 33242"/>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33242" h="120491">
                    <a:moveTo>
                      <a:pt x="0" y="0"/>
                    </a:moveTo>
                    <a:lnTo>
                      <a:pt x="33242" y="0"/>
                    </a:lnTo>
                    <a:lnTo>
                      <a:pt x="33242" y="120491"/>
                    </a:lnTo>
                    <a:lnTo>
                      <a:pt x="0" y="120491"/>
                    </a:lnTo>
                    <a:close/>
                  </a:path>
                </a:pathLst>
              </a:custGeom>
              <a:solidFill>
                <a:srgbClr val="C7C7C7"/>
              </a:solidFill>
              <a:ln w="9525" cap="flat">
                <a:noFill/>
                <a:prstDash val="solid"/>
                <a:miter/>
              </a:ln>
            </p:spPr>
            <p:txBody>
              <a:bodyPr rtlCol="0" anchor="ctr"/>
              <a:lstStyle/>
              <a:p>
                <a:endParaRPr lang="zh-CN" altLang="en-US"/>
              </a:p>
            </p:txBody>
          </p:sp>
          <p:sp>
            <p:nvSpPr>
              <p:cNvPr id="1030" name="任意多边形: 形状 1029"/>
              <p:cNvSpPr/>
              <p:nvPr/>
            </p:nvSpPr>
            <p:spPr>
              <a:xfrm rot="5400000">
                <a:off x="4688252" y="1946957"/>
                <a:ext cx="12953" cy="120491"/>
              </a:xfrm>
              <a:custGeom>
                <a:avLst/>
                <a:gdLst>
                  <a:gd name="connsiteX0" fmla="*/ 0 w 12953"/>
                  <a:gd name="connsiteY0" fmla="*/ 0 h 120491"/>
                  <a:gd name="connsiteX1" fmla="*/ 12954 w 12953"/>
                  <a:gd name="connsiteY1" fmla="*/ 0 h 120491"/>
                  <a:gd name="connsiteX2" fmla="*/ 12954 w 12953"/>
                  <a:gd name="connsiteY2" fmla="*/ 120491 h 120491"/>
                  <a:gd name="connsiteX3" fmla="*/ 0 w 12953"/>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12953" h="120491">
                    <a:moveTo>
                      <a:pt x="0" y="0"/>
                    </a:moveTo>
                    <a:lnTo>
                      <a:pt x="12954" y="0"/>
                    </a:lnTo>
                    <a:lnTo>
                      <a:pt x="12954" y="120491"/>
                    </a:lnTo>
                    <a:lnTo>
                      <a:pt x="0" y="120491"/>
                    </a:lnTo>
                    <a:close/>
                  </a:path>
                </a:pathLst>
              </a:custGeom>
              <a:solidFill>
                <a:srgbClr val="C7C7C7"/>
              </a:solidFill>
              <a:ln w="9525" cap="flat">
                <a:noFill/>
                <a:prstDash val="solid"/>
                <a:miter/>
              </a:ln>
            </p:spPr>
            <p:txBody>
              <a:bodyPr rtlCol="0" anchor="ctr"/>
              <a:lstStyle/>
              <a:p>
                <a:endParaRPr lang="zh-CN" altLang="en-US"/>
              </a:p>
            </p:txBody>
          </p:sp>
          <p:sp>
            <p:nvSpPr>
              <p:cNvPr id="1031" name="任意多边形: 形状 1030"/>
              <p:cNvSpPr/>
              <p:nvPr/>
            </p:nvSpPr>
            <p:spPr>
              <a:xfrm rot="5400000">
                <a:off x="4252626" y="1897189"/>
                <a:ext cx="335661" cy="83248"/>
              </a:xfrm>
              <a:custGeom>
                <a:avLst/>
                <a:gdLst>
                  <a:gd name="connsiteX0" fmla="*/ 0 w 335661"/>
                  <a:gd name="connsiteY0" fmla="*/ 0 h 83248"/>
                  <a:gd name="connsiteX1" fmla="*/ 335661 w 335661"/>
                  <a:gd name="connsiteY1" fmla="*/ 0 h 83248"/>
                  <a:gd name="connsiteX2" fmla="*/ 335661 w 335661"/>
                  <a:gd name="connsiteY2" fmla="*/ 83248 h 83248"/>
                  <a:gd name="connsiteX3" fmla="*/ 0 w 335661"/>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35661" h="83248">
                    <a:moveTo>
                      <a:pt x="0" y="0"/>
                    </a:moveTo>
                    <a:lnTo>
                      <a:pt x="335661" y="0"/>
                    </a:lnTo>
                    <a:lnTo>
                      <a:pt x="335661" y="83248"/>
                    </a:lnTo>
                    <a:lnTo>
                      <a:pt x="0" y="83248"/>
                    </a:lnTo>
                    <a:close/>
                  </a:path>
                </a:pathLst>
              </a:custGeom>
              <a:solidFill>
                <a:srgbClr val="A6A6A6"/>
              </a:solidFill>
              <a:ln w="9525" cap="flat">
                <a:noFill/>
                <a:prstDash val="solid"/>
                <a:miter/>
              </a:ln>
            </p:spPr>
            <p:txBody>
              <a:bodyPr rtlCol="0" anchor="ctr"/>
              <a:lstStyle/>
              <a:p>
                <a:endParaRPr lang="zh-CN" altLang="en-US"/>
              </a:p>
            </p:txBody>
          </p:sp>
          <p:sp>
            <p:nvSpPr>
              <p:cNvPr id="1032" name="任意多边形: 形状 1031"/>
              <p:cNvSpPr/>
              <p:nvPr/>
            </p:nvSpPr>
            <p:spPr>
              <a:xfrm rot="5400000">
                <a:off x="4404836" y="2013680"/>
                <a:ext cx="31242" cy="83248"/>
              </a:xfrm>
              <a:custGeom>
                <a:avLst/>
                <a:gdLst>
                  <a:gd name="connsiteX0" fmla="*/ 0 w 31242"/>
                  <a:gd name="connsiteY0" fmla="*/ 0 h 83248"/>
                  <a:gd name="connsiteX1" fmla="*/ 31242 w 31242"/>
                  <a:gd name="connsiteY1" fmla="*/ 0 h 83248"/>
                  <a:gd name="connsiteX2" fmla="*/ 31242 w 31242"/>
                  <a:gd name="connsiteY2" fmla="*/ 83248 h 83248"/>
                  <a:gd name="connsiteX3" fmla="*/ 0 w 31242"/>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1242" h="83248">
                    <a:moveTo>
                      <a:pt x="0" y="0"/>
                    </a:moveTo>
                    <a:lnTo>
                      <a:pt x="31242" y="0"/>
                    </a:lnTo>
                    <a:lnTo>
                      <a:pt x="31242" y="83248"/>
                    </a:lnTo>
                    <a:lnTo>
                      <a:pt x="0" y="83248"/>
                    </a:lnTo>
                    <a:close/>
                  </a:path>
                </a:pathLst>
              </a:custGeom>
              <a:solidFill>
                <a:srgbClr val="C7C7C7"/>
              </a:solidFill>
              <a:ln w="9525" cap="flat">
                <a:noFill/>
                <a:prstDash val="solid"/>
                <a:miter/>
              </a:ln>
            </p:spPr>
            <p:txBody>
              <a:bodyPr rtlCol="0" anchor="ctr"/>
              <a:lstStyle/>
              <a:p>
                <a:endParaRPr lang="zh-CN" altLang="en-US"/>
              </a:p>
            </p:txBody>
          </p:sp>
          <p:sp>
            <p:nvSpPr>
              <p:cNvPr id="1033" name="任意多边形: 形状 1032"/>
              <p:cNvSpPr/>
              <p:nvPr/>
            </p:nvSpPr>
            <p:spPr>
              <a:xfrm rot="5400000">
                <a:off x="4404836" y="1814131"/>
                <a:ext cx="31242" cy="83248"/>
              </a:xfrm>
              <a:custGeom>
                <a:avLst/>
                <a:gdLst>
                  <a:gd name="connsiteX0" fmla="*/ 0 w 31242"/>
                  <a:gd name="connsiteY0" fmla="*/ 0 h 83248"/>
                  <a:gd name="connsiteX1" fmla="*/ 31242 w 31242"/>
                  <a:gd name="connsiteY1" fmla="*/ 0 h 83248"/>
                  <a:gd name="connsiteX2" fmla="*/ 31242 w 31242"/>
                  <a:gd name="connsiteY2" fmla="*/ 83248 h 83248"/>
                  <a:gd name="connsiteX3" fmla="*/ 0 w 31242"/>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1242" h="83248">
                    <a:moveTo>
                      <a:pt x="0" y="0"/>
                    </a:moveTo>
                    <a:lnTo>
                      <a:pt x="31242" y="0"/>
                    </a:lnTo>
                    <a:lnTo>
                      <a:pt x="31242" y="83248"/>
                    </a:lnTo>
                    <a:lnTo>
                      <a:pt x="0" y="83248"/>
                    </a:lnTo>
                    <a:close/>
                  </a:path>
                </a:pathLst>
              </a:custGeom>
              <a:solidFill>
                <a:srgbClr val="C7C7C7"/>
              </a:solidFill>
              <a:ln w="9525" cap="flat">
                <a:noFill/>
                <a:prstDash val="solid"/>
                <a:miter/>
              </a:ln>
            </p:spPr>
            <p:txBody>
              <a:bodyPr rtlCol="0" anchor="ctr"/>
              <a:lstStyle/>
              <a:p>
                <a:endParaRPr lang="zh-CN" altLang="en-US"/>
              </a:p>
            </p:txBody>
          </p:sp>
          <p:sp>
            <p:nvSpPr>
              <p:cNvPr id="1034" name="任意多边形: 形状 1033"/>
              <p:cNvSpPr/>
              <p:nvPr/>
            </p:nvSpPr>
            <p:spPr>
              <a:xfrm rot="5400000">
                <a:off x="4414504" y="1857327"/>
                <a:ext cx="12096" cy="83248"/>
              </a:xfrm>
              <a:custGeom>
                <a:avLst/>
                <a:gdLst>
                  <a:gd name="connsiteX0" fmla="*/ 0 w 12096"/>
                  <a:gd name="connsiteY0" fmla="*/ 0 h 83248"/>
                  <a:gd name="connsiteX1" fmla="*/ 12097 w 12096"/>
                  <a:gd name="connsiteY1" fmla="*/ 0 h 83248"/>
                  <a:gd name="connsiteX2" fmla="*/ 12097 w 12096"/>
                  <a:gd name="connsiteY2" fmla="*/ 83248 h 83248"/>
                  <a:gd name="connsiteX3" fmla="*/ 0 w 12096"/>
                  <a:gd name="connsiteY3" fmla="*/ 83248 h 83248"/>
                </a:gdLst>
                <a:ahLst/>
                <a:cxnLst>
                  <a:cxn ang="0">
                    <a:pos x="connsiteX0" y="connsiteY0"/>
                  </a:cxn>
                  <a:cxn ang="0">
                    <a:pos x="connsiteX1" y="connsiteY1"/>
                  </a:cxn>
                  <a:cxn ang="0">
                    <a:pos x="connsiteX2" y="connsiteY2"/>
                  </a:cxn>
                  <a:cxn ang="0">
                    <a:pos x="connsiteX3" y="connsiteY3"/>
                  </a:cxn>
                </a:cxnLst>
                <a:rect l="l" t="t" r="r" b="b"/>
                <a:pathLst>
                  <a:path w="12096" h="83248">
                    <a:moveTo>
                      <a:pt x="0" y="0"/>
                    </a:moveTo>
                    <a:lnTo>
                      <a:pt x="12097" y="0"/>
                    </a:lnTo>
                    <a:lnTo>
                      <a:pt x="12097" y="83248"/>
                    </a:lnTo>
                    <a:lnTo>
                      <a:pt x="0" y="83248"/>
                    </a:lnTo>
                    <a:close/>
                  </a:path>
                </a:pathLst>
              </a:custGeom>
              <a:solidFill>
                <a:srgbClr val="C7C7C7"/>
              </a:solidFill>
              <a:ln w="9525" cap="flat">
                <a:noFill/>
                <a:prstDash val="solid"/>
                <a:miter/>
              </a:ln>
            </p:spPr>
            <p:txBody>
              <a:bodyPr rtlCol="0" anchor="ctr"/>
              <a:lstStyle/>
              <a:p>
                <a:endParaRPr lang="zh-CN" altLang="en-US"/>
              </a:p>
            </p:txBody>
          </p:sp>
        </p:grpSp>
        <p:grpSp>
          <p:nvGrpSpPr>
            <p:cNvPr id="428" name="图形 26"/>
            <p:cNvGrpSpPr/>
            <p:nvPr/>
          </p:nvGrpSpPr>
          <p:grpSpPr>
            <a:xfrm>
              <a:off x="4432268" y="4602670"/>
              <a:ext cx="3667791" cy="790765"/>
              <a:chOff x="4432268" y="4602670"/>
              <a:chExt cx="3667791" cy="790765"/>
            </a:xfrm>
            <a:solidFill>
              <a:srgbClr val="EBEBEB"/>
            </a:solidFill>
          </p:grpSpPr>
          <p:sp>
            <p:nvSpPr>
              <p:cNvPr id="987" name="任意多边形: 形状 986"/>
              <p:cNvSpPr/>
              <p:nvPr/>
            </p:nvSpPr>
            <p:spPr>
              <a:xfrm>
                <a:off x="4432268" y="4997005"/>
                <a:ext cx="3327463" cy="396430"/>
              </a:xfrm>
              <a:custGeom>
                <a:avLst/>
                <a:gdLst>
                  <a:gd name="connsiteX0" fmla="*/ 3327464 w 3327463"/>
                  <a:gd name="connsiteY0" fmla="*/ 198215 h 396430"/>
                  <a:gd name="connsiteX1" fmla="*/ 1663732 w 3327463"/>
                  <a:gd name="connsiteY1" fmla="*/ 396430 h 396430"/>
                  <a:gd name="connsiteX2" fmla="*/ 0 w 3327463"/>
                  <a:gd name="connsiteY2" fmla="*/ 198215 h 396430"/>
                  <a:gd name="connsiteX3" fmla="*/ 1663732 w 3327463"/>
                  <a:gd name="connsiteY3" fmla="*/ 0 h 396430"/>
                  <a:gd name="connsiteX4" fmla="*/ 3327464 w 3327463"/>
                  <a:gd name="connsiteY4" fmla="*/ 198215 h 396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7463" h="396430">
                    <a:moveTo>
                      <a:pt x="3327464" y="198215"/>
                    </a:moveTo>
                    <a:cubicBezTo>
                      <a:pt x="3327464" y="307686"/>
                      <a:pt x="2582586" y="396430"/>
                      <a:pt x="1663732" y="396430"/>
                    </a:cubicBezTo>
                    <a:cubicBezTo>
                      <a:pt x="744878" y="396430"/>
                      <a:pt x="0" y="307686"/>
                      <a:pt x="0" y="198215"/>
                    </a:cubicBezTo>
                    <a:cubicBezTo>
                      <a:pt x="0" y="88744"/>
                      <a:pt x="744878" y="0"/>
                      <a:pt x="1663732" y="0"/>
                    </a:cubicBezTo>
                    <a:cubicBezTo>
                      <a:pt x="2582586" y="0"/>
                      <a:pt x="3327464" y="88744"/>
                      <a:pt x="3327464" y="198215"/>
                    </a:cubicBezTo>
                    <a:close/>
                  </a:path>
                </a:pathLst>
              </a:custGeom>
              <a:solidFill>
                <a:srgbClr val="EBEBEB"/>
              </a:solidFill>
              <a:ln w="9525" cap="flat">
                <a:noFill/>
                <a:prstDash val="solid"/>
                <a:miter/>
              </a:ln>
            </p:spPr>
            <p:txBody>
              <a:bodyPr rtlCol="0" anchor="ctr"/>
              <a:lstStyle/>
              <a:p>
                <a:endParaRPr lang="zh-CN" altLang="en-US"/>
              </a:p>
            </p:txBody>
          </p:sp>
          <p:sp>
            <p:nvSpPr>
              <p:cNvPr id="988" name="任意多边形: 形状 987"/>
              <p:cNvSpPr/>
              <p:nvPr/>
            </p:nvSpPr>
            <p:spPr>
              <a:xfrm>
                <a:off x="5183505" y="4602670"/>
                <a:ext cx="2916554" cy="396430"/>
              </a:xfrm>
              <a:custGeom>
                <a:avLst/>
                <a:gdLst>
                  <a:gd name="connsiteX0" fmla="*/ 2916555 w 2916554"/>
                  <a:gd name="connsiteY0" fmla="*/ 198215 h 396430"/>
                  <a:gd name="connsiteX1" fmla="*/ 1458277 w 2916554"/>
                  <a:gd name="connsiteY1" fmla="*/ 396430 h 396430"/>
                  <a:gd name="connsiteX2" fmla="*/ 0 w 2916554"/>
                  <a:gd name="connsiteY2" fmla="*/ 198215 h 396430"/>
                  <a:gd name="connsiteX3" fmla="*/ 1458277 w 2916554"/>
                  <a:gd name="connsiteY3" fmla="*/ 0 h 396430"/>
                  <a:gd name="connsiteX4" fmla="*/ 2916555 w 2916554"/>
                  <a:gd name="connsiteY4" fmla="*/ 198215 h 396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6554" h="396430">
                    <a:moveTo>
                      <a:pt x="2916555" y="198215"/>
                    </a:moveTo>
                    <a:cubicBezTo>
                      <a:pt x="2916555" y="307686"/>
                      <a:pt x="2263662" y="396430"/>
                      <a:pt x="1458277" y="396430"/>
                    </a:cubicBezTo>
                    <a:cubicBezTo>
                      <a:pt x="652893" y="396430"/>
                      <a:pt x="0" y="307686"/>
                      <a:pt x="0" y="198215"/>
                    </a:cubicBezTo>
                    <a:cubicBezTo>
                      <a:pt x="0" y="88744"/>
                      <a:pt x="652893" y="0"/>
                      <a:pt x="1458277" y="0"/>
                    </a:cubicBezTo>
                    <a:cubicBezTo>
                      <a:pt x="2263662" y="0"/>
                      <a:pt x="2916555" y="88744"/>
                      <a:pt x="2916555" y="198215"/>
                    </a:cubicBezTo>
                    <a:close/>
                  </a:path>
                </a:pathLst>
              </a:custGeom>
              <a:solidFill>
                <a:srgbClr val="EBEBEB"/>
              </a:solidFill>
              <a:ln w="9525" cap="flat">
                <a:noFill/>
                <a:prstDash val="solid"/>
                <a:miter/>
              </a:ln>
            </p:spPr>
            <p:txBody>
              <a:bodyPr rtlCol="0" anchor="ctr"/>
              <a:lstStyle/>
              <a:p>
                <a:endParaRPr lang="zh-CN" altLang="en-US"/>
              </a:p>
            </p:txBody>
          </p:sp>
        </p:grpSp>
        <p:sp>
          <p:nvSpPr>
            <p:cNvPr id="429" name="任意多边形: 形状 428"/>
            <p:cNvSpPr/>
            <p:nvPr/>
          </p:nvSpPr>
          <p:spPr>
            <a:xfrm>
              <a:off x="4057840" y="4283773"/>
              <a:ext cx="4067746" cy="9525"/>
            </a:xfrm>
            <a:custGeom>
              <a:avLst/>
              <a:gdLst>
                <a:gd name="connsiteX0" fmla="*/ 0 w 4067746"/>
                <a:gd name="connsiteY0" fmla="*/ 4763 h 9525"/>
                <a:gd name="connsiteX1" fmla="*/ 508445 w 4067746"/>
                <a:gd name="connsiteY1" fmla="*/ 2477 h 9525"/>
                <a:gd name="connsiteX2" fmla="*/ 1016984 w 4067746"/>
                <a:gd name="connsiteY2" fmla="*/ 1619 h 9525"/>
                <a:gd name="connsiteX3" fmla="*/ 2033873 w 4067746"/>
                <a:gd name="connsiteY3" fmla="*/ 0 h 9525"/>
                <a:gd name="connsiteX4" fmla="*/ 3050858 w 4067746"/>
                <a:gd name="connsiteY4" fmla="*/ 1619 h 9525"/>
                <a:gd name="connsiteX5" fmla="*/ 3559302 w 4067746"/>
                <a:gd name="connsiteY5" fmla="*/ 2381 h 9525"/>
                <a:gd name="connsiteX6" fmla="*/ 4067746 w 4067746"/>
                <a:gd name="connsiteY6" fmla="*/ 4763 h 9525"/>
                <a:gd name="connsiteX7" fmla="*/ 3559302 w 4067746"/>
                <a:gd name="connsiteY7" fmla="*/ 7049 h 9525"/>
                <a:gd name="connsiteX8" fmla="*/ 3050858 w 4067746"/>
                <a:gd name="connsiteY8" fmla="*/ 7906 h 9525"/>
                <a:gd name="connsiteX9" fmla="*/ 2033873 w 4067746"/>
                <a:gd name="connsiteY9" fmla="*/ 9525 h 9525"/>
                <a:gd name="connsiteX10" fmla="*/ 1016984 w 4067746"/>
                <a:gd name="connsiteY10" fmla="*/ 7906 h 9525"/>
                <a:gd name="connsiteX11" fmla="*/ 508445 w 4067746"/>
                <a:gd name="connsiteY11" fmla="*/ 7049 h 9525"/>
                <a:gd name="connsiteX12" fmla="*/ 0 w 4067746"/>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7746" h="9525">
                  <a:moveTo>
                    <a:pt x="0" y="4763"/>
                  </a:moveTo>
                  <a:lnTo>
                    <a:pt x="508445" y="2477"/>
                  </a:lnTo>
                  <a:lnTo>
                    <a:pt x="1016984" y="1619"/>
                  </a:lnTo>
                  <a:lnTo>
                    <a:pt x="2033873" y="0"/>
                  </a:lnTo>
                  <a:lnTo>
                    <a:pt x="3050858" y="1619"/>
                  </a:lnTo>
                  <a:lnTo>
                    <a:pt x="3559302" y="2381"/>
                  </a:lnTo>
                  <a:lnTo>
                    <a:pt x="4067746" y="4763"/>
                  </a:lnTo>
                  <a:lnTo>
                    <a:pt x="3559302" y="7049"/>
                  </a:lnTo>
                  <a:lnTo>
                    <a:pt x="3050858" y="7906"/>
                  </a:lnTo>
                  <a:lnTo>
                    <a:pt x="2033873" y="9525"/>
                  </a:lnTo>
                  <a:lnTo>
                    <a:pt x="1016984" y="7906"/>
                  </a:lnTo>
                  <a:lnTo>
                    <a:pt x="508445"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430" name="图形 26"/>
            <p:cNvGrpSpPr/>
            <p:nvPr/>
          </p:nvGrpSpPr>
          <p:grpSpPr>
            <a:xfrm>
              <a:off x="4997386" y="1582864"/>
              <a:ext cx="3104263" cy="3264036"/>
              <a:chOff x="4997386" y="1582864"/>
              <a:chExt cx="3104263" cy="3264036"/>
            </a:xfrm>
          </p:grpSpPr>
          <p:sp>
            <p:nvSpPr>
              <p:cNvPr id="764" name="任意多边形: 形状 763"/>
              <p:cNvSpPr/>
              <p:nvPr/>
            </p:nvSpPr>
            <p:spPr>
              <a:xfrm>
                <a:off x="6756784" y="4246625"/>
                <a:ext cx="620804" cy="557041"/>
              </a:xfrm>
              <a:custGeom>
                <a:avLst/>
                <a:gdLst>
                  <a:gd name="connsiteX0" fmla="*/ 8443 w 620804"/>
                  <a:gd name="connsiteY0" fmla="*/ 554736 h 557041"/>
                  <a:gd name="connsiteX1" fmla="*/ 598135 w 620804"/>
                  <a:gd name="connsiteY1" fmla="*/ 540258 h 557041"/>
                  <a:gd name="connsiteX2" fmla="*/ 611280 w 620804"/>
                  <a:gd name="connsiteY2" fmla="*/ 358140 h 557041"/>
                  <a:gd name="connsiteX3" fmla="*/ 620805 w 620804"/>
                  <a:gd name="connsiteY3" fmla="*/ 0 h 557041"/>
                  <a:gd name="connsiteX4" fmla="*/ 269046 w 620804"/>
                  <a:gd name="connsiteY4" fmla="*/ 3620 h 557041"/>
                  <a:gd name="connsiteX5" fmla="*/ 257331 w 620804"/>
                  <a:gd name="connsiteY5" fmla="*/ 361760 h 557041"/>
                  <a:gd name="connsiteX6" fmla="*/ 26921 w 620804"/>
                  <a:gd name="connsiteY6" fmla="*/ 476060 h 557041"/>
                  <a:gd name="connsiteX7" fmla="*/ 8443 w 620804"/>
                  <a:gd name="connsiteY7" fmla="*/ 554736 h 55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804" h="557041">
                    <a:moveTo>
                      <a:pt x="8443" y="554736"/>
                    </a:moveTo>
                    <a:cubicBezTo>
                      <a:pt x="27493" y="561022"/>
                      <a:pt x="577371" y="553879"/>
                      <a:pt x="598135" y="540258"/>
                    </a:cubicBezTo>
                    <a:cubicBezTo>
                      <a:pt x="606041" y="535305"/>
                      <a:pt x="609756" y="455105"/>
                      <a:pt x="611280" y="358140"/>
                    </a:cubicBezTo>
                    <a:cubicBezTo>
                      <a:pt x="611280" y="357188"/>
                      <a:pt x="620805" y="0"/>
                      <a:pt x="620805" y="0"/>
                    </a:cubicBezTo>
                    <a:lnTo>
                      <a:pt x="269046" y="3620"/>
                    </a:lnTo>
                    <a:lnTo>
                      <a:pt x="257331" y="361760"/>
                    </a:lnTo>
                    <a:cubicBezTo>
                      <a:pt x="257331" y="361760"/>
                      <a:pt x="47781" y="458629"/>
                      <a:pt x="26921" y="476060"/>
                    </a:cubicBezTo>
                    <a:cubicBezTo>
                      <a:pt x="6061" y="493490"/>
                      <a:pt x="-10798" y="548640"/>
                      <a:pt x="8443" y="554736"/>
                    </a:cubicBezTo>
                    <a:close/>
                  </a:path>
                </a:pathLst>
              </a:custGeom>
              <a:solidFill>
                <a:srgbClr val="F7A9A0"/>
              </a:solidFill>
              <a:ln w="9525" cap="flat">
                <a:noFill/>
                <a:prstDash val="solid"/>
                <a:miter/>
              </a:ln>
            </p:spPr>
            <p:txBody>
              <a:bodyPr rtlCol="0" anchor="ctr"/>
              <a:lstStyle/>
              <a:p>
                <a:endParaRPr lang="zh-CN" altLang="en-US"/>
              </a:p>
            </p:txBody>
          </p:sp>
          <p:sp>
            <p:nvSpPr>
              <p:cNvPr id="765" name="任意多边形: 形状 764"/>
              <p:cNvSpPr/>
              <p:nvPr/>
            </p:nvSpPr>
            <p:spPr>
              <a:xfrm>
                <a:off x="6756773" y="4492942"/>
                <a:ext cx="614147" cy="310726"/>
              </a:xfrm>
              <a:custGeom>
                <a:avLst/>
                <a:gdLst>
                  <a:gd name="connsiteX0" fmla="*/ 614148 w 614147"/>
                  <a:gd name="connsiteY0" fmla="*/ 190 h 310726"/>
                  <a:gd name="connsiteX1" fmla="*/ 611290 w 614147"/>
                  <a:gd name="connsiteY1" fmla="*/ 111919 h 310726"/>
                  <a:gd name="connsiteX2" fmla="*/ 598146 w 614147"/>
                  <a:gd name="connsiteY2" fmla="*/ 294037 h 310726"/>
                  <a:gd name="connsiteX3" fmla="*/ 8548 w 614147"/>
                  <a:gd name="connsiteY3" fmla="*/ 308419 h 310726"/>
                  <a:gd name="connsiteX4" fmla="*/ 26551 w 614147"/>
                  <a:gd name="connsiteY4" fmla="*/ 229648 h 310726"/>
                  <a:gd name="connsiteX5" fmla="*/ 256960 w 614147"/>
                  <a:gd name="connsiteY5" fmla="*/ 115348 h 310726"/>
                  <a:gd name="connsiteX6" fmla="*/ 260770 w 614147"/>
                  <a:gd name="connsiteY6" fmla="*/ 0 h 31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147" h="310726">
                    <a:moveTo>
                      <a:pt x="614148" y="190"/>
                    </a:moveTo>
                    <a:cubicBezTo>
                      <a:pt x="612624" y="62103"/>
                      <a:pt x="611290" y="111538"/>
                      <a:pt x="611290" y="111919"/>
                    </a:cubicBezTo>
                    <a:cubicBezTo>
                      <a:pt x="609766" y="208883"/>
                      <a:pt x="606052" y="288893"/>
                      <a:pt x="598146" y="294037"/>
                    </a:cubicBezTo>
                    <a:cubicBezTo>
                      <a:pt x="577381" y="307562"/>
                      <a:pt x="27693" y="314706"/>
                      <a:pt x="8548" y="308419"/>
                    </a:cubicBezTo>
                    <a:cubicBezTo>
                      <a:pt x="-10597" y="302133"/>
                      <a:pt x="5500" y="246888"/>
                      <a:pt x="26551" y="229648"/>
                    </a:cubicBezTo>
                    <a:cubicBezTo>
                      <a:pt x="47601" y="212407"/>
                      <a:pt x="256960" y="115348"/>
                      <a:pt x="256960" y="115348"/>
                    </a:cubicBezTo>
                    <a:lnTo>
                      <a:pt x="260770" y="0"/>
                    </a:lnTo>
                    <a:close/>
                  </a:path>
                </a:pathLst>
              </a:custGeom>
              <a:solidFill>
                <a:srgbClr val="DBDBDB"/>
              </a:solidFill>
              <a:ln w="9525" cap="flat">
                <a:noFill/>
                <a:prstDash val="solid"/>
                <a:miter/>
              </a:ln>
            </p:spPr>
            <p:txBody>
              <a:bodyPr rtlCol="0" anchor="ctr"/>
              <a:lstStyle/>
              <a:p>
                <a:endParaRPr lang="zh-CN" altLang="en-US"/>
              </a:p>
            </p:txBody>
          </p:sp>
          <p:sp>
            <p:nvSpPr>
              <p:cNvPr id="766" name="任意多边形: 形状 765"/>
              <p:cNvSpPr/>
              <p:nvPr/>
            </p:nvSpPr>
            <p:spPr>
              <a:xfrm>
                <a:off x="6930390" y="4644771"/>
                <a:ext cx="2285" cy="1238"/>
              </a:xfrm>
              <a:custGeom>
                <a:avLst/>
                <a:gdLst>
                  <a:gd name="connsiteX0" fmla="*/ 0 w 2285"/>
                  <a:gd name="connsiteY0" fmla="*/ 1238 h 1238"/>
                  <a:gd name="connsiteX1" fmla="*/ 2286 w 2285"/>
                  <a:gd name="connsiteY1" fmla="*/ 0 h 1238"/>
                </a:gdLst>
                <a:ahLst/>
                <a:cxnLst>
                  <a:cxn ang="0">
                    <a:pos x="connsiteX0" y="connsiteY0"/>
                  </a:cxn>
                  <a:cxn ang="0">
                    <a:pos x="connsiteX1" y="connsiteY1"/>
                  </a:cxn>
                </a:cxnLst>
                <a:rect l="l" t="t" r="r" b="b"/>
                <a:pathLst>
                  <a:path w="2285" h="1238">
                    <a:moveTo>
                      <a:pt x="0" y="1238"/>
                    </a:moveTo>
                    <a:cubicBezTo>
                      <a:pt x="1429" y="1238"/>
                      <a:pt x="2191" y="381"/>
                      <a:pt x="2286" y="0"/>
                    </a:cubicBezTo>
                    <a:close/>
                  </a:path>
                </a:pathLst>
              </a:custGeom>
              <a:solidFill>
                <a:srgbClr val="C53F3F"/>
              </a:solidFill>
              <a:ln w="9525" cap="flat">
                <a:noFill/>
                <a:prstDash val="solid"/>
                <a:miter/>
              </a:ln>
            </p:spPr>
            <p:txBody>
              <a:bodyPr rtlCol="0" anchor="ctr"/>
              <a:lstStyle/>
              <a:p>
                <a:endParaRPr lang="zh-CN" altLang="en-US"/>
              </a:p>
            </p:txBody>
          </p:sp>
          <p:sp>
            <p:nvSpPr>
              <p:cNvPr id="767" name="任意多边形: 形状 766"/>
              <p:cNvSpPr/>
              <p:nvPr/>
            </p:nvSpPr>
            <p:spPr>
              <a:xfrm>
                <a:off x="6755592" y="4540567"/>
                <a:ext cx="615995" cy="262738"/>
              </a:xfrm>
              <a:custGeom>
                <a:avLst/>
                <a:gdLst>
                  <a:gd name="connsiteX0" fmla="*/ 8491 w 615995"/>
                  <a:gd name="connsiteY0" fmla="*/ 260032 h 262738"/>
                  <a:gd name="connsiteX1" fmla="*/ 425114 w 615995"/>
                  <a:gd name="connsiteY1" fmla="*/ 258794 h 262738"/>
                  <a:gd name="connsiteX2" fmla="*/ 529889 w 615995"/>
                  <a:gd name="connsiteY2" fmla="*/ 254889 h 262738"/>
                  <a:gd name="connsiteX3" fmla="*/ 601136 w 615995"/>
                  <a:gd name="connsiteY3" fmla="*/ 247650 h 262738"/>
                  <a:gd name="connsiteX4" fmla="*/ 615995 w 615995"/>
                  <a:gd name="connsiteY4" fmla="*/ 0 h 262738"/>
                  <a:gd name="connsiteX5" fmla="*/ 256807 w 615995"/>
                  <a:gd name="connsiteY5" fmla="*/ 2381 h 262738"/>
                  <a:gd name="connsiteX6" fmla="*/ 259094 w 615995"/>
                  <a:gd name="connsiteY6" fmla="*/ 67056 h 262738"/>
                  <a:gd name="connsiteX7" fmla="*/ 27255 w 615995"/>
                  <a:gd name="connsiteY7" fmla="*/ 181356 h 262738"/>
                  <a:gd name="connsiteX8" fmla="*/ 8491 w 615995"/>
                  <a:gd name="connsiteY8" fmla="*/ 260032 h 26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5995" h="262738">
                    <a:moveTo>
                      <a:pt x="8491" y="260032"/>
                    </a:moveTo>
                    <a:cubicBezTo>
                      <a:pt x="21064" y="264128"/>
                      <a:pt x="254903" y="263461"/>
                      <a:pt x="425114" y="258794"/>
                    </a:cubicBezTo>
                    <a:cubicBezTo>
                      <a:pt x="464453" y="257651"/>
                      <a:pt x="500552" y="256318"/>
                      <a:pt x="529889" y="254889"/>
                    </a:cubicBezTo>
                    <a:cubicBezTo>
                      <a:pt x="569894" y="252793"/>
                      <a:pt x="596564" y="250412"/>
                      <a:pt x="601136" y="247650"/>
                    </a:cubicBezTo>
                    <a:cubicBezTo>
                      <a:pt x="610661" y="241363"/>
                      <a:pt x="614566" y="123825"/>
                      <a:pt x="615995" y="0"/>
                    </a:cubicBezTo>
                    <a:lnTo>
                      <a:pt x="256807" y="2381"/>
                    </a:lnTo>
                    <a:lnTo>
                      <a:pt x="259094" y="67056"/>
                    </a:lnTo>
                    <a:cubicBezTo>
                      <a:pt x="259094" y="67056"/>
                      <a:pt x="48686" y="163639"/>
                      <a:pt x="27255" y="181356"/>
                    </a:cubicBezTo>
                    <a:cubicBezTo>
                      <a:pt x="5824" y="199072"/>
                      <a:pt x="-10750" y="254127"/>
                      <a:pt x="8491" y="260032"/>
                    </a:cubicBezTo>
                    <a:close/>
                  </a:path>
                </a:pathLst>
              </a:custGeom>
              <a:solidFill>
                <a:srgbClr val="C53F3F"/>
              </a:solidFill>
              <a:ln w="9525" cap="flat">
                <a:noFill/>
                <a:prstDash val="solid"/>
                <a:miter/>
              </a:ln>
            </p:spPr>
            <p:txBody>
              <a:bodyPr rtlCol="0" anchor="ctr"/>
              <a:lstStyle/>
              <a:p>
                <a:endParaRPr lang="zh-CN" altLang="en-US"/>
              </a:p>
            </p:txBody>
          </p:sp>
          <p:sp>
            <p:nvSpPr>
              <p:cNvPr id="768" name="任意多边形: 形状 767"/>
              <p:cNvSpPr/>
              <p:nvPr/>
            </p:nvSpPr>
            <p:spPr>
              <a:xfrm>
                <a:off x="6770489" y="4774060"/>
                <a:ext cx="559974" cy="7257"/>
              </a:xfrm>
              <a:custGeom>
                <a:avLst/>
                <a:gdLst>
                  <a:gd name="connsiteX0" fmla="*/ 1786 w 559974"/>
                  <a:gd name="connsiteY0" fmla="*/ 4823 h 7257"/>
                  <a:gd name="connsiteX1" fmla="*/ 559475 w 559974"/>
                  <a:gd name="connsiteY1" fmla="*/ 1679 h 7257"/>
                  <a:gd name="connsiteX2" fmla="*/ 559475 w 559974"/>
                  <a:gd name="connsiteY2" fmla="*/ 2251 h 7257"/>
                  <a:gd name="connsiteX3" fmla="*/ 1786 w 559974"/>
                  <a:gd name="connsiteY3" fmla="*/ 6347 h 7257"/>
                  <a:gd name="connsiteX4" fmla="*/ 1786 w 559974"/>
                  <a:gd name="connsiteY4" fmla="*/ 4823 h 7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974" h="7257">
                    <a:moveTo>
                      <a:pt x="1786" y="4823"/>
                    </a:moveTo>
                    <a:cubicBezTo>
                      <a:pt x="94274" y="1679"/>
                      <a:pt x="467749" y="-2321"/>
                      <a:pt x="559475" y="1679"/>
                    </a:cubicBezTo>
                    <a:cubicBezTo>
                      <a:pt x="560141" y="1679"/>
                      <a:pt x="560141" y="2156"/>
                      <a:pt x="559475" y="2251"/>
                    </a:cubicBezTo>
                    <a:cubicBezTo>
                      <a:pt x="467844" y="7299"/>
                      <a:pt x="94369" y="8251"/>
                      <a:pt x="1786" y="6347"/>
                    </a:cubicBezTo>
                    <a:cubicBezTo>
                      <a:pt x="-595" y="6251"/>
                      <a:pt x="-595" y="4918"/>
                      <a:pt x="1786" y="4823"/>
                    </a:cubicBezTo>
                    <a:close/>
                  </a:path>
                </a:pathLst>
              </a:custGeom>
              <a:solidFill>
                <a:srgbClr val="263238"/>
              </a:solidFill>
              <a:ln w="9525" cap="flat">
                <a:noFill/>
                <a:prstDash val="solid"/>
                <a:miter/>
              </a:ln>
            </p:spPr>
            <p:txBody>
              <a:bodyPr rtlCol="0" anchor="ctr"/>
              <a:lstStyle/>
              <a:p>
                <a:endParaRPr lang="zh-CN" altLang="en-US"/>
              </a:p>
            </p:txBody>
          </p:sp>
          <p:sp>
            <p:nvSpPr>
              <p:cNvPr id="769" name="任意多边形: 形状 768"/>
              <p:cNvSpPr/>
              <p:nvPr/>
            </p:nvSpPr>
            <p:spPr>
              <a:xfrm>
                <a:off x="6998682" y="4584684"/>
                <a:ext cx="111623" cy="28901"/>
              </a:xfrm>
              <a:custGeom>
                <a:avLst/>
                <a:gdLst>
                  <a:gd name="connsiteX0" fmla="*/ 2193 w 111623"/>
                  <a:gd name="connsiteY0" fmla="*/ 2937 h 28901"/>
                  <a:gd name="connsiteX1" fmla="*/ 111159 w 111623"/>
                  <a:gd name="connsiteY1" fmla="*/ 26654 h 28901"/>
                  <a:gd name="connsiteX2" fmla="*/ 109635 w 111623"/>
                  <a:gd name="connsiteY2" fmla="*/ 28844 h 28901"/>
                  <a:gd name="connsiteX3" fmla="*/ 2383 w 111623"/>
                  <a:gd name="connsiteY3" fmla="*/ 7508 h 28901"/>
                  <a:gd name="connsiteX4" fmla="*/ 2 w 111623"/>
                  <a:gd name="connsiteY4" fmla="*/ 5318 h 28901"/>
                  <a:gd name="connsiteX5" fmla="*/ 2193 w 111623"/>
                  <a:gd name="connsiteY5" fmla="*/ 2936 h 28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23" h="28901">
                    <a:moveTo>
                      <a:pt x="2193" y="2937"/>
                    </a:moveTo>
                    <a:cubicBezTo>
                      <a:pt x="38483" y="-4207"/>
                      <a:pt x="83060" y="936"/>
                      <a:pt x="111159" y="26654"/>
                    </a:cubicBezTo>
                    <a:cubicBezTo>
                      <a:pt x="112302" y="27606"/>
                      <a:pt x="111159" y="29225"/>
                      <a:pt x="109635" y="28844"/>
                    </a:cubicBezTo>
                    <a:cubicBezTo>
                      <a:pt x="74758" y="17887"/>
                      <a:pt x="38798" y="10734"/>
                      <a:pt x="2383" y="7508"/>
                    </a:cubicBezTo>
                    <a:cubicBezTo>
                      <a:pt x="1121" y="7561"/>
                      <a:pt x="55" y="6580"/>
                      <a:pt x="2" y="5318"/>
                    </a:cubicBezTo>
                    <a:cubicBezTo>
                      <a:pt x="-51" y="4055"/>
                      <a:pt x="930" y="2989"/>
                      <a:pt x="2193" y="2936"/>
                    </a:cubicBezTo>
                    <a:close/>
                  </a:path>
                </a:pathLst>
              </a:custGeom>
              <a:solidFill>
                <a:srgbClr val="263238"/>
              </a:solidFill>
              <a:ln w="9525" cap="flat">
                <a:noFill/>
                <a:prstDash val="solid"/>
                <a:miter/>
              </a:ln>
            </p:spPr>
            <p:txBody>
              <a:bodyPr rtlCol="0" anchor="ctr"/>
              <a:lstStyle/>
              <a:p>
                <a:endParaRPr lang="zh-CN" altLang="en-US"/>
              </a:p>
            </p:txBody>
          </p:sp>
          <p:sp>
            <p:nvSpPr>
              <p:cNvPr id="770" name="任意多边形: 形状 769"/>
              <p:cNvSpPr/>
              <p:nvPr/>
            </p:nvSpPr>
            <p:spPr>
              <a:xfrm>
                <a:off x="6972774" y="4600781"/>
                <a:ext cx="111676" cy="28879"/>
              </a:xfrm>
              <a:custGeom>
                <a:avLst/>
                <a:gdLst>
                  <a:gd name="connsiteX0" fmla="*/ 2193 w 111676"/>
                  <a:gd name="connsiteY0" fmla="*/ 2937 h 28879"/>
                  <a:gd name="connsiteX1" fmla="*/ 111254 w 111676"/>
                  <a:gd name="connsiteY1" fmla="*/ 26654 h 28879"/>
                  <a:gd name="connsiteX2" fmla="*/ 109730 w 111676"/>
                  <a:gd name="connsiteY2" fmla="*/ 28845 h 28879"/>
                  <a:gd name="connsiteX3" fmla="*/ 2383 w 111676"/>
                  <a:gd name="connsiteY3" fmla="*/ 7509 h 28879"/>
                  <a:gd name="connsiteX4" fmla="*/ 2 w 111676"/>
                  <a:gd name="connsiteY4" fmla="*/ 5318 h 28879"/>
                  <a:gd name="connsiteX5" fmla="*/ 2193 w 111676"/>
                  <a:gd name="connsiteY5" fmla="*/ 2937 h 28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76" h="28879">
                    <a:moveTo>
                      <a:pt x="2193" y="2937"/>
                    </a:moveTo>
                    <a:cubicBezTo>
                      <a:pt x="38578" y="-4207"/>
                      <a:pt x="83155" y="936"/>
                      <a:pt x="111254" y="26654"/>
                    </a:cubicBezTo>
                    <a:cubicBezTo>
                      <a:pt x="112302" y="27607"/>
                      <a:pt x="111254" y="29130"/>
                      <a:pt x="109730" y="28845"/>
                    </a:cubicBezTo>
                    <a:cubicBezTo>
                      <a:pt x="74818" y="17897"/>
                      <a:pt x="38828" y="10743"/>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771" name="任意多边形: 形状 770"/>
              <p:cNvSpPr/>
              <p:nvPr/>
            </p:nvSpPr>
            <p:spPr>
              <a:xfrm>
                <a:off x="6946675" y="4616688"/>
                <a:ext cx="111623" cy="28879"/>
              </a:xfrm>
              <a:custGeom>
                <a:avLst/>
                <a:gdLst>
                  <a:gd name="connsiteX0" fmla="*/ 2193 w 111623"/>
                  <a:gd name="connsiteY0" fmla="*/ 2937 h 28879"/>
                  <a:gd name="connsiteX1" fmla="*/ 111159 w 111623"/>
                  <a:gd name="connsiteY1" fmla="*/ 26654 h 28879"/>
                  <a:gd name="connsiteX2" fmla="*/ 109635 w 111623"/>
                  <a:gd name="connsiteY2" fmla="*/ 28845 h 28879"/>
                  <a:gd name="connsiteX3" fmla="*/ 2383 w 111623"/>
                  <a:gd name="connsiteY3" fmla="*/ 7509 h 28879"/>
                  <a:gd name="connsiteX4" fmla="*/ 2 w 111623"/>
                  <a:gd name="connsiteY4" fmla="*/ 5318 h 28879"/>
                  <a:gd name="connsiteX5" fmla="*/ 2193 w 111623"/>
                  <a:gd name="connsiteY5" fmla="*/ 2937 h 28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23" h="28879">
                    <a:moveTo>
                      <a:pt x="2193" y="2937"/>
                    </a:moveTo>
                    <a:cubicBezTo>
                      <a:pt x="38578" y="-4207"/>
                      <a:pt x="83155" y="936"/>
                      <a:pt x="111159" y="26654"/>
                    </a:cubicBezTo>
                    <a:cubicBezTo>
                      <a:pt x="112302" y="27606"/>
                      <a:pt x="111159" y="29130"/>
                      <a:pt x="109635" y="28845"/>
                    </a:cubicBezTo>
                    <a:cubicBezTo>
                      <a:pt x="74758" y="17887"/>
                      <a:pt x="38798" y="10734"/>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772" name="任意多边形: 形状 771"/>
              <p:cNvSpPr/>
              <p:nvPr/>
            </p:nvSpPr>
            <p:spPr>
              <a:xfrm>
                <a:off x="6920577" y="4632976"/>
                <a:ext cx="111581" cy="28809"/>
              </a:xfrm>
              <a:custGeom>
                <a:avLst/>
                <a:gdLst>
                  <a:gd name="connsiteX0" fmla="*/ 2193 w 111581"/>
                  <a:gd name="connsiteY0" fmla="*/ 2937 h 28809"/>
                  <a:gd name="connsiteX1" fmla="*/ 111159 w 111581"/>
                  <a:gd name="connsiteY1" fmla="*/ 26654 h 28809"/>
                  <a:gd name="connsiteX2" fmla="*/ 109635 w 111581"/>
                  <a:gd name="connsiteY2" fmla="*/ 28750 h 28809"/>
                  <a:gd name="connsiteX3" fmla="*/ 2383 w 111581"/>
                  <a:gd name="connsiteY3" fmla="*/ 7509 h 28809"/>
                  <a:gd name="connsiteX4" fmla="*/ 2 w 111581"/>
                  <a:gd name="connsiteY4" fmla="*/ 5318 h 28809"/>
                  <a:gd name="connsiteX5" fmla="*/ 2193 w 111581"/>
                  <a:gd name="connsiteY5" fmla="*/ 2937 h 2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581" h="28809">
                    <a:moveTo>
                      <a:pt x="2193" y="2937"/>
                    </a:moveTo>
                    <a:cubicBezTo>
                      <a:pt x="38483" y="-4207"/>
                      <a:pt x="83060" y="936"/>
                      <a:pt x="111159" y="26654"/>
                    </a:cubicBezTo>
                    <a:cubicBezTo>
                      <a:pt x="112207" y="27606"/>
                      <a:pt x="111159" y="29130"/>
                      <a:pt x="109635" y="28750"/>
                    </a:cubicBezTo>
                    <a:cubicBezTo>
                      <a:pt x="74743" y="17869"/>
                      <a:pt x="38788" y="10748"/>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773" name="任意多边形: 形状 772"/>
              <p:cNvSpPr/>
              <p:nvPr/>
            </p:nvSpPr>
            <p:spPr>
              <a:xfrm>
                <a:off x="6993635" y="2663380"/>
                <a:ext cx="486632" cy="1912239"/>
              </a:xfrm>
              <a:custGeom>
                <a:avLst/>
                <a:gdLst>
                  <a:gd name="connsiteX0" fmla="*/ 486632 w 486632"/>
                  <a:gd name="connsiteY0" fmla="*/ 0 h 1912239"/>
                  <a:gd name="connsiteX1" fmla="*/ 383572 w 486632"/>
                  <a:gd name="connsiteY1" fmla="*/ 1001744 h 1912239"/>
                  <a:gd name="connsiteX2" fmla="*/ 375190 w 486632"/>
                  <a:gd name="connsiteY2" fmla="*/ 1912239 h 1912239"/>
                  <a:gd name="connsiteX3" fmla="*/ 0 w 486632"/>
                  <a:gd name="connsiteY3" fmla="*/ 1906524 h 1912239"/>
                  <a:gd name="connsiteX4" fmla="*/ 53626 w 486632"/>
                  <a:gd name="connsiteY4" fmla="*/ 995648 h 1912239"/>
                  <a:gd name="connsiteX5" fmla="*/ 151162 w 486632"/>
                  <a:gd name="connsiteY5" fmla="*/ 0 h 191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6632" h="1912239">
                    <a:moveTo>
                      <a:pt x="486632" y="0"/>
                    </a:moveTo>
                    <a:cubicBezTo>
                      <a:pt x="486632" y="0"/>
                      <a:pt x="397002" y="930878"/>
                      <a:pt x="383572" y="1001744"/>
                    </a:cubicBezTo>
                    <a:cubicBezTo>
                      <a:pt x="380429" y="1017937"/>
                      <a:pt x="375190" y="1912239"/>
                      <a:pt x="375190" y="1912239"/>
                    </a:cubicBezTo>
                    <a:lnTo>
                      <a:pt x="0" y="1906524"/>
                    </a:lnTo>
                    <a:cubicBezTo>
                      <a:pt x="0" y="1906524"/>
                      <a:pt x="36481" y="1137190"/>
                      <a:pt x="53626" y="995648"/>
                    </a:cubicBezTo>
                    <a:cubicBezTo>
                      <a:pt x="70771" y="854107"/>
                      <a:pt x="151162" y="0"/>
                      <a:pt x="151162" y="0"/>
                    </a:cubicBezTo>
                    <a:close/>
                  </a:path>
                </a:pathLst>
              </a:custGeom>
              <a:solidFill>
                <a:srgbClr val="263238"/>
              </a:solidFill>
              <a:ln w="9525" cap="flat">
                <a:noFill/>
                <a:prstDash val="solid"/>
                <a:miter/>
              </a:ln>
            </p:spPr>
            <p:txBody>
              <a:bodyPr rtlCol="0" anchor="ctr"/>
              <a:lstStyle/>
              <a:p>
                <a:endParaRPr lang="zh-CN" altLang="en-US"/>
              </a:p>
            </p:txBody>
          </p:sp>
          <p:sp>
            <p:nvSpPr>
              <p:cNvPr id="774" name="任意多边形: 形状 773"/>
              <p:cNvSpPr/>
              <p:nvPr/>
            </p:nvSpPr>
            <p:spPr>
              <a:xfrm>
                <a:off x="7010304" y="4485222"/>
                <a:ext cx="348316" cy="15851"/>
              </a:xfrm>
              <a:custGeom>
                <a:avLst/>
                <a:gdLst>
                  <a:gd name="connsiteX0" fmla="*/ 346996 w 348316"/>
                  <a:gd name="connsiteY0" fmla="*/ 12291 h 15851"/>
                  <a:gd name="connsiteX1" fmla="*/ 313182 w 348316"/>
                  <a:gd name="connsiteY1" fmla="*/ 9815 h 15851"/>
                  <a:gd name="connsiteX2" fmla="*/ 279273 w 348316"/>
                  <a:gd name="connsiteY2" fmla="*/ 8196 h 15851"/>
                  <a:gd name="connsiteX3" fmla="*/ 212598 w 348316"/>
                  <a:gd name="connsiteY3" fmla="*/ 5624 h 15851"/>
                  <a:gd name="connsiteX4" fmla="*/ 76962 w 348316"/>
                  <a:gd name="connsiteY4" fmla="*/ 862 h 15851"/>
                  <a:gd name="connsiteX5" fmla="*/ 762 w 348316"/>
                  <a:gd name="connsiteY5" fmla="*/ 99 h 15851"/>
                  <a:gd name="connsiteX6" fmla="*/ 0 w 348316"/>
                  <a:gd name="connsiteY6" fmla="*/ 861 h 15851"/>
                  <a:gd name="connsiteX7" fmla="*/ 762 w 348316"/>
                  <a:gd name="connsiteY7" fmla="*/ 1623 h 15851"/>
                  <a:gd name="connsiteX8" fmla="*/ 271843 w 348316"/>
                  <a:gd name="connsiteY8" fmla="*/ 14863 h 15851"/>
                  <a:gd name="connsiteX9" fmla="*/ 310610 w 348316"/>
                  <a:gd name="connsiteY9" fmla="*/ 15530 h 15851"/>
                  <a:gd name="connsiteX10" fmla="*/ 347376 w 348316"/>
                  <a:gd name="connsiteY10" fmla="*/ 14958 h 15851"/>
                  <a:gd name="connsiteX11" fmla="*/ 346996 w 348316"/>
                  <a:gd name="connsiteY11" fmla="*/ 12291 h 1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316" h="15851">
                    <a:moveTo>
                      <a:pt x="346996" y="12291"/>
                    </a:moveTo>
                    <a:cubicBezTo>
                      <a:pt x="335788" y="10753"/>
                      <a:pt x="324494" y="9926"/>
                      <a:pt x="313182" y="9815"/>
                    </a:cubicBezTo>
                    <a:lnTo>
                      <a:pt x="279273" y="8196"/>
                    </a:lnTo>
                    <a:lnTo>
                      <a:pt x="212598" y="5624"/>
                    </a:lnTo>
                    <a:cubicBezTo>
                      <a:pt x="167354" y="4005"/>
                      <a:pt x="122110" y="2576"/>
                      <a:pt x="76962" y="862"/>
                    </a:cubicBezTo>
                    <a:cubicBezTo>
                      <a:pt x="51530" y="-91"/>
                      <a:pt x="26003" y="-91"/>
                      <a:pt x="762" y="99"/>
                    </a:cubicBezTo>
                    <a:cubicBezTo>
                      <a:pt x="341" y="99"/>
                      <a:pt x="0" y="441"/>
                      <a:pt x="0" y="861"/>
                    </a:cubicBezTo>
                    <a:cubicBezTo>
                      <a:pt x="0" y="1282"/>
                      <a:pt x="341" y="1623"/>
                      <a:pt x="762" y="1623"/>
                    </a:cubicBezTo>
                    <a:cubicBezTo>
                      <a:pt x="90678" y="11149"/>
                      <a:pt x="181737" y="12673"/>
                      <a:pt x="271843" y="14863"/>
                    </a:cubicBezTo>
                    <a:lnTo>
                      <a:pt x="310610" y="15530"/>
                    </a:lnTo>
                    <a:cubicBezTo>
                      <a:pt x="322866" y="16101"/>
                      <a:pt x="335145" y="15911"/>
                      <a:pt x="347376" y="14958"/>
                    </a:cubicBezTo>
                    <a:cubicBezTo>
                      <a:pt x="348901" y="14768"/>
                      <a:pt x="348424" y="12482"/>
                      <a:pt x="346996" y="12291"/>
                    </a:cubicBezTo>
                    <a:close/>
                  </a:path>
                </a:pathLst>
              </a:custGeom>
              <a:solidFill>
                <a:srgbClr val="37474F"/>
              </a:solidFill>
              <a:ln w="9525" cap="flat">
                <a:noFill/>
                <a:prstDash val="solid"/>
                <a:miter/>
              </a:ln>
            </p:spPr>
            <p:txBody>
              <a:bodyPr rtlCol="0" anchor="ctr"/>
              <a:lstStyle/>
              <a:p>
                <a:endParaRPr lang="zh-CN" altLang="en-US"/>
              </a:p>
            </p:txBody>
          </p:sp>
          <p:sp>
            <p:nvSpPr>
              <p:cNvPr id="775" name="任意多边形: 形状 774"/>
              <p:cNvSpPr/>
              <p:nvPr/>
            </p:nvSpPr>
            <p:spPr>
              <a:xfrm>
                <a:off x="7308721" y="2702849"/>
                <a:ext cx="125160" cy="1753457"/>
              </a:xfrm>
              <a:custGeom>
                <a:avLst/>
                <a:gdLst>
                  <a:gd name="connsiteX0" fmla="*/ 120779 w 125160"/>
                  <a:gd name="connsiteY0" fmla="*/ 1583 h 1753457"/>
                  <a:gd name="connsiteX1" fmla="*/ 43436 w 125160"/>
                  <a:gd name="connsiteY1" fmla="*/ 683097 h 1753457"/>
                  <a:gd name="connsiteX2" fmla="*/ 14861 w 125160"/>
                  <a:gd name="connsiteY2" fmla="*/ 1022092 h 1753457"/>
                  <a:gd name="connsiteX3" fmla="*/ 3431 w 125160"/>
                  <a:gd name="connsiteY3" fmla="*/ 1364992 h 1753457"/>
                  <a:gd name="connsiteX4" fmla="*/ 669 w 125160"/>
                  <a:gd name="connsiteY4" fmla="*/ 1752564 h 1753457"/>
                  <a:gd name="connsiteX5" fmla="*/ 2574 w 125160"/>
                  <a:gd name="connsiteY5" fmla="*/ 1752564 h 1753457"/>
                  <a:gd name="connsiteX6" fmla="*/ 22672 w 125160"/>
                  <a:gd name="connsiteY6" fmla="*/ 1066764 h 1753457"/>
                  <a:gd name="connsiteX7" fmla="*/ 84774 w 125160"/>
                  <a:gd name="connsiteY7" fmla="*/ 383631 h 1753457"/>
                  <a:gd name="connsiteX8" fmla="*/ 125160 w 125160"/>
                  <a:gd name="connsiteY8" fmla="*/ 1869 h 1753457"/>
                  <a:gd name="connsiteX9" fmla="*/ 120779 w 125160"/>
                  <a:gd name="connsiteY9" fmla="*/ 1583 h 17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160" h="1753457">
                    <a:moveTo>
                      <a:pt x="120779" y="1583"/>
                    </a:moveTo>
                    <a:cubicBezTo>
                      <a:pt x="93442" y="228564"/>
                      <a:pt x="66010" y="455545"/>
                      <a:pt x="43436" y="683097"/>
                    </a:cubicBezTo>
                    <a:cubicBezTo>
                      <a:pt x="32197" y="795873"/>
                      <a:pt x="21624" y="908935"/>
                      <a:pt x="14861" y="1022092"/>
                    </a:cubicBezTo>
                    <a:cubicBezTo>
                      <a:pt x="8098" y="1135249"/>
                      <a:pt x="5336" y="1250692"/>
                      <a:pt x="3431" y="1364992"/>
                    </a:cubicBezTo>
                    <a:cubicBezTo>
                      <a:pt x="1621" y="1494151"/>
                      <a:pt x="-1332" y="1623405"/>
                      <a:pt x="669" y="1752564"/>
                    </a:cubicBezTo>
                    <a:cubicBezTo>
                      <a:pt x="669" y="1753803"/>
                      <a:pt x="2478" y="1753707"/>
                      <a:pt x="2574" y="1752564"/>
                    </a:cubicBezTo>
                    <a:cubicBezTo>
                      <a:pt x="13813" y="1523964"/>
                      <a:pt x="10575" y="1295364"/>
                      <a:pt x="22672" y="1066764"/>
                    </a:cubicBezTo>
                    <a:cubicBezTo>
                      <a:pt x="34768" y="838164"/>
                      <a:pt x="59628" y="610993"/>
                      <a:pt x="84774" y="383631"/>
                    </a:cubicBezTo>
                    <a:cubicBezTo>
                      <a:pt x="98808" y="256631"/>
                      <a:pt x="112270" y="129377"/>
                      <a:pt x="125160" y="1869"/>
                    </a:cubicBezTo>
                    <a:cubicBezTo>
                      <a:pt x="125160" y="-322"/>
                      <a:pt x="120779" y="-798"/>
                      <a:pt x="120779" y="1583"/>
                    </a:cubicBezTo>
                    <a:close/>
                  </a:path>
                </a:pathLst>
              </a:custGeom>
              <a:solidFill>
                <a:srgbClr val="37474F"/>
              </a:solidFill>
              <a:ln w="9525" cap="flat">
                <a:noFill/>
                <a:prstDash val="solid"/>
                <a:miter/>
              </a:ln>
            </p:spPr>
            <p:txBody>
              <a:bodyPr rtlCol="0" anchor="ctr"/>
              <a:lstStyle/>
              <a:p>
                <a:endParaRPr lang="zh-CN" altLang="en-US"/>
              </a:p>
            </p:txBody>
          </p:sp>
          <p:sp>
            <p:nvSpPr>
              <p:cNvPr id="776" name="任意多边形: 形状 775"/>
              <p:cNvSpPr/>
              <p:nvPr/>
            </p:nvSpPr>
            <p:spPr>
              <a:xfrm>
                <a:off x="7514940" y="4162139"/>
                <a:ext cx="585806" cy="682288"/>
              </a:xfrm>
              <a:custGeom>
                <a:avLst/>
                <a:gdLst>
                  <a:gd name="connsiteX0" fmla="*/ 14190 w 585806"/>
                  <a:gd name="connsiteY0" fmla="*/ 682276 h 682288"/>
                  <a:gd name="connsiteX1" fmla="*/ 584262 w 585806"/>
                  <a:gd name="connsiteY1" fmla="*/ 530638 h 682288"/>
                  <a:gd name="connsiteX2" fmla="*/ 554544 w 585806"/>
                  <a:gd name="connsiteY2" fmla="*/ 350520 h 682288"/>
                  <a:gd name="connsiteX3" fmla="*/ 553877 w 585806"/>
                  <a:gd name="connsiteY3" fmla="*/ 347567 h 682288"/>
                  <a:gd name="connsiteX4" fmla="*/ 437291 w 585806"/>
                  <a:gd name="connsiteY4" fmla="*/ 0 h 682288"/>
                  <a:gd name="connsiteX5" fmla="*/ 91629 w 585806"/>
                  <a:gd name="connsiteY5" fmla="*/ 89059 h 682288"/>
                  <a:gd name="connsiteX6" fmla="*/ 209167 w 585806"/>
                  <a:gd name="connsiteY6" fmla="*/ 430816 h 682288"/>
                  <a:gd name="connsiteX7" fmla="*/ 210787 w 585806"/>
                  <a:gd name="connsiteY7" fmla="*/ 436626 h 682288"/>
                  <a:gd name="connsiteX8" fmla="*/ 13333 w 585806"/>
                  <a:gd name="connsiteY8" fmla="*/ 601408 h 682288"/>
                  <a:gd name="connsiteX9" fmla="*/ 14190 w 585806"/>
                  <a:gd name="connsiteY9" fmla="*/ 682276 h 682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806" h="682288">
                    <a:moveTo>
                      <a:pt x="14190" y="682276"/>
                    </a:moveTo>
                    <a:cubicBezTo>
                      <a:pt x="34383" y="683800"/>
                      <a:pt x="567212" y="548926"/>
                      <a:pt x="584262" y="530638"/>
                    </a:cubicBezTo>
                    <a:cubicBezTo>
                      <a:pt x="590834" y="523970"/>
                      <a:pt x="575594" y="444913"/>
                      <a:pt x="554544" y="350520"/>
                    </a:cubicBezTo>
                    <a:cubicBezTo>
                      <a:pt x="554377" y="349524"/>
                      <a:pt x="554155" y="348538"/>
                      <a:pt x="553877" y="347567"/>
                    </a:cubicBezTo>
                    <a:cubicBezTo>
                      <a:pt x="549591" y="328517"/>
                      <a:pt x="437291" y="0"/>
                      <a:pt x="437291" y="0"/>
                    </a:cubicBezTo>
                    <a:lnTo>
                      <a:pt x="91629" y="89059"/>
                    </a:lnTo>
                    <a:lnTo>
                      <a:pt x="209167" y="430816"/>
                    </a:lnTo>
                    <a:lnTo>
                      <a:pt x="210787" y="436626"/>
                    </a:lnTo>
                    <a:cubicBezTo>
                      <a:pt x="210787" y="436626"/>
                      <a:pt x="29812" y="579501"/>
                      <a:pt x="13333" y="601408"/>
                    </a:cubicBezTo>
                    <a:cubicBezTo>
                      <a:pt x="-3145" y="623316"/>
                      <a:pt x="-6003" y="680847"/>
                      <a:pt x="14190" y="682276"/>
                    </a:cubicBezTo>
                    <a:close/>
                  </a:path>
                </a:pathLst>
              </a:custGeom>
              <a:solidFill>
                <a:srgbClr val="F7A9A0"/>
              </a:solidFill>
              <a:ln w="9525" cap="flat">
                <a:noFill/>
                <a:prstDash val="solid"/>
                <a:miter/>
              </a:ln>
            </p:spPr>
            <p:txBody>
              <a:bodyPr rtlCol="0" anchor="ctr"/>
              <a:lstStyle/>
              <a:p>
                <a:endParaRPr lang="zh-CN" altLang="en-US"/>
              </a:p>
            </p:txBody>
          </p:sp>
          <p:sp>
            <p:nvSpPr>
              <p:cNvPr id="777" name="任意多边形: 形状 776"/>
              <p:cNvSpPr/>
              <p:nvPr/>
            </p:nvSpPr>
            <p:spPr>
              <a:xfrm>
                <a:off x="7515036" y="4402550"/>
                <a:ext cx="585655" cy="441877"/>
              </a:xfrm>
              <a:custGeom>
                <a:avLst/>
                <a:gdLst>
                  <a:gd name="connsiteX0" fmla="*/ 584071 w 585655"/>
                  <a:gd name="connsiteY0" fmla="*/ 290227 h 441877"/>
                  <a:gd name="connsiteX1" fmla="*/ 14191 w 585655"/>
                  <a:gd name="connsiteY1" fmla="*/ 441865 h 441877"/>
                  <a:gd name="connsiteX2" fmla="*/ 13333 w 585655"/>
                  <a:gd name="connsiteY2" fmla="*/ 360997 h 441877"/>
                  <a:gd name="connsiteX3" fmla="*/ 210691 w 585655"/>
                  <a:gd name="connsiteY3" fmla="*/ 196215 h 441877"/>
                  <a:gd name="connsiteX4" fmla="*/ 209072 w 585655"/>
                  <a:gd name="connsiteY4" fmla="*/ 190500 h 441877"/>
                  <a:gd name="connsiteX5" fmla="*/ 174496 w 585655"/>
                  <a:gd name="connsiteY5" fmla="*/ 90202 h 441877"/>
                  <a:gd name="connsiteX6" fmla="*/ 518825 w 585655"/>
                  <a:gd name="connsiteY6" fmla="*/ 0 h 441877"/>
                  <a:gd name="connsiteX7" fmla="*/ 553782 w 585655"/>
                  <a:gd name="connsiteY7" fmla="*/ 107061 h 441877"/>
                  <a:gd name="connsiteX8" fmla="*/ 554449 w 585655"/>
                  <a:gd name="connsiteY8" fmla="*/ 110109 h 441877"/>
                  <a:gd name="connsiteX9" fmla="*/ 584071 w 585655"/>
                  <a:gd name="connsiteY9" fmla="*/ 290227 h 44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655" h="441877">
                    <a:moveTo>
                      <a:pt x="584071" y="290227"/>
                    </a:moveTo>
                    <a:cubicBezTo>
                      <a:pt x="567117" y="308324"/>
                      <a:pt x="34384" y="443389"/>
                      <a:pt x="14191" y="441865"/>
                    </a:cubicBezTo>
                    <a:cubicBezTo>
                      <a:pt x="-6002" y="440341"/>
                      <a:pt x="-3145" y="382715"/>
                      <a:pt x="13333" y="360997"/>
                    </a:cubicBezTo>
                    <a:cubicBezTo>
                      <a:pt x="29811" y="339280"/>
                      <a:pt x="210691" y="196215"/>
                      <a:pt x="210691" y="196215"/>
                    </a:cubicBezTo>
                    <a:lnTo>
                      <a:pt x="209072" y="190500"/>
                    </a:lnTo>
                    <a:lnTo>
                      <a:pt x="174496" y="90202"/>
                    </a:lnTo>
                    <a:cubicBezTo>
                      <a:pt x="241743" y="68580"/>
                      <a:pt x="414622" y="25432"/>
                      <a:pt x="518825" y="0"/>
                    </a:cubicBezTo>
                    <a:cubicBezTo>
                      <a:pt x="537399" y="55340"/>
                      <a:pt x="552258" y="100203"/>
                      <a:pt x="553782" y="107061"/>
                    </a:cubicBezTo>
                    <a:cubicBezTo>
                      <a:pt x="553782" y="108109"/>
                      <a:pt x="554258" y="109157"/>
                      <a:pt x="554449" y="110109"/>
                    </a:cubicBezTo>
                    <a:cubicBezTo>
                      <a:pt x="575499" y="204692"/>
                      <a:pt x="590739" y="283750"/>
                      <a:pt x="584071" y="290227"/>
                    </a:cubicBezTo>
                    <a:close/>
                  </a:path>
                </a:pathLst>
              </a:custGeom>
              <a:solidFill>
                <a:srgbClr val="DBDBDB"/>
              </a:solidFill>
              <a:ln w="9525" cap="flat">
                <a:noFill/>
                <a:prstDash val="solid"/>
                <a:miter/>
              </a:ln>
            </p:spPr>
            <p:txBody>
              <a:bodyPr rtlCol="0" anchor="ctr"/>
              <a:lstStyle/>
              <a:p>
                <a:endParaRPr lang="zh-CN" altLang="en-US"/>
              </a:p>
            </p:txBody>
          </p:sp>
          <p:sp>
            <p:nvSpPr>
              <p:cNvPr id="778" name="任意多边形: 形状 777"/>
              <p:cNvSpPr/>
              <p:nvPr/>
            </p:nvSpPr>
            <p:spPr>
              <a:xfrm>
                <a:off x="7514006" y="4448365"/>
                <a:ext cx="587644" cy="398535"/>
              </a:xfrm>
              <a:custGeom>
                <a:avLst/>
                <a:gdLst>
                  <a:gd name="connsiteX0" fmla="*/ 14363 w 587644"/>
                  <a:gd name="connsiteY0" fmla="*/ 398526 h 398535"/>
                  <a:gd name="connsiteX1" fmla="*/ 418319 w 587644"/>
                  <a:gd name="connsiteY1" fmla="*/ 296704 h 398535"/>
                  <a:gd name="connsiteX2" fmla="*/ 518807 w 587644"/>
                  <a:gd name="connsiteY2" fmla="*/ 268129 h 398535"/>
                  <a:gd name="connsiteX3" fmla="*/ 586149 w 587644"/>
                  <a:gd name="connsiteY3" fmla="*/ 243840 h 398535"/>
                  <a:gd name="connsiteX4" fmla="*/ 540810 w 587644"/>
                  <a:gd name="connsiteY4" fmla="*/ 0 h 398535"/>
                  <a:gd name="connsiteX5" fmla="*/ 192862 w 587644"/>
                  <a:gd name="connsiteY5" fmla="*/ 88868 h 398535"/>
                  <a:gd name="connsiteX6" fmla="*/ 210674 w 587644"/>
                  <a:gd name="connsiteY6" fmla="*/ 151162 h 398535"/>
                  <a:gd name="connsiteX7" fmla="*/ 13221 w 587644"/>
                  <a:gd name="connsiteY7" fmla="*/ 317183 h 398535"/>
                  <a:gd name="connsiteX8" fmla="*/ 14363 w 587644"/>
                  <a:gd name="connsiteY8" fmla="*/ 398526 h 39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7644" h="398535">
                    <a:moveTo>
                      <a:pt x="14363" y="398526"/>
                    </a:moveTo>
                    <a:cubicBezTo>
                      <a:pt x="27508" y="399383"/>
                      <a:pt x="254298" y="342329"/>
                      <a:pt x="418319" y="296704"/>
                    </a:cubicBezTo>
                    <a:cubicBezTo>
                      <a:pt x="456419" y="286131"/>
                      <a:pt x="490899" y="276130"/>
                      <a:pt x="518807" y="268129"/>
                    </a:cubicBezTo>
                    <a:cubicBezTo>
                      <a:pt x="556907" y="256413"/>
                      <a:pt x="582625" y="247650"/>
                      <a:pt x="586149" y="243840"/>
                    </a:cubicBezTo>
                    <a:cubicBezTo>
                      <a:pt x="594055" y="235458"/>
                      <a:pt x="569385" y="120491"/>
                      <a:pt x="540810" y="0"/>
                    </a:cubicBezTo>
                    <a:lnTo>
                      <a:pt x="192862" y="88868"/>
                    </a:lnTo>
                    <a:lnTo>
                      <a:pt x="210674" y="151162"/>
                    </a:lnTo>
                    <a:cubicBezTo>
                      <a:pt x="210674" y="151162"/>
                      <a:pt x="29794" y="295085"/>
                      <a:pt x="13221" y="317183"/>
                    </a:cubicBezTo>
                    <a:cubicBezTo>
                      <a:pt x="-3353" y="339281"/>
                      <a:pt x="-5829" y="397002"/>
                      <a:pt x="14363" y="398526"/>
                    </a:cubicBezTo>
                    <a:close/>
                  </a:path>
                </a:pathLst>
              </a:custGeom>
              <a:solidFill>
                <a:srgbClr val="C53F3F"/>
              </a:solidFill>
              <a:ln w="9525" cap="flat">
                <a:noFill/>
                <a:prstDash val="solid"/>
                <a:miter/>
              </a:ln>
            </p:spPr>
            <p:txBody>
              <a:bodyPr rtlCol="0" anchor="ctr"/>
              <a:lstStyle/>
              <a:p>
                <a:endParaRPr lang="zh-CN" altLang="en-US"/>
              </a:p>
            </p:txBody>
          </p:sp>
          <p:sp>
            <p:nvSpPr>
              <p:cNvPr id="779" name="任意多边形: 形状 778"/>
              <p:cNvSpPr/>
              <p:nvPr/>
            </p:nvSpPr>
            <p:spPr>
              <a:xfrm>
                <a:off x="7529242" y="4685823"/>
                <a:ext cx="542279" cy="139227"/>
              </a:xfrm>
              <a:custGeom>
                <a:avLst/>
                <a:gdLst>
                  <a:gd name="connsiteX0" fmla="*/ 1223 w 542279"/>
                  <a:gd name="connsiteY0" fmla="*/ 137636 h 139227"/>
                  <a:gd name="connsiteX1" fmla="*/ 541671 w 542279"/>
                  <a:gd name="connsiteY1" fmla="*/ 0 h 139227"/>
                  <a:gd name="connsiteX2" fmla="*/ 541671 w 542279"/>
                  <a:gd name="connsiteY2" fmla="*/ 571 h 139227"/>
                  <a:gd name="connsiteX3" fmla="*/ 1509 w 542279"/>
                  <a:gd name="connsiteY3" fmla="*/ 139160 h 139227"/>
                  <a:gd name="connsiteX4" fmla="*/ 1223 w 542279"/>
                  <a:gd name="connsiteY4" fmla="*/ 137636 h 139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279" h="139227">
                    <a:moveTo>
                      <a:pt x="1223" y="137636"/>
                    </a:moveTo>
                    <a:cubicBezTo>
                      <a:pt x="90282" y="112300"/>
                      <a:pt x="451755" y="18383"/>
                      <a:pt x="541671" y="0"/>
                    </a:cubicBezTo>
                    <a:cubicBezTo>
                      <a:pt x="542433" y="0"/>
                      <a:pt x="542529" y="0"/>
                      <a:pt x="541671" y="571"/>
                    </a:cubicBezTo>
                    <a:cubicBezTo>
                      <a:pt x="454041" y="27622"/>
                      <a:pt x="91805" y="118681"/>
                      <a:pt x="1509" y="139160"/>
                    </a:cubicBezTo>
                    <a:cubicBezTo>
                      <a:pt x="-301" y="139541"/>
                      <a:pt x="-587" y="138208"/>
                      <a:pt x="1223" y="137636"/>
                    </a:cubicBezTo>
                    <a:close/>
                  </a:path>
                </a:pathLst>
              </a:custGeom>
              <a:solidFill>
                <a:srgbClr val="263238"/>
              </a:solidFill>
              <a:ln w="9525" cap="flat">
                <a:noFill/>
                <a:prstDash val="solid"/>
                <a:miter/>
              </a:ln>
            </p:spPr>
            <p:txBody>
              <a:bodyPr rtlCol="0" anchor="ctr"/>
              <a:lstStyle/>
              <a:p>
                <a:endParaRPr lang="zh-CN" altLang="en-US"/>
              </a:p>
            </p:txBody>
          </p:sp>
          <p:sp>
            <p:nvSpPr>
              <p:cNvPr id="780" name="任意多边形: 形状 779"/>
              <p:cNvSpPr/>
              <p:nvPr/>
            </p:nvSpPr>
            <p:spPr>
              <a:xfrm>
                <a:off x="7705244" y="4568002"/>
                <a:ext cx="113723" cy="19051"/>
              </a:xfrm>
              <a:custGeom>
                <a:avLst/>
                <a:gdLst>
                  <a:gd name="connsiteX0" fmla="*/ 1624 w 113723"/>
                  <a:gd name="connsiteY0" fmla="*/ 14570 h 19051"/>
                  <a:gd name="connsiteX1" fmla="*/ 113161 w 113723"/>
                  <a:gd name="connsiteY1" fmla="*/ 11236 h 19051"/>
                  <a:gd name="connsiteX2" fmla="*/ 112209 w 113723"/>
                  <a:gd name="connsiteY2" fmla="*/ 13713 h 19051"/>
                  <a:gd name="connsiteX3" fmla="*/ 2957 w 113723"/>
                  <a:gd name="connsiteY3" fmla="*/ 18951 h 19051"/>
                  <a:gd name="connsiteX4" fmla="*/ 100 w 113723"/>
                  <a:gd name="connsiteY4" fmla="*/ 17427 h 19051"/>
                  <a:gd name="connsiteX5" fmla="*/ 1624 w 113723"/>
                  <a:gd name="connsiteY5" fmla="*/ 14570 h 19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723" h="19051">
                    <a:moveTo>
                      <a:pt x="1624" y="14570"/>
                    </a:moveTo>
                    <a:cubicBezTo>
                      <a:pt x="35247" y="-1146"/>
                      <a:pt x="79729" y="-6861"/>
                      <a:pt x="113161" y="11236"/>
                    </a:cubicBezTo>
                    <a:cubicBezTo>
                      <a:pt x="114495" y="11998"/>
                      <a:pt x="113161" y="13808"/>
                      <a:pt x="112209" y="13713"/>
                    </a:cubicBezTo>
                    <a:cubicBezTo>
                      <a:pt x="75709" y="11598"/>
                      <a:pt x="39088" y="13354"/>
                      <a:pt x="2957" y="18951"/>
                    </a:cubicBezTo>
                    <a:cubicBezTo>
                      <a:pt x="1747" y="19320"/>
                      <a:pt x="468" y="18637"/>
                      <a:pt x="100" y="17427"/>
                    </a:cubicBezTo>
                    <a:cubicBezTo>
                      <a:pt x="-268" y="16218"/>
                      <a:pt x="414" y="14938"/>
                      <a:pt x="1624" y="14570"/>
                    </a:cubicBezTo>
                    <a:close/>
                  </a:path>
                </a:pathLst>
              </a:custGeom>
              <a:solidFill>
                <a:srgbClr val="263238"/>
              </a:solidFill>
              <a:ln w="9525" cap="flat">
                <a:noFill/>
                <a:prstDash val="solid"/>
                <a:miter/>
              </a:ln>
            </p:spPr>
            <p:txBody>
              <a:bodyPr rtlCol="0" anchor="ctr"/>
              <a:lstStyle/>
              <a:p>
                <a:endParaRPr lang="zh-CN" altLang="en-US"/>
              </a:p>
            </p:txBody>
          </p:sp>
          <p:sp>
            <p:nvSpPr>
              <p:cNvPr id="781" name="任意多边形: 形状 780"/>
              <p:cNvSpPr/>
              <p:nvPr/>
            </p:nvSpPr>
            <p:spPr>
              <a:xfrm>
                <a:off x="7683969" y="4589910"/>
                <a:ext cx="113522" cy="18990"/>
              </a:xfrm>
              <a:custGeom>
                <a:avLst/>
                <a:gdLst>
                  <a:gd name="connsiteX0" fmla="*/ 1467 w 113522"/>
                  <a:gd name="connsiteY0" fmla="*/ 14570 h 18990"/>
                  <a:gd name="connsiteX1" fmla="*/ 113005 w 113522"/>
                  <a:gd name="connsiteY1" fmla="*/ 11236 h 18990"/>
                  <a:gd name="connsiteX2" fmla="*/ 111957 w 113522"/>
                  <a:gd name="connsiteY2" fmla="*/ 13713 h 18990"/>
                  <a:gd name="connsiteX3" fmla="*/ 2706 w 113522"/>
                  <a:gd name="connsiteY3" fmla="*/ 18951 h 18990"/>
                  <a:gd name="connsiteX4" fmla="*/ 39 w 113522"/>
                  <a:gd name="connsiteY4" fmla="*/ 17124 h 18990"/>
                  <a:gd name="connsiteX5" fmla="*/ 1467 w 113522"/>
                  <a:gd name="connsiteY5" fmla="*/ 14570 h 1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22" h="18990">
                    <a:moveTo>
                      <a:pt x="1467" y="14570"/>
                    </a:moveTo>
                    <a:cubicBezTo>
                      <a:pt x="34996" y="-1146"/>
                      <a:pt x="79573" y="-6861"/>
                      <a:pt x="113005" y="11236"/>
                    </a:cubicBezTo>
                    <a:cubicBezTo>
                      <a:pt x="114243" y="11998"/>
                      <a:pt x="113005" y="13808"/>
                      <a:pt x="111957" y="13713"/>
                    </a:cubicBezTo>
                    <a:cubicBezTo>
                      <a:pt x="75457" y="11600"/>
                      <a:pt x="38836" y="13356"/>
                      <a:pt x="2706" y="18951"/>
                    </a:cubicBezTo>
                    <a:cubicBezTo>
                      <a:pt x="1464" y="19183"/>
                      <a:pt x="271" y="18365"/>
                      <a:pt x="39" y="17124"/>
                    </a:cubicBezTo>
                    <a:cubicBezTo>
                      <a:pt x="-163" y="16039"/>
                      <a:pt x="438" y="14965"/>
                      <a:pt x="1467" y="14570"/>
                    </a:cubicBezTo>
                    <a:close/>
                  </a:path>
                </a:pathLst>
              </a:custGeom>
              <a:solidFill>
                <a:srgbClr val="263238"/>
              </a:solidFill>
              <a:ln w="9525" cap="flat">
                <a:noFill/>
                <a:prstDash val="solid"/>
                <a:miter/>
              </a:ln>
            </p:spPr>
            <p:txBody>
              <a:bodyPr rtlCol="0" anchor="ctr"/>
              <a:lstStyle/>
              <a:p>
                <a:endParaRPr lang="zh-CN" altLang="en-US"/>
              </a:p>
            </p:txBody>
          </p:sp>
          <p:sp>
            <p:nvSpPr>
              <p:cNvPr id="782" name="任意多边形: 形状 781"/>
              <p:cNvSpPr/>
              <p:nvPr/>
            </p:nvSpPr>
            <p:spPr>
              <a:xfrm>
                <a:off x="7662640" y="4611834"/>
                <a:ext cx="113369" cy="19040"/>
              </a:xfrm>
              <a:custGeom>
                <a:avLst/>
                <a:gdLst>
                  <a:gd name="connsiteX0" fmla="*/ 1270 w 113369"/>
                  <a:gd name="connsiteY0" fmla="*/ 14553 h 19040"/>
                  <a:gd name="connsiteX1" fmla="*/ 112808 w 113369"/>
                  <a:gd name="connsiteY1" fmla="*/ 11314 h 19040"/>
                  <a:gd name="connsiteX2" fmla="*/ 111855 w 113369"/>
                  <a:gd name="connsiteY2" fmla="*/ 13696 h 19040"/>
                  <a:gd name="connsiteX3" fmla="*/ 2603 w 113369"/>
                  <a:gd name="connsiteY3" fmla="*/ 19030 h 19040"/>
                  <a:gd name="connsiteX4" fmla="*/ 10 w 113369"/>
                  <a:gd name="connsiteY4" fmla="*/ 16881 h 19040"/>
                  <a:gd name="connsiteX5" fmla="*/ 1270 w 113369"/>
                  <a:gd name="connsiteY5" fmla="*/ 14553 h 1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69" h="19040">
                    <a:moveTo>
                      <a:pt x="1270" y="14553"/>
                    </a:moveTo>
                    <a:cubicBezTo>
                      <a:pt x="34893" y="-1163"/>
                      <a:pt x="79375" y="-6878"/>
                      <a:pt x="112808" y="11314"/>
                    </a:cubicBezTo>
                    <a:cubicBezTo>
                      <a:pt x="114141" y="11981"/>
                      <a:pt x="112808" y="13791"/>
                      <a:pt x="111855" y="13696"/>
                    </a:cubicBezTo>
                    <a:cubicBezTo>
                      <a:pt x="75352" y="11566"/>
                      <a:pt x="38725" y="13354"/>
                      <a:pt x="2603" y="19030"/>
                    </a:cubicBezTo>
                    <a:cubicBezTo>
                      <a:pt x="1294" y="19152"/>
                      <a:pt x="133" y="18190"/>
                      <a:pt x="10" y="16881"/>
                    </a:cubicBezTo>
                    <a:cubicBezTo>
                      <a:pt x="-79" y="15921"/>
                      <a:pt x="418" y="15003"/>
                      <a:pt x="1270" y="14553"/>
                    </a:cubicBezTo>
                    <a:close/>
                  </a:path>
                </a:pathLst>
              </a:custGeom>
              <a:solidFill>
                <a:srgbClr val="263238"/>
              </a:solidFill>
              <a:ln w="9525" cap="flat">
                <a:noFill/>
                <a:prstDash val="solid"/>
                <a:miter/>
              </a:ln>
            </p:spPr>
            <p:txBody>
              <a:bodyPr rtlCol="0" anchor="ctr"/>
              <a:lstStyle/>
              <a:p>
                <a:endParaRPr lang="zh-CN" altLang="en-US"/>
              </a:p>
            </p:txBody>
          </p:sp>
          <p:sp>
            <p:nvSpPr>
              <p:cNvPr id="783" name="任意多边形: 形状 782"/>
              <p:cNvSpPr/>
              <p:nvPr/>
            </p:nvSpPr>
            <p:spPr>
              <a:xfrm>
                <a:off x="7641223" y="4633647"/>
                <a:ext cx="113310" cy="19032"/>
              </a:xfrm>
              <a:custGeom>
                <a:avLst/>
                <a:gdLst>
                  <a:gd name="connsiteX0" fmla="*/ 1255 w 113310"/>
                  <a:gd name="connsiteY0" fmla="*/ 14553 h 19032"/>
                  <a:gd name="connsiteX1" fmla="*/ 112793 w 113310"/>
                  <a:gd name="connsiteY1" fmla="*/ 11314 h 19032"/>
                  <a:gd name="connsiteX2" fmla="*/ 111745 w 113310"/>
                  <a:gd name="connsiteY2" fmla="*/ 13791 h 19032"/>
                  <a:gd name="connsiteX3" fmla="*/ 2494 w 113310"/>
                  <a:gd name="connsiteY3" fmla="*/ 19030 h 19032"/>
                  <a:gd name="connsiteX4" fmla="*/ 3 w 113310"/>
                  <a:gd name="connsiteY4" fmla="*/ 16763 h 19032"/>
                  <a:gd name="connsiteX5" fmla="*/ 1255 w 113310"/>
                  <a:gd name="connsiteY5" fmla="*/ 14553 h 19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10" h="19032">
                    <a:moveTo>
                      <a:pt x="1255" y="14553"/>
                    </a:moveTo>
                    <a:cubicBezTo>
                      <a:pt x="34783" y="-1163"/>
                      <a:pt x="79265" y="-6878"/>
                      <a:pt x="112793" y="11314"/>
                    </a:cubicBezTo>
                    <a:cubicBezTo>
                      <a:pt x="114031" y="11981"/>
                      <a:pt x="112793" y="13791"/>
                      <a:pt x="111745" y="13791"/>
                    </a:cubicBezTo>
                    <a:cubicBezTo>
                      <a:pt x="75246" y="11584"/>
                      <a:pt x="38614" y="13340"/>
                      <a:pt x="2494" y="19030"/>
                    </a:cubicBezTo>
                    <a:cubicBezTo>
                      <a:pt x="1180" y="19092"/>
                      <a:pt x="65" y="18077"/>
                      <a:pt x="3" y="16763"/>
                    </a:cubicBezTo>
                    <a:cubicBezTo>
                      <a:pt x="-41" y="15847"/>
                      <a:pt x="447" y="14987"/>
                      <a:pt x="1255" y="14553"/>
                    </a:cubicBezTo>
                    <a:close/>
                  </a:path>
                </a:pathLst>
              </a:custGeom>
              <a:solidFill>
                <a:srgbClr val="263238"/>
              </a:solidFill>
              <a:ln w="9525" cap="flat">
                <a:noFill/>
                <a:prstDash val="solid"/>
                <a:miter/>
              </a:ln>
            </p:spPr>
            <p:txBody>
              <a:bodyPr rtlCol="0" anchor="ctr"/>
              <a:lstStyle/>
              <a:p>
                <a:endParaRPr lang="zh-CN" altLang="en-US"/>
              </a:p>
            </p:txBody>
          </p:sp>
          <p:sp>
            <p:nvSpPr>
              <p:cNvPr id="784" name="任意多边形: 形状 783"/>
              <p:cNvSpPr/>
              <p:nvPr/>
            </p:nvSpPr>
            <p:spPr>
              <a:xfrm>
                <a:off x="7144797" y="2662808"/>
                <a:ext cx="926115" cy="1903475"/>
              </a:xfrm>
              <a:custGeom>
                <a:avLst/>
                <a:gdLst>
                  <a:gd name="connsiteX0" fmla="*/ 546068 w 926115"/>
                  <a:gd name="connsiteY0" fmla="*/ 1903476 h 1903475"/>
                  <a:gd name="connsiteX1" fmla="*/ 926116 w 926115"/>
                  <a:gd name="connsiteY1" fmla="*/ 1811846 h 1903475"/>
                  <a:gd name="connsiteX2" fmla="*/ 625507 w 926115"/>
                  <a:gd name="connsiteY2" fmla="*/ 1021271 h 1903475"/>
                  <a:gd name="connsiteX3" fmla="*/ 486442 w 926115"/>
                  <a:gd name="connsiteY3" fmla="*/ 352425 h 1903475"/>
                  <a:gd name="connsiteX4" fmla="*/ 425006 w 926115"/>
                  <a:gd name="connsiteY4" fmla="*/ 0 h 1903475"/>
                  <a:gd name="connsiteX5" fmla="*/ 0 w 926115"/>
                  <a:gd name="connsiteY5" fmla="*/ 0 h 1903475"/>
                  <a:gd name="connsiteX6" fmla="*/ 61055 w 926115"/>
                  <a:gd name="connsiteY6" fmla="*/ 329755 h 1903475"/>
                  <a:gd name="connsiteX7" fmla="*/ 159925 w 926115"/>
                  <a:gd name="connsiteY7" fmla="*/ 375666 h 1903475"/>
                  <a:gd name="connsiteX8" fmla="*/ 301657 w 926115"/>
                  <a:gd name="connsiteY8" fmla="*/ 1127189 h 1903475"/>
                  <a:gd name="connsiteX9" fmla="*/ 546068 w 926115"/>
                  <a:gd name="connsiteY9" fmla="*/ 1903476 h 19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6115" h="1903475">
                    <a:moveTo>
                      <a:pt x="546068" y="1903476"/>
                    </a:moveTo>
                    <a:lnTo>
                      <a:pt x="926116" y="1811846"/>
                    </a:lnTo>
                    <a:cubicBezTo>
                      <a:pt x="926116" y="1811846"/>
                      <a:pt x="641604" y="1071372"/>
                      <a:pt x="625507" y="1021271"/>
                    </a:cubicBezTo>
                    <a:cubicBezTo>
                      <a:pt x="613886" y="985171"/>
                      <a:pt x="519494" y="545021"/>
                      <a:pt x="486442" y="352425"/>
                    </a:cubicBezTo>
                    <a:cubicBezTo>
                      <a:pt x="486442" y="352425"/>
                      <a:pt x="535877" y="212027"/>
                      <a:pt x="425006" y="0"/>
                    </a:cubicBezTo>
                    <a:lnTo>
                      <a:pt x="0" y="0"/>
                    </a:lnTo>
                    <a:cubicBezTo>
                      <a:pt x="0" y="0"/>
                      <a:pt x="10001" y="201835"/>
                      <a:pt x="61055" y="329755"/>
                    </a:cubicBezTo>
                    <a:cubicBezTo>
                      <a:pt x="95342" y="342014"/>
                      <a:pt x="128436" y="357382"/>
                      <a:pt x="159925" y="375666"/>
                    </a:cubicBezTo>
                    <a:cubicBezTo>
                      <a:pt x="159925" y="375666"/>
                      <a:pt x="281654" y="1064419"/>
                      <a:pt x="301657" y="1127189"/>
                    </a:cubicBezTo>
                    <a:cubicBezTo>
                      <a:pt x="344996" y="1262634"/>
                      <a:pt x="546068" y="1903476"/>
                      <a:pt x="546068" y="1903476"/>
                    </a:cubicBezTo>
                    <a:close/>
                  </a:path>
                </a:pathLst>
              </a:custGeom>
              <a:solidFill>
                <a:srgbClr val="263238"/>
              </a:solidFill>
              <a:ln w="9525" cap="flat">
                <a:noFill/>
                <a:prstDash val="solid"/>
                <a:miter/>
              </a:ln>
            </p:spPr>
            <p:txBody>
              <a:bodyPr rtlCol="0" anchor="ctr"/>
              <a:lstStyle/>
              <a:p>
                <a:endParaRPr lang="zh-CN" altLang="en-US"/>
              </a:p>
            </p:txBody>
          </p:sp>
          <p:sp>
            <p:nvSpPr>
              <p:cNvPr id="785" name="任意多边形: 形状 784"/>
              <p:cNvSpPr/>
              <p:nvPr/>
            </p:nvSpPr>
            <p:spPr>
              <a:xfrm>
                <a:off x="7294813" y="3025696"/>
                <a:ext cx="122795" cy="625625"/>
              </a:xfrm>
              <a:custGeom>
                <a:avLst/>
                <a:gdLst>
                  <a:gd name="connsiteX0" fmla="*/ 77537 w 122795"/>
                  <a:gd name="connsiteY0" fmla="*/ 380920 h 625625"/>
                  <a:gd name="connsiteX1" fmla="*/ 31912 w 122795"/>
                  <a:gd name="connsiteY1" fmla="*/ 137556 h 625625"/>
                  <a:gd name="connsiteX2" fmla="*/ 18005 w 122795"/>
                  <a:gd name="connsiteY2" fmla="*/ 68976 h 625625"/>
                  <a:gd name="connsiteX3" fmla="*/ 2670 w 122795"/>
                  <a:gd name="connsiteY3" fmla="*/ 967 h 625625"/>
                  <a:gd name="connsiteX4" fmla="*/ 3 w 122795"/>
                  <a:gd name="connsiteY4" fmla="*/ 967 h 625625"/>
                  <a:gd name="connsiteX5" fmla="*/ 7813 w 122795"/>
                  <a:gd name="connsiteY5" fmla="*/ 62975 h 625625"/>
                  <a:gd name="connsiteX6" fmla="*/ 17338 w 122795"/>
                  <a:gd name="connsiteY6" fmla="*/ 122887 h 625625"/>
                  <a:gd name="connsiteX7" fmla="*/ 39627 w 122795"/>
                  <a:gd name="connsiteY7" fmla="*/ 245284 h 625625"/>
                  <a:gd name="connsiteX8" fmla="*/ 89538 w 122795"/>
                  <a:gd name="connsiteY8" fmla="*/ 488838 h 625625"/>
                  <a:gd name="connsiteX9" fmla="*/ 121352 w 122795"/>
                  <a:gd name="connsiteY9" fmla="*/ 625045 h 625625"/>
                  <a:gd name="connsiteX10" fmla="*/ 122780 w 122795"/>
                  <a:gd name="connsiteY10" fmla="*/ 625045 h 625625"/>
                  <a:gd name="connsiteX11" fmla="*/ 77537 w 122795"/>
                  <a:gd name="connsiteY11" fmla="*/ 380920 h 62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795" h="625625">
                    <a:moveTo>
                      <a:pt x="77537" y="380920"/>
                    </a:moveTo>
                    <a:cubicBezTo>
                      <a:pt x="62169" y="299830"/>
                      <a:pt x="46961" y="218709"/>
                      <a:pt x="31912" y="137556"/>
                    </a:cubicBezTo>
                    <a:cubicBezTo>
                      <a:pt x="27626" y="114601"/>
                      <a:pt x="22387" y="91836"/>
                      <a:pt x="18005" y="68976"/>
                    </a:cubicBezTo>
                    <a:cubicBezTo>
                      <a:pt x="13624" y="46116"/>
                      <a:pt x="9242" y="23161"/>
                      <a:pt x="2670" y="967"/>
                    </a:cubicBezTo>
                    <a:cubicBezTo>
                      <a:pt x="2194" y="-461"/>
                      <a:pt x="-92" y="-176"/>
                      <a:pt x="3" y="967"/>
                    </a:cubicBezTo>
                    <a:cubicBezTo>
                      <a:pt x="1241" y="21732"/>
                      <a:pt x="5051" y="42401"/>
                      <a:pt x="7813" y="62975"/>
                    </a:cubicBezTo>
                    <a:cubicBezTo>
                      <a:pt x="10576" y="83549"/>
                      <a:pt x="13529" y="102980"/>
                      <a:pt x="17338" y="122887"/>
                    </a:cubicBezTo>
                    <a:cubicBezTo>
                      <a:pt x="24292" y="163750"/>
                      <a:pt x="31912" y="204517"/>
                      <a:pt x="39627" y="245284"/>
                    </a:cubicBezTo>
                    <a:cubicBezTo>
                      <a:pt x="55153" y="326627"/>
                      <a:pt x="70583" y="408256"/>
                      <a:pt x="89538" y="488838"/>
                    </a:cubicBezTo>
                    <a:cubicBezTo>
                      <a:pt x="100111" y="534272"/>
                      <a:pt x="110112" y="579802"/>
                      <a:pt x="121352" y="625045"/>
                    </a:cubicBezTo>
                    <a:cubicBezTo>
                      <a:pt x="121352" y="625998"/>
                      <a:pt x="122971" y="625617"/>
                      <a:pt x="122780" y="625045"/>
                    </a:cubicBezTo>
                    <a:cubicBezTo>
                      <a:pt x="108207" y="543511"/>
                      <a:pt x="92872" y="462263"/>
                      <a:pt x="77537" y="380920"/>
                    </a:cubicBezTo>
                    <a:close/>
                  </a:path>
                </a:pathLst>
              </a:custGeom>
              <a:solidFill>
                <a:srgbClr val="37474F"/>
              </a:solidFill>
              <a:ln w="9525" cap="flat">
                <a:noFill/>
                <a:prstDash val="solid"/>
                <a:miter/>
              </a:ln>
            </p:spPr>
            <p:txBody>
              <a:bodyPr rtlCol="0" anchor="ctr"/>
              <a:lstStyle/>
              <a:p>
                <a:endParaRPr lang="zh-CN" altLang="en-US"/>
              </a:p>
            </p:txBody>
          </p:sp>
          <p:sp>
            <p:nvSpPr>
              <p:cNvPr id="786" name="任意多边形: 形状 785"/>
              <p:cNvSpPr/>
              <p:nvPr/>
            </p:nvSpPr>
            <p:spPr>
              <a:xfrm>
                <a:off x="7188609" y="2713451"/>
                <a:ext cx="96952" cy="307878"/>
              </a:xfrm>
              <a:custGeom>
                <a:avLst/>
                <a:gdLst>
                  <a:gd name="connsiteX0" fmla="*/ 94205 w 96952"/>
                  <a:gd name="connsiteY0" fmla="*/ 223296 h 307878"/>
                  <a:gd name="connsiteX1" fmla="*/ 92777 w 96952"/>
                  <a:gd name="connsiteY1" fmla="*/ 178433 h 307878"/>
                  <a:gd name="connsiteX2" fmla="*/ 83252 w 96952"/>
                  <a:gd name="connsiteY2" fmla="*/ 123665 h 307878"/>
                  <a:gd name="connsiteX3" fmla="*/ 58391 w 96952"/>
                  <a:gd name="connsiteY3" fmla="*/ 602 h 307878"/>
                  <a:gd name="connsiteX4" fmla="*/ 57724 w 96952"/>
                  <a:gd name="connsiteY4" fmla="*/ 602 h 307878"/>
                  <a:gd name="connsiteX5" fmla="*/ 70869 w 96952"/>
                  <a:gd name="connsiteY5" fmla="*/ 98614 h 307878"/>
                  <a:gd name="connsiteX6" fmla="*/ 86014 w 96952"/>
                  <a:gd name="connsiteY6" fmla="*/ 196912 h 307878"/>
                  <a:gd name="connsiteX7" fmla="*/ 70964 w 96952"/>
                  <a:gd name="connsiteY7" fmla="*/ 228630 h 307878"/>
                  <a:gd name="connsiteX8" fmla="*/ 45913 w 96952"/>
                  <a:gd name="connsiteY8" fmla="*/ 200055 h 307878"/>
                  <a:gd name="connsiteX9" fmla="*/ 22196 w 96952"/>
                  <a:gd name="connsiteY9" fmla="*/ 109853 h 307878"/>
                  <a:gd name="connsiteX10" fmla="*/ 2194 w 96952"/>
                  <a:gd name="connsiteY10" fmla="*/ 792 h 307878"/>
                  <a:gd name="connsiteX11" fmla="*/ 3 w 96952"/>
                  <a:gd name="connsiteY11" fmla="*/ 792 h 307878"/>
                  <a:gd name="connsiteX12" fmla="*/ 12290 w 96952"/>
                  <a:gd name="connsiteY12" fmla="*/ 108806 h 307878"/>
                  <a:gd name="connsiteX13" fmla="*/ 37436 w 96952"/>
                  <a:gd name="connsiteY13" fmla="*/ 210247 h 307878"/>
                  <a:gd name="connsiteX14" fmla="*/ 64106 w 96952"/>
                  <a:gd name="connsiteY14" fmla="*/ 240441 h 307878"/>
                  <a:gd name="connsiteX15" fmla="*/ 70012 w 96952"/>
                  <a:gd name="connsiteY15" fmla="*/ 241203 h 307878"/>
                  <a:gd name="connsiteX16" fmla="*/ 75060 w 96952"/>
                  <a:gd name="connsiteY16" fmla="*/ 273493 h 307878"/>
                  <a:gd name="connsiteX17" fmla="*/ 83728 w 96952"/>
                  <a:gd name="connsiteY17" fmla="*/ 306640 h 307878"/>
                  <a:gd name="connsiteX18" fmla="*/ 84966 w 96952"/>
                  <a:gd name="connsiteY18" fmla="*/ 307878 h 307878"/>
                  <a:gd name="connsiteX19" fmla="*/ 86204 w 96952"/>
                  <a:gd name="connsiteY19" fmla="*/ 306640 h 307878"/>
                  <a:gd name="connsiteX20" fmla="*/ 86204 w 96952"/>
                  <a:gd name="connsiteY20" fmla="*/ 306640 h 307878"/>
                  <a:gd name="connsiteX21" fmla="*/ 81251 w 96952"/>
                  <a:gd name="connsiteY21" fmla="*/ 273398 h 307878"/>
                  <a:gd name="connsiteX22" fmla="*/ 73155 w 96952"/>
                  <a:gd name="connsiteY22" fmla="*/ 241489 h 307878"/>
                  <a:gd name="connsiteX23" fmla="*/ 94205 w 96952"/>
                  <a:gd name="connsiteY23" fmla="*/ 223296 h 30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6952" h="307878">
                    <a:moveTo>
                      <a:pt x="94205" y="223296"/>
                    </a:moveTo>
                    <a:cubicBezTo>
                      <a:pt x="99920" y="209104"/>
                      <a:pt x="95348" y="192816"/>
                      <a:pt x="92777" y="178433"/>
                    </a:cubicBezTo>
                    <a:cubicBezTo>
                      <a:pt x="89538" y="160209"/>
                      <a:pt x="86363" y="141953"/>
                      <a:pt x="83252" y="123665"/>
                    </a:cubicBezTo>
                    <a:cubicBezTo>
                      <a:pt x="75631" y="82517"/>
                      <a:pt x="67249" y="41559"/>
                      <a:pt x="58391" y="602"/>
                    </a:cubicBezTo>
                    <a:lnTo>
                      <a:pt x="57724" y="602"/>
                    </a:lnTo>
                    <a:cubicBezTo>
                      <a:pt x="61725" y="33241"/>
                      <a:pt x="66106" y="65911"/>
                      <a:pt x="70869" y="98614"/>
                    </a:cubicBezTo>
                    <a:cubicBezTo>
                      <a:pt x="75631" y="131380"/>
                      <a:pt x="81918" y="164051"/>
                      <a:pt x="86014" y="196912"/>
                    </a:cubicBezTo>
                    <a:cubicBezTo>
                      <a:pt x="87252" y="207580"/>
                      <a:pt x="86014" y="228535"/>
                      <a:pt x="70964" y="228630"/>
                    </a:cubicBezTo>
                    <a:cubicBezTo>
                      <a:pt x="58010" y="228630"/>
                      <a:pt x="50104" y="209580"/>
                      <a:pt x="45913" y="200055"/>
                    </a:cubicBezTo>
                    <a:cubicBezTo>
                      <a:pt x="34954" y="170875"/>
                      <a:pt x="27006" y="140651"/>
                      <a:pt x="22196" y="109853"/>
                    </a:cubicBezTo>
                    <a:cubicBezTo>
                      <a:pt x="14671" y="73658"/>
                      <a:pt x="8480" y="37178"/>
                      <a:pt x="2194" y="792"/>
                    </a:cubicBezTo>
                    <a:cubicBezTo>
                      <a:pt x="2194" y="-446"/>
                      <a:pt x="-92" y="-65"/>
                      <a:pt x="3" y="792"/>
                    </a:cubicBezTo>
                    <a:cubicBezTo>
                      <a:pt x="2236" y="36984"/>
                      <a:pt x="6338" y="73037"/>
                      <a:pt x="12290" y="108806"/>
                    </a:cubicBezTo>
                    <a:cubicBezTo>
                      <a:pt x="17815" y="142810"/>
                      <a:pt x="23149" y="178624"/>
                      <a:pt x="37436" y="210247"/>
                    </a:cubicBezTo>
                    <a:cubicBezTo>
                      <a:pt x="42865" y="222153"/>
                      <a:pt x="50390" y="236726"/>
                      <a:pt x="64106" y="240441"/>
                    </a:cubicBezTo>
                    <a:cubicBezTo>
                      <a:pt x="66030" y="240969"/>
                      <a:pt x="68017" y="241225"/>
                      <a:pt x="70012" y="241203"/>
                    </a:cubicBezTo>
                    <a:cubicBezTo>
                      <a:pt x="71155" y="252062"/>
                      <a:pt x="72869" y="262825"/>
                      <a:pt x="75060" y="273493"/>
                    </a:cubicBezTo>
                    <a:cubicBezTo>
                      <a:pt x="77141" y="284738"/>
                      <a:pt x="80038" y="295816"/>
                      <a:pt x="83728" y="306640"/>
                    </a:cubicBezTo>
                    <a:cubicBezTo>
                      <a:pt x="83728" y="307324"/>
                      <a:pt x="84282" y="307878"/>
                      <a:pt x="84966" y="307878"/>
                    </a:cubicBezTo>
                    <a:cubicBezTo>
                      <a:pt x="85650" y="307878"/>
                      <a:pt x="86204" y="307324"/>
                      <a:pt x="86204" y="306640"/>
                    </a:cubicBezTo>
                    <a:lnTo>
                      <a:pt x="86204" y="306640"/>
                    </a:lnTo>
                    <a:cubicBezTo>
                      <a:pt x="85354" y="295455"/>
                      <a:pt x="83699" y="284345"/>
                      <a:pt x="81251" y="273398"/>
                    </a:cubicBezTo>
                    <a:cubicBezTo>
                      <a:pt x="79126" y="262624"/>
                      <a:pt x="76423" y="251973"/>
                      <a:pt x="73155" y="241489"/>
                    </a:cubicBezTo>
                    <a:cubicBezTo>
                      <a:pt x="82910" y="239604"/>
                      <a:pt x="90927" y="232675"/>
                      <a:pt x="94205" y="223296"/>
                    </a:cubicBezTo>
                    <a:close/>
                  </a:path>
                </a:pathLst>
              </a:custGeom>
              <a:solidFill>
                <a:srgbClr val="37474F"/>
              </a:solidFill>
              <a:ln w="9525" cap="flat">
                <a:noFill/>
                <a:prstDash val="solid"/>
                <a:miter/>
              </a:ln>
            </p:spPr>
            <p:txBody>
              <a:bodyPr rtlCol="0" anchor="ctr"/>
              <a:lstStyle/>
              <a:p>
                <a:endParaRPr lang="zh-CN" altLang="en-US"/>
              </a:p>
            </p:txBody>
          </p:sp>
          <p:sp>
            <p:nvSpPr>
              <p:cNvPr id="787" name="任意多边形: 形状 786"/>
              <p:cNvSpPr/>
              <p:nvPr/>
            </p:nvSpPr>
            <p:spPr>
              <a:xfrm>
                <a:off x="7218090" y="3011138"/>
                <a:ext cx="136262" cy="32759"/>
              </a:xfrm>
              <a:custGeom>
                <a:avLst/>
                <a:gdLst>
                  <a:gd name="connsiteX0" fmla="*/ 135971 w 136262"/>
                  <a:gd name="connsiteY0" fmla="*/ 31813 h 32759"/>
                  <a:gd name="connsiteX1" fmla="*/ 68534 w 136262"/>
                  <a:gd name="connsiteY1" fmla="*/ 9525 h 32759"/>
                  <a:gd name="connsiteX2" fmla="*/ 716 w 136262"/>
                  <a:gd name="connsiteY2" fmla="*/ 0 h 32759"/>
                  <a:gd name="connsiteX3" fmla="*/ 716 w 136262"/>
                  <a:gd name="connsiteY3" fmla="*/ 1524 h 32759"/>
                  <a:gd name="connsiteX4" fmla="*/ 135781 w 136262"/>
                  <a:gd name="connsiteY4" fmla="*/ 32671 h 32759"/>
                  <a:gd name="connsiteX5" fmla="*/ 135971 w 136262"/>
                  <a:gd name="connsiteY5" fmla="*/ 31813 h 32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262" h="32759">
                    <a:moveTo>
                      <a:pt x="135971" y="31813"/>
                    </a:moveTo>
                    <a:cubicBezTo>
                      <a:pt x="114334" y="22045"/>
                      <a:pt x="91731" y="14575"/>
                      <a:pt x="68534" y="9525"/>
                    </a:cubicBezTo>
                    <a:cubicBezTo>
                      <a:pt x="46199" y="4652"/>
                      <a:pt x="23529" y="1468"/>
                      <a:pt x="716" y="0"/>
                    </a:cubicBezTo>
                    <a:cubicBezTo>
                      <a:pt x="-141" y="0"/>
                      <a:pt x="-332" y="1333"/>
                      <a:pt x="716" y="1524"/>
                    </a:cubicBezTo>
                    <a:cubicBezTo>
                      <a:pt x="23386" y="5048"/>
                      <a:pt x="113302" y="27146"/>
                      <a:pt x="135781" y="32671"/>
                    </a:cubicBezTo>
                    <a:cubicBezTo>
                      <a:pt x="136162" y="33052"/>
                      <a:pt x="136543" y="32099"/>
                      <a:pt x="135971" y="31813"/>
                    </a:cubicBezTo>
                    <a:close/>
                  </a:path>
                </a:pathLst>
              </a:custGeom>
              <a:solidFill>
                <a:srgbClr val="37474F"/>
              </a:solidFill>
              <a:ln w="9525" cap="flat">
                <a:noFill/>
                <a:prstDash val="solid"/>
                <a:miter/>
              </a:ln>
            </p:spPr>
            <p:txBody>
              <a:bodyPr rtlCol="0" anchor="ctr"/>
              <a:lstStyle/>
              <a:p>
                <a:endParaRPr lang="zh-CN" altLang="en-US"/>
              </a:p>
            </p:txBody>
          </p:sp>
          <p:sp>
            <p:nvSpPr>
              <p:cNvPr id="788" name="任意多边形: 形状 787"/>
              <p:cNvSpPr/>
              <p:nvPr/>
            </p:nvSpPr>
            <p:spPr>
              <a:xfrm>
                <a:off x="7520419" y="2712543"/>
                <a:ext cx="446657" cy="1656919"/>
              </a:xfrm>
              <a:custGeom>
                <a:avLst/>
                <a:gdLst>
                  <a:gd name="connsiteX0" fmla="*/ 387902 w 446657"/>
                  <a:gd name="connsiteY0" fmla="*/ 1492458 h 1656919"/>
                  <a:gd name="connsiteX1" fmla="*/ 326847 w 446657"/>
                  <a:gd name="connsiteY1" fmla="*/ 1330533 h 1656919"/>
                  <a:gd name="connsiteX2" fmla="*/ 204546 w 446657"/>
                  <a:gd name="connsiteY2" fmla="*/ 1009731 h 1656919"/>
                  <a:gd name="connsiteX3" fmla="*/ 126155 w 446657"/>
                  <a:gd name="connsiteY3" fmla="*/ 680642 h 1656919"/>
                  <a:gd name="connsiteX4" fmla="*/ 93008 w 446657"/>
                  <a:gd name="connsiteY4" fmla="*/ 511383 h 1656919"/>
                  <a:gd name="connsiteX5" fmla="*/ 62052 w 446657"/>
                  <a:gd name="connsiteY5" fmla="*/ 342886 h 1656919"/>
                  <a:gd name="connsiteX6" fmla="*/ 59099 w 446657"/>
                  <a:gd name="connsiteY6" fmla="*/ 176579 h 1656919"/>
                  <a:gd name="connsiteX7" fmla="*/ 20046 w 446657"/>
                  <a:gd name="connsiteY7" fmla="*/ 33704 h 1656919"/>
                  <a:gd name="connsiteX8" fmla="*/ 2139 w 446657"/>
                  <a:gd name="connsiteY8" fmla="*/ 557 h 1656919"/>
                  <a:gd name="connsiteX9" fmla="*/ 139 w 446657"/>
                  <a:gd name="connsiteY9" fmla="*/ 1700 h 1656919"/>
                  <a:gd name="connsiteX10" fmla="*/ 49288 w 446657"/>
                  <a:gd name="connsiteY10" fmla="*/ 150386 h 1656919"/>
                  <a:gd name="connsiteX11" fmla="*/ 53384 w 446657"/>
                  <a:gd name="connsiteY11" fmla="*/ 228395 h 1656919"/>
                  <a:gd name="connsiteX12" fmla="*/ 51955 w 446657"/>
                  <a:gd name="connsiteY12" fmla="*/ 312311 h 1656919"/>
                  <a:gd name="connsiteX13" fmla="*/ 78339 w 446657"/>
                  <a:gd name="connsiteY13" fmla="*/ 478046 h 1656919"/>
                  <a:gd name="connsiteX14" fmla="*/ 111391 w 446657"/>
                  <a:gd name="connsiteY14" fmla="*/ 645590 h 1656919"/>
                  <a:gd name="connsiteX15" fmla="*/ 144634 w 446657"/>
                  <a:gd name="connsiteY15" fmla="*/ 814754 h 1656919"/>
                  <a:gd name="connsiteX16" fmla="*/ 184162 w 446657"/>
                  <a:gd name="connsiteY16" fmla="*/ 977632 h 1656919"/>
                  <a:gd name="connsiteX17" fmla="*/ 242455 w 446657"/>
                  <a:gd name="connsiteY17" fmla="*/ 1135556 h 1656919"/>
                  <a:gd name="connsiteX18" fmla="*/ 303987 w 446657"/>
                  <a:gd name="connsiteY18" fmla="*/ 1297481 h 1656919"/>
                  <a:gd name="connsiteX19" fmla="*/ 428288 w 446657"/>
                  <a:gd name="connsiteY19" fmla="*/ 1619140 h 1656919"/>
                  <a:gd name="connsiteX20" fmla="*/ 443814 w 446657"/>
                  <a:gd name="connsiteY20" fmla="*/ 1656098 h 1656919"/>
                  <a:gd name="connsiteX21" fmla="*/ 446576 w 446657"/>
                  <a:gd name="connsiteY21" fmla="*/ 1654859 h 1656919"/>
                  <a:gd name="connsiteX22" fmla="*/ 387902 w 446657"/>
                  <a:gd name="connsiteY22" fmla="*/ 1492458 h 1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6657" h="1656919">
                    <a:moveTo>
                      <a:pt x="387902" y="1492458"/>
                    </a:moveTo>
                    <a:cubicBezTo>
                      <a:pt x="367646" y="1438483"/>
                      <a:pt x="347294" y="1384508"/>
                      <a:pt x="326847" y="1330533"/>
                    </a:cubicBezTo>
                    <a:cubicBezTo>
                      <a:pt x="286461" y="1223472"/>
                      <a:pt x="244836" y="1116887"/>
                      <a:pt x="204546" y="1009731"/>
                    </a:cubicBezTo>
                    <a:cubicBezTo>
                      <a:pt x="164255" y="902575"/>
                      <a:pt x="147872" y="791323"/>
                      <a:pt x="126155" y="680642"/>
                    </a:cubicBezTo>
                    <a:cubicBezTo>
                      <a:pt x="115106" y="624254"/>
                      <a:pt x="104057" y="567835"/>
                      <a:pt x="93008" y="511383"/>
                    </a:cubicBezTo>
                    <a:cubicBezTo>
                      <a:pt x="81959" y="455567"/>
                      <a:pt x="68624" y="399560"/>
                      <a:pt x="62052" y="342886"/>
                    </a:cubicBezTo>
                    <a:cubicBezTo>
                      <a:pt x="55479" y="286212"/>
                      <a:pt x="63957" y="232015"/>
                      <a:pt x="59099" y="176579"/>
                    </a:cubicBezTo>
                    <a:cubicBezTo>
                      <a:pt x="54724" y="127003"/>
                      <a:pt x="41497" y="78613"/>
                      <a:pt x="20046" y="33704"/>
                    </a:cubicBezTo>
                    <a:cubicBezTo>
                      <a:pt x="14617" y="22370"/>
                      <a:pt x="8617" y="11321"/>
                      <a:pt x="2139" y="557"/>
                    </a:cubicBezTo>
                    <a:cubicBezTo>
                      <a:pt x="1377" y="-776"/>
                      <a:pt x="-528" y="557"/>
                      <a:pt x="139" y="1700"/>
                    </a:cubicBezTo>
                    <a:cubicBezTo>
                      <a:pt x="25076" y="48013"/>
                      <a:pt x="41710" y="98335"/>
                      <a:pt x="49288" y="150386"/>
                    </a:cubicBezTo>
                    <a:cubicBezTo>
                      <a:pt x="52841" y="176228"/>
                      <a:pt x="54211" y="202323"/>
                      <a:pt x="53384" y="228395"/>
                    </a:cubicBezTo>
                    <a:cubicBezTo>
                      <a:pt x="52622" y="256399"/>
                      <a:pt x="50622" y="284307"/>
                      <a:pt x="51955" y="312311"/>
                    </a:cubicBezTo>
                    <a:cubicBezTo>
                      <a:pt x="54622" y="368222"/>
                      <a:pt x="67671" y="423277"/>
                      <a:pt x="78339" y="478046"/>
                    </a:cubicBezTo>
                    <a:cubicBezTo>
                      <a:pt x="89008" y="532814"/>
                      <a:pt x="100342" y="589774"/>
                      <a:pt x="111391" y="645590"/>
                    </a:cubicBezTo>
                    <a:cubicBezTo>
                      <a:pt x="122440" y="701407"/>
                      <a:pt x="133585" y="758366"/>
                      <a:pt x="144634" y="814754"/>
                    </a:cubicBezTo>
                    <a:cubicBezTo>
                      <a:pt x="154306" y="869838"/>
                      <a:pt x="167509" y="924242"/>
                      <a:pt x="184162" y="977632"/>
                    </a:cubicBezTo>
                    <a:cubicBezTo>
                      <a:pt x="202069" y="1030781"/>
                      <a:pt x="223405" y="1083359"/>
                      <a:pt x="242455" y="1135556"/>
                    </a:cubicBezTo>
                    <a:cubicBezTo>
                      <a:pt x="262934" y="1189563"/>
                      <a:pt x="283318" y="1243570"/>
                      <a:pt x="303987" y="1297481"/>
                    </a:cubicBezTo>
                    <a:cubicBezTo>
                      <a:pt x="345039" y="1404828"/>
                      <a:pt x="385330" y="1512556"/>
                      <a:pt x="428288" y="1619140"/>
                    </a:cubicBezTo>
                    <a:cubicBezTo>
                      <a:pt x="433336" y="1631618"/>
                      <a:pt x="438385" y="1643906"/>
                      <a:pt x="443814" y="1656098"/>
                    </a:cubicBezTo>
                    <a:cubicBezTo>
                      <a:pt x="444576" y="1657812"/>
                      <a:pt x="447147" y="1656574"/>
                      <a:pt x="446576" y="1654859"/>
                    </a:cubicBezTo>
                    <a:cubicBezTo>
                      <a:pt x="429526" y="1600186"/>
                      <a:pt x="408190" y="1546465"/>
                      <a:pt x="387902" y="1492458"/>
                    </a:cubicBezTo>
                    <a:close/>
                  </a:path>
                </a:pathLst>
              </a:custGeom>
              <a:solidFill>
                <a:srgbClr val="37474F"/>
              </a:solidFill>
              <a:ln w="9525" cap="flat">
                <a:noFill/>
                <a:prstDash val="solid"/>
                <a:miter/>
              </a:ln>
            </p:spPr>
            <p:txBody>
              <a:bodyPr rtlCol="0" anchor="ctr"/>
              <a:lstStyle/>
              <a:p>
                <a:endParaRPr lang="zh-CN" altLang="en-US"/>
              </a:p>
            </p:txBody>
          </p:sp>
          <p:sp>
            <p:nvSpPr>
              <p:cNvPr id="789" name="任意多边形: 形状 788"/>
              <p:cNvSpPr/>
              <p:nvPr/>
            </p:nvSpPr>
            <p:spPr>
              <a:xfrm>
                <a:off x="7691893" y="4395107"/>
                <a:ext cx="336914" cy="90404"/>
              </a:xfrm>
              <a:custGeom>
                <a:avLst/>
                <a:gdLst>
                  <a:gd name="connsiteX0" fmla="*/ 335396 w 336914"/>
                  <a:gd name="connsiteY0" fmla="*/ 13 h 90404"/>
                  <a:gd name="connsiteX1" fmla="*/ 302249 w 336914"/>
                  <a:gd name="connsiteY1" fmla="*/ 7442 h 90404"/>
                  <a:gd name="connsiteX2" fmla="*/ 269388 w 336914"/>
                  <a:gd name="connsiteY2" fmla="*/ 15824 h 90404"/>
                  <a:gd name="connsiteX3" fmla="*/ 204903 w 336914"/>
                  <a:gd name="connsiteY3" fmla="*/ 32588 h 90404"/>
                  <a:gd name="connsiteX4" fmla="*/ 73744 w 336914"/>
                  <a:gd name="connsiteY4" fmla="*/ 67450 h 90404"/>
                  <a:gd name="connsiteX5" fmla="*/ 497 w 336914"/>
                  <a:gd name="connsiteY5" fmla="*/ 88976 h 90404"/>
                  <a:gd name="connsiteX6" fmla="*/ 48 w 336914"/>
                  <a:gd name="connsiteY6" fmla="*/ 89956 h 90404"/>
                  <a:gd name="connsiteX7" fmla="*/ 497 w 336914"/>
                  <a:gd name="connsiteY7" fmla="*/ 90405 h 90404"/>
                  <a:gd name="connsiteX8" fmla="*/ 263673 w 336914"/>
                  <a:gd name="connsiteY8" fmla="*/ 24302 h 90404"/>
                  <a:gd name="connsiteX9" fmla="*/ 301011 w 336914"/>
                  <a:gd name="connsiteY9" fmla="*/ 13633 h 90404"/>
                  <a:gd name="connsiteX10" fmla="*/ 336063 w 336914"/>
                  <a:gd name="connsiteY10" fmla="*/ 2489 h 90404"/>
                  <a:gd name="connsiteX11" fmla="*/ 335396 w 336914"/>
                  <a:gd name="connsiteY11" fmla="*/ 13 h 90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914" h="90404">
                    <a:moveTo>
                      <a:pt x="335396" y="13"/>
                    </a:moveTo>
                    <a:cubicBezTo>
                      <a:pt x="324199" y="1776"/>
                      <a:pt x="313127" y="4258"/>
                      <a:pt x="302249" y="7442"/>
                    </a:cubicBezTo>
                    <a:lnTo>
                      <a:pt x="269388" y="15824"/>
                    </a:lnTo>
                    <a:lnTo>
                      <a:pt x="204903" y="32588"/>
                    </a:lnTo>
                    <a:lnTo>
                      <a:pt x="73744" y="67450"/>
                    </a:lnTo>
                    <a:cubicBezTo>
                      <a:pt x="49170" y="74022"/>
                      <a:pt x="24786" y="81356"/>
                      <a:pt x="497" y="88976"/>
                    </a:cubicBezTo>
                    <a:cubicBezTo>
                      <a:pt x="103" y="89123"/>
                      <a:pt x="-99" y="89561"/>
                      <a:pt x="48" y="89956"/>
                    </a:cubicBezTo>
                    <a:cubicBezTo>
                      <a:pt x="125" y="90164"/>
                      <a:pt x="289" y="90328"/>
                      <a:pt x="497" y="90405"/>
                    </a:cubicBezTo>
                    <a:cubicBezTo>
                      <a:pt x="89175" y="72974"/>
                      <a:pt x="176614" y="48400"/>
                      <a:pt x="263673" y="24302"/>
                    </a:cubicBezTo>
                    <a:cubicBezTo>
                      <a:pt x="276150" y="20872"/>
                      <a:pt x="288628" y="17253"/>
                      <a:pt x="301011" y="13633"/>
                    </a:cubicBezTo>
                    <a:cubicBezTo>
                      <a:pt x="312924" y="10684"/>
                      <a:pt x="324633" y="6961"/>
                      <a:pt x="336063" y="2489"/>
                    </a:cubicBezTo>
                    <a:cubicBezTo>
                      <a:pt x="337682" y="1822"/>
                      <a:pt x="336729" y="-178"/>
                      <a:pt x="335396" y="13"/>
                    </a:cubicBezTo>
                    <a:close/>
                  </a:path>
                </a:pathLst>
              </a:custGeom>
              <a:solidFill>
                <a:srgbClr val="37474F"/>
              </a:solidFill>
              <a:ln w="9525" cap="flat">
                <a:noFill/>
                <a:prstDash val="solid"/>
                <a:miter/>
              </a:ln>
            </p:spPr>
            <p:txBody>
              <a:bodyPr rtlCol="0" anchor="ctr"/>
              <a:lstStyle/>
              <a:p>
                <a:endParaRPr lang="zh-CN" altLang="en-US"/>
              </a:p>
            </p:txBody>
          </p:sp>
          <p:sp>
            <p:nvSpPr>
              <p:cNvPr id="790" name="任意多边形: 形状 789"/>
              <p:cNvSpPr/>
              <p:nvPr/>
            </p:nvSpPr>
            <p:spPr>
              <a:xfrm>
                <a:off x="6994373" y="1904574"/>
                <a:ext cx="480407" cy="587527"/>
              </a:xfrm>
              <a:custGeom>
                <a:avLst/>
                <a:gdLst>
                  <a:gd name="connsiteX0" fmla="*/ 19931 w 480407"/>
                  <a:gd name="connsiteY0" fmla="*/ 587451 h 587527"/>
                  <a:gd name="connsiteX1" fmla="*/ 77081 w 480407"/>
                  <a:gd name="connsiteY1" fmla="*/ 577355 h 587527"/>
                  <a:gd name="connsiteX2" fmla="*/ 74319 w 480407"/>
                  <a:gd name="connsiteY2" fmla="*/ 468484 h 587527"/>
                  <a:gd name="connsiteX3" fmla="*/ 106323 w 480407"/>
                  <a:gd name="connsiteY3" fmla="*/ 572211 h 587527"/>
                  <a:gd name="connsiteX4" fmla="*/ 321874 w 480407"/>
                  <a:gd name="connsiteY4" fmla="*/ 534111 h 587527"/>
                  <a:gd name="connsiteX5" fmla="*/ 315016 w 480407"/>
                  <a:gd name="connsiteY5" fmla="*/ 479342 h 587527"/>
                  <a:gd name="connsiteX6" fmla="*/ 337590 w 480407"/>
                  <a:gd name="connsiteY6" fmla="*/ 531254 h 587527"/>
                  <a:gd name="connsiteX7" fmla="*/ 366165 w 480407"/>
                  <a:gd name="connsiteY7" fmla="*/ 525920 h 587527"/>
                  <a:gd name="connsiteX8" fmla="*/ 347591 w 480407"/>
                  <a:gd name="connsiteY8" fmla="*/ 405333 h 587527"/>
                  <a:gd name="connsiteX9" fmla="*/ 407123 w 480407"/>
                  <a:gd name="connsiteY9" fmla="*/ 518109 h 587527"/>
                  <a:gd name="connsiteX10" fmla="*/ 480275 w 480407"/>
                  <a:gd name="connsiteY10" fmla="*/ 500583 h 587527"/>
                  <a:gd name="connsiteX11" fmla="*/ 403313 w 480407"/>
                  <a:gd name="connsiteY11" fmla="*/ 313798 h 587527"/>
                  <a:gd name="connsiteX12" fmla="*/ 277964 w 480407"/>
                  <a:gd name="connsiteY12" fmla="*/ 172923 h 587527"/>
                  <a:gd name="connsiteX13" fmla="*/ 188714 w 480407"/>
                  <a:gd name="connsiteY13" fmla="*/ 20523 h 587527"/>
                  <a:gd name="connsiteX14" fmla="*/ 48792 w 480407"/>
                  <a:gd name="connsiteY14" fmla="*/ 21666 h 587527"/>
                  <a:gd name="connsiteX15" fmla="*/ 25932 w 480407"/>
                  <a:gd name="connsiteY15" fmla="*/ 263792 h 587527"/>
                  <a:gd name="connsiteX16" fmla="*/ 786 w 480407"/>
                  <a:gd name="connsiteY16" fmla="*/ 387617 h 587527"/>
                  <a:gd name="connsiteX17" fmla="*/ 35648 w 480407"/>
                  <a:gd name="connsiteY17" fmla="*/ 509251 h 587527"/>
                  <a:gd name="connsiteX18" fmla="*/ 19931 w 480407"/>
                  <a:gd name="connsiteY18" fmla="*/ 587451 h 587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0407" h="587527">
                    <a:moveTo>
                      <a:pt x="19931" y="587451"/>
                    </a:moveTo>
                    <a:lnTo>
                      <a:pt x="77081" y="577355"/>
                    </a:lnTo>
                    <a:cubicBezTo>
                      <a:pt x="87467" y="541655"/>
                      <a:pt x="86502" y="503611"/>
                      <a:pt x="74319" y="468484"/>
                    </a:cubicBezTo>
                    <a:cubicBezTo>
                      <a:pt x="71747" y="460388"/>
                      <a:pt x="100799" y="504012"/>
                      <a:pt x="106323" y="572211"/>
                    </a:cubicBezTo>
                    <a:cubicBezTo>
                      <a:pt x="167092" y="561638"/>
                      <a:pt x="249770" y="547065"/>
                      <a:pt x="321874" y="534111"/>
                    </a:cubicBezTo>
                    <a:cubicBezTo>
                      <a:pt x="317683" y="505536"/>
                      <a:pt x="315016" y="479342"/>
                      <a:pt x="315016" y="479342"/>
                    </a:cubicBezTo>
                    <a:cubicBezTo>
                      <a:pt x="320952" y="497294"/>
                      <a:pt x="328508" y="514670"/>
                      <a:pt x="337590" y="531254"/>
                    </a:cubicBezTo>
                    <a:cubicBezTo>
                      <a:pt x="347115" y="529539"/>
                      <a:pt x="357116" y="527634"/>
                      <a:pt x="366165" y="525920"/>
                    </a:cubicBezTo>
                    <a:cubicBezTo>
                      <a:pt x="357756" y="486097"/>
                      <a:pt x="351556" y="445840"/>
                      <a:pt x="347591" y="405333"/>
                    </a:cubicBezTo>
                    <a:cubicBezTo>
                      <a:pt x="361122" y="445933"/>
                      <a:pt x="381234" y="484033"/>
                      <a:pt x="407123" y="518109"/>
                    </a:cubicBezTo>
                    <a:cubicBezTo>
                      <a:pt x="452747" y="509060"/>
                      <a:pt x="482656" y="502393"/>
                      <a:pt x="480275" y="500583"/>
                    </a:cubicBezTo>
                    <a:cubicBezTo>
                      <a:pt x="395407" y="435242"/>
                      <a:pt x="436841" y="379520"/>
                      <a:pt x="403313" y="313798"/>
                    </a:cubicBezTo>
                    <a:cubicBezTo>
                      <a:pt x="363022" y="234931"/>
                      <a:pt x="288346" y="236074"/>
                      <a:pt x="277964" y="172923"/>
                    </a:cubicBezTo>
                    <a:cubicBezTo>
                      <a:pt x="269391" y="121488"/>
                      <a:pt x="257199" y="27572"/>
                      <a:pt x="188714" y="20523"/>
                    </a:cubicBezTo>
                    <a:cubicBezTo>
                      <a:pt x="146082" y="-7251"/>
                      <a:pt x="90965" y="-6801"/>
                      <a:pt x="48792" y="21666"/>
                    </a:cubicBezTo>
                    <a:cubicBezTo>
                      <a:pt x="-45315" y="81007"/>
                      <a:pt x="26408" y="230454"/>
                      <a:pt x="25932" y="263792"/>
                    </a:cubicBezTo>
                    <a:cubicBezTo>
                      <a:pt x="25170" y="311417"/>
                      <a:pt x="6882" y="331991"/>
                      <a:pt x="786" y="387617"/>
                    </a:cubicBezTo>
                    <a:cubicBezTo>
                      <a:pt x="-5310" y="443243"/>
                      <a:pt x="25741" y="474008"/>
                      <a:pt x="35648" y="509251"/>
                    </a:cubicBezTo>
                    <a:cubicBezTo>
                      <a:pt x="45554" y="544493"/>
                      <a:pt x="8501" y="589642"/>
                      <a:pt x="19931" y="587451"/>
                    </a:cubicBezTo>
                    <a:close/>
                  </a:path>
                </a:pathLst>
              </a:custGeom>
              <a:solidFill>
                <a:srgbClr val="263238"/>
              </a:solidFill>
              <a:ln w="9525" cap="flat">
                <a:noFill/>
                <a:prstDash val="solid"/>
                <a:miter/>
              </a:ln>
            </p:spPr>
            <p:txBody>
              <a:bodyPr rtlCol="0" anchor="ctr"/>
              <a:lstStyle/>
              <a:p>
                <a:endParaRPr lang="zh-CN" altLang="en-US"/>
              </a:p>
            </p:txBody>
          </p:sp>
          <p:sp>
            <p:nvSpPr>
              <p:cNvPr id="791" name="任意多边形: 形状 790"/>
              <p:cNvSpPr/>
              <p:nvPr/>
            </p:nvSpPr>
            <p:spPr>
              <a:xfrm>
                <a:off x="7264336" y="2067972"/>
                <a:ext cx="210693" cy="325088"/>
              </a:xfrm>
              <a:custGeom>
                <a:avLst/>
                <a:gdLst>
                  <a:gd name="connsiteX0" fmla="*/ 210693 w 210693"/>
                  <a:gd name="connsiteY0" fmla="*/ 325088 h 325088"/>
                  <a:gd name="connsiteX1" fmla="*/ 179547 w 210693"/>
                  <a:gd name="connsiteY1" fmla="*/ 284893 h 325088"/>
                  <a:gd name="connsiteX2" fmla="*/ 170022 w 210693"/>
                  <a:gd name="connsiteY2" fmla="*/ 237268 h 325088"/>
                  <a:gd name="connsiteX3" fmla="*/ 168307 w 210693"/>
                  <a:gd name="connsiteY3" fmla="*/ 185166 h 325088"/>
                  <a:gd name="connsiteX4" fmla="*/ 152781 w 210693"/>
                  <a:gd name="connsiteY4" fmla="*/ 133541 h 325088"/>
                  <a:gd name="connsiteX5" fmla="*/ 116205 w 210693"/>
                  <a:gd name="connsiteY5" fmla="*/ 93821 h 325088"/>
                  <a:gd name="connsiteX6" fmla="*/ 70390 w 210693"/>
                  <a:gd name="connsiteY6" fmla="*/ 68294 h 325088"/>
                  <a:gd name="connsiteX7" fmla="*/ 27432 w 210693"/>
                  <a:gd name="connsiteY7" fmla="*/ 42005 h 325088"/>
                  <a:gd name="connsiteX8" fmla="*/ 0 w 210693"/>
                  <a:gd name="connsiteY8" fmla="*/ 0 h 325088"/>
                  <a:gd name="connsiteX9" fmla="*/ 23241 w 210693"/>
                  <a:gd name="connsiteY9" fmla="*/ 46577 h 325088"/>
                  <a:gd name="connsiteX10" fmla="*/ 65818 w 210693"/>
                  <a:gd name="connsiteY10" fmla="*/ 77438 h 325088"/>
                  <a:gd name="connsiteX11" fmla="*/ 108966 w 210693"/>
                  <a:gd name="connsiteY11" fmla="*/ 103727 h 325088"/>
                  <a:gd name="connsiteX12" fmla="*/ 140970 w 210693"/>
                  <a:gd name="connsiteY12" fmla="*/ 139922 h 325088"/>
                  <a:gd name="connsiteX13" fmla="*/ 155353 w 210693"/>
                  <a:gd name="connsiteY13" fmla="*/ 186595 h 325088"/>
                  <a:gd name="connsiteX14" fmla="*/ 159068 w 210693"/>
                  <a:gd name="connsiteY14" fmla="*/ 237554 h 325088"/>
                  <a:gd name="connsiteX15" fmla="*/ 162592 w 210693"/>
                  <a:gd name="connsiteY15" fmla="*/ 263842 h 325088"/>
                  <a:gd name="connsiteX16" fmla="*/ 173546 w 210693"/>
                  <a:gd name="connsiteY16" fmla="*/ 288608 h 325088"/>
                  <a:gd name="connsiteX17" fmla="*/ 210693 w 210693"/>
                  <a:gd name="connsiteY17" fmla="*/ 325088 h 32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693" h="325088">
                    <a:moveTo>
                      <a:pt x="210693" y="325088"/>
                    </a:moveTo>
                    <a:cubicBezTo>
                      <a:pt x="198477" y="313217"/>
                      <a:pt x="187992" y="299686"/>
                      <a:pt x="179547" y="284893"/>
                    </a:cubicBezTo>
                    <a:cubicBezTo>
                      <a:pt x="172310" y="270108"/>
                      <a:pt x="169028" y="253699"/>
                      <a:pt x="170022" y="237268"/>
                    </a:cubicBezTo>
                    <a:cubicBezTo>
                      <a:pt x="170022" y="220218"/>
                      <a:pt x="170022" y="202787"/>
                      <a:pt x="168307" y="185166"/>
                    </a:cubicBezTo>
                    <a:cubicBezTo>
                      <a:pt x="166638" y="167092"/>
                      <a:pt x="161358" y="149537"/>
                      <a:pt x="152781" y="133541"/>
                    </a:cubicBezTo>
                    <a:cubicBezTo>
                      <a:pt x="143822" y="117652"/>
                      <a:pt x="131303" y="104057"/>
                      <a:pt x="116205" y="93821"/>
                    </a:cubicBezTo>
                    <a:cubicBezTo>
                      <a:pt x="101679" y="84039"/>
                      <a:pt x="86353" y="75499"/>
                      <a:pt x="70390" y="68294"/>
                    </a:cubicBezTo>
                    <a:cubicBezTo>
                      <a:pt x="54970" y="61471"/>
                      <a:pt x="40525" y="52631"/>
                      <a:pt x="27432" y="42005"/>
                    </a:cubicBezTo>
                    <a:cubicBezTo>
                      <a:pt x="14634" y="30763"/>
                      <a:pt x="5148" y="16239"/>
                      <a:pt x="0" y="0"/>
                    </a:cubicBezTo>
                    <a:cubicBezTo>
                      <a:pt x="2804" y="17536"/>
                      <a:pt x="10915" y="33792"/>
                      <a:pt x="23241" y="46577"/>
                    </a:cubicBezTo>
                    <a:cubicBezTo>
                      <a:pt x="35772" y="58981"/>
                      <a:pt x="50131" y="69389"/>
                      <a:pt x="65818" y="77438"/>
                    </a:cubicBezTo>
                    <a:cubicBezTo>
                      <a:pt x="80746" y="85273"/>
                      <a:pt x="95158" y="94054"/>
                      <a:pt x="108966" y="103727"/>
                    </a:cubicBezTo>
                    <a:cubicBezTo>
                      <a:pt x="122126" y="113336"/>
                      <a:pt x="133045" y="125685"/>
                      <a:pt x="140970" y="139922"/>
                    </a:cubicBezTo>
                    <a:cubicBezTo>
                      <a:pt x="148611" y="154456"/>
                      <a:pt x="153487" y="170281"/>
                      <a:pt x="155353" y="186595"/>
                    </a:cubicBezTo>
                    <a:cubicBezTo>
                      <a:pt x="157639" y="203073"/>
                      <a:pt x="157830" y="220123"/>
                      <a:pt x="159068" y="237554"/>
                    </a:cubicBezTo>
                    <a:cubicBezTo>
                      <a:pt x="159551" y="246395"/>
                      <a:pt x="160730" y="255185"/>
                      <a:pt x="162592" y="263842"/>
                    </a:cubicBezTo>
                    <a:cubicBezTo>
                      <a:pt x="164735" y="272685"/>
                      <a:pt x="168445" y="281073"/>
                      <a:pt x="173546" y="288608"/>
                    </a:cubicBezTo>
                    <a:cubicBezTo>
                      <a:pt x="183669" y="302872"/>
                      <a:pt x="196247" y="315225"/>
                      <a:pt x="210693" y="325088"/>
                    </a:cubicBezTo>
                    <a:close/>
                  </a:path>
                </a:pathLst>
              </a:custGeom>
              <a:solidFill>
                <a:srgbClr val="263238"/>
              </a:solidFill>
              <a:ln w="9525" cap="flat">
                <a:noFill/>
                <a:prstDash val="solid"/>
                <a:miter/>
              </a:ln>
            </p:spPr>
            <p:txBody>
              <a:bodyPr rtlCol="0" anchor="ctr"/>
              <a:lstStyle/>
              <a:p>
                <a:endParaRPr lang="zh-CN" altLang="en-US"/>
              </a:p>
            </p:txBody>
          </p:sp>
          <p:sp>
            <p:nvSpPr>
              <p:cNvPr id="792" name="任意多边形: 形状 791"/>
              <p:cNvSpPr/>
              <p:nvPr/>
            </p:nvSpPr>
            <p:spPr>
              <a:xfrm>
                <a:off x="6974449" y="1996058"/>
                <a:ext cx="46858" cy="490537"/>
              </a:xfrm>
              <a:custGeom>
                <a:avLst/>
                <a:gdLst>
                  <a:gd name="connsiteX0" fmla="*/ 23282 w 46858"/>
                  <a:gd name="connsiteY0" fmla="*/ 0 h 490537"/>
                  <a:gd name="connsiteX1" fmla="*/ 21663 w 46858"/>
                  <a:gd name="connsiteY1" fmla="*/ 63722 h 490537"/>
                  <a:gd name="connsiteX2" fmla="*/ 28521 w 46858"/>
                  <a:gd name="connsiteY2" fmla="*/ 127064 h 490537"/>
                  <a:gd name="connsiteX3" fmla="*/ 32522 w 46858"/>
                  <a:gd name="connsiteY3" fmla="*/ 158401 h 490537"/>
                  <a:gd name="connsiteX4" fmla="*/ 33760 w 46858"/>
                  <a:gd name="connsiteY4" fmla="*/ 188881 h 490537"/>
                  <a:gd name="connsiteX5" fmla="*/ 16424 w 46858"/>
                  <a:gd name="connsiteY5" fmla="*/ 247174 h 490537"/>
                  <a:gd name="connsiteX6" fmla="*/ 5280 w 46858"/>
                  <a:gd name="connsiteY6" fmla="*/ 277749 h 490537"/>
                  <a:gd name="connsiteX7" fmla="*/ 41 w 46858"/>
                  <a:gd name="connsiteY7" fmla="*/ 310515 h 490537"/>
                  <a:gd name="connsiteX8" fmla="*/ 1851 w 46858"/>
                  <a:gd name="connsiteY8" fmla="*/ 343281 h 490537"/>
                  <a:gd name="connsiteX9" fmla="*/ 10043 w 46858"/>
                  <a:gd name="connsiteY9" fmla="*/ 375095 h 490537"/>
                  <a:gd name="connsiteX10" fmla="*/ 23568 w 46858"/>
                  <a:gd name="connsiteY10" fmla="*/ 404241 h 490537"/>
                  <a:gd name="connsiteX11" fmla="*/ 34331 w 46858"/>
                  <a:gd name="connsiteY11" fmla="*/ 432816 h 490537"/>
                  <a:gd name="connsiteX12" fmla="*/ 19758 w 46858"/>
                  <a:gd name="connsiteY12" fmla="*/ 490538 h 490537"/>
                  <a:gd name="connsiteX13" fmla="*/ 40808 w 46858"/>
                  <a:gd name="connsiteY13" fmla="*/ 431483 h 490537"/>
                  <a:gd name="connsiteX14" fmla="*/ 31760 w 46858"/>
                  <a:gd name="connsiteY14" fmla="*/ 400336 h 490537"/>
                  <a:gd name="connsiteX15" fmla="*/ 20139 w 46858"/>
                  <a:gd name="connsiteY15" fmla="*/ 371094 h 490537"/>
                  <a:gd name="connsiteX16" fmla="*/ 12995 w 46858"/>
                  <a:gd name="connsiteY16" fmla="*/ 310801 h 490537"/>
                  <a:gd name="connsiteX17" fmla="*/ 18234 w 46858"/>
                  <a:gd name="connsiteY17" fmla="*/ 281083 h 490537"/>
                  <a:gd name="connsiteX18" fmla="*/ 29093 w 46858"/>
                  <a:gd name="connsiteY18" fmla="*/ 252508 h 490537"/>
                  <a:gd name="connsiteX19" fmla="*/ 40808 w 46858"/>
                  <a:gd name="connsiteY19" fmla="*/ 222218 h 490537"/>
                  <a:gd name="connsiteX20" fmla="*/ 46809 w 46858"/>
                  <a:gd name="connsiteY20" fmla="*/ 189548 h 490537"/>
                  <a:gd name="connsiteX21" fmla="*/ 44523 w 46858"/>
                  <a:gd name="connsiteY21" fmla="*/ 156686 h 490537"/>
                  <a:gd name="connsiteX22" fmla="*/ 39189 w 46858"/>
                  <a:gd name="connsiteY22" fmla="*/ 125254 h 490537"/>
                  <a:gd name="connsiteX23" fmla="*/ 28331 w 46858"/>
                  <a:gd name="connsiteY23" fmla="*/ 62865 h 490537"/>
                  <a:gd name="connsiteX24" fmla="*/ 23282 w 46858"/>
                  <a:gd name="connsiteY24" fmla="*/ 0 h 49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858" h="490537">
                    <a:moveTo>
                      <a:pt x="23282" y="0"/>
                    </a:moveTo>
                    <a:cubicBezTo>
                      <a:pt x="20172" y="21097"/>
                      <a:pt x="19629" y="42494"/>
                      <a:pt x="21663" y="63722"/>
                    </a:cubicBezTo>
                    <a:cubicBezTo>
                      <a:pt x="23187" y="84963"/>
                      <a:pt x="25759" y="106013"/>
                      <a:pt x="28521" y="127064"/>
                    </a:cubicBezTo>
                    <a:lnTo>
                      <a:pt x="32522" y="158401"/>
                    </a:lnTo>
                    <a:cubicBezTo>
                      <a:pt x="33877" y="168501"/>
                      <a:pt x="34292" y="178704"/>
                      <a:pt x="33760" y="188881"/>
                    </a:cubicBezTo>
                    <a:cubicBezTo>
                      <a:pt x="31534" y="209196"/>
                      <a:pt x="25661" y="228943"/>
                      <a:pt x="16424" y="247174"/>
                    </a:cubicBezTo>
                    <a:cubicBezTo>
                      <a:pt x="12014" y="257098"/>
                      <a:pt x="8291" y="267314"/>
                      <a:pt x="5280" y="277749"/>
                    </a:cubicBezTo>
                    <a:cubicBezTo>
                      <a:pt x="2303" y="288438"/>
                      <a:pt x="545" y="299430"/>
                      <a:pt x="41" y="310515"/>
                    </a:cubicBezTo>
                    <a:cubicBezTo>
                      <a:pt x="-171" y="321467"/>
                      <a:pt x="434" y="332419"/>
                      <a:pt x="1851" y="343281"/>
                    </a:cubicBezTo>
                    <a:cubicBezTo>
                      <a:pt x="3297" y="354175"/>
                      <a:pt x="6047" y="364857"/>
                      <a:pt x="10043" y="375095"/>
                    </a:cubicBezTo>
                    <a:cubicBezTo>
                      <a:pt x="14043" y="385382"/>
                      <a:pt x="19568" y="394907"/>
                      <a:pt x="23568" y="404241"/>
                    </a:cubicBezTo>
                    <a:cubicBezTo>
                      <a:pt x="28055" y="413403"/>
                      <a:pt x="31659" y="422971"/>
                      <a:pt x="34331" y="432816"/>
                    </a:cubicBezTo>
                    <a:cubicBezTo>
                      <a:pt x="39128" y="453281"/>
                      <a:pt x="33694" y="474802"/>
                      <a:pt x="19758" y="490538"/>
                    </a:cubicBezTo>
                    <a:cubicBezTo>
                      <a:pt x="36169" y="475585"/>
                      <a:pt x="44061" y="453444"/>
                      <a:pt x="40808" y="431483"/>
                    </a:cubicBezTo>
                    <a:cubicBezTo>
                      <a:pt x="38824" y="420828"/>
                      <a:pt x="35793" y="410395"/>
                      <a:pt x="31760" y="400336"/>
                    </a:cubicBezTo>
                    <a:cubicBezTo>
                      <a:pt x="27854" y="390239"/>
                      <a:pt x="23282" y="381286"/>
                      <a:pt x="20139" y="371094"/>
                    </a:cubicBezTo>
                    <a:cubicBezTo>
                      <a:pt x="14147" y="351590"/>
                      <a:pt x="11727" y="331165"/>
                      <a:pt x="12995" y="310801"/>
                    </a:cubicBezTo>
                    <a:cubicBezTo>
                      <a:pt x="13688" y="300738"/>
                      <a:pt x="15444" y="290776"/>
                      <a:pt x="18234" y="281083"/>
                    </a:cubicBezTo>
                    <a:cubicBezTo>
                      <a:pt x="21220" y="271329"/>
                      <a:pt x="24847" y="261783"/>
                      <a:pt x="29093" y="252508"/>
                    </a:cubicBezTo>
                    <a:cubicBezTo>
                      <a:pt x="33512" y="242618"/>
                      <a:pt x="37423" y="232508"/>
                      <a:pt x="40808" y="222218"/>
                    </a:cubicBezTo>
                    <a:cubicBezTo>
                      <a:pt x="44195" y="211629"/>
                      <a:pt x="46212" y="200649"/>
                      <a:pt x="46809" y="189548"/>
                    </a:cubicBezTo>
                    <a:cubicBezTo>
                      <a:pt x="47067" y="178547"/>
                      <a:pt x="46302" y="167546"/>
                      <a:pt x="44523" y="156686"/>
                    </a:cubicBezTo>
                    <a:cubicBezTo>
                      <a:pt x="42999" y="146114"/>
                      <a:pt x="41094" y="135731"/>
                      <a:pt x="39189" y="125254"/>
                    </a:cubicBezTo>
                    <a:cubicBezTo>
                      <a:pt x="35474" y="104394"/>
                      <a:pt x="31474" y="83725"/>
                      <a:pt x="28331" y="62865"/>
                    </a:cubicBezTo>
                    <a:cubicBezTo>
                      <a:pt x="24557" y="42131"/>
                      <a:pt x="22866" y="21071"/>
                      <a:pt x="23282" y="0"/>
                    </a:cubicBezTo>
                    <a:close/>
                  </a:path>
                </a:pathLst>
              </a:custGeom>
              <a:solidFill>
                <a:srgbClr val="263238"/>
              </a:solidFill>
              <a:ln w="9525" cap="flat">
                <a:noFill/>
                <a:prstDash val="solid"/>
                <a:miter/>
              </a:ln>
            </p:spPr>
            <p:txBody>
              <a:bodyPr rtlCol="0" anchor="ctr"/>
              <a:lstStyle/>
              <a:p>
                <a:endParaRPr lang="zh-CN" altLang="en-US"/>
              </a:p>
            </p:txBody>
          </p:sp>
          <p:sp>
            <p:nvSpPr>
              <p:cNvPr id="793" name="任意多边形: 形状 792"/>
              <p:cNvSpPr/>
              <p:nvPr/>
            </p:nvSpPr>
            <p:spPr>
              <a:xfrm>
                <a:off x="6424299" y="2114186"/>
                <a:ext cx="809133" cy="424263"/>
              </a:xfrm>
              <a:custGeom>
                <a:avLst/>
                <a:gdLst>
                  <a:gd name="connsiteX0" fmla="*/ 788603 w 809133"/>
                  <a:gd name="connsiteY0" fmla="*/ 206675 h 424263"/>
                  <a:gd name="connsiteX1" fmla="*/ 349595 w 809133"/>
                  <a:gd name="connsiteY1" fmla="*/ 421369 h 424263"/>
                  <a:gd name="connsiteX2" fmla="*/ 7362 w 809133"/>
                  <a:gd name="connsiteY2" fmla="*/ 190673 h 424263"/>
                  <a:gd name="connsiteX3" fmla="*/ 159762 w 809133"/>
                  <a:gd name="connsiteY3" fmla="*/ 2078 h 424263"/>
                  <a:gd name="connsiteX4" fmla="*/ 397030 w 809133"/>
                  <a:gd name="connsiteY4" fmla="*/ 209342 h 424263"/>
                  <a:gd name="connsiteX5" fmla="*/ 734691 w 809133"/>
                  <a:gd name="connsiteY5" fmla="*/ 131809 h 424263"/>
                  <a:gd name="connsiteX6" fmla="*/ 788603 w 809133"/>
                  <a:gd name="connsiteY6" fmla="*/ 206675 h 42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133" h="424263">
                    <a:moveTo>
                      <a:pt x="788603" y="206675"/>
                    </a:moveTo>
                    <a:cubicBezTo>
                      <a:pt x="715070" y="284875"/>
                      <a:pt x="453989" y="447943"/>
                      <a:pt x="349595" y="421369"/>
                    </a:cubicBezTo>
                    <a:cubicBezTo>
                      <a:pt x="265680" y="400033"/>
                      <a:pt x="58035" y="233440"/>
                      <a:pt x="7362" y="190673"/>
                    </a:cubicBezTo>
                    <a:cubicBezTo>
                      <a:pt x="-35405" y="154573"/>
                      <a:pt x="120424" y="-20972"/>
                      <a:pt x="159762" y="2078"/>
                    </a:cubicBezTo>
                    <a:cubicBezTo>
                      <a:pt x="209006" y="30653"/>
                      <a:pt x="345404" y="203722"/>
                      <a:pt x="397030" y="209342"/>
                    </a:cubicBezTo>
                    <a:cubicBezTo>
                      <a:pt x="417318" y="211533"/>
                      <a:pt x="561241" y="176100"/>
                      <a:pt x="734691" y="131809"/>
                    </a:cubicBezTo>
                    <a:cubicBezTo>
                      <a:pt x="802033" y="114664"/>
                      <a:pt x="832513" y="160098"/>
                      <a:pt x="788603" y="206675"/>
                    </a:cubicBezTo>
                    <a:close/>
                  </a:path>
                </a:pathLst>
              </a:custGeom>
              <a:solidFill>
                <a:srgbClr val="F7A9A0"/>
              </a:solidFill>
              <a:ln w="9525" cap="flat">
                <a:noFill/>
                <a:prstDash val="solid"/>
                <a:miter/>
              </a:ln>
            </p:spPr>
            <p:txBody>
              <a:bodyPr rtlCol="0" anchor="ctr"/>
              <a:lstStyle/>
              <a:p>
                <a:endParaRPr lang="zh-CN" altLang="en-US"/>
              </a:p>
            </p:txBody>
          </p:sp>
          <p:sp>
            <p:nvSpPr>
              <p:cNvPr id="794" name="任意多边形: 形状 793"/>
              <p:cNvSpPr/>
              <p:nvPr/>
            </p:nvSpPr>
            <p:spPr>
              <a:xfrm>
                <a:off x="6257022" y="1960404"/>
                <a:ext cx="336086" cy="344645"/>
              </a:xfrm>
              <a:custGeom>
                <a:avLst/>
                <a:gdLst>
                  <a:gd name="connsiteX0" fmla="*/ 174638 w 336086"/>
                  <a:gd name="connsiteY0" fmla="*/ 344646 h 344645"/>
                  <a:gd name="connsiteX1" fmla="*/ 50813 w 336086"/>
                  <a:gd name="connsiteY1" fmla="*/ 218249 h 344645"/>
                  <a:gd name="connsiteX2" fmla="*/ 4903 w 336086"/>
                  <a:gd name="connsiteY2" fmla="*/ 88804 h 344645"/>
                  <a:gd name="connsiteX3" fmla="*/ 40907 w 336086"/>
                  <a:gd name="connsiteY3" fmla="*/ 96139 h 344645"/>
                  <a:gd name="connsiteX4" fmla="*/ 48337 w 336086"/>
                  <a:gd name="connsiteY4" fmla="*/ 42513 h 344645"/>
                  <a:gd name="connsiteX5" fmla="*/ 93580 w 336086"/>
                  <a:gd name="connsiteY5" fmla="*/ 65658 h 344645"/>
                  <a:gd name="connsiteX6" fmla="*/ 104439 w 336086"/>
                  <a:gd name="connsiteY6" fmla="*/ 11461 h 344645"/>
                  <a:gd name="connsiteX7" fmla="*/ 144444 w 336086"/>
                  <a:gd name="connsiteY7" fmla="*/ 40036 h 344645"/>
                  <a:gd name="connsiteX8" fmla="*/ 155112 w 336086"/>
                  <a:gd name="connsiteY8" fmla="*/ 126 h 344645"/>
                  <a:gd name="connsiteX9" fmla="*/ 221787 w 336086"/>
                  <a:gd name="connsiteY9" fmla="*/ 97186 h 344645"/>
                  <a:gd name="connsiteX10" fmla="*/ 336087 w 336086"/>
                  <a:gd name="connsiteY10" fmla="*/ 225678 h 34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6086" h="344645">
                    <a:moveTo>
                      <a:pt x="174638" y="344646"/>
                    </a:moveTo>
                    <a:cubicBezTo>
                      <a:pt x="154636" y="328453"/>
                      <a:pt x="69863" y="246348"/>
                      <a:pt x="50813" y="218249"/>
                    </a:cubicBezTo>
                    <a:cubicBezTo>
                      <a:pt x="31763" y="190150"/>
                      <a:pt x="-15195" y="105187"/>
                      <a:pt x="4903" y="88804"/>
                    </a:cubicBezTo>
                    <a:cubicBezTo>
                      <a:pt x="25000" y="72421"/>
                      <a:pt x="40907" y="96139"/>
                      <a:pt x="40907" y="96139"/>
                    </a:cubicBezTo>
                    <a:cubicBezTo>
                      <a:pt x="40907" y="96139"/>
                      <a:pt x="26524" y="57181"/>
                      <a:pt x="48337" y="42513"/>
                    </a:cubicBezTo>
                    <a:cubicBezTo>
                      <a:pt x="70149" y="27844"/>
                      <a:pt x="93580" y="65658"/>
                      <a:pt x="93580" y="65658"/>
                    </a:cubicBezTo>
                    <a:cubicBezTo>
                      <a:pt x="93580" y="65658"/>
                      <a:pt x="81674" y="24510"/>
                      <a:pt x="104439" y="11461"/>
                    </a:cubicBezTo>
                    <a:cubicBezTo>
                      <a:pt x="127204" y="-1588"/>
                      <a:pt x="144444" y="40036"/>
                      <a:pt x="144444" y="40036"/>
                    </a:cubicBezTo>
                    <a:cubicBezTo>
                      <a:pt x="144444" y="40036"/>
                      <a:pt x="131871" y="2984"/>
                      <a:pt x="155112" y="126"/>
                    </a:cubicBezTo>
                    <a:cubicBezTo>
                      <a:pt x="183115" y="-3398"/>
                      <a:pt x="198546" y="67659"/>
                      <a:pt x="221787" y="97186"/>
                    </a:cubicBezTo>
                    <a:cubicBezTo>
                      <a:pt x="226930" y="103949"/>
                      <a:pt x="336087" y="225678"/>
                      <a:pt x="336087" y="225678"/>
                    </a:cubicBezTo>
                    <a:close/>
                  </a:path>
                </a:pathLst>
              </a:custGeom>
              <a:solidFill>
                <a:srgbClr val="F7A9A0"/>
              </a:solidFill>
              <a:ln w="9525" cap="flat">
                <a:noFill/>
                <a:prstDash val="solid"/>
                <a:miter/>
              </a:ln>
            </p:spPr>
            <p:txBody>
              <a:bodyPr rtlCol="0" anchor="ctr"/>
              <a:lstStyle/>
              <a:p>
                <a:endParaRPr lang="zh-CN" altLang="en-US"/>
              </a:p>
            </p:txBody>
          </p:sp>
          <p:sp>
            <p:nvSpPr>
              <p:cNvPr id="795" name="任意多边形: 形状 794"/>
              <p:cNvSpPr/>
              <p:nvPr/>
            </p:nvSpPr>
            <p:spPr>
              <a:xfrm>
                <a:off x="6398104" y="1995205"/>
                <a:ext cx="65490" cy="113677"/>
              </a:xfrm>
              <a:custGeom>
                <a:avLst/>
                <a:gdLst>
                  <a:gd name="connsiteX0" fmla="*/ 2696 w 65490"/>
                  <a:gd name="connsiteY0" fmla="*/ 1711 h 113677"/>
                  <a:gd name="connsiteX1" fmla="*/ 65180 w 65490"/>
                  <a:gd name="connsiteY1" fmla="*/ 112201 h 113677"/>
                  <a:gd name="connsiteX2" fmla="*/ 64227 w 65490"/>
                  <a:gd name="connsiteY2" fmla="*/ 113439 h 113677"/>
                  <a:gd name="connsiteX3" fmla="*/ 124 w 65490"/>
                  <a:gd name="connsiteY3" fmla="*/ 2092 h 113677"/>
                  <a:gd name="connsiteX4" fmla="*/ 2696 w 65490"/>
                  <a:gd name="connsiteY4" fmla="*/ 1711 h 113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0" h="113677">
                    <a:moveTo>
                      <a:pt x="2696" y="1711"/>
                    </a:moveTo>
                    <a:cubicBezTo>
                      <a:pt x="14126" y="53908"/>
                      <a:pt x="28223" y="74768"/>
                      <a:pt x="65180" y="112201"/>
                    </a:cubicBezTo>
                    <a:cubicBezTo>
                      <a:pt x="65942" y="112963"/>
                      <a:pt x="65180" y="114201"/>
                      <a:pt x="64227" y="113439"/>
                    </a:cubicBezTo>
                    <a:cubicBezTo>
                      <a:pt x="24603" y="80102"/>
                      <a:pt x="3267" y="56289"/>
                      <a:pt x="124" y="2092"/>
                    </a:cubicBezTo>
                    <a:cubicBezTo>
                      <a:pt x="-543" y="-480"/>
                      <a:pt x="1648" y="-766"/>
                      <a:pt x="2696" y="1711"/>
                    </a:cubicBezTo>
                    <a:close/>
                  </a:path>
                </a:pathLst>
              </a:custGeom>
              <a:solidFill>
                <a:srgbClr val="263238"/>
              </a:solidFill>
              <a:ln w="9525" cap="flat">
                <a:noFill/>
                <a:prstDash val="solid"/>
                <a:miter/>
              </a:ln>
            </p:spPr>
            <p:txBody>
              <a:bodyPr rtlCol="0" anchor="ctr"/>
              <a:lstStyle/>
              <a:p>
                <a:endParaRPr lang="zh-CN" altLang="en-US"/>
              </a:p>
            </p:txBody>
          </p:sp>
          <p:sp>
            <p:nvSpPr>
              <p:cNvPr id="796" name="任意多边形: 形状 795"/>
              <p:cNvSpPr/>
              <p:nvPr/>
            </p:nvSpPr>
            <p:spPr>
              <a:xfrm>
                <a:off x="6347490" y="2020373"/>
                <a:ext cx="70396" cy="120367"/>
              </a:xfrm>
              <a:custGeom>
                <a:avLst/>
                <a:gdLst>
                  <a:gd name="connsiteX0" fmla="*/ 2636 w 70396"/>
                  <a:gd name="connsiteY0" fmla="*/ 1308 h 120367"/>
                  <a:gd name="connsiteX1" fmla="*/ 70169 w 70396"/>
                  <a:gd name="connsiteY1" fmla="*/ 119228 h 120367"/>
                  <a:gd name="connsiteX2" fmla="*/ 69216 w 70396"/>
                  <a:gd name="connsiteY2" fmla="*/ 120180 h 120367"/>
                  <a:gd name="connsiteX3" fmla="*/ 65 w 70396"/>
                  <a:gd name="connsiteY3" fmla="*/ 2546 h 120367"/>
                  <a:gd name="connsiteX4" fmla="*/ 2636 w 70396"/>
                  <a:gd name="connsiteY4" fmla="*/ 1308 h 1203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96" h="120367">
                    <a:moveTo>
                      <a:pt x="2636" y="1308"/>
                    </a:moveTo>
                    <a:cubicBezTo>
                      <a:pt x="19305" y="54458"/>
                      <a:pt x="34355" y="77508"/>
                      <a:pt x="70169" y="119228"/>
                    </a:cubicBezTo>
                    <a:cubicBezTo>
                      <a:pt x="70740" y="119894"/>
                      <a:pt x="70169" y="120752"/>
                      <a:pt x="69216" y="120180"/>
                    </a:cubicBezTo>
                    <a:cubicBezTo>
                      <a:pt x="30545" y="82080"/>
                      <a:pt x="9780" y="57887"/>
                      <a:pt x="65" y="2546"/>
                    </a:cubicBezTo>
                    <a:cubicBezTo>
                      <a:pt x="-412" y="70"/>
                      <a:pt x="1874" y="-1073"/>
                      <a:pt x="2636" y="1308"/>
                    </a:cubicBezTo>
                    <a:close/>
                  </a:path>
                </a:pathLst>
              </a:custGeom>
              <a:solidFill>
                <a:srgbClr val="263238"/>
              </a:solidFill>
              <a:ln w="9525" cap="flat">
                <a:noFill/>
                <a:prstDash val="solid"/>
                <a:miter/>
              </a:ln>
            </p:spPr>
            <p:txBody>
              <a:bodyPr rtlCol="0" anchor="ctr"/>
              <a:lstStyle/>
              <a:p>
                <a:endParaRPr lang="zh-CN" altLang="en-US"/>
              </a:p>
            </p:txBody>
          </p:sp>
          <p:sp>
            <p:nvSpPr>
              <p:cNvPr id="797" name="任意多边形: 形状 796"/>
              <p:cNvSpPr/>
              <p:nvPr/>
            </p:nvSpPr>
            <p:spPr>
              <a:xfrm>
                <a:off x="6298474" y="2056405"/>
                <a:ext cx="77446" cy="116180"/>
              </a:xfrm>
              <a:custGeom>
                <a:avLst/>
                <a:gdLst>
                  <a:gd name="connsiteX0" fmla="*/ 1741 w 77446"/>
                  <a:gd name="connsiteY0" fmla="*/ 2042 h 116180"/>
                  <a:gd name="connsiteX1" fmla="*/ 77084 w 77446"/>
                  <a:gd name="connsiteY1" fmla="*/ 114437 h 116180"/>
                  <a:gd name="connsiteX2" fmla="*/ 77227 w 77446"/>
                  <a:gd name="connsiteY2" fmla="*/ 115818 h 116180"/>
                  <a:gd name="connsiteX3" fmla="*/ 75846 w 77446"/>
                  <a:gd name="connsiteY3" fmla="*/ 115961 h 116180"/>
                  <a:gd name="connsiteX4" fmla="*/ 313 w 77446"/>
                  <a:gd name="connsiteY4" fmla="*/ 2804 h 116180"/>
                  <a:gd name="connsiteX5" fmla="*/ 1741 w 77446"/>
                  <a:gd name="connsiteY5" fmla="*/ 2042 h 11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46" h="116180">
                    <a:moveTo>
                      <a:pt x="1741" y="2042"/>
                    </a:moveTo>
                    <a:cubicBezTo>
                      <a:pt x="21553" y="52429"/>
                      <a:pt x="36984" y="78242"/>
                      <a:pt x="77084" y="114437"/>
                    </a:cubicBezTo>
                    <a:cubicBezTo>
                      <a:pt x="77505" y="114779"/>
                      <a:pt x="77569" y="115397"/>
                      <a:pt x="77227" y="115818"/>
                    </a:cubicBezTo>
                    <a:cubicBezTo>
                      <a:pt x="76885" y="116239"/>
                      <a:pt x="76267" y="116303"/>
                      <a:pt x="75846" y="115961"/>
                    </a:cubicBezTo>
                    <a:cubicBezTo>
                      <a:pt x="36792" y="89618"/>
                      <a:pt x="9662" y="48975"/>
                      <a:pt x="313" y="2804"/>
                    </a:cubicBezTo>
                    <a:cubicBezTo>
                      <a:pt x="-545" y="-435"/>
                      <a:pt x="503" y="-1101"/>
                      <a:pt x="1741" y="2042"/>
                    </a:cubicBezTo>
                    <a:close/>
                  </a:path>
                </a:pathLst>
              </a:custGeom>
              <a:solidFill>
                <a:srgbClr val="263238"/>
              </a:solidFill>
              <a:ln w="9525" cap="flat">
                <a:noFill/>
                <a:prstDash val="solid"/>
                <a:miter/>
              </a:ln>
            </p:spPr>
            <p:txBody>
              <a:bodyPr rtlCol="0" anchor="ctr"/>
              <a:lstStyle/>
              <a:p>
                <a:endParaRPr lang="zh-CN" altLang="en-US"/>
              </a:p>
            </p:txBody>
          </p:sp>
          <p:sp>
            <p:nvSpPr>
              <p:cNvPr id="798" name="任意多边形: 形状 797"/>
              <p:cNvSpPr/>
              <p:nvPr/>
            </p:nvSpPr>
            <p:spPr>
              <a:xfrm>
                <a:off x="6473533" y="2007639"/>
                <a:ext cx="170915" cy="222052"/>
              </a:xfrm>
              <a:custGeom>
                <a:avLst/>
                <a:gdLst>
                  <a:gd name="connsiteX0" fmla="*/ 170916 w 170915"/>
                  <a:gd name="connsiteY0" fmla="*/ 172348 h 222052"/>
                  <a:gd name="connsiteX1" fmla="*/ 132816 w 170915"/>
                  <a:gd name="connsiteY1" fmla="*/ 83479 h 222052"/>
                  <a:gd name="connsiteX2" fmla="*/ 5847 w 170915"/>
                  <a:gd name="connsiteY2" fmla="*/ 3184 h 222052"/>
                  <a:gd name="connsiteX3" fmla="*/ 55473 w 170915"/>
                  <a:gd name="connsiteY3" fmla="*/ 104911 h 222052"/>
                  <a:gd name="connsiteX4" fmla="*/ 28898 w 170915"/>
                  <a:gd name="connsiteY4" fmla="*/ 208257 h 222052"/>
                  <a:gd name="connsiteX5" fmla="*/ 170916 w 170915"/>
                  <a:gd name="connsiteY5" fmla="*/ 172348 h 22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915" h="222052">
                    <a:moveTo>
                      <a:pt x="170916" y="172348"/>
                    </a:moveTo>
                    <a:cubicBezTo>
                      <a:pt x="170916" y="172348"/>
                      <a:pt x="149008" y="109102"/>
                      <a:pt x="132816" y="83479"/>
                    </a:cubicBezTo>
                    <a:cubicBezTo>
                      <a:pt x="116623" y="57857"/>
                      <a:pt x="22992" y="-16152"/>
                      <a:pt x="5847" y="3184"/>
                    </a:cubicBezTo>
                    <a:cubicBezTo>
                      <a:pt x="-16251" y="28234"/>
                      <a:pt x="29565" y="81670"/>
                      <a:pt x="55473" y="104911"/>
                    </a:cubicBezTo>
                    <a:cubicBezTo>
                      <a:pt x="55473" y="104911"/>
                      <a:pt x="4228" y="162823"/>
                      <a:pt x="28898" y="208257"/>
                    </a:cubicBezTo>
                    <a:cubicBezTo>
                      <a:pt x="53568" y="253691"/>
                      <a:pt x="170916" y="172348"/>
                      <a:pt x="170916" y="172348"/>
                    </a:cubicBezTo>
                    <a:close/>
                  </a:path>
                </a:pathLst>
              </a:custGeom>
              <a:solidFill>
                <a:srgbClr val="F7A9A0"/>
              </a:solidFill>
              <a:ln w="9525" cap="flat">
                <a:noFill/>
                <a:prstDash val="solid"/>
                <a:miter/>
              </a:ln>
            </p:spPr>
            <p:txBody>
              <a:bodyPr rtlCol="0" anchor="ctr"/>
              <a:lstStyle/>
              <a:p>
                <a:endParaRPr lang="zh-CN" altLang="en-US"/>
              </a:p>
            </p:txBody>
          </p:sp>
          <p:sp>
            <p:nvSpPr>
              <p:cNvPr id="799" name="任意多边形: 形状 798"/>
              <p:cNvSpPr/>
              <p:nvPr/>
            </p:nvSpPr>
            <p:spPr>
              <a:xfrm>
                <a:off x="6473498" y="2019406"/>
                <a:ext cx="59099" cy="196809"/>
              </a:xfrm>
              <a:custGeom>
                <a:avLst/>
                <a:gdLst>
                  <a:gd name="connsiteX0" fmla="*/ 2454 w 59099"/>
                  <a:gd name="connsiteY0" fmla="*/ 370 h 196809"/>
                  <a:gd name="connsiteX1" fmla="*/ 58080 w 59099"/>
                  <a:gd name="connsiteY1" fmla="*/ 90381 h 196809"/>
                  <a:gd name="connsiteX2" fmla="*/ 58328 w 59099"/>
                  <a:gd name="connsiteY2" fmla="*/ 94685 h 196809"/>
                  <a:gd name="connsiteX3" fmla="*/ 57318 w 59099"/>
                  <a:gd name="connsiteY3" fmla="*/ 95430 h 196809"/>
                  <a:gd name="connsiteX4" fmla="*/ 27314 w 59099"/>
                  <a:gd name="connsiteY4" fmla="*/ 195918 h 196809"/>
                  <a:gd name="connsiteX5" fmla="*/ 26491 w 59099"/>
                  <a:gd name="connsiteY5" fmla="*/ 196808 h 196809"/>
                  <a:gd name="connsiteX6" fmla="*/ 25790 w 59099"/>
                  <a:gd name="connsiteY6" fmla="*/ 196490 h 196809"/>
                  <a:gd name="connsiteX7" fmla="*/ 50365 w 59099"/>
                  <a:gd name="connsiteY7" fmla="*/ 93239 h 196809"/>
                  <a:gd name="connsiteX8" fmla="*/ 2073 w 59099"/>
                  <a:gd name="connsiteY8" fmla="*/ 275 h 196809"/>
                  <a:gd name="connsiteX9" fmla="*/ 2454 w 59099"/>
                  <a:gd name="connsiteY9" fmla="*/ 370 h 19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99" h="196809">
                    <a:moveTo>
                      <a:pt x="2454" y="370"/>
                    </a:moveTo>
                    <a:cubicBezTo>
                      <a:pt x="-1261" y="37708"/>
                      <a:pt x="34648" y="65997"/>
                      <a:pt x="58080" y="90381"/>
                    </a:cubicBezTo>
                    <a:cubicBezTo>
                      <a:pt x="59336" y="91501"/>
                      <a:pt x="59447" y="93428"/>
                      <a:pt x="58328" y="94685"/>
                    </a:cubicBezTo>
                    <a:cubicBezTo>
                      <a:pt x="58046" y="95000"/>
                      <a:pt x="57702" y="95254"/>
                      <a:pt x="57318" y="95430"/>
                    </a:cubicBezTo>
                    <a:cubicBezTo>
                      <a:pt x="37506" y="121147"/>
                      <a:pt x="17027" y="163152"/>
                      <a:pt x="27314" y="195918"/>
                    </a:cubicBezTo>
                    <a:cubicBezTo>
                      <a:pt x="27333" y="196391"/>
                      <a:pt x="26964" y="196790"/>
                      <a:pt x="26491" y="196808"/>
                    </a:cubicBezTo>
                    <a:cubicBezTo>
                      <a:pt x="26220" y="196819"/>
                      <a:pt x="25960" y="196701"/>
                      <a:pt x="25790" y="196490"/>
                    </a:cubicBezTo>
                    <a:cubicBezTo>
                      <a:pt x="9978" y="162867"/>
                      <a:pt x="26838" y="120290"/>
                      <a:pt x="50365" y="93239"/>
                    </a:cubicBezTo>
                    <a:cubicBezTo>
                      <a:pt x="25980" y="68569"/>
                      <a:pt x="-8881" y="38565"/>
                      <a:pt x="2073" y="275"/>
                    </a:cubicBezTo>
                    <a:cubicBezTo>
                      <a:pt x="2168" y="-106"/>
                      <a:pt x="2454" y="-106"/>
                      <a:pt x="2454" y="370"/>
                    </a:cubicBezTo>
                    <a:close/>
                  </a:path>
                </a:pathLst>
              </a:custGeom>
              <a:solidFill>
                <a:srgbClr val="263238"/>
              </a:solidFill>
              <a:ln w="9525" cap="flat">
                <a:noFill/>
                <a:prstDash val="solid"/>
                <a:miter/>
              </a:ln>
            </p:spPr>
            <p:txBody>
              <a:bodyPr rtlCol="0" anchor="ctr"/>
              <a:lstStyle/>
              <a:p>
                <a:endParaRPr lang="zh-CN" altLang="en-US"/>
              </a:p>
            </p:txBody>
          </p:sp>
          <p:sp>
            <p:nvSpPr>
              <p:cNvPr id="800" name="任意多边形: 形状 799"/>
              <p:cNvSpPr/>
              <p:nvPr/>
            </p:nvSpPr>
            <p:spPr>
              <a:xfrm>
                <a:off x="6545580" y="2158269"/>
                <a:ext cx="701023" cy="390603"/>
              </a:xfrm>
              <a:custGeom>
                <a:avLst/>
                <a:gdLst>
                  <a:gd name="connsiteX0" fmla="*/ 99822 w 701023"/>
                  <a:gd name="connsiteY0" fmla="*/ 0 h 390603"/>
                  <a:gd name="connsiteX1" fmla="*/ 0 w 701023"/>
                  <a:gd name="connsiteY1" fmla="*/ 255365 h 390603"/>
                  <a:gd name="connsiteX2" fmla="*/ 240601 w 701023"/>
                  <a:gd name="connsiteY2" fmla="*/ 389954 h 390603"/>
                  <a:gd name="connsiteX3" fmla="*/ 638365 w 701023"/>
                  <a:gd name="connsiteY3" fmla="*/ 207169 h 390603"/>
                  <a:gd name="connsiteX4" fmla="*/ 592836 w 701023"/>
                  <a:gd name="connsiteY4" fmla="*/ 83344 h 390603"/>
                  <a:gd name="connsiteX5" fmla="*/ 277177 w 701023"/>
                  <a:gd name="connsiteY5" fmla="*/ 156686 h 390603"/>
                  <a:gd name="connsiteX6" fmla="*/ 99822 w 701023"/>
                  <a:gd name="connsiteY6" fmla="*/ 0 h 390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023" h="390603">
                    <a:moveTo>
                      <a:pt x="99822" y="0"/>
                    </a:moveTo>
                    <a:lnTo>
                      <a:pt x="0" y="255365"/>
                    </a:lnTo>
                    <a:cubicBezTo>
                      <a:pt x="0" y="255365"/>
                      <a:pt x="154496" y="379190"/>
                      <a:pt x="240601" y="389954"/>
                    </a:cubicBezTo>
                    <a:cubicBezTo>
                      <a:pt x="326707" y="400717"/>
                      <a:pt x="556165" y="275177"/>
                      <a:pt x="638365" y="207169"/>
                    </a:cubicBezTo>
                    <a:cubicBezTo>
                      <a:pt x="720566" y="139160"/>
                      <a:pt x="737521" y="52292"/>
                      <a:pt x="592836" y="83344"/>
                    </a:cubicBezTo>
                    <a:cubicBezTo>
                      <a:pt x="448151" y="114395"/>
                      <a:pt x="281654" y="156496"/>
                      <a:pt x="277177" y="156686"/>
                    </a:cubicBezTo>
                    <a:cubicBezTo>
                      <a:pt x="272701" y="156877"/>
                      <a:pt x="99822" y="0"/>
                      <a:pt x="99822" y="0"/>
                    </a:cubicBezTo>
                    <a:close/>
                  </a:path>
                </a:pathLst>
              </a:custGeom>
              <a:solidFill>
                <a:srgbClr val="C53F3F"/>
              </a:solidFill>
              <a:ln w="9525" cap="flat">
                <a:noFill/>
                <a:prstDash val="solid"/>
                <a:miter/>
              </a:ln>
            </p:spPr>
            <p:txBody>
              <a:bodyPr rtlCol="0" anchor="ctr"/>
              <a:lstStyle/>
              <a:p>
                <a:endParaRPr lang="zh-CN" altLang="en-US"/>
              </a:p>
            </p:txBody>
          </p:sp>
          <p:sp>
            <p:nvSpPr>
              <p:cNvPr id="801" name="任意多边形: 形状 800"/>
              <p:cNvSpPr/>
              <p:nvPr/>
            </p:nvSpPr>
            <p:spPr>
              <a:xfrm>
                <a:off x="6549675" y="2211609"/>
                <a:ext cx="657996" cy="337089"/>
              </a:xfrm>
              <a:custGeom>
                <a:avLst/>
                <a:gdLst>
                  <a:gd name="connsiteX0" fmla="*/ 656749 w 657996"/>
                  <a:gd name="connsiteY0" fmla="*/ 24574 h 337089"/>
                  <a:gd name="connsiteX1" fmla="*/ 652177 w 657996"/>
                  <a:gd name="connsiteY1" fmla="*/ 24574 h 337089"/>
                  <a:gd name="connsiteX2" fmla="*/ 653986 w 657996"/>
                  <a:gd name="connsiteY2" fmla="*/ 31813 h 337089"/>
                  <a:gd name="connsiteX3" fmla="*/ 638013 w 657996"/>
                  <a:gd name="connsiteY3" fmla="*/ 48409 h 337089"/>
                  <a:gd name="connsiteX4" fmla="*/ 621417 w 657996"/>
                  <a:gd name="connsiteY4" fmla="*/ 32436 h 337089"/>
                  <a:gd name="connsiteX5" fmla="*/ 623030 w 657996"/>
                  <a:gd name="connsiteY5" fmla="*/ 25051 h 337089"/>
                  <a:gd name="connsiteX6" fmla="*/ 618649 w 657996"/>
                  <a:gd name="connsiteY6" fmla="*/ 25622 h 337089"/>
                  <a:gd name="connsiteX7" fmla="*/ 617601 w 657996"/>
                  <a:gd name="connsiteY7" fmla="*/ 31813 h 337089"/>
                  <a:gd name="connsiteX8" fmla="*/ 637794 w 657996"/>
                  <a:gd name="connsiteY8" fmla="*/ 52006 h 337089"/>
                  <a:gd name="connsiteX9" fmla="*/ 657987 w 657996"/>
                  <a:gd name="connsiteY9" fmla="*/ 31813 h 337089"/>
                  <a:gd name="connsiteX10" fmla="*/ 656749 w 657996"/>
                  <a:gd name="connsiteY10" fmla="*/ 24574 h 337089"/>
                  <a:gd name="connsiteX11" fmla="*/ 260699 w 657996"/>
                  <a:gd name="connsiteY11" fmla="*/ 333470 h 337089"/>
                  <a:gd name="connsiteX12" fmla="*/ 249174 w 657996"/>
                  <a:gd name="connsiteY12" fmla="*/ 337090 h 337089"/>
                  <a:gd name="connsiteX13" fmla="*/ 269081 w 657996"/>
                  <a:gd name="connsiteY13" fmla="*/ 335375 h 337089"/>
                  <a:gd name="connsiteX14" fmla="*/ 260699 w 657996"/>
                  <a:gd name="connsiteY14" fmla="*/ 333470 h 337089"/>
                  <a:gd name="connsiteX15" fmla="*/ 367951 w 657996"/>
                  <a:gd name="connsiteY15" fmla="*/ 260318 h 337089"/>
                  <a:gd name="connsiteX16" fmla="*/ 347758 w 657996"/>
                  <a:gd name="connsiteY16" fmla="*/ 280511 h 337089"/>
                  <a:gd name="connsiteX17" fmla="*/ 367951 w 657996"/>
                  <a:gd name="connsiteY17" fmla="*/ 300704 h 337089"/>
                  <a:gd name="connsiteX18" fmla="*/ 388144 w 657996"/>
                  <a:gd name="connsiteY18" fmla="*/ 280511 h 337089"/>
                  <a:gd name="connsiteX19" fmla="*/ 368332 w 657996"/>
                  <a:gd name="connsiteY19" fmla="*/ 260318 h 337089"/>
                  <a:gd name="connsiteX20" fmla="*/ 367951 w 657996"/>
                  <a:gd name="connsiteY20" fmla="*/ 296704 h 337089"/>
                  <a:gd name="connsiteX21" fmla="*/ 351663 w 657996"/>
                  <a:gd name="connsiteY21" fmla="*/ 280416 h 337089"/>
                  <a:gd name="connsiteX22" fmla="*/ 367951 w 657996"/>
                  <a:gd name="connsiteY22" fmla="*/ 264128 h 337089"/>
                  <a:gd name="connsiteX23" fmla="*/ 384239 w 657996"/>
                  <a:gd name="connsiteY23" fmla="*/ 280416 h 337089"/>
                  <a:gd name="connsiteX24" fmla="*/ 384238 w 657996"/>
                  <a:gd name="connsiteY24" fmla="*/ 280511 h 337089"/>
                  <a:gd name="connsiteX25" fmla="*/ 368332 w 657996"/>
                  <a:gd name="connsiteY25" fmla="*/ 296704 h 337089"/>
                  <a:gd name="connsiteX26" fmla="*/ 491014 w 657996"/>
                  <a:gd name="connsiteY26" fmla="*/ 52197 h 337089"/>
                  <a:gd name="connsiteX27" fmla="*/ 486061 w 657996"/>
                  <a:gd name="connsiteY27" fmla="*/ 53245 h 337089"/>
                  <a:gd name="connsiteX28" fmla="*/ 490598 w 657996"/>
                  <a:gd name="connsiteY28" fmla="*/ 75690 h 337089"/>
                  <a:gd name="connsiteX29" fmla="*/ 468153 w 657996"/>
                  <a:gd name="connsiteY29" fmla="*/ 80228 h 337089"/>
                  <a:gd name="connsiteX30" fmla="*/ 460915 w 657996"/>
                  <a:gd name="connsiteY30" fmla="*/ 66865 h 337089"/>
                  <a:gd name="connsiteX31" fmla="*/ 463296 w 657996"/>
                  <a:gd name="connsiteY31" fmla="*/ 58579 h 337089"/>
                  <a:gd name="connsiteX32" fmla="*/ 458343 w 657996"/>
                  <a:gd name="connsiteY32" fmla="*/ 59722 h 337089"/>
                  <a:gd name="connsiteX33" fmla="*/ 457009 w 657996"/>
                  <a:gd name="connsiteY33" fmla="*/ 66866 h 337089"/>
                  <a:gd name="connsiteX34" fmla="*/ 477140 w 657996"/>
                  <a:gd name="connsiteY34" fmla="*/ 87121 h 337089"/>
                  <a:gd name="connsiteX35" fmla="*/ 497395 w 657996"/>
                  <a:gd name="connsiteY35" fmla="*/ 66991 h 337089"/>
                  <a:gd name="connsiteX36" fmla="*/ 491014 w 657996"/>
                  <a:gd name="connsiteY36" fmla="*/ 52197 h 337089"/>
                  <a:gd name="connsiteX37" fmla="*/ 173069 w 657996"/>
                  <a:gd name="connsiteY37" fmla="*/ 244030 h 337089"/>
                  <a:gd name="connsiteX38" fmla="*/ 152972 w 657996"/>
                  <a:gd name="connsiteY38" fmla="*/ 264319 h 337089"/>
                  <a:gd name="connsiteX39" fmla="*/ 173260 w 657996"/>
                  <a:gd name="connsiteY39" fmla="*/ 284416 h 337089"/>
                  <a:gd name="connsiteX40" fmla="*/ 193357 w 657996"/>
                  <a:gd name="connsiteY40" fmla="*/ 264319 h 337089"/>
                  <a:gd name="connsiteX41" fmla="*/ 173069 w 657996"/>
                  <a:gd name="connsiteY41" fmla="*/ 244030 h 337089"/>
                  <a:gd name="connsiteX42" fmla="*/ 173069 w 657996"/>
                  <a:gd name="connsiteY42" fmla="*/ 280511 h 337089"/>
                  <a:gd name="connsiteX43" fmla="*/ 156782 w 657996"/>
                  <a:gd name="connsiteY43" fmla="*/ 264223 h 337089"/>
                  <a:gd name="connsiteX44" fmla="*/ 173070 w 657996"/>
                  <a:gd name="connsiteY44" fmla="*/ 247936 h 337089"/>
                  <a:gd name="connsiteX45" fmla="*/ 189357 w 657996"/>
                  <a:gd name="connsiteY45" fmla="*/ 264224 h 337089"/>
                  <a:gd name="connsiteX46" fmla="*/ 189357 w 657996"/>
                  <a:gd name="connsiteY46" fmla="*/ 264319 h 337089"/>
                  <a:gd name="connsiteX47" fmla="*/ 173069 w 657996"/>
                  <a:gd name="connsiteY47" fmla="*/ 280511 h 337089"/>
                  <a:gd name="connsiteX48" fmla="*/ 117824 w 657996"/>
                  <a:gd name="connsiteY48" fmla="*/ 136112 h 337089"/>
                  <a:gd name="connsiteX49" fmla="*/ 97631 w 657996"/>
                  <a:gd name="connsiteY49" fmla="*/ 156305 h 337089"/>
                  <a:gd name="connsiteX50" fmla="*/ 117824 w 657996"/>
                  <a:gd name="connsiteY50" fmla="*/ 176498 h 337089"/>
                  <a:gd name="connsiteX51" fmla="*/ 138017 w 657996"/>
                  <a:gd name="connsiteY51" fmla="*/ 156305 h 337089"/>
                  <a:gd name="connsiteX52" fmla="*/ 117824 w 657996"/>
                  <a:gd name="connsiteY52" fmla="*/ 136112 h 337089"/>
                  <a:gd name="connsiteX53" fmla="*/ 117824 w 657996"/>
                  <a:gd name="connsiteY53" fmla="*/ 172498 h 337089"/>
                  <a:gd name="connsiteX54" fmla="*/ 101537 w 657996"/>
                  <a:gd name="connsiteY54" fmla="*/ 156210 h 337089"/>
                  <a:gd name="connsiteX55" fmla="*/ 117825 w 657996"/>
                  <a:gd name="connsiteY55" fmla="*/ 139922 h 337089"/>
                  <a:gd name="connsiteX56" fmla="*/ 134112 w 657996"/>
                  <a:gd name="connsiteY56" fmla="*/ 156210 h 337089"/>
                  <a:gd name="connsiteX57" fmla="*/ 134112 w 657996"/>
                  <a:gd name="connsiteY57" fmla="*/ 156305 h 337089"/>
                  <a:gd name="connsiteX58" fmla="*/ 117824 w 657996"/>
                  <a:gd name="connsiteY58" fmla="*/ 172498 h 337089"/>
                  <a:gd name="connsiteX59" fmla="*/ 281559 w 657996"/>
                  <a:gd name="connsiteY59" fmla="*/ 180880 h 337089"/>
                  <a:gd name="connsiteX60" fmla="*/ 261366 w 657996"/>
                  <a:gd name="connsiteY60" fmla="*/ 201073 h 337089"/>
                  <a:gd name="connsiteX61" fmla="*/ 281559 w 657996"/>
                  <a:gd name="connsiteY61" fmla="*/ 221266 h 337089"/>
                  <a:gd name="connsiteX62" fmla="*/ 301752 w 657996"/>
                  <a:gd name="connsiteY62" fmla="*/ 201073 h 337089"/>
                  <a:gd name="connsiteX63" fmla="*/ 281369 w 657996"/>
                  <a:gd name="connsiteY63" fmla="*/ 180879 h 337089"/>
                  <a:gd name="connsiteX64" fmla="*/ 281273 w 657996"/>
                  <a:gd name="connsiteY64" fmla="*/ 180880 h 337089"/>
                  <a:gd name="connsiteX65" fmla="*/ 281559 w 657996"/>
                  <a:gd name="connsiteY65" fmla="*/ 217265 h 337089"/>
                  <a:gd name="connsiteX66" fmla="*/ 265272 w 657996"/>
                  <a:gd name="connsiteY66" fmla="*/ 200977 h 337089"/>
                  <a:gd name="connsiteX67" fmla="*/ 281560 w 657996"/>
                  <a:gd name="connsiteY67" fmla="*/ 184690 h 337089"/>
                  <a:gd name="connsiteX68" fmla="*/ 297847 w 657996"/>
                  <a:gd name="connsiteY68" fmla="*/ 200978 h 337089"/>
                  <a:gd name="connsiteX69" fmla="*/ 297847 w 657996"/>
                  <a:gd name="connsiteY69" fmla="*/ 201073 h 337089"/>
                  <a:gd name="connsiteX70" fmla="*/ 281467 w 657996"/>
                  <a:gd name="connsiteY70" fmla="*/ 217267 h 337089"/>
                  <a:gd name="connsiteX71" fmla="*/ 281273 w 657996"/>
                  <a:gd name="connsiteY71" fmla="*/ 217265 h 337089"/>
                  <a:gd name="connsiteX72" fmla="*/ 117824 w 657996"/>
                  <a:gd name="connsiteY72" fmla="*/ 0 h 337089"/>
                  <a:gd name="connsiteX73" fmla="*/ 97632 w 657996"/>
                  <a:gd name="connsiteY73" fmla="*/ 20193 h 337089"/>
                  <a:gd name="connsiteX74" fmla="*/ 117825 w 657996"/>
                  <a:gd name="connsiteY74" fmla="*/ 40386 h 337089"/>
                  <a:gd name="connsiteX75" fmla="*/ 138017 w 657996"/>
                  <a:gd name="connsiteY75" fmla="*/ 20288 h 337089"/>
                  <a:gd name="connsiteX76" fmla="*/ 117824 w 657996"/>
                  <a:gd name="connsiteY76" fmla="*/ 0 h 337089"/>
                  <a:gd name="connsiteX77" fmla="*/ 117824 w 657996"/>
                  <a:gd name="connsiteY77" fmla="*/ 36385 h 337089"/>
                  <a:gd name="connsiteX78" fmla="*/ 101538 w 657996"/>
                  <a:gd name="connsiteY78" fmla="*/ 20097 h 337089"/>
                  <a:gd name="connsiteX79" fmla="*/ 117827 w 657996"/>
                  <a:gd name="connsiteY79" fmla="*/ 3810 h 337089"/>
                  <a:gd name="connsiteX80" fmla="*/ 134113 w 657996"/>
                  <a:gd name="connsiteY80" fmla="*/ 20099 h 337089"/>
                  <a:gd name="connsiteX81" fmla="*/ 134112 w 657996"/>
                  <a:gd name="connsiteY81" fmla="*/ 20288 h 337089"/>
                  <a:gd name="connsiteX82" fmla="*/ 117824 w 657996"/>
                  <a:gd name="connsiteY82" fmla="*/ 36290 h 337089"/>
                  <a:gd name="connsiteX83" fmla="*/ 14478 w 657996"/>
                  <a:gd name="connsiteY83" fmla="*/ 154400 h 337089"/>
                  <a:gd name="connsiteX84" fmla="*/ 13049 w 657996"/>
                  <a:gd name="connsiteY84" fmla="*/ 158115 h 337089"/>
                  <a:gd name="connsiteX85" fmla="*/ 25372 w 657996"/>
                  <a:gd name="connsiteY85" fmla="*/ 177417 h 337089"/>
                  <a:gd name="connsiteX86" fmla="*/ 9430 w 657996"/>
                  <a:gd name="connsiteY86" fmla="*/ 190119 h 337089"/>
                  <a:gd name="connsiteX87" fmla="*/ 1429 w 657996"/>
                  <a:gd name="connsiteY87" fmla="*/ 187928 h 337089"/>
                  <a:gd name="connsiteX88" fmla="*/ 0 w 657996"/>
                  <a:gd name="connsiteY88" fmla="*/ 191548 h 337089"/>
                  <a:gd name="connsiteX89" fmla="*/ 9525 w 657996"/>
                  <a:gd name="connsiteY89" fmla="*/ 194024 h 337089"/>
                  <a:gd name="connsiteX90" fmla="*/ 29919 w 657996"/>
                  <a:gd name="connsiteY90" fmla="*/ 174227 h 337089"/>
                  <a:gd name="connsiteX91" fmla="*/ 14573 w 657996"/>
                  <a:gd name="connsiteY91" fmla="*/ 154400 h 337089"/>
                  <a:gd name="connsiteX92" fmla="*/ 224599 w 657996"/>
                  <a:gd name="connsiteY92" fmla="*/ 89059 h 337089"/>
                  <a:gd name="connsiteX93" fmla="*/ 204502 w 657996"/>
                  <a:gd name="connsiteY93" fmla="*/ 109347 h 337089"/>
                  <a:gd name="connsiteX94" fmla="*/ 224790 w 657996"/>
                  <a:gd name="connsiteY94" fmla="*/ 129444 h 337089"/>
                  <a:gd name="connsiteX95" fmla="*/ 244888 w 657996"/>
                  <a:gd name="connsiteY95" fmla="*/ 109347 h 337089"/>
                  <a:gd name="connsiteX96" fmla="*/ 224599 w 657996"/>
                  <a:gd name="connsiteY96" fmla="*/ 89059 h 337089"/>
                  <a:gd name="connsiteX97" fmla="*/ 224599 w 657996"/>
                  <a:gd name="connsiteY97" fmla="*/ 125444 h 337089"/>
                  <a:gd name="connsiteX98" fmla="*/ 208408 w 657996"/>
                  <a:gd name="connsiteY98" fmla="*/ 109060 h 337089"/>
                  <a:gd name="connsiteX99" fmla="*/ 224792 w 657996"/>
                  <a:gd name="connsiteY99" fmla="*/ 92869 h 337089"/>
                  <a:gd name="connsiteX100" fmla="*/ 240983 w 657996"/>
                  <a:gd name="connsiteY100" fmla="*/ 109253 h 337089"/>
                  <a:gd name="connsiteX101" fmla="*/ 240982 w 657996"/>
                  <a:gd name="connsiteY101" fmla="*/ 109347 h 337089"/>
                  <a:gd name="connsiteX102" fmla="*/ 224599 w 657996"/>
                  <a:gd name="connsiteY102" fmla="*/ 125444 h 337089"/>
                  <a:gd name="connsiteX103" fmla="*/ 468439 w 657996"/>
                  <a:gd name="connsiteY103" fmla="*/ 186976 h 337089"/>
                  <a:gd name="connsiteX104" fmla="*/ 448342 w 657996"/>
                  <a:gd name="connsiteY104" fmla="*/ 207264 h 337089"/>
                  <a:gd name="connsiteX105" fmla="*/ 468630 w 657996"/>
                  <a:gd name="connsiteY105" fmla="*/ 227361 h 337089"/>
                  <a:gd name="connsiteX106" fmla="*/ 488728 w 657996"/>
                  <a:gd name="connsiteY106" fmla="*/ 207264 h 337089"/>
                  <a:gd name="connsiteX107" fmla="*/ 468439 w 657996"/>
                  <a:gd name="connsiteY107" fmla="*/ 186976 h 337089"/>
                  <a:gd name="connsiteX108" fmla="*/ 468439 w 657996"/>
                  <a:gd name="connsiteY108" fmla="*/ 223456 h 337089"/>
                  <a:gd name="connsiteX109" fmla="*/ 452152 w 657996"/>
                  <a:gd name="connsiteY109" fmla="*/ 207168 h 337089"/>
                  <a:gd name="connsiteX110" fmla="*/ 468440 w 657996"/>
                  <a:gd name="connsiteY110" fmla="*/ 190881 h 337089"/>
                  <a:gd name="connsiteX111" fmla="*/ 484727 w 657996"/>
                  <a:gd name="connsiteY111" fmla="*/ 207169 h 337089"/>
                  <a:gd name="connsiteX112" fmla="*/ 484727 w 657996"/>
                  <a:gd name="connsiteY112" fmla="*/ 207264 h 337089"/>
                  <a:gd name="connsiteX113" fmla="*/ 468439 w 657996"/>
                  <a:gd name="connsiteY113" fmla="*/ 223456 h 337089"/>
                  <a:gd name="connsiteX114" fmla="*/ 377666 w 657996"/>
                  <a:gd name="connsiteY114" fmla="*/ 122015 h 337089"/>
                  <a:gd name="connsiteX115" fmla="*/ 357569 w 657996"/>
                  <a:gd name="connsiteY115" fmla="*/ 142304 h 337089"/>
                  <a:gd name="connsiteX116" fmla="*/ 377857 w 657996"/>
                  <a:gd name="connsiteY116" fmla="*/ 162401 h 337089"/>
                  <a:gd name="connsiteX117" fmla="*/ 397955 w 657996"/>
                  <a:gd name="connsiteY117" fmla="*/ 142304 h 337089"/>
                  <a:gd name="connsiteX118" fmla="*/ 377666 w 657996"/>
                  <a:gd name="connsiteY118" fmla="*/ 122015 h 337089"/>
                  <a:gd name="connsiteX119" fmla="*/ 377666 w 657996"/>
                  <a:gd name="connsiteY119" fmla="*/ 158496 h 337089"/>
                  <a:gd name="connsiteX120" fmla="*/ 361379 w 657996"/>
                  <a:gd name="connsiteY120" fmla="*/ 142208 h 337089"/>
                  <a:gd name="connsiteX121" fmla="*/ 377667 w 657996"/>
                  <a:gd name="connsiteY121" fmla="*/ 125921 h 337089"/>
                  <a:gd name="connsiteX122" fmla="*/ 393954 w 657996"/>
                  <a:gd name="connsiteY122" fmla="*/ 142208 h 337089"/>
                  <a:gd name="connsiteX123" fmla="*/ 393954 w 657996"/>
                  <a:gd name="connsiteY123" fmla="*/ 142303 h 337089"/>
                  <a:gd name="connsiteX124" fmla="*/ 377666 w 657996"/>
                  <a:gd name="connsiteY124" fmla="*/ 158210 h 337089"/>
                  <a:gd name="connsiteX125" fmla="*/ 573214 w 657996"/>
                  <a:gd name="connsiteY125" fmla="*/ 111728 h 337089"/>
                  <a:gd name="connsiteX126" fmla="*/ 553117 w 657996"/>
                  <a:gd name="connsiteY126" fmla="*/ 132016 h 337089"/>
                  <a:gd name="connsiteX127" fmla="*/ 573405 w 657996"/>
                  <a:gd name="connsiteY127" fmla="*/ 152114 h 337089"/>
                  <a:gd name="connsiteX128" fmla="*/ 593502 w 657996"/>
                  <a:gd name="connsiteY128" fmla="*/ 131921 h 337089"/>
                  <a:gd name="connsiteX129" fmla="*/ 573406 w 657996"/>
                  <a:gd name="connsiteY129" fmla="*/ 111443 h 337089"/>
                  <a:gd name="connsiteX130" fmla="*/ 573214 w 657996"/>
                  <a:gd name="connsiteY130" fmla="*/ 111442 h 337089"/>
                  <a:gd name="connsiteX131" fmla="*/ 573214 w 657996"/>
                  <a:gd name="connsiteY131" fmla="*/ 148114 h 337089"/>
                  <a:gd name="connsiteX132" fmla="*/ 556927 w 657996"/>
                  <a:gd name="connsiteY132" fmla="*/ 131826 h 337089"/>
                  <a:gd name="connsiteX133" fmla="*/ 573215 w 657996"/>
                  <a:gd name="connsiteY133" fmla="*/ 115538 h 337089"/>
                  <a:gd name="connsiteX134" fmla="*/ 589502 w 657996"/>
                  <a:gd name="connsiteY134" fmla="*/ 131826 h 337089"/>
                  <a:gd name="connsiteX135" fmla="*/ 589502 w 657996"/>
                  <a:gd name="connsiteY135" fmla="*/ 131921 h 337089"/>
                  <a:gd name="connsiteX136" fmla="*/ 573214 w 657996"/>
                  <a:gd name="connsiteY136" fmla="*/ 147828 h 3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657996" h="337089">
                    <a:moveTo>
                      <a:pt x="656749" y="24574"/>
                    </a:moveTo>
                    <a:cubicBezTo>
                      <a:pt x="655226" y="24480"/>
                      <a:pt x="653699" y="24480"/>
                      <a:pt x="652177" y="24574"/>
                    </a:cubicBezTo>
                    <a:cubicBezTo>
                      <a:pt x="653398" y="26789"/>
                      <a:pt x="654021" y="29284"/>
                      <a:pt x="653986" y="31813"/>
                    </a:cubicBezTo>
                    <a:cubicBezTo>
                      <a:pt x="654158" y="40807"/>
                      <a:pt x="647006" y="48238"/>
                      <a:pt x="638013" y="48409"/>
                    </a:cubicBezTo>
                    <a:cubicBezTo>
                      <a:pt x="629019" y="48581"/>
                      <a:pt x="621589" y="41429"/>
                      <a:pt x="621417" y="32436"/>
                    </a:cubicBezTo>
                    <a:cubicBezTo>
                      <a:pt x="621368" y="29882"/>
                      <a:pt x="621921" y="27352"/>
                      <a:pt x="623030" y="25051"/>
                    </a:cubicBezTo>
                    <a:lnTo>
                      <a:pt x="618649" y="25622"/>
                    </a:lnTo>
                    <a:cubicBezTo>
                      <a:pt x="617959" y="27614"/>
                      <a:pt x="617605" y="29706"/>
                      <a:pt x="617601" y="31813"/>
                    </a:cubicBezTo>
                    <a:cubicBezTo>
                      <a:pt x="617601" y="42966"/>
                      <a:pt x="626642" y="52006"/>
                      <a:pt x="637794" y="52006"/>
                    </a:cubicBezTo>
                    <a:cubicBezTo>
                      <a:pt x="648946" y="52006"/>
                      <a:pt x="657987" y="42966"/>
                      <a:pt x="657987" y="31813"/>
                    </a:cubicBezTo>
                    <a:cubicBezTo>
                      <a:pt x="658068" y="29342"/>
                      <a:pt x="657647" y="26879"/>
                      <a:pt x="656749" y="24574"/>
                    </a:cubicBezTo>
                    <a:close/>
                    <a:moveTo>
                      <a:pt x="260699" y="333470"/>
                    </a:moveTo>
                    <a:cubicBezTo>
                      <a:pt x="256576" y="333460"/>
                      <a:pt x="252551" y="334724"/>
                      <a:pt x="249174" y="337090"/>
                    </a:cubicBezTo>
                    <a:cubicBezTo>
                      <a:pt x="255840" y="336948"/>
                      <a:pt x="262490" y="336375"/>
                      <a:pt x="269081" y="335375"/>
                    </a:cubicBezTo>
                    <a:cubicBezTo>
                      <a:pt x="266469" y="334110"/>
                      <a:pt x="263602" y="333458"/>
                      <a:pt x="260699" y="333470"/>
                    </a:cubicBezTo>
                    <a:close/>
                    <a:moveTo>
                      <a:pt x="367951" y="260318"/>
                    </a:moveTo>
                    <a:cubicBezTo>
                      <a:pt x="356799" y="260318"/>
                      <a:pt x="347758" y="269359"/>
                      <a:pt x="347758" y="280511"/>
                    </a:cubicBezTo>
                    <a:cubicBezTo>
                      <a:pt x="347758" y="291663"/>
                      <a:pt x="356799" y="300704"/>
                      <a:pt x="367951" y="300704"/>
                    </a:cubicBezTo>
                    <a:cubicBezTo>
                      <a:pt x="379103" y="300704"/>
                      <a:pt x="388144" y="291663"/>
                      <a:pt x="388144" y="280511"/>
                    </a:cubicBezTo>
                    <a:cubicBezTo>
                      <a:pt x="388095" y="269527"/>
                      <a:pt x="379313" y="260576"/>
                      <a:pt x="368332" y="260318"/>
                    </a:cubicBezTo>
                    <a:close/>
                    <a:moveTo>
                      <a:pt x="367951" y="296704"/>
                    </a:moveTo>
                    <a:cubicBezTo>
                      <a:pt x="358955" y="296704"/>
                      <a:pt x="351663" y="289411"/>
                      <a:pt x="351663" y="280416"/>
                    </a:cubicBezTo>
                    <a:cubicBezTo>
                      <a:pt x="351664" y="271420"/>
                      <a:pt x="358956" y="264128"/>
                      <a:pt x="367951" y="264128"/>
                    </a:cubicBezTo>
                    <a:cubicBezTo>
                      <a:pt x="376947" y="264128"/>
                      <a:pt x="384239" y="271421"/>
                      <a:pt x="384239" y="280416"/>
                    </a:cubicBezTo>
                    <a:cubicBezTo>
                      <a:pt x="384239" y="280448"/>
                      <a:pt x="384239" y="280480"/>
                      <a:pt x="384238" y="280511"/>
                    </a:cubicBezTo>
                    <a:cubicBezTo>
                      <a:pt x="384189" y="289323"/>
                      <a:pt x="377141" y="296498"/>
                      <a:pt x="368332" y="296704"/>
                    </a:cubicBezTo>
                    <a:close/>
                    <a:moveTo>
                      <a:pt x="491014" y="52197"/>
                    </a:moveTo>
                    <a:lnTo>
                      <a:pt x="486061" y="53245"/>
                    </a:lnTo>
                    <a:cubicBezTo>
                      <a:pt x="493512" y="58190"/>
                      <a:pt x="495544" y="68239"/>
                      <a:pt x="490598" y="75690"/>
                    </a:cubicBezTo>
                    <a:cubicBezTo>
                      <a:pt x="485653" y="83141"/>
                      <a:pt x="475604" y="85173"/>
                      <a:pt x="468153" y="80228"/>
                    </a:cubicBezTo>
                    <a:cubicBezTo>
                      <a:pt x="463670" y="77253"/>
                      <a:pt x="460958" y="72245"/>
                      <a:pt x="460915" y="66865"/>
                    </a:cubicBezTo>
                    <a:cubicBezTo>
                      <a:pt x="460915" y="63934"/>
                      <a:pt x="461740" y="61063"/>
                      <a:pt x="463296" y="58579"/>
                    </a:cubicBezTo>
                    <a:lnTo>
                      <a:pt x="458343" y="59722"/>
                    </a:lnTo>
                    <a:cubicBezTo>
                      <a:pt x="457444" y="61995"/>
                      <a:pt x="456991" y="64421"/>
                      <a:pt x="457009" y="66866"/>
                    </a:cubicBezTo>
                    <a:cubicBezTo>
                      <a:pt x="456975" y="78018"/>
                      <a:pt x="465988" y="87086"/>
                      <a:pt x="477140" y="87121"/>
                    </a:cubicBezTo>
                    <a:cubicBezTo>
                      <a:pt x="488292" y="87156"/>
                      <a:pt x="497361" y="78143"/>
                      <a:pt x="497395" y="66991"/>
                    </a:cubicBezTo>
                    <a:cubicBezTo>
                      <a:pt x="497413" y="61388"/>
                      <a:pt x="495101" y="56029"/>
                      <a:pt x="491014" y="52197"/>
                    </a:cubicBezTo>
                    <a:close/>
                    <a:moveTo>
                      <a:pt x="173069" y="244030"/>
                    </a:moveTo>
                    <a:cubicBezTo>
                      <a:pt x="161917" y="244083"/>
                      <a:pt x="152919" y="253167"/>
                      <a:pt x="152972" y="264319"/>
                    </a:cubicBezTo>
                    <a:cubicBezTo>
                      <a:pt x="153024" y="275471"/>
                      <a:pt x="162108" y="284469"/>
                      <a:pt x="173260" y="284416"/>
                    </a:cubicBezTo>
                    <a:cubicBezTo>
                      <a:pt x="184338" y="284364"/>
                      <a:pt x="193305" y="275396"/>
                      <a:pt x="193357" y="264319"/>
                    </a:cubicBezTo>
                    <a:cubicBezTo>
                      <a:pt x="193357" y="253114"/>
                      <a:pt x="184274" y="244030"/>
                      <a:pt x="173069" y="244030"/>
                    </a:cubicBezTo>
                    <a:close/>
                    <a:moveTo>
                      <a:pt x="173069" y="280511"/>
                    </a:moveTo>
                    <a:cubicBezTo>
                      <a:pt x="164074" y="280511"/>
                      <a:pt x="156781" y="273219"/>
                      <a:pt x="156782" y="264223"/>
                    </a:cubicBezTo>
                    <a:cubicBezTo>
                      <a:pt x="156782" y="255228"/>
                      <a:pt x="164074" y="247936"/>
                      <a:pt x="173070" y="247936"/>
                    </a:cubicBezTo>
                    <a:cubicBezTo>
                      <a:pt x="182065" y="247936"/>
                      <a:pt x="189357" y="255228"/>
                      <a:pt x="189357" y="264224"/>
                    </a:cubicBezTo>
                    <a:cubicBezTo>
                      <a:pt x="189357" y="264255"/>
                      <a:pt x="189357" y="264287"/>
                      <a:pt x="189357" y="264319"/>
                    </a:cubicBezTo>
                    <a:cubicBezTo>
                      <a:pt x="189304" y="273277"/>
                      <a:pt x="182028" y="280511"/>
                      <a:pt x="173069" y="280511"/>
                    </a:cubicBezTo>
                    <a:close/>
                    <a:moveTo>
                      <a:pt x="117824" y="136112"/>
                    </a:moveTo>
                    <a:cubicBezTo>
                      <a:pt x="106672" y="136112"/>
                      <a:pt x="97631" y="145153"/>
                      <a:pt x="97631" y="156305"/>
                    </a:cubicBezTo>
                    <a:cubicBezTo>
                      <a:pt x="97631" y="167457"/>
                      <a:pt x="106672" y="176498"/>
                      <a:pt x="117824" y="176498"/>
                    </a:cubicBezTo>
                    <a:cubicBezTo>
                      <a:pt x="128976" y="176498"/>
                      <a:pt x="138017" y="167457"/>
                      <a:pt x="138017" y="156305"/>
                    </a:cubicBezTo>
                    <a:cubicBezTo>
                      <a:pt x="137965" y="145175"/>
                      <a:pt x="128955" y="136164"/>
                      <a:pt x="117824" y="136112"/>
                    </a:cubicBezTo>
                    <a:close/>
                    <a:moveTo>
                      <a:pt x="117824" y="172498"/>
                    </a:moveTo>
                    <a:cubicBezTo>
                      <a:pt x="108829" y="172498"/>
                      <a:pt x="101537" y="165205"/>
                      <a:pt x="101537" y="156210"/>
                    </a:cubicBezTo>
                    <a:cubicBezTo>
                      <a:pt x="101537" y="147214"/>
                      <a:pt x="108829" y="139922"/>
                      <a:pt x="117825" y="139922"/>
                    </a:cubicBezTo>
                    <a:cubicBezTo>
                      <a:pt x="126820" y="139922"/>
                      <a:pt x="134112" y="147215"/>
                      <a:pt x="134112" y="156210"/>
                    </a:cubicBezTo>
                    <a:cubicBezTo>
                      <a:pt x="134112" y="156242"/>
                      <a:pt x="134112" y="156274"/>
                      <a:pt x="134112" y="156305"/>
                    </a:cubicBezTo>
                    <a:cubicBezTo>
                      <a:pt x="134060" y="165263"/>
                      <a:pt x="126783" y="172498"/>
                      <a:pt x="117824" y="172498"/>
                    </a:cubicBezTo>
                    <a:close/>
                    <a:moveTo>
                      <a:pt x="281559" y="180880"/>
                    </a:moveTo>
                    <a:cubicBezTo>
                      <a:pt x="270407" y="180880"/>
                      <a:pt x="261366" y="189920"/>
                      <a:pt x="261366" y="201073"/>
                    </a:cubicBezTo>
                    <a:cubicBezTo>
                      <a:pt x="261366" y="212225"/>
                      <a:pt x="270407" y="221266"/>
                      <a:pt x="281559" y="221266"/>
                    </a:cubicBezTo>
                    <a:cubicBezTo>
                      <a:pt x="292711" y="221266"/>
                      <a:pt x="301752" y="212225"/>
                      <a:pt x="301752" y="201073"/>
                    </a:cubicBezTo>
                    <a:cubicBezTo>
                      <a:pt x="301700" y="189868"/>
                      <a:pt x="292574" y="180827"/>
                      <a:pt x="281369" y="180879"/>
                    </a:cubicBezTo>
                    <a:cubicBezTo>
                      <a:pt x="281337" y="180879"/>
                      <a:pt x="281305" y="180879"/>
                      <a:pt x="281273" y="180880"/>
                    </a:cubicBezTo>
                    <a:close/>
                    <a:moveTo>
                      <a:pt x="281559" y="217265"/>
                    </a:moveTo>
                    <a:cubicBezTo>
                      <a:pt x="272564" y="217265"/>
                      <a:pt x="265271" y="209973"/>
                      <a:pt x="265272" y="200977"/>
                    </a:cubicBezTo>
                    <a:cubicBezTo>
                      <a:pt x="265272" y="191982"/>
                      <a:pt x="272564" y="184690"/>
                      <a:pt x="281560" y="184690"/>
                    </a:cubicBezTo>
                    <a:cubicBezTo>
                      <a:pt x="290555" y="184690"/>
                      <a:pt x="297847" y="191982"/>
                      <a:pt x="297847" y="200978"/>
                    </a:cubicBezTo>
                    <a:cubicBezTo>
                      <a:pt x="297847" y="201009"/>
                      <a:pt x="297847" y="201041"/>
                      <a:pt x="297847" y="201073"/>
                    </a:cubicBezTo>
                    <a:cubicBezTo>
                      <a:pt x="297796" y="210068"/>
                      <a:pt x="290462" y="217319"/>
                      <a:pt x="281467" y="217267"/>
                    </a:cubicBezTo>
                    <a:cubicBezTo>
                      <a:pt x="281402" y="217267"/>
                      <a:pt x="281338" y="217266"/>
                      <a:pt x="281273" y="217265"/>
                    </a:cubicBezTo>
                    <a:close/>
                    <a:moveTo>
                      <a:pt x="117824" y="0"/>
                    </a:moveTo>
                    <a:cubicBezTo>
                      <a:pt x="106672" y="0"/>
                      <a:pt x="97631" y="9041"/>
                      <a:pt x="97632" y="20193"/>
                    </a:cubicBezTo>
                    <a:cubicBezTo>
                      <a:pt x="97632" y="31346"/>
                      <a:pt x="106673" y="40386"/>
                      <a:pt x="117825" y="40386"/>
                    </a:cubicBezTo>
                    <a:cubicBezTo>
                      <a:pt x="128940" y="40386"/>
                      <a:pt x="137965" y="31403"/>
                      <a:pt x="138017" y="20288"/>
                    </a:cubicBezTo>
                    <a:cubicBezTo>
                      <a:pt x="137966" y="9142"/>
                      <a:pt x="128970" y="104"/>
                      <a:pt x="117824" y="0"/>
                    </a:cubicBezTo>
                    <a:close/>
                    <a:moveTo>
                      <a:pt x="117824" y="36385"/>
                    </a:moveTo>
                    <a:cubicBezTo>
                      <a:pt x="108829" y="36385"/>
                      <a:pt x="101537" y="29092"/>
                      <a:pt x="101538" y="20097"/>
                    </a:cubicBezTo>
                    <a:cubicBezTo>
                      <a:pt x="101538" y="11101"/>
                      <a:pt x="108831" y="3809"/>
                      <a:pt x="117827" y="3810"/>
                    </a:cubicBezTo>
                    <a:cubicBezTo>
                      <a:pt x="126822" y="3811"/>
                      <a:pt x="134114" y="11103"/>
                      <a:pt x="134113" y="20099"/>
                    </a:cubicBezTo>
                    <a:cubicBezTo>
                      <a:pt x="134113" y="20162"/>
                      <a:pt x="134113" y="20225"/>
                      <a:pt x="134112" y="20288"/>
                    </a:cubicBezTo>
                    <a:cubicBezTo>
                      <a:pt x="133956" y="29172"/>
                      <a:pt x="126709" y="36292"/>
                      <a:pt x="117824" y="36290"/>
                    </a:cubicBezTo>
                    <a:close/>
                    <a:moveTo>
                      <a:pt x="14478" y="154400"/>
                    </a:moveTo>
                    <a:lnTo>
                      <a:pt x="13049" y="158115"/>
                    </a:lnTo>
                    <a:cubicBezTo>
                      <a:pt x="21782" y="160042"/>
                      <a:pt x="27299" y="168684"/>
                      <a:pt x="25372" y="177417"/>
                    </a:cubicBezTo>
                    <a:cubicBezTo>
                      <a:pt x="23724" y="184884"/>
                      <a:pt x="17077" y="190180"/>
                      <a:pt x="9430" y="190119"/>
                    </a:cubicBezTo>
                    <a:cubicBezTo>
                      <a:pt x="6613" y="190128"/>
                      <a:pt x="3848" y="189371"/>
                      <a:pt x="1429" y="187928"/>
                    </a:cubicBezTo>
                    <a:lnTo>
                      <a:pt x="0" y="191548"/>
                    </a:lnTo>
                    <a:cubicBezTo>
                      <a:pt x="2903" y="193193"/>
                      <a:pt x="6188" y="194047"/>
                      <a:pt x="9525" y="194024"/>
                    </a:cubicBezTo>
                    <a:cubicBezTo>
                      <a:pt x="20623" y="194189"/>
                      <a:pt x="29754" y="185326"/>
                      <a:pt x="29919" y="174227"/>
                    </a:cubicBezTo>
                    <a:cubicBezTo>
                      <a:pt x="30059" y="164846"/>
                      <a:pt x="23689" y="156617"/>
                      <a:pt x="14573" y="154400"/>
                    </a:cubicBezTo>
                    <a:close/>
                    <a:moveTo>
                      <a:pt x="224599" y="89059"/>
                    </a:moveTo>
                    <a:cubicBezTo>
                      <a:pt x="213447" y="89111"/>
                      <a:pt x="204449" y="98195"/>
                      <a:pt x="204502" y="109347"/>
                    </a:cubicBezTo>
                    <a:cubicBezTo>
                      <a:pt x="204555" y="120499"/>
                      <a:pt x="213638" y="129497"/>
                      <a:pt x="224790" y="129444"/>
                    </a:cubicBezTo>
                    <a:cubicBezTo>
                      <a:pt x="235868" y="129392"/>
                      <a:pt x="244835" y="120425"/>
                      <a:pt x="244888" y="109347"/>
                    </a:cubicBezTo>
                    <a:cubicBezTo>
                      <a:pt x="244888" y="98142"/>
                      <a:pt x="235804" y="89059"/>
                      <a:pt x="224599" y="89059"/>
                    </a:cubicBezTo>
                    <a:close/>
                    <a:moveTo>
                      <a:pt x="224599" y="125444"/>
                    </a:moveTo>
                    <a:cubicBezTo>
                      <a:pt x="215604" y="125391"/>
                      <a:pt x="208355" y="118056"/>
                      <a:pt x="208408" y="109060"/>
                    </a:cubicBezTo>
                    <a:cubicBezTo>
                      <a:pt x="208461" y="100065"/>
                      <a:pt x="215797" y="92816"/>
                      <a:pt x="224792" y="92869"/>
                    </a:cubicBezTo>
                    <a:cubicBezTo>
                      <a:pt x="233787" y="92922"/>
                      <a:pt x="241036" y="100258"/>
                      <a:pt x="240983" y="109253"/>
                    </a:cubicBezTo>
                    <a:cubicBezTo>
                      <a:pt x="240983" y="109284"/>
                      <a:pt x="240983" y="109316"/>
                      <a:pt x="240982" y="109347"/>
                    </a:cubicBezTo>
                    <a:cubicBezTo>
                      <a:pt x="240878" y="118305"/>
                      <a:pt x="233558" y="125497"/>
                      <a:pt x="224599" y="125444"/>
                    </a:cubicBezTo>
                    <a:close/>
                    <a:moveTo>
                      <a:pt x="468439" y="186976"/>
                    </a:moveTo>
                    <a:cubicBezTo>
                      <a:pt x="457287" y="187029"/>
                      <a:pt x="448290" y="196112"/>
                      <a:pt x="448342" y="207264"/>
                    </a:cubicBezTo>
                    <a:cubicBezTo>
                      <a:pt x="448395" y="218416"/>
                      <a:pt x="457478" y="227414"/>
                      <a:pt x="468630" y="227361"/>
                    </a:cubicBezTo>
                    <a:cubicBezTo>
                      <a:pt x="479708" y="227309"/>
                      <a:pt x="488675" y="218342"/>
                      <a:pt x="488728" y="207264"/>
                    </a:cubicBezTo>
                    <a:cubicBezTo>
                      <a:pt x="488728" y="196059"/>
                      <a:pt x="479644" y="186976"/>
                      <a:pt x="468439" y="186976"/>
                    </a:cubicBezTo>
                    <a:close/>
                    <a:moveTo>
                      <a:pt x="468439" y="223456"/>
                    </a:moveTo>
                    <a:cubicBezTo>
                      <a:pt x="459444" y="223456"/>
                      <a:pt x="452152" y="216164"/>
                      <a:pt x="452152" y="207168"/>
                    </a:cubicBezTo>
                    <a:cubicBezTo>
                      <a:pt x="452152" y="198173"/>
                      <a:pt x="459445" y="190881"/>
                      <a:pt x="468440" y="190881"/>
                    </a:cubicBezTo>
                    <a:cubicBezTo>
                      <a:pt x="477435" y="190881"/>
                      <a:pt x="484728" y="198174"/>
                      <a:pt x="484727" y="207169"/>
                    </a:cubicBezTo>
                    <a:cubicBezTo>
                      <a:pt x="484727" y="207201"/>
                      <a:pt x="484727" y="207232"/>
                      <a:pt x="484727" y="207264"/>
                    </a:cubicBezTo>
                    <a:cubicBezTo>
                      <a:pt x="484623" y="216200"/>
                      <a:pt x="477376" y="223405"/>
                      <a:pt x="468439" y="223456"/>
                    </a:cubicBezTo>
                    <a:close/>
                    <a:moveTo>
                      <a:pt x="377666" y="122015"/>
                    </a:moveTo>
                    <a:cubicBezTo>
                      <a:pt x="366514" y="122068"/>
                      <a:pt x="357516" y="131151"/>
                      <a:pt x="357569" y="142304"/>
                    </a:cubicBezTo>
                    <a:cubicBezTo>
                      <a:pt x="357622" y="153456"/>
                      <a:pt x="366705" y="162454"/>
                      <a:pt x="377857" y="162401"/>
                    </a:cubicBezTo>
                    <a:cubicBezTo>
                      <a:pt x="388935" y="162349"/>
                      <a:pt x="397902" y="153381"/>
                      <a:pt x="397955" y="142304"/>
                    </a:cubicBezTo>
                    <a:cubicBezTo>
                      <a:pt x="397955" y="131099"/>
                      <a:pt x="388871" y="122015"/>
                      <a:pt x="377666" y="122015"/>
                    </a:cubicBezTo>
                    <a:close/>
                    <a:moveTo>
                      <a:pt x="377666" y="158496"/>
                    </a:moveTo>
                    <a:cubicBezTo>
                      <a:pt x="368671" y="158496"/>
                      <a:pt x="361379" y="151203"/>
                      <a:pt x="361379" y="142208"/>
                    </a:cubicBezTo>
                    <a:cubicBezTo>
                      <a:pt x="361379" y="133213"/>
                      <a:pt x="368671" y="125920"/>
                      <a:pt x="377667" y="125921"/>
                    </a:cubicBezTo>
                    <a:cubicBezTo>
                      <a:pt x="386662" y="125921"/>
                      <a:pt x="393954" y="133213"/>
                      <a:pt x="393954" y="142208"/>
                    </a:cubicBezTo>
                    <a:cubicBezTo>
                      <a:pt x="393954" y="142240"/>
                      <a:pt x="393954" y="142272"/>
                      <a:pt x="393954" y="142303"/>
                    </a:cubicBezTo>
                    <a:cubicBezTo>
                      <a:pt x="393747" y="151150"/>
                      <a:pt x="386515" y="158213"/>
                      <a:pt x="377666" y="158210"/>
                    </a:cubicBezTo>
                    <a:close/>
                    <a:moveTo>
                      <a:pt x="573214" y="111728"/>
                    </a:moveTo>
                    <a:cubicBezTo>
                      <a:pt x="562062" y="111781"/>
                      <a:pt x="553064" y="120864"/>
                      <a:pt x="553117" y="132016"/>
                    </a:cubicBezTo>
                    <a:cubicBezTo>
                      <a:pt x="553169" y="143168"/>
                      <a:pt x="562253" y="152166"/>
                      <a:pt x="573405" y="152114"/>
                    </a:cubicBezTo>
                    <a:cubicBezTo>
                      <a:pt x="584520" y="152061"/>
                      <a:pt x="593502" y="143036"/>
                      <a:pt x="593502" y="131921"/>
                    </a:cubicBezTo>
                    <a:cubicBezTo>
                      <a:pt x="593608" y="120717"/>
                      <a:pt x="584610" y="111549"/>
                      <a:pt x="573406" y="111443"/>
                    </a:cubicBezTo>
                    <a:cubicBezTo>
                      <a:pt x="573342" y="111443"/>
                      <a:pt x="573278" y="111442"/>
                      <a:pt x="573214" y="111442"/>
                    </a:cubicBezTo>
                    <a:close/>
                    <a:moveTo>
                      <a:pt x="573214" y="148114"/>
                    </a:moveTo>
                    <a:cubicBezTo>
                      <a:pt x="564219" y="148114"/>
                      <a:pt x="556927" y="140821"/>
                      <a:pt x="556927" y="131826"/>
                    </a:cubicBezTo>
                    <a:cubicBezTo>
                      <a:pt x="556927" y="122830"/>
                      <a:pt x="564220" y="115538"/>
                      <a:pt x="573215" y="115538"/>
                    </a:cubicBezTo>
                    <a:cubicBezTo>
                      <a:pt x="582210" y="115538"/>
                      <a:pt x="589503" y="122831"/>
                      <a:pt x="589502" y="131826"/>
                    </a:cubicBezTo>
                    <a:cubicBezTo>
                      <a:pt x="589502" y="131858"/>
                      <a:pt x="589502" y="131890"/>
                      <a:pt x="589502" y="131921"/>
                    </a:cubicBezTo>
                    <a:cubicBezTo>
                      <a:pt x="589295" y="140768"/>
                      <a:pt x="582063" y="147830"/>
                      <a:pt x="573214" y="147828"/>
                    </a:cubicBezTo>
                    <a:close/>
                  </a:path>
                </a:pathLst>
              </a:custGeom>
              <a:solidFill>
                <a:srgbClr val="FFFFFF"/>
              </a:solidFill>
              <a:ln w="9525" cap="flat">
                <a:noFill/>
                <a:prstDash val="solid"/>
                <a:miter/>
              </a:ln>
            </p:spPr>
            <p:txBody>
              <a:bodyPr rtlCol="0" anchor="ctr"/>
              <a:lstStyle/>
              <a:p>
                <a:endParaRPr lang="zh-CN" altLang="en-US"/>
              </a:p>
            </p:txBody>
          </p:sp>
          <p:sp>
            <p:nvSpPr>
              <p:cNvPr id="802" name="任意多边形: 形状 801"/>
              <p:cNvSpPr/>
              <p:nvPr/>
            </p:nvSpPr>
            <p:spPr>
              <a:xfrm>
                <a:off x="6607968" y="2207607"/>
                <a:ext cx="86010" cy="230581"/>
              </a:xfrm>
              <a:custGeom>
                <a:avLst/>
                <a:gdLst>
                  <a:gd name="connsiteX0" fmla="*/ 47244 w 86010"/>
                  <a:gd name="connsiteY0" fmla="*/ 115540 h 230581"/>
                  <a:gd name="connsiteX1" fmla="*/ 86011 w 86010"/>
                  <a:gd name="connsiteY1" fmla="*/ 574 h 230581"/>
                  <a:gd name="connsiteX2" fmla="*/ 84963 w 86010"/>
                  <a:gd name="connsiteY2" fmla="*/ 574 h 230581"/>
                  <a:gd name="connsiteX3" fmla="*/ 39338 w 86010"/>
                  <a:gd name="connsiteY3" fmla="*/ 113826 h 230581"/>
                  <a:gd name="connsiteX4" fmla="*/ 0 w 86010"/>
                  <a:gd name="connsiteY4" fmla="*/ 229650 h 230581"/>
                  <a:gd name="connsiteX5" fmla="*/ 1429 w 86010"/>
                  <a:gd name="connsiteY5" fmla="*/ 230221 h 230581"/>
                  <a:gd name="connsiteX6" fmla="*/ 47244 w 86010"/>
                  <a:gd name="connsiteY6" fmla="*/ 115540 h 23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10" h="230581">
                    <a:moveTo>
                      <a:pt x="47244" y="115540"/>
                    </a:moveTo>
                    <a:cubicBezTo>
                      <a:pt x="54293" y="96490"/>
                      <a:pt x="81439" y="20290"/>
                      <a:pt x="86011" y="574"/>
                    </a:cubicBezTo>
                    <a:cubicBezTo>
                      <a:pt x="86011" y="-93"/>
                      <a:pt x="85154" y="-284"/>
                      <a:pt x="84963" y="574"/>
                    </a:cubicBezTo>
                    <a:cubicBezTo>
                      <a:pt x="75438" y="18576"/>
                      <a:pt x="46387" y="94681"/>
                      <a:pt x="39338" y="113826"/>
                    </a:cubicBezTo>
                    <a:cubicBezTo>
                      <a:pt x="25337" y="151926"/>
                      <a:pt x="10763" y="190026"/>
                      <a:pt x="0" y="229650"/>
                    </a:cubicBezTo>
                    <a:cubicBezTo>
                      <a:pt x="0" y="230412"/>
                      <a:pt x="1048" y="230984"/>
                      <a:pt x="1429" y="230221"/>
                    </a:cubicBezTo>
                    <a:cubicBezTo>
                      <a:pt x="19145" y="192693"/>
                      <a:pt x="32956" y="153926"/>
                      <a:pt x="47244" y="115540"/>
                    </a:cubicBezTo>
                    <a:close/>
                  </a:path>
                </a:pathLst>
              </a:custGeom>
              <a:solidFill>
                <a:srgbClr val="263238"/>
              </a:solidFill>
              <a:ln w="9525" cap="flat">
                <a:noFill/>
                <a:prstDash val="solid"/>
                <a:miter/>
              </a:ln>
            </p:spPr>
            <p:txBody>
              <a:bodyPr rtlCol="0" anchor="ctr"/>
              <a:lstStyle/>
              <a:p>
                <a:endParaRPr lang="zh-CN" altLang="en-US"/>
              </a:p>
            </p:txBody>
          </p:sp>
          <p:sp>
            <p:nvSpPr>
              <p:cNvPr id="803" name="任意多边形: 形状 802"/>
              <p:cNvSpPr/>
              <p:nvPr/>
            </p:nvSpPr>
            <p:spPr>
              <a:xfrm>
                <a:off x="6767988" y="2246566"/>
                <a:ext cx="478505" cy="302254"/>
              </a:xfrm>
              <a:custGeom>
                <a:avLst/>
                <a:gdLst>
                  <a:gd name="connsiteX0" fmla="*/ 415957 w 478505"/>
                  <a:gd name="connsiteY0" fmla="*/ 118872 h 302254"/>
                  <a:gd name="connsiteX1" fmla="*/ 18193 w 478505"/>
                  <a:gd name="connsiteY1" fmla="*/ 301657 h 302254"/>
                  <a:gd name="connsiteX2" fmla="*/ 0 w 478505"/>
                  <a:gd name="connsiteY2" fmla="*/ 298037 h 302254"/>
                  <a:gd name="connsiteX3" fmla="*/ 466725 w 478505"/>
                  <a:gd name="connsiteY3" fmla="*/ 0 h 302254"/>
                  <a:gd name="connsiteX4" fmla="*/ 415957 w 478505"/>
                  <a:gd name="connsiteY4" fmla="*/ 118872 h 30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05" h="302254">
                    <a:moveTo>
                      <a:pt x="415957" y="118872"/>
                    </a:moveTo>
                    <a:cubicBezTo>
                      <a:pt x="333756" y="186880"/>
                      <a:pt x="104394" y="311944"/>
                      <a:pt x="18193" y="301657"/>
                    </a:cubicBezTo>
                    <a:cubicBezTo>
                      <a:pt x="12046" y="300911"/>
                      <a:pt x="5964" y="299701"/>
                      <a:pt x="0" y="298037"/>
                    </a:cubicBezTo>
                    <a:lnTo>
                      <a:pt x="466725" y="0"/>
                    </a:lnTo>
                    <a:cubicBezTo>
                      <a:pt x="495300" y="22384"/>
                      <a:pt x="469392" y="74676"/>
                      <a:pt x="415957" y="11887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804" name="任意多边形: 形状 803"/>
              <p:cNvSpPr/>
              <p:nvPr/>
            </p:nvSpPr>
            <p:spPr>
              <a:xfrm>
                <a:off x="7046560" y="2218900"/>
                <a:ext cx="570296" cy="584782"/>
              </a:xfrm>
              <a:custGeom>
                <a:avLst/>
                <a:gdLst>
                  <a:gd name="connsiteX0" fmla="*/ 71282 w 570296"/>
                  <a:gd name="connsiteY0" fmla="*/ 584783 h 584782"/>
                  <a:gd name="connsiteX1" fmla="*/ 570297 w 570296"/>
                  <a:gd name="connsiteY1" fmla="*/ 483913 h 584782"/>
                  <a:gd name="connsiteX2" fmla="*/ 223396 w 570296"/>
                  <a:gd name="connsiteY2" fmla="*/ 21760 h 584782"/>
                  <a:gd name="connsiteX3" fmla="*/ 90522 w 570296"/>
                  <a:gd name="connsiteY3" fmla="*/ 41477 h 584782"/>
                  <a:gd name="connsiteX4" fmla="*/ 35 w 570296"/>
                  <a:gd name="connsiteY4" fmla="*/ 285317 h 584782"/>
                  <a:gd name="connsiteX5" fmla="*/ 51470 w 570296"/>
                  <a:gd name="connsiteY5" fmla="*/ 377043 h 58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96" h="584782">
                    <a:moveTo>
                      <a:pt x="71282" y="584783"/>
                    </a:moveTo>
                    <a:lnTo>
                      <a:pt x="570297" y="483913"/>
                    </a:lnTo>
                    <a:cubicBezTo>
                      <a:pt x="570297" y="483913"/>
                      <a:pt x="350650" y="107580"/>
                      <a:pt x="223396" y="21760"/>
                    </a:cubicBezTo>
                    <a:cubicBezTo>
                      <a:pt x="165484" y="-17388"/>
                      <a:pt x="121669" y="615"/>
                      <a:pt x="90522" y="41477"/>
                    </a:cubicBezTo>
                    <a:cubicBezTo>
                      <a:pt x="82712" y="51669"/>
                      <a:pt x="-1965" y="230262"/>
                      <a:pt x="35" y="285317"/>
                    </a:cubicBezTo>
                    <a:cubicBezTo>
                      <a:pt x="1750" y="333990"/>
                      <a:pt x="51470" y="377043"/>
                      <a:pt x="51470" y="377043"/>
                    </a:cubicBezTo>
                    <a:close/>
                  </a:path>
                </a:pathLst>
              </a:custGeom>
              <a:solidFill>
                <a:srgbClr val="C53F3F"/>
              </a:solidFill>
              <a:ln w="9525" cap="flat">
                <a:noFill/>
                <a:prstDash val="solid"/>
                <a:miter/>
              </a:ln>
            </p:spPr>
            <p:txBody>
              <a:bodyPr rtlCol="0" anchor="ctr"/>
              <a:lstStyle/>
              <a:p>
                <a:endParaRPr lang="zh-CN" altLang="en-US"/>
              </a:p>
            </p:txBody>
          </p:sp>
          <p:sp>
            <p:nvSpPr>
              <p:cNvPr id="805" name="任意多边形: 形状 804"/>
              <p:cNvSpPr/>
              <p:nvPr/>
            </p:nvSpPr>
            <p:spPr>
              <a:xfrm>
                <a:off x="7082599" y="2222658"/>
                <a:ext cx="491775" cy="516921"/>
              </a:xfrm>
              <a:custGeom>
                <a:avLst/>
                <a:gdLst>
                  <a:gd name="connsiteX0" fmla="*/ 238601 w 491775"/>
                  <a:gd name="connsiteY0" fmla="*/ 241078 h 516921"/>
                  <a:gd name="connsiteX1" fmla="*/ 218408 w 491775"/>
                  <a:gd name="connsiteY1" fmla="*/ 261271 h 516921"/>
                  <a:gd name="connsiteX2" fmla="*/ 238601 w 491775"/>
                  <a:gd name="connsiteY2" fmla="*/ 281464 h 516921"/>
                  <a:gd name="connsiteX3" fmla="*/ 258794 w 491775"/>
                  <a:gd name="connsiteY3" fmla="*/ 261271 h 516921"/>
                  <a:gd name="connsiteX4" fmla="*/ 238601 w 491775"/>
                  <a:gd name="connsiteY4" fmla="*/ 241078 h 516921"/>
                  <a:gd name="connsiteX5" fmla="*/ 238601 w 491775"/>
                  <a:gd name="connsiteY5" fmla="*/ 277463 h 516921"/>
                  <a:gd name="connsiteX6" fmla="*/ 222409 w 491775"/>
                  <a:gd name="connsiteY6" fmla="*/ 261461 h 516921"/>
                  <a:gd name="connsiteX7" fmla="*/ 222408 w 491775"/>
                  <a:gd name="connsiteY7" fmla="*/ 261366 h 516921"/>
                  <a:gd name="connsiteX8" fmla="*/ 238601 w 491775"/>
                  <a:gd name="connsiteY8" fmla="*/ 245173 h 516921"/>
                  <a:gd name="connsiteX9" fmla="*/ 254794 w 491775"/>
                  <a:gd name="connsiteY9" fmla="*/ 261366 h 516921"/>
                  <a:gd name="connsiteX10" fmla="*/ 238697 w 491775"/>
                  <a:gd name="connsiteY10" fmla="*/ 277463 h 516921"/>
                  <a:gd name="connsiteX11" fmla="*/ 238601 w 491775"/>
                  <a:gd name="connsiteY11" fmla="*/ 277463 h 516921"/>
                  <a:gd name="connsiteX12" fmla="*/ 105251 w 491775"/>
                  <a:gd name="connsiteY12" fmla="*/ 190 h 516921"/>
                  <a:gd name="connsiteX13" fmla="*/ 102489 w 491775"/>
                  <a:gd name="connsiteY13" fmla="*/ 190 h 516921"/>
                  <a:gd name="connsiteX14" fmla="*/ 92964 w 491775"/>
                  <a:gd name="connsiteY14" fmla="*/ 4286 h 516921"/>
                  <a:gd name="connsiteX15" fmla="*/ 89496 w 491775"/>
                  <a:gd name="connsiteY15" fmla="*/ 32632 h 516921"/>
                  <a:gd name="connsiteX16" fmla="*/ 117842 w 491775"/>
                  <a:gd name="connsiteY16" fmla="*/ 36100 h 516921"/>
                  <a:gd name="connsiteX17" fmla="*/ 121310 w 491775"/>
                  <a:gd name="connsiteY17" fmla="*/ 7754 h 516921"/>
                  <a:gd name="connsiteX18" fmla="*/ 105441 w 491775"/>
                  <a:gd name="connsiteY18" fmla="*/ 0 h 516921"/>
                  <a:gd name="connsiteX19" fmla="*/ 105251 w 491775"/>
                  <a:gd name="connsiteY19" fmla="*/ 36576 h 516921"/>
                  <a:gd name="connsiteX20" fmla="*/ 88869 w 491775"/>
                  <a:gd name="connsiteY20" fmla="*/ 20383 h 516921"/>
                  <a:gd name="connsiteX21" fmla="*/ 105061 w 491775"/>
                  <a:gd name="connsiteY21" fmla="*/ 4001 h 516921"/>
                  <a:gd name="connsiteX22" fmla="*/ 121444 w 491775"/>
                  <a:gd name="connsiteY22" fmla="*/ 20194 h 516921"/>
                  <a:gd name="connsiteX23" fmla="*/ 121444 w 491775"/>
                  <a:gd name="connsiteY23" fmla="*/ 20383 h 516921"/>
                  <a:gd name="connsiteX24" fmla="*/ 105064 w 491775"/>
                  <a:gd name="connsiteY24" fmla="*/ 36578 h 516921"/>
                  <a:gd name="connsiteX25" fmla="*/ 104870 w 491775"/>
                  <a:gd name="connsiteY25" fmla="*/ 36576 h 516921"/>
                  <a:gd name="connsiteX26" fmla="*/ 489775 w 491775"/>
                  <a:gd name="connsiteY26" fmla="*/ 406241 h 516921"/>
                  <a:gd name="connsiteX27" fmla="*/ 468046 w 491775"/>
                  <a:gd name="connsiteY27" fmla="*/ 413468 h 516921"/>
                  <a:gd name="connsiteX28" fmla="*/ 459105 w 491775"/>
                  <a:gd name="connsiteY28" fmla="*/ 399002 h 516921"/>
                  <a:gd name="connsiteX29" fmla="*/ 474915 w 491775"/>
                  <a:gd name="connsiteY29" fmla="*/ 382811 h 516921"/>
                  <a:gd name="connsiteX30" fmla="*/ 475107 w 491775"/>
                  <a:gd name="connsiteY30" fmla="*/ 382810 h 516921"/>
                  <a:gd name="connsiteX31" fmla="*/ 472725 w 491775"/>
                  <a:gd name="connsiteY31" fmla="*/ 379095 h 516921"/>
                  <a:gd name="connsiteX32" fmla="*/ 454968 w 491775"/>
                  <a:gd name="connsiteY32" fmla="*/ 401287 h 516921"/>
                  <a:gd name="connsiteX33" fmla="*/ 477160 w 491775"/>
                  <a:gd name="connsiteY33" fmla="*/ 419045 h 516921"/>
                  <a:gd name="connsiteX34" fmla="*/ 491775 w 491775"/>
                  <a:gd name="connsiteY34" fmla="*/ 410051 h 516921"/>
                  <a:gd name="connsiteX35" fmla="*/ 489775 w 491775"/>
                  <a:gd name="connsiteY35" fmla="*/ 406241 h 516921"/>
                  <a:gd name="connsiteX36" fmla="*/ 353187 w 491775"/>
                  <a:gd name="connsiteY36" fmla="*/ 323564 h 516921"/>
                  <a:gd name="connsiteX37" fmla="*/ 332899 w 491775"/>
                  <a:gd name="connsiteY37" fmla="*/ 343662 h 516921"/>
                  <a:gd name="connsiteX38" fmla="*/ 352997 w 491775"/>
                  <a:gd name="connsiteY38" fmla="*/ 363950 h 516921"/>
                  <a:gd name="connsiteX39" fmla="*/ 373284 w 491775"/>
                  <a:gd name="connsiteY39" fmla="*/ 343852 h 516921"/>
                  <a:gd name="connsiteX40" fmla="*/ 373284 w 491775"/>
                  <a:gd name="connsiteY40" fmla="*/ 343662 h 516921"/>
                  <a:gd name="connsiteX41" fmla="*/ 352996 w 491775"/>
                  <a:gd name="connsiteY41" fmla="*/ 323850 h 516921"/>
                  <a:gd name="connsiteX42" fmla="*/ 353187 w 491775"/>
                  <a:gd name="connsiteY42" fmla="*/ 359950 h 516921"/>
                  <a:gd name="connsiteX43" fmla="*/ 336804 w 491775"/>
                  <a:gd name="connsiteY43" fmla="*/ 343758 h 516921"/>
                  <a:gd name="connsiteX44" fmla="*/ 352996 w 491775"/>
                  <a:gd name="connsiteY44" fmla="*/ 327375 h 516921"/>
                  <a:gd name="connsiteX45" fmla="*/ 369379 w 491775"/>
                  <a:gd name="connsiteY45" fmla="*/ 343567 h 516921"/>
                  <a:gd name="connsiteX46" fmla="*/ 369379 w 491775"/>
                  <a:gd name="connsiteY46" fmla="*/ 343662 h 516921"/>
                  <a:gd name="connsiteX47" fmla="*/ 353188 w 491775"/>
                  <a:gd name="connsiteY47" fmla="*/ 360234 h 516921"/>
                  <a:gd name="connsiteX48" fmla="*/ 352996 w 491775"/>
                  <a:gd name="connsiteY48" fmla="*/ 360235 h 516921"/>
                  <a:gd name="connsiteX49" fmla="*/ 40481 w 491775"/>
                  <a:gd name="connsiteY49" fmla="*/ 100108 h 516921"/>
                  <a:gd name="connsiteX50" fmla="*/ 20383 w 491775"/>
                  <a:gd name="connsiteY50" fmla="*/ 120396 h 516921"/>
                  <a:gd name="connsiteX51" fmla="*/ 40671 w 491775"/>
                  <a:gd name="connsiteY51" fmla="*/ 140493 h 516921"/>
                  <a:gd name="connsiteX52" fmla="*/ 60769 w 491775"/>
                  <a:gd name="connsiteY52" fmla="*/ 120301 h 516921"/>
                  <a:gd name="connsiteX53" fmla="*/ 40290 w 491775"/>
                  <a:gd name="connsiteY53" fmla="*/ 100393 h 516921"/>
                  <a:gd name="connsiteX54" fmla="*/ 40481 w 491775"/>
                  <a:gd name="connsiteY54" fmla="*/ 136493 h 516921"/>
                  <a:gd name="connsiteX55" fmla="*/ 24194 w 491775"/>
                  <a:gd name="connsiteY55" fmla="*/ 120205 h 516921"/>
                  <a:gd name="connsiteX56" fmla="*/ 40481 w 491775"/>
                  <a:gd name="connsiteY56" fmla="*/ 103918 h 516921"/>
                  <a:gd name="connsiteX57" fmla="*/ 56769 w 491775"/>
                  <a:gd name="connsiteY57" fmla="*/ 120206 h 516921"/>
                  <a:gd name="connsiteX58" fmla="*/ 56769 w 491775"/>
                  <a:gd name="connsiteY58" fmla="*/ 120301 h 516921"/>
                  <a:gd name="connsiteX59" fmla="*/ 40674 w 491775"/>
                  <a:gd name="connsiteY59" fmla="*/ 136779 h 516921"/>
                  <a:gd name="connsiteX60" fmla="*/ 40291 w 491775"/>
                  <a:gd name="connsiteY60" fmla="*/ 136779 h 516921"/>
                  <a:gd name="connsiteX61" fmla="*/ 18383 w 491775"/>
                  <a:gd name="connsiteY61" fmla="*/ 402336 h 516921"/>
                  <a:gd name="connsiteX62" fmla="*/ 18383 w 491775"/>
                  <a:gd name="connsiteY62" fmla="*/ 406241 h 516921"/>
                  <a:gd name="connsiteX63" fmla="*/ 33164 w 491775"/>
                  <a:gd name="connsiteY63" fmla="*/ 423732 h 516921"/>
                  <a:gd name="connsiteX64" fmla="*/ 21431 w 491775"/>
                  <a:gd name="connsiteY64" fmla="*/ 437959 h 516921"/>
                  <a:gd name="connsiteX65" fmla="*/ 21431 w 491775"/>
                  <a:gd name="connsiteY65" fmla="*/ 441960 h 516921"/>
                  <a:gd name="connsiteX66" fmla="*/ 36295 w 491775"/>
                  <a:gd name="connsiteY66" fmla="*/ 417734 h 516921"/>
                  <a:gd name="connsiteX67" fmla="*/ 17621 w 491775"/>
                  <a:gd name="connsiteY67" fmla="*/ 402336 h 516921"/>
                  <a:gd name="connsiteX68" fmla="*/ 133540 w 491775"/>
                  <a:gd name="connsiteY68" fmla="*/ 158591 h 516921"/>
                  <a:gd name="connsiteX69" fmla="*/ 113443 w 491775"/>
                  <a:gd name="connsiteY69" fmla="*/ 178879 h 516921"/>
                  <a:gd name="connsiteX70" fmla="*/ 133731 w 491775"/>
                  <a:gd name="connsiteY70" fmla="*/ 198977 h 516921"/>
                  <a:gd name="connsiteX71" fmla="*/ 153829 w 491775"/>
                  <a:gd name="connsiteY71" fmla="*/ 178879 h 516921"/>
                  <a:gd name="connsiteX72" fmla="*/ 133731 w 491775"/>
                  <a:gd name="connsiteY72" fmla="*/ 158591 h 516921"/>
                  <a:gd name="connsiteX73" fmla="*/ 133540 w 491775"/>
                  <a:gd name="connsiteY73" fmla="*/ 158591 h 516921"/>
                  <a:gd name="connsiteX74" fmla="*/ 133540 w 491775"/>
                  <a:gd name="connsiteY74" fmla="*/ 194977 h 516921"/>
                  <a:gd name="connsiteX75" fmla="*/ 117443 w 491775"/>
                  <a:gd name="connsiteY75" fmla="*/ 179071 h 516921"/>
                  <a:gd name="connsiteX76" fmla="*/ 117443 w 491775"/>
                  <a:gd name="connsiteY76" fmla="*/ 178879 h 516921"/>
                  <a:gd name="connsiteX77" fmla="*/ 133444 w 491775"/>
                  <a:gd name="connsiteY77" fmla="*/ 162497 h 516921"/>
                  <a:gd name="connsiteX78" fmla="*/ 133540 w 491775"/>
                  <a:gd name="connsiteY78" fmla="*/ 162496 h 516921"/>
                  <a:gd name="connsiteX79" fmla="*/ 149923 w 491775"/>
                  <a:gd name="connsiteY79" fmla="*/ 178879 h 516921"/>
                  <a:gd name="connsiteX80" fmla="*/ 133923 w 491775"/>
                  <a:gd name="connsiteY80" fmla="*/ 195263 h 516921"/>
                  <a:gd name="connsiteX81" fmla="*/ 133540 w 491775"/>
                  <a:gd name="connsiteY81" fmla="*/ 195263 h 516921"/>
                  <a:gd name="connsiteX82" fmla="*/ 220408 w 491775"/>
                  <a:gd name="connsiteY82" fmla="*/ 73914 h 516921"/>
                  <a:gd name="connsiteX83" fmla="*/ 200311 w 491775"/>
                  <a:gd name="connsiteY83" fmla="*/ 94202 h 516921"/>
                  <a:gd name="connsiteX84" fmla="*/ 220599 w 491775"/>
                  <a:gd name="connsiteY84" fmla="*/ 114300 h 516921"/>
                  <a:gd name="connsiteX85" fmla="*/ 240697 w 491775"/>
                  <a:gd name="connsiteY85" fmla="*/ 94202 h 516921"/>
                  <a:gd name="connsiteX86" fmla="*/ 220408 w 491775"/>
                  <a:gd name="connsiteY86" fmla="*/ 74200 h 516921"/>
                  <a:gd name="connsiteX87" fmla="*/ 220408 w 491775"/>
                  <a:gd name="connsiteY87" fmla="*/ 110395 h 516921"/>
                  <a:gd name="connsiteX88" fmla="*/ 204026 w 491775"/>
                  <a:gd name="connsiteY88" fmla="*/ 94202 h 516921"/>
                  <a:gd name="connsiteX89" fmla="*/ 220218 w 491775"/>
                  <a:gd name="connsiteY89" fmla="*/ 77820 h 516921"/>
                  <a:gd name="connsiteX90" fmla="*/ 236601 w 491775"/>
                  <a:gd name="connsiteY90" fmla="*/ 94012 h 516921"/>
                  <a:gd name="connsiteX91" fmla="*/ 236601 w 491775"/>
                  <a:gd name="connsiteY91" fmla="*/ 94202 h 516921"/>
                  <a:gd name="connsiteX92" fmla="*/ 220990 w 491775"/>
                  <a:gd name="connsiteY92" fmla="*/ 110956 h 516921"/>
                  <a:gd name="connsiteX93" fmla="*/ 220408 w 491775"/>
                  <a:gd name="connsiteY93" fmla="*/ 110966 h 516921"/>
                  <a:gd name="connsiteX94" fmla="*/ 238601 w 491775"/>
                  <a:gd name="connsiteY94" fmla="*/ 402241 h 516921"/>
                  <a:gd name="connsiteX95" fmla="*/ 218313 w 491775"/>
                  <a:gd name="connsiteY95" fmla="*/ 422338 h 516921"/>
                  <a:gd name="connsiteX96" fmla="*/ 238411 w 491775"/>
                  <a:gd name="connsiteY96" fmla="*/ 442626 h 516921"/>
                  <a:gd name="connsiteX97" fmla="*/ 258699 w 491775"/>
                  <a:gd name="connsiteY97" fmla="*/ 422529 h 516921"/>
                  <a:gd name="connsiteX98" fmla="*/ 258699 w 491775"/>
                  <a:gd name="connsiteY98" fmla="*/ 422434 h 516921"/>
                  <a:gd name="connsiteX99" fmla="*/ 238601 w 491775"/>
                  <a:gd name="connsiteY99" fmla="*/ 402526 h 516921"/>
                  <a:gd name="connsiteX100" fmla="*/ 238601 w 491775"/>
                  <a:gd name="connsiteY100" fmla="*/ 438626 h 516921"/>
                  <a:gd name="connsiteX101" fmla="*/ 222219 w 491775"/>
                  <a:gd name="connsiteY101" fmla="*/ 422434 h 516921"/>
                  <a:gd name="connsiteX102" fmla="*/ 238411 w 491775"/>
                  <a:gd name="connsiteY102" fmla="*/ 406051 h 516921"/>
                  <a:gd name="connsiteX103" fmla="*/ 254794 w 491775"/>
                  <a:gd name="connsiteY103" fmla="*/ 422244 h 516921"/>
                  <a:gd name="connsiteX104" fmla="*/ 254794 w 491775"/>
                  <a:gd name="connsiteY104" fmla="*/ 422434 h 516921"/>
                  <a:gd name="connsiteX105" fmla="*/ 238889 w 491775"/>
                  <a:gd name="connsiteY105" fmla="*/ 438909 h 516921"/>
                  <a:gd name="connsiteX106" fmla="*/ 238601 w 491775"/>
                  <a:gd name="connsiteY106" fmla="*/ 438912 h 516921"/>
                  <a:gd name="connsiteX107" fmla="*/ 125825 w 491775"/>
                  <a:gd name="connsiteY107" fmla="*/ 328136 h 516921"/>
                  <a:gd name="connsiteX108" fmla="*/ 105728 w 491775"/>
                  <a:gd name="connsiteY108" fmla="*/ 348424 h 516921"/>
                  <a:gd name="connsiteX109" fmla="*/ 126016 w 491775"/>
                  <a:gd name="connsiteY109" fmla="*/ 368522 h 516921"/>
                  <a:gd name="connsiteX110" fmla="*/ 146113 w 491775"/>
                  <a:gd name="connsiteY110" fmla="*/ 348329 h 516921"/>
                  <a:gd name="connsiteX111" fmla="*/ 125825 w 491775"/>
                  <a:gd name="connsiteY111" fmla="*/ 328422 h 516921"/>
                  <a:gd name="connsiteX112" fmla="*/ 125825 w 491775"/>
                  <a:gd name="connsiteY112" fmla="*/ 364617 h 516921"/>
                  <a:gd name="connsiteX113" fmla="*/ 109555 w 491775"/>
                  <a:gd name="connsiteY113" fmla="*/ 348311 h 516921"/>
                  <a:gd name="connsiteX114" fmla="*/ 125861 w 491775"/>
                  <a:gd name="connsiteY114" fmla="*/ 332042 h 516921"/>
                  <a:gd name="connsiteX115" fmla="*/ 142131 w 491775"/>
                  <a:gd name="connsiteY115" fmla="*/ 348347 h 516921"/>
                  <a:gd name="connsiteX116" fmla="*/ 142113 w 491775"/>
                  <a:gd name="connsiteY116" fmla="*/ 349091 h 516921"/>
                  <a:gd name="connsiteX117" fmla="*/ 125825 w 491775"/>
                  <a:gd name="connsiteY117" fmla="*/ 364903 h 516921"/>
                  <a:gd name="connsiteX118" fmla="*/ 20098 w 491775"/>
                  <a:gd name="connsiteY118" fmla="*/ 240792 h 516921"/>
                  <a:gd name="connsiteX119" fmla="*/ 0 w 491775"/>
                  <a:gd name="connsiteY119" fmla="*/ 261080 h 516921"/>
                  <a:gd name="connsiteX120" fmla="*/ 20289 w 491775"/>
                  <a:gd name="connsiteY120" fmla="*/ 281178 h 516921"/>
                  <a:gd name="connsiteX121" fmla="*/ 40386 w 491775"/>
                  <a:gd name="connsiteY121" fmla="*/ 261080 h 516921"/>
                  <a:gd name="connsiteX122" fmla="*/ 20098 w 491775"/>
                  <a:gd name="connsiteY122" fmla="*/ 241078 h 516921"/>
                  <a:gd name="connsiteX123" fmla="*/ 20098 w 491775"/>
                  <a:gd name="connsiteY123" fmla="*/ 277177 h 516921"/>
                  <a:gd name="connsiteX124" fmla="*/ 3905 w 491775"/>
                  <a:gd name="connsiteY124" fmla="*/ 261176 h 516921"/>
                  <a:gd name="connsiteX125" fmla="*/ 3905 w 491775"/>
                  <a:gd name="connsiteY125" fmla="*/ 261080 h 516921"/>
                  <a:gd name="connsiteX126" fmla="*/ 18901 w 491775"/>
                  <a:gd name="connsiteY126" fmla="*/ 243595 h 516921"/>
                  <a:gd name="connsiteX127" fmla="*/ 36385 w 491775"/>
                  <a:gd name="connsiteY127" fmla="*/ 258591 h 516921"/>
                  <a:gd name="connsiteX128" fmla="*/ 36385 w 491775"/>
                  <a:gd name="connsiteY128" fmla="*/ 261080 h 516921"/>
                  <a:gd name="connsiteX129" fmla="*/ 20385 w 491775"/>
                  <a:gd name="connsiteY129" fmla="*/ 277462 h 516921"/>
                  <a:gd name="connsiteX130" fmla="*/ 20098 w 491775"/>
                  <a:gd name="connsiteY130" fmla="*/ 277463 h 516921"/>
                  <a:gd name="connsiteX131" fmla="*/ 338423 w 491775"/>
                  <a:gd name="connsiteY131" fmla="*/ 181927 h 516921"/>
                  <a:gd name="connsiteX132" fmla="*/ 315562 w 491775"/>
                  <a:gd name="connsiteY132" fmla="*/ 180594 h 516921"/>
                  <a:gd name="connsiteX133" fmla="*/ 311467 w 491775"/>
                  <a:gd name="connsiteY133" fmla="*/ 169926 h 516921"/>
                  <a:gd name="connsiteX134" fmla="*/ 318801 w 491775"/>
                  <a:gd name="connsiteY134" fmla="*/ 156210 h 516921"/>
                  <a:gd name="connsiteX135" fmla="*/ 316420 w 491775"/>
                  <a:gd name="connsiteY135" fmla="*/ 153162 h 516921"/>
                  <a:gd name="connsiteX136" fmla="*/ 310734 w 491775"/>
                  <a:gd name="connsiteY136" fmla="*/ 181010 h 516921"/>
                  <a:gd name="connsiteX137" fmla="*/ 327850 w 491775"/>
                  <a:gd name="connsiteY137" fmla="*/ 190023 h 516921"/>
                  <a:gd name="connsiteX138" fmla="*/ 340994 w 491775"/>
                  <a:gd name="connsiteY138" fmla="*/ 185166 h 516921"/>
                  <a:gd name="connsiteX139" fmla="*/ 338423 w 491775"/>
                  <a:gd name="connsiteY139" fmla="*/ 181927 h 516921"/>
                  <a:gd name="connsiteX140" fmla="*/ 144018 w 491775"/>
                  <a:gd name="connsiteY140" fmla="*/ 476536 h 516921"/>
                  <a:gd name="connsiteX141" fmla="*/ 123825 w 491775"/>
                  <a:gd name="connsiteY141" fmla="*/ 496729 h 516921"/>
                  <a:gd name="connsiteX142" fmla="*/ 144018 w 491775"/>
                  <a:gd name="connsiteY142" fmla="*/ 516922 h 516921"/>
                  <a:gd name="connsiteX143" fmla="*/ 164211 w 491775"/>
                  <a:gd name="connsiteY143" fmla="*/ 496729 h 516921"/>
                  <a:gd name="connsiteX144" fmla="*/ 144018 w 491775"/>
                  <a:gd name="connsiteY144" fmla="*/ 476536 h 516921"/>
                  <a:gd name="connsiteX145" fmla="*/ 144018 w 491775"/>
                  <a:gd name="connsiteY145" fmla="*/ 513017 h 516921"/>
                  <a:gd name="connsiteX146" fmla="*/ 127825 w 491775"/>
                  <a:gd name="connsiteY146" fmla="*/ 496634 h 516921"/>
                  <a:gd name="connsiteX147" fmla="*/ 127825 w 491775"/>
                  <a:gd name="connsiteY147" fmla="*/ 496634 h 516921"/>
                  <a:gd name="connsiteX148" fmla="*/ 145310 w 491775"/>
                  <a:gd name="connsiteY148" fmla="*/ 481638 h 516921"/>
                  <a:gd name="connsiteX149" fmla="*/ 160306 w 491775"/>
                  <a:gd name="connsiteY149" fmla="*/ 496634 h 516921"/>
                  <a:gd name="connsiteX150" fmla="*/ 144018 w 491775"/>
                  <a:gd name="connsiteY150" fmla="*/ 513017 h 516921"/>
                  <a:gd name="connsiteX151" fmla="*/ 371189 w 491775"/>
                  <a:gd name="connsiteY151" fmla="*/ 468249 h 516921"/>
                  <a:gd name="connsiteX152" fmla="*/ 350996 w 491775"/>
                  <a:gd name="connsiteY152" fmla="*/ 488442 h 516921"/>
                  <a:gd name="connsiteX153" fmla="*/ 371189 w 491775"/>
                  <a:gd name="connsiteY153" fmla="*/ 508635 h 516921"/>
                  <a:gd name="connsiteX154" fmla="*/ 391382 w 491775"/>
                  <a:gd name="connsiteY154" fmla="*/ 488442 h 516921"/>
                  <a:gd name="connsiteX155" fmla="*/ 371189 w 491775"/>
                  <a:gd name="connsiteY155" fmla="*/ 468249 h 516921"/>
                  <a:gd name="connsiteX156" fmla="*/ 371189 w 491775"/>
                  <a:gd name="connsiteY156" fmla="*/ 504730 h 516921"/>
                  <a:gd name="connsiteX157" fmla="*/ 354901 w 491775"/>
                  <a:gd name="connsiteY157" fmla="*/ 488347 h 516921"/>
                  <a:gd name="connsiteX158" fmla="*/ 372386 w 491775"/>
                  <a:gd name="connsiteY158" fmla="*/ 473351 h 516921"/>
                  <a:gd name="connsiteX159" fmla="*/ 387382 w 491775"/>
                  <a:gd name="connsiteY159" fmla="*/ 488347 h 516921"/>
                  <a:gd name="connsiteX160" fmla="*/ 371189 w 491775"/>
                  <a:gd name="connsiteY160" fmla="*/ 504730 h 51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491775" h="516921">
                    <a:moveTo>
                      <a:pt x="238601" y="241078"/>
                    </a:moveTo>
                    <a:cubicBezTo>
                      <a:pt x="227449" y="241078"/>
                      <a:pt x="218408" y="250118"/>
                      <a:pt x="218408" y="261271"/>
                    </a:cubicBezTo>
                    <a:cubicBezTo>
                      <a:pt x="218408" y="272423"/>
                      <a:pt x="227449" y="281464"/>
                      <a:pt x="238601" y="281464"/>
                    </a:cubicBezTo>
                    <a:cubicBezTo>
                      <a:pt x="249753" y="281464"/>
                      <a:pt x="258794" y="272423"/>
                      <a:pt x="258794" y="261271"/>
                    </a:cubicBezTo>
                    <a:cubicBezTo>
                      <a:pt x="258794" y="250118"/>
                      <a:pt x="249753" y="241078"/>
                      <a:pt x="238601" y="241078"/>
                    </a:cubicBezTo>
                    <a:close/>
                    <a:moveTo>
                      <a:pt x="238601" y="277463"/>
                    </a:moveTo>
                    <a:cubicBezTo>
                      <a:pt x="229711" y="277516"/>
                      <a:pt x="222461" y="270352"/>
                      <a:pt x="222409" y="261461"/>
                    </a:cubicBezTo>
                    <a:cubicBezTo>
                      <a:pt x="222408" y="261430"/>
                      <a:pt x="222408" y="261398"/>
                      <a:pt x="222408" y="261366"/>
                    </a:cubicBezTo>
                    <a:cubicBezTo>
                      <a:pt x="222408" y="252423"/>
                      <a:pt x="229658" y="245173"/>
                      <a:pt x="238601" y="245173"/>
                    </a:cubicBezTo>
                    <a:cubicBezTo>
                      <a:pt x="247544" y="245173"/>
                      <a:pt x="254794" y="252423"/>
                      <a:pt x="254794" y="261366"/>
                    </a:cubicBezTo>
                    <a:cubicBezTo>
                      <a:pt x="254794" y="270256"/>
                      <a:pt x="247587" y="277463"/>
                      <a:pt x="238697" y="277463"/>
                    </a:cubicBezTo>
                    <a:cubicBezTo>
                      <a:pt x="238665" y="277463"/>
                      <a:pt x="238633" y="277463"/>
                      <a:pt x="238601" y="277463"/>
                    </a:cubicBezTo>
                    <a:close/>
                    <a:moveTo>
                      <a:pt x="105251" y="190"/>
                    </a:moveTo>
                    <a:lnTo>
                      <a:pt x="102489" y="190"/>
                    </a:lnTo>
                    <a:cubicBezTo>
                      <a:pt x="99017" y="724"/>
                      <a:pt x="95739" y="2134"/>
                      <a:pt x="92964" y="4286"/>
                    </a:cubicBezTo>
                    <a:cubicBezTo>
                      <a:pt x="84179" y="11156"/>
                      <a:pt x="82626" y="23847"/>
                      <a:pt x="89496" y="32632"/>
                    </a:cubicBezTo>
                    <a:cubicBezTo>
                      <a:pt x="96366" y="41417"/>
                      <a:pt x="109057" y="42970"/>
                      <a:pt x="117842" y="36100"/>
                    </a:cubicBezTo>
                    <a:cubicBezTo>
                      <a:pt x="126627" y="29230"/>
                      <a:pt x="128180" y="16539"/>
                      <a:pt x="121310" y="7754"/>
                    </a:cubicBezTo>
                    <a:cubicBezTo>
                      <a:pt x="117491" y="2870"/>
                      <a:pt x="111641" y="12"/>
                      <a:pt x="105441" y="0"/>
                    </a:cubicBezTo>
                    <a:close/>
                    <a:moveTo>
                      <a:pt x="105251" y="36576"/>
                    </a:moveTo>
                    <a:cubicBezTo>
                      <a:pt x="96256" y="36628"/>
                      <a:pt x="88921" y="29379"/>
                      <a:pt x="88869" y="20383"/>
                    </a:cubicBezTo>
                    <a:cubicBezTo>
                      <a:pt x="88816" y="11388"/>
                      <a:pt x="96066" y="4054"/>
                      <a:pt x="105061" y="4001"/>
                    </a:cubicBezTo>
                    <a:cubicBezTo>
                      <a:pt x="114057" y="3949"/>
                      <a:pt x="121391" y="11198"/>
                      <a:pt x="121444" y="20194"/>
                    </a:cubicBezTo>
                    <a:cubicBezTo>
                      <a:pt x="121444" y="20257"/>
                      <a:pt x="121444" y="20320"/>
                      <a:pt x="121444" y="20383"/>
                    </a:cubicBezTo>
                    <a:cubicBezTo>
                      <a:pt x="121393" y="29379"/>
                      <a:pt x="114059" y="36629"/>
                      <a:pt x="105064" y="36578"/>
                    </a:cubicBezTo>
                    <a:cubicBezTo>
                      <a:pt x="104999" y="36578"/>
                      <a:pt x="104935" y="36577"/>
                      <a:pt x="104870" y="36576"/>
                    </a:cubicBezTo>
                    <a:close/>
                    <a:moveTo>
                      <a:pt x="489775" y="406241"/>
                    </a:moveTo>
                    <a:cubicBezTo>
                      <a:pt x="485770" y="414237"/>
                      <a:pt x="476042" y="417473"/>
                      <a:pt x="468046" y="413468"/>
                    </a:cubicBezTo>
                    <a:cubicBezTo>
                      <a:pt x="462570" y="410725"/>
                      <a:pt x="459109" y="405127"/>
                      <a:pt x="459105" y="399002"/>
                    </a:cubicBezTo>
                    <a:cubicBezTo>
                      <a:pt x="459000" y="390165"/>
                      <a:pt x="466078" y="382916"/>
                      <a:pt x="474915" y="382811"/>
                    </a:cubicBezTo>
                    <a:cubicBezTo>
                      <a:pt x="474979" y="382810"/>
                      <a:pt x="475043" y="382810"/>
                      <a:pt x="475107" y="382810"/>
                    </a:cubicBezTo>
                    <a:cubicBezTo>
                      <a:pt x="474345" y="381571"/>
                      <a:pt x="473583" y="380333"/>
                      <a:pt x="472725" y="379095"/>
                    </a:cubicBezTo>
                    <a:cubicBezTo>
                      <a:pt x="461694" y="380320"/>
                      <a:pt x="453743" y="390256"/>
                      <a:pt x="454968" y="401287"/>
                    </a:cubicBezTo>
                    <a:cubicBezTo>
                      <a:pt x="456192" y="412319"/>
                      <a:pt x="466128" y="420270"/>
                      <a:pt x="477160" y="419045"/>
                    </a:cubicBezTo>
                    <a:cubicBezTo>
                      <a:pt x="483132" y="418382"/>
                      <a:pt x="488493" y="415083"/>
                      <a:pt x="491775" y="410051"/>
                    </a:cubicBezTo>
                    <a:cubicBezTo>
                      <a:pt x="491204" y="409099"/>
                      <a:pt x="490442" y="407860"/>
                      <a:pt x="489775" y="406241"/>
                    </a:cubicBezTo>
                    <a:close/>
                    <a:moveTo>
                      <a:pt x="353187" y="323564"/>
                    </a:moveTo>
                    <a:cubicBezTo>
                      <a:pt x="342035" y="323512"/>
                      <a:pt x="332951" y="332510"/>
                      <a:pt x="332899" y="343662"/>
                    </a:cubicBezTo>
                    <a:cubicBezTo>
                      <a:pt x="332846" y="354814"/>
                      <a:pt x="341845" y="363897"/>
                      <a:pt x="352997" y="363950"/>
                    </a:cubicBezTo>
                    <a:cubicBezTo>
                      <a:pt x="364149" y="364002"/>
                      <a:pt x="373232" y="355004"/>
                      <a:pt x="373284" y="343852"/>
                    </a:cubicBezTo>
                    <a:cubicBezTo>
                      <a:pt x="373285" y="343789"/>
                      <a:pt x="373285" y="343725"/>
                      <a:pt x="373284" y="343662"/>
                    </a:cubicBezTo>
                    <a:cubicBezTo>
                      <a:pt x="373128" y="332599"/>
                      <a:pt x="364059" y="323744"/>
                      <a:pt x="352996" y="323850"/>
                    </a:cubicBezTo>
                    <a:close/>
                    <a:moveTo>
                      <a:pt x="353187" y="359950"/>
                    </a:moveTo>
                    <a:cubicBezTo>
                      <a:pt x="344191" y="360002"/>
                      <a:pt x="336857" y="352753"/>
                      <a:pt x="336804" y="343758"/>
                    </a:cubicBezTo>
                    <a:cubicBezTo>
                      <a:pt x="336751" y="334762"/>
                      <a:pt x="344001" y="327427"/>
                      <a:pt x="352996" y="327375"/>
                    </a:cubicBezTo>
                    <a:cubicBezTo>
                      <a:pt x="361992" y="327322"/>
                      <a:pt x="369327" y="334572"/>
                      <a:pt x="369379" y="343567"/>
                    </a:cubicBezTo>
                    <a:cubicBezTo>
                      <a:pt x="369379" y="343599"/>
                      <a:pt x="369379" y="343630"/>
                      <a:pt x="369379" y="343662"/>
                    </a:cubicBezTo>
                    <a:cubicBezTo>
                      <a:pt x="369485" y="352709"/>
                      <a:pt x="362235" y="360129"/>
                      <a:pt x="353188" y="360234"/>
                    </a:cubicBezTo>
                    <a:cubicBezTo>
                      <a:pt x="353124" y="360235"/>
                      <a:pt x="353060" y="360235"/>
                      <a:pt x="352996" y="360235"/>
                    </a:cubicBezTo>
                    <a:close/>
                    <a:moveTo>
                      <a:pt x="40481" y="100108"/>
                    </a:moveTo>
                    <a:cubicBezTo>
                      <a:pt x="29329" y="100160"/>
                      <a:pt x="20331" y="109244"/>
                      <a:pt x="20383" y="120396"/>
                    </a:cubicBezTo>
                    <a:cubicBezTo>
                      <a:pt x="20436" y="131548"/>
                      <a:pt x="29519" y="140546"/>
                      <a:pt x="40671" y="140493"/>
                    </a:cubicBezTo>
                    <a:cubicBezTo>
                      <a:pt x="51786" y="140441"/>
                      <a:pt x="60769" y="131416"/>
                      <a:pt x="60769" y="120301"/>
                    </a:cubicBezTo>
                    <a:cubicBezTo>
                      <a:pt x="60560" y="109170"/>
                      <a:pt x="51422" y="100287"/>
                      <a:pt x="40290" y="100393"/>
                    </a:cubicBezTo>
                    <a:close/>
                    <a:moveTo>
                      <a:pt x="40481" y="136493"/>
                    </a:moveTo>
                    <a:cubicBezTo>
                      <a:pt x="31486" y="136493"/>
                      <a:pt x="24193" y="129201"/>
                      <a:pt x="24194" y="120205"/>
                    </a:cubicBezTo>
                    <a:cubicBezTo>
                      <a:pt x="24194" y="111210"/>
                      <a:pt x="31486" y="103917"/>
                      <a:pt x="40481" y="103918"/>
                    </a:cubicBezTo>
                    <a:cubicBezTo>
                      <a:pt x="49477" y="103918"/>
                      <a:pt x="56769" y="111210"/>
                      <a:pt x="56769" y="120206"/>
                    </a:cubicBezTo>
                    <a:cubicBezTo>
                      <a:pt x="56769" y="120237"/>
                      <a:pt x="56769" y="120269"/>
                      <a:pt x="56769" y="120301"/>
                    </a:cubicBezTo>
                    <a:cubicBezTo>
                      <a:pt x="56874" y="129295"/>
                      <a:pt x="49668" y="136673"/>
                      <a:pt x="40674" y="136779"/>
                    </a:cubicBezTo>
                    <a:cubicBezTo>
                      <a:pt x="40546" y="136780"/>
                      <a:pt x="40418" y="136780"/>
                      <a:pt x="40291" y="136779"/>
                    </a:cubicBezTo>
                    <a:close/>
                    <a:moveTo>
                      <a:pt x="18383" y="402336"/>
                    </a:moveTo>
                    <a:lnTo>
                      <a:pt x="18383" y="406241"/>
                    </a:lnTo>
                    <a:cubicBezTo>
                      <a:pt x="27295" y="406989"/>
                      <a:pt x="33912" y="414820"/>
                      <a:pt x="33164" y="423732"/>
                    </a:cubicBezTo>
                    <a:cubicBezTo>
                      <a:pt x="32600" y="430456"/>
                      <a:pt x="27925" y="436125"/>
                      <a:pt x="21431" y="437959"/>
                    </a:cubicBezTo>
                    <a:lnTo>
                      <a:pt x="21431" y="441960"/>
                    </a:lnTo>
                    <a:cubicBezTo>
                      <a:pt x="32225" y="439375"/>
                      <a:pt x="38880" y="428529"/>
                      <a:pt x="36295" y="417734"/>
                    </a:cubicBezTo>
                    <a:cubicBezTo>
                      <a:pt x="34206" y="409008"/>
                      <a:pt x="26585" y="402725"/>
                      <a:pt x="17621" y="402336"/>
                    </a:cubicBezTo>
                    <a:close/>
                    <a:moveTo>
                      <a:pt x="133540" y="158591"/>
                    </a:moveTo>
                    <a:cubicBezTo>
                      <a:pt x="122388" y="158644"/>
                      <a:pt x="113390" y="167727"/>
                      <a:pt x="113443" y="178879"/>
                    </a:cubicBezTo>
                    <a:cubicBezTo>
                      <a:pt x="113496" y="190032"/>
                      <a:pt x="122579" y="199030"/>
                      <a:pt x="133731" y="198977"/>
                    </a:cubicBezTo>
                    <a:cubicBezTo>
                      <a:pt x="144809" y="198924"/>
                      <a:pt x="153776" y="189957"/>
                      <a:pt x="153829" y="178879"/>
                    </a:cubicBezTo>
                    <a:cubicBezTo>
                      <a:pt x="153881" y="167727"/>
                      <a:pt x="144884" y="158644"/>
                      <a:pt x="133731" y="158591"/>
                    </a:cubicBezTo>
                    <a:cubicBezTo>
                      <a:pt x="133668" y="158591"/>
                      <a:pt x="133604" y="158591"/>
                      <a:pt x="133540" y="158591"/>
                    </a:cubicBezTo>
                    <a:close/>
                    <a:moveTo>
                      <a:pt x="133540" y="194977"/>
                    </a:moveTo>
                    <a:cubicBezTo>
                      <a:pt x="124703" y="195030"/>
                      <a:pt x="117496" y="187908"/>
                      <a:pt x="117443" y="179071"/>
                    </a:cubicBezTo>
                    <a:cubicBezTo>
                      <a:pt x="117443" y="179007"/>
                      <a:pt x="117443" y="178943"/>
                      <a:pt x="117443" y="178879"/>
                    </a:cubicBezTo>
                    <a:cubicBezTo>
                      <a:pt x="117338" y="169937"/>
                      <a:pt x="124501" y="162603"/>
                      <a:pt x="133444" y="162497"/>
                    </a:cubicBezTo>
                    <a:cubicBezTo>
                      <a:pt x="133476" y="162497"/>
                      <a:pt x="133508" y="162497"/>
                      <a:pt x="133540" y="162496"/>
                    </a:cubicBezTo>
                    <a:cubicBezTo>
                      <a:pt x="142588" y="162496"/>
                      <a:pt x="149923" y="169831"/>
                      <a:pt x="149923" y="178879"/>
                    </a:cubicBezTo>
                    <a:cubicBezTo>
                      <a:pt x="150029" y="187822"/>
                      <a:pt x="142866" y="195157"/>
                      <a:pt x="133923" y="195263"/>
                    </a:cubicBezTo>
                    <a:cubicBezTo>
                      <a:pt x="133796" y="195264"/>
                      <a:pt x="133668" y="195264"/>
                      <a:pt x="133540" y="195263"/>
                    </a:cubicBezTo>
                    <a:close/>
                    <a:moveTo>
                      <a:pt x="220408" y="73914"/>
                    </a:moveTo>
                    <a:cubicBezTo>
                      <a:pt x="209256" y="73967"/>
                      <a:pt x="200258" y="83050"/>
                      <a:pt x="200311" y="94202"/>
                    </a:cubicBezTo>
                    <a:cubicBezTo>
                      <a:pt x="200364" y="105354"/>
                      <a:pt x="209447" y="114352"/>
                      <a:pt x="220599" y="114300"/>
                    </a:cubicBezTo>
                    <a:cubicBezTo>
                      <a:pt x="231677" y="114247"/>
                      <a:pt x="240644" y="105280"/>
                      <a:pt x="240697" y="94202"/>
                    </a:cubicBezTo>
                    <a:cubicBezTo>
                      <a:pt x="240490" y="83131"/>
                      <a:pt x="231482" y="74250"/>
                      <a:pt x="220408" y="74200"/>
                    </a:cubicBezTo>
                    <a:close/>
                    <a:moveTo>
                      <a:pt x="220408" y="110395"/>
                    </a:moveTo>
                    <a:cubicBezTo>
                      <a:pt x="211413" y="110447"/>
                      <a:pt x="204078" y="103197"/>
                      <a:pt x="204026" y="94202"/>
                    </a:cubicBezTo>
                    <a:cubicBezTo>
                      <a:pt x="203974" y="85207"/>
                      <a:pt x="211223" y="77872"/>
                      <a:pt x="220218" y="77820"/>
                    </a:cubicBezTo>
                    <a:cubicBezTo>
                      <a:pt x="229214" y="77767"/>
                      <a:pt x="236549" y="85017"/>
                      <a:pt x="236601" y="94012"/>
                    </a:cubicBezTo>
                    <a:cubicBezTo>
                      <a:pt x="236601" y="94076"/>
                      <a:pt x="236601" y="94139"/>
                      <a:pt x="236601" y="94202"/>
                    </a:cubicBezTo>
                    <a:cubicBezTo>
                      <a:pt x="236917" y="103139"/>
                      <a:pt x="229927" y="110640"/>
                      <a:pt x="220990" y="110956"/>
                    </a:cubicBezTo>
                    <a:cubicBezTo>
                      <a:pt x="220796" y="110963"/>
                      <a:pt x="220602" y="110966"/>
                      <a:pt x="220408" y="110966"/>
                    </a:cubicBezTo>
                    <a:close/>
                    <a:moveTo>
                      <a:pt x="238601" y="402241"/>
                    </a:moveTo>
                    <a:cubicBezTo>
                      <a:pt x="227449" y="402188"/>
                      <a:pt x="218366" y="411186"/>
                      <a:pt x="218313" y="422338"/>
                    </a:cubicBezTo>
                    <a:cubicBezTo>
                      <a:pt x="218260" y="433490"/>
                      <a:pt x="227258" y="442574"/>
                      <a:pt x="238411" y="442626"/>
                    </a:cubicBezTo>
                    <a:cubicBezTo>
                      <a:pt x="249563" y="442679"/>
                      <a:pt x="258646" y="433681"/>
                      <a:pt x="258699" y="422529"/>
                    </a:cubicBezTo>
                    <a:cubicBezTo>
                      <a:pt x="258699" y="422497"/>
                      <a:pt x="258699" y="422465"/>
                      <a:pt x="258699" y="422434"/>
                    </a:cubicBezTo>
                    <a:cubicBezTo>
                      <a:pt x="258543" y="411430"/>
                      <a:pt x="249606" y="402577"/>
                      <a:pt x="238601" y="402526"/>
                    </a:cubicBezTo>
                    <a:close/>
                    <a:moveTo>
                      <a:pt x="238601" y="438626"/>
                    </a:moveTo>
                    <a:cubicBezTo>
                      <a:pt x="229606" y="438679"/>
                      <a:pt x="222271" y="431429"/>
                      <a:pt x="222219" y="422434"/>
                    </a:cubicBezTo>
                    <a:cubicBezTo>
                      <a:pt x="222166" y="413438"/>
                      <a:pt x="229416" y="406104"/>
                      <a:pt x="238411" y="406051"/>
                    </a:cubicBezTo>
                    <a:cubicBezTo>
                      <a:pt x="247407" y="405999"/>
                      <a:pt x="254741" y="413248"/>
                      <a:pt x="254794" y="422244"/>
                    </a:cubicBezTo>
                    <a:cubicBezTo>
                      <a:pt x="254794" y="422307"/>
                      <a:pt x="254794" y="422370"/>
                      <a:pt x="254794" y="422434"/>
                    </a:cubicBezTo>
                    <a:cubicBezTo>
                      <a:pt x="254952" y="431375"/>
                      <a:pt x="247831" y="438752"/>
                      <a:pt x="238889" y="438909"/>
                    </a:cubicBezTo>
                    <a:cubicBezTo>
                      <a:pt x="238793" y="438911"/>
                      <a:pt x="238697" y="438912"/>
                      <a:pt x="238601" y="438912"/>
                    </a:cubicBezTo>
                    <a:close/>
                    <a:moveTo>
                      <a:pt x="125825" y="328136"/>
                    </a:moveTo>
                    <a:cubicBezTo>
                      <a:pt x="114673" y="328189"/>
                      <a:pt x="105675" y="337272"/>
                      <a:pt x="105728" y="348424"/>
                    </a:cubicBezTo>
                    <a:cubicBezTo>
                      <a:pt x="105780" y="359576"/>
                      <a:pt x="114863" y="368574"/>
                      <a:pt x="126016" y="368522"/>
                    </a:cubicBezTo>
                    <a:cubicBezTo>
                      <a:pt x="137131" y="368469"/>
                      <a:pt x="146113" y="359444"/>
                      <a:pt x="146113" y="348329"/>
                    </a:cubicBezTo>
                    <a:cubicBezTo>
                      <a:pt x="145956" y="337252"/>
                      <a:pt x="136904" y="328369"/>
                      <a:pt x="125825" y="328422"/>
                    </a:cubicBezTo>
                    <a:close/>
                    <a:moveTo>
                      <a:pt x="125825" y="364617"/>
                    </a:moveTo>
                    <a:cubicBezTo>
                      <a:pt x="116830" y="364607"/>
                      <a:pt x="109545" y="357307"/>
                      <a:pt x="109555" y="348311"/>
                    </a:cubicBezTo>
                    <a:cubicBezTo>
                      <a:pt x="109565" y="339316"/>
                      <a:pt x="116865" y="332032"/>
                      <a:pt x="125861" y="332042"/>
                    </a:cubicBezTo>
                    <a:cubicBezTo>
                      <a:pt x="134856" y="332051"/>
                      <a:pt x="142141" y="339352"/>
                      <a:pt x="142131" y="348347"/>
                    </a:cubicBezTo>
                    <a:cubicBezTo>
                      <a:pt x="142131" y="348595"/>
                      <a:pt x="142125" y="348843"/>
                      <a:pt x="142113" y="349091"/>
                    </a:cubicBezTo>
                    <a:cubicBezTo>
                      <a:pt x="141856" y="357900"/>
                      <a:pt x="134638" y="364907"/>
                      <a:pt x="125825" y="364903"/>
                    </a:cubicBezTo>
                    <a:close/>
                    <a:moveTo>
                      <a:pt x="20098" y="240792"/>
                    </a:moveTo>
                    <a:cubicBezTo>
                      <a:pt x="8945" y="240845"/>
                      <a:pt x="-52" y="249928"/>
                      <a:pt x="0" y="261080"/>
                    </a:cubicBezTo>
                    <a:cubicBezTo>
                      <a:pt x="53" y="272233"/>
                      <a:pt x="9136" y="281230"/>
                      <a:pt x="20289" y="281178"/>
                    </a:cubicBezTo>
                    <a:cubicBezTo>
                      <a:pt x="31366" y="281125"/>
                      <a:pt x="40334" y="272158"/>
                      <a:pt x="40386" y="261080"/>
                    </a:cubicBezTo>
                    <a:cubicBezTo>
                      <a:pt x="40281" y="249965"/>
                      <a:pt x="31213" y="241025"/>
                      <a:pt x="20098" y="241078"/>
                    </a:cubicBezTo>
                    <a:close/>
                    <a:moveTo>
                      <a:pt x="20098" y="277177"/>
                    </a:moveTo>
                    <a:cubicBezTo>
                      <a:pt x="11207" y="277230"/>
                      <a:pt x="3958" y="270066"/>
                      <a:pt x="3905" y="261176"/>
                    </a:cubicBezTo>
                    <a:cubicBezTo>
                      <a:pt x="3905" y="261144"/>
                      <a:pt x="3905" y="261112"/>
                      <a:pt x="3905" y="261080"/>
                    </a:cubicBezTo>
                    <a:cubicBezTo>
                      <a:pt x="3217" y="252111"/>
                      <a:pt x="9931" y="244283"/>
                      <a:pt x="18901" y="243595"/>
                    </a:cubicBezTo>
                    <a:cubicBezTo>
                      <a:pt x="27870" y="242908"/>
                      <a:pt x="35698" y="249622"/>
                      <a:pt x="36385" y="258591"/>
                    </a:cubicBezTo>
                    <a:cubicBezTo>
                      <a:pt x="36449" y="259419"/>
                      <a:pt x="36449" y="260252"/>
                      <a:pt x="36385" y="261080"/>
                    </a:cubicBezTo>
                    <a:cubicBezTo>
                      <a:pt x="36490" y="270022"/>
                      <a:pt x="29327" y="277357"/>
                      <a:pt x="20385" y="277462"/>
                    </a:cubicBezTo>
                    <a:cubicBezTo>
                      <a:pt x="20289" y="277463"/>
                      <a:pt x="20193" y="277464"/>
                      <a:pt x="20098" y="277463"/>
                    </a:cubicBezTo>
                    <a:close/>
                    <a:moveTo>
                      <a:pt x="338423" y="181927"/>
                    </a:moveTo>
                    <a:cubicBezTo>
                      <a:pt x="331742" y="187872"/>
                      <a:pt x="321507" y="187275"/>
                      <a:pt x="315562" y="180594"/>
                    </a:cubicBezTo>
                    <a:cubicBezTo>
                      <a:pt x="312946" y="177654"/>
                      <a:pt x="311491" y="173861"/>
                      <a:pt x="311467" y="169926"/>
                    </a:cubicBezTo>
                    <a:cubicBezTo>
                      <a:pt x="311481" y="164419"/>
                      <a:pt x="314230" y="159280"/>
                      <a:pt x="318801" y="156210"/>
                    </a:cubicBezTo>
                    <a:cubicBezTo>
                      <a:pt x="318060" y="155153"/>
                      <a:pt x="317266" y="154136"/>
                      <a:pt x="316420" y="153162"/>
                    </a:cubicBezTo>
                    <a:cubicBezTo>
                      <a:pt x="307160" y="159282"/>
                      <a:pt x="304614" y="171750"/>
                      <a:pt x="310734" y="181010"/>
                    </a:cubicBezTo>
                    <a:cubicBezTo>
                      <a:pt x="314523" y="186743"/>
                      <a:pt x="320979" y="190143"/>
                      <a:pt x="327850" y="190023"/>
                    </a:cubicBezTo>
                    <a:cubicBezTo>
                      <a:pt x="332672" y="190034"/>
                      <a:pt x="337338" y="188309"/>
                      <a:pt x="340994" y="185166"/>
                    </a:cubicBezTo>
                    <a:cubicBezTo>
                      <a:pt x="340074" y="184138"/>
                      <a:pt x="339216" y="183056"/>
                      <a:pt x="338423" y="181927"/>
                    </a:cubicBezTo>
                    <a:close/>
                    <a:moveTo>
                      <a:pt x="144018" y="476536"/>
                    </a:moveTo>
                    <a:cubicBezTo>
                      <a:pt x="132866" y="476536"/>
                      <a:pt x="123825" y="485576"/>
                      <a:pt x="123825" y="496729"/>
                    </a:cubicBezTo>
                    <a:cubicBezTo>
                      <a:pt x="123825" y="507881"/>
                      <a:pt x="132866" y="516922"/>
                      <a:pt x="144018" y="516922"/>
                    </a:cubicBezTo>
                    <a:cubicBezTo>
                      <a:pt x="155170" y="516922"/>
                      <a:pt x="164211" y="507881"/>
                      <a:pt x="164211" y="496729"/>
                    </a:cubicBezTo>
                    <a:cubicBezTo>
                      <a:pt x="164211" y="485576"/>
                      <a:pt x="155170" y="476536"/>
                      <a:pt x="144018" y="476536"/>
                    </a:cubicBezTo>
                    <a:close/>
                    <a:moveTo>
                      <a:pt x="144018" y="513017"/>
                    </a:moveTo>
                    <a:cubicBezTo>
                      <a:pt x="135023" y="512964"/>
                      <a:pt x="127773" y="505629"/>
                      <a:pt x="127825" y="496634"/>
                    </a:cubicBezTo>
                    <a:cubicBezTo>
                      <a:pt x="127825" y="496634"/>
                      <a:pt x="127825" y="496634"/>
                      <a:pt x="127825" y="496634"/>
                    </a:cubicBezTo>
                    <a:cubicBezTo>
                      <a:pt x="128513" y="487664"/>
                      <a:pt x="136341" y="480951"/>
                      <a:pt x="145310" y="481638"/>
                    </a:cubicBezTo>
                    <a:cubicBezTo>
                      <a:pt x="153324" y="482252"/>
                      <a:pt x="159691" y="488620"/>
                      <a:pt x="160306" y="496634"/>
                    </a:cubicBezTo>
                    <a:cubicBezTo>
                      <a:pt x="160306" y="505645"/>
                      <a:pt x="153029" y="512964"/>
                      <a:pt x="144018" y="513017"/>
                    </a:cubicBezTo>
                    <a:close/>
                    <a:moveTo>
                      <a:pt x="371189" y="468249"/>
                    </a:moveTo>
                    <a:cubicBezTo>
                      <a:pt x="360037" y="468249"/>
                      <a:pt x="350996" y="477290"/>
                      <a:pt x="350996" y="488442"/>
                    </a:cubicBezTo>
                    <a:cubicBezTo>
                      <a:pt x="350996" y="499594"/>
                      <a:pt x="360037" y="508635"/>
                      <a:pt x="371189" y="508635"/>
                    </a:cubicBezTo>
                    <a:cubicBezTo>
                      <a:pt x="382341" y="508635"/>
                      <a:pt x="391382" y="499594"/>
                      <a:pt x="391382" y="488442"/>
                    </a:cubicBezTo>
                    <a:cubicBezTo>
                      <a:pt x="391382" y="477290"/>
                      <a:pt x="382341" y="468249"/>
                      <a:pt x="371189" y="468249"/>
                    </a:cubicBezTo>
                    <a:close/>
                    <a:moveTo>
                      <a:pt x="371189" y="504730"/>
                    </a:moveTo>
                    <a:cubicBezTo>
                      <a:pt x="362178" y="504677"/>
                      <a:pt x="354901" y="497358"/>
                      <a:pt x="354901" y="488347"/>
                    </a:cubicBezTo>
                    <a:cubicBezTo>
                      <a:pt x="355589" y="479377"/>
                      <a:pt x="363417" y="472664"/>
                      <a:pt x="372386" y="473351"/>
                    </a:cubicBezTo>
                    <a:cubicBezTo>
                      <a:pt x="380400" y="473965"/>
                      <a:pt x="386767" y="480333"/>
                      <a:pt x="387382" y="488347"/>
                    </a:cubicBezTo>
                    <a:cubicBezTo>
                      <a:pt x="387382" y="497321"/>
                      <a:pt x="380163" y="504625"/>
                      <a:pt x="371189" y="504730"/>
                    </a:cubicBezTo>
                    <a:close/>
                  </a:path>
                </a:pathLst>
              </a:custGeom>
              <a:solidFill>
                <a:srgbClr val="FFFFFF"/>
              </a:solidFill>
              <a:ln w="9525" cap="flat">
                <a:noFill/>
                <a:prstDash val="solid"/>
                <a:miter/>
              </a:ln>
            </p:spPr>
            <p:txBody>
              <a:bodyPr rtlCol="0" anchor="ctr"/>
              <a:lstStyle/>
              <a:p>
                <a:endParaRPr lang="zh-CN" altLang="en-US"/>
              </a:p>
            </p:txBody>
          </p:sp>
          <p:sp>
            <p:nvSpPr>
              <p:cNvPr id="806" name="任意多边形: 形状 805"/>
              <p:cNvSpPr/>
              <p:nvPr/>
            </p:nvSpPr>
            <p:spPr>
              <a:xfrm>
                <a:off x="7090219" y="2091213"/>
                <a:ext cx="134683" cy="229615"/>
              </a:xfrm>
              <a:custGeom>
                <a:avLst/>
                <a:gdLst>
                  <a:gd name="connsiteX0" fmla="*/ 134683 w 134683"/>
                  <a:gd name="connsiteY0" fmla="*/ 146018 h 229615"/>
                  <a:gd name="connsiteX1" fmla="*/ 66389 w 134683"/>
                  <a:gd name="connsiteY1" fmla="*/ 229552 h 229615"/>
                  <a:gd name="connsiteX2" fmla="*/ 36481 w 134683"/>
                  <a:gd name="connsiteY2" fmla="*/ 160972 h 229615"/>
                  <a:gd name="connsiteX3" fmla="*/ 34004 w 134683"/>
                  <a:gd name="connsiteY3" fmla="*/ 156019 h 229615"/>
                  <a:gd name="connsiteX4" fmla="*/ 0 w 134683"/>
                  <a:gd name="connsiteY4" fmla="*/ 86582 h 229615"/>
                  <a:gd name="connsiteX5" fmla="*/ 72962 w 134683"/>
                  <a:gd name="connsiteY5" fmla="*/ 10382 h 229615"/>
                  <a:gd name="connsiteX6" fmla="*/ 83629 w 134683"/>
                  <a:gd name="connsiteY6" fmla="*/ 0 h 229615"/>
                  <a:gd name="connsiteX7" fmla="*/ 101537 w 134683"/>
                  <a:gd name="connsiteY7" fmla="*/ 44196 h 229615"/>
                  <a:gd name="connsiteX8" fmla="*/ 102870 w 134683"/>
                  <a:gd name="connsiteY8" fmla="*/ 47720 h 229615"/>
                  <a:gd name="connsiteX9" fmla="*/ 104584 w 134683"/>
                  <a:gd name="connsiteY9" fmla="*/ 51625 h 229615"/>
                  <a:gd name="connsiteX10" fmla="*/ 109061 w 134683"/>
                  <a:gd name="connsiteY10" fmla="*/ 62770 h 229615"/>
                  <a:gd name="connsiteX11" fmla="*/ 112300 w 134683"/>
                  <a:gd name="connsiteY11" fmla="*/ 71438 h 229615"/>
                  <a:gd name="connsiteX12" fmla="*/ 115633 w 134683"/>
                  <a:gd name="connsiteY12" fmla="*/ 80391 h 229615"/>
                  <a:gd name="connsiteX13" fmla="*/ 134683 w 134683"/>
                  <a:gd name="connsiteY13" fmla="*/ 146018 h 22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4683" h="229615">
                    <a:moveTo>
                      <a:pt x="134683" y="146018"/>
                    </a:moveTo>
                    <a:cubicBezTo>
                      <a:pt x="134683" y="155543"/>
                      <a:pt x="106680" y="222218"/>
                      <a:pt x="66389" y="229552"/>
                    </a:cubicBezTo>
                    <a:cubicBezTo>
                      <a:pt x="53245" y="232029"/>
                      <a:pt x="36481" y="160972"/>
                      <a:pt x="36481" y="160972"/>
                    </a:cubicBezTo>
                    <a:lnTo>
                      <a:pt x="34004" y="156019"/>
                    </a:lnTo>
                    <a:lnTo>
                      <a:pt x="0" y="86582"/>
                    </a:lnTo>
                    <a:lnTo>
                      <a:pt x="72962" y="10382"/>
                    </a:lnTo>
                    <a:lnTo>
                      <a:pt x="83629" y="0"/>
                    </a:lnTo>
                    <a:cubicBezTo>
                      <a:pt x="83629" y="0"/>
                      <a:pt x="91726" y="19621"/>
                      <a:pt x="101537" y="44196"/>
                    </a:cubicBezTo>
                    <a:cubicBezTo>
                      <a:pt x="101537" y="45339"/>
                      <a:pt x="102394" y="46482"/>
                      <a:pt x="102870" y="47720"/>
                    </a:cubicBezTo>
                    <a:cubicBezTo>
                      <a:pt x="103346" y="48958"/>
                      <a:pt x="104108" y="50387"/>
                      <a:pt x="104584" y="51625"/>
                    </a:cubicBezTo>
                    <a:cubicBezTo>
                      <a:pt x="106108" y="55340"/>
                      <a:pt x="107632" y="59055"/>
                      <a:pt x="109061" y="62770"/>
                    </a:cubicBezTo>
                    <a:cubicBezTo>
                      <a:pt x="110490" y="66484"/>
                      <a:pt x="111252" y="68390"/>
                      <a:pt x="112300" y="71438"/>
                    </a:cubicBezTo>
                    <a:cubicBezTo>
                      <a:pt x="113347" y="74486"/>
                      <a:pt x="114490" y="77438"/>
                      <a:pt x="115633" y="80391"/>
                    </a:cubicBezTo>
                    <a:cubicBezTo>
                      <a:pt x="123452" y="101813"/>
                      <a:pt x="129816" y="123739"/>
                      <a:pt x="134683" y="146018"/>
                    </a:cubicBezTo>
                    <a:close/>
                  </a:path>
                </a:pathLst>
              </a:custGeom>
              <a:solidFill>
                <a:srgbClr val="F7A9A0"/>
              </a:solidFill>
              <a:ln w="9525" cap="flat">
                <a:noFill/>
                <a:prstDash val="solid"/>
                <a:miter/>
              </a:ln>
            </p:spPr>
            <p:txBody>
              <a:bodyPr rtlCol="0" anchor="ctr"/>
              <a:lstStyle/>
              <a:p>
                <a:endParaRPr lang="zh-CN" altLang="en-US"/>
              </a:p>
            </p:txBody>
          </p:sp>
          <p:sp>
            <p:nvSpPr>
              <p:cNvPr id="807" name="任意多边形: 形状 806"/>
              <p:cNvSpPr/>
              <p:nvPr/>
            </p:nvSpPr>
            <p:spPr>
              <a:xfrm>
                <a:off x="7090695" y="2091213"/>
                <a:ext cx="100679" cy="156019"/>
              </a:xfrm>
              <a:custGeom>
                <a:avLst/>
                <a:gdLst>
                  <a:gd name="connsiteX0" fmla="*/ 100679 w 100679"/>
                  <a:gd name="connsiteY0" fmla="*/ 44291 h 156019"/>
                  <a:gd name="connsiteX1" fmla="*/ 34004 w 100679"/>
                  <a:gd name="connsiteY1" fmla="*/ 156019 h 156019"/>
                  <a:gd name="connsiteX2" fmla="*/ 0 w 100679"/>
                  <a:gd name="connsiteY2" fmla="*/ 86582 h 156019"/>
                  <a:gd name="connsiteX3" fmla="*/ 72962 w 100679"/>
                  <a:gd name="connsiteY3" fmla="*/ 10382 h 156019"/>
                  <a:gd name="connsiteX4" fmla="*/ 83629 w 100679"/>
                  <a:gd name="connsiteY4" fmla="*/ 0 h 156019"/>
                  <a:gd name="connsiteX5" fmla="*/ 100679 w 100679"/>
                  <a:gd name="connsiteY5" fmla="*/ 44291 h 156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79" h="156019">
                    <a:moveTo>
                      <a:pt x="100679" y="44291"/>
                    </a:moveTo>
                    <a:cubicBezTo>
                      <a:pt x="95884" y="89499"/>
                      <a:pt x="71515" y="130335"/>
                      <a:pt x="34004" y="156019"/>
                    </a:cubicBezTo>
                    <a:lnTo>
                      <a:pt x="0" y="86582"/>
                    </a:lnTo>
                    <a:lnTo>
                      <a:pt x="72962" y="10382"/>
                    </a:lnTo>
                    <a:lnTo>
                      <a:pt x="83629" y="0"/>
                    </a:lnTo>
                    <a:cubicBezTo>
                      <a:pt x="83629" y="0"/>
                      <a:pt x="91154" y="19717"/>
                      <a:pt x="100679" y="44291"/>
                    </a:cubicBezTo>
                    <a:close/>
                  </a:path>
                </a:pathLst>
              </a:custGeom>
              <a:solidFill>
                <a:srgbClr val="263238"/>
              </a:solidFill>
              <a:ln w="9525" cap="flat">
                <a:noFill/>
                <a:prstDash val="solid"/>
                <a:miter/>
              </a:ln>
            </p:spPr>
            <p:txBody>
              <a:bodyPr rtlCol="0" anchor="ctr"/>
              <a:lstStyle/>
              <a:p>
                <a:endParaRPr lang="zh-CN" altLang="en-US"/>
              </a:p>
            </p:txBody>
          </p:sp>
          <p:sp>
            <p:nvSpPr>
              <p:cNvPr id="808" name="任意多边形: 形状 807"/>
              <p:cNvSpPr/>
              <p:nvPr/>
            </p:nvSpPr>
            <p:spPr>
              <a:xfrm>
                <a:off x="6958380" y="1905148"/>
                <a:ext cx="261868" cy="314375"/>
              </a:xfrm>
              <a:custGeom>
                <a:avLst/>
                <a:gdLst>
                  <a:gd name="connsiteX0" fmla="*/ 11443 w 261868"/>
                  <a:gd name="connsiteY0" fmla="*/ 130820 h 314375"/>
                  <a:gd name="connsiteX1" fmla="*/ 73260 w 261868"/>
                  <a:gd name="connsiteY1" fmla="*/ 307604 h 314375"/>
                  <a:gd name="connsiteX2" fmla="*/ 239091 w 261868"/>
                  <a:gd name="connsiteY2" fmla="*/ 213212 h 314375"/>
                  <a:gd name="connsiteX3" fmla="*/ 186703 w 261868"/>
                  <a:gd name="connsiteY3" fmla="*/ 7852 h 314375"/>
                  <a:gd name="connsiteX4" fmla="*/ 11443 w 261868"/>
                  <a:gd name="connsiteY4" fmla="*/ 130820 h 314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68" h="314375">
                    <a:moveTo>
                      <a:pt x="11443" y="130820"/>
                    </a:moveTo>
                    <a:cubicBezTo>
                      <a:pt x="-28086" y="260741"/>
                      <a:pt x="45257" y="299127"/>
                      <a:pt x="73260" y="307604"/>
                    </a:cubicBezTo>
                    <a:cubicBezTo>
                      <a:pt x="98692" y="315320"/>
                      <a:pt x="186322" y="338370"/>
                      <a:pt x="239091" y="213212"/>
                    </a:cubicBezTo>
                    <a:cubicBezTo>
                      <a:pt x="291859" y="88053"/>
                      <a:pt x="243948" y="28617"/>
                      <a:pt x="186703" y="7852"/>
                    </a:cubicBezTo>
                    <a:cubicBezTo>
                      <a:pt x="129458" y="-12912"/>
                      <a:pt x="50972" y="899"/>
                      <a:pt x="11443" y="130820"/>
                    </a:cubicBezTo>
                    <a:close/>
                  </a:path>
                </a:pathLst>
              </a:custGeom>
              <a:solidFill>
                <a:srgbClr val="F7A9A0"/>
              </a:solidFill>
              <a:ln w="9525" cap="flat">
                <a:noFill/>
                <a:prstDash val="solid"/>
                <a:miter/>
              </a:ln>
            </p:spPr>
            <p:txBody>
              <a:bodyPr rtlCol="0" anchor="ctr"/>
              <a:lstStyle/>
              <a:p>
                <a:endParaRPr lang="zh-CN" altLang="en-US"/>
              </a:p>
            </p:txBody>
          </p:sp>
          <p:sp>
            <p:nvSpPr>
              <p:cNvPr id="809" name="任意多边形: 形状 808"/>
              <p:cNvSpPr/>
              <p:nvPr/>
            </p:nvSpPr>
            <p:spPr>
              <a:xfrm>
                <a:off x="6990681" y="2007048"/>
                <a:ext cx="25268" cy="13187"/>
              </a:xfrm>
              <a:custGeom>
                <a:avLst/>
                <a:gdLst>
                  <a:gd name="connsiteX0" fmla="*/ 4288 w 25268"/>
                  <a:gd name="connsiteY0" fmla="*/ 12252 h 13187"/>
                  <a:gd name="connsiteX1" fmla="*/ 13813 w 25268"/>
                  <a:gd name="connsiteY1" fmla="*/ 12918 h 13187"/>
                  <a:gd name="connsiteX2" fmla="*/ 23338 w 25268"/>
                  <a:gd name="connsiteY2" fmla="*/ 11680 h 13187"/>
                  <a:gd name="connsiteX3" fmla="*/ 24957 w 25268"/>
                  <a:gd name="connsiteY3" fmla="*/ 5965 h 13187"/>
                  <a:gd name="connsiteX4" fmla="*/ 14289 w 25268"/>
                  <a:gd name="connsiteY4" fmla="*/ 155 h 13187"/>
                  <a:gd name="connsiteX5" fmla="*/ 2002 w 25268"/>
                  <a:gd name="connsiteY5" fmla="*/ 3108 h 13187"/>
                  <a:gd name="connsiteX6" fmla="*/ 1072 w 25268"/>
                  <a:gd name="connsiteY6" fmla="*/ 10322 h 13187"/>
                  <a:gd name="connsiteX7" fmla="*/ 4288 w 25268"/>
                  <a:gd name="connsiteY7" fmla="*/ 12252 h 1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68" h="13187">
                    <a:moveTo>
                      <a:pt x="4288" y="12252"/>
                    </a:moveTo>
                    <a:cubicBezTo>
                      <a:pt x="7431" y="12252"/>
                      <a:pt x="10479" y="12252"/>
                      <a:pt x="13813" y="12918"/>
                    </a:cubicBezTo>
                    <a:cubicBezTo>
                      <a:pt x="17039" y="13529"/>
                      <a:pt x="20375" y="13096"/>
                      <a:pt x="23338" y="11680"/>
                    </a:cubicBezTo>
                    <a:cubicBezTo>
                      <a:pt x="25060" y="10328"/>
                      <a:pt x="25714" y="8020"/>
                      <a:pt x="24957" y="5965"/>
                    </a:cubicBezTo>
                    <a:cubicBezTo>
                      <a:pt x="22702" y="2254"/>
                      <a:pt x="18630" y="36"/>
                      <a:pt x="14289" y="155"/>
                    </a:cubicBezTo>
                    <a:cubicBezTo>
                      <a:pt x="9969" y="-423"/>
                      <a:pt x="5588" y="630"/>
                      <a:pt x="2002" y="3108"/>
                    </a:cubicBezTo>
                    <a:cubicBezTo>
                      <a:pt x="-247" y="4843"/>
                      <a:pt x="-664" y="8073"/>
                      <a:pt x="1072" y="10322"/>
                    </a:cubicBezTo>
                    <a:cubicBezTo>
                      <a:pt x="1862" y="11347"/>
                      <a:pt x="3011" y="12036"/>
                      <a:pt x="4288" y="12252"/>
                    </a:cubicBezTo>
                    <a:close/>
                  </a:path>
                </a:pathLst>
              </a:custGeom>
              <a:solidFill>
                <a:srgbClr val="263238"/>
              </a:solidFill>
              <a:ln w="9525" cap="flat">
                <a:noFill/>
                <a:prstDash val="solid"/>
                <a:miter/>
              </a:ln>
            </p:spPr>
            <p:txBody>
              <a:bodyPr rtlCol="0" anchor="ctr"/>
              <a:lstStyle/>
              <a:p>
                <a:endParaRPr lang="zh-CN" altLang="en-US"/>
              </a:p>
            </p:txBody>
          </p:sp>
          <p:sp>
            <p:nvSpPr>
              <p:cNvPr id="810" name="任意多边形: 形状 809"/>
              <p:cNvSpPr/>
              <p:nvPr/>
            </p:nvSpPr>
            <p:spPr>
              <a:xfrm>
                <a:off x="7068458" y="2026507"/>
                <a:ext cx="23314" cy="17801"/>
              </a:xfrm>
              <a:custGeom>
                <a:avLst/>
                <a:gdLst>
                  <a:gd name="connsiteX0" fmla="*/ 16332 w 23314"/>
                  <a:gd name="connsiteY0" fmla="*/ 17462 h 17801"/>
                  <a:gd name="connsiteX1" fmla="*/ 7950 w 23314"/>
                  <a:gd name="connsiteY1" fmla="*/ 13176 h 17801"/>
                  <a:gd name="connsiteX2" fmla="*/ 330 w 23314"/>
                  <a:gd name="connsiteY2" fmla="*/ 7080 h 17801"/>
                  <a:gd name="connsiteX3" fmla="*/ 1949 w 23314"/>
                  <a:gd name="connsiteY3" fmla="*/ 1365 h 17801"/>
                  <a:gd name="connsiteX4" fmla="*/ 14046 w 23314"/>
                  <a:gd name="connsiteY4" fmla="*/ 1937 h 17801"/>
                  <a:gd name="connsiteX5" fmla="*/ 23000 w 23314"/>
                  <a:gd name="connsiteY5" fmla="*/ 10890 h 17801"/>
                  <a:gd name="connsiteX6" fmla="*/ 19938 w 23314"/>
                  <a:gd name="connsiteY6" fmla="*/ 17489 h 17801"/>
                  <a:gd name="connsiteX7" fmla="*/ 16332 w 23314"/>
                  <a:gd name="connsiteY7" fmla="*/ 17463 h 17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14" h="17801">
                    <a:moveTo>
                      <a:pt x="16332" y="17462"/>
                    </a:moveTo>
                    <a:cubicBezTo>
                      <a:pt x="13284" y="16224"/>
                      <a:pt x="10808" y="14605"/>
                      <a:pt x="7950" y="13176"/>
                    </a:cubicBezTo>
                    <a:cubicBezTo>
                      <a:pt x="4821" y="12016"/>
                      <a:pt x="2149" y="9878"/>
                      <a:pt x="330" y="7080"/>
                    </a:cubicBezTo>
                    <a:cubicBezTo>
                      <a:pt x="-459" y="5027"/>
                      <a:pt x="200" y="2699"/>
                      <a:pt x="1949" y="1365"/>
                    </a:cubicBezTo>
                    <a:cubicBezTo>
                      <a:pt x="5789" y="-642"/>
                      <a:pt x="10413" y="-423"/>
                      <a:pt x="14046" y="1937"/>
                    </a:cubicBezTo>
                    <a:cubicBezTo>
                      <a:pt x="18064" y="3670"/>
                      <a:pt x="21267" y="6873"/>
                      <a:pt x="23000" y="10890"/>
                    </a:cubicBezTo>
                    <a:cubicBezTo>
                      <a:pt x="23976" y="13558"/>
                      <a:pt x="22605" y="16512"/>
                      <a:pt x="19938" y="17489"/>
                    </a:cubicBezTo>
                    <a:cubicBezTo>
                      <a:pt x="18772" y="17915"/>
                      <a:pt x="17492" y="17906"/>
                      <a:pt x="16332" y="17463"/>
                    </a:cubicBezTo>
                    <a:close/>
                  </a:path>
                </a:pathLst>
              </a:custGeom>
              <a:solidFill>
                <a:srgbClr val="263238"/>
              </a:solidFill>
              <a:ln w="9525" cap="flat">
                <a:noFill/>
                <a:prstDash val="solid"/>
                <a:miter/>
              </a:ln>
            </p:spPr>
            <p:txBody>
              <a:bodyPr rtlCol="0" anchor="ctr"/>
              <a:lstStyle/>
              <a:p>
                <a:endParaRPr lang="zh-CN" altLang="en-US"/>
              </a:p>
            </p:txBody>
          </p:sp>
          <p:sp>
            <p:nvSpPr>
              <p:cNvPr id="811" name="任意多边形: 形状 810"/>
              <p:cNvSpPr/>
              <p:nvPr/>
            </p:nvSpPr>
            <p:spPr>
              <a:xfrm>
                <a:off x="7051308" y="2070258"/>
                <a:ext cx="6335" cy="25971"/>
              </a:xfrm>
              <a:custGeom>
                <a:avLst/>
                <a:gdLst>
                  <a:gd name="connsiteX0" fmla="*/ 3668 w 6335"/>
                  <a:gd name="connsiteY0" fmla="*/ 0 h 25971"/>
                  <a:gd name="connsiteX1" fmla="*/ 4145 w 6335"/>
                  <a:gd name="connsiteY1" fmla="*/ 1048 h 25971"/>
                  <a:gd name="connsiteX2" fmla="*/ 6335 w 6335"/>
                  <a:gd name="connsiteY2" fmla="*/ 25718 h 25971"/>
                  <a:gd name="connsiteX3" fmla="*/ 6335 w 6335"/>
                  <a:gd name="connsiteY3" fmla="*/ 25718 h 25971"/>
                  <a:gd name="connsiteX4" fmla="*/ 3668 w 6335"/>
                  <a:gd name="connsiteY4" fmla="*/ 0 h 25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5" h="25971">
                    <a:moveTo>
                      <a:pt x="3668" y="0"/>
                    </a:moveTo>
                    <a:cubicBezTo>
                      <a:pt x="3668" y="0"/>
                      <a:pt x="4240" y="667"/>
                      <a:pt x="4145" y="1048"/>
                    </a:cubicBezTo>
                    <a:cubicBezTo>
                      <a:pt x="1192" y="9811"/>
                      <a:pt x="-809" y="20098"/>
                      <a:pt x="6335" y="25718"/>
                    </a:cubicBezTo>
                    <a:cubicBezTo>
                      <a:pt x="6335" y="25718"/>
                      <a:pt x="6335" y="26289"/>
                      <a:pt x="6335" y="25718"/>
                    </a:cubicBezTo>
                    <a:cubicBezTo>
                      <a:pt x="-2809" y="21812"/>
                      <a:pt x="-523" y="7810"/>
                      <a:pt x="3668" y="0"/>
                    </a:cubicBezTo>
                    <a:close/>
                  </a:path>
                </a:pathLst>
              </a:custGeom>
              <a:solidFill>
                <a:srgbClr val="263238"/>
              </a:solidFill>
              <a:ln w="9525" cap="flat">
                <a:noFill/>
                <a:prstDash val="solid"/>
                <a:miter/>
              </a:ln>
            </p:spPr>
            <p:txBody>
              <a:bodyPr rtlCol="0" anchor="ctr"/>
              <a:lstStyle/>
              <a:p>
                <a:endParaRPr lang="zh-CN" altLang="en-US"/>
              </a:p>
            </p:txBody>
          </p:sp>
          <p:sp>
            <p:nvSpPr>
              <p:cNvPr id="812" name="任意多边形: 形状 811"/>
              <p:cNvSpPr/>
              <p:nvPr/>
            </p:nvSpPr>
            <p:spPr>
              <a:xfrm>
                <a:off x="7052088" y="2063303"/>
                <a:ext cx="21545" cy="29065"/>
              </a:xfrm>
              <a:custGeom>
                <a:avLst/>
                <a:gdLst>
                  <a:gd name="connsiteX0" fmla="*/ 13652 w 21545"/>
                  <a:gd name="connsiteY0" fmla="*/ 193 h 29065"/>
                  <a:gd name="connsiteX1" fmla="*/ 7080 w 21545"/>
                  <a:gd name="connsiteY1" fmla="*/ 28768 h 29065"/>
                  <a:gd name="connsiteX2" fmla="*/ 13652 w 21545"/>
                  <a:gd name="connsiteY2" fmla="*/ 193 h 29065"/>
                </a:gdLst>
                <a:ahLst/>
                <a:cxnLst>
                  <a:cxn ang="0">
                    <a:pos x="connsiteX0" y="connsiteY0"/>
                  </a:cxn>
                  <a:cxn ang="0">
                    <a:pos x="connsiteX1" y="connsiteY1"/>
                  </a:cxn>
                  <a:cxn ang="0">
                    <a:pos x="connsiteX2" y="connsiteY2"/>
                  </a:cxn>
                </a:cxnLst>
                <a:rect l="l" t="t" r="r" b="b"/>
                <a:pathLst>
                  <a:path w="21545" h="29065">
                    <a:moveTo>
                      <a:pt x="13652" y="193"/>
                    </a:moveTo>
                    <a:cubicBezTo>
                      <a:pt x="28225" y="3431"/>
                      <a:pt x="20605" y="32292"/>
                      <a:pt x="7080" y="28768"/>
                    </a:cubicBezTo>
                    <a:cubicBezTo>
                      <a:pt x="-6445" y="25243"/>
                      <a:pt x="1460" y="-2570"/>
                      <a:pt x="13652" y="193"/>
                    </a:cubicBezTo>
                    <a:close/>
                  </a:path>
                </a:pathLst>
              </a:custGeom>
              <a:solidFill>
                <a:srgbClr val="263238"/>
              </a:solidFill>
              <a:ln w="9525" cap="flat">
                <a:noFill/>
                <a:prstDash val="solid"/>
                <a:miter/>
              </a:ln>
            </p:spPr>
            <p:txBody>
              <a:bodyPr rtlCol="0" anchor="ctr"/>
              <a:lstStyle/>
              <a:p>
                <a:endParaRPr lang="zh-CN" altLang="en-US"/>
              </a:p>
            </p:txBody>
          </p:sp>
          <p:sp>
            <p:nvSpPr>
              <p:cNvPr id="813" name="任意多边形: 形状 812"/>
              <p:cNvSpPr/>
              <p:nvPr/>
            </p:nvSpPr>
            <p:spPr>
              <a:xfrm>
                <a:off x="7068499" y="2066354"/>
                <a:ext cx="19455" cy="13875"/>
              </a:xfrm>
              <a:custGeom>
                <a:avLst/>
                <a:gdLst>
                  <a:gd name="connsiteX0" fmla="*/ 2479 w 19455"/>
                  <a:gd name="connsiteY0" fmla="*/ 571 h 13875"/>
                  <a:gd name="connsiteX1" fmla="*/ 9242 w 19455"/>
                  <a:gd name="connsiteY1" fmla="*/ 7524 h 13875"/>
                  <a:gd name="connsiteX2" fmla="*/ 19243 w 19455"/>
                  <a:gd name="connsiteY2" fmla="*/ 4190 h 13875"/>
                  <a:gd name="connsiteX3" fmla="*/ 19243 w 19455"/>
                  <a:gd name="connsiteY3" fmla="*/ 4190 h 13875"/>
                  <a:gd name="connsiteX4" fmla="*/ 8099 w 19455"/>
                  <a:gd name="connsiteY4" fmla="*/ 13715 h 13875"/>
                  <a:gd name="connsiteX5" fmla="*/ 3 w 19455"/>
                  <a:gd name="connsiteY5" fmla="*/ 1237 h 13875"/>
                  <a:gd name="connsiteX6" fmla="*/ 2479 w 19455"/>
                  <a:gd name="connsiteY6" fmla="*/ 571 h 1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55" h="13875">
                    <a:moveTo>
                      <a:pt x="2479" y="571"/>
                    </a:moveTo>
                    <a:cubicBezTo>
                      <a:pt x="4575" y="2857"/>
                      <a:pt x="6290" y="6381"/>
                      <a:pt x="9242" y="7524"/>
                    </a:cubicBezTo>
                    <a:cubicBezTo>
                      <a:pt x="12195" y="8667"/>
                      <a:pt x="16195" y="6476"/>
                      <a:pt x="19243" y="4190"/>
                    </a:cubicBezTo>
                    <a:cubicBezTo>
                      <a:pt x="19243" y="4190"/>
                      <a:pt x="19720" y="4190"/>
                      <a:pt x="19243" y="4190"/>
                    </a:cubicBezTo>
                    <a:cubicBezTo>
                      <a:pt x="17910" y="9715"/>
                      <a:pt x="14195" y="14858"/>
                      <a:pt x="8099" y="13715"/>
                    </a:cubicBezTo>
                    <a:cubicBezTo>
                      <a:pt x="2003" y="12572"/>
                      <a:pt x="-92" y="7143"/>
                      <a:pt x="3" y="1237"/>
                    </a:cubicBezTo>
                    <a:cubicBezTo>
                      <a:pt x="384" y="571"/>
                      <a:pt x="1622" y="-763"/>
                      <a:pt x="2479" y="571"/>
                    </a:cubicBezTo>
                    <a:close/>
                  </a:path>
                </a:pathLst>
              </a:custGeom>
              <a:solidFill>
                <a:srgbClr val="263238"/>
              </a:solidFill>
              <a:ln w="9525" cap="flat">
                <a:noFill/>
                <a:prstDash val="solid"/>
                <a:miter/>
              </a:ln>
            </p:spPr>
            <p:txBody>
              <a:bodyPr rtlCol="0" anchor="ctr"/>
              <a:lstStyle/>
              <a:p>
                <a:endParaRPr lang="zh-CN" altLang="en-US"/>
              </a:p>
            </p:txBody>
          </p:sp>
          <p:sp>
            <p:nvSpPr>
              <p:cNvPr id="814" name="任意多边形: 形状 813"/>
              <p:cNvSpPr/>
              <p:nvPr/>
            </p:nvSpPr>
            <p:spPr>
              <a:xfrm>
                <a:off x="6990207" y="2055304"/>
                <a:ext cx="15620" cy="20708"/>
              </a:xfrm>
              <a:custGeom>
                <a:avLst/>
                <a:gdLst>
                  <a:gd name="connsiteX0" fmla="*/ 15621 w 15620"/>
                  <a:gd name="connsiteY0" fmla="*/ 0 h 20708"/>
                  <a:gd name="connsiteX1" fmla="*/ 14669 w 15620"/>
                  <a:gd name="connsiteY1" fmla="*/ 571 h 20708"/>
                  <a:gd name="connsiteX2" fmla="*/ 0 w 15620"/>
                  <a:gd name="connsiteY2" fmla="*/ 20574 h 20708"/>
                  <a:gd name="connsiteX3" fmla="*/ 0 w 15620"/>
                  <a:gd name="connsiteY3" fmla="*/ 20574 h 20708"/>
                  <a:gd name="connsiteX4" fmla="*/ 15621 w 15620"/>
                  <a:gd name="connsiteY4" fmla="*/ 0 h 20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0" h="20708">
                    <a:moveTo>
                      <a:pt x="15621" y="0"/>
                    </a:moveTo>
                    <a:cubicBezTo>
                      <a:pt x="15621" y="0"/>
                      <a:pt x="14764" y="0"/>
                      <a:pt x="14669" y="571"/>
                    </a:cubicBezTo>
                    <a:cubicBezTo>
                      <a:pt x="12668" y="10096"/>
                      <a:pt x="8858" y="19621"/>
                      <a:pt x="0" y="20574"/>
                    </a:cubicBezTo>
                    <a:cubicBezTo>
                      <a:pt x="0" y="20574"/>
                      <a:pt x="0" y="20574"/>
                      <a:pt x="0" y="20574"/>
                    </a:cubicBezTo>
                    <a:cubicBezTo>
                      <a:pt x="10668" y="22193"/>
                      <a:pt x="15145" y="8858"/>
                      <a:pt x="15621" y="0"/>
                    </a:cubicBezTo>
                    <a:close/>
                  </a:path>
                </a:pathLst>
              </a:custGeom>
              <a:solidFill>
                <a:srgbClr val="263238"/>
              </a:solidFill>
              <a:ln w="9525" cap="flat">
                <a:noFill/>
                <a:prstDash val="solid"/>
                <a:miter/>
              </a:ln>
            </p:spPr>
            <p:txBody>
              <a:bodyPr rtlCol="0" anchor="ctr"/>
              <a:lstStyle/>
              <a:p>
                <a:endParaRPr lang="zh-CN" altLang="en-US"/>
              </a:p>
            </p:txBody>
          </p:sp>
          <p:sp>
            <p:nvSpPr>
              <p:cNvPr id="815" name="任意多边形: 形状 814"/>
              <p:cNvSpPr/>
              <p:nvPr/>
            </p:nvSpPr>
            <p:spPr>
              <a:xfrm>
                <a:off x="6984145" y="2043341"/>
                <a:ext cx="21764" cy="29629"/>
              </a:xfrm>
              <a:custGeom>
                <a:avLst/>
                <a:gdLst>
                  <a:gd name="connsiteX0" fmla="*/ 16063 w 21764"/>
                  <a:gd name="connsiteY0" fmla="*/ 533 h 29629"/>
                  <a:gd name="connsiteX1" fmla="*/ 6538 w 21764"/>
                  <a:gd name="connsiteY1" fmla="*/ 29108 h 29629"/>
                  <a:gd name="connsiteX2" fmla="*/ 16063 w 21764"/>
                  <a:gd name="connsiteY2" fmla="*/ 533 h 29629"/>
                </a:gdLst>
                <a:ahLst/>
                <a:cxnLst>
                  <a:cxn ang="0">
                    <a:pos x="connsiteX0" y="connsiteY0"/>
                  </a:cxn>
                  <a:cxn ang="0">
                    <a:pos x="connsiteX1" y="connsiteY1"/>
                  </a:cxn>
                  <a:cxn ang="0">
                    <a:pos x="connsiteX2" y="connsiteY2"/>
                  </a:cxn>
                </a:cxnLst>
                <a:rect l="l" t="t" r="r" b="b"/>
                <a:pathLst>
                  <a:path w="21764" h="29629">
                    <a:moveTo>
                      <a:pt x="16063" y="533"/>
                    </a:moveTo>
                    <a:cubicBezTo>
                      <a:pt x="1871" y="-4229"/>
                      <a:pt x="-6607" y="24346"/>
                      <a:pt x="6538" y="29108"/>
                    </a:cubicBezTo>
                    <a:cubicBezTo>
                      <a:pt x="19682" y="33871"/>
                      <a:pt x="27874" y="4534"/>
                      <a:pt x="16063" y="533"/>
                    </a:cubicBezTo>
                    <a:close/>
                  </a:path>
                </a:pathLst>
              </a:custGeom>
              <a:solidFill>
                <a:srgbClr val="263238"/>
              </a:solidFill>
              <a:ln w="9525" cap="flat">
                <a:noFill/>
                <a:prstDash val="solid"/>
                <a:miter/>
              </a:ln>
            </p:spPr>
            <p:txBody>
              <a:bodyPr rtlCol="0" anchor="ctr"/>
              <a:lstStyle/>
              <a:p>
                <a:endParaRPr lang="zh-CN" altLang="en-US"/>
              </a:p>
            </p:txBody>
          </p:sp>
          <p:sp>
            <p:nvSpPr>
              <p:cNvPr id="816" name="任意多边形: 形状 815"/>
              <p:cNvSpPr/>
              <p:nvPr/>
            </p:nvSpPr>
            <p:spPr>
              <a:xfrm>
                <a:off x="6977866" y="2038254"/>
                <a:ext cx="16912" cy="15017"/>
              </a:xfrm>
              <a:custGeom>
                <a:avLst/>
                <a:gdLst>
                  <a:gd name="connsiteX0" fmla="*/ 15770 w 16912"/>
                  <a:gd name="connsiteY0" fmla="*/ 5715 h 15017"/>
                  <a:gd name="connsiteX1" fmla="*/ 7292 w 16912"/>
                  <a:gd name="connsiteY1" fmla="*/ 8001 h 15017"/>
                  <a:gd name="connsiteX2" fmla="*/ 1577 w 16912"/>
                  <a:gd name="connsiteY2" fmla="*/ 0 h 15017"/>
                  <a:gd name="connsiteX3" fmla="*/ 1006 w 16912"/>
                  <a:gd name="connsiteY3" fmla="*/ 0 h 15017"/>
                  <a:gd name="connsiteX4" fmla="*/ 4340 w 16912"/>
                  <a:gd name="connsiteY4" fmla="*/ 14192 h 15017"/>
                  <a:gd name="connsiteX5" fmla="*/ 16627 w 16912"/>
                  <a:gd name="connsiteY5" fmla="*/ 7906 h 15017"/>
                  <a:gd name="connsiteX6" fmla="*/ 15770 w 16912"/>
                  <a:gd name="connsiteY6" fmla="*/ 5715 h 1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12" h="15017">
                    <a:moveTo>
                      <a:pt x="15770" y="5715"/>
                    </a:moveTo>
                    <a:cubicBezTo>
                      <a:pt x="13103" y="6572"/>
                      <a:pt x="10055" y="8668"/>
                      <a:pt x="7292" y="8001"/>
                    </a:cubicBezTo>
                    <a:cubicBezTo>
                      <a:pt x="4530" y="7334"/>
                      <a:pt x="2720" y="3524"/>
                      <a:pt x="1577" y="0"/>
                    </a:cubicBezTo>
                    <a:cubicBezTo>
                      <a:pt x="1577" y="0"/>
                      <a:pt x="1577" y="0"/>
                      <a:pt x="1006" y="0"/>
                    </a:cubicBezTo>
                    <a:cubicBezTo>
                      <a:pt x="-709" y="5429"/>
                      <a:pt x="-613" y="11621"/>
                      <a:pt x="4340" y="14192"/>
                    </a:cubicBezTo>
                    <a:cubicBezTo>
                      <a:pt x="9293" y="16764"/>
                      <a:pt x="13865" y="12954"/>
                      <a:pt x="16627" y="7906"/>
                    </a:cubicBezTo>
                    <a:cubicBezTo>
                      <a:pt x="17199" y="7144"/>
                      <a:pt x="16912" y="5429"/>
                      <a:pt x="15770" y="5715"/>
                    </a:cubicBezTo>
                    <a:close/>
                  </a:path>
                </a:pathLst>
              </a:custGeom>
              <a:solidFill>
                <a:srgbClr val="263238"/>
              </a:solidFill>
              <a:ln w="9525" cap="flat">
                <a:noFill/>
                <a:prstDash val="solid"/>
                <a:miter/>
              </a:ln>
            </p:spPr>
            <p:txBody>
              <a:bodyPr rtlCol="0" anchor="ctr"/>
              <a:lstStyle/>
              <a:p>
                <a:endParaRPr lang="zh-CN" altLang="en-US"/>
              </a:p>
            </p:txBody>
          </p:sp>
          <p:sp>
            <p:nvSpPr>
              <p:cNvPr id="817" name="任意多边形: 形状 816"/>
              <p:cNvSpPr/>
              <p:nvPr/>
            </p:nvSpPr>
            <p:spPr>
              <a:xfrm>
                <a:off x="7017914" y="2143220"/>
                <a:ext cx="19473" cy="7429"/>
              </a:xfrm>
              <a:custGeom>
                <a:avLst/>
                <a:gdLst>
                  <a:gd name="connsiteX0" fmla="*/ 18775 w 19473"/>
                  <a:gd name="connsiteY0" fmla="*/ 762 h 7429"/>
                  <a:gd name="connsiteX1" fmla="*/ 10012 w 19473"/>
                  <a:gd name="connsiteY1" fmla="*/ 4381 h 7429"/>
                  <a:gd name="connsiteX2" fmla="*/ 487 w 19473"/>
                  <a:gd name="connsiteY2" fmla="*/ 0 h 7429"/>
                  <a:gd name="connsiteX3" fmla="*/ 11 w 19473"/>
                  <a:gd name="connsiteY3" fmla="*/ 0 h 7429"/>
                  <a:gd name="connsiteX4" fmla="*/ 10488 w 19473"/>
                  <a:gd name="connsiteY4" fmla="*/ 7429 h 7429"/>
                  <a:gd name="connsiteX5" fmla="*/ 19251 w 19473"/>
                  <a:gd name="connsiteY5" fmla="*/ 952 h 7429"/>
                  <a:gd name="connsiteX6" fmla="*/ 18775 w 19473"/>
                  <a:gd name="connsiteY6" fmla="*/ 762 h 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73" h="7429">
                    <a:moveTo>
                      <a:pt x="18775" y="762"/>
                    </a:moveTo>
                    <a:cubicBezTo>
                      <a:pt x="16203" y="2381"/>
                      <a:pt x="13346" y="4858"/>
                      <a:pt x="10012" y="4381"/>
                    </a:cubicBezTo>
                    <a:cubicBezTo>
                      <a:pt x="6549" y="3653"/>
                      <a:pt x="3294" y="2156"/>
                      <a:pt x="487" y="0"/>
                    </a:cubicBezTo>
                    <a:cubicBezTo>
                      <a:pt x="487" y="0"/>
                      <a:pt x="-85" y="0"/>
                      <a:pt x="11" y="0"/>
                    </a:cubicBezTo>
                    <a:cubicBezTo>
                      <a:pt x="1880" y="4208"/>
                      <a:pt x="5899" y="7058"/>
                      <a:pt x="10488" y="7429"/>
                    </a:cubicBezTo>
                    <a:cubicBezTo>
                      <a:pt x="14478" y="7320"/>
                      <a:pt x="17976" y="4734"/>
                      <a:pt x="19251" y="952"/>
                    </a:cubicBezTo>
                    <a:cubicBezTo>
                      <a:pt x="19823" y="857"/>
                      <a:pt x="19156" y="476"/>
                      <a:pt x="18775" y="762"/>
                    </a:cubicBezTo>
                    <a:close/>
                  </a:path>
                </a:pathLst>
              </a:custGeom>
              <a:solidFill>
                <a:srgbClr val="263238"/>
              </a:solidFill>
              <a:ln w="9525" cap="flat">
                <a:noFill/>
                <a:prstDash val="solid"/>
                <a:miter/>
              </a:ln>
            </p:spPr>
            <p:txBody>
              <a:bodyPr rtlCol="0" anchor="ctr"/>
              <a:lstStyle/>
              <a:p>
                <a:endParaRPr lang="zh-CN" altLang="en-US"/>
              </a:p>
            </p:txBody>
          </p:sp>
          <p:sp>
            <p:nvSpPr>
              <p:cNvPr id="818" name="任意多边形: 形状 817"/>
              <p:cNvSpPr/>
              <p:nvPr/>
            </p:nvSpPr>
            <p:spPr>
              <a:xfrm>
                <a:off x="7006208" y="2118455"/>
                <a:ext cx="30963" cy="21383"/>
              </a:xfrm>
              <a:custGeom>
                <a:avLst/>
                <a:gdLst>
                  <a:gd name="connsiteX0" fmla="*/ 0 w 30963"/>
                  <a:gd name="connsiteY0" fmla="*/ 1429 h 21383"/>
                  <a:gd name="connsiteX1" fmla="*/ 10478 w 30963"/>
                  <a:gd name="connsiteY1" fmla="*/ 17431 h 21383"/>
                  <a:gd name="connsiteX2" fmla="*/ 20003 w 30963"/>
                  <a:gd name="connsiteY2" fmla="*/ 21336 h 21383"/>
                  <a:gd name="connsiteX3" fmla="*/ 30671 w 30963"/>
                  <a:gd name="connsiteY3" fmla="*/ 9525 h 21383"/>
                  <a:gd name="connsiteX4" fmla="*/ 30671 w 30963"/>
                  <a:gd name="connsiteY4" fmla="*/ 0 h 21383"/>
                  <a:gd name="connsiteX5" fmla="*/ 0 w 30963"/>
                  <a:gd name="connsiteY5" fmla="*/ 1429 h 2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63" h="21383">
                    <a:moveTo>
                      <a:pt x="0" y="1429"/>
                    </a:moveTo>
                    <a:cubicBezTo>
                      <a:pt x="2075" y="7567"/>
                      <a:pt x="5681" y="13074"/>
                      <a:pt x="10478" y="17431"/>
                    </a:cubicBezTo>
                    <a:cubicBezTo>
                      <a:pt x="13164" y="19699"/>
                      <a:pt x="16497" y="21065"/>
                      <a:pt x="20003" y="21336"/>
                    </a:cubicBezTo>
                    <a:cubicBezTo>
                      <a:pt x="27718" y="22003"/>
                      <a:pt x="30099" y="15526"/>
                      <a:pt x="30671" y="9525"/>
                    </a:cubicBezTo>
                    <a:cubicBezTo>
                      <a:pt x="31061" y="6362"/>
                      <a:pt x="31061" y="3163"/>
                      <a:pt x="30671" y="0"/>
                    </a:cubicBezTo>
                    <a:cubicBezTo>
                      <a:pt x="20866" y="3759"/>
                      <a:pt x="10112" y="4260"/>
                      <a:pt x="0" y="1429"/>
                    </a:cubicBezTo>
                    <a:close/>
                  </a:path>
                </a:pathLst>
              </a:custGeom>
              <a:solidFill>
                <a:srgbClr val="263238"/>
              </a:solidFill>
              <a:ln w="9525" cap="flat">
                <a:noFill/>
                <a:prstDash val="solid"/>
                <a:miter/>
              </a:ln>
            </p:spPr>
            <p:txBody>
              <a:bodyPr rtlCol="0" anchor="ctr"/>
              <a:lstStyle/>
              <a:p>
                <a:endParaRPr lang="zh-CN" altLang="en-US"/>
              </a:p>
            </p:txBody>
          </p:sp>
          <p:sp>
            <p:nvSpPr>
              <p:cNvPr id="819" name="任意多边形: 形状 818"/>
              <p:cNvSpPr/>
              <p:nvPr/>
            </p:nvSpPr>
            <p:spPr>
              <a:xfrm>
                <a:off x="7016686" y="2127227"/>
                <a:ext cx="20192" cy="12611"/>
              </a:xfrm>
              <a:custGeom>
                <a:avLst/>
                <a:gdLst>
                  <a:gd name="connsiteX0" fmla="*/ 0 w 20192"/>
                  <a:gd name="connsiteY0" fmla="*/ 8659 h 12611"/>
                  <a:gd name="connsiteX1" fmla="*/ 9525 w 20192"/>
                  <a:gd name="connsiteY1" fmla="*/ 12564 h 12611"/>
                  <a:gd name="connsiteX2" fmla="*/ 20193 w 20192"/>
                  <a:gd name="connsiteY2" fmla="*/ 753 h 12611"/>
                  <a:gd name="connsiteX3" fmla="*/ 0 w 20192"/>
                  <a:gd name="connsiteY3" fmla="*/ 8659 h 12611"/>
                </a:gdLst>
                <a:ahLst/>
                <a:cxnLst>
                  <a:cxn ang="0">
                    <a:pos x="connsiteX0" y="connsiteY0"/>
                  </a:cxn>
                  <a:cxn ang="0">
                    <a:pos x="connsiteX1" y="connsiteY1"/>
                  </a:cxn>
                  <a:cxn ang="0">
                    <a:pos x="connsiteX2" y="connsiteY2"/>
                  </a:cxn>
                  <a:cxn ang="0">
                    <a:pos x="connsiteX3" y="connsiteY3"/>
                  </a:cxn>
                </a:cxnLst>
                <a:rect l="l" t="t" r="r" b="b"/>
                <a:pathLst>
                  <a:path w="20192" h="12611">
                    <a:moveTo>
                      <a:pt x="0" y="8659"/>
                    </a:moveTo>
                    <a:cubicBezTo>
                      <a:pt x="2687" y="10927"/>
                      <a:pt x="6019" y="12294"/>
                      <a:pt x="9525" y="12564"/>
                    </a:cubicBezTo>
                    <a:cubicBezTo>
                      <a:pt x="17240" y="13231"/>
                      <a:pt x="19621" y="6754"/>
                      <a:pt x="20193" y="753"/>
                    </a:cubicBezTo>
                    <a:cubicBezTo>
                      <a:pt x="12444" y="-1592"/>
                      <a:pt x="4097" y="1676"/>
                      <a:pt x="0" y="8659"/>
                    </a:cubicBezTo>
                    <a:close/>
                  </a:path>
                </a:pathLst>
              </a:custGeom>
              <a:solidFill>
                <a:srgbClr val="FF97B8"/>
              </a:solidFill>
              <a:ln w="9525" cap="flat">
                <a:noFill/>
                <a:prstDash val="solid"/>
                <a:miter/>
              </a:ln>
            </p:spPr>
            <p:txBody>
              <a:bodyPr rtlCol="0" anchor="ctr"/>
              <a:lstStyle/>
              <a:p>
                <a:endParaRPr lang="zh-CN" altLang="en-US"/>
              </a:p>
            </p:txBody>
          </p:sp>
          <p:sp>
            <p:nvSpPr>
              <p:cNvPr id="820" name="任意多边形: 形状 819"/>
              <p:cNvSpPr/>
              <p:nvPr/>
            </p:nvSpPr>
            <p:spPr>
              <a:xfrm>
                <a:off x="6992840" y="2015116"/>
                <a:ext cx="44038" cy="110394"/>
              </a:xfrm>
              <a:custGeom>
                <a:avLst/>
                <a:gdLst>
                  <a:gd name="connsiteX0" fmla="*/ 15464 w 44038"/>
                  <a:gd name="connsiteY0" fmla="*/ 86289 h 110394"/>
                  <a:gd name="connsiteX1" fmla="*/ 8225 w 44038"/>
                  <a:gd name="connsiteY1" fmla="*/ 105339 h 110394"/>
                  <a:gd name="connsiteX2" fmla="*/ 11654 w 44038"/>
                  <a:gd name="connsiteY2" fmla="*/ 107339 h 110394"/>
                  <a:gd name="connsiteX3" fmla="*/ 11654 w 44038"/>
                  <a:gd name="connsiteY3" fmla="*/ 107339 h 110394"/>
                  <a:gd name="connsiteX4" fmla="*/ 43753 w 44038"/>
                  <a:gd name="connsiteY4" fmla="*/ 104196 h 110394"/>
                  <a:gd name="connsiteX5" fmla="*/ 43878 w 44038"/>
                  <a:gd name="connsiteY5" fmla="*/ 103261 h 110394"/>
                  <a:gd name="connsiteX6" fmla="*/ 43086 w 44038"/>
                  <a:gd name="connsiteY6" fmla="*/ 103053 h 110394"/>
                  <a:gd name="connsiteX7" fmla="*/ 13654 w 44038"/>
                  <a:gd name="connsiteY7" fmla="*/ 103053 h 110394"/>
                  <a:gd name="connsiteX8" fmla="*/ 23179 w 44038"/>
                  <a:gd name="connsiteY8" fmla="*/ 81050 h 110394"/>
                  <a:gd name="connsiteX9" fmla="*/ 8034 w 44038"/>
                  <a:gd name="connsiteY9" fmla="*/ 80383 h 110394"/>
                  <a:gd name="connsiteX10" fmla="*/ 44039 w 44038"/>
                  <a:gd name="connsiteY10" fmla="*/ 1230 h 110394"/>
                  <a:gd name="connsiteX11" fmla="*/ 42515 w 44038"/>
                  <a:gd name="connsiteY11" fmla="*/ 373 h 110394"/>
                  <a:gd name="connsiteX12" fmla="*/ 128 w 44038"/>
                  <a:gd name="connsiteY12" fmla="*/ 83907 h 110394"/>
                  <a:gd name="connsiteX13" fmla="*/ 15464 w 44038"/>
                  <a:gd name="connsiteY13" fmla="*/ 86289 h 11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038" h="110394">
                    <a:moveTo>
                      <a:pt x="15464" y="86289"/>
                    </a:moveTo>
                    <a:cubicBezTo>
                      <a:pt x="15464" y="86289"/>
                      <a:pt x="9939" y="99147"/>
                      <a:pt x="8225" y="105339"/>
                    </a:cubicBezTo>
                    <a:cubicBezTo>
                      <a:pt x="8225" y="105910"/>
                      <a:pt x="9463" y="106577"/>
                      <a:pt x="11654" y="107339"/>
                    </a:cubicBezTo>
                    <a:lnTo>
                      <a:pt x="11654" y="107339"/>
                    </a:lnTo>
                    <a:cubicBezTo>
                      <a:pt x="22105" y="112344"/>
                      <a:pt x="34471" y="111133"/>
                      <a:pt x="43753" y="104196"/>
                    </a:cubicBezTo>
                    <a:cubicBezTo>
                      <a:pt x="44046" y="103972"/>
                      <a:pt x="44102" y="103554"/>
                      <a:pt x="43878" y="103261"/>
                    </a:cubicBezTo>
                    <a:cubicBezTo>
                      <a:pt x="43693" y="103018"/>
                      <a:pt x="43367" y="102933"/>
                      <a:pt x="43086" y="103053"/>
                    </a:cubicBezTo>
                    <a:cubicBezTo>
                      <a:pt x="33522" y="106160"/>
                      <a:pt x="23218" y="106160"/>
                      <a:pt x="13654" y="103053"/>
                    </a:cubicBezTo>
                    <a:cubicBezTo>
                      <a:pt x="13654" y="101148"/>
                      <a:pt x="23846" y="81431"/>
                      <a:pt x="23179" y="81050"/>
                    </a:cubicBezTo>
                    <a:cubicBezTo>
                      <a:pt x="18185" y="80139"/>
                      <a:pt x="13089" y="79914"/>
                      <a:pt x="8034" y="80383"/>
                    </a:cubicBezTo>
                    <a:cubicBezTo>
                      <a:pt x="18797" y="53332"/>
                      <a:pt x="33752" y="28281"/>
                      <a:pt x="44039" y="1230"/>
                    </a:cubicBezTo>
                    <a:cubicBezTo>
                      <a:pt x="44039" y="278"/>
                      <a:pt x="42991" y="-484"/>
                      <a:pt x="42515" y="373"/>
                    </a:cubicBezTo>
                    <a:cubicBezTo>
                      <a:pt x="25612" y="26721"/>
                      <a:pt x="11411" y="54708"/>
                      <a:pt x="128" y="83907"/>
                    </a:cubicBezTo>
                    <a:cubicBezTo>
                      <a:pt x="-1491" y="87813"/>
                      <a:pt x="12701" y="86670"/>
                      <a:pt x="15464" y="86289"/>
                    </a:cubicBezTo>
                    <a:close/>
                  </a:path>
                </a:pathLst>
              </a:custGeom>
              <a:solidFill>
                <a:srgbClr val="263238"/>
              </a:solidFill>
              <a:ln w="9525" cap="flat">
                <a:noFill/>
                <a:prstDash val="solid"/>
                <a:miter/>
              </a:ln>
            </p:spPr>
            <p:txBody>
              <a:bodyPr rtlCol="0" anchor="ctr"/>
              <a:lstStyle/>
              <a:p>
                <a:endParaRPr lang="zh-CN" altLang="en-US"/>
              </a:p>
            </p:txBody>
          </p:sp>
          <p:sp>
            <p:nvSpPr>
              <p:cNvPr id="821" name="任意多边形: 形状 820"/>
              <p:cNvSpPr/>
              <p:nvPr/>
            </p:nvSpPr>
            <p:spPr>
              <a:xfrm>
                <a:off x="6978196" y="1898603"/>
                <a:ext cx="268358" cy="216628"/>
              </a:xfrm>
              <a:custGeom>
                <a:avLst/>
                <a:gdLst>
                  <a:gd name="connsiteX0" fmla="*/ 211179 w 268358"/>
                  <a:gd name="connsiteY0" fmla="*/ 216518 h 216628"/>
                  <a:gd name="connsiteX1" fmla="*/ 191081 w 268358"/>
                  <a:gd name="connsiteY1" fmla="*/ 160892 h 216628"/>
                  <a:gd name="connsiteX2" fmla="*/ 166507 w 268358"/>
                  <a:gd name="connsiteY2" fmla="*/ 92407 h 216628"/>
                  <a:gd name="connsiteX3" fmla="*/ 92497 w 268358"/>
                  <a:gd name="connsiteY3" fmla="*/ 119458 h 216628"/>
                  <a:gd name="connsiteX4" fmla="*/ 121834 w 268358"/>
                  <a:gd name="connsiteY4" fmla="*/ 99932 h 216628"/>
                  <a:gd name="connsiteX5" fmla="*/ 581 w 268358"/>
                  <a:gd name="connsiteY5" fmla="*/ 97170 h 216628"/>
                  <a:gd name="connsiteX6" fmla="*/ 89640 w 268358"/>
                  <a:gd name="connsiteY6" fmla="*/ 3729 h 216628"/>
                  <a:gd name="connsiteX7" fmla="*/ 233277 w 268358"/>
                  <a:gd name="connsiteY7" fmla="*/ 62308 h 216628"/>
                  <a:gd name="connsiteX8" fmla="*/ 268043 w 268358"/>
                  <a:gd name="connsiteY8" fmla="*/ 134127 h 216628"/>
                  <a:gd name="connsiteX9" fmla="*/ 211179 w 268358"/>
                  <a:gd name="connsiteY9" fmla="*/ 216518 h 21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358" h="216628">
                    <a:moveTo>
                      <a:pt x="211179" y="216518"/>
                    </a:moveTo>
                    <a:cubicBezTo>
                      <a:pt x="180032" y="209946"/>
                      <a:pt x="191081" y="160892"/>
                      <a:pt x="191081" y="160892"/>
                    </a:cubicBezTo>
                    <a:cubicBezTo>
                      <a:pt x="191081" y="160892"/>
                      <a:pt x="156505" y="149938"/>
                      <a:pt x="166507" y="92407"/>
                    </a:cubicBezTo>
                    <a:cubicBezTo>
                      <a:pt x="147426" y="112504"/>
                      <a:pt x="120040" y="122514"/>
                      <a:pt x="92497" y="119458"/>
                    </a:cubicBezTo>
                    <a:cubicBezTo>
                      <a:pt x="82020" y="118696"/>
                      <a:pt x="121834" y="99932"/>
                      <a:pt x="121834" y="99932"/>
                    </a:cubicBezTo>
                    <a:cubicBezTo>
                      <a:pt x="121834" y="99932"/>
                      <a:pt x="72971" y="127840"/>
                      <a:pt x="581" y="97170"/>
                    </a:cubicBezTo>
                    <a:cubicBezTo>
                      <a:pt x="-4562" y="94979"/>
                      <a:pt x="24393" y="17826"/>
                      <a:pt x="89640" y="3729"/>
                    </a:cubicBezTo>
                    <a:cubicBezTo>
                      <a:pt x="154886" y="-10368"/>
                      <a:pt x="204892" y="16874"/>
                      <a:pt x="233277" y="62308"/>
                    </a:cubicBezTo>
                    <a:cubicBezTo>
                      <a:pt x="233277" y="62308"/>
                      <a:pt x="272234" y="91931"/>
                      <a:pt x="268043" y="134127"/>
                    </a:cubicBezTo>
                    <a:cubicBezTo>
                      <a:pt x="263852" y="176322"/>
                      <a:pt x="223275" y="219090"/>
                      <a:pt x="211179" y="216518"/>
                    </a:cubicBezTo>
                    <a:close/>
                  </a:path>
                </a:pathLst>
              </a:custGeom>
              <a:solidFill>
                <a:srgbClr val="263238"/>
              </a:solidFill>
              <a:ln w="9525" cap="flat">
                <a:noFill/>
                <a:prstDash val="solid"/>
                <a:miter/>
              </a:ln>
            </p:spPr>
            <p:txBody>
              <a:bodyPr rtlCol="0" anchor="ctr"/>
              <a:lstStyle/>
              <a:p>
                <a:endParaRPr lang="zh-CN" altLang="en-US"/>
              </a:p>
            </p:txBody>
          </p:sp>
          <p:sp>
            <p:nvSpPr>
              <p:cNvPr id="822" name="任意多边形: 形状 821"/>
              <p:cNvSpPr/>
              <p:nvPr/>
            </p:nvSpPr>
            <p:spPr>
              <a:xfrm>
                <a:off x="7155561" y="2089240"/>
                <a:ext cx="73620" cy="77297"/>
              </a:xfrm>
              <a:custGeom>
                <a:avLst/>
                <a:gdLst>
                  <a:gd name="connsiteX0" fmla="*/ 27622 w 73620"/>
                  <a:gd name="connsiteY0" fmla="*/ 77125 h 77297"/>
                  <a:gd name="connsiteX1" fmla="*/ 21146 w 73620"/>
                  <a:gd name="connsiteY1" fmla="*/ 77125 h 77297"/>
                  <a:gd name="connsiteX2" fmla="*/ 14859 w 73620"/>
                  <a:gd name="connsiteY2" fmla="*/ 75982 h 77297"/>
                  <a:gd name="connsiteX3" fmla="*/ 7715 w 73620"/>
                  <a:gd name="connsiteY3" fmla="*/ 71887 h 77297"/>
                  <a:gd name="connsiteX4" fmla="*/ 3524 w 73620"/>
                  <a:gd name="connsiteY4" fmla="*/ 66934 h 77297"/>
                  <a:gd name="connsiteX5" fmla="*/ 0 w 73620"/>
                  <a:gd name="connsiteY5" fmla="*/ 58361 h 77297"/>
                  <a:gd name="connsiteX6" fmla="*/ 14859 w 73620"/>
                  <a:gd name="connsiteY6" fmla="*/ 24452 h 77297"/>
                  <a:gd name="connsiteX7" fmla="*/ 69342 w 73620"/>
                  <a:gd name="connsiteY7" fmla="*/ 3402 h 77297"/>
                  <a:gd name="connsiteX8" fmla="*/ 27622 w 73620"/>
                  <a:gd name="connsiteY8" fmla="*/ 77125 h 7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20" h="77297">
                    <a:moveTo>
                      <a:pt x="27622" y="77125"/>
                    </a:moveTo>
                    <a:cubicBezTo>
                      <a:pt x="25470" y="77355"/>
                      <a:pt x="23298" y="77355"/>
                      <a:pt x="21146" y="77125"/>
                    </a:cubicBezTo>
                    <a:cubicBezTo>
                      <a:pt x="19008" y="77027"/>
                      <a:pt x="16894" y="76643"/>
                      <a:pt x="14859" y="75982"/>
                    </a:cubicBezTo>
                    <a:cubicBezTo>
                      <a:pt x="12217" y="75133"/>
                      <a:pt x="9783" y="73737"/>
                      <a:pt x="7715" y="71887"/>
                    </a:cubicBezTo>
                    <a:cubicBezTo>
                      <a:pt x="6080" y="70453"/>
                      <a:pt x="4668" y="68784"/>
                      <a:pt x="3524" y="66934"/>
                    </a:cubicBezTo>
                    <a:cubicBezTo>
                      <a:pt x="1863" y="64301"/>
                      <a:pt x="671" y="61401"/>
                      <a:pt x="0" y="58361"/>
                    </a:cubicBezTo>
                    <a:lnTo>
                      <a:pt x="14859" y="24452"/>
                    </a:lnTo>
                    <a:cubicBezTo>
                      <a:pt x="14859" y="24452"/>
                      <a:pt x="52959" y="-10886"/>
                      <a:pt x="69342" y="3402"/>
                    </a:cubicBezTo>
                    <a:cubicBezTo>
                      <a:pt x="85725" y="17689"/>
                      <a:pt x="51435" y="73601"/>
                      <a:pt x="27622" y="77125"/>
                    </a:cubicBezTo>
                    <a:close/>
                  </a:path>
                </a:pathLst>
              </a:custGeom>
              <a:solidFill>
                <a:srgbClr val="F7A9A0"/>
              </a:solidFill>
              <a:ln w="9525" cap="flat">
                <a:noFill/>
                <a:prstDash val="solid"/>
                <a:miter/>
              </a:ln>
            </p:spPr>
            <p:txBody>
              <a:bodyPr rtlCol="0" anchor="ctr"/>
              <a:lstStyle/>
              <a:p>
                <a:endParaRPr lang="zh-CN" altLang="en-US"/>
              </a:p>
            </p:txBody>
          </p:sp>
          <p:sp>
            <p:nvSpPr>
              <p:cNvPr id="823" name="任意多边形: 形状 822"/>
              <p:cNvSpPr/>
              <p:nvPr/>
            </p:nvSpPr>
            <p:spPr>
              <a:xfrm>
                <a:off x="7167760" y="2108456"/>
                <a:ext cx="46855" cy="44222"/>
              </a:xfrm>
              <a:custGeom>
                <a:avLst/>
                <a:gdLst>
                  <a:gd name="connsiteX0" fmla="*/ 46855 w 46855"/>
                  <a:gd name="connsiteY0" fmla="*/ 188 h 44222"/>
                  <a:gd name="connsiteX1" fmla="*/ 46855 w 46855"/>
                  <a:gd name="connsiteY1" fmla="*/ 759 h 44222"/>
                  <a:gd name="connsiteX2" fmla="*/ 9994 w 46855"/>
                  <a:gd name="connsiteY2" fmla="*/ 30096 h 44222"/>
                  <a:gd name="connsiteX3" fmla="*/ 27757 w 46855"/>
                  <a:gd name="connsiteY3" fmla="*/ 29301 h 44222"/>
                  <a:gd name="connsiteX4" fmla="*/ 29044 w 46855"/>
                  <a:gd name="connsiteY4" fmla="*/ 30668 h 44222"/>
                  <a:gd name="connsiteX5" fmla="*/ 28472 w 46855"/>
                  <a:gd name="connsiteY5" fmla="*/ 31334 h 44222"/>
                  <a:gd name="connsiteX6" fmla="*/ 12185 w 46855"/>
                  <a:gd name="connsiteY6" fmla="*/ 32954 h 44222"/>
                  <a:gd name="connsiteX7" fmla="*/ 2660 w 46855"/>
                  <a:gd name="connsiteY7" fmla="*/ 43717 h 44222"/>
                  <a:gd name="connsiteX8" fmla="*/ 183 w 46855"/>
                  <a:gd name="connsiteY8" fmla="*/ 42193 h 44222"/>
                  <a:gd name="connsiteX9" fmla="*/ 183 w 46855"/>
                  <a:gd name="connsiteY9" fmla="*/ 42193 h 44222"/>
                  <a:gd name="connsiteX10" fmla="*/ 46855 w 46855"/>
                  <a:gd name="connsiteY10" fmla="*/ 188 h 44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855" h="44222">
                    <a:moveTo>
                      <a:pt x="46855" y="188"/>
                    </a:moveTo>
                    <a:cubicBezTo>
                      <a:pt x="46855" y="188"/>
                      <a:pt x="46855" y="759"/>
                      <a:pt x="46855" y="759"/>
                    </a:cubicBezTo>
                    <a:cubicBezTo>
                      <a:pt x="30971" y="4884"/>
                      <a:pt x="17578" y="15543"/>
                      <a:pt x="9994" y="30096"/>
                    </a:cubicBezTo>
                    <a:cubicBezTo>
                      <a:pt x="14679" y="24971"/>
                      <a:pt x="22632" y="24615"/>
                      <a:pt x="27757" y="29301"/>
                    </a:cubicBezTo>
                    <a:cubicBezTo>
                      <a:pt x="28219" y="29724"/>
                      <a:pt x="28650" y="30181"/>
                      <a:pt x="29044" y="30668"/>
                    </a:cubicBezTo>
                    <a:cubicBezTo>
                      <a:pt x="29044" y="30668"/>
                      <a:pt x="29044" y="31525"/>
                      <a:pt x="28472" y="31334"/>
                    </a:cubicBezTo>
                    <a:cubicBezTo>
                      <a:pt x="23241" y="28403"/>
                      <a:pt x="16736" y="29049"/>
                      <a:pt x="12185" y="32954"/>
                    </a:cubicBezTo>
                    <a:cubicBezTo>
                      <a:pt x="8654" y="36210"/>
                      <a:pt x="5463" y="39816"/>
                      <a:pt x="2660" y="43717"/>
                    </a:cubicBezTo>
                    <a:cubicBezTo>
                      <a:pt x="1707" y="44955"/>
                      <a:pt x="-674" y="43717"/>
                      <a:pt x="183" y="42193"/>
                    </a:cubicBezTo>
                    <a:lnTo>
                      <a:pt x="183" y="42193"/>
                    </a:lnTo>
                    <a:cubicBezTo>
                      <a:pt x="3993" y="22000"/>
                      <a:pt x="25234" y="-2384"/>
                      <a:pt x="46855" y="188"/>
                    </a:cubicBezTo>
                    <a:close/>
                  </a:path>
                </a:pathLst>
              </a:custGeom>
              <a:solidFill>
                <a:srgbClr val="263238"/>
              </a:solidFill>
              <a:ln w="9525" cap="flat">
                <a:noFill/>
                <a:prstDash val="solid"/>
                <a:miter/>
              </a:ln>
            </p:spPr>
            <p:txBody>
              <a:bodyPr rtlCol="0" anchor="ctr"/>
              <a:lstStyle/>
              <a:p>
                <a:endParaRPr lang="zh-CN" altLang="en-US"/>
              </a:p>
            </p:txBody>
          </p:sp>
          <p:sp>
            <p:nvSpPr>
              <p:cNvPr id="824" name="任意多边形: 形状 823"/>
              <p:cNvSpPr/>
              <p:nvPr/>
            </p:nvSpPr>
            <p:spPr>
              <a:xfrm>
                <a:off x="7170807" y="2151720"/>
                <a:ext cx="12196" cy="12414"/>
              </a:xfrm>
              <a:custGeom>
                <a:avLst/>
                <a:gdLst>
                  <a:gd name="connsiteX0" fmla="*/ 11709 w 12196"/>
                  <a:gd name="connsiteY0" fmla="*/ 8645 h 12414"/>
                  <a:gd name="connsiteX1" fmla="*/ 3431 w 12196"/>
                  <a:gd name="connsiteY1" fmla="*/ 11887 h 12414"/>
                  <a:gd name="connsiteX2" fmla="*/ 3422 w 12196"/>
                  <a:gd name="connsiteY2" fmla="*/ 11883 h 12414"/>
                  <a:gd name="connsiteX3" fmla="*/ 692 w 12196"/>
                  <a:gd name="connsiteY3" fmla="*/ 3422 h 12414"/>
                  <a:gd name="connsiteX4" fmla="*/ 8375 w 12196"/>
                  <a:gd name="connsiteY4" fmla="*/ 358 h 12414"/>
                  <a:gd name="connsiteX5" fmla="*/ 11709 w 12196"/>
                  <a:gd name="connsiteY5" fmla="*/ 8645 h 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6" h="12414">
                    <a:moveTo>
                      <a:pt x="11709" y="8645"/>
                    </a:moveTo>
                    <a:cubicBezTo>
                      <a:pt x="10319" y="11826"/>
                      <a:pt x="6613" y="13277"/>
                      <a:pt x="3431" y="11887"/>
                    </a:cubicBezTo>
                    <a:cubicBezTo>
                      <a:pt x="3428" y="11886"/>
                      <a:pt x="3425" y="11884"/>
                      <a:pt x="3422" y="11883"/>
                    </a:cubicBezTo>
                    <a:cubicBezTo>
                      <a:pt x="332" y="10300"/>
                      <a:pt x="-890" y="6512"/>
                      <a:pt x="692" y="3422"/>
                    </a:cubicBezTo>
                    <a:cubicBezTo>
                      <a:pt x="2126" y="622"/>
                      <a:pt x="5408" y="-687"/>
                      <a:pt x="8375" y="358"/>
                    </a:cubicBezTo>
                    <a:cubicBezTo>
                      <a:pt x="11556" y="1752"/>
                      <a:pt x="13038" y="5435"/>
                      <a:pt x="11709" y="8645"/>
                    </a:cubicBezTo>
                    <a:close/>
                  </a:path>
                </a:pathLst>
              </a:custGeom>
              <a:solidFill>
                <a:srgbClr val="FFFFFF"/>
              </a:solidFill>
              <a:ln w="9525" cap="flat">
                <a:noFill/>
                <a:prstDash val="solid"/>
                <a:miter/>
              </a:ln>
            </p:spPr>
            <p:txBody>
              <a:bodyPr rtlCol="0" anchor="ctr"/>
              <a:lstStyle/>
              <a:p>
                <a:endParaRPr lang="zh-CN" altLang="en-US"/>
              </a:p>
            </p:txBody>
          </p:sp>
          <p:sp>
            <p:nvSpPr>
              <p:cNvPr id="825" name="任意多边形: 形状 824"/>
              <p:cNvSpPr/>
              <p:nvPr/>
            </p:nvSpPr>
            <p:spPr>
              <a:xfrm>
                <a:off x="7188582" y="2147614"/>
                <a:ext cx="8875" cy="8813"/>
              </a:xfrm>
              <a:custGeom>
                <a:avLst/>
                <a:gdLst>
                  <a:gd name="connsiteX0" fmla="*/ 8507 w 8875"/>
                  <a:gd name="connsiteY0" fmla="*/ 6178 h 8813"/>
                  <a:gd name="connsiteX1" fmla="*/ 2697 w 8875"/>
                  <a:gd name="connsiteY1" fmla="*/ 8464 h 8813"/>
                  <a:gd name="connsiteX2" fmla="*/ 307 w 8875"/>
                  <a:gd name="connsiteY2" fmla="*/ 2894 h 8813"/>
                  <a:gd name="connsiteX3" fmla="*/ 411 w 8875"/>
                  <a:gd name="connsiteY3" fmla="*/ 2654 h 8813"/>
                  <a:gd name="connsiteX4" fmla="*/ 6221 w 8875"/>
                  <a:gd name="connsiteY4" fmla="*/ 368 h 8813"/>
                  <a:gd name="connsiteX5" fmla="*/ 8507 w 8875"/>
                  <a:gd name="connsiteY5" fmla="*/ 6178 h 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75" h="8813">
                    <a:moveTo>
                      <a:pt x="8507" y="6178"/>
                    </a:moveTo>
                    <a:cubicBezTo>
                      <a:pt x="7509" y="8388"/>
                      <a:pt x="4933" y="9401"/>
                      <a:pt x="2697" y="8464"/>
                    </a:cubicBezTo>
                    <a:cubicBezTo>
                      <a:pt x="499" y="7586"/>
                      <a:pt x="-571" y="5092"/>
                      <a:pt x="307" y="2894"/>
                    </a:cubicBezTo>
                    <a:cubicBezTo>
                      <a:pt x="339" y="2813"/>
                      <a:pt x="374" y="2733"/>
                      <a:pt x="411" y="2654"/>
                    </a:cubicBezTo>
                    <a:cubicBezTo>
                      <a:pt x="1385" y="418"/>
                      <a:pt x="3986" y="-605"/>
                      <a:pt x="6221" y="368"/>
                    </a:cubicBezTo>
                    <a:cubicBezTo>
                      <a:pt x="8457" y="1341"/>
                      <a:pt x="9481" y="3943"/>
                      <a:pt x="8507" y="6178"/>
                    </a:cubicBezTo>
                    <a:close/>
                  </a:path>
                </a:pathLst>
              </a:custGeom>
              <a:solidFill>
                <a:srgbClr val="FFFFFF"/>
              </a:solidFill>
              <a:ln w="9525" cap="flat">
                <a:noFill/>
                <a:prstDash val="solid"/>
                <a:miter/>
              </a:ln>
            </p:spPr>
            <p:txBody>
              <a:bodyPr rtlCol="0" anchor="ctr"/>
              <a:lstStyle/>
              <a:p>
                <a:endParaRPr lang="zh-CN" altLang="en-US"/>
              </a:p>
            </p:txBody>
          </p:sp>
          <p:sp>
            <p:nvSpPr>
              <p:cNvPr id="826" name="任意多边形: 形状 825"/>
              <p:cNvSpPr/>
              <p:nvPr/>
            </p:nvSpPr>
            <p:spPr>
              <a:xfrm rot="-255600">
                <a:off x="5074093" y="1639979"/>
                <a:ext cx="1600009" cy="2087499"/>
              </a:xfrm>
              <a:custGeom>
                <a:avLst/>
                <a:gdLst>
                  <a:gd name="connsiteX0" fmla="*/ 0 w 1600009"/>
                  <a:gd name="connsiteY0" fmla="*/ 0 h 2087499"/>
                  <a:gd name="connsiteX1" fmla="*/ 1600010 w 1600009"/>
                  <a:gd name="connsiteY1" fmla="*/ 0 h 2087499"/>
                  <a:gd name="connsiteX2" fmla="*/ 1600010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10" y="0"/>
                    </a:lnTo>
                    <a:lnTo>
                      <a:pt x="1600010"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827" name="任意多边形: 形状 826"/>
              <p:cNvSpPr/>
              <p:nvPr/>
            </p:nvSpPr>
            <p:spPr>
              <a:xfrm>
                <a:off x="4997386" y="1582864"/>
                <a:ext cx="1751933" cy="2201798"/>
              </a:xfrm>
              <a:custGeom>
                <a:avLst/>
                <a:gdLst>
                  <a:gd name="connsiteX0" fmla="*/ 1751933 w 1751933"/>
                  <a:gd name="connsiteY0" fmla="*/ 2082546 h 2201798"/>
                  <a:gd name="connsiteX1" fmla="*/ 156305 w 1751933"/>
                  <a:gd name="connsiteY1" fmla="*/ 2201799 h 2201798"/>
                  <a:gd name="connsiteX2" fmla="*/ 155638 w 1751933"/>
                  <a:gd name="connsiteY2" fmla="*/ 2201799 h 2201798"/>
                  <a:gd name="connsiteX3" fmla="*/ 155638 w 1751933"/>
                  <a:gd name="connsiteY3" fmla="*/ 2201228 h 2201798"/>
                  <a:gd name="connsiteX4" fmla="*/ 0 w 1751933"/>
                  <a:gd name="connsiteY4" fmla="*/ 119634 h 2201798"/>
                  <a:gd name="connsiteX5" fmla="*/ 0 w 1751933"/>
                  <a:gd name="connsiteY5" fmla="*/ 118300 h 2201798"/>
                  <a:gd name="connsiteX6" fmla="*/ 1333 w 1751933"/>
                  <a:gd name="connsiteY6" fmla="*/ 118300 h 2201798"/>
                  <a:gd name="connsiteX7" fmla="*/ 1596962 w 1751933"/>
                  <a:gd name="connsiteY7" fmla="*/ 0 h 2201798"/>
                  <a:gd name="connsiteX8" fmla="*/ 1597723 w 1751933"/>
                  <a:gd name="connsiteY8" fmla="*/ 0 h 2201798"/>
                  <a:gd name="connsiteX9" fmla="*/ 1597723 w 1751933"/>
                  <a:gd name="connsiteY9" fmla="*/ 762 h 2201798"/>
                  <a:gd name="connsiteX10" fmla="*/ 1751933 w 1751933"/>
                  <a:gd name="connsiteY10" fmla="*/ 2082546 h 2201798"/>
                  <a:gd name="connsiteX11" fmla="*/ 1596199 w 1751933"/>
                  <a:gd name="connsiteY11" fmla="*/ 857 h 2201798"/>
                  <a:gd name="connsiteX12" fmla="*/ 1597057 w 1751933"/>
                  <a:gd name="connsiteY12" fmla="*/ 1524 h 2201798"/>
                  <a:gd name="connsiteX13" fmla="*/ 1429 w 1751933"/>
                  <a:gd name="connsiteY13" fmla="*/ 120872 h 2201798"/>
                  <a:gd name="connsiteX14" fmla="*/ 2667 w 1751933"/>
                  <a:gd name="connsiteY14" fmla="*/ 119444 h 2201798"/>
                  <a:gd name="connsiteX15" fmla="*/ 156877 w 1751933"/>
                  <a:gd name="connsiteY15" fmla="*/ 2201228 h 2201798"/>
                  <a:gd name="connsiteX16" fmla="*/ 156210 w 1751933"/>
                  <a:gd name="connsiteY16" fmla="*/ 2200656 h 220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51933" h="2201798">
                    <a:moveTo>
                      <a:pt x="1751933" y="2082546"/>
                    </a:moveTo>
                    <a:lnTo>
                      <a:pt x="156305" y="2201799"/>
                    </a:lnTo>
                    <a:lnTo>
                      <a:pt x="155638" y="2201799"/>
                    </a:lnTo>
                    <a:lnTo>
                      <a:pt x="155638" y="2201228"/>
                    </a:lnTo>
                    <a:lnTo>
                      <a:pt x="0" y="119634"/>
                    </a:lnTo>
                    <a:lnTo>
                      <a:pt x="0" y="118300"/>
                    </a:lnTo>
                    <a:lnTo>
                      <a:pt x="1333" y="118300"/>
                    </a:lnTo>
                    <a:lnTo>
                      <a:pt x="1596962" y="0"/>
                    </a:lnTo>
                    <a:lnTo>
                      <a:pt x="1597723" y="0"/>
                    </a:lnTo>
                    <a:lnTo>
                      <a:pt x="1597723" y="762"/>
                    </a:lnTo>
                    <a:close/>
                    <a:moveTo>
                      <a:pt x="1751933" y="2082546"/>
                    </a:moveTo>
                    <a:lnTo>
                      <a:pt x="1596199" y="857"/>
                    </a:lnTo>
                    <a:lnTo>
                      <a:pt x="1597057" y="1524"/>
                    </a:lnTo>
                    <a:lnTo>
                      <a:pt x="1429" y="120872"/>
                    </a:lnTo>
                    <a:lnTo>
                      <a:pt x="2667" y="119444"/>
                    </a:lnTo>
                    <a:lnTo>
                      <a:pt x="156877" y="2201228"/>
                    </a:lnTo>
                    <a:lnTo>
                      <a:pt x="156210" y="2200656"/>
                    </a:lnTo>
                    <a:close/>
                  </a:path>
                </a:pathLst>
              </a:custGeom>
              <a:solidFill>
                <a:srgbClr val="263238"/>
              </a:solidFill>
              <a:ln w="9525" cap="flat">
                <a:noFill/>
                <a:prstDash val="solid"/>
                <a:miter/>
              </a:ln>
            </p:spPr>
            <p:txBody>
              <a:bodyPr rtlCol="0" anchor="ctr"/>
              <a:lstStyle/>
              <a:p>
                <a:endParaRPr lang="zh-CN" altLang="en-US"/>
              </a:p>
            </p:txBody>
          </p:sp>
          <p:sp>
            <p:nvSpPr>
              <p:cNvPr id="828" name="任意多边形: 形状 827"/>
              <p:cNvSpPr/>
              <p:nvPr/>
            </p:nvSpPr>
            <p:spPr>
              <a:xfrm rot="-255600">
                <a:off x="5149742" y="3674857"/>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829" name="任意多边形: 形状 828"/>
              <p:cNvSpPr/>
              <p:nvPr/>
            </p:nvSpPr>
            <p:spPr>
              <a:xfrm rot="-255600">
                <a:off x="5097265" y="1741905"/>
                <a:ext cx="115823" cy="1023080"/>
              </a:xfrm>
              <a:custGeom>
                <a:avLst/>
                <a:gdLst>
                  <a:gd name="connsiteX0" fmla="*/ 0 w 115823"/>
                  <a:gd name="connsiteY0" fmla="*/ 0 h 1023080"/>
                  <a:gd name="connsiteX1" fmla="*/ 115824 w 115823"/>
                  <a:gd name="connsiteY1" fmla="*/ 0 h 1023080"/>
                  <a:gd name="connsiteX2" fmla="*/ 115824 w 115823"/>
                  <a:gd name="connsiteY2" fmla="*/ 1023080 h 1023080"/>
                  <a:gd name="connsiteX3" fmla="*/ 0 w 115823"/>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3"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830" name="任意多边形: 形状 829"/>
              <p:cNvSpPr/>
              <p:nvPr/>
            </p:nvSpPr>
            <p:spPr>
              <a:xfrm rot="-255600">
                <a:off x="6535134" y="2602749"/>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831" name="任意多边形: 形状 830"/>
              <p:cNvSpPr/>
              <p:nvPr/>
            </p:nvSpPr>
            <p:spPr>
              <a:xfrm rot="-255600">
                <a:off x="4998451" y="1642777"/>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455A64"/>
              </a:solidFill>
              <a:ln w="9525" cap="flat">
                <a:noFill/>
                <a:prstDash val="solid"/>
                <a:miter/>
              </a:ln>
            </p:spPr>
            <p:txBody>
              <a:bodyPr rtlCol="0" anchor="ctr"/>
              <a:lstStyle/>
              <a:p>
                <a:endParaRPr lang="zh-CN" altLang="en-US"/>
              </a:p>
            </p:txBody>
          </p:sp>
          <p:sp>
            <p:nvSpPr>
              <p:cNvPr id="832" name="任意多边形: 形状 831"/>
              <p:cNvSpPr/>
              <p:nvPr/>
            </p:nvSpPr>
            <p:spPr>
              <a:xfrm rot="-240250">
                <a:off x="5555521" y="2034342"/>
                <a:ext cx="583019" cy="583019"/>
              </a:xfrm>
              <a:custGeom>
                <a:avLst/>
                <a:gdLst>
                  <a:gd name="connsiteX0" fmla="*/ 0 w 583019"/>
                  <a:gd name="connsiteY0" fmla="*/ 1 h 583019"/>
                  <a:gd name="connsiteX1" fmla="*/ 583020 w 583019"/>
                  <a:gd name="connsiteY1" fmla="*/ 1 h 583019"/>
                  <a:gd name="connsiteX2" fmla="*/ 583020 w 583019"/>
                  <a:gd name="connsiteY2" fmla="*/ 583021 h 583019"/>
                  <a:gd name="connsiteX3" fmla="*/ 0 w 583019"/>
                  <a:gd name="connsiteY3" fmla="*/ 583021 h 583019"/>
                </a:gdLst>
                <a:ahLst/>
                <a:cxnLst>
                  <a:cxn ang="0">
                    <a:pos x="connsiteX0" y="connsiteY0"/>
                  </a:cxn>
                  <a:cxn ang="0">
                    <a:pos x="connsiteX1" y="connsiteY1"/>
                  </a:cxn>
                  <a:cxn ang="0">
                    <a:pos x="connsiteX2" y="connsiteY2"/>
                  </a:cxn>
                  <a:cxn ang="0">
                    <a:pos x="connsiteX3" y="connsiteY3"/>
                  </a:cxn>
                </a:cxnLst>
                <a:rect l="l" t="t" r="r" b="b"/>
                <a:pathLst>
                  <a:path w="583019" h="583019">
                    <a:moveTo>
                      <a:pt x="0" y="1"/>
                    </a:moveTo>
                    <a:lnTo>
                      <a:pt x="583020" y="1"/>
                    </a:lnTo>
                    <a:lnTo>
                      <a:pt x="583020" y="583021"/>
                    </a:lnTo>
                    <a:lnTo>
                      <a:pt x="0" y="583021"/>
                    </a:lnTo>
                    <a:close/>
                  </a:path>
                </a:pathLst>
              </a:custGeom>
              <a:solidFill>
                <a:srgbClr val="455A64"/>
              </a:solidFill>
              <a:ln w="9548" cap="flat">
                <a:noFill/>
                <a:prstDash val="solid"/>
                <a:miter/>
              </a:ln>
            </p:spPr>
            <p:txBody>
              <a:bodyPr rtlCol="0" anchor="ctr"/>
              <a:lstStyle/>
              <a:p>
                <a:endParaRPr lang="zh-CN" altLang="en-US"/>
              </a:p>
            </p:txBody>
          </p:sp>
          <p:sp>
            <p:nvSpPr>
              <p:cNvPr id="833" name="任意多边形: 形状 832"/>
              <p:cNvSpPr/>
              <p:nvPr/>
            </p:nvSpPr>
            <p:spPr>
              <a:xfrm>
                <a:off x="5724077" y="2118696"/>
                <a:ext cx="233182" cy="233182"/>
              </a:xfrm>
              <a:custGeom>
                <a:avLst/>
                <a:gdLst>
                  <a:gd name="connsiteX0" fmla="*/ 232858 w 233182"/>
                  <a:gd name="connsiteY0" fmla="*/ 107963 h 233182"/>
                  <a:gd name="connsiteX1" fmla="*/ 125220 w 233182"/>
                  <a:gd name="connsiteY1" fmla="*/ 232858 h 233182"/>
                  <a:gd name="connsiteX2" fmla="*/ 325 w 233182"/>
                  <a:gd name="connsiteY2" fmla="*/ 125220 h 233182"/>
                  <a:gd name="connsiteX3" fmla="*/ 107890 w 233182"/>
                  <a:gd name="connsiteY3" fmla="*/ 331 h 233182"/>
                  <a:gd name="connsiteX4" fmla="*/ 232852 w 233182"/>
                  <a:gd name="connsiteY4" fmla="*/ 107890 h 233182"/>
                  <a:gd name="connsiteX5" fmla="*/ 232858 w 233182"/>
                  <a:gd name="connsiteY5" fmla="*/ 107963 h 23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82" h="233182">
                    <a:moveTo>
                      <a:pt x="232858" y="107963"/>
                    </a:moveTo>
                    <a:cubicBezTo>
                      <a:pt x="237623" y="172175"/>
                      <a:pt x="189432" y="228092"/>
                      <a:pt x="125220" y="232858"/>
                    </a:cubicBezTo>
                    <a:cubicBezTo>
                      <a:pt x="61008" y="237623"/>
                      <a:pt x="5090" y="189432"/>
                      <a:pt x="325" y="125220"/>
                    </a:cubicBezTo>
                    <a:cubicBezTo>
                      <a:pt x="-4438" y="61036"/>
                      <a:pt x="43709" y="5134"/>
                      <a:pt x="107890" y="331"/>
                    </a:cubicBezTo>
                    <a:cubicBezTo>
                      <a:pt x="172099" y="-4475"/>
                      <a:pt x="228046" y="43681"/>
                      <a:pt x="232852" y="107890"/>
                    </a:cubicBezTo>
                    <a:cubicBezTo>
                      <a:pt x="232854" y="107914"/>
                      <a:pt x="232856" y="107939"/>
                      <a:pt x="232858" y="107963"/>
                    </a:cubicBezTo>
                    <a:close/>
                  </a:path>
                </a:pathLst>
              </a:custGeom>
              <a:solidFill>
                <a:srgbClr val="FFFFFF"/>
              </a:solidFill>
              <a:ln w="9525" cap="flat">
                <a:noFill/>
                <a:prstDash val="solid"/>
                <a:miter/>
              </a:ln>
            </p:spPr>
            <p:txBody>
              <a:bodyPr rtlCol="0" anchor="ctr"/>
              <a:lstStyle/>
              <a:p>
                <a:endParaRPr lang="zh-CN" altLang="en-US"/>
              </a:p>
            </p:txBody>
          </p:sp>
          <p:sp>
            <p:nvSpPr>
              <p:cNvPr id="834" name="任意多边形: 形状 833"/>
              <p:cNvSpPr/>
              <p:nvPr/>
            </p:nvSpPr>
            <p:spPr>
              <a:xfrm>
                <a:off x="5663285" y="2354253"/>
                <a:ext cx="405663" cy="264074"/>
              </a:xfrm>
              <a:custGeom>
                <a:avLst/>
                <a:gdLst>
                  <a:gd name="connsiteX0" fmla="*/ 402139 w 405663"/>
                  <a:gd name="connsiteY0" fmla="*/ 186921 h 264074"/>
                  <a:gd name="connsiteX1" fmla="*/ 405663 w 405663"/>
                  <a:gd name="connsiteY1" fmla="*/ 234546 h 264074"/>
                  <a:gd name="connsiteX2" fmla="*/ 4089 w 405663"/>
                  <a:gd name="connsiteY2" fmla="*/ 264074 h 264074"/>
                  <a:gd name="connsiteX3" fmla="*/ 565 w 405663"/>
                  <a:gd name="connsiteY3" fmla="*/ 216449 h 264074"/>
                  <a:gd name="connsiteX4" fmla="*/ 186541 w 405663"/>
                  <a:gd name="connsiteY4" fmla="*/ 565 h 264074"/>
                  <a:gd name="connsiteX5" fmla="*/ 402425 w 405663"/>
                  <a:gd name="connsiteY5" fmla="*/ 186541 h 26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5663" h="264074">
                    <a:moveTo>
                      <a:pt x="402139" y="186921"/>
                    </a:moveTo>
                    <a:lnTo>
                      <a:pt x="405663" y="234546"/>
                    </a:lnTo>
                    <a:lnTo>
                      <a:pt x="4089" y="264074"/>
                    </a:lnTo>
                    <a:lnTo>
                      <a:pt x="565" y="216449"/>
                    </a:lnTo>
                    <a:cubicBezTo>
                      <a:pt x="-7694" y="105478"/>
                      <a:pt x="75570" y="8824"/>
                      <a:pt x="186541" y="565"/>
                    </a:cubicBezTo>
                    <a:cubicBezTo>
                      <a:pt x="297511" y="-7694"/>
                      <a:pt x="394166" y="75570"/>
                      <a:pt x="402425" y="186541"/>
                    </a:cubicBezTo>
                    <a:close/>
                  </a:path>
                </a:pathLst>
              </a:custGeom>
              <a:solidFill>
                <a:srgbClr val="FFFFFF"/>
              </a:solidFill>
              <a:ln w="9525" cap="flat">
                <a:noFill/>
                <a:prstDash val="solid"/>
                <a:miter/>
              </a:ln>
            </p:spPr>
            <p:txBody>
              <a:bodyPr rtlCol="0" anchor="ctr"/>
              <a:lstStyle/>
              <a:p>
                <a:endParaRPr lang="zh-CN" altLang="en-US"/>
              </a:p>
            </p:txBody>
          </p:sp>
          <p:sp>
            <p:nvSpPr>
              <p:cNvPr id="835" name="任意多边形: 形状 834"/>
              <p:cNvSpPr/>
              <p:nvPr/>
            </p:nvSpPr>
            <p:spPr>
              <a:xfrm rot="-255600">
                <a:off x="5126122" y="1774105"/>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C53F3F"/>
              </a:solidFill>
              <a:ln w="9525" cap="flat">
                <a:noFill/>
                <a:prstDash val="solid"/>
                <a:miter/>
              </a:ln>
            </p:spPr>
            <p:txBody>
              <a:bodyPr rtlCol="0" anchor="ctr"/>
              <a:lstStyle/>
              <a:p>
                <a:endParaRPr lang="zh-CN" altLang="en-US"/>
              </a:p>
            </p:txBody>
          </p:sp>
          <p:sp>
            <p:nvSpPr>
              <p:cNvPr id="836" name="任意多边形: 形状 835"/>
              <p:cNvSpPr/>
              <p:nvPr/>
            </p:nvSpPr>
            <p:spPr>
              <a:xfrm rot="-255600">
                <a:off x="5140892" y="2064231"/>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837" name="任意多边形: 形状 836"/>
              <p:cNvSpPr/>
              <p:nvPr/>
            </p:nvSpPr>
            <p:spPr>
              <a:xfrm rot="-255600">
                <a:off x="5191592" y="2744768"/>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838" name="任意多边形: 形状 837"/>
              <p:cNvSpPr/>
              <p:nvPr/>
            </p:nvSpPr>
            <p:spPr>
              <a:xfrm rot="-240250">
                <a:off x="5239253" y="3480878"/>
                <a:ext cx="268307" cy="18141"/>
              </a:xfrm>
              <a:custGeom>
                <a:avLst/>
                <a:gdLst>
                  <a:gd name="connsiteX0" fmla="*/ -1 w 268307"/>
                  <a:gd name="connsiteY0" fmla="*/ 1 h 18141"/>
                  <a:gd name="connsiteX1" fmla="*/ 268307 w 268307"/>
                  <a:gd name="connsiteY1" fmla="*/ 1 h 18141"/>
                  <a:gd name="connsiteX2" fmla="*/ 268307 w 268307"/>
                  <a:gd name="connsiteY2" fmla="*/ 18143 h 18141"/>
                  <a:gd name="connsiteX3" fmla="*/ -1 w 268307"/>
                  <a:gd name="connsiteY3" fmla="*/ 18143 h 18141"/>
                </a:gdLst>
                <a:ahLst/>
                <a:cxnLst>
                  <a:cxn ang="0">
                    <a:pos x="connsiteX0" y="connsiteY0"/>
                  </a:cxn>
                  <a:cxn ang="0">
                    <a:pos x="connsiteX1" y="connsiteY1"/>
                  </a:cxn>
                  <a:cxn ang="0">
                    <a:pos x="connsiteX2" y="connsiteY2"/>
                  </a:cxn>
                  <a:cxn ang="0">
                    <a:pos x="connsiteX3" y="connsiteY3"/>
                  </a:cxn>
                </a:cxnLst>
                <a:rect l="l" t="t" r="r" b="b"/>
                <a:pathLst>
                  <a:path w="268307" h="18141">
                    <a:moveTo>
                      <a:pt x="-1" y="1"/>
                    </a:moveTo>
                    <a:lnTo>
                      <a:pt x="268307" y="1"/>
                    </a:lnTo>
                    <a:lnTo>
                      <a:pt x="268307" y="18143"/>
                    </a:lnTo>
                    <a:lnTo>
                      <a:pt x="-1" y="18143"/>
                    </a:lnTo>
                    <a:close/>
                  </a:path>
                </a:pathLst>
              </a:custGeom>
              <a:solidFill>
                <a:srgbClr val="455A64"/>
              </a:solidFill>
              <a:ln w="9548" cap="flat">
                <a:noFill/>
                <a:prstDash val="solid"/>
                <a:miter/>
              </a:ln>
            </p:spPr>
            <p:txBody>
              <a:bodyPr rtlCol="0" anchor="ctr"/>
              <a:lstStyle/>
              <a:p>
                <a:endParaRPr lang="zh-CN" altLang="en-US"/>
              </a:p>
            </p:txBody>
          </p:sp>
          <p:sp>
            <p:nvSpPr>
              <p:cNvPr id="839" name="任意多边形: 形状 838"/>
              <p:cNvSpPr/>
              <p:nvPr/>
            </p:nvSpPr>
            <p:spPr>
              <a:xfrm rot="-255600">
                <a:off x="5223696" y="3175636"/>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840" name="任意多边形: 形状 839"/>
              <p:cNvSpPr/>
              <p:nvPr/>
            </p:nvSpPr>
            <p:spPr>
              <a:xfrm rot="-255600">
                <a:off x="6166901" y="1987845"/>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841" name="任意多边形: 形状 840"/>
              <p:cNvSpPr/>
              <p:nvPr/>
            </p:nvSpPr>
            <p:spPr>
              <a:xfrm>
                <a:off x="5145119" y="211073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860"/>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2" name="任意多边形: 形状 841"/>
              <p:cNvSpPr/>
              <p:nvPr/>
            </p:nvSpPr>
            <p:spPr>
              <a:xfrm>
                <a:off x="5147024" y="213540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3" name="任意多边形: 形状 842"/>
              <p:cNvSpPr/>
              <p:nvPr/>
            </p:nvSpPr>
            <p:spPr>
              <a:xfrm>
                <a:off x="5148833" y="216007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4" name="任意多边形: 形状 843"/>
              <p:cNvSpPr/>
              <p:nvPr/>
            </p:nvSpPr>
            <p:spPr>
              <a:xfrm>
                <a:off x="5150643" y="218474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5" name="任意多边形: 形状 844"/>
              <p:cNvSpPr/>
              <p:nvPr/>
            </p:nvSpPr>
            <p:spPr>
              <a:xfrm>
                <a:off x="5152453" y="2222182"/>
                <a:ext cx="171354" cy="12763"/>
              </a:xfrm>
              <a:custGeom>
                <a:avLst/>
                <a:gdLst>
                  <a:gd name="connsiteX0" fmla="*/ 0 w 171354"/>
                  <a:gd name="connsiteY0" fmla="*/ 12763 h 12763"/>
                  <a:gd name="connsiteX1" fmla="*/ 42767 w 171354"/>
                  <a:gd name="connsiteY1" fmla="*/ 8096 h 12763"/>
                  <a:gd name="connsiteX2" fmla="*/ 85534 w 171354"/>
                  <a:gd name="connsiteY2" fmla="*/ 4381 h 12763"/>
                  <a:gd name="connsiteX3" fmla="*/ 128397 w 171354"/>
                  <a:gd name="connsiteY3" fmla="*/ 1715 h 12763"/>
                  <a:gd name="connsiteX4" fmla="*/ 171355 w 171354"/>
                  <a:gd name="connsiteY4" fmla="*/ 0 h 12763"/>
                  <a:gd name="connsiteX5" fmla="*/ 128683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288" y="10858"/>
                      <a:pt x="28575" y="9430"/>
                      <a:pt x="42767" y="8096"/>
                    </a:cubicBezTo>
                    <a:cubicBezTo>
                      <a:pt x="56959" y="6763"/>
                      <a:pt x="71342" y="5620"/>
                      <a:pt x="85534" y="4381"/>
                    </a:cubicBezTo>
                    <a:cubicBezTo>
                      <a:pt x="99727" y="3143"/>
                      <a:pt x="114109" y="2381"/>
                      <a:pt x="128397" y="1715"/>
                    </a:cubicBezTo>
                    <a:cubicBezTo>
                      <a:pt x="142684" y="1048"/>
                      <a:pt x="156972" y="286"/>
                      <a:pt x="171355" y="0"/>
                    </a:cubicBezTo>
                    <a:cubicBezTo>
                      <a:pt x="157163" y="1905"/>
                      <a:pt x="142780" y="3334"/>
                      <a:pt x="128683" y="4763"/>
                    </a:cubicBezTo>
                    <a:cubicBezTo>
                      <a:pt x="114586" y="6191"/>
                      <a:pt x="100108" y="7144"/>
                      <a:pt x="85820" y="8382"/>
                    </a:cubicBezTo>
                    <a:cubicBezTo>
                      <a:pt x="71533"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846" name="任意多边形: 形状 845"/>
              <p:cNvSpPr/>
              <p:nvPr/>
            </p:nvSpPr>
            <p:spPr>
              <a:xfrm>
                <a:off x="5156168" y="2258758"/>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8001"/>
                    </a:cubicBezTo>
                    <a:lnTo>
                      <a:pt x="171450" y="14764"/>
                    </a:lnTo>
                    <a:lnTo>
                      <a:pt x="85725" y="20669"/>
                    </a:lnTo>
                    <a:cubicBezTo>
                      <a:pt x="57245"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7" name="任意多边形: 形状 846"/>
              <p:cNvSpPr/>
              <p:nvPr/>
            </p:nvSpPr>
            <p:spPr>
              <a:xfrm>
                <a:off x="5157978" y="2283428"/>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8" name="任意多边形: 形状 847"/>
              <p:cNvSpPr/>
              <p:nvPr/>
            </p:nvSpPr>
            <p:spPr>
              <a:xfrm>
                <a:off x="5159883" y="2308098"/>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8001"/>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9" name="任意多边形: 形状 848"/>
              <p:cNvSpPr/>
              <p:nvPr/>
            </p:nvSpPr>
            <p:spPr>
              <a:xfrm>
                <a:off x="5161692" y="2332767"/>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8001"/>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0" name="任意多边形: 形状 849"/>
              <p:cNvSpPr/>
              <p:nvPr/>
            </p:nvSpPr>
            <p:spPr>
              <a:xfrm>
                <a:off x="5163502" y="2370200"/>
                <a:ext cx="171354" cy="12763"/>
              </a:xfrm>
              <a:custGeom>
                <a:avLst/>
                <a:gdLst>
                  <a:gd name="connsiteX0" fmla="*/ 0 w 171354"/>
                  <a:gd name="connsiteY0" fmla="*/ 12763 h 12763"/>
                  <a:gd name="connsiteX1" fmla="*/ 42767 w 171354"/>
                  <a:gd name="connsiteY1" fmla="*/ 8096 h 12763"/>
                  <a:gd name="connsiteX2" fmla="*/ 85534 w 171354"/>
                  <a:gd name="connsiteY2" fmla="*/ 4382 h 12763"/>
                  <a:gd name="connsiteX3" fmla="*/ 128397 w 171354"/>
                  <a:gd name="connsiteY3" fmla="*/ 1715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96"/>
                    </a:cubicBezTo>
                    <a:cubicBezTo>
                      <a:pt x="56959" y="6763"/>
                      <a:pt x="71342" y="5620"/>
                      <a:pt x="85534" y="4382"/>
                    </a:cubicBezTo>
                    <a:cubicBezTo>
                      <a:pt x="99727" y="3143"/>
                      <a:pt x="114109" y="2381"/>
                      <a:pt x="128397" y="1715"/>
                    </a:cubicBezTo>
                    <a:cubicBezTo>
                      <a:pt x="142684" y="1048"/>
                      <a:pt x="156972" y="286"/>
                      <a:pt x="171355" y="0"/>
                    </a:cubicBezTo>
                    <a:cubicBezTo>
                      <a:pt x="157163" y="1905"/>
                      <a:pt x="142780" y="3334"/>
                      <a:pt x="128588" y="4763"/>
                    </a:cubicBezTo>
                    <a:cubicBezTo>
                      <a:pt x="114395" y="6191"/>
                      <a:pt x="100013" y="7144"/>
                      <a:pt x="85820" y="8382"/>
                    </a:cubicBezTo>
                    <a:cubicBezTo>
                      <a:pt x="71628"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851" name="任意多边形: 形状 850"/>
              <p:cNvSpPr/>
              <p:nvPr/>
            </p:nvSpPr>
            <p:spPr>
              <a:xfrm>
                <a:off x="5167217" y="2406776"/>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4"/>
                      <a:pt x="342900" y="0"/>
                    </a:cubicBezTo>
                    <a:cubicBezTo>
                      <a:pt x="314325" y="2953"/>
                      <a:pt x="285750" y="5525"/>
                      <a:pt x="257175" y="8001"/>
                    </a:cubicBezTo>
                    <a:lnTo>
                      <a:pt x="171450" y="14764"/>
                    </a:lnTo>
                    <a:lnTo>
                      <a:pt x="85725" y="20669"/>
                    </a:lnTo>
                    <a:cubicBezTo>
                      <a:pt x="57150" y="22098"/>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2" name="任意多边形: 形状 851"/>
              <p:cNvSpPr/>
              <p:nvPr/>
            </p:nvSpPr>
            <p:spPr>
              <a:xfrm>
                <a:off x="5169026" y="2431923"/>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4"/>
                      <a:pt x="257175" y="8001"/>
                    </a:cubicBezTo>
                    <a:lnTo>
                      <a:pt x="171450" y="14764"/>
                    </a:lnTo>
                    <a:lnTo>
                      <a:pt x="85725" y="20669"/>
                    </a:lnTo>
                    <a:cubicBezTo>
                      <a:pt x="57150" y="22003"/>
                      <a:pt x="28575" y="2381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3" name="任意多边形: 形状 852"/>
              <p:cNvSpPr/>
              <p:nvPr/>
            </p:nvSpPr>
            <p:spPr>
              <a:xfrm>
                <a:off x="5170836" y="2456116"/>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479"/>
                      <a:pt x="28670"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4" name="任意多边形: 形状 853"/>
              <p:cNvSpPr/>
              <p:nvPr/>
            </p:nvSpPr>
            <p:spPr>
              <a:xfrm>
                <a:off x="5172741" y="2493549"/>
                <a:ext cx="171259" cy="12763"/>
              </a:xfrm>
              <a:custGeom>
                <a:avLst/>
                <a:gdLst>
                  <a:gd name="connsiteX0" fmla="*/ 0 w 171259"/>
                  <a:gd name="connsiteY0" fmla="*/ 12764 h 12763"/>
                  <a:gd name="connsiteX1" fmla="*/ 42672 w 171259"/>
                  <a:gd name="connsiteY1" fmla="*/ 8096 h 12763"/>
                  <a:gd name="connsiteX2" fmla="*/ 85439 w 171259"/>
                  <a:gd name="connsiteY2" fmla="*/ 4382 h 12763"/>
                  <a:gd name="connsiteX3" fmla="*/ 128302 w 171259"/>
                  <a:gd name="connsiteY3" fmla="*/ 1715 h 12763"/>
                  <a:gd name="connsiteX4" fmla="*/ 171259 w 171259"/>
                  <a:gd name="connsiteY4" fmla="*/ 0 h 12763"/>
                  <a:gd name="connsiteX5" fmla="*/ 128588 w 171259"/>
                  <a:gd name="connsiteY5" fmla="*/ 4763 h 12763"/>
                  <a:gd name="connsiteX6" fmla="*/ 85725 w 171259"/>
                  <a:gd name="connsiteY6" fmla="*/ 8382 h 12763"/>
                  <a:gd name="connsiteX7" fmla="*/ 42863 w 171259"/>
                  <a:gd name="connsiteY7" fmla="*/ 11144 h 12763"/>
                  <a:gd name="connsiteX8" fmla="*/ 0 w 171259"/>
                  <a:gd name="connsiteY8" fmla="*/ 12764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259" h="12763">
                    <a:moveTo>
                      <a:pt x="0" y="12764"/>
                    </a:moveTo>
                    <a:cubicBezTo>
                      <a:pt x="14192" y="10858"/>
                      <a:pt x="28575" y="9430"/>
                      <a:pt x="42672" y="8096"/>
                    </a:cubicBezTo>
                    <a:cubicBezTo>
                      <a:pt x="56769" y="6763"/>
                      <a:pt x="71247" y="5620"/>
                      <a:pt x="85439" y="4382"/>
                    </a:cubicBezTo>
                    <a:cubicBezTo>
                      <a:pt x="99631" y="3143"/>
                      <a:pt x="114014" y="2381"/>
                      <a:pt x="128302" y="1715"/>
                    </a:cubicBezTo>
                    <a:cubicBezTo>
                      <a:pt x="142589" y="1048"/>
                      <a:pt x="156877" y="286"/>
                      <a:pt x="171259" y="0"/>
                    </a:cubicBezTo>
                    <a:cubicBezTo>
                      <a:pt x="157067" y="1905"/>
                      <a:pt x="142684" y="3334"/>
                      <a:pt x="128588" y="4763"/>
                    </a:cubicBezTo>
                    <a:cubicBezTo>
                      <a:pt x="114490" y="6191"/>
                      <a:pt x="100013" y="7144"/>
                      <a:pt x="85725" y="8382"/>
                    </a:cubicBezTo>
                    <a:cubicBezTo>
                      <a:pt x="71438" y="9620"/>
                      <a:pt x="57150" y="10382"/>
                      <a:pt x="42863" y="11144"/>
                    </a:cubicBezTo>
                    <a:cubicBezTo>
                      <a:pt x="28575" y="11906"/>
                      <a:pt x="14288" y="12573"/>
                      <a:pt x="0" y="12764"/>
                    </a:cubicBezTo>
                    <a:close/>
                  </a:path>
                </a:pathLst>
              </a:custGeom>
              <a:solidFill>
                <a:srgbClr val="A6A6A6"/>
              </a:solidFill>
              <a:ln w="9525" cap="flat">
                <a:noFill/>
                <a:prstDash val="solid"/>
                <a:miter/>
              </a:ln>
            </p:spPr>
            <p:txBody>
              <a:bodyPr rtlCol="0" anchor="ctr"/>
              <a:lstStyle/>
              <a:p>
                <a:endParaRPr lang="zh-CN" altLang="en-US"/>
              </a:p>
            </p:txBody>
          </p:sp>
          <p:sp>
            <p:nvSpPr>
              <p:cNvPr id="855" name="任意多边形: 形状 854"/>
              <p:cNvSpPr/>
              <p:nvPr/>
            </p:nvSpPr>
            <p:spPr>
              <a:xfrm>
                <a:off x="5176361" y="2530125"/>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574"/>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6" name="任意多边形: 形状 855"/>
              <p:cNvSpPr/>
              <p:nvPr/>
            </p:nvSpPr>
            <p:spPr>
              <a:xfrm>
                <a:off x="5178170" y="2554795"/>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479"/>
                      <a:pt x="28670"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7" name="任意多边形: 形状 856"/>
              <p:cNvSpPr/>
              <p:nvPr/>
            </p:nvSpPr>
            <p:spPr>
              <a:xfrm>
                <a:off x="5180075" y="2579465"/>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150" y="22479"/>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8" name="任意多边形: 形状 857"/>
              <p:cNvSpPr/>
              <p:nvPr/>
            </p:nvSpPr>
            <p:spPr>
              <a:xfrm>
                <a:off x="5181600" y="260413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150" y="22479"/>
                      <a:pt x="28575" y="24765"/>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9" name="任意多边形: 形状 858"/>
              <p:cNvSpPr/>
              <p:nvPr/>
            </p:nvSpPr>
            <p:spPr>
              <a:xfrm>
                <a:off x="5183695" y="2641568"/>
                <a:ext cx="171354" cy="12763"/>
              </a:xfrm>
              <a:custGeom>
                <a:avLst/>
                <a:gdLst>
                  <a:gd name="connsiteX0" fmla="*/ 0 w 171354"/>
                  <a:gd name="connsiteY0" fmla="*/ 12763 h 12763"/>
                  <a:gd name="connsiteX1" fmla="*/ 42767 w 171354"/>
                  <a:gd name="connsiteY1" fmla="*/ 8096 h 12763"/>
                  <a:gd name="connsiteX2" fmla="*/ 85534 w 171354"/>
                  <a:gd name="connsiteY2" fmla="*/ 4381 h 12763"/>
                  <a:gd name="connsiteX3" fmla="*/ 128397 w 171354"/>
                  <a:gd name="connsiteY3" fmla="*/ 1714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96"/>
                    </a:cubicBezTo>
                    <a:cubicBezTo>
                      <a:pt x="56959" y="6763"/>
                      <a:pt x="71342" y="5620"/>
                      <a:pt x="85534" y="4381"/>
                    </a:cubicBezTo>
                    <a:cubicBezTo>
                      <a:pt x="99727" y="3143"/>
                      <a:pt x="114109" y="2381"/>
                      <a:pt x="128397" y="1714"/>
                    </a:cubicBezTo>
                    <a:cubicBezTo>
                      <a:pt x="142684" y="1048"/>
                      <a:pt x="156972" y="286"/>
                      <a:pt x="171355" y="0"/>
                    </a:cubicBezTo>
                    <a:cubicBezTo>
                      <a:pt x="157163" y="1905"/>
                      <a:pt x="142780" y="3334"/>
                      <a:pt x="128588" y="4763"/>
                    </a:cubicBezTo>
                    <a:cubicBezTo>
                      <a:pt x="114395" y="6191"/>
                      <a:pt x="100013" y="7144"/>
                      <a:pt x="85820" y="8382"/>
                    </a:cubicBezTo>
                    <a:cubicBezTo>
                      <a:pt x="71628"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860" name="任意多边形: 形状 859"/>
              <p:cNvSpPr/>
              <p:nvPr/>
            </p:nvSpPr>
            <p:spPr>
              <a:xfrm>
                <a:off x="6171152" y="203444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955"/>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1" name="任意多边形: 形状 860"/>
              <p:cNvSpPr/>
              <p:nvPr/>
            </p:nvSpPr>
            <p:spPr>
              <a:xfrm>
                <a:off x="6172961" y="205911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2" name="任意多边形: 形状 861"/>
              <p:cNvSpPr/>
              <p:nvPr/>
            </p:nvSpPr>
            <p:spPr>
              <a:xfrm>
                <a:off x="6174866" y="208378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3" name="任意多边形: 形状 862"/>
              <p:cNvSpPr/>
              <p:nvPr/>
            </p:nvSpPr>
            <p:spPr>
              <a:xfrm>
                <a:off x="6176676" y="2108072"/>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860"/>
                      <a:pt x="28575" y="24575"/>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4" name="任意多边形: 形状 863"/>
              <p:cNvSpPr/>
              <p:nvPr/>
            </p:nvSpPr>
            <p:spPr>
              <a:xfrm>
                <a:off x="6178486" y="2145887"/>
                <a:ext cx="171354" cy="12763"/>
              </a:xfrm>
              <a:custGeom>
                <a:avLst/>
                <a:gdLst>
                  <a:gd name="connsiteX0" fmla="*/ 0 w 171354"/>
                  <a:gd name="connsiteY0" fmla="*/ 12763 h 12763"/>
                  <a:gd name="connsiteX1" fmla="*/ 42767 w 171354"/>
                  <a:gd name="connsiteY1" fmla="*/ 8001 h 12763"/>
                  <a:gd name="connsiteX2" fmla="*/ 85535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60" y="6572"/>
                      <a:pt x="71342" y="5620"/>
                      <a:pt x="85535" y="4381"/>
                    </a:cubicBezTo>
                    <a:cubicBezTo>
                      <a:pt x="99727" y="3143"/>
                      <a:pt x="114110" y="2381"/>
                      <a:pt x="128397" y="1619"/>
                    </a:cubicBezTo>
                    <a:cubicBezTo>
                      <a:pt x="142685" y="857"/>
                      <a:pt x="156972" y="190"/>
                      <a:pt x="171355" y="0"/>
                    </a:cubicBezTo>
                    <a:cubicBezTo>
                      <a:pt x="157163" y="1905"/>
                      <a:pt x="142780" y="3334"/>
                      <a:pt x="128588" y="4667"/>
                    </a:cubicBezTo>
                    <a:cubicBezTo>
                      <a:pt x="114395" y="6001"/>
                      <a:pt x="100013" y="7144"/>
                      <a:pt x="85820" y="8382"/>
                    </a:cubicBezTo>
                    <a:cubicBezTo>
                      <a:pt x="71628" y="9620"/>
                      <a:pt x="57245" y="10287"/>
                      <a:pt x="42958" y="11049"/>
                    </a:cubicBezTo>
                    <a:cubicBezTo>
                      <a:pt x="28670" y="11811"/>
                      <a:pt x="14383"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65" name="任意多边形: 形状 864"/>
              <p:cNvSpPr/>
              <p:nvPr/>
            </p:nvSpPr>
            <p:spPr>
              <a:xfrm>
                <a:off x="6182201" y="2182463"/>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6" name="任意多边形: 形状 865"/>
              <p:cNvSpPr/>
              <p:nvPr/>
            </p:nvSpPr>
            <p:spPr>
              <a:xfrm>
                <a:off x="6184010" y="2207133"/>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7" name="任意多边形: 形状 866"/>
              <p:cNvSpPr/>
              <p:nvPr/>
            </p:nvSpPr>
            <p:spPr>
              <a:xfrm>
                <a:off x="6185820" y="2231897"/>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384"/>
                      <a:pt x="28670" y="24098"/>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8" name="任意多边形: 形状 867"/>
              <p:cNvSpPr/>
              <p:nvPr/>
            </p:nvSpPr>
            <p:spPr>
              <a:xfrm>
                <a:off x="6187725" y="2256472"/>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9" name="任意多边形: 形状 868"/>
              <p:cNvSpPr/>
              <p:nvPr/>
            </p:nvSpPr>
            <p:spPr>
              <a:xfrm>
                <a:off x="6189535" y="2293905"/>
                <a:ext cx="171354" cy="12763"/>
              </a:xfrm>
              <a:custGeom>
                <a:avLst/>
                <a:gdLst>
                  <a:gd name="connsiteX0" fmla="*/ 0 w 171354"/>
                  <a:gd name="connsiteY0" fmla="*/ 12763 h 12763"/>
                  <a:gd name="connsiteX1" fmla="*/ 42672 w 171354"/>
                  <a:gd name="connsiteY1" fmla="*/ 8001 h 12763"/>
                  <a:gd name="connsiteX2" fmla="*/ 85534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672" y="8001"/>
                    </a:cubicBezTo>
                    <a:cubicBezTo>
                      <a:pt x="56769" y="6572"/>
                      <a:pt x="71247" y="5620"/>
                      <a:pt x="85534" y="4381"/>
                    </a:cubicBezTo>
                    <a:cubicBezTo>
                      <a:pt x="99822" y="3143"/>
                      <a:pt x="114109" y="2381"/>
                      <a:pt x="128397" y="1619"/>
                    </a:cubicBezTo>
                    <a:cubicBezTo>
                      <a:pt x="142684" y="857"/>
                      <a:pt x="156972" y="191"/>
                      <a:pt x="171355" y="0"/>
                    </a:cubicBezTo>
                    <a:cubicBezTo>
                      <a:pt x="157067" y="1905"/>
                      <a:pt x="142780" y="3334"/>
                      <a:pt x="128588" y="4667"/>
                    </a:cubicBezTo>
                    <a:cubicBezTo>
                      <a:pt x="114395" y="6001"/>
                      <a:pt x="100013" y="7144"/>
                      <a:pt x="85820" y="8382"/>
                    </a:cubicBezTo>
                    <a:cubicBezTo>
                      <a:pt x="71628" y="9620"/>
                      <a:pt x="57245" y="10287"/>
                      <a:pt x="42958" y="11049"/>
                    </a:cubicBezTo>
                    <a:cubicBezTo>
                      <a:pt x="28670" y="11811"/>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70" name="任意多边形: 形状 869"/>
              <p:cNvSpPr/>
              <p:nvPr/>
            </p:nvSpPr>
            <p:spPr>
              <a:xfrm>
                <a:off x="6193155" y="2330481"/>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193"/>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1" name="任意多边形: 形状 870"/>
              <p:cNvSpPr/>
              <p:nvPr/>
            </p:nvSpPr>
            <p:spPr>
              <a:xfrm>
                <a:off x="6195059" y="2355151"/>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2" name="任意多边形: 形状 871"/>
              <p:cNvSpPr/>
              <p:nvPr/>
            </p:nvSpPr>
            <p:spPr>
              <a:xfrm>
                <a:off x="6196869" y="2379821"/>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3" name="任意多边形: 形状 872"/>
              <p:cNvSpPr/>
              <p:nvPr/>
            </p:nvSpPr>
            <p:spPr>
              <a:xfrm>
                <a:off x="6198679" y="2417254"/>
                <a:ext cx="171354" cy="12763"/>
              </a:xfrm>
              <a:custGeom>
                <a:avLst/>
                <a:gdLst>
                  <a:gd name="connsiteX0" fmla="*/ 0 w 171354"/>
                  <a:gd name="connsiteY0" fmla="*/ 12763 h 12763"/>
                  <a:gd name="connsiteX1" fmla="*/ 42767 w 171354"/>
                  <a:gd name="connsiteY1" fmla="*/ 8001 h 12763"/>
                  <a:gd name="connsiteX2" fmla="*/ 85535 w 171354"/>
                  <a:gd name="connsiteY2" fmla="*/ 4382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60" y="6572"/>
                      <a:pt x="71342" y="5620"/>
                      <a:pt x="85535" y="4382"/>
                    </a:cubicBezTo>
                    <a:cubicBezTo>
                      <a:pt x="99727" y="3143"/>
                      <a:pt x="114110" y="2381"/>
                      <a:pt x="128397" y="1619"/>
                    </a:cubicBezTo>
                    <a:cubicBezTo>
                      <a:pt x="142685" y="857"/>
                      <a:pt x="156972" y="191"/>
                      <a:pt x="171355" y="0"/>
                    </a:cubicBezTo>
                    <a:cubicBezTo>
                      <a:pt x="157163" y="1905"/>
                      <a:pt x="142780" y="3334"/>
                      <a:pt x="128588" y="4667"/>
                    </a:cubicBezTo>
                    <a:cubicBezTo>
                      <a:pt x="114395" y="6001"/>
                      <a:pt x="100013" y="7144"/>
                      <a:pt x="85820" y="8382"/>
                    </a:cubicBezTo>
                    <a:cubicBezTo>
                      <a:pt x="71628" y="9620"/>
                      <a:pt x="57245" y="10382"/>
                      <a:pt x="42958" y="11049"/>
                    </a:cubicBezTo>
                    <a:cubicBezTo>
                      <a:pt x="28670" y="11716"/>
                      <a:pt x="14383"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74" name="任意多边形: 形状 873"/>
              <p:cNvSpPr/>
              <p:nvPr/>
            </p:nvSpPr>
            <p:spPr>
              <a:xfrm>
                <a:off x="6202394" y="245383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670"/>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5" name="任意多边形: 形状 874"/>
              <p:cNvSpPr/>
              <p:nvPr/>
            </p:nvSpPr>
            <p:spPr>
              <a:xfrm>
                <a:off x="6204203" y="247850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245"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6" name="任意多边形: 形状 875"/>
              <p:cNvSpPr/>
              <p:nvPr/>
            </p:nvSpPr>
            <p:spPr>
              <a:xfrm>
                <a:off x="6206013" y="250317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7" name="任意多边形: 形状 876"/>
              <p:cNvSpPr/>
              <p:nvPr/>
            </p:nvSpPr>
            <p:spPr>
              <a:xfrm>
                <a:off x="6207918" y="252783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8" name="任意多边形: 形状 877"/>
              <p:cNvSpPr/>
              <p:nvPr/>
            </p:nvSpPr>
            <p:spPr>
              <a:xfrm>
                <a:off x="6209728" y="2565273"/>
                <a:ext cx="171354" cy="12763"/>
              </a:xfrm>
              <a:custGeom>
                <a:avLst/>
                <a:gdLst>
                  <a:gd name="connsiteX0" fmla="*/ 0 w 171354"/>
                  <a:gd name="connsiteY0" fmla="*/ 12763 h 12763"/>
                  <a:gd name="connsiteX1" fmla="*/ 42672 w 171354"/>
                  <a:gd name="connsiteY1" fmla="*/ 8001 h 12763"/>
                  <a:gd name="connsiteX2" fmla="*/ 85535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672" y="8001"/>
                    </a:cubicBezTo>
                    <a:cubicBezTo>
                      <a:pt x="56769" y="6572"/>
                      <a:pt x="71247" y="5620"/>
                      <a:pt x="85535" y="4381"/>
                    </a:cubicBezTo>
                    <a:cubicBezTo>
                      <a:pt x="99822" y="3143"/>
                      <a:pt x="114110" y="2381"/>
                      <a:pt x="128397" y="1619"/>
                    </a:cubicBezTo>
                    <a:cubicBezTo>
                      <a:pt x="142685" y="857"/>
                      <a:pt x="156972" y="190"/>
                      <a:pt x="171355" y="0"/>
                    </a:cubicBezTo>
                    <a:cubicBezTo>
                      <a:pt x="157067" y="1905"/>
                      <a:pt x="142780" y="3334"/>
                      <a:pt x="128588" y="4667"/>
                    </a:cubicBezTo>
                    <a:cubicBezTo>
                      <a:pt x="114395" y="6001"/>
                      <a:pt x="100013" y="7144"/>
                      <a:pt x="85820" y="8382"/>
                    </a:cubicBezTo>
                    <a:cubicBezTo>
                      <a:pt x="71628" y="9620"/>
                      <a:pt x="57245" y="10382"/>
                      <a:pt x="42958" y="11049"/>
                    </a:cubicBezTo>
                    <a:cubicBezTo>
                      <a:pt x="28670" y="11716"/>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79" name="任意多边形: 形状 878"/>
              <p:cNvSpPr/>
              <p:nvPr/>
            </p:nvSpPr>
            <p:spPr>
              <a:xfrm rot="-255600">
                <a:off x="5276960" y="2807510"/>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0" name="任意多边形: 形状 879"/>
              <p:cNvSpPr/>
              <p:nvPr/>
            </p:nvSpPr>
            <p:spPr>
              <a:xfrm rot="-255600">
                <a:off x="5277195" y="2813027"/>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1" name="任意多边形: 形状 880"/>
              <p:cNvSpPr/>
              <p:nvPr/>
            </p:nvSpPr>
            <p:spPr>
              <a:xfrm rot="-255600">
                <a:off x="5281839" y="2872121"/>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2" name="任意多边形: 形状 881"/>
              <p:cNvSpPr/>
              <p:nvPr/>
            </p:nvSpPr>
            <p:spPr>
              <a:xfrm rot="-255600">
                <a:off x="5281831" y="2873780"/>
                <a:ext cx="494252" cy="25050"/>
              </a:xfrm>
              <a:custGeom>
                <a:avLst/>
                <a:gdLst>
                  <a:gd name="connsiteX0" fmla="*/ 0 w 494252"/>
                  <a:gd name="connsiteY0" fmla="*/ 0 h 25050"/>
                  <a:gd name="connsiteX1" fmla="*/ 494252 w 494252"/>
                  <a:gd name="connsiteY1" fmla="*/ 0 h 25050"/>
                  <a:gd name="connsiteX2" fmla="*/ 494252 w 494252"/>
                  <a:gd name="connsiteY2" fmla="*/ 25051 h 25050"/>
                  <a:gd name="connsiteX3" fmla="*/ 0 w 4942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94252" h="25050">
                    <a:moveTo>
                      <a:pt x="0" y="0"/>
                    </a:moveTo>
                    <a:lnTo>
                      <a:pt x="494252" y="0"/>
                    </a:lnTo>
                    <a:lnTo>
                      <a:pt x="494252"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3" name="任意多边形: 形状 882"/>
              <p:cNvSpPr/>
              <p:nvPr/>
            </p:nvSpPr>
            <p:spPr>
              <a:xfrm rot="-255600">
                <a:off x="5286623" y="2936740"/>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4" name="任意多边形: 形状 883"/>
              <p:cNvSpPr/>
              <p:nvPr/>
            </p:nvSpPr>
            <p:spPr>
              <a:xfrm rot="-255600">
                <a:off x="5286826" y="2941037"/>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5" name="任意多边形: 形状 884"/>
              <p:cNvSpPr/>
              <p:nvPr/>
            </p:nvSpPr>
            <p:spPr>
              <a:xfrm rot="-255600">
                <a:off x="5291502" y="30012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6" name="任意多边形: 形状 885"/>
              <p:cNvSpPr/>
              <p:nvPr/>
            </p:nvSpPr>
            <p:spPr>
              <a:xfrm rot="-255600">
                <a:off x="5291526" y="3004058"/>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7" name="任意多边形: 形状 886"/>
              <p:cNvSpPr/>
              <p:nvPr/>
            </p:nvSpPr>
            <p:spPr>
              <a:xfrm rot="-255600">
                <a:off x="5296184" y="3065781"/>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8" name="任意多边形: 形状 887"/>
              <p:cNvSpPr/>
              <p:nvPr/>
            </p:nvSpPr>
            <p:spPr>
              <a:xfrm rot="-255600">
                <a:off x="5296225" y="3066969"/>
                <a:ext cx="506920" cy="25050"/>
              </a:xfrm>
              <a:custGeom>
                <a:avLst/>
                <a:gdLst>
                  <a:gd name="connsiteX0" fmla="*/ 0 w 506920"/>
                  <a:gd name="connsiteY0" fmla="*/ 0 h 25050"/>
                  <a:gd name="connsiteX1" fmla="*/ 506921 w 506920"/>
                  <a:gd name="connsiteY1" fmla="*/ 0 h 25050"/>
                  <a:gd name="connsiteX2" fmla="*/ 506921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1" y="0"/>
                    </a:lnTo>
                    <a:lnTo>
                      <a:pt x="50692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9" name="任意多边形: 形状 888"/>
              <p:cNvSpPr/>
              <p:nvPr/>
            </p:nvSpPr>
            <p:spPr>
              <a:xfrm rot="-240250">
                <a:off x="5194461" y="2835656"/>
                <a:ext cx="40484" cy="40484"/>
              </a:xfrm>
              <a:custGeom>
                <a:avLst/>
                <a:gdLst>
                  <a:gd name="connsiteX0" fmla="*/ 0 w 40484"/>
                  <a:gd name="connsiteY0" fmla="*/ 1 h 40484"/>
                  <a:gd name="connsiteX1" fmla="*/ 40485 w 40484"/>
                  <a:gd name="connsiteY1" fmla="*/ 1 h 40484"/>
                  <a:gd name="connsiteX2" fmla="*/ 40485 w 40484"/>
                  <a:gd name="connsiteY2" fmla="*/ 40486 h 40484"/>
                  <a:gd name="connsiteX3" fmla="*/ 0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0" y="1"/>
                    </a:moveTo>
                    <a:lnTo>
                      <a:pt x="40485" y="1"/>
                    </a:lnTo>
                    <a:lnTo>
                      <a:pt x="40485" y="40486"/>
                    </a:lnTo>
                    <a:lnTo>
                      <a:pt x="0" y="40486"/>
                    </a:lnTo>
                    <a:close/>
                  </a:path>
                </a:pathLst>
              </a:custGeom>
              <a:solidFill>
                <a:srgbClr val="C53F3F"/>
              </a:solidFill>
              <a:ln w="9548" cap="flat">
                <a:noFill/>
                <a:prstDash val="solid"/>
                <a:miter/>
              </a:ln>
            </p:spPr>
            <p:txBody>
              <a:bodyPr rtlCol="0" anchor="ctr"/>
              <a:lstStyle/>
              <a:p>
                <a:endParaRPr lang="zh-CN" altLang="en-US"/>
              </a:p>
            </p:txBody>
          </p:sp>
          <p:sp>
            <p:nvSpPr>
              <p:cNvPr id="890" name="任意多边形: 形状 889"/>
              <p:cNvSpPr/>
              <p:nvPr/>
            </p:nvSpPr>
            <p:spPr>
              <a:xfrm rot="-255600">
                <a:off x="5202836" y="2888915"/>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891" name="任意多边形: 形状 890"/>
              <p:cNvSpPr/>
              <p:nvPr/>
            </p:nvSpPr>
            <p:spPr>
              <a:xfrm rot="-255600">
                <a:off x="5207613" y="2953438"/>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892" name="任意多边形: 形状 891"/>
              <p:cNvSpPr/>
              <p:nvPr/>
            </p:nvSpPr>
            <p:spPr>
              <a:xfrm rot="-240250">
                <a:off x="5208112" y="3029905"/>
                <a:ext cx="40484" cy="40484"/>
              </a:xfrm>
              <a:custGeom>
                <a:avLst/>
                <a:gdLst>
                  <a:gd name="connsiteX0" fmla="*/ 0 w 40484"/>
                  <a:gd name="connsiteY0" fmla="*/ 1 h 40484"/>
                  <a:gd name="connsiteX1" fmla="*/ 40484 w 40484"/>
                  <a:gd name="connsiteY1" fmla="*/ 1 h 40484"/>
                  <a:gd name="connsiteX2" fmla="*/ 40484 w 40484"/>
                  <a:gd name="connsiteY2" fmla="*/ 40486 h 40484"/>
                  <a:gd name="connsiteX3" fmla="*/ 0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0" y="1"/>
                    </a:moveTo>
                    <a:lnTo>
                      <a:pt x="40484" y="1"/>
                    </a:lnTo>
                    <a:lnTo>
                      <a:pt x="40484" y="40486"/>
                    </a:lnTo>
                    <a:lnTo>
                      <a:pt x="0" y="40486"/>
                    </a:lnTo>
                    <a:close/>
                  </a:path>
                </a:pathLst>
              </a:custGeom>
              <a:solidFill>
                <a:srgbClr val="C53F3F"/>
              </a:solidFill>
              <a:ln w="9548" cap="flat">
                <a:noFill/>
                <a:prstDash val="solid"/>
                <a:miter/>
              </a:ln>
            </p:spPr>
            <p:txBody>
              <a:bodyPr rtlCol="0" anchor="ctr"/>
              <a:lstStyle/>
              <a:p>
                <a:endParaRPr lang="zh-CN" altLang="en-US"/>
              </a:p>
            </p:txBody>
          </p:sp>
          <p:sp>
            <p:nvSpPr>
              <p:cNvPr id="893" name="任意多边形: 形状 892"/>
              <p:cNvSpPr/>
              <p:nvPr/>
            </p:nvSpPr>
            <p:spPr>
              <a:xfrm rot="-240250">
                <a:off x="5212632" y="3094723"/>
                <a:ext cx="40484" cy="40484"/>
              </a:xfrm>
              <a:custGeom>
                <a:avLst/>
                <a:gdLst>
                  <a:gd name="connsiteX0" fmla="*/ -1 w 40484"/>
                  <a:gd name="connsiteY0" fmla="*/ 1 h 40484"/>
                  <a:gd name="connsiteX1" fmla="*/ 40484 w 40484"/>
                  <a:gd name="connsiteY1" fmla="*/ 1 h 40484"/>
                  <a:gd name="connsiteX2" fmla="*/ 40484 w 40484"/>
                  <a:gd name="connsiteY2" fmla="*/ 40486 h 40484"/>
                  <a:gd name="connsiteX3" fmla="*/ -1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1" y="1"/>
                    </a:moveTo>
                    <a:lnTo>
                      <a:pt x="40484" y="1"/>
                    </a:lnTo>
                    <a:lnTo>
                      <a:pt x="40484" y="40486"/>
                    </a:lnTo>
                    <a:lnTo>
                      <a:pt x="-1" y="40486"/>
                    </a:lnTo>
                    <a:close/>
                  </a:path>
                </a:pathLst>
              </a:custGeom>
              <a:solidFill>
                <a:srgbClr val="263238"/>
              </a:solidFill>
              <a:ln w="9548" cap="flat">
                <a:noFill/>
                <a:prstDash val="solid"/>
                <a:miter/>
              </a:ln>
            </p:spPr>
            <p:txBody>
              <a:bodyPr rtlCol="0" anchor="ctr"/>
              <a:lstStyle/>
              <a:p>
                <a:endParaRPr lang="zh-CN" altLang="en-US"/>
              </a:p>
            </p:txBody>
          </p:sp>
          <p:sp>
            <p:nvSpPr>
              <p:cNvPr id="894" name="任意多边形: 形状 893"/>
              <p:cNvSpPr/>
              <p:nvPr/>
            </p:nvSpPr>
            <p:spPr>
              <a:xfrm rot="-255600">
                <a:off x="5953722" y="2685220"/>
                <a:ext cx="343471" cy="18097"/>
              </a:xfrm>
              <a:custGeom>
                <a:avLst/>
                <a:gdLst>
                  <a:gd name="connsiteX0" fmla="*/ 0 w 343471"/>
                  <a:gd name="connsiteY0" fmla="*/ 0 h 18097"/>
                  <a:gd name="connsiteX1" fmla="*/ 343472 w 343471"/>
                  <a:gd name="connsiteY1" fmla="*/ 0 h 18097"/>
                  <a:gd name="connsiteX2" fmla="*/ 343472 w 343471"/>
                  <a:gd name="connsiteY2" fmla="*/ 18097 h 18097"/>
                  <a:gd name="connsiteX3" fmla="*/ 0 w 343471"/>
                  <a:gd name="connsiteY3" fmla="*/ 18097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2" y="0"/>
                    </a:lnTo>
                    <a:lnTo>
                      <a:pt x="34347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895" name="任意多边形: 形状 894"/>
              <p:cNvSpPr/>
              <p:nvPr/>
            </p:nvSpPr>
            <p:spPr>
              <a:xfrm rot="-255600">
                <a:off x="5959224" y="2763177"/>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6" name="任意多边形: 形状 895"/>
              <p:cNvSpPr/>
              <p:nvPr/>
            </p:nvSpPr>
            <p:spPr>
              <a:xfrm rot="-255600">
                <a:off x="5970708" y="2916970"/>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7" name="任意多边形: 形状 896"/>
              <p:cNvSpPr/>
              <p:nvPr/>
            </p:nvSpPr>
            <p:spPr>
              <a:xfrm rot="-255600">
                <a:off x="5982096" y="3070668"/>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8" name="任意多边形: 形状 897"/>
              <p:cNvSpPr/>
              <p:nvPr/>
            </p:nvSpPr>
            <p:spPr>
              <a:xfrm rot="-255600">
                <a:off x="5993579" y="3224461"/>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9" name="任意多边形: 形状 898"/>
              <p:cNvSpPr/>
              <p:nvPr/>
            </p:nvSpPr>
            <p:spPr>
              <a:xfrm>
                <a:off x="6222206" y="2732246"/>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3"/>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0" name="任意多边形: 形状 899"/>
              <p:cNvSpPr/>
              <p:nvPr/>
            </p:nvSpPr>
            <p:spPr>
              <a:xfrm>
                <a:off x="6224111" y="2756916"/>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38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1" name="任意多边形: 形状 900"/>
              <p:cNvSpPr/>
              <p:nvPr/>
            </p:nvSpPr>
            <p:spPr>
              <a:xfrm>
                <a:off x="6225921" y="2781585"/>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2" name="任意多边形: 形状 901"/>
              <p:cNvSpPr/>
              <p:nvPr/>
            </p:nvSpPr>
            <p:spPr>
              <a:xfrm>
                <a:off x="6227730" y="2820924"/>
                <a:ext cx="144780" cy="10763"/>
              </a:xfrm>
              <a:custGeom>
                <a:avLst/>
                <a:gdLst>
                  <a:gd name="connsiteX0" fmla="*/ 0 w 144780"/>
                  <a:gd name="connsiteY0" fmla="*/ 10763 h 10763"/>
                  <a:gd name="connsiteX1" fmla="*/ 36100 w 144780"/>
                  <a:gd name="connsiteY1" fmla="*/ 6572 h 10763"/>
                  <a:gd name="connsiteX2" fmla="*/ 72200 w 144780"/>
                  <a:gd name="connsiteY2" fmla="*/ 3429 h 10763"/>
                  <a:gd name="connsiteX3" fmla="*/ 108490 w 144780"/>
                  <a:gd name="connsiteY3" fmla="*/ 1143 h 10763"/>
                  <a:gd name="connsiteX4" fmla="*/ 144780 w 144780"/>
                  <a:gd name="connsiteY4" fmla="*/ 0 h 10763"/>
                  <a:gd name="connsiteX5" fmla="*/ 108680 w 144780"/>
                  <a:gd name="connsiteY5" fmla="*/ 4286 h 10763"/>
                  <a:gd name="connsiteX6" fmla="*/ 72581 w 144780"/>
                  <a:gd name="connsiteY6" fmla="*/ 7429 h 10763"/>
                  <a:gd name="connsiteX7" fmla="*/ 36291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03" y="7810"/>
                      <a:pt x="36100" y="6572"/>
                    </a:cubicBezTo>
                    <a:cubicBezTo>
                      <a:pt x="48197" y="5334"/>
                      <a:pt x="60198" y="4477"/>
                      <a:pt x="72200" y="3429"/>
                    </a:cubicBezTo>
                    <a:cubicBezTo>
                      <a:pt x="84201" y="2381"/>
                      <a:pt x="96393" y="1810"/>
                      <a:pt x="108490" y="1143"/>
                    </a:cubicBezTo>
                    <a:cubicBezTo>
                      <a:pt x="120587" y="476"/>
                      <a:pt x="132683" y="95"/>
                      <a:pt x="144780" y="0"/>
                    </a:cubicBezTo>
                    <a:cubicBezTo>
                      <a:pt x="132779" y="1714"/>
                      <a:pt x="120682" y="3048"/>
                      <a:pt x="108680" y="4286"/>
                    </a:cubicBezTo>
                    <a:cubicBezTo>
                      <a:pt x="96679" y="5525"/>
                      <a:pt x="84582" y="6382"/>
                      <a:pt x="72581" y="7429"/>
                    </a:cubicBezTo>
                    <a:cubicBezTo>
                      <a:pt x="60579" y="8477"/>
                      <a:pt x="48387" y="9049"/>
                      <a:pt x="36291" y="9620"/>
                    </a:cubicBezTo>
                    <a:cubicBezTo>
                      <a:pt x="24194" y="10192"/>
                      <a:pt x="12097" y="10763"/>
                      <a:pt x="0" y="10763"/>
                    </a:cubicBezTo>
                    <a:close/>
                  </a:path>
                </a:pathLst>
              </a:custGeom>
              <a:solidFill>
                <a:srgbClr val="A6A6A6"/>
              </a:solidFill>
              <a:ln w="9525" cap="flat">
                <a:noFill/>
                <a:prstDash val="solid"/>
                <a:miter/>
              </a:ln>
            </p:spPr>
            <p:txBody>
              <a:bodyPr rtlCol="0" anchor="ctr"/>
              <a:lstStyle/>
              <a:p>
                <a:endParaRPr lang="zh-CN" altLang="en-US"/>
              </a:p>
            </p:txBody>
          </p:sp>
          <p:sp>
            <p:nvSpPr>
              <p:cNvPr id="903" name="任意多边形: 形状 902"/>
              <p:cNvSpPr/>
              <p:nvPr/>
            </p:nvSpPr>
            <p:spPr>
              <a:xfrm>
                <a:off x="6233731" y="288636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904" name="任意多边形: 形状 903"/>
              <p:cNvSpPr/>
              <p:nvPr/>
            </p:nvSpPr>
            <p:spPr>
              <a:xfrm>
                <a:off x="6235541" y="291103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670"/>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905" name="任意多边形: 形状 904"/>
              <p:cNvSpPr/>
              <p:nvPr/>
            </p:nvSpPr>
            <p:spPr>
              <a:xfrm>
                <a:off x="6237350" y="293570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06" name="任意多边形: 形状 905"/>
              <p:cNvSpPr/>
              <p:nvPr/>
            </p:nvSpPr>
            <p:spPr>
              <a:xfrm>
                <a:off x="6238875" y="2975133"/>
                <a:ext cx="144684" cy="10763"/>
              </a:xfrm>
              <a:custGeom>
                <a:avLst/>
                <a:gdLst>
                  <a:gd name="connsiteX0" fmla="*/ 0 w 144684"/>
                  <a:gd name="connsiteY0" fmla="*/ 10763 h 10763"/>
                  <a:gd name="connsiteX1" fmla="*/ 36004 w 144684"/>
                  <a:gd name="connsiteY1" fmla="*/ 6572 h 10763"/>
                  <a:gd name="connsiteX2" fmla="*/ 72199 w 144684"/>
                  <a:gd name="connsiteY2" fmla="*/ 3334 h 10763"/>
                  <a:gd name="connsiteX3" fmla="*/ 108395 w 144684"/>
                  <a:gd name="connsiteY3" fmla="*/ 1143 h 10763"/>
                  <a:gd name="connsiteX4" fmla="*/ 144685 w 144684"/>
                  <a:gd name="connsiteY4" fmla="*/ 0 h 10763"/>
                  <a:gd name="connsiteX5" fmla="*/ 108680 w 144684"/>
                  <a:gd name="connsiteY5" fmla="*/ 4191 h 10763"/>
                  <a:gd name="connsiteX6" fmla="*/ 72485 w 144684"/>
                  <a:gd name="connsiteY6" fmla="*/ 7334 h 10763"/>
                  <a:gd name="connsiteX7" fmla="*/ 36290 w 144684"/>
                  <a:gd name="connsiteY7" fmla="*/ 9620 h 10763"/>
                  <a:gd name="connsiteX8" fmla="*/ 0 w 144684"/>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684" h="10763">
                    <a:moveTo>
                      <a:pt x="0" y="10763"/>
                    </a:moveTo>
                    <a:cubicBezTo>
                      <a:pt x="12002" y="9049"/>
                      <a:pt x="24003" y="7715"/>
                      <a:pt x="36004" y="6572"/>
                    </a:cubicBezTo>
                    <a:cubicBezTo>
                      <a:pt x="48006" y="5429"/>
                      <a:pt x="60103" y="4477"/>
                      <a:pt x="72199" y="3334"/>
                    </a:cubicBezTo>
                    <a:cubicBezTo>
                      <a:pt x="84296" y="2191"/>
                      <a:pt x="96298" y="1714"/>
                      <a:pt x="108395" y="1143"/>
                    </a:cubicBezTo>
                    <a:cubicBezTo>
                      <a:pt x="120491" y="571"/>
                      <a:pt x="132588" y="95"/>
                      <a:pt x="144685" y="0"/>
                    </a:cubicBezTo>
                    <a:cubicBezTo>
                      <a:pt x="132683" y="1714"/>
                      <a:pt x="120682" y="2953"/>
                      <a:pt x="108680" y="4191"/>
                    </a:cubicBezTo>
                    <a:cubicBezTo>
                      <a:pt x="96679" y="5429"/>
                      <a:pt x="84487" y="6286"/>
                      <a:pt x="72485" y="7334"/>
                    </a:cubicBezTo>
                    <a:cubicBezTo>
                      <a:pt x="60484" y="8382"/>
                      <a:pt x="48387" y="9049"/>
                      <a:pt x="36290" y="9620"/>
                    </a:cubicBezTo>
                    <a:cubicBezTo>
                      <a:pt x="24194" y="10192"/>
                      <a:pt x="12478" y="10668"/>
                      <a:pt x="0" y="10763"/>
                    </a:cubicBezTo>
                    <a:close/>
                  </a:path>
                </a:pathLst>
              </a:custGeom>
              <a:solidFill>
                <a:srgbClr val="A6A6A6"/>
              </a:solidFill>
              <a:ln w="9525" cap="flat">
                <a:noFill/>
                <a:prstDash val="solid"/>
                <a:miter/>
              </a:ln>
            </p:spPr>
            <p:txBody>
              <a:bodyPr rtlCol="0" anchor="ctr"/>
              <a:lstStyle/>
              <a:p>
                <a:endParaRPr lang="zh-CN" altLang="en-US"/>
              </a:p>
            </p:txBody>
          </p:sp>
          <p:sp>
            <p:nvSpPr>
              <p:cNvPr id="907" name="任意多边形: 形状 906"/>
              <p:cNvSpPr/>
              <p:nvPr/>
            </p:nvSpPr>
            <p:spPr>
              <a:xfrm>
                <a:off x="6245161" y="3040570"/>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3"/>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8" name="任意多边形: 形状 907"/>
              <p:cNvSpPr/>
              <p:nvPr/>
            </p:nvSpPr>
            <p:spPr>
              <a:xfrm>
                <a:off x="6246971" y="3065240"/>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9" name="任意多边形: 形状 908"/>
              <p:cNvSpPr/>
              <p:nvPr/>
            </p:nvSpPr>
            <p:spPr>
              <a:xfrm>
                <a:off x="6248876" y="3089909"/>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10" name="任意多边形: 形状 909"/>
              <p:cNvSpPr/>
              <p:nvPr/>
            </p:nvSpPr>
            <p:spPr>
              <a:xfrm>
                <a:off x="6250685" y="3129248"/>
                <a:ext cx="144780" cy="10763"/>
              </a:xfrm>
              <a:custGeom>
                <a:avLst/>
                <a:gdLst>
                  <a:gd name="connsiteX0" fmla="*/ 0 w 144780"/>
                  <a:gd name="connsiteY0" fmla="*/ 10763 h 10763"/>
                  <a:gd name="connsiteX1" fmla="*/ 36100 w 144780"/>
                  <a:gd name="connsiteY1" fmla="*/ 6572 h 10763"/>
                  <a:gd name="connsiteX2" fmla="*/ 72200 w 144780"/>
                  <a:gd name="connsiteY2" fmla="*/ 3429 h 10763"/>
                  <a:gd name="connsiteX3" fmla="*/ 108490 w 144780"/>
                  <a:gd name="connsiteY3" fmla="*/ 1143 h 10763"/>
                  <a:gd name="connsiteX4" fmla="*/ 144780 w 144780"/>
                  <a:gd name="connsiteY4" fmla="*/ 0 h 10763"/>
                  <a:gd name="connsiteX5" fmla="*/ 108680 w 144780"/>
                  <a:gd name="connsiteY5" fmla="*/ 4286 h 10763"/>
                  <a:gd name="connsiteX6" fmla="*/ 72485 w 144780"/>
                  <a:gd name="connsiteY6" fmla="*/ 7429 h 10763"/>
                  <a:gd name="connsiteX7" fmla="*/ 36290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03" y="7811"/>
                      <a:pt x="36100" y="6572"/>
                    </a:cubicBezTo>
                    <a:cubicBezTo>
                      <a:pt x="48196" y="5334"/>
                      <a:pt x="60198" y="4477"/>
                      <a:pt x="72200" y="3429"/>
                    </a:cubicBezTo>
                    <a:lnTo>
                      <a:pt x="108490" y="1143"/>
                    </a:lnTo>
                    <a:cubicBezTo>
                      <a:pt x="120491" y="571"/>
                      <a:pt x="132588" y="95"/>
                      <a:pt x="144780" y="0"/>
                    </a:cubicBezTo>
                    <a:cubicBezTo>
                      <a:pt x="132779" y="1715"/>
                      <a:pt x="120682" y="3048"/>
                      <a:pt x="108680" y="4286"/>
                    </a:cubicBezTo>
                    <a:cubicBezTo>
                      <a:pt x="96679" y="5525"/>
                      <a:pt x="84582" y="6382"/>
                      <a:pt x="72485" y="7429"/>
                    </a:cubicBezTo>
                    <a:cubicBezTo>
                      <a:pt x="60388" y="8477"/>
                      <a:pt x="48387" y="9049"/>
                      <a:pt x="36290" y="9620"/>
                    </a:cubicBezTo>
                    <a:cubicBezTo>
                      <a:pt x="24194" y="10192"/>
                      <a:pt x="12097" y="10763"/>
                      <a:pt x="0" y="10763"/>
                    </a:cubicBezTo>
                    <a:close/>
                  </a:path>
                </a:pathLst>
              </a:custGeom>
              <a:solidFill>
                <a:srgbClr val="A6A6A6"/>
              </a:solidFill>
              <a:ln w="9525" cap="flat">
                <a:noFill/>
                <a:prstDash val="solid"/>
                <a:miter/>
              </a:ln>
            </p:spPr>
            <p:txBody>
              <a:bodyPr rtlCol="0" anchor="ctr"/>
              <a:lstStyle/>
              <a:p>
                <a:endParaRPr lang="zh-CN" altLang="en-US"/>
              </a:p>
            </p:txBody>
          </p:sp>
          <p:sp>
            <p:nvSpPr>
              <p:cNvPr id="911" name="任意多边形: 形状 910"/>
              <p:cNvSpPr/>
              <p:nvPr/>
            </p:nvSpPr>
            <p:spPr>
              <a:xfrm>
                <a:off x="6256686" y="319468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912" name="任意多边形: 形状 911"/>
              <p:cNvSpPr/>
              <p:nvPr/>
            </p:nvSpPr>
            <p:spPr>
              <a:xfrm>
                <a:off x="6258496" y="3219354"/>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13" name="任意多边形: 形状 912"/>
              <p:cNvSpPr/>
              <p:nvPr/>
            </p:nvSpPr>
            <p:spPr>
              <a:xfrm>
                <a:off x="6260306" y="3244024"/>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14" name="任意多边形: 形状 913"/>
              <p:cNvSpPr/>
              <p:nvPr/>
            </p:nvSpPr>
            <p:spPr>
              <a:xfrm>
                <a:off x="6262116" y="3283458"/>
                <a:ext cx="144780" cy="10763"/>
              </a:xfrm>
              <a:custGeom>
                <a:avLst/>
                <a:gdLst>
                  <a:gd name="connsiteX0" fmla="*/ 0 w 144780"/>
                  <a:gd name="connsiteY0" fmla="*/ 10763 h 10763"/>
                  <a:gd name="connsiteX1" fmla="*/ 36100 w 144780"/>
                  <a:gd name="connsiteY1" fmla="*/ 6572 h 10763"/>
                  <a:gd name="connsiteX2" fmla="*/ 72295 w 144780"/>
                  <a:gd name="connsiteY2" fmla="*/ 3334 h 10763"/>
                  <a:gd name="connsiteX3" fmla="*/ 108490 w 144780"/>
                  <a:gd name="connsiteY3" fmla="*/ 1143 h 10763"/>
                  <a:gd name="connsiteX4" fmla="*/ 144780 w 144780"/>
                  <a:gd name="connsiteY4" fmla="*/ 0 h 10763"/>
                  <a:gd name="connsiteX5" fmla="*/ 108680 w 144780"/>
                  <a:gd name="connsiteY5" fmla="*/ 4191 h 10763"/>
                  <a:gd name="connsiteX6" fmla="*/ 72580 w 144780"/>
                  <a:gd name="connsiteY6" fmla="*/ 7334 h 10763"/>
                  <a:gd name="connsiteX7" fmla="*/ 36386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98" y="7715"/>
                      <a:pt x="36100" y="6572"/>
                    </a:cubicBezTo>
                    <a:cubicBezTo>
                      <a:pt x="48101" y="5429"/>
                      <a:pt x="60198" y="4477"/>
                      <a:pt x="72295" y="3334"/>
                    </a:cubicBezTo>
                    <a:cubicBezTo>
                      <a:pt x="84391" y="2191"/>
                      <a:pt x="96393" y="1714"/>
                      <a:pt x="108490" y="1143"/>
                    </a:cubicBezTo>
                    <a:cubicBezTo>
                      <a:pt x="120587" y="571"/>
                      <a:pt x="132683" y="95"/>
                      <a:pt x="144780" y="0"/>
                    </a:cubicBezTo>
                    <a:cubicBezTo>
                      <a:pt x="132779" y="1714"/>
                      <a:pt x="120777" y="2953"/>
                      <a:pt x="108680" y="4191"/>
                    </a:cubicBezTo>
                    <a:cubicBezTo>
                      <a:pt x="96583" y="5429"/>
                      <a:pt x="84582" y="6287"/>
                      <a:pt x="72580" y="7334"/>
                    </a:cubicBezTo>
                    <a:cubicBezTo>
                      <a:pt x="60579" y="8382"/>
                      <a:pt x="48387" y="9049"/>
                      <a:pt x="36386" y="9620"/>
                    </a:cubicBezTo>
                    <a:cubicBezTo>
                      <a:pt x="24384" y="10192"/>
                      <a:pt x="12192" y="10668"/>
                      <a:pt x="0" y="10763"/>
                    </a:cubicBezTo>
                    <a:close/>
                  </a:path>
                </a:pathLst>
              </a:custGeom>
              <a:solidFill>
                <a:srgbClr val="A6A6A6"/>
              </a:solidFill>
              <a:ln w="9525" cap="flat">
                <a:noFill/>
                <a:prstDash val="solid"/>
                <a:miter/>
              </a:ln>
            </p:spPr>
            <p:txBody>
              <a:bodyPr rtlCol="0" anchor="ctr"/>
              <a:lstStyle/>
              <a:p>
                <a:endParaRPr lang="zh-CN" altLang="en-US"/>
              </a:p>
            </p:txBody>
          </p:sp>
          <p:sp>
            <p:nvSpPr>
              <p:cNvPr id="915" name="任意多边形: 形状 914"/>
              <p:cNvSpPr/>
              <p:nvPr/>
            </p:nvSpPr>
            <p:spPr>
              <a:xfrm>
                <a:off x="6153150" y="2756630"/>
                <a:ext cx="35433" cy="476726"/>
              </a:xfrm>
              <a:custGeom>
                <a:avLst/>
                <a:gdLst>
                  <a:gd name="connsiteX0" fmla="*/ 0 w 35433"/>
                  <a:gd name="connsiteY0" fmla="*/ 0 h 476726"/>
                  <a:gd name="connsiteX1" fmla="*/ 6763 w 35433"/>
                  <a:gd name="connsiteY1" fmla="*/ 77819 h 476726"/>
                  <a:gd name="connsiteX2" fmla="*/ 13145 w 35433"/>
                  <a:gd name="connsiteY2" fmla="*/ 155638 h 476726"/>
                  <a:gd name="connsiteX3" fmla="*/ 25241 w 35433"/>
                  <a:gd name="connsiteY3" fmla="*/ 311277 h 476726"/>
                  <a:gd name="connsiteX4" fmla="*/ 25527 w 35433"/>
                  <a:gd name="connsiteY4" fmla="*/ 320897 h 476726"/>
                  <a:gd name="connsiteX5" fmla="*/ 30671 w 35433"/>
                  <a:gd name="connsiteY5" fmla="*/ 398812 h 476726"/>
                  <a:gd name="connsiteX6" fmla="*/ 35433 w 35433"/>
                  <a:gd name="connsiteY6" fmla="*/ 476726 h 476726"/>
                  <a:gd name="connsiteX7" fmla="*/ 28670 w 35433"/>
                  <a:gd name="connsiteY7" fmla="*/ 398907 h 476726"/>
                  <a:gd name="connsiteX8" fmla="*/ 22288 w 35433"/>
                  <a:gd name="connsiteY8" fmla="*/ 321088 h 476726"/>
                  <a:gd name="connsiteX9" fmla="*/ 21050 w 35433"/>
                  <a:gd name="connsiteY9" fmla="*/ 311563 h 476726"/>
                  <a:gd name="connsiteX10" fmla="*/ 10001 w 35433"/>
                  <a:gd name="connsiteY10" fmla="*/ 155829 h 476726"/>
                  <a:gd name="connsiteX11" fmla="*/ 4763 w 35433"/>
                  <a:gd name="connsiteY11" fmla="*/ 77914 h 476726"/>
                  <a:gd name="connsiteX12" fmla="*/ 0 w 35433"/>
                  <a:gd name="connsiteY12" fmla="*/ 0 h 47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33" h="476726">
                    <a:moveTo>
                      <a:pt x="0" y="0"/>
                    </a:moveTo>
                    <a:lnTo>
                      <a:pt x="6763" y="77819"/>
                    </a:lnTo>
                    <a:lnTo>
                      <a:pt x="13145" y="155638"/>
                    </a:lnTo>
                    <a:lnTo>
                      <a:pt x="25241" y="311277"/>
                    </a:lnTo>
                    <a:lnTo>
                      <a:pt x="25527" y="320897"/>
                    </a:lnTo>
                    <a:lnTo>
                      <a:pt x="30671" y="398812"/>
                    </a:lnTo>
                    <a:lnTo>
                      <a:pt x="35433" y="476726"/>
                    </a:lnTo>
                    <a:lnTo>
                      <a:pt x="28670" y="398907"/>
                    </a:lnTo>
                    <a:lnTo>
                      <a:pt x="22288" y="321088"/>
                    </a:lnTo>
                    <a:lnTo>
                      <a:pt x="21050" y="311563"/>
                    </a:lnTo>
                    <a:lnTo>
                      <a:pt x="10001" y="155829"/>
                    </a:lnTo>
                    <a:lnTo>
                      <a:pt x="4763" y="77914"/>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916" name="任意多边形: 形状 915"/>
              <p:cNvSpPr/>
              <p:nvPr/>
            </p:nvSpPr>
            <p:spPr>
              <a:xfrm>
                <a:off x="6145644" y="2754790"/>
                <a:ext cx="16002" cy="16010"/>
              </a:xfrm>
              <a:custGeom>
                <a:avLst/>
                <a:gdLst>
                  <a:gd name="connsiteX0" fmla="*/ 15983 w 16002"/>
                  <a:gd name="connsiteY0" fmla="*/ 7459 h 16010"/>
                  <a:gd name="connsiteX1" fmla="*/ 8551 w 16002"/>
                  <a:gd name="connsiteY1" fmla="*/ 15991 h 16010"/>
                  <a:gd name="connsiteX2" fmla="*/ 19 w 16002"/>
                  <a:gd name="connsiteY2" fmla="*/ 8559 h 16010"/>
                  <a:gd name="connsiteX3" fmla="*/ 7411 w 16002"/>
                  <a:gd name="connsiteY3" fmla="*/ 30 h 16010"/>
                  <a:gd name="connsiteX4" fmla="*/ 15967 w 16002"/>
                  <a:gd name="connsiteY4" fmla="*/ 7227 h 16010"/>
                  <a:gd name="connsiteX5" fmla="*/ 15983 w 16002"/>
                  <a:gd name="connsiteY5" fmla="*/ 7459 h 1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10">
                    <a:moveTo>
                      <a:pt x="15983" y="7459"/>
                    </a:moveTo>
                    <a:cubicBezTo>
                      <a:pt x="16287" y="11868"/>
                      <a:pt x="12959" y="15687"/>
                      <a:pt x="8551" y="15991"/>
                    </a:cubicBezTo>
                    <a:cubicBezTo>
                      <a:pt x="4143" y="16295"/>
                      <a:pt x="323" y="12967"/>
                      <a:pt x="19" y="8559"/>
                    </a:cubicBezTo>
                    <a:cubicBezTo>
                      <a:pt x="-283" y="4166"/>
                      <a:pt x="3020" y="355"/>
                      <a:pt x="7411" y="30"/>
                    </a:cubicBezTo>
                    <a:cubicBezTo>
                      <a:pt x="11761" y="-346"/>
                      <a:pt x="15592" y="2877"/>
                      <a:pt x="15967" y="7227"/>
                    </a:cubicBezTo>
                    <a:cubicBezTo>
                      <a:pt x="15973" y="7304"/>
                      <a:pt x="15979" y="7382"/>
                      <a:pt x="15983" y="7459"/>
                    </a:cubicBezTo>
                    <a:close/>
                  </a:path>
                </a:pathLst>
              </a:custGeom>
              <a:solidFill>
                <a:srgbClr val="C53F3F"/>
              </a:solidFill>
              <a:ln w="9525" cap="flat">
                <a:noFill/>
                <a:prstDash val="solid"/>
                <a:miter/>
              </a:ln>
            </p:spPr>
            <p:txBody>
              <a:bodyPr rtlCol="0" anchor="ctr"/>
              <a:lstStyle/>
              <a:p>
                <a:endParaRPr lang="zh-CN" altLang="en-US"/>
              </a:p>
            </p:txBody>
          </p:sp>
          <p:sp>
            <p:nvSpPr>
              <p:cNvPr id="917" name="任意多边形: 形状 916"/>
              <p:cNvSpPr/>
              <p:nvPr/>
            </p:nvSpPr>
            <p:spPr>
              <a:xfrm>
                <a:off x="6157073" y="2908912"/>
                <a:ext cx="16002" cy="16002"/>
              </a:xfrm>
              <a:custGeom>
                <a:avLst/>
                <a:gdLst>
                  <a:gd name="connsiteX0" fmla="*/ 15983 w 16002"/>
                  <a:gd name="connsiteY0" fmla="*/ 7452 h 16002"/>
                  <a:gd name="connsiteX1" fmla="*/ 8551 w 16002"/>
                  <a:gd name="connsiteY1" fmla="*/ 15983 h 16002"/>
                  <a:gd name="connsiteX2" fmla="*/ 19 w 16002"/>
                  <a:gd name="connsiteY2" fmla="*/ 8551 h 16002"/>
                  <a:gd name="connsiteX3" fmla="*/ 7411 w 16002"/>
                  <a:gd name="connsiteY3" fmla="*/ 22 h 16002"/>
                  <a:gd name="connsiteX4" fmla="*/ 15980 w 16002"/>
                  <a:gd name="connsiteY4" fmla="*/ 7411 h 16002"/>
                  <a:gd name="connsiteX5" fmla="*/ 15983 w 16002"/>
                  <a:gd name="connsiteY5" fmla="*/ 7452 h 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02">
                    <a:moveTo>
                      <a:pt x="15983" y="7452"/>
                    </a:moveTo>
                    <a:cubicBezTo>
                      <a:pt x="16287" y="11860"/>
                      <a:pt x="12959" y="15680"/>
                      <a:pt x="8551" y="15983"/>
                    </a:cubicBezTo>
                    <a:cubicBezTo>
                      <a:pt x="4143" y="16287"/>
                      <a:pt x="323" y="12959"/>
                      <a:pt x="19" y="8551"/>
                    </a:cubicBezTo>
                    <a:cubicBezTo>
                      <a:pt x="-283" y="4159"/>
                      <a:pt x="3020" y="347"/>
                      <a:pt x="7411" y="22"/>
                    </a:cubicBezTo>
                    <a:cubicBezTo>
                      <a:pt x="11818" y="-304"/>
                      <a:pt x="15654" y="3004"/>
                      <a:pt x="15980" y="7411"/>
                    </a:cubicBezTo>
                    <a:cubicBezTo>
                      <a:pt x="15981" y="7424"/>
                      <a:pt x="15983" y="7438"/>
                      <a:pt x="15983" y="7452"/>
                    </a:cubicBezTo>
                    <a:close/>
                  </a:path>
                </a:pathLst>
              </a:custGeom>
              <a:solidFill>
                <a:srgbClr val="C53F3F"/>
              </a:solidFill>
              <a:ln w="9525" cap="flat">
                <a:noFill/>
                <a:prstDash val="solid"/>
                <a:miter/>
              </a:ln>
            </p:spPr>
            <p:txBody>
              <a:bodyPr rtlCol="0" anchor="ctr"/>
              <a:lstStyle/>
              <a:p>
                <a:endParaRPr lang="zh-CN" altLang="en-US"/>
              </a:p>
            </p:txBody>
          </p:sp>
          <p:sp>
            <p:nvSpPr>
              <p:cNvPr id="918" name="任意多边形: 形状 917"/>
              <p:cNvSpPr/>
              <p:nvPr/>
            </p:nvSpPr>
            <p:spPr>
              <a:xfrm>
                <a:off x="6168415" y="3063122"/>
                <a:ext cx="16193" cy="16193"/>
              </a:xfrm>
              <a:custGeom>
                <a:avLst/>
                <a:gdLst>
                  <a:gd name="connsiteX0" fmla="*/ 16167 w 16193"/>
                  <a:gd name="connsiteY0" fmla="*/ 7452 h 16193"/>
                  <a:gd name="connsiteX1" fmla="*/ 8741 w 16193"/>
                  <a:gd name="connsiteY1" fmla="*/ 16167 h 16193"/>
                  <a:gd name="connsiteX2" fmla="*/ 26 w 16193"/>
                  <a:gd name="connsiteY2" fmla="*/ 8741 h 16193"/>
                  <a:gd name="connsiteX3" fmla="*/ 7452 w 16193"/>
                  <a:gd name="connsiteY3" fmla="*/ 26 h 16193"/>
                  <a:gd name="connsiteX4" fmla="*/ 7499 w 16193"/>
                  <a:gd name="connsiteY4" fmla="*/ 22 h 16193"/>
                  <a:gd name="connsiteX5" fmla="*/ 16167 w 16193"/>
                  <a:gd name="connsiteY5" fmla="*/ 7452 h 1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3" h="16193">
                    <a:moveTo>
                      <a:pt x="16167" y="7452"/>
                    </a:moveTo>
                    <a:cubicBezTo>
                      <a:pt x="16523" y="11909"/>
                      <a:pt x="13198" y="15811"/>
                      <a:pt x="8741" y="16167"/>
                    </a:cubicBezTo>
                    <a:cubicBezTo>
                      <a:pt x="4284" y="16523"/>
                      <a:pt x="382" y="13199"/>
                      <a:pt x="26" y="8741"/>
                    </a:cubicBezTo>
                    <a:cubicBezTo>
                      <a:pt x="-330" y="4284"/>
                      <a:pt x="2995" y="382"/>
                      <a:pt x="7452" y="26"/>
                    </a:cubicBezTo>
                    <a:cubicBezTo>
                      <a:pt x="7468" y="25"/>
                      <a:pt x="7484" y="24"/>
                      <a:pt x="7499" y="22"/>
                    </a:cubicBezTo>
                    <a:cubicBezTo>
                      <a:pt x="11940" y="-306"/>
                      <a:pt x="15812" y="3013"/>
                      <a:pt x="16167" y="7452"/>
                    </a:cubicBezTo>
                    <a:close/>
                  </a:path>
                </a:pathLst>
              </a:custGeom>
              <a:solidFill>
                <a:srgbClr val="C53F3F"/>
              </a:solidFill>
              <a:ln w="9525" cap="flat">
                <a:noFill/>
                <a:prstDash val="solid"/>
                <a:miter/>
              </a:ln>
            </p:spPr>
            <p:txBody>
              <a:bodyPr rtlCol="0" anchor="ctr"/>
              <a:lstStyle/>
              <a:p>
                <a:endParaRPr lang="zh-CN" altLang="en-US"/>
              </a:p>
            </p:txBody>
          </p:sp>
          <p:sp>
            <p:nvSpPr>
              <p:cNvPr id="919" name="任意多边形: 形状 918"/>
              <p:cNvSpPr/>
              <p:nvPr/>
            </p:nvSpPr>
            <p:spPr>
              <a:xfrm>
                <a:off x="6180029" y="3217237"/>
                <a:ext cx="16002" cy="16002"/>
              </a:xfrm>
              <a:custGeom>
                <a:avLst/>
                <a:gdLst>
                  <a:gd name="connsiteX0" fmla="*/ 15983 w 16002"/>
                  <a:gd name="connsiteY0" fmla="*/ 7452 h 16002"/>
                  <a:gd name="connsiteX1" fmla="*/ 8551 w 16002"/>
                  <a:gd name="connsiteY1" fmla="*/ 15983 h 16002"/>
                  <a:gd name="connsiteX2" fmla="*/ 19 w 16002"/>
                  <a:gd name="connsiteY2" fmla="*/ 8551 h 16002"/>
                  <a:gd name="connsiteX3" fmla="*/ 7411 w 16002"/>
                  <a:gd name="connsiteY3" fmla="*/ 22 h 16002"/>
                  <a:gd name="connsiteX4" fmla="*/ 15980 w 16002"/>
                  <a:gd name="connsiteY4" fmla="*/ 7411 h 16002"/>
                  <a:gd name="connsiteX5" fmla="*/ 15983 w 16002"/>
                  <a:gd name="connsiteY5" fmla="*/ 7452 h 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02">
                    <a:moveTo>
                      <a:pt x="15983" y="7452"/>
                    </a:moveTo>
                    <a:cubicBezTo>
                      <a:pt x="16287" y="11860"/>
                      <a:pt x="12959" y="15680"/>
                      <a:pt x="8551" y="15983"/>
                    </a:cubicBezTo>
                    <a:cubicBezTo>
                      <a:pt x="4143" y="16287"/>
                      <a:pt x="323" y="12959"/>
                      <a:pt x="19" y="8551"/>
                    </a:cubicBezTo>
                    <a:cubicBezTo>
                      <a:pt x="-283" y="4159"/>
                      <a:pt x="3020" y="347"/>
                      <a:pt x="7411" y="22"/>
                    </a:cubicBezTo>
                    <a:cubicBezTo>
                      <a:pt x="11818" y="-304"/>
                      <a:pt x="15654" y="3004"/>
                      <a:pt x="15980" y="7411"/>
                    </a:cubicBezTo>
                    <a:cubicBezTo>
                      <a:pt x="15981" y="7424"/>
                      <a:pt x="15983" y="7438"/>
                      <a:pt x="15983" y="7452"/>
                    </a:cubicBezTo>
                    <a:close/>
                  </a:path>
                </a:pathLst>
              </a:custGeom>
              <a:solidFill>
                <a:srgbClr val="C53F3F"/>
              </a:solidFill>
              <a:ln w="9525" cap="flat">
                <a:noFill/>
                <a:prstDash val="solid"/>
                <a:miter/>
              </a:ln>
            </p:spPr>
            <p:txBody>
              <a:bodyPr rtlCol="0" anchor="ctr"/>
              <a:lstStyle/>
              <a:p>
                <a:endParaRPr lang="zh-CN" altLang="en-US"/>
              </a:p>
            </p:txBody>
          </p:sp>
          <p:sp>
            <p:nvSpPr>
              <p:cNvPr id="920" name="任意多边形: 形状 919"/>
              <p:cNvSpPr/>
              <p:nvPr/>
            </p:nvSpPr>
            <p:spPr>
              <a:xfrm>
                <a:off x="5232553" y="3247422"/>
                <a:ext cx="119068" cy="119066"/>
              </a:xfrm>
              <a:custGeom>
                <a:avLst/>
                <a:gdLst>
                  <a:gd name="connsiteX0" fmla="*/ 118877 w 119068"/>
                  <a:gd name="connsiteY0" fmla="*/ 54800 h 119066"/>
                  <a:gd name="connsiteX1" fmla="*/ 64267 w 119068"/>
                  <a:gd name="connsiteY1" fmla="*/ 118875 h 119066"/>
                  <a:gd name="connsiteX2" fmla="*/ 191 w 119068"/>
                  <a:gd name="connsiteY2" fmla="*/ 64264 h 119066"/>
                  <a:gd name="connsiteX3" fmla="*/ 54802 w 119068"/>
                  <a:gd name="connsiteY3" fmla="*/ 189 h 119066"/>
                  <a:gd name="connsiteX4" fmla="*/ 108876 w 119068"/>
                  <a:gd name="connsiteY4" fmla="*/ 26225 h 119066"/>
                  <a:gd name="connsiteX5" fmla="*/ 118877 w 119068"/>
                  <a:gd name="connsiteY5" fmla="*/ 54800 h 11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8" h="119066">
                    <a:moveTo>
                      <a:pt x="118877" y="54800"/>
                    </a:moveTo>
                    <a:cubicBezTo>
                      <a:pt x="121491" y="87574"/>
                      <a:pt x="97041" y="116261"/>
                      <a:pt x="64267" y="118875"/>
                    </a:cubicBezTo>
                    <a:cubicBezTo>
                      <a:pt x="31492" y="121488"/>
                      <a:pt x="2805" y="97038"/>
                      <a:pt x="191" y="64264"/>
                    </a:cubicBezTo>
                    <a:cubicBezTo>
                      <a:pt x="-2422" y="31490"/>
                      <a:pt x="22028" y="2803"/>
                      <a:pt x="54802" y="189"/>
                    </a:cubicBezTo>
                    <a:cubicBezTo>
                      <a:pt x="76203" y="-1518"/>
                      <a:pt x="96864" y="8431"/>
                      <a:pt x="108876" y="26225"/>
                    </a:cubicBezTo>
                    <a:cubicBezTo>
                      <a:pt x="114620" y="34727"/>
                      <a:pt x="118066" y="44571"/>
                      <a:pt x="118877" y="54800"/>
                    </a:cubicBezTo>
                    <a:close/>
                  </a:path>
                </a:pathLst>
              </a:custGeom>
              <a:solidFill>
                <a:srgbClr val="455A64"/>
              </a:solidFill>
              <a:ln w="9525" cap="flat">
                <a:noFill/>
                <a:prstDash val="solid"/>
                <a:miter/>
              </a:ln>
            </p:spPr>
            <p:txBody>
              <a:bodyPr rtlCol="0" anchor="ctr"/>
              <a:lstStyle/>
              <a:p>
                <a:endParaRPr lang="zh-CN" altLang="en-US"/>
              </a:p>
            </p:txBody>
          </p:sp>
          <p:sp>
            <p:nvSpPr>
              <p:cNvPr id="921" name="任意多边形: 形状 920"/>
              <p:cNvSpPr/>
              <p:nvPr/>
            </p:nvSpPr>
            <p:spPr>
              <a:xfrm>
                <a:off x="5287613" y="3247008"/>
                <a:ext cx="53816" cy="59595"/>
              </a:xfrm>
              <a:custGeom>
                <a:avLst/>
                <a:gdLst>
                  <a:gd name="connsiteX0" fmla="*/ 53816 w 53816"/>
                  <a:gd name="connsiteY0" fmla="*/ 26258 h 59595"/>
                  <a:gd name="connsiteX1" fmla="*/ 4381 w 53816"/>
                  <a:gd name="connsiteY1" fmla="*/ 59595 h 59595"/>
                  <a:gd name="connsiteX2" fmla="*/ 0 w 53816"/>
                  <a:gd name="connsiteY2" fmla="*/ 159 h 59595"/>
                  <a:gd name="connsiteX3" fmla="*/ 53816 w 53816"/>
                  <a:gd name="connsiteY3" fmla="*/ 26258 h 59595"/>
                </a:gdLst>
                <a:ahLst/>
                <a:cxnLst>
                  <a:cxn ang="0">
                    <a:pos x="connsiteX0" y="connsiteY0"/>
                  </a:cxn>
                  <a:cxn ang="0">
                    <a:pos x="connsiteX1" y="connsiteY1"/>
                  </a:cxn>
                  <a:cxn ang="0">
                    <a:pos x="connsiteX2" y="connsiteY2"/>
                  </a:cxn>
                  <a:cxn ang="0">
                    <a:pos x="connsiteX3" y="connsiteY3"/>
                  </a:cxn>
                </a:cxnLst>
                <a:rect l="l" t="t" r="r" b="b"/>
                <a:pathLst>
                  <a:path w="53816" h="59595">
                    <a:moveTo>
                      <a:pt x="53816" y="26258"/>
                    </a:moveTo>
                    <a:lnTo>
                      <a:pt x="4381" y="59595"/>
                    </a:lnTo>
                    <a:lnTo>
                      <a:pt x="0" y="159"/>
                    </a:lnTo>
                    <a:cubicBezTo>
                      <a:pt x="21316" y="-1398"/>
                      <a:pt x="41840" y="8555"/>
                      <a:pt x="53816" y="26258"/>
                    </a:cubicBezTo>
                    <a:close/>
                  </a:path>
                </a:pathLst>
              </a:custGeom>
              <a:solidFill>
                <a:srgbClr val="C53F3F"/>
              </a:solidFill>
              <a:ln w="9525" cap="flat">
                <a:noFill/>
                <a:prstDash val="solid"/>
                <a:miter/>
              </a:ln>
            </p:spPr>
            <p:txBody>
              <a:bodyPr rtlCol="0" anchor="ctr"/>
              <a:lstStyle/>
              <a:p>
                <a:endParaRPr lang="zh-CN" altLang="en-US"/>
              </a:p>
            </p:txBody>
          </p:sp>
          <p:sp>
            <p:nvSpPr>
              <p:cNvPr id="922" name="任意多边形: 形状 921"/>
              <p:cNvSpPr/>
              <p:nvPr/>
            </p:nvSpPr>
            <p:spPr>
              <a:xfrm>
                <a:off x="5250765" y="3265339"/>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23" name="任意多边形: 形状 922"/>
              <p:cNvSpPr/>
              <p:nvPr/>
            </p:nvSpPr>
            <p:spPr>
              <a:xfrm rot="-255600">
                <a:off x="5274529" y="3297364"/>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24" name="任意多边形: 形状 923"/>
              <p:cNvSpPr/>
              <p:nvPr/>
            </p:nvSpPr>
            <p:spPr>
              <a:xfrm rot="-255600">
                <a:off x="5267047" y="3310778"/>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925" name="任意多边形: 形状 924"/>
              <p:cNvSpPr/>
              <p:nvPr/>
            </p:nvSpPr>
            <p:spPr>
              <a:xfrm>
                <a:off x="5398451" y="3234496"/>
                <a:ext cx="119499" cy="119448"/>
              </a:xfrm>
              <a:custGeom>
                <a:avLst/>
                <a:gdLst>
                  <a:gd name="connsiteX0" fmla="*/ 119285 w 119499"/>
                  <a:gd name="connsiteY0" fmla="*/ 55343 h 119448"/>
                  <a:gd name="connsiteX1" fmla="*/ 119285 w 119499"/>
                  <a:gd name="connsiteY1" fmla="*/ 64106 h 119448"/>
                  <a:gd name="connsiteX2" fmla="*/ 55343 w 119499"/>
                  <a:gd name="connsiteY2" fmla="*/ 119285 h 119448"/>
                  <a:gd name="connsiteX3" fmla="*/ 164 w 119499"/>
                  <a:gd name="connsiteY3" fmla="*/ 55343 h 119448"/>
                  <a:gd name="connsiteX4" fmla="*/ 64106 w 119499"/>
                  <a:gd name="connsiteY4" fmla="*/ 164 h 119448"/>
                  <a:gd name="connsiteX5" fmla="*/ 119285 w 119499"/>
                  <a:gd name="connsiteY5" fmla="*/ 55343 h 11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99" h="119448">
                    <a:moveTo>
                      <a:pt x="119285" y="55343"/>
                    </a:moveTo>
                    <a:cubicBezTo>
                      <a:pt x="119571" y="58257"/>
                      <a:pt x="119571" y="61192"/>
                      <a:pt x="119285" y="64106"/>
                    </a:cubicBezTo>
                    <a:cubicBezTo>
                      <a:pt x="116866" y="97000"/>
                      <a:pt x="88237" y="121705"/>
                      <a:pt x="55343" y="119285"/>
                    </a:cubicBezTo>
                    <a:cubicBezTo>
                      <a:pt x="22448" y="116866"/>
                      <a:pt x="-2256" y="88237"/>
                      <a:pt x="164" y="55343"/>
                    </a:cubicBezTo>
                    <a:cubicBezTo>
                      <a:pt x="2583" y="22448"/>
                      <a:pt x="31211" y="-2256"/>
                      <a:pt x="64106" y="164"/>
                    </a:cubicBezTo>
                    <a:cubicBezTo>
                      <a:pt x="93634" y="2336"/>
                      <a:pt x="117113" y="25815"/>
                      <a:pt x="119285" y="55343"/>
                    </a:cubicBezTo>
                    <a:close/>
                  </a:path>
                </a:pathLst>
              </a:custGeom>
              <a:solidFill>
                <a:srgbClr val="455A64"/>
              </a:solidFill>
              <a:ln w="9525" cap="flat">
                <a:noFill/>
                <a:prstDash val="solid"/>
                <a:miter/>
              </a:ln>
            </p:spPr>
            <p:txBody>
              <a:bodyPr rtlCol="0" anchor="ctr"/>
              <a:lstStyle/>
              <a:p>
                <a:endParaRPr lang="zh-CN" altLang="en-US"/>
              </a:p>
            </p:txBody>
          </p:sp>
          <p:sp>
            <p:nvSpPr>
              <p:cNvPr id="926" name="任意多边形: 形状 925"/>
              <p:cNvSpPr/>
              <p:nvPr/>
            </p:nvSpPr>
            <p:spPr>
              <a:xfrm>
                <a:off x="5453919" y="3234622"/>
                <a:ext cx="64031" cy="63980"/>
              </a:xfrm>
              <a:custGeom>
                <a:avLst/>
                <a:gdLst>
                  <a:gd name="connsiteX0" fmla="*/ 63817 w 64031"/>
                  <a:gd name="connsiteY0" fmla="*/ 55217 h 63980"/>
                  <a:gd name="connsiteX1" fmla="*/ 63817 w 64031"/>
                  <a:gd name="connsiteY1" fmla="*/ 63980 h 63980"/>
                  <a:gd name="connsiteX2" fmla="*/ 4382 w 64031"/>
                  <a:gd name="connsiteY2" fmla="*/ 59599 h 63980"/>
                  <a:gd name="connsiteX3" fmla="*/ 0 w 64031"/>
                  <a:gd name="connsiteY3" fmla="*/ 163 h 63980"/>
                  <a:gd name="connsiteX4" fmla="*/ 53816 w 64031"/>
                  <a:gd name="connsiteY4" fmla="*/ 26262 h 63980"/>
                  <a:gd name="connsiteX5" fmla="*/ 63817 w 64031"/>
                  <a:gd name="connsiteY5" fmla="*/ 55217 h 63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31" h="63980">
                    <a:moveTo>
                      <a:pt x="63817" y="55217"/>
                    </a:moveTo>
                    <a:cubicBezTo>
                      <a:pt x="64104" y="58132"/>
                      <a:pt x="64104" y="61067"/>
                      <a:pt x="63817" y="63980"/>
                    </a:cubicBezTo>
                    <a:lnTo>
                      <a:pt x="4382" y="59599"/>
                    </a:lnTo>
                    <a:lnTo>
                      <a:pt x="0" y="163"/>
                    </a:lnTo>
                    <a:cubicBezTo>
                      <a:pt x="21320" y="-1414"/>
                      <a:pt x="41853" y="8543"/>
                      <a:pt x="53816" y="26262"/>
                    </a:cubicBezTo>
                    <a:cubicBezTo>
                      <a:pt x="59643" y="34864"/>
                      <a:pt x="63093" y="44853"/>
                      <a:pt x="63817" y="55217"/>
                    </a:cubicBezTo>
                    <a:close/>
                  </a:path>
                </a:pathLst>
              </a:custGeom>
              <a:solidFill>
                <a:srgbClr val="C53F3F"/>
              </a:solidFill>
              <a:ln w="9525" cap="flat">
                <a:noFill/>
                <a:prstDash val="solid"/>
                <a:miter/>
              </a:ln>
            </p:spPr>
            <p:txBody>
              <a:bodyPr rtlCol="0" anchor="ctr"/>
              <a:lstStyle/>
              <a:p>
                <a:endParaRPr lang="zh-CN" altLang="en-US"/>
              </a:p>
            </p:txBody>
          </p:sp>
          <p:sp>
            <p:nvSpPr>
              <p:cNvPr id="927" name="任意多边形: 形状 926"/>
              <p:cNvSpPr/>
              <p:nvPr/>
            </p:nvSpPr>
            <p:spPr>
              <a:xfrm>
                <a:off x="5417072" y="3252957"/>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28" name="任意多边形: 形状 927"/>
              <p:cNvSpPr/>
              <p:nvPr/>
            </p:nvSpPr>
            <p:spPr>
              <a:xfrm rot="-255600">
                <a:off x="5440790" y="3284950"/>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29" name="任意多边形: 形状 928"/>
              <p:cNvSpPr/>
              <p:nvPr/>
            </p:nvSpPr>
            <p:spPr>
              <a:xfrm rot="-240250">
                <a:off x="5428414" y="3312052"/>
                <a:ext cx="51465" cy="4869"/>
              </a:xfrm>
              <a:custGeom>
                <a:avLst/>
                <a:gdLst>
                  <a:gd name="connsiteX0" fmla="*/ 0 w 51465"/>
                  <a:gd name="connsiteY0" fmla="*/ 1 h 4869"/>
                  <a:gd name="connsiteX1" fmla="*/ 51465 w 51465"/>
                  <a:gd name="connsiteY1" fmla="*/ 1 h 4869"/>
                  <a:gd name="connsiteX2" fmla="*/ 51465 w 51465"/>
                  <a:gd name="connsiteY2" fmla="*/ 4871 h 4869"/>
                  <a:gd name="connsiteX3" fmla="*/ 0 w 51465"/>
                  <a:gd name="connsiteY3" fmla="*/ 4871 h 4869"/>
                </a:gdLst>
                <a:ahLst/>
                <a:cxnLst>
                  <a:cxn ang="0">
                    <a:pos x="connsiteX0" y="connsiteY0"/>
                  </a:cxn>
                  <a:cxn ang="0">
                    <a:pos x="connsiteX1" y="connsiteY1"/>
                  </a:cxn>
                  <a:cxn ang="0">
                    <a:pos x="connsiteX2" y="connsiteY2"/>
                  </a:cxn>
                  <a:cxn ang="0">
                    <a:pos x="connsiteX3" y="connsiteY3"/>
                  </a:cxn>
                </a:cxnLst>
                <a:rect l="l" t="t" r="r" b="b"/>
                <a:pathLst>
                  <a:path w="51465" h="4869">
                    <a:moveTo>
                      <a:pt x="0" y="1"/>
                    </a:moveTo>
                    <a:lnTo>
                      <a:pt x="51465" y="1"/>
                    </a:lnTo>
                    <a:lnTo>
                      <a:pt x="51465" y="4871"/>
                    </a:lnTo>
                    <a:lnTo>
                      <a:pt x="0" y="4871"/>
                    </a:lnTo>
                    <a:close/>
                  </a:path>
                </a:pathLst>
              </a:custGeom>
              <a:solidFill>
                <a:srgbClr val="A6A6A6"/>
              </a:solidFill>
              <a:ln w="9548" cap="flat">
                <a:noFill/>
                <a:prstDash val="solid"/>
                <a:miter/>
              </a:ln>
            </p:spPr>
            <p:txBody>
              <a:bodyPr rtlCol="0" anchor="ctr"/>
              <a:lstStyle/>
              <a:p>
                <a:endParaRPr lang="zh-CN" altLang="en-US"/>
              </a:p>
            </p:txBody>
          </p:sp>
          <p:sp>
            <p:nvSpPr>
              <p:cNvPr id="930" name="任意多边形: 形状 929"/>
              <p:cNvSpPr/>
              <p:nvPr/>
            </p:nvSpPr>
            <p:spPr>
              <a:xfrm>
                <a:off x="5566196" y="3222223"/>
                <a:ext cx="119258" cy="119268"/>
              </a:xfrm>
              <a:custGeom>
                <a:avLst/>
                <a:gdLst>
                  <a:gd name="connsiteX0" fmla="*/ 119086 w 119258"/>
                  <a:gd name="connsiteY0" fmla="*/ 55139 h 119268"/>
                  <a:gd name="connsiteX1" fmla="*/ 64130 w 119258"/>
                  <a:gd name="connsiteY1" fmla="*/ 119096 h 119268"/>
                  <a:gd name="connsiteX2" fmla="*/ 173 w 119258"/>
                  <a:gd name="connsiteY2" fmla="*/ 64140 h 119268"/>
                  <a:gd name="connsiteX3" fmla="*/ 55129 w 119258"/>
                  <a:gd name="connsiteY3" fmla="*/ 183 h 119268"/>
                  <a:gd name="connsiteX4" fmla="*/ 55173 w 119258"/>
                  <a:gd name="connsiteY4" fmla="*/ 179 h 119268"/>
                  <a:gd name="connsiteX5" fmla="*/ 108989 w 119258"/>
                  <a:gd name="connsiteY5" fmla="*/ 26183 h 119268"/>
                  <a:gd name="connsiteX6" fmla="*/ 119086 w 119258"/>
                  <a:gd name="connsiteY6" fmla="*/ 55139 h 11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58" h="119268">
                    <a:moveTo>
                      <a:pt x="119086" y="55139"/>
                    </a:moveTo>
                    <a:cubicBezTo>
                      <a:pt x="121571" y="87976"/>
                      <a:pt x="96967" y="116610"/>
                      <a:pt x="64130" y="119096"/>
                    </a:cubicBezTo>
                    <a:cubicBezTo>
                      <a:pt x="31293" y="121581"/>
                      <a:pt x="2658" y="96977"/>
                      <a:pt x="173" y="64140"/>
                    </a:cubicBezTo>
                    <a:cubicBezTo>
                      <a:pt x="-2313" y="31303"/>
                      <a:pt x="22292" y="2668"/>
                      <a:pt x="55129" y="183"/>
                    </a:cubicBezTo>
                    <a:cubicBezTo>
                      <a:pt x="55144" y="182"/>
                      <a:pt x="55158" y="181"/>
                      <a:pt x="55173" y="179"/>
                    </a:cubicBezTo>
                    <a:cubicBezTo>
                      <a:pt x="76486" y="-1479"/>
                      <a:pt x="97044" y="8454"/>
                      <a:pt x="108989" y="26183"/>
                    </a:cubicBezTo>
                    <a:cubicBezTo>
                      <a:pt x="114794" y="34803"/>
                      <a:pt x="118272" y="44778"/>
                      <a:pt x="119086" y="55139"/>
                    </a:cubicBezTo>
                    <a:close/>
                  </a:path>
                </a:pathLst>
              </a:custGeom>
              <a:solidFill>
                <a:srgbClr val="455A64"/>
              </a:solidFill>
              <a:ln w="9525" cap="flat">
                <a:noFill/>
                <a:prstDash val="solid"/>
                <a:miter/>
              </a:ln>
            </p:spPr>
            <p:txBody>
              <a:bodyPr rtlCol="0" anchor="ctr"/>
              <a:lstStyle/>
              <a:p>
                <a:endParaRPr lang="zh-CN" altLang="en-US"/>
              </a:p>
            </p:txBody>
          </p:sp>
          <p:sp>
            <p:nvSpPr>
              <p:cNvPr id="931" name="任意多边形: 形状 930"/>
              <p:cNvSpPr/>
              <p:nvPr/>
            </p:nvSpPr>
            <p:spPr>
              <a:xfrm>
                <a:off x="5621369" y="3222223"/>
                <a:ext cx="64067" cy="113526"/>
              </a:xfrm>
              <a:custGeom>
                <a:avLst/>
                <a:gdLst>
                  <a:gd name="connsiteX0" fmla="*/ 63913 w 64067"/>
                  <a:gd name="connsiteY0" fmla="*/ 55139 h 113526"/>
                  <a:gd name="connsiteX1" fmla="*/ 29908 w 64067"/>
                  <a:gd name="connsiteY1" fmla="*/ 113527 h 113526"/>
                  <a:gd name="connsiteX2" fmla="*/ 4477 w 64067"/>
                  <a:gd name="connsiteY2" fmla="*/ 59615 h 113526"/>
                  <a:gd name="connsiteX3" fmla="*/ 0 w 64067"/>
                  <a:gd name="connsiteY3" fmla="*/ 179 h 113526"/>
                  <a:gd name="connsiteX4" fmla="*/ 53816 w 64067"/>
                  <a:gd name="connsiteY4" fmla="*/ 26183 h 113526"/>
                  <a:gd name="connsiteX5" fmla="*/ 63913 w 64067"/>
                  <a:gd name="connsiteY5" fmla="*/ 55139 h 11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67" h="113526">
                    <a:moveTo>
                      <a:pt x="63913" y="55139"/>
                    </a:moveTo>
                    <a:cubicBezTo>
                      <a:pt x="65681" y="79746"/>
                      <a:pt x="52184" y="102922"/>
                      <a:pt x="29908" y="113527"/>
                    </a:cubicBezTo>
                    <a:lnTo>
                      <a:pt x="4477" y="59615"/>
                    </a:lnTo>
                    <a:lnTo>
                      <a:pt x="0" y="179"/>
                    </a:lnTo>
                    <a:cubicBezTo>
                      <a:pt x="21313" y="-1479"/>
                      <a:pt x="41871" y="8454"/>
                      <a:pt x="53816" y="26183"/>
                    </a:cubicBezTo>
                    <a:cubicBezTo>
                      <a:pt x="59621" y="34803"/>
                      <a:pt x="63099" y="44778"/>
                      <a:pt x="63913" y="55139"/>
                    </a:cubicBezTo>
                    <a:close/>
                  </a:path>
                </a:pathLst>
              </a:custGeom>
              <a:solidFill>
                <a:srgbClr val="C53F3F"/>
              </a:solidFill>
              <a:ln w="9525" cap="flat">
                <a:noFill/>
                <a:prstDash val="solid"/>
                <a:miter/>
              </a:ln>
            </p:spPr>
            <p:txBody>
              <a:bodyPr rtlCol="0" anchor="ctr"/>
              <a:lstStyle/>
              <a:p>
                <a:endParaRPr lang="zh-CN" altLang="en-US"/>
              </a:p>
            </p:txBody>
          </p:sp>
          <p:sp>
            <p:nvSpPr>
              <p:cNvPr id="932" name="任意多边形: 形状 931"/>
              <p:cNvSpPr/>
              <p:nvPr/>
            </p:nvSpPr>
            <p:spPr>
              <a:xfrm>
                <a:off x="5584998" y="3240479"/>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33" name="任意多边形: 形状 932"/>
              <p:cNvSpPr/>
              <p:nvPr/>
            </p:nvSpPr>
            <p:spPr>
              <a:xfrm rot="-255600">
                <a:off x="5608286" y="3272545"/>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34" name="任意多边形: 形状 933"/>
              <p:cNvSpPr/>
              <p:nvPr/>
            </p:nvSpPr>
            <p:spPr>
              <a:xfrm rot="-255600">
                <a:off x="5600803" y="3285959"/>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935" name="任意多边形: 形状 934"/>
              <p:cNvSpPr/>
              <p:nvPr/>
            </p:nvSpPr>
            <p:spPr>
              <a:xfrm>
                <a:off x="5732901" y="3210179"/>
                <a:ext cx="119068" cy="119066"/>
              </a:xfrm>
              <a:custGeom>
                <a:avLst/>
                <a:gdLst>
                  <a:gd name="connsiteX0" fmla="*/ 118877 w 119068"/>
                  <a:gd name="connsiteY0" fmla="*/ 54800 h 119066"/>
                  <a:gd name="connsiteX1" fmla="*/ 64267 w 119068"/>
                  <a:gd name="connsiteY1" fmla="*/ 118875 h 119066"/>
                  <a:gd name="connsiteX2" fmla="*/ 191 w 119068"/>
                  <a:gd name="connsiteY2" fmla="*/ 64264 h 119066"/>
                  <a:gd name="connsiteX3" fmla="*/ 54802 w 119068"/>
                  <a:gd name="connsiteY3" fmla="*/ 189 h 119066"/>
                  <a:gd name="connsiteX4" fmla="*/ 108876 w 119068"/>
                  <a:gd name="connsiteY4" fmla="*/ 26225 h 119066"/>
                  <a:gd name="connsiteX5" fmla="*/ 118877 w 119068"/>
                  <a:gd name="connsiteY5" fmla="*/ 54800 h 11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8" h="119066">
                    <a:moveTo>
                      <a:pt x="118877" y="54800"/>
                    </a:moveTo>
                    <a:cubicBezTo>
                      <a:pt x="121491" y="87574"/>
                      <a:pt x="97041" y="116261"/>
                      <a:pt x="64267" y="118875"/>
                    </a:cubicBezTo>
                    <a:cubicBezTo>
                      <a:pt x="31492" y="121488"/>
                      <a:pt x="2805" y="97038"/>
                      <a:pt x="191" y="64264"/>
                    </a:cubicBezTo>
                    <a:cubicBezTo>
                      <a:pt x="-2422" y="31490"/>
                      <a:pt x="22028" y="2803"/>
                      <a:pt x="54802" y="189"/>
                    </a:cubicBezTo>
                    <a:cubicBezTo>
                      <a:pt x="76203" y="-1518"/>
                      <a:pt x="96864" y="8431"/>
                      <a:pt x="108876" y="26225"/>
                    </a:cubicBezTo>
                    <a:cubicBezTo>
                      <a:pt x="114632" y="34721"/>
                      <a:pt x="118079" y="44568"/>
                      <a:pt x="118877" y="54800"/>
                    </a:cubicBezTo>
                    <a:close/>
                  </a:path>
                </a:pathLst>
              </a:custGeom>
              <a:solidFill>
                <a:srgbClr val="455A64"/>
              </a:solidFill>
              <a:ln w="9525" cap="flat">
                <a:noFill/>
                <a:prstDash val="solid"/>
                <a:miter/>
              </a:ln>
            </p:spPr>
            <p:txBody>
              <a:bodyPr rtlCol="0" anchor="ctr"/>
              <a:lstStyle/>
              <a:p>
                <a:endParaRPr lang="zh-CN" altLang="en-US"/>
              </a:p>
            </p:txBody>
          </p:sp>
          <p:sp>
            <p:nvSpPr>
              <p:cNvPr id="936" name="任意多边形: 形状 935"/>
              <p:cNvSpPr/>
              <p:nvPr/>
            </p:nvSpPr>
            <p:spPr>
              <a:xfrm>
                <a:off x="5757195" y="3210242"/>
                <a:ext cx="94755" cy="118757"/>
              </a:xfrm>
              <a:custGeom>
                <a:avLst/>
                <a:gdLst>
                  <a:gd name="connsiteX0" fmla="*/ 94583 w 94755"/>
                  <a:gd name="connsiteY0" fmla="*/ 54737 h 118757"/>
                  <a:gd name="connsiteX1" fmla="*/ 39710 w 94755"/>
                  <a:gd name="connsiteY1" fmla="*/ 118588 h 118757"/>
                  <a:gd name="connsiteX2" fmla="*/ 0 w 94755"/>
                  <a:gd name="connsiteY2" fmla="*/ 107220 h 118757"/>
                  <a:gd name="connsiteX3" fmla="*/ 35147 w 94755"/>
                  <a:gd name="connsiteY3" fmla="*/ 59595 h 118757"/>
                  <a:gd name="connsiteX4" fmla="*/ 30766 w 94755"/>
                  <a:gd name="connsiteY4" fmla="*/ 159 h 118757"/>
                  <a:gd name="connsiteX5" fmla="*/ 84582 w 94755"/>
                  <a:gd name="connsiteY5" fmla="*/ 26258 h 118757"/>
                  <a:gd name="connsiteX6" fmla="*/ 94583 w 94755"/>
                  <a:gd name="connsiteY6" fmla="*/ 54738 h 11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55" h="118757">
                    <a:moveTo>
                      <a:pt x="94583" y="54737"/>
                    </a:moveTo>
                    <a:cubicBezTo>
                      <a:pt x="97062" y="87522"/>
                      <a:pt x="72495" y="116109"/>
                      <a:pt x="39710" y="118588"/>
                    </a:cubicBezTo>
                    <a:cubicBezTo>
                      <a:pt x="25541" y="119659"/>
                      <a:pt x="11456" y="115627"/>
                      <a:pt x="0" y="107220"/>
                    </a:cubicBezTo>
                    <a:lnTo>
                      <a:pt x="35147" y="59595"/>
                    </a:lnTo>
                    <a:lnTo>
                      <a:pt x="30766" y="159"/>
                    </a:lnTo>
                    <a:cubicBezTo>
                      <a:pt x="52082" y="-1398"/>
                      <a:pt x="72606" y="8555"/>
                      <a:pt x="84582" y="26258"/>
                    </a:cubicBezTo>
                    <a:cubicBezTo>
                      <a:pt x="90331" y="34722"/>
                      <a:pt x="93777" y="44537"/>
                      <a:pt x="94583" y="54738"/>
                    </a:cubicBezTo>
                    <a:close/>
                  </a:path>
                </a:pathLst>
              </a:custGeom>
              <a:solidFill>
                <a:srgbClr val="C53F3F"/>
              </a:solidFill>
              <a:ln w="9525" cap="flat">
                <a:noFill/>
                <a:prstDash val="solid"/>
                <a:miter/>
              </a:ln>
            </p:spPr>
            <p:txBody>
              <a:bodyPr rtlCol="0" anchor="ctr"/>
              <a:lstStyle/>
              <a:p>
                <a:endParaRPr lang="zh-CN" altLang="en-US"/>
              </a:p>
            </p:txBody>
          </p:sp>
          <p:sp>
            <p:nvSpPr>
              <p:cNvPr id="937" name="任意多边形: 形状 936"/>
              <p:cNvSpPr/>
              <p:nvPr/>
            </p:nvSpPr>
            <p:spPr>
              <a:xfrm>
                <a:off x="5751114" y="3228097"/>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38" name="任意多边形: 形状 937"/>
              <p:cNvSpPr/>
              <p:nvPr/>
            </p:nvSpPr>
            <p:spPr>
              <a:xfrm rot="-255600">
                <a:off x="5774824" y="3260110"/>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39" name="任意多边形: 形状 938"/>
              <p:cNvSpPr/>
              <p:nvPr/>
            </p:nvSpPr>
            <p:spPr>
              <a:xfrm rot="-255600">
                <a:off x="5767342" y="3273524"/>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940" name="任意多边形: 形状 939"/>
              <p:cNvSpPr/>
              <p:nvPr/>
            </p:nvSpPr>
            <p:spPr>
              <a:xfrm>
                <a:off x="5863494" y="2703575"/>
                <a:ext cx="48387" cy="650271"/>
              </a:xfrm>
              <a:custGeom>
                <a:avLst/>
                <a:gdLst>
                  <a:gd name="connsiteX0" fmla="*/ 0 w 48387"/>
                  <a:gd name="connsiteY0" fmla="*/ 0 h 650271"/>
                  <a:gd name="connsiteX1" fmla="*/ 7049 w 48387"/>
                  <a:gd name="connsiteY1" fmla="*/ 81153 h 650271"/>
                  <a:gd name="connsiteX2" fmla="*/ 13621 w 48387"/>
                  <a:gd name="connsiteY2" fmla="*/ 162401 h 650271"/>
                  <a:gd name="connsiteX3" fmla="*/ 26194 w 48387"/>
                  <a:gd name="connsiteY3" fmla="*/ 324993 h 650271"/>
                  <a:gd name="connsiteX4" fmla="*/ 37814 w 48387"/>
                  <a:gd name="connsiteY4" fmla="*/ 487585 h 650271"/>
                  <a:gd name="connsiteX5" fmla="*/ 43339 w 48387"/>
                  <a:gd name="connsiteY5" fmla="*/ 568928 h 650271"/>
                  <a:gd name="connsiteX6" fmla="*/ 48387 w 48387"/>
                  <a:gd name="connsiteY6" fmla="*/ 650272 h 650271"/>
                  <a:gd name="connsiteX7" fmla="*/ 41338 w 48387"/>
                  <a:gd name="connsiteY7" fmla="*/ 569119 h 650271"/>
                  <a:gd name="connsiteX8" fmla="*/ 34766 w 48387"/>
                  <a:gd name="connsiteY8" fmla="*/ 487871 h 650271"/>
                  <a:gd name="connsiteX9" fmla="*/ 22193 w 48387"/>
                  <a:gd name="connsiteY9" fmla="*/ 325279 h 650271"/>
                  <a:gd name="connsiteX10" fmla="*/ 10573 w 48387"/>
                  <a:gd name="connsiteY10" fmla="*/ 162687 h 650271"/>
                  <a:gd name="connsiteX11" fmla="*/ 5048 w 48387"/>
                  <a:gd name="connsiteY11" fmla="*/ 81344 h 650271"/>
                  <a:gd name="connsiteX12" fmla="*/ 0 w 48387"/>
                  <a:gd name="connsiteY12" fmla="*/ 0 h 65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387" h="650271">
                    <a:moveTo>
                      <a:pt x="0" y="0"/>
                    </a:moveTo>
                    <a:lnTo>
                      <a:pt x="7049" y="81153"/>
                    </a:lnTo>
                    <a:lnTo>
                      <a:pt x="13621" y="162401"/>
                    </a:lnTo>
                    <a:lnTo>
                      <a:pt x="26194" y="324993"/>
                    </a:lnTo>
                    <a:lnTo>
                      <a:pt x="37814" y="487585"/>
                    </a:lnTo>
                    <a:lnTo>
                      <a:pt x="43339" y="568928"/>
                    </a:lnTo>
                    <a:lnTo>
                      <a:pt x="48387" y="650272"/>
                    </a:lnTo>
                    <a:lnTo>
                      <a:pt x="41338" y="569119"/>
                    </a:lnTo>
                    <a:lnTo>
                      <a:pt x="34766" y="487871"/>
                    </a:lnTo>
                    <a:lnTo>
                      <a:pt x="22193" y="325279"/>
                    </a:lnTo>
                    <a:lnTo>
                      <a:pt x="10573" y="162687"/>
                    </a:lnTo>
                    <a:lnTo>
                      <a:pt x="5048" y="81344"/>
                    </a:lnTo>
                    <a:lnTo>
                      <a:pt x="0" y="0"/>
                    </a:lnTo>
                    <a:close/>
                  </a:path>
                </a:pathLst>
              </a:custGeom>
              <a:solidFill>
                <a:srgbClr val="455A64"/>
              </a:solidFill>
              <a:ln w="9525" cap="flat">
                <a:noFill/>
                <a:prstDash val="solid"/>
                <a:miter/>
              </a:ln>
            </p:spPr>
            <p:txBody>
              <a:bodyPr rtlCol="0" anchor="ctr"/>
              <a:lstStyle/>
              <a:p>
                <a:endParaRPr lang="zh-CN" altLang="en-US"/>
              </a:p>
            </p:txBody>
          </p:sp>
          <p:grpSp>
            <p:nvGrpSpPr>
              <p:cNvPr id="941" name="图形 26"/>
              <p:cNvGrpSpPr/>
              <p:nvPr/>
            </p:nvGrpSpPr>
            <p:grpSpPr>
              <a:xfrm>
                <a:off x="5251955" y="3537545"/>
                <a:ext cx="42770" cy="38616"/>
                <a:chOff x="5251955" y="3537545"/>
                <a:chExt cx="42770" cy="38616"/>
              </a:xfrm>
              <a:solidFill>
                <a:srgbClr val="C53F3F"/>
              </a:solidFill>
            </p:grpSpPr>
            <p:sp>
              <p:nvSpPr>
                <p:cNvPr id="984" name="任意多边形: 形状 983"/>
                <p:cNvSpPr/>
                <p:nvPr/>
              </p:nvSpPr>
              <p:spPr>
                <a:xfrm>
                  <a:off x="5251955" y="3543300"/>
                  <a:ext cx="37086" cy="32861"/>
                </a:xfrm>
                <a:custGeom>
                  <a:avLst/>
                  <a:gdLst>
                    <a:gd name="connsiteX0" fmla="*/ 37086 w 37086"/>
                    <a:gd name="connsiteY0" fmla="*/ 31337 h 32861"/>
                    <a:gd name="connsiteX1" fmla="*/ 34610 w 37086"/>
                    <a:gd name="connsiteY1" fmla="*/ 32861 h 32861"/>
                    <a:gd name="connsiteX2" fmla="*/ 33371 w 37086"/>
                    <a:gd name="connsiteY2" fmla="*/ 32861 h 32861"/>
                    <a:gd name="connsiteX3" fmla="*/ 31085 w 37086"/>
                    <a:gd name="connsiteY3" fmla="*/ 32861 h 32861"/>
                    <a:gd name="connsiteX4" fmla="*/ 28799 w 37086"/>
                    <a:gd name="connsiteY4" fmla="*/ 32861 h 32861"/>
                    <a:gd name="connsiteX5" fmla="*/ 20417 w 37086"/>
                    <a:gd name="connsiteY5" fmla="*/ 29813 h 32861"/>
                    <a:gd name="connsiteX6" fmla="*/ 4701 w 37086"/>
                    <a:gd name="connsiteY6" fmla="*/ 16288 h 32861"/>
                    <a:gd name="connsiteX7" fmla="*/ 510 w 37086"/>
                    <a:gd name="connsiteY7" fmla="*/ 8477 h 32861"/>
                    <a:gd name="connsiteX8" fmla="*/ 34 w 37086"/>
                    <a:gd name="connsiteY8" fmla="*/ 6191 h 32861"/>
                    <a:gd name="connsiteX9" fmla="*/ 34 w 37086"/>
                    <a:gd name="connsiteY9" fmla="*/ 4001 h 32861"/>
                    <a:gd name="connsiteX10" fmla="*/ 34 w 37086"/>
                    <a:gd name="connsiteY10" fmla="*/ 1905 h 32861"/>
                    <a:gd name="connsiteX11" fmla="*/ 796 w 37086"/>
                    <a:gd name="connsiteY11" fmla="*/ 0 h 32861"/>
                    <a:gd name="connsiteX12" fmla="*/ 796 w 37086"/>
                    <a:gd name="connsiteY12" fmla="*/ 0 h 32861"/>
                    <a:gd name="connsiteX13" fmla="*/ 10321 w 37086"/>
                    <a:gd name="connsiteY13" fmla="*/ 8477 h 32861"/>
                    <a:gd name="connsiteX14" fmla="*/ 10321 w 37086"/>
                    <a:gd name="connsiteY14" fmla="*/ 9049 h 32861"/>
                    <a:gd name="connsiteX15" fmla="*/ 11654 w 37086"/>
                    <a:gd name="connsiteY15" fmla="*/ 13526 h 32861"/>
                    <a:gd name="connsiteX16" fmla="*/ 20608 w 37086"/>
                    <a:gd name="connsiteY16" fmla="*/ 21241 h 32861"/>
                    <a:gd name="connsiteX17" fmla="*/ 25180 w 37086"/>
                    <a:gd name="connsiteY17" fmla="*/ 21908 h 32861"/>
                    <a:gd name="connsiteX18" fmla="*/ 25751 w 37086"/>
                    <a:gd name="connsiteY18" fmla="*/ 21907 h 32861"/>
                    <a:gd name="connsiteX19" fmla="*/ 35848 w 37086"/>
                    <a:gd name="connsiteY19" fmla="*/ 30575 h 3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086" h="32861">
                      <a:moveTo>
                        <a:pt x="37086" y="31337"/>
                      </a:moveTo>
                      <a:cubicBezTo>
                        <a:pt x="36424" y="32073"/>
                        <a:pt x="35565" y="32602"/>
                        <a:pt x="34610" y="32861"/>
                      </a:cubicBezTo>
                      <a:lnTo>
                        <a:pt x="33371" y="32861"/>
                      </a:lnTo>
                      <a:lnTo>
                        <a:pt x="31085" y="32861"/>
                      </a:lnTo>
                      <a:lnTo>
                        <a:pt x="28799" y="32861"/>
                      </a:lnTo>
                      <a:cubicBezTo>
                        <a:pt x="25832" y="32406"/>
                        <a:pt x="22984" y="31370"/>
                        <a:pt x="20417" y="29813"/>
                      </a:cubicBezTo>
                      <a:cubicBezTo>
                        <a:pt x="14328" y="26399"/>
                        <a:pt x="8985" y="21800"/>
                        <a:pt x="4701" y="16288"/>
                      </a:cubicBezTo>
                      <a:cubicBezTo>
                        <a:pt x="2846" y="13957"/>
                        <a:pt x="1426" y="11312"/>
                        <a:pt x="510" y="8477"/>
                      </a:cubicBezTo>
                      <a:cubicBezTo>
                        <a:pt x="510" y="7715"/>
                        <a:pt x="510" y="6953"/>
                        <a:pt x="34" y="6191"/>
                      </a:cubicBezTo>
                      <a:lnTo>
                        <a:pt x="34" y="4001"/>
                      </a:lnTo>
                      <a:cubicBezTo>
                        <a:pt x="-11" y="3303"/>
                        <a:pt x="-11" y="2603"/>
                        <a:pt x="34" y="1905"/>
                      </a:cubicBezTo>
                      <a:cubicBezTo>
                        <a:pt x="205" y="1240"/>
                        <a:pt x="461" y="600"/>
                        <a:pt x="796" y="0"/>
                      </a:cubicBezTo>
                      <a:lnTo>
                        <a:pt x="796" y="0"/>
                      </a:lnTo>
                      <a:lnTo>
                        <a:pt x="10321" y="8477"/>
                      </a:lnTo>
                      <a:cubicBezTo>
                        <a:pt x="10321" y="8477"/>
                        <a:pt x="10321" y="8477"/>
                        <a:pt x="10321" y="9049"/>
                      </a:cubicBezTo>
                      <a:cubicBezTo>
                        <a:pt x="9972" y="10671"/>
                        <a:pt x="10475" y="12359"/>
                        <a:pt x="11654" y="13526"/>
                      </a:cubicBezTo>
                      <a:cubicBezTo>
                        <a:pt x="14481" y="16275"/>
                        <a:pt x="17471" y="18851"/>
                        <a:pt x="20608" y="21241"/>
                      </a:cubicBezTo>
                      <a:cubicBezTo>
                        <a:pt x="21907" y="22255"/>
                        <a:pt x="23645" y="22508"/>
                        <a:pt x="25180" y="21908"/>
                      </a:cubicBezTo>
                      <a:cubicBezTo>
                        <a:pt x="25180" y="21907"/>
                        <a:pt x="25180" y="21907"/>
                        <a:pt x="25751" y="21907"/>
                      </a:cubicBezTo>
                      <a:lnTo>
                        <a:pt x="35848" y="30575"/>
                      </a:lnTo>
                      <a:close/>
                    </a:path>
                  </a:pathLst>
                </a:custGeom>
                <a:solidFill>
                  <a:srgbClr val="C53F3F"/>
                </a:solidFill>
                <a:ln w="9525" cap="flat">
                  <a:noFill/>
                  <a:prstDash val="solid"/>
                  <a:miter/>
                </a:ln>
              </p:spPr>
              <p:txBody>
                <a:bodyPr rtlCol="0" anchor="ctr"/>
                <a:lstStyle/>
                <a:p>
                  <a:endParaRPr lang="zh-CN" altLang="en-US"/>
                </a:p>
              </p:txBody>
            </p:sp>
            <p:sp>
              <p:nvSpPr>
                <p:cNvPr id="985" name="任意多边形: 形状 984"/>
                <p:cNvSpPr/>
                <p:nvPr/>
              </p:nvSpPr>
              <p:spPr>
                <a:xfrm>
                  <a:off x="5280850" y="3559237"/>
                  <a:ext cx="13875" cy="13113"/>
                </a:xfrm>
                <a:custGeom>
                  <a:avLst/>
                  <a:gdLst>
                    <a:gd name="connsiteX0" fmla="*/ 13240 w 13875"/>
                    <a:gd name="connsiteY0" fmla="*/ 9589 h 13113"/>
                    <a:gd name="connsiteX1" fmla="*/ 10192 w 13875"/>
                    <a:gd name="connsiteY1" fmla="*/ 13113 h 13113"/>
                    <a:gd name="connsiteX2" fmla="*/ 10192 w 13875"/>
                    <a:gd name="connsiteY2" fmla="*/ 13113 h 13113"/>
                    <a:gd name="connsiteX3" fmla="*/ 0 w 13875"/>
                    <a:gd name="connsiteY3" fmla="*/ 4351 h 13113"/>
                    <a:gd name="connsiteX4" fmla="*/ 667 w 13875"/>
                    <a:gd name="connsiteY4" fmla="*/ 3588 h 13113"/>
                    <a:gd name="connsiteX5" fmla="*/ 3238 w 13875"/>
                    <a:gd name="connsiteY5" fmla="*/ 636 h 13113"/>
                    <a:gd name="connsiteX6" fmla="*/ 5365 w 13875"/>
                    <a:gd name="connsiteY6" fmla="*/ 286 h 13113"/>
                    <a:gd name="connsiteX7" fmla="*/ 5715 w 13875"/>
                    <a:gd name="connsiteY7" fmla="*/ 636 h 13113"/>
                    <a:gd name="connsiteX8" fmla="*/ 13240 w 13875"/>
                    <a:gd name="connsiteY8" fmla="*/ 7113 h 13113"/>
                    <a:gd name="connsiteX9" fmla="*/ 13590 w 13875"/>
                    <a:gd name="connsiteY9" fmla="*/ 9239 h 13113"/>
                    <a:gd name="connsiteX10" fmla="*/ 13240 w 13875"/>
                    <a:gd name="connsiteY10" fmla="*/ 9589 h 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875" h="13113">
                      <a:moveTo>
                        <a:pt x="13240" y="9589"/>
                      </a:moveTo>
                      <a:lnTo>
                        <a:pt x="10192" y="13113"/>
                      </a:lnTo>
                      <a:lnTo>
                        <a:pt x="10192" y="13113"/>
                      </a:lnTo>
                      <a:lnTo>
                        <a:pt x="0" y="4351"/>
                      </a:lnTo>
                      <a:lnTo>
                        <a:pt x="667" y="3588"/>
                      </a:lnTo>
                      <a:lnTo>
                        <a:pt x="3238" y="636"/>
                      </a:lnTo>
                      <a:cubicBezTo>
                        <a:pt x="3729" y="-48"/>
                        <a:pt x="4681" y="-205"/>
                        <a:pt x="5365" y="286"/>
                      </a:cubicBezTo>
                      <a:cubicBezTo>
                        <a:pt x="5500" y="383"/>
                        <a:pt x="5618" y="501"/>
                        <a:pt x="5715" y="636"/>
                      </a:cubicBezTo>
                      <a:lnTo>
                        <a:pt x="13240" y="7113"/>
                      </a:lnTo>
                      <a:cubicBezTo>
                        <a:pt x="13924" y="7604"/>
                        <a:pt x="14080" y="8556"/>
                        <a:pt x="13590" y="9239"/>
                      </a:cubicBezTo>
                      <a:cubicBezTo>
                        <a:pt x="13493" y="9374"/>
                        <a:pt x="13375" y="9493"/>
                        <a:pt x="13240" y="9589"/>
                      </a:cubicBezTo>
                      <a:close/>
                    </a:path>
                  </a:pathLst>
                </a:custGeom>
                <a:solidFill>
                  <a:srgbClr val="C53F3F"/>
                </a:solidFill>
                <a:ln w="9525" cap="flat">
                  <a:noFill/>
                  <a:prstDash val="solid"/>
                  <a:miter/>
                </a:ln>
              </p:spPr>
              <p:txBody>
                <a:bodyPr rtlCol="0" anchor="ctr"/>
                <a:lstStyle/>
                <a:p>
                  <a:endParaRPr lang="zh-CN" altLang="en-US"/>
                </a:p>
              </p:txBody>
            </p:sp>
            <p:sp>
              <p:nvSpPr>
                <p:cNvPr id="986" name="任意多边形: 形状 985"/>
                <p:cNvSpPr/>
                <p:nvPr/>
              </p:nvSpPr>
              <p:spPr>
                <a:xfrm>
                  <a:off x="5254847" y="3537545"/>
                  <a:ext cx="13568" cy="12612"/>
                </a:xfrm>
                <a:custGeom>
                  <a:avLst/>
                  <a:gdLst>
                    <a:gd name="connsiteX0" fmla="*/ 13430 w 13568"/>
                    <a:gd name="connsiteY0" fmla="*/ 8898 h 12612"/>
                    <a:gd name="connsiteX1" fmla="*/ 10001 w 13568"/>
                    <a:gd name="connsiteY1" fmla="*/ 12613 h 12612"/>
                    <a:gd name="connsiteX2" fmla="*/ 0 w 13568"/>
                    <a:gd name="connsiteY2" fmla="*/ 4040 h 12612"/>
                    <a:gd name="connsiteX3" fmla="*/ 0 w 13568"/>
                    <a:gd name="connsiteY3" fmla="*/ 4040 h 12612"/>
                    <a:gd name="connsiteX4" fmla="*/ 3048 w 13568"/>
                    <a:gd name="connsiteY4" fmla="*/ 516 h 12612"/>
                    <a:gd name="connsiteX5" fmla="*/ 5199 w 13568"/>
                    <a:gd name="connsiteY5" fmla="*/ 381 h 12612"/>
                    <a:gd name="connsiteX6" fmla="*/ 5334 w 13568"/>
                    <a:gd name="connsiteY6" fmla="*/ 516 h 12612"/>
                    <a:gd name="connsiteX7" fmla="*/ 13049 w 13568"/>
                    <a:gd name="connsiteY7" fmla="*/ 7183 h 12612"/>
                    <a:gd name="connsiteX8" fmla="*/ 13430 w 13568"/>
                    <a:gd name="connsiteY8" fmla="*/ 8898 h 1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68" h="12612">
                      <a:moveTo>
                        <a:pt x="13430" y="8898"/>
                      </a:moveTo>
                      <a:lnTo>
                        <a:pt x="10001" y="12613"/>
                      </a:lnTo>
                      <a:lnTo>
                        <a:pt x="0" y="4040"/>
                      </a:lnTo>
                      <a:lnTo>
                        <a:pt x="0" y="4040"/>
                      </a:lnTo>
                      <a:lnTo>
                        <a:pt x="3048" y="516"/>
                      </a:lnTo>
                      <a:cubicBezTo>
                        <a:pt x="3605" y="-115"/>
                        <a:pt x="4568" y="-176"/>
                        <a:pt x="5199" y="381"/>
                      </a:cubicBezTo>
                      <a:cubicBezTo>
                        <a:pt x="5247" y="423"/>
                        <a:pt x="5292" y="468"/>
                        <a:pt x="5334" y="516"/>
                      </a:cubicBezTo>
                      <a:lnTo>
                        <a:pt x="13049" y="7183"/>
                      </a:lnTo>
                      <a:cubicBezTo>
                        <a:pt x="13554" y="7600"/>
                        <a:pt x="13711" y="8307"/>
                        <a:pt x="13430" y="8898"/>
                      </a:cubicBezTo>
                      <a:close/>
                    </a:path>
                  </a:pathLst>
                </a:custGeom>
                <a:solidFill>
                  <a:srgbClr val="C53F3F"/>
                </a:solidFill>
                <a:ln w="9525" cap="flat">
                  <a:noFill/>
                  <a:prstDash val="solid"/>
                  <a:miter/>
                </a:ln>
              </p:spPr>
              <p:txBody>
                <a:bodyPr rtlCol="0" anchor="ctr"/>
                <a:lstStyle/>
                <a:p>
                  <a:endParaRPr lang="zh-CN" altLang="en-US"/>
                </a:p>
              </p:txBody>
            </p:sp>
          </p:grpSp>
          <p:grpSp>
            <p:nvGrpSpPr>
              <p:cNvPr id="942" name="图形 26"/>
              <p:cNvGrpSpPr/>
              <p:nvPr/>
            </p:nvGrpSpPr>
            <p:grpSpPr>
              <a:xfrm>
                <a:off x="5258276" y="3622096"/>
                <a:ext cx="41818" cy="30973"/>
                <a:chOff x="5258276" y="3622096"/>
                <a:chExt cx="41818" cy="30973"/>
              </a:xfrm>
              <a:solidFill>
                <a:srgbClr val="C53F3F"/>
              </a:solidFill>
            </p:grpSpPr>
            <p:sp>
              <p:nvSpPr>
                <p:cNvPr id="980" name="任意多边形: 形状 979"/>
                <p:cNvSpPr/>
                <p:nvPr/>
              </p:nvSpPr>
              <p:spPr>
                <a:xfrm>
                  <a:off x="5259514" y="3622096"/>
                  <a:ext cx="37242" cy="18287"/>
                </a:xfrm>
                <a:custGeom>
                  <a:avLst/>
                  <a:gdLst>
                    <a:gd name="connsiteX0" fmla="*/ 37243 w 37242"/>
                    <a:gd name="connsiteY0" fmla="*/ 261 h 18287"/>
                    <a:gd name="connsiteX1" fmla="*/ 36290 w 37242"/>
                    <a:gd name="connsiteY1" fmla="*/ 1214 h 18287"/>
                    <a:gd name="connsiteX2" fmla="*/ 21622 w 37242"/>
                    <a:gd name="connsiteY2" fmla="*/ 17502 h 18287"/>
                    <a:gd name="connsiteX3" fmla="*/ 18122 w 37242"/>
                    <a:gd name="connsiteY3" fmla="*/ 17621 h 18287"/>
                    <a:gd name="connsiteX4" fmla="*/ 18002 w 37242"/>
                    <a:gd name="connsiteY4" fmla="*/ 17502 h 18287"/>
                    <a:gd name="connsiteX5" fmla="*/ 667 w 37242"/>
                    <a:gd name="connsiteY5" fmla="*/ 3309 h 18287"/>
                    <a:gd name="connsiteX6" fmla="*/ 0 w 37242"/>
                    <a:gd name="connsiteY6" fmla="*/ 2738 h 18287"/>
                    <a:gd name="connsiteX7" fmla="*/ 1333 w 37242"/>
                    <a:gd name="connsiteY7" fmla="*/ 2738 h 18287"/>
                    <a:gd name="connsiteX8" fmla="*/ 12287 w 37242"/>
                    <a:gd name="connsiteY8" fmla="*/ 1881 h 18287"/>
                    <a:gd name="connsiteX9" fmla="*/ 35243 w 37242"/>
                    <a:gd name="connsiteY9" fmla="*/ 166 h 18287"/>
                    <a:gd name="connsiteX10" fmla="*/ 37243 w 37242"/>
                    <a:gd name="connsiteY10" fmla="*/ 262 h 1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42" h="18287">
                      <a:moveTo>
                        <a:pt x="37243" y="261"/>
                      </a:moveTo>
                      <a:lnTo>
                        <a:pt x="36290" y="1214"/>
                      </a:lnTo>
                      <a:lnTo>
                        <a:pt x="21622" y="17502"/>
                      </a:lnTo>
                      <a:cubicBezTo>
                        <a:pt x="20688" y="18501"/>
                        <a:pt x="19121" y="18554"/>
                        <a:pt x="18122" y="17621"/>
                      </a:cubicBezTo>
                      <a:cubicBezTo>
                        <a:pt x="18080" y="17582"/>
                        <a:pt x="18041" y="17543"/>
                        <a:pt x="18002" y="17502"/>
                      </a:cubicBezTo>
                      <a:lnTo>
                        <a:pt x="667" y="3309"/>
                      </a:lnTo>
                      <a:cubicBezTo>
                        <a:pt x="382" y="3207"/>
                        <a:pt x="145" y="3003"/>
                        <a:pt x="0" y="2738"/>
                      </a:cubicBezTo>
                      <a:cubicBezTo>
                        <a:pt x="440" y="2645"/>
                        <a:pt x="894" y="2645"/>
                        <a:pt x="1333" y="2738"/>
                      </a:cubicBezTo>
                      <a:lnTo>
                        <a:pt x="12287" y="1881"/>
                      </a:lnTo>
                      <a:lnTo>
                        <a:pt x="35243" y="166"/>
                      </a:lnTo>
                      <a:cubicBezTo>
                        <a:pt x="35893" y="-85"/>
                        <a:pt x="36619" y="-50"/>
                        <a:pt x="37243" y="262"/>
                      </a:cubicBezTo>
                      <a:close/>
                    </a:path>
                  </a:pathLst>
                </a:custGeom>
                <a:solidFill>
                  <a:srgbClr val="C53F3F"/>
                </a:solidFill>
                <a:ln w="9525" cap="flat">
                  <a:noFill/>
                  <a:prstDash val="solid"/>
                  <a:miter/>
                </a:ln>
              </p:spPr>
              <p:txBody>
                <a:bodyPr rtlCol="0" anchor="ctr"/>
                <a:lstStyle/>
                <a:p>
                  <a:endParaRPr lang="zh-CN" altLang="en-US"/>
                </a:p>
              </p:txBody>
            </p:sp>
            <p:sp>
              <p:nvSpPr>
                <p:cNvPr id="981" name="任意多边形: 形状 980"/>
                <p:cNvSpPr/>
                <p:nvPr/>
              </p:nvSpPr>
              <p:spPr>
                <a:xfrm>
                  <a:off x="5261514" y="3639026"/>
                  <a:ext cx="37242" cy="14043"/>
                </a:xfrm>
                <a:custGeom>
                  <a:avLst/>
                  <a:gdLst>
                    <a:gd name="connsiteX0" fmla="*/ 37243 w 37242"/>
                    <a:gd name="connsiteY0" fmla="*/ 11240 h 14043"/>
                    <a:gd name="connsiteX1" fmla="*/ 35909 w 37242"/>
                    <a:gd name="connsiteY1" fmla="*/ 11240 h 14043"/>
                    <a:gd name="connsiteX2" fmla="*/ 22860 w 37242"/>
                    <a:gd name="connsiteY2" fmla="*/ 12287 h 14043"/>
                    <a:gd name="connsiteX3" fmla="*/ 1714 w 37242"/>
                    <a:gd name="connsiteY3" fmla="*/ 13907 h 14043"/>
                    <a:gd name="connsiteX4" fmla="*/ 0 w 37242"/>
                    <a:gd name="connsiteY4" fmla="*/ 13907 h 14043"/>
                    <a:gd name="connsiteX5" fmla="*/ 12192 w 37242"/>
                    <a:gd name="connsiteY5" fmla="*/ 476 h 14043"/>
                    <a:gd name="connsiteX6" fmla="*/ 14859 w 37242"/>
                    <a:gd name="connsiteY6" fmla="*/ 2667 h 14043"/>
                    <a:gd name="connsiteX7" fmla="*/ 16002 w 37242"/>
                    <a:gd name="connsiteY7" fmla="*/ 3620 h 14043"/>
                    <a:gd name="connsiteX8" fmla="*/ 20098 w 37242"/>
                    <a:gd name="connsiteY8" fmla="*/ 3620 h 14043"/>
                    <a:gd name="connsiteX9" fmla="*/ 23336 w 37242"/>
                    <a:gd name="connsiteY9" fmla="*/ 0 h 14043"/>
                    <a:gd name="connsiteX10" fmla="*/ 37243 w 37242"/>
                    <a:gd name="connsiteY10" fmla="*/ 11335 h 1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42" h="14043">
                      <a:moveTo>
                        <a:pt x="37243" y="11240"/>
                      </a:moveTo>
                      <a:cubicBezTo>
                        <a:pt x="36803" y="11335"/>
                        <a:pt x="36349" y="11335"/>
                        <a:pt x="35909" y="11240"/>
                      </a:cubicBezTo>
                      <a:lnTo>
                        <a:pt x="22860" y="12287"/>
                      </a:lnTo>
                      <a:lnTo>
                        <a:pt x="1714" y="13907"/>
                      </a:lnTo>
                      <a:cubicBezTo>
                        <a:pt x="1157" y="14089"/>
                        <a:pt x="557" y="14089"/>
                        <a:pt x="0" y="13907"/>
                      </a:cubicBezTo>
                      <a:lnTo>
                        <a:pt x="12192" y="476"/>
                      </a:lnTo>
                      <a:lnTo>
                        <a:pt x="14859" y="2667"/>
                      </a:lnTo>
                      <a:lnTo>
                        <a:pt x="16002" y="3620"/>
                      </a:lnTo>
                      <a:cubicBezTo>
                        <a:pt x="17145" y="4720"/>
                        <a:pt x="18954" y="4720"/>
                        <a:pt x="20098" y="3620"/>
                      </a:cubicBezTo>
                      <a:lnTo>
                        <a:pt x="23336" y="0"/>
                      </a:lnTo>
                      <a:lnTo>
                        <a:pt x="37243" y="11335"/>
                      </a:lnTo>
                      <a:close/>
                    </a:path>
                  </a:pathLst>
                </a:custGeom>
                <a:solidFill>
                  <a:srgbClr val="C53F3F"/>
                </a:solidFill>
                <a:ln w="9525" cap="flat">
                  <a:noFill/>
                  <a:prstDash val="solid"/>
                  <a:miter/>
                </a:ln>
              </p:spPr>
              <p:txBody>
                <a:bodyPr rtlCol="0" anchor="ctr"/>
                <a:lstStyle/>
                <a:p>
                  <a:endParaRPr lang="zh-CN" altLang="en-US"/>
                </a:p>
              </p:txBody>
            </p:sp>
            <p:sp>
              <p:nvSpPr>
                <p:cNvPr id="982" name="任意多边形: 形状 981"/>
                <p:cNvSpPr/>
                <p:nvPr/>
              </p:nvSpPr>
              <p:spPr>
                <a:xfrm>
                  <a:off x="5258276" y="3627405"/>
                  <a:ext cx="13716" cy="24384"/>
                </a:xfrm>
                <a:custGeom>
                  <a:avLst/>
                  <a:gdLst>
                    <a:gd name="connsiteX0" fmla="*/ 13716 w 13716"/>
                    <a:gd name="connsiteY0" fmla="*/ 11144 h 24384"/>
                    <a:gd name="connsiteX1" fmla="*/ 1810 w 13716"/>
                    <a:gd name="connsiteY1" fmla="*/ 24384 h 24384"/>
                    <a:gd name="connsiteX2" fmla="*/ 1810 w 13716"/>
                    <a:gd name="connsiteY2" fmla="*/ 23813 h 24384"/>
                    <a:gd name="connsiteX3" fmla="*/ 0 w 13716"/>
                    <a:gd name="connsiteY3" fmla="*/ 667 h 24384"/>
                    <a:gd name="connsiteX4" fmla="*/ 0 w 13716"/>
                    <a:gd name="connsiteY4" fmla="*/ 0 h 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16" h="24384">
                      <a:moveTo>
                        <a:pt x="13716" y="11144"/>
                      </a:moveTo>
                      <a:lnTo>
                        <a:pt x="1810" y="24384"/>
                      </a:lnTo>
                      <a:cubicBezTo>
                        <a:pt x="1810" y="24384"/>
                        <a:pt x="1810" y="24384"/>
                        <a:pt x="1810" y="23813"/>
                      </a:cubicBezTo>
                      <a:cubicBezTo>
                        <a:pt x="1238" y="16097"/>
                        <a:pt x="571" y="8382"/>
                        <a:pt x="0" y="667"/>
                      </a:cubicBezTo>
                      <a:lnTo>
                        <a:pt x="0" y="0"/>
                      </a:lnTo>
                      <a:close/>
                    </a:path>
                  </a:pathLst>
                </a:custGeom>
                <a:solidFill>
                  <a:srgbClr val="C53F3F"/>
                </a:solidFill>
                <a:ln w="9525" cap="flat">
                  <a:noFill/>
                  <a:prstDash val="solid"/>
                  <a:miter/>
                </a:ln>
              </p:spPr>
              <p:txBody>
                <a:bodyPr rtlCol="0" anchor="ctr"/>
                <a:lstStyle/>
                <a:p>
                  <a:endParaRPr lang="zh-CN" altLang="en-US"/>
                </a:p>
              </p:txBody>
            </p:sp>
            <p:sp>
              <p:nvSpPr>
                <p:cNvPr id="983" name="任意多边形: 形状 982"/>
                <p:cNvSpPr/>
                <p:nvPr/>
              </p:nvSpPr>
              <p:spPr>
                <a:xfrm>
                  <a:off x="5286660" y="3623786"/>
                  <a:ext cx="13433" cy="24288"/>
                </a:xfrm>
                <a:custGeom>
                  <a:avLst/>
                  <a:gdLst>
                    <a:gd name="connsiteX0" fmla="*/ 13430 w 13433"/>
                    <a:gd name="connsiteY0" fmla="*/ 24289 h 24288"/>
                    <a:gd name="connsiteX1" fmla="*/ 8287 w 13433"/>
                    <a:gd name="connsiteY1" fmla="*/ 20098 h 24288"/>
                    <a:gd name="connsiteX2" fmla="*/ 0 w 13433"/>
                    <a:gd name="connsiteY2" fmla="*/ 13335 h 24288"/>
                    <a:gd name="connsiteX3" fmla="*/ 0 w 13433"/>
                    <a:gd name="connsiteY3" fmla="*/ 13335 h 24288"/>
                    <a:gd name="connsiteX4" fmla="*/ 11906 w 13433"/>
                    <a:gd name="connsiteY4" fmla="*/ 0 h 24288"/>
                    <a:gd name="connsiteX5" fmla="*/ 13430 w 13433"/>
                    <a:gd name="connsiteY5" fmla="*/ 24289 h 2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33" h="24288">
                      <a:moveTo>
                        <a:pt x="13430" y="24289"/>
                      </a:moveTo>
                      <a:lnTo>
                        <a:pt x="8287" y="20098"/>
                      </a:lnTo>
                      <a:lnTo>
                        <a:pt x="0" y="13335"/>
                      </a:lnTo>
                      <a:lnTo>
                        <a:pt x="0" y="13335"/>
                      </a:lnTo>
                      <a:cubicBezTo>
                        <a:pt x="4000" y="8858"/>
                        <a:pt x="8001" y="4477"/>
                        <a:pt x="11906" y="0"/>
                      </a:cubicBezTo>
                      <a:cubicBezTo>
                        <a:pt x="11716" y="571"/>
                        <a:pt x="13525" y="24289"/>
                        <a:pt x="13430" y="24289"/>
                      </a:cubicBezTo>
                      <a:close/>
                    </a:path>
                  </a:pathLst>
                </a:custGeom>
                <a:solidFill>
                  <a:srgbClr val="C53F3F"/>
                </a:solidFill>
                <a:ln w="9525" cap="flat">
                  <a:noFill/>
                  <a:prstDash val="solid"/>
                  <a:miter/>
                </a:ln>
              </p:spPr>
              <p:txBody>
                <a:bodyPr rtlCol="0" anchor="ctr"/>
                <a:lstStyle/>
                <a:p>
                  <a:endParaRPr lang="zh-CN" altLang="en-US"/>
                </a:p>
              </p:txBody>
            </p:sp>
          </p:grpSp>
          <p:grpSp>
            <p:nvGrpSpPr>
              <p:cNvPr id="943" name="图形 26"/>
              <p:cNvGrpSpPr/>
              <p:nvPr/>
            </p:nvGrpSpPr>
            <p:grpSpPr>
              <a:xfrm>
                <a:off x="5913046" y="3484816"/>
                <a:ext cx="44781" cy="45243"/>
                <a:chOff x="5913046" y="3484816"/>
                <a:chExt cx="44781" cy="45243"/>
              </a:xfrm>
              <a:solidFill>
                <a:srgbClr val="C53F3F"/>
              </a:solidFill>
            </p:grpSpPr>
            <p:sp>
              <p:nvSpPr>
                <p:cNvPr id="964" name="任意多边形: 形状 963"/>
                <p:cNvSpPr/>
                <p:nvPr/>
              </p:nvSpPr>
              <p:spPr>
                <a:xfrm>
                  <a:off x="5913046" y="3497960"/>
                  <a:ext cx="9217" cy="10096"/>
                </a:xfrm>
                <a:custGeom>
                  <a:avLst/>
                  <a:gdLst>
                    <a:gd name="connsiteX0" fmla="*/ 9218 w 9217"/>
                    <a:gd name="connsiteY0" fmla="*/ 0 h 10096"/>
                    <a:gd name="connsiteX1" fmla="*/ 7884 w 9217"/>
                    <a:gd name="connsiteY1" fmla="*/ 9525 h 10096"/>
                    <a:gd name="connsiteX2" fmla="*/ 7884 w 9217"/>
                    <a:gd name="connsiteY2" fmla="*/ 9525 h 10096"/>
                    <a:gd name="connsiteX3" fmla="*/ 74 w 9217"/>
                    <a:gd name="connsiteY3" fmla="*/ 10096 h 10096"/>
                    <a:gd name="connsiteX4" fmla="*/ 74 w 9217"/>
                    <a:gd name="connsiteY4" fmla="*/ 10096 h 10096"/>
                    <a:gd name="connsiteX5" fmla="*/ 74 w 9217"/>
                    <a:gd name="connsiteY5" fmla="*/ 9239 h 10096"/>
                    <a:gd name="connsiteX6" fmla="*/ 74 w 9217"/>
                    <a:gd name="connsiteY6" fmla="*/ 6001 h 10096"/>
                    <a:gd name="connsiteX7" fmla="*/ 1502 w 9217"/>
                    <a:gd name="connsiteY7" fmla="*/ 857 h 10096"/>
                    <a:gd name="connsiteX8" fmla="*/ 1502 w 9217"/>
                    <a:gd name="connsiteY8" fmla="*/ 857 h 10096"/>
                    <a:gd name="connsiteX9" fmla="*/ 8837 w 9217"/>
                    <a:gd name="connsiteY9" fmla="*/ 28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17" h="10096">
                      <a:moveTo>
                        <a:pt x="9218" y="0"/>
                      </a:moveTo>
                      <a:cubicBezTo>
                        <a:pt x="8227" y="3074"/>
                        <a:pt x="7776" y="6297"/>
                        <a:pt x="7884" y="9525"/>
                      </a:cubicBezTo>
                      <a:lnTo>
                        <a:pt x="7884" y="9525"/>
                      </a:lnTo>
                      <a:lnTo>
                        <a:pt x="74" y="10096"/>
                      </a:lnTo>
                      <a:lnTo>
                        <a:pt x="74" y="10096"/>
                      </a:lnTo>
                      <a:lnTo>
                        <a:pt x="74" y="9239"/>
                      </a:lnTo>
                      <a:cubicBezTo>
                        <a:pt x="-25" y="8162"/>
                        <a:pt x="-25" y="7078"/>
                        <a:pt x="74" y="6001"/>
                      </a:cubicBezTo>
                      <a:cubicBezTo>
                        <a:pt x="360" y="4239"/>
                        <a:pt x="839" y="2514"/>
                        <a:pt x="1502" y="857"/>
                      </a:cubicBezTo>
                      <a:lnTo>
                        <a:pt x="1502" y="857"/>
                      </a:lnTo>
                      <a:lnTo>
                        <a:pt x="8837" y="286"/>
                      </a:lnTo>
                      <a:close/>
                    </a:path>
                  </a:pathLst>
                </a:custGeom>
                <a:solidFill>
                  <a:srgbClr val="C53F3F"/>
                </a:solidFill>
                <a:ln w="9525" cap="flat">
                  <a:noFill/>
                  <a:prstDash val="solid"/>
                  <a:miter/>
                </a:ln>
              </p:spPr>
              <p:txBody>
                <a:bodyPr rtlCol="0" anchor="ctr"/>
                <a:lstStyle/>
                <a:p>
                  <a:endParaRPr lang="zh-CN" altLang="en-US"/>
                </a:p>
              </p:txBody>
            </p:sp>
            <p:sp>
              <p:nvSpPr>
                <p:cNvPr id="965" name="任意多边形: 形状 964"/>
                <p:cNvSpPr/>
                <p:nvPr/>
              </p:nvSpPr>
              <p:spPr>
                <a:xfrm>
                  <a:off x="5913310" y="3510057"/>
                  <a:ext cx="10191" cy="8953"/>
                </a:xfrm>
                <a:custGeom>
                  <a:avLst/>
                  <a:gdLst>
                    <a:gd name="connsiteX0" fmla="*/ 10192 w 10191"/>
                    <a:gd name="connsiteY0" fmla="*/ 8382 h 8953"/>
                    <a:gd name="connsiteX1" fmla="*/ 10192 w 10191"/>
                    <a:gd name="connsiteY1" fmla="*/ 8382 h 8953"/>
                    <a:gd name="connsiteX2" fmla="*/ 2858 w 10191"/>
                    <a:gd name="connsiteY2" fmla="*/ 8954 h 8953"/>
                    <a:gd name="connsiteX3" fmla="*/ 2858 w 10191"/>
                    <a:gd name="connsiteY3" fmla="*/ 8954 h 8953"/>
                    <a:gd name="connsiteX4" fmla="*/ 571 w 10191"/>
                    <a:gd name="connsiteY4" fmla="*/ 3524 h 8953"/>
                    <a:gd name="connsiteX5" fmla="*/ 0 w 10191"/>
                    <a:gd name="connsiteY5" fmla="*/ 667 h 8953"/>
                    <a:gd name="connsiteX6" fmla="*/ 0 w 10191"/>
                    <a:gd name="connsiteY6" fmla="*/ 667 h 8953"/>
                    <a:gd name="connsiteX7" fmla="*/ 0 w 10191"/>
                    <a:gd name="connsiteY7" fmla="*/ 667 h 8953"/>
                    <a:gd name="connsiteX8" fmla="*/ 0 w 10191"/>
                    <a:gd name="connsiteY8" fmla="*/ 667 h 8953"/>
                    <a:gd name="connsiteX9" fmla="*/ 7811 w 10191"/>
                    <a:gd name="connsiteY9" fmla="*/ 0 h 8953"/>
                    <a:gd name="connsiteX10" fmla="*/ 7811 w 10191"/>
                    <a:gd name="connsiteY10" fmla="*/ 0 h 8953"/>
                    <a:gd name="connsiteX11" fmla="*/ 7811 w 10191"/>
                    <a:gd name="connsiteY11" fmla="*/ 1905 h 8953"/>
                    <a:gd name="connsiteX12" fmla="*/ 8573 w 10191"/>
                    <a:gd name="connsiteY12" fmla="*/ 4953 h 8953"/>
                    <a:gd name="connsiteX13" fmla="*/ 9906 w 10191"/>
                    <a:gd name="connsiteY13" fmla="*/ 8572 h 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91" h="8953">
                      <a:moveTo>
                        <a:pt x="10192" y="8382"/>
                      </a:moveTo>
                      <a:lnTo>
                        <a:pt x="10192" y="8382"/>
                      </a:lnTo>
                      <a:lnTo>
                        <a:pt x="2858" y="8954"/>
                      </a:lnTo>
                      <a:lnTo>
                        <a:pt x="2858" y="8954"/>
                      </a:lnTo>
                      <a:cubicBezTo>
                        <a:pt x="1819" y="7273"/>
                        <a:pt x="1047" y="5442"/>
                        <a:pt x="571" y="3524"/>
                      </a:cubicBezTo>
                      <a:cubicBezTo>
                        <a:pt x="290" y="2592"/>
                        <a:pt x="98" y="1635"/>
                        <a:pt x="0" y="667"/>
                      </a:cubicBezTo>
                      <a:lnTo>
                        <a:pt x="0" y="667"/>
                      </a:lnTo>
                      <a:lnTo>
                        <a:pt x="0" y="667"/>
                      </a:lnTo>
                      <a:lnTo>
                        <a:pt x="0" y="667"/>
                      </a:lnTo>
                      <a:lnTo>
                        <a:pt x="7811" y="0"/>
                      </a:lnTo>
                      <a:cubicBezTo>
                        <a:pt x="7811" y="0"/>
                        <a:pt x="7811" y="0"/>
                        <a:pt x="7811" y="0"/>
                      </a:cubicBezTo>
                      <a:lnTo>
                        <a:pt x="7811" y="1905"/>
                      </a:lnTo>
                      <a:cubicBezTo>
                        <a:pt x="7963" y="2943"/>
                        <a:pt x="8219" y="3965"/>
                        <a:pt x="8573" y="4953"/>
                      </a:cubicBezTo>
                      <a:cubicBezTo>
                        <a:pt x="8893" y="6201"/>
                        <a:pt x="9340" y="7414"/>
                        <a:pt x="9906" y="8572"/>
                      </a:cubicBezTo>
                      <a:close/>
                    </a:path>
                  </a:pathLst>
                </a:custGeom>
                <a:solidFill>
                  <a:srgbClr val="C53F3F"/>
                </a:solidFill>
                <a:ln w="9525" cap="flat">
                  <a:noFill/>
                  <a:prstDash val="solid"/>
                  <a:miter/>
                </a:ln>
              </p:spPr>
              <p:txBody>
                <a:bodyPr rtlCol="0" anchor="ctr"/>
                <a:lstStyle/>
                <a:p>
                  <a:endParaRPr lang="zh-CN" altLang="en-US"/>
                </a:p>
              </p:txBody>
            </p:sp>
            <p:sp>
              <p:nvSpPr>
                <p:cNvPr id="966" name="任意多边形: 形状 965"/>
                <p:cNvSpPr/>
                <p:nvPr/>
              </p:nvSpPr>
              <p:spPr>
                <a:xfrm>
                  <a:off x="5939599" y="3518439"/>
                  <a:ext cx="15430" cy="11048"/>
                </a:xfrm>
                <a:custGeom>
                  <a:avLst/>
                  <a:gdLst>
                    <a:gd name="connsiteX0" fmla="*/ 15430 w 15430"/>
                    <a:gd name="connsiteY0" fmla="*/ 0 h 11048"/>
                    <a:gd name="connsiteX1" fmla="*/ 15430 w 15430"/>
                    <a:gd name="connsiteY1" fmla="*/ 0 h 11048"/>
                    <a:gd name="connsiteX2" fmla="*/ 13525 w 15430"/>
                    <a:gd name="connsiteY2" fmla="*/ 2953 h 11048"/>
                    <a:gd name="connsiteX3" fmla="*/ 10668 w 15430"/>
                    <a:gd name="connsiteY3" fmla="*/ 6001 h 11048"/>
                    <a:gd name="connsiteX4" fmla="*/ 7334 w 15430"/>
                    <a:gd name="connsiteY4" fmla="*/ 8477 h 11048"/>
                    <a:gd name="connsiteX5" fmla="*/ 3715 w 15430"/>
                    <a:gd name="connsiteY5" fmla="*/ 10192 h 11048"/>
                    <a:gd name="connsiteX6" fmla="*/ 667 w 15430"/>
                    <a:gd name="connsiteY6" fmla="*/ 11049 h 11048"/>
                    <a:gd name="connsiteX7" fmla="*/ 0 w 15430"/>
                    <a:gd name="connsiteY7" fmla="*/ 11049 h 11048"/>
                    <a:gd name="connsiteX8" fmla="*/ 0 w 15430"/>
                    <a:gd name="connsiteY8" fmla="*/ 11049 h 11048"/>
                    <a:gd name="connsiteX9" fmla="*/ 5429 w 15430"/>
                    <a:gd name="connsiteY9" fmla="*/ 4953 h 11048"/>
                    <a:gd name="connsiteX10" fmla="*/ 7525 w 15430"/>
                    <a:gd name="connsiteY10" fmla="*/ 762 h 11048"/>
                    <a:gd name="connsiteX11" fmla="*/ 7525 w 15430"/>
                    <a:gd name="connsiteY11" fmla="*/ 762 h 11048"/>
                    <a:gd name="connsiteX12" fmla="*/ 14954 w 15430"/>
                    <a:gd name="connsiteY12" fmla="*/ 190 h 1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30" h="11048">
                      <a:moveTo>
                        <a:pt x="15430" y="0"/>
                      </a:moveTo>
                      <a:lnTo>
                        <a:pt x="15430" y="0"/>
                      </a:lnTo>
                      <a:cubicBezTo>
                        <a:pt x="14851" y="1019"/>
                        <a:pt x="14215" y="2005"/>
                        <a:pt x="13525" y="2953"/>
                      </a:cubicBezTo>
                      <a:cubicBezTo>
                        <a:pt x="12649" y="4037"/>
                        <a:pt x="11694" y="5056"/>
                        <a:pt x="10668" y="6001"/>
                      </a:cubicBezTo>
                      <a:cubicBezTo>
                        <a:pt x="9621" y="6909"/>
                        <a:pt x="8506" y="7737"/>
                        <a:pt x="7334" y="8477"/>
                      </a:cubicBezTo>
                      <a:cubicBezTo>
                        <a:pt x="6166" y="9126"/>
                        <a:pt x="4957" y="9699"/>
                        <a:pt x="3715" y="10192"/>
                      </a:cubicBezTo>
                      <a:lnTo>
                        <a:pt x="667" y="11049"/>
                      </a:lnTo>
                      <a:lnTo>
                        <a:pt x="0" y="11049"/>
                      </a:lnTo>
                      <a:lnTo>
                        <a:pt x="0" y="11049"/>
                      </a:lnTo>
                      <a:cubicBezTo>
                        <a:pt x="2123" y="9319"/>
                        <a:pt x="3956" y="7261"/>
                        <a:pt x="5429" y="4953"/>
                      </a:cubicBezTo>
                      <a:cubicBezTo>
                        <a:pt x="6222" y="3605"/>
                        <a:pt x="6922" y="2205"/>
                        <a:pt x="7525" y="762"/>
                      </a:cubicBezTo>
                      <a:lnTo>
                        <a:pt x="7525" y="762"/>
                      </a:lnTo>
                      <a:lnTo>
                        <a:pt x="14954" y="190"/>
                      </a:lnTo>
                      <a:close/>
                    </a:path>
                  </a:pathLst>
                </a:custGeom>
                <a:solidFill>
                  <a:srgbClr val="C53F3F"/>
                </a:solidFill>
                <a:ln w="9525" cap="flat">
                  <a:noFill/>
                  <a:prstDash val="solid"/>
                  <a:miter/>
                </a:ln>
              </p:spPr>
              <p:txBody>
                <a:bodyPr rtlCol="0" anchor="ctr"/>
                <a:lstStyle/>
                <a:p>
                  <a:endParaRPr lang="zh-CN" altLang="en-US"/>
                </a:p>
              </p:txBody>
            </p:sp>
            <p:sp>
              <p:nvSpPr>
                <p:cNvPr id="967" name="任意多边形: 形状 966"/>
                <p:cNvSpPr/>
                <p:nvPr/>
              </p:nvSpPr>
              <p:spPr>
                <a:xfrm>
                  <a:off x="5935408" y="3495960"/>
                  <a:ext cx="11144" cy="10096"/>
                </a:xfrm>
                <a:custGeom>
                  <a:avLst/>
                  <a:gdLst>
                    <a:gd name="connsiteX0" fmla="*/ 11144 w 11144"/>
                    <a:gd name="connsiteY0" fmla="*/ 9239 h 10096"/>
                    <a:gd name="connsiteX1" fmla="*/ 667 w 11144"/>
                    <a:gd name="connsiteY1" fmla="*/ 10096 h 10096"/>
                    <a:gd name="connsiteX2" fmla="*/ 0 w 11144"/>
                    <a:gd name="connsiteY2" fmla="*/ 571 h 10096"/>
                    <a:gd name="connsiteX3" fmla="*/ 0 w 11144"/>
                    <a:gd name="connsiteY3" fmla="*/ 571 h 10096"/>
                    <a:gd name="connsiteX4" fmla="*/ 8096 w 11144"/>
                    <a:gd name="connsiteY4" fmla="*/ 0 h 10096"/>
                    <a:gd name="connsiteX5" fmla="*/ 8096 w 11144"/>
                    <a:gd name="connsiteY5" fmla="*/ 0 h 10096"/>
                    <a:gd name="connsiteX6" fmla="*/ 10192 w 11144"/>
                    <a:gd name="connsiteY6" fmla="*/ 5239 h 10096"/>
                    <a:gd name="connsiteX7" fmla="*/ 10858 w 11144"/>
                    <a:gd name="connsiteY7" fmla="*/ 809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 h="10096">
                      <a:moveTo>
                        <a:pt x="11144" y="9239"/>
                      </a:moveTo>
                      <a:lnTo>
                        <a:pt x="667" y="10096"/>
                      </a:lnTo>
                      <a:lnTo>
                        <a:pt x="0" y="571"/>
                      </a:lnTo>
                      <a:lnTo>
                        <a:pt x="0" y="571"/>
                      </a:lnTo>
                      <a:lnTo>
                        <a:pt x="8096" y="0"/>
                      </a:lnTo>
                      <a:lnTo>
                        <a:pt x="8096" y="0"/>
                      </a:lnTo>
                      <a:cubicBezTo>
                        <a:pt x="9014" y="1650"/>
                        <a:pt x="9718" y="3411"/>
                        <a:pt x="10192" y="5239"/>
                      </a:cubicBezTo>
                      <a:cubicBezTo>
                        <a:pt x="10192" y="6191"/>
                        <a:pt x="10668" y="7144"/>
                        <a:pt x="10858" y="8096"/>
                      </a:cubicBezTo>
                      <a:close/>
                    </a:path>
                  </a:pathLst>
                </a:custGeom>
                <a:solidFill>
                  <a:srgbClr val="C53F3F"/>
                </a:solidFill>
                <a:ln w="9525" cap="flat">
                  <a:noFill/>
                  <a:prstDash val="solid"/>
                  <a:miter/>
                </a:ln>
              </p:spPr>
              <p:txBody>
                <a:bodyPr rtlCol="0" anchor="ctr"/>
                <a:lstStyle/>
                <a:p>
                  <a:endParaRPr lang="zh-CN" altLang="en-US"/>
                </a:p>
              </p:txBody>
            </p:sp>
            <p:sp>
              <p:nvSpPr>
                <p:cNvPr id="968" name="任意多边形: 形状 967"/>
                <p:cNvSpPr/>
                <p:nvPr/>
              </p:nvSpPr>
              <p:spPr>
                <a:xfrm>
                  <a:off x="5936741" y="3507771"/>
                  <a:ext cx="9906" cy="9429"/>
                </a:xfrm>
                <a:custGeom>
                  <a:avLst/>
                  <a:gdLst>
                    <a:gd name="connsiteX0" fmla="*/ 9906 w 9906"/>
                    <a:gd name="connsiteY0" fmla="*/ 0 h 9429"/>
                    <a:gd name="connsiteX1" fmla="*/ 9906 w 9906"/>
                    <a:gd name="connsiteY1" fmla="*/ 2191 h 9429"/>
                    <a:gd name="connsiteX2" fmla="*/ 9906 w 9906"/>
                    <a:gd name="connsiteY2" fmla="*/ 4286 h 9429"/>
                    <a:gd name="connsiteX3" fmla="*/ 8858 w 9906"/>
                    <a:gd name="connsiteY3" fmla="*/ 8858 h 9429"/>
                    <a:gd name="connsiteX4" fmla="*/ 8858 w 9906"/>
                    <a:gd name="connsiteY4" fmla="*/ 8858 h 9429"/>
                    <a:gd name="connsiteX5" fmla="*/ 667 w 9906"/>
                    <a:gd name="connsiteY5" fmla="*/ 9430 h 9429"/>
                    <a:gd name="connsiteX6" fmla="*/ 667 w 9906"/>
                    <a:gd name="connsiteY6" fmla="*/ 9430 h 9429"/>
                    <a:gd name="connsiteX7" fmla="*/ 0 w 9906"/>
                    <a:gd name="connsiteY7" fmla="*/ 571 h 9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06" h="9429">
                      <a:moveTo>
                        <a:pt x="9906" y="0"/>
                      </a:moveTo>
                      <a:lnTo>
                        <a:pt x="9906" y="2191"/>
                      </a:lnTo>
                      <a:cubicBezTo>
                        <a:pt x="9906" y="2858"/>
                        <a:pt x="9906" y="3620"/>
                        <a:pt x="9906" y="4286"/>
                      </a:cubicBezTo>
                      <a:cubicBezTo>
                        <a:pt x="9715" y="5842"/>
                        <a:pt x="9363" y="7374"/>
                        <a:pt x="8858" y="8858"/>
                      </a:cubicBezTo>
                      <a:lnTo>
                        <a:pt x="8858" y="8858"/>
                      </a:lnTo>
                      <a:lnTo>
                        <a:pt x="667" y="9430"/>
                      </a:lnTo>
                      <a:lnTo>
                        <a:pt x="667" y="9430"/>
                      </a:lnTo>
                      <a:lnTo>
                        <a:pt x="0" y="571"/>
                      </a:lnTo>
                      <a:close/>
                    </a:path>
                  </a:pathLst>
                </a:custGeom>
                <a:solidFill>
                  <a:srgbClr val="C53F3F"/>
                </a:solidFill>
                <a:ln w="9525" cap="flat">
                  <a:noFill/>
                  <a:prstDash val="solid"/>
                  <a:miter/>
                </a:ln>
              </p:spPr>
              <p:txBody>
                <a:bodyPr rtlCol="0" anchor="ctr"/>
                <a:lstStyle/>
                <a:p>
                  <a:endParaRPr lang="zh-CN" altLang="en-US"/>
                </a:p>
              </p:txBody>
            </p:sp>
            <p:sp>
              <p:nvSpPr>
                <p:cNvPr id="969" name="任意多边形: 形状 968"/>
                <p:cNvSpPr/>
                <p:nvPr/>
              </p:nvSpPr>
              <p:spPr>
                <a:xfrm>
                  <a:off x="5923464" y="3497199"/>
                  <a:ext cx="10229" cy="10286"/>
                </a:xfrm>
                <a:custGeom>
                  <a:avLst/>
                  <a:gdLst>
                    <a:gd name="connsiteX0" fmla="*/ 9563 w 10229"/>
                    <a:gd name="connsiteY0" fmla="*/ 0 h 10286"/>
                    <a:gd name="connsiteX1" fmla="*/ 10230 w 10229"/>
                    <a:gd name="connsiteY1" fmla="*/ 9525 h 10286"/>
                    <a:gd name="connsiteX2" fmla="*/ 38 w 10229"/>
                    <a:gd name="connsiteY2" fmla="*/ 10287 h 10286"/>
                    <a:gd name="connsiteX3" fmla="*/ 38 w 10229"/>
                    <a:gd name="connsiteY3" fmla="*/ 9620 h 10286"/>
                    <a:gd name="connsiteX4" fmla="*/ 38 w 10229"/>
                    <a:gd name="connsiteY4" fmla="*/ 8096 h 10286"/>
                    <a:gd name="connsiteX5" fmla="*/ 38 w 10229"/>
                    <a:gd name="connsiteY5" fmla="*/ 5715 h 10286"/>
                    <a:gd name="connsiteX6" fmla="*/ 1181 w 10229"/>
                    <a:gd name="connsiteY6" fmla="*/ 1143 h 10286"/>
                    <a:gd name="connsiteX7" fmla="*/ 1181 w 10229"/>
                    <a:gd name="connsiteY7" fmla="*/ 1143 h 10286"/>
                    <a:gd name="connsiteX8" fmla="*/ 8991 w 10229"/>
                    <a:gd name="connsiteY8" fmla="*/ 571 h 1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29" h="10286">
                      <a:moveTo>
                        <a:pt x="9563" y="0"/>
                      </a:moveTo>
                      <a:lnTo>
                        <a:pt x="10230" y="9525"/>
                      </a:lnTo>
                      <a:lnTo>
                        <a:pt x="38" y="10287"/>
                      </a:lnTo>
                      <a:lnTo>
                        <a:pt x="38" y="9620"/>
                      </a:lnTo>
                      <a:cubicBezTo>
                        <a:pt x="-13" y="9114"/>
                        <a:pt x="-13" y="8603"/>
                        <a:pt x="38" y="8096"/>
                      </a:cubicBezTo>
                      <a:cubicBezTo>
                        <a:pt x="-12" y="7303"/>
                        <a:pt x="-12" y="6508"/>
                        <a:pt x="38" y="5715"/>
                      </a:cubicBezTo>
                      <a:cubicBezTo>
                        <a:pt x="306" y="4165"/>
                        <a:pt x="688" y="2637"/>
                        <a:pt x="1181" y="1143"/>
                      </a:cubicBezTo>
                      <a:lnTo>
                        <a:pt x="1181" y="1143"/>
                      </a:lnTo>
                      <a:lnTo>
                        <a:pt x="8991" y="571"/>
                      </a:lnTo>
                      <a:close/>
                    </a:path>
                  </a:pathLst>
                </a:custGeom>
                <a:solidFill>
                  <a:srgbClr val="C53F3F"/>
                </a:solidFill>
                <a:ln w="9525" cap="flat">
                  <a:noFill/>
                  <a:prstDash val="solid"/>
                  <a:miter/>
                </a:ln>
              </p:spPr>
              <p:txBody>
                <a:bodyPr rtlCol="0" anchor="ctr"/>
                <a:lstStyle/>
                <a:p>
                  <a:endParaRPr lang="zh-CN" altLang="en-US"/>
                </a:p>
              </p:txBody>
            </p:sp>
            <p:sp>
              <p:nvSpPr>
                <p:cNvPr id="970" name="任意多边形: 形状 969"/>
                <p:cNvSpPr/>
                <p:nvPr/>
              </p:nvSpPr>
              <p:spPr>
                <a:xfrm>
                  <a:off x="5924359" y="3508819"/>
                  <a:ext cx="10382" cy="9239"/>
                </a:xfrm>
                <a:custGeom>
                  <a:avLst/>
                  <a:gdLst>
                    <a:gd name="connsiteX0" fmla="*/ 9716 w 10382"/>
                    <a:gd name="connsiteY0" fmla="*/ 0 h 9239"/>
                    <a:gd name="connsiteX1" fmla="*/ 10382 w 10382"/>
                    <a:gd name="connsiteY1" fmla="*/ 8668 h 9239"/>
                    <a:gd name="connsiteX2" fmla="*/ 10382 w 10382"/>
                    <a:gd name="connsiteY2" fmla="*/ 8668 h 9239"/>
                    <a:gd name="connsiteX3" fmla="*/ 2286 w 10382"/>
                    <a:gd name="connsiteY3" fmla="*/ 9239 h 9239"/>
                    <a:gd name="connsiteX4" fmla="*/ 2286 w 10382"/>
                    <a:gd name="connsiteY4" fmla="*/ 9239 h 9239"/>
                    <a:gd name="connsiteX5" fmla="*/ 572 w 10382"/>
                    <a:gd name="connsiteY5" fmla="*/ 4763 h 9239"/>
                    <a:gd name="connsiteX6" fmla="*/ 0 w 10382"/>
                    <a:gd name="connsiteY6" fmla="*/ 2381 h 9239"/>
                    <a:gd name="connsiteX7" fmla="*/ 0 w 10382"/>
                    <a:gd name="connsiteY7" fmla="*/ 762 h 9239"/>
                    <a:gd name="connsiteX8" fmla="*/ 0 w 10382"/>
                    <a:gd name="connsiteY8" fmla="*/ 762 h 9239"/>
                    <a:gd name="connsiteX9" fmla="*/ 10001 w 10382"/>
                    <a:gd name="connsiteY9" fmla="*/ 0 h 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82" h="9239">
                      <a:moveTo>
                        <a:pt x="9716" y="0"/>
                      </a:moveTo>
                      <a:cubicBezTo>
                        <a:pt x="9716" y="2857"/>
                        <a:pt x="10192" y="5810"/>
                        <a:pt x="10382" y="8668"/>
                      </a:cubicBezTo>
                      <a:lnTo>
                        <a:pt x="10382" y="8668"/>
                      </a:lnTo>
                      <a:lnTo>
                        <a:pt x="2286" y="9239"/>
                      </a:lnTo>
                      <a:cubicBezTo>
                        <a:pt x="2286" y="9239"/>
                        <a:pt x="2286" y="9239"/>
                        <a:pt x="2286" y="9239"/>
                      </a:cubicBezTo>
                      <a:cubicBezTo>
                        <a:pt x="1616" y="7786"/>
                        <a:pt x="1044" y="6291"/>
                        <a:pt x="572" y="4763"/>
                      </a:cubicBezTo>
                      <a:lnTo>
                        <a:pt x="0" y="2381"/>
                      </a:lnTo>
                      <a:cubicBezTo>
                        <a:pt x="0" y="1810"/>
                        <a:pt x="0" y="1238"/>
                        <a:pt x="0" y="762"/>
                      </a:cubicBezTo>
                      <a:lnTo>
                        <a:pt x="0" y="762"/>
                      </a:lnTo>
                      <a:lnTo>
                        <a:pt x="10001" y="0"/>
                      </a:lnTo>
                      <a:close/>
                    </a:path>
                  </a:pathLst>
                </a:custGeom>
                <a:solidFill>
                  <a:srgbClr val="C53F3F"/>
                </a:solidFill>
                <a:ln w="9525" cap="flat">
                  <a:noFill/>
                  <a:prstDash val="solid"/>
                  <a:miter/>
                </a:ln>
              </p:spPr>
              <p:txBody>
                <a:bodyPr rtlCol="0" anchor="ctr"/>
                <a:lstStyle/>
                <a:p>
                  <a:endParaRPr lang="zh-CN" altLang="en-US"/>
                </a:p>
              </p:txBody>
            </p:sp>
            <p:sp>
              <p:nvSpPr>
                <p:cNvPr id="971" name="任意多边形: 形状 970"/>
                <p:cNvSpPr/>
                <p:nvPr/>
              </p:nvSpPr>
              <p:spPr>
                <a:xfrm>
                  <a:off x="5946362" y="3495579"/>
                  <a:ext cx="11239" cy="9620"/>
                </a:xfrm>
                <a:custGeom>
                  <a:avLst/>
                  <a:gdLst>
                    <a:gd name="connsiteX0" fmla="*/ 11240 w 11239"/>
                    <a:gd name="connsiteY0" fmla="*/ 8954 h 9620"/>
                    <a:gd name="connsiteX1" fmla="*/ 2667 w 11239"/>
                    <a:gd name="connsiteY1" fmla="*/ 9620 h 9620"/>
                    <a:gd name="connsiteX2" fmla="*/ 0 w 11239"/>
                    <a:gd name="connsiteY2" fmla="*/ 571 h 9620"/>
                    <a:gd name="connsiteX3" fmla="*/ 0 w 11239"/>
                    <a:gd name="connsiteY3" fmla="*/ 571 h 9620"/>
                    <a:gd name="connsiteX4" fmla="*/ 7811 w 11239"/>
                    <a:gd name="connsiteY4" fmla="*/ 0 h 9620"/>
                    <a:gd name="connsiteX5" fmla="*/ 7811 w 11239"/>
                    <a:gd name="connsiteY5" fmla="*/ 0 h 9620"/>
                    <a:gd name="connsiteX6" fmla="*/ 10192 w 11239"/>
                    <a:gd name="connsiteY6" fmla="*/ 5524 h 9620"/>
                    <a:gd name="connsiteX7" fmla="*/ 10859 w 11239"/>
                    <a:gd name="connsiteY7" fmla="*/ 8763 h 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39" h="9620">
                      <a:moveTo>
                        <a:pt x="11240" y="8954"/>
                      </a:moveTo>
                      <a:lnTo>
                        <a:pt x="2667" y="9620"/>
                      </a:lnTo>
                      <a:cubicBezTo>
                        <a:pt x="2305" y="6473"/>
                        <a:pt x="1403" y="3412"/>
                        <a:pt x="0" y="571"/>
                      </a:cubicBezTo>
                      <a:lnTo>
                        <a:pt x="0" y="571"/>
                      </a:lnTo>
                      <a:lnTo>
                        <a:pt x="7811" y="0"/>
                      </a:lnTo>
                      <a:lnTo>
                        <a:pt x="7811" y="0"/>
                      </a:lnTo>
                      <a:cubicBezTo>
                        <a:pt x="8876" y="1712"/>
                        <a:pt x="9678" y="3574"/>
                        <a:pt x="10192" y="5524"/>
                      </a:cubicBezTo>
                      <a:cubicBezTo>
                        <a:pt x="10505" y="6583"/>
                        <a:pt x="10728" y="7666"/>
                        <a:pt x="10859" y="8763"/>
                      </a:cubicBezTo>
                      <a:close/>
                    </a:path>
                  </a:pathLst>
                </a:custGeom>
                <a:solidFill>
                  <a:srgbClr val="C53F3F"/>
                </a:solidFill>
                <a:ln w="9525" cap="flat">
                  <a:noFill/>
                  <a:prstDash val="solid"/>
                  <a:miter/>
                </a:ln>
              </p:spPr>
              <p:txBody>
                <a:bodyPr rtlCol="0" anchor="ctr"/>
                <a:lstStyle/>
                <a:p>
                  <a:endParaRPr lang="zh-CN" altLang="en-US"/>
                </a:p>
              </p:txBody>
            </p:sp>
            <p:sp>
              <p:nvSpPr>
                <p:cNvPr id="972" name="任意多边形: 形状 971"/>
                <p:cNvSpPr/>
                <p:nvPr/>
              </p:nvSpPr>
              <p:spPr>
                <a:xfrm>
                  <a:off x="5948838" y="3506914"/>
                  <a:ext cx="8989" cy="9525"/>
                </a:xfrm>
                <a:custGeom>
                  <a:avLst/>
                  <a:gdLst>
                    <a:gd name="connsiteX0" fmla="*/ 8954 w 8989"/>
                    <a:gd name="connsiteY0" fmla="*/ 0 h 9525"/>
                    <a:gd name="connsiteX1" fmla="*/ 8954 w 8989"/>
                    <a:gd name="connsiteY1" fmla="*/ 571 h 9525"/>
                    <a:gd name="connsiteX2" fmla="*/ 8954 w 8989"/>
                    <a:gd name="connsiteY2" fmla="*/ 2857 h 9525"/>
                    <a:gd name="connsiteX3" fmla="*/ 7811 w 8989"/>
                    <a:gd name="connsiteY3" fmla="*/ 8191 h 9525"/>
                    <a:gd name="connsiteX4" fmla="*/ 7810 w 8989"/>
                    <a:gd name="connsiteY4" fmla="*/ 8954 h 9525"/>
                    <a:gd name="connsiteX5" fmla="*/ 7810 w 8989"/>
                    <a:gd name="connsiteY5" fmla="*/ 8954 h 9525"/>
                    <a:gd name="connsiteX6" fmla="*/ 0 w 8989"/>
                    <a:gd name="connsiteY6" fmla="*/ 9525 h 9525"/>
                    <a:gd name="connsiteX7" fmla="*/ 0 w 8989"/>
                    <a:gd name="connsiteY7" fmla="*/ 9525 h 9525"/>
                    <a:gd name="connsiteX8" fmla="*/ 0 w 8989"/>
                    <a:gd name="connsiteY8" fmla="*/ 8763 h 9525"/>
                    <a:gd name="connsiteX9" fmla="*/ 762 w 8989"/>
                    <a:gd name="connsiteY9" fmla="*/ 4477 h 9525"/>
                    <a:gd name="connsiteX10" fmla="*/ 762 w 8989"/>
                    <a:gd name="connsiteY10" fmla="*/ 1334 h 9525"/>
                    <a:gd name="connsiteX11" fmla="*/ 762 w 8989"/>
                    <a:gd name="connsiteY11" fmla="*/ 571 h 9525"/>
                    <a:gd name="connsiteX12" fmla="*/ 762 w 8989"/>
                    <a:gd name="connsiteY12" fmla="*/ 571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89" h="9525">
                      <a:moveTo>
                        <a:pt x="8954" y="0"/>
                      </a:moveTo>
                      <a:lnTo>
                        <a:pt x="8954" y="571"/>
                      </a:lnTo>
                      <a:cubicBezTo>
                        <a:pt x="9001" y="1333"/>
                        <a:pt x="9001" y="2096"/>
                        <a:pt x="8954" y="2857"/>
                      </a:cubicBezTo>
                      <a:cubicBezTo>
                        <a:pt x="8766" y="4671"/>
                        <a:pt x="8382" y="6460"/>
                        <a:pt x="7811" y="8191"/>
                      </a:cubicBezTo>
                      <a:lnTo>
                        <a:pt x="7810" y="8954"/>
                      </a:lnTo>
                      <a:lnTo>
                        <a:pt x="7810" y="8954"/>
                      </a:lnTo>
                      <a:lnTo>
                        <a:pt x="0" y="9525"/>
                      </a:lnTo>
                      <a:lnTo>
                        <a:pt x="0" y="9525"/>
                      </a:lnTo>
                      <a:lnTo>
                        <a:pt x="0" y="8763"/>
                      </a:lnTo>
                      <a:cubicBezTo>
                        <a:pt x="346" y="7352"/>
                        <a:pt x="601" y="5921"/>
                        <a:pt x="762" y="4477"/>
                      </a:cubicBezTo>
                      <a:cubicBezTo>
                        <a:pt x="762" y="3429"/>
                        <a:pt x="762" y="2381"/>
                        <a:pt x="762" y="1334"/>
                      </a:cubicBezTo>
                      <a:lnTo>
                        <a:pt x="762" y="571"/>
                      </a:lnTo>
                      <a:lnTo>
                        <a:pt x="762" y="571"/>
                      </a:lnTo>
                      <a:close/>
                    </a:path>
                  </a:pathLst>
                </a:custGeom>
                <a:solidFill>
                  <a:srgbClr val="C53F3F"/>
                </a:solidFill>
                <a:ln w="9525" cap="flat">
                  <a:noFill/>
                  <a:prstDash val="solid"/>
                  <a:miter/>
                </a:ln>
              </p:spPr>
              <p:txBody>
                <a:bodyPr rtlCol="0" anchor="ctr"/>
                <a:lstStyle/>
                <a:p>
                  <a:endParaRPr lang="zh-CN" altLang="en-US"/>
                </a:p>
              </p:txBody>
            </p:sp>
            <p:sp>
              <p:nvSpPr>
                <p:cNvPr id="973" name="任意多边形: 形状 972"/>
                <p:cNvSpPr/>
                <p:nvPr/>
              </p:nvSpPr>
              <p:spPr>
                <a:xfrm>
                  <a:off x="5936837" y="3485102"/>
                  <a:ext cx="16287" cy="8762"/>
                </a:xfrm>
                <a:custGeom>
                  <a:avLst/>
                  <a:gdLst>
                    <a:gd name="connsiteX0" fmla="*/ 16288 w 16287"/>
                    <a:gd name="connsiteY0" fmla="*/ 8192 h 8762"/>
                    <a:gd name="connsiteX1" fmla="*/ 16288 w 16287"/>
                    <a:gd name="connsiteY1" fmla="*/ 8192 h 8762"/>
                    <a:gd name="connsiteX2" fmla="*/ 8858 w 16287"/>
                    <a:gd name="connsiteY2" fmla="*/ 8763 h 8762"/>
                    <a:gd name="connsiteX3" fmla="*/ 8858 w 16287"/>
                    <a:gd name="connsiteY3" fmla="*/ 8763 h 8762"/>
                    <a:gd name="connsiteX4" fmla="*/ 4667 w 16287"/>
                    <a:gd name="connsiteY4" fmla="*/ 3524 h 8762"/>
                    <a:gd name="connsiteX5" fmla="*/ 1619 w 16287"/>
                    <a:gd name="connsiteY5" fmla="*/ 1048 h 8762"/>
                    <a:gd name="connsiteX6" fmla="*/ 0 w 16287"/>
                    <a:gd name="connsiteY6" fmla="*/ 0 h 8762"/>
                    <a:gd name="connsiteX7" fmla="*/ 0 w 16287"/>
                    <a:gd name="connsiteY7" fmla="*/ 0 h 8762"/>
                    <a:gd name="connsiteX8" fmla="*/ 0 w 16287"/>
                    <a:gd name="connsiteY8" fmla="*/ 0 h 8762"/>
                    <a:gd name="connsiteX9" fmla="*/ 7811 w 16287"/>
                    <a:gd name="connsiteY9" fmla="*/ 1715 h 8762"/>
                    <a:gd name="connsiteX10" fmla="*/ 16288 w 16287"/>
                    <a:gd name="connsiteY10" fmla="*/ 8192 h 8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87" h="8762">
                      <a:moveTo>
                        <a:pt x="16288" y="8192"/>
                      </a:moveTo>
                      <a:lnTo>
                        <a:pt x="16288" y="8192"/>
                      </a:lnTo>
                      <a:lnTo>
                        <a:pt x="8858" y="8763"/>
                      </a:lnTo>
                      <a:lnTo>
                        <a:pt x="8858" y="8763"/>
                      </a:lnTo>
                      <a:cubicBezTo>
                        <a:pt x="7700" y="6839"/>
                        <a:pt x="6290" y="5077"/>
                        <a:pt x="4667" y="3524"/>
                      </a:cubicBezTo>
                      <a:cubicBezTo>
                        <a:pt x="3739" y="2596"/>
                        <a:pt x="2718" y="1766"/>
                        <a:pt x="1619" y="1048"/>
                      </a:cubicBezTo>
                      <a:lnTo>
                        <a:pt x="0" y="0"/>
                      </a:lnTo>
                      <a:lnTo>
                        <a:pt x="0" y="0"/>
                      </a:lnTo>
                      <a:lnTo>
                        <a:pt x="0" y="0"/>
                      </a:lnTo>
                      <a:cubicBezTo>
                        <a:pt x="2681" y="129"/>
                        <a:pt x="5322" y="709"/>
                        <a:pt x="7811" y="1715"/>
                      </a:cubicBezTo>
                      <a:cubicBezTo>
                        <a:pt x="11117" y="3159"/>
                        <a:pt x="14025" y="5381"/>
                        <a:pt x="16288" y="8192"/>
                      </a:cubicBezTo>
                      <a:close/>
                    </a:path>
                  </a:pathLst>
                </a:custGeom>
                <a:solidFill>
                  <a:srgbClr val="C53F3F"/>
                </a:solidFill>
                <a:ln w="9525" cap="flat">
                  <a:noFill/>
                  <a:prstDash val="solid"/>
                  <a:miter/>
                </a:ln>
              </p:spPr>
              <p:txBody>
                <a:bodyPr rtlCol="0" anchor="ctr"/>
                <a:lstStyle/>
                <a:p>
                  <a:endParaRPr lang="zh-CN" altLang="en-US"/>
                </a:p>
              </p:txBody>
            </p:sp>
            <p:sp>
              <p:nvSpPr>
                <p:cNvPr id="974" name="任意多边形: 形状 973"/>
                <p:cNvSpPr/>
                <p:nvPr/>
              </p:nvSpPr>
              <p:spPr>
                <a:xfrm>
                  <a:off x="5917787" y="3520821"/>
                  <a:ext cx="16287" cy="9238"/>
                </a:xfrm>
                <a:custGeom>
                  <a:avLst/>
                  <a:gdLst>
                    <a:gd name="connsiteX0" fmla="*/ 16288 w 16287"/>
                    <a:gd name="connsiteY0" fmla="*/ 9144 h 9238"/>
                    <a:gd name="connsiteX1" fmla="*/ 16288 w 16287"/>
                    <a:gd name="connsiteY1" fmla="*/ 9144 h 9238"/>
                    <a:gd name="connsiteX2" fmla="*/ 13811 w 16287"/>
                    <a:gd name="connsiteY2" fmla="*/ 9144 h 9238"/>
                    <a:gd name="connsiteX3" fmla="*/ 9335 w 16287"/>
                    <a:gd name="connsiteY3" fmla="*/ 7810 h 9238"/>
                    <a:gd name="connsiteX4" fmla="*/ 4667 w 16287"/>
                    <a:gd name="connsiteY4" fmla="*/ 5239 h 9238"/>
                    <a:gd name="connsiteX5" fmla="*/ 1810 w 16287"/>
                    <a:gd name="connsiteY5" fmla="*/ 2762 h 9238"/>
                    <a:gd name="connsiteX6" fmla="*/ 0 w 16287"/>
                    <a:gd name="connsiteY6" fmla="*/ 571 h 9238"/>
                    <a:gd name="connsiteX7" fmla="*/ 0 w 16287"/>
                    <a:gd name="connsiteY7" fmla="*/ 571 h 9238"/>
                    <a:gd name="connsiteX8" fmla="*/ 6953 w 16287"/>
                    <a:gd name="connsiteY8" fmla="*/ 0 h 9238"/>
                    <a:gd name="connsiteX9" fmla="*/ 6953 w 16287"/>
                    <a:gd name="connsiteY9" fmla="*/ 0 h 9238"/>
                    <a:gd name="connsiteX10" fmla="*/ 9811 w 16287"/>
                    <a:gd name="connsiteY10" fmla="*/ 4001 h 9238"/>
                    <a:gd name="connsiteX11" fmla="*/ 13049 w 16287"/>
                    <a:gd name="connsiteY11" fmla="*/ 7144 h 9238"/>
                    <a:gd name="connsiteX12" fmla="*/ 16193 w 16287"/>
                    <a:gd name="connsiteY12" fmla="*/ 9239 h 9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287" h="9238">
                      <a:moveTo>
                        <a:pt x="16288" y="9144"/>
                      </a:moveTo>
                      <a:lnTo>
                        <a:pt x="16288" y="9144"/>
                      </a:lnTo>
                      <a:lnTo>
                        <a:pt x="13811" y="9144"/>
                      </a:lnTo>
                      <a:cubicBezTo>
                        <a:pt x="12280" y="8845"/>
                        <a:pt x="10780" y="8398"/>
                        <a:pt x="9335" y="7810"/>
                      </a:cubicBezTo>
                      <a:cubicBezTo>
                        <a:pt x="7692" y="7122"/>
                        <a:pt x="6127" y="6260"/>
                        <a:pt x="4667" y="5239"/>
                      </a:cubicBezTo>
                      <a:cubicBezTo>
                        <a:pt x="3649" y="4492"/>
                        <a:pt x="2693" y="3664"/>
                        <a:pt x="1810" y="2762"/>
                      </a:cubicBezTo>
                      <a:cubicBezTo>
                        <a:pt x="1156" y="2075"/>
                        <a:pt x="551" y="1343"/>
                        <a:pt x="0" y="571"/>
                      </a:cubicBezTo>
                      <a:lnTo>
                        <a:pt x="0" y="571"/>
                      </a:lnTo>
                      <a:lnTo>
                        <a:pt x="6953" y="0"/>
                      </a:lnTo>
                      <a:lnTo>
                        <a:pt x="6953" y="0"/>
                      </a:lnTo>
                      <a:cubicBezTo>
                        <a:pt x="7796" y="1409"/>
                        <a:pt x="8752" y="2746"/>
                        <a:pt x="9811" y="4001"/>
                      </a:cubicBezTo>
                      <a:cubicBezTo>
                        <a:pt x="10818" y="5120"/>
                        <a:pt x="11900" y="6170"/>
                        <a:pt x="13049" y="7144"/>
                      </a:cubicBezTo>
                      <a:lnTo>
                        <a:pt x="16193" y="9239"/>
                      </a:lnTo>
                      <a:close/>
                    </a:path>
                  </a:pathLst>
                </a:custGeom>
                <a:solidFill>
                  <a:srgbClr val="C53F3F"/>
                </a:solidFill>
                <a:ln w="9525" cap="flat">
                  <a:noFill/>
                  <a:prstDash val="solid"/>
                  <a:miter/>
                </a:ln>
              </p:spPr>
              <p:txBody>
                <a:bodyPr rtlCol="0" anchor="ctr"/>
                <a:lstStyle/>
                <a:p>
                  <a:endParaRPr lang="zh-CN" altLang="en-US"/>
                </a:p>
              </p:txBody>
            </p:sp>
            <p:sp>
              <p:nvSpPr>
                <p:cNvPr id="975" name="任意多边形: 形状 974"/>
                <p:cNvSpPr/>
                <p:nvPr/>
              </p:nvSpPr>
              <p:spPr>
                <a:xfrm>
                  <a:off x="5916453" y="3484816"/>
                  <a:ext cx="14763" cy="10763"/>
                </a:xfrm>
                <a:custGeom>
                  <a:avLst/>
                  <a:gdLst>
                    <a:gd name="connsiteX0" fmla="*/ 14192 w 14763"/>
                    <a:gd name="connsiteY0" fmla="*/ 667 h 10763"/>
                    <a:gd name="connsiteX1" fmla="*/ 13145 w 14763"/>
                    <a:gd name="connsiteY1" fmla="*/ 1524 h 10763"/>
                    <a:gd name="connsiteX2" fmla="*/ 10001 w 14763"/>
                    <a:gd name="connsiteY2" fmla="*/ 4953 h 10763"/>
                    <a:gd name="connsiteX3" fmla="*/ 6858 w 14763"/>
                    <a:gd name="connsiteY3" fmla="*/ 10287 h 10763"/>
                    <a:gd name="connsiteX4" fmla="*/ 6858 w 14763"/>
                    <a:gd name="connsiteY4" fmla="*/ 10287 h 10763"/>
                    <a:gd name="connsiteX5" fmla="*/ 6858 w 14763"/>
                    <a:gd name="connsiteY5" fmla="*/ 10287 h 10763"/>
                    <a:gd name="connsiteX6" fmla="*/ 0 w 14763"/>
                    <a:gd name="connsiteY6" fmla="*/ 10763 h 10763"/>
                    <a:gd name="connsiteX7" fmla="*/ 14764 w 14763"/>
                    <a:gd name="connsiteY7" fmla="*/ 0 h 10763"/>
                    <a:gd name="connsiteX8" fmla="*/ 14764 w 14763"/>
                    <a:gd name="connsiteY8" fmla="*/ 0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3" h="10763">
                      <a:moveTo>
                        <a:pt x="14192" y="667"/>
                      </a:moveTo>
                      <a:lnTo>
                        <a:pt x="13145" y="1524"/>
                      </a:lnTo>
                      <a:cubicBezTo>
                        <a:pt x="12000" y="2574"/>
                        <a:pt x="10948" y="3721"/>
                        <a:pt x="10001" y="4953"/>
                      </a:cubicBezTo>
                      <a:cubicBezTo>
                        <a:pt x="8719" y="6582"/>
                        <a:pt x="7662" y="8376"/>
                        <a:pt x="6858" y="10287"/>
                      </a:cubicBezTo>
                      <a:lnTo>
                        <a:pt x="6858" y="10287"/>
                      </a:lnTo>
                      <a:lnTo>
                        <a:pt x="6858" y="10287"/>
                      </a:lnTo>
                      <a:lnTo>
                        <a:pt x="0" y="10763"/>
                      </a:lnTo>
                      <a:cubicBezTo>
                        <a:pt x="3202" y="5271"/>
                        <a:pt x="8555" y="1369"/>
                        <a:pt x="14764" y="0"/>
                      </a:cubicBezTo>
                      <a:lnTo>
                        <a:pt x="14764" y="0"/>
                      </a:lnTo>
                      <a:close/>
                    </a:path>
                  </a:pathLst>
                </a:custGeom>
                <a:solidFill>
                  <a:srgbClr val="C53F3F"/>
                </a:solidFill>
                <a:ln w="9525" cap="flat">
                  <a:noFill/>
                  <a:prstDash val="solid"/>
                  <a:miter/>
                </a:ln>
              </p:spPr>
              <p:txBody>
                <a:bodyPr rtlCol="0" anchor="ctr"/>
                <a:lstStyle/>
                <a:p>
                  <a:endParaRPr lang="zh-CN" altLang="en-US"/>
                </a:p>
              </p:txBody>
            </p:sp>
            <p:sp>
              <p:nvSpPr>
                <p:cNvPr id="976" name="任意多边形: 形状 975"/>
                <p:cNvSpPr/>
                <p:nvPr/>
              </p:nvSpPr>
              <p:spPr>
                <a:xfrm>
                  <a:off x="5937027" y="3519201"/>
                  <a:ext cx="7429" cy="8572"/>
                </a:xfrm>
                <a:custGeom>
                  <a:avLst/>
                  <a:gdLst>
                    <a:gd name="connsiteX0" fmla="*/ 7429 w 7429"/>
                    <a:gd name="connsiteY0" fmla="*/ 0 h 8572"/>
                    <a:gd name="connsiteX1" fmla="*/ 4286 w 7429"/>
                    <a:gd name="connsiteY1" fmla="*/ 4953 h 8572"/>
                    <a:gd name="connsiteX2" fmla="*/ 571 w 7429"/>
                    <a:gd name="connsiteY2" fmla="*/ 8572 h 8572"/>
                    <a:gd name="connsiteX3" fmla="*/ 0 w 7429"/>
                    <a:gd name="connsiteY3" fmla="*/ 571 h 8572"/>
                  </a:gdLst>
                  <a:ahLst/>
                  <a:cxnLst>
                    <a:cxn ang="0">
                      <a:pos x="connsiteX0" y="connsiteY0"/>
                    </a:cxn>
                    <a:cxn ang="0">
                      <a:pos x="connsiteX1" y="connsiteY1"/>
                    </a:cxn>
                    <a:cxn ang="0">
                      <a:pos x="connsiteX2" y="connsiteY2"/>
                    </a:cxn>
                    <a:cxn ang="0">
                      <a:pos x="connsiteX3" y="connsiteY3"/>
                    </a:cxn>
                  </a:cxnLst>
                  <a:rect l="l" t="t" r="r" b="b"/>
                  <a:pathLst>
                    <a:path w="7429" h="8572">
                      <a:moveTo>
                        <a:pt x="7429" y="0"/>
                      </a:moveTo>
                      <a:cubicBezTo>
                        <a:pt x="6586" y="1772"/>
                        <a:pt x="5530" y="3435"/>
                        <a:pt x="4286" y="4953"/>
                      </a:cubicBezTo>
                      <a:cubicBezTo>
                        <a:pt x="3219" y="6323"/>
                        <a:pt x="1969" y="7541"/>
                        <a:pt x="571" y="8572"/>
                      </a:cubicBezTo>
                      <a:lnTo>
                        <a:pt x="0" y="571"/>
                      </a:lnTo>
                      <a:close/>
                    </a:path>
                  </a:pathLst>
                </a:custGeom>
                <a:solidFill>
                  <a:srgbClr val="C53F3F"/>
                </a:solidFill>
                <a:ln w="9525" cap="flat">
                  <a:noFill/>
                  <a:prstDash val="solid"/>
                  <a:miter/>
                </a:ln>
              </p:spPr>
              <p:txBody>
                <a:bodyPr rtlCol="0" anchor="ctr"/>
                <a:lstStyle/>
                <a:p>
                  <a:endParaRPr lang="zh-CN" altLang="en-US"/>
                </a:p>
              </p:txBody>
            </p:sp>
            <p:sp>
              <p:nvSpPr>
                <p:cNvPr id="977" name="任意多边形: 形状 976"/>
                <p:cNvSpPr/>
                <p:nvPr/>
              </p:nvSpPr>
              <p:spPr>
                <a:xfrm>
                  <a:off x="5927598" y="3519963"/>
                  <a:ext cx="7715" cy="7905"/>
                </a:xfrm>
                <a:custGeom>
                  <a:avLst/>
                  <a:gdLst>
                    <a:gd name="connsiteX0" fmla="*/ 7144 w 7715"/>
                    <a:gd name="connsiteY0" fmla="*/ 0 h 7905"/>
                    <a:gd name="connsiteX1" fmla="*/ 7715 w 7715"/>
                    <a:gd name="connsiteY1" fmla="*/ 7906 h 7905"/>
                    <a:gd name="connsiteX2" fmla="*/ 0 w 7715"/>
                    <a:gd name="connsiteY2" fmla="*/ 476 h 7905"/>
                  </a:gdLst>
                  <a:ahLst/>
                  <a:cxnLst>
                    <a:cxn ang="0">
                      <a:pos x="connsiteX0" y="connsiteY0"/>
                    </a:cxn>
                    <a:cxn ang="0">
                      <a:pos x="connsiteX1" y="connsiteY1"/>
                    </a:cxn>
                    <a:cxn ang="0">
                      <a:pos x="connsiteX2" y="connsiteY2"/>
                    </a:cxn>
                  </a:cxnLst>
                  <a:rect l="l" t="t" r="r" b="b"/>
                  <a:pathLst>
                    <a:path w="7715" h="7905">
                      <a:moveTo>
                        <a:pt x="7144" y="0"/>
                      </a:moveTo>
                      <a:lnTo>
                        <a:pt x="7715" y="7906"/>
                      </a:lnTo>
                      <a:cubicBezTo>
                        <a:pt x="4617" y="6042"/>
                        <a:pt x="1979" y="3502"/>
                        <a:pt x="0" y="476"/>
                      </a:cubicBezTo>
                      <a:close/>
                    </a:path>
                  </a:pathLst>
                </a:custGeom>
                <a:solidFill>
                  <a:srgbClr val="C53F3F"/>
                </a:solidFill>
                <a:ln w="9525" cap="flat">
                  <a:noFill/>
                  <a:prstDash val="solid"/>
                  <a:miter/>
                </a:ln>
              </p:spPr>
              <p:txBody>
                <a:bodyPr rtlCol="0" anchor="ctr"/>
                <a:lstStyle/>
                <a:p>
                  <a:endParaRPr lang="zh-CN" altLang="en-US"/>
                </a:p>
              </p:txBody>
            </p:sp>
            <p:sp>
              <p:nvSpPr>
                <p:cNvPr id="978" name="任意多边形: 形状 977"/>
                <p:cNvSpPr/>
                <p:nvPr/>
              </p:nvSpPr>
              <p:spPr>
                <a:xfrm>
                  <a:off x="5934646" y="3487102"/>
                  <a:ext cx="7715" cy="7524"/>
                </a:xfrm>
                <a:custGeom>
                  <a:avLst/>
                  <a:gdLst>
                    <a:gd name="connsiteX0" fmla="*/ 7715 w 7715"/>
                    <a:gd name="connsiteY0" fmla="*/ 6953 h 7524"/>
                    <a:gd name="connsiteX1" fmla="*/ 571 w 7715"/>
                    <a:gd name="connsiteY1" fmla="*/ 7525 h 7524"/>
                    <a:gd name="connsiteX2" fmla="*/ 0 w 7715"/>
                    <a:gd name="connsiteY2" fmla="*/ 0 h 7524"/>
                    <a:gd name="connsiteX3" fmla="*/ 4286 w 7715"/>
                    <a:gd name="connsiteY3" fmla="*/ 3048 h 7524"/>
                    <a:gd name="connsiteX4" fmla="*/ 7715 w 7715"/>
                    <a:gd name="connsiteY4" fmla="*/ 6953 h 75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15" h="7524">
                      <a:moveTo>
                        <a:pt x="7715" y="6953"/>
                      </a:moveTo>
                      <a:lnTo>
                        <a:pt x="571" y="7525"/>
                      </a:lnTo>
                      <a:lnTo>
                        <a:pt x="0" y="0"/>
                      </a:lnTo>
                      <a:cubicBezTo>
                        <a:pt x="1525" y="874"/>
                        <a:pt x="2960" y="1895"/>
                        <a:pt x="4286" y="3048"/>
                      </a:cubicBezTo>
                      <a:cubicBezTo>
                        <a:pt x="5551" y="4238"/>
                        <a:pt x="6699" y="5545"/>
                        <a:pt x="7715" y="6953"/>
                      </a:cubicBezTo>
                      <a:close/>
                    </a:path>
                  </a:pathLst>
                </a:custGeom>
                <a:solidFill>
                  <a:srgbClr val="C53F3F"/>
                </a:solidFill>
                <a:ln w="9525" cap="flat">
                  <a:noFill/>
                  <a:prstDash val="solid"/>
                  <a:miter/>
                </a:ln>
              </p:spPr>
              <p:txBody>
                <a:bodyPr rtlCol="0" anchor="ctr"/>
                <a:lstStyle/>
                <a:p>
                  <a:endParaRPr lang="zh-CN" altLang="en-US"/>
                </a:p>
              </p:txBody>
            </p:sp>
            <p:sp>
              <p:nvSpPr>
                <p:cNvPr id="979" name="任意多边形: 形状 978"/>
                <p:cNvSpPr/>
                <p:nvPr/>
              </p:nvSpPr>
              <p:spPr>
                <a:xfrm>
                  <a:off x="5926074" y="3487483"/>
                  <a:ext cx="6762" cy="7905"/>
                </a:xfrm>
                <a:custGeom>
                  <a:avLst/>
                  <a:gdLst>
                    <a:gd name="connsiteX0" fmla="*/ 6287 w 6762"/>
                    <a:gd name="connsiteY0" fmla="*/ 0 h 7905"/>
                    <a:gd name="connsiteX1" fmla="*/ 6763 w 6762"/>
                    <a:gd name="connsiteY1" fmla="*/ 7334 h 7905"/>
                    <a:gd name="connsiteX2" fmla="*/ 0 w 6762"/>
                    <a:gd name="connsiteY2" fmla="*/ 7906 h 7905"/>
                    <a:gd name="connsiteX3" fmla="*/ 6287 w 6762"/>
                    <a:gd name="connsiteY3" fmla="*/ 0 h 7905"/>
                  </a:gdLst>
                  <a:ahLst/>
                  <a:cxnLst>
                    <a:cxn ang="0">
                      <a:pos x="connsiteX0" y="connsiteY0"/>
                    </a:cxn>
                    <a:cxn ang="0">
                      <a:pos x="connsiteX1" y="connsiteY1"/>
                    </a:cxn>
                    <a:cxn ang="0">
                      <a:pos x="connsiteX2" y="connsiteY2"/>
                    </a:cxn>
                    <a:cxn ang="0">
                      <a:pos x="connsiteX3" y="connsiteY3"/>
                    </a:cxn>
                  </a:cxnLst>
                  <a:rect l="l" t="t" r="r" b="b"/>
                  <a:pathLst>
                    <a:path w="6762" h="7905">
                      <a:moveTo>
                        <a:pt x="6287" y="0"/>
                      </a:moveTo>
                      <a:lnTo>
                        <a:pt x="6763" y="7334"/>
                      </a:lnTo>
                      <a:lnTo>
                        <a:pt x="0" y="7906"/>
                      </a:lnTo>
                      <a:cubicBezTo>
                        <a:pt x="1399" y="4785"/>
                        <a:pt x="3561" y="2066"/>
                        <a:pt x="6287" y="0"/>
                      </a:cubicBezTo>
                      <a:close/>
                    </a:path>
                  </a:pathLst>
                </a:custGeom>
                <a:solidFill>
                  <a:srgbClr val="C53F3F"/>
                </a:solidFill>
                <a:ln w="9525" cap="flat">
                  <a:noFill/>
                  <a:prstDash val="solid"/>
                  <a:miter/>
                </a:ln>
              </p:spPr>
              <p:txBody>
                <a:bodyPr rtlCol="0" anchor="ctr"/>
                <a:lstStyle/>
                <a:p>
                  <a:endParaRPr lang="zh-CN" altLang="en-US"/>
                </a:p>
              </p:txBody>
            </p:sp>
          </p:grpSp>
          <p:sp>
            <p:nvSpPr>
              <p:cNvPr id="944" name="任意多边形: 形状 943"/>
              <p:cNvSpPr/>
              <p:nvPr/>
            </p:nvSpPr>
            <p:spPr>
              <a:xfrm>
                <a:off x="5921945" y="3563630"/>
                <a:ext cx="37779" cy="49392"/>
              </a:xfrm>
              <a:custGeom>
                <a:avLst/>
                <a:gdLst>
                  <a:gd name="connsiteX0" fmla="*/ 35656 w 37779"/>
                  <a:gd name="connsiteY0" fmla="*/ 9673 h 49392"/>
                  <a:gd name="connsiteX1" fmla="*/ 12701 w 37779"/>
                  <a:gd name="connsiteY1" fmla="*/ 1101 h 49392"/>
                  <a:gd name="connsiteX2" fmla="*/ 223 w 37779"/>
                  <a:gd name="connsiteY2" fmla="*/ 21198 h 49392"/>
                  <a:gd name="connsiteX3" fmla="*/ 3367 w 37779"/>
                  <a:gd name="connsiteY3" fmla="*/ 29295 h 49392"/>
                  <a:gd name="connsiteX4" fmla="*/ 15273 w 37779"/>
                  <a:gd name="connsiteY4" fmla="*/ 44058 h 49392"/>
                  <a:gd name="connsiteX5" fmla="*/ 21083 w 37779"/>
                  <a:gd name="connsiteY5" fmla="*/ 49392 h 49392"/>
                  <a:gd name="connsiteX6" fmla="*/ 21655 w 37779"/>
                  <a:gd name="connsiteY6" fmla="*/ 48821 h 49392"/>
                  <a:gd name="connsiteX7" fmla="*/ 28036 w 37779"/>
                  <a:gd name="connsiteY7" fmla="*/ 40820 h 49392"/>
                  <a:gd name="connsiteX8" fmla="*/ 36799 w 37779"/>
                  <a:gd name="connsiteY8" fmla="*/ 24056 h 49392"/>
                  <a:gd name="connsiteX9" fmla="*/ 35656 w 37779"/>
                  <a:gd name="connsiteY9" fmla="*/ 9673 h 49392"/>
                  <a:gd name="connsiteX10" fmla="*/ 30513 w 37779"/>
                  <a:gd name="connsiteY10" fmla="*/ 17103 h 49392"/>
                  <a:gd name="connsiteX11" fmla="*/ 19286 w 37779"/>
                  <a:gd name="connsiteY11" fmla="*/ 29288 h 49392"/>
                  <a:gd name="connsiteX12" fmla="*/ 19083 w 37779"/>
                  <a:gd name="connsiteY12" fmla="*/ 29295 h 49392"/>
                  <a:gd name="connsiteX13" fmla="*/ 7462 w 37779"/>
                  <a:gd name="connsiteY13" fmla="*/ 17674 h 49392"/>
                  <a:gd name="connsiteX14" fmla="*/ 19083 w 37779"/>
                  <a:gd name="connsiteY14" fmla="*/ 6054 h 49392"/>
                  <a:gd name="connsiteX15" fmla="*/ 30513 w 37779"/>
                  <a:gd name="connsiteY15" fmla="*/ 17103 h 4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779" h="49392">
                    <a:moveTo>
                      <a:pt x="35656" y="9673"/>
                    </a:moveTo>
                    <a:cubicBezTo>
                      <a:pt x="31101" y="1621"/>
                      <a:pt x="21419" y="-1995"/>
                      <a:pt x="12701" y="1101"/>
                    </a:cubicBezTo>
                    <a:cubicBezTo>
                      <a:pt x="4133" y="3778"/>
                      <a:pt x="-1177" y="12332"/>
                      <a:pt x="223" y="21198"/>
                    </a:cubicBezTo>
                    <a:cubicBezTo>
                      <a:pt x="801" y="24057"/>
                      <a:pt x="1864" y="26795"/>
                      <a:pt x="3367" y="29295"/>
                    </a:cubicBezTo>
                    <a:cubicBezTo>
                      <a:pt x="6578" y="34781"/>
                      <a:pt x="10591" y="39758"/>
                      <a:pt x="15273" y="44058"/>
                    </a:cubicBezTo>
                    <a:lnTo>
                      <a:pt x="21083" y="49392"/>
                    </a:lnTo>
                    <a:lnTo>
                      <a:pt x="21655" y="48821"/>
                    </a:lnTo>
                    <a:cubicBezTo>
                      <a:pt x="23750" y="46154"/>
                      <a:pt x="26036" y="43582"/>
                      <a:pt x="28036" y="40820"/>
                    </a:cubicBezTo>
                    <a:cubicBezTo>
                      <a:pt x="31899" y="35777"/>
                      <a:pt x="34864" y="30106"/>
                      <a:pt x="36799" y="24056"/>
                    </a:cubicBezTo>
                    <a:cubicBezTo>
                      <a:pt x="38428" y="19311"/>
                      <a:pt x="38015" y="14102"/>
                      <a:pt x="35656" y="9673"/>
                    </a:cubicBezTo>
                    <a:close/>
                    <a:moveTo>
                      <a:pt x="30513" y="17103"/>
                    </a:moveTo>
                    <a:cubicBezTo>
                      <a:pt x="30778" y="23568"/>
                      <a:pt x="25751" y="29023"/>
                      <a:pt x="19286" y="29288"/>
                    </a:cubicBezTo>
                    <a:cubicBezTo>
                      <a:pt x="19218" y="29291"/>
                      <a:pt x="19151" y="29293"/>
                      <a:pt x="19083" y="29295"/>
                    </a:cubicBezTo>
                    <a:cubicBezTo>
                      <a:pt x="12665" y="29295"/>
                      <a:pt x="7462" y="24092"/>
                      <a:pt x="7462" y="17674"/>
                    </a:cubicBezTo>
                    <a:cubicBezTo>
                      <a:pt x="7462" y="11256"/>
                      <a:pt x="12665" y="6054"/>
                      <a:pt x="19083" y="6054"/>
                    </a:cubicBezTo>
                    <a:cubicBezTo>
                      <a:pt x="25191" y="6193"/>
                      <a:pt x="30167" y="11003"/>
                      <a:pt x="30513" y="17103"/>
                    </a:cubicBezTo>
                    <a:close/>
                  </a:path>
                </a:pathLst>
              </a:custGeom>
              <a:solidFill>
                <a:srgbClr val="C53F3F"/>
              </a:solidFill>
              <a:ln w="9525" cap="flat">
                <a:noFill/>
                <a:prstDash val="solid"/>
                <a:miter/>
              </a:ln>
            </p:spPr>
            <p:txBody>
              <a:bodyPr rtlCol="0" anchor="ctr"/>
              <a:lstStyle/>
              <a:p>
                <a:endParaRPr lang="zh-CN" altLang="en-US"/>
              </a:p>
            </p:txBody>
          </p:sp>
          <p:sp>
            <p:nvSpPr>
              <p:cNvPr id="945" name="任意多边形: 形状 944"/>
              <p:cNvSpPr/>
              <p:nvPr/>
            </p:nvSpPr>
            <p:spPr>
              <a:xfrm>
                <a:off x="5334000" y="351301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46" name="任意多边形: 形状 945"/>
              <p:cNvSpPr/>
              <p:nvPr/>
            </p:nvSpPr>
            <p:spPr>
              <a:xfrm>
                <a:off x="5336000" y="3550443"/>
                <a:ext cx="171259" cy="12763"/>
              </a:xfrm>
              <a:custGeom>
                <a:avLst/>
                <a:gdLst>
                  <a:gd name="connsiteX0" fmla="*/ 0 w 171259"/>
                  <a:gd name="connsiteY0" fmla="*/ 12763 h 12763"/>
                  <a:gd name="connsiteX1" fmla="*/ 42672 w 171259"/>
                  <a:gd name="connsiteY1" fmla="*/ 8001 h 12763"/>
                  <a:gd name="connsiteX2" fmla="*/ 85439 w 171259"/>
                  <a:gd name="connsiteY2" fmla="*/ 4381 h 12763"/>
                  <a:gd name="connsiteX3" fmla="*/ 128302 w 171259"/>
                  <a:gd name="connsiteY3" fmla="*/ 1619 h 12763"/>
                  <a:gd name="connsiteX4" fmla="*/ 171259 w 171259"/>
                  <a:gd name="connsiteY4" fmla="*/ 0 h 12763"/>
                  <a:gd name="connsiteX5" fmla="*/ 128588 w 171259"/>
                  <a:gd name="connsiteY5" fmla="*/ 4667 h 12763"/>
                  <a:gd name="connsiteX6" fmla="*/ 85820 w 171259"/>
                  <a:gd name="connsiteY6" fmla="*/ 8382 h 12763"/>
                  <a:gd name="connsiteX7" fmla="*/ 42958 w 171259"/>
                  <a:gd name="connsiteY7" fmla="*/ 11049 h 12763"/>
                  <a:gd name="connsiteX8" fmla="*/ 0 w 171259"/>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259" h="12763">
                    <a:moveTo>
                      <a:pt x="0" y="12763"/>
                    </a:moveTo>
                    <a:cubicBezTo>
                      <a:pt x="14192" y="10859"/>
                      <a:pt x="28575" y="9430"/>
                      <a:pt x="42672" y="8001"/>
                    </a:cubicBezTo>
                    <a:cubicBezTo>
                      <a:pt x="56769" y="6572"/>
                      <a:pt x="71247" y="5620"/>
                      <a:pt x="85439" y="4381"/>
                    </a:cubicBezTo>
                    <a:cubicBezTo>
                      <a:pt x="99631" y="3143"/>
                      <a:pt x="114014" y="2381"/>
                      <a:pt x="128302" y="1619"/>
                    </a:cubicBezTo>
                    <a:cubicBezTo>
                      <a:pt x="142589" y="857"/>
                      <a:pt x="156877" y="190"/>
                      <a:pt x="171259" y="0"/>
                    </a:cubicBezTo>
                    <a:cubicBezTo>
                      <a:pt x="157067" y="1905"/>
                      <a:pt x="142684" y="3334"/>
                      <a:pt x="128588" y="4667"/>
                    </a:cubicBezTo>
                    <a:cubicBezTo>
                      <a:pt x="114490" y="6001"/>
                      <a:pt x="100013" y="7144"/>
                      <a:pt x="85820" y="8382"/>
                    </a:cubicBezTo>
                    <a:cubicBezTo>
                      <a:pt x="71628" y="9620"/>
                      <a:pt x="57245" y="10382"/>
                      <a:pt x="42958" y="11049"/>
                    </a:cubicBezTo>
                    <a:cubicBezTo>
                      <a:pt x="28670" y="11716"/>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947" name="任意多边形: 形状 946"/>
              <p:cNvSpPr/>
              <p:nvPr/>
            </p:nvSpPr>
            <p:spPr>
              <a:xfrm>
                <a:off x="5340286" y="3595211"/>
                <a:ext cx="342900" cy="25431"/>
              </a:xfrm>
              <a:custGeom>
                <a:avLst/>
                <a:gdLst>
                  <a:gd name="connsiteX0" fmla="*/ 0 w 342900"/>
                  <a:gd name="connsiteY0" fmla="*/ 25432 h 25431"/>
                  <a:gd name="connsiteX1" fmla="*/ 85725 w 342900"/>
                  <a:gd name="connsiteY1" fmla="*/ 17526 h 25431"/>
                  <a:gd name="connsiteX2" fmla="*/ 171450 w 342900"/>
                  <a:gd name="connsiteY2" fmla="*/ 10668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668 h 25431"/>
                  <a:gd name="connsiteX7" fmla="*/ 85725 w 342900"/>
                  <a:gd name="connsiteY7" fmla="*/ 20574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668"/>
                    </a:lnTo>
                    <a:lnTo>
                      <a:pt x="257175" y="4763"/>
                    </a:lnTo>
                    <a:cubicBezTo>
                      <a:pt x="285750" y="2953"/>
                      <a:pt x="314325" y="1238"/>
                      <a:pt x="342900" y="0"/>
                    </a:cubicBezTo>
                    <a:cubicBezTo>
                      <a:pt x="314325" y="2953"/>
                      <a:pt x="285750" y="5429"/>
                      <a:pt x="257175" y="7906"/>
                    </a:cubicBezTo>
                    <a:lnTo>
                      <a:pt x="171450" y="14668"/>
                    </a:lnTo>
                    <a:lnTo>
                      <a:pt x="85725" y="20574"/>
                    </a:lnTo>
                    <a:cubicBezTo>
                      <a:pt x="57150" y="22384"/>
                      <a:pt x="28575" y="24289"/>
                      <a:pt x="0" y="25432"/>
                    </a:cubicBezTo>
                    <a:close/>
                  </a:path>
                </a:pathLst>
              </a:custGeom>
              <a:solidFill>
                <a:srgbClr val="A6A6A6"/>
              </a:solidFill>
              <a:ln w="9525" cap="flat">
                <a:noFill/>
                <a:prstDash val="solid"/>
                <a:miter/>
              </a:ln>
            </p:spPr>
            <p:txBody>
              <a:bodyPr rtlCol="0" anchor="ctr"/>
              <a:lstStyle/>
              <a:p>
                <a:endParaRPr lang="zh-CN" altLang="en-US"/>
              </a:p>
            </p:txBody>
          </p:sp>
          <p:sp>
            <p:nvSpPr>
              <p:cNvPr id="948" name="任意多边形: 形状 947"/>
              <p:cNvSpPr/>
              <p:nvPr/>
            </p:nvSpPr>
            <p:spPr>
              <a:xfrm>
                <a:off x="5342096" y="3632549"/>
                <a:ext cx="171354" cy="12763"/>
              </a:xfrm>
              <a:custGeom>
                <a:avLst/>
                <a:gdLst>
                  <a:gd name="connsiteX0" fmla="*/ 0 w 171354"/>
                  <a:gd name="connsiteY0" fmla="*/ 12763 h 12763"/>
                  <a:gd name="connsiteX1" fmla="*/ 42672 w 171354"/>
                  <a:gd name="connsiteY1" fmla="*/ 8096 h 12763"/>
                  <a:gd name="connsiteX2" fmla="*/ 85534 w 171354"/>
                  <a:gd name="connsiteY2" fmla="*/ 4381 h 12763"/>
                  <a:gd name="connsiteX3" fmla="*/ 128397 w 171354"/>
                  <a:gd name="connsiteY3" fmla="*/ 1714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9"/>
                      <a:pt x="28575" y="9430"/>
                      <a:pt x="42672" y="8096"/>
                    </a:cubicBezTo>
                    <a:cubicBezTo>
                      <a:pt x="56769" y="6763"/>
                      <a:pt x="71247" y="5620"/>
                      <a:pt x="85534" y="4381"/>
                    </a:cubicBezTo>
                    <a:cubicBezTo>
                      <a:pt x="99822" y="3143"/>
                      <a:pt x="114109" y="2477"/>
                      <a:pt x="128397" y="1714"/>
                    </a:cubicBezTo>
                    <a:cubicBezTo>
                      <a:pt x="142684" y="953"/>
                      <a:pt x="156972" y="286"/>
                      <a:pt x="171355" y="0"/>
                    </a:cubicBezTo>
                    <a:cubicBezTo>
                      <a:pt x="157067" y="1905"/>
                      <a:pt x="142780" y="3429"/>
                      <a:pt x="128588" y="4763"/>
                    </a:cubicBezTo>
                    <a:cubicBezTo>
                      <a:pt x="114395" y="6096"/>
                      <a:pt x="100013" y="7239"/>
                      <a:pt x="85820" y="8382"/>
                    </a:cubicBezTo>
                    <a:cubicBezTo>
                      <a:pt x="71628" y="9525"/>
                      <a:pt x="57245" y="10382"/>
                      <a:pt x="42958" y="11144"/>
                    </a:cubicBezTo>
                    <a:cubicBezTo>
                      <a:pt x="28670" y="11906"/>
                      <a:pt x="14288"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949" name="任意多边形: 形状 948"/>
              <p:cNvSpPr/>
              <p:nvPr/>
            </p:nvSpPr>
            <p:spPr>
              <a:xfrm>
                <a:off x="6017513" y="3462146"/>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00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50" name="任意多边形: 形状 949"/>
              <p:cNvSpPr/>
              <p:nvPr/>
            </p:nvSpPr>
            <p:spPr>
              <a:xfrm>
                <a:off x="6019800" y="3499580"/>
                <a:ext cx="171354" cy="12763"/>
              </a:xfrm>
              <a:custGeom>
                <a:avLst/>
                <a:gdLst>
                  <a:gd name="connsiteX0" fmla="*/ 0 w 171354"/>
                  <a:gd name="connsiteY0" fmla="*/ 12763 h 12763"/>
                  <a:gd name="connsiteX1" fmla="*/ 42767 w 171354"/>
                  <a:gd name="connsiteY1" fmla="*/ 8001 h 12763"/>
                  <a:gd name="connsiteX2" fmla="*/ 85534 w 171354"/>
                  <a:gd name="connsiteY2" fmla="*/ 4381 h 12763"/>
                  <a:gd name="connsiteX3" fmla="*/ 128397 w 171354"/>
                  <a:gd name="connsiteY3" fmla="*/ 1619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59" y="6572"/>
                      <a:pt x="71342" y="5620"/>
                      <a:pt x="85534" y="4381"/>
                    </a:cubicBezTo>
                    <a:cubicBezTo>
                      <a:pt x="99727" y="3143"/>
                      <a:pt x="114109" y="2381"/>
                      <a:pt x="128397" y="1619"/>
                    </a:cubicBezTo>
                    <a:cubicBezTo>
                      <a:pt x="142685" y="857"/>
                      <a:pt x="156972" y="190"/>
                      <a:pt x="171355" y="0"/>
                    </a:cubicBezTo>
                    <a:cubicBezTo>
                      <a:pt x="157163" y="1905"/>
                      <a:pt x="142780" y="3334"/>
                      <a:pt x="128588" y="4763"/>
                    </a:cubicBezTo>
                    <a:cubicBezTo>
                      <a:pt x="114395" y="6191"/>
                      <a:pt x="100013" y="7144"/>
                      <a:pt x="85820" y="8382"/>
                    </a:cubicBezTo>
                    <a:cubicBezTo>
                      <a:pt x="71628" y="9620"/>
                      <a:pt x="57245" y="10382"/>
                      <a:pt x="42958" y="11049"/>
                    </a:cubicBezTo>
                    <a:cubicBezTo>
                      <a:pt x="28670" y="11716"/>
                      <a:pt x="13907"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951" name="任意多边形: 形状 950"/>
              <p:cNvSpPr/>
              <p:nvPr/>
            </p:nvSpPr>
            <p:spPr>
              <a:xfrm>
                <a:off x="6023609" y="3544347"/>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52" name="任意多边形: 形状 951"/>
              <p:cNvSpPr/>
              <p:nvPr/>
            </p:nvSpPr>
            <p:spPr>
              <a:xfrm>
                <a:off x="6025419" y="3581781"/>
                <a:ext cx="171354" cy="12668"/>
              </a:xfrm>
              <a:custGeom>
                <a:avLst/>
                <a:gdLst>
                  <a:gd name="connsiteX0" fmla="*/ 0 w 171354"/>
                  <a:gd name="connsiteY0" fmla="*/ 12668 h 12668"/>
                  <a:gd name="connsiteX1" fmla="*/ 42767 w 171354"/>
                  <a:gd name="connsiteY1" fmla="*/ 8001 h 12668"/>
                  <a:gd name="connsiteX2" fmla="*/ 85535 w 171354"/>
                  <a:gd name="connsiteY2" fmla="*/ 4286 h 12668"/>
                  <a:gd name="connsiteX3" fmla="*/ 128397 w 171354"/>
                  <a:gd name="connsiteY3" fmla="*/ 1619 h 12668"/>
                  <a:gd name="connsiteX4" fmla="*/ 171355 w 171354"/>
                  <a:gd name="connsiteY4" fmla="*/ 0 h 12668"/>
                  <a:gd name="connsiteX5" fmla="*/ 128683 w 171354"/>
                  <a:gd name="connsiteY5" fmla="*/ 4667 h 12668"/>
                  <a:gd name="connsiteX6" fmla="*/ 85820 w 171354"/>
                  <a:gd name="connsiteY6" fmla="*/ 8287 h 12668"/>
                  <a:gd name="connsiteX7" fmla="*/ 42958 w 171354"/>
                  <a:gd name="connsiteY7" fmla="*/ 11049 h 12668"/>
                  <a:gd name="connsiteX8" fmla="*/ 0 w 171354"/>
                  <a:gd name="connsiteY8" fmla="*/ 12668 h 1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668">
                    <a:moveTo>
                      <a:pt x="0" y="12668"/>
                    </a:moveTo>
                    <a:cubicBezTo>
                      <a:pt x="14288" y="10858"/>
                      <a:pt x="28575" y="9334"/>
                      <a:pt x="42767" y="8001"/>
                    </a:cubicBezTo>
                    <a:cubicBezTo>
                      <a:pt x="56960" y="6667"/>
                      <a:pt x="71342" y="5524"/>
                      <a:pt x="85535" y="4286"/>
                    </a:cubicBezTo>
                    <a:cubicBezTo>
                      <a:pt x="99727" y="3048"/>
                      <a:pt x="114110" y="2381"/>
                      <a:pt x="128397" y="1619"/>
                    </a:cubicBezTo>
                    <a:cubicBezTo>
                      <a:pt x="142685" y="857"/>
                      <a:pt x="156972" y="190"/>
                      <a:pt x="171355" y="0"/>
                    </a:cubicBezTo>
                    <a:cubicBezTo>
                      <a:pt x="157163" y="1810"/>
                      <a:pt x="142780" y="3334"/>
                      <a:pt x="128683" y="4667"/>
                    </a:cubicBezTo>
                    <a:cubicBezTo>
                      <a:pt x="114586" y="6001"/>
                      <a:pt x="100108" y="7144"/>
                      <a:pt x="85820" y="8287"/>
                    </a:cubicBezTo>
                    <a:cubicBezTo>
                      <a:pt x="71533" y="9430"/>
                      <a:pt x="57245" y="10287"/>
                      <a:pt x="42958" y="11049"/>
                    </a:cubicBezTo>
                    <a:cubicBezTo>
                      <a:pt x="28670" y="11811"/>
                      <a:pt x="14383" y="12478"/>
                      <a:pt x="0" y="12668"/>
                    </a:cubicBezTo>
                    <a:close/>
                  </a:path>
                </a:pathLst>
              </a:custGeom>
              <a:solidFill>
                <a:srgbClr val="A6A6A6"/>
              </a:solidFill>
              <a:ln w="9525" cap="flat">
                <a:noFill/>
                <a:prstDash val="solid"/>
                <a:miter/>
              </a:ln>
            </p:spPr>
            <p:txBody>
              <a:bodyPr rtlCol="0" anchor="ctr"/>
              <a:lstStyle/>
              <a:p>
                <a:endParaRPr lang="zh-CN" altLang="en-US"/>
              </a:p>
            </p:txBody>
          </p:sp>
          <p:sp>
            <p:nvSpPr>
              <p:cNvPr id="953" name="任意多边形: 形状 952"/>
              <p:cNvSpPr/>
              <p:nvPr/>
            </p:nvSpPr>
            <p:spPr>
              <a:xfrm>
                <a:off x="6677882" y="2284106"/>
                <a:ext cx="630934" cy="505404"/>
              </a:xfrm>
              <a:custGeom>
                <a:avLst/>
                <a:gdLst>
                  <a:gd name="connsiteX0" fmla="*/ 627126 w 630934"/>
                  <a:gd name="connsiteY0" fmla="*/ 59043 h 505404"/>
                  <a:gd name="connsiteX1" fmla="*/ 405479 w 630934"/>
                  <a:gd name="connsiteY1" fmla="*/ 505385 h 505404"/>
                  <a:gd name="connsiteX2" fmla="*/ 3905 w 630934"/>
                  <a:gd name="connsiteY2" fmla="*/ 347555 h 505404"/>
                  <a:gd name="connsiteX3" fmla="*/ 110109 w 630934"/>
                  <a:gd name="connsiteY3" fmla="*/ 124766 h 505404"/>
                  <a:gd name="connsiteX4" fmla="*/ 369951 w 630934"/>
                  <a:gd name="connsiteY4" fmla="*/ 257449 h 505404"/>
                  <a:gd name="connsiteX5" fmla="*/ 515874 w 630934"/>
                  <a:gd name="connsiteY5" fmla="*/ 74664 h 505404"/>
                  <a:gd name="connsiteX6" fmla="*/ 627126 w 630934"/>
                  <a:gd name="connsiteY6" fmla="*/ 59043 h 50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934" h="505404">
                    <a:moveTo>
                      <a:pt x="627126" y="59043"/>
                    </a:moveTo>
                    <a:cubicBezTo>
                      <a:pt x="593502" y="201918"/>
                      <a:pt x="488251" y="508242"/>
                      <a:pt x="405479" y="505385"/>
                    </a:cubicBezTo>
                    <a:cubicBezTo>
                      <a:pt x="269271" y="500622"/>
                      <a:pt x="60769" y="389084"/>
                      <a:pt x="3905" y="347555"/>
                    </a:cubicBezTo>
                    <a:cubicBezTo>
                      <a:pt x="-20860" y="329458"/>
                      <a:pt x="79057" y="114193"/>
                      <a:pt x="110109" y="124766"/>
                    </a:cubicBezTo>
                    <a:cubicBezTo>
                      <a:pt x="147447" y="137529"/>
                      <a:pt x="355092" y="270974"/>
                      <a:pt x="369951" y="257449"/>
                    </a:cubicBezTo>
                    <a:cubicBezTo>
                      <a:pt x="378428" y="249829"/>
                      <a:pt x="435387" y="169343"/>
                      <a:pt x="515874" y="74664"/>
                    </a:cubicBezTo>
                    <a:cubicBezTo>
                      <a:pt x="609219" y="-35350"/>
                      <a:pt x="643128" y="-9061"/>
                      <a:pt x="627126" y="59043"/>
                    </a:cubicBezTo>
                    <a:close/>
                  </a:path>
                </a:pathLst>
              </a:custGeom>
              <a:solidFill>
                <a:srgbClr val="F7A9A0"/>
              </a:solidFill>
              <a:ln w="9525" cap="flat">
                <a:noFill/>
                <a:prstDash val="solid"/>
                <a:miter/>
              </a:ln>
            </p:spPr>
            <p:txBody>
              <a:bodyPr rtlCol="0" anchor="ctr"/>
              <a:lstStyle/>
              <a:p>
                <a:endParaRPr lang="zh-CN" altLang="en-US"/>
              </a:p>
            </p:txBody>
          </p:sp>
          <p:sp>
            <p:nvSpPr>
              <p:cNvPr id="954" name="任意多边形: 形状 953"/>
              <p:cNvSpPr/>
              <p:nvPr/>
            </p:nvSpPr>
            <p:spPr>
              <a:xfrm>
                <a:off x="6417989" y="2230956"/>
                <a:ext cx="429627" cy="423545"/>
              </a:xfrm>
              <a:custGeom>
                <a:avLst/>
                <a:gdLst>
                  <a:gd name="connsiteX0" fmla="*/ 429628 w 429627"/>
                  <a:gd name="connsiteY0" fmla="*/ 223255 h 423545"/>
                  <a:gd name="connsiteX1" fmla="*/ 326282 w 429627"/>
                  <a:gd name="connsiteY1" fmla="*/ 107336 h 423545"/>
                  <a:gd name="connsiteX2" fmla="*/ 232841 w 429627"/>
                  <a:gd name="connsiteY2" fmla="*/ 32850 h 423545"/>
                  <a:gd name="connsiteX3" fmla="*/ 13100 w 429627"/>
                  <a:gd name="connsiteY3" fmla="*/ 17896 h 423545"/>
                  <a:gd name="connsiteX4" fmla="*/ 154355 w 429627"/>
                  <a:gd name="connsiteY4" fmla="*/ 71426 h 423545"/>
                  <a:gd name="connsiteX5" fmla="*/ 50 w 429627"/>
                  <a:gd name="connsiteY5" fmla="*/ 88571 h 423545"/>
                  <a:gd name="connsiteX6" fmla="*/ 169595 w 429627"/>
                  <a:gd name="connsiteY6" fmla="*/ 131243 h 423545"/>
                  <a:gd name="connsiteX7" fmla="*/ 17957 w 429627"/>
                  <a:gd name="connsiteY7" fmla="*/ 153056 h 423545"/>
                  <a:gd name="connsiteX8" fmla="*/ 178073 w 429627"/>
                  <a:gd name="connsiteY8" fmla="*/ 194966 h 423545"/>
                  <a:gd name="connsiteX9" fmla="*/ 45580 w 429627"/>
                  <a:gd name="connsiteY9" fmla="*/ 210777 h 423545"/>
                  <a:gd name="connsiteX10" fmla="*/ 191884 w 429627"/>
                  <a:gd name="connsiteY10" fmla="*/ 266689 h 423545"/>
                  <a:gd name="connsiteX11" fmla="*/ 299516 w 429627"/>
                  <a:gd name="connsiteY11" fmla="*/ 423470 h 423545"/>
                  <a:gd name="connsiteX12" fmla="*/ 429628 w 429627"/>
                  <a:gd name="connsiteY12" fmla="*/ 223255 h 42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9627" h="423545">
                    <a:moveTo>
                      <a:pt x="429628" y="223255"/>
                    </a:moveTo>
                    <a:cubicBezTo>
                      <a:pt x="429628" y="223255"/>
                      <a:pt x="368477" y="152103"/>
                      <a:pt x="326282" y="107336"/>
                    </a:cubicBezTo>
                    <a:cubicBezTo>
                      <a:pt x="302659" y="82475"/>
                      <a:pt x="258464" y="43328"/>
                      <a:pt x="232841" y="32850"/>
                    </a:cubicBezTo>
                    <a:cubicBezTo>
                      <a:pt x="194741" y="17324"/>
                      <a:pt x="23767" y="-23252"/>
                      <a:pt x="13100" y="17896"/>
                    </a:cubicBezTo>
                    <a:cubicBezTo>
                      <a:pt x="3575" y="55139"/>
                      <a:pt x="154355" y="71426"/>
                      <a:pt x="154355" y="71426"/>
                    </a:cubicBezTo>
                    <a:cubicBezTo>
                      <a:pt x="154355" y="71426"/>
                      <a:pt x="3479" y="41518"/>
                      <a:pt x="50" y="88571"/>
                    </a:cubicBezTo>
                    <a:cubicBezTo>
                      <a:pt x="-3379" y="135625"/>
                      <a:pt x="169595" y="131243"/>
                      <a:pt x="169595" y="131243"/>
                    </a:cubicBezTo>
                    <a:cubicBezTo>
                      <a:pt x="169595" y="131243"/>
                      <a:pt x="13862" y="104002"/>
                      <a:pt x="17957" y="153056"/>
                    </a:cubicBezTo>
                    <a:cubicBezTo>
                      <a:pt x="21100" y="190108"/>
                      <a:pt x="178073" y="194966"/>
                      <a:pt x="178073" y="194966"/>
                    </a:cubicBezTo>
                    <a:cubicBezTo>
                      <a:pt x="178073" y="194966"/>
                      <a:pt x="43961" y="172582"/>
                      <a:pt x="45580" y="210777"/>
                    </a:cubicBezTo>
                    <a:cubicBezTo>
                      <a:pt x="47294" y="253068"/>
                      <a:pt x="191884" y="266689"/>
                      <a:pt x="191884" y="266689"/>
                    </a:cubicBezTo>
                    <a:cubicBezTo>
                      <a:pt x="212172" y="363177"/>
                      <a:pt x="257797" y="403849"/>
                      <a:pt x="299516" y="423470"/>
                    </a:cubicBezTo>
                    <a:cubicBezTo>
                      <a:pt x="309232" y="428042"/>
                      <a:pt x="429628" y="223255"/>
                      <a:pt x="429628" y="223255"/>
                    </a:cubicBezTo>
                    <a:close/>
                  </a:path>
                </a:pathLst>
              </a:custGeom>
              <a:solidFill>
                <a:srgbClr val="F7A9A0"/>
              </a:solidFill>
              <a:ln w="9525" cap="flat">
                <a:noFill/>
                <a:prstDash val="solid"/>
                <a:miter/>
              </a:ln>
            </p:spPr>
            <p:txBody>
              <a:bodyPr rtlCol="0" anchor="ctr"/>
              <a:lstStyle/>
              <a:p>
                <a:endParaRPr lang="zh-CN" altLang="en-US"/>
              </a:p>
            </p:txBody>
          </p:sp>
          <p:sp>
            <p:nvSpPr>
              <p:cNvPr id="955" name="任意多边形: 形状 954"/>
              <p:cNvSpPr/>
              <p:nvPr/>
            </p:nvSpPr>
            <p:spPr>
              <a:xfrm>
                <a:off x="6447247" y="2290665"/>
                <a:ext cx="170817" cy="18194"/>
              </a:xfrm>
              <a:custGeom>
                <a:avLst/>
                <a:gdLst>
                  <a:gd name="connsiteX0" fmla="*/ 170817 w 170817"/>
                  <a:gd name="connsiteY0" fmla="*/ 17528 h 18194"/>
                  <a:gd name="connsiteX1" fmla="*/ 34 w 170817"/>
                  <a:gd name="connsiteY1" fmla="*/ 5431 h 18194"/>
                  <a:gd name="connsiteX2" fmla="*/ 123859 w 170817"/>
                  <a:gd name="connsiteY2" fmla="*/ 12575 h 18194"/>
                  <a:gd name="connsiteX3" fmla="*/ 170436 w 170817"/>
                  <a:gd name="connsiteY3" fmla="*/ 18195 h 18194"/>
                  <a:gd name="connsiteX4" fmla="*/ 170817 w 170817"/>
                  <a:gd name="connsiteY4" fmla="*/ 17528 h 18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817" h="18194">
                    <a:moveTo>
                      <a:pt x="170817" y="17528"/>
                    </a:moveTo>
                    <a:cubicBezTo>
                      <a:pt x="61280" y="-12952"/>
                      <a:pt x="-1680" y="5622"/>
                      <a:pt x="34" y="5431"/>
                    </a:cubicBezTo>
                    <a:cubicBezTo>
                      <a:pt x="41944" y="1812"/>
                      <a:pt x="106238" y="10003"/>
                      <a:pt x="123859" y="12575"/>
                    </a:cubicBezTo>
                    <a:cubicBezTo>
                      <a:pt x="141480" y="15147"/>
                      <a:pt x="152434" y="15623"/>
                      <a:pt x="170436" y="18195"/>
                    </a:cubicBezTo>
                    <a:lnTo>
                      <a:pt x="170817" y="17528"/>
                    </a:lnTo>
                    <a:close/>
                  </a:path>
                </a:pathLst>
              </a:custGeom>
              <a:solidFill>
                <a:srgbClr val="263238"/>
              </a:solidFill>
              <a:ln w="9525" cap="flat">
                <a:noFill/>
                <a:prstDash val="solid"/>
                <a:miter/>
              </a:ln>
            </p:spPr>
            <p:txBody>
              <a:bodyPr rtlCol="0" anchor="ctr"/>
              <a:lstStyle/>
              <a:p>
                <a:endParaRPr lang="zh-CN" altLang="en-US"/>
              </a:p>
            </p:txBody>
          </p:sp>
          <p:sp>
            <p:nvSpPr>
              <p:cNvPr id="956" name="任意多边形: 形状 955"/>
              <p:cNvSpPr/>
              <p:nvPr/>
            </p:nvSpPr>
            <p:spPr>
              <a:xfrm>
                <a:off x="6480323" y="2354854"/>
                <a:ext cx="136959" cy="19772"/>
              </a:xfrm>
              <a:custGeom>
                <a:avLst/>
                <a:gdLst>
                  <a:gd name="connsiteX0" fmla="*/ 136789 w 136959"/>
                  <a:gd name="connsiteY0" fmla="*/ 19347 h 19772"/>
                  <a:gd name="connsiteX1" fmla="*/ 1153 w 136959"/>
                  <a:gd name="connsiteY1" fmla="*/ 297 h 19772"/>
                  <a:gd name="connsiteX2" fmla="*/ 1153 w 136959"/>
                  <a:gd name="connsiteY2" fmla="*/ 1345 h 19772"/>
                  <a:gd name="connsiteX3" fmla="*/ 136217 w 136959"/>
                  <a:gd name="connsiteY3" fmla="*/ 19728 h 19772"/>
                  <a:gd name="connsiteX4" fmla="*/ 136789 w 136959"/>
                  <a:gd name="connsiteY4" fmla="*/ 19347 h 19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59" h="19772">
                    <a:moveTo>
                      <a:pt x="136789" y="19347"/>
                    </a:moveTo>
                    <a:cubicBezTo>
                      <a:pt x="93079" y="4941"/>
                      <a:pt x="47140" y="-1511"/>
                      <a:pt x="1153" y="297"/>
                    </a:cubicBezTo>
                    <a:cubicBezTo>
                      <a:pt x="-657" y="297"/>
                      <a:pt x="-85" y="1155"/>
                      <a:pt x="1153" y="1345"/>
                    </a:cubicBezTo>
                    <a:cubicBezTo>
                      <a:pt x="24013" y="4012"/>
                      <a:pt x="113643" y="16014"/>
                      <a:pt x="136217" y="19728"/>
                    </a:cubicBezTo>
                    <a:cubicBezTo>
                      <a:pt x="137075" y="19919"/>
                      <a:pt x="137075" y="19443"/>
                      <a:pt x="136789" y="19347"/>
                    </a:cubicBezTo>
                    <a:close/>
                  </a:path>
                </a:pathLst>
              </a:custGeom>
              <a:solidFill>
                <a:srgbClr val="263238"/>
              </a:solidFill>
              <a:ln w="9525" cap="flat">
                <a:noFill/>
                <a:prstDash val="solid"/>
                <a:miter/>
              </a:ln>
            </p:spPr>
            <p:txBody>
              <a:bodyPr rtlCol="0" anchor="ctr"/>
              <a:lstStyle/>
              <a:p>
                <a:endParaRPr lang="zh-CN" altLang="en-US"/>
              </a:p>
            </p:txBody>
          </p:sp>
          <p:sp>
            <p:nvSpPr>
              <p:cNvPr id="957" name="任意多边形: 形状 956"/>
              <p:cNvSpPr/>
              <p:nvPr/>
            </p:nvSpPr>
            <p:spPr>
              <a:xfrm>
                <a:off x="6514139" y="2418600"/>
                <a:ext cx="106426" cy="13614"/>
              </a:xfrm>
              <a:custGeom>
                <a:avLst/>
                <a:gdLst>
                  <a:gd name="connsiteX0" fmla="*/ 105736 w 106426"/>
                  <a:gd name="connsiteY0" fmla="*/ 12465 h 13614"/>
                  <a:gd name="connsiteX1" fmla="*/ 961 w 106426"/>
                  <a:gd name="connsiteY1" fmla="*/ 749 h 13614"/>
                  <a:gd name="connsiteX2" fmla="*/ 1818 w 106426"/>
                  <a:gd name="connsiteY2" fmla="*/ 2083 h 13614"/>
                  <a:gd name="connsiteX3" fmla="*/ 106117 w 106426"/>
                  <a:gd name="connsiteY3" fmla="*/ 13608 h 13614"/>
                  <a:gd name="connsiteX4" fmla="*/ 105736 w 106426"/>
                  <a:gd name="connsiteY4" fmla="*/ 12465 h 13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26" h="13614">
                    <a:moveTo>
                      <a:pt x="105736" y="12465"/>
                    </a:moveTo>
                    <a:cubicBezTo>
                      <a:pt x="71824" y="2171"/>
                      <a:pt x="36309" y="-1801"/>
                      <a:pt x="961" y="749"/>
                    </a:cubicBezTo>
                    <a:cubicBezTo>
                      <a:pt x="-754" y="749"/>
                      <a:pt x="8" y="1988"/>
                      <a:pt x="1818" y="2083"/>
                    </a:cubicBezTo>
                    <a:cubicBezTo>
                      <a:pt x="36870" y="5321"/>
                      <a:pt x="64493" y="7512"/>
                      <a:pt x="106117" y="13608"/>
                    </a:cubicBezTo>
                    <a:cubicBezTo>
                      <a:pt x="106403" y="13703"/>
                      <a:pt x="106783" y="12656"/>
                      <a:pt x="105736" y="12465"/>
                    </a:cubicBezTo>
                    <a:close/>
                  </a:path>
                </a:pathLst>
              </a:custGeom>
              <a:solidFill>
                <a:srgbClr val="263238"/>
              </a:solidFill>
              <a:ln w="9525" cap="flat">
                <a:noFill/>
                <a:prstDash val="solid"/>
                <a:miter/>
              </a:ln>
            </p:spPr>
            <p:txBody>
              <a:bodyPr rtlCol="0" anchor="ctr"/>
              <a:lstStyle/>
              <a:p>
                <a:endParaRPr lang="zh-CN" altLang="en-US"/>
              </a:p>
            </p:txBody>
          </p:sp>
          <p:sp>
            <p:nvSpPr>
              <p:cNvPr id="958" name="任意多边形: 形状 957"/>
              <p:cNvSpPr/>
              <p:nvPr/>
            </p:nvSpPr>
            <p:spPr>
              <a:xfrm>
                <a:off x="6742652" y="2281845"/>
                <a:ext cx="569455" cy="513852"/>
              </a:xfrm>
              <a:custGeom>
                <a:avLst/>
                <a:gdLst>
                  <a:gd name="connsiteX0" fmla="*/ 123825 w 569455"/>
                  <a:gd name="connsiteY0" fmla="*/ 163889 h 513852"/>
                  <a:gd name="connsiteX1" fmla="*/ 0 w 569455"/>
                  <a:gd name="connsiteY1" fmla="*/ 402967 h 513852"/>
                  <a:gd name="connsiteX2" fmla="*/ 355187 w 569455"/>
                  <a:gd name="connsiteY2" fmla="*/ 511742 h 513852"/>
                  <a:gd name="connsiteX3" fmla="*/ 563975 w 569455"/>
                  <a:gd name="connsiteY3" fmla="*/ 79212 h 513852"/>
                  <a:gd name="connsiteX4" fmla="*/ 487775 w 569455"/>
                  <a:gd name="connsiteY4" fmla="*/ 34921 h 513852"/>
                  <a:gd name="connsiteX5" fmla="*/ 302038 w 569455"/>
                  <a:gd name="connsiteY5" fmla="*/ 252567 h 513852"/>
                  <a:gd name="connsiteX6" fmla="*/ 123825 w 569455"/>
                  <a:gd name="connsiteY6" fmla="*/ 163889 h 51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9455" h="513852">
                    <a:moveTo>
                      <a:pt x="123825" y="163889"/>
                    </a:moveTo>
                    <a:lnTo>
                      <a:pt x="0" y="402967"/>
                    </a:lnTo>
                    <a:cubicBezTo>
                      <a:pt x="0" y="402967"/>
                      <a:pt x="262985" y="531745"/>
                      <a:pt x="355187" y="511742"/>
                    </a:cubicBezTo>
                    <a:cubicBezTo>
                      <a:pt x="437864" y="493740"/>
                      <a:pt x="547211" y="151411"/>
                      <a:pt x="563975" y="79212"/>
                    </a:cubicBezTo>
                    <a:cubicBezTo>
                      <a:pt x="580739" y="7012"/>
                      <a:pt x="560070" y="-32993"/>
                      <a:pt x="487775" y="34921"/>
                    </a:cubicBezTo>
                    <a:cubicBezTo>
                      <a:pt x="415480" y="102834"/>
                      <a:pt x="304228" y="250757"/>
                      <a:pt x="302038" y="252567"/>
                    </a:cubicBezTo>
                    <a:cubicBezTo>
                      <a:pt x="299847" y="254377"/>
                      <a:pt x="123825" y="163889"/>
                      <a:pt x="123825" y="163889"/>
                    </a:cubicBezTo>
                    <a:close/>
                  </a:path>
                </a:pathLst>
              </a:custGeom>
              <a:solidFill>
                <a:srgbClr val="C53F3F"/>
              </a:solidFill>
              <a:ln w="9525" cap="flat">
                <a:noFill/>
                <a:prstDash val="solid"/>
                <a:miter/>
              </a:ln>
            </p:spPr>
            <p:txBody>
              <a:bodyPr rtlCol="0" anchor="ctr"/>
              <a:lstStyle/>
              <a:p>
                <a:endParaRPr lang="zh-CN" altLang="en-US"/>
              </a:p>
            </p:txBody>
          </p:sp>
          <p:sp>
            <p:nvSpPr>
              <p:cNvPr id="959" name="任意多边形: 形状 958"/>
              <p:cNvSpPr/>
              <p:nvPr/>
            </p:nvSpPr>
            <p:spPr>
              <a:xfrm>
                <a:off x="6774465" y="2296572"/>
                <a:ext cx="537591" cy="498824"/>
              </a:xfrm>
              <a:custGeom>
                <a:avLst/>
                <a:gdLst>
                  <a:gd name="connsiteX0" fmla="*/ 126016 w 537591"/>
                  <a:gd name="connsiteY0" fmla="*/ 444722 h 498824"/>
                  <a:gd name="connsiteX1" fmla="*/ 112109 w 537591"/>
                  <a:gd name="connsiteY1" fmla="*/ 450342 h 498824"/>
                  <a:gd name="connsiteX2" fmla="*/ 116300 w 537591"/>
                  <a:gd name="connsiteY2" fmla="*/ 451961 h 498824"/>
                  <a:gd name="connsiteX3" fmla="*/ 125825 w 537591"/>
                  <a:gd name="connsiteY3" fmla="*/ 448628 h 498824"/>
                  <a:gd name="connsiteX4" fmla="*/ 141732 w 537591"/>
                  <a:gd name="connsiteY4" fmla="*/ 461391 h 498824"/>
                  <a:gd name="connsiteX5" fmla="*/ 145923 w 537591"/>
                  <a:gd name="connsiteY5" fmla="*/ 462915 h 498824"/>
                  <a:gd name="connsiteX6" fmla="*/ 126016 w 537591"/>
                  <a:gd name="connsiteY6" fmla="*/ 444722 h 498824"/>
                  <a:gd name="connsiteX7" fmla="*/ 207074 w 537591"/>
                  <a:gd name="connsiteY7" fmla="*/ 254222 h 498824"/>
                  <a:gd name="connsiteX8" fmla="*/ 186991 w 537591"/>
                  <a:gd name="connsiteY8" fmla="*/ 274525 h 498824"/>
                  <a:gd name="connsiteX9" fmla="*/ 207293 w 537591"/>
                  <a:gd name="connsiteY9" fmla="*/ 294608 h 498824"/>
                  <a:gd name="connsiteX10" fmla="*/ 227362 w 537591"/>
                  <a:gd name="connsiteY10" fmla="*/ 275178 h 498824"/>
                  <a:gd name="connsiteX11" fmla="*/ 207460 w 537591"/>
                  <a:gd name="connsiteY11" fmla="*/ 254510 h 498824"/>
                  <a:gd name="connsiteX12" fmla="*/ 207359 w 537591"/>
                  <a:gd name="connsiteY12" fmla="*/ 254508 h 498824"/>
                  <a:gd name="connsiteX13" fmla="*/ 207074 w 537591"/>
                  <a:gd name="connsiteY13" fmla="*/ 290703 h 498824"/>
                  <a:gd name="connsiteX14" fmla="*/ 190882 w 537591"/>
                  <a:gd name="connsiteY14" fmla="*/ 274320 h 498824"/>
                  <a:gd name="connsiteX15" fmla="*/ 207265 w 537591"/>
                  <a:gd name="connsiteY15" fmla="*/ 258128 h 498824"/>
                  <a:gd name="connsiteX16" fmla="*/ 223457 w 537591"/>
                  <a:gd name="connsiteY16" fmla="*/ 274511 h 498824"/>
                  <a:gd name="connsiteX17" fmla="*/ 207362 w 537591"/>
                  <a:gd name="connsiteY17" fmla="*/ 290989 h 498824"/>
                  <a:gd name="connsiteX18" fmla="*/ 207359 w 537591"/>
                  <a:gd name="connsiteY18" fmla="*/ 290989 h 498824"/>
                  <a:gd name="connsiteX19" fmla="*/ 40482 w 537591"/>
                  <a:gd name="connsiteY19" fmla="*/ 248603 h 498824"/>
                  <a:gd name="connsiteX20" fmla="*/ 38576 w 537591"/>
                  <a:gd name="connsiteY20" fmla="*/ 252317 h 498824"/>
                  <a:gd name="connsiteX21" fmla="*/ 53435 w 537591"/>
                  <a:gd name="connsiteY21" fmla="*/ 269843 h 498824"/>
                  <a:gd name="connsiteX22" fmla="*/ 35909 w 537591"/>
                  <a:gd name="connsiteY22" fmla="*/ 284702 h 498824"/>
                  <a:gd name="connsiteX23" fmla="*/ 24194 w 537591"/>
                  <a:gd name="connsiteY23" fmla="*/ 279559 h 498824"/>
                  <a:gd name="connsiteX24" fmla="*/ 22289 w 537591"/>
                  <a:gd name="connsiteY24" fmla="*/ 283274 h 498824"/>
                  <a:gd name="connsiteX25" fmla="*/ 35909 w 537591"/>
                  <a:gd name="connsiteY25" fmla="*/ 288703 h 498824"/>
                  <a:gd name="connsiteX26" fmla="*/ 56398 w 537591"/>
                  <a:gd name="connsiteY26" fmla="*/ 268810 h 498824"/>
                  <a:gd name="connsiteX27" fmla="*/ 40100 w 537591"/>
                  <a:gd name="connsiteY27" fmla="*/ 248698 h 498824"/>
                  <a:gd name="connsiteX28" fmla="*/ 105823 w 537591"/>
                  <a:gd name="connsiteY28" fmla="*/ 321183 h 498824"/>
                  <a:gd name="connsiteX29" fmla="*/ 85630 w 537591"/>
                  <a:gd name="connsiteY29" fmla="*/ 341376 h 498824"/>
                  <a:gd name="connsiteX30" fmla="*/ 105823 w 537591"/>
                  <a:gd name="connsiteY30" fmla="*/ 361569 h 498824"/>
                  <a:gd name="connsiteX31" fmla="*/ 126016 w 537591"/>
                  <a:gd name="connsiteY31" fmla="*/ 341471 h 498824"/>
                  <a:gd name="connsiteX32" fmla="*/ 105823 w 537591"/>
                  <a:gd name="connsiteY32" fmla="*/ 321469 h 498824"/>
                  <a:gd name="connsiteX33" fmla="*/ 105823 w 537591"/>
                  <a:gd name="connsiteY33" fmla="*/ 357569 h 498824"/>
                  <a:gd name="connsiteX34" fmla="*/ 89536 w 537591"/>
                  <a:gd name="connsiteY34" fmla="*/ 341280 h 498824"/>
                  <a:gd name="connsiteX35" fmla="*/ 105825 w 537591"/>
                  <a:gd name="connsiteY35" fmla="*/ 324993 h 498824"/>
                  <a:gd name="connsiteX36" fmla="*/ 122112 w 537591"/>
                  <a:gd name="connsiteY36" fmla="*/ 341282 h 498824"/>
                  <a:gd name="connsiteX37" fmla="*/ 122111 w 537591"/>
                  <a:gd name="connsiteY37" fmla="*/ 341471 h 498824"/>
                  <a:gd name="connsiteX38" fmla="*/ 105918 w 537591"/>
                  <a:gd name="connsiteY38" fmla="*/ 357854 h 498824"/>
                  <a:gd name="connsiteX39" fmla="*/ 105823 w 537591"/>
                  <a:gd name="connsiteY39" fmla="*/ 357854 h 498824"/>
                  <a:gd name="connsiteX40" fmla="*/ 159734 w 537591"/>
                  <a:gd name="connsiteY40" fmla="*/ 183928 h 498824"/>
                  <a:gd name="connsiteX41" fmla="*/ 143066 w 537591"/>
                  <a:gd name="connsiteY41" fmla="*/ 175355 h 498824"/>
                  <a:gd name="connsiteX42" fmla="*/ 123064 w 537591"/>
                  <a:gd name="connsiteY42" fmla="*/ 195738 h 498824"/>
                  <a:gd name="connsiteX43" fmla="*/ 143446 w 537591"/>
                  <a:gd name="connsiteY43" fmla="*/ 215740 h 498824"/>
                  <a:gd name="connsiteX44" fmla="*/ 163449 w 537591"/>
                  <a:gd name="connsiteY44" fmla="*/ 195548 h 498824"/>
                  <a:gd name="connsiteX45" fmla="*/ 159734 w 537591"/>
                  <a:gd name="connsiteY45" fmla="*/ 183928 h 498824"/>
                  <a:gd name="connsiteX46" fmla="*/ 143256 w 537591"/>
                  <a:gd name="connsiteY46" fmla="*/ 211741 h 498824"/>
                  <a:gd name="connsiteX47" fmla="*/ 126969 w 537591"/>
                  <a:gd name="connsiteY47" fmla="*/ 195453 h 498824"/>
                  <a:gd name="connsiteX48" fmla="*/ 143257 w 537591"/>
                  <a:gd name="connsiteY48" fmla="*/ 179165 h 498824"/>
                  <a:gd name="connsiteX49" fmla="*/ 159544 w 537591"/>
                  <a:gd name="connsiteY49" fmla="*/ 195453 h 498824"/>
                  <a:gd name="connsiteX50" fmla="*/ 159544 w 537591"/>
                  <a:gd name="connsiteY50" fmla="*/ 195548 h 498824"/>
                  <a:gd name="connsiteX51" fmla="*/ 143542 w 537591"/>
                  <a:gd name="connsiteY51" fmla="*/ 211741 h 498824"/>
                  <a:gd name="connsiteX52" fmla="*/ 324803 w 537591"/>
                  <a:gd name="connsiteY52" fmla="*/ 328613 h 498824"/>
                  <a:gd name="connsiteX53" fmla="*/ 304705 w 537591"/>
                  <a:gd name="connsiteY53" fmla="*/ 348901 h 498824"/>
                  <a:gd name="connsiteX54" fmla="*/ 324993 w 537591"/>
                  <a:gd name="connsiteY54" fmla="*/ 368998 h 498824"/>
                  <a:gd name="connsiteX55" fmla="*/ 345091 w 537591"/>
                  <a:gd name="connsiteY55" fmla="*/ 348806 h 498824"/>
                  <a:gd name="connsiteX56" fmla="*/ 325088 w 537591"/>
                  <a:gd name="connsiteY56" fmla="*/ 328613 h 498824"/>
                  <a:gd name="connsiteX57" fmla="*/ 324803 w 537591"/>
                  <a:gd name="connsiteY57" fmla="*/ 364998 h 498824"/>
                  <a:gd name="connsiteX58" fmla="*/ 308611 w 537591"/>
                  <a:gd name="connsiteY58" fmla="*/ 348615 h 498824"/>
                  <a:gd name="connsiteX59" fmla="*/ 324994 w 537591"/>
                  <a:gd name="connsiteY59" fmla="*/ 332423 h 498824"/>
                  <a:gd name="connsiteX60" fmla="*/ 341186 w 537591"/>
                  <a:gd name="connsiteY60" fmla="*/ 348806 h 498824"/>
                  <a:gd name="connsiteX61" fmla="*/ 325088 w 537591"/>
                  <a:gd name="connsiteY61" fmla="*/ 364998 h 498824"/>
                  <a:gd name="connsiteX62" fmla="*/ 441675 w 537591"/>
                  <a:gd name="connsiteY62" fmla="*/ 84677 h 498824"/>
                  <a:gd name="connsiteX63" fmla="*/ 421577 w 537591"/>
                  <a:gd name="connsiteY63" fmla="*/ 104966 h 498824"/>
                  <a:gd name="connsiteX64" fmla="*/ 441865 w 537591"/>
                  <a:gd name="connsiteY64" fmla="*/ 125063 h 498824"/>
                  <a:gd name="connsiteX65" fmla="*/ 461963 w 537591"/>
                  <a:gd name="connsiteY65" fmla="*/ 104966 h 498824"/>
                  <a:gd name="connsiteX66" fmla="*/ 441865 w 537591"/>
                  <a:gd name="connsiteY66" fmla="*/ 84677 h 498824"/>
                  <a:gd name="connsiteX67" fmla="*/ 441675 w 537591"/>
                  <a:gd name="connsiteY67" fmla="*/ 84677 h 498824"/>
                  <a:gd name="connsiteX68" fmla="*/ 441675 w 537591"/>
                  <a:gd name="connsiteY68" fmla="*/ 121063 h 498824"/>
                  <a:gd name="connsiteX69" fmla="*/ 425577 w 537591"/>
                  <a:gd name="connsiteY69" fmla="*/ 105157 h 498824"/>
                  <a:gd name="connsiteX70" fmla="*/ 425577 w 537591"/>
                  <a:gd name="connsiteY70" fmla="*/ 104966 h 498824"/>
                  <a:gd name="connsiteX71" fmla="*/ 441578 w 537591"/>
                  <a:gd name="connsiteY71" fmla="*/ 88584 h 498824"/>
                  <a:gd name="connsiteX72" fmla="*/ 441674 w 537591"/>
                  <a:gd name="connsiteY72" fmla="*/ 88583 h 498824"/>
                  <a:gd name="connsiteX73" fmla="*/ 458057 w 537591"/>
                  <a:gd name="connsiteY73" fmla="*/ 104966 h 498824"/>
                  <a:gd name="connsiteX74" fmla="*/ 442058 w 537591"/>
                  <a:gd name="connsiteY74" fmla="*/ 121349 h 498824"/>
                  <a:gd name="connsiteX75" fmla="*/ 441674 w 537591"/>
                  <a:gd name="connsiteY75" fmla="*/ 121349 h 498824"/>
                  <a:gd name="connsiteX76" fmla="*/ 528542 w 537591"/>
                  <a:gd name="connsiteY76" fmla="*/ 36481 h 498824"/>
                  <a:gd name="connsiteX77" fmla="*/ 513547 w 537591"/>
                  <a:gd name="connsiteY77" fmla="*/ 18996 h 498824"/>
                  <a:gd name="connsiteX78" fmla="*/ 528542 w 537591"/>
                  <a:gd name="connsiteY78" fmla="*/ 4001 h 498824"/>
                  <a:gd name="connsiteX79" fmla="*/ 536448 w 537591"/>
                  <a:gd name="connsiteY79" fmla="*/ 6191 h 498824"/>
                  <a:gd name="connsiteX80" fmla="*/ 535115 w 537591"/>
                  <a:gd name="connsiteY80" fmla="*/ 1143 h 498824"/>
                  <a:gd name="connsiteX81" fmla="*/ 528542 w 537591"/>
                  <a:gd name="connsiteY81" fmla="*/ 0 h 498824"/>
                  <a:gd name="connsiteX82" fmla="*/ 508350 w 537591"/>
                  <a:gd name="connsiteY82" fmla="*/ 20193 h 498824"/>
                  <a:gd name="connsiteX83" fmla="*/ 528542 w 537591"/>
                  <a:gd name="connsiteY83" fmla="*/ 40386 h 498824"/>
                  <a:gd name="connsiteX84" fmla="*/ 537115 w 537591"/>
                  <a:gd name="connsiteY84" fmla="*/ 38386 h 498824"/>
                  <a:gd name="connsiteX85" fmla="*/ 537591 w 537591"/>
                  <a:gd name="connsiteY85" fmla="*/ 33719 h 498824"/>
                  <a:gd name="connsiteX86" fmla="*/ 528542 w 537591"/>
                  <a:gd name="connsiteY86" fmla="*/ 37052 h 498824"/>
                  <a:gd name="connsiteX87" fmla="*/ 318992 w 537591"/>
                  <a:gd name="connsiteY87" fmla="*/ 473393 h 498824"/>
                  <a:gd name="connsiteX88" fmla="*/ 298800 w 537591"/>
                  <a:gd name="connsiteY88" fmla="*/ 493681 h 498824"/>
                  <a:gd name="connsiteX89" fmla="*/ 299466 w 537591"/>
                  <a:gd name="connsiteY89" fmla="*/ 498824 h 498824"/>
                  <a:gd name="connsiteX90" fmla="*/ 303657 w 537591"/>
                  <a:gd name="connsiteY90" fmla="*/ 498824 h 498824"/>
                  <a:gd name="connsiteX91" fmla="*/ 302705 w 537591"/>
                  <a:gd name="connsiteY91" fmla="*/ 493681 h 498824"/>
                  <a:gd name="connsiteX92" fmla="*/ 318992 w 537591"/>
                  <a:gd name="connsiteY92" fmla="*/ 477393 h 498824"/>
                  <a:gd name="connsiteX93" fmla="*/ 335089 w 537591"/>
                  <a:gd name="connsiteY93" fmla="*/ 492538 h 498824"/>
                  <a:gd name="connsiteX94" fmla="*/ 338804 w 537591"/>
                  <a:gd name="connsiteY94" fmla="*/ 490347 h 498824"/>
                  <a:gd name="connsiteX95" fmla="*/ 318707 w 537591"/>
                  <a:gd name="connsiteY95" fmla="*/ 473678 h 498824"/>
                  <a:gd name="connsiteX96" fmla="*/ 434245 w 537591"/>
                  <a:gd name="connsiteY96" fmla="*/ 254318 h 498824"/>
                  <a:gd name="connsiteX97" fmla="*/ 414147 w 537591"/>
                  <a:gd name="connsiteY97" fmla="*/ 274606 h 498824"/>
                  <a:gd name="connsiteX98" fmla="*/ 434435 w 537591"/>
                  <a:gd name="connsiteY98" fmla="*/ 294703 h 498824"/>
                  <a:gd name="connsiteX99" fmla="*/ 454533 w 537591"/>
                  <a:gd name="connsiteY99" fmla="*/ 274511 h 498824"/>
                  <a:gd name="connsiteX100" fmla="*/ 434154 w 537591"/>
                  <a:gd name="connsiteY100" fmla="*/ 254505 h 498824"/>
                  <a:gd name="connsiteX101" fmla="*/ 433959 w 537591"/>
                  <a:gd name="connsiteY101" fmla="*/ 254508 h 498824"/>
                  <a:gd name="connsiteX102" fmla="*/ 434245 w 537591"/>
                  <a:gd name="connsiteY102" fmla="*/ 290798 h 498824"/>
                  <a:gd name="connsiteX103" fmla="*/ 417687 w 537591"/>
                  <a:gd name="connsiteY103" fmla="*/ 274785 h 498824"/>
                  <a:gd name="connsiteX104" fmla="*/ 433701 w 537591"/>
                  <a:gd name="connsiteY104" fmla="*/ 258227 h 498824"/>
                  <a:gd name="connsiteX105" fmla="*/ 450258 w 537591"/>
                  <a:gd name="connsiteY105" fmla="*/ 274241 h 498824"/>
                  <a:gd name="connsiteX106" fmla="*/ 450247 w 537591"/>
                  <a:gd name="connsiteY106" fmla="*/ 275177 h 498824"/>
                  <a:gd name="connsiteX107" fmla="*/ 433959 w 537591"/>
                  <a:gd name="connsiteY107" fmla="*/ 290989 h 498824"/>
                  <a:gd name="connsiteX108" fmla="*/ 328517 w 537591"/>
                  <a:gd name="connsiteY108" fmla="*/ 166973 h 498824"/>
                  <a:gd name="connsiteX109" fmla="*/ 326041 w 537591"/>
                  <a:gd name="connsiteY109" fmla="*/ 166973 h 498824"/>
                  <a:gd name="connsiteX110" fmla="*/ 321850 w 537591"/>
                  <a:gd name="connsiteY110" fmla="*/ 172212 h 498824"/>
                  <a:gd name="connsiteX111" fmla="*/ 328517 w 537591"/>
                  <a:gd name="connsiteY111" fmla="*/ 170688 h 498824"/>
                  <a:gd name="connsiteX112" fmla="*/ 344805 w 537591"/>
                  <a:gd name="connsiteY112" fmla="*/ 187071 h 498824"/>
                  <a:gd name="connsiteX113" fmla="*/ 327320 w 537591"/>
                  <a:gd name="connsiteY113" fmla="*/ 202067 h 498824"/>
                  <a:gd name="connsiteX114" fmla="*/ 312325 w 537591"/>
                  <a:gd name="connsiteY114" fmla="*/ 187071 h 498824"/>
                  <a:gd name="connsiteX115" fmla="*/ 312325 w 537591"/>
                  <a:gd name="connsiteY115" fmla="*/ 183833 h 498824"/>
                  <a:gd name="connsiteX116" fmla="*/ 308229 w 537591"/>
                  <a:gd name="connsiteY116" fmla="*/ 188976 h 498824"/>
                  <a:gd name="connsiteX117" fmla="*/ 330285 w 537591"/>
                  <a:gd name="connsiteY117" fmla="*/ 207116 h 498824"/>
                  <a:gd name="connsiteX118" fmla="*/ 348520 w 537591"/>
                  <a:gd name="connsiteY118" fmla="*/ 187071 h 498824"/>
                  <a:gd name="connsiteX119" fmla="*/ 328232 w 537591"/>
                  <a:gd name="connsiteY119" fmla="*/ 167164 h 498824"/>
                  <a:gd name="connsiteX120" fmla="*/ 16478 w 537591"/>
                  <a:gd name="connsiteY120" fmla="*/ 394145 h 498824"/>
                  <a:gd name="connsiteX121" fmla="*/ 0 w 537591"/>
                  <a:gd name="connsiteY121" fmla="*/ 402717 h 498824"/>
                  <a:gd name="connsiteX122" fmla="*/ 3620 w 537591"/>
                  <a:gd name="connsiteY122" fmla="*/ 404336 h 498824"/>
                  <a:gd name="connsiteX123" fmla="*/ 26499 w 537591"/>
                  <a:gd name="connsiteY123" fmla="*/ 401668 h 498824"/>
                  <a:gd name="connsiteX124" fmla="*/ 32671 w 537591"/>
                  <a:gd name="connsiteY124" fmla="*/ 413861 h 498824"/>
                  <a:gd name="connsiteX125" fmla="*/ 32671 w 537591"/>
                  <a:gd name="connsiteY125" fmla="*/ 416814 h 498824"/>
                  <a:gd name="connsiteX126" fmla="*/ 36386 w 537591"/>
                  <a:gd name="connsiteY126" fmla="*/ 418433 h 498824"/>
                  <a:gd name="connsiteX127" fmla="*/ 36862 w 537591"/>
                  <a:gd name="connsiteY127" fmla="*/ 413861 h 498824"/>
                  <a:gd name="connsiteX128" fmla="*/ 16209 w 537591"/>
                  <a:gd name="connsiteY128" fmla="*/ 394335 h 498824"/>
                  <a:gd name="connsiteX129" fmla="*/ 16192 w 537591"/>
                  <a:gd name="connsiteY129" fmla="*/ 394335 h 498824"/>
                  <a:gd name="connsiteX130" fmla="*/ 218599 w 537591"/>
                  <a:gd name="connsiteY130" fmla="*/ 396335 h 498824"/>
                  <a:gd name="connsiteX131" fmla="*/ 198311 w 537591"/>
                  <a:gd name="connsiteY131" fmla="*/ 416433 h 498824"/>
                  <a:gd name="connsiteX132" fmla="*/ 218409 w 537591"/>
                  <a:gd name="connsiteY132" fmla="*/ 436721 h 498824"/>
                  <a:gd name="connsiteX133" fmla="*/ 238696 w 537591"/>
                  <a:gd name="connsiteY133" fmla="*/ 416623 h 498824"/>
                  <a:gd name="connsiteX134" fmla="*/ 238696 w 537591"/>
                  <a:gd name="connsiteY134" fmla="*/ 416433 h 498824"/>
                  <a:gd name="connsiteX135" fmla="*/ 218313 w 537591"/>
                  <a:gd name="connsiteY135" fmla="*/ 396526 h 498824"/>
                  <a:gd name="connsiteX136" fmla="*/ 218599 w 537591"/>
                  <a:gd name="connsiteY136" fmla="*/ 432721 h 498824"/>
                  <a:gd name="connsiteX137" fmla="*/ 202122 w 537591"/>
                  <a:gd name="connsiteY137" fmla="*/ 416625 h 498824"/>
                  <a:gd name="connsiteX138" fmla="*/ 218218 w 537591"/>
                  <a:gd name="connsiteY138" fmla="*/ 400148 h 498824"/>
                  <a:gd name="connsiteX139" fmla="*/ 234695 w 537591"/>
                  <a:gd name="connsiteY139" fmla="*/ 416244 h 498824"/>
                  <a:gd name="connsiteX140" fmla="*/ 234696 w 537591"/>
                  <a:gd name="connsiteY140" fmla="*/ 416433 h 498824"/>
                  <a:gd name="connsiteX141" fmla="*/ 218409 w 537591"/>
                  <a:gd name="connsiteY141" fmla="*/ 432911 h 498824"/>
                  <a:gd name="connsiteX142" fmla="*/ 218313 w 537591"/>
                  <a:gd name="connsiteY142" fmla="*/ 432911 h 49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537591" h="498824">
                    <a:moveTo>
                      <a:pt x="126016" y="444722"/>
                    </a:moveTo>
                    <a:cubicBezTo>
                      <a:pt x="120831" y="444741"/>
                      <a:pt x="115851" y="446753"/>
                      <a:pt x="112109" y="450342"/>
                    </a:cubicBezTo>
                    <a:lnTo>
                      <a:pt x="116300" y="451961"/>
                    </a:lnTo>
                    <a:cubicBezTo>
                      <a:pt x="119026" y="449840"/>
                      <a:pt x="122372" y="448669"/>
                      <a:pt x="125825" y="448628"/>
                    </a:cubicBezTo>
                    <a:cubicBezTo>
                      <a:pt x="133465" y="448625"/>
                      <a:pt x="140079" y="453933"/>
                      <a:pt x="141732" y="461391"/>
                    </a:cubicBezTo>
                    <a:lnTo>
                      <a:pt x="145923" y="462915"/>
                    </a:lnTo>
                    <a:cubicBezTo>
                      <a:pt x="144903" y="452659"/>
                      <a:pt x="136322" y="444818"/>
                      <a:pt x="126016" y="444722"/>
                    </a:cubicBezTo>
                    <a:close/>
                    <a:moveTo>
                      <a:pt x="207074" y="254222"/>
                    </a:moveTo>
                    <a:cubicBezTo>
                      <a:pt x="195921" y="254283"/>
                      <a:pt x="186930" y="263373"/>
                      <a:pt x="186991" y="274525"/>
                    </a:cubicBezTo>
                    <a:cubicBezTo>
                      <a:pt x="187051" y="285677"/>
                      <a:pt x="196141" y="294669"/>
                      <a:pt x="207293" y="294608"/>
                    </a:cubicBezTo>
                    <a:cubicBezTo>
                      <a:pt x="218106" y="294549"/>
                      <a:pt x="226954" y="285983"/>
                      <a:pt x="227362" y="275178"/>
                    </a:cubicBezTo>
                    <a:cubicBezTo>
                      <a:pt x="227573" y="263975"/>
                      <a:pt x="218663" y="254721"/>
                      <a:pt x="207460" y="254510"/>
                    </a:cubicBezTo>
                    <a:cubicBezTo>
                      <a:pt x="207426" y="254509"/>
                      <a:pt x="207393" y="254509"/>
                      <a:pt x="207359" y="254508"/>
                    </a:cubicBezTo>
                    <a:close/>
                    <a:moveTo>
                      <a:pt x="207074" y="290703"/>
                    </a:moveTo>
                    <a:cubicBezTo>
                      <a:pt x="198078" y="290650"/>
                      <a:pt x="190829" y="283316"/>
                      <a:pt x="190882" y="274320"/>
                    </a:cubicBezTo>
                    <a:cubicBezTo>
                      <a:pt x="190934" y="265325"/>
                      <a:pt x="198269" y="258076"/>
                      <a:pt x="207265" y="258128"/>
                    </a:cubicBezTo>
                    <a:cubicBezTo>
                      <a:pt x="216260" y="258181"/>
                      <a:pt x="223509" y="265516"/>
                      <a:pt x="223457" y="274511"/>
                    </a:cubicBezTo>
                    <a:cubicBezTo>
                      <a:pt x="223563" y="283506"/>
                      <a:pt x="216357" y="290883"/>
                      <a:pt x="207362" y="290989"/>
                    </a:cubicBezTo>
                    <a:cubicBezTo>
                      <a:pt x="207361" y="290989"/>
                      <a:pt x="207360" y="290989"/>
                      <a:pt x="207359" y="290989"/>
                    </a:cubicBezTo>
                    <a:close/>
                    <a:moveTo>
                      <a:pt x="40482" y="248603"/>
                    </a:moveTo>
                    <a:lnTo>
                      <a:pt x="38576" y="252317"/>
                    </a:lnTo>
                    <a:cubicBezTo>
                      <a:pt x="47519" y="253054"/>
                      <a:pt x="54172" y="260901"/>
                      <a:pt x="53435" y="269843"/>
                    </a:cubicBezTo>
                    <a:cubicBezTo>
                      <a:pt x="52699" y="278786"/>
                      <a:pt x="44852" y="285439"/>
                      <a:pt x="35909" y="284702"/>
                    </a:cubicBezTo>
                    <a:cubicBezTo>
                      <a:pt x="31461" y="284680"/>
                      <a:pt x="27220" y="282819"/>
                      <a:pt x="24194" y="279559"/>
                    </a:cubicBezTo>
                    <a:lnTo>
                      <a:pt x="22289" y="283274"/>
                    </a:lnTo>
                    <a:cubicBezTo>
                      <a:pt x="25973" y="286751"/>
                      <a:pt x="30844" y="288692"/>
                      <a:pt x="35909" y="288703"/>
                    </a:cubicBezTo>
                    <a:cubicBezTo>
                      <a:pt x="47061" y="288868"/>
                      <a:pt x="56234" y="279961"/>
                      <a:pt x="56398" y="268810"/>
                    </a:cubicBezTo>
                    <a:cubicBezTo>
                      <a:pt x="56542" y="259048"/>
                      <a:pt x="49681" y="250580"/>
                      <a:pt x="40100" y="248698"/>
                    </a:cubicBezTo>
                    <a:close/>
                    <a:moveTo>
                      <a:pt x="105823" y="321183"/>
                    </a:moveTo>
                    <a:cubicBezTo>
                      <a:pt x="94671" y="321183"/>
                      <a:pt x="85630" y="330224"/>
                      <a:pt x="85630" y="341376"/>
                    </a:cubicBezTo>
                    <a:cubicBezTo>
                      <a:pt x="85630" y="352529"/>
                      <a:pt x="94671" y="361569"/>
                      <a:pt x="105823" y="361569"/>
                    </a:cubicBezTo>
                    <a:cubicBezTo>
                      <a:pt x="116939" y="361569"/>
                      <a:pt x="125964" y="352586"/>
                      <a:pt x="126016" y="341471"/>
                    </a:cubicBezTo>
                    <a:cubicBezTo>
                      <a:pt x="125861" y="330415"/>
                      <a:pt x="116880" y="321520"/>
                      <a:pt x="105823" y="321469"/>
                    </a:cubicBezTo>
                    <a:close/>
                    <a:moveTo>
                      <a:pt x="105823" y="357569"/>
                    </a:moveTo>
                    <a:cubicBezTo>
                      <a:pt x="96828" y="357568"/>
                      <a:pt x="89536" y="350275"/>
                      <a:pt x="89536" y="341280"/>
                    </a:cubicBezTo>
                    <a:cubicBezTo>
                      <a:pt x="89537" y="332284"/>
                      <a:pt x="96830" y="324993"/>
                      <a:pt x="105825" y="324993"/>
                    </a:cubicBezTo>
                    <a:cubicBezTo>
                      <a:pt x="114821" y="324994"/>
                      <a:pt x="122113" y="332287"/>
                      <a:pt x="122112" y="341282"/>
                    </a:cubicBezTo>
                    <a:cubicBezTo>
                      <a:pt x="122112" y="341345"/>
                      <a:pt x="122111" y="341408"/>
                      <a:pt x="122111" y="341471"/>
                    </a:cubicBezTo>
                    <a:cubicBezTo>
                      <a:pt x="122163" y="350467"/>
                      <a:pt x="114914" y="357801"/>
                      <a:pt x="105918" y="357854"/>
                    </a:cubicBezTo>
                    <a:cubicBezTo>
                      <a:pt x="105886" y="357854"/>
                      <a:pt x="105855" y="357854"/>
                      <a:pt x="105823" y="357854"/>
                    </a:cubicBezTo>
                    <a:close/>
                    <a:moveTo>
                      <a:pt x="159734" y="183928"/>
                    </a:moveTo>
                    <a:lnTo>
                      <a:pt x="143066" y="175355"/>
                    </a:lnTo>
                    <a:cubicBezTo>
                      <a:pt x="131914" y="175461"/>
                      <a:pt x="122959" y="184586"/>
                      <a:pt x="123064" y="195738"/>
                    </a:cubicBezTo>
                    <a:cubicBezTo>
                      <a:pt x="123169" y="206890"/>
                      <a:pt x="132295" y="215845"/>
                      <a:pt x="143446" y="215740"/>
                    </a:cubicBezTo>
                    <a:cubicBezTo>
                      <a:pt x="154524" y="215635"/>
                      <a:pt x="163448" y="206626"/>
                      <a:pt x="163449" y="195548"/>
                    </a:cubicBezTo>
                    <a:cubicBezTo>
                      <a:pt x="163457" y="191382"/>
                      <a:pt x="162158" y="187317"/>
                      <a:pt x="159734" y="183928"/>
                    </a:cubicBezTo>
                    <a:close/>
                    <a:moveTo>
                      <a:pt x="143256" y="211741"/>
                    </a:moveTo>
                    <a:cubicBezTo>
                      <a:pt x="134261" y="211741"/>
                      <a:pt x="126968" y="204448"/>
                      <a:pt x="126969" y="195453"/>
                    </a:cubicBezTo>
                    <a:cubicBezTo>
                      <a:pt x="126969" y="186457"/>
                      <a:pt x="134261" y="179165"/>
                      <a:pt x="143257" y="179165"/>
                    </a:cubicBezTo>
                    <a:cubicBezTo>
                      <a:pt x="152252" y="179166"/>
                      <a:pt x="159544" y="186458"/>
                      <a:pt x="159544" y="195453"/>
                    </a:cubicBezTo>
                    <a:cubicBezTo>
                      <a:pt x="159544" y="195485"/>
                      <a:pt x="159544" y="195517"/>
                      <a:pt x="159544" y="195548"/>
                    </a:cubicBezTo>
                    <a:cubicBezTo>
                      <a:pt x="159493" y="204396"/>
                      <a:pt x="152388" y="211586"/>
                      <a:pt x="143542" y="211741"/>
                    </a:cubicBezTo>
                    <a:close/>
                    <a:moveTo>
                      <a:pt x="324803" y="328613"/>
                    </a:moveTo>
                    <a:cubicBezTo>
                      <a:pt x="313650" y="328665"/>
                      <a:pt x="304652" y="337749"/>
                      <a:pt x="304705" y="348901"/>
                    </a:cubicBezTo>
                    <a:cubicBezTo>
                      <a:pt x="304758" y="360053"/>
                      <a:pt x="313841" y="369051"/>
                      <a:pt x="324993" y="368998"/>
                    </a:cubicBezTo>
                    <a:cubicBezTo>
                      <a:pt x="336108" y="368946"/>
                      <a:pt x="345091" y="359921"/>
                      <a:pt x="345091" y="348806"/>
                    </a:cubicBezTo>
                    <a:cubicBezTo>
                      <a:pt x="345040" y="337748"/>
                      <a:pt x="336144" y="328768"/>
                      <a:pt x="325088" y="328613"/>
                    </a:cubicBezTo>
                    <a:close/>
                    <a:moveTo>
                      <a:pt x="324803" y="364998"/>
                    </a:moveTo>
                    <a:cubicBezTo>
                      <a:pt x="315807" y="364945"/>
                      <a:pt x="308558" y="357610"/>
                      <a:pt x="308611" y="348615"/>
                    </a:cubicBezTo>
                    <a:cubicBezTo>
                      <a:pt x="308663" y="339620"/>
                      <a:pt x="315998" y="332370"/>
                      <a:pt x="324994" y="332423"/>
                    </a:cubicBezTo>
                    <a:cubicBezTo>
                      <a:pt x="333989" y="332476"/>
                      <a:pt x="341238" y="339811"/>
                      <a:pt x="341186" y="348806"/>
                    </a:cubicBezTo>
                    <a:cubicBezTo>
                      <a:pt x="341134" y="357690"/>
                      <a:pt x="333972" y="364894"/>
                      <a:pt x="325088" y="364998"/>
                    </a:cubicBezTo>
                    <a:close/>
                    <a:moveTo>
                      <a:pt x="441675" y="84677"/>
                    </a:moveTo>
                    <a:cubicBezTo>
                      <a:pt x="430522" y="84730"/>
                      <a:pt x="421525" y="93813"/>
                      <a:pt x="421577" y="104966"/>
                    </a:cubicBezTo>
                    <a:cubicBezTo>
                      <a:pt x="421630" y="116118"/>
                      <a:pt x="430713" y="125116"/>
                      <a:pt x="441865" y="125063"/>
                    </a:cubicBezTo>
                    <a:cubicBezTo>
                      <a:pt x="452943" y="125011"/>
                      <a:pt x="461910" y="116043"/>
                      <a:pt x="461963" y="104966"/>
                    </a:cubicBezTo>
                    <a:cubicBezTo>
                      <a:pt x="462015" y="93813"/>
                      <a:pt x="453018" y="84730"/>
                      <a:pt x="441865" y="84677"/>
                    </a:cubicBezTo>
                    <a:cubicBezTo>
                      <a:pt x="441802" y="84677"/>
                      <a:pt x="441738" y="84677"/>
                      <a:pt x="441675" y="84677"/>
                    </a:cubicBezTo>
                    <a:close/>
                    <a:moveTo>
                      <a:pt x="441675" y="121063"/>
                    </a:moveTo>
                    <a:cubicBezTo>
                      <a:pt x="432837" y="121116"/>
                      <a:pt x="425630" y="113994"/>
                      <a:pt x="425577" y="105157"/>
                    </a:cubicBezTo>
                    <a:cubicBezTo>
                      <a:pt x="425577" y="105093"/>
                      <a:pt x="425577" y="105029"/>
                      <a:pt x="425577" y="104966"/>
                    </a:cubicBezTo>
                    <a:cubicBezTo>
                      <a:pt x="425472" y="96023"/>
                      <a:pt x="432636" y="88689"/>
                      <a:pt x="441578" y="88584"/>
                    </a:cubicBezTo>
                    <a:cubicBezTo>
                      <a:pt x="441610" y="88583"/>
                      <a:pt x="441642" y="88583"/>
                      <a:pt x="441674" y="88583"/>
                    </a:cubicBezTo>
                    <a:cubicBezTo>
                      <a:pt x="450722" y="88583"/>
                      <a:pt x="458057" y="95918"/>
                      <a:pt x="458057" y="104966"/>
                    </a:cubicBezTo>
                    <a:cubicBezTo>
                      <a:pt x="458163" y="113908"/>
                      <a:pt x="451000" y="121243"/>
                      <a:pt x="442058" y="121349"/>
                    </a:cubicBezTo>
                    <a:cubicBezTo>
                      <a:pt x="441930" y="121350"/>
                      <a:pt x="441802" y="121350"/>
                      <a:pt x="441674" y="121349"/>
                    </a:cubicBezTo>
                    <a:close/>
                    <a:moveTo>
                      <a:pt x="528542" y="36481"/>
                    </a:moveTo>
                    <a:cubicBezTo>
                      <a:pt x="519573" y="35793"/>
                      <a:pt x="512860" y="27965"/>
                      <a:pt x="513547" y="18996"/>
                    </a:cubicBezTo>
                    <a:cubicBezTo>
                      <a:pt x="514161" y="10982"/>
                      <a:pt x="520529" y="4615"/>
                      <a:pt x="528542" y="4001"/>
                    </a:cubicBezTo>
                    <a:cubicBezTo>
                      <a:pt x="531328" y="3995"/>
                      <a:pt x="534063" y="4752"/>
                      <a:pt x="536448" y="6191"/>
                    </a:cubicBezTo>
                    <a:cubicBezTo>
                      <a:pt x="536448" y="4382"/>
                      <a:pt x="535591" y="2667"/>
                      <a:pt x="535115" y="1143"/>
                    </a:cubicBezTo>
                    <a:cubicBezTo>
                      <a:pt x="533008" y="378"/>
                      <a:pt x="530783" y="-8"/>
                      <a:pt x="528542" y="0"/>
                    </a:cubicBezTo>
                    <a:cubicBezTo>
                      <a:pt x="517390" y="0"/>
                      <a:pt x="508350" y="9041"/>
                      <a:pt x="508350" y="20193"/>
                    </a:cubicBezTo>
                    <a:cubicBezTo>
                      <a:pt x="508350" y="31345"/>
                      <a:pt x="517390" y="40386"/>
                      <a:pt x="528542" y="40386"/>
                    </a:cubicBezTo>
                    <a:cubicBezTo>
                      <a:pt x="531517" y="40398"/>
                      <a:pt x="534453" y="39713"/>
                      <a:pt x="537115" y="38386"/>
                    </a:cubicBezTo>
                    <a:cubicBezTo>
                      <a:pt x="537115" y="36767"/>
                      <a:pt x="537115" y="35243"/>
                      <a:pt x="537591" y="33719"/>
                    </a:cubicBezTo>
                    <a:cubicBezTo>
                      <a:pt x="534978" y="35712"/>
                      <a:pt x="531825" y="36874"/>
                      <a:pt x="528542" y="37052"/>
                    </a:cubicBezTo>
                    <a:close/>
                    <a:moveTo>
                      <a:pt x="318992" y="473393"/>
                    </a:moveTo>
                    <a:cubicBezTo>
                      <a:pt x="307825" y="473445"/>
                      <a:pt x="298799" y="482513"/>
                      <a:pt x="298800" y="493681"/>
                    </a:cubicBezTo>
                    <a:cubicBezTo>
                      <a:pt x="298774" y="495419"/>
                      <a:pt x="298998" y="497151"/>
                      <a:pt x="299466" y="498824"/>
                    </a:cubicBezTo>
                    <a:lnTo>
                      <a:pt x="303657" y="498824"/>
                    </a:lnTo>
                    <a:cubicBezTo>
                      <a:pt x="303003" y="497190"/>
                      <a:pt x="302680" y="495441"/>
                      <a:pt x="302705" y="493681"/>
                    </a:cubicBezTo>
                    <a:cubicBezTo>
                      <a:pt x="302757" y="484707"/>
                      <a:pt x="310018" y="477445"/>
                      <a:pt x="318992" y="477393"/>
                    </a:cubicBezTo>
                    <a:cubicBezTo>
                      <a:pt x="327523" y="477378"/>
                      <a:pt x="334585" y="484022"/>
                      <a:pt x="335089" y="492538"/>
                    </a:cubicBezTo>
                    <a:lnTo>
                      <a:pt x="338804" y="490347"/>
                    </a:lnTo>
                    <a:cubicBezTo>
                      <a:pt x="337081" y="480624"/>
                      <a:pt x="328580" y="473573"/>
                      <a:pt x="318707" y="473678"/>
                    </a:cubicBezTo>
                    <a:close/>
                    <a:moveTo>
                      <a:pt x="434245" y="254318"/>
                    </a:moveTo>
                    <a:cubicBezTo>
                      <a:pt x="423093" y="254370"/>
                      <a:pt x="414095" y="263454"/>
                      <a:pt x="414147" y="274606"/>
                    </a:cubicBezTo>
                    <a:cubicBezTo>
                      <a:pt x="414200" y="285758"/>
                      <a:pt x="423283" y="294756"/>
                      <a:pt x="434435" y="294703"/>
                    </a:cubicBezTo>
                    <a:cubicBezTo>
                      <a:pt x="445550" y="294651"/>
                      <a:pt x="454533" y="285626"/>
                      <a:pt x="454533" y="274511"/>
                    </a:cubicBezTo>
                    <a:cubicBezTo>
                      <a:pt x="454430" y="263359"/>
                      <a:pt x="445306" y="254402"/>
                      <a:pt x="434154" y="254505"/>
                    </a:cubicBezTo>
                    <a:cubicBezTo>
                      <a:pt x="434089" y="254506"/>
                      <a:pt x="434024" y="254507"/>
                      <a:pt x="433959" y="254508"/>
                    </a:cubicBezTo>
                    <a:close/>
                    <a:moveTo>
                      <a:pt x="434245" y="290798"/>
                    </a:moveTo>
                    <a:cubicBezTo>
                      <a:pt x="425251" y="290949"/>
                      <a:pt x="417838" y="283779"/>
                      <a:pt x="417687" y="274785"/>
                    </a:cubicBezTo>
                    <a:cubicBezTo>
                      <a:pt x="417537" y="265791"/>
                      <a:pt x="424706" y="258378"/>
                      <a:pt x="433701" y="258227"/>
                    </a:cubicBezTo>
                    <a:cubicBezTo>
                      <a:pt x="442695" y="258077"/>
                      <a:pt x="450108" y="265246"/>
                      <a:pt x="450258" y="274241"/>
                    </a:cubicBezTo>
                    <a:cubicBezTo>
                      <a:pt x="450264" y="274553"/>
                      <a:pt x="450260" y="274865"/>
                      <a:pt x="450247" y="275177"/>
                    </a:cubicBezTo>
                    <a:cubicBezTo>
                      <a:pt x="449989" y="283986"/>
                      <a:pt x="442772" y="290993"/>
                      <a:pt x="433959" y="290989"/>
                    </a:cubicBezTo>
                    <a:close/>
                    <a:moveTo>
                      <a:pt x="328517" y="166973"/>
                    </a:moveTo>
                    <a:lnTo>
                      <a:pt x="326041" y="166973"/>
                    </a:lnTo>
                    <a:lnTo>
                      <a:pt x="321850" y="172212"/>
                    </a:lnTo>
                    <a:cubicBezTo>
                      <a:pt x="323931" y="171215"/>
                      <a:pt x="326209" y="170694"/>
                      <a:pt x="328517" y="170688"/>
                    </a:cubicBezTo>
                    <a:cubicBezTo>
                      <a:pt x="337528" y="170740"/>
                      <a:pt x="344805" y="178060"/>
                      <a:pt x="344805" y="187071"/>
                    </a:cubicBezTo>
                    <a:cubicBezTo>
                      <a:pt x="344118" y="196040"/>
                      <a:pt x="336290" y="202754"/>
                      <a:pt x="327320" y="202067"/>
                    </a:cubicBezTo>
                    <a:cubicBezTo>
                      <a:pt x="319307" y="201452"/>
                      <a:pt x="312939" y="195085"/>
                      <a:pt x="312325" y="187071"/>
                    </a:cubicBezTo>
                    <a:cubicBezTo>
                      <a:pt x="312227" y="185994"/>
                      <a:pt x="312227" y="184910"/>
                      <a:pt x="312325" y="183833"/>
                    </a:cubicBezTo>
                    <a:lnTo>
                      <a:pt x="308229" y="188976"/>
                    </a:lnTo>
                    <a:cubicBezTo>
                      <a:pt x="309311" y="200076"/>
                      <a:pt x="319185" y="208197"/>
                      <a:pt x="330285" y="207116"/>
                    </a:cubicBezTo>
                    <a:cubicBezTo>
                      <a:pt x="340610" y="206110"/>
                      <a:pt x="348493" y="197444"/>
                      <a:pt x="348520" y="187071"/>
                    </a:cubicBezTo>
                    <a:cubicBezTo>
                      <a:pt x="348262" y="176037"/>
                      <a:pt x="339269" y="167212"/>
                      <a:pt x="328232" y="167164"/>
                    </a:cubicBezTo>
                    <a:close/>
                    <a:moveTo>
                      <a:pt x="16478" y="394145"/>
                    </a:moveTo>
                    <a:cubicBezTo>
                      <a:pt x="9908" y="394107"/>
                      <a:pt x="3741" y="397315"/>
                      <a:pt x="0" y="402717"/>
                    </a:cubicBezTo>
                    <a:lnTo>
                      <a:pt x="3620" y="404336"/>
                    </a:lnTo>
                    <a:cubicBezTo>
                      <a:pt x="9201" y="397282"/>
                      <a:pt x="19444" y="396087"/>
                      <a:pt x="26499" y="401668"/>
                    </a:cubicBezTo>
                    <a:cubicBezTo>
                      <a:pt x="30244" y="404631"/>
                      <a:pt x="32501" y="409089"/>
                      <a:pt x="32671" y="413861"/>
                    </a:cubicBezTo>
                    <a:cubicBezTo>
                      <a:pt x="32770" y="414843"/>
                      <a:pt x="32770" y="415832"/>
                      <a:pt x="32671" y="416814"/>
                    </a:cubicBezTo>
                    <a:lnTo>
                      <a:pt x="36386" y="418433"/>
                    </a:lnTo>
                    <a:cubicBezTo>
                      <a:pt x="36685" y="416927"/>
                      <a:pt x="36845" y="415397"/>
                      <a:pt x="36862" y="413861"/>
                    </a:cubicBezTo>
                    <a:cubicBezTo>
                      <a:pt x="36551" y="402766"/>
                      <a:pt x="27304" y="394024"/>
                      <a:pt x="16209" y="394335"/>
                    </a:cubicBezTo>
                    <a:cubicBezTo>
                      <a:pt x="16203" y="394335"/>
                      <a:pt x="16198" y="394335"/>
                      <a:pt x="16192" y="394335"/>
                    </a:cubicBezTo>
                    <a:close/>
                    <a:moveTo>
                      <a:pt x="218599" y="396335"/>
                    </a:moveTo>
                    <a:cubicBezTo>
                      <a:pt x="207447" y="396283"/>
                      <a:pt x="198363" y="405281"/>
                      <a:pt x="198311" y="416433"/>
                    </a:cubicBezTo>
                    <a:cubicBezTo>
                      <a:pt x="198259" y="427585"/>
                      <a:pt x="207257" y="436669"/>
                      <a:pt x="218409" y="436721"/>
                    </a:cubicBezTo>
                    <a:cubicBezTo>
                      <a:pt x="229561" y="436773"/>
                      <a:pt x="238644" y="427775"/>
                      <a:pt x="238696" y="416623"/>
                    </a:cubicBezTo>
                    <a:cubicBezTo>
                      <a:pt x="238697" y="416560"/>
                      <a:pt x="238697" y="416497"/>
                      <a:pt x="238696" y="416433"/>
                    </a:cubicBezTo>
                    <a:cubicBezTo>
                      <a:pt x="238540" y="405318"/>
                      <a:pt x="229429" y="396420"/>
                      <a:pt x="218313" y="396526"/>
                    </a:cubicBezTo>
                    <a:close/>
                    <a:moveTo>
                      <a:pt x="218599" y="432721"/>
                    </a:moveTo>
                    <a:cubicBezTo>
                      <a:pt x="209604" y="432826"/>
                      <a:pt x="202227" y="425620"/>
                      <a:pt x="202122" y="416625"/>
                    </a:cubicBezTo>
                    <a:cubicBezTo>
                      <a:pt x="202016" y="407630"/>
                      <a:pt x="209223" y="400253"/>
                      <a:pt x="218218" y="400148"/>
                    </a:cubicBezTo>
                    <a:cubicBezTo>
                      <a:pt x="227213" y="400042"/>
                      <a:pt x="234590" y="407249"/>
                      <a:pt x="234695" y="416244"/>
                    </a:cubicBezTo>
                    <a:cubicBezTo>
                      <a:pt x="234696" y="416307"/>
                      <a:pt x="234696" y="416370"/>
                      <a:pt x="234696" y="416433"/>
                    </a:cubicBezTo>
                    <a:cubicBezTo>
                      <a:pt x="234749" y="425481"/>
                      <a:pt x="227456" y="432858"/>
                      <a:pt x="218409" y="432911"/>
                    </a:cubicBezTo>
                    <a:cubicBezTo>
                      <a:pt x="218377" y="432911"/>
                      <a:pt x="218345" y="432911"/>
                      <a:pt x="218313" y="432911"/>
                    </a:cubicBezTo>
                    <a:close/>
                  </a:path>
                </a:pathLst>
              </a:custGeom>
              <a:solidFill>
                <a:srgbClr val="FFFFFF"/>
              </a:solidFill>
              <a:ln w="9525" cap="flat">
                <a:noFill/>
                <a:prstDash val="solid"/>
                <a:miter/>
              </a:ln>
            </p:spPr>
            <p:txBody>
              <a:bodyPr rtlCol="0" anchor="ctr"/>
              <a:lstStyle/>
              <a:p>
                <a:endParaRPr lang="zh-CN" altLang="en-US"/>
              </a:p>
            </p:txBody>
          </p:sp>
          <p:sp>
            <p:nvSpPr>
              <p:cNvPr id="960" name="任意多边形: 形状 959"/>
              <p:cNvSpPr/>
              <p:nvPr/>
            </p:nvSpPr>
            <p:spPr>
              <a:xfrm>
                <a:off x="6805113" y="2482752"/>
                <a:ext cx="116609" cy="216723"/>
              </a:xfrm>
              <a:custGeom>
                <a:avLst/>
                <a:gdLst>
                  <a:gd name="connsiteX0" fmla="*/ 62412 w 116609"/>
                  <a:gd name="connsiteY0" fmla="*/ 109190 h 216723"/>
                  <a:gd name="connsiteX1" fmla="*/ 116609 w 116609"/>
                  <a:gd name="connsiteY1" fmla="*/ 510 h 216723"/>
                  <a:gd name="connsiteX2" fmla="*/ 115561 w 116609"/>
                  <a:gd name="connsiteY2" fmla="*/ 510 h 216723"/>
                  <a:gd name="connsiteX3" fmla="*/ 54887 w 116609"/>
                  <a:gd name="connsiteY3" fmla="*/ 106333 h 216723"/>
                  <a:gd name="connsiteX4" fmla="*/ 23 w 116609"/>
                  <a:gd name="connsiteY4" fmla="*/ 215775 h 216723"/>
                  <a:gd name="connsiteX5" fmla="*/ 576 w 116609"/>
                  <a:gd name="connsiteY5" fmla="*/ 216700 h 216723"/>
                  <a:gd name="connsiteX6" fmla="*/ 1262 w 116609"/>
                  <a:gd name="connsiteY6" fmla="*/ 216537 h 216723"/>
                  <a:gd name="connsiteX7" fmla="*/ 62412 w 116609"/>
                  <a:gd name="connsiteY7" fmla="*/ 109190 h 21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609" h="216723">
                    <a:moveTo>
                      <a:pt x="62412" y="109190"/>
                    </a:moveTo>
                    <a:cubicBezTo>
                      <a:pt x="71937" y="91283"/>
                      <a:pt x="109370" y="19274"/>
                      <a:pt x="116609" y="510"/>
                    </a:cubicBezTo>
                    <a:cubicBezTo>
                      <a:pt x="116609" y="34"/>
                      <a:pt x="115942" y="-347"/>
                      <a:pt x="115561" y="510"/>
                    </a:cubicBezTo>
                    <a:cubicBezTo>
                      <a:pt x="103846" y="16988"/>
                      <a:pt x="64412" y="88426"/>
                      <a:pt x="54887" y="106333"/>
                    </a:cubicBezTo>
                    <a:cubicBezTo>
                      <a:pt x="35837" y="142242"/>
                      <a:pt x="15835" y="178151"/>
                      <a:pt x="23" y="215775"/>
                    </a:cubicBezTo>
                    <a:cubicBezTo>
                      <a:pt x="-80" y="216183"/>
                      <a:pt x="168" y="216597"/>
                      <a:pt x="576" y="216700"/>
                    </a:cubicBezTo>
                    <a:cubicBezTo>
                      <a:pt x="817" y="216761"/>
                      <a:pt x="1073" y="216700"/>
                      <a:pt x="1262" y="216537"/>
                    </a:cubicBezTo>
                    <a:cubicBezTo>
                      <a:pt x="24312" y="181961"/>
                      <a:pt x="43362" y="145290"/>
                      <a:pt x="62412" y="109190"/>
                    </a:cubicBezTo>
                    <a:close/>
                  </a:path>
                </a:pathLst>
              </a:custGeom>
              <a:solidFill>
                <a:srgbClr val="263238"/>
              </a:solidFill>
              <a:ln w="9525" cap="flat">
                <a:noFill/>
                <a:prstDash val="solid"/>
                <a:miter/>
              </a:ln>
            </p:spPr>
            <p:txBody>
              <a:bodyPr rtlCol="0" anchor="ctr"/>
              <a:lstStyle/>
              <a:p>
                <a:endParaRPr lang="zh-CN" altLang="en-US"/>
              </a:p>
            </p:txBody>
          </p:sp>
          <p:sp>
            <p:nvSpPr>
              <p:cNvPr id="961" name="任意多边形: 形状 960"/>
              <p:cNvSpPr/>
              <p:nvPr/>
            </p:nvSpPr>
            <p:spPr>
              <a:xfrm>
                <a:off x="6863362" y="2358240"/>
                <a:ext cx="326678" cy="181420"/>
              </a:xfrm>
              <a:custGeom>
                <a:avLst/>
                <a:gdLst>
                  <a:gd name="connsiteX0" fmla="*/ 252860 w 326678"/>
                  <a:gd name="connsiteY0" fmla="*/ 89685 h 181420"/>
                  <a:gd name="connsiteX1" fmla="*/ 326678 w 326678"/>
                  <a:gd name="connsiteY1" fmla="*/ 1007 h 181420"/>
                  <a:gd name="connsiteX2" fmla="*/ 325631 w 326678"/>
                  <a:gd name="connsiteY2" fmla="*/ 150 h 181420"/>
                  <a:gd name="connsiteX3" fmla="*/ 281530 w 326678"/>
                  <a:gd name="connsiteY3" fmla="*/ 47108 h 181420"/>
                  <a:gd name="connsiteX4" fmla="*/ 300580 w 326678"/>
                  <a:gd name="connsiteY4" fmla="*/ 18533 h 181420"/>
                  <a:gd name="connsiteX5" fmla="*/ 299532 w 326678"/>
                  <a:gd name="connsiteY5" fmla="*/ 17866 h 181420"/>
                  <a:gd name="connsiteX6" fmla="*/ 274767 w 326678"/>
                  <a:gd name="connsiteY6" fmla="*/ 55014 h 181420"/>
                  <a:gd name="connsiteX7" fmla="*/ 249431 w 326678"/>
                  <a:gd name="connsiteY7" fmla="*/ 84827 h 181420"/>
                  <a:gd name="connsiteX8" fmla="*/ 179613 w 326678"/>
                  <a:gd name="connsiteY8" fmla="*/ 173695 h 181420"/>
                  <a:gd name="connsiteX9" fmla="*/ 92459 w 326678"/>
                  <a:gd name="connsiteY9" fmla="*/ 128166 h 181420"/>
                  <a:gd name="connsiteX10" fmla="*/ 48453 w 326678"/>
                  <a:gd name="connsiteY10" fmla="*/ 105877 h 181420"/>
                  <a:gd name="connsiteX11" fmla="*/ 3210 w 326678"/>
                  <a:gd name="connsiteY11" fmla="*/ 83493 h 181420"/>
                  <a:gd name="connsiteX12" fmla="*/ 257 w 326678"/>
                  <a:gd name="connsiteY12" fmla="*/ 89875 h 181420"/>
                  <a:gd name="connsiteX13" fmla="*/ 1400 w 326678"/>
                  <a:gd name="connsiteY13" fmla="*/ 91018 h 181420"/>
                  <a:gd name="connsiteX14" fmla="*/ 3019 w 326678"/>
                  <a:gd name="connsiteY14" fmla="*/ 88637 h 181420"/>
                  <a:gd name="connsiteX15" fmla="*/ 46072 w 326678"/>
                  <a:gd name="connsiteY15" fmla="*/ 111783 h 181420"/>
                  <a:gd name="connsiteX16" fmla="*/ 89887 w 326678"/>
                  <a:gd name="connsiteY16" fmla="*/ 134452 h 181420"/>
                  <a:gd name="connsiteX17" fmla="*/ 181422 w 326678"/>
                  <a:gd name="connsiteY17" fmla="*/ 181411 h 181420"/>
                  <a:gd name="connsiteX18" fmla="*/ 252860 w 326678"/>
                  <a:gd name="connsiteY18" fmla="*/ 89685 h 181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678" h="181420">
                    <a:moveTo>
                      <a:pt x="252860" y="89685"/>
                    </a:moveTo>
                    <a:cubicBezTo>
                      <a:pt x="277053" y="59776"/>
                      <a:pt x="301914" y="30439"/>
                      <a:pt x="326678" y="1007"/>
                    </a:cubicBezTo>
                    <a:cubicBezTo>
                      <a:pt x="326678" y="435"/>
                      <a:pt x="326202" y="-327"/>
                      <a:pt x="325631" y="150"/>
                    </a:cubicBezTo>
                    <a:cubicBezTo>
                      <a:pt x="310486" y="15390"/>
                      <a:pt x="295818" y="31106"/>
                      <a:pt x="281530" y="47108"/>
                    </a:cubicBezTo>
                    <a:cubicBezTo>
                      <a:pt x="287721" y="37583"/>
                      <a:pt x="294103" y="28058"/>
                      <a:pt x="300580" y="18533"/>
                    </a:cubicBezTo>
                    <a:cubicBezTo>
                      <a:pt x="301152" y="17866"/>
                      <a:pt x="300104" y="17199"/>
                      <a:pt x="299532" y="17866"/>
                    </a:cubicBezTo>
                    <a:cubicBezTo>
                      <a:pt x="290099" y="29421"/>
                      <a:pt x="281805" y="41862"/>
                      <a:pt x="274767" y="55014"/>
                    </a:cubicBezTo>
                    <a:cubicBezTo>
                      <a:pt x="266195" y="64539"/>
                      <a:pt x="257718" y="74730"/>
                      <a:pt x="249431" y="84827"/>
                    </a:cubicBezTo>
                    <a:cubicBezTo>
                      <a:pt x="237239" y="99495"/>
                      <a:pt x="185042" y="165694"/>
                      <a:pt x="179613" y="173695"/>
                    </a:cubicBezTo>
                    <a:cubicBezTo>
                      <a:pt x="151038" y="156455"/>
                      <a:pt x="122463" y="143691"/>
                      <a:pt x="92459" y="128166"/>
                    </a:cubicBezTo>
                    <a:cubicBezTo>
                      <a:pt x="77885" y="120641"/>
                      <a:pt x="63217" y="113116"/>
                      <a:pt x="48453" y="105877"/>
                    </a:cubicBezTo>
                    <a:cubicBezTo>
                      <a:pt x="33830" y="97524"/>
                      <a:pt x="18722" y="90050"/>
                      <a:pt x="3210" y="83493"/>
                    </a:cubicBezTo>
                    <a:cubicBezTo>
                      <a:pt x="2352" y="83494"/>
                      <a:pt x="1114" y="87875"/>
                      <a:pt x="257" y="89875"/>
                    </a:cubicBezTo>
                    <a:cubicBezTo>
                      <a:pt x="-600" y="91875"/>
                      <a:pt x="924" y="91875"/>
                      <a:pt x="1400" y="91018"/>
                    </a:cubicBezTo>
                    <a:lnTo>
                      <a:pt x="3019" y="88637"/>
                    </a:lnTo>
                    <a:cubicBezTo>
                      <a:pt x="9401" y="93114"/>
                      <a:pt x="38643" y="107687"/>
                      <a:pt x="46072" y="111783"/>
                    </a:cubicBezTo>
                    <a:lnTo>
                      <a:pt x="89887" y="134452"/>
                    </a:lnTo>
                    <a:cubicBezTo>
                      <a:pt x="119510" y="149883"/>
                      <a:pt x="181041" y="182077"/>
                      <a:pt x="181422" y="181411"/>
                    </a:cubicBezTo>
                    <a:cubicBezTo>
                      <a:pt x="187518" y="175410"/>
                      <a:pt x="240573" y="105020"/>
                      <a:pt x="252860" y="89685"/>
                    </a:cubicBezTo>
                    <a:close/>
                  </a:path>
                </a:pathLst>
              </a:custGeom>
              <a:solidFill>
                <a:srgbClr val="263238"/>
              </a:solidFill>
              <a:ln w="9525" cap="flat">
                <a:noFill/>
                <a:prstDash val="solid"/>
                <a:miter/>
              </a:ln>
            </p:spPr>
            <p:txBody>
              <a:bodyPr rtlCol="0" anchor="ctr"/>
              <a:lstStyle/>
              <a:p>
                <a:endParaRPr lang="zh-CN" altLang="en-US"/>
              </a:p>
            </p:txBody>
          </p:sp>
          <p:sp>
            <p:nvSpPr>
              <p:cNvPr id="962" name="任意多边形: 形状 961"/>
              <p:cNvSpPr/>
              <p:nvPr/>
            </p:nvSpPr>
            <p:spPr>
              <a:xfrm>
                <a:off x="7116032" y="2439638"/>
                <a:ext cx="169545" cy="345471"/>
              </a:xfrm>
              <a:custGeom>
                <a:avLst/>
                <a:gdLst>
                  <a:gd name="connsiteX0" fmla="*/ 0 w 169545"/>
                  <a:gd name="connsiteY0" fmla="*/ 345472 h 345471"/>
                  <a:gd name="connsiteX1" fmla="*/ 30671 w 169545"/>
                  <a:gd name="connsiteY1" fmla="*/ 308134 h 345471"/>
                  <a:gd name="connsiteX2" fmla="*/ 56102 w 169545"/>
                  <a:gd name="connsiteY2" fmla="*/ 267176 h 345471"/>
                  <a:gd name="connsiteX3" fmla="*/ 98298 w 169545"/>
                  <a:gd name="connsiteY3" fmla="*/ 180308 h 345471"/>
                  <a:gd name="connsiteX4" fmla="*/ 134684 w 169545"/>
                  <a:gd name="connsiteY4" fmla="*/ 90583 h 345471"/>
                  <a:gd name="connsiteX5" fmla="*/ 169545 w 169545"/>
                  <a:gd name="connsiteY5" fmla="*/ 0 h 345471"/>
                  <a:gd name="connsiteX6" fmla="*/ 139827 w 169545"/>
                  <a:gd name="connsiteY6" fmla="*/ 92488 h 345471"/>
                  <a:gd name="connsiteX7" fmla="*/ 104870 w 169545"/>
                  <a:gd name="connsiteY7" fmla="*/ 183166 h 345471"/>
                  <a:gd name="connsiteX8" fmla="*/ 60865 w 169545"/>
                  <a:gd name="connsiteY8" fmla="*/ 269938 h 345471"/>
                  <a:gd name="connsiteX9" fmla="*/ 0 w 169545"/>
                  <a:gd name="connsiteY9" fmla="*/ 345472 h 345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45" h="345471">
                    <a:moveTo>
                      <a:pt x="0" y="345472"/>
                    </a:moveTo>
                    <a:cubicBezTo>
                      <a:pt x="11577" y="334202"/>
                      <a:pt x="21864" y="321679"/>
                      <a:pt x="30671" y="308134"/>
                    </a:cubicBezTo>
                    <a:cubicBezTo>
                      <a:pt x="40196" y="294894"/>
                      <a:pt x="48196" y="281178"/>
                      <a:pt x="56102" y="267176"/>
                    </a:cubicBezTo>
                    <a:cubicBezTo>
                      <a:pt x="72068" y="239182"/>
                      <a:pt x="86164" y="210163"/>
                      <a:pt x="98298" y="180308"/>
                    </a:cubicBezTo>
                    <a:cubicBezTo>
                      <a:pt x="111252" y="150781"/>
                      <a:pt x="122968" y="120682"/>
                      <a:pt x="134684" y="90583"/>
                    </a:cubicBezTo>
                    <a:lnTo>
                      <a:pt x="169545" y="0"/>
                    </a:lnTo>
                    <a:cubicBezTo>
                      <a:pt x="160687" y="31147"/>
                      <a:pt x="150495" y="61913"/>
                      <a:pt x="139827" y="92488"/>
                    </a:cubicBezTo>
                    <a:cubicBezTo>
                      <a:pt x="129159" y="123063"/>
                      <a:pt x="117348" y="153162"/>
                      <a:pt x="104870" y="183166"/>
                    </a:cubicBezTo>
                    <a:cubicBezTo>
                      <a:pt x="92388" y="213147"/>
                      <a:pt x="77678" y="242153"/>
                      <a:pt x="60865" y="269938"/>
                    </a:cubicBezTo>
                    <a:cubicBezTo>
                      <a:pt x="43529" y="297180"/>
                      <a:pt x="25337" y="324993"/>
                      <a:pt x="0" y="345472"/>
                    </a:cubicBezTo>
                    <a:close/>
                  </a:path>
                </a:pathLst>
              </a:custGeom>
              <a:solidFill>
                <a:srgbClr val="263238"/>
              </a:solidFill>
              <a:ln w="9525" cap="flat">
                <a:noFill/>
                <a:prstDash val="solid"/>
                <a:miter/>
              </a:ln>
            </p:spPr>
            <p:txBody>
              <a:bodyPr rtlCol="0" anchor="ctr"/>
              <a:lstStyle/>
              <a:p>
                <a:endParaRPr lang="zh-CN" altLang="en-US"/>
              </a:p>
            </p:txBody>
          </p:sp>
          <p:sp>
            <p:nvSpPr>
              <p:cNvPr id="963" name="任意多边形: 形状 962"/>
              <p:cNvSpPr/>
              <p:nvPr/>
            </p:nvSpPr>
            <p:spPr>
              <a:xfrm>
                <a:off x="7263193" y="2463926"/>
                <a:ext cx="27336" cy="40100"/>
              </a:xfrm>
              <a:custGeom>
                <a:avLst/>
                <a:gdLst>
                  <a:gd name="connsiteX0" fmla="*/ 0 w 27336"/>
                  <a:gd name="connsiteY0" fmla="*/ 40100 h 40100"/>
                  <a:gd name="connsiteX1" fmla="*/ 12192 w 27336"/>
                  <a:gd name="connsiteY1" fmla="*/ 19050 h 40100"/>
                  <a:gd name="connsiteX2" fmla="*/ 19336 w 27336"/>
                  <a:gd name="connsiteY2" fmla="*/ 9525 h 40100"/>
                  <a:gd name="connsiteX3" fmla="*/ 27337 w 27336"/>
                  <a:gd name="connsiteY3" fmla="*/ 0 h 40100"/>
                  <a:gd name="connsiteX4" fmla="*/ 16097 w 27336"/>
                  <a:gd name="connsiteY4" fmla="*/ 21622 h 40100"/>
                  <a:gd name="connsiteX5" fmla="*/ 0 w 27336"/>
                  <a:gd name="connsiteY5" fmla="*/ 40100 h 4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36" h="40100">
                    <a:moveTo>
                      <a:pt x="0" y="40100"/>
                    </a:moveTo>
                    <a:cubicBezTo>
                      <a:pt x="3458" y="32750"/>
                      <a:pt x="7537" y="25707"/>
                      <a:pt x="12192" y="19050"/>
                    </a:cubicBezTo>
                    <a:cubicBezTo>
                      <a:pt x="14478" y="15812"/>
                      <a:pt x="16764" y="12478"/>
                      <a:pt x="19336" y="9525"/>
                    </a:cubicBezTo>
                    <a:cubicBezTo>
                      <a:pt x="21837" y="6215"/>
                      <a:pt x="24508" y="3035"/>
                      <a:pt x="27337" y="0"/>
                    </a:cubicBezTo>
                    <a:cubicBezTo>
                      <a:pt x="24572" y="7676"/>
                      <a:pt x="20791" y="14948"/>
                      <a:pt x="16097" y="21622"/>
                    </a:cubicBezTo>
                    <a:cubicBezTo>
                      <a:pt x="11557" y="28455"/>
                      <a:pt x="6146" y="34666"/>
                      <a:pt x="0" y="40100"/>
                    </a:cubicBezTo>
                    <a:close/>
                  </a:path>
                </a:pathLst>
              </a:custGeom>
              <a:solidFill>
                <a:srgbClr val="263238"/>
              </a:solidFill>
              <a:ln w="9525" cap="flat">
                <a:noFill/>
                <a:prstDash val="solid"/>
                <a:miter/>
              </a:ln>
            </p:spPr>
            <p:txBody>
              <a:bodyPr rtlCol="0" anchor="ctr"/>
              <a:lstStyle/>
              <a:p>
                <a:endParaRPr lang="zh-CN" altLang="en-US"/>
              </a:p>
            </p:txBody>
          </p:sp>
        </p:grpSp>
        <p:grpSp>
          <p:nvGrpSpPr>
            <p:cNvPr id="431" name="图形 26"/>
            <p:cNvGrpSpPr/>
            <p:nvPr/>
          </p:nvGrpSpPr>
          <p:grpSpPr>
            <a:xfrm>
              <a:off x="4208526" y="2882931"/>
              <a:ext cx="3094100" cy="2202370"/>
              <a:chOff x="4208526" y="2882931"/>
              <a:chExt cx="3094100" cy="2202370"/>
            </a:xfrm>
          </p:grpSpPr>
          <p:sp>
            <p:nvSpPr>
              <p:cNvPr id="453" name="任意多边形: 形状 452"/>
              <p:cNvSpPr/>
              <p:nvPr/>
            </p:nvSpPr>
            <p:spPr>
              <a:xfrm>
                <a:off x="5055870" y="3281267"/>
                <a:ext cx="2246757" cy="1631918"/>
              </a:xfrm>
              <a:custGeom>
                <a:avLst/>
                <a:gdLst>
                  <a:gd name="connsiteX0" fmla="*/ 0 w 2246757"/>
                  <a:gd name="connsiteY0" fmla="*/ 0 h 1631918"/>
                  <a:gd name="connsiteX1" fmla="*/ 2246757 w 2246757"/>
                  <a:gd name="connsiteY1" fmla="*/ 0 h 1631918"/>
                  <a:gd name="connsiteX2" fmla="*/ 2246757 w 2246757"/>
                  <a:gd name="connsiteY2" fmla="*/ 1631918 h 1631918"/>
                  <a:gd name="connsiteX3" fmla="*/ 0 w 2246757"/>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7" h="1631918">
                    <a:moveTo>
                      <a:pt x="0" y="0"/>
                    </a:moveTo>
                    <a:lnTo>
                      <a:pt x="2246757" y="0"/>
                    </a:lnTo>
                    <a:lnTo>
                      <a:pt x="2246757" y="1631918"/>
                    </a:lnTo>
                    <a:lnTo>
                      <a:pt x="0" y="1631918"/>
                    </a:lnTo>
                    <a:close/>
                  </a:path>
                </a:pathLst>
              </a:custGeom>
              <a:solidFill>
                <a:srgbClr val="37474F"/>
              </a:solidFill>
              <a:ln w="9525" cap="flat">
                <a:noFill/>
                <a:prstDash val="solid"/>
                <a:miter/>
              </a:ln>
            </p:spPr>
            <p:txBody>
              <a:bodyPr rtlCol="0" anchor="ctr"/>
              <a:lstStyle/>
              <a:p>
                <a:endParaRPr lang="zh-CN" altLang="en-US"/>
              </a:p>
            </p:txBody>
          </p:sp>
          <p:sp>
            <p:nvSpPr>
              <p:cNvPr id="454" name="任意多边形: 形状 453"/>
              <p:cNvSpPr/>
              <p:nvPr/>
            </p:nvSpPr>
            <p:spPr>
              <a:xfrm>
                <a:off x="5056632" y="3112198"/>
                <a:ext cx="882110" cy="169068"/>
              </a:xfrm>
              <a:custGeom>
                <a:avLst/>
                <a:gdLst>
                  <a:gd name="connsiteX0" fmla="*/ 834295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295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295" y="0"/>
                    </a:moveTo>
                    <a:lnTo>
                      <a:pt x="190" y="0"/>
                    </a:lnTo>
                    <a:lnTo>
                      <a:pt x="0" y="169069"/>
                    </a:lnTo>
                    <a:lnTo>
                      <a:pt x="882110" y="169069"/>
                    </a:lnTo>
                    <a:lnTo>
                      <a:pt x="834295" y="0"/>
                    </a:lnTo>
                    <a:close/>
                  </a:path>
                </a:pathLst>
              </a:custGeom>
              <a:solidFill>
                <a:srgbClr val="37474F"/>
              </a:solidFill>
              <a:ln w="9525" cap="flat">
                <a:noFill/>
                <a:prstDash val="solid"/>
                <a:miter/>
              </a:ln>
            </p:spPr>
            <p:txBody>
              <a:bodyPr rtlCol="0" anchor="ctr"/>
              <a:lstStyle/>
              <a:p>
                <a:endParaRPr lang="zh-CN" altLang="en-US"/>
              </a:p>
            </p:txBody>
          </p:sp>
          <p:sp>
            <p:nvSpPr>
              <p:cNvPr id="455" name="任意多边形: 形状 454"/>
              <p:cNvSpPr/>
              <p:nvPr/>
            </p:nvSpPr>
            <p:spPr>
              <a:xfrm rot="-5400000">
                <a:off x="5345430" y="3014281"/>
                <a:ext cx="1600009" cy="2087499"/>
              </a:xfrm>
              <a:custGeom>
                <a:avLst/>
                <a:gdLst>
                  <a:gd name="connsiteX0" fmla="*/ 0 w 1600009"/>
                  <a:gd name="connsiteY0" fmla="*/ 0 h 2087499"/>
                  <a:gd name="connsiteX1" fmla="*/ 1600009 w 1600009"/>
                  <a:gd name="connsiteY1" fmla="*/ 0 h 2087499"/>
                  <a:gd name="connsiteX2" fmla="*/ 1600009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09" y="0"/>
                    </a:lnTo>
                    <a:lnTo>
                      <a:pt x="1600009"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456" name="任意多边形: 形状 455"/>
              <p:cNvSpPr/>
              <p:nvPr/>
            </p:nvSpPr>
            <p:spPr>
              <a:xfrm>
                <a:off x="5100351" y="3257550"/>
                <a:ext cx="2089403" cy="1602009"/>
              </a:xfrm>
              <a:custGeom>
                <a:avLst/>
                <a:gdLst>
                  <a:gd name="connsiteX0" fmla="*/ 2088832 w 2089403"/>
                  <a:gd name="connsiteY0" fmla="*/ 476 h 1602009"/>
                  <a:gd name="connsiteX1" fmla="*/ 2089404 w 2089403"/>
                  <a:gd name="connsiteY1" fmla="*/ 1600676 h 1602009"/>
                  <a:gd name="connsiteX2" fmla="*/ 2089404 w 2089403"/>
                  <a:gd name="connsiteY2" fmla="*/ 1601248 h 1602009"/>
                  <a:gd name="connsiteX3" fmla="*/ 2088832 w 2089403"/>
                  <a:gd name="connsiteY3" fmla="*/ 1601248 h 1602009"/>
                  <a:gd name="connsiteX4" fmla="*/ 1333 w 2089403"/>
                  <a:gd name="connsiteY4" fmla="*/ 1602010 h 1602009"/>
                  <a:gd name="connsiteX5" fmla="*/ 0 w 2089403"/>
                  <a:gd name="connsiteY5" fmla="*/ 1602010 h 1602009"/>
                  <a:gd name="connsiteX6" fmla="*/ 0 w 2089403"/>
                  <a:gd name="connsiteY6" fmla="*/ 1600200 h 1602009"/>
                  <a:gd name="connsiteX7" fmla="*/ 571 w 2089403"/>
                  <a:gd name="connsiteY7" fmla="*/ 0 h 1602009"/>
                  <a:gd name="connsiteX8" fmla="*/ 571 w 2089403"/>
                  <a:gd name="connsiteY8" fmla="*/ 0 h 1602009"/>
                  <a:gd name="connsiteX9" fmla="*/ 1333 w 2089403"/>
                  <a:gd name="connsiteY9" fmla="*/ 0 h 1602009"/>
                  <a:gd name="connsiteX10" fmla="*/ 2088832 w 2089403"/>
                  <a:gd name="connsiteY10" fmla="*/ 476 h 1602009"/>
                  <a:gd name="connsiteX11" fmla="*/ 1333 w 2089403"/>
                  <a:gd name="connsiteY11" fmla="*/ 1238 h 1602009"/>
                  <a:gd name="connsiteX12" fmla="*/ 2096 w 2089403"/>
                  <a:gd name="connsiteY12" fmla="*/ 476 h 1602009"/>
                  <a:gd name="connsiteX13" fmla="*/ 2667 w 2089403"/>
                  <a:gd name="connsiteY13" fmla="*/ 1600676 h 1602009"/>
                  <a:gd name="connsiteX14" fmla="*/ 1333 w 2089403"/>
                  <a:gd name="connsiteY14" fmla="*/ 1599343 h 1602009"/>
                  <a:gd name="connsiteX15" fmla="*/ 2088832 w 2089403"/>
                  <a:gd name="connsiteY15" fmla="*/ 1600105 h 1602009"/>
                  <a:gd name="connsiteX16" fmla="*/ 2088261 w 2089403"/>
                  <a:gd name="connsiteY16" fmla="*/ 1600676 h 160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89403" h="1602009">
                    <a:moveTo>
                      <a:pt x="2088832" y="476"/>
                    </a:moveTo>
                    <a:lnTo>
                      <a:pt x="2089404" y="1600676"/>
                    </a:lnTo>
                    <a:lnTo>
                      <a:pt x="2089404" y="1601248"/>
                    </a:lnTo>
                    <a:lnTo>
                      <a:pt x="2088832" y="1601248"/>
                    </a:lnTo>
                    <a:lnTo>
                      <a:pt x="1333" y="1602010"/>
                    </a:lnTo>
                    <a:lnTo>
                      <a:pt x="0" y="1602010"/>
                    </a:lnTo>
                    <a:lnTo>
                      <a:pt x="0" y="1600200"/>
                    </a:lnTo>
                    <a:lnTo>
                      <a:pt x="571" y="0"/>
                    </a:lnTo>
                    <a:lnTo>
                      <a:pt x="571" y="0"/>
                    </a:lnTo>
                    <a:lnTo>
                      <a:pt x="1333" y="0"/>
                    </a:lnTo>
                    <a:close/>
                    <a:moveTo>
                      <a:pt x="2088832" y="476"/>
                    </a:moveTo>
                    <a:lnTo>
                      <a:pt x="1333" y="1238"/>
                    </a:lnTo>
                    <a:lnTo>
                      <a:pt x="2096" y="476"/>
                    </a:lnTo>
                    <a:lnTo>
                      <a:pt x="2667" y="1600676"/>
                    </a:lnTo>
                    <a:lnTo>
                      <a:pt x="1333" y="1599343"/>
                    </a:lnTo>
                    <a:lnTo>
                      <a:pt x="2088832" y="1600105"/>
                    </a:lnTo>
                    <a:lnTo>
                      <a:pt x="2088261" y="1600676"/>
                    </a:lnTo>
                    <a:close/>
                  </a:path>
                </a:pathLst>
              </a:custGeom>
              <a:solidFill>
                <a:srgbClr val="263238"/>
              </a:solidFill>
              <a:ln w="9525" cap="flat">
                <a:noFill/>
                <a:prstDash val="solid"/>
                <a:miter/>
              </a:ln>
            </p:spPr>
            <p:txBody>
              <a:bodyPr rtlCol="0" anchor="ctr"/>
              <a:lstStyle/>
              <a:p>
                <a:endParaRPr lang="zh-CN" altLang="en-US"/>
              </a:p>
            </p:txBody>
          </p:sp>
          <p:sp>
            <p:nvSpPr>
              <p:cNvPr id="457" name="任意多边形: 形状 456"/>
              <p:cNvSpPr/>
              <p:nvPr/>
            </p:nvSpPr>
            <p:spPr>
              <a:xfrm rot="-5400000">
                <a:off x="6364271" y="403312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458" name="任意多边形: 形状 457"/>
              <p:cNvSpPr/>
              <p:nvPr/>
            </p:nvSpPr>
            <p:spPr>
              <a:xfrm rot="-5400000">
                <a:off x="5605033" y="4231433"/>
                <a:ext cx="115823" cy="1023080"/>
              </a:xfrm>
              <a:custGeom>
                <a:avLst/>
                <a:gdLst>
                  <a:gd name="connsiteX0" fmla="*/ 0 w 115823"/>
                  <a:gd name="connsiteY0" fmla="*/ 0 h 1023080"/>
                  <a:gd name="connsiteX1" fmla="*/ 115824 w 115823"/>
                  <a:gd name="connsiteY1" fmla="*/ 0 h 1023080"/>
                  <a:gd name="connsiteX2" fmla="*/ 115824 w 115823"/>
                  <a:gd name="connsiteY2" fmla="*/ 1023080 h 1023080"/>
                  <a:gd name="connsiteX3" fmla="*/ 0 w 115823"/>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3"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59" name="任意多边形: 形状 458"/>
              <p:cNvSpPr/>
              <p:nvPr/>
            </p:nvSpPr>
            <p:spPr>
              <a:xfrm rot="-5400000">
                <a:off x="6570392" y="2861548"/>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60" name="任意多边形: 形状 459"/>
              <p:cNvSpPr/>
              <p:nvPr/>
            </p:nvSpPr>
            <p:spPr>
              <a:xfrm rot="-5400000">
                <a:off x="4326493" y="403312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455A64"/>
              </a:solidFill>
              <a:ln w="9525" cap="flat">
                <a:noFill/>
                <a:prstDash val="solid"/>
                <a:miter/>
              </a:ln>
            </p:spPr>
            <p:txBody>
              <a:bodyPr rtlCol="0" anchor="ctr"/>
              <a:lstStyle/>
              <a:p>
                <a:endParaRPr lang="zh-CN" altLang="en-US"/>
              </a:p>
            </p:txBody>
          </p:sp>
          <p:sp>
            <p:nvSpPr>
              <p:cNvPr id="461" name="任意多边形: 形状 460"/>
              <p:cNvSpPr/>
              <p:nvPr/>
            </p:nvSpPr>
            <p:spPr>
              <a:xfrm rot="-5400000">
                <a:off x="5483161" y="3767232"/>
                <a:ext cx="581596" cy="581596"/>
              </a:xfrm>
              <a:custGeom>
                <a:avLst/>
                <a:gdLst>
                  <a:gd name="connsiteX0" fmla="*/ 0 w 581596"/>
                  <a:gd name="connsiteY0" fmla="*/ 0 h 581596"/>
                  <a:gd name="connsiteX1" fmla="*/ 581597 w 581596"/>
                  <a:gd name="connsiteY1" fmla="*/ 0 h 581596"/>
                  <a:gd name="connsiteX2" fmla="*/ 581597 w 581596"/>
                  <a:gd name="connsiteY2" fmla="*/ 581597 h 581596"/>
                  <a:gd name="connsiteX3" fmla="*/ 0 w 581596"/>
                  <a:gd name="connsiteY3" fmla="*/ 581597 h 581596"/>
                </a:gdLst>
                <a:ahLst/>
                <a:cxnLst>
                  <a:cxn ang="0">
                    <a:pos x="connsiteX0" y="connsiteY0"/>
                  </a:cxn>
                  <a:cxn ang="0">
                    <a:pos x="connsiteX1" y="connsiteY1"/>
                  </a:cxn>
                  <a:cxn ang="0">
                    <a:pos x="connsiteX2" y="connsiteY2"/>
                  </a:cxn>
                  <a:cxn ang="0">
                    <a:pos x="connsiteX3" y="connsiteY3"/>
                  </a:cxn>
                </a:cxnLst>
                <a:rect l="l" t="t" r="r" b="b"/>
                <a:pathLst>
                  <a:path w="581596" h="581596">
                    <a:moveTo>
                      <a:pt x="0" y="0"/>
                    </a:moveTo>
                    <a:lnTo>
                      <a:pt x="581597" y="0"/>
                    </a:lnTo>
                    <a:lnTo>
                      <a:pt x="581597" y="581597"/>
                    </a:lnTo>
                    <a:lnTo>
                      <a:pt x="0" y="581597"/>
                    </a:lnTo>
                    <a:close/>
                  </a:path>
                </a:pathLst>
              </a:custGeom>
              <a:solidFill>
                <a:srgbClr val="C7C7C7"/>
              </a:solidFill>
              <a:ln w="9525" cap="flat">
                <a:noFill/>
                <a:prstDash val="solid"/>
                <a:miter/>
              </a:ln>
            </p:spPr>
            <p:txBody>
              <a:bodyPr rtlCol="0" anchor="ctr"/>
              <a:lstStyle/>
              <a:p>
                <a:endParaRPr lang="zh-CN" altLang="en-US"/>
              </a:p>
            </p:txBody>
          </p:sp>
          <p:sp>
            <p:nvSpPr>
              <p:cNvPr id="462" name="任意多边形: 形状 461"/>
              <p:cNvSpPr/>
              <p:nvPr/>
            </p:nvSpPr>
            <p:spPr>
              <a:xfrm rot="-284400">
                <a:off x="5578930" y="3941487"/>
                <a:ext cx="233172" cy="233172"/>
              </a:xfrm>
              <a:custGeom>
                <a:avLst/>
                <a:gdLst>
                  <a:gd name="connsiteX0" fmla="*/ 233172 w 233172"/>
                  <a:gd name="connsiteY0" fmla="*/ 116586 h 233172"/>
                  <a:gd name="connsiteX1" fmla="*/ 116586 w 233172"/>
                  <a:gd name="connsiteY1" fmla="*/ 233172 h 233172"/>
                  <a:gd name="connsiteX2" fmla="*/ 0 w 233172"/>
                  <a:gd name="connsiteY2" fmla="*/ 116586 h 233172"/>
                  <a:gd name="connsiteX3" fmla="*/ 116586 w 233172"/>
                  <a:gd name="connsiteY3" fmla="*/ 0 h 233172"/>
                  <a:gd name="connsiteX4" fmla="*/ 233172 w 233172"/>
                  <a:gd name="connsiteY4" fmla="*/ 116586 h 233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72" h="233172">
                    <a:moveTo>
                      <a:pt x="233172" y="116586"/>
                    </a:moveTo>
                    <a:cubicBezTo>
                      <a:pt x="233172" y="180975"/>
                      <a:pt x="180975" y="233172"/>
                      <a:pt x="116586" y="233172"/>
                    </a:cubicBezTo>
                    <a:cubicBezTo>
                      <a:pt x="52197" y="233172"/>
                      <a:pt x="0" y="180975"/>
                      <a:pt x="0" y="116586"/>
                    </a:cubicBezTo>
                    <a:cubicBezTo>
                      <a:pt x="0" y="52197"/>
                      <a:pt x="52197" y="0"/>
                      <a:pt x="116586" y="0"/>
                    </a:cubicBezTo>
                    <a:cubicBezTo>
                      <a:pt x="180975" y="0"/>
                      <a:pt x="233172" y="52198"/>
                      <a:pt x="233172" y="116586"/>
                    </a:cubicBezTo>
                    <a:close/>
                  </a:path>
                </a:pathLst>
              </a:custGeom>
              <a:solidFill>
                <a:srgbClr val="FFFFFF"/>
              </a:solidFill>
              <a:ln w="9525" cap="flat">
                <a:noFill/>
                <a:prstDash val="solid"/>
                <a:miter/>
              </a:ln>
            </p:spPr>
            <p:txBody>
              <a:bodyPr rtlCol="0" anchor="ctr"/>
              <a:lstStyle/>
              <a:p>
                <a:endParaRPr lang="zh-CN" altLang="en-US"/>
              </a:p>
            </p:txBody>
          </p:sp>
          <p:sp>
            <p:nvSpPr>
              <p:cNvPr id="463" name="任意多边形: 形状 462"/>
              <p:cNvSpPr/>
              <p:nvPr/>
            </p:nvSpPr>
            <p:spPr>
              <a:xfrm>
                <a:off x="5815869" y="3856577"/>
                <a:ext cx="249078" cy="402907"/>
              </a:xfrm>
              <a:custGeom>
                <a:avLst/>
                <a:gdLst>
                  <a:gd name="connsiteX0" fmla="*/ 201454 w 249078"/>
                  <a:gd name="connsiteY0" fmla="*/ 0 h 402907"/>
                  <a:gd name="connsiteX1" fmla="*/ 249079 w 249078"/>
                  <a:gd name="connsiteY1" fmla="*/ 0 h 402907"/>
                  <a:gd name="connsiteX2" fmla="*/ 249079 w 249078"/>
                  <a:gd name="connsiteY2" fmla="*/ 402907 h 402907"/>
                  <a:gd name="connsiteX3" fmla="*/ 201454 w 249078"/>
                  <a:gd name="connsiteY3" fmla="*/ 402907 h 402907"/>
                  <a:gd name="connsiteX4" fmla="*/ 0 w 249078"/>
                  <a:gd name="connsiteY4" fmla="*/ 201454 h 402907"/>
                  <a:gd name="connsiteX5" fmla="*/ 201454 w 249078"/>
                  <a:gd name="connsiteY5" fmla="*/ 0 h 402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078" h="402907">
                    <a:moveTo>
                      <a:pt x="201454" y="0"/>
                    </a:moveTo>
                    <a:lnTo>
                      <a:pt x="249079" y="0"/>
                    </a:lnTo>
                    <a:lnTo>
                      <a:pt x="249079" y="402907"/>
                    </a:lnTo>
                    <a:lnTo>
                      <a:pt x="201454" y="402907"/>
                    </a:lnTo>
                    <a:cubicBezTo>
                      <a:pt x="90194" y="402907"/>
                      <a:pt x="0" y="312713"/>
                      <a:pt x="0" y="201454"/>
                    </a:cubicBezTo>
                    <a:cubicBezTo>
                      <a:pt x="0" y="90194"/>
                      <a:pt x="90194" y="0"/>
                      <a:pt x="201454" y="0"/>
                    </a:cubicBezTo>
                    <a:close/>
                  </a:path>
                </a:pathLst>
              </a:custGeom>
              <a:solidFill>
                <a:srgbClr val="FFFFFF"/>
              </a:solidFill>
              <a:ln w="9525" cap="flat">
                <a:noFill/>
                <a:prstDash val="solid"/>
                <a:miter/>
              </a:ln>
            </p:spPr>
            <p:txBody>
              <a:bodyPr rtlCol="0" anchor="ctr"/>
              <a:lstStyle/>
              <a:p>
                <a:endParaRPr lang="zh-CN" altLang="en-US"/>
              </a:p>
            </p:txBody>
          </p:sp>
          <p:sp>
            <p:nvSpPr>
              <p:cNvPr id="464" name="任意多边形: 形状 463"/>
              <p:cNvSpPr/>
              <p:nvPr/>
            </p:nvSpPr>
            <p:spPr>
              <a:xfrm rot="-5400000">
                <a:off x="4627864" y="3977401"/>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C53F3F"/>
              </a:solidFill>
              <a:ln w="9525" cap="flat">
                <a:noFill/>
                <a:prstDash val="solid"/>
                <a:miter/>
              </a:ln>
            </p:spPr>
            <p:txBody>
              <a:bodyPr rtlCol="0" anchor="ctr"/>
              <a:lstStyle/>
              <a:p>
                <a:endParaRPr lang="zh-CN" altLang="en-US"/>
              </a:p>
            </p:txBody>
          </p:sp>
          <p:sp>
            <p:nvSpPr>
              <p:cNvPr id="465" name="任意多边形: 形状 464"/>
              <p:cNvSpPr/>
              <p:nvPr/>
            </p:nvSpPr>
            <p:spPr>
              <a:xfrm rot="-5400000">
                <a:off x="5358384"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66" name="任意多边形: 形状 465"/>
              <p:cNvSpPr/>
              <p:nvPr/>
            </p:nvSpPr>
            <p:spPr>
              <a:xfrm rot="-5400000">
                <a:off x="6040755" y="4601337"/>
                <a:ext cx="267652" cy="18097"/>
              </a:xfrm>
              <a:custGeom>
                <a:avLst/>
                <a:gdLst>
                  <a:gd name="connsiteX0" fmla="*/ 0 w 267652"/>
                  <a:gd name="connsiteY0" fmla="*/ 0 h 18097"/>
                  <a:gd name="connsiteX1" fmla="*/ 267652 w 267652"/>
                  <a:gd name="connsiteY1" fmla="*/ 0 h 18097"/>
                  <a:gd name="connsiteX2" fmla="*/ 267652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2" y="0"/>
                    </a:lnTo>
                    <a:lnTo>
                      <a:pt x="26765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67" name="任意多边形: 形状 466"/>
              <p:cNvSpPr/>
              <p:nvPr/>
            </p:nvSpPr>
            <p:spPr>
              <a:xfrm rot="-5400000">
                <a:off x="6765131"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68" name="任意多边形: 形状 467"/>
              <p:cNvSpPr/>
              <p:nvPr/>
            </p:nvSpPr>
            <p:spPr>
              <a:xfrm rot="-5400000">
                <a:off x="6472809"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69" name="任意多边形: 形状 468"/>
              <p:cNvSpPr/>
              <p:nvPr/>
            </p:nvSpPr>
            <p:spPr>
              <a:xfrm rot="-5400000">
                <a:off x="5358288" y="3572446"/>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70" name="任意多边形: 形状 469"/>
              <p:cNvSpPr/>
              <p:nvPr/>
            </p:nvSpPr>
            <p:spPr>
              <a:xfrm>
                <a:off x="5543264" y="4401311"/>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71" name="任意多边形: 形状 470"/>
              <p:cNvSpPr/>
              <p:nvPr/>
            </p:nvSpPr>
            <p:spPr>
              <a:xfrm>
                <a:off x="5568410" y="4401311"/>
                <a:ext cx="3619" cy="342900"/>
              </a:xfrm>
              <a:custGeom>
                <a:avLst/>
                <a:gdLst>
                  <a:gd name="connsiteX0" fmla="*/ 1619 w 3619"/>
                  <a:gd name="connsiteY0" fmla="*/ 342900 h 342900"/>
                  <a:gd name="connsiteX1" fmla="*/ 0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1619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2762" y="285655"/>
                      <a:pt x="2381" y="314325"/>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72" name="任意多边形: 形状 471"/>
              <p:cNvSpPr/>
              <p:nvPr/>
            </p:nvSpPr>
            <p:spPr>
              <a:xfrm>
                <a:off x="5592699"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087"/>
                      <a:pt x="984" y="28512"/>
                      <a:pt x="2000" y="0"/>
                    </a:cubicBezTo>
                    <a:cubicBezTo>
                      <a:pt x="2858" y="28575"/>
                      <a:pt x="3238" y="57150"/>
                      <a:pt x="3524" y="85725"/>
                    </a:cubicBezTo>
                    <a:lnTo>
                      <a:pt x="4000"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73" name="任意多边形: 形状 472"/>
              <p:cNvSpPr/>
              <p:nvPr/>
            </p:nvSpPr>
            <p:spPr>
              <a:xfrm>
                <a:off x="5617749"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9" y="57150"/>
                      <a:pt x="3524" y="85725"/>
                    </a:cubicBezTo>
                    <a:lnTo>
                      <a:pt x="4001" y="171450"/>
                    </a:lnTo>
                    <a:lnTo>
                      <a:pt x="3524" y="257175"/>
                    </a:lnTo>
                    <a:cubicBezTo>
                      <a:pt x="2953" y="285655"/>
                      <a:pt x="2572"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74" name="任意多边形: 形状 473"/>
              <p:cNvSpPr/>
              <p:nvPr/>
            </p:nvSpPr>
            <p:spPr>
              <a:xfrm>
                <a:off x="5642578" y="4572476"/>
                <a:ext cx="3848" cy="171735"/>
              </a:xfrm>
              <a:custGeom>
                <a:avLst/>
                <a:gdLst>
                  <a:gd name="connsiteX0" fmla="*/ 1651 w 3848"/>
                  <a:gd name="connsiteY0" fmla="*/ 171736 h 171735"/>
                  <a:gd name="connsiteX1" fmla="*/ 127 w 3848"/>
                  <a:gd name="connsiteY1" fmla="*/ 128778 h 171735"/>
                  <a:gd name="connsiteX2" fmla="*/ 127 w 3848"/>
                  <a:gd name="connsiteY2" fmla="*/ 85820 h 171735"/>
                  <a:gd name="connsiteX3" fmla="*/ 127 w 3848"/>
                  <a:gd name="connsiteY3" fmla="*/ 42863 h 171735"/>
                  <a:gd name="connsiteX4" fmla="*/ 1651 w 3848"/>
                  <a:gd name="connsiteY4" fmla="*/ 0 h 171735"/>
                  <a:gd name="connsiteX5" fmla="*/ 3175 w 3848"/>
                  <a:gd name="connsiteY5" fmla="*/ 42863 h 171735"/>
                  <a:gd name="connsiteX6" fmla="*/ 3651 w 3848"/>
                  <a:gd name="connsiteY6" fmla="*/ 85820 h 171735"/>
                  <a:gd name="connsiteX7" fmla="*/ 3175 w 3848"/>
                  <a:gd name="connsiteY7" fmla="*/ 128778 h 171735"/>
                  <a:gd name="connsiteX8" fmla="*/ 1651 w 3848"/>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8"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794" y="14288"/>
                      <a:pt x="1651" y="0"/>
                    </a:cubicBezTo>
                    <a:cubicBezTo>
                      <a:pt x="2413" y="14288"/>
                      <a:pt x="2794" y="28575"/>
                      <a:pt x="3175" y="42863"/>
                    </a:cubicBezTo>
                    <a:cubicBezTo>
                      <a:pt x="3556" y="57150"/>
                      <a:pt x="3175" y="71438"/>
                      <a:pt x="3651" y="85820"/>
                    </a:cubicBezTo>
                    <a:cubicBezTo>
                      <a:pt x="4127" y="100203"/>
                      <a:pt x="3651" y="114395"/>
                      <a:pt x="3175" y="128778"/>
                    </a:cubicBezTo>
                    <a:cubicBezTo>
                      <a:pt x="2699"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475" name="任意多边形: 形状 474"/>
              <p:cNvSpPr/>
              <p:nvPr/>
            </p:nvSpPr>
            <p:spPr>
              <a:xfrm>
                <a:off x="5692140" y="4401311"/>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76" name="任意多边形: 形状 475"/>
              <p:cNvSpPr/>
              <p:nvPr/>
            </p:nvSpPr>
            <p:spPr>
              <a:xfrm>
                <a:off x="5716904" y="4401311"/>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77" name="任意多边形: 形状 476"/>
              <p:cNvSpPr/>
              <p:nvPr/>
            </p:nvSpPr>
            <p:spPr>
              <a:xfrm>
                <a:off x="5741955" y="4401311"/>
                <a:ext cx="3143" cy="342900"/>
              </a:xfrm>
              <a:custGeom>
                <a:avLst/>
                <a:gdLst>
                  <a:gd name="connsiteX0" fmla="*/ 1619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619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619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143" y="171450"/>
                    </a:lnTo>
                    <a:lnTo>
                      <a:pt x="3143" y="257175"/>
                    </a:lnTo>
                    <a:cubicBezTo>
                      <a:pt x="2381" y="285655"/>
                      <a:pt x="1619" y="314325"/>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78" name="任意多边形: 形状 477"/>
              <p:cNvSpPr/>
              <p:nvPr/>
            </p:nvSpPr>
            <p:spPr>
              <a:xfrm>
                <a:off x="5766339" y="4401311"/>
                <a:ext cx="3143" cy="342900"/>
              </a:xfrm>
              <a:custGeom>
                <a:avLst/>
                <a:gdLst>
                  <a:gd name="connsiteX0" fmla="*/ 1524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524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524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524" y="342900"/>
                    </a:moveTo>
                    <a:cubicBezTo>
                      <a:pt x="762" y="314325"/>
                      <a:pt x="381" y="285750"/>
                      <a:pt x="0" y="257175"/>
                    </a:cubicBezTo>
                    <a:lnTo>
                      <a:pt x="0" y="171450"/>
                    </a:lnTo>
                    <a:lnTo>
                      <a:pt x="0" y="85725"/>
                    </a:lnTo>
                    <a:cubicBezTo>
                      <a:pt x="0" y="57150"/>
                      <a:pt x="762" y="28575"/>
                      <a:pt x="1524" y="0"/>
                    </a:cubicBezTo>
                    <a:cubicBezTo>
                      <a:pt x="2381" y="28575"/>
                      <a:pt x="2762" y="57150"/>
                      <a:pt x="3143" y="85725"/>
                    </a:cubicBezTo>
                    <a:lnTo>
                      <a:pt x="3143" y="171450"/>
                    </a:lnTo>
                    <a:lnTo>
                      <a:pt x="3143"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79" name="任意多边形: 形状 478"/>
              <p:cNvSpPr/>
              <p:nvPr/>
            </p:nvSpPr>
            <p:spPr>
              <a:xfrm>
                <a:off x="5790431" y="4572476"/>
                <a:ext cx="4395" cy="171735"/>
              </a:xfrm>
              <a:custGeom>
                <a:avLst/>
                <a:gdLst>
                  <a:gd name="connsiteX0" fmla="*/ 2197 w 4395"/>
                  <a:gd name="connsiteY0" fmla="*/ 171736 h 171735"/>
                  <a:gd name="connsiteX1" fmla="*/ 674 w 4395"/>
                  <a:gd name="connsiteY1" fmla="*/ 128778 h 171735"/>
                  <a:gd name="connsiteX2" fmla="*/ 197 w 4395"/>
                  <a:gd name="connsiteY2" fmla="*/ 85820 h 171735"/>
                  <a:gd name="connsiteX3" fmla="*/ 674 w 4395"/>
                  <a:gd name="connsiteY3" fmla="*/ 42863 h 171735"/>
                  <a:gd name="connsiteX4" fmla="*/ 2197 w 4395"/>
                  <a:gd name="connsiteY4" fmla="*/ 0 h 171735"/>
                  <a:gd name="connsiteX5" fmla="*/ 3721 w 4395"/>
                  <a:gd name="connsiteY5" fmla="*/ 42863 h 171735"/>
                  <a:gd name="connsiteX6" fmla="*/ 4198 w 4395"/>
                  <a:gd name="connsiteY6" fmla="*/ 85820 h 171735"/>
                  <a:gd name="connsiteX7" fmla="*/ 3721 w 4395"/>
                  <a:gd name="connsiteY7" fmla="*/ 128778 h 171735"/>
                  <a:gd name="connsiteX8" fmla="*/ 2197 w 4395"/>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735">
                    <a:moveTo>
                      <a:pt x="2197" y="171736"/>
                    </a:moveTo>
                    <a:cubicBezTo>
                      <a:pt x="1340" y="157448"/>
                      <a:pt x="959" y="143161"/>
                      <a:pt x="674" y="128778"/>
                    </a:cubicBezTo>
                    <a:cubicBezTo>
                      <a:pt x="388" y="114395"/>
                      <a:pt x="674" y="100203"/>
                      <a:pt x="197" y="85820"/>
                    </a:cubicBezTo>
                    <a:cubicBezTo>
                      <a:pt x="-279" y="71438"/>
                      <a:pt x="197" y="57245"/>
                      <a:pt x="674" y="42863"/>
                    </a:cubicBezTo>
                    <a:cubicBezTo>
                      <a:pt x="1150" y="28480"/>
                      <a:pt x="1340" y="14288"/>
                      <a:pt x="2197" y="0"/>
                    </a:cubicBezTo>
                    <a:cubicBezTo>
                      <a:pt x="3055" y="14288"/>
                      <a:pt x="3436" y="28575"/>
                      <a:pt x="3721" y="42863"/>
                    </a:cubicBezTo>
                    <a:cubicBezTo>
                      <a:pt x="4007" y="57150"/>
                      <a:pt x="3721" y="71438"/>
                      <a:pt x="4198" y="85820"/>
                    </a:cubicBezTo>
                    <a:cubicBezTo>
                      <a:pt x="4674" y="100203"/>
                      <a:pt x="4198" y="114395"/>
                      <a:pt x="3721" y="128778"/>
                    </a:cubicBezTo>
                    <a:cubicBezTo>
                      <a:pt x="3245" y="143161"/>
                      <a:pt x="3055" y="157448"/>
                      <a:pt x="2197" y="171736"/>
                    </a:cubicBezTo>
                    <a:close/>
                  </a:path>
                </a:pathLst>
              </a:custGeom>
              <a:solidFill>
                <a:srgbClr val="A6A6A6"/>
              </a:solidFill>
              <a:ln w="9525" cap="flat">
                <a:noFill/>
                <a:prstDash val="solid"/>
                <a:miter/>
              </a:ln>
            </p:spPr>
            <p:txBody>
              <a:bodyPr rtlCol="0" anchor="ctr"/>
              <a:lstStyle/>
              <a:p>
                <a:endParaRPr lang="zh-CN" altLang="en-US"/>
              </a:p>
            </p:txBody>
          </p:sp>
          <p:sp>
            <p:nvSpPr>
              <p:cNvPr id="480" name="任意多边形: 形状 479"/>
              <p:cNvSpPr/>
              <p:nvPr/>
            </p:nvSpPr>
            <p:spPr>
              <a:xfrm>
                <a:off x="5840063" y="4401311"/>
                <a:ext cx="4095" cy="342900"/>
              </a:xfrm>
              <a:custGeom>
                <a:avLst/>
                <a:gdLst>
                  <a:gd name="connsiteX0" fmla="*/ 2000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00 w 4095"/>
                  <a:gd name="connsiteY4" fmla="*/ 0 h 342900"/>
                  <a:gd name="connsiteX5" fmla="*/ 3619 w 4095"/>
                  <a:gd name="connsiteY5" fmla="*/ 85725 h 342900"/>
                  <a:gd name="connsiteX6" fmla="*/ 4096 w 4095"/>
                  <a:gd name="connsiteY6" fmla="*/ 171450 h 342900"/>
                  <a:gd name="connsiteX7" fmla="*/ 3619 w 4095"/>
                  <a:gd name="connsiteY7" fmla="*/ 257175 h 342900"/>
                  <a:gd name="connsiteX8" fmla="*/ 2000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619" y="85725"/>
                    </a:cubicBezTo>
                    <a:lnTo>
                      <a:pt x="4096" y="171450"/>
                    </a:lnTo>
                    <a:lnTo>
                      <a:pt x="3619" y="257175"/>
                    </a:lnTo>
                    <a:cubicBezTo>
                      <a:pt x="3238" y="285655"/>
                      <a:pt x="2857"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81" name="任意多边形: 形状 480"/>
              <p:cNvSpPr/>
              <p:nvPr/>
            </p:nvSpPr>
            <p:spPr>
              <a:xfrm>
                <a:off x="5864828"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730" y="285750"/>
                      <a:pt x="476" y="257175"/>
                    </a:cubicBezTo>
                    <a:lnTo>
                      <a:pt x="0" y="171450"/>
                    </a:lnTo>
                    <a:lnTo>
                      <a:pt x="476" y="85725"/>
                    </a:lnTo>
                    <a:cubicBezTo>
                      <a:pt x="476" y="57150"/>
                      <a:pt x="1143" y="28575"/>
                      <a:pt x="2000" y="0"/>
                    </a:cubicBezTo>
                    <a:cubicBezTo>
                      <a:pt x="2858" y="28575"/>
                      <a:pt x="3239" y="57150"/>
                      <a:pt x="3524" y="85725"/>
                    </a:cubicBezTo>
                    <a:lnTo>
                      <a:pt x="4000" y="171450"/>
                    </a:lnTo>
                    <a:lnTo>
                      <a:pt x="3524" y="257175"/>
                    </a:lnTo>
                    <a:cubicBezTo>
                      <a:pt x="3239" y="285655"/>
                      <a:pt x="2572"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82" name="任意多边形: 形状 481"/>
              <p:cNvSpPr/>
              <p:nvPr/>
            </p:nvSpPr>
            <p:spPr>
              <a:xfrm>
                <a:off x="5890069" y="4401311"/>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83" name="任意多边形: 形状 482"/>
              <p:cNvSpPr/>
              <p:nvPr/>
            </p:nvSpPr>
            <p:spPr>
              <a:xfrm>
                <a:off x="5914707" y="4572476"/>
                <a:ext cx="3439" cy="171735"/>
              </a:xfrm>
              <a:custGeom>
                <a:avLst/>
                <a:gdLst>
                  <a:gd name="connsiteX0" fmla="*/ 1651 w 3439"/>
                  <a:gd name="connsiteY0" fmla="*/ 171736 h 171735"/>
                  <a:gd name="connsiteX1" fmla="*/ 127 w 3439"/>
                  <a:gd name="connsiteY1" fmla="*/ 128778 h 171735"/>
                  <a:gd name="connsiteX2" fmla="*/ 127 w 3439"/>
                  <a:gd name="connsiteY2" fmla="*/ 85820 h 171735"/>
                  <a:gd name="connsiteX3" fmla="*/ 127 w 3439"/>
                  <a:gd name="connsiteY3" fmla="*/ 42863 h 171735"/>
                  <a:gd name="connsiteX4" fmla="*/ 1746 w 3439"/>
                  <a:gd name="connsiteY4" fmla="*/ 0 h 171735"/>
                  <a:gd name="connsiteX5" fmla="*/ 3270 w 3439"/>
                  <a:gd name="connsiteY5" fmla="*/ 42863 h 171735"/>
                  <a:gd name="connsiteX6" fmla="*/ 3270 w 3439"/>
                  <a:gd name="connsiteY6" fmla="*/ 85820 h 171735"/>
                  <a:gd name="connsiteX7" fmla="*/ 3270 w 3439"/>
                  <a:gd name="connsiteY7" fmla="*/ 128778 h 171735"/>
                  <a:gd name="connsiteX8" fmla="*/ 1651 w 3439"/>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9"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889" y="14288"/>
                      <a:pt x="1746" y="0"/>
                    </a:cubicBezTo>
                    <a:cubicBezTo>
                      <a:pt x="2508" y="14288"/>
                      <a:pt x="2889" y="28575"/>
                      <a:pt x="3270" y="42863"/>
                    </a:cubicBezTo>
                    <a:cubicBezTo>
                      <a:pt x="3651" y="57150"/>
                      <a:pt x="3270" y="71438"/>
                      <a:pt x="3270" y="85820"/>
                    </a:cubicBezTo>
                    <a:cubicBezTo>
                      <a:pt x="3270" y="100203"/>
                      <a:pt x="3270" y="114395"/>
                      <a:pt x="3270" y="128778"/>
                    </a:cubicBezTo>
                    <a:cubicBezTo>
                      <a:pt x="3270"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484" name="任意多边形: 形状 483"/>
              <p:cNvSpPr/>
              <p:nvPr/>
            </p:nvSpPr>
            <p:spPr>
              <a:xfrm>
                <a:off x="5964269" y="4401311"/>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85" name="任意多边形: 形状 484"/>
              <p:cNvSpPr/>
              <p:nvPr/>
            </p:nvSpPr>
            <p:spPr>
              <a:xfrm>
                <a:off x="5988558" y="4401311"/>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2953" y="285750"/>
                      <a:pt x="2445"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86" name="任意多边形: 形状 485"/>
              <p:cNvSpPr/>
              <p:nvPr/>
            </p:nvSpPr>
            <p:spPr>
              <a:xfrm>
                <a:off x="6013227" y="4401311"/>
                <a:ext cx="4095" cy="342900"/>
              </a:xfrm>
              <a:custGeom>
                <a:avLst/>
                <a:gdLst>
                  <a:gd name="connsiteX0" fmla="*/ 2096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96 w 4095"/>
                  <a:gd name="connsiteY4" fmla="*/ 0 h 342900"/>
                  <a:gd name="connsiteX5" fmla="*/ 3620 w 4095"/>
                  <a:gd name="connsiteY5" fmla="*/ 85725 h 342900"/>
                  <a:gd name="connsiteX6" fmla="*/ 4096 w 4095"/>
                  <a:gd name="connsiteY6" fmla="*/ 171450 h 342900"/>
                  <a:gd name="connsiteX7" fmla="*/ 3620 w 4095"/>
                  <a:gd name="connsiteY7" fmla="*/ 257175 h 342900"/>
                  <a:gd name="connsiteX8" fmla="*/ 2096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96" y="342900"/>
                    </a:moveTo>
                    <a:cubicBezTo>
                      <a:pt x="1238" y="314325"/>
                      <a:pt x="857" y="285750"/>
                      <a:pt x="476" y="257175"/>
                    </a:cubicBezTo>
                    <a:lnTo>
                      <a:pt x="0" y="171450"/>
                    </a:lnTo>
                    <a:lnTo>
                      <a:pt x="476" y="85725"/>
                    </a:lnTo>
                    <a:cubicBezTo>
                      <a:pt x="476" y="57150"/>
                      <a:pt x="1238" y="28575"/>
                      <a:pt x="2096" y="0"/>
                    </a:cubicBezTo>
                    <a:cubicBezTo>
                      <a:pt x="2858" y="28575"/>
                      <a:pt x="3238" y="57150"/>
                      <a:pt x="3620" y="85725"/>
                    </a:cubicBezTo>
                    <a:lnTo>
                      <a:pt x="4096" y="171450"/>
                    </a:lnTo>
                    <a:lnTo>
                      <a:pt x="3620" y="257175"/>
                    </a:lnTo>
                    <a:cubicBezTo>
                      <a:pt x="3238" y="285655"/>
                      <a:pt x="2858" y="314325"/>
                      <a:pt x="2096" y="342900"/>
                    </a:cubicBezTo>
                    <a:close/>
                  </a:path>
                </a:pathLst>
              </a:custGeom>
              <a:solidFill>
                <a:srgbClr val="A6A6A6"/>
              </a:solidFill>
              <a:ln w="9525" cap="flat">
                <a:noFill/>
                <a:prstDash val="solid"/>
                <a:miter/>
              </a:ln>
            </p:spPr>
            <p:txBody>
              <a:bodyPr rtlCol="0" anchor="ctr"/>
              <a:lstStyle/>
              <a:p>
                <a:endParaRPr lang="zh-CN" altLang="en-US"/>
              </a:p>
            </p:txBody>
          </p:sp>
          <p:sp>
            <p:nvSpPr>
              <p:cNvPr id="487" name="任意多边形: 形状 486"/>
              <p:cNvSpPr/>
              <p:nvPr/>
            </p:nvSpPr>
            <p:spPr>
              <a:xfrm>
                <a:off x="6037992"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730" y="285750"/>
                      <a:pt x="476" y="257175"/>
                    </a:cubicBezTo>
                    <a:lnTo>
                      <a:pt x="0" y="171450"/>
                    </a:lnTo>
                    <a:lnTo>
                      <a:pt x="476" y="85725"/>
                    </a:lnTo>
                    <a:cubicBezTo>
                      <a:pt x="476" y="57150"/>
                      <a:pt x="1143" y="28575"/>
                      <a:pt x="2000" y="0"/>
                    </a:cubicBezTo>
                    <a:cubicBezTo>
                      <a:pt x="2858" y="28575"/>
                      <a:pt x="3238" y="57150"/>
                      <a:pt x="3524" y="85725"/>
                    </a:cubicBezTo>
                    <a:lnTo>
                      <a:pt x="4000"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88" name="任意多边形: 形状 487"/>
              <p:cNvSpPr/>
              <p:nvPr/>
            </p:nvSpPr>
            <p:spPr>
              <a:xfrm>
                <a:off x="6062560" y="4572476"/>
                <a:ext cx="4394" cy="171735"/>
              </a:xfrm>
              <a:custGeom>
                <a:avLst/>
                <a:gdLst>
                  <a:gd name="connsiteX0" fmla="*/ 2198 w 4394"/>
                  <a:gd name="connsiteY0" fmla="*/ 171736 h 171735"/>
                  <a:gd name="connsiteX1" fmla="*/ 673 w 4394"/>
                  <a:gd name="connsiteY1" fmla="*/ 128778 h 171735"/>
                  <a:gd name="connsiteX2" fmla="*/ 197 w 4394"/>
                  <a:gd name="connsiteY2" fmla="*/ 85820 h 171735"/>
                  <a:gd name="connsiteX3" fmla="*/ 673 w 4394"/>
                  <a:gd name="connsiteY3" fmla="*/ 42863 h 171735"/>
                  <a:gd name="connsiteX4" fmla="*/ 2198 w 4394"/>
                  <a:gd name="connsiteY4" fmla="*/ 0 h 171735"/>
                  <a:gd name="connsiteX5" fmla="*/ 3722 w 4394"/>
                  <a:gd name="connsiteY5" fmla="*/ 42863 h 171735"/>
                  <a:gd name="connsiteX6" fmla="*/ 4198 w 4394"/>
                  <a:gd name="connsiteY6" fmla="*/ 85820 h 171735"/>
                  <a:gd name="connsiteX7" fmla="*/ 3722 w 4394"/>
                  <a:gd name="connsiteY7" fmla="*/ 128778 h 171735"/>
                  <a:gd name="connsiteX8" fmla="*/ 2198 w 4394"/>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4" h="171735">
                    <a:moveTo>
                      <a:pt x="2198" y="171736"/>
                    </a:moveTo>
                    <a:cubicBezTo>
                      <a:pt x="1340" y="157448"/>
                      <a:pt x="959" y="143161"/>
                      <a:pt x="673" y="128778"/>
                    </a:cubicBezTo>
                    <a:cubicBezTo>
                      <a:pt x="388" y="114395"/>
                      <a:pt x="673" y="100203"/>
                      <a:pt x="197" y="85820"/>
                    </a:cubicBezTo>
                    <a:cubicBezTo>
                      <a:pt x="-279" y="71438"/>
                      <a:pt x="197" y="57245"/>
                      <a:pt x="673" y="42863"/>
                    </a:cubicBezTo>
                    <a:cubicBezTo>
                      <a:pt x="1150" y="28480"/>
                      <a:pt x="1340" y="14288"/>
                      <a:pt x="2198" y="0"/>
                    </a:cubicBezTo>
                    <a:cubicBezTo>
                      <a:pt x="3055" y="14288"/>
                      <a:pt x="3436" y="28575"/>
                      <a:pt x="3722" y="42863"/>
                    </a:cubicBezTo>
                    <a:cubicBezTo>
                      <a:pt x="4007" y="57150"/>
                      <a:pt x="3722" y="71438"/>
                      <a:pt x="4198" y="85820"/>
                    </a:cubicBezTo>
                    <a:cubicBezTo>
                      <a:pt x="4674" y="100203"/>
                      <a:pt x="4198" y="114395"/>
                      <a:pt x="3722" y="128778"/>
                    </a:cubicBezTo>
                    <a:cubicBezTo>
                      <a:pt x="3245" y="143161"/>
                      <a:pt x="3055" y="157448"/>
                      <a:pt x="2198" y="171736"/>
                    </a:cubicBezTo>
                    <a:close/>
                  </a:path>
                </a:pathLst>
              </a:custGeom>
              <a:solidFill>
                <a:srgbClr val="A6A6A6"/>
              </a:solidFill>
              <a:ln w="9525" cap="flat">
                <a:noFill/>
                <a:prstDash val="solid"/>
                <a:miter/>
              </a:ln>
            </p:spPr>
            <p:txBody>
              <a:bodyPr rtlCol="0" anchor="ctr"/>
              <a:lstStyle/>
              <a:p>
                <a:endParaRPr lang="zh-CN" altLang="en-US"/>
              </a:p>
            </p:txBody>
          </p:sp>
          <p:sp>
            <p:nvSpPr>
              <p:cNvPr id="489" name="任意多边形: 形状 488"/>
              <p:cNvSpPr/>
              <p:nvPr/>
            </p:nvSpPr>
            <p:spPr>
              <a:xfrm>
                <a:off x="5543264" y="3372516"/>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90" name="任意多边形: 形状 489"/>
              <p:cNvSpPr/>
              <p:nvPr/>
            </p:nvSpPr>
            <p:spPr>
              <a:xfrm>
                <a:off x="5568410" y="3372516"/>
                <a:ext cx="3619" cy="342900"/>
              </a:xfrm>
              <a:custGeom>
                <a:avLst/>
                <a:gdLst>
                  <a:gd name="connsiteX0" fmla="*/ 1619 w 3619"/>
                  <a:gd name="connsiteY0" fmla="*/ 342900 h 342900"/>
                  <a:gd name="connsiteX1" fmla="*/ 0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1619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2762" y="285559"/>
                      <a:pt x="2381" y="314230"/>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91" name="任意多边形: 形状 490"/>
              <p:cNvSpPr/>
              <p:nvPr/>
            </p:nvSpPr>
            <p:spPr>
              <a:xfrm>
                <a:off x="5592699"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150"/>
                      <a:pt x="984" y="28575"/>
                      <a:pt x="2000" y="0"/>
                    </a:cubicBezTo>
                    <a:cubicBezTo>
                      <a:pt x="2858" y="28575"/>
                      <a:pt x="3238" y="57150"/>
                      <a:pt x="3524" y="85725"/>
                    </a:cubicBezTo>
                    <a:lnTo>
                      <a:pt x="4000"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92" name="任意多边形: 形状 491"/>
              <p:cNvSpPr/>
              <p:nvPr/>
            </p:nvSpPr>
            <p:spPr>
              <a:xfrm>
                <a:off x="5617749"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9" y="57150"/>
                      <a:pt x="3524" y="85725"/>
                    </a:cubicBezTo>
                    <a:lnTo>
                      <a:pt x="4001" y="171450"/>
                    </a:lnTo>
                    <a:lnTo>
                      <a:pt x="3524" y="257175"/>
                    </a:lnTo>
                    <a:cubicBezTo>
                      <a:pt x="2953" y="285559"/>
                      <a:pt x="257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93" name="任意多边形: 形状 492"/>
              <p:cNvSpPr/>
              <p:nvPr/>
            </p:nvSpPr>
            <p:spPr>
              <a:xfrm>
                <a:off x="5642578" y="3543585"/>
                <a:ext cx="3848" cy="171831"/>
              </a:xfrm>
              <a:custGeom>
                <a:avLst/>
                <a:gdLst>
                  <a:gd name="connsiteX0" fmla="*/ 1651 w 3848"/>
                  <a:gd name="connsiteY0" fmla="*/ 171831 h 171831"/>
                  <a:gd name="connsiteX1" fmla="*/ 127 w 3848"/>
                  <a:gd name="connsiteY1" fmla="*/ 128873 h 171831"/>
                  <a:gd name="connsiteX2" fmla="*/ 127 w 3848"/>
                  <a:gd name="connsiteY2" fmla="*/ 85915 h 171831"/>
                  <a:gd name="connsiteX3" fmla="*/ 127 w 3848"/>
                  <a:gd name="connsiteY3" fmla="*/ 42958 h 171831"/>
                  <a:gd name="connsiteX4" fmla="*/ 1651 w 3848"/>
                  <a:gd name="connsiteY4" fmla="*/ 0 h 171831"/>
                  <a:gd name="connsiteX5" fmla="*/ 3175 w 3848"/>
                  <a:gd name="connsiteY5" fmla="*/ 42958 h 171831"/>
                  <a:gd name="connsiteX6" fmla="*/ 3651 w 3848"/>
                  <a:gd name="connsiteY6" fmla="*/ 85915 h 171831"/>
                  <a:gd name="connsiteX7" fmla="*/ 3175 w 3848"/>
                  <a:gd name="connsiteY7" fmla="*/ 128873 h 171831"/>
                  <a:gd name="connsiteX8" fmla="*/ 1651 w 3848"/>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8" h="171831">
                    <a:moveTo>
                      <a:pt x="1651" y="171831"/>
                    </a:moveTo>
                    <a:cubicBezTo>
                      <a:pt x="794" y="157448"/>
                      <a:pt x="413" y="143256"/>
                      <a:pt x="127" y="128873"/>
                    </a:cubicBezTo>
                    <a:cubicBezTo>
                      <a:pt x="-159" y="114490"/>
                      <a:pt x="127" y="100298"/>
                      <a:pt x="127" y="85915"/>
                    </a:cubicBezTo>
                    <a:cubicBezTo>
                      <a:pt x="127" y="71533"/>
                      <a:pt x="127" y="57340"/>
                      <a:pt x="127" y="42958"/>
                    </a:cubicBezTo>
                    <a:cubicBezTo>
                      <a:pt x="127" y="28575"/>
                      <a:pt x="794" y="14383"/>
                      <a:pt x="1651" y="0"/>
                    </a:cubicBezTo>
                    <a:cubicBezTo>
                      <a:pt x="2413" y="14288"/>
                      <a:pt x="2794" y="28575"/>
                      <a:pt x="3175" y="42958"/>
                    </a:cubicBezTo>
                    <a:cubicBezTo>
                      <a:pt x="3556" y="57340"/>
                      <a:pt x="3175" y="71533"/>
                      <a:pt x="3651" y="85915"/>
                    </a:cubicBezTo>
                    <a:cubicBezTo>
                      <a:pt x="4127" y="100298"/>
                      <a:pt x="3651" y="114490"/>
                      <a:pt x="3175" y="128873"/>
                    </a:cubicBezTo>
                    <a:cubicBezTo>
                      <a:pt x="2699" y="143256"/>
                      <a:pt x="2413" y="157448"/>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494" name="任意多边形: 形状 493"/>
              <p:cNvSpPr/>
              <p:nvPr/>
            </p:nvSpPr>
            <p:spPr>
              <a:xfrm>
                <a:off x="5692140" y="3372516"/>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95" name="任意多边形: 形状 494"/>
              <p:cNvSpPr/>
              <p:nvPr/>
            </p:nvSpPr>
            <p:spPr>
              <a:xfrm>
                <a:off x="5716904" y="3372516"/>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96" name="任意多边形: 形状 495"/>
              <p:cNvSpPr/>
              <p:nvPr/>
            </p:nvSpPr>
            <p:spPr>
              <a:xfrm>
                <a:off x="5741955" y="3372516"/>
                <a:ext cx="3143" cy="342900"/>
              </a:xfrm>
              <a:custGeom>
                <a:avLst/>
                <a:gdLst>
                  <a:gd name="connsiteX0" fmla="*/ 1619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619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619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143" y="171450"/>
                    </a:lnTo>
                    <a:lnTo>
                      <a:pt x="3143" y="257175"/>
                    </a:lnTo>
                    <a:cubicBezTo>
                      <a:pt x="2381" y="285559"/>
                      <a:pt x="1619" y="314230"/>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97" name="任意多边形: 形状 496"/>
              <p:cNvSpPr/>
              <p:nvPr/>
            </p:nvSpPr>
            <p:spPr>
              <a:xfrm>
                <a:off x="5766339" y="3372516"/>
                <a:ext cx="3143" cy="342900"/>
              </a:xfrm>
              <a:custGeom>
                <a:avLst/>
                <a:gdLst>
                  <a:gd name="connsiteX0" fmla="*/ 1524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524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524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524" y="342900"/>
                    </a:moveTo>
                    <a:cubicBezTo>
                      <a:pt x="762" y="314325"/>
                      <a:pt x="381" y="285750"/>
                      <a:pt x="0" y="257175"/>
                    </a:cubicBezTo>
                    <a:lnTo>
                      <a:pt x="0" y="171450"/>
                    </a:lnTo>
                    <a:lnTo>
                      <a:pt x="0" y="85725"/>
                    </a:lnTo>
                    <a:cubicBezTo>
                      <a:pt x="0" y="57150"/>
                      <a:pt x="762" y="28575"/>
                      <a:pt x="1524" y="0"/>
                    </a:cubicBezTo>
                    <a:cubicBezTo>
                      <a:pt x="2381" y="28575"/>
                      <a:pt x="2762" y="57150"/>
                      <a:pt x="3143" y="85725"/>
                    </a:cubicBezTo>
                    <a:lnTo>
                      <a:pt x="3143" y="171450"/>
                    </a:lnTo>
                    <a:lnTo>
                      <a:pt x="3143"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98" name="任意多边形: 形状 497"/>
              <p:cNvSpPr/>
              <p:nvPr/>
            </p:nvSpPr>
            <p:spPr>
              <a:xfrm>
                <a:off x="5790431" y="3543585"/>
                <a:ext cx="4395" cy="171831"/>
              </a:xfrm>
              <a:custGeom>
                <a:avLst/>
                <a:gdLst>
                  <a:gd name="connsiteX0" fmla="*/ 2197 w 4395"/>
                  <a:gd name="connsiteY0" fmla="*/ 171831 h 171831"/>
                  <a:gd name="connsiteX1" fmla="*/ 674 w 4395"/>
                  <a:gd name="connsiteY1" fmla="*/ 128873 h 171831"/>
                  <a:gd name="connsiteX2" fmla="*/ 197 w 4395"/>
                  <a:gd name="connsiteY2" fmla="*/ 85915 h 171831"/>
                  <a:gd name="connsiteX3" fmla="*/ 674 w 4395"/>
                  <a:gd name="connsiteY3" fmla="*/ 42958 h 171831"/>
                  <a:gd name="connsiteX4" fmla="*/ 2197 w 4395"/>
                  <a:gd name="connsiteY4" fmla="*/ 0 h 171831"/>
                  <a:gd name="connsiteX5" fmla="*/ 3721 w 4395"/>
                  <a:gd name="connsiteY5" fmla="*/ 42958 h 171831"/>
                  <a:gd name="connsiteX6" fmla="*/ 4198 w 4395"/>
                  <a:gd name="connsiteY6" fmla="*/ 85915 h 171831"/>
                  <a:gd name="connsiteX7" fmla="*/ 3721 w 4395"/>
                  <a:gd name="connsiteY7" fmla="*/ 128873 h 171831"/>
                  <a:gd name="connsiteX8" fmla="*/ 2197 w 4395"/>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831">
                    <a:moveTo>
                      <a:pt x="2197" y="171831"/>
                    </a:moveTo>
                    <a:cubicBezTo>
                      <a:pt x="1340" y="157448"/>
                      <a:pt x="959" y="143256"/>
                      <a:pt x="674" y="128873"/>
                    </a:cubicBezTo>
                    <a:cubicBezTo>
                      <a:pt x="388" y="114490"/>
                      <a:pt x="674" y="100298"/>
                      <a:pt x="197" y="85915"/>
                    </a:cubicBezTo>
                    <a:cubicBezTo>
                      <a:pt x="-279" y="71533"/>
                      <a:pt x="197" y="57340"/>
                      <a:pt x="674" y="42958"/>
                    </a:cubicBezTo>
                    <a:cubicBezTo>
                      <a:pt x="1150" y="28575"/>
                      <a:pt x="1340" y="14383"/>
                      <a:pt x="2197" y="0"/>
                    </a:cubicBezTo>
                    <a:cubicBezTo>
                      <a:pt x="3055" y="14288"/>
                      <a:pt x="3436" y="28575"/>
                      <a:pt x="3721" y="42958"/>
                    </a:cubicBezTo>
                    <a:cubicBezTo>
                      <a:pt x="4007" y="57340"/>
                      <a:pt x="3721" y="71533"/>
                      <a:pt x="4198" y="85915"/>
                    </a:cubicBezTo>
                    <a:cubicBezTo>
                      <a:pt x="4674" y="100298"/>
                      <a:pt x="4198" y="114490"/>
                      <a:pt x="3721" y="128873"/>
                    </a:cubicBezTo>
                    <a:cubicBezTo>
                      <a:pt x="3245" y="143256"/>
                      <a:pt x="3055" y="157448"/>
                      <a:pt x="2197" y="171831"/>
                    </a:cubicBezTo>
                    <a:close/>
                  </a:path>
                </a:pathLst>
              </a:custGeom>
              <a:solidFill>
                <a:srgbClr val="A6A6A6"/>
              </a:solidFill>
              <a:ln w="9525" cap="flat">
                <a:noFill/>
                <a:prstDash val="solid"/>
                <a:miter/>
              </a:ln>
            </p:spPr>
            <p:txBody>
              <a:bodyPr rtlCol="0" anchor="ctr"/>
              <a:lstStyle/>
              <a:p>
                <a:endParaRPr lang="zh-CN" altLang="en-US"/>
              </a:p>
            </p:txBody>
          </p:sp>
          <p:sp>
            <p:nvSpPr>
              <p:cNvPr id="499" name="任意多边形: 形状 498"/>
              <p:cNvSpPr/>
              <p:nvPr/>
            </p:nvSpPr>
            <p:spPr>
              <a:xfrm>
                <a:off x="5840063" y="3372516"/>
                <a:ext cx="4095" cy="342900"/>
              </a:xfrm>
              <a:custGeom>
                <a:avLst/>
                <a:gdLst>
                  <a:gd name="connsiteX0" fmla="*/ 2000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00 w 4095"/>
                  <a:gd name="connsiteY4" fmla="*/ 0 h 342900"/>
                  <a:gd name="connsiteX5" fmla="*/ 3619 w 4095"/>
                  <a:gd name="connsiteY5" fmla="*/ 85725 h 342900"/>
                  <a:gd name="connsiteX6" fmla="*/ 4096 w 4095"/>
                  <a:gd name="connsiteY6" fmla="*/ 171450 h 342900"/>
                  <a:gd name="connsiteX7" fmla="*/ 3619 w 4095"/>
                  <a:gd name="connsiteY7" fmla="*/ 257175 h 342900"/>
                  <a:gd name="connsiteX8" fmla="*/ 2000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619" y="85725"/>
                    </a:cubicBezTo>
                    <a:lnTo>
                      <a:pt x="4096" y="171450"/>
                    </a:lnTo>
                    <a:lnTo>
                      <a:pt x="3619" y="257175"/>
                    </a:lnTo>
                    <a:cubicBezTo>
                      <a:pt x="3238" y="285559"/>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00" name="任意多边形: 形状 499"/>
              <p:cNvSpPr/>
              <p:nvPr/>
            </p:nvSpPr>
            <p:spPr>
              <a:xfrm>
                <a:off x="5864828"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261"/>
                      <a:pt x="730" y="285686"/>
                      <a:pt x="476" y="257175"/>
                    </a:cubicBezTo>
                    <a:lnTo>
                      <a:pt x="0" y="171450"/>
                    </a:lnTo>
                    <a:lnTo>
                      <a:pt x="476" y="85725"/>
                    </a:lnTo>
                    <a:cubicBezTo>
                      <a:pt x="476" y="57150"/>
                      <a:pt x="1143" y="28575"/>
                      <a:pt x="2000" y="0"/>
                    </a:cubicBezTo>
                    <a:cubicBezTo>
                      <a:pt x="2858" y="28575"/>
                      <a:pt x="3239" y="57150"/>
                      <a:pt x="3524" y="85725"/>
                    </a:cubicBezTo>
                    <a:lnTo>
                      <a:pt x="4000" y="171450"/>
                    </a:lnTo>
                    <a:lnTo>
                      <a:pt x="3524" y="257175"/>
                    </a:lnTo>
                    <a:cubicBezTo>
                      <a:pt x="3239" y="285559"/>
                      <a:pt x="257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01" name="任意多边形: 形状 500"/>
              <p:cNvSpPr/>
              <p:nvPr/>
            </p:nvSpPr>
            <p:spPr>
              <a:xfrm>
                <a:off x="5890069" y="3372516"/>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02" name="任意多边形: 形状 501"/>
              <p:cNvSpPr/>
              <p:nvPr/>
            </p:nvSpPr>
            <p:spPr>
              <a:xfrm>
                <a:off x="5914707" y="3543585"/>
                <a:ext cx="3439" cy="171831"/>
              </a:xfrm>
              <a:custGeom>
                <a:avLst/>
                <a:gdLst>
                  <a:gd name="connsiteX0" fmla="*/ 1651 w 3439"/>
                  <a:gd name="connsiteY0" fmla="*/ 171831 h 171831"/>
                  <a:gd name="connsiteX1" fmla="*/ 127 w 3439"/>
                  <a:gd name="connsiteY1" fmla="*/ 128873 h 171831"/>
                  <a:gd name="connsiteX2" fmla="*/ 127 w 3439"/>
                  <a:gd name="connsiteY2" fmla="*/ 85915 h 171831"/>
                  <a:gd name="connsiteX3" fmla="*/ 127 w 3439"/>
                  <a:gd name="connsiteY3" fmla="*/ 42958 h 171831"/>
                  <a:gd name="connsiteX4" fmla="*/ 1746 w 3439"/>
                  <a:gd name="connsiteY4" fmla="*/ 0 h 171831"/>
                  <a:gd name="connsiteX5" fmla="*/ 3270 w 3439"/>
                  <a:gd name="connsiteY5" fmla="*/ 42958 h 171831"/>
                  <a:gd name="connsiteX6" fmla="*/ 3270 w 3439"/>
                  <a:gd name="connsiteY6" fmla="*/ 85915 h 171831"/>
                  <a:gd name="connsiteX7" fmla="*/ 3270 w 3439"/>
                  <a:gd name="connsiteY7" fmla="*/ 128873 h 171831"/>
                  <a:gd name="connsiteX8" fmla="*/ 1651 w 3439"/>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9" h="171831">
                    <a:moveTo>
                      <a:pt x="1651" y="171831"/>
                    </a:moveTo>
                    <a:cubicBezTo>
                      <a:pt x="794" y="157448"/>
                      <a:pt x="413" y="143256"/>
                      <a:pt x="127" y="128873"/>
                    </a:cubicBezTo>
                    <a:cubicBezTo>
                      <a:pt x="-159" y="114490"/>
                      <a:pt x="127" y="100298"/>
                      <a:pt x="127" y="85915"/>
                    </a:cubicBezTo>
                    <a:cubicBezTo>
                      <a:pt x="127" y="71533"/>
                      <a:pt x="127" y="57340"/>
                      <a:pt x="127" y="42958"/>
                    </a:cubicBezTo>
                    <a:cubicBezTo>
                      <a:pt x="127" y="28575"/>
                      <a:pt x="889" y="14383"/>
                      <a:pt x="1746" y="0"/>
                    </a:cubicBezTo>
                    <a:cubicBezTo>
                      <a:pt x="2508" y="14288"/>
                      <a:pt x="2889" y="28575"/>
                      <a:pt x="3270" y="42958"/>
                    </a:cubicBezTo>
                    <a:cubicBezTo>
                      <a:pt x="3651" y="57340"/>
                      <a:pt x="3270" y="71533"/>
                      <a:pt x="3270" y="85915"/>
                    </a:cubicBezTo>
                    <a:cubicBezTo>
                      <a:pt x="3270" y="100298"/>
                      <a:pt x="3270" y="114490"/>
                      <a:pt x="3270" y="128873"/>
                    </a:cubicBezTo>
                    <a:cubicBezTo>
                      <a:pt x="3270" y="143256"/>
                      <a:pt x="2413" y="157448"/>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503" name="任意多边形: 形状 502"/>
              <p:cNvSpPr/>
              <p:nvPr/>
            </p:nvSpPr>
            <p:spPr>
              <a:xfrm>
                <a:off x="5964269" y="3372516"/>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04" name="任意多边形: 形状 503"/>
              <p:cNvSpPr/>
              <p:nvPr/>
            </p:nvSpPr>
            <p:spPr>
              <a:xfrm>
                <a:off x="5988558" y="3372516"/>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2953" y="285623"/>
                      <a:pt x="2445" y="314198"/>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05" name="任意多边形: 形状 504"/>
              <p:cNvSpPr/>
              <p:nvPr/>
            </p:nvSpPr>
            <p:spPr>
              <a:xfrm>
                <a:off x="6013227" y="3372516"/>
                <a:ext cx="4095" cy="342900"/>
              </a:xfrm>
              <a:custGeom>
                <a:avLst/>
                <a:gdLst>
                  <a:gd name="connsiteX0" fmla="*/ 2096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96 w 4095"/>
                  <a:gd name="connsiteY4" fmla="*/ 0 h 342900"/>
                  <a:gd name="connsiteX5" fmla="*/ 3620 w 4095"/>
                  <a:gd name="connsiteY5" fmla="*/ 85725 h 342900"/>
                  <a:gd name="connsiteX6" fmla="*/ 4096 w 4095"/>
                  <a:gd name="connsiteY6" fmla="*/ 171450 h 342900"/>
                  <a:gd name="connsiteX7" fmla="*/ 3620 w 4095"/>
                  <a:gd name="connsiteY7" fmla="*/ 257175 h 342900"/>
                  <a:gd name="connsiteX8" fmla="*/ 2096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96" y="342900"/>
                    </a:moveTo>
                    <a:cubicBezTo>
                      <a:pt x="1238" y="314325"/>
                      <a:pt x="857" y="285750"/>
                      <a:pt x="476" y="257175"/>
                    </a:cubicBezTo>
                    <a:lnTo>
                      <a:pt x="0" y="171450"/>
                    </a:lnTo>
                    <a:lnTo>
                      <a:pt x="476" y="85725"/>
                    </a:lnTo>
                    <a:cubicBezTo>
                      <a:pt x="476" y="57150"/>
                      <a:pt x="1238" y="28575"/>
                      <a:pt x="2096" y="0"/>
                    </a:cubicBezTo>
                    <a:cubicBezTo>
                      <a:pt x="2858" y="28575"/>
                      <a:pt x="3238" y="57150"/>
                      <a:pt x="3620" y="85725"/>
                    </a:cubicBezTo>
                    <a:lnTo>
                      <a:pt x="4096" y="171450"/>
                    </a:lnTo>
                    <a:lnTo>
                      <a:pt x="3620" y="257175"/>
                    </a:lnTo>
                    <a:cubicBezTo>
                      <a:pt x="3238" y="285559"/>
                      <a:pt x="2858" y="314230"/>
                      <a:pt x="2096" y="342900"/>
                    </a:cubicBezTo>
                    <a:close/>
                  </a:path>
                </a:pathLst>
              </a:custGeom>
              <a:solidFill>
                <a:srgbClr val="A6A6A6"/>
              </a:solidFill>
              <a:ln w="9525" cap="flat">
                <a:noFill/>
                <a:prstDash val="solid"/>
                <a:miter/>
              </a:ln>
            </p:spPr>
            <p:txBody>
              <a:bodyPr rtlCol="0" anchor="ctr"/>
              <a:lstStyle/>
              <a:p>
                <a:endParaRPr lang="zh-CN" altLang="en-US"/>
              </a:p>
            </p:txBody>
          </p:sp>
          <p:sp>
            <p:nvSpPr>
              <p:cNvPr id="506" name="任意多边形: 形状 505"/>
              <p:cNvSpPr/>
              <p:nvPr/>
            </p:nvSpPr>
            <p:spPr>
              <a:xfrm>
                <a:off x="6037992"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261"/>
                      <a:pt x="730" y="285686"/>
                      <a:pt x="476" y="257175"/>
                    </a:cubicBezTo>
                    <a:lnTo>
                      <a:pt x="0" y="171450"/>
                    </a:lnTo>
                    <a:lnTo>
                      <a:pt x="476" y="85725"/>
                    </a:lnTo>
                    <a:cubicBezTo>
                      <a:pt x="476" y="57150"/>
                      <a:pt x="1143" y="28575"/>
                      <a:pt x="2000" y="0"/>
                    </a:cubicBezTo>
                    <a:cubicBezTo>
                      <a:pt x="2858" y="28575"/>
                      <a:pt x="3238" y="57150"/>
                      <a:pt x="3524" y="85725"/>
                    </a:cubicBezTo>
                    <a:lnTo>
                      <a:pt x="4000"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07" name="任意多边形: 形状 506"/>
              <p:cNvSpPr/>
              <p:nvPr/>
            </p:nvSpPr>
            <p:spPr>
              <a:xfrm>
                <a:off x="6062560" y="3543585"/>
                <a:ext cx="4394" cy="171831"/>
              </a:xfrm>
              <a:custGeom>
                <a:avLst/>
                <a:gdLst>
                  <a:gd name="connsiteX0" fmla="*/ 2198 w 4394"/>
                  <a:gd name="connsiteY0" fmla="*/ 171831 h 171831"/>
                  <a:gd name="connsiteX1" fmla="*/ 673 w 4394"/>
                  <a:gd name="connsiteY1" fmla="*/ 128873 h 171831"/>
                  <a:gd name="connsiteX2" fmla="*/ 197 w 4394"/>
                  <a:gd name="connsiteY2" fmla="*/ 85915 h 171831"/>
                  <a:gd name="connsiteX3" fmla="*/ 673 w 4394"/>
                  <a:gd name="connsiteY3" fmla="*/ 42958 h 171831"/>
                  <a:gd name="connsiteX4" fmla="*/ 2198 w 4394"/>
                  <a:gd name="connsiteY4" fmla="*/ 0 h 171831"/>
                  <a:gd name="connsiteX5" fmla="*/ 3722 w 4394"/>
                  <a:gd name="connsiteY5" fmla="*/ 42958 h 171831"/>
                  <a:gd name="connsiteX6" fmla="*/ 4198 w 4394"/>
                  <a:gd name="connsiteY6" fmla="*/ 85915 h 171831"/>
                  <a:gd name="connsiteX7" fmla="*/ 3722 w 4394"/>
                  <a:gd name="connsiteY7" fmla="*/ 128873 h 171831"/>
                  <a:gd name="connsiteX8" fmla="*/ 2198 w 4394"/>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4" h="171831">
                    <a:moveTo>
                      <a:pt x="2198" y="171831"/>
                    </a:moveTo>
                    <a:cubicBezTo>
                      <a:pt x="1340" y="157448"/>
                      <a:pt x="959" y="143256"/>
                      <a:pt x="673" y="128873"/>
                    </a:cubicBezTo>
                    <a:cubicBezTo>
                      <a:pt x="388" y="114490"/>
                      <a:pt x="673" y="100298"/>
                      <a:pt x="197" y="85915"/>
                    </a:cubicBezTo>
                    <a:cubicBezTo>
                      <a:pt x="-279" y="71533"/>
                      <a:pt x="197" y="57340"/>
                      <a:pt x="673" y="42958"/>
                    </a:cubicBezTo>
                    <a:cubicBezTo>
                      <a:pt x="1150" y="28575"/>
                      <a:pt x="1340" y="14383"/>
                      <a:pt x="2198" y="0"/>
                    </a:cubicBezTo>
                    <a:cubicBezTo>
                      <a:pt x="3055" y="14288"/>
                      <a:pt x="3436" y="28575"/>
                      <a:pt x="3722" y="42958"/>
                    </a:cubicBezTo>
                    <a:cubicBezTo>
                      <a:pt x="4007" y="57340"/>
                      <a:pt x="3722" y="71533"/>
                      <a:pt x="4198" y="85915"/>
                    </a:cubicBezTo>
                    <a:cubicBezTo>
                      <a:pt x="4674" y="100298"/>
                      <a:pt x="4198" y="114490"/>
                      <a:pt x="3722" y="128873"/>
                    </a:cubicBezTo>
                    <a:cubicBezTo>
                      <a:pt x="3245" y="143256"/>
                      <a:pt x="3055" y="157448"/>
                      <a:pt x="2198" y="171831"/>
                    </a:cubicBezTo>
                    <a:close/>
                  </a:path>
                </a:pathLst>
              </a:custGeom>
              <a:solidFill>
                <a:srgbClr val="A6A6A6"/>
              </a:solidFill>
              <a:ln w="9525" cap="flat">
                <a:noFill/>
                <a:prstDash val="solid"/>
                <a:miter/>
              </a:ln>
            </p:spPr>
            <p:txBody>
              <a:bodyPr rtlCol="0" anchor="ctr"/>
              <a:lstStyle/>
              <a:p>
                <a:endParaRPr lang="zh-CN" altLang="en-US"/>
              </a:p>
            </p:txBody>
          </p:sp>
          <p:sp>
            <p:nvSpPr>
              <p:cNvPr id="508" name="任意多边形: 形状 507"/>
              <p:cNvSpPr/>
              <p:nvPr/>
            </p:nvSpPr>
            <p:spPr>
              <a:xfrm rot="-5400000">
                <a:off x="5987510" y="4382262"/>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09" name="任意多边形: 形状 508"/>
              <p:cNvSpPr/>
              <p:nvPr/>
            </p:nvSpPr>
            <p:spPr>
              <a:xfrm rot="-5400000">
                <a:off x="6062281" y="4457033"/>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0" name="任意多边形: 形状 509"/>
              <p:cNvSpPr/>
              <p:nvPr/>
            </p:nvSpPr>
            <p:spPr>
              <a:xfrm rot="-5400000">
                <a:off x="6052280"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1" name="任意多边形: 形状 510"/>
              <p:cNvSpPr/>
              <p:nvPr/>
            </p:nvSpPr>
            <p:spPr>
              <a:xfrm rot="-5400000">
                <a:off x="6074664" y="4404741"/>
                <a:ext cx="494252" cy="25050"/>
              </a:xfrm>
              <a:custGeom>
                <a:avLst/>
                <a:gdLst>
                  <a:gd name="connsiteX0" fmla="*/ 0 w 494252"/>
                  <a:gd name="connsiteY0" fmla="*/ 0 h 25050"/>
                  <a:gd name="connsiteX1" fmla="*/ 494252 w 494252"/>
                  <a:gd name="connsiteY1" fmla="*/ 0 h 25050"/>
                  <a:gd name="connsiteX2" fmla="*/ 494252 w 494252"/>
                  <a:gd name="connsiteY2" fmla="*/ 25051 h 25050"/>
                  <a:gd name="connsiteX3" fmla="*/ 0 w 4942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94252" h="25050">
                    <a:moveTo>
                      <a:pt x="0" y="0"/>
                    </a:moveTo>
                    <a:lnTo>
                      <a:pt x="494252" y="0"/>
                    </a:lnTo>
                    <a:lnTo>
                      <a:pt x="494252"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2" name="任意多边形: 形状 511"/>
              <p:cNvSpPr/>
              <p:nvPr/>
            </p:nvSpPr>
            <p:spPr>
              <a:xfrm rot="-5400000">
                <a:off x="6117050"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3" name="任意多边形: 形状 512"/>
              <p:cNvSpPr/>
              <p:nvPr/>
            </p:nvSpPr>
            <p:spPr>
              <a:xfrm rot="-5400000">
                <a:off x="6176533" y="4441840"/>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4" name="任意多边形: 形状 513"/>
              <p:cNvSpPr/>
              <p:nvPr/>
            </p:nvSpPr>
            <p:spPr>
              <a:xfrm rot="-5400000">
                <a:off x="6181725"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5" name="任意多边形: 形状 514"/>
              <p:cNvSpPr/>
              <p:nvPr/>
            </p:nvSpPr>
            <p:spPr>
              <a:xfrm rot="-5400000">
                <a:off x="6219729" y="4420171"/>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6" name="任意多边形: 形状 515"/>
              <p:cNvSpPr/>
              <p:nvPr/>
            </p:nvSpPr>
            <p:spPr>
              <a:xfrm rot="-5400000">
                <a:off x="6246495"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7" name="任意多边形: 形状 516"/>
              <p:cNvSpPr/>
              <p:nvPr/>
            </p:nvSpPr>
            <p:spPr>
              <a:xfrm rot="-5400000">
                <a:off x="6262544" y="4398406"/>
                <a:ext cx="506920" cy="25050"/>
              </a:xfrm>
              <a:custGeom>
                <a:avLst/>
                <a:gdLst>
                  <a:gd name="connsiteX0" fmla="*/ 0 w 506920"/>
                  <a:gd name="connsiteY0" fmla="*/ 0 h 25050"/>
                  <a:gd name="connsiteX1" fmla="*/ 506920 w 506920"/>
                  <a:gd name="connsiteY1" fmla="*/ 0 h 25050"/>
                  <a:gd name="connsiteX2" fmla="*/ 506920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0" y="0"/>
                    </a:lnTo>
                    <a:lnTo>
                      <a:pt x="506920"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8" name="任意多边形: 形状 517"/>
              <p:cNvSpPr/>
              <p:nvPr/>
            </p:nvSpPr>
            <p:spPr>
              <a:xfrm rot="-5400000">
                <a:off x="6236874"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519" name="任意多边形: 形状 518"/>
              <p:cNvSpPr/>
              <p:nvPr/>
            </p:nvSpPr>
            <p:spPr>
              <a:xfrm rot="-5400000">
                <a:off x="6301644" y="4703921"/>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520" name="任意多边形: 形状 519"/>
              <p:cNvSpPr/>
              <p:nvPr/>
            </p:nvSpPr>
            <p:spPr>
              <a:xfrm rot="-5400000">
                <a:off x="6366319"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521" name="任意多边形: 形状 520"/>
              <p:cNvSpPr/>
              <p:nvPr/>
            </p:nvSpPr>
            <p:spPr>
              <a:xfrm rot="-5400000">
                <a:off x="6431089"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522" name="任意多边形: 形状 521"/>
              <p:cNvSpPr/>
              <p:nvPr/>
            </p:nvSpPr>
            <p:spPr>
              <a:xfrm rot="-5400000">
                <a:off x="6495859" y="4703825"/>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263238"/>
              </a:solidFill>
              <a:ln w="9525" cap="flat">
                <a:noFill/>
                <a:prstDash val="solid"/>
                <a:miter/>
              </a:ln>
            </p:spPr>
            <p:txBody>
              <a:bodyPr rtlCol="0" anchor="ctr"/>
              <a:lstStyle/>
              <a:p>
                <a:endParaRPr lang="zh-CN" altLang="en-US"/>
              </a:p>
            </p:txBody>
          </p:sp>
          <p:sp>
            <p:nvSpPr>
              <p:cNvPr id="523" name="任意多边形: 形状 522"/>
              <p:cNvSpPr/>
              <p:nvPr/>
            </p:nvSpPr>
            <p:spPr>
              <a:xfrm rot="-5400000">
                <a:off x="6002845" y="3799141"/>
                <a:ext cx="343471" cy="18097"/>
              </a:xfrm>
              <a:custGeom>
                <a:avLst/>
                <a:gdLst>
                  <a:gd name="connsiteX0" fmla="*/ 0 w 343471"/>
                  <a:gd name="connsiteY0" fmla="*/ 0 h 18097"/>
                  <a:gd name="connsiteX1" fmla="*/ 343472 w 343471"/>
                  <a:gd name="connsiteY1" fmla="*/ 0 h 18097"/>
                  <a:gd name="connsiteX2" fmla="*/ 343472 w 343471"/>
                  <a:gd name="connsiteY2" fmla="*/ 18097 h 18097"/>
                  <a:gd name="connsiteX3" fmla="*/ 0 w 343471"/>
                  <a:gd name="connsiteY3" fmla="*/ 18097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2" y="0"/>
                    </a:lnTo>
                    <a:lnTo>
                      <a:pt x="34347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24" name="任意多边形: 形状 523"/>
              <p:cNvSpPr/>
              <p:nvPr/>
            </p:nvSpPr>
            <p:spPr>
              <a:xfrm rot="-5400000">
                <a:off x="6179581"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5" name="任意多边形: 形状 524"/>
              <p:cNvSpPr/>
              <p:nvPr/>
            </p:nvSpPr>
            <p:spPr>
              <a:xfrm rot="-5400000">
                <a:off x="6333696"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6" name="任意多边形: 形状 525"/>
              <p:cNvSpPr/>
              <p:nvPr/>
            </p:nvSpPr>
            <p:spPr>
              <a:xfrm rot="-5400000">
                <a:off x="6487906"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7" name="任意多边形: 形状 526"/>
              <p:cNvSpPr/>
              <p:nvPr/>
            </p:nvSpPr>
            <p:spPr>
              <a:xfrm rot="-5400000">
                <a:off x="6642020"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8" name="任意多边形: 形状 527"/>
              <p:cNvSpPr/>
              <p:nvPr/>
            </p:nvSpPr>
            <p:spPr>
              <a:xfrm>
                <a:off x="6242875" y="3373374"/>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524" y="85725"/>
                    </a:cubicBezTo>
                    <a:lnTo>
                      <a:pt x="3524"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29" name="任意多边形: 形状 528"/>
              <p:cNvSpPr/>
              <p:nvPr/>
            </p:nvSpPr>
            <p:spPr>
              <a:xfrm>
                <a:off x="6267640"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560"/>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0" name="任意多边形: 形状 529"/>
              <p:cNvSpPr/>
              <p:nvPr/>
            </p:nvSpPr>
            <p:spPr>
              <a:xfrm>
                <a:off x="6292405"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762" y="28575"/>
                      <a:pt x="3238" y="57150"/>
                      <a:pt x="3524" y="85725"/>
                    </a:cubicBezTo>
                    <a:lnTo>
                      <a:pt x="4001" y="171450"/>
                    </a:lnTo>
                    <a:lnTo>
                      <a:pt x="3524" y="257175"/>
                    </a:lnTo>
                    <a:cubicBezTo>
                      <a:pt x="3620"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1" name="任意多边形: 形状 530"/>
              <p:cNvSpPr/>
              <p:nvPr/>
            </p:nvSpPr>
            <p:spPr>
              <a:xfrm>
                <a:off x="6316877" y="3571113"/>
                <a:ext cx="3986" cy="145160"/>
              </a:xfrm>
              <a:custGeom>
                <a:avLst/>
                <a:gdLst>
                  <a:gd name="connsiteX0" fmla="*/ 2198 w 3986"/>
                  <a:gd name="connsiteY0" fmla="*/ 145161 h 145160"/>
                  <a:gd name="connsiteX1" fmla="*/ 674 w 3986"/>
                  <a:gd name="connsiteY1" fmla="*/ 108871 h 145160"/>
                  <a:gd name="connsiteX2" fmla="*/ 197 w 3986"/>
                  <a:gd name="connsiteY2" fmla="*/ 72580 h 145160"/>
                  <a:gd name="connsiteX3" fmla="*/ 674 w 3986"/>
                  <a:gd name="connsiteY3" fmla="*/ 36290 h 145160"/>
                  <a:gd name="connsiteX4" fmla="*/ 2198 w 3986"/>
                  <a:gd name="connsiteY4" fmla="*/ 0 h 145160"/>
                  <a:gd name="connsiteX5" fmla="*/ 3817 w 3986"/>
                  <a:gd name="connsiteY5" fmla="*/ 36290 h 145160"/>
                  <a:gd name="connsiteX6" fmla="*/ 3817 w 3986"/>
                  <a:gd name="connsiteY6" fmla="*/ 72580 h 145160"/>
                  <a:gd name="connsiteX7" fmla="*/ 3817 w 3986"/>
                  <a:gd name="connsiteY7" fmla="*/ 108871 h 145160"/>
                  <a:gd name="connsiteX8" fmla="*/ 2198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8" y="145161"/>
                    </a:moveTo>
                    <a:cubicBezTo>
                      <a:pt x="1436" y="133064"/>
                      <a:pt x="1054" y="120967"/>
                      <a:pt x="674" y="108871"/>
                    </a:cubicBezTo>
                    <a:cubicBezTo>
                      <a:pt x="293" y="96774"/>
                      <a:pt x="674" y="84677"/>
                      <a:pt x="197" y="72580"/>
                    </a:cubicBezTo>
                    <a:cubicBezTo>
                      <a:pt x="-279" y="60484"/>
                      <a:pt x="197" y="48387"/>
                      <a:pt x="674" y="36290"/>
                    </a:cubicBezTo>
                    <a:cubicBezTo>
                      <a:pt x="1150" y="24193"/>
                      <a:pt x="1436" y="12097"/>
                      <a:pt x="2198" y="0"/>
                    </a:cubicBezTo>
                    <a:cubicBezTo>
                      <a:pt x="3055" y="12097"/>
                      <a:pt x="3436" y="24193"/>
                      <a:pt x="3817" y="36290"/>
                    </a:cubicBezTo>
                    <a:cubicBezTo>
                      <a:pt x="4198" y="48387"/>
                      <a:pt x="3817" y="60484"/>
                      <a:pt x="3817" y="72580"/>
                    </a:cubicBezTo>
                    <a:cubicBezTo>
                      <a:pt x="3817" y="84677"/>
                      <a:pt x="3817" y="96774"/>
                      <a:pt x="3817" y="108871"/>
                    </a:cubicBezTo>
                    <a:cubicBezTo>
                      <a:pt x="3817" y="120967"/>
                      <a:pt x="3055" y="133064"/>
                      <a:pt x="2198" y="145161"/>
                    </a:cubicBezTo>
                    <a:close/>
                  </a:path>
                </a:pathLst>
              </a:custGeom>
              <a:solidFill>
                <a:srgbClr val="A6A6A6"/>
              </a:solidFill>
              <a:ln w="9525" cap="flat">
                <a:noFill/>
                <a:prstDash val="solid"/>
                <a:miter/>
              </a:ln>
            </p:spPr>
            <p:txBody>
              <a:bodyPr rtlCol="0" anchor="ctr"/>
              <a:lstStyle/>
              <a:p>
                <a:endParaRPr lang="zh-CN" altLang="en-US"/>
              </a:p>
            </p:txBody>
          </p:sp>
          <p:sp>
            <p:nvSpPr>
              <p:cNvPr id="532" name="任意多边形: 形状 531"/>
              <p:cNvSpPr/>
              <p:nvPr/>
            </p:nvSpPr>
            <p:spPr>
              <a:xfrm>
                <a:off x="6397466"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150"/>
                      <a:pt x="1238" y="28575"/>
                      <a:pt x="2000" y="0"/>
                    </a:cubicBezTo>
                    <a:cubicBezTo>
                      <a:pt x="2858" y="28575"/>
                      <a:pt x="3238" y="57150"/>
                      <a:pt x="3524" y="85725"/>
                    </a:cubicBezTo>
                    <a:lnTo>
                      <a:pt x="4001" y="171450"/>
                    </a:lnTo>
                    <a:lnTo>
                      <a:pt x="3524" y="257175"/>
                    </a:lnTo>
                    <a:cubicBezTo>
                      <a:pt x="3334" y="285560"/>
                      <a:pt x="3334"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3" name="任意多边形: 形状 532"/>
              <p:cNvSpPr/>
              <p:nvPr/>
            </p:nvSpPr>
            <p:spPr>
              <a:xfrm>
                <a:off x="6422231"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4" name="任意多边形: 形状 533"/>
              <p:cNvSpPr/>
              <p:nvPr/>
            </p:nvSpPr>
            <p:spPr>
              <a:xfrm>
                <a:off x="6447472" y="3373374"/>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286" y="28575"/>
                      <a:pt x="2762" y="57150"/>
                      <a:pt x="3048" y="85725"/>
                    </a:cubicBezTo>
                    <a:lnTo>
                      <a:pt x="3048" y="171450"/>
                    </a:lnTo>
                    <a:lnTo>
                      <a:pt x="3048" y="257175"/>
                    </a:lnTo>
                    <a:cubicBezTo>
                      <a:pt x="2667" y="285560"/>
                      <a:pt x="2286"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35" name="任意多边形: 形状 534"/>
              <p:cNvSpPr/>
              <p:nvPr/>
            </p:nvSpPr>
            <p:spPr>
              <a:xfrm>
                <a:off x="6471468" y="3571113"/>
                <a:ext cx="3986" cy="145160"/>
              </a:xfrm>
              <a:custGeom>
                <a:avLst/>
                <a:gdLst>
                  <a:gd name="connsiteX0" fmla="*/ 2197 w 3986"/>
                  <a:gd name="connsiteY0" fmla="*/ 145161 h 145160"/>
                  <a:gd name="connsiteX1" fmla="*/ 673 w 3986"/>
                  <a:gd name="connsiteY1" fmla="*/ 108871 h 145160"/>
                  <a:gd name="connsiteX2" fmla="*/ 197 w 3986"/>
                  <a:gd name="connsiteY2" fmla="*/ 72580 h 145160"/>
                  <a:gd name="connsiteX3" fmla="*/ 673 w 3986"/>
                  <a:gd name="connsiteY3" fmla="*/ 36290 h 145160"/>
                  <a:gd name="connsiteX4" fmla="*/ 2197 w 3986"/>
                  <a:gd name="connsiteY4" fmla="*/ 0 h 145160"/>
                  <a:gd name="connsiteX5" fmla="*/ 3817 w 3986"/>
                  <a:gd name="connsiteY5" fmla="*/ 36290 h 145160"/>
                  <a:gd name="connsiteX6" fmla="*/ 3817 w 3986"/>
                  <a:gd name="connsiteY6" fmla="*/ 72580 h 145160"/>
                  <a:gd name="connsiteX7" fmla="*/ 3817 w 3986"/>
                  <a:gd name="connsiteY7" fmla="*/ 108871 h 145160"/>
                  <a:gd name="connsiteX8" fmla="*/ 2197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7" y="145161"/>
                    </a:moveTo>
                    <a:cubicBezTo>
                      <a:pt x="1436" y="133064"/>
                      <a:pt x="1054" y="120967"/>
                      <a:pt x="673" y="108871"/>
                    </a:cubicBezTo>
                    <a:cubicBezTo>
                      <a:pt x="293" y="96774"/>
                      <a:pt x="673" y="84677"/>
                      <a:pt x="197" y="72580"/>
                    </a:cubicBezTo>
                    <a:cubicBezTo>
                      <a:pt x="-279" y="60484"/>
                      <a:pt x="197" y="48387"/>
                      <a:pt x="673" y="36290"/>
                    </a:cubicBezTo>
                    <a:cubicBezTo>
                      <a:pt x="1150" y="24193"/>
                      <a:pt x="1436" y="12097"/>
                      <a:pt x="2197" y="0"/>
                    </a:cubicBezTo>
                    <a:cubicBezTo>
                      <a:pt x="3055" y="12097"/>
                      <a:pt x="3436" y="24193"/>
                      <a:pt x="3817" y="36290"/>
                    </a:cubicBezTo>
                    <a:cubicBezTo>
                      <a:pt x="4198" y="48387"/>
                      <a:pt x="3817" y="60484"/>
                      <a:pt x="3817" y="72580"/>
                    </a:cubicBezTo>
                    <a:cubicBezTo>
                      <a:pt x="3817" y="84677"/>
                      <a:pt x="3817" y="96774"/>
                      <a:pt x="3817" y="108871"/>
                    </a:cubicBezTo>
                    <a:cubicBezTo>
                      <a:pt x="3817" y="120967"/>
                      <a:pt x="3055" y="133064"/>
                      <a:pt x="2197" y="145161"/>
                    </a:cubicBezTo>
                    <a:close/>
                  </a:path>
                </a:pathLst>
              </a:custGeom>
              <a:solidFill>
                <a:srgbClr val="A6A6A6"/>
              </a:solidFill>
              <a:ln w="9525" cap="flat">
                <a:noFill/>
                <a:prstDash val="solid"/>
                <a:miter/>
              </a:ln>
            </p:spPr>
            <p:txBody>
              <a:bodyPr rtlCol="0" anchor="ctr"/>
              <a:lstStyle/>
              <a:p>
                <a:endParaRPr lang="zh-CN" altLang="en-US"/>
              </a:p>
            </p:txBody>
          </p:sp>
          <p:sp>
            <p:nvSpPr>
              <p:cNvPr id="536" name="任意多边形: 形状 535"/>
              <p:cNvSpPr/>
              <p:nvPr/>
            </p:nvSpPr>
            <p:spPr>
              <a:xfrm>
                <a:off x="6552057"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198"/>
                      <a:pt x="730" y="285623"/>
                      <a:pt x="476" y="257175"/>
                    </a:cubicBezTo>
                    <a:lnTo>
                      <a:pt x="0" y="171450"/>
                    </a:lnTo>
                    <a:lnTo>
                      <a:pt x="476" y="85725"/>
                    </a:lnTo>
                    <a:cubicBezTo>
                      <a:pt x="476" y="57150"/>
                      <a:pt x="1143" y="28575"/>
                      <a:pt x="2000" y="0"/>
                    </a:cubicBezTo>
                    <a:cubicBezTo>
                      <a:pt x="2857" y="28575"/>
                      <a:pt x="3238" y="57150"/>
                      <a:pt x="3524" y="85725"/>
                    </a:cubicBezTo>
                    <a:lnTo>
                      <a:pt x="4000"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7" name="任意多边形: 形状 536"/>
              <p:cNvSpPr/>
              <p:nvPr/>
            </p:nvSpPr>
            <p:spPr>
              <a:xfrm>
                <a:off x="6577298" y="3373374"/>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60"/>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38" name="任意多边形: 形状 537"/>
              <p:cNvSpPr/>
              <p:nvPr/>
            </p:nvSpPr>
            <p:spPr>
              <a:xfrm>
                <a:off x="6601586" y="3373374"/>
                <a:ext cx="3619" cy="342900"/>
              </a:xfrm>
              <a:custGeom>
                <a:avLst/>
                <a:gdLst>
                  <a:gd name="connsiteX0" fmla="*/ 2000 w 3619"/>
                  <a:gd name="connsiteY0" fmla="*/ 342900 h 342900"/>
                  <a:gd name="connsiteX1" fmla="*/ 476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2000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2000" y="342900"/>
                    </a:moveTo>
                    <a:cubicBezTo>
                      <a:pt x="1143" y="314325"/>
                      <a:pt x="762" y="285750"/>
                      <a:pt x="476"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3143"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9" name="任意多边形: 形状 538"/>
              <p:cNvSpPr/>
              <p:nvPr/>
            </p:nvSpPr>
            <p:spPr>
              <a:xfrm>
                <a:off x="6626059" y="3571113"/>
                <a:ext cx="3985" cy="145160"/>
              </a:xfrm>
              <a:custGeom>
                <a:avLst/>
                <a:gdLst>
                  <a:gd name="connsiteX0" fmla="*/ 2198 w 3985"/>
                  <a:gd name="connsiteY0" fmla="*/ 145161 h 145160"/>
                  <a:gd name="connsiteX1" fmla="*/ 673 w 3985"/>
                  <a:gd name="connsiteY1" fmla="*/ 108871 h 145160"/>
                  <a:gd name="connsiteX2" fmla="*/ 197 w 3985"/>
                  <a:gd name="connsiteY2" fmla="*/ 72580 h 145160"/>
                  <a:gd name="connsiteX3" fmla="*/ 673 w 3985"/>
                  <a:gd name="connsiteY3" fmla="*/ 36290 h 145160"/>
                  <a:gd name="connsiteX4" fmla="*/ 2198 w 3985"/>
                  <a:gd name="connsiteY4" fmla="*/ 0 h 145160"/>
                  <a:gd name="connsiteX5" fmla="*/ 3817 w 3985"/>
                  <a:gd name="connsiteY5" fmla="*/ 36290 h 145160"/>
                  <a:gd name="connsiteX6" fmla="*/ 3817 w 3985"/>
                  <a:gd name="connsiteY6" fmla="*/ 72580 h 145160"/>
                  <a:gd name="connsiteX7" fmla="*/ 3817 w 3985"/>
                  <a:gd name="connsiteY7" fmla="*/ 108871 h 145160"/>
                  <a:gd name="connsiteX8" fmla="*/ 2198 w 3985"/>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5" h="145160">
                    <a:moveTo>
                      <a:pt x="2198" y="145161"/>
                    </a:moveTo>
                    <a:cubicBezTo>
                      <a:pt x="1435" y="133064"/>
                      <a:pt x="1055" y="120967"/>
                      <a:pt x="673" y="108871"/>
                    </a:cubicBezTo>
                    <a:cubicBezTo>
                      <a:pt x="292" y="96774"/>
                      <a:pt x="673" y="84677"/>
                      <a:pt x="197" y="72580"/>
                    </a:cubicBezTo>
                    <a:cubicBezTo>
                      <a:pt x="-279" y="60484"/>
                      <a:pt x="197" y="48387"/>
                      <a:pt x="673" y="36290"/>
                    </a:cubicBezTo>
                    <a:cubicBezTo>
                      <a:pt x="1150" y="24193"/>
                      <a:pt x="1435" y="12097"/>
                      <a:pt x="2198" y="0"/>
                    </a:cubicBezTo>
                    <a:cubicBezTo>
                      <a:pt x="3055" y="12097"/>
                      <a:pt x="3436" y="24193"/>
                      <a:pt x="3817" y="36290"/>
                    </a:cubicBezTo>
                    <a:cubicBezTo>
                      <a:pt x="4198" y="48387"/>
                      <a:pt x="3817" y="60484"/>
                      <a:pt x="3817" y="72580"/>
                    </a:cubicBezTo>
                    <a:cubicBezTo>
                      <a:pt x="3817" y="84677"/>
                      <a:pt x="3817" y="96774"/>
                      <a:pt x="3817" y="108871"/>
                    </a:cubicBezTo>
                    <a:cubicBezTo>
                      <a:pt x="3817" y="120967"/>
                      <a:pt x="3340" y="133064"/>
                      <a:pt x="2198" y="145161"/>
                    </a:cubicBezTo>
                    <a:close/>
                  </a:path>
                </a:pathLst>
              </a:custGeom>
              <a:solidFill>
                <a:srgbClr val="A6A6A6"/>
              </a:solidFill>
              <a:ln w="9525" cap="flat">
                <a:noFill/>
                <a:prstDash val="solid"/>
                <a:miter/>
              </a:ln>
            </p:spPr>
            <p:txBody>
              <a:bodyPr rtlCol="0" anchor="ctr"/>
              <a:lstStyle/>
              <a:p>
                <a:endParaRPr lang="zh-CN" altLang="en-US"/>
              </a:p>
            </p:txBody>
          </p:sp>
          <p:sp>
            <p:nvSpPr>
              <p:cNvPr id="540" name="任意多边形: 形状 539"/>
              <p:cNvSpPr/>
              <p:nvPr/>
            </p:nvSpPr>
            <p:spPr>
              <a:xfrm>
                <a:off x="6706647" y="3373374"/>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238" y="314198"/>
                      <a:pt x="730" y="285623"/>
                      <a:pt x="476" y="257175"/>
                    </a:cubicBezTo>
                    <a:lnTo>
                      <a:pt x="0" y="171450"/>
                    </a:lnTo>
                    <a:lnTo>
                      <a:pt x="476" y="85725"/>
                    </a:lnTo>
                    <a:cubicBezTo>
                      <a:pt x="476" y="57150"/>
                      <a:pt x="1143" y="28575"/>
                      <a:pt x="2000" y="0"/>
                    </a:cubicBezTo>
                    <a:cubicBezTo>
                      <a:pt x="2858" y="28575"/>
                      <a:pt x="3239" y="57150"/>
                      <a:pt x="3524" y="85725"/>
                    </a:cubicBezTo>
                    <a:lnTo>
                      <a:pt x="3524" y="171450"/>
                    </a:lnTo>
                    <a:lnTo>
                      <a:pt x="3524" y="257175"/>
                    </a:lnTo>
                    <a:cubicBezTo>
                      <a:pt x="3239" y="285560"/>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41" name="任意多边形: 形状 540"/>
              <p:cNvSpPr/>
              <p:nvPr/>
            </p:nvSpPr>
            <p:spPr>
              <a:xfrm>
                <a:off x="6731412"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42" name="任意多边形: 形状 541"/>
              <p:cNvSpPr/>
              <p:nvPr/>
            </p:nvSpPr>
            <p:spPr>
              <a:xfrm>
                <a:off x="6756177" y="3373374"/>
                <a:ext cx="3619" cy="342900"/>
              </a:xfrm>
              <a:custGeom>
                <a:avLst/>
                <a:gdLst>
                  <a:gd name="connsiteX0" fmla="*/ 2000 w 3619"/>
                  <a:gd name="connsiteY0" fmla="*/ 342900 h 342900"/>
                  <a:gd name="connsiteX1" fmla="*/ 476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2000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2000" y="342900"/>
                    </a:moveTo>
                    <a:cubicBezTo>
                      <a:pt x="1143" y="314325"/>
                      <a:pt x="762" y="285750"/>
                      <a:pt x="476"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3143"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43" name="任意多边形: 形状 542"/>
              <p:cNvSpPr/>
              <p:nvPr/>
            </p:nvSpPr>
            <p:spPr>
              <a:xfrm>
                <a:off x="6780650" y="3571113"/>
                <a:ext cx="3986" cy="145160"/>
              </a:xfrm>
              <a:custGeom>
                <a:avLst/>
                <a:gdLst>
                  <a:gd name="connsiteX0" fmla="*/ 2197 w 3986"/>
                  <a:gd name="connsiteY0" fmla="*/ 145161 h 145160"/>
                  <a:gd name="connsiteX1" fmla="*/ 674 w 3986"/>
                  <a:gd name="connsiteY1" fmla="*/ 108871 h 145160"/>
                  <a:gd name="connsiteX2" fmla="*/ 197 w 3986"/>
                  <a:gd name="connsiteY2" fmla="*/ 72580 h 145160"/>
                  <a:gd name="connsiteX3" fmla="*/ 674 w 3986"/>
                  <a:gd name="connsiteY3" fmla="*/ 36290 h 145160"/>
                  <a:gd name="connsiteX4" fmla="*/ 2197 w 3986"/>
                  <a:gd name="connsiteY4" fmla="*/ 0 h 145160"/>
                  <a:gd name="connsiteX5" fmla="*/ 3817 w 3986"/>
                  <a:gd name="connsiteY5" fmla="*/ 36290 h 145160"/>
                  <a:gd name="connsiteX6" fmla="*/ 3817 w 3986"/>
                  <a:gd name="connsiteY6" fmla="*/ 72580 h 145160"/>
                  <a:gd name="connsiteX7" fmla="*/ 3341 w 3986"/>
                  <a:gd name="connsiteY7" fmla="*/ 108871 h 145160"/>
                  <a:gd name="connsiteX8" fmla="*/ 2197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7" y="145161"/>
                    </a:moveTo>
                    <a:cubicBezTo>
                      <a:pt x="1436" y="133064"/>
                      <a:pt x="1054" y="120967"/>
                      <a:pt x="674" y="108871"/>
                    </a:cubicBezTo>
                    <a:cubicBezTo>
                      <a:pt x="293" y="96774"/>
                      <a:pt x="674" y="84677"/>
                      <a:pt x="197" y="72580"/>
                    </a:cubicBezTo>
                    <a:cubicBezTo>
                      <a:pt x="-279" y="60484"/>
                      <a:pt x="197" y="48387"/>
                      <a:pt x="674" y="36290"/>
                    </a:cubicBezTo>
                    <a:cubicBezTo>
                      <a:pt x="1150" y="24193"/>
                      <a:pt x="1436" y="12097"/>
                      <a:pt x="2197" y="0"/>
                    </a:cubicBezTo>
                    <a:cubicBezTo>
                      <a:pt x="3055" y="12097"/>
                      <a:pt x="3436" y="24193"/>
                      <a:pt x="3817" y="36290"/>
                    </a:cubicBezTo>
                    <a:cubicBezTo>
                      <a:pt x="4198" y="48387"/>
                      <a:pt x="3817" y="60484"/>
                      <a:pt x="3817" y="72580"/>
                    </a:cubicBezTo>
                    <a:cubicBezTo>
                      <a:pt x="3817" y="84677"/>
                      <a:pt x="3817" y="96774"/>
                      <a:pt x="3341" y="108871"/>
                    </a:cubicBezTo>
                    <a:cubicBezTo>
                      <a:pt x="2864" y="120967"/>
                      <a:pt x="3055" y="133064"/>
                      <a:pt x="2197" y="145161"/>
                    </a:cubicBezTo>
                    <a:close/>
                  </a:path>
                </a:pathLst>
              </a:custGeom>
              <a:solidFill>
                <a:srgbClr val="A6A6A6"/>
              </a:solidFill>
              <a:ln w="9525" cap="flat">
                <a:noFill/>
                <a:prstDash val="solid"/>
                <a:miter/>
              </a:ln>
            </p:spPr>
            <p:txBody>
              <a:bodyPr rtlCol="0" anchor="ctr"/>
              <a:lstStyle/>
              <a:p>
                <a:endParaRPr lang="zh-CN" altLang="en-US"/>
              </a:p>
            </p:txBody>
          </p:sp>
          <p:sp>
            <p:nvSpPr>
              <p:cNvPr id="544" name="任意多边形: 形状 543"/>
              <p:cNvSpPr/>
              <p:nvPr/>
            </p:nvSpPr>
            <p:spPr>
              <a:xfrm>
                <a:off x="6238779" y="3782949"/>
                <a:ext cx="477964" cy="4191"/>
              </a:xfrm>
              <a:custGeom>
                <a:avLst/>
                <a:gdLst>
                  <a:gd name="connsiteX0" fmla="*/ 0 w 477964"/>
                  <a:gd name="connsiteY0" fmla="*/ 2096 h 4191"/>
                  <a:gd name="connsiteX1" fmla="*/ 78010 w 477964"/>
                  <a:gd name="connsiteY1" fmla="*/ 1048 h 4191"/>
                  <a:gd name="connsiteX2" fmla="*/ 156115 w 477964"/>
                  <a:gd name="connsiteY2" fmla="*/ 476 h 4191"/>
                  <a:gd name="connsiteX3" fmla="*/ 312230 w 477964"/>
                  <a:gd name="connsiteY3" fmla="*/ 0 h 4191"/>
                  <a:gd name="connsiteX4" fmla="*/ 321755 w 477964"/>
                  <a:gd name="connsiteY4" fmla="*/ 476 h 4191"/>
                  <a:gd name="connsiteX5" fmla="*/ 399860 w 477964"/>
                  <a:gd name="connsiteY5" fmla="*/ 1048 h 4191"/>
                  <a:gd name="connsiteX6" fmla="*/ 477965 w 477964"/>
                  <a:gd name="connsiteY6" fmla="*/ 2096 h 4191"/>
                  <a:gd name="connsiteX7" fmla="*/ 399860 w 477964"/>
                  <a:gd name="connsiteY7" fmla="*/ 3143 h 4191"/>
                  <a:gd name="connsiteX8" fmla="*/ 321755 w 477964"/>
                  <a:gd name="connsiteY8" fmla="*/ 3715 h 4191"/>
                  <a:gd name="connsiteX9" fmla="*/ 312230 w 477964"/>
                  <a:gd name="connsiteY9" fmla="*/ 4191 h 4191"/>
                  <a:gd name="connsiteX10" fmla="*/ 156115 w 477964"/>
                  <a:gd name="connsiteY10" fmla="*/ 3715 h 4191"/>
                  <a:gd name="connsiteX11" fmla="*/ 78010 w 477964"/>
                  <a:gd name="connsiteY11" fmla="*/ 3143 h 4191"/>
                  <a:gd name="connsiteX12" fmla="*/ 0 w 477964"/>
                  <a:gd name="connsiteY12" fmla="*/ 2096 h 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7964" h="4191">
                    <a:moveTo>
                      <a:pt x="0" y="2096"/>
                    </a:moveTo>
                    <a:lnTo>
                      <a:pt x="78010" y="1048"/>
                    </a:lnTo>
                    <a:lnTo>
                      <a:pt x="156115" y="476"/>
                    </a:lnTo>
                    <a:lnTo>
                      <a:pt x="312230" y="0"/>
                    </a:lnTo>
                    <a:lnTo>
                      <a:pt x="321755" y="476"/>
                    </a:lnTo>
                    <a:lnTo>
                      <a:pt x="399860" y="1048"/>
                    </a:lnTo>
                    <a:lnTo>
                      <a:pt x="477965" y="2096"/>
                    </a:lnTo>
                    <a:lnTo>
                      <a:pt x="399860" y="3143"/>
                    </a:lnTo>
                    <a:lnTo>
                      <a:pt x="321755" y="3715"/>
                    </a:lnTo>
                    <a:lnTo>
                      <a:pt x="312230" y="4191"/>
                    </a:lnTo>
                    <a:lnTo>
                      <a:pt x="156115" y="3715"/>
                    </a:lnTo>
                    <a:lnTo>
                      <a:pt x="78010" y="3143"/>
                    </a:lnTo>
                    <a:lnTo>
                      <a:pt x="0" y="2096"/>
                    </a:lnTo>
                    <a:close/>
                  </a:path>
                </a:pathLst>
              </a:custGeom>
              <a:solidFill>
                <a:srgbClr val="C53F3F"/>
              </a:solidFill>
              <a:ln w="9525" cap="flat">
                <a:noFill/>
                <a:prstDash val="solid"/>
                <a:miter/>
              </a:ln>
            </p:spPr>
            <p:txBody>
              <a:bodyPr rtlCol="0" anchor="ctr"/>
              <a:lstStyle/>
              <a:p>
                <a:endParaRPr lang="zh-CN" altLang="en-US"/>
              </a:p>
            </p:txBody>
          </p:sp>
          <p:sp>
            <p:nvSpPr>
              <p:cNvPr id="545" name="任意多边形: 形状 544"/>
              <p:cNvSpPr/>
              <p:nvPr/>
            </p:nvSpPr>
            <p:spPr>
              <a:xfrm>
                <a:off x="6236874"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546" name="任意多边形: 形状 545"/>
              <p:cNvSpPr/>
              <p:nvPr/>
            </p:nvSpPr>
            <p:spPr>
              <a:xfrm>
                <a:off x="6391417" y="3777043"/>
                <a:ext cx="16193" cy="16975"/>
              </a:xfrm>
              <a:custGeom>
                <a:avLst/>
                <a:gdLst>
                  <a:gd name="connsiteX0" fmla="*/ 8048 w 16193"/>
                  <a:gd name="connsiteY0" fmla="*/ 1 h 16975"/>
                  <a:gd name="connsiteX1" fmla="*/ 16144 w 16193"/>
                  <a:gd name="connsiteY1" fmla="*/ 7906 h 16975"/>
                  <a:gd name="connsiteX2" fmla="*/ 16145 w 16193"/>
                  <a:gd name="connsiteY2" fmla="*/ 8002 h 16975"/>
                  <a:gd name="connsiteX3" fmla="*/ 8973 w 16193"/>
                  <a:gd name="connsiteY3" fmla="*/ 16927 h 16975"/>
                  <a:gd name="connsiteX4" fmla="*/ 48 w 16193"/>
                  <a:gd name="connsiteY4" fmla="*/ 9756 h 16975"/>
                  <a:gd name="connsiteX5" fmla="*/ 48 w 16193"/>
                  <a:gd name="connsiteY5" fmla="*/ 8002 h 16975"/>
                  <a:gd name="connsiteX6" fmla="*/ 8048 w 16193"/>
                  <a:gd name="connsiteY6" fmla="*/ 1 h 1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3" h="16975">
                    <a:moveTo>
                      <a:pt x="8048" y="1"/>
                    </a:moveTo>
                    <a:cubicBezTo>
                      <a:pt x="12467" y="-52"/>
                      <a:pt x="16092" y="3487"/>
                      <a:pt x="16144" y="7906"/>
                    </a:cubicBezTo>
                    <a:cubicBezTo>
                      <a:pt x="16145" y="7938"/>
                      <a:pt x="16145" y="7970"/>
                      <a:pt x="16145" y="8002"/>
                    </a:cubicBezTo>
                    <a:cubicBezTo>
                      <a:pt x="16629" y="12447"/>
                      <a:pt x="13418" y="16443"/>
                      <a:pt x="8973" y="16927"/>
                    </a:cubicBezTo>
                    <a:cubicBezTo>
                      <a:pt x="4528" y="17411"/>
                      <a:pt x="532" y="14201"/>
                      <a:pt x="48" y="9756"/>
                    </a:cubicBezTo>
                    <a:cubicBezTo>
                      <a:pt x="-16" y="9173"/>
                      <a:pt x="-16" y="8585"/>
                      <a:pt x="48" y="8002"/>
                    </a:cubicBezTo>
                    <a:cubicBezTo>
                      <a:pt x="48" y="3583"/>
                      <a:pt x="3630" y="1"/>
                      <a:pt x="8048" y="1"/>
                    </a:cubicBezTo>
                    <a:close/>
                  </a:path>
                </a:pathLst>
              </a:custGeom>
              <a:solidFill>
                <a:srgbClr val="C53F3F"/>
              </a:solidFill>
              <a:ln w="9525" cap="flat">
                <a:noFill/>
                <a:prstDash val="solid"/>
                <a:miter/>
              </a:ln>
            </p:spPr>
            <p:txBody>
              <a:bodyPr rtlCol="0" anchor="ctr"/>
              <a:lstStyle/>
              <a:p>
                <a:endParaRPr lang="zh-CN" altLang="en-US"/>
              </a:p>
            </p:txBody>
          </p:sp>
          <p:sp>
            <p:nvSpPr>
              <p:cNvPr id="547" name="任意多边形: 形状 546"/>
              <p:cNvSpPr/>
              <p:nvPr/>
            </p:nvSpPr>
            <p:spPr>
              <a:xfrm>
                <a:off x="6546056"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548" name="任意多边形: 形状 547"/>
              <p:cNvSpPr/>
              <p:nvPr/>
            </p:nvSpPr>
            <p:spPr>
              <a:xfrm>
                <a:off x="6700647"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549" name="任意多边形: 形状 548"/>
              <p:cNvSpPr/>
              <p:nvPr/>
            </p:nvSpPr>
            <p:spPr>
              <a:xfrm>
                <a:off x="6663710" y="4625054"/>
                <a:ext cx="118872" cy="118871"/>
              </a:xfrm>
              <a:custGeom>
                <a:avLst/>
                <a:gdLst>
                  <a:gd name="connsiteX0" fmla="*/ 59606 w 118872"/>
                  <a:gd name="connsiteY0" fmla="*/ 0 h 118871"/>
                  <a:gd name="connsiteX1" fmla="*/ 118872 w 118872"/>
                  <a:gd name="connsiteY1" fmla="*/ 59606 h 118871"/>
                  <a:gd name="connsiteX2" fmla="*/ 59266 w 118872"/>
                  <a:gd name="connsiteY2" fmla="*/ 118872 h 118871"/>
                  <a:gd name="connsiteX3" fmla="*/ 0 w 118872"/>
                  <a:gd name="connsiteY3" fmla="*/ 59266 h 118871"/>
                  <a:gd name="connsiteX4" fmla="*/ 29983 w 118872"/>
                  <a:gd name="connsiteY4" fmla="*/ 7811 h 118871"/>
                  <a:gd name="connsiteX5" fmla="*/ 59606 w 118872"/>
                  <a:gd name="connsiteY5" fmla="*/ 0 h 118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72" h="118871">
                    <a:moveTo>
                      <a:pt x="59606" y="0"/>
                    </a:moveTo>
                    <a:cubicBezTo>
                      <a:pt x="92431" y="94"/>
                      <a:pt x="118966" y="26780"/>
                      <a:pt x="118872" y="59606"/>
                    </a:cubicBezTo>
                    <a:cubicBezTo>
                      <a:pt x="118778" y="92431"/>
                      <a:pt x="92092" y="118966"/>
                      <a:pt x="59266" y="118872"/>
                    </a:cubicBezTo>
                    <a:cubicBezTo>
                      <a:pt x="26441" y="118778"/>
                      <a:pt x="-94" y="92092"/>
                      <a:pt x="0" y="59266"/>
                    </a:cubicBezTo>
                    <a:cubicBezTo>
                      <a:pt x="61" y="37983"/>
                      <a:pt x="11497" y="18357"/>
                      <a:pt x="29983" y="7811"/>
                    </a:cubicBezTo>
                    <a:cubicBezTo>
                      <a:pt x="39007" y="2668"/>
                      <a:pt x="49219" y="-25"/>
                      <a:pt x="59606" y="0"/>
                    </a:cubicBezTo>
                    <a:close/>
                  </a:path>
                </a:pathLst>
              </a:custGeom>
              <a:solidFill>
                <a:srgbClr val="455A64"/>
              </a:solidFill>
              <a:ln w="9525" cap="flat">
                <a:noFill/>
                <a:prstDash val="solid"/>
                <a:miter/>
              </a:ln>
            </p:spPr>
            <p:txBody>
              <a:bodyPr rtlCol="0" anchor="ctr"/>
              <a:lstStyle/>
              <a:p>
                <a:endParaRPr lang="zh-CN" altLang="en-US"/>
              </a:p>
            </p:txBody>
          </p:sp>
          <p:sp>
            <p:nvSpPr>
              <p:cNvPr id="550" name="任意多边形: 形状 549"/>
              <p:cNvSpPr/>
              <p:nvPr/>
            </p:nvSpPr>
            <p:spPr>
              <a:xfrm>
                <a:off x="6663689" y="4632864"/>
                <a:ext cx="59626" cy="51720"/>
              </a:xfrm>
              <a:custGeom>
                <a:avLst/>
                <a:gdLst>
                  <a:gd name="connsiteX0" fmla="*/ 30004 w 59626"/>
                  <a:gd name="connsiteY0" fmla="*/ 0 h 51720"/>
                  <a:gd name="connsiteX1" fmla="*/ 59626 w 59626"/>
                  <a:gd name="connsiteY1" fmla="*/ 51721 h 51720"/>
                  <a:gd name="connsiteX2" fmla="*/ 0 w 59626"/>
                  <a:gd name="connsiteY2" fmla="*/ 51721 h 51720"/>
                  <a:gd name="connsiteX3" fmla="*/ 30004 w 59626"/>
                  <a:gd name="connsiteY3" fmla="*/ 0 h 51720"/>
                </a:gdLst>
                <a:ahLst/>
                <a:cxnLst>
                  <a:cxn ang="0">
                    <a:pos x="connsiteX0" y="connsiteY0"/>
                  </a:cxn>
                  <a:cxn ang="0">
                    <a:pos x="connsiteX1" y="connsiteY1"/>
                  </a:cxn>
                  <a:cxn ang="0">
                    <a:pos x="connsiteX2" y="connsiteY2"/>
                  </a:cxn>
                  <a:cxn ang="0">
                    <a:pos x="connsiteX3" y="connsiteY3"/>
                  </a:cxn>
                </a:cxnLst>
                <a:rect l="l" t="t" r="r" b="b"/>
                <a:pathLst>
                  <a:path w="59626" h="51720">
                    <a:moveTo>
                      <a:pt x="30004" y="0"/>
                    </a:moveTo>
                    <a:lnTo>
                      <a:pt x="59626" y="51721"/>
                    </a:lnTo>
                    <a:lnTo>
                      <a:pt x="0" y="51721"/>
                    </a:lnTo>
                    <a:cubicBezTo>
                      <a:pt x="-30" y="30339"/>
                      <a:pt x="11427" y="10588"/>
                      <a:pt x="30004" y="0"/>
                    </a:cubicBezTo>
                    <a:close/>
                  </a:path>
                </a:pathLst>
              </a:custGeom>
              <a:solidFill>
                <a:srgbClr val="C53F3F"/>
              </a:solidFill>
              <a:ln w="9525" cap="flat">
                <a:noFill/>
                <a:prstDash val="solid"/>
                <a:miter/>
              </a:ln>
            </p:spPr>
            <p:txBody>
              <a:bodyPr rtlCol="0" anchor="ctr"/>
              <a:lstStyle/>
              <a:p>
                <a:endParaRPr lang="zh-CN" altLang="en-US"/>
              </a:p>
            </p:txBody>
          </p:sp>
          <p:sp>
            <p:nvSpPr>
              <p:cNvPr id="551" name="任意多边形: 形状 550"/>
              <p:cNvSpPr/>
              <p:nvPr/>
            </p:nvSpPr>
            <p:spPr>
              <a:xfrm>
                <a:off x="6682072" y="4643437"/>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52" name="任意多边形: 形状 551"/>
              <p:cNvSpPr/>
              <p:nvPr/>
            </p:nvSpPr>
            <p:spPr>
              <a:xfrm rot="-5400000">
                <a:off x="6699361" y="4682156"/>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53" name="任意多边形: 形状 552"/>
              <p:cNvSpPr/>
              <p:nvPr/>
            </p:nvSpPr>
            <p:spPr>
              <a:xfrm rot="-5400000">
                <a:off x="6704361" y="4682204"/>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54" name="任意多边形: 形状 553"/>
              <p:cNvSpPr/>
              <p:nvPr/>
            </p:nvSpPr>
            <p:spPr>
              <a:xfrm>
                <a:off x="6663762" y="4458270"/>
                <a:ext cx="118697" cy="118690"/>
              </a:xfrm>
              <a:custGeom>
                <a:avLst/>
                <a:gdLst>
                  <a:gd name="connsiteX0" fmla="*/ 59554 w 118697"/>
                  <a:gd name="connsiteY0" fmla="*/ 1 h 118690"/>
                  <a:gd name="connsiteX1" fmla="*/ 68222 w 118697"/>
                  <a:gd name="connsiteY1" fmla="*/ 668 h 118690"/>
                  <a:gd name="connsiteX2" fmla="*/ 118022 w 118697"/>
                  <a:gd name="connsiteY2" fmla="*/ 68214 h 118690"/>
                  <a:gd name="connsiteX3" fmla="*/ 50476 w 118697"/>
                  <a:gd name="connsiteY3" fmla="*/ 118015 h 118690"/>
                  <a:gd name="connsiteX4" fmla="*/ 675 w 118697"/>
                  <a:gd name="connsiteY4" fmla="*/ 50469 h 118690"/>
                  <a:gd name="connsiteX5" fmla="*/ 59554 w 118697"/>
                  <a:gd name="connsiteY5" fmla="*/ 1 h 1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697" h="118690">
                    <a:moveTo>
                      <a:pt x="59554" y="1"/>
                    </a:moveTo>
                    <a:cubicBezTo>
                      <a:pt x="62457" y="-18"/>
                      <a:pt x="65356" y="205"/>
                      <a:pt x="68222" y="668"/>
                    </a:cubicBezTo>
                    <a:cubicBezTo>
                      <a:pt x="100626" y="5568"/>
                      <a:pt x="122923" y="35810"/>
                      <a:pt x="118022" y="68214"/>
                    </a:cubicBezTo>
                    <a:cubicBezTo>
                      <a:pt x="113122" y="100619"/>
                      <a:pt x="82880" y="122915"/>
                      <a:pt x="50476" y="118015"/>
                    </a:cubicBezTo>
                    <a:cubicBezTo>
                      <a:pt x="18072" y="113115"/>
                      <a:pt x="-4225" y="82873"/>
                      <a:pt x="675" y="50469"/>
                    </a:cubicBezTo>
                    <a:cubicBezTo>
                      <a:pt x="5075" y="21375"/>
                      <a:pt x="30130" y="-101"/>
                      <a:pt x="59554" y="1"/>
                    </a:cubicBezTo>
                    <a:close/>
                  </a:path>
                </a:pathLst>
              </a:custGeom>
              <a:solidFill>
                <a:srgbClr val="455A64"/>
              </a:solidFill>
              <a:ln w="9525" cap="flat">
                <a:noFill/>
                <a:prstDash val="solid"/>
                <a:miter/>
              </a:ln>
            </p:spPr>
            <p:txBody>
              <a:bodyPr rtlCol="0" anchor="ctr"/>
              <a:lstStyle/>
              <a:p>
                <a:endParaRPr lang="zh-CN" altLang="en-US"/>
              </a:p>
            </p:txBody>
          </p:sp>
          <p:sp>
            <p:nvSpPr>
              <p:cNvPr id="555" name="任意多边形: 形状 554"/>
              <p:cNvSpPr/>
              <p:nvPr/>
            </p:nvSpPr>
            <p:spPr>
              <a:xfrm>
                <a:off x="6663689" y="4458270"/>
                <a:ext cx="68294" cy="59532"/>
              </a:xfrm>
              <a:custGeom>
                <a:avLst/>
                <a:gdLst>
                  <a:gd name="connsiteX0" fmla="*/ 59626 w 68294"/>
                  <a:gd name="connsiteY0" fmla="*/ 1 h 59532"/>
                  <a:gd name="connsiteX1" fmla="*/ 68294 w 68294"/>
                  <a:gd name="connsiteY1" fmla="*/ 668 h 59532"/>
                  <a:gd name="connsiteX2" fmla="*/ 59626 w 68294"/>
                  <a:gd name="connsiteY2" fmla="*/ 59532 h 59532"/>
                  <a:gd name="connsiteX3" fmla="*/ 0 w 68294"/>
                  <a:gd name="connsiteY3" fmla="*/ 59532 h 59532"/>
                  <a:gd name="connsiteX4" fmla="*/ 59340 w 68294"/>
                  <a:gd name="connsiteY4" fmla="*/ 1 h 59532"/>
                  <a:gd name="connsiteX5" fmla="*/ 59626 w 68294"/>
                  <a:gd name="connsiteY5" fmla="*/ 1 h 5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294" h="59532">
                    <a:moveTo>
                      <a:pt x="59626" y="1"/>
                    </a:moveTo>
                    <a:cubicBezTo>
                      <a:pt x="62529" y="-18"/>
                      <a:pt x="65428" y="205"/>
                      <a:pt x="68294" y="668"/>
                    </a:cubicBezTo>
                    <a:lnTo>
                      <a:pt x="59626" y="59532"/>
                    </a:lnTo>
                    <a:lnTo>
                      <a:pt x="0" y="59532"/>
                    </a:lnTo>
                    <a:cubicBezTo>
                      <a:pt x="-53" y="26707"/>
                      <a:pt x="26515" y="54"/>
                      <a:pt x="59340" y="1"/>
                    </a:cubicBezTo>
                    <a:cubicBezTo>
                      <a:pt x="59436" y="0"/>
                      <a:pt x="59531" y="1"/>
                      <a:pt x="59626" y="1"/>
                    </a:cubicBezTo>
                    <a:close/>
                  </a:path>
                </a:pathLst>
              </a:custGeom>
              <a:solidFill>
                <a:srgbClr val="C53F3F"/>
              </a:solidFill>
              <a:ln w="9525" cap="flat">
                <a:noFill/>
                <a:prstDash val="solid"/>
                <a:miter/>
              </a:ln>
            </p:spPr>
            <p:txBody>
              <a:bodyPr rtlCol="0" anchor="ctr"/>
              <a:lstStyle/>
              <a:p>
                <a:endParaRPr lang="zh-CN" altLang="en-US"/>
              </a:p>
            </p:txBody>
          </p:sp>
          <p:sp>
            <p:nvSpPr>
              <p:cNvPr id="556" name="任意多边形: 形状 555"/>
              <p:cNvSpPr/>
              <p:nvPr/>
            </p:nvSpPr>
            <p:spPr>
              <a:xfrm>
                <a:off x="6682072" y="4476749"/>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57" name="任意多边形: 形状 556"/>
              <p:cNvSpPr/>
              <p:nvPr/>
            </p:nvSpPr>
            <p:spPr>
              <a:xfrm rot="-5400000">
                <a:off x="6699361" y="4515373"/>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58" name="任意多边形: 形状 557"/>
              <p:cNvSpPr/>
              <p:nvPr/>
            </p:nvSpPr>
            <p:spPr>
              <a:xfrm rot="-5400000">
                <a:off x="6704361" y="451542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59" name="任意多边形: 形状 558"/>
              <p:cNvSpPr/>
              <p:nvPr/>
            </p:nvSpPr>
            <p:spPr>
              <a:xfrm>
                <a:off x="6663594" y="4290250"/>
                <a:ext cx="119253" cy="119252"/>
              </a:xfrm>
              <a:custGeom>
                <a:avLst/>
                <a:gdLst>
                  <a:gd name="connsiteX0" fmla="*/ 59722 w 119253"/>
                  <a:gd name="connsiteY0" fmla="*/ 95 h 119252"/>
                  <a:gd name="connsiteX1" fmla="*/ 115348 w 119253"/>
                  <a:gd name="connsiteY1" fmla="*/ 38195 h 119252"/>
                  <a:gd name="connsiteX2" fmla="*/ 119253 w 119253"/>
                  <a:gd name="connsiteY2" fmla="*/ 59531 h 119252"/>
                  <a:gd name="connsiteX3" fmla="*/ 59722 w 119253"/>
                  <a:gd name="connsiteY3" fmla="*/ 119253 h 119252"/>
                  <a:gd name="connsiteX4" fmla="*/ 0 w 119253"/>
                  <a:gd name="connsiteY4" fmla="*/ 59722 h 119252"/>
                  <a:gd name="connsiteX5" fmla="*/ 59531 w 119253"/>
                  <a:gd name="connsiteY5" fmla="*/ 0 h 119252"/>
                  <a:gd name="connsiteX6" fmla="*/ 59722 w 119253"/>
                  <a:gd name="connsiteY6" fmla="*/ 0 h 11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53" h="119252">
                    <a:moveTo>
                      <a:pt x="59722" y="95"/>
                    </a:moveTo>
                    <a:cubicBezTo>
                      <a:pt x="84362" y="60"/>
                      <a:pt x="106477" y="15207"/>
                      <a:pt x="115348" y="38195"/>
                    </a:cubicBezTo>
                    <a:cubicBezTo>
                      <a:pt x="117958" y="45005"/>
                      <a:pt x="119282" y="52239"/>
                      <a:pt x="119253" y="59531"/>
                    </a:cubicBezTo>
                    <a:cubicBezTo>
                      <a:pt x="119306" y="92462"/>
                      <a:pt x="92653" y="119200"/>
                      <a:pt x="59722" y="119253"/>
                    </a:cubicBezTo>
                    <a:cubicBezTo>
                      <a:pt x="26791" y="119306"/>
                      <a:pt x="53" y="92652"/>
                      <a:pt x="0" y="59722"/>
                    </a:cubicBezTo>
                    <a:cubicBezTo>
                      <a:pt x="-53" y="26791"/>
                      <a:pt x="26600" y="53"/>
                      <a:pt x="59531" y="0"/>
                    </a:cubicBezTo>
                    <a:cubicBezTo>
                      <a:pt x="59595" y="0"/>
                      <a:pt x="59658" y="0"/>
                      <a:pt x="59722" y="0"/>
                    </a:cubicBezTo>
                    <a:close/>
                  </a:path>
                </a:pathLst>
              </a:custGeom>
              <a:solidFill>
                <a:srgbClr val="455A64"/>
              </a:solidFill>
              <a:ln w="9525" cap="flat">
                <a:noFill/>
                <a:prstDash val="solid"/>
                <a:miter/>
              </a:ln>
            </p:spPr>
            <p:txBody>
              <a:bodyPr rtlCol="0" anchor="ctr"/>
              <a:lstStyle/>
              <a:p>
                <a:endParaRPr lang="zh-CN" altLang="en-US"/>
              </a:p>
            </p:txBody>
          </p:sp>
          <p:sp>
            <p:nvSpPr>
              <p:cNvPr id="560" name="任意多边形: 形状 559"/>
              <p:cNvSpPr/>
              <p:nvPr/>
            </p:nvSpPr>
            <p:spPr>
              <a:xfrm>
                <a:off x="6663689" y="4290250"/>
                <a:ext cx="115252" cy="59531"/>
              </a:xfrm>
              <a:custGeom>
                <a:avLst/>
                <a:gdLst>
                  <a:gd name="connsiteX0" fmla="*/ 59626 w 115252"/>
                  <a:gd name="connsiteY0" fmla="*/ 95 h 59531"/>
                  <a:gd name="connsiteX1" fmla="*/ 115252 w 115252"/>
                  <a:gd name="connsiteY1" fmla="*/ 38195 h 59531"/>
                  <a:gd name="connsiteX2" fmla="*/ 59626 w 115252"/>
                  <a:gd name="connsiteY2" fmla="*/ 59532 h 59531"/>
                  <a:gd name="connsiteX3" fmla="*/ 0 w 115252"/>
                  <a:gd name="connsiteY3" fmla="*/ 59532 h 59531"/>
                  <a:gd name="connsiteX4" fmla="*/ 59340 w 115252"/>
                  <a:gd name="connsiteY4" fmla="*/ 0 h 59531"/>
                  <a:gd name="connsiteX5" fmla="*/ 59626 w 115252"/>
                  <a:gd name="connsiteY5" fmla="*/ 0 h 5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52" h="59531">
                    <a:moveTo>
                      <a:pt x="59626" y="95"/>
                    </a:moveTo>
                    <a:cubicBezTo>
                      <a:pt x="84266" y="60"/>
                      <a:pt x="106382" y="15207"/>
                      <a:pt x="115252" y="38195"/>
                    </a:cubicBezTo>
                    <a:lnTo>
                      <a:pt x="59626" y="59532"/>
                    </a:lnTo>
                    <a:lnTo>
                      <a:pt x="0" y="59532"/>
                    </a:lnTo>
                    <a:cubicBezTo>
                      <a:pt x="-53" y="26706"/>
                      <a:pt x="26515" y="53"/>
                      <a:pt x="59340" y="0"/>
                    </a:cubicBezTo>
                    <a:cubicBezTo>
                      <a:pt x="59436" y="0"/>
                      <a:pt x="59531" y="0"/>
                      <a:pt x="59626" y="0"/>
                    </a:cubicBezTo>
                    <a:close/>
                  </a:path>
                </a:pathLst>
              </a:custGeom>
              <a:solidFill>
                <a:srgbClr val="C53F3F"/>
              </a:solidFill>
              <a:ln w="9525" cap="flat">
                <a:noFill/>
                <a:prstDash val="solid"/>
                <a:miter/>
              </a:ln>
            </p:spPr>
            <p:txBody>
              <a:bodyPr rtlCol="0" anchor="ctr"/>
              <a:lstStyle/>
              <a:p>
                <a:endParaRPr lang="zh-CN" altLang="en-US"/>
              </a:p>
            </p:txBody>
          </p:sp>
          <p:sp>
            <p:nvSpPr>
              <p:cNvPr id="561" name="任意多边形: 形状 560"/>
              <p:cNvSpPr/>
              <p:nvPr/>
            </p:nvSpPr>
            <p:spPr>
              <a:xfrm>
                <a:off x="6682072" y="4308728"/>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62" name="任意多边形: 形状 561"/>
              <p:cNvSpPr/>
              <p:nvPr/>
            </p:nvSpPr>
            <p:spPr>
              <a:xfrm rot="-5400000">
                <a:off x="6699456" y="4347448"/>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63" name="任意多边形: 形状 562"/>
              <p:cNvSpPr/>
              <p:nvPr/>
            </p:nvSpPr>
            <p:spPr>
              <a:xfrm rot="-5400000">
                <a:off x="6704361" y="4347495"/>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64" name="任意多边形: 形状 563"/>
              <p:cNvSpPr/>
              <p:nvPr/>
            </p:nvSpPr>
            <p:spPr>
              <a:xfrm>
                <a:off x="6663666" y="4123277"/>
                <a:ext cx="119443" cy="119443"/>
              </a:xfrm>
              <a:custGeom>
                <a:avLst/>
                <a:gdLst>
                  <a:gd name="connsiteX0" fmla="*/ 59650 w 119443"/>
                  <a:gd name="connsiteY0" fmla="*/ 0 h 119443"/>
                  <a:gd name="connsiteX1" fmla="*/ 119444 w 119443"/>
                  <a:gd name="connsiteY1" fmla="*/ 59650 h 119443"/>
                  <a:gd name="connsiteX2" fmla="*/ 59794 w 119443"/>
                  <a:gd name="connsiteY2" fmla="*/ 119444 h 119443"/>
                  <a:gd name="connsiteX3" fmla="*/ 0 w 119443"/>
                  <a:gd name="connsiteY3" fmla="*/ 59794 h 119443"/>
                  <a:gd name="connsiteX4" fmla="*/ 30027 w 119443"/>
                  <a:gd name="connsiteY4" fmla="*/ 7906 h 119443"/>
                  <a:gd name="connsiteX5" fmla="*/ 59649 w 119443"/>
                  <a:gd name="connsiteY5" fmla="*/ 0 h 11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43" h="119443">
                    <a:moveTo>
                      <a:pt x="59650" y="0"/>
                    </a:moveTo>
                    <a:cubicBezTo>
                      <a:pt x="92633" y="-40"/>
                      <a:pt x="119404" y="26666"/>
                      <a:pt x="119444" y="59650"/>
                    </a:cubicBezTo>
                    <a:cubicBezTo>
                      <a:pt x="119483" y="92633"/>
                      <a:pt x="92778" y="119404"/>
                      <a:pt x="59794" y="119444"/>
                    </a:cubicBezTo>
                    <a:cubicBezTo>
                      <a:pt x="26811" y="119484"/>
                      <a:pt x="40" y="92778"/>
                      <a:pt x="0" y="59794"/>
                    </a:cubicBezTo>
                    <a:cubicBezTo>
                      <a:pt x="-26" y="38364"/>
                      <a:pt x="11433" y="18562"/>
                      <a:pt x="30027" y="7906"/>
                    </a:cubicBezTo>
                    <a:cubicBezTo>
                      <a:pt x="39024" y="2688"/>
                      <a:pt x="49248" y="-41"/>
                      <a:pt x="59649" y="0"/>
                    </a:cubicBezTo>
                    <a:close/>
                  </a:path>
                </a:pathLst>
              </a:custGeom>
              <a:solidFill>
                <a:srgbClr val="455A64"/>
              </a:solidFill>
              <a:ln w="9525" cap="flat">
                <a:noFill/>
                <a:prstDash val="solid"/>
                <a:miter/>
              </a:ln>
            </p:spPr>
            <p:txBody>
              <a:bodyPr rtlCol="0" anchor="ctr"/>
              <a:lstStyle/>
              <a:p>
                <a:endParaRPr lang="zh-CN" altLang="en-US"/>
              </a:p>
            </p:txBody>
          </p:sp>
          <p:sp>
            <p:nvSpPr>
              <p:cNvPr id="565" name="任意多边形: 形状 564"/>
              <p:cNvSpPr/>
              <p:nvPr/>
            </p:nvSpPr>
            <p:spPr>
              <a:xfrm>
                <a:off x="6663689" y="4123276"/>
                <a:ext cx="119111" cy="98298"/>
              </a:xfrm>
              <a:custGeom>
                <a:avLst/>
                <a:gdLst>
                  <a:gd name="connsiteX0" fmla="*/ 59626 w 119111"/>
                  <a:gd name="connsiteY0" fmla="*/ 0 h 98298"/>
                  <a:gd name="connsiteX1" fmla="*/ 119111 w 119111"/>
                  <a:gd name="connsiteY1" fmla="*/ 59768 h 98298"/>
                  <a:gd name="connsiteX2" fmla="*/ 104870 w 119111"/>
                  <a:gd name="connsiteY2" fmla="*/ 98299 h 98298"/>
                  <a:gd name="connsiteX3" fmla="*/ 59626 w 119111"/>
                  <a:gd name="connsiteY3" fmla="*/ 59627 h 98298"/>
                  <a:gd name="connsiteX4" fmla="*/ 0 w 119111"/>
                  <a:gd name="connsiteY4" fmla="*/ 59627 h 98298"/>
                  <a:gd name="connsiteX5" fmla="*/ 30004 w 119111"/>
                  <a:gd name="connsiteY5" fmla="*/ 7906 h 98298"/>
                  <a:gd name="connsiteX6" fmla="*/ 59626 w 119111"/>
                  <a:gd name="connsiteY6" fmla="*/ 0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111" h="98298">
                    <a:moveTo>
                      <a:pt x="59626" y="0"/>
                    </a:moveTo>
                    <a:cubicBezTo>
                      <a:pt x="92557" y="79"/>
                      <a:pt x="119189" y="26837"/>
                      <a:pt x="119111" y="59768"/>
                    </a:cubicBezTo>
                    <a:cubicBezTo>
                      <a:pt x="119078" y="73893"/>
                      <a:pt x="114031" y="87547"/>
                      <a:pt x="104870" y="98299"/>
                    </a:cubicBezTo>
                    <a:lnTo>
                      <a:pt x="59626" y="59627"/>
                    </a:lnTo>
                    <a:lnTo>
                      <a:pt x="0" y="59627"/>
                    </a:lnTo>
                    <a:cubicBezTo>
                      <a:pt x="-30" y="38245"/>
                      <a:pt x="11427" y="18494"/>
                      <a:pt x="30004" y="7906"/>
                    </a:cubicBezTo>
                    <a:cubicBezTo>
                      <a:pt x="39001" y="2688"/>
                      <a:pt x="49226" y="-41"/>
                      <a:pt x="59626" y="0"/>
                    </a:cubicBezTo>
                    <a:close/>
                  </a:path>
                </a:pathLst>
              </a:custGeom>
              <a:solidFill>
                <a:srgbClr val="C53F3F"/>
              </a:solidFill>
              <a:ln w="9525" cap="flat">
                <a:noFill/>
                <a:prstDash val="solid"/>
                <a:miter/>
              </a:ln>
            </p:spPr>
            <p:txBody>
              <a:bodyPr rtlCol="0" anchor="ctr"/>
              <a:lstStyle/>
              <a:p>
                <a:endParaRPr lang="zh-CN" altLang="en-US"/>
              </a:p>
            </p:txBody>
          </p:sp>
          <p:sp>
            <p:nvSpPr>
              <p:cNvPr id="566" name="任意多边形: 形状 565"/>
              <p:cNvSpPr/>
              <p:nvPr/>
            </p:nvSpPr>
            <p:spPr>
              <a:xfrm>
                <a:off x="6682073" y="4141660"/>
                <a:ext cx="82486" cy="82486"/>
              </a:xfrm>
              <a:custGeom>
                <a:avLst/>
                <a:gdLst>
                  <a:gd name="connsiteX0" fmla="*/ 41243 w 82486"/>
                  <a:gd name="connsiteY0" fmla="*/ 0 h 82486"/>
                  <a:gd name="connsiteX1" fmla="*/ 82486 w 82486"/>
                  <a:gd name="connsiteY1" fmla="*/ 41243 h 82486"/>
                  <a:gd name="connsiteX2" fmla="*/ 41243 w 82486"/>
                  <a:gd name="connsiteY2" fmla="*/ 82486 h 82486"/>
                  <a:gd name="connsiteX3" fmla="*/ 0 w 82486"/>
                  <a:gd name="connsiteY3" fmla="*/ 41243 h 82486"/>
                  <a:gd name="connsiteX4" fmla="*/ 41053 w 82486"/>
                  <a:gd name="connsiteY4" fmla="*/ 0 h 82486"/>
                  <a:gd name="connsiteX5" fmla="*/ 41243 w 82486"/>
                  <a:gd name="connsiteY5"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86" h="82486">
                    <a:moveTo>
                      <a:pt x="41243" y="0"/>
                    </a:moveTo>
                    <a:cubicBezTo>
                      <a:pt x="64021" y="0"/>
                      <a:pt x="82486" y="18465"/>
                      <a:pt x="82486" y="41243"/>
                    </a:cubicBezTo>
                    <a:cubicBezTo>
                      <a:pt x="82486" y="64021"/>
                      <a:pt x="64021" y="82486"/>
                      <a:pt x="41243" y="82486"/>
                    </a:cubicBezTo>
                    <a:cubicBezTo>
                      <a:pt x="18465" y="82486"/>
                      <a:pt x="0" y="64021"/>
                      <a:pt x="0" y="41243"/>
                    </a:cubicBezTo>
                    <a:cubicBezTo>
                      <a:pt x="-53" y="18518"/>
                      <a:pt x="18327" y="53"/>
                      <a:pt x="41053" y="0"/>
                    </a:cubicBezTo>
                    <a:cubicBezTo>
                      <a:pt x="41116" y="0"/>
                      <a:pt x="41180"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67" name="任意多边形: 形状 566"/>
              <p:cNvSpPr/>
              <p:nvPr/>
            </p:nvSpPr>
            <p:spPr>
              <a:xfrm rot="-5400000">
                <a:off x="6699361" y="4180474"/>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68" name="任意多边形: 形状 567"/>
              <p:cNvSpPr/>
              <p:nvPr/>
            </p:nvSpPr>
            <p:spPr>
              <a:xfrm rot="-5400000">
                <a:off x="6704266" y="4180427"/>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69" name="任意多边形: 形状 568"/>
              <p:cNvSpPr/>
              <p:nvPr/>
            </p:nvSpPr>
            <p:spPr>
              <a:xfrm>
                <a:off x="6164199" y="4067936"/>
                <a:ext cx="652176" cy="4000"/>
              </a:xfrm>
              <a:custGeom>
                <a:avLst/>
                <a:gdLst>
                  <a:gd name="connsiteX0" fmla="*/ 0 w 652176"/>
                  <a:gd name="connsiteY0" fmla="*/ 2096 h 4000"/>
                  <a:gd name="connsiteX1" fmla="*/ 81534 w 652176"/>
                  <a:gd name="connsiteY1" fmla="*/ 1048 h 4000"/>
                  <a:gd name="connsiteX2" fmla="*/ 163068 w 652176"/>
                  <a:gd name="connsiteY2" fmla="*/ 476 h 4000"/>
                  <a:gd name="connsiteX3" fmla="*/ 326136 w 652176"/>
                  <a:gd name="connsiteY3" fmla="*/ 0 h 4000"/>
                  <a:gd name="connsiteX4" fmla="*/ 489109 w 652176"/>
                  <a:gd name="connsiteY4" fmla="*/ 476 h 4000"/>
                  <a:gd name="connsiteX5" fmla="*/ 570643 w 652176"/>
                  <a:gd name="connsiteY5" fmla="*/ 1048 h 4000"/>
                  <a:gd name="connsiteX6" fmla="*/ 652177 w 652176"/>
                  <a:gd name="connsiteY6" fmla="*/ 2096 h 4000"/>
                  <a:gd name="connsiteX7" fmla="*/ 570643 w 652176"/>
                  <a:gd name="connsiteY7" fmla="*/ 3048 h 4000"/>
                  <a:gd name="connsiteX8" fmla="*/ 489109 w 652176"/>
                  <a:gd name="connsiteY8" fmla="*/ 3620 h 4000"/>
                  <a:gd name="connsiteX9" fmla="*/ 326136 w 652176"/>
                  <a:gd name="connsiteY9" fmla="*/ 4001 h 4000"/>
                  <a:gd name="connsiteX10" fmla="*/ 163068 w 652176"/>
                  <a:gd name="connsiteY10" fmla="*/ 3620 h 4000"/>
                  <a:gd name="connsiteX11" fmla="*/ 81534 w 652176"/>
                  <a:gd name="connsiteY11" fmla="*/ 3048 h 4000"/>
                  <a:gd name="connsiteX12" fmla="*/ 0 w 652176"/>
                  <a:gd name="connsiteY12" fmla="*/ 2096 h 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2176" h="4000">
                    <a:moveTo>
                      <a:pt x="0" y="2096"/>
                    </a:moveTo>
                    <a:lnTo>
                      <a:pt x="81534" y="1048"/>
                    </a:lnTo>
                    <a:lnTo>
                      <a:pt x="163068" y="476"/>
                    </a:lnTo>
                    <a:lnTo>
                      <a:pt x="326136" y="0"/>
                    </a:lnTo>
                    <a:lnTo>
                      <a:pt x="489109" y="476"/>
                    </a:lnTo>
                    <a:lnTo>
                      <a:pt x="570643" y="1048"/>
                    </a:lnTo>
                    <a:lnTo>
                      <a:pt x="652177" y="2096"/>
                    </a:lnTo>
                    <a:lnTo>
                      <a:pt x="570643" y="3048"/>
                    </a:lnTo>
                    <a:lnTo>
                      <a:pt x="489109" y="3620"/>
                    </a:lnTo>
                    <a:lnTo>
                      <a:pt x="326136" y="4001"/>
                    </a:lnTo>
                    <a:lnTo>
                      <a:pt x="163068" y="3620"/>
                    </a:lnTo>
                    <a:lnTo>
                      <a:pt x="81534" y="3048"/>
                    </a:lnTo>
                    <a:lnTo>
                      <a:pt x="0" y="2096"/>
                    </a:lnTo>
                    <a:close/>
                  </a:path>
                </a:pathLst>
              </a:custGeom>
              <a:solidFill>
                <a:srgbClr val="455A64"/>
              </a:solidFill>
              <a:ln w="9525" cap="flat">
                <a:noFill/>
                <a:prstDash val="solid"/>
                <a:miter/>
              </a:ln>
            </p:spPr>
            <p:txBody>
              <a:bodyPr rtlCol="0" anchor="ctr"/>
              <a:lstStyle/>
              <a:p>
                <a:endParaRPr lang="zh-CN" altLang="en-US"/>
              </a:p>
            </p:txBody>
          </p:sp>
          <p:grpSp>
            <p:nvGrpSpPr>
              <p:cNvPr id="570" name="图形 26"/>
              <p:cNvGrpSpPr/>
              <p:nvPr/>
            </p:nvGrpSpPr>
            <p:grpSpPr>
              <a:xfrm>
                <a:off x="6950773" y="4701149"/>
                <a:ext cx="40862" cy="41061"/>
                <a:chOff x="6950773" y="4701149"/>
                <a:chExt cx="40862" cy="41061"/>
              </a:xfrm>
              <a:solidFill>
                <a:srgbClr val="C53F3F"/>
              </a:solidFill>
            </p:grpSpPr>
            <p:sp>
              <p:nvSpPr>
                <p:cNvPr id="761" name="任意多边形: 形状 760"/>
                <p:cNvSpPr/>
                <p:nvPr/>
              </p:nvSpPr>
              <p:spPr>
                <a:xfrm>
                  <a:off x="6956774" y="4707350"/>
                  <a:ext cx="34861" cy="34861"/>
                </a:xfrm>
                <a:custGeom>
                  <a:avLst/>
                  <a:gdLst>
                    <a:gd name="connsiteX0" fmla="*/ 33528 w 34861"/>
                    <a:gd name="connsiteY0" fmla="*/ 95 h 34861"/>
                    <a:gd name="connsiteX1" fmla="*/ 34862 w 34861"/>
                    <a:gd name="connsiteY1" fmla="*/ 2667 h 34861"/>
                    <a:gd name="connsiteX2" fmla="*/ 34862 w 34861"/>
                    <a:gd name="connsiteY2" fmla="*/ 4001 h 34861"/>
                    <a:gd name="connsiteX3" fmla="*/ 34862 w 34861"/>
                    <a:gd name="connsiteY3" fmla="*/ 6191 h 34861"/>
                    <a:gd name="connsiteX4" fmla="*/ 34862 w 34861"/>
                    <a:gd name="connsiteY4" fmla="*/ 8477 h 34861"/>
                    <a:gd name="connsiteX5" fmla="*/ 31242 w 34861"/>
                    <a:gd name="connsiteY5" fmla="*/ 16668 h 34861"/>
                    <a:gd name="connsiteX6" fmla="*/ 16478 w 34861"/>
                    <a:gd name="connsiteY6" fmla="*/ 31337 h 34861"/>
                    <a:gd name="connsiteX7" fmla="*/ 8382 w 34861"/>
                    <a:gd name="connsiteY7" fmla="*/ 34861 h 34861"/>
                    <a:gd name="connsiteX8" fmla="*/ 6096 w 34861"/>
                    <a:gd name="connsiteY8" fmla="*/ 34862 h 34861"/>
                    <a:gd name="connsiteX9" fmla="*/ 3905 w 34861"/>
                    <a:gd name="connsiteY9" fmla="*/ 34862 h 34861"/>
                    <a:gd name="connsiteX10" fmla="*/ 0 w 34861"/>
                    <a:gd name="connsiteY10" fmla="*/ 33433 h 34861"/>
                    <a:gd name="connsiteX11" fmla="*/ 0 w 34861"/>
                    <a:gd name="connsiteY11" fmla="*/ 33433 h 34861"/>
                    <a:gd name="connsiteX12" fmla="*/ 9525 w 34861"/>
                    <a:gd name="connsiteY12" fmla="*/ 23908 h 34861"/>
                    <a:gd name="connsiteX13" fmla="*/ 10096 w 34861"/>
                    <a:gd name="connsiteY13" fmla="*/ 23908 h 34861"/>
                    <a:gd name="connsiteX14" fmla="*/ 14573 w 34861"/>
                    <a:gd name="connsiteY14" fmla="*/ 22955 h 34861"/>
                    <a:gd name="connsiteX15" fmla="*/ 22955 w 34861"/>
                    <a:gd name="connsiteY15" fmla="*/ 14573 h 34861"/>
                    <a:gd name="connsiteX16" fmla="*/ 24003 w 34861"/>
                    <a:gd name="connsiteY16" fmla="*/ 10096 h 34861"/>
                    <a:gd name="connsiteX17" fmla="*/ 24003 w 34861"/>
                    <a:gd name="connsiteY17" fmla="*/ 9525 h 34861"/>
                    <a:gd name="connsiteX18" fmla="*/ 33528 w 34861"/>
                    <a:gd name="connsiteY18" fmla="*/ 0 h 34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861" h="34861">
                      <a:moveTo>
                        <a:pt x="33528" y="95"/>
                      </a:moveTo>
                      <a:cubicBezTo>
                        <a:pt x="34229" y="793"/>
                        <a:pt x="34695" y="1692"/>
                        <a:pt x="34862" y="2667"/>
                      </a:cubicBezTo>
                      <a:lnTo>
                        <a:pt x="34862" y="4001"/>
                      </a:lnTo>
                      <a:lnTo>
                        <a:pt x="34862" y="6191"/>
                      </a:lnTo>
                      <a:cubicBezTo>
                        <a:pt x="34816" y="6952"/>
                        <a:pt x="34816" y="7716"/>
                        <a:pt x="34862" y="8477"/>
                      </a:cubicBezTo>
                      <a:cubicBezTo>
                        <a:pt x="34169" y="11407"/>
                        <a:pt x="32942" y="14184"/>
                        <a:pt x="31242" y="16668"/>
                      </a:cubicBezTo>
                      <a:cubicBezTo>
                        <a:pt x="27343" y="22490"/>
                        <a:pt x="22325" y="27476"/>
                        <a:pt x="16478" y="31337"/>
                      </a:cubicBezTo>
                      <a:cubicBezTo>
                        <a:pt x="14035" y="33029"/>
                        <a:pt x="11285" y="34226"/>
                        <a:pt x="8382" y="34861"/>
                      </a:cubicBezTo>
                      <a:lnTo>
                        <a:pt x="6096" y="34862"/>
                      </a:lnTo>
                      <a:lnTo>
                        <a:pt x="3905" y="34862"/>
                      </a:lnTo>
                      <a:cubicBezTo>
                        <a:pt x="2501" y="34733"/>
                        <a:pt x="1155" y="34241"/>
                        <a:pt x="0" y="33433"/>
                      </a:cubicBezTo>
                      <a:lnTo>
                        <a:pt x="0" y="33433"/>
                      </a:lnTo>
                      <a:lnTo>
                        <a:pt x="9525" y="23908"/>
                      </a:lnTo>
                      <a:cubicBezTo>
                        <a:pt x="9706" y="23822"/>
                        <a:pt x="9916" y="23822"/>
                        <a:pt x="10096" y="23908"/>
                      </a:cubicBezTo>
                      <a:cubicBezTo>
                        <a:pt x="11650" y="24435"/>
                        <a:pt x="13368" y="24069"/>
                        <a:pt x="14573" y="22955"/>
                      </a:cubicBezTo>
                      <a:cubicBezTo>
                        <a:pt x="17577" y="20380"/>
                        <a:pt x="20380" y="17578"/>
                        <a:pt x="22955" y="14573"/>
                      </a:cubicBezTo>
                      <a:cubicBezTo>
                        <a:pt x="24122" y="13399"/>
                        <a:pt x="24528" y="11667"/>
                        <a:pt x="24003" y="10096"/>
                      </a:cubicBezTo>
                      <a:lnTo>
                        <a:pt x="24003" y="9525"/>
                      </a:lnTo>
                      <a:lnTo>
                        <a:pt x="33528" y="0"/>
                      </a:lnTo>
                      <a:close/>
                    </a:path>
                  </a:pathLst>
                </a:custGeom>
                <a:solidFill>
                  <a:srgbClr val="C53F3F"/>
                </a:solidFill>
                <a:ln w="9525" cap="flat">
                  <a:noFill/>
                  <a:prstDash val="solid"/>
                  <a:miter/>
                </a:ln>
              </p:spPr>
              <p:txBody>
                <a:bodyPr rtlCol="0" anchor="ctr"/>
                <a:lstStyle/>
                <a:p>
                  <a:endParaRPr lang="zh-CN" altLang="en-US"/>
                </a:p>
              </p:txBody>
            </p:sp>
            <p:sp>
              <p:nvSpPr>
                <p:cNvPr id="762" name="任意多边形: 形状 761"/>
                <p:cNvSpPr/>
                <p:nvPr/>
              </p:nvSpPr>
              <p:spPr>
                <a:xfrm>
                  <a:off x="6974676" y="4701149"/>
                  <a:ext cx="13530" cy="13629"/>
                </a:xfrm>
                <a:custGeom>
                  <a:avLst/>
                  <a:gdLst>
                    <a:gd name="connsiteX0" fmla="*/ 10291 w 13530"/>
                    <a:gd name="connsiteY0" fmla="*/ 866 h 13629"/>
                    <a:gd name="connsiteX1" fmla="*/ 13530 w 13530"/>
                    <a:gd name="connsiteY1" fmla="*/ 4105 h 13629"/>
                    <a:gd name="connsiteX2" fmla="*/ 13530 w 13530"/>
                    <a:gd name="connsiteY2" fmla="*/ 4105 h 13629"/>
                    <a:gd name="connsiteX3" fmla="*/ 4005 w 13530"/>
                    <a:gd name="connsiteY3" fmla="*/ 13630 h 13629"/>
                    <a:gd name="connsiteX4" fmla="*/ 3433 w 13530"/>
                    <a:gd name="connsiteY4" fmla="*/ 12868 h 13629"/>
                    <a:gd name="connsiteX5" fmla="*/ 576 w 13530"/>
                    <a:gd name="connsiteY5" fmla="*/ 10106 h 13629"/>
                    <a:gd name="connsiteX6" fmla="*/ 381 w 13530"/>
                    <a:gd name="connsiteY6" fmla="*/ 7824 h 13629"/>
                    <a:gd name="connsiteX7" fmla="*/ 576 w 13530"/>
                    <a:gd name="connsiteY7" fmla="*/ 7629 h 13629"/>
                    <a:gd name="connsiteX8" fmla="*/ 7720 w 13530"/>
                    <a:gd name="connsiteY8" fmla="*/ 581 h 13629"/>
                    <a:gd name="connsiteX9" fmla="*/ 9860 w 13530"/>
                    <a:gd name="connsiteY9" fmla="*/ 327 h 13629"/>
                    <a:gd name="connsiteX10" fmla="*/ 10291 w 13530"/>
                    <a:gd name="connsiteY10" fmla="*/ 866 h 1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30" h="13629">
                      <a:moveTo>
                        <a:pt x="10291" y="866"/>
                      </a:moveTo>
                      <a:lnTo>
                        <a:pt x="13530" y="4105"/>
                      </a:lnTo>
                      <a:lnTo>
                        <a:pt x="13530" y="4105"/>
                      </a:lnTo>
                      <a:lnTo>
                        <a:pt x="4005" y="13630"/>
                      </a:lnTo>
                      <a:lnTo>
                        <a:pt x="3433" y="12868"/>
                      </a:lnTo>
                      <a:lnTo>
                        <a:pt x="576" y="10106"/>
                      </a:lnTo>
                      <a:cubicBezTo>
                        <a:pt x="-108" y="9530"/>
                        <a:pt x="-195" y="8508"/>
                        <a:pt x="381" y="7824"/>
                      </a:cubicBezTo>
                      <a:cubicBezTo>
                        <a:pt x="440" y="7754"/>
                        <a:pt x="506" y="7689"/>
                        <a:pt x="576" y="7629"/>
                      </a:cubicBezTo>
                      <a:lnTo>
                        <a:pt x="7720" y="581"/>
                      </a:lnTo>
                      <a:cubicBezTo>
                        <a:pt x="8241" y="-80"/>
                        <a:pt x="9199" y="-194"/>
                        <a:pt x="9860" y="327"/>
                      </a:cubicBezTo>
                      <a:cubicBezTo>
                        <a:pt x="10043" y="472"/>
                        <a:pt x="10191" y="656"/>
                        <a:pt x="10291" y="866"/>
                      </a:cubicBezTo>
                      <a:close/>
                    </a:path>
                  </a:pathLst>
                </a:custGeom>
                <a:solidFill>
                  <a:srgbClr val="C53F3F"/>
                </a:solidFill>
                <a:ln w="9525" cap="flat">
                  <a:noFill/>
                  <a:prstDash val="solid"/>
                  <a:miter/>
                </a:ln>
              </p:spPr>
              <p:txBody>
                <a:bodyPr rtlCol="0" anchor="ctr"/>
                <a:lstStyle/>
                <a:p>
                  <a:endParaRPr lang="zh-CN" altLang="en-US"/>
                </a:p>
              </p:txBody>
            </p:sp>
            <p:sp>
              <p:nvSpPr>
                <p:cNvPr id="763" name="任意多边形: 形状 762"/>
                <p:cNvSpPr/>
                <p:nvPr/>
              </p:nvSpPr>
              <p:spPr>
                <a:xfrm>
                  <a:off x="6950773" y="4725837"/>
                  <a:ext cx="13430" cy="13516"/>
                </a:xfrm>
                <a:custGeom>
                  <a:avLst/>
                  <a:gdLst>
                    <a:gd name="connsiteX0" fmla="*/ 9906 w 13430"/>
                    <a:gd name="connsiteY0" fmla="*/ 277 h 13516"/>
                    <a:gd name="connsiteX1" fmla="*/ 13430 w 13430"/>
                    <a:gd name="connsiteY1" fmla="*/ 3992 h 13516"/>
                    <a:gd name="connsiteX2" fmla="*/ 3905 w 13430"/>
                    <a:gd name="connsiteY2" fmla="*/ 13517 h 13516"/>
                    <a:gd name="connsiteX3" fmla="*/ 3905 w 13430"/>
                    <a:gd name="connsiteY3" fmla="*/ 13517 h 13516"/>
                    <a:gd name="connsiteX4" fmla="*/ 572 w 13430"/>
                    <a:gd name="connsiteY4" fmla="*/ 10183 h 13516"/>
                    <a:gd name="connsiteX5" fmla="*/ 286 w 13430"/>
                    <a:gd name="connsiteY5" fmla="*/ 8183 h 13516"/>
                    <a:gd name="connsiteX6" fmla="*/ 572 w 13430"/>
                    <a:gd name="connsiteY6" fmla="*/ 7897 h 13516"/>
                    <a:gd name="connsiteX7" fmla="*/ 7715 w 13430"/>
                    <a:gd name="connsiteY7" fmla="*/ 753 h 13516"/>
                    <a:gd name="connsiteX8" fmla="*/ 9801 w 13430"/>
                    <a:gd name="connsiteY8" fmla="*/ 210 h 13516"/>
                    <a:gd name="connsiteX9" fmla="*/ 9906 w 13430"/>
                    <a:gd name="connsiteY9" fmla="*/ 277 h 1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30" h="13516">
                      <a:moveTo>
                        <a:pt x="9906" y="277"/>
                      </a:moveTo>
                      <a:lnTo>
                        <a:pt x="13430" y="3992"/>
                      </a:lnTo>
                      <a:lnTo>
                        <a:pt x="3905" y="13517"/>
                      </a:lnTo>
                      <a:lnTo>
                        <a:pt x="3905" y="13517"/>
                      </a:lnTo>
                      <a:lnTo>
                        <a:pt x="572" y="10183"/>
                      </a:lnTo>
                      <a:cubicBezTo>
                        <a:pt x="-60" y="9710"/>
                        <a:pt x="-188" y="8814"/>
                        <a:pt x="286" y="8183"/>
                      </a:cubicBezTo>
                      <a:cubicBezTo>
                        <a:pt x="367" y="8075"/>
                        <a:pt x="463" y="7978"/>
                        <a:pt x="572" y="7897"/>
                      </a:cubicBezTo>
                      <a:lnTo>
                        <a:pt x="7715" y="753"/>
                      </a:lnTo>
                      <a:cubicBezTo>
                        <a:pt x="8141" y="27"/>
                        <a:pt x="9075" y="-216"/>
                        <a:pt x="9801" y="210"/>
                      </a:cubicBezTo>
                      <a:cubicBezTo>
                        <a:pt x="9837" y="231"/>
                        <a:pt x="9872" y="253"/>
                        <a:pt x="9906" y="277"/>
                      </a:cubicBezTo>
                      <a:close/>
                    </a:path>
                  </a:pathLst>
                </a:custGeom>
                <a:solidFill>
                  <a:srgbClr val="C53F3F"/>
                </a:solidFill>
                <a:ln w="9525" cap="flat">
                  <a:noFill/>
                  <a:prstDash val="solid"/>
                  <a:miter/>
                </a:ln>
              </p:spPr>
              <p:txBody>
                <a:bodyPr rtlCol="0" anchor="ctr"/>
                <a:lstStyle/>
                <a:p>
                  <a:endParaRPr lang="zh-CN" altLang="en-US"/>
                </a:p>
              </p:txBody>
            </p:sp>
          </p:grpSp>
          <p:grpSp>
            <p:nvGrpSpPr>
              <p:cNvPr id="571" name="图形 26"/>
              <p:cNvGrpSpPr/>
              <p:nvPr/>
            </p:nvGrpSpPr>
            <p:grpSpPr>
              <a:xfrm>
                <a:off x="7038193" y="4701825"/>
                <a:ext cx="28408" cy="40195"/>
                <a:chOff x="7038193" y="4701825"/>
                <a:chExt cx="28408" cy="40195"/>
              </a:xfrm>
              <a:solidFill>
                <a:srgbClr val="C53F3F"/>
              </a:solidFill>
            </p:grpSpPr>
            <p:sp>
              <p:nvSpPr>
                <p:cNvPr id="757" name="任意多边形: 形状 756"/>
                <p:cNvSpPr/>
                <p:nvPr/>
              </p:nvSpPr>
              <p:spPr>
                <a:xfrm>
                  <a:off x="7038193" y="4703349"/>
                  <a:ext cx="17140" cy="37337"/>
                </a:xfrm>
                <a:custGeom>
                  <a:avLst/>
                  <a:gdLst>
                    <a:gd name="connsiteX0" fmla="*/ 210 w 17140"/>
                    <a:gd name="connsiteY0" fmla="*/ 0 h 37337"/>
                    <a:gd name="connsiteX1" fmla="*/ 1162 w 17140"/>
                    <a:gd name="connsiteY1" fmla="*/ 953 h 37337"/>
                    <a:gd name="connsiteX2" fmla="*/ 16307 w 17140"/>
                    <a:gd name="connsiteY2" fmla="*/ 16859 h 37337"/>
                    <a:gd name="connsiteX3" fmla="*/ 16569 w 17140"/>
                    <a:gd name="connsiteY3" fmla="*/ 20216 h 37337"/>
                    <a:gd name="connsiteX4" fmla="*/ 16307 w 17140"/>
                    <a:gd name="connsiteY4" fmla="*/ 20479 h 37337"/>
                    <a:gd name="connsiteX5" fmla="*/ 781 w 17140"/>
                    <a:gd name="connsiteY5" fmla="*/ 36766 h 37337"/>
                    <a:gd name="connsiteX6" fmla="*/ 114 w 17140"/>
                    <a:gd name="connsiteY6" fmla="*/ 37338 h 37337"/>
                    <a:gd name="connsiteX7" fmla="*/ 114 w 17140"/>
                    <a:gd name="connsiteY7" fmla="*/ 35909 h 37337"/>
                    <a:gd name="connsiteX8" fmla="*/ 114 w 17140"/>
                    <a:gd name="connsiteY8" fmla="*/ 24955 h 37337"/>
                    <a:gd name="connsiteX9" fmla="*/ 114 w 17140"/>
                    <a:gd name="connsiteY9" fmla="*/ 2000 h 37337"/>
                    <a:gd name="connsiteX10" fmla="*/ 210 w 17140"/>
                    <a:gd name="connsiteY10" fmla="*/ 0 h 3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0" h="37337">
                      <a:moveTo>
                        <a:pt x="210" y="0"/>
                      </a:moveTo>
                      <a:cubicBezTo>
                        <a:pt x="551" y="293"/>
                        <a:pt x="869" y="612"/>
                        <a:pt x="1162" y="953"/>
                      </a:cubicBezTo>
                      <a:lnTo>
                        <a:pt x="16307" y="16859"/>
                      </a:lnTo>
                      <a:cubicBezTo>
                        <a:pt x="17306" y="17714"/>
                        <a:pt x="17424" y="19217"/>
                        <a:pt x="16569" y="20216"/>
                      </a:cubicBezTo>
                      <a:cubicBezTo>
                        <a:pt x="16489" y="20311"/>
                        <a:pt x="16401" y="20398"/>
                        <a:pt x="16307" y="20479"/>
                      </a:cubicBezTo>
                      <a:lnTo>
                        <a:pt x="781" y="36766"/>
                      </a:lnTo>
                      <a:lnTo>
                        <a:pt x="114" y="37338"/>
                      </a:lnTo>
                      <a:cubicBezTo>
                        <a:pt x="-38" y="36874"/>
                        <a:pt x="-38" y="36373"/>
                        <a:pt x="114" y="35909"/>
                      </a:cubicBezTo>
                      <a:lnTo>
                        <a:pt x="114" y="24955"/>
                      </a:lnTo>
                      <a:cubicBezTo>
                        <a:pt x="114" y="17240"/>
                        <a:pt x="114" y="9620"/>
                        <a:pt x="114" y="2000"/>
                      </a:cubicBezTo>
                      <a:cubicBezTo>
                        <a:pt x="-38" y="1337"/>
                        <a:pt x="-4" y="645"/>
                        <a:pt x="210" y="0"/>
                      </a:cubicBezTo>
                      <a:close/>
                    </a:path>
                  </a:pathLst>
                </a:custGeom>
                <a:solidFill>
                  <a:srgbClr val="C53F3F"/>
                </a:solidFill>
                <a:ln w="9525" cap="flat">
                  <a:noFill/>
                  <a:prstDash val="solid"/>
                  <a:miter/>
                </a:ln>
              </p:spPr>
              <p:txBody>
                <a:bodyPr rtlCol="0" anchor="ctr"/>
                <a:lstStyle/>
                <a:p>
                  <a:endParaRPr lang="zh-CN" altLang="en-US"/>
                </a:p>
              </p:txBody>
            </p:sp>
            <p:sp>
              <p:nvSpPr>
                <p:cNvPr id="758" name="任意多边形: 形状 757"/>
                <p:cNvSpPr/>
                <p:nvPr/>
              </p:nvSpPr>
              <p:spPr>
                <a:xfrm>
                  <a:off x="7053929" y="4703349"/>
                  <a:ext cx="12673" cy="37433"/>
                </a:xfrm>
                <a:custGeom>
                  <a:avLst/>
                  <a:gdLst>
                    <a:gd name="connsiteX0" fmla="*/ 12573 w 12673"/>
                    <a:gd name="connsiteY0" fmla="*/ 0 h 37433"/>
                    <a:gd name="connsiteX1" fmla="*/ 12573 w 12673"/>
                    <a:gd name="connsiteY1" fmla="*/ 1334 h 37433"/>
                    <a:gd name="connsiteX2" fmla="*/ 12573 w 12673"/>
                    <a:gd name="connsiteY2" fmla="*/ 14573 h 37433"/>
                    <a:gd name="connsiteX3" fmla="*/ 12573 w 12673"/>
                    <a:gd name="connsiteY3" fmla="*/ 35719 h 37433"/>
                    <a:gd name="connsiteX4" fmla="*/ 12573 w 12673"/>
                    <a:gd name="connsiteY4" fmla="*/ 37433 h 37433"/>
                    <a:gd name="connsiteX5" fmla="*/ 0 w 12673"/>
                    <a:gd name="connsiteY5" fmla="*/ 24289 h 37433"/>
                    <a:gd name="connsiteX6" fmla="*/ 2381 w 12673"/>
                    <a:gd name="connsiteY6" fmla="*/ 21717 h 37433"/>
                    <a:gd name="connsiteX7" fmla="*/ 3429 w 12673"/>
                    <a:gd name="connsiteY7" fmla="*/ 20669 h 37433"/>
                    <a:gd name="connsiteX8" fmla="*/ 3484 w 12673"/>
                    <a:gd name="connsiteY8" fmla="*/ 16628 h 37433"/>
                    <a:gd name="connsiteX9" fmla="*/ 3429 w 12673"/>
                    <a:gd name="connsiteY9" fmla="*/ 16573 h 37433"/>
                    <a:gd name="connsiteX10" fmla="*/ 95 w 12673"/>
                    <a:gd name="connsiteY10" fmla="*/ 13049 h 37433"/>
                    <a:gd name="connsiteX11" fmla="*/ 12382 w 12673"/>
                    <a:gd name="connsiteY11" fmla="*/ 0 h 3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673" h="37433">
                      <a:moveTo>
                        <a:pt x="12573" y="0"/>
                      </a:moveTo>
                      <a:cubicBezTo>
                        <a:pt x="12608" y="444"/>
                        <a:pt x="12608" y="890"/>
                        <a:pt x="12573" y="1334"/>
                      </a:cubicBezTo>
                      <a:lnTo>
                        <a:pt x="12573" y="14573"/>
                      </a:lnTo>
                      <a:cubicBezTo>
                        <a:pt x="12573" y="21622"/>
                        <a:pt x="12573" y="28670"/>
                        <a:pt x="12573" y="35719"/>
                      </a:cubicBezTo>
                      <a:cubicBezTo>
                        <a:pt x="12707" y="36282"/>
                        <a:pt x="12707" y="36870"/>
                        <a:pt x="12573" y="37433"/>
                      </a:cubicBezTo>
                      <a:lnTo>
                        <a:pt x="0" y="24289"/>
                      </a:lnTo>
                      <a:lnTo>
                        <a:pt x="2381" y="21717"/>
                      </a:lnTo>
                      <a:lnTo>
                        <a:pt x="3429" y="20669"/>
                      </a:lnTo>
                      <a:cubicBezTo>
                        <a:pt x="4560" y="19569"/>
                        <a:pt x="4585" y="17759"/>
                        <a:pt x="3484" y="16628"/>
                      </a:cubicBezTo>
                      <a:cubicBezTo>
                        <a:pt x="3466" y="16610"/>
                        <a:pt x="3447" y="16591"/>
                        <a:pt x="3429" y="16573"/>
                      </a:cubicBezTo>
                      <a:lnTo>
                        <a:pt x="95" y="13049"/>
                      </a:lnTo>
                      <a:lnTo>
                        <a:pt x="12382" y="0"/>
                      </a:lnTo>
                      <a:close/>
                    </a:path>
                  </a:pathLst>
                </a:custGeom>
                <a:solidFill>
                  <a:srgbClr val="C53F3F"/>
                </a:solidFill>
                <a:ln w="9525" cap="flat">
                  <a:noFill/>
                  <a:prstDash val="solid"/>
                  <a:miter/>
                </a:ln>
              </p:spPr>
              <p:txBody>
                <a:bodyPr rtlCol="0" anchor="ctr"/>
                <a:lstStyle/>
                <a:p>
                  <a:endParaRPr lang="zh-CN" altLang="en-US"/>
                </a:p>
              </p:txBody>
            </p:sp>
            <p:sp>
              <p:nvSpPr>
                <p:cNvPr id="759" name="任意多边形: 形状 758"/>
                <p:cNvSpPr/>
                <p:nvPr/>
              </p:nvSpPr>
              <p:spPr>
                <a:xfrm>
                  <a:off x="7040213" y="4729257"/>
                  <a:ext cx="24574" cy="12763"/>
                </a:xfrm>
                <a:custGeom>
                  <a:avLst/>
                  <a:gdLst>
                    <a:gd name="connsiteX0" fmla="*/ 12192 w 24574"/>
                    <a:gd name="connsiteY0" fmla="*/ 0 h 12763"/>
                    <a:gd name="connsiteX1" fmla="*/ 24574 w 24574"/>
                    <a:gd name="connsiteY1" fmla="*/ 12763 h 12763"/>
                    <a:gd name="connsiteX2" fmla="*/ 0 w 24574"/>
                    <a:gd name="connsiteY2" fmla="*/ 12763 h 12763"/>
                  </a:gdLst>
                  <a:ahLst/>
                  <a:cxnLst>
                    <a:cxn ang="0">
                      <a:pos x="connsiteX0" y="connsiteY0"/>
                    </a:cxn>
                    <a:cxn ang="0">
                      <a:pos x="connsiteX1" y="connsiteY1"/>
                    </a:cxn>
                    <a:cxn ang="0">
                      <a:pos x="connsiteX2" y="connsiteY2"/>
                    </a:cxn>
                  </a:cxnLst>
                  <a:rect l="l" t="t" r="r" b="b"/>
                  <a:pathLst>
                    <a:path w="24574" h="12763">
                      <a:moveTo>
                        <a:pt x="12192" y="0"/>
                      </a:moveTo>
                      <a:cubicBezTo>
                        <a:pt x="16383" y="4191"/>
                        <a:pt x="20383" y="8572"/>
                        <a:pt x="24574" y="12763"/>
                      </a:cubicBezTo>
                      <a:lnTo>
                        <a:pt x="0" y="12763"/>
                      </a:lnTo>
                      <a:close/>
                    </a:path>
                  </a:pathLst>
                </a:custGeom>
                <a:solidFill>
                  <a:srgbClr val="C53F3F"/>
                </a:solidFill>
                <a:ln w="9525" cap="flat">
                  <a:noFill/>
                  <a:prstDash val="solid"/>
                  <a:miter/>
                </a:ln>
              </p:spPr>
              <p:txBody>
                <a:bodyPr rtlCol="0" anchor="ctr"/>
                <a:lstStyle/>
                <a:p>
                  <a:endParaRPr lang="zh-CN" altLang="en-US"/>
                </a:p>
              </p:txBody>
            </p:sp>
            <p:sp>
              <p:nvSpPr>
                <p:cNvPr id="760" name="任意多边形: 形状 759"/>
                <p:cNvSpPr/>
                <p:nvPr/>
              </p:nvSpPr>
              <p:spPr>
                <a:xfrm>
                  <a:off x="7040308" y="4701825"/>
                  <a:ext cx="24288" cy="12763"/>
                </a:xfrm>
                <a:custGeom>
                  <a:avLst/>
                  <a:gdLst>
                    <a:gd name="connsiteX0" fmla="*/ 24289 w 24288"/>
                    <a:gd name="connsiteY0" fmla="*/ 190 h 12763"/>
                    <a:gd name="connsiteX1" fmla="*/ 19717 w 24288"/>
                    <a:gd name="connsiteY1" fmla="*/ 4953 h 12763"/>
                    <a:gd name="connsiteX2" fmla="*/ 12382 w 24288"/>
                    <a:gd name="connsiteY2" fmla="*/ 12763 h 12763"/>
                    <a:gd name="connsiteX3" fmla="*/ 12382 w 24288"/>
                    <a:gd name="connsiteY3" fmla="*/ 12763 h 12763"/>
                    <a:gd name="connsiteX4" fmla="*/ 0 w 24288"/>
                    <a:gd name="connsiteY4" fmla="*/ 0 h 12763"/>
                    <a:gd name="connsiteX5" fmla="*/ 24289 w 24288"/>
                    <a:gd name="connsiteY5" fmla="*/ 190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88" h="12763">
                      <a:moveTo>
                        <a:pt x="24289" y="190"/>
                      </a:moveTo>
                      <a:lnTo>
                        <a:pt x="19717" y="4953"/>
                      </a:lnTo>
                      <a:lnTo>
                        <a:pt x="12382" y="12763"/>
                      </a:lnTo>
                      <a:lnTo>
                        <a:pt x="12382" y="12763"/>
                      </a:lnTo>
                      <a:cubicBezTo>
                        <a:pt x="8191" y="8477"/>
                        <a:pt x="4191" y="4096"/>
                        <a:pt x="0" y="0"/>
                      </a:cubicBezTo>
                      <a:cubicBezTo>
                        <a:pt x="286" y="95"/>
                        <a:pt x="23717" y="0"/>
                        <a:pt x="24289" y="190"/>
                      </a:cubicBezTo>
                      <a:close/>
                    </a:path>
                  </a:pathLst>
                </a:custGeom>
                <a:solidFill>
                  <a:srgbClr val="C53F3F"/>
                </a:solidFill>
                <a:ln w="9525" cap="flat">
                  <a:noFill/>
                  <a:prstDash val="solid"/>
                  <a:miter/>
                </a:ln>
              </p:spPr>
              <p:txBody>
                <a:bodyPr rtlCol="0" anchor="ctr"/>
                <a:lstStyle/>
                <a:p>
                  <a:endParaRPr lang="zh-CN" altLang="en-US"/>
                </a:p>
              </p:txBody>
            </p:sp>
          </p:grpSp>
          <p:grpSp>
            <p:nvGrpSpPr>
              <p:cNvPr id="572" name="图形 26"/>
              <p:cNvGrpSpPr/>
              <p:nvPr/>
            </p:nvGrpSpPr>
            <p:grpSpPr>
              <a:xfrm>
                <a:off x="6948487" y="4035551"/>
                <a:ext cx="45148" cy="44862"/>
                <a:chOff x="6948487" y="4035551"/>
                <a:chExt cx="45148" cy="44862"/>
              </a:xfrm>
              <a:solidFill>
                <a:srgbClr val="C53F3F"/>
              </a:solidFill>
            </p:grpSpPr>
            <p:sp>
              <p:nvSpPr>
                <p:cNvPr id="741" name="任意多边形: 形状 740"/>
                <p:cNvSpPr/>
                <p:nvPr/>
              </p:nvSpPr>
              <p:spPr>
                <a:xfrm>
                  <a:off x="6960869" y="4070318"/>
                  <a:ext cx="9525" cy="10096"/>
                </a:xfrm>
                <a:custGeom>
                  <a:avLst/>
                  <a:gdLst>
                    <a:gd name="connsiteX0" fmla="*/ 0 w 9525"/>
                    <a:gd name="connsiteY0" fmla="*/ 0 h 10096"/>
                    <a:gd name="connsiteX1" fmla="*/ 9525 w 9525"/>
                    <a:gd name="connsiteY1" fmla="*/ 2000 h 10096"/>
                    <a:gd name="connsiteX2" fmla="*/ 9525 w 9525"/>
                    <a:gd name="connsiteY2" fmla="*/ 10097 h 10096"/>
                    <a:gd name="connsiteX3" fmla="*/ 8668 w 9525"/>
                    <a:gd name="connsiteY3" fmla="*/ 10097 h 10096"/>
                    <a:gd name="connsiteX4" fmla="*/ 5429 w 9525"/>
                    <a:gd name="connsiteY4" fmla="*/ 9525 h 10096"/>
                    <a:gd name="connsiteX5" fmla="*/ 476 w 9525"/>
                    <a:gd name="connsiteY5" fmla="*/ 7811 h 10096"/>
                    <a:gd name="connsiteX6" fmla="*/ 476 w 9525"/>
                    <a:gd name="connsiteY6" fmla="*/ 7811 h 10096"/>
                    <a:gd name="connsiteX7" fmla="*/ 476 w 9525"/>
                    <a:gd name="connsiteY7" fmla="*/ 28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096">
                      <a:moveTo>
                        <a:pt x="0" y="0"/>
                      </a:moveTo>
                      <a:cubicBezTo>
                        <a:pt x="3032" y="1225"/>
                        <a:pt x="6257" y="1903"/>
                        <a:pt x="9525" y="2000"/>
                      </a:cubicBezTo>
                      <a:lnTo>
                        <a:pt x="9525" y="10097"/>
                      </a:lnTo>
                      <a:lnTo>
                        <a:pt x="8668" y="10097"/>
                      </a:lnTo>
                      <a:cubicBezTo>
                        <a:pt x="7574" y="10000"/>
                        <a:pt x="6490" y="9809"/>
                        <a:pt x="5429" y="9525"/>
                      </a:cubicBezTo>
                      <a:cubicBezTo>
                        <a:pt x="3720" y="9140"/>
                        <a:pt x="2058" y="8565"/>
                        <a:pt x="476" y="7811"/>
                      </a:cubicBezTo>
                      <a:cubicBezTo>
                        <a:pt x="476" y="7811"/>
                        <a:pt x="476" y="7811"/>
                        <a:pt x="476" y="7811"/>
                      </a:cubicBezTo>
                      <a:lnTo>
                        <a:pt x="476" y="286"/>
                      </a:lnTo>
                      <a:close/>
                    </a:path>
                  </a:pathLst>
                </a:custGeom>
                <a:solidFill>
                  <a:srgbClr val="C53F3F"/>
                </a:solidFill>
                <a:ln w="9525" cap="flat">
                  <a:noFill/>
                  <a:prstDash val="solid"/>
                  <a:miter/>
                </a:ln>
              </p:spPr>
              <p:txBody>
                <a:bodyPr rtlCol="0" anchor="ctr"/>
                <a:lstStyle/>
                <a:p>
                  <a:endParaRPr lang="zh-CN" altLang="en-US"/>
                </a:p>
              </p:txBody>
            </p:sp>
            <p:sp>
              <p:nvSpPr>
                <p:cNvPr id="742" name="任意多边形: 形状 741"/>
                <p:cNvSpPr/>
                <p:nvPr/>
              </p:nvSpPr>
              <p:spPr>
                <a:xfrm>
                  <a:off x="6973252" y="4070603"/>
                  <a:ext cx="8762" cy="9239"/>
                </a:xfrm>
                <a:custGeom>
                  <a:avLst/>
                  <a:gdLst>
                    <a:gd name="connsiteX0" fmla="*/ 8572 w 8762"/>
                    <a:gd name="connsiteY0" fmla="*/ 0 h 9239"/>
                    <a:gd name="connsiteX1" fmla="*/ 8572 w 8762"/>
                    <a:gd name="connsiteY1" fmla="*/ 0 h 9239"/>
                    <a:gd name="connsiteX2" fmla="*/ 8572 w 8762"/>
                    <a:gd name="connsiteY2" fmla="*/ 7334 h 9239"/>
                    <a:gd name="connsiteX3" fmla="*/ 8572 w 8762"/>
                    <a:gd name="connsiteY3" fmla="*/ 7334 h 9239"/>
                    <a:gd name="connsiteX4" fmla="*/ 2857 w 8762"/>
                    <a:gd name="connsiteY4" fmla="*/ 9240 h 9239"/>
                    <a:gd name="connsiteX5" fmla="*/ 0 w 8762"/>
                    <a:gd name="connsiteY5" fmla="*/ 9239 h 9239"/>
                    <a:gd name="connsiteX6" fmla="*/ 0 w 8762"/>
                    <a:gd name="connsiteY6" fmla="*/ 9239 h 9239"/>
                    <a:gd name="connsiteX7" fmla="*/ 0 w 8762"/>
                    <a:gd name="connsiteY7" fmla="*/ 1334 h 9239"/>
                    <a:gd name="connsiteX8" fmla="*/ 0 w 8762"/>
                    <a:gd name="connsiteY8" fmla="*/ 1334 h 9239"/>
                    <a:gd name="connsiteX9" fmla="*/ 2000 w 8762"/>
                    <a:gd name="connsiteY9" fmla="*/ 1334 h 9239"/>
                    <a:gd name="connsiteX10" fmla="*/ 5048 w 8762"/>
                    <a:gd name="connsiteY10" fmla="*/ 1334 h 9239"/>
                    <a:gd name="connsiteX11" fmla="*/ 8763 w 8762"/>
                    <a:gd name="connsiteY11" fmla="*/ 191 h 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62" h="9239">
                      <a:moveTo>
                        <a:pt x="8572" y="0"/>
                      </a:moveTo>
                      <a:lnTo>
                        <a:pt x="8572" y="0"/>
                      </a:lnTo>
                      <a:lnTo>
                        <a:pt x="8572" y="7334"/>
                      </a:lnTo>
                      <a:cubicBezTo>
                        <a:pt x="8572" y="7334"/>
                        <a:pt x="8572" y="7334"/>
                        <a:pt x="8572" y="7334"/>
                      </a:cubicBezTo>
                      <a:cubicBezTo>
                        <a:pt x="6756" y="8210"/>
                        <a:pt x="4836" y="8850"/>
                        <a:pt x="2857" y="9240"/>
                      </a:cubicBezTo>
                      <a:lnTo>
                        <a:pt x="0" y="9239"/>
                      </a:lnTo>
                      <a:lnTo>
                        <a:pt x="0" y="9239"/>
                      </a:lnTo>
                      <a:lnTo>
                        <a:pt x="0" y="1334"/>
                      </a:lnTo>
                      <a:cubicBezTo>
                        <a:pt x="0" y="1334"/>
                        <a:pt x="0" y="1334"/>
                        <a:pt x="0" y="1334"/>
                      </a:cubicBezTo>
                      <a:lnTo>
                        <a:pt x="2000" y="1334"/>
                      </a:lnTo>
                      <a:lnTo>
                        <a:pt x="5048" y="1334"/>
                      </a:lnTo>
                      <a:lnTo>
                        <a:pt x="8763" y="191"/>
                      </a:lnTo>
                      <a:close/>
                    </a:path>
                  </a:pathLst>
                </a:custGeom>
                <a:solidFill>
                  <a:srgbClr val="C53F3F"/>
                </a:solidFill>
                <a:ln w="9525" cap="flat">
                  <a:noFill/>
                  <a:prstDash val="solid"/>
                  <a:miter/>
                </a:ln>
              </p:spPr>
              <p:txBody>
                <a:bodyPr rtlCol="0" anchor="ctr"/>
                <a:lstStyle/>
                <a:p>
                  <a:endParaRPr lang="zh-CN" altLang="en-US"/>
                </a:p>
              </p:txBody>
            </p:sp>
            <p:sp>
              <p:nvSpPr>
                <p:cNvPr id="743" name="任意多边形: 形状 742"/>
                <p:cNvSpPr/>
                <p:nvPr/>
              </p:nvSpPr>
              <p:spPr>
                <a:xfrm>
                  <a:off x="6983730" y="4038885"/>
                  <a:ext cx="9905" cy="15906"/>
                </a:xfrm>
                <a:custGeom>
                  <a:avLst/>
                  <a:gdLst>
                    <a:gd name="connsiteX0" fmla="*/ 0 w 9905"/>
                    <a:gd name="connsiteY0" fmla="*/ 286 h 15906"/>
                    <a:gd name="connsiteX1" fmla="*/ 0 w 9905"/>
                    <a:gd name="connsiteY1" fmla="*/ 286 h 15906"/>
                    <a:gd name="connsiteX2" fmla="*/ 2762 w 9905"/>
                    <a:gd name="connsiteY2" fmla="*/ 2381 h 15906"/>
                    <a:gd name="connsiteX3" fmla="*/ 5620 w 9905"/>
                    <a:gd name="connsiteY3" fmla="*/ 5524 h 15906"/>
                    <a:gd name="connsiteX4" fmla="*/ 7811 w 9905"/>
                    <a:gd name="connsiteY4" fmla="*/ 9049 h 15906"/>
                    <a:gd name="connsiteX5" fmla="*/ 9239 w 9905"/>
                    <a:gd name="connsiteY5" fmla="*/ 12763 h 15906"/>
                    <a:gd name="connsiteX6" fmla="*/ 9906 w 9905"/>
                    <a:gd name="connsiteY6" fmla="*/ 15907 h 15906"/>
                    <a:gd name="connsiteX7" fmla="*/ 9906 w 9905"/>
                    <a:gd name="connsiteY7" fmla="*/ 15907 h 15906"/>
                    <a:gd name="connsiteX8" fmla="*/ 4191 w 9905"/>
                    <a:gd name="connsiteY8" fmla="*/ 10097 h 15906"/>
                    <a:gd name="connsiteX9" fmla="*/ 190 w 9905"/>
                    <a:gd name="connsiteY9" fmla="*/ 7620 h 15906"/>
                    <a:gd name="connsiteX10" fmla="*/ 190 w 9905"/>
                    <a:gd name="connsiteY10" fmla="*/ 7620 h 15906"/>
                    <a:gd name="connsiteX11" fmla="*/ 190 w 9905"/>
                    <a:gd name="connsiteY11"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05" h="15906">
                      <a:moveTo>
                        <a:pt x="0" y="286"/>
                      </a:moveTo>
                      <a:lnTo>
                        <a:pt x="0" y="286"/>
                      </a:lnTo>
                      <a:cubicBezTo>
                        <a:pt x="982" y="899"/>
                        <a:pt x="1907" y="1600"/>
                        <a:pt x="2762" y="2381"/>
                      </a:cubicBezTo>
                      <a:cubicBezTo>
                        <a:pt x="3812" y="3336"/>
                        <a:pt x="4769" y="4388"/>
                        <a:pt x="5620" y="5524"/>
                      </a:cubicBezTo>
                      <a:cubicBezTo>
                        <a:pt x="6460" y="6627"/>
                        <a:pt x="7193" y="7807"/>
                        <a:pt x="7811" y="9049"/>
                      </a:cubicBezTo>
                      <a:cubicBezTo>
                        <a:pt x="8401" y="10240"/>
                        <a:pt x="8879" y="11484"/>
                        <a:pt x="9239" y="12763"/>
                      </a:cubicBezTo>
                      <a:cubicBezTo>
                        <a:pt x="9239" y="13811"/>
                        <a:pt x="9715" y="14859"/>
                        <a:pt x="9906" y="15907"/>
                      </a:cubicBezTo>
                      <a:lnTo>
                        <a:pt x="9906" y="15907"/>
                      </a:lnTo>
                      <a:cubicBezTo>
                        <a:pt x="8326" y="13676"/>
                        <a:pt x="6396" y="11714"/>
                        <a:pt x="4191" y="10097"/>
                      </a:cubicBezTo>
                      <a:cubicBezTo>
                        <a:pt x="2927" y="9163"/>
                        <a:pt x="1589" y="8334"/>
                        <a:pt x="190" y="7620"/>
                      </a:cubicBezTo>
                      <a:cubicBezTo>
                        <a:pt x="190" y="7620"/>
                        <a:pt x="190" y="7620"/>
                        <a:pt x="190" y="7620"/>
                      </a:cubicBezTo>
                      <a:lnTo>
                        <a:pt x="190" y="0"/>
                      </a:lnTo>
                      <a:close/>
                    </a:path>
                  </a:pathLst>
                </a:custGeom>
                <a:solidFill>
                  <a:srgbClr val="C53F3F"/>
                </a:solidFill>
                <a:ln w="9525" cap="flat">
                  <a:noFill/>
                  <a:prstDash val="solid"/>
                  <a:miter/>
                </a:ln>
              </p:spPr>
              <p:txBody>
                <a:bodyPr rtlCol="0" anchor="ctr"/>
                <a:lstStyle/>
                <a:p>
                  <a:endParaRPr lang="zh-CN" altLang="en-US"/>
                </a:p>
              </p:txBody>
            </p:sp>
            <p:sp>
              <p:nvSpPr>
                <p:cNvPr id="744" name="任意多边形: 形状 743"/>
                <p:cNvSpPr/>
                <p:nvPr/>
              </p:nvSpPr>
              <p:spPr>
                <a:xfrm>
                  <a:off x="6960489" y="4046696"/>
                  <a:ext cx="9525" cy="10953"/>
                </a:xfrm>
                <a:custGeom>
                  <a:avLst/>
                  <a:gdLst>
                    <a:gd name="connsiteX0" fmla="*/ 9525 w 9525"/>
                    <a:gd name="connsiteY0" fmla="*/ 0 h 10953"/>
                    <a:gd name="connsiteX1" fmla="*/ 9525 w 9525"/>
                    <a:gd name="connsiteY1" fmla="*/ 10954 h 10953"/>
                    <a:gd name="connsiteX2" fmla="*/ 0 w 9525"/>
                    <a:gd name="connsiteY2" fmla="*/ 10954 h 10953"/>
                    <a:gd name="connsiteX3" fmla="*/ 0 w 9525"/>
                    <a:gd name="connsiteY3" fmla="*/ 2762 h 10953"/>
                    <a:gd name="connsiteX4" fmla="*/ 0 w 9525"/>
                    <a:gd name="connsiteY4" fmla="*/ 2762 h 10953"/>
                    <a:gd name="connsiteX5" fmla="*/ 5334 w 9525"/>
                    <a:gd name="connsiteY5" fmla="*/ 1143 h 10953"/>
                    <a:gd name="connsiteX6" fmla="*/ 8287 w 9525"/>
                    <a:gd name="connsiteY6" fmla="*/ 1143 h 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25" h="10953">
                      <a:moveTo>
                        <a:pt x="9525" y="0"/>
                      </a:moveTo>
                      <a:lnTo>
                        <a:pt x="9525" y="10954"/>
                      </a:lnTo>
                      <a:lnTo>
                        <a:pt x="0" y="10954"/>
                      </a:lnTo>
                      <a:lnTo>
                        <a:pt x="0" y="2762"/>
                      </a:lnTo>
                      <a:cubicBezTo>
                        <a:pt x="0" y="2762"/>
                        <a:pt x="0" y="2762"/>
                        <a:pt x="0" y="2762"/>
                      </a:cubicBezTo>
                      <a:cubicBezTo>
                        <a:pt x="1700" y="1994"/>
                        <a:pt x="3493" y="1449"/>
                        <a:pt x="5334" y="1143"/>
                      </a:cubicBezTo>
                      <a:lnTo>
                        <a:pt x="8287" y="1143"/>
                      </a:lnTo>
                      <a:close/>
                    </a:path>
                  </a:pathLst>
                </a:custGeom>
                <a:solidFill>
                  <a:srgbClr val="C53F3F"/>
                </a:solidFill>
                <a:ln w="9525" cap="flat">
                  <a:noFill/>
                  <a:prstDash val="solid"/>
                  <a:miter/>
                </a:ln>
              </p:spPr>
              <p:txBody>
                <a:bodyPr rtlCol="0" anchor="ctr"/>
                <a:lstStyle/>
                <a:p>
                  <a:endParaRPr lang="zh-CN" altLang="en-US"/>
                </a:p>
              </p:txBody>
            </p:sp>
            <p:sp>
              <p:nvSpPr>
                <p:cNvPr id="745" name="任意多边形: 形状 744"/>
                <p:cNvSpPr/>
                <p:nvPr/>
              </p:nvSpPr>
              <p:spPr>
                <a:xfrm>
                  <a:off x="6972300" y="4046696"/>
                  <a:ext cx="8667" cy="9620"/>
                </a:xfrm>
                <a:custGeom>
                  <a:avLst/>
                  <a:gdLst>
                    <a:gd name="connsiteX0" fmla="*/ 0 w 8667"/>
                    <a:gd name="connsiteY0" fmla="*/ 0 h 9620"/>
                    <a:gd name="connsiteX1" fmla="*/ 2096 w 8667"/>
                    <a:gd name="connsiteY1" fmla="*/ 0 h 9620"/>
                    <a:gd name="connsiteX2" fmla="*/ 4191 w 8667"/>
                    <a:gd name="connsiteY2" fmla="*/ 0 h 9620"/>
                    <a:gd name="connsiteX3" fmla="*/ 8668 w 8667"/>
                    <a:gd name="connsiteY3" fmla="*/ 1334 h 9620"/>
                    <a:gd name="connsiteX4" fmla="*/ 8668 w 8667"/>
                    <a:gd name="connsiteY4" fmla="*/ 1333 h 9620"/>
                    <a:gd name="connsiteX5" fmla="*/ 8668 w 8667"/>
                    <a:gd name="connsiteY5" fmla="*/ 9620 h 9620"/>
                    <a:gd name="connsiteX6" fmla="*/ 0 w 8667"/>
                    <a:gd name="connsiteY6" fmla="*/ 9620 h 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67" h="9620">
                      <a:moveTo>
                        <a:pt x="0" y="0"/>
                      </a:moveTo>
                      <a:lnTo>
                        <a:pt x="2096" y="0"/>
                      </a:lnTo>
                      <a:lnTo>
                        <a:pt x="4191" y="0"/>
                      </a:lnTo>
                      <a:cubicBezTo>
                        <a:pt x="5726" y="286"/>
                        <a:pt x="7227" y="733"/>
                        <a:pt x="8668" y="1334"/>
                      </a:cubicBezTo>
                      <a:lnTo>
                        <a:pt x="8668" y="1333"/>
                      </a:lnTo>
                      <a:lnTo>
                        <a:pt x="8668" y="9620"/>
                      </a:lnTo>
                      <a:lnTo>
                        <a:pt x="0" y="9620"/>
                      </a:lnTo>
                      <a:close/>
                    </a:path>
                  </a:pathLst>
                </a:custGeom>
                <a:solidFill>
                  <a:srgbClr val="C53F3F"/>
                </a:solidFill>
                <a:ln w="9525" cap="flat">
                  <a:noFill/>
                  <a:prstDash val="solid"/>
                  <a:miter/>
                </a:ln>
              </p:spPr>
              <p:txBody>
                <a:bodyPr rtlCol="0" anchor="ctr"/>
                <a:lstStyle/>
                <a:p>
                  <a:endParaRPr lang="zh-CN" altLang="en-US"/>
                </a:p>
              </p:txBody>
            </p:sp>
            <p:sp>
              <p:nvSpPr>
                <p:cNvPr id="746" name="任意多边形: 形状 745"/>
                <p:cNvSpPr/>
                <p:nvPr/>
              </p:nvSpPr>
              <p:spPr>
                <a:xfrm>
                  <a:off x="6960869" y="4059555"/>
                  <a:ext cx="9525" cy="10191"/>
                </a:xfrm>
                <a:custGeom>
                  <a:avLst/>
                  <a:gdLst>
                    <a:gd name="connsiteX0" fmla="*/ 0 w 9525"/>
                    <a:gd name="connsiteY0" fmla="*/ 0 h 10191"/>
                    <a:gd name="connsiteX1" fmla="*/ 9525 w 9525"/>
                    <a:gd name="connsiteY1" fmla="*/ 0 h 10191"/>
                    <a:gd name="connsiteX2" fmla="*/ 9525 w 9525"/>
                    <a:gd name="connsiteY2" fmla="*/ 10192 h 10191"/>
                    <a:gd name="connsiteX3" fmla="*/ 8763 w 9525"/>
                    <a:gd name="connsiteY3" fmla="*/ 10192 h 10191"/>
                    <a:gd name="connsiteX4" fmla="*/ 7239 w 9525"/>
                    <a:gd name="connsiteY4" fmla="*/ 10192 h 10191"/>
                    <a:gd name="connsiteX5" fmla="*/ 4953 w 9525"/>
                    <a:gd name="connsiteY5" fmla="*/ 9715 h 10191"/>
                    <a:gd name="connsiteX6" fmla="*/ 381 w 9525"/>
                    <a:gd name="connsiteY6" fmla="*/ 8287 h 10191"/>
                    <a:gd name="connsiteX7" fmla="*/ 381 w 9525"/>
                    <a:gd name="connsiteY7" fmla="*/ 8287 h 10191"/>
                    <a:gd name="connsiteX8" fmla="*/ 381 w 9525"/>
                    <a:gd name="connsiteY8" fmla="*/ 476 h 1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 h="10191">
                      <a:moveTo>
                        <a:pt x="0" y="0"/>
                      </a:moveTo>
                      <a:lnTo>
                        <a:pt x="9525" y="0"/>
                      </a:lnTo>
                      <a:lnTo>
                        <a:pt x="9525" y="10192"/>
                      </a:lnTo>
                      <a:lnTo>
                        <a:pt x="8763" y="10192"/>
                      </a:lnTo>
                      <a:lnTo>
                        <a:pt x="7239" y="10192"/>
                      </a:lnTo>
                      <a:lnTo>
                        <a:pt x="4953" y="9715"/>
                      </a:lnTo>
                      <a:cubicBezTo>
                        <a:pt x="3377" y="9428"/>
                        <a:pt x="1841" y="8948"/>
                        <a:pt x="381" y="8287"/>
                      </a:cubicBezTo>
                      <a:cubicBezTo>
                        <a:pt x="381" y="8287"/>
                        <a:pt x="381" y="8287"/>
                        <a:pt x="381" y="8287"/>
                      </a:cubicBezTo>
                      <a:lnTo>
                        <a:pt x="381" y="476"/>
                      </a:lnTo>
                      <a:close/>
                    </a:path>
                  </a:pathLst>
                </a:custGeom>
                <a:solidFill>
                  <a:srgbClr val="C53F3F"/>
                </a:solidFill>
                <a:ln w="9525" cap="flat">
                  <a:noFill/>
                  <a:prstDash val="solid"/>
                  <a:miter/>
                </a:ln>
              </p:spPr>
              <p:txBody>
                <a:bodyPr rtlCol="0" anchor="ctr"/>
                <a:lstStyle/>
                <a:p>
                  <a:endParaRPr lang="zh-CN" altLang="en-US"/>
                </a:p>
              </p:txBody>
            </p:sp>
            <p:sp>
              <p:nvSpPr>
                <p:cNvPr id="747" name="任意多边形: 形状 746"/>
                <p:cNvSpPr/>
                <p:nvPr/>
              </p:nvSpPr>
              <p:spPr>
                <a:xfrm>
                  <a:off x="6972300" y="4059078"/>
                  <a:ext cx="9525" cy="10001"/>
                </a:xfrm>
                <a:custGeom>
                  <a:avLst/>
                  <a:gdLst>
                    <a:gd name="connsiteX0" fmla="*/ 0 w 9525"/>
                    <a:gd name="connsiteY0" fmla="*/ 381 h 10001"/>
                    <a:gd name="connsiteX1" fmla="*/ 9525 w 9525"/>
                    <a:gd name="connsiteY1" fmla="*/ 381 h 10001"/>
                    <a:gd name="connsiteX2" fmla="*/ 9525 w 9525"/>
                    <a:gd name="connsiteY2" fmla="*/ 8572 h 10001"/>
                    <a:gd name="connsiteX3" fmla="*/ 9525 w 9525"/>
                    <a:gd name="connsiteY3" fmla="*/ 8572 h 10001"/>
                    <a:gd name="connsiteX4" fmla="*/ 4858 w 9525"/>
                    <a:gd name="connsiteY4" fmla="*/ 10001 h 10001"/>
                    <a:gd name="connsiteX5" fmla="*/ 2381 w 9525"/>
                    <a:gd name="connsiteY5" fmla="*/ 10001 h 10001"/>
                    <a:gd name="connsiteX6" fmla="*/ 0 w 9525"/>
                    <a:gd name="connsiteY6" fmla="*/ 10001 h 10001"/>
                    <a:gd name="connsiteX7" fmla="*/ 0 w 9525"/>
                    <a:gd name="connsiteY7" fmla="*/ 0 h 1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001">
                      <a:moveTo>
                        <a:pt x="0" y="381"/>
                      </a:moveTo>
                      <a:lnTo>
                        <a:pt x="9525" y="381"/>
                      </a:lnTo>
                      <a:lnTo>
                        <a:pt x="9525" y="8572"/>
                      </a:lnTo>
                      <a:cubicBezTo>
                        <a:pt x="9525" y="8572"/>
                        <a:pt x="9525" y="8572"/>
                        <a:pt x="9525" y="8572"/>
                      </a:cubicBezTo>
                      <a:cubicBezTo>
                        <a:pt x="8032" y="9235"/>
                        <a:pt x="6465" y="9715"/>
                        <a:pt x="4858" y="10001"/>
                      </a:cubicBezTo>
                      <a:lnTo>
                        <a:pt x="2381" y="10001"/>
                      </a:lnTo>
                      <a:lnTo>
                        <a:pt x="0" y="10001"/>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748" name="任意多边形: 形状 747"/>
                <p:cNvSpPr/>
                <p:nvPr/>
              </p:nvSpPr>
              <p:spPr>
                <a:xfrm>
                  <a:off x="6960584" y="4035551"/>
                  <a:ext cx="9525" cy="10572"/>
                </a:xfrm>
                <a:custGeom>
                  <a:avLst/>
                  <a:gdLst>
                    <a:gd name="connsiteX0" fmla="*/ 9525 w 9525"/>
                    <a:gd name="connsiteY0" fmla="*/ 0 h 10572"/>
                    <a:gd name="connsiteX1" fmla="*/ 9525 w 9525"/>
                    <a:gd name="connsiteY1" fmla="*/ 8572 h 10572"/>
                    <a:gd name="connsiteX2" fmla="*/ 0 w 9525"/>
                    <a:gd name="connsiteY2" fmla="*/ 10573 h 10572"/>
                    <a:gd name="connsiteX3" fmla="*/ 0 w 9525"/>
                    <a:gd name="connsiteY3" fmla="*/ 10573 h 10572"/>
                    <a:gd name="connsiteX4" fmla="*/ 0 w 9525"/>
                    <a:gd name="connsiteY4" fmla="*/ 3048 h 10572"/>
                    <a:gd name="connsiteX5" fmla="*/ 0 w 9525"/>
                    <a:gd name="connsiteY5" fmla="*/ 3048 h 10572"/>
                    <a:gd name="connsiteX6" fmla="*/ 5715 w 9525"/>
                    <a:gd name="connsiteY6" fmla="*/ 1048 h 10572"/>
                    <a:gd name="connsiteX7" fmla="*/ 8954 w 9525"/>
                    <a:gd name="connsiteY7" fmla="*/ 1048 h 10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572">
                      <a:moveTo>
                        <a:pt x="9525" y="0"/>
                      </a:moveTo>
                      <a:lnTo>
                        <a:pt x="9525" y="8572"/>
                      </a:lnTo>
                      <a:cubicBezTo>
                        <a:pt x="6263" y="8720"/>
                        <a:pt x="3046" y="9395"/>
                        <a:pt x="0" y="10573"/>
                      </a:cubicBezTo>
                      <a:lnTo>
                        <a:pt x="0" y="10573"/>
                      </a:lnTo>
                      <a:lnTo>
                        <a:pt x="0" y="3048"/>
                      </a:lnTo>
                      <a:cubicBezTo>
                        <a:pt x="0" y="3048"/>
                        <a:pt x="0" y="3048"/>
                        <a:pt x="0" y="3048"/>
                      </a:cubicBezTo>
                      <a:cubicBezTo>
                        <a:pt x="1795" y="2100"/>
                        <a:pt x="3721" y="1426"/>
                        <a:pt x="5715" y="1048"/>
                      </a:cubicBezTo>
                      <a:lnTo>
                        <a:pt x="8954" y="1048"/>
                      </a:lnTo>
                      <a:close/>
                    </a:path>
                  </a:pathLst>
                </a:custGeom>
                <a:solidFill>
                  <a:srgbClr val="C53F3F"/>
                </a:solidFill>
                <a:ln w="9525" cap="flat">
                  <a:noFill/>
                  <a:prstDash val="solid"/>
                  <a:miter/>
                </a:ln>
              </p:spPr>
              <p:txBody>
                <a:bodyPr rtlCol="0" anchor="ctr"/>
                <a:lstStyle/>
                <a:p>
                  <a:endParaRPr lang="zh-CN" altLang="en-US"/>
                </a:p>
              </p:txBody>
            </p:sp>
            <p:sp>
              <p:nvSpPr>
                <p:cNvPr id="749" name="任意多边形: 形状 748"/>
                <p:cNvSpPr/>
                <p:nvPr/>
              </p:nvSpPr>
              <p:spPr>
                <a:xfrm>
                  <a:off x="6972300" y="4035551"/>
                  <a:ext cx="8858" cy="9715"/>
                </a:xfrm>
                <a:custGeom>
                  <a:avLst/>
                  <a:gdLst>
                    <a:gd name="connsiteX0" fmla="*/ 0 w 8858"/>
                    <a:gd name="connsiteY0" fmla="*/ 0 h 9715"/>
                    <a:gd name="connsiteX1" fmla="*/ 571 w 8858"/>
                    <a:gd name="connsiteY1" fmla="*/ 0 h 9715"/>
                    <a:gd name="connsiteX2" fmla="*/ 2857 w 8858"/>
                    <a:gd name="connsiteY2" fmla="*/ 0 h 9715"/>
                    <a:gd name="connsiteX3" fmla="*/ 8096 w 8858"/>
                    <a:gd name="connsiteY3" fmla="*/ 1619 h 9715"/>
                    <a:gd name="connsiteX4" fmla="*/ 8858 w 8858"/>
                    <a:gd name="connsiteY4" fmla="*/ 1619 h 9715"/>
                    <a:gd name="connsiteX5" fmla="*/ 8858 w 8858"/>
                    <a:gd name="connsiteY5" fmla="*/ 9716 h 9715"/>
                    <a:gd name="connsiteX6" fmla="*/ 8858 w 8858"/>
                    <a:gd name="connsiteY6" fmla="*/ 9716 h 9715"/>
                    <a:gd name="connsiteX7" fmla="*/ 8001 w 8858"/>
                    <a:gd name="connsiteY7" fmla="*/ 9716 h 9715"/>
                    <a:gd name="connsiteX8" fmla="*/ 3810 w 8858"/>
                    <a:gd name="connsiteY8" fmla="*/ 8573 h 9715"/>
                    <a:gd name="connsiteX9" fmla="*/ 762 w 8858"/>
                    <a:gd name="connsiteY9" fmla="*/ 8572 h 9715"/>
                    <a:gd name="connsiteX10" fmla="*/ 0 w 8858"/>
                    <a:gd name="connsiteY10" fmla="*/ 8572 h 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58" h="9715">
                      <a:moveTo>
                        <a:pt x="0" y="0"/>
                      </a:moveTo>
                      <a:lnTo>
                        <a:pt x="571" y="0"/>
                      </a:lnTo>
                      <a:lnTo>
                        <a:pt x="2857" y="0"/>
                      </a:lnTo>
                      <a:cubicBezTo>
                        <a:pt x="4667" y="307"/>
                        <a:pt x="6429" y="851"/>
                        <a:pt x="8096" y="1619"/>
                      </a:cubicBezTo>
                      <a:lnTo>
                        <a:pt x="8858" y="1619"/>
                      </a:lnTo>
                      <a:lnTo>
                        <a:pt x="8858" y="9716"/>
                      </a:lnTo>
                      <a:lnTo>
                        <a:pt x="8858" y="9716"/>
                      </a:lnTo>
                      <a:lnTo>
                        <a:pt x="8001" y="9716"/>
                      </a:lnTo>
                      <a:cubicBezTo>
                        <a:pt x="6633" y="9235"/>
                        <a:pt x="5233" y="8853"/>
                        <a:pt x="3810" y="8573"/>
                      </a:cubicBezTo>
                      <a:cubicBezTo>
                        <a:pt x="2762" y="8572"/>
                        <a:pt x="1810" y="8572"/>
                        <a:pt x="762" y="8572"/>
                      </a:cubicBezTo>
                      <a:lnTo>
                        <a:pt x="0" y="8572"/>
                      </a:lnTo>
                      <a:close/>
                    </a:path>
                  </a:pathLst>
                </a:custGeom>
                <a:solidFill>
                  <a:srgbClr val="C53F3F"/>
                </a:solidFill>
                <a:ln w="9525" cap="flat">
                  <a:noFill/>
                  <a:prstDash val="solid"/>
                  <a:miter/>
                </a:ln>
              </p:spPr>
              <p:txBody>
                <a:bodyPr rtlCol="0" anchor="ctr"/>
                <a:lstStyle/>
                <a:p>
                  <a:endParaRPr lang="zh-CN" altLang="en-US"/>
                </a:p>
              </p:txBody>
            </p:sp>
            <p:sp>
              <p:nvSpPr>
                <p:cNvPr id="750" name="任意多边形: 形状 749"/>
                <p:cNvSpPr/>
                <p:nvPr/>
              </p:nvSpPr>
              <p:spPr>
                <a:xfrm>
                  <a:off x="6949154" y="4039457"/>
                  <a:ext cx="9334" cy="15906"/>
                </a:xfrm>
                <a:custGeom>
                  <a:avLst/>
                  <a:gdLst>
                    <a:gd name="connsiteX0" fmla="*/ 9334 w 9334"/>
                    <a:gd name="connsiteY0" fmla="*/ 0 h 15906"/>
                    <a:gd name="connsiteX1" fmla="*/ 9334 w 9334"/>
                    <a:gd name="connsiteY1" fmla="*/ 0 h 15906"/>
                    <a:gd name="connsiteX2" fmla="*/ 9334 w 9334"/>
                    <a:gd name="connsiteY2" fmla="*/ 7715 h 15906"/>
                    <a:gd name="connsiteX3" fmla="*/ 3810 w 9334"/>
                    <a:gd name="connsiteY3" fmla="*/ 11430 h 15906"/>
                    <a:gd name="connsiteX4" fmla="*/ 1143 w 9334"/>
                    <a:gd name="connsiteY4" fmla="*/ 14288 h 15906"/>
                    <a:gd name="connsiteX5" fmla="*/ 0 w 9334"/>
                    <a:gd name="connsiteY5" fmla="*/ 15907 h 15906"/>
                    <a:gd name="connsiteX6" fmla="*/ 0 w 9334"/>
                    <a:gd name="connsiteY6" fmla="*/ 15907 h 15906"/>
                    <a:gd name="connsiteX7" fmla="*/ 2286 w 9334"/>
                    <a:gd name="connsiteY7" fmla="*/ 8287 h 15906"/>
                    <a:gd name="connsiteX8" fmla="*/ 9334 w 9334"/>
                    <a:gd name="connsiteY8"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34" h="15906">
                      <a:moveTo>
                        <a:pt x="9334" y="0"/>
                      </a:moveTo>
                      <a:lnTo>
                        <a:pt x="9334" y="0"/>
                      </a:lnTo>
                      <a:lnTo>
                        <a:pt x="9334" y="7715"/>
                      </a:lnTo>
                      <a:cubicBezTo>
                        <a:pt x="7325" y="8684"/>
                        <a:pt x="5465" y="9935"/>
                        <a:pt x="3810" y="11430"/>
                      </a:cubicBezTo>
                      <a:cubicBezTo>
                        <a:pt x="2849" y="12313"/>
                        <a:pt x="1958" y="13268"/>
                        <a:pt x="1143" y="14288"/>
                      </a:cubicBezTo>
                      <a:lnTo>
                        <a:pt x="0" y="15907"/>
                      </a:lnTo>
                      <a:lnTo>
                        <a:pt x="0" y="15907"/>
                      </a:lnTo>
                      <a:cubicBezTo>
                        <a:pt x="324" y="13256"/>
                        <a:pt x="1097" y="10679"/>
                        <a:pt x="2286" y="8287"/>
                      </a:cubicBezTo>
                      <a:cubicBezTo>
                        <a:pt x="3898" y="4974"/>
                        <a:pt x="6323" y="2123"/>
                        <a:pt x="9334" y="0"/>
                      </a:cubicBezTo>
                      <a:close/>
                    </a:path>
                  </a:pathLst>
                </a:custGeom>
                <a:solidFill>
                  <a:srgbClr val="C53F3F"/>
                </a:solidFill>
                <a:ln w="9525" cap="flat">
                  <a:noFill/>
                  <a:prstDash val="solid"/>
                  <a:miter/>
                </a:ln>
              </p:spPr>
              <p:txBody>
                <a:bodyPr rtlCol="0" anchor="ctr"/>
                <a:lstStyle/>
                <a:p>
                  <a:endParaRPr lang="zh-CN" altLang="en-US"/>
                </a:p>
              </p:txBody>
            </p:sp>
            <p:sp>
              <p:nvSpPr>
                <p:cNvPr id="751" name="任意多边形: 形状 750"/>
                <p:cNvSpPr/>
                <p:nvPr/>
              </p:nvSpPr>
              <p:spPr>
                <a:xfrm>
                  <a:off x="6983634" y="4060983"/>
                  <a:ext cx="10001" cy="15620"/>
                </a:xfrm>
                <a:custGeom>
                  <a:avLst/>
                  <a:gdLst>
                    <a:gd name="connsiteX0" fmla="*/ 10001 w 10001"/>
                    <a:gd name="connsiteY0" fmla="*/ 0 h 15620"/>
                    <a:gd name="connsiteX1" fmla="*/ 10001 w 10001"/>
                    <a:gd name="connsiteY1" fmla="*/ 0 h 15620"/>
                    <a:gd name="connsiteX2" fmla="*/ 9525 w 10001"/>
                    <a:gd name="connsiteY2" fmla="*/ 2477 h 15620"/>
                    <a:gd name="connsiteX3" fmla="*/ 7906 w 10001"/>
                    <a:gd name="connsiteY3" fmla="*/ 6858 h 15620"/>
                    <a:gd name="connsiteX4" fmla="*/ 4953 w 10001"/>
                    <a:gd name="connsiteY4" fmla="*/ 11239 h 15620"/>
                    <a:gd name="connsiteX5" fmla="*/ 2286 w 10001"/>
                    <a:gd name="connsiteY5" fmla="*/ 13906 h 15620"/>
                    <a:gd name="connsiteX6" fmla="*/ 0 w 10001"/>
                    <a:gd name="connsiteY6" fmla="*/ 15621 h 15620"/>
                    <a:gd name="connsiteX7" fmla="*/ 0 w 10001"/>
                    <a:gd name="connsiteY7" fmla="*/ 15621 h 15620"/>
                    <a:gd name="connsiteX8" fmla="*/ 0 w 10001"/>
                    <a:gd name="connsiteY8" fmla="*/ 8668 h 15620"/>
                    <a:gd name="connsiteX9" fmla="*/ 0 w 10001"/>
                    <a:gd name="connsiteY9" fmla="*/ 8668 h 15620"/>
                    <a:gd name="connsiteX10" fmla="*/ 4191 w 10001"/>
                    <a:gd name="connsiteY10" fmla="*/ 6096 h 15620"/>
                    <a:gd name="connsiteX11" fmla="*/ 7525 w 10001"/>
                    <a:gd name="connsiteY11" fmla="*/ 3048 h 15620"/>
                    <a:gd name="connsiteX12" fmla="*/ 9906 w 10001"/>
                    <a:gd name="connsiteY12" fmla="*/ 191 h 1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1" h="15620">
                      <a:moveTo>
                        <a:pt x="10001" y="0"/>
                      </a:moveTo>
                      <a:lnTo>
                        <a:pt x="10001" y="0"/>
                      </a:lnTo>
                      <a:cubicBezTo>
                        <a:pt x="9888" y="834"/>
                        <a:pt x="9729" y="1660"/>
                        <a:pt x="9525" y="2477"/>
                      </a:cubicBezTo>
                      <a:cubicBezTo>
                        <a:pt x="9128" y="3986"/>
                        <a:pt x="8586" y="5453"/>
                        <a:pt x="7906" y="6858"/>
                      </a:cubicBezTo>
                      <a:cubicBezTo>
                        <a:pt x="7089" y="8425"/>
                        <a:pt x="6098" y="9894"/>
                        <a:pt x="4953" y="11239"/>
                      </a:cubicBezTo>
                      <a:cubicBezTo>
                        <a:pt x="4187" y="12244"/>
                        <a:pt x="3290" y="13141"/>
                        <a:pt x="2286" y="13906"/>
                      </a:cubicBezTo>
                      <a:lnTo>
                        <a:pt x="0" y="15621"/>
                      </a:lnTo>
                      <a:lnTo>
                        <a:pt x="0" y="15621"/>
                      </a:lnTo>
                      <a:lnTo>
                        <a:pt x="0" y="8668"/>
                      </a:lnTo>
                      <a:cubicBezTo>
                        <a:pt x="0" y="8668"/>
                        <a:pt x="0" y="8668"/>
                        <a:pt x="0" y="8668"/>
                      </a:cubicBezTo>
                      <a:cubicBezTo>
                        <a:pt x="1463" y="7924"/>
                        <a:pt x="2865" y="7064"/>
                        <a:pt x="4191" y="6096"/>
                      </a:cubicBezTo>
                      <a:cubicBezTo>
                        <a:pt x="5391" y="5181"/>
                        <a:pt x="6507" y="4161"/>
                        <a:pt x="7525" y="3048"/>
                      </a:cubicBezTo>
                      <a:cubicBezTo>
                        <a:pt x="8370" y="2139"/>
                        <a:pt x="9165" y="1185"/>
                        <a:pt x="9906" y="191"/>
                      </a:cubicBezTo>
                      <a:close/>
                    </a:path>
                  </a:pathLst>
                </a:custGeom>
                <a:solidFill>
                  <a:srgbClr val="C53F3F"/>
                </a:solidFill>
                <a:ln w="9525" cap="flat">
                  <a:noFill/>
                  <a:prstDash val="solid"/>
                  <a:miter/>
                </a:ln>
              </p:spPr>
              <p:txBody>
                <a:bodyPr rtlCol="0" anchor="ctr"/>
                <a:lstStyle/>
                <a:p>
                  <a:endParaRPr lang="zh-CN" altLang="en-US"/>
                </a:p>
              </p:txBody>
            </p:sp>
            <p:sp>
              <p:nvSpPr>
                <p:cNvPr id="752" name="任意多边形: 形状 751"/>
                <p:cNvSpPr/>
                <p:nvPr/>
              </p:nvSpPr>
              <p:spPr>
                <a:xfrm>
                  <a:off x="6948487" y="4061078"/>
                  <a:ext cx="9525" cy="15621"/>
                </a:xfrm>
                <a:custGeom>
                  <a:avLst/>
                  <a:gdLst>
                    <a:gd name="connsiteX0" fmla="*/ 571 w 9525"/>
                    <a:gd name="connsiteY0" fmla="*/ 0 h 15621"/>
                    <a:gd name="connsiteX1" fmla="*/ 1334 w 9525"/>
                    <a:gd name="connsiteY1" fmla="*/ 1048 h 15621"/>
                    <a:gd name="connsiteX2" fmla="*/ 9525 w 9525"/>
                    <a:gd name="connsiteY2" fmla="*/ 8001 h 15621"/>
                    <a:gd name="connsiteX3" fmla="*/ 9525 w 9525"/>
                    <a:gd name="connsiteY3" fmla="*/ 8001 h 15621"/>
                    <a:gd name="connsiteX4" fmla="*/ 9525 w 9525"/>
                    <a:gd name="connsiteY4" fmla="*/ 8001 h 15621"/>
                    <a:gd name="connsiteX5" fmla="*/ 9525 w 9525"/>
                    <a:gd name="connsiteY5" fmla="*/ 15621 h 15621"/>
                    <a:gd name="connsiteX6" fmla="*/ 0 w 9525"/>
                    <a:gd name="connsiteY6" fmla="*/ 191 h 15621"/>
                    <a:gd name="connsiteX7" fmla="*/ 0 w 9525"/>
                    <a:gd name="connsiteY7" fmla="*/ 191 h 15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5621">
                      <a:moveTo>
                        <a:pt x="571" y="0"/>
                      </a:moveTo>
                      <a:lnTo>
                        <a:pt x="1334" y="1048"/>
                      </a:lnTo>
                      <a:cubicBezTo>
                        <a:pt x="3520" y="3939"/>
                        <a:pt x="6317" y="6313"/>
                        <a:pt x="9525" y="8001"/>
                      </a:cubicBezTo>
                      <a:lnTo>
                        <a:pt x="9525" y="8001"/>
                      </a:lnTo>
                      <a:lnTo>
                        <a:pt x="9525" y="8001"/>
                      </a:lnTo>
                      <a:lnTo>
                        <a:pt x="9525" y="15621"/>
                      </a:lnTo>
                      <a:cubicBezTo>
                        <a:pt x="4289" y="12077"/>
                        <a:pt x="821" y="6460"/>
                        <a:pt x="0" y="191"/>
                      </a:cubicBezTo>
                      <a:lnTo>
                        <a:pt x="0" y="191"/>
                      </a:lnTo>
                      <a:close/>
                    </a:path>
                  </a:pathLst>
                </a:custGeom>
                <a:solidFill>
                  <a:srgbClr val="C53F3F"/>
                </a:solidFill>
                <a:ln w="9525" cap="flat">
                  <a:noFill/>
                  <a:prstDash val="solid"/>
                  <a:miter/>
                </a:ln>
              </p:spPr>
              <p:txBody>
                <a:bodyPr rtlCol="0" anchor="ctr"/>
                <a:lstStyle/>
                <a:p>
                  <a:endParaRPr lang="zh-CN" altLang="en-US"/>
                </a:p>
              </p:txBody>
            </p:sp>
            <p:sp>
              <p:nvSpPr>
                <p:cNvPr id="753" name="任意多边形: 形状 752"/>
                <p:cNvSpPr/>
                <p:nvPr/>
              </p:nvSpPr>
              <p:spPr>
                <a:xfrm>
                  <a:off x="6983730" y="4049744"/>
                  <a:ext cx="8000" cy="7429"/>
                </a:xfrm>
                <a:custGeom>
                  <a:avLst/>
                  <a:gdLst>
                    <a:gd name="connsiteX0" fmla="*/ 0 w 8000"/>
                    <a:gd name="connsiteY0" fmla="*/ 0 h 7429"/>
                    <a:gd name="connsiteX1" fmla="*/ 4667 w 8000"/>
                    <a:gd name="connsiteY1" fmla="*/ 3524 h 7429"/>
                    <a:gd name="connsiteX2" fmla="*/ 8001 w 8000"/>
                    <a:gd name="connsiteY2" fmla="*/ 7429 h 7429"/>
                    <a:gd name="connsiteX3" fmla="*/ 0 w 8000"/>
                    <a:gd name="connsiteY3" fmla="*/ 7429 h 7429"/>
                  </a:gdLst>
                  <a:ahLst/>
                  <a:cxnLst>
                    <a:cxn ang="0">
                      <a:pos x="connsiteX0" y="connsiteY0"/>
                    </a:cxn>
                    <a:cxn ang="0">
                      <a:pos x="connsiteX1" y="connsiteY1"/>
                    </a:cxn>
                    <a:cxn ang="0">
                      <a:pos x="connsiteX2" y="connsiteY2"/>
                    </a:cxn>
                    <a:cxn ang="0">
                      <a:pos x="connsiteX3" y="connsiteY3"/>
                    </a:cxn>
                  </a:cxnLst>
                  <a:rect l="l" t="t" r="r" b="b"/>
                  <a:pathLst>
                    <a:path w="8000" h="7429">
                      <a:moveTo>
                        <a:pt x="0" y="0"/>
                      </a:moveTo>
                      <a:cubicBezTo>
                        <a:pt x="1672" y="1012"/>
                        <a:pt x="3236" y="2193"/>
                        <a:pt x="4667" y="3524"/>
                      </a:cubicBezTo>
                      <a:cubicBezTo>
                        <a:pt x="5928" y="4691"/>
                        <a:pt x="7047" y="6002"/>
                        <a:pt x="8001" y="7429"/>
                      </a:cubicBezTo>
                      <a:lnTo>
                        <a:pt x="0" y="7429"/>
                      </a:lnTo>
                      <a:close/>
                    </a:path>
                  </a:pathLst>
                </a:custGeom>
                <a:solidFill>
                  <a:srgbClr val="C53F3F"/>
                </a:solidFill>
                <a:ln w="9525" cap="flat">
                  <a:noFill/>
                  <a:prstDash val="solid"/>
                  <a:miter/>
                </a:ln>
              </p:spPr>
              <p:txBody>
                <a:bodyPr rtlCol="0" anchor="ctr"/>
                <a:lstStyle/>
                <a:p>
                  <a:endParaRPr lang="zh-CN" altLang="en-US"/>
                </a:p>
              </p:txBody>
            </p:sp>
            <p:sp>
              <p:nvSpPr>
                <p:cNvPr id="754" name="任意多边形: 形状 753"/>
                <p:cNvSpPr/>
                <p:nvPr/>
              </p:nvSpPr>
              <p:spPr>
                <a:xfrm>
                  <a:off x="6983444" y="4059555"/>
                  <a:ext cx="7905" cy="7048"/>
                </a:xfrm>
                <a:custGeom>
                  <a:avLst/>
                  <a:gdLst>
                    <a:gd name="connsiteX0" fmla="*/ 286 w 7905"/>
                    <a:gd name="connsiteY0" fmla="*/ 0 h 7048"/>
                    <a:gd name="connsiteX1" fmla="*/ 7906 w 7905"/>
                    <a:gd name="connsiteY1" fmla="*/ 0 h 7048"/>
                    <a:gd name="connsiteX2" fmla="*/ 0 w 7905"/>
                    <a:gd name="connsiteY2" fmla="*/ 7048 h 7048"/>
                  </a:gdLst>
                  <a:ahLst/>
                  <a:cxnLst>
                    <a:cxn ang="0">
                      <a:pos x="connsiteX0" y="connsiteY0"/>
                    </a:cxn>
                    <a:cxn ang="0">
                      <a:pos x="connsiteX1" y="connsiteY1"/>
                    </a:cxn>
                    <a:cxn ang="0">
                      <a:pos x="connsiteX2" y="connsiteY2"/>
                    </a:cxn>
                  </a:cxnLst>
                  <a:rect l="l" t="t" r="r" b="b"/>
                  <a:pathLst>
                    <a:path w="7905" h="7048">
                      <a:moveTo>
                        <a:pt x="286" y="0"/>
                      </a:moveTo>
                      <a:lnTo>
                        <a:pt x="7906" y="0"/>
                      </a:lnTo>
                      <a:cubicBezTo>
                        <a:pt x="5846" y="2924"/>
                        <a:pt x="3141" y="5336"/>
                        <a:pt x="0" y="7048"/>
                      </a:cubicBezTo>
                      <a:close/>
                    </a:path>
                  </a:pathLst>
                </a:custGeom>
                <a:solidFill>
                  <a:srgbClr val="C53F3F"/>
                </a:solidFill>
                <a:ln w="9525" cap="flat">
                  <a:noFill/>
                  <a:prstDash val="solid"/>
                  <a:miter/>
                </a:ln>
              </p:spPr>
              <p:txBody>
                <a:bodyPr rtlCol="0" anchor="ctr"/>
                <a:lstStyle/>
                <a:p>
                  <a:endParaRPr lang="zh-CN" altLang="en-US"/>
                </a:p>
              </p:txBody>
            </p:sp>
            <p:sp>
              <p:nvSpPr>
                <p:cNvPr id="755" name="任意多边形: 形状 754"/>
                <p:cNvSpPr/>
                <p:nvPr/>
              </p:nvSpPr>
              <p:spPr>
                <a:xfrm>
                  <a:off x="6950964" y="4050029"/>
                  <a:ext cx="7524" cy="7620"/>
                </a:xfrm>
                <a:custGeom>
                  <a:avLst/>
                  <a:gdLst>
                    <a:gd name="connsiteX0" fmla="*/ 7525 w 7524"/>
                    <a:gd name="connsiteY0" fmla="*/ 0 h 7620"/>
                    <a:gd name="connsiteX1" fmla="*/ 7525 w 7524"/>
                    <a:gd name="connsiteY1" fmla="*/ 7620 h 7620"/>
                    <a:gd name="connsiteX2" fmla="*/ 0 w 7524"/>
                    <a:gd name="connsiteY2" fmla="*/ 7620 h 7620"/>
                    <a:gd name="connsiteX3" fmla="*/ 3334 w 7524"/>
                    <a:gd name="connsiteY3" fmla="*/ 3620 h 7620"/>
                    <a:gd name="connsiteX4" fmla="*/ 7525 w 7524"/>
                    <a:gd name="connsiteY4" fmla="*/ 0 h 7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24" h="7620">
                      <a:moveTo>
                        <a:pt x="7525" y="0"/>
                      </a:moveTo>
                      <a:lnTo>
                        <a:pt x="7525" y="7620"/>
                      </a:lnTo>
                      <a:lnTo>
                        <a:pt x="0" y="7620"/>
                      </a:lnTo>
                      <a:cubicBezTo>
                        <a:pt x="898" y="6123"/>
                        <a:pt x="2023" y="4774"/>
                        <a:pt x="3334" y="3620"/>
                      </a:cubicBezTo>
                      <a:cubicBezTo>
                        <a:pt x="4580" y="2248"/>
                        <a:pt x="5987" y="1033"/>
                        <a:pt x="7525" y="0"/>
                      </a:cubicBezTo>
                      <a:close/>
                    </a:path>
                  </a:pathLst>
                </a:custGeom>
                <a:solidFill>
                  <a:srgbClr val="C53F3F"/>
                </a:solidFill>
                <a:ln w="9525" cap="flat">
                  <a:noFill/>
                  <a:prstDash val="solid"/>
                  <a:miter/>
                </a:ln>
              </p:spPr>
              <p:txBody>
                <a:bodyPr rtlCol="0" anchor="ctr"/>
                <a:lstStyle/>
                <a:p>
                  <a:endParaRPr lang="zh-CN" altLang="en-US"/>
                </a:p>
              </p:txBody>
            </p:sp>
            <p:sp>
              <p:nvSpPr>
                <p:cNvPr id="756" name="任意多边形: 形状 755"/>
                <p:cNvSpPr/>
                <p:nvPr/>
              </p:nvSpPr>
              <p:spPr>
                <a:xfrm>
                  <a:off x="6951154" y="4059555"/>
                  <a:ext cx="7334" cy="6762"/>
                </a:xfrm>
                <a:custGeom>
                  <a:avLst/>
                  <a:gdLst>
                    <a:gd name="connsiteX0" fmla="*/ 0 w 7334"/>
                    <a:gd name="connsiteY0" fmla="*/ 0 h 6762"/>
                    <a:gd name="connsiteX1" fmla="*/ 7334 w 7334"/>
                    <a:gd name="connsiteY1" fmla="*/ 0 h 6762"/>
                    <a:gd name="connsiteX2" fmla="*/ 7334 w 7334"/>
                    <a:gd name="connsiteY2" fmla="*/ 6763 h 6762"/>
                    <a:gd name="connsiteX3" fmla="*/ 0 w 7334"/>
                    <a:gd name="connsiteY3" fmla="*/ 0 h 6762"/>
                  </a:gdLst>
                  <a:ahLst/>
                  <a:cxnLst>
                    <a:cxn ang="0">
                      <a:pos x="connsiteX0" y="connsiteY0"/>
                    </a:cxn>
                    <a:cxn ang="0">
                      <a:pos x="connsiteX1" y="connsiteY1"/>
                    </a:cxn>
                    <a:cxn ang="0">
                      <a:pos x="connsiteX2" y="connsiteY2"/>
                    </a:cxn>
                    <a:cxn ang="0">
                      <a:pos x="connsiteX3" y="connsiteY3"/>
                    </a:cxn>
                  </a:cxnLst>
                  <a:rect l="l" t="t" r="r" b="b"/>
                  <a:pathLst>
                    <a:path w="7334" h="6762">
                      <a:moveTo>
                        <a:pt x="0" y="0"/>
                      </a:moveTo>
                      <a:lnTo>
                        <a:pt x="7334" y="0"/>
                      </a:lnTo>
                      <a:lnTo>
                        <a:pt x="7334" y="6763"/>
                      </a:lnTo>
                      <a:cubicBezTo>
                        <a:pt x="4398" y="5108"/>
                        <a:pt x="1887" y="2793"/>
                        <a:pt x="0" y="0"/>
                      </a:cubicBezTo>
                      <a:close/>
                    </a:path>
                  </a:pathLst>
                </a:custGeom>
                <a:solidFill>
                  <a:srgbClr val="C53F3F"/>
                </a:solidFill>
                <a:ln w="9525" cap="flat">
                  <a:noFill/>
                  <a:prstDash val="solid"/>
                  <a:miter/>
                </a:ln>
              </p:spPr>
              <p:txBody>
                <a:bodyPr rtlCol="0" anchor="ctr"/>
                <a:lstStyle/>
                <a:p>
                  <a:endParaRPr lang="zh-CN" altLang="en-US"/>
                </a:p>
              </p:txBody>
            </p:sp>
          </p:grpSp>
          <p:sp>
            <p:nvSpPr>
              <p:cNvPr id="573" name="任意多边形: 形状 572"/>
              <p:cNvSpPr/>
              <p:nvPr/>
            </p:nvSpPr>
            <p:spPr>
              <a:xfrm>
                <a:off x="7028091" y="4039198"/>
                <a:ext cx="49364" cy="37666"/>
              </a:xfrm>
              <a:custGeom>
                <a:avLst/>
                <a:gdLst>
                  <a:gd name="connsiteX0" fmla="*/ 10884 w 49364"/>
                  <a:gd name="connsiteY0" fmla="*/ 1401 h 37666"/>
                  <a:gd name="connsiteX1" fmla="*/ 692 w 49364"/>
                  <a:gd name="connsiteY1" fmla="*/ 23690 h 37666"/>
                  <a:gd name="connsiteX2" fmla="*/ 19742 w 49364"/>
                  <a:gd name="connsiteY2" fmla="*/ 37596 h 37666"/>
                  <a:gd name="connsiteX3" fmla="*/ 28029 w 49364"/>
                  <a:gd name="connsiteY3" fmla="*/ 35120 h 37666"/>
                  <a:gd name="connsiteX4" fmla="*/ 43745 w 49364"/>
                  <a:gd name="connsiteY4" fmla="*/ 24356 h 37666"/>
                  <a:gd name="connsiteX5" fmla="*/ 49365 w 49364"/>
                  <a:gd name="connsiteY5" fmla="*/ 18927 h 37666"/>
                  <a:gd name="connsiteX6" fmla="*/ 48984 w 49364"/>
                  <a:gd name="connsiteY6" fmla="*/ 18451 h 37666"/>
                  <a:gd name="connsiteX7" fmla="*/ 41459 w 49364"/>
                  <a:gd name="connsiteY7" fmla="*/ 11498 h 37666"/>
                  <a:gd name="connsiteX8" fmla="*/ 25457 w 49364"/>
                  <a:gd name="connsiteY8" fmla="*/ 1497 h 37666"/>
                  <a:gd name="connsiteX9" fmla="*/ 10884 w 49364"/>
                  <a:gd name="connsiteY9" fmla="*/ 1401 h 37666"/>
                  <a:gd name="connsiteX10" fmla="*/ 17932 w 49364"/>
                  <a:gd name="connsiteY10" fmla="*/ 7212 h 37666"/>
                  <a:gd name="connsiteX11" fmla="*/ 29431 w 49364"/>
                  <a:gd name="connsiteY11" fmla="*/ 19141 h 37666"/>
                  <a:gd name="connsiteX12" fmla="*/ 17502 w 49364"/>
                  <a:gd name="connsiteY12" fmla="*/ 30639 h 37666"/>
                  <a:gd name="connsiteX13" fmla="*/ 6003 w 49364"/>
                  <a:gd name="connsiteY13" fmla="*/ 18711 h 37666"/>
                  <a:gd name="connsiteX14" fmla="*/ 6026 w 49364"/>
                  <a:gd name="connsiteY14" fmla="*/ 18166 h 37666"/>
                  <a:gd name="connsiteX15" fmla="*/ 17551 w 49364"/>
                  <a:gd name="connsiteY15" fmla="*/ 7212 h 3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364" h="37666">
                    <a:moveTo>
                      <a:pt x="10884" y="1401"/>
                    </a:moveTo>
                    <a:cubicBezTo>
                      <a:pt x="2524" y="5369"/>
                      <a:pt x="-1775" y="14771"/>
                      <a:pt x="692" y="23690"/>
                    </a:cubicBezTo>
                    <a:cubicBezTo>
                      <a:pt x="2661" y="32443"/>
                      <a:pt x="10805" y="38388"/>
                      <a:pt x="19742" y="37596"/>
                    </a:cubicBezTo>
                    <a:cubicBezTo>
                      <a:pt x="22638" y="37313"/>
                      <a:pt x="25452" y="36472"/>
                      <a:pt x="28029" y="35120"/>
                    </a:cubicBezTo>
                    <a:cubicBezTo>
                      <a:pt x="33742" y="32279"/>
                      <a:pt x="39032" y="28657"/>
                      <a:pt x="43745" y="24356"/>
                    </a:cubicBezTo>
                    <a:lnTo>
                      <a:pt x="49365" y="18927"/>
                    </a:lnTo>
                    <a:lnTo>
                      <a:pt x="48984" y="18451"/>
                    </a:lnTo>
                    <a:cubicBezTo>
                      <a:pt x="46507" y="16165"/>
                      <a:pt x="44031" y="13689"/>
                      <a:pt x="41459" y="11498"/>
                    </a:cubicBezTo>
                    <a:cubicBezTo>
                      <a:pt x="36756" y="7248"/>
                      <a:pt x="31338" y="3862"/>
                      <a:pt x="25457" y="1497"/>
                    </a:cubicBezTo>
                    <a:cubicBezTo>
                      <a:pt x="20804" y="-465"/>
                      <a:pt x="15562" y="-500"/>
                      <a:pt x="10884" y="1401"/>
                    </a:cubicBezTo>
                    <a:close/>
                    <a:moveTo>
                      <a:pt x="17932" y="7212"/>
                    </a:moveTo>
                    <a:cubicBezTo>
                      <a:pt x="24402" y="7331"/>
                      <a:pt x="29550" y="12671"/>
                      <a:pt x="29431" y="19141"/>
                    </a:cubicBezTo>
                    <a:cubicBezTo>
                      <a:pt x="29312" y="25610"/>
                      <a:pt x="23971" y="30758"/>
                      <a:pt x="17502" y="30639"/>
                    </a:cubicBezTo>
                    <a:cubicBezTo>
                      <a:pt x="11033" y="30521"/>
                      <a:pt x="5885" y="25180"/>
                      <a:pt x="6003" y="18711"/>
                    </a:cubicBezTo>
                    <a:cubicBezTo>
                      <a:pt x="6006" y="18529"/>
                      <a:pt x="6014" y="18347"/>
                      <a:pt x="6026" y="18166"/>
                    </a:cubicBezTo>
                    <a:cubicBezTo>
                      <a:pt x="6331" y="12025"/>
                      <a:pt x="11403" y="7205"/>
                      <a:pt x="17551" y="7212"/>
                    </a:cubicBezTo>
                    <a:close/>
                  </a:path>
                </a:pathLst>
              </a:custGeom>
              <a:solidFill>
                <a:srgbClr val="C53F3F"/>
              </a:solidFill>
              <a:ln w="9525" cap="flat">
                <a:noFill/>
                <a:prstDash val="solid"/>
                <a:miter/>
              </a:ln>
            </p:spPr>
            <p:txBody>
              <a:bodyPr rtlCol="0" anchor="ctr"/>
              <a:lstStyle/>
              <a:p>
                <a:endParaRPr lang="zh-CN" altLang="en-US"/>
              </a:p>
            </p:txBody>
          </p:sp>
          <p:sp>
            <p:nvSpPr>
              <p:cNvPr id="574" name="任意多边形: 形状 573"/>
              <p:cNvSpPr/>
              <p:nvPr/>
            </p:nvSpPr>
            <p:spPr>
              <a:xfrm>
                <a:off x="6955631" y="4316920"/>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655"/>
                      <a:pt x="2857"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75" name="任意多边形: 形状 574"/>
              <p:cNvSpPr/>
              <p:nvPr/>
            </p:nvSpPr>
            <p:spPr>
              <a:xfrm>
                <a:off x="6980745" y="4488084"/>
                <a:ext cx="3302" cy="171735"/>
              </a:xfrm>
              <a:custGeom>
                <a:avLst/>
                <a:gdLst>
                  <a:gd name="connsiteX0" fmla="*/ 1651 w 3302"/>
                  <a:gd name="connsiteY0" fmla="*/ 171736 h 171735"/>
                  <a:gd name="connsiteX1" fmla="*/ 127 w 3302"/>
                  <a:gd name="connsiteY1" fmla="*/ 128778 h 171735"/>
                  <a:gd name="connsiteX2" fmla="*/ 127 w 3302"/>
                  <a:gd name="connsiteY2" fmla="*/ 85820 h 171735"/>
                  <a:gd name="connsiteX3" fmla="*/ 127 w 3302"/>
                  <a:gd name="connsiteY3" fmla="*/ 42863 h 171735"/>
                  <a:gd name="connsiteX4" fmla="*/ 1651 w 3302"/>
                  <a:gd name="connsiteY4" fmla="*/ 0 h 171735"/>
                  <a:gd name="connsiteX5" fmla="*/ 3175 w 3302"/>
                  <a:gd name="connsiteY5" fmla="*/ 42863 h 171735"/>
                  <a:gd name="connsiteX6" fmla="*/ 3175 w 3302"/>
                  <a:gd name="connsiteY6" fmla="*/ 85820 h 171735"/>
                  <a:gd name="connsiteX7" fmla="*/ 3175 w 3302"/>
                  <a:gd name="connsiteY7" fmla="*/ 128778 h 171735"/>
                  <a:gd name="connsiteX8" fmla="*/ 1651 w 3302"/>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2"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794" y="14288"/>
                      <a:pt x="1651" y="0"/>
                    </a:cubicBezTo>
                    <a:cubicBezTo>
                      <a:pt x="2413" y="14288"/>
                      <a:pt x="2889" y="28575"/>
                      <a:pt x="3175" y="42863"/>
                    </a:cubicBezTo>
                    <a:cubicBezTo>
                      <a:pt x="3461" y="57150"/>
                      <a:pt x="3175" y="71438"/>
                      <a:pt x="3175" y="85820"/>
                    </a:cubicBezTo>
                    <a:cubicBezTo>
                      <a:pt x="3175" y="100203"/>
                      <a:pt x="3175" y="114395"/>
                      <a:pt x="3175" y="128778"/>
                    </a:cubicBezTo>
                    <a:cubicBezTo>
                      <a:pt x="3175"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576" name="任意多边形: 形状 575"/>
              <p:cNvSpPr/>
              <p:nvPr/>
            </p:nvSpPr>
            <p:spPr>
              <a:xfrm>
                <a:off x="7038022" y="4316920"/>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77" name="任意多边形: 形状 576"/>
              <p:cNvSpPr/>
              <p:nvPr/>
            </p:nvSpPr>
            <p:spPr>
              <a:xfrm>
                <a:off x="7062590" y="4488084"/>
                <a:ext cx="4395" cy="171735"/>
              </a:xfrm>
              <a:custGeom>
                <a:avLst/>
                <a:gdLst>
                  <a:gd name="connsiteX0" fmla="*/ 2197 w 4395"/>
                  <a:gd name="connsiteY0" fmla="*/ 171736 h 171735"/>
                  <a:gd name="connsiteX1" fmla="*/ 673 w 4395"/>
                  <a:gd name="connsiteY1" fmla="*/ 128778 h 171735"/>
                  <a:gd name="connsiteX2" fmla="*/ 197 w 4395"/>
                  <a:gd name="connsiteY2" fmla="*/ 85820 h 171735"/>
                  <a:gd name="connsiteX3" fmla="*/ 673 w 4395"/>
                  <a:gd name="connsiteY3" fmla="*/ 42863 h 171735"/>
                  <a:gd name="connsiteX4" fmla="*/ 2197 w 4395"/>
                  <a:gd name="connsiteY4" fmla="*/ 0 h 171735"/>
                  <a:gd name="connsiteX5" fmla="*/ 3721 w 4395"/>
                  <a:gd name="connsiteY5" fmla="*/ 42863 h 171735"/>
                  <a:gd name="connsiteX6" fmla="*/ 4198 w 4395"/>
                  <a:gd name="connsiteY6" fmla="*/ 85820 h 171735"/>
                  <a:gd name="connsiteX7" fmla="*/ 3721 w 4395"/>
                  <a:gd name="connsiteY7" fmla="*/ 128778 h 171735"/>
                  <a:gd name="connsiteX8" fmla="*/ 2197 w 4395"/>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735">
                    <a:moveTo>
                      <a:pt x="2197" y="171736"/>
                    </a:moveTo>
                    <a:cubicBezTo>
                      <a:pt x="1340" y="157448"/>
                      <a:pt x="959" y="143161"/>
                      <a:pt x="673" y="128778"/>
                    </a:cubicBezTo>
                    <a:cubicBezTo>
                      <a:pt x="388" y="114395"/>
                      <a:pt x="673" y="100203"/>
                      <a:pt x="197" y="85820"/>
                    </a:cubicBezTo>
                    <a:cubicBezTo>
                      <a:pt x="-279" y="71438"/>
                      <a:pt x="197" y="57245"/>
                      <a:pt x="673" y="42863"/>
                    </a:cubicBezTo>
                    <a:cubicBezTo>
                      <a:pt x="1150" y="28480"/>
                      <a:pt x="1340" y="14288"/>
                      <a:pt x="2197" y="0"/>
                    </a:cubicBezTo>
                    <a:cubicBezTo>
                      <a:pt x="2960" y="14288"/>
                      <a:pt x="3436" y="28575"/>
                      <a:pt x="3721" y="42863"/>
                    </a:cubicBezTo>
                    <a:cubicBezTo>
                      <a:pt x="4007" y="57150"/>
                      <a:pt x="3721" y="71438"/>
                      <a:pt x="4198" y="85820"/>
                    </a:cubicBezTo>
                    <a:cubicBezTo>
                      <a:pt x="4674" y="100203"/>
                      <a:pt x="4198" y="114395"/>
                      <a:pt x="3721" y="128778"/>
                    </a:cubicBezTo>
                    <a:cubicBezTo>
                      <a:pt x="3245" y="143161"/>
                      <a:pt x="2960" y="157448"/>
                      <a:pt x="2197" y="171736"/>
                    </a:cubicBezTo>
                    <a:close/>
                  </a:path>
                </a:pathLst>
              </a:custGeom>
              <a:solidFill>
                <a:srgbClr val="A6A6A6"/>
              </a:solidFill>
              <a:ln w="9525" cap="flat">
                <a:noFill/>
                <a:prstDash val="solid"/>
                <a:miter/>
              </a:ln>
            </p:spPr>
            <p:txBody>
              <a:bodyPr rtlCol="0" anchor="ctr"/>
              <a:lstStyle/>
              <a:p>
                <a:endParaRPr lang="zh-CN" altLang="en-US"/>
              </a:p>
            </p:txBody>
          </p:sp>
          <p:sp>
            <p:nvSpPr>
              <p:cNvPr id="578" name="任意多边形: 形状 577"/>
              <p:cNvSpPr/>
              <p:nvPr/>
            </p:nvSpPr>
            <p:spPr>
              <a:xfrm>
                <a:off x="6955631" y="363169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655"/>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79" name="任意多边形: 形状 578"/>
              <p:cNvSpPr/>
              <p:nvPr/>
            </p:nvSpPr>
            <p:spPr>
              <a:xfrm>
                <a:off x="6980745" y="3802760"/>
                <a:ext cx="3302" cy="171831"/>
              </a:xfrm>
              <a:custGeom>
                <a:avLst/>
                <a:gdLst>
                  <a:gd name="connsiteX0" fmla="*/ 1651 w 3302"/>
                  <a:gd name="connsiteY0" fmla="*/ 171831 h 171831"/>
                  <a:gd name="connsiteX1" fmla="*/ 127 w 3302"/>
                  <a:gd name="connsiteY1" fmla="*/ 128873 h 171831"/>
                  <a:gd name="connsiteX2" fmla="*/ 127 w 3302"/>
                  <a:gd name="connsiteY2" fmla="*/ 85916 h 171831"/>
                  <a:gd name="connsiteX3" fmla="*/ 127 w 3302"/>
                  <a:gd name="connsiteY3" fmla="*/ 42958 h 171831"/>
                  <a:gd name="connsiteX4" fmla="*/ 1651 w 3302"/>
                  <a:gd name="connsiteY4" fmla="*/ 0 h 171831"/>
                  <a:gd name="connsiteX5" fmla="*/ 3175 w 3302"/>
                  <a:gd name="connsiteY5" fmla="*/ 42958 h 171831"/>
                  <a:gd name="connsiteX6" fmla="*/ 3175 w 3302"/>
                  <a:gd name="connsiteY6" fmla="*/ 85916 h 171831"/>
                  <a:gd name="connsiteX7" fmla="*/ 3175 w 3302"/>
                  <a:gd name="connsiteY7" fmla="*/ 128873 h 171831"/>
                  <a:gd name="connsiteX8" fmla="*/ 1651 w 3302"/>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2" h="171831">
                    <a:moveTo>
                      <a:pt x="1651" y="171831"/>
                    </a:moveTo>
                    <a:cubicBezTo>
                      <a:pt x="794" y="157544"/>
                      <a:pt x="413" y="143256"/>
                      <a:pt x="127" y="128873"/>
                    </a:cubicBezTo>
                    <a:cubicBezTo>
                      <a:pt x="-159" y="114491"/>
                      <a:pt x="127" y="100298"/>
                      <a:pt x="127" y="85916"/>
                    </a:cubicBezTo>
                    <a:cubicBezTo>
                      <a:pt x="127" y="71533"/>
                      <a:pt x="127" y="57341"/>
                      <a:pt x="127" y="42958"/>
                    </a:cubicBezTo>
                    <a:cubicBezTo>
                      <a:pt x="127" y="28575"/>
                      <a:pt x="794" y="14383"/>
                      <a:pt x="1651" y="0"/>
                    </a:cubicBezTo>
                    <a:cubicBezTo>
                      <a:pt x="2413" y="14288"/>
                      <a:pt x="2889" y="28575"/>
                      <a:pt x="3175" y="42958"/>
                    </a:cubicBezTo>
                    <a:cubicBezTo>
                      <a:pt x="3461" y="57341"/>
                      <a:pt x="3175" y="71533"/>
                      <a:pt x="3175" y="85916"/>
                    </a:cubicBezTo>
                    <a:cubicBezTo>
                      <a:pt x="3175" y="100298"/>
                      <a:pt x="3175" y="114491"/>
                      <a:pt x="3175" y="128873"/>
                    </a:cubicBezTo>
                    <a:cubicBezTo>
                      <a:pt x="3175" y="143256"/>
                      <a:pt x="2413" y="157544"/>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580" name="任意多边形: 形状 579"/>
              <p:cNvSpPr/>
              <p:nvPr/>
            </p:nvSpPr>
            <p:spPr>
              <a:xfrm>
                <a:off x="7038022" y="363169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655"/>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81" name="任意多边形: 形状 580"/>
              <p:cNvSpPr/>
              <p:nvPr/>
            </p:nvSpPr>
            <p:spPr>
              <a:xfrm>
                <a:off x="7062590" y="3802760"/>
                <a:ext cx="4395" cy="171831"/>
              </a:xfrm>
              <a:custGeom>
                <a:avLst/>
                <a:gdLst>
                  <a:gd name="connsiteX0" fmla="*/ 2197 w 4395"/>
                  <a:gd name="connsiteY0" fmla="*/ 171831 h 171831"/>
                  <a:gd name="connsiteX1" fmla="*/ 673 w 4395"/>
                  <a:gd name="connsiteY1" fmla="*/ 128873 h 171831"/>
                  <a:gd name="connsiteX2" fmla="*/ 197 w 4395"/>
                  <a:gd name="connsiteY2" fmla="*/ 85916 h 171831"/>
                  <a:gd name="connsiteX3" fmla="*/ 673 w 4395"/>
                  <a:gd name="connsiteY3" fmla="*/ 42958 h 171831"/>
                  <a:gd name="connsiteX4" fmla="*/ 2197 w 4395"/>
                  <a:gd name="connsiteY4" fmla="*/ 0 h 171831"/>
                  <a:gd name="connsiteX5" fmla="*/ 3721 w 4395"/>
                  <a:gd name="connsiteY5" fmla="*/ 42958 h 171831"/>
                  <a:gd name="connsiteX6" fmla="*/ 4198 w 4395"/>
                  <a:gd name="connsiteY6" fmla="*/ 85916 h 171831"/>
                  <a:gd name="connsiteX7" fmla="*/ 3721 w 4395"/>
                  <a:gd name="connsiteY7" fmla="*/ 128873 h 171831"/>
                  <a:gd name="connsiteX8" fmla="*/ 2197 w 4395"/>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831">
                    <a:moveTo>
                      <a:pt x="2197" y="171831"/>
                    </a:moveTo>
                    <a:cubicBezTo>
                      <a:pt x="1340" y="157544"/>
                      <a:pt x="959" y="143256"/>
                      <a:pt x="673" y="128873"/>
                    </a:cubicBezTo>
                    <a:cubicBezTo>
                      <a:pt x="388" y="114491"/>
                      <a:pt x="673" y="100298"/>
                      <a:pt x="197" y="85916"/>
                    </a:cubicBezTo>
                    <a:cubicBezTo>
                      <a:pt x="-279" y="71533"/>
                      <a:pt x="197" y="57341"/>
                      <a:pt x="673" y="42958"/>
                    </a:cubicBezTo>
                    <a:cubicBezTo>
                      <a:pt x="1150" y="28575"/>
                      <a:pt x="1340" y="14383"/>
                      <a:pt x="2197" y="0"/>
                    </a:cubicBezTo>
                    <a:cubicBezTo>
                      <a:pt x="2960" y="14288"/>
                      <a:pt x="3436" y="28575"/>
                      <a:pt x="3721" y="42958"/>
                    </a:cubicBezTo>
                    <a:cubicBezTo>
                      <a:pt x="4007" y="57341"/>
                      <a:pt x="3721" y="71533"/>
                      <a:pt x="4198" y="85916"/>
                    </a:cubicBezTo>
                    <a:cubicBezTo>
                      <a:pt x="4674" y="100298"/>
                      <a:pt x="4198" y="114491"/>
                      <a:pt x="3721" y="128873"/>
                    </a:cubicBezTo>
                    <a:cubicBezTo>
                      <a:pt x="3245" y="143256"/>
                      <a:pt x="2960" y="157544"/>
                      <a:pt x="2197" y="171831"/>
                    </a:cubicBezTo>
                    <a:close/>
                  </a:path>
                </a:pathLst>
              </a:custGeom>
              <a:solidFill>
                <a:srgbClr val="A6A6A6"/>
              </a:solidFill>
              <a:ln w="9525" cap="flat">
                <a:noFill/>
                <a:prstDash val="solid"/>
                <a:miter/>
              </a:ln>
            </p:spPr>
            <p:txBody>
              <a:bodyPr rtlCol="0" anchor="ctr"/>
              <a:lstStyle/>
              <a:p>
                <a:endParaRPr lang="zh-CN" altLang="en-US"/>
              </a:p>
            </p:txBody>
          </p:sp>
          <p:sp>
            <p:nvSpPr>
              <p:cNvPr id="582" name="任意多边形: 形状 581"/>
              <p:cNvSpPr/>
              <p:nvPr/>
            </p:nvSpPr>
            <p:spPr>
              <a:xfrm>
                <a:off x="5024532" y="3416617"/>
                <a:ext cx="2263616" cy="1496472"/>
              </a:xfrm>
              <a:custGeom>
                <a:avLst/>
                <a:gdLst>
                  <a:gd name="connsiteX0" fmla="*/ 2263616 w 2263616"/>
                  <a:gd name="connsiteY0" fmla="*/ 1496473 h 1496472"/>
                  <a:gd name="connsiteX1" fmla="*/ 16859 w 2263616"/>
                  <a:gd name="connsiteY1" fmla="*/ 1496473 h 1496472"/>
                  <a:gd name="connsiteX2" fmla="*/ 0 w 2263616"/>
                  <a:gd name="connsiteY2" fmla="*/ 0 h 1496472"/>
                  <a:gd name="connsiteX3" fmla="*/ 2246757 w 2263616"/>
                  <a:gd name="connsiteY3" fmla="*/ 0 h 1496472"/>
                  <a:gd name="connsiteX4" fmla="*/ 2263616 w 2263616"/>
                  <a:gd name="connsiteY4" fmla="*/ 1496473 h 1496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616" h="1496472">
                    <a:moveTo>
                      <a:pt x="2263616" y="1496473"/>
                    </a:moveTo>
                    <a:lnTo>
                      <a:pt x="16859" y="1496473"/>
                    </a:lnTo>
                    <a:lnTo>
                      <a:pt x="0" y="0"/>
                    </a:lnTo>
                    <a:lnTo>
                      <a:pt x="2246757" y="0"/>
                    </a:lnTo>
                    <a:lnTo>
                      <a:pt x="2263616" y="1496473"/>
                    </a:lnTo>
                    <a:close/>
                  </a:path>
                </a:pathLst>
              </a:custGeom>
              <a:solidFill>
                <a:srgbClr val="455A64"/>
              </a:solidFill>
              <a:ln w="9525" cap="flat">
                <a:noFill/>
                <a:prstDash val="solid"/>
                <a:miter/>
              </a:ln>
            </p:spPr>
            <p:txBody>
              <a:bodyPr rtlCol="0" anchor="ctr"/>
              <a:lstStyle/>
              <a:p>
                <a:endParaRPr lang="zh-CN" altLang="en-US"/>
              </a:p>
            </p:txBody>
          </p:sp>
          <p:sp>
            <p:nvSpPr>
              <p:cNvPr id="583" name="任意多边形: 形状 582"/>
              <p:cNvSpPr/>
              <p:nvPr/>
            </p:nvSpPr>
            <p:spPr>
              <a:xfrm>
                <a:off x="5022818" y="3261645"/>
                <a:ext cx="883824" cy="154971"/>
              </a:xfrm>
              <a:custGeom>
                <a:avLst/>
                <a:gdLst>
                  <a:gd name="connsiteX0" fmla="*/ 834200 w 883824"/>
                  <a:gd name="connsiteY0" fmla="*/ 0 h 154971"/>
                  <a:gd name="connsiteX1" fmla="*/ 0 w 883824"/>
                  <a:gd name="connsiteY1" fmla="*/ 0 h 154971"/>
                  <a:gd name="connsiteX2" fmla="*/ 1714 w 883824"/>
                  <a:gd name="connsiteY2" fmla="*/ 154972 h 154971"/>
                  <a:gd name="connsiteX3" fmla="*/ 883825 w 883824"/>
                  <a:gd name="connsiteY3" fmla="*/ 154972 h 154971"/>
                  <a:gd name="connsiteX4" fmla="*/ 834200 w 883824"/>
                  <a:gd name="connsiteY4" fmla="*/ 0 h 154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824" h="154971">
                    <a:moveTo>
                      <a:pt x="834200" y="0"/>
                    </a:moveTo>
                    <a:lnTo>
                      <a:pt x="0" y="0"/>
                    </a:lnTo>
                    <a:lnTo>
                      <a:pt x="1714" y="154972"/>
                    </a:lnTo>
                    <a:lnTo>
                      <a:pt x="883825" y="154972"/>
                    </a:lnTo>
                    <a:lnTo>
                      <a:pt x="834200" y="0"/>
                    </a:lnTo>
                    <a:close/>
                  </a:path>
                </a:pathLst>
              </a:custGeom>
              <a:solidFill>
                <a:srgbClr val="455A64"/>
              </a:solidFill>
              <a:ln w="9525" cap="flat">
                <a:noFill/>
                <a:prstDash val="solid"/>
                <a:miter/>
              </a:ln>
            </p:spPr>
            <p:txBody>
              <a:bodyPr rtlCol="0" anchor="ctr"/>
              <a:lstStyle/>
              <a:p>
                <a:endParaRPr lang="zh-CN" altLang="en-US"/>
              </a:p>
            </p:txBody>
          </p:sp>
          <p:sp>
            <p:nvSpPr>
              <p:cNvPr id="584" name="任意多边形: 形状 583"/>
              <p:cNvSpPr/>
              <p:nvPr/>
            </p:nvSpPr>
            <p:spPr>
              <a:xfrm>
                <a:off x="4517517" y="3453384"/>
                <a:ext cx="2246756" cy="1631918"/>
              </a:xfrm>
              <a:custGeom>
                <a:avLst/>
                <a:gdLst>
                  <a:gd name="connsiteX0" fmla="*/ 0 w 2246756"/>
                  <a:gd name="connsiteY0" fmla="*/ 0 h 1631918"/>
                  <a:gd name="connsiteX1" fmla="*/ 2246757 w 2246756"/>
                  <a:gd name="connsiteY1" fmla="*/ 0 h 1631918"/>
                  <a:gd name="connsiteX2" fmla="*/ 2246757 w 2246756"/>
                  <a:gd name="connsiteY2" fmla="*/ 1631918 h 1631918"/>
                  <a:gd name="connsiteX3" fmla="*/ 0 w 2246756"/>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6" h="1631918">
                    <a:moveTo>
                      <a:pt x="0" y="0"/>
                    </a:moveTo>
                    <a:lnTo>
                      <a:pt x="2246757" y="0"/>
                    </a:lnTo>
                    <a:lnTo>
                      <a:pt x="2246757" y="1631918"/>
                    </a:lnTo>
                    <a:lnTo>
                      <a:pt x="0" y="1631918"/>
                    </a:lnTo>
                    <a:close/>
                  </a:path>
                </a:pathLst>
              </a:custGeom>
              <a:solidFill>
                <a:srgbClr val="C53F3F"/>
              </a:solidFill>
              <a:ln w="9525" cap="flat">
                <a:noFill/>
                <a:prstDash val="solid"/>
                <a:miter/>
              </a:ln>
            </p:spPr>
            <p:txBody>
              <a:bodyPr rtlCol="0" anchor="ctr"/>
              <a:lstStyle/>
              <a:p>
                <a:endParaRPr lang="zh-CN" altLang="en-US"/>
              </a:p>
            </p:txBody>
          </p:sp>
          <p:sp>
            <p:nvSpPr>
              <p:cNvPr id="585" name="任意多边形: 形状 584"/>
              <p:cNvSpPr/>
              <p:nvPr/>
            </p:nvSpPr>
            <p:spPr>
              <a:xfrm>
                <a:off x="4518279" y="3284315"/>
                <a:ext cx="882110" cy="169068"/>
              </a:xfrm>
              <a:custGeom>
                <a:avLst/>
                <a:gdLst>
                  <a:gd name="connsiteX0" fmla="*/ 834390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390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390" y="0"/>
                    </a:moveTo>
                    <a:lnTo>
                      <a:pt x="190" y="0"/>
                    </a:lnTo>
                    <a:lnTo>
                      <a:pt x="0" y="169069"/>
                    </a:lnTo>
                    <a:lnTo>
                      <a:pt x="882110" y="169069"/>
                    </a:lnTo>
                    <a:lnTo>
                      <a:pt x="834390" y="0"/>
                    </a:lnTo>
                    <a:close/>
                  </a:path>
                </a:pathLst>
              </a:custGeom>
              <a:solidFill>
                <a:srgbClr val="C53F3F"/>
              </a:solidFill>
              <a:ln w="9525" cap="flat">
                <a:noFill/>
                <a:prstDash val="solid"/>
                <a:miter/>
              </a:ln>
            </p:spPr>
            <p:txBody>
              <a:bodyPr rtlCol="0" anchor="ctr"/>
              <a:lstStyle/>
              <a:p>
                <a:endParaRPr lang="zh-CN" altLang="en-US"/>
              </a:p>
            </p:txBody>
          </p:sp>
          <p:grpSp>
            <p:nvGrpSpPr>
              <p:cNvPr id="586" name="图形 26"/>
              <p:cNvGrpSpPr/>
              <p:nvPr/>
            </p:nvGrpSpPr>
            <p:grpSpPr>
              <a:xfrm>
                <a:off x="4517517" y="3284315"/>
                <a:ext cx="2246756" cy="1800987"/>
                <a:chOff x="4517517" y="3284315"/>
                <a:chExt cx="2246756" cy="1800987"/>
              </a:xfrm>
              <a:solidFill>
                <a:srgbClr val="000000"/>
              </a:solidFill>
            </p:grpSpPr>
            <p:sp>
              <p:nvSpPr>
                <p:cNvPr id="739" name="任意多边形: 形状 738"/>
                <p:cNvSpPr/>
                <p:nvPr/>
              </p:nvSpPr>
              <p:spPr>
                <a:xfrm>
                  <a:off x="4517517" y="3453384"/>
                  <a:ext cx="2246756" cy="1631918"/>
                </a:xfrm>
                <a:custGeom>
                  <a:avLst/>
                  <a:gdLst>
                    <a:gd name="connsiteX0" fmla="*/ 0 w 2246756"/>
                    <a:gd name="connsiteY0" fmla="*/ 0 h 1631918"/>
                    <a:gd name="connsiteX1" fmla="*/ 2246757 w 2246756"/>
                    <a:gd name="connsiteY1" fmla="*/ 0 h 1631918"/>
                    <a:gd name="connsiteX2" fmla="*/ 2246757 w 2246756"/>
                    <a:gd name="connsiteY2" fmla="*/ 1631918 h 1631918"/>
                    <a:gd name="connsiteX3" fmla="*/ 0 w 2246756"/>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6" h="1631918">
                      <a:moveTo>
                        <a:pt x="0" y="0"/>
                      </a:moveTo>
                      <a:lnTo>
                        <a:pt x="2246757" y="0"/>
                      </a:lnTo>
                      <a:lnTo>
                        <a:pt x="2246757" y="1631918"/>
                      </a:lnTo>
                      <a:lnTo>
                        <a:pt x="0" y="1631918"/>
                      </a:lnTo>
                      <a:close/>
                    </a:path>
                  </a:pathLst>
                </a:custGeom>
                <a:solidFill>
                  <a:srgbClr val="000000"/>
                </a:solidFill>
                <a:ln w="9525" cap="flat">
                  <a:noFill/>
                  <a:prstDash val="solid"/>
                  <a:miter/>
                </a:ln>
              </p:spPr>
              <p:txBody>
                <a:bodyPr rtlCol="0" anchor="ctr"/>
                <a:lstStyle/>
                <a:p>
                  <a:endParaRPr lang="zh-CN" altLang="en-US"/>
                </a:p>
              </p:txBody>
            </p:sp>
            <p:sp>
              <p:nvSpPr>
                <p:cNvPr id="740" name="任意多边形: 形状 739"/>
                <p:cNvSpPr/>
                <p:nvPr/>
              </p:nvSpPr>
              <p:spPr>
                <a:xfrm>
                  <a:off x="4518279" y="3284315"/>
                  <a:ext cx="882110" cy="169068"/>
                </a:xfrm>
                <a:custGeom>
                  <a:avLst/>
                  <a:gdLst>
                    <a:gd name="connsiteX0" fmla="*/ 834390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390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390" y="0"/>
                      </a:moveTo>
                      <a:lnTo>
                        <a:pt x="190" y="0"/>
                      </a:lnTo>
                      <a:lnTo>
                        <a:pt x="0" y="169069"/>
                      </a:lnTo>
                      <a:lnTo>
                        <a:pt x="882110" y="169069"/>
                      </a:lnTo>
                      <a:lnTo>
                        <a:pt x="834390" y="0"/>
                      </a:lnTo>
                      <a:close/>
                    </a:path>
                  </a:pathLst>
                </a:custGeom>
                <a:solidFill>
                  <a:srgbClr val="000000"/>
                </a:solidFill>
                <a:ln w="9525" cap="flat">
                  <a:noFill/>
                  <a:prstDash val="solid"/>
                  <a:miter/>
                </a:ln>
              </p:spPr>
              <p:txBody>
                <a:bodyPr rtlCol="0" anchor="ctr"/>
                <a:lstStyle/>
                <a:p>
                  <a:endParaRPr lang="zh-CN" altLang="en-US"/>
                </a:p>
              </p:txBody>
            </p:sp>
          </p:grpSp>
          <p:sp>
            <p:nvSpPr>
              <p:cNvPr id="587" name="任意多边形: 形状 586"/>
              <p:cNvSpPr/>
              <p:nvPr/>
            </p:nvSpPr>
            <p:spPr>
              <a:xfrm rot="-4756200">
                <a:off x="4832495" y="2819697"/>
                <a:ext cx="1600009" cy="2087499"/>
              </a:xfrm>
              <a:custGeom>
                <a:avLst/>
                <a:gdLst>
                  <a:gd name="connsiteX0" fmla="*/ 0 w 1600009"/>
                  <a:gd name="connsiteY0" fmla="*/ 0 h 2087499"/>
                  <a:gd name="connsiteX1" fmla="*/ 1600010 w 1600009"/>
                  <a:gd name="connsiteY1" fmla="*/ 0 h 2087499"/>
                  <a:gd name="connsiteX2" fmla="*/ 1600010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10" y="0"/>
                    </a:lnTo>
                    <a:lnTo>
                      <a:pt x="1600010"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588" name="任意多边形: 形状 587"/>
              <p:cNvSpPr/>
              <p:nvPr/>
            </p:nvSpPr>
            <p:spPr>
              <a:xfrm>
                <a:off x="4456366" y="2882931"/>
                <a:ext cx="2350770" cy="1961292"/>
              </a:xfrm>
              <a:custGeom>
                <a:avLst/>
                <a:gdLst>
                  <a:gd name="connsiteX0" fmla="*/ 2350770 w 2350770"/>
                  <a:gd name="connsiteY0" fmla="*/ 389096 h 1961292"/>
                  <a:gd name="connsiteX1" fmla="*/ 2053304 w 2350770"/>
                  <a:gd name="connsiteY1" fmla="*/ 1960721 h 1961292"/>
                  <a:gd name="connsiteX2" fmla="*/ 2053304 w 2350770"/>
                  <a:gd name="connsiteY2" fmla="*/ 1961293 h 1961292"/>
                  <a:gd name="connsiteX3" fmla="*/ 2052733 w 2350770"/>
                  <a:gd name="connsiteY3" fmla="*/ 1961293 h 1961292"/>
                  <a:gd name="connsiteX4" fmla="*/ 1333 w 2350770"/>
                  <a:gd name="connsiteY4" fmla="*/ 1573625 h 1961292"/>
                  <a:gd name="connsiteX5" fmla="*/ 0 w 2350770"/>
                  <a:gd name="connsiteY5" fmla="*/ 1573625 h 1961292"/>
                  <a:gd name="connsiteX6" fmla="*/ 0 w 2350770"/>
                  <a:gd name="connsiteY6" fmla="*/ 1572387 h 1961292"/>
                  <a:gd name="connsiteX7" fmla="*/ 298609 w 2350770"/>
                  <a:gd name="connsiteY7" fmla="*/ 762 h 1961292"/>
                  <a:gd name="connsiteX8" fmla="*/ 298609 w 2350770"/>
                  <a:gd name="connsiteY8" fmla="*/ 0 h 1961292"/>
                  <a:gd name="connsiteX9" fmla="*/ 299371 w 2350770"/>
                  <a:gd name="connsiteY9" fmla="*/ 0 h 1961292"/>
                  <a:gd name="connsiteX10" fmla="*/ 2350770 w 2350770"/>
                  <a:gd name="connsiteY10" fmla="*/ 389096 h 1961292"/>
                  <a:gd name="connsiteX11" fmla="*/ 299657 w 2350770"/>
                  <a:gd name="connsiteY11" fmla="*/ 1048 h 1961292"/>
                  <a:gd name="connsiteX12" fmla="*/ 300514 w 2350770"/>
                  <a:gd name="connsiteY12" fmla="*/ 476 h 1961292"/>
                  <a:gd name="connsiteX13" fmla="*/ 3048 w 2350770"/>
                  <a:gd name="connsiteY13" fmla="*/ 1572101 h 1961292"/>
                  <a:gd name="connsiteX14" fmla="*/ 2000 w 2350770"/>
                  <a:gd name="connsiteY14" fmla="*/ 1570577 h 1961292"/>
                  <a:gd name="connsiteX15" fmla="*/ 2052828 w 2350770"/>
                  <a:gd name="connsiteY15" fmla="*/ 1960531 h 1961292"/>
                  <a:gd name="connsiteX16" fmla="*/ 2052161 w 2350770"/>
                  <a:gd name="connsiteY16" fmla="*/ 1961007 h 1961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50770" h="1961292">
                    <a:moveTo>
                      <a:pt x="2350770" y="389096"/>
                    </a:moveTo>
                    <a:lnTo>
                      <a:pt x="2053304" y="1960721"/>
                    </a:lnTo>
                    <a:lnTo>
                      <a:pt x="2053304" y="1961293"/>
                    </a:lnTo>
                    <a:lnTo>
                      <a:pt x="2052733" y="1961293"/>
                    </a:lnTo>
                    <a:lnTo>
                      <a:pt x="1333" y="1573625"/>
                    </a:lnTo>
                    <a:lnTo>
                      <a:pt x="0" y="1573625"/>
                    </a:lnTo>
                    <a:lnTo>
                      <a:pt x="0" y="1572387"/>
                    </a:lnTo>
                    <a:lnTo>
                      <a:pt x="298609" y="762"/>
                    </a:lnTo>
                    <a:lnTo>
                      <a:pt x="298609" y="0"/>
                    </a:lnTo>
                    <a:lnTo>
                      <a:pt x="299371" y="0"/>
                    </a:lnTo>
                    <a:close/>
                    <a:moveTo>
                      <a:pt x="2350770" y="389096"/>
                    </a:moveTo>
                    <a:lnTo>
                      <a:pt x="299657" y="1048"/>
                    </a:lnTo>
                    <a:lnTo>
                      <a:pt x="300514" y="476"/>
                    </a:lnTo>
                    <a:lnTo>
                      <a:pt x="3048" y="1572101"/>
                    </a:lnTo>
                    <a:lnTo>
                      <a:pt x="2000" y="1570577"/>
                    </a:lnTo>
                    <a:lnTo>
                      <a:pt x="2052828" y="1960531"/>
                    </a:lnTo>
                    <a:lnTo>
                      <a:pt x="2052161" y="1961007"/>
                    </a:lnTo>
                    <a:close/>
                  </a:path>
                </a:pathLst>
              </a:custGeom>
              <a:solidFill>
                <a:srgbClr val="263238"/>
              </a:solidFill>
              <a:ln w="9525" cap="flat">
                <a:noFill/>
                <a:prstDash val="solid"/>
                <a:miter/>
              </a:ln>
            </p:spPr>
            <p:txBody>
              <a:bodyPr rtlCol="0" anchor="ctr"/>
              <a:lstStyle/>
              <a:p>
                <a:endParaRPr lang="zh-CN" altLang="en-US"/>
              </a:p>
            </p:txBody>
          </p:sp>
          <p:sp>
            <p:nvSpPr>
              <p:cNvPr id="589" name="任意多边形: 形状 588"/>
              <p:cNvSpPr/>
              <p:nvPr/>
            </p:nvSpPr>
            <p:spPr>
              <a:xfrm rot="-4756200">
                <a:off x="5833518" y="4028251"/>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590" name="任意多边形: 形状 589"/>
              <p:cNvSpPr/>
              <p:nvPr/>
            </p:nvSpPr>
            <p:spPr>
              <a:xfrm rot="-4741666">
                <a:off x="4969637" y="3952147"/>
                <a:ext cx="115621" cy="1021288"/>
              </a:xfrm>
              <a:custGeom>
                <a:avLst/>
                <a:gdLst>
                  <a:gd name="connsiteX0" fmla="*/ 0 w 115621"/>
                  <a:gd name="connsiteY0" fmla="*/ 2 h 1021288"/>
                  <a:gd name="connsiteX1" fmla="*/ 115621 w 115621"/>
                  <a:gd name="connsiteY1" fmla="*/ 2 h 1021288"/>
                  <a:gd name="connsiteX2" fmla="*/ 115621 w 115621"/>
                  <a:gd name="connsiteY2" fmla="*/ 1021290 h 1021288"/>
                  <a:gd name="connsiteX3" fmla="*/ 0 w 115621"/>
                  <a:gd name="connsiteY3" fmla="*/ 1021290 h 1021288"/>
                </a:gdLst>
                <a:ahLst/>
                <a:cxnLst>
                  <a:cxn ang="0">
                    <a:pos x="connsiteX0" y="connsiteY0"/>
                  </a:cxn>
                  <a:cxn ang="0">
                    <a:pos x="connsiteX1" y="connsiteY1"/>
                  </a:cxn>
                  <a:cxn ang="0">
                    <a:pos x="connsiteX2" y="connsiteY2"/>
                  </a:cxn>
                  <a:cxn ang="0">
                    <a:pos x="connsiteX3" y="connsiteY3"/>
                  </a:cxn>
                </a:cxnLst>
                <a:rect l="l" t="t" r="r" b="b"/>
                <a:pathLst>
                  <a:path w="115621" h="1021288">
                    <a:moveTo>
                      <a:pt x="0" y="2"/>
                    </a:moveTo>
                    <a:lnTo>
                      <a:pt x="115621" y="2"/>
                    </a:lnTo>
                    <a:lnTo>
                      <a:pt x="115621" y="1021290"/>
                    </a:lnTo>
                    <a:lnTo>
                      <a:pt x="0" y="1021290"/>
                    </a:lnTo>
                    <a:close/>
                  </a:path>
                </a:pathLst>
              </a:custGeom>
              <a:solidFill>
                <a:srgbClr val="EBEBEB"/>
              </a:solidFill>
              <a:ln w="9508" cap="flat">
                <a:noFill/>
                <a:prstDash val="solid"/>
                <a:miter/>
              </a:ln>
            </p:spPr>
            <p:txBody>
              <a:bodyPr rtlCol="0" anchor="ctr"/>
              <a:lstStyle/>
              <a:p>
                <a:endParaRPr lang="zh-CN" altLang="en-US"/>
              </a:p>
            </p:txBody>
          </p:sp>
          <p:sp>
            <p:nvSpPr>
              <p:cNvPr id="591" name="任意多边形: 形状 590"/>
              <p:cNvSpPr/>
              <p:nvPr/>
            </p:nvSpPr>
            <p:spPr>
              <a:xfrm rot="-4756200">
                <a:off x="6176491" y="2768862"/>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592" name="任意多边形: 形状 591"/>
              <p:cNvSpPr/>
              <p:nvPr/>
            </p:nvSpPr>
            <p:spPr>
              <a:xfrm rot="-4756200">
                <a:off x="3831585" y="364873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263238"/>
              </a:solidFill>
              <a:ln w="9525" cap="flat">
                <a:noFill/>
                <a:prstDash val="solid"/>
                <a:miter/>
              </a:ln>
            </p:spPr>
            <p:txBody>
              <a:bodyPr rtlCol="0" anchor="ctr"/>
              <a:lstStyle/>
              <a:p>
                <a:endParaRPr lang="zh-CN" altLang="en-US"/>
              </a:p>
            </p:txBody>
          </p:sp>
          <p:sp>
            <p:nvSpPr>
              <p:cNvPr id="593" name="任意多边形: 形状 592"/>
              <p:cNvSpPr/>
              <p:nvPr/>
            </p:nvSpPr>
            <p:spPr>
              <a:xfrm rot="-4756200">
                <a:off x="4976822" y="3503481"/>
                <a:ext cx="581596" cy="581596"/>
              </a:xfrm>
              <a:custGeom>
                <a:avLst/>
                <a:gdLst>
                  <a:gd name="connsiteX0" fmla="*/ 0 w 581596"/>
                  <a:gd name="connsiteY0" fmla="*/ 0 h 581596"/>
                  <a:gd name="connsiteX1" fmla="*/ 581597 w 581596"/>
                  <a:gd name="connsiteY1" fmla="*/ 0 h 581596"/>
                  <a:gd name="connsiteX2" fmla="*/ 581597 w 581596"/>
                  <a:gd name="connsiteY2" fmla="*/ 581596 h 581596"/>
                  <a:gd name="connsiteX3" fmla="*/ 0 w 581596"/>
                  <a:gd name="connsiteY3" fmla="*/ 581596 h 581596"/>
                </a:gdLst>
                <a:ahLst/>
                <a:cxnLst>
                  <a:cxn ang="0">
                    <a:pos x="connsiteX0" y="connsiteY0"/>
                  </a:cxn>
                  <a:cxn ang="0">
                    <a:pos x="connsiteX1" y="connsiteY1"/>
                  </a:cxn>
                  <a:cxn ang="0">
                    <a:pos x="connsiteX2" y="connsiteY2"/>
                  </a:cxn>
                  <a:cxn ang="0">
                    <a:pos x="connsiteX3" y="connsiteY3"/>
                  </a:cxn>
                </a:cxnLst>
                <a:rect l="l" t="t" r="r" b="b"/>
                <a:pathLst>
                  <a:path w="581596" h="581596">
                    <a:moveTo>
                      <a:pt x="0" y="0"/>
                    </a:moveTo>
                    <a:lnTo>
                      <a:pt x="581597" y="0"/>
                    </a:lnTo>
                    <a:lnTo>
                      <a:pt x="581597" y="581596"/>
                    </a:lnTo>
                    <a:lnTo>
                      <a:pt x="0" y="581596"/>
                    </a:lnTo>
                    <a:close/>
                  </a:path>
                </a:pathLst>
              </a:custGeom>
              <a:solidFill>
                <a:srgbClr val="C7C7C7"/>
              </a:solidFill>
              <a:ln w="9525" cap="flat">
                <a:noFill/>
                <a:prstDash val="solid"/>
                <a:miter/>
              </a:ln>
            </p:spPr>
            <p:txBody>
              <a:bodyPr rtlCol="0" anchor="ctr"/>
              <a:lstStyle/>
              <a:p>
                <a:endParaRPr lang="zh-CN" altLang="en-US"/>
              </a:p>
            </p:txBody>
          </p:sp>
          <p:sp>
            <p:nvSpPr>
              <p:cNvPr id="594" name="任意多边形: 形状 593"/>
              <p:cNvSpPr/>
              <p:nvPr/>
            </p:nvSpPr>
            <p:spPr>
              <a:xfrm rot="-4741200">
                <a:off x="5074079" y="3663218"/>
                <a:ext cx="233172" cy="233172"/>
              </a:xfrm>
              <a:custGeom>
                <a:avLst/>
                <a:gdLst>
                  <a:gd name="connsiteX0" fmla="*/ 233172 w 233172"/>
                  <a:gd name="connsiteY0" fmla="*/ 116586 h 233172"/>
                  <a:gd name="connsiteX1" fmla="*/ 116586 w 233172"/>
                  <a:gd name="connsiteY1" fmla="*/ 233172 h 233172"/>
                  <a:gd name="connsiteX2" fmla="*/ 0 w 233172"/>
                  <a:gd name="connsiteY2" fmla="*/ 116586 h 233172"/>
                  <a:gd name="connsiteX3" fmla="*/ 116586 w 233172"/>
                  <a:gd name="connsiteY3" fmla="*/ 0 h 233172"/>
                  <a:gd name="connsiteX4" fmla="*/ 233172 w 233172"/>
                  <a:gd name="connsiteY4" fmla="*/ 116586 h 233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72" h="233172">
                    <a:moveTo>
                      <a:pt x="233172" y="116586"/>
                    </a:moveTo>
                    <a:cubicBezTo>
                      <a:pt x="233172" y="180975"/>
                      <a:pt x="180975" y="233172"/>
                      <a:pt x="116586" y="233172"/>
                    </a:cubicBezTo>
                    <a:cubicBezTo>
                      <a:pt x="52197" y="233172"/>
                      <a:pt x="0" y="180974"/>
                      <a:pt x="0" y="116586"/>
                    </a:cubicBezTo>
                    <a:cubicBezTo>
                      <a:pt x="0" y="52197"/>
                      <a:pt x="52197" y="0"/>
                      <a:pt x="116586" y="0"/>
                    </a:cubicBezTo>
                    <a:cubicBezTo>
                      <a:pt x="180975" y="0"/>
                      <a:pt x="233172" y="52197"/>
                      <a:pt x="233172" y="116586"/>
                    </a:cubicBezTo>
                    <a:close/>
                  </a:path>
                </a:pathLst>
              </a:custGeom>
              <a:solidFill>
                <a:srgbClr val="FFFFFF"/>
              </a:solidFill>
              <a:ln w="9525" cap="flat">
                <a:noFill/>
                <a:prstDash val="solid"/>
                <a:miter/>
              </a:ln>
            </p:spPr>
            <p:txBody>
              <a:bodyPr rtlCol="0" anchor="ctr"/>
              <a:lstStyle/>
              <a:p>
                <a:endParaRPr lang="zh-CN" altLang="en-US"/>
              </a:p>
            </p:txBody>
          </p:sp>
          <p:sp>
            <p:nvSpPr>
              <p:cNvPr id="595" name="任意多边形: 形状 594"/>
              <p:cNvSpPr/>
              <p:nvPr/>
            </p:nvSpPr>
            <p:spPr>
              <a:xfrm>
                <a:off x="5300957" y="3637380"/>
                <a:ext cx="289931" cy="409220"/>
              </a:xfrm>
              <a:custGeom>
                <a:avLst/>
                <a:gdLst>
                  <a:gd name="connsiteX0" fmla="*/ 243354 w 289931"/>
                  <a:gd name="connsiteY0" fmla="*/ 4408 h 409220"/>
                  <a:gd name="connsiteX1" fmla="*/ 289932 w 289931"/>
                  <a:gd name="connsiteY1" fmla="*/ 13266 h 409220"/>
                  <a:gd name="connsiteX2" fmla="*/ 214875 w 289931"/>
                  <a:gd name="connsiteY2" fmla="*/ 409221 h 409220"/>
                  <a:gd name="connsiteX3" fmla="*/ 168297 w 289931"/>
                  <a:gd name="connsiteY3" fmla="*/ 400363 h 409220"/>
                  <a:gd name="connsiteX4" fmla="*/ 2799 w 289931"/>
                  <a:gd name="connsiteY4" fmla="*/ 168297 h 409220"/>
                  <a:gd name="connsiteX5" fmla="*/ 234864 w 289931"/>
                  <a:gd name="connsiteY5" fmla="*/ 2799 h 409220"/>
                  <a:gd name="connsiteX6" fmla="*/ 243354 w 289931"/>
                  <a:gd name="connsiteY6" fmla="*/ 4408 h 40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931" h="409220">
                    <a:moveTo>
                      <a:pt x="243354" y="4408"/>
                    </a:moveTo>
                    <a:lnTo>
                      <a:pt x="289932" y="13266"/>
                    </a:lnTo>
                    <a:lnTo>
                      <a:pt x="214875" y="409221"/>
                    </a:lnTo>
                    <a:lnTo>
                      <a:pt x="168297" y="400363"/>
                    </a:lnTo>
                    <a:cubicBezTo>
                      <a:pt x="58513" y="381981"/>
                      <a:pt x="-15583" y="278082"/>
                      <a:pt x="2799" y="168297"/>
                    </a:cubicBezTo>
                    <a:cubicBezTo>
                      <a:pt x="21181" y="58513"/>
                      <a:pt x="125080" y="-15583"/>
                      <a:pt x="234864" y="2799"/>
                    </a:cubicBezTo>
                    <a:cubicBezTo>
                      <a:pt x="237705" y="3275"/>
                      <a:pt x="240536" y="3811"/>
                      <a:pt x="243354" y="4408"/>
                    </a:cubicBezTo>
                    <a:close/>
                  </a:path>
                </a:pathLst>
              </a:custGeom>
              <a:solidFill>
                <a:srgbClr val="FFFFFF"/>
              </a:solidFill>
              <a:ln w="9525" cap="flat">
                <a:noFill/>
                <a:prstDash val="solid"/>
                <a:miter/>
              </a:ln>
            </p:spPr>
            <p:txBody>
              <a:bodyPr rtlCol="0" anchor="ctr"/>
              <a:lstStyle/>
              <a:p>
                <a:endParaRPr lang="zh-CN" altLang="en-US"/>
              </a:p>
            </p:txBody>
          </p:sp>
          <p:sp>
            <p:nvSpPr>
              <p:cNvPr id="596" name="任意多边形: 形状 595"/>
              <p:cNvSpPr/>
              <p:nvPr/>
            </p:nvSpPr>
            <p:spPr>
              <a:xfrm rot="-4756200">
                <a:off x="4129580" y="3627990"/>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455A64"/>
              </a:solidFill>
              <a:ln w="9525" cap="flat">
                <a:noFill/>
                <a:prstDash val="solid"/>
                <a:miter/>
              </a:ln>
            </p:spPr>
            <p:txBody>
              <a:bodyPr rtlCol="0" anchor="ctr"/>
              <a:lstStyle/>
              <a:p>
                <a:endParaRPr lang="zh-CN" altLang="en-US"/>
              </a:p>
            </p:txBody>
          </p:sp>
          <p:sp>
            <p:nvSpPr>
              <p:cNvPr id="597" name="任意多边形: 形状 596"/>
              <p:cNvSpPr/>
              <p:nvPr/>
            </p:nvSpPr>
            <p:spPr>
              <a:xfrm rot="-4756200">
                <a:off x="4754024" y="4275329"/>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98" name="任意多边形: 形状 597"/>
              <p:cNvSpPr/>
              <p:nvPr/>
            </p:nvSpPr>
            <p:spPr>
              <a:xfrm rot="-4756200">
                <a:off x="5424506" y="4402452"/>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599" name="任意多边形: 形状 598"/>
              <p:cNvSpPr/>
              <p:nvPr/>
            </p:nvSpPr>
            <p:spPr>
              <a:xfrm rot="-4756200">
                <a:off x="6136043" y="4537446"/>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600" name="任意多边形: 形状 599"/>
              <p:cNvSpPr/>
              <p:nvPr/>
            </p:nvSpPr>
            <p:spPr>
              <a:xfrm rot="-4756200">
                <a:off x="5848944" y="448286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601" name="任意多边形: 形状 600"/>
              <p:cNvSpPr/>
              <p:nvPr/>
            </p:nvSpPr>
            <p:spPr>
              <a:xfrm rot="-4756200">
                <a:off x="4945680" y="326457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602" name="任意多边形: 形状 601"/>
              <p:cNvSpPr/>
              <p:nvPr/>
            </p:nvSpPr>
            <p:spPr>
              <a:xfrm>
                <a:off x="4914900" y="4088510"/>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4195 w 63912"/>
                  <a:gd name="connsiteY6" fmla="*/ 169164 h 337566"/>
                  <a:gd name="connsiteX7" fmla="*/ 17717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6007"/>
                      <a:pt x="57817" y="27908"/>
                      <a:pt x="63913" y="0"/>
                    </a:cubicBezTo>
                    <a:cubicBezTo>
                      <a:pt x="59436" y="28575"/>
                      <a:pt x="54388" y="56483"/>
                      <a:pt x="49435" y="84677"/>
                    </a:cubicBezTo>
                    <a:lnTo>
                      <a:pt x="34195" y="169164"/>
                    </a:lnTo>
                    <a:lnTo>
                      <a:pt x="17717" y="253460"/>
                    </a:lnTo>
                    <a:cubicBezTo>
                      <a:pt x="12097" y="281559"/>
                      <a:pt x="6382"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3" name="任意多边形: 形状 602"/>
              <p:cNvSpPr/>
              <p:nvPr/>
            </p:nvSpPr>
            <p:spPr>
              <a:xfrm>
                <a:off x="4939474" y="4093083"/>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4" name="任意多边形: 形状 603"/>
              <p:cNvSpPr/>
              <p:nvPr/>
            </p:nvSpPr>
            <p:spPr>
              <a:xfrm>
                <a:off x="4963763" y="4097369"/>
                <a:ext cx="63912" cy="337946"/>
              </a:xfrm>
              <a:custGeom>
                <a:avLst/>
                <a:gdLst>
                  <a:gd name="connsiteX0" fmla="*/ 0 w 63912"/>
                  <a:gd name="connsiteY0" fmla="*/ 337947 h 337946"/>
                  <a:gd name="connsiteX1" fmla="*/ 14478 w 63912"/>
                  <a:gd name="connsiteY1" fmla="*/ 253270 h 337946"/>
                  <a:gd name="connsiteX2" fmla="*/ 30004 w 63912"/>
                  <a:gd name="connsiteY2" fmla="*/ 168783 h 337946"/>
                  <a:gd name="connsiteX3" fmla="*/ 46387 w 63912"/>
                  <a:gd name="connsiteY3" fmla="*/ 84106 h 337946"/>
                  <a:gd name="connsiteX4" fmla="*/ 63913 w 63912"/>
                  <a:gd name="connsiteY4" fmla="*/ 0 h 337946"/>
                  <a:gd name="connsiteX5" fmla="*/ 49435 w 63912"/>
                  <a:gd name="connsiteY5" fmla="*/ 84772 h 337946"/>
                  <a:gd name="connsiteX6" fmla="*/ 34004 w 63912"/>
                  <a:gd name="connsiteY6" fmla="*/ 169831 h 337946"/>
                  <a:gd name="connsiteX7" fmla="*/ 17812 w 63912"/>
                  <a:gd name="connsiteY7" fmla="*/ 253841 h 337946"/>
                  <a:gd name="connsiteX8" fmla="*/ 0 w 63912"/>
                  <a:gd name="connsiteY8" fmla="*/ 337947 h 33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946">
                    <a:moveTo>
                      <a:pt x="0" y="337947"/>
                    </a:moveTo>
                    <a:cubicBezTo>
                      <a:pt x="4477" y="309372"/>
                      <a:pt x="9525" y="281464"/>
                      <a:pt x="14478" y="253270"/>
                    </a:cubicBezTo>
                    <a:lnTo>
                      <a:pt x="30004" y="168783"/>
                    </a:lnTo>
                    <a:lnTo>
                      <a:pt x="46387" y="84106"/>
                    </a:lnTo>
                    <a:cubicBezTo>
                      <a:pt x="52006" y="56102"/>
                      <a:pt x="57721" y="28003"/>
                      <a:pt x="63913" y="0"/>
                    </a:cubicBezTo>
                    <a:cubicBezTo>
                      <a:pt x="59341" y="28575"/>
                      <a:pt x="54388" y="56578"/>
                      <a:pt x="49435" y="84772"/>
                    </a:cubicBezTo>
                    <a:lnTo>
                      <a:pt x="34004" y="169831"/>
                    </a:lnTo>
                    <a:lnTo>
                      <a:pt x="17812" y="253841"/>
                    </a:lnTo>
                    <a:cubicBezTo>
                      <a:pt x="11811" y="281845"/>
                      <a:pt x="6096" y="309943"/>
                      <a:pt x="0" y="337947"/>
                    </a:cubicBezTo>
                    <a:close/>
                  </a:path>
                </a:pathLst>
              </a:custGeom>
              <a:solidFill>
                <a:srgbClr val="A6A6A6"/>
              </a:solidFill>
              <a:ln w="9525" cap="flat">
                <a:noFill/>
                <a:prstDash val="solid"/>
                <a:miter/>
              </a:ln>
            </p:spPr>
            <p:txBody>
              <a:bodyPr rtlCol="0" anchor="ctr"/>
              <a:lstStyle/>
              <a:p>
                <a:endParaRPr lang="zh-CN" altLang="en-US"/>
              </a:p>
            </p:txBody>
          </p:sp>
          <p:sp>
            <p:nvSpPr>
              <p:cNvPr id="605" name="任意多边形: 形状 604"/>
              <p:cNvSpPr/>
              <p:nvPr/>
            </p:nvSpPr>
            <p:spPr>
              <a:xfrm>
                <a:off x="4988051" y="410232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007"/>
                      <a:pt x="57817" y="28004"/>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6" name="任意多边形: 形状 605"/>
              <p:cNvSpPr/>
              <p:nvPr/>
            </p:nvSpPr>
            <p:spPr>
              <a:xfrm>
                <a:off x="5012340" y="4275677"/>
                <a:ext cx="32004" cy="168782"/>
              </a:xfrm>
              <a:custGeom>
                <a:avLst/>
                <a:gdLst>
                  <a:gd name="connsiteX0" fmla="*/ 0 w 32004"/>
                  <a:gd name="connsiteY0" fmla="*/ 168783 h 168782"/>
                  <a:gd name="connsiteX1" fmla="*/ 6477 w 32004"/>
                  <a:gd name="connsiteY1" fmla="*/ 126301 h 168782"/>
                  <a:gd name="connsiteX2" fmla="*/ 14097 w 32004"/>
                  <a:gd name="connsiteY2" fmla="*/ 84010 h 168782"/>
                  <a:gd name="connsiteX3" fmla="*/ 22479 w 32004"/>
                  <a:gd name="connsiteY3" fmla="*/ 41910 h 168782"/>
                  <a:gd name="connsiteX4" fmla="*/ 32004 w 32004"/>
                  <a:gd name="connsiteY4" fmla="*/ 0 h 168782"/>
                  <a:gd name="connsiteX5" fmla="*/ 25527 w 32004"/>
                  <a:gd name="connsiteY5" fmla="*/ 42481 h 168782"/>
                  <a:gd name="connsiteX6" fmla="*/ 18002 w 32004"/>
                  <a:gd name="connsiteY6" fmla="*/ 84772 h 168782"/>
                  <a:gd name="connsiteX7" fmla="*/ 9525 w 32004"/>
                  <a:gd name="connsiteY7" fmla="*/ 126873 h 168782"/>
                  <a:gd name="connsiteX8" fmla="*/ 0 w 32004"/>
                  <a:gd name="connsiteY8" fmla="*/ 168783 h 16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2">
                    <a:moveTo>
                      <a:pt x="0" y="168783"/>
                    </a:moveTo>
                    <a:cubicBezTo>
                      <a:pt x="1905" y="154591"/>
                      <a:pt x="4191" y="140208"/>
                      <a:pt x="6477" y="126301"/>
                    </a:cubicBezTo>
                    <a:cubicBezTo>
                      <a:pt x="8763" y="112395"/>
                      <a:pt x="11525" y="97726"/>
                      <a:pt x="14097" y="84010"/>
                    </a:cubicBezTo>
                    <a:cubicBezTo>
                      <a:pt x="16669" y="70294"/>
                      <a:pt x="19526" y="55912"/>
                      <a:pt x="22479" y="41910"/>
                    </a:cubicBezTo>
                    <a:cubicBezTo>
                      <a:pt x="25432" y="27908"/>
                      <a:pt x="28575" y="13906"/>
                      <a:pt x="32004" y="0"/>
                    </a:cubicBezTo>
                    <a:cubicBezTo>
                      <a:pt x="30194" y="14288"/>
                      <a:pt x="27908" y="28575"/>
                      <a:pt x="25527" y="42481"/>
                    </a:cubicBezTo>
                    <a:cubicBezTo>
                      <a:pt x="23146" y="56388"/>
                      <a:pt x="20479" y="71056"/>
                      <a:pt x="18002" y="84772"/>
                    </a:cubicBezTo>
                    <a:cubicBezTo>
                      <a:pt x="15526" y="98488"/>
                      <a:pt x="12573" y="112871"/>
                      <a:pt x="9525" y="126873"/>
                    </a:cubicBezTo>
                    <a:cubicBezTo>
                      <a:pt x="6477" y="140875"/>
                      <a:pt x="3524"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07" name="任意多边形: 形状 606"/>
              <p:cNvSpPr/>
              <p:nvPr/>
            </p:nvSpPr>
            <p:spPr>
              <a:xfrm>
                <a:off x="5061013" y="4116133"/>
                <a:ext cx="64008" cy="337565"/>
              </a:xfrm>
              <a:custGeom>
                <a:avLst/>
                <a:gdLst>
                  <a:gd name="connsiteX0" fmla="*/ 0 w 64008"/>
                  <a:gd name="connsiteY0" fmla="*/ 337566 h 337565"/>
                  <a:gd name="connsiteX1" fmla="*/ 14478 w 64008"/>
                  <a:gd name="connsiteY1" fmla="*/ 252889 h 337565"/>
                  <a:gd name="connsiteX2" fmla="*/ 30004 w 64008"/>
                  <a:gd name="connsiteY2" fmla="*/ 168402 h 337565"/>
                  <a:gd name="connsiteX3" fmla="*/ 46482 w 64008"/>
                  <a:gd name="connsiteY3" fmla="*/ 84106 h 337565"/>
                  <a:gd name="connsiteX4" fmla="*/ 64008 w 64008"/>
                  <a:gd name="connsiteY4" fmla="*/ 0 h 337565"/>
                  <a:gd name="connsiteX5" fmla="*/ 49435 w 64008"/>
                  <a:gd name="connsiteY5" fmla="*/ 84677 h 337565"/>
                  <a:gd name="connsiteX6" fmla="*/ 33909 w 64008"/>
                  <a:gd name="connsiteY6" fmla="*/ 169164 h 337565"/>
                  <a:gd name="connsiteX7" fmla="*/ 17431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477" y="308991"/>
                      <a:pt x="9525" y="281083"/>
                      <a:pt x="14478" y="252889"/>
                    </a:cubicBezTo>
                    <a:lnTo>
                      <a:pt x="30004" y="168402"/>
                    </a:lnTo>
                    <a:lnTo>
                      <a:pt x="46482" y="84106"/>
                    </a:lnTo>
                    <a:cubicBezTo>
                      <a:pt x="52102" y="55531"/>
                      <a:pt x="57817" y="28003"/>
                      <a:pt x="64008" y="0"/>
                    </a:cubicBezTo>
                    <a:cubicBezTo>
                      <a:pt x="59436" y="28575"/>
                      <a:pt x="54483" y="56483"/>
                      <a:pt x="49435" y="84677"/>
                    </a:cubicBezTo>
                    <a:lnTo>
                      <a:pt x="33909" y="169164"/>
                    </a:lnTo>
                    <a:lnTo>
                      <a:pt x="17431" y="253460"/>
                    </a:lnTo>
                    <a:cubicBezTo>
                      <a:pt x="11811" y="281559"/>
                      <a:pt x="6287"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8" name="任意多边形: 形状 607"/>
              <p:cNvSpPr/>
              <p:nvPr/>
            </p:nvSpPr>
            <p:spPr>
              <a:xfrm>
                <a:off x="5085302" y="4120705"/>
                <a:ext cx="64008" cy="337661"/>
              </a:xfrm>
              <a:custGeom>
                <a:avLst/>
                <a:gdLst>
                  <a:gd name="connsiteX0" fmla="*/ 0 w 64008"/>
                  <a:gd name="connsiteY0" fmla="*/ 337661 h 337661"/>
                  <a:gd name="connsiteX1" fmla="*/ 14478 w 64008"/>
                  <a:gd name="connsiteY1" fmla="*/ 252889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3909 w 64008"/>
                  <a:gd name="connsiteY6" fmla="*/ 169164 h 337661"/>
                  <a:gd name="connsiteX7" fmla="*/ 17526 w 64008"/>
                  <a:gd name="connsiteY7" fmla="*/ 253460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083"/>
                      <a:pt x="14478" y="252889"/>
                    </a:cubicBezTo>
                    <a:lnTo>
                      <a:pt x="30004" y="168497"/>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09" name="任意多边形: 形状 608"/>
              <p:cNvSpPr/>
              <p:nvPr/>
            </p:nvSpPr>
            <p:spPr>
              <a:xfrm>
                <a:off x="5109591" y="412537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531" y="28575"/>
                      <a:pt x="54483" y="56483"/>
                      <a:pt x="49530" y="84677"/>
                    </a:cubicBezTo>
                    <a:lnTo>
                      <a:pt x="33909" y="169164"/>
                    </a:lnTo>
                    <a:lnTo>
                      <a:pt x="17431"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0" name="任意多边形: 形状 609"/>
              <p:cNvSpPr/>
              <p:nvPr/>
            </p:nvSpPr>
            <p:spPr>
              <a:xfrm>
                <a:off x="5133975" y="412965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6007"/>
                      <a:pt x="57817" y="28004"/>
                      <a:pt x="64008" y="0"/>
                    </a:cubicBezTo>
                    <a:cubicBezTo>
                      <a:pt x="59531" y="28575"/>
                      <a:pt x="54483" y="56483"/>
                      <a:pt x="49530" y="84677"/>
                    </a:cubicBezTo>
                    <a:lnTo>
                      <a:pt x="34004" y="169164"/>
                    </a:lnTo>
                    <a:lnTo>
                      <a:pt x="17526" y="253460"/>
                    </a:lnTo>
                    <a:cubicBezTo>
                      <a:pt x="11811" y="281845"/>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1" name="任意多边形: 形状 610"/>
              <p:cNvSpPr/>
              <p:nvPr/>
            </p:nvSpPr>
            <p:spPr>
              <a:xfrm>
                <a:off x="5158168" y="4303394"/>
                <a:ext cx="32004" cy="168783"/>
              </a:xfrm>
              <a:custGeom>
                <a:avLst/>
                <a:gdLst>
                  <a:gd name="connsiteX0" fmla="*/ 0 w 32004"/>
                  <a:gd name="connsiteY0" fmla="*/ 168783 h 168783"/>
                  <a:gd name="connsiteX1" fmla="*/ 6572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496"/>
                      <a:pt x="4191" y="140208"/>
                      <a:pt x="6572" y="126302"/>
                    </a:cubicBezTo>
                    <a:cubicBezTo>
                      <a:pt x="8954" y="112395"/>
                      <a:pt x="11525" y="97727"/>
                      <a:pt x="14097" y="84011"/>
                    </a:cubicBezTo>
                    <a:cubicBezTo>
                      <a:pt x="16669" y="70295"/>
                      <a:pt x="19526" y="55912"/>
                      <a:pt x="22479" y="41910"/>
                    </a:cubicBezTo>
                    <a:cubicBezTo>
                      <a:pt x="25432" y="27908"/>
                      <a:pt x="28575" y="13907"/>
                      <a:pt x="32004" y="0"/>
                    </a:cubicBezTo>
                    <a:cubicBezTo>
                      <a:pt x="30194" y="14192"/>
                      <a:pt x="27908" y="28575"/>
                      <a:pt x="25527" y="42482"/>
                    </a:cubicBezTo>
                    <a:cubicBezTo>
                      <a:pt x="23146" y="56388"/>
                      <a:pt x="20479" y="71057"/>
                      <a:pt x="18002" y="84773"/>
                    </a:cubicBezTo>
                    <a:cubicBezTo>
                      <a:pt x="15526" y="98489"/>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12" name="任意多边形: 形状 611"/>
              <p:cNvSpPr/>
              <p:nvPr/>
            </p:nvSpPr>
            <p:spPr>
              <a:xfrm>
                <a:off x="5206841" y="414375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3" name="任意多边形: 形状 612"/>
              <p:cNvSpPr/>
              <p:nvPr/>
            </p:nvSpPr>
            <p:spPr>
              <a:xfrm>
                <a:off x="5231129" y="41487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145 w 64008"/>
                  <a:gd name="connsiteY7" fmla="*/ 253175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4004" y="169164"/>
                    </a:lnTo>
                    <a:lnTo>
                      <a:pt x="17145" y="253175"/>
                    </a:lnTo>
                    <a:cubicBezTo>
                      <a:pt x="11811" y="281178"/>
                      <a:pt x="6096" y="308991"/>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4" name="任意多边形: 形状 613"/>
              <p:cNvSpPr/>
              <p:nvPr/>
            </p:nvSpPr>
            <p:spPr>
              <a:xfrm>
                <a:off x="5255418" y="415299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007"/>
                      <a:pt x="57817" y="28004"/>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5" name="任意多边形: 形状 614"/>
              <p:cNvSpPr/>
              <p:nvPr/>
            </p:nvSpPr>
            <p:spPr>
              <a:xfrm>
                <a:off x="5279707" y="4326350"/>
                <a:ext cx="32004" cy="168878"/>
              </a:xfrm>
              <a:custGeom>
                <a:avLst/>
                <a:gdLst>
                  <a:gd name="connsiteX0" fmla="*/ 0 w 32004"/>
                  <a:gd name="connsiteY0" fmla="*/ 168878 h 168878"/>
                  <a:gd name="connsiteX1" fmla="*/ 6477 w 32004"/>
                  <a:gd name="connsiteY1" fmla="*/ 126397 h 168878"/>
                  <a:gd name="connsiteX2" fmla="*/ 14097 w 32004"/>
                  <a:gd name="connsiteY2" fmla="*/ 84106 h 168878"/>
                  <a:gd name="connsiteX3" fmla="*/ 22479 w 32004"/>
                  <a:gd name="connsiteY3" fmla="*/ 41910 h 168878"/>
                  <a:gd name="connsiteX4" fmla="*/ 32004 w 32004"/>
                  <a:gd name="connsiteY4" fmla="*/ 0 h 168878"/>
                  <a:gd name="connsiteX5" fmla="*/ 25527 w 32004"/>
                  <a:gd name="connsiteY5" fmla="*/ 42482 h 168878"/>
                  <a:gd name="connsiteX6" fmla="*/ 18002 w 32004"/>
                  <a:gd name="connsiteY6" fmla="*/ 84772 h 168878"/>
                  <a:gd name="connsiteX7" fmla="*/ 9525 w 32004"/>
                  <a:gd name="connsiteY7" fmla="*/ 126968 h 168878"/>
                  <a:gd name="connsiteX8" fmla="*/ 0 w 32004"/>
                  <a:gd name="connsiteY8" fmla="*/ 168878 h 16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878">
                    <a:moveTo>
                      <a:pt x="0" y="168878"/>
                    </a:moveTo>
                    <a:cubicBezTo>
                      <a:pt x="1905" y="154591"/>
                      <a:pt x="4191" y="140303"/>
                      <a:pt x="6477" y="126397"/>
                    </a:cubicBezTo>
                    <a:cubicBezTo>
                      <a:pt x="8763" y="112490"/>
                      <a:pt x="11525" y="97822"/>
                      <a:pt x="14097" y="84106"/>
                    </a:cubicBezTo>
                    <a:cubicBezTo>
                      <a:pt x="16669" y="70390"/>
                      <a:pt x="19526" y="55531"/>
                      <a:pt x="22479" y="41910"/>
                    </a:cubicBezTo>
                    <a:cubicBezTo>
                      <a:pt x="25432" y="28289"/>
                      <a:pt x="28575" y="13907"/>
                      <a:pt x="32004" y="0"/>
                    </a:cubicBezTo>
                    <a:cubicBezTo>
                      <a:pt x="30194" y="14288"/>
                      <a:pt x="27908" y="28575"/>
                      <a:pt x="25527" y="42482"/>
                    </a:cubicBezTo>
                    <a:cubicBezTo>
                      <a:pt x="23146" y="56388"/>
                      <a:pt x="20479" y="71057"/>
                      <a:pt x="18002" y="84772"/>
                    </a:cubicBezTo>
                    <a:cubicBezTo>
                      <a:pt x="15526" y="98488"/>
                      <a:pt x="12478" y="112871"/>
                      <a:pt x="9525" y="126968"/>
                    </a:cubicBezTo>
                    <a:cubicBezTo>
                      <a:pt x="6572" y="141065"/>
                      <a:pt x="3524" y="154877"/>
                      <a:pt x="0" y="168878"/>
                    </a:cubicBezTo>
                    <a:close/>
                  </a:path>
                </a:pathLst>
              </a:custGeom>
              <a:solidFill>
                <a:srgbClr val="A6A6A6"/>
              </a:solidFill>
              <a:ln w="9525" cap="flat">
                <a:noFill/>
                <a:prstDash val="solid"/>
                <a:miter/>
              </a:ln>
            </p:spPr>
            <p:txBody>
              <a:bodyPr rtlCol="0" anchor="ctr"/>
              <a:lstStyle/>
              <a:p>
                <a:endParaRPr lang="zh-CN" altLang="en-US"/>
              </a:p>
            </p:txBody>
          </p:sp>
          <p:sp>
            <p:nvSpPr>
              <p:cNvPr id="616" name="任意多边形: 形状 615"/>
              <p:cNvSpPr/>
              <p:nvPr/>
            </p:nvSpPr>
            <p:spPr>
              <a:xfrm>
                <a:off x="5328380" y="4166806"/>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4195 w 63912"/>
                  <a:gd name="connsiteY6" fmla="*/ 169164 h 337566"/>
                  <a:gd name="connsiteX7" fmla="*/ 17717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5531"/>
                      <a:pt x="57817" y="28004"/>
                      <a:pt x="63913" y="0"/>
                    </a:cubicBezTo>
                    <a:cubicBezTo>
                      <a:pt x="59436" y="28575"/>
                      <a:pt x="54388" y="56483"/>
                      <a:pt x="49435" y="84677"/>
                    </a:cubicBezTo>
                    <a:lnTo>
                      <a:pt x="34195" y="169164"/>
                    </a:lnTo>
                    <a:lnTo>
                      <a:pt x="17717" y="253460"/>
                    </a:lnTo>
                    <a:cubicBezTo>
                      <a:pt x="11811" y="281369"/>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7" name="任意多边形: 形状 616"/>
              <p:cNvSpPr/>
              <p:nvPr/>
            </p:nvSpPr>
            <p:spPr>
              <a:xfrm>
                <a:off x="5353050" y="4171378"/>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772 h 337661"/>
                  <a:gd name="connsiteX6" fmla="*/ 33909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579"/>
                      <a:pt x="49530" y="84772"/>
                    </a:cubicBezTo>
                    <a:lnTo>
                      <a:pt x="33909" y="169164"/>
                    </a:lnTo>
                    <a:lnTo>
                      <a:pt x="17526" y="253555"/>
                    </a:lnTo>
                    <a:cubicBezTo>
                      <a:pt x="11430" y="281559"/>
                      <a:pt x="5715"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18" name="任意多边形: 形状 617"/>
              <p:cNvSpPr/>
              <p:nvPr/>
            </p:nvSpPr>
            <p:spPr>
              <a:xfrm>
                <a:off x="5376957" y="417604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079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4004" y="169164"/>
                    </a:lnTo>
                    <a:lnTo>
                      <a:pt x="17526" y="253079"/>
                    </a:lnTo>
                    <a:cubicBezTo>
                      <a:pt x="11811" y="281654"/>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9" name="任意多边形: 形状 618"/>
              <p:cNvSpPr/>
              <p:nvPr/>
            </p:nvSpPr>
            <p:spPr>
              <a:xfrm>
                <a:off x="5401246" y="4180617"/>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102"/>
                      <a:pt x="57817" y="28004"/>
                      <a:pt x="64008" y="0"/>
                    </a:cubicBezTo>
                    <a:cubicBezTo>
                      <a:pt x="59531" y="28575"/>
                      <a:pt x="54483" y="56483"/>
                      <a:pt x="49530" y="84677"/>
                    </a:cubicBezTo>
                    <a:lnTo>
                      <a:pt x="34004" y="169164"/>
                    </a:lnTo>
                    <a:lnTo>
                      <a:pt x="17526"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0" name="任意多边形: 形状 619"/>
              <p:cNvSpPr/>
              <p:nvPr/>
            </p:nvSpPr>
            <p:spPr>
              <a:xfrm>
                <a:off x="5425535" y="4354067"/>
                <a:ext cx="32004" cy="168783"/>
              </a:xfrm>
              <a:custGeom>
                <a:avLst/>
                <a:gdLst>
                  <a:gd name="connsiteX0" fmla="*/ 0 w 32004"/>
                  <a:gd name="connsiteY0" fmla="*/ 168783 h 168783"/>
                  <a:gd name="connsiteX1" fmla="*/ 6477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496"/>
                      <a:pt x="4191" y="140208"/>
                      <a:pt x="6477" y="126302"/>
                    </a:cubicBezTo>
                    <a:cubicBezTo>
                      <a:pt x="8763" y="112395"/>
                      <a:pt x="11525" y="97727"/>
                      <a:pt x="14097" y="84011"/>
                    </a:cubicBezTo>
                    <a:cubicBezTo>
                      <a:pt x="16669" y="70295"/>
                      <a:pt x="19526" y="55912"/>
                      <a:pt x="22479" y="41910"/>
                    </a:cubicBezTo>
                    <a:cubicBezTo>
                      <a:pt x="25432" y="27908"/>
                      <a:pt x="28575" y="13906"/>
                      <a:pt x="32004" y="0"/>
                    </a:cubicBezTo>
                    <a:cubicBezTo>
                      <a:pt x="30194" y="14192"/>
                      <a:pt x="27908" y="28575"/>
                      <a:pt x="25527" y="42481"/>
                    </a:cubicBezTo>
                    <a:cubicBezTo>
                      <a:pt x="23146" y="56388"/>
                      <a:pt x="20479" y="71056"/>
                      <a:pt x="18002" y="84772"/>
                    </a:cubicBezTo>
                    <a:cubicBezTo>
                      <a:pt x="15526" y="98488"/>
                      <a:pt x="12573" y="113347"/>
                      <a:pt x="9525" y="126873"/>
                    </a:cubicBezTo>
                    <a:cubicBezTo>
                      <a:pt x="6477" y="140398"/>
                      <a:pt x="3715"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21" name="任意多边形: 形状 620"/>
              <p:cNvSpPr/>
              <p:nvPr/>
            </p:nvSpPr>
            <p:spPr>
              <a:xfrm>
                <a:off x="5106733" y="3077622"/>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717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102"/>
                      <a:pt x="57912" y="28004"/>
                      <a:pt x="64008" y="0"/>
                    </a:cubicBezTo>
                    <a:cubicBezTo>
                      <a:pt x="59531" y="28575"/>
                      <a:pt x="54483" y="56483"/>
                      <a:pt x="49530" y="84677"/>
                    </a:cubicBezTo>
                    <a:lnTo>
                      <a:pt x="34004" y="169164"/>
                    </a:lnTo>
                    <a:lnTo>
                      <a:pt x="17717"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2" name="任意多边形: 形状 621"/>
              <p:cNvSpPr/>
              <p:nvPr/>
            </p:nvSpPr>
            <p:spPr>
              <a:xfrm>
                <a:off x="5131117" y="30819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435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7908"/>
                      <a:pt x="64008" y="0"/>
                    </a:cubicBezTo>
                    <a:cubicBezTo>
                      <a:pt x="59436" y="28575"/>
                      <a:pt x="54483" y="56483"/>
                      <a:pt x="49435" y="84677"/>
                    </a:cubicBezTo>
                    <a:lnTo>
                      <a:pt x="33909" y="169164"/>
                    </a:lnTo>
                    <a:lnTo>
                      <a:pt x="17431" y="253460"/>
                    </a:lnTo>
                    <a:cubicBezTo>
                      <a:pt x="11811" y="281940"/>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3" name="任意多边形: 形状 622"/>
              <p:cNvSpPr/>
              <p:nvPr/>
            </p:nvSpPr>
            <p:spPr>
              <a:xfrm>
                <a:off x="5155406" y="308686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4" name="任意多边形: 形状 623"/>
              <p:cNvSpPr/>
              <p:nvPr/>
            </p:nvSpPr>
            <p:spPr>
              <a:xfrm>
                <a:off x="5179695" y="3091338"/>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4004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530" y="84677"/>
                    </a:cubicBezTo>
                    <a:lnTo>
                      <a:pt x="34004" y="169164"/>
                    </a:lnTo>
                    <a:lnTo>
                      <a:pt x="17526" y="253555"/>
                    </a:lnTo>
                    <a:cubicBezTo>
                      <a:pt x="11906" y="281654"/>
                      <a:pt x="6191" y="309753"/>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25" name="任意多边形: 形状 624"/>
              <p:cNvSpPr/>
              <p:nvPr/>
            </p:nvSpPr>
            <p:spPr>
              <a:xfrm>
                <a:off x="5203983" y="3264884"/>
                <a:ext cx="32004" cy="168783"/>
              </a:xfrm>
              <a:custGeom>
                <a:avLst/>
                <a:gdLst>
                  <a:gd name="connsiteX0" fmla="*/ 0 w 32004"/>
                  <a:gd name="connsiteY0" fmla="*/ 168783 h 168783"/>
                  <a:gd name="connsiteX1" fmla="*/ 6477 w 32004"/>
                  <a:gd name="connsiteY1" fmla="*/ 126301 h 168783"/>
                  <a:gd name="connsiteX2" fmla="*/ 14002 w 32004"/>
                  <a:gd name="connsiteY2" fmla="*/ 84010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1"/>
                    </a:cubicBezTo>
                    <a:cubicBezTo>
                      <a:pt x="8763" y="112395"/>
                      <a:pt x="11525" y="97726"/>
                      <a:pt x="14002" y="84010"/>
                    </a:cubicBezTo>
                    <a:cubicBezTo>
                      <a:pt x="16478" y="70294"/>
                      <a:pt x="19526" y="55435"/>
                      <a:pt x="22479" y="41910"/>
                    </a:cubicBezTo>
                    <a:cubicBezTo>
                      <a:pt x="25432" y="28384"/>
                      <a:pt x="28575" y="13906"/>
                      <a:pt x="32004" y="0"/>
                    </a:cubicBezTo>
                    <a:cubicBezTo>
                      <a:pt x="30194" y="14192"/>
                      <a:pt x="27908" y="28575"/>
                      <a:pt x="25527" y="42481"/>
                    </a:cubicBezTo>
                    <a:cubicBezTo>
                      <a:pt x="23146" y="56388"/>
                      <a:pt x="20479" y="71056"/>
                      <a:pt x="18002" y="84772"/>
                    </a:cubicBezTo>
                    <a:cubicBezTo>
                      <a:pt x="15526" y="98488"/>
                      <a:pt x="12478" y="113347"/>
                      <a:pt x="9525" y="126873"/>
                    </a:cubicBezTo>
                    <a:cubicBezTo>
                      <a:pt x="6572" y="140398"/>
                      <a:pt x="3524" y="154591"/>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26" name="任意多边形: 形状 625"/>
              <p:cNvSpPr/>
              <p:nvPr/>
            </p:nvSpPr>
            <p:spPr>
              <a:xfrm>
                <a:off x="5252656" y="3105245"/>
                <a:ext cx="63912" cy="337661"/>
              </a:xfrm>
              <a:custGeom>
                <a:avLst/>
                <a:gdLst>
                  <a:gd name="connsiteX0" fmla="*/ 0 w 63912"/>
                  <a:gd name="connsiteY0" fmla="*/ 337661 h 337661"/>
                  <a:gd name="connsiteX1" fmla="*/ 14478 w 63912"/>
                  <a:gd name="connsiteY1" fmla="*/ 252984 h 337661"/>
                  <a:gd name="connsiteX2" fmla="*/ 30004 w 63912"/>
                  <a:gd name="connsiteY2" fmla="*/ 168497 h 337661"/>
                  <a:gd name="connsiteX3" fmla="*/ 46482 w 63912"/>
                  <a:gd name="connsiteY3" fmla="*/ 84201 h 337661"/>
                  <a:gd name="connsiteX4" fmla="*/ 63913 w 63912"/>
                  <a:gd name="connsiteY4" fmla="*/ 0 h 337661"/>
                  <a:gd name="connsiteX5" fmla="*/ 49435 w 63912"/>
                  <a:gd name="connsiteY5" fmla="*/ 84773 h 337661"/>
                  <a:gd name="connsiteX6" fmla="*/ 33718 w 63912"/>
                  <a:gd name="connsiteY6" fmla="*/ 169259 h 337661"/>
                  <a:gd name="connsiteX7" fmla="*/ 17240 w 63912"/>
                  <a:gd name="connsiteY7" fmla="*/ 253556 h 337661"/>
                  <a:gd name="connsiteX8" fmla="*/ 0 w 63912"/>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661">
                    <a:moveTo>
                      <a:pt x="0" y="337661"/>
                    </a:moveTo>
                    <a:cubicBezTo>
                      <a:pt x="4477" y="309086"/>
                      <a:pt x="9525" y="281178"/>
                      <a:pt x="14478" y="252984"/>
                    </a:cubicBezTo>
                    <a:lnTo>
                      <a:pt x="30004" y="168497"/>
                    </a:lnTo>
                    <a:lnTo>
                      <a:pt x="46482" y="84201"/>
                    </a:lnTo>
                    <a:cubicBezTo>
                      <a:pt x="52102" y="56102"/>
                      <a:pt x="57817" y="28004"/>
                      <a:pt x="63913" y="0"/>
                    </a:cubicBezTo>
                    <a:cubicBezTo>
                      <a:pt x="59436" y="28575"/>
                      <a:pt x="54388" y="56579"/>
                      <a:pt x="49435" y="84773"/>
                    </a:cubicBezTo>
                    <a:lnTo>
                      <a:pt x="33718" y="169259"/>
                    </a:lnTo>
                    <a:lnTo>
                      <a:pt x="17240" y="253556"/>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27" name="任意多边形: 形状 626"/>
              <p:cNvSpPr/>
              <p:nvPr/>
            </p:nvSpPr>
            <p:spPr>
              <a:xfrm>
                <a:off x="5276850" y="310991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4"/>
                      <a:pt x="64008" y="0"/>
                    </a:cubicBezTo>
                    <a:cubicBezTo>
                      <a:pt x="59436" y="28575"/>
                      <a:pt x="54483" y="56483"/>
                      <a:pt x="49530" y="84677"/>
                    </a:cubicBezTo>
                    <a:lnTo>
                      <a:pt x="33909"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8" name="任意多边形: 形状 627"/>
              <p:cNvSpPr/>
              <p:nvPr/>
            </p:nvSpPr>
            <p:spPr>
              <a:xfrm>
                <a:off x="5301233" y="311448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9" name="任意多边形: 形状 628"/>
              <p:cNvSpPr/>
              <p:nvPr/>
            </p:nvSpPr>
            <p:spPr>
              <a:xfrm>
                <a:off x="5325522" y="3119151"/>
                <a:ext cx="64103" cy="337566"/>
              </a:xfrm>
              <a:custGeom>
                <a:avLst/>
                <a:gdLst>
                  <a:gd name="connsiteX0" fmla="*/ 0 w 64103"/>
                  <a:gd name="connsiteY0" fmla="*/ 337566 h 337566"/>
                  <a:gd name="connsiteX1" fmla="*/ 14478 w 64103"/>
                  <a:gd name="connsiteY1" fmla="*/ 252889 h 337566"/>
                  <a:gd name="connsiteX2" fmla="*/ 30004 w 64103"/>
                  <a:gd name="connsiteY2" fmla="*/ 168402 h 337566"/>
                  <a:gd name="connsiteX3" fmla="*/ 46577 w 64103"/>
                  <a:gd name="connsiteY3" fmla="*/ 84106 h 337566"/>
                  <a:gd name="connsiteX4" fmla="*/ 64103 w 64103"/>
                  <a:gd name="connsiteY4" fmla="*/ 0 h 337566"/>
                  <a:gd name="connsiteX5" fmla="*/ 49625 w 64103"/>
                  <a:gd name="connsiteY5" fmla="*/ 84677 h 337566"/>
                  <a:gd name="connsiteX6" fmla="*/ 34100 w 64103"/>
                  <a:gd name="connsiteY6" fmla="*/ 169164 h 337566"/>
                  <a:gd name="connsiteX7" fmla="*/ 18002 w 64103"/>
                  <a:gd name="connsiteY7" fmla="*/ 253460 h 337566"/>
                  <a:gd name="connsiteX8" fmla="*/ 0 w 64103"/>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103" h="337566">
                    <a:moveTo>
                      <a:pt x="0" y="337566"/>
                    </a:moveTo>
                    <a:cubicBezTo>
                      <a:pt x="4572" y="309245"/>
                      <a:pt x="9398" y="281019"/>
                      <a:pt x="14478" y="252889"/>
                    </a:cubicBezTo>
                    <a:lnTo>
                      <a:pt x="30004" y="168402"/>
                    </a:lnTo>
                    <a:lnTo>
                      <a:pt x="46577" y="84106"/>
                    </a:lnTo>
                    <a:cubicBezTo>
                      <a:pt x="52197" y="55531"/>
                      <a:pt x="57912" y="27908"/>
                      <a:pt x="64103" y="0"/>
                    </a:cubicBezTo>
                    <a:cubicBezTo>
                      <a:pt x="59626" y="28575"/>
                      <a:pt x="54578" y="56483"/>
                      <a:pt x="49625" y="84677"/>
                    </a:cubicBezTo>
                    <a:lnTo>
                      <a:pt x="34100" y="169164"/>
                    </a:lnTo>
                    <a:lnTo>
                      <a:pt x="18002" y="253460"/>
                    </a:lnTo>
                    <a:cubicBezTo>
                      <a:pt x="11906" y="281273"/>
                      <a:pt x="6191" y="30984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0" name="任意多边形: 形状 629"/>
              <p:cNvSpPr/>
              <p:nvPr/>
            </p:nvSpPr>
            <p:spPr>
              <a:xfrm>
                <a:off x="5349811" y="3292506"/>
                <a:ext cx="32004" cy="168783"/>
              </a:xfrm>
              <a:custGeom>
                <a:avLst/>
                <a:gdLst>
                  <a:gd name="connsiteX0" fmla="*/ 0 w 32004"/>
                  <a:gd name="connsiteY0" fmla="*/ 168783 h 168783"/>
                  <a:gd name="connsiteX1" fmla="*/ 6477 w 32004"/>
                  <a:gd name="connsiteY1" fmla="*/ 126301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1"/>
                    </a:cubicBezTo>
                    <a:cubicBezTo>
                      <a:pt x="8763" y="112395"/>
                      <a:pt x="11525" y="97726"/>
                      <a:pt x="14097" y="84011"/>
                    </a:cubicBezTo>
                    <a:cubicBezTo>
                      <a:pt x="16669" y="70295"/>
                      <a:pt x="19526" y="55436"/>
                      <a:pt x="22479" y="41910"/>
                    </a:cubicBezTo>
                    <a:cubicBezTo>
                      <a:pt x="25432" y="28384"/>
                      <a:pt x="28575" y="13907"/>
                      <a:pt x="32004" y="0"/>
                    </a:cubicBezTo>
                    <a:cubicBezTo>
                      <a:pt x="30194" y="14192"/>
                      <a:pt x="27908" y="28575"/>
                      <a:pt x="25527" y="42482"/>
                    </a:cubicBezTo>
                    <a:cubicBezTo>
                      <a:pt x="23146" y="56388"/>
                      <a:pt x="20479" y="71057"/>
                      <a:pt x="18002" y="84773"/>
                    </a:cubicBezTo>
                    <a:cubicBezTo>
                      <a:pt x="15526" y="98488"/>
                      <a:pt x="12478" y="113348"/>
                      <a:pt x="9525" y="126873"/>
                    </a:cubicBezTo>
                    <a:cubicBezTo>
                      <a:pt x="6572" y="140399"/>
                      <a:pt x="3238"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31" name="任意多边形: 形状 630"/>
              <p:cNvSpPr/>
              <p:nvPr/>
            </p:nvSpPr>
            <p:spPr>
              <a:xfrm>
                <a:off x="5398484" y="3132962"/>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3909 w 63912"/>
                  <a:gd name="connsiteY6" fmla="*/ 169164 h 337566"/>
                  <a:gd name="connsiteX7" fmla="*/ 17431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6007"/>
                      <a:pt x="57817" y="27908"/>
                      <a:pt x="63913" y="0"/>
                    </a:cubicBezTo>
                    <a:cubicBezTo>
                      <a:pt x="59436" y="28575"/>
                      <a:pt x="54388" y="56483"/>
                      <a:pt x="49435" y="84677"/>
                    </a:cubicBezTo>
                    <a:lnTo>
                      <a:pt x="33909" y="169164"/>
                    </a:lnTo>
                    <a:lnTo>
                      <a:pt x="17431" y="253460"/>
                    </a:lnTo>
                    <a:cubicBezTo>
                      <a:pt x="11716"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2" name="任意多边形: 形状 631"/>
              <p:cNvSpPr/>
              <p:nvPr/>
            </p:nvSpPr>
            <p:spPr>
              <a:xfrm>
                <a:off x="5422773" y="3137534"/>
                <a:ext cx="64007" cy="337566"/>
              </a:xfrm>
              <a:custGeom>
                <a:avLst/>
                <a:gdLst>
                  <a:gd name="connsiteX0" fmla="*/ 0 w 64007"/>
                  <a:gd name="connsiteY0" fmla="*/ 337566 h 337566"/>
                  <a:gd name="connsiteX1" fmla="*/ 14478 w 64007"/>
                  <a:gd name="connsiteY1" fmla="*/ 252889 h 337566"/>
                  <a:gd name="connsiteX2" fmla="*/ 30004 w 64007"/>
                  <a:gd name="connsiteY2" fmla="*/ 168402 h 337566"/>
                  <a:gd name="connsiteX3" fmla="*/ 46482 w 64007"/>
                  <a:gd name="connsiteY3" fmla="*/ 84106 h 337566"/>
                  <a:gd name="connsiteX4" fmla="*/ 64008 w 64007"/>
                  <a:gd name="connsiteY4" fmla="*/ 0 h 337566"/>
                  <a:gd name="connsiteX5" fmla="*/ 49530 w 64007"/>
                  <a:gd name="connsiteY5" fmla="*/ 84677 h 337566"/>
                  <a:gd name="connsiteX6" fmla="*/ 33909 w 64007"/>
                  <a:gd name="connsiteY6" fmla="*/ 169164 h 337566"/>
                  <a:gd name="connsiteX7" fmla="*/ 17526 w 64007"/>
                  <a:gd name="connsiteY7" fmla="*/ 253365 h 337566"/>
                  <a:gd name="connsiteX8" fmla="*/ 0 w 64007"/>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7"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365"/>
                    </a:lnTo>
                    <a:cubicBezTo>
                      <a:pt x="11811" y="281940"/>
                      <a:pt x="6477"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3" name="任意多边形: 形状 632"/>
              <p:cNvSpPr/>
              <p:nvPr/>
            </p:nvSpPr>
            <p:spPr>
              <a:xfrm>
                <a:off x="5447061" y="3142107"/>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201 h 337661"/>
                  <a:gd name="connsiteX4" fmla="*/ 64008 w 64008"/>
                  <a:gd name="connsiteY4" fmla="*/ 0 h 337661"/>
                  <a:gd name="connsiteX5" fmla="*/ 49530 w 64008"/>
                  <a:gd name="connsiteY5" fmla="*/ 84772 h 337661"/>
                  <a:gd name="connsiteX6" fmla="*/ 34004 w 64008"/>
                  <a:gd name="connsiteY6" fmla="*/ 169259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201"/>
                    </a:lnTo>
                    <a:cubicBezTo>
                      <a:pt x="52102" y="56102"/>
                      <a:pt x="57817" y="28004"/>
                      <a:pt x="64008" y="0"/>
                    </a:cubicBezTo>
                    <a:cubicBezTo>
                      <a:pt x="59436" y="28575"/>
                      <a:pt x="54483" y="56579"/>
                      <a:pt x="49530" y="84772"/>
                    </a:cubicBezTo>
                    <a:lnTo>
                      <a:pt x="34004" y="169259"/>
                    </a:lnTo>
                    <a:lnTo>
                      <a:pt x="17526" y="253555"/>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34" name="任意多边形: 形状 633"/>
              <p:cNvSpPr/>
              <p:nvPr/>
            </p:nvSpPr>
            <p:spPr>
              <a:xfrm>
                <a:off x="5471350" y="3315557"/>
                <a:ext cx="32004" cy="168783"/>
              </a:xfrm>
              <a:custGeom>
                <a:avLst/>
                <a:gdLst>
                  <a:gd name="connsiteX0" fmla="*/ 0 w 32004"/>
                  <a:gd name="connsiteY0" fmla="*/ 168783 h 168783"/>
                  <a:gd name="connsiteX1" fmla="*/ 6477 w 32004"/>
                  <a:gd name="connsiteY1" fmla="*/ 126302 h 168783"/>
                  <a:gd name="connsiteX2" fmla="*/ 14002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2"/>
                    </a:cubicBezTo>
                    <a:cubicBezTo>
                      <a:pt x="8763" y="112395"/>
                      <a:pt x="11525" y="97727"/>
                      <a:pt x="14002" y="84011"/>
                    </a:cubicBezTo>
                    <a:cubicBezTo>
                      <a:pt x="16478" y="70295"/>
                      <a:pt x="19526" y="55912"/>
                      <a:pt x="22479" y="41910"/>
                    </a:cubicBezTo>
                    <a:cubicBezTo>
                      <a:pt x="25432" y="27908"/>
                      <a:pt x="28480" y="13907"/>
                      <a:pt x="32004" y="0"/>
                    </a:cubicBezTo>
                    <a:cubicBezTo>
                      <a:pt x="30194" y="14192"/>
                      <a:pt x="27908" y="28575"/>
                      <a:pt x="25527" y="42482"/>
                    </a:cubicBezTo>
                    <a:cubicBezTo>
                      <a:pt x="23146" y="56388"/>
                      <a:pt x="20479" y="71057"/>
                      <a:pt x="18002" y="84773"/>
                    </a:cubicBezTo>
                    <a:cubicBezTo>
                      <a:pt x="15526" y="98488"/>
                      <a:pt x="12478" y="112871"/>
                      <a:pt x="9525" y="126873"/>
                    </a:cubicBezTo>
                    <a:cubicBezTo>
                      <a:pt x="6572"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35" name="任意多边形: 形状 634"/>
              <p:cNvSpPr/>
              <p:nvPr/>
            </p:nvSpPr>
            <p:spPr>
              <a:xfrm>
                <a:off x="5519928" y="3156013"/>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937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007"/>
                      <a:pt x="57912" y="27908"/>
                      <a:pt x="64008" y="0"/>
                    </a:cubicBezTo>
                    <a:cubicBezTo>
                      <a:pt x="59531" y="28575"/>
                      <a:pt x="54483" y="56483"/>
                      <a:pt x="49530" y="84677"/>
                    </a:cubicBezTo>
                    <a:lnTo>
                      <a:pt x="34004" y="169164"/>
                    </a:lnTo>
                    <a:lnTo>
                      <a:pt x="17526" y="253937"/>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6" name="任意多边形: 形状 635"/>
              <p:cNvSpPr/>
              <p:nvPr/>
            </p:nvSpPr>
            <p:spPr>
              <a:xfrm>
                <a:off x="5544312" y="316058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435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3"/>
                      <a:pt x="64008" y="0"/>
                    </a:cubicBezTo>
                    <a:cubicBezTo>
                      <a:pt x="59436" y="28575"/>
                      <a:pt x="54483" y="56483"/>
                      <a:pt x="49435" y="84677"/>
                    </a:cubicBezTo>
                    <a:lnTo>
                      <a:pt x="33909" y="169164"/>
                    </a:lnTo>
                    <a:lnTo>
                      <a:pt x="17431"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7" name="任意多边形: 形状 636"/>
              <p:cNvSpPr/>
              <p:nvPr/>
            </p:nvSpPr>
            <p:spPr>
              <a:xfrm>
                <a:off x="5568600" y="3165157"/>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3909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530" y="84677"/>
                    </a:cubicBezTo>
                    <a:lnTo>
                      <a:pt x="33909" y="169164"/>
                    </a:lnTo>
                    <a:lnTo>
                      <a:pt x="17526" y="253555"/>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38" name="任意多边形: 形状 637"/>
              <p:cNvSpPr/>
              <p:nvPr/>
            </p:nvSpPr>
            <p:spPr>
              <a:xfrm>
                <a:off x="5592889" y="316982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33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7908"/>
                      <a:pt x="64008" y="0"/>
                    </a:cubicBezTo>
                    <a:cubicBezTo>
                      <a:pt x="59531" y="28575"/>
                      <a:pt x="54483" y="56483"/>
                      <a:pt x="49530" y="84677"/>
                    </a:cubicBezTo>
                    <a:lnTo>
                      <a:pt x="34004" y="169164"/>
                    </a:lnTo>
                    <a:lnTo>
                      <a:pt x="1733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9" name="任意多边形: 形状 638"/>
              <p:cNvSpPr/>
              <p:nvPr/>
            </p:nvSpPr>
            <p:spPr>
              <a:xfrm>
                <a:off x="5617178" y="3343179"/>
                <a:ext cx="32004" cy="168782"/>
              </a:xfrm>
              <a:custGeom>
                <a:avLst/>
                <a:gdLst>
                  <a:gd name="connsiteX0" fmla="*/ 0 w 32004"/>
                  <a:gd name="connsiteY0" fmla="*/ 168783 h 168782"/>
                  <a:gd name="connsiteX1" fmla="*/ 6477 w 32004"/>
                  <a:gd name="connsiteY1" fmla="*/ 126301 h 168782"/>
                  <a:gd name="connsiteX2" fmla="*/ 14002 w 32004"/>
                  <a:gd name="connsiteY2" fmla="*/ 84010 h 168782"/>
                  <a:gd name="connsiteX3" fmla="*/ 22479 w 32004"/>
                  <a:gd name="connsiteY3" fmla="*/ 41910 h 168782"/>
                  <a:gd name="connsiteX4" fmla="*/ 32004 w 32004"/>
                  <a:gd name="connsiteY4" fmla="*/ 0 h 168782"/>
                  <a:gd name="connsiteX5" fmla="*/ 25527 w 32004"/>
                  <a:gd name="connsiteY5" fmla="*/ 42481 h 168782"/>
                  <a:gd name="connsiteX6" fmla="*/ 18002 w 32004"/>
                  <a:gd name="connsiteY6" fmla="*/ 84772 h 168782"/>
                  <a:gd name="connsiteX7" fmla="*/ 9525 w 32004"/>
                  <a:gd name="connsiteY7" fmla="*/ 126873 h 168782"/>
                  <a:gd name="connsiteX8" fmla="*/ 0 w 32004"/>
                  <a:gd name="connsiteY8" fmla="*/ 168783 h 16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2">
                    <a:moveTo>
                      <a:pt x="0" y="168783"/>
                    </a:moveTo>
                    <a:cubicBezTo>
                      <a:pt x="1905" y="154591"/>
                      <a:pt x="4191" y="140208"/>
                      <a:pt x="6477" y="126301"/>
                    </a:cubicBezTo>
                    <a:cubicBezTo>
                      <a:pt x="8763" y="112395"/>
                      <a:pt x="11525" y="97726"/>
                      <a:pt x="14002" y="84010"/>
                    </a:cubicBezTo>
                    <a:cubicBezTo>
                      <a:pt x="16478" y="70294"/>
                      <a:pt x="19526" y="55912"/>
                      <a:pt x="22479" y="41910"/>
                    </a:cubicBezTo>
                    <a:cubicBezTo>
                      <a:pt x="25432" y="27908"/>
                      <a:pt x="28575" y="13906"/>
                      <a:pt x="32004" y="0"/>
                    </a:cubicBezTo>
                    <a:cubicBezTo>
                      <a:pt x="30194" y="14288"/>
                      <a:pt x="27908" y="28575"/>
                      <a:pt x="25527" y="42481"/>
                    </a:cubicBezTo>
                    <a:cubicBezTo>
                      <a:pt x="23146" y="56388"/>
                      <a:pt x="20479" y="71056"/>
                      <a:pt x="18002" y="84772"/>
                    </a:cubicBezTo>
                    <a:cubicBezTo>
                      <a:pt x="15526" y="98488"/>
                      <a:pt x="12478" y="113347"/>
                      <a:pt x="9525" y="126873"/>
                    </a:cubicBezTo>
                    <a:cubicBezTo>
                      <a:pt x="6572" y="140398"/>
                      <a:pt x="3524"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40" name="任意多边形: 形状 639"/>
              <p:cNvSpPr/>
              <p:nvPr/>
            </p:nvSpPr>
            <p:spPr>
              <a:xfrm rot="-4756200">
                <a:off x="5410024" y="4202564"/>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1" name="任意多边形: 形状 640"/>
              <p:cNvSpPr/>
              <p:nvPr/>
            </p:nvSpPr>
            <p:spPr>
              <a:xfrm rot="-4756200">
                <a:off x="5470732" y="4275888"/>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42" name="任意多边形: 形状 641"/>
              <p:cNvSpPr/>
              <p:nvPr/>
            </p:nvSpPr>
            <p:spPr>
              <a:xfrm rot="-4756200">
                <a:off x="5473666" y="4214596"/>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3" name="任意多边形: 形状 642"/>
              <p:cNvSpPr/>
              <p:nvPr/>
            </p:nvSpPr>
            <p:spPr>
              <a:xfrm rot="-4741666">
                <a:off x="5491853" y="4253945"/>
                <a:ext cx="493386" cy="25006"/>
              </a:xfrm>
              <a:custGeom>
                <a:avLst/>
                <a:gdLst>
                  <a:gd name="connsiteX0" fmla="*/ 0 w 493386"/>
                  <a:gd name="connsiteY0" fmla="*/ 2 h 25006"/>
                  <a:gd name="connsiteX1" fmla="*/ 493387 w 493386"/>
                  <a:gd name="connsiteY1" fmla="*/ 2 h 25006"/>
                  <a:gd name="connsiteX2" fmla="*/ 493387 w 493386"/>
                  <a:gd name="connsiteY2" fmla="*/ 25009 h 25006"/>
                  <a:gd name="connsiteX3" fmla="*/ 0 w 493386"/>
                  <a:gd name="connsiteY3" fmla="*/ 25009 h 25006"/>
                </a:gdLst>
                <a:ahLst/>
                <a:cxnLst>
                  <a:cxn ang="0">
                    <a:pos x="connsiteX0" y="connsiteY0"/>
                  </a:cxn>
                  <a:cxn ang="0">
                    <a:pos x="connsiteX1" y="connsiteY1"/>
                  </a:cxn>
                  <a:cxn ang="0">
                    <a:pos x="connsiteX2" y="connsiteY2"/>
                  </a:cxn>
                  <a:cxn ang="0">
                    <a:pos x="connsiteX3" y="connsiteY3"/>
                  </a:cxn>
                </a:cxnLst>
                <a:rect l="l" t="t" r="r" b="b"/>
                <a:pathLst>
                  <a:path w="493386" h="25006">
                    <a:moveTo>
                      <a:pt x="0" y="2"/>
                    </a:moveTo>
                    <a:lnTo>
                      <a:pt x="493387" y="2"/>
                    </a:lnTo>
                    <a:lnTo>
                      <a:pt x="493387" y="25009"/>
                    </a:lnTo>
                    <a:lnTo>
                      <a:pt x="0" y="25009"/>
                    </a:lnTo>
                    <a:close/>
                  </a:path>
                </a:pathLst>
              </a:custGeom>
              <a:solidFill>
                <a:srgbClr val="C53F3F"/>
              </a:solidFill>
              <a:ln w="9508" cap="flat">
                <a:noFill/>
                <a:prstDash val="solid"/>
                <a:miter/>
              </a:ln>
            </p:spPr>
            <p:txBody>
              <a:bodyPr rtlCol="0" anchor="ctr"/>
              <a:lstStyle/>
              <a:p>
                <a:endParaRPr lang="zh-CN" altLang="en-US"/>
              </a:p>
            </p:txBody>
          </p:sp>
          <p:sp>
            <p:nvSpPr>
              <p:cNvPr id="644" name="任意多边形: 形状 643"/>
              <p:cNvSpPr/>
              <p:nvPr/>
            </p:nvSpPr>
            <p:spPr>
              <a:xfrm rot="-4756200">
                <a:off x="5537195" y="4226705"/>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5" name="任意多边形: 形状 644"/>
              <p:cNvSpPr/>
              <p:nvPr/>
            </p:nvSpPr>
            <p:spPr>
              <a:xfrm rot="-4756200">
                <a:off x="5585589" y="4285167"/>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46" name="任意多边形: 形状 645"/>
              <p:cNvSpPr/>
              <p:nvPr/>
            </p:nvSpPr>
            <p:spPr>
              <a:xfrm rot="-4756200">
                <a:off x="5600836" y="4238832"/>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7" name="任意多边形: 形状 646"/>
              <p:cNvSpPr/>
              <p:nvPr/>
            </p:nvSpPr>
            <p:spPr>
              <a:xfrm rot="-4756200">
                <a:off x="5631639" y="4276028"/>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48" name="任意多边形: 形状 647"/>
              <p:cNvSpPr/>
              <p:nvPr/>
            </p:nvSpPr>
            <p:spPr>
              <a:xfrm rot="-4756200">
                <a:off x="5664384" y="425084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9" name="任意多边形: 形状 648"/>
              <p:cNvSpPr/>
              <p:nvPr/>
            </p:nvSpPr>
            <p:spPr>
              <a:xfrm rot="-4756200">
                <a:off x="5677503" y="4266645"/>
                <a:ext cx="506920" cy="25050"/>
              </a:xfrm>
              <a:custGeom>
                <a:avLst/>
                <a:gdLst>
                  <a:gd name="connsiteX0" fmla="*/ 0 w 506920"/>
                  <a:gd name="connsiteY0" fmla="*/ 0 h 25050"/>
                  <a:gd name="connsiteX1" fmla="*/ 506921 w 506920"/>
                  <a:gd name="connsiteY1" fmla="*/ 0 h 25050"/>
                  <a:gd name="connsiteX2" fmla="*/ 506921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1" y="0"/>
                    </a:lnTo>
                    <a:lnTo>
                      <a:pt x="50692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50" name="任意多边形: 形状 649"/>
              <p:cNvSpPr/>
              <p:nvPr/>
            </p:nvSpPr>
            <p:spPr>
              <a:xfrm rot="-4756200">
                <a:off x="5597920" y="4518387"/>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651" name="任意多边形: 形状 650"/>
              <p:cNvSpPr/>
              <p:nvPr/>
            </p:nvSpPr>
            <p:spPr>
              <a:xfrm rot="-4756200">
                <a:off x="5661561" y="4530419"/>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652" name="任意多边形: 形状 651"/>
              <p:cNvSpPr/>
              <p:nvPr/>
            </p:nvSpPr>
            <p:spPr>
              <a:xfrm rot="-4756200">
                <a:off x="5725108" y="4542434"/>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653" name="任意多边形: 形状 652"/>
              <p:cNvSpPr/>
              <p:nvPr/>
            </p:nvSpPr>
            <p:spPr>
              <a:xfrm rot="-4756200">
                <a:off x="5788750" y="455446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654" name="任意多边形: 形状 653"/>
              <p:cNvSpPr/>
              <p:nvPr/>
            </p:nvSpPr>
            <p:spPr>
              <a:xfrm rot="-4756200">
                <a:off x="5852391" y="4566499"/>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263238"/>
              </a:solidFill>
              <a:ln w="9525" cap="flat">
                <a:noFill/>
                <a:prstDash val="solid"/>
                <a:miter/>
              </a:ln>
            </p:spPr>
            <p:txBody>
              <a:bodyPr rtlCol="0" anchor="ctr"/>
              <a:lstStyle/>
              <a:p>
                <a:endParaRPr lang="zh-CN" altLang="en-US"/>
              </a:p>
            </p:txBody>
          </p:sp>
          <p:sp>
            <p:nvSpPr>
              <p:cNvPr id="655" name="任意多边形: 形状 654"/>
              <p:cNvSpPr/>
              <p:nvPr/>
            </p:nvSpPr>
            <p:spPr>
              <a:xfrm rot="-4756200">
                <a:off x="5535930" y="3614333"/>
                <a:ext cx="343471" cy="18097"/>
              </a:xfrm>
              <a:custGeom>
                <a:avLst/>
                <a:gdLst>
                  <a:gd name="connsiteX0" fmla="*/ 0 w 343471"/>
                  <a:gd name="connsiteY0" fmla="*/ 0 h 18097"/>
                  <a:gd name="connsiteX1" fmla="*/ 343471 w 343471"/>
                  <a:gd name="connsiteY1" fmla="*/ 0 h 18097"/>
                  <a:gd name="connsiteX2" fmla="*/ 343471 w 343471"/>
                  <a:gd name="connsiteY2" fmla="*/ 18098 h 18097"/>
                  <a:gd name="connsiteX3" fmla="*/ 0 w 343471"/>
                  <a:gd name="connsiteY3" fmla="*/ 18098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1" y="0"/>
                    </a:lnTo>
                    <a:lnTo>
                      <a:pt x="343471"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656" name="任意多边形: 形状 655"/>
              <p:cNvSpPr/>
              <p:nvPr/>
            </p:nvSpPr>
            <p:spPr>
              <a:xfrm rot="-4756200">
                <a:off x="5691669" y="3732029"/>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57" name="任意多边形: 形状 656"/>
              <p:cNvSpPr/>
              <p:nvPr/>
            </p:nvSpPr>
            <p:spPr>
              <a:xfrm rot="-4756200">
                <a:off x="5843111" y="3760686"/>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58" name="任意多边形: 形状 657"/>
              <p:cNvSpPr/>
              <p:nvPr/>
            </p:nvSpPr>
            <p:spPr>
              <a:xfrm rot="-4756200">
                <a:off x="5994630" y="3789358"/>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59" name="任意多边形: 形状 658"/>
              <p:cNvSpPr/>
              <p:nvPr/>
            </p:nvSpPr>
            <p:spPr>
              <a:xfrm rot="-4756200">
                <a:off x="6145960" y="3818109"/>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60" name="任意多边形: 形状 659"/>
              <p:cNvSpPr/>
              <p:nvPr/>
            </p:nvSpPr>
            <p:spPr>
              <a:xfrm>
                <a:off x="5794057" y="320878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1" name="任意多边形: 形状 660"/>
              <p:cNvSpPr/>
              <p:nvPr/>
            </p:nvSpPr>
            <p:spPr>
              <a:xfrm>
                <a:off x="5818346" y="3213449"/>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651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4004" y="169164"/>
                    </a:lnTo>
                    <a:lnTo>
                      <a:pt x="17526" y="253651"/>
                    </a:lnTo>
                    <a:cubicBezTo>
                      <a:pt x="11811" y="281464"/>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2" name="任意多边形: 形状 661"/>
              <p:cNvSpPr/>
              <p:nvPr/>
            </p:nvSpPr>
            <p:spPr>
              <a:xfrm>
                <a:off x="5842634" y="3218021"/>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290 w 64008"/>
                  <a:gd name="connsiteY6" fmla="*/ 169164 h 337566"/>
                  <a:gd name="connsiteX7" fmla="*/ 17812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5531"/>
                      <a:pt x="57817" y="28003"/>
                      <a:pt x="64008" y="0"/>
                    </a:cubicBezTo>
                    <a:cubicBezTo>
                      <a:pt x="59531" y="28575"/>
                      <a:pt x="54483" y="56483"/>
                      <a:pt x="49530" y="84677"/>
                    </a:cubicBezTo>
                    <a:lnTo>
                      <a:pt x="34290" y="169164"/>
                    </a:lnTo>
                    <a:lnTo>
                      <a:pt x="17812"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3" name="任意多边形: 形状 662"/>
              <p:cNvSpPr/>
              <p:nvPr/>
            </p:nvSpPr>
            <p:spPr>
              <a:xfrm>
                <a:off x="5867400" y="3417570"/>
                <a:ext cx="27050" cy="142589"/>
              </a:xfrm>
              <a:custGeom>
                <a:avLst/>
                <a:gdLst>
                  <a:gd name="connsiteX0" fmla="*/ 0 w 27050"/>
                  <a:gd name="connsiteY0" fmla="*/ 142589 h 142589"/>
                  <a:gd name="connsiteX1" fmla="*/ 5239 w 27050"/>
                  <a:gd name="connsiteY1" fmla="*/ 106680 h 142589"/>
                  <a:gd name="connsiteX2" fmla="*/ 11621 w 27050"/>
                  <a:gd name="connsiteY2" fmla="*/ 70961 h 142589"/>
                  <a:gd name="connsiteX3" fmla="*/ 18764 w 27050"/>
                  <a:gd name="connsiteY3" fmla="*/ 35433 h 142589"/>
                  <a:gd name="connsiteX4" fmla="*/ 27051 w 27050"/>
                  <a:gd name="connsiteY4" fmla="*/ 0 h 142589"/>
                  <a:gd name="connsiteX5" fmla="*/ 21812 w 27050"/>
                  <a:gd name="connsiteY5" fmla="*/ 36004 h 142589"/>
                  <a:gd name="connsiteX6" fmla="*/ 15526 w 27050"/>
                  <a:gd name="connsiteY6" fmla="*/ 71723 h 142589"/>
                  <a:gd name="connsiteX7" fmla="*/ 8287 w 27050"/>
                  <a:gd name="connsiteY7" fmla="*/ 107251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429" y="130588"/>
                      <a:pt x="3334" y="118682"/>
                      <a:pt x="5239" y="106680"/>
                    </a:cubicBezTo>
                    <a:cubicBezTo>
                      <a:pt x="7144" y="94678"/>
                      <a:pt x="9525" y="82867"/>
                      <a:pt x="11621" y="70961"/>
                    </a:cubicBezTo>
                    <a:cubicBezTo>
                      <a:pt x="13716" y="59055"/>
                      <a:pt x="16192" y="47244"/>
                      <a:pt x="18764" y="35433"/>
                    </a:cubicBezTo>
                    <a:cubicBezTo>
                      <a:pt x="21336" y="23622"/>
                      <a:pt x="24003" y="11716"/>
                      <a:pt x="27051" y="0"/>
                    </a:cubicBezTo>
                    <a:cubicBezTo>
                      <a:pt x="25622" y="12097"/>
                      <a:pt x="23717" y="24003"/>
                      <a:pt x="21812" y="36004"/>
                    </a:cubicBezTo>
                    <a:cubicBezTo>
                      <a:pt x="19907" y="48006"/>
                      <a:pt x="17621" y="59817"/>
                      <a:pt x="15526" y="71723"/>
                    </a:cubicBezTo>
                    <a:cubicBezTo>
                      <a:pt x="13430" y="83629"/>
                      <a:pt x="10858" y="95441"/>
                      <a:pt x="8287" y="107251"/>
                    </a:cubicBezTo>
                    <a:cubicBezTo>
                      <a:pt x="5715" y="119062"/>
                      <a:pt x="2572" y="130874"/>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64" name="任意多边形: 形状 663"/>
              <p:cNvSpPr/>
              <p:nvPr/>
            </p:nvSpPr>
            <p:spPr>
              <a:xfrm>
                <a:off x="5945886" y="3237547"/>
                <a:ext cx="64008" cy="337661"/>
              </a:xfrm>
              <a:custGeom>
                <a:avLst/>
                <a:gdLst>
                  <a:gd name="connsiteX0" fmla="*/ 0 w 64008"/>
                  <a:gd name="connsiteY0" fmla="*/ 337661 h 337661"/>
                  <a:gd name="connsiteX1" fmla="*/ 14478 w 64008"/>
                  <a:gd name="connsiteY1" fmla="*/ 252984 h 337661"/>
                  <a:gd name="connsiteX2" fmla="*/ 30099 w 64008"/>
                  <a:gd name="connsiteY2" fmla="*/ 168497 h 337661"/>
                  <a:gd name="connsiteX3" fmla="*/ 46482 w 64008"/>
                  <a:gd name="connsiteY3" fmla="*/ 84106 h 337661"/>
                  <a:gd name="connsiteX4" fmla="*/ 64008 w 64008"/>
                  <a:gd name="connsiteY4" fmla="*/ 0 h 337661"/>
                  <a:gd name="connsiteX5" fmla="*/ 49530 w 64008"/>
                  <a:gd name="connsiteY5" fmla="*/ 84773 h 337661"/>
                  <a:gd name="connsiteX6" fmla="*/ 34004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572" y="309086"/>
                      <a:pt x="9525" y="281178"/>
                      <a:pt x="14478" y="252984"/>
                    </a:cubicBezTo>
                    <a:lnTo>
                      <a:pt x="30099" y="168497"/>
                    </a:lnTo>
                    <a:lnTo>
                      <a:pt x="46482" y="84106"/>
                    </a:lnTo>
                    <a:cubicBezTo>
                      <a:pt x="52197" y="56102"/>
                      <a:pt x="57912" y="28004"/>
                      <a:pt x="64008" y="0"/>
                    </a:cubicBezTo>
                    <a:cubicBezTo>
                      <a:pt x="59531" y="28575"/>
                      <a:pt x="54483" y="56579"/>
                      <a:pt x="49530" y="84773"/>
                    </a:cubicBezTo>
                    <a:lnTo>
                      <a:pt x="34004" y="169164"/>
                    </a:lnTo>
                    <a:lnTo>
                      <a:pt x="17526" y="253555"/>
                    </a:lnTo>
                    <a:cubicBezTo>
                      <a:pt x="11906" y="281559"/>
                      <a:pt x="6191"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65" name="任意多边形: 形状 664"/>
              <p:cNvSpPr/>
              <p:nvPr/>
            </p:nvSpPr>
            <p:spPr>
              <a:xfrm>
                <a:off x="5970174" y="3242214"/>
                <a:ext cx="64008" cy="337565"/>
              </a:xfrm>
              <a:custGeom>
                <a:avLst/>
                <a:gdLst>
                  <a:gd name="connsiteX0" fmla="*/ 0 w 64008"/>
                  <a:gd name="connsiteY0" fmla="*/ 337566 h 337565"/>
                  <a:gd name="connsiteX1" fmla="*/ 14573 w 64008"/>
                  <a:gd name="connsiteY1" fmla="*/ 252889 h 337565"/>
                  <a:gd name="connsiteX2" fmla="*/ 30099 w 64008"/>
                  <a:gd name="connsiteY2" fmla="*/ 168402 h 337565"/>
                  <a:gd name="connsiteX3" fmla="*/ 46482 w 64008"/>
                  <a:gd name="connsiteY3" fmla="*/ 84106 h 337565"/>
                  <a:gd name="connsiteX4" fmla="*/ 64008 w 64008"/>
                  <a:gd name="connsiteY4" fmla="*/ 0 h 337565"/>
                  <a:gd name="connsiteX5" fmla="*/ 49530 w 64008"/>
                  <a:gd name="connsiteY5" fmla="*/ 84677 h 337565"/>
                  <a:gd name="connsiteX6" fmla="*/ 34004 w 64008"/>
                  <a:gd name="connsiteY6" fmla="*/ 169164 h 337565"/>
                  <a:gd name="connsiteX7" fmla="*/ 17526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572" y="308991"/>
                      <a:pt x="9525" y="281083"/>
                      <a:pt x="14573" y="252889"/>
                    </a:cubicBezTo>
                    <a:lnTo>
                      <a:pt x="30099" y="168402"/>
                    </a:lnTo>
                    <a:lnTo>
                      <a:pt x="46482" y="84106"/>
                    </a:lnTo>
                    <a:cubicBezTo>
                      <a:pt x="52197" y="56007"/>
                      <a:pt x="57912" y="28004"/>
                      <a:pt x="64008" y="0"/>
                    </a:cubicBezTo>
                    <a:cubicBezTo>
                      <a:pt x="59531" y="28575"/>
                      <a:pt x="54483" y="56483"/>
                      <a:pt x="49530" y="84677"/>
                    </a:cubicBezTo>
                    <a:lnTo>
                      <a:pt x="34004" y="169164"/>
                    </a:lnTo>
                    <a:lnTo>
                      <a:pt x="17526" y="253460"/>
                    </a:lnTo>
                    <a:cubicBezTo>
                      <a:pt x="11525" y="282035"/>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6" name="任意多边形: 形状 665"/>
              <p:cNvSpPr/>
              <p:nvPr/>
            </p:nvSpPr>
            <p:spPr>
              <a:xfrm>
                <a:off x="5994558" y="324678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431" y="253460"/>
                    </a:lnTo>
                    <a:cubicBezTo>
                      <a:pt x="11811"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7" name="任意多边形: 形状 666"/>
              <p:cNvSpPr/>
              <p:nvPr/>
            </p:nvSpPr>
            <p:spPr>
              <a:xfrm>
                <a:off x="6018847" y="3446430"/>
                <a:ext cx="27051" cy="142589"/>
              </a:xfrm>
              <a:custGeom>
                <a:avLst/>
                <a:gdLst>
                  <a:gd name="connsiteX0" fmla="*/ 0 w 27051"/>
                  <a:gd name="connsiteY0" fmla="*/ 142589 h 142589"/>
                  <a:gd name="connsiteX1" fmla="*/ 5239 w 27051"/>
                  <a:gd name="connsiteY1" fmla="*/ 106585 h 142589"/>
                  <a:gd name="connsiteX2" fmla="*/ 11525 w 27051"/>
                  <a:gd name="connsiteY2" fmla="*/ 70866 h 142589"/>
                  <a:gd name="connsiteX3" fmla="*/ 18764 w 27051"/>
                  <a:gd name="connsiteY3" fmla="*/ 35338 h 142589"/>
                  <a:gd name="connsiteX4" fmla="*/ 27051 w 27051"/>
                  <a:gd name="connsiteY4" fmla="*/ 0 h 142589"/>
                  <a:gd name="connsiteX5" fmla="*/ 21812 w 27051"/>
                  <a:gd name="connsiteY5" fmla="*/ 35909 h 142589"/>
                  <a:gd name="connsiteX6" fmla="*/ 15431 w 27051"/>
                  <a:gd name="connsiteY6" fmla="*/ 71628 h 142589"/>
                  <a:gd name="connsiteX7" fmla="*/ 8287 w 27051"/>
                  <a:gd name="connsiteY7" fmla="*/ 107156 h 142589"/>
                  <a:gd name="connsiteX8" fmla="*/ 0 w 27051"/>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1" h="142589">
                    <a:moveTo>
                      <a:pt x="0" y="142589"/>
                    </a:moveTo>
                    <a:cubicBezTo>
                      <a:pt x="1429" y="130492"/>
                      <a:pt x="3334" y="118586"/>
                      <a:pt x="5239" y="106585"/>
                    </a:cubicBezTo>
                    <a:cubicBezTo>
                      <a:pt x="7144" y="94583"/>
                      <a:pt x="9430" y="82772"/>
                      <a:pt x="11525" y="70866"/>
                    </a:cubicBezTo>
                    <a:cubicBezTo>
                      <a:pt x="13621" y="58960"/>
                      <a:pt x="16193" y="47149"/>
                      <a:pt x="18764" y="35338"/>
                    </a:cubicBezTo>
                    <a:cubicBezTo>
                      <a:pt x="21336" y="23527"/>
                      <a:pt x="23908" y="11716"/>
                      <a:pt x="27051" y="0"/>
                    </a:cubicBezTo>
                    <a:cubicBezTo>
                      <a:pt x="25622" y="12001"/>
                      <a:pt x="23717" y="23908"/>
                      <a:pt x="21812" y="35909"/>
                    </a:cubicBezTo>
                    <a:cubicBezTo>
                      <a:pt x="19907" y="47911"/>
                      <a:pt x="17526" y="59722"/>
                      <a:pt x="15431" y="71628"/>
                    </a:cubicBezTo>
                    <a:cubicBezTo>
                      <a:pt x="13335" y="83534"/>
                      <a:pt x="10858" y="95345"/>
                      <a:pt x="8287" y="107156"/>
                    </a:cubicBezTo>
                    <a:cubicBezTo>
                      <a:pt x="5715" y="118967"/>
                      <a:pt x="3048" y="130874"/>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68" name="任意多边形: 形状 667"/>
              <p:cNvSpPr/>
              <p:nvPr/>
            </p:nvSpPr>
            <p:spPr>
              <a:xfrm>
                <a:off x="6097809" y="32664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240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3909" y="169164"/>
                    </a:lnTo>
                    <a:lnTo>
                      <a:pt x="17240"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9" name="任意多边形: 形状 668"/>
              <p:cNvSpPr/>
              <p:nvPr/>
            </p:nvSpPr>
            <p:spPr>
              <a:xfrm>
                <a:off x="6122098" y="3270980"/>
                <a:ext cx="64007" cy="337566"/>
              </a:xfrm>
              <a:custGeom>
                <a:avLst/>
                <a:gdLst>
                  <a:gd name="connsiteX0" fmla="*/ 0 w 64007"/>
                  <a:gd name="connsiteY0" fmla="*/ 337566 h 337566"/>
                  <a:gd name="connsiteX1" fmla="*/ 14478 w 64007"/>
                  <a:gd name="connsiteY1" fmla="*/ 252889 h 337566"/>
                  <a:gd name="connsiteX2" fmla="*/ 30004 w 64007"/>
                  <a:gd name="connsiteY2" fmla="*/ 168402 h 337566"/>
                  <a:gd name="connsiteX3" fmla="*/ 46482 w 64007"/>
                  <a:gd name="connsiteY3" fmla="*/ 84106 h 337566"/>
                  <a:gd name="connsiteX4" fmla="*/ 64008 w 64007"/>
                  <a:gd name="connsiteY4" fmla="*/ 0 h 337566"/>
                  <a:gd name="connsiteX5" fmla="*/ 49530 w 64007"/>
                  <a:gd name="connsiteY5" fmla="*/ 84677 h 337566"/>
                  <a:gd name="connsiteX6" fmla="*/ 34004 w 64007"/>
                  <a:gd name="connsiteY6" fmla="*/ 169164 h 337566"/>
                  <a:gd name="connsiteX7" fmla="*/ 17526 w 64007"/>
                  <a:gd name="connsiteY7" fmla="*/ 253270 h 337566"/>
                  <a:gd name="connsiteX8" fmla="*/ 0 w 64007"/>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7" h="337566">
                    <a:moveTo>
                      <a:pt x="0" y="337566"/>
                    </a:moveTo>
                    <a:cubicBezTo>
                      <a:pt x="4572" y="308991"/>
                      <a:pt x="9525" y="281083"/>
                      <a:pt x="14478" y="252889"/>
                    </a:cubicBezTo>
                    <a:lnTo>
                      <a:pt x="30004" y="168402"/>
                    </a:lnTo>
                    <a:lnTo>
                      <a:pt x="46482" y="84106"/>
                    </a:lnTo>
                    <a:cubicBezTo>
                      <a:pt x="52102" y="55531"/>
                      <a:pt x="57817" y="28004"/>
                      <a:pt x="64008" y="0"/>
                    </a:cubicBezTo>
                    <a:cubicBezTo>
                      <a:pt x="59531" y="28575"/>
                      <a:pt x="54483" y="56483"/>
                      <a:pt x="49530" y="84677"/>
                    </a:cubicBezTo>
                    <a:lnTo>
                      <a:pt x="34004" y="169164"/>
                    </a:lnTo>
                    <a:lnTo>
                      <a:pt x="17526" y="253270"/>
                    </a:lnTo>
                    <a:cubicBezTo>
                      <a:pt x="12001" y="281845"/>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70" name="任意多边形: 形状 669"/>
              <p:cNvSpPr/>
              <p:nvPr/>
            </p:nvSpPr>
            <p:spPr>
              <a:xfrm>
                <a:off x="6146387" y="3275552"/>
                <a:ext cx="64008" cy="337661"/>
              </a:xfrm>
              <a:custGeom>
                <a:avLst/>
                <a:gdLst>
                  <a:gd name="connsiteX0" fmla="*/ 0 w 64008"/>
                  <a:gd name="connsiteY0" fmla="*/ 337661 h 337661"/>
                  <a:gd name="connsiteX1" fmla="*/ 14478 w 64008"/>
                  <a:gd name="connsiteY1" fmla="*/ 252984 h 337661"/>
                  <a:gd name="connsiteX2" fmla="*/ 30099 w 64008"/>
                  <a:gd name="connsiteY2" fmla="*/ 168497 h 337661"/>
                  <a:gd name="connsiteX3" fmla="*/ 46482 w 64008"/>
                  <a:gd name="connsiteY3" fmla="*/ 84201 h 337661"/>
                  <a:gd name="connsiteX4" fmla="*/ 64008 w 64008"/>
                  <a:gd name="connsiteY4" fmla="*/ 0 h 337661"/>
                  <a:gd name="connsiteX5" fmla="*/ 49530 w 64008"/>
                  <a:gd name="connsiteY5" fmla="*/ 84772 h 337661"/>
                  <a:gd name="connsiteX6" fmla="*/ 34004 w 64008"/>
                  <a:gd name="connsiteY6" fmla="*/ 169164 h 337661"/>
                  <a:gd name="connsiteX7" fmla="*/ 17526 w 64008"/>
                  <a:gd name="connsiteY7" fmla="*/ 253556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572" y="309086"/>
                      <a:pt x="9525" y="281178"/>
                      <a:pt x="14478" y="252984"/>
                    </a:cubicBezTo>
                    <a:lnTo>
                      <a:pt x="30099" y="168497"/>
                    </a:lnTo>
                    <a:lnTo>
                      <a:pt x="46482" y="84201"/>
                    </a:lnTo>
                    <a:cubicBezTo>
                      <a:pt x="52197" y="56102"/>
                      <a:pt x="57912" y="28004"/>
                      <a:pt x="64008" y="0"/>
                    </a:cubicBezTo>
                    <a:cubicBezTo>
                      <a:pt x="59531" y="28575"/>
                      <a:pt x="54483" y="56579"/>
                      <a:pt x="49530" y="84772"/>
                    </a:cubicBezTo>
                    <a:lnTo>
                      <a:pt x="34004" y="169164"/>
                    </a:lnTo>
                    <a:lnTo>
                      <a:pt x="17526" y="253556"/>
                    </a:lnTo>
                    <a:cubicBezTo>
                      <a:pt x="11906" y="281559"/>
                      <a:pt x="6191"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71" name="任意多边形: 形状 670"/>
              <p:cNvSpPr/>
              <p:nvPr/>
            </p:nvSpPr>
            <p:spPr>
              <a:xfrm>
                <a:off x="6170675" y="3475196"/>
                <a:ext cx="27050" cy="142589"/>
              </a:xfrm>
              <a:custGeom>
                <a:avLst/>
                <a:gdLst>
                  <a:gd name="connsiteX0" fmla="*/ 0 w 27050"/>
                  <a:gd name="connsiteY0" fmla="*/ 142589 h 142589"/>
                  <a:gd name="connsiteX1" fmla="*/ 5334 w 27050"/>
                  <a:gd name="connsiteY1" fmla="*/ 106680 h 142589"/>
                  <a:gd name="connsiteX2" fmla="*/ 11621 w 27050"/>
                  <a:gd name="connsiteY2" fmla="*/ 70961 h 142589"/>
                  <a:gd name="connsiteX3" fmla="*/ 18764 w 27050"/>
                  <a:gd name="connsiteY3" fmla="*/ 35338 h 142589"/>
                  <a:gd name="connsiteX4" fmla="*/ 27051 w 27050"/>
                  <a:gd name="connsiteY4" fmla="*/ 0 h 142589"/>
                  <a:gd name="connsiteX5" fmla="*/ 21812 w 27050"/>
                  <a:gd name="connsiteY5" fmla="*/ 35909 h 142589"/>
                  <a:gd name="connsiteX6" fmla="*/ 15526 w 27050"/>
                  <a:gd name="connsiteY6" fmla="*/ 71628 h 142589"/>
                  <a:gd name="connsiteX7" fmla="*/ 8287 w 27050"/>
                  <a:gd name="connsiteY7" fmla="*/ 107251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524" y="130588"/>
                      <a:pt x="3334" y="118586"/>
                      <a:pt x="5334" y="106680"/>
                    </a:cubicBezTo>
                    <a:cubicBezTo>
                      <a:pt x="7334" y="94774"/>
                      <a:pt x="9525" y="82867"/>
                      <a:pt x="11621" y="70961"/>
                    </a:cubicBezTo>
                    <a:cubicBezTo>
                      <a:pt x="13716" y="59055"/>
                      <a:pt x="16193" y="47149"/>
                      <a:pt x="18764" y="35338"/>
                    </a:cubicBezTo>
                    <a:cubicBezTo>
                      <a:pt x="21336" y="23527"/>
                      <a:pt x="24003" y="11716"/>
                      <a:pt x="27051" y="0"/>
                    </a:cubicBezTo>
                    <a:cubicBezTo>
                      <a:pt x="25622" y="12001"/>
                      <a:pt x="23813" y="24003"/>
                      <a:pt x="21812" y="35909"/>
                    </a:cubicBezTo>
                    <a:cubicBezTo>
                      <a:pt x="19812" y="47815"/>
                      <a:pt x="17621" y="59722"/>
                      <a:pt x="15526" y="71628"/>
                    </a:cubicBezTo>
                    <a:cubicBezTo>
                      <a:pt x="13430" y="83534"/>
                      <a:pt x="10859" y="95440"/>
                      <a:pt x="8287" y="107251"/>
                    </a:cubicBezTo>
                    <a:cubicBezTo>
                      <a:pt x="5715" y="119063"/>
                      <a:pt x="3143" y="130873"/>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72" name="任意多边形: 形状 671"/>
              <p:cNvSpPr/>
              <p:nvPr/>
            </p:nvSpPr>
            <p:spPr>
              <a:xfrm>
                <a:off x="6249638" y="3295173"/>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812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007"/>
                      <a:pt x="57912" y="28004"/>
                      <a:pt x="64008" y="0"/>
                    </a:cubicBezTo>
                    <a:cubicBezTo>
                      <a:pt x="59531" y="28575"/>
                      <a:pt x="54483" y="56483"/>
                      <a:pt x="49530" y="84677"/>
                    </a:cubicBezTo>
                    <a:lnTo>
                      <a:pt x="34004" y="169164"/>
                    </a:lnTo>
                    <a:lnTo>
                      <a:pt x="17812"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73" name="任意多边形: 形状 672"/>
              <p:cNvSpPr/>
              <p:nvPr/>
            </p:nvSpPr>
            <p:spPr>
              <a:xfrm>
                <a:off x="6274022" y="3299745"/>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435 w 64008"/>
                  <a:gd name="connsiteY5" fmla="*/ 84677 h 337661"/>
                  <a:gd name="connsiteX6" fmla="*/ 33909 w 64008"/>
                  <a:gd name="connsiteY6" fmla="*/ 169164 h 337661"/>
                  <a:gd name="connsiteX7" fmla="*/ 17431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435" y="84677"/>
                    </a:cubicBezTo>
                    <a:lnTo>
                      <a:pt x="33909" y="169164"/>
                    </a:lnTo>
                    <a:lnTo>
                      <a:pt x="17431" y="253555"/>
                    </a:lnTo>
                    <a:cubicBezTo>
                      <a:pt x="11811" y="281654"/>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74" name="任意多边形: 形状 673"/>
              <p:cNvSpPr/>
              <p:nvPr/>
            </p:nvSpPr>
            <p:spPr>
              <a:xfrm>
                <a:off x="6298310" y="3304412"/>
                <a:ext cx="64008" cy="337565"/>
              </a:xfrm>
              <a:custGeom>
                <a:avLst/>
                <a:gdLst>
                  <a:gd name="connsiteX0" fmla="*/ 0 w 64008"/>
                  <a:gd name="connsiteY0" fmla="*/ 337566 h 337565"/>
                  <a:gd name="connsiteX1" fmla="*/ 14478 w 64008"/>
                  <a:gd name="connsiteY1" fmla="*/ 252889 h 337565"/>
                  <a:gd name="connsiteX2" fmla="*/ 30004 w 64008"/>
                  <a:gd name="connsiteY2" fmla="*/ 168402 h 337565"/>
                  <a:gd name="connsiteX3" fmla="*/ 46482 w 64008"/>
                  <a:gd name="connsiteY3" fmla="*/ 84106 h 337565"/>
                  <a:gd name="connsiteX4" fmla="*/ 64008 w 64008"/>
                  <a:gd name="connsiteY4" fmla="*/ 0 h 337565"/>
                  <a:gd name="connsiteX5" fmla="*/ 49530 w 64008"/>
                  <a:gd name="connsiteY5" fmla="*/ 84677 h 337565"/>
                  <a:gd name="connsiteX6" fmla="*/ 33909 w 64008"/>
                  <a:gd name="connsiteY6" fmla="*/ 169164 h 337565"/>
                  <a:gd name="connsiteX7" fmla="*/ 17526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3909" y="169164"/>
                    </a:lnTo>
                    <a:lnTo>
                      <a:pt x="17526"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75" name="任意多边形: 形状 674"/>
              <p:cNvSpPr/>
              <p:nvPr/>
            </p:nvSpPr>
            <p:spPr>
              <a:xfrm>
                <a:off x="6322599" y="3503961"/>
                <a:ext cx="27050" cy="142589"/>
              </a:xfrm>
              <a:custGeom>
                <a:avLst/>
                <a:gdLst>
                  <a:gd name="connsiteX0" fmla="*/ 0 w 27050"/>
                  <a:gd name="connsiteY0" fmla="*/ 142589 h 142589"/>
                  <a:gd name="connsiteX1" fmla="*/ 5239 w 27050"/>
                  <a:gd name="connsiteY1" fmla="*/ 106680 h 142589"/>
                  <a:gd name="connsiteX2" fmla="*/ 11525 w 27050"/>
                  <a:gd name="connsiteY2" fmla="*/ 70961 h 142589"/>
                  <a:gd name="connsiteX3" fmla="*/ 18764 w 27050"/>
                  <a:gd name="connsiteY3" fmla="*/ 35338 h 142589"/>
                  <a:gd name="connsiteX4" fmla="*/ 27051 w 27050"/>
                  <a:gd name="connsiteY4" fmla="*/ 0 h 142589"/>
                  <a:gd name="connsiteX5" fmla="*/ 21812 w 27050"/>
                  <a:gd name="connsiteY5" fmla="*/ 35909 h 142589"/>
                  <a:gd name="connsiteX6" fmla="*/ 15526 w 27050"/>
                  <a:gd name="connsiteY6" fmla="*/ 71723 h 142589"/>
                  <a:gd name="connsiteX7" fmla="*/ 8287 w 27050"/>
                  <a:gd name="connsiteY7" fmla="*/ 107252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429" y="130588"/>
                      <a:pt x="3334" y="118586"/>
                      <a:pt x="5239" y="106680"/>
                    </a:cubicBezTo>
                    <a:cubicBezTo>
                      <a:pt x="7144" y="94774"/>
                      <a:pt x="9430" y="82868"/>
                      <a:pt x="11525" y="70961"/>
                    </a:cubicBezTo>
                    <a:cubicBezTo>
                      <a:pt x="13621" y="59055"/>
                      <a:pt x="16192" y="47244"/>
                      <a:pt x="18764" y="35338"/>
                    </a:cubicBezTo>
                    <a:cubicBezTo>
                      <a:pt x="21336" y="23431"/>
                      <a:pt x="24003" y="11716"/>
                      <a:pt x="27051" y="0"/>
                    </a:cubicBezTo>
                    <a:cubicBezTo>
                      <a:pt x="25622" y="12097"/>
                      <a:pt x="23717" y="24003"/>
                      <a:pt x="21812" y="35909"/>
                    </a:cubicBezTo>
                    <a:cubicBezTo>
                      <a:pt x="19907" y="47816"/>
                      <a:pt x="17621" y="59817"/>
                      <a:pt x="15526" y="71723"/>
                    </a:cubicBezTo>
                    <a:cubicBezTo>
                      <a:pt x="13430" y="83629"/>
                      <a:pt x="10858" y="95441"/>
                      <a:pt x="8287" y="107252"/>
                    </a:cubicBezTo>
                    <a:cubicBezTo>
                      <a:pt x="5715" y="119063"/>
                      <a:pt x="3048" y="130873"/>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76" name="任意多边形: 形状 675"/>
              <p:cNvSpPr/>
              <p:nvPr/>
            </p:nvSpPr>
            <p:spPr>
              <a:xfrm>
                <a:off x="5775102" y="3612832"/>
                <a:ext cx="469677" cy="89058"/>
              </a:xfrm>
              <a:custGeom>
                <a:avLst/>
                <a:gdLst>
                  <a:gd name="connsiteX0" fmla="*/ 0 w 469677"/>
                  <a:gd name="connsiteY0" fmla="*/ 0 h 89058"/>
                  <a:gd name="connsiteX1" fmla="*/ 76962 w 469677"/>
                  <a:gd name="connsiteY1" fmla="*/ 13526 h 89058"/>
                  <a:gd name="connsiteX2" fmla="*/ 153734 w 469677"/>
                  <a:gd name="connsiteY2" fmla="*/ 27527 h 89058"/>
                  <a:gd name="connsiteX3" fmla="*/ 307277 w 469677"/>
                  <a:gd name="connsiteY3" fmla="*/ 56102 h 89058"/>
                  <a:gd name="connsiteX4" fmla="*/ 316611 w 469677"/>
                  <a:gd name="connsiteY4" fmla="*/ 58388 h 89058"/>
                  <a:gd name="connsiteX5" fmla="*/ 393192 w 469677"/>
                  <a:gd name="connsiteY5" fmla="*/ 73438 h 89058"/>
                  <a:gd name="connsiteX6" fmla="*/ 469678 w 469677"/>
                  <a:gd name="connsiteY6" fmla="*/ 89059 h 89058"/>
                  <a:gd name="connsiteX7" fmla="*/ 392811 w 469677"/>
                  <a:gd name="connsiteY7" fmla="*/ 75533 h 89058"/>
                  <a:gd name="connsiteX8" fmla="*/ 315944 w 469677"/>
                  <a:gd name="connsiteY8" fmla="*/ 61532 h 89058"/>
                  <a:gd name="connsiteX9" fmla="*/ 306419 w 469677"/>
                  <a:gd name="connsiteY9" fmla="*/ 60293 h 89058"/>
                  <a:gd name="connsiteX10" fmla="*/ 153162 w 469677"/>
                  <a:gd name="connsiteY10" fmla="*/ 30671 h 89058"/>
                  <a:gd name="connsiteX11" fmla="*/ 76581 w 469677"/>
                  <a:gd name="connsiteY11" fmla="*/ 15526 h 89058"/>
                  <a:gd name="connsiteX12" fmla="*/ 0 w 469677"/>
                  <a:gd name="connsiteY12" fmla="*/ 0 h 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9677" h="89058">
                    <a:moveTo>
                      <a:pt x="0" y="0"/>
                    </a:moveTo>
                    <a:lnTo>
                      <a:pt x="76962" y="13526"/>
                    </a:lnTo>
                    <a:lnTo>
                      <a:pt x="153734" y="27527"/>
                    </a:lnTo>
                    <a:lnTo>
                      <a:pt x="307277" y="56102"/>
                    </a:lnTo>
                    <a:lnTo>
                      <a:pt x="316611" y="58388"/>
                    </a:lnTo>
                    <a:lnTo>
                      <a:pt x="393192" y="73438"/>
                    </a:lnTo>
                    <a:lnTo>
                      <a:pt x="469678" y="89059"/>
                    </a:lnTo>
                    <a:lnTo>
                      <a:pt x="392811" y="75533"/>
                    </a:lnTo>
                    <a:lnTo>
                      <a:pt x="315944" y="61532"/>
                    </a:lnTo>
                    <a:lnTo>
                      <a:pt x="306419" y="60293"/>
                    </a:lnTo>
                    <a:lnTo>
                      <a:pt x="153162" y="30671"/>
                    </a:lnTo>
                    <a:lnTo>
                      <a:pt x="76581" y="15526"/>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677" name="任意多边形: 形状 676"/>
              <p:cNvSpPr/>
              <p:nvPr/>
            </p:nvSpPr>
            <p:spPr>
              <a:xfrm>
                <a:off x="5773062" y="3605932"/>
                <a:ext cx="16195" cy="16179"/>
              </a:xfrm>
              <a:custGeom>
                <a:avLst/>
                <a:gdLst>
                  <a:gd name="connsiteX0" fmla="*/ 9660 w 16195"/>
                  <a:gd name="connsiteY0" fmla="*/ 138 h 16179"/>
                  <a:gd name="connsiteX1" fmla="*/ 16042 w 16195"/>
                  <a:gd name="connsiteY1" fmla="*/ 9644 h 16179"/>
                  <a:gd name="connsiteX2" fmla="*/ 6535 w 16195"/>
                  <a:gd name="connsiteY2" fmla="*/ 16026 h 16179"/>
                  <a:gd name="connsiteX3" fmla="*/ 135 w 16195"/>
                  <a:gd name="connsiteY3" fmla="*/ 6614 h 16179"/>
                  <a:gd name="connsiteX4" fmla="*/ 9660 w 16195"/>
                  <a:gd name="connsiteY4" fmla="*/ 138 h 16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5" h="16179">
                    <a:moveTo>
                      <a:pt x="9660" y="138"/>
                    </a:moveTo>
                    <a:cubicBezTo>
                      <a:pt x="14048" y="1001"/>
                      <a:pt x="16905" y="5257"/>
                      <a:pt x="16042" y="9644"/>
                    </a:cubicBezTo>
                    <a:cubicBezTo>
                      <a:pt x="15179" y="14031"/>
                      <a:pt x="10922" y="16889"/>
                      <a:pt x="6535" y="16026"/>
                    </a:cubicBezTo>
                    <a:cubicBezTo>
                      <a:pt x="2185" y="15170"/>
                      <a:pt x="-668" y="10975"/>
                      <a:pt x="135" y="6614"/>
                    </a:cubicBezTo>
                    <a:cubicBezTo>
                      <a:pt x="1000" y="2211"/>
                      <a:pt x="5247" y="-677"/>
                      <a:pt x="9660" y="138"/>
                    </a:cubicBezTo>
                    <a:close/>
                  </a:path>
                </a:pathLst>
              </a:custGeom>
              <a:solidFill>
                <a:srgbClr val="C53F3F"/>
              </a:solidFill>
              <a:ln w="9525" cap="flat">
                <a:noFill/>
                <a:prstDash val="solid"/>
                <a:miter/>
              </a:ln>
            </p:spPr>
            <p:txBody>
              <a:bodyPr rtlCol="0" anchor="ctr"/>
              <a:lstStyle/>
              <a:p>
                <a:endParaRPr lang="zh-CN" altLang="en-US"/>
              </a:p>
            </p:txBody>
          </p:sp>
          <p:sp>
            <p:nvSpPr>
              <p:cNvPr id="678" name="任意多边形: 形状 677"/>
              <p:cNvSpPr/>
              <p:nvPr/>
            </p:nvSpPr>
            <p:spPr>
              <a:xfrm>
                <a:off x="5924946" y="3634760"/>
                <a:ext cx="16252" cy="16309"/>
              </a:xfrm>
              <a:custGeom>
                <a:avLst/>
                <a:gdLst>
                  <a:gd name="connsiteX0" fmla="*/ 9604 w 16252"/>
                  <a:gd name="connsiteY0" fmla="*/ 170 h 16309"/>
                  <a:gd name="connsiteX1" fmla="*/ 16136 w 16252"/>
                  <a:gd name="connsiteY1" fmla="*/ 9410 h 16309"/>
                  <a:gd name="connsiteX2" fmla="*/ 16081 w 16252"/>
                  <a:gd name="connsiteY2" fmla="*/ 9695 h 16309"/>
                  <a:gd name="connsiteX3" fmla="*/ 6556 w 16252"/>
                  <a:gd name="connsiteY3" fmla="*/ 16172 h 16309"/>
                  <a:gd name="connsiteX4" fmla="*/ 133 w 16252"/>
                  <a:gd name="connsiteY4" fmla="*/ 6856 h 16309"/>
                  <a:gd name="connsiteX5" fmla="*/ 175 w 16252"/>
                  <a:gd name="connsiteY5" fmla="*/ 6647 h 16309"/>
                  <a:gd name="connsiteX6" fmla="*/ 9239 w 16252"/>
                  <a:gd name="connsiteY6" fmla="*/ 102 h 16309"/>
                  <a:gd name="connsiteX7" fmla="*/ 9604 w 16252"/>
                  <a:gd name="connsiteY7" fmla="*/ 170 h 16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2" h="16309">
                    <a:moveTo>
                      <a:pt x="9604" y="170"/>
                    </a:moveTo>
                    <a:cubicBezTo>
                      <a:pt x="13960" y="918"/>
                      <a:pt x="16884" y="5055"/>
                      <a:pt x="16136" y="9410"/>
                    </a:cubicBezTo>
                    <a:cubicBezTo>
                      <a:pt x="16119" y="9505"/>
                      <a:pt x="16101" y="9600"/>
                      <a:pt x="16081" y="9695"/>
                    </a:cubicBezTo>
                    <a:cubicBezTo>
                      <a:pt x="15217" y="14098"/>
                      <a:pt x="10970" y="16987"/>
                      <a:pt x="6556" y="16172"/>
                    </a:cubicBezTo>
                    <a:cubicBezTo>
                      <a:pt x="2210" y="15373"/>
                      <a:pt x="-665" y="11203"/>
                      <a:pt x="133" y="6856"/>
                    </a:cubicBezTo>
                    <a:cubicBezTo>
                      <a:pt x="146" y="6786"/>
                      <a:pt x="160" y="6716"/>
                      <a:pt x="175" y="6647"/>
                    </a:cubicBezTo>
                    <a:cubicBezTo>
                      <a:pt x="870" y="2336"/>
                      <a:pt x="4929" y="-594"/>
                      <a:pt x="9239" y="102"/>
                    </a:cubicBezTo>
                    <a:cubicBezTo>
                      <a:pt x="9362" y="122"/>
                      <a:pt x="9483" y="145"/>
                      <a:pt x="9604" y="170"/>
                    </a:cubicBezTo>
                    <a:close/>
                  </a:path>
                </a:pathLst>
              </a:custGeom>
              <a:solidFill>
                <a:srgbClr val="C53F3F"/>
              </a:solidFill>
              <a:ln w="9525" cap="flat">
                <a:noFill/>
                <a:prstDash val="solid"/>
                <a:miter/>
              </a:ln>
            </p:spPr>
            <p:txBody>
              <a:bodyPr rtlCol="0" anchor="ctr"/>
              <a:lstStyle/>
              <a:p>
                <a:endParaRPr lang="zh-CN" altLang="en-US"/>
              </a:p>
            </p:txBody>
          </p:sp>
          <p:sp>
            <p:nvSpPr>
              <p:cNvPr id="679" name="任意多边形: 形状 678"/>
              <p:cNvSpPr/>
              <p:nvPr/>
            </p:nvSpPr>
            <p:spPr>
              <a:xfrm>
                <a:off x="6076907" y="3663536"/>
                <a:ext cx="16134" cy="16109"/>
              </a:xfrm>
              <a:custGeom>
                <a:avLst/>
                <a:gdLst>
                  <a:gd name="connsiteX0" fmla="*/ 9567 w 16134"/>
                  <a:gd name="connsiteY0" fmla="*/ 160 h 16109"/>
                  <a:gd name="connsiteX1" fmla="*/ 15997 w 16134"/>
                  <a:gd name="connsiteY1" fmla="*/ 9542 h 16109"/>
                  <a:gd name="connsiteX2" fmla="*/ 6614 w 16134"/>
                  <a:gd name="connsiteY2" fmla="*/ 15971 h 16109"/>
                  <a:gd name="connsiteX3" fmla="*/ 138 w 16134"/>
                  <a:gd name="connsiteY3" fmla="*/ 6446 h 16109"/>
                  <a:gd name="connsiteX4" fmla="*/ 9542 w 16134"/>
                  <a:gd name="connsiteY4" fmla="*/ 154 h 16109"/>
                  <a:gd name="connsiteX5" fmla="*/ 9567 w 16134"/>
                  <a:gd name="connsiteY5" fmla="*/ 159 h 16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09">
                    <a:moveTo>
                      <a:pt x="9567" y="160"/>
                    </a:moveTo>
                    <a:cubicBezTo>
                      <a:pt x="13933" y="975"/>
                      <a:pt x="16812" y="5176"/>
                      <a:pt x="15997" y="9542"/>
                    </a:cubicBezTo>
                    <a:cubicBezTo>
                      <a:pt x="15181" y="13908"/>
                      <a:pt x="10981" y="16786"/>
                      <a:pt x="6614" y="15971"/>
                    </a:cubicBezTo>
                    <a:cubicBezTo>
                      <a:pt x="2211" y="15106"/>
                      <a:pt x="-677" y="10859"/>
                      <a:pt x="138" y="6446"/>
                    </a:cubicBezTo>
                    <a:cubicBezTo>
                      <a:pt x="997" y="2112"/>
                      <a:pt x="5208" y="-705"/>
                      <a:pt x="9542" y="154"/>
                    </a:cubicBezTo>
                    <a:cubicBezTo>
                      <a:pt x="9551" y="156"/>
                      <a:pt x="9559" y="158"/>
                      <a:pt x="9567" y="159"/>
                    </a:cubicBezTo>
                    <a:close/>
                  </a:path>
                </a:pathLst>
              </a:custGeom>
              <a:solidFill>
                <a:srgbClr val="C53F3F"/>
              </a:solidFill>
              <a:ln w="9525" cap="flat">
                <a:noFill/>
                <a:prstDash val="solid"/>
                <a:miter/>
              </a:ln>
            </p:spPr>
            <p:txBody>
              <a:bodyPr rtlCol="0" anchor="ctr"/>
              <a:lstStyle/>
              <a:p>
                <a:endParaRPr lang="zh-CN" altLang="en-US"/>
              </a:p>
            </p:txBody>
          </p:sp>
          <p:sp>
            <p:nvSpPr>
              <p:cNvPr id="680" name="任意多边形: 形状 679"/>
              <p:cNvSpPr/>
              <p:nvPr/>
            </p:nvSpPr>
            <p:spPr>
              <a:xfrm>
                <a:off x="6229197" y="3692304"/>
                <a:ext cx="16195" cy="16195"/>
              </a:xfrm>
              <a:custGeom>
                <a:avLst/>
                <a:gdLst>
                  <a:gd name="connsiteX0" fmla="*/ 9678 w 16195"/>
                  <a:gd name="connsiteY0" fmla="*/ 157 h 16195"/>
                  <a:gd name="connsiteX1" fmla="*/ 16038 w 16195"/>
                  <a:gd name="connsiteY1" fmla="*/ 9678 h 16195"/>
                  <a:gd name="connsiteX2" fmla="*/ 6517 w 16195"/>
                  <a:gd name="connsiteY2" fmla="*/ 16038 h 16195"/>
                  <a:gd name="connsiteX3" fmla="*/ 153 w 16195"/>
                  <a:gd name="connsiteY3" fmla="*/ 6539 h 16195"/>
                  <a:gd name="connsiteX4" fmla="*/ 9656 w 16195"/>
                  <a:gd name="connsiteY4" fmla="*/ 153 h 16195"/>
                  <a:gd name="connsiteX5" fmla="*/ 9678 w 16195"/>
                  <a:gd name="connsiteY5" fmla="*/ 157 h 16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5" h="16195">
                    <a:moveTo>
                      <a:pt x="9678" y="157"/>
                    </a:moveTo>
                    <a:cubicBezTo>
                      <a:pt x="14063" y="1030"/>
                      <a:pt x="16911" y="5293"/>
                      <a:pt x="16038" y="9678"/>
                    </a:cubicBezTo>
                    <a:cubicBezTo>
                      <a:pt x="15165" y="14064"/>
                      <a:pt x="10903" y="16911"/>
                      <a:pt x="6517" y="16038"/>
                    </a:cubicBezTo>
                    <a:cubicBezTo>
                      <a:pt x="2140" y="15167"/>
                      <a:pt x="-706" y="10918"/>
                      <a:pt x="153" y="6539"/>
                    </a:cubicBezTo>
                    <a:cubicBezTo>
                      <a:pt x="1014" y="2151"/>
                      <a:pt x="5269" y="-708"/>
                      <a:pt x="9656" y="153"/>
                    </a:cubicBezTo>
                    <a:cubicBezTo>
                      <a:pt x="9664" y="154"/>
                      <a:pt x="9671" y="156"/>
                      <a:pt x="9678" y="157"/>
                    </a:cubicBezTo>
                    <a:close/>
                  </a:path>
                </a:pathLst>
              </a:custGeom>
              <a:solidFill>
                <a:srgbClr val="C53F3F"/>
              </a:solidFill>
              <a:ln w="9525" cap="flat">
                <a:noFill/>
                <a:prstDash val="solid"/>
                <a:miter/>
              </a:ln>
            </p:spPr>
            <p:txBody>
              <a:bodyPr rtlCol="0" anchor="ctr"/>
              <a:lstStyle/>
              <a:p>
                <a:endParaRPr lang="zh-CN" altLang="en-US"/>
              </a:p>
            </p:txBody>
          </p:sp>
          <p:sp>
            <p:nvSpPr>
              <p:cNvPr id="681" name="任意多边形: 形状 680"/>
              <p:cNvSpPr/>
              <p:nvPr/>
            </p:nvSpPr>
            <p:spPr>
              <a:xfrm>
                <a:off x="6024131" y="4527316"/>
                <a:ext cx="118893" cy="118880"/>
              </a:xfrm>
              <a:custGeom>
                <a:avLst/>
                <a:gdLst>
                  <a:gd name="connsiteX0" fmla="*/ 70631 w 118893"/>
                  <a:gd name="connsiteY0" fmla="*/ 1059 h 118880"/>
                  <a:gd name="connsiteX1" fmla="*/ 117821 w 118893"/>
                  <a:gd name="connsiteY1" fmla="*/ 70617 h 118880"/>
                  <a:gd name="connsiteX2" fmla="*/ 48263 w 118893"/>
                  <a:gd name="connsiteY2" fmla="*/ 117807 h 118880"/>
                  <a:gd name="connsiteX3" fmla="*/ 1073 w 118893"/>
                  <a:gd name="connsiteY3" fmla="*/ 48249 h 118880"/>
                  <a:gd name="connsiteX4" fmla="*/ 40055 w 118893"/>
                  <a:gd name="connsiteY4" fmla="*/ 3249 h 118880"/>
                  <a:gd name="connsiteX5" fmla="*/ 70631 w 118893"/>
                  <a:gd name="connsiteY5" fmla="*/ 1058 h 11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3" h="118880">
                    <a:moveTo>
                      <a:pt x="70631" y="1059"/>
                    </a:moveTo>
                    <a:cubicBezTo>
                      <a:pt x="102870" y="7235"/>
                      <a:pt x="123998" y="38377"/>
                      <a:pt x="117821" y="70617"/>
                    </a:cubicBezTo>
                    <a:cubicBezTo>
                      <a:pt x="111645" y="102856"/>
                      <a:pt x="80503" y="123984"/>
                      <a:pt x="48263" y="117807"/>
                    </a:cubicBezTo>
                    <a:cubicBezTo>
                      <a:pt x="16024" y="111631"/>
                      <a:pt x="-5104" y="80489"/>
                      <a:pt x="1073" y="48249"/>
                    </a:cubicBezTo>
                    <a:cubicBezTo>
                      <a:pt x="5076" y="27353"/>
                      <a:pt x="19943" y="10191"/>
                      <a:pt x="40055" y="3249"/>
                    </a:cubicBezTo>
                    <a:cubicBezTo>
                      <a:pt x="49881" y="-137"/>
                      <a:pt x="60422" y="-893"/>
                      <a:pt x="70631" y="1058"/>
                    </a:cubicBezTo>
                    <a:close/>
                  </a:path>
                </a:pathLst>
              </a:custGeom>
              <a:solidFill>
                <a:srgbClr val="455A64"/>
              </a:solidFill>
              <a:ln w="9525" cap="flat">
                <a:noFill/>
                <a:prstDash val="solid"/>
                <a:miter/>
              </a:ln>
            </p:spPr>
            <p:txBody>
              <a:bodyPr rtlCol="0" anchor="ctr"/>
              <a:lstStyle/>
              <a:p>
                <a:endParaRPr lang="zh-CN" altLang="en-US"/>
              </a:p>
            </p:txBody>
          </p:sp>
          <p:sp>
            <p:nvSpPr>
              <p:cNvPr id="682" name="任意多边形: 形状 681"/>
              <p:cNvSpPr/>
              <p:nvPr/>
            </p:nvSpPr>
            <p:spPr>
              <a:xfrm>
                <a:off x="6025133" y="4530566"/>
                <a:ext cx="58578" cy="56388"/>
              </a:xfrm>
              <a:custGeom>
                <a:avLst/>
                <a:gdLst>
                  <a:gd name="connsiteX0" fmla="*/ 39053 w 58578"/>
                  <a:gd name="connsiteY0" fmla="*/ 0 h 56388"/>
                  <a:gd name="connsiteX1" fmla="*/ 58579 w 58578"/>
                  <a:gd name="connsiteY1" fmla="*/ 56388 h 56388"/>
                  <a:gd name="connsiteX2" fmla="*/ 0 w 58578"/>
                  <a:gd name="connsiteY2" fmla="*/ 45244 h 56388"/>
                  <a:gd name="connsiteX3" fmla="*/ 39053 w 58578"/>
                  <a:gd name="connsiteY3" fmla="*/ 0 h 56388"/>
                </a:gdLst>
                <a:ahLst/>
                <a:cxnLst>
                  <a:cxn ang="0">
                    <a:pos x="connsiteX0" y="connsiteY0"/>
                  </a:cxn>
                  <a:cxn ang="0">
                    <a:pos x="connsiteX1" y="connsiteY1"/>
                  </a:cxn>
                  <a:cxn ang="0">
                    <a:pos x="connsiteX2" y="connsiteY2"/>
                  </a:cxn>
                  <a:cxn ang="0">
                    <a:pos x="connsiteX3" y="connsiteY3"/>
                  </a:cxn>
                </a:cxnLst>
                <a:rect l="l" t="t" r="r" b="b"/>
                <a:pathLst>
                  <a:path w="58578" h="56388">
                    <a:moveTo>
                      <a:pt x="39053" y="0"/>
                    </a:moveTo>
                    <a:lnTo>
                      <a:pt x="58579" y="56388"/>
                    </a:lnTo>
                    <a:lnTo>
                      <a:pt x="0" y="45244"/>
                    </a:lnTo>
                    <a:cubicBezTo>
                      <a:pt x="3955" y="24247"/>
                      <a:pt x="18859" y="6981"/>
                      <a:pt x="39053" y="0"/>
                    </a:cubicBezTo>
                    <a:close/>
                  </a:path>
                </a:pathLst>
              </a:custGeom>
              <a:solidFill>
                <a:srgbClr val="C53F3F"/>
              </a:solidFill>
              <a:ln w="9525" cap="flat">
                <a:noFill/>
                <a:prstDash val="solid"/>
                <a:miter/>
              </a:ln>
            </p:spPr>
            <p:txBody>
              <a:bodyPr rtlCol="0" anchor="ctr"/>
              <a:lstStyle/>
              <a:p>
                <a:endParaRPr lang="zh-CN" altLang="en-US"/>
              </a:p>
            </p:txBody>
          </p:sp>
          <p:sp>
            <p:nvSpPr>
              <p:cNvPr id="683" name="任意多边形: 形状 682"/>
              <p:cNvSpPr/>
              <p:nvPr/>
            </p:nvSpPr>
            <p:spPr>
              <a:xfrm>
                <a:off x="6042393" y="4545726"/>
                <a:ext cx="82501" cy="82517"/>
              </a:xfrm>
              <a:custGeom>
                <a:avLst/>
                <a:gdLst>
                  <a:gd name="connsiteX0" fmla="*/ 48940 w 82501"/>
                  <a:gd name="connsiteY0" fmla="*/ 747 h 82517"/>
                  <a:gd name="connsiteX1" fmla="*/ 81771 w 82501"/>
                  <a:gd name="connsiteY1" fmla="*/ 48956 h 82517"/>
                  <a:gd name="connsiteX2" fmla="*/ 33562 w 82501"/>
                  <a:gd name="connsiteY2" fmla="*/ 81787 h 82517"/>
                  <a:gd name="connsiteX3" fmla="*/ 731 w 82501"/>
                  <a:gd name="connsiteY3" fmla="*/ 33578 h 82517"/>
                  <a:gd name="connsiteX4" fmla="*/ 743 w 82501"/>
                  <a:gd name="connsiteY4" fmla="*/ 33513 h 82517"/>
                  <a:gd name="connsiteX5" fmla="*/ 48818 w 82501"/>
                  <a:gd name="connsiteY5" fmla="*/ 723 h 82517"/>
                  <a:gd name="connsiteX6" fmla="*/ 48940 w 82501"/>
                  <a:gd name="connsiteY6" fmla="*/ 747 h 82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501" h="82517">
                    <a:moveTo>
                      <a:pt x="48940" y="747"/>
                    </a:moveTo>
                    <a:cubicBezTo>
                      <a:pt x="71318" y="4993"/>
                      <a:pt x="86017" y="26577"/>
                      <a:pt x="81771" y="48956"/>
                    </a:cubicBezTo>
                    <a:cubicBezTo>
                      <a:pt x="77525" y="71334"/>
                      <a:pt x="55941" y="86034"/>
                      <a:pt x="33562" y="81787"/>
                    </a:cubicBezTo>
                    <a:cubicBezTo>
                      <a:pt x="11183" y="77541"/>
                      <a:pt x="-3516" y="55957"/>
                      <a:pt x="731" y="33578"/>
                    </a:cubicBezTo>
                    <a:cubicBezTo>
                      <a:pt x="735" y="33556"/>
                      <a:pt x="739" y="33535"/>
                      <a:pt x="743" y="33513"/>
                    </a:cubicBezTo>
                    <a:cubicBezTo>
                      <a:pt x="4964" y="11183"/>
                      <a:pt x="26488" y="-3498"/>
                      <a:pt x="48818" y="723"/>
                    </a:cubicBezTo>
                    <a:cubicBezTo>
                      <a:pt x="48858" y="731"/>
                      <a:pt x="48899" y="739"/>
                      <a:pt x="48940" y="747"/>
                    </a:cubicBezTo>
                    <a:close/>
                  </a:path>
                </a:pathLst>
              </a:custGeom>
              <a:solidFill>
                <a:srgbClr val="FFFFFF"/>
              </a:solidFill>
              <a:ln w="9525" cap="flat">
                <a:noFill/>
                <a:prstDash val="solid"/>
                <a:miter/>
              </a:ln>
            </p:spPr>
            <p:txBody>
              <a:bodyPr rtlCol="0" anchor="ctr"/>
              <a:lstStyle/>
              <a:p>
                <a:endParaRPr lang="zh-CN" altLang="en-US"/>
              </a:p>
            </p:txBody>
          </p:sp>
          <p:sp>
            <p:nvSpPr>
              <p:cNvPr id="684" name="任意多边形: 形状 683"/>
              <p:cNvSpPr/>
              <p:nvPr/>
            </p:nvSpPr>
            <p:spPr>
              <a:xfrm rot="-4755600">
                <a:off x="6060051" y="4583594"/>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685" name="任意多边形: 形状 684"/>
              <p:cNvSpPr/>
              <p:nvPr/>
            </p:nvSpPr>
            <p:spPr>
              <a:xfrm rot="-4755600">
                <a:off x="6064722" y="4586050"/>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686" name="任意多边形: 形状 685"/>
              <p:cNvSpPr/>
              <p:nvPr/>
            </p:nvSpPr>
            <p:spPr>
              <a:xfrm>
                <a:off x="6055121" y="4363439"/>
                <a:ext cx="119285" cy="119277"/>
              </a:xfrm>
              <a:custGeom>
                <a:avLst/>
                <a:gdLst>
                  <a:gd name="connsiteX0" fmla="*/ 70692 w 119285"/>
                  <a:gd name="connsiteY0" fmla="*/ 1106 h 119277"/>
                  <a:gd name="connsiteX1" fmla="*/ 79169 w 119285"/>
                  <a:gd name="connsiteY1" fmla="*/ 3297 h 119277"/>
                  <a:gd name="connsiteX2" fmla="*/ 115981 w 119285"/>
                  <a:gd name="connsiteY2" fmla="*/ 79162 h 119277"/>
                  <a:gd name="connsiteX3" fmla="*/ 40117 w 119285"/>
                  <a:gd name="connsiteY3" fmla="*/ 115974 h 119277"/>
                  <a:gd name="connsiteX4" fmla="*/ 3304 w 119285"/>
                  <a:gd name="connsiteY4" fmla="*/ 40109 h 119277"/>
                  <a:gd name="connsiteX5" fmla="*/ 40117 w 119285"/>
                  <a:gd name="connsiteY5" fmla="*/ 3297 h 119277"/>
                  <a:gd name="connsiteX6" fmla="*/ 70692 w 119285"/>
                  <a:gd name="connsiteY6" fmla="*/ 1106 h 11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85" h="119277">
                    <a:moveTo>
                      <a:pt x="70692" y="1106"/>
                    </a:moveTo>
                    <a:cubicBezTo>
                      <a:pt x="73579" y="1574"/>
                      <a:pt x="76416" y="2307"/>
                      <a:pt x="79169" y="3297"/>
                    </a:cubicBezTo>
                    <a:cubicBezTo>
                      <a:pt x="110284" y="14081"/>
                      <a:pt x="126765" y="48047"/>
                      <a:pt x="115981" y="79162"/>
                    </a:cubicBezTo>
                    <a:cubicBezTo>
                      <a:pt x="105197" y="110276"/>
                      <a:pt x="71231" y="126758"/>
                      <a:pt x="40117" y="115974"/>
                    </a:cubicBezTo>
                    <a:cubicBezTo>
                      <a:pt x="9002" y="105190"/>
                      <a:pt x="-7480" y="71224"/>
                      <a:pt x="3304" y="40109"/>
                    </a:cubicBezTo>
                    <a:cubicBezTo>
                      <a:pt x="9287" y="22846"/>
                      <a:pt x="22854" y="9279"/>
                      <a:pt x="40117" y="3297"/>
                    </a:cubicBezTo>
                    <a:cubicBezTo>
                      <a:pt x="49928" y="-157"/>
                      <a:pt x="60488" y="-914"/>
                      <a:pt x="70692" y="1106"/>
                    </a:cubicBezTo>
                    <a:close/>
                  </a:path>
                </a:pathLst>
              </a:custGeom>
              <a:solidFill>
                <a:srgbClr val="455A64"/>
              </a:solidFill>
              <a:ln w="9525" cap="flat">
                <a:noFill/>
                <a:prstDash val="solid"/>
                <a:miter/>
              </a:ln>
            </p:spPr>
            <p:txBody>
              <a:bodyPr rtlCol="0" anchor="ctr"/>
              <a:lstStyle/>
              <a:p>
                <a:endParaRPr lang="zh-CN" altLang="en-US"/>
              </a:p>
            </p:txBody>
          </p:sp>
          <p:sp>
            <p:nvSpPr>
              <p:cNvPr id="687" name="任意多边形: 形状 686"/>
              <p:cNvSpPr/>
              <p:nvPr/>
            </p:nvSpPr>
            <p:spPr>
              <a:xfrm>
                <a:off x="6056471" y="4363475"/>
                <a:ext cx="77819" cy="59553"/>
              </a:xfrm>
              <a:custGeom>
                <a:avLst/>
                <a:gdLst>
                  <a:gd name="connsiteX0" fmla="*/ 69342 w 77819"/>
                  <a:gd name="connsiteY0" fmla="*/ 1070 h 59553"/>
                  <a:gd name="connsiteX1" fmla="*/ 77819 w 77819"/>
                  <a:gd name="connsiteY1" fmla="*/ 3261 h 59553"/>
                  <a:gd name="connsiteX2" fmla="*/ 58579 w 77819"/>
                  <a:gd name="connsiteY2" fmla="*/ 59553 h 59553"/>
                  <a:gd name="connsiteX3" fmla="*/ 0 w 77819"/>
                  <a:gd name="connsiteY3" fmla="*/ 48505 h 59553"/>
                  <a:gd name="connsiteX4" fmla="*/ 39053 w 77819"/>
                  <a:gd name="connsiteY4" fmla="*/ 3261 h 59553"/>
                  <a:gd name="connsiteX5" fmla="*/ 69342 w 77819"/>
                  <a:gd name="connsiteY5" fmla="*/ 1070 h 5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819" h="59553">
                    <a:moveTo>
                      <a:pt x="69342" y="1070"/>
                    </a:moveTo>
                    <a:cubicBezTo>
                      <a:pt x="72229" y="1538"/>
                      <a:pt x="75067" y="2272"/>
                      <a:pt x="77819" y="3261"/>
                    </a:cubicBezTo>
                    <a:lnTo>
                      <a:pt x="58579" y="59553"/>
                    </a:lnTo>
                    <a:lnTo>
                      <a:pt x="0" y="48505"/>
                    </a:lnTo>
                    <a:cubicBezTo>
                      <a:pt x="3955" y="27508"/>
                      <a:pt x="18859" y="10241"/>
                      <a:pt x="39053" y="3261"/>
                    </a:cubicBezTo>
                    <a:cubicBezTo>
                      <a:pt x="48776" y="-142"/>
                      <a:pt x="59230" y="-898"/>
                      <a:pt x="69342" y="1070"/>
                    </a:cubicBezTo>
                    <a:close/>
                  </a:path>
                </a:pathLst>
              </a:custGeom>
              <a:solidFill>
                <a:srgbClr val="C53F3F"/>
              </a:solidFill>
              <a:ln w="9525" cap="flat">
                <a:noFill/>
                <a:prstDash val="solid"/>
                <a:miter/>
              </a:ln>
            </p:spPr>
            <p:txBody>
              <a:bodyPr rtlCol="0" anchor="ctr"/>
              <a:lstStyle/>
              <a:p>
                <a:endParaRPr lang="zh-CN" altLang="en-US"/>
              </a:p>
            </p:txBody>
          </p:sp>
          <p:sp>
            <p:nvSpPr>
              <p:cNvPr id="688" name="任意多边形: 形状 687"/>
              <p:cNvSpPr/>
              <p:nvPr/>
            </p:nvSpPr>
            <p:spPr>
              <a:xfrm>
                <a:off x="6073462" y="4381836"/>
                <a:ext cx="82501" cy="82485"/>
              </a:xfrm>
              <a:custGeom>
                <a:avLst/>
                <a:gdLst>
                  <a:gd name="connsiteX0" fmla="*/ 48922 w 82501"/>
                  <a:gd name="connsiteY0" fmla="*/ 711 h 82485"/>
                  <a:gd name="connsiteX1" fmla="*/ 81774 w 82501"/>
                  <a:gd name="connsiteY1" fmla="*/ 48906 h 82485"/>
                  <a:gd name="connsiteX2" fmla="*/ 33579 w 82501"/>
                  <a:gd name="connsiteY2" fmla="*/ 81758 h 82485"/>
                  <a:gd name="connsiteX3" fmla="*/ 725 w 82501"/>
                  <a:gd name="connsiteY3" fmla="*/ 33572 h 82485"/>
                  <a:gd name="connsiteX4" fmla="*/ 48922 w 82501"/>
                  <a:gd name="connsiteY4" fmla="*/ 711 h 8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01" h="82485">
                    <a:moveTo>
                      <a:pt x="48922" y="711"/>
                    </a:moveTo>
                    <a:cubicBezTo>
                      <a:pt x="71302" y="4948"/>
                      <a:pt x="86011" y="26525"/>
                      <a:pt x="81774" y="48906"/>
                    </a:cubicBezTo>
                    <a:cubicBezTo>
                      <a:pt x="77538" y="71286"/>
                      <a:pt x="55960" y="85995"/>
                      <a:pt x="33579" y="81758"/>
                    </a:cubicBezTo>
                    <a:cubicBezTo>
                      <a:pt x="11202" y="77522"/>
                      <a:pt x="-3506" y="55950"/>
                      <a:pt x="725" y="33572"/>
                    </a:cubicBezTo>
                    <a:cubicBezTo>
                      <a:pt x="5005" y="11219"/>
                      <a:pt x="26550" y="-3471"/>
                      <a:pt x="48922" y="711"/>
                    </a:cubicBezTo>
                    <a:close/>
                  </a:path>
                </a:pathLst>
              </a:custGeom>
              <a:solidFill>
                <a:srgbClr val="FFFFFF"/>
              </a:solidFill>
              <a:ln w="9525" cap="flat">
                <a:noFill/>
                <a:prstDash val="solid"/>
                <a:miter/>
              </a:ln>
            </p:spPr>
            <p:txBody>
              <a:bodyPr rtlCol="0" anchor="ctr"/>
              <a:lstStyle/>
              <a:p>
                <a:endParaRPr lang="zh-CN" altLang="en-US"/>
              </a:p>
            </p:txBody>
          </p:sp>
          <p:sp>
            <p:nvSpPr>
              <p:cNvPr id="689" name="任意多边形: 形状 688"/>
              <p:cNvSpPr/>
              <p:nvPr/>
            </p:nvSpPr>
            <p:spPr>
              <a:xfrm rot="-4756200">
                <a:off x="6090885" y="4419125"/>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690" name="任意多边形: 形状 689"/>
              <p:cNvSpPr/>
              <p:nvPr/>
            </p:nvSpPr>
            <p:spPr>
              <a:xfrm rot="-4756200">
                <a:off x="6095554" y="442158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691" name="任意多边形: 形状 690"/>
              <p:cNvSpPr/>
              <p:nvPr/>
            </p:nvSpPr>
            <p:spPr>
              <a:xfrm>
                <a:off x="6086346" y="4198430"/>
                <a:ext cx="119655" cy="119675"/>
              </a:xfrm>
              <a:custGeom>
                <a:avLst/>
                <a:gdLst>
                  <a:gd name="connsiteX0" fmla="*/ 70805 w 119655"/>
                  <a:gd name="connsiteY0" fmla="*/ 1047 h 119675"/>
                  <a:gd name="connsiteX1" fmla="*/ 118629 w 119655"/>
                  <a:gd name="connsiteY1" fmla="*/ 70825 h 119675"/>
                  <a:gd name="connsiteX2" fmla="*/ 48851 w 119655"/>
                  <a:gd name="connsiteY2" fmla="*/ 118649 h 119675"/>
                  <a:gd name="connsiteX3" fmla="*/ 1026 w 119655"/>
                  <a:gd name="connsiteY3" fmla="*/ 48871 h 119675"/>
                  <a:gd name="connsiteX4" fmla="*/ 40229 w 119655"/>
                  <a:gd name="connsiteY4" fmla="*/ 3332 h 119675"/>
                  <a:gd name="connsiteX5" fmla="*/ 70804 w 119655"/>
                  <a:gd name="connsiteY5" fmla="*/ 1047 h 1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55" h="119675">
                    <a:moveTo>
                      <a:pt x="70805" y="1047"/>
                    </a:moveTo>
                    <a:cubicBezTo>
                      <a:pt x="103280" y="7109"/>
                      <a:pt x="124691" y="38349"/>
                      <a:pt x="118629" y="70825"/>
                    </a:cubicBezTo>
                    <a:cubicBezTo>
                      <a:pt x="112567" y="103300"/>
                      <a:pt x="81326" y="124711"/>
                      <a:pt x="48851" y="118649"/>
                    </a:cubicBezTo>
                    <a:cubicBezTo>
                      <a:pt x="16376" y="112587"/>
                      <a:pt x="-5036" y="81346"/>
                      <a:pt x="1026" y="48871"/>
                    </a:cubicBezTo>
                    <a:cubicBezTo>
                      <a:pt x="4969" y="27753"/>
                      <a:pt x="19932" y="10371"/>
                      <a:pt x="40229" y="3332"/>
                    </a:cubicBezTo>
                    <a:cubicBezTo>
                      <a:pt x="50040" y="-117"/>
                      <a:pt x="60590" y="-906"/>
                      <a:pt x="70804" y="1047"/>
                    </a:cubicBezTo>
                    <a:close/>
                  </a:path>
                </a:pathLst>
              </a:custGeom>
              <a:solidFill>
                <a:srgbClr val="455A64"/>
              </a:solidFill>
              <a:ln w="9525" cap="flat">
                <a:noFill/>
                <a:prstDash val="solid"/>
                <a:miter/>
              </a:ln>
            </p:spPr>
            <p:txBody>
              <a:bodyPr rtlCol="0" anchor="ctr"/>
              <a:lstStyle/>
              <a:p>
                <a:endParaRPr lang="zh-CN" altLang="en-US"/>
              </a:p>
            </p:txBody>
          </p:sp>
          <p:sp>
            <p:nvSpPr>
              <p:cNvPr id="692" name="任意多边形: 形状 691"/>
              <p:cNvSpPr/>
              <p:nvPr/>
            </p:nvSpPr>
            <p:spPr>
              <a:xfrm>
                <a:off x="6087427" y="4198291"/>
                <a:ext cx="117348" cy="59383"/>
              </a:xfrm>
              <a:custGeom>
                <a:avLst/>
                <a:gdLst>
                  <a:gd name="connsiteX0" fmla="*/ 69723 w 117348"/>
                  <a:gd name="connsiteY0" fmla="*/ 1186 h 59383"/>
                  <a:gd name="connsiteX1" fmla="*/ 117348 w 117348"/>
                  <a:gd name="connsiteY1" fmla="*/ 48811 h 59383"/>
                  <a:gd name="connsiteX2" fmla="*/ 58579 w 117348"/>
                  <a:gd name="connsiteY2" fmla="*/ 59383 h 59383"/>
                  <a:gd name="connsiteX3" fmla="*/ 0 w 117348"/>
                  <a:gd name="connsiteY3" fmla="*/ 48334 h 59383"/>
                  <a:gd name="connsiteX4" fmla="*/ 39148 w 117348"/>
                  <a:gd name="connsiteY4" fmla="*/ 3090 h 59383"/>
                  <a:gd name="connsiteX5" fmla="*/ 69723 w 117348"/>
                  <a:gd name="connsiteY5" fmla="*/ 1185 h 5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 h="59383">
                    <a:moveTo>
                      <a:pt x="69723" y="1186"/>
                    </a:moveTo>
                    <a:cubicBezTo>
                      <a:pt x="93889" y="5741"/>
                      <a:pt x="112793" y="24644"/>
                      <a:pt x="117348" y="48811"/>
                    </a:cubicBezTo>
                    <a:lnTo>
                      <a:pt x="58579" y="59383"/>
                    </a:lnTo>
                    <a:lnTo>
                      <a:pt x="0" y="48334"/>
                    </a:lnTo>
                    <a:cubicBezTo>
                      <a:pt x="3991" y="27324"/>
                      <a:pt x="18929" y="10060"/>
                      <a:pt x="39148" y="3090"/>
                    </a:cubicBezTo>
                    <a:cubicBezTo>
                      <a:pt x="48993" y="-232"/>
                      <a:pt x="59542" y="-889"/>
                      <a:pt x="69723" y="1185"/>
                    </a:cubicBezTo>
                    <a:close/>
                  </a:path>
                </a:pathLst>
              </a:custGeom>
              <a:solidFill>
                <a:srgbClr val="C53F3F"/>
              </a:solidFill>
              <a:ln w="9525" cap="flat">
                <a:noFill/>
                <a:prstDash val="solid"/>
                <a:miter/>
              </a:ln>
            </p:spPr>
            <p:txBody>
              <a:bodyPr rtlCol="0" anchor="ctr"/>
              <a:lstStyle/>
              <a:p>
                <a:endParaRPr lang="zh-CN" altLang="en-US"/>
              </a:p>
            </p:txBody>
          </p:sp>
          <p:sp>
            <p:nvSpPr>
              <p:cNvPr id="693" name="任意多边形: 形状 692"/>
              <p:cNvSpPr/>
              <p:nvPr/>
            </p:nvSpPr>
            <p:spPr>
              <a:xfrm>
                <a:off x="6104799" y="4216831"/>
                <a:ext cx="82501" cy="82517"/>
              </a:xfrm>
              <a:custGeom>
                <a:avLst/>
                <a:gdLst>
                  <a:gd name="connsiteX0" fmla="*/ 48922 w 82501"/>
                  <a:gd name="connsiteY0" fmla="*/ 743 h 82517"/>
                  <a:gd name="connsiteX1" fmla="*/ 81774 w 82501"/>
                  <a:gd name="connsiteY1" fmla="*/ 48938 h 82517"/>
                  <a:gd name="connsiteX2" fmla="*/ 33579 w 82501"/>
                  <a:gd name="connsiteY2" fmla="*/ 81790 h 82517"/>
                  <a:gd name="connsiteX3" fmla="*/ 725 w 82501"/>
                  <a:gd name="connsiteY3" fmla="*/ 33604 h 82517"/>
                  <a:gd name="connsiteX4" fmla="*/ 48726 w 82501"/>
                  <a:gd name="connsiteY4" fmla="*/ 706 h 82517"/>
                  <a:gd name="connsiteX5" fmla="*/ 48922 w 82501"/>
                  <a:gd name="connsiteY5" fmla="*/ 743 h 82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501" h="82517">
                    <a:moveTo>
                      <a:pt x="48922" y="743"/>
                    </a:moveTo>
                    <a:cubicBezTo>
                      <a:pt x="71302" y="4980"/>
                      <a:pt x="86011" y="26557"/>
                      <a:pt x="81774" y="48938"/>
                    </a:cubicBezTo>
                    <a:cubicBezTo>
                      <a:pt x="77538" y="71318"/>
                      <a:pt x="55960" y="86027"/>
                      <a:pt x="33579" y="81790"/>
                    </a:cubicBezTo>
                    <a:cubicBezTo>
                      <a:pt x="11202" y="77554"/>
                      <a:pt x="-3506" y="55982"/>
                      <a:pt x="725" y="33604"/>
                    </a:cubicBezTo>
                    <a:cubicBezTo>
                      <a:pt x="4896" y="11265"/>
                      <a:pt x="26386" y="-3464"/>
                      <a:pt x="48726" y="706"/>
                    </a:cubicBezTo>
                    <a:cubicBezTo>
                      <a:pt x="48791" y="718"/>
                      <a:pt x="48857" y="731"/>
                      <a:pt x="48922" y="743"/>
                    </a:cubicBezTo>
                    <a:close/>
                  </a:path>
                </a:pathLst>
              </a:custGeom>
              <a:solidFill>
                <a:srgbClr val="FFFFFF"/>
              </a:solidFill>
              <a:ln w="9525" cap="flat">
                <a:noFill/>
                <a:prstDash val="solid"/>
                <a:miter/>
              </a:ln>
            </p:spPr>
            <p:txBody>
              <a:bodyPr rtlCol="0" anchor="ctr"/>
              <a:lstStyle/>
              <a:p>
                <a:endParaRPr lang="zh-CN" altLang="en-US"/>
              </a:p>
            </p:txBody>
          </p:sp>
          <p:sp>
            <p:nvSpPr>
              <p:cNvPr id="694" name="任意多边形: 形状 693"/>
              <p:cNvSpPr/>
              <p:nvPr/>
            </p:nvSpPr>
            <p:spPr>
              <a:xfrm rot="-4756200">
                <a:off x="6122161" y="4254178"/>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695" name="任意多边形: 形状 694"/>
              <p:cNvSpPr/>
              <p:nvPr/>
            </p:nvSpPr>
            <p:spPr>
              <a:xfrm rot="-4756200">
                <a:off x="6126830" y="4256633"/>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696" name="任意多边形: 形状 695"/>
              <p:cNvSpPr/>
              <p:nvPr/>
            </p:nvSpPr>
            <p:spPr>
              <a:xfrm>
                <a:off x="6117571" y="4034350"/>
                <a:ext cx="118894" cy="118927"/>
              </a:xfrm>
              <a:custGeom>
                <a:avLst/>
                <a:gdLst>
                  <a:gd name="connsiteX0" fmla="*/ 70631 w 118894"/>
                  <a:gd name="connsiteY0" fmla="*/ 1106 h 118927"/>
                  <a:gd name="connsiteX1" fmla="*/ 117821 w 118894"/>
                  <a:gd name="connsiteY1" fmla="*/ 70664 h 118927"/>
                  <a:gd name="connsiteX2" fmla="*/ 48263 w 118894"/>
                  <a:gd name="connsiteY2" fmla="*/ 117855 h 118927"/>
                  <a:gd name="connsiteX3" fmla="*/ 1073 w 118894"/>
                  <a:gd name="connsiteY3" fmla="*/ 48297 h 118927"/>
                  <a:gd name="connsiteX4" fmla="*/ 40055 w 118894"/>
                  <a:gd name="connsiteY4" fmla="*/ 3297 h 118927"/>
                  <a:gd name="connsiteX5" fmla="*/ 70630 w 118894"/>
                  <a:gd name="connsiteY5" fmla="*/ 1106 h 11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4" h="118927">
                    <a:moveTo>
                      <a:pt x="70631" y="1106"/>
                    </a:moveTo>
                    <a:cubicBezTo>
                      <a:pt x="102870" y="7282"/>
                      <a:pt x="123998" y="38425"/>
                      <a:pt x="117821" y="70664"/>
                    </a:cubicBezTo>
                    <a:cubicBezTo>
                      <a:pt x="111645" y="102903"/>
                      <a:pt x="80503" y="124031"/>
                      <a:pt x="48263" y="117855"/>
                    </a:cubicBezTo>
                    <a:cubicBezTo>
                      <a:pt x="16024" y="111678"/>
                      <a:pt x="-5104" y="80536"/>
                      <a:pt x="1073" y="48297"/>
                    </a:cubicBezTo>
                    <a:cubicBezTo>
                      <a:pt x="5076" y="27401"/>
                      <a:pt x="19943" y="10238"/>
                      <a:pt x="40055" y="3297"/>
                    </a:cubicBezTo>
                    <a:cubicBezTo>
                      <a:pt x="49867" y="-157"/>
                      <a:pt x="60426" y="-914"/>
                      <a:pt x="70630" y="1106"/>
                    </a:cubicBezTo>
                    <a:close/>
                  </a:path>
                </a:pathLst>
              </a:custGeom>
              <a:solidFill>
                <a:srgbClr val="455A64"/>
              </a:solidFill>
              <a:ln w="9525" cap="flat">
                <a:noFill/>
                <a:prstDash val="solid"/>
                <a:miter/>
              </a:ln>
            </p:spPr>
            <p:txBody>
              <a:bodyPr rtlCol="0" anchor="ctr"/>
              <a:lstStyle/>
              <a:p>
                <a:endParaRPr lang="zh-CN" altLang="en-US"/>
              </a:p>
            </p:txBody>
          </p:sp>
          <p:sp>
            <p:nvSpPr>
              <p:cNvPr id="697" name="任意多边形: 形状 696"/>
              <p:cNvSpPr/>
              <p:nvPr/>
            </p:nvSpPr>
            <p:spPr>
              <a:xfrm>
                <a:off x="6118574" y="4034281"/>
                <a:ext cx="117908" cy="105950"/>
              </a:xfrm>
              <a:custGeom>
                <a:avLst/>
                <a:gdLst>
                  <a:gd name="connsiteX0" fmla="*/ 69628 w 117908"/>
                  <a:gd name="connsiteY0" fmla="*/ 1176 h 105950"/>
                  <a:gd name="connsiteX1" fmla="*/ 116806 w 117908"/>
                  <a:gd name="connsiteY1" fmla="*/ 71067 h 105950"/>
                  <a:gd name="connsiteX2" fmla="*/ 95917 w 117908"/>
                  <a:gd name="connsiteY2" fmla="*/ 105951 h 105950"/>
                  <a:gd name="connsiteX3" fmla="*/ 58579 w 117908"/>
                  <a:gd name="connsiteY3" fmla="*/ 59469 h 105950"/>
                  <a:gd name="connsiteX4" fmla="*/ 0 w 117908"/>
                  <a:gd name="connsiteY4" fmla="*/ 48420 h 105950"/>
                  <a:gd name="connsiteX5" fmla="*/ 39053 w 117908"/>
                  <a:gd name="connsiteY5" fmla="*/ 3176 h 105950"/>
                  <a:gd name="connsiteX6" fmla="*/ 69628 w 117908"/>
                  <a:gd name="connsiteY6" fmla="*/ 1176 h 10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08" h="105950">
                    <a:moveTo>
                      <a:pt x="69628" y="1176"/>
                    </a:moveTo>
                    <a:cubicBezTo>
                      <a:pt x="101956" y="7448"/>
                      <a:pt x="123078" y="38739"/>
                      <a:pt x="116806" y="71067"/>
                    </a:cubicBezTo>
                    <a:cubicBezTo>
                      <a:pt x="114145" y="84783"/>
                      <a:pt x="106752" y="97130"/>
                      <a:pt x="95917" y="105951"/>
                    </a:cubicBezTo>
                    <a:lnTo>
                      <a:pt x="58579" y="59469"/>
                    </a:lnTo>
                    <a:lnTo>
                      <a:pt x="0" y="48420"/>
                    </a:lnTo>
                    <a:cubicBezTo>
                      <a:pt x="3955" y="27423"/>
                      <a:pt x="18859" y="10156"/>
                      <a:pt x="39053" y="3176"/>
                    </a:cubicBezTo>
                    <a:cubicBezTo>
                      <a:pt x="48882" y="-215"/>
                      <a:pt x="59441" y="-905"/>
                      <a:pt x="69628" y="1176"/>
                    </a:cubicBezTo>
                    <a:close/>
                  </a:path>
                </a:pathLst>
              </a:custGeom>
              <a:solidFill>
                <a:srgbClr val="C53F3F"/>
              </a:solidFill>
              <a:ln w="9525" cap="flat">
                <a:noFill/>
                <a:prstDash val="solid"/>
                <a:miter/>
              </a:ln>
            </p:spPr>
            <p:txBody>
              <a:bodyPr rtlCol="0" anchor="ctr"/>
              <a:lstStyle/>
              <a:p>
                <a:endParaRPr lang="zh-CN" altLang="en-US"/>
              </a:p>
            </p:txBody>
          </p:sp>
          <p:sp>
            <p:nvSpPr>
              <p:cNvPr id="698" name="任意多边形: 形状 697"/>
              <p:cNvSpPr/>
              <p:nvPr/>
            </p:nvSpPr>
            <p:spPr>
              <a:xfrm>
                <a:off x="6135851" y="4052747"/>
                <a:ext cx="82501" cy="82485"/>
              </a:xfrm>
              <a:custGeom>
                <a:avLst/>
                <a:gdLst>
                  <a:gd name="connsiteX0" fmla="*/ 48922 w 82501"/>
                  <a:gd name="connsiteY0" fmla="*/ 711 h 82485"/>
                  <a:gd name="connsiteX1" fmla="*/ 81774 w 82501"/>
                  <a:gd name="connsiteY1" fmla="*/ 48906 h 82485"/>
                  <a:gd name="connsiteX2" fmla="*/ 33579 w 82501"/>
                  <a:gd name="connsiteY2" fmla="*/ 81758 h 82485"/>
                  <a:gd name="connsiteX3" fmla="*/ 725 w 82501"/>
                  <a:gd name="connsiteY3" fmla="*/ 33572 h 82485"/>
                  <a:gd name="connsiteX4" fmla="*/ 48922 w 82501"/>
                  <a:gd name="connsiteY4" fmla="*/ 711 h 8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01" h="82485">
                    <a:moveTo>
                      <a:pt x="48922" y="711"/>
                    </a:moveTo>
                    <a:cubicBezTo>
                      <a:pt x="71302" y="4948"/>
                      <a:pt x="86011" y="26525"/>
                      <a:pt x="81774" y="48906"/>
                    </a:cubicBezTo>
                    <a:cubicBezTo>
                      <a:pt x="77538" y="71286"/>
                      <a:pt x="55960" y="85995"/>
                      <a:pt x="33579" y="81758"/>
                    </a:cubicBezTo>
                    <a:cubicBezTo>
                      <a:pt x="11202" y="77522"/>
                      <a:pt x="-3506" y="55950"/>
                      <a:pt x="725" y="33572"/>
                    </a:cubicBezTo>
                    <a:cubicBezTo>
                      <a:pt x="5005" y="11219"/>
                      <a:pt x="26550" y="-3471"/>
                      <a:pt x="48922" y="711"/>
                    </a:cubicBezTo>
                    <a:close/>
                  </a:path>
                </a:pathLst>
              </a:custGeom>
              <a:solidFill>
                <a:srgbClr val="FFFFFF"/>
              </a:solidFill>
              <a:ln w="9525" cap="flat">
                <a:noFill/>
                <a:prstDash val="solid"/>
                <a:miter/>
              </a:ln>
            </p:spPr>
            <p:txBody>
              <a:bodyPr rtlCol="0" anchor="ctr"/>
              <a:lstStyle/>
              <a:p>
                <a:endParaRPr lang="zh-CN" altLang="en-US"/>
              </a:p>
            </p:txBody>
          </p:sp>
          <p:sp>
            <p:nvSpPr>
              <p:cNvPr id="699" name="任意多边形: 形状 698"/>
              <p:cNvSpPr/>
              <p:nvPr/>
            </p:nvSpPr>
            <p:spPr>
              <a:xfrm rot="-4756200">
                <a:off x="6153213" y="4090055"/>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700" name="任意多边形: 形状 699"/>
              <p:cNvSpPr/>
              <p:nvPr/>
            </p:nvSpPr>
            <p:spPr>
              <a:xfrm rot="-4756200">
                <a:off x="6157882" y="409251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701" name="任意多边形: 形状 700"/>
              <p:cNvSpPr/>
              <p:nvPr/>
            </p:nvSpPr>
            <p:spPr>
              <a:xfrm>
                <a:off x="5648896" y="3878960"/>
                <a:ext cx="640746" cy="121443"/>
              </a:xfrm>
              <a:custGeom>
                <a:avLst/>
                <a:gdLst>
                  <a:gd name="connsiteX0" fmla="*/ 0 w 640746"/>
                  <a:gd name="connsiteY0" fmla="*/ 0 h 121443"/>
                  <a:gd name="connsiteX1" fmla="*/ 80296 w 640746"/>
                  <a:gd name="connsiteY1" fmla="*/ 14192 h 121443"/>
                  <a:gd name="connsiteX2" fmla="*/ 160496 w 640746"/>
                  <a:gd name="connsiteY2" fmla="*/ 28766 h 121443"/>
                  <a:gd name="connsiteX3" fmla="*/ 320707 w 640746"/>
                  <a:gd name="connsiteY3" fmla="*/ 58674 h 121443"/>
                  <a:gd name="connsiteX4" fmla="*/ 480822 w 640746"/>
                  <a:gd name="connsiteY4" fmla="*/ 89535 h 121443"/>
                  <a:gd name="connsiteX5" fmla="*/ 560832 w 640746"/>
                  <a:gd name="connsiteY5" fmla="*/ 105251 h 121443"/>
                  <a:gd name="connsiteX6" fmla="*/ 640747 w 640746"/>
                  <a:gd name="connsiteY6" fmla="*/ 121444 h 121443"/>
                  <a:gd name="connsiteX7" fmla="*/ 560451 w 640746"/>
                  <a:gd name="connsiteY7" fmla="*/ 107252 h 121443"/>
                  <a:gd name="connsiteX8" fmla="*/ 480250 w 640746"/>
                  <a:gd name="connsiteY8" fmla="*/ 92583 h 121443"/>
                  <a:gd name="connsiteX9" fmla="*/ 319945 w 640746"/>
                  <a:gd name="connsiteY9" fmla="*/ 62675 h 121443"/>
                  <a:gd name="connsiteX10" fmla="*/ 159925 w 640746"/>
                  <a:gd name="connsiteY10" fmla="*/ 31813 h 121443"/>
                  <a:gd name="connsiteX11" fmla="*/ 79915 w 640746"/>
                  <a:gd name="connsiteY11" fmla="*/ 16097 h 121443"/>
                  <a:gd name="connsiteX12" fmla="*/ 0 w 640746"/>
                  <a:gd name="connsiteY12" fmla="*/ 0 h 121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0746" h="121443">
                    <a:moveTo>
                      <a:pt x="0" y="0"/>
                    </a:moveTo>
                    <a:lnTo>
                      <a:pt x="80296" y="14192"/>
                    </a:lnTo>
                    <a:lnTo>
                      <a:pt x="160496" y="28766"/>
                    </a:lnTo>
                    <a:lnTo>
                      <a:pt x="320707" y="58674"/>
                    </a:lnTo>
                    <a:lnTo>
                      <a:pt x="480822" y="89535"/>
                    </a:lnTo>
                    <a:lnTo>
                      <a:pt x="560832" y="105251"/>
                    </a:lnTo>
                    <a:lnTo>
                      <a:pt x="640747" y="121444"/>
                    </a:lnTo>
                    <a:lnTo>
                      <a:pt x="560451" y="107252"/>
                    </a:lnTo>
                    <a:lnTo>
                      <a:pt x="480250" y="92583"/>
                    </a:lnTo>
                    <a:lnTo>
                      <a:pt x="319945" y="62675"/>
                    </a:lnTo>
                    <a:lnTo>
                      <a:pt x="159925" y="31813"/>
                    </a:lnTo>
                    <a:lnTo>
                      <a:pt x="79915" y="16097"/>
                    </a:lnTo>
                    <a:lnTo>
                      <a:pt x="0" y="0"/>
                    </a:lnTo>
                    <a:close/>
                  </a:path>
                </a:pathLst>
              </a:custGeom>
              <a:solidFill>
                <a:srgbClr val="455A64"/>
              </a:solidFill>
              <a:ln w="9525" cap="flat">
                <a:noFill/>
                <a:prstDash val="solid"/>
                <a:miter/>
              </a:ln>
            </p:spPr>
            <p:txBody>
              <a:bodyPr rtlCol="0" anchor="ctr"/>
              <a:lstStyle/>
              <a:p>
                <a:endParaRPr lang="zh-CN" altLang="en-US"/>
              </a:p>
            </p:txBody>
          </p:sp>
          <p:grpSp>
            <p:nvGrpSpPr>
              <p:cNvPr id="702" name="图形 26"/>
              <p:cNvGrpSpPr/>
              <p:nvPr/>
            </p:nvGrpSpPr>
            <p:grpSpPr>
              <a:xfrm>
                <a:off x="6297794" y="4651537"/>
                <a:ext cx="44807" cy="37047"/>
                <a:chOff x="6297794" y="4651537"/>
                <a:chExt cx="44807" cy="37047"/>
              </a:xfrm>
              <a:solidFill>
                <a:srgbClr val="C53F3F"/>
              </a:solidFill>
            </p:grpSpPr>
            <p:sp>
              <p:nvSpPr>
                <p:cNvPr id="736" name="任意多边形: 形状 735"/>
                <p:cNvSpPr/>
                <p:nvPr/>
              </p:nvSpPr>
              <p:spPr>
                <a:xfrm>
                  <a:off x="6302787" y="4659058"/>
                  <a:ext cx="39814" cy="29527"/>
                </a:xfrm>
                <a:custGeom>
                  <a:avLst/>
                  <a:gdLst>
                    <a:gd name="connsiteX0" fmla="*/ 39053 w 39814"/>
                    <a:gd name="connsiteY0" fmla="*/ 0 h 29527"/>
                    <a:gd name="connsiteX1" fmla="*/ 39814 w 39814"/>
                    <a:gd name="connsiteY1" fmla="*/ 2857 h 29527"/>
                    <a:gd name="connsiteX2" fmla="*/ 39815 w 39814"/>
                    <a:gd name="connsiteY2" fmla="*/ 4096 h 29527"/>
                    <a:gd name="connsiteX3" fmla="*/ 39815 w 39814"/>
                    <a:gd name="connsiteY3" fmla="*/ 6382 h 29527"/>
                    <a:gd name="connsiteX4" fmla="*/ 38957 w 39814"/>
                    <a:gd name="connsiteY4" fmla="*/ 8477 h 29527"/>
                    <a:gd name="connsiteX5" fmla="*/ 33909 w 39814"/>
                    <a:gd name="connsiteY5" fmla="*/ 15907 h 29527"/>
                    <a:gd name="connsiteX6" fmla="*/ 16764 w 39814"/>
                    <a:gd name="connsiteY6" fmla="*/ 27527 h 29527"/>
                    <a:gd name="connsiteX7" fmla="*/ 8096 w 39814"/>
                    <a:gd name="connsiteY7" fmla="*/ 29527 h 29527"/>
                    <a:gd name="connsiteX8" fmla="*/ 5715 w 39814"/>
                    <a:gd name="connsiteY8" fmla="*/ 29527 h 29527"/>
                    <a:gd name="connsiteX9" fmla="*/ 3620 w 39814"/>
                    <a:gd name="connsiteY9" fmla="*/ 29527 h 29527"/>
                    <a:gd name="connsiteX10" fmla="*/ 1619 w 39814"/>
                    <a:gd name="connsiteY10" fmla="*/ 28670 h 29527"/>
                    <a:gd name="connsiteX11" fmla="*/ 0 w 39814"/>
                    <a:gd name="connsiteY11" fmla="*/ 27337 h 29527"/>
                    <a:gd name="connsiteX12" fmla="*/ 0 w 39814"/>
                    <a:gd name="connsiteY12" fmla="*/ 27337 h 29527"/>
                    <a:gd name="connsiteX13" fmla="*/ 10859 w 39814"/>
                    <a:gd name="connsiteY13" fmla="*/ 20002 h 29527"/>
                    <a:gd name="connsiteX14" fmla="*/ 11430 w 39814"/>
                    <a:gd name="connsiteY14" fmla="*/ 20002 h 29527"/>
                    <a:gd name="connsiteX15" fmla="*/ 16002 w 39814"/>
                    <a:gd name="connsiteY15" fmla="*/ 20002 h 29527"/>
                    <a:gd name="connsiteX16" fmla="*/ 25527 w 39814"/>
                    <a:gd name="connsiteY16" fmla="*/ 13335 h 29527"/>
                    <a:gd name="connsiteX17" fmla="*/ 27337 w 39814"/>
                    <a:gd name="connsiteY17" fmla="*/ 9048 h 29527"/>
                    <a:gd name="connsiteX18" fmla="*/ 27337 w 39814"/>
                    <a:gd name="connsiteY18" fmla="*/ 8572 h 29527"/>
                    <a:gd name="connsiteX19" fmla="*/ 38386 w 39814"/>
                    <a:gd name="connsiteY19" fmla="*/ 1143 h 29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814" h="29527">
                      <a:moveTo>
                        <a:pt x="39053" y="0"/>
                      </a:moveTo>
                      <a:cubicBezTo>
                        <a:pt x="39506" y="888"/>
                        <a:pt x="39766" y="1862"/>
                        <a:pt x="39814" y="2857"/>
                      </a:cubicBezTo>
                      <a:lnTo>
                        <a:pt x="39815" y="4096"/>
                      </a:lnTo>
                      <a:lnTo>
                        <a:pt x="39815" y="6382"/>
                      </a:lnTo>
                      <a:lnTo>
                        <a:pt x="38957" y="8477"/>
                      </a:lnTo>
                      <a:cubicBezTo>
                        <a:pt x="37772" y="11257"/>
                        <a:pt x="36057" y="13780"/>
                        <a:pt x="33909" y="15907"/>
                      </a:cubicBezTo>
                      <a:cubicBezTo>
                        <a:pt x="28996" y="20848"/>
                        <a:pt x="23174" y="24794"/>
                        <a:pt x="16764" y="27527"/>
                      </a:cubicBezTo>
                      <a:cubicBezTo>
                        <a:pt x="14021" y="28718"/>
                        <a:pt x="11084" y="29396"/>
                        <a:pt x="8096" y="29527"/>
                      </a:cubicBezTo>
                      <a:lnTo>
                        <a:pt x="5715" y="29527"/>
                      </a:lnTo>
                      <a:lnTo>
                        <a:pt x="3620" y="29527"/>
                      </a:lnTo>
                      <a:lnTo>
                        <a:pt x="1619" y="28670"/>
                      </a:lnTo>
                      <a:lnTo>
                        <a:pt x="0" y="27337"/>
                      </a:lnTo>
                      <a:lnTo>
                        <a:pt x="0" y="27337"/>
                      </a:lnTo>
                      <a:lnTo>
                        <a:pt x="10859" y="20002"/>
                      </a:lnTo>
                      <a:lnTo>
                        <a:pt x="11430" y="20002"/>
                      </a:lnTo>
                      <a:cubicBezTo>
                        <a:pt x="12845" y="20819"/>
                        <a:pt x="14587" y="20819"/>
                        <a:pt x="16002" y="20002"/>
                      </a:cubicBezTo>
                      <a:cubicBezTo>
                        <a:pt x="19306" y="17969"/>
                        <a:pt x="22486" y="15743"/>
                        <a:pt x="25527" y="13335"/>
                      </a:cubicBezTo>
                      <a:cubicBezTo>
                        <a:pt x="26902" y="12371"/>
                        <a:pt x="27605" y="10706"/>
                        <a:pt x="27337" y="9048"/>
                      </a:cubicBezTo>
                      <a:cubicBezTo>
                        <a:pt x="27268" y="8897"/>
                        <a:pt x="27268" y="8723"/>
                        <a:pt x="27337" y="8572"/>
                      </a:cubicBezTo>
                      <a:lnTo>
                        <a:pt x="38386" y="1143"/>
                      </a:lnTo>
                      <a:close/>
                    </a:path>
                  </a:pathLst>
                </a:custGeom>
                <a:solidFill>
                  <a:srgbClr val="C53F3F"/>
                </a:solidFill>
                <a:ln w="9525" cap="flat">
                  <a:noFill/>
                  <a:prstDash val="solid"/>
                  <a:miter/>
                </a:ln>
              </p:spPr>
              <p:txBody>
                <a:bodyPr rtlCol="0" anchor="ctr"/>
                <a:lstStyle/>
                <a:p>
                  <a:endParaRPr lang="zh-CN" altLang="en-US"/>
                </a:p>
              </p:txBody>
            </p:sp>
            <p:sp>
              <p:nvSpPr>
                <p:cNvPr id="737" name="任意多边形: 形状 736"/>
                <p:cNvSpPr/>
                <p:nvPr/>
              </p:nvSpPr>
              <p:spPr>
                <a:xfrm>
                  <a:off x="6325836" y="4651537"/>
                  <a:ext cx="14289" cy="12568"/>
                </a:xfrm>
                <a:custGeom>
                  <a:avLst/>
                  <a:gdLst>
                    <a:gd name="connsiteX0" fmla="*/ 11622 w 14289"/>
                    <a:gd name="connsiteY0" fmla="*/ 1234 h 12568"/>
                    <a:gd name="connsiteX1" fmla="*/ 14289 w 14289"/>
                    <a:gd name="connsiteY1" fmla="*/ 5044 h 12568"/>
                    <a:gd name="connsiteX2" fmla="*/ 14289 w 14289"/>
                    <a:gd name="connsiteY2" fmla="*/ 5044 h 12568"/>
                    <a:gd name="connsiteX3" fmla="*/ 3145 w 14289"/>
                    <a:gd name="connsiteY3" fmla="*/ 12569 h 12568"/>
                    <a:gd name="connsiteX4" fmla="*/ 2669 w 14289"/>
                    <a:gd name="connsiteY4" fmla="*/ 11711 h 12568"/>
                    <a:gd name="connsiteX5" fmla="*/ 383 w 14289"/>
                    <a:gd name="connsiteY5" fmla="*/ 8473 h 12568"/>
                    <a:gd name="connsiteX6" fmla="*/ 514 w 14289"/>
                    <a:gd name="connsiteY6" fmla="*/ 6322 h 12568"/>
                    <a:gd name="connsiteX7" fmla="*/ 859 w 14289"/>
                    <a:gd name="connsiteY7" fmla="*/ 6092 h 12568"/>
                    <a:gd name="connsiteX8" fmla="*/ 9146 w 14289"/>
                    <a:gd name="connsiteY8" fmla="*/ 472 h 12568"/>
                    <a:gd name="connsiteX9" fmla="*/ 11164 w 14289"/>
                    <a:gd name="connsiteY9" fmla="*/ 368 h 12568"/>
                    <a:gd name="connsiteX10" fmla="*/ 11622 w 14289"/>
                    <a:gd name="connsiteY10" fmla="*/ 1234 h 1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89" h="12568">
                      <a:moveTo>
                        <a:pt x="11622" y="1234"/>
                      </a:moveTo>
                      <a:cubicBezTo>
                        <a:pt x="12575" y="2472"/>
                        <a:pt x="13432" y="3806"/>
                        <a:pt x="14289" y="5044"/>
                      </a:cubicBezTo>
                      <a:lnTo>
                        <a:pt x="14289" y="5044"/>
                      </a:lnTo>
                      <a:lnTo>
                        <a:pt x="3145" y="12569"/>
                      </a:lnTo>
                      <a:lnTo>
                        <a:pt x="2669" y="11711"/>
                      </a:lnTo>
                      <a:lnTo>
                        <a:pt x="383" y="8473"/>
                      </a:lnTo>
                      <a:cubicBezTo>
                        <a:pt x="-175" y="7843"/>
                        <a:pt x="-116" y="6879"/>
                        <a:pt x="514" y="6322"/>
                      </a:cubicBezTo>
                      <a:cubicBezTo>
                        <a:pt x="618" y="6230"/>
                        <a:pt x="734" y="6152"/>
                        <a:pt x="859" y="6092"/>
                      </a:cubicBezTo>
                      <a:lnTo>
                        <a:pt x="9146" y="472"/>
                      </a:lnTo>
                      <a:cubicBezTo>
                        <a:pt x="9674" y="-114"/>
                        <a:pt x="10577" y="-161"/>
                        <a:pt x="11164" y="368"/>
                      </a:cubicBezTo>
                      <a:cubicBezTo>
                        <a:pt x="11414" y="593"/>
                        <a:pt x="11576" y="900"/>
                        <a:pt x="11622" y="1234"/>
                      </a:cubicBezTo>
                      <a:close/>
                    </a:path>
                  </a:pathLst>
                </a:custGeom>
                <a:solidFill>
                  <a:srgbClr val="C53F3F"/>
                </a:solidFill>
                <a:ln w="9525" cap="flat">
                  <a:noFill/>
                  <a:prstDash val="solid"/>
                  <a:miter/>
                </a:ln>
              </p:spPr>
              <p:txBody>
                <a:bodyPr rtlCol="0" anchor="ctr"/>
                <a:lstStyle/>
                <a:p>
                  <a:endParaRPr lang="zh-CN" altLang="en-US"/>
                </a:p>
              </p:txBody>
            </p:sp>
            <p:sp>
              <p:nvSpPr>
                <p:cNvPr id="738" name="任意多边形: 形状 737"/>
                <p:cNvSpPr/>
                <p:nvPr/>
              </p:nvSpPr>
              <p:spPr>
                <a:xfrm>
                  <a:off x="6297794" y="4671097"/>
                  <a:ext cx="14137" cy="12535"/>
                </a:xfrm>
                <a:custGeom>
                  <a:avLst/>
                  <a:gdLst>
                    <a:gd name="connsiteX0" fmla="*/ 11375 w 14137"/>
                    <a:gd name="connsiteY0" fmla="*/ 820 h 12535"/>
                    <a:gd name="connsiteX1" fmla="*/ 14137 w 14137"/>
                    <a:gd name="connsiteY1" fmla="*/ 5106 h 12535"/>
                    <a:gd name="connsiteX2" fmla="*/ 3183 w 14137"/>
                    <a:gd name="connsiteY2" fmla="*/ 12536 h 12535"/>
                    <a:gd name="connsiteX3" fmla="*/ 3183 w 14137"/>
                    <a:gd name="connsiteY3" fmla="*/ 12536 h 12535"/>
                    <a:gd name="connsiteX4" fmla="*/ 516 w 14137"/>
                    <a:gd name="connsiteY4" fmla="*/ 8630 h 12535"/>
                    <a:gd name="connsiteX5" fmla="*/ 381 w 14137"/>
                    <a:gd name="connsiteY5" fmla="*/ 6479 h 12535"/>
                    <a:gd name="connsiteX6" fmla="*/ 516 w 14137"/>
                    <a:gd name="connsiteY6" fmla="*/ 6344 h 12535"/>
                    <a:gd name="connsiteX7" fmla="*/ 8898 w 14137"/>
                    <a:gd name="connsiteY7" fmla="*/ 629 h 12535"/>
                    <a:gd name="connsiteX8" fmla="*/ 10882 w 14137"/>
                    <a:gd name="connsiteY8" fmla="*/ 245 h 12535"/>
                    <a:gd name="connsiteX9" fmla="*/ 11375 w 14137"/>
                    <a:gd name="connsiteY9" fmla="*/ 820 h 12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37" h="12535">
                      <a:moveTo>
                        <a:pt x="11375" y="820"/>
                      </a:moveTo>
                      <a:lnTo>
                        <a:pt x="14137" y="5106"/>
                      </a:lnTo>
                      <a:lnTo>
                        <a:pt x="3183" y="12536"/>
                      </a:lnTo>
                      <a:lnTo>
                        <a:pt x="3183" y="12536"/>
                      </a:lnTo>
                      <a:cubicBezTo>
                        <a:pt x="2326" y="11202"/>
                        <a:pt x="1469" y="9869"/>
                        <a:pt x="516" y="8630"/>
                      </a:cubicBezTo>
                      <a:cubicBezTo>
                        <a:pt x="-115" y="8074"/>
                        <a:pt x="-176" y="7111"/>
                        <a:pt x="381" y="6479"/>
                      </a:cubicBezTo>
                      <a:cubicBezTo>
                        <a:pt x="423" y="6432"/>
                        <a:pt x="468" y="6387"/>
                        <a:pt x="516" y="6344"/>
                      </a:cubicBezTo>
                      <a:lnTo>
                        <a:pt x="8898" y="629"/>
                      </a:lnTo>
                      <a:cubicBezTo>
                        <a:pt x="9340" y="-25"/>
                        <a:pt x="10228" y="-197"/>
                        <a:pt x="10882" y="245"/>
                      </a:cubicBezTo>
                      <a:cubicBezTo>
                        <a:pt x="11095" y="389"/>
                        <a:pt x="11265" y="587"/>
                        <a:pt x="11375" y="820"/>
                      </a:cubicBezTo>
                      <a:close/>
                    </a:path>
                  </a:pathLst>
                </a:custGeom>
                <a:solidFill>
                  <a:srgbClr val="C53F3F"/>
                </a:solidFill>
                <a:ln w="9525" cap="flat">
                  <a:noFill/>
                  <a:prstDash val="solid"/>
                  <a:miter/>
                </a:ln>
              </p:spPr>
              <p:txBody>
                <a:bodyPr rtlCol="0" anchor="ctr"/>
                <a:lstStyle/>
                <a:p>
                  <a:endParaRPr lang="zh-CN" altLang="en-US"/>
                </a:p>
              </p:txBody>
            </p:sp>
          </p:grpSp>
          <p:grpSp>
            <p:nvGrpSpPr>
              <p:cNvPr id="703" name="图形 26"/>
              <p:cNvGrpSpPr/>
              <p:nvPr/>
            </p:nvGrpSpPr>
            <p:grpSpPr>
              <a:xfrm>
                <a:off x="6382789" y="4662582"/>
                <a:ext cx="34869" cy="44386"/>
                <a:chOff x="6382789" y="4662582"/>
                <a:chExt cx="34869" cy="44386"/>
              </a:xfrm>
              <a:solidFill>
                <a:srgbClr val="C53F3F"/>
              </a:solidFill>
            </p:grpSpPr>
            <p:sp>
              <p:nvSpPr>
                <p:cNvPr id="732" name="任意多边形: 形状 731"/>
                <p:cNvSpPr/>
                <p:nvPr/>
              </p:nvSpPr>
              <p:spPr>
                <a:xfrm>
                  <a:off x="6382789" y="4664011"/>
                  <a:ext cx="20191" cy="36766"/>
                </a:xfrm>
                <a:custGeom>
                  <a:avLst/>
                  <a:gdLst>
                    <a:gd name="connsiteX0" fmla="*/ 7057 w 20191"/>
                    <a:gd name="connsiteY0" fmla="*/ 0 h 36766"/>
                    <a:gd name="connsiteX1" fmla="*/ 7819 w 20191"/>
                    <a:gd name="connsiteY1" fmla="*/ 1143 h 36766"/>
                    <a:gd name="connsiteX2" fmla="*/ 19630 w 20191"/>
                    <a:gd name="connsiteY2" fmla="*/ 19526 h 36766"/>
                    <a:gd name="connsiteX3" fmla="*/ 19346 w 20191"/>
                    <a:gd name="connsiteY3" fmla="*/ 22882 h 36766"/>
                    <a:gd name="connsiteX4" fmla="*/ 18963 w 20191"/>
                    <a:gd name="connsiteY4" fmla="*/ 23146 h 36766"/>
                    <a:gd name="connsiteX5" fmla="*/ 866 w 20191"/>
                    <a:gd name="connsiteY5" fmla="*/ 36195 h 36766"/>
                    <a:gd name="connsiteX6" fmla="*/ 104 w 20191"/>
                    <a:gd name="connsiteY6" fmla="*/ 36767 h 36766"/>
                    <a:gd name="connsiteX7" fmla="*/ 104 w 20191"/>
                    <a:gd name="connsiteY7" fmla="*/ 35243 h 36766"/>
                    <a:gd name="connsiteX8" fmla="*/ 2104 w 20191"/>
                    <a:gd name="connsiteY8" fmla="*/ 24480 h 36766"/>
                    <a:gd name="connsiteX9" fmla="*/ 6295 w 20191"/>
                    <a:gd name="connsiteY9" fmla="*/ 1905 h 36766"/>
                    <a:gd name="connsiteX10" fmla="*/ 7057 w 20191"/>
                    <a:gd name="connsiteY10" fmla="*/ 0 h 3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1" h="36766">
                      <a:moveTo>
                        <a:pt x="7057" y="0"/>
                      </a:moveTo>
                      <a:lnTo>
                        <a:pt x="7819" y="1143"/>
                      </a:lnTo>
                      <a:lnTo>
                        <a:pt x="19630" y="19526"/>
                      </a:lnTo>
                      <a:cubicBezTo>
                        <a:pt x="20478" y="20531"/>
                        <a:pt x="20351" y="22034"/>
                        <a:pt x="19346" y="22882"/>
                      </a:cubicBezTo>
                      <a:cubicBezTo>
                        <a:pt x="19227" y="22982"/>
                        <a:pt x="19099" y="23071"/>
                        <a:pt x="18963" y="23146"/>
                      </a:cubicBezTo>
                      <a:lnTo>
                        <a:pt x="866" y="36195"/>
                      </a:lnTo>
                      <a:lnTo>
                        <a:pt x="104" y="36767"/>
                      </a:lnTo>
                      <a:cubicBezTo>
                        <a:pt x="-35" y="36268"/>
                        <a:pt x="-35" y="35741"/>
                        <a:pt x="104" y="35243"/>
                      </a:cubicBezTo>
                      <a:lnTo>
                        <a:pt x="2104" y="24480"/>
                      </a:lnTo>
                      <a:cubicBezTo>
                        <a:pt x="3533" y="16955"/>
                        <a:pt x="4961" y="9430"/>
                        <a:pt x="6295" y="1905"/>
                      </a:cubicBezTo>
                      <a:cubicBezTo>
                        <a:pt x="6370" y="1212"/>
                        <a:pt x="6633" y="553"/>
                        <a:pt x="7057" y="0"/>
                      </a:cubicBezTo>
                      <a:close/>
                    </a:path>
                  </a:pathLst>
                </a:custGeom>
                <a:solidFill>
                  <a:srgbClr val="C53F3F"/>
                </a:solidFill>
                <a:ln w="9525" cap="flat">
                  <a:noFill/>
                  <a:prstDash val="solid"/>
                  <a:miter/>
                </a:ln>
              </p:spPr>
              <p:txBody>
                <a:bodyPr rtlCol="0" anchor="ctr"/>
                <a:lstStyle/>
                <a:p>
                  <a:endParaRPr lang="zh-CN" altLang="en-US"/>
                </a:p>
              </p:txBody>
            </p:sp>
            <p:sp>
              <p:nvSpPr>
                <p:cNvPr id="733" name="任意多边形: 形状 732"/>
                <p:cNvSpPr/>
                <p:nvPr/>
              </p:nvSpPr>
              <p:spPr>
                <a:xfrm>
                  <a:off x="6400895" y="4669250"/>
                  <a:ext cx="16763" cy="36766"/>
                </a:xfrm>
                <a:custGeom>
                  <a:avLst/>
                  <a:gdLst>
                    <a:gd name="connsiteX0" fmla="*/ 16478 w 16763"/>
                    <a:gd name="connsiteY0" fmla="*/ 0 h 36766"/>
                    <a:gd name="connsiteX1" fmla="*/ 16478 w 16763"/>
                    <a:gd name="connsiteY1" fmla="*/ 1429 h 36766"/>
                    <a:gd name="connsiteX2" fmla="*/ 14097 w 16763"/>
                    <a:gd name="connsiteY2" fmla="*/ 14383 h 36766"/>
                    <a:gd name="connsiteX3" fmla="*/ 10287 w 16763"/>
                    <a:gd name="connsiteY3" fmla="*/ 35147 h 36766"/>
                    <a:gd name="connsiteX4" fmla="*/ 9525 w 16763"/>
                    <a:gd name="connsiteY4" fmla="*/ 36767 h 36766"/>
                    <a:gd name="connsiteX5" fmla="*/ 0 w 16763"/>
                    <a:gd name="connsiteY5" fmla="*/ 21527 h 36766"/>
                    <a:gd name="connsiteX6" fmla="*/ 2857 w 16763"/>
                    <a:gd name="connsiteY6" fmla="*/ 19431 h 36766"/>
                    <a:gd name="connsiteX7" fmla="*/ 4096 w 16763"/>
                    <a:gd name="connsiteY7" fmla="*/ 18574 h 36766"/>
                    <a:gd name="connsiteX8" fmla="*/ 4808 w 16763"/>
                    <a:gd name="connsiteY8" fmla="*/ 14733 h 36766"/>
                    <a:gd name="connsiteX9" fmla="*/ 4763 w 16763"/>
                    <a:gd name="connsiteY9" fmla="*/ 14669 h 36766"/>
                    <a:gd name="connsiteX10" fmla="*/ 2191 w 16763"/>
                    <a:gd name="connsiteY10" fmla="*/ 10573 h 36766"/>
                    <a:gd name="connsiteX11" fmla="*/ 16764 w 16763"/>
                    <a:gd name="connsiteY11" fmla="*/ 0 h 3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63" h="36766">
                      <a:moveTo>
                        <a:pt x="16478" y="0"/>
                      </a:moveTo>
                      <a:cubicBezTo>
                        <a:pt x="16526" y="475"/>
                        <a:pt x="16526" y="954"/>
                        <a:pt x="16478" y="1429"/>
                      </a:cubicBezTo>
                      <a:cubicBezTo>
                        <a:pt x="15716" y="5715"/>
                        <a:pt x="14859" y="10001"/>
                        <a:pt x="14097" y="14383"/>
                      </a:cubicBezTo>
                      <a:cubicBezTo>
                        <a:pt x="12859" y="21241"/>
                        <a:pt x="11525" y="28194"/>
                        <a:pt x="10287" y="35147"/>
                      </a:cubicBezTo>
                      <a:cubicBezTo>
                        <a:pt x="10113" y="35721"/>
                        <a:pt x="9856" y="36266"/>
                        <a:pt x="9525" y="36767"/>
                      </a:cubicBezTo>
                      <a:lnTo>
                        <a:pt x="0" y="21527"/>
                      </a:lnTo>
                      <a:lnTo>
                        <a:pt x="2857" y="19431"/>
                      </a:lnTo>
                      <a:lnTo>
                        <a:pt x="4096" y="18574"/>
                      </a:lnTo>
                      <a:cubicBezTo>
                        <a:pt x="5353" y="17710"/>
                        <a:pt x="5672" y="15990"/>
                        <a:pt x="4808" y="14733"/>
                      </a:cubicBezTo>
                      <a:cubicBezTo>
                        <a:pt x="4793" y="14711"/>
                        <a:pt x="4778" y="14690"/>
                        <a:pt x="4763" y="14669"/>
                      </a:cubicBezTo>
                      <a:lnTo>
                        <a:pt x="2191" y="10573"/>
                      </a:lnTo>
                      <a:lnTo>
                        <a:pt x="16764" y="0"/>
                      </a:lnTo>
                      <a:close/>
                    </a:path>
                  </a:pathLst>
                </a:custGeom>
                <a:solidFill>
                  <a:srgbClr val="C53F3F"/>
                </a:solidFill>
                <a:ln w="9525" cap="flat">
                  <a:noFill/>
                  <a:prstDash val="solid"/>
                  <a:miter/>
                </a:ln>
              </p:spPr>
              <p:txBody>
                <a:bodyPr rtlCol="0" anchor="ctr"/>
                <a:lstStyle/>
                <a:p>
                  <a:endParaRPr lang="zh-CN" altLang="en-US"/>
                </a:p>
              </p:txBody>
            </p:sp>
            <p:sp>
              <p:nvSpPr>
                <p:cNvPr id="734" name="任意多边形: 形状 733"/>
                <p:cNvSpPr/>
                <p:nvPr/>
              </p:nvSpPr>
              <p:spPr>
                <a:xfrm>
                  <a:off x="6384226" y="4692015"/>
                  <a:ext cx="24098" cy="14954"/>
                </a:xfrm>
                <a:custGeom>
                  <a:avLst/>
                  <a:gdLst>
                    <a:gd name="connsiteX0" fmla="*/ 14573 w 24098"/>
                    <a:gd name="connsiteY0" fmla="*/ 0 h 14954"/>
                    <a:gd name="connsiteX1" fmla="*/ 24098 w 24098"/>
                    <a:gd name="connsiteY1" fmla="*/ 14954 h 14954"/>
                    <a:gd name="connsiteX2" fmla="*/ 23431 w 24098"/>
                    <a:gd name="connsiteY2" fmla="*/ 14954 h 14954"/>
                    <a:gd name="connsiteX3" fmla="*/ 667 w 24098"/>
                    <a:gd name="connsiteY3" fmla="*/ 10763 h 14954"/>
                    <a:gd name="connsiteX4" fmla="*/ 0 w 24098"/>
                    <a:gd name="connsiteY4" fmla="*/ 10763 h 14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98" h="14954">
                      <a:moveTo>
                        <a:pt x="14573" y="0"/>
                      </a:moveTo>
                      <a:cubicBezTo>
                        <a:pt x="17812" y="4953"/>
                        <a:pt x="20955" y="9525"/>
                        <a:pt x="24098" y="14954"/>
                      </a:cubicBezTo>
                      <a:lnTo>
                        <a:pt x="23431" y="14954"/>
                      </a:lnTo>
                      <a:lnTo>
                        <a:pt x="667" y="10763"/>
                      </a:lnTo>
                      <a:lnTo>
                        <a:pt x="0" y="10763"/>
                      </a:lnTo>
                      <a:close/>
                    </a:path>
                  </a:pathLst>
                </a:custGeom>
                <a:solidFill>
                  <a:srgbClr val="C53F3F"/>
                </a:solidFill>
                <a:ln w="9525" cap="flat">
                  <a:noFill/>
                  <a:prstDash val="solid"/>
                  <a:miter/>
                </a:ln>
              </p:spPr>
              <p:txBody>
                <a:bodyPr rtlCol="0" anchor="ctr"/>
                <a:lstStyle/>
                <a:p>
                  <a:endParaRPr lang="zh-CN" altLang="en-US"/>
                </a:p>
              </p:txBody>
            </p:sp>
            <p:sp>
              <p:nvSpPr>
                <p:cNvPr id="735" name="任意多边形: 形状 734"/>
                <p:cNvSpPr/>
                <p:nvPr/>
              </p:nvSpPr>
              <p:spPr>
                <a:xfrm>
                  <a:off x="6392227" y="4662582"/>
                  <a:ext cx="23621" cy="14858"/>
                </a:xfrm>
                <a:custGeom>
                  <a:avLst/>
                  <a:gdLst>
                    <a:gd name="connsiteX0" fmla="*/ 23622 w 23621"/>
                    <a:gd name="connsiteY0" fmla="*/ 4667 h 14858"/>
                    <a:gd name="connsiteX1" fmla="*/ 18193 w 23621"/>
                    <a:gd name="connsiteY1" fmla="*/ 8572 h 14858"/>
                    <a:gd name="connsiteX2" fmla="*/ 9525 w 23621"/>
                    <a:gd name="connsiteY2" fmla="*/ 14859 h 14858"/>
                    <a:gd name="connsiteX3" fmla="*/ 9525 w 23621"/>
                    <a:gd name="connsiteY3" fmla="*/ 14859 h 14858"/>
                    <a:gd name="connsiteX4" fmla="*/ 0 w 23621"/>
                    <a:gd name="connsiteY4" fmla="*/ 0 h 14858"/>
                    <a:gd name="connsiteX5" fmla="*/ 23622 w 23621"/>
                    <a:gd name="connsiteY5" fmla="*/ 4667 h 1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21" h="14858">
                      <a:moveTo>
                        <a:pt x="23622" y="4667"/>
                      </a:moveTo>
                      <a:lnTo>
                        <a:pt x="18193" y="8572"/>
                      </a:lnTo>
                      <a:lnTo>
                        <a:pt x="9525" y="14859"/>
                      </a:lnTo>
                      <a:lnTo>
                        <a:pt x="9525" y="14859"/>
                      </a:lnTo>
                      <a:lnTo>
                        <a:pt x="0" y="0"/>
                      </a:lnTo>
                      <a:cubicBezTo>
                        <a:pt x="0" y="381"/>
                        <a:pt x="23050" y="4667"/>
                        <a:pt x="23622" y="4667"/>
                      </a:cubicBezTo>
                      <a:close/>
                    </a:path>
                  </a:pathLst>
                </a:custGeom>
                <a:solidFill>
                  <a:srgbClr val="C53F3F"/>
                </a:solidFill>
                <a:ln w="9525" cap="flat">
                  <a:noFill/>
                  <a:prstDash val="solid"/>
                  <a:miter/>
                </a:ln>
              </p:spPr>
              <p:txBody>
                <a:bodyPr rtlCol="0" anchor="ctr"/>
                <a:lstStyle/>
                <a:p>
                  <a:endParaRPr lang="zh-CN" altLang="en-US"/>
                </a:p>
              </p:txBody>
            </p:sp>
          </p:grpSp>
          <p:grpSp>
            <p:nvGrpSpPr>
              <p:cNvPr id="704" name="图形 26"/>
              <p:cNvGrpSpPr/>
              <p:nvPr/>
            </p:nvGrpSpPr>
            <p:grpSpPr>
              <a:xfrm>
                <a:off x="6421148" y="3995001"/>
                <a:ext cx="45374" cy="44744"/>
                <a:chOff x="6421148" y="3995001"/>
                <a:chExt cx="45374" cy="44744"/>
              </a:xfrm>
              <a:solidFill>
                <a:srgbClr val="C53F3F"/>
              </a:solidFill>
            </p:grpSpPr>
            <p:sp>
              <p:nvSpPr>
                <p:cNvPr id="716" name="任意多边形: 形状 715"/>
                <p:cNvSpPr/>
                <p:nvPr/>
              </p:nvSpPr>
              <p:spPr>
                <a:xfrm>
                  <a:off x="6430327" y="4027646"/>
                  <a:ext cx="9811" cy="11525"/>
                </a:xfrm>
                <a:custGeom>
                  <a:avLst/>
                  <a:gdLst>
                    <a:gd name="connsiteX0" fmla="*/ 1143 w 9811"/>
                    <a:gd name="connsiteY0" fmla="*/ 0 h 11525"/>
                    <a:gd name="connsiteX1" fmla="*/ 9811 w 9811"/>
                    <a:gd name="connsiteY1" fmla="*/ 3715 h 11525"/>
                    <a:gd name="connsiteX2" fmla="*/ 9811 w 9811"/>
                    <a:gd name="connsiteY2" fmla="*/ 3715 h 11525"/>
                    <a:gd name="connsiteX3" fmla="*/ 8287 w 9811"/>
                    <a:gd name="connsiteY3" fmla="*/ 11525 h 11525"/>
                    <a:gd name="connsiteX4" fmla="*/ 8287 w 9811"/>
                    <a:gd name="connsiteY4" fmla="*/ 11525 h 11525"/>
                    <a:gd name="connsiteX5" fmla="*/ 7620 w 9811"/>
                    <a:gd name="connsiteY5" fmla="*/ 11525 h 11525"/>
                    <a:gd name="connsiteX6" fmla="*/ 4572 w 9811"/>
                    <a:gd name="connsiteY6" fmla="*/ 10382 h 11525"/>
                    <a:gd name="connsiteX7" fmla="*/ 0 w 9811"/>
                    <a:gd name="connsiteY7" fmla="*/ 7715 h 11525"/>
                    <a:gd name="connsiteX8" fmla="*/ 0 w 9811"/>
                    <a:gd name="connsiteY8" fmla="*/ 7715 h 11525"/>
                    <a:gd name="connsiteX9" fmla="*/ 1429 w 9811"/>
                    <a:gd name="connsiteY9" fmla="*/ 381 h 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11" h="11525">
                      <a:moveTo>
                        <a:pt x="1143" y="0"/>
                      </a:moveTo>
                      <a:cubicBezTo>
                        <a:pt x="3811" y="1702"/>
                        <a:pt x="6739" y="2957"/>
                        <a:pt x="9811" y="3715"/>
                      </a:cubicBezTo>
                      <a:lnTo>
                        <a:pt x="9811" y="3715"/>
                      </a:lnTo>
                      <a:cubicBezTo>
                        <a:pt x="9240" y="6287"/>
                        <a:pt x="8763" y="8858"/>
                        <a:pt x="8287" y="11525"/>
                      </a:cubicBezTo>
                      <a:lnTo>
                        <a:pt x="8287" y="11525"/>
                      </a:lnTo>
                      <a:lnTo>
                        <a:pt x="7620" y="11525"/>
                      </a:lnTo>
                      <a:cubicBezTo>
                        <a:pt x="6575" y="11228"/>
                        <a:pt x="5555" y="10846"/>
                        <a:pt x="4572" y="10382"/>
                      </a:cubicBezTo>
                      <a:cubicBezTo>
                        <a:pt x="2946" y="9681"/>
                        <a:pt x="1411" y="8785"/>
                        <a:pt x="0" y="7715"/>
                      </a:cubicBezTo>
                      <a:lnTo>
                        <a:pt x="0" y="7715"/>
                      </a:lnTo>
                      <a:lnTo>
                        <a:pt x="1429" y="381"/>
                      </a:lnTo>
                      <a:close/>
                    </a:path>
                  </a:pathLst>
                </a:custGeom>
                <a:solidFill>
                  <a:srgbClr val="C53F3F"/>
                </a:solidFill>
                <a:ln w="9525" cap="flat">
                  <a:noFill/>
                  <a:prstDash val="solid"/>
                  <a:miter/>
                </a:ln>
              </p:spPr>
              <p:txBody>
                <a:bodyPr rtlCol="0" anchor="ctr"/>
                <a:lstStyle/>
                <a:p>
                  <a:endParaRPr lang="zh-CN" altLang="en-US"/>
                </a:p>
              </p:txBody>
            </p:sp>
            <p:sp>
              <p:nvSpPr>
                <p:cNvPr id="717" name="任意多边形: 形状 716"/>
                <p:cNvSpPr/>
                <p:nvPr/>
              </p:nvSpPr>
              <p:spPr>
                <a:xfrm>
                  <a:off x="6441090" y="4031741"/>
                  <a:ext cx="10477" cy="8004"/>
                </a:xfrm>
                <a:custGeom>
                  <a:avLst/>
                  <a:gdLst>
                    <a:gd name="connsiteX0" fmla="*/ 10477 w 10477"/>
                    <a:gd name="connsiteY0" fmla="*/ 0 h 8004"/>
                    <a:gd name="connsiteX1" fmla="*/ 10477 w 10477"/>
                    <a:gd name="connsiteY1" fmla="*/ 0 h 8004"/>
                    <a:gd name="connsiteX2" fmla="*/ 9049 w 10477"/>
                    <a:gd name="connsiteY2" fmla="*/ 7239 h 8004"/>
                    <a:gd name="connsiteX3" fmla="*/ 9049 w 10477"/>
                    <a:gd name="connsiteY3" fmla="*/ 7239 h 8004"/>
                    <a:gd name="connsiteX4" fmla="*/ 3143 w 10477"/>
                    <a:gd name="connsiteY4" fmla="*/ 8001 h 8004"/>
                    <a:gd name="connsiteX5" fmla="*/ 0 w 10477"/>
                    <a:gd name="connsiteY5" fmla="*/ 8001 h 8004"/>
                    <a:gd name="connsiteX6" fmla="*/ 1429 w 10477"/>
                    <a:gd name="connsiteY6" fmla="*/ 286 h 8004"/>
                    <a:gd name="connsiteX7" fmla="*/ 1429 w 10477"/>
                    <a:gd name="connsiteY7" fmla="*/ 286 h 8004"/>
                    <a:gd name="connsiteX8" fmla="*/ 3334 w 10477"/>
                    <a:gd name="connsiteY8" fmla="*/ 286 h 8004"/>
                    <a:gd name="connsiteX9" fmla="*/ 6477 w 10477"/>
                    <a:gd name="connsiteY9" fmla="*/ 286 h 8004"/>
                    <a:gd name="connsiteX10" fmla="*/ 10287 w 10477"/>
                    <a:gd name="connsiteY10" fmla="*/ 286 h 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77" h="8004">
                      <a:moveTo>
                        <a:pt x="10477" y="0"/>
                      </a:moveTo>
                      <a:lnTo>
                        <a:pt x="10477" y="0"/>
                      </a:lnTo>
                      <a:lnTo>
                        <a:pt x="9049" y="7239"/>
                      </a:lnTo>
                      <a:lnTo>
                        <a:pt x="9049" y="7239"/>
                      </a:lnTo>
                      <a:cubicBezTo>
                        <a:pt x="7128" y="7779"/>
                        <a:pt x="5138" y="8036"/>
                        <a:pt x="3143" y="8001"/>
                      </a:cubicBezTo>
                      <a:lnTo>
                        <a:pt x="0" y="8001"/>
                      </a:lnTo>
                      <a:lnTo>
                        <a:pt x="1429" y="286"/>
                      </a:lnTo>
                      <a:cubicBezTo>
                        <a:pt x="1429" y="286"/>
                        <a:pt x="1429" y="286"/>
                        <a:pt x="1429" y="286"/>
                      </a:cubicBezTo>
                      <a:lnTo>
                        <a:pt x="3334" y="286"/>
                      </a:lnTo>
                      <a:lnTo>
                        <a:pt x="6477" y="286"/>
                      </a:lnTo>
                      <a:lnTo>
                        <a:pt x="10287" y="286"/>
                      </a:lnTo>
                      <a:close/>
                    </a:path>
                  </a:pathLst>
                </a:custGeom>
                <a:solidFill>
                  <a:srgbClr val="C53F3F"/>
                </a:solidFill>
                <a:ln w="9525" cap="flat">
                  <a:noFill/>
                  <a:prstDash val="solid"/>
                  <a:miter/>
                </a:ln>
              </p:spPr>
              <p:txBody>
                <a:bodyPr rtlCol="0" anchor="ctr"/>
                <a:lstStyle/>
                <a:p>
                  <a:endParaRPr lang="zh-CN" altLang="en-US"/>
                </a:p>
              </p:txBody>
            </p:sp>
            <p:sp>
              <p:nvSpPr>
                <p:cNvPr id="718" name="任意多边形: 形状 717"/>
                <p:cNvSpPr/>
                <p:nvPr/>
              </p:nvSpPr>
              <p:spPr>
                <a:xfrm>
                  <a:off x="6458521" y="4001261"/>
                  <a:ext cx="8000" cy="18288"/>
                </a:xfrm>
                <a:custGeom>
                  <a:avLst/>
                  <a:gdLst>
                    <a:gd name="connsiteX0" fmla="*/ 1238 w 8000"/>
                    <a:gd name="connsiteY0" fmla="*/ 0 h 18288"/>
                    <a:gd name="connsiteX1" fmla="*/ 1238 w 8000"/>
                    <a:gd name="connsiteY1" fmla="*/ 0 h 18288"/>
                    <a:gd name="connsiteX2" fmla="*/ 3524 w 8000"/>
                    <a:gd name="connsiteY2" fmla="*/ 2572 h 18288"/>
                    <a:gd name="connsiteX3" fmla="*/ 5715 w 8000"/>
                    <a:gd name="connsiteY3" fmla="*/ 6191 h 18288"/>
                    <a:gd name="connsiteX4" fmla="*/ 7239 w 8000"/>
                    <a:gd name="connsiteY4" fmla="*/ 10096 h 18288"/>
                    <a:gd name="connsiteX5" fmla="*/ 8001 w 8000"/>
                    <a:gd name="connsiteY5" fmla="*/ 14002 h 18288"/>
                    <a:gd name="connsiteX6" fmla="*/ 8001 w 8000"/>
                    <a:gd name="connsiteY6" fmla="*/ 17145 h 18288"/>
                    <a:gd name="connsiteX7" fmla="*/ 8001 w 8000"/>
                    <a:gd name="connsiteY7" fmla="*/ 18288 h 18288"/>
                    <a:gd name="connsiteX8" fmla="*/ 8001 w 8000"/>
                    <a:gd name="connsiteY8" fmla="*/ 18288 h 18288"/>
                    <a:gd name="connsiteX9" fmla="*/ 8001 w 8000"/>
                    <a:gd name="connsiteY9" fmla="*/ 18288 h 18288"/>
                    <a:gd name="connsiteX10" fmla="*/ 3429 w 8000"/>
                    <a:gd name="connsiteY10" fmla="*/ 11430 h 18288"/>
                    <a:gd name="connsiteX11" fmla="*/ 0 w 8000"/>
                    <a:gd name="connsiteY11" fmla="*/ 8287 h 18288"/>
                    <a:gd name="connsiteX12" fmla="*/ 0 w 8000"/>
                    <a:gd name="connsiteY12" fmla="*/ 8287 h 18288"/>
                    <a:gd name="connsiteX13" fmla="*/ 1429 w 8000"/>
                    <a:gd name="connsiteY13" fmla="*/ 953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00" h="18288">
                      <a:moveTo>
                        <a:pt x="1238" y="0"/>
                      </a:moveTo>
                      <a:lnTo>
                        <a:pt x="1238" y="0"/>
                      </a:lnTo>
                      <a:cubicBezTo>
                        <a:pt x="2076" y="787"/>
                        <a:pt x="2841" y="1647"/>
                        <a:pt x="3524" y="2572"/>
                      </a:cubicBezTo>
                      <a:cubicBezTo>
                        <a:pt x="4378" y="3699"/>
                        <a:pt x="5112" y="4912"/>
                        <a:pt x="5715" y="6191"/>
                      </a:cubicBezTo>
                      <a:cubicBezTo>
                        <a:pt x="6362" y="7434"/>
                        <a:pt x="6873" y="8744"/>
                        <a:pt x="7239" y="10096"/>
                      </a:cubicBezTo>
                      <a:cubicBezTo>
                        <a:pt x="7639" y="11366"/>
                        <a:pt x="7895" y="12675"/>
                        <a:pt x="8001" y="14002"/>
                      </a:cubicBezTo>
                      <a:cubicBezTo>
                        <a:pt x="8001" y="15050"/>
                        <a:pt x="8001" y="16097"/>
                        <a:pt x="8001" y="17145"/>
                      </a:cubicBezTo>
                      <a:lnTo>
                        <a:pt x="8001" y="18288"/>
                      </a:lnTo>
                      <a:lnTo>
                        <a:pt x="8001" y="18288"/>
                      </a:lnTo>
                      <a:lnTo>
                        <a:pt x="8001" y="18288"/>
                      </a:lnTo>
                      <a:cubicBezTo>
                        <a:pt x="6884" y="15756"/>
                        <a:pt x="5337" y="13436"/>
                        <a:pt x="3429" y="11430"/>
                      </a:cubicBezTo>
                      <a:cubicBezTo>
                        <a:pt x="2379" y="10285"/>
                        <a:pt x="1232" y="9233"/>
                        <a:pt x="0" y="8287"/>
                      </a:cubicBezTo>
                      <a:cubicBezTo>
                        <a:pt x="0" y="8287"/>
                        <a:pt x="0" y="8287"/>
                        <a:pt x="0" y="8287"/>
                      </a:cubicBezTo>
                      <a:lnTo>
                        <a:pt x="1429" y="953"/>
                      </a:lnTo>
                      <a:close/>
                    </a:path>
                  </a:pathLst>
                </a:custGeom>
                <a:solidFill>
                  <a:srgbClr val="C53F3F"/>
                </a:solidFill>
                <a:ln w="9525" cap="flat">
                  <a:noFill/>
                  <a:prstDash val="solid"/>
                  <a:miter/>
                </a:ln>
              </p:spPr>
              <p:txBody>
                <a:bodyPr rtlCol="0" anchor="ctr"/>
                <a:lstStyle/>
                <a:p>
                  <a:endParaRPr lang="zh-CN" altLang="en-US"/>
                </a:p>
              </p:txBody>
            </p:sp>
            <p:sp>
              <p:nvSpPr>
                <p:cNvPr id="719" name="任意多边形: 形状 718"/>
                <p:cNvSpPr/>
                <p:nvPr/>
              </p:nvSpPr>
              <p:spPr>
                <a:xfrm>
                  <a:off x="6433947" y="4006023"/>
                  <a:ext cx="10953" cy="10383"/>
                </a:xfrm>
                <a:custGeom>
                  <a:avLst/>
                  <a:gdLst>
                    <a:gd name="connsiteX0" fmla="*/ 10954 w 10953"/>
                    <a:gd name="connsiteY0" fmla="*/ 96 h 10383"/>
                    <a:gd name="connsiteX1" fmla="*/ 8954 w 10953"/>
                    <a:gd name="connsiteY1" fmla="*/ 10383 h 10383"/>
                    <a:gd name="connsiteX2" fmla="*/ 0 w 10953"/>
                    <a:gd name="connsiteY2" fmla="*/ 8668 h 10383"/>
                    <a:gd name="connsiteX3" fmla="*/ 0 w 10953"/>
                    <a:gd name="connsiteY3" fmla="*/ 8668 h 10383"/>
                    <a:gd name="connsiteX4" fmla="*/ 1524 w 10953"/>
                    <a:gd name="connsiteY4" fmla="*/ 667 h 10383"/>
                    <a:gd name="connsiteX5" fmla="*/ 1524 w 10953"/>
                    <a:gd name="connsiteY5" fmla="*/ 667 h 10383"/>
                    <a:gd name="connsiteX6" fmla="*/ 7144 w 10953"/>
                    <a:gd name="connsiteY6" fmla="*/ 1 h 10383"/>
                    <a:gd name="connsiteX7" fmla="*/ 10096 w 10953"/>
                    <a:gd name="connsiteY7" fmla="*/ 1 h 1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53" h="10383">
                      <a:moveTo>
                        <a:pt x="10954" y="96"/>
                      </a:moveTo>
                      <a:lnTo>
                        <a:pt x="8954" y="10383"/>
                      </a:lnTo>
                      <a:lnTo>
                        <a:pt x="0" y="8668"/>
                      </a:lnTo>
                      <a:lnTo>
                        <a:pt x="0" y="8668"/>
                      </a:lnTo>
                      <a:cubicBezTo>
                        <a:pt x="0" y="6001"/>
                        <a:pt x="1048" y="3334"/>
                        <a:pt x="1524" y="667"/>
                      </a:cubicBezTo>
                      <a:lnTo>
                        <a:pt x="1524" y="667"/>
                      </a:lnTo>
                      <a:cubicBezTo>
                        <a:pt x="3362" y="211"/>
                        <a:pt x="5250" y="-13"/>
                        <a:pt x="7144" y="1"/>
                      </a:cubicBezTo>
                      <a:lnTo>
                        <a:pt x="10096" y="1"/>
                      </a:lnTo>
                      <a:close/>
                    </a:path>
                  </a:pathLst>
                </a:custGeom>
                <a:solidFill>
                  <a:srgbClr val="C53F3F"/>
                </a:solidFill>
                <a:ln w="9525" cap="flat">
                  <a:noFill/>
                  <a:prstDash val="solid"/>
                  <a:miter/>
                </a:ln>
              </p:spPr>
              <p:txBody>
                <a:bodyPr rtlCol="0" anchor="ctr"/>
                <a:lstStyle/>
                <a:p>
                  <a:endParaRPr lang="zh-CN" altLang="en-US"/>
                </a:p>
              </p:txBody>
            </p:sp>
            <p:sp>
              <p:nvSpPr>
                <p:cNvPr id="720" name="任意多边形: 形状 719"/>
                <p:cNvSpPr/>
                <p:nvPr/>
              </p:nvSpPr>
              <p:spPr>
                <a:xfrm>
                  <a:off x="6445281" y="4006596"/>
                  <a:ext cx="10286" cy="11048"/>
                </a:xfrm>
                <a:custGeom>
                  <a:avLst/>
                  <a:gdLst>
                    <a:gd name="connsiteX0" fmla="*/ 2000 w 10286"/>
                    <a:gd name="connsiteY0" fmla="*/ 0 h 11048"/>
                    <a:gd name="connsiteX1" fmla="*/ 2667 w 10286"/>
                    <a:gd name="connsiteY1" fmla="*/ 0 h 11048"/>
                    <a:gd name="connsiteX2" fmla="*/ 4096 w 10286"/>
                    <a:gd name="connsiteY2" fmla="*/ 0 h 11048"/>
                    <a:gd name="connsiteX3" fmla="*/ 6096 w 10286"/>
                    <a:gd name="connsiteY3" fmla="*/ 762 h 11048"/>
                    <a:gd name="connsiteX4" fmla="*/ 10287 w 10286"/>
                    <a:gd name="connsiteY4" fmla="*/ 2953 h 11048"/>
                    <a:gd name="connsiteX5" fmla="*/ 10287 w 10286"/>
                    <a:gd name="connsiteY5" fmla="*/ 2953 h 11048"/>
                    <a:gd name="connsiteX6" fmla="*/ 8667 w 10286"/>
                    <a:gd name="connsiteY6" fmla="*/ 11049 h 11048"/>
                    <a:gd name="connsiteX7" fmla="*/ 8667 w 10286"/>
                    <a:gd name="connsiteY7" fmla="*/ 11049 h 11048"/>
                    <a:gd name="connsiteX8" fmla="*/ 0 w 10286"/>
                    <a:gd name="connsiteY8" fmla="*/ 9334 h 1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86" h="11048">
                      <a:moveTo>
                        <a:pt x="2000" y="0"/>
                      </a:moveTo>
                      <a:lnTo>
                        <a:pt x="2667" y="0"/>
                      </a:lnTo>
                      <a:lnTo>
                        <a:pt x="4096" y="0"/>
                      </a:lnTo>
                      <a:lnTo>
                        <a:pt x="6096" y="762"/>
                      </a:lnTo>
                      <a:cubicBezTo>
                        <a:pt x="7559" y="1359"/>
                        <a:pt x="8962" y="2092"/>
                        <a:pt x="10287" y="2953"/>
                      </a:cubicBezTo>
                      <a:cubicBezTo>
                        <a:pt x="10287" y="2953"/>
                        <a:pt x="10287" y="2953"/>
                        <a:pt x="10287" y="2953"/>
                      </a:cubicBezTo>
                      <a:cubicBezTo>
                        <a:pt x="9715" y="5620"/>
                        <a:pt x="9239" y="8382"/>
                        <a:pt x="8667" y="11049"/>
                      </a:cubicBezTo>
                      <a:lnTo>
                        <a:pt x="8667" y="11049"/>
                      </a:lnTo>
                      <a:lnTo>
                        <a:pt x="0" y="9334"/>
                      </a:lnTo>
                      <a:close/>
                    </a:path>
                  </a:pathLst>
                </a:custGeom>
                <a:solidFill>
                  <a:srgbClr val="C53F3F"/>
                </a:solidFill>
                <a:ln w="9525" cap="flat">
                  <a:noFill/>
                  <a:prstDash val="solid"/>
                  <a:miter/>
                </a:ln>
              </p:spPr>
              <p:txBody>
                <a:bodyPr rtlCol="0" anchor="ctr"/>
                <a:lstStyle/>
                <a:p>
                  <a:endParaRPr lang="zh-CN" altLang="en-US"/>
                </a:p>
              </p:txBody>
            </p:sp>
            <p:sp>
              <p:nvSpPr>
                <p:cNvPr id="721" name="任意多边形: 形状 720"/>
                <p:cNvSpPr/>
                <p:nvPr/>
              </p:nvSpPr>
              <p:spPr>
                <a:xfrm>
                  <a:off x="6432137" y="4016978"/>
                  <a:ext cx="10477" cy="11810"/>
                </a:xfrm>
                <a:custGeom>
                  <a:avLst/>
                  <a:gdLst>
                    <a:gd name="connsiteX0" fmla="*/ 1429 w 10477"/>
                    <a:gd name="connsiteY0" fmla="*/ 0 h 11810"/>
                    <a:gd name="connsiteX1" fmla="*/ 10478 w 10477"/>
                    <a:gd name="connsiteY1" fmla="*/ 1714 h 11810"/>
                    <a:gd name="connsiteX2" fmla="*/ 8477 w 10477"/>
                    <a:gd name="connsiteY2" fmla="*/ 11811 h 11810"/>
                    <a:gd name="connsiteX3" fmla="*/ 7811 w 10477"/>
                    <a:gd name="connsiteY3" fmla="*/ 11811 h 11810"/>
                    <a:gd name="connsiteX4" fmla="*/ 6382 w 10477"/>
                    <a:gd name="connsiteY4" fmla="*/ 11335 h 11810"/>
                    <a:gd name="connsiteX5" fmla="*/ 4191 w 10477"/>
                    <a:gd name="connsiteY5" fmla="*/ 10478 h 11810"/>
                    <a:gd name="connsiteX6" fmla="*/ 0 w 10477"/>
                    <a:gd name="connsiteY6" fmla="*/ 8192 h 11810"/>
                    <a:gd name="connsiteX7" fmla="*/ 0 w 10477"/>
                    <a:gd name="connsiteY7" fmla="*/ 8191 h 11810"/>
                    <a:gd name="connsiteX8" fmla="*/ 1524 w 10477"/>
                    <a:gd name="connsiteY8" fmla="*/ 571 h 1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77" h="11810">
                      <a:moveTo>
                        <a:pt x="1429" y="0"/>
                      </a:moveTo>
                      <a:lnTo>
                        <a:pt x="10478" y="1714"/>
                      </a:lnTo>
                      <a:lnTo>
                        <a:pt x="8477" y="11811"/>
                      </a:lnTo>
                      <a:lnTo>
                        <a:pt x="7811" y="11811"/>
                      </a:lnTo>
                      <a:lnTo>
                        <a:pt x="6382" y="11335"/>
                      </a:lnTo>
                      <a:cubicBezTo>
                        <a:pt x="5617" y="11149"/>
                        <a:pt x="4880" y="10860"/>
                        <a:pt x="4191" y="10478"/>
                      </a:cubicBezTo>
                      <a:cubicBezTo>
                        <a:pt x="2698" y="9906"/>
                        <a:pt x="1289" y="9137"/>
                        <a:pt x="0" y="8192"/>
                      </a:cubicBezTo>
                      <a:cubicBezTo>
                        <a:pt x="0" y="8191"/>
                        <a:pt x="0" y="8191"/>
                        <a:pt x="0" y="8191"/>
                      </a:cubicBezTo>
                      <a:cubicBezTo>
                        <a:pt x="476" y="5620"/>
                        <a:pt x="953" y="3143"/>
                        <a:pt x="1524" y="571"/>
                      </a:cubicBezTo>
                      <a:close/>
                    </a:path>
                  </a:pathLst>
                </a:custGeom>
                <a:solidFill>
                  <a:srgbClr val="C53F3F"/>
                </a:solidFill>
                <a:ln w="9525" cap="flat">
                  <a:noFill/>
                  <a:prstDash val="solid"/>
                  <a:miter/>
                </a:ln>
              </p:spPr>
              <p:txBody>
                <a:bodyPr rtlCol="0" anchor="ctr"/>
                <a:lstStyle/>
                <a:p>
                  <a:endParaRPr lang="zh-CN" altLang="en-US"/>
                </a:p>
              </p:txBody>
            </p:sp>
            <p:sp>
              <p:nvSpPr>
                <p:cNvPr id="722" name="任意多边形: 形状 721"/>
                <p:cNvSpPr/>
                <p:nvPr/>
              </p:nvSpPr>
              <p:spPr>
                <a:xfrm>
                  <a:off x="6443186" y="4019550"/>
                  <a:ext cx="10286" cy="10096"/>
                </a:xfrm>
                <a:custGeom>
                  <a:avLst/>
                  <a:gdLst>
                    <a:gd name="connsiteX0" fmla="*/ 1810 w 10286"/>
                    <a:gd name="connsiteY0" fmla="*/ 0 h 10096"/>
                    <a:gd name="connsiteX1" fmla="*/ 10287 w 10286"/>
                    <a:gd name="connsiteY1" fmla="*/ 1619 h 10096"/>
                    <a:gd name="connsiteX2" fmla="*/ 10287 w 10286"/>
                    <a:gd name="connsiteY2" fmla="*/ 1619 h 10096"/>
                    <a:gd name="connsiteX3" fmla="*/ 10287 w 10286"/>
                    <a:gd name="connsiteY3" fmla="*/ 1619 h 10096"/>
                    <a:gd name="connsiteX4" fmla="*/ 8858 w 10286"/>
                    <a:gd name="connsiteY4" fmla="*/ 9525 h 10096"/>
                    <a:gd name="connsiteX5" fmla="*/ 8858 w 10286"/>
                    <a:gd name="connsiteY5" fmla="*/ 9525 h 10096"/>
                    <a:gd name="connsiteX6" fmla="*/ 4096 w 10286"/>
                    <a:gd name="connsiteY6" fmla="*/ 10096 h 10096"/>
                    <a:gd name="connsiteX7" fmla="*/ 1619 w 10286"/>
                    <a:gd name="connsiteY7" fmla="*/ 10096 h 10096"/>
                    <a:gd name="connsiteX8" fmla="*/ 0 w 10286"/>
                    <a:gd name="connsiteY8" fmla="*/ 10096 h 10096"/>
                    <a:gd name="connsiteX9" fmla="*/ 0 w 10286"/>
                    <a:gd name="connsiteY9" fmla="*/ 10096 h 10096"/>
                    <a:gd name="connsiteX10" fmla="*/ 0 w 10286"/>
                    <a:gd name="connsiteY10" fmla="*/ 10096 h 10096"/>
                    <a:gd name="connsiteX11" fmla="*/ 1905 w 10286"/>
                    <a:gd name="connsiteY11" fmla="*/ 571 h 10096"/>
                    <a:gd name="connsiteX12" fmla="*/ 1810 w 10286"/>
                    <a:gd name="connsiteY12" fmla="*/ 0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86" h="10096">
                      <a:moveTo>
                        <a:pt x="1810" y="0"/>
                      </a:moveTo>
                      <a:lnTo>
                        <a:pt x="10287" y="1619"/>
                      </a:lnTo>
                      <a:lnTo>
                        <a:pt x="10287" y="1619"/>
                      </a:lnTo>
                      <a:lnTo>
                        <a:pt x="10287" y="1619"/>
                      </a:lnTo>
                      <a:lnTo>
                        <a:pt x="8858" y="9525"/>
                      </a:lnTo>
                      <a:lnTo>
                        <a:pt x="8858" y="9525"/>
                      </a:lnTo>
                      <a:cubicBezTo>
                        <a:pt x="7300" y="9909"/>
                        <a:pt x="5701" y="10101"/>
                        <a:pt x="4096" y="10096"/>
                      </a:cubicBezTo>
                      <a:lnTo>
                        <a:pt x="1619" y="10096"/>
                      </a:lnTo>
                      <a:lnTo>
                        <a:pt x="0" y="10096"/>
                      </a:lnTo>
                      <a:lnTo>
                        <a:pt x="0" y="10096"/>
                      </a:lnTo>
                      <a:lnTo>
                        <a:pt x="0" y="10096"/>
                      </a:lnTo>
                      <a:cubicBezTo>
                        <a:pt x="667" y="6858"/>
                        <a:pt x="1238" y="3620"/>
                        <a:pt x="1905" y="571"/>
                      </a:cubicBezTo>
                      <a:cubicBezTo>
                        <a:pt x="1714" y="0"/>
                        <a:pt x="1714" y="0"/>
                        <a:pt x="1810" y="0"/>
                      </a:cubicBezTo>
                      <a:close/>
                    </a:path>
                  </a:pathLst>
                </a:custGeom>
                <a:solidFill>
                  <a:srgbClr val="C53F3F"/>
                </a:solidFill>
                <a:ln w="9525" cap="flat">
                  <a:noFill/>
                  <a:prstDash val="solid"/>
                  <a:miter/>
                </a:ln>
              </p:spPr>
              <p:txBody>
                <a:bodyPr rtlCol="0" anchor="ctr"/>
                <a:lstStyle/>
                <a:p>
                  <a:endParaRPr lang="zh-CN" altLang="en-US"/>
                </a:p>
              </p:txBody>
            </p:sp>
            <p:sp>
              <p:nvSpPr>
                <p:cNvPr id="723" name="任意多边形: 形状 722"/>
                <p:cNvSpPr/>
                <p:nvPr/>
              </p:nvSpPr>
              <p:spPr>
                <a:xfrm>
                  <a:off x="6435947" y="3995001"/>
                  <a:ext cx="11049" cy="8641"/>
                </a:xfrm>
                <a:custGeom>
                  <a:avLst/>
                  <a:gdLst>
                    <a:gd name="connsiteX0" fmla="*/ 11049 w 11049"/>
                    <a:gd name="connsiteY0" fmla="*/ 164 h 8641"/>
                    <a:gd name="connsiteX1" fmla="*/ 9525 w 11049"/>
                    <a:gd name="connsiteY1" fmla="*/ 8641 h 8641"/>
                    <a:gd name="connsiteX2" fmla="*/ 0 w 11049"/>
                    <a:gd name="connsiteY2" fmla="*/ 8641 h 8641"/>
                    <a:gd name="connsiteX3" fmla="*/ 0 w 11049"/>
                    <a:gd name="connsiteY3" fmla="*/ 8641 h 8641"/>
                    <a:gd name="connsiteX4" fmla="*/ 1429 w 11049"/>
                    <a:gd name="connsiteY4" fmla="*/ 926 h 8641"/>
                    <a:gd name="connsiteX5" fmla="*/ 1429 w 11049"/>
                    <a:gd name="connsiteY5" fmla="*/ 926 h 8641"/>
                    <a:gd name="connsiteX6" fmla="*/ 7429 w 11049"/>
                    <a:gd name="connsiteY6" fmla="*/ 69 h 8641"/>
                    <a:gd name="connsiteX7" fmla="*/ 10668 w 11049"/>
                    <a:gd name="connsiteY7" fmla="*/ 69 h 8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49" h="8641">
                      <a:moveTo>
                        <a:pt x="11049" y="164"/>
                      </a:moveTo>
                      <a:lnTo>
                        <a:pt x="9525" y="8641"/>
                      </a:lnTo>
                      <a:cubicBezTo>
                        <a:pt x="6372" y="8109"/>
                        <a:pt x="3153" y="8109"/>
                        <a:pt x="0" y="8641"/>
                      </a:cubicBezTo>
                      <a:lnTo>
                        <a:pt x="0" y="8641"/>
                      </a:lnTo>
                      <a:lnTo>
                        <a:pt x="1429" y="926"/>
                      </a:lnTo>
                      <a:lnTo>
                        <a:pt x="1429" y="926"/>
                      </a:lnTo>
                      <a:cubicBezTo>
                        <a:pt x="3376" y="348"/>
                        <a:pt x="5398" y="60"/>
                        <a:pt x="7429" y="69"/>
                      </a:cubicBezTo>
                      <a:cubicBezTo>
                        <a:pt x="8507" y="-23"/>
                        <a:pt x="9590" y="-23"/>
                        <a:pt x="10668" y="69"/>
                      </a:cubicBezTo>
                      <a:close/>
                    </a:path>
                  </a:pathLst>
                </a:custGeom>
                <a:solidFill>
                  <a:srgbClr val="C53F3F"/>
                </a:solidFill>
                <a:ln w="9525" cap="flat">
                  <a:noFill/>
                  <a:prstDash val="solid"/>
                  <a:miter/>
                </a:ln>
              </p:spPr>
              <p:txBody>
                <a:bodyPr rtlCol="0" anchor="ctr"/>
                <a:lstStyle/>
                <a:p>
                  <a:endParaRPr lang="zh-CN" altLang="en-US"/>
                </a:p>
              </p:txBody>
            </p:sp>
            <p:sp>
              <p:nvSpPr>
                <p:cNvPr id="724" name="任意多边形: 形状 723"/>
                <p:cNvSpPr/>
                <p:nvPr/>
              </p:nvSpPr>
              <p:spPr>
                <a:xfrm>
                  <a:off x="6447758" y="3995547"/>
                  <a:ext cx="9810" cy="11525"/>
                </a:xfrm>
                <a:custGeom>
                  <a:avLst/>
                  <a:gdLst>
                    <a:gd name="connsiteX0" fmla="*/ 1524 w 9810"/>
                    <a:gd name="connsiteY0" fmla="*/ 0 h 11525"/>
                    <a:gd name="connsiteX1" fmla="*/ 2096 w 9810"/>
                    <a:gd name="connsiteY1" fmla="*/ 0 h 11525"/>
                    <a:gd name="connsiteX2" fmla="*/ 4382 w 9810"/>
                    <a:gd name="connsiteY2" fmla="*/ 667 h 11525"/>
                    <a:gd name="connsiteX3" fmla="*/ 9144 w 9810"/>
                    <a:gd name="connsiteY3" fmla="*/ 3238 h 11525"/>
                    <a:gd name="connsiteX4" fmla="*/ 9811 w 9810"/>
                    <a:gd name="connsiteY4" fmla="*/ 3715 h 11525"/>
                    <a:gd name="connsiteX5" fmla="*/ 9811 w 9810"/>
                    <a:gd name="connsiteY5" fmla="*/ 3715 h 11525"/>
                    <a:gd name="connsiteX6" fmla="*/ 8382 w 9810"/>
                    <a:gd name="connsiteY6" fmla="*/ 11525 h 11525"/>
                    <a:gd name="connsiteX7" fmla="*/ 8382 w 9810"/>
                    <a:gd name="connsiteY7" fmla="*/ 11525 h 11525"/>
                    <a:gd name="connsiteX8" fmla="*/ 7620 w 9810"/>
                    <a:gd name="connsiteY8" fmla="*/ 11049 h 11525"/>
                    <a:gd name="connsiteX9" fmla="*/ 3715 w 9810"/>
                    <a:gd name="connsiteY9" fmla="*/ 9239 h 11525"/>
                    <a:gd name="connsiteX10" fmla="*/ 762 w 9810"/>
                    <a:gd name="connsiteY10" fmla="*/ 8287 h 11525"/>
                    <a:gd name="connsiteX11" fmla="*/ 0 w 9810"/>
                    <a:gd name="connsiteY11" fmla="*/ 8287 h 11525"/>
                    <a:gd name="connsiteX12" fmla="*/ 0 w 9810"/>
                    <a:gd name="connsiteY12" fmla="*/ 8287 h 11525"/>
                    <a:gd name="connsiteX13" fmla="*/ 0 w 9810"/>
                    <a:gd name="connsiteY13" fmla="*/ 8287 h 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10" h="11525">
                      <a:moveTo>
                        <a:pt x="1524" y="0"/>
                      </a:moveTo>
                      <a:lnTo>
                        <a:pt x="2096" y="0"/>
                      </a:lnTo>
                      <a:lnTo>
                        <a:pt x="4382" y="667"/>
                      </a:lnTo>
                      <a:cubicBezTo>
                        <a:pt x="6065" y="1334"/>
                        <a:pt x="7663" y="2197"/>
                        <a:pt x="9144" y="3238"/>
                      </a:cubicBezTo>
                      <a:lnTo>
                        <a:pt x="9811" y="3715"/>
                      </a:lnTo>
                      <a:lnTo>
                        <a:pt x="9811" y="3715"/>
                      </a:lnTo>
                      <a:lnTo>
                        <a:pt x="8382" y="11525"/>
                      </a:lnTo>
                      <a:lnTo>
                        <a:pt x="8382" y="11525"/>
                      </a:lnTo>
                      <a:lnTo>
                        <a:pt x="7620" y="11049"/>
                      </a:lnTo>
                      <a:cubicBezTo>
                        <a:pt x="6374" y="10332"/>
                        <a:pt x="5067" y="9727"/>
                        <a:pt x="3715" y="9239"/>
                      </a:cubicBezTo>
                      <a:lnTo>
                        <a:pt x="762" y="8287"/>
                      </a:lnTo>
                      <a:lnTo>
                        <a:pt x="0" y="8287"/>
                      </a:lnTo>
                      <a:cubicBezTo>
                        <a:pt x="0" y="8287"/>
                        <a:pt x="0" y="8287"/>
                        <a:pt x="0" y="8287"/>
                      </a:cubicBezTo>
                      <a:lnTo>
                        <a:pt x="0" y="8287"/>
                      </a:lnTo>
                      <a:close/>
                    </a:path>
                  </a:pathLst>
                </a:custGeom>
                <a:solidFill>
                  <a:srgbClr val="C53F3F"/>
                </a:solidFill>
                <a:ln w="9525" cap="flat">
                  <a:noFill/>
                  <a:prstDash val="solid"/>
                  <a:miter/>
                </a:ln>
              </p:spPr>
              <p:txBody>
                <a:bodyPr rtlCol="0" anchor="ctr"/>
                <a:lstStyle/>
                <a:p>
                  <a:endParaRPr lang="zh-CN" altLang="en-US"/>
                </a:p>
              </p:txBody>
            </p:sp>
            <p:sp>
              <p:nvSpPr>
                <p:cNvPr id="725" name="任意多边形: 形状 724"/>
                <p:cNvSpPr/>
                <p:nvPr/>
              </p:nvSpPr>
              <p:spPr>
                <a:xfrm>
                  <a:off x="6422898" y="3996404"/>
                  <a:ext cx="12477" cy="14001"/>
                </a:xfrm>
                <a:custGeom>
                  <a:avLst/>
                  <a:gdLst>
                    <a:gd name="connsiteX0" fmla="*/ 12001 w 12477"/>
                    <a:gd name="connsiteY0" fmla="*/ 381 h 14001"/>
                    <a:gd name="connsiteX1" fmla="*/ 12001 w 12477"/>
                    <a:gd name="connsiteY1" fmla="*/ 381 h 14001"/>
                    <a:gd name="connsiteX2" fmla="*/ 10668 w 12477"/>
                    <a:gd name="connsiteY2" fmla="*/ 7715 h 14001"/>
                    <a:gd name="connsiteX3" fmla="*/ 10668 w 12477"/>
                    <a:gd name="connsiteY3" fmla="*/ 7715 h 14001"/>
                    <a:gd name="connsiteX4" fmla="*/ 4572 w 12477"/>
                    <a:gd name="connsiteY4" fmla="*/ 10382 h 14001"/>
                    <a:gd name="connsiteX5" fmla="*/ 1429 w 12477"/>
                    <a:gd name="connsiteY5" fmla="*/ 12668 h 14001"/>
                    <a:gd name="connsiteX6" fmla="*/ 0 w 12477"/>
                    <a:gd name="connsiteY6" fmla="*/ 14002 h 14001"/>
                    <a:gd name="connsiteX7" fmla="*/ 0 w 12477"/>
                    <a:gd name="connsiteY7" fmla="*/ 14002 h 14001"/>
                    <a:gd name="connsiteX8" fmla="*/ 12478 w 12477"/>
                    <a:gd name="connsiteY8" fmla="*/ 0 h 1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7" h="14001">
                      <a:moveTo>
                        <a:pt x="12001" y="381"/>
                      </a:moveTo>
                      <a:lnTo>
                        <a:pt x="12001" y="381"/>
                      </a:lnTo>
                      <a:cubicBezTo>
                        <a:pt x="12001" y="2857"/>
                        <a:pt x="11144" y="5239"/>
                        <a:pt x="10668" y="7715"/>
                      </a:cubicBezTo>
                      <a:lnTo>
                        <a:pt x="10668" y="7715"/>
                      </a:lnTo>
                      <a:cubicBezTo>
                        <a:pt x="8539" y="8364"/>
                        <a:pt x="6493" y="9259"/>
                        <a:pt x="4572" y="10382"/>
                      </a:cubicBezTo>
                      <a:cubicBezTo>
                        <a:pt x="3449" y="11035"/>
                        <a:pt x="2395" y="11801"/>
                        <a:pt x="1429" y="12668"/>
                      </a:cubicBezTo>
                      <a:lnTo>
                        <a:pt x="0" y="14002"/>
                      </a:lnTo>
                      <a:lnTo>
                        <a:pt x="0" y="14002"/>
                      </a:lnTo>
                      <a:cubicBezTo>
                        <a:pt x="2008" y="7789"/>
                        <a:pt x="6537" y="2707"/>
                        <a:pt x="12478" y="0"/>
                      </a:cubicBezTo>
                      <a:close/>
                    </a:path>
                  </a:pathLst>
                </a:custGeom>
                <a:solidFill>
                  <a:srgbClr val="C53F3F"/>
                </a:solidFill>
                <a:ln w="9525" cap="flat">
                  <a:noFill/>
                  <a:prstDash val="solid"/>
                  <a:miter/>
                </a:ln>
              </p:spPr>
              <p:txBody>
                <a:bodyPr rtlCol="0" anchor="ctr"/>
                <a:lstStyle/>
                <a:p>
                  <a:endParaRPr lang="zh-CN" altLang="en-US"/>
                </a:p>
              </p:txBody>
            </p:sp>
            <p:sp>
              <p:nvSpPr>
                <p:cNvPr id="726" name="任意多边形: 形状 725"/>
                <p:cNvSpPr/>
                <p:nvPr/>
              </p:nvSpPr>
              <p:spPr>
                <a:xfrm>
                  <a:off x="6452711" y="4024502"/>
                  <a:ext cx="12763" cy="13430"/>
                </a:xfrm>
                <a:custGeom>
                  <a:avLst/>
                  <a:gdLst>
                    <a:gd name="connsiteX0" fmla="*/ 12763 w 12763"/>
                    <a:gd name="connsiteY0" fmla="*/ 0 h 13430"/>
                    <a:gd name="connsiteX1" fmla="*/ 12763 w 12763"/>
                    <a:gd name="connsiteY1" fmla="*/ 0 h 13430"/>
                    <a:gd name="connsiteX2" fmla="*/ 11811 w 12763"/>
                    <a:gd name="connsiteY2" fmla="*/ 2286 h 13430"/>
                    <a:gd name="connsiteX3" fmla="*/ 9430 w 12763"/>
                    <a:gd name="connsiteY3" fmla="*/ 6287 h 13430"/>
                    <a:gd name="connsiteX4" fmla="*/ 5715 w 12763"/>
                    <a:gd name="connsiteY4" fmla="*/ 10096 h 13430"/>
                    <a:gd name="connsiteX5" fmla="*/ 2572 w 12763"/>
                    <a:gd name="connsiteY5" fmla="*/ 12287 h 13430"/>
                    <a:gd name="connsiteX6" fmla="*/ 0 w 12763"/>
                    <a:gd name="connsiteY6" fmla="*/ 13430 h 13430"/>
                    <a:gd name="connsiteX7" fmla="*/ 0 w 12763"/>
                    <a:gd name="connsiteY7" fmla="*/ 13430 h 13430"/>
                    <a:gd name="connsiteX8" fmla="*/ 1238 w 12763"/>
                    <a:gd name="connsiteY8" fmla="*/ 6572 h 13430"/>
                    <a:gd name="connsiteX9" fmla="*/ 1238 w 12763"/>
                    <a:gd name="connsiteY9" fmla="*/ 6572 h 13430"/>
                    <a:gd name="connsiteX10" fmla="*/ 5810 w 12763"/>
                    <a:gd name="connsiteY10" fmla="*/ 4858 h 13430"/>
                    <a:gd name="connsiteX11" fmla="*/ 9715 w 12763"/>
                    <a:gd name="connsiteY11" fmla="*/ 2477 h 13430"/>
                    <a:gd name="connsiteX12" fmla="*/ 12478 w 12763"/>
                    <a:gd name="connsiteY12" fmla="*/ 95 h 1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63" h="13430">
                      <a:moveTo>
                        <a:pt x="12763" y="0"/>
                      </a:moveTo>
                      <a:lnTo>
                        <a:pt x="12763" y="0"/>
                      </a:lnTo>
                      <a:cubicBezTo>
                        <a:pt x="12487" y="778"/>
                        <a:pt x="12169" y="1541"/>
                        <a:pt x="11811" y="2286"/>
                      </a:cubicBezTo>
                      <a:cubicBezTo>
                        <a:pt x="11167" y="3703"/>
                        <a:pt x="10368" y="5045"/>
                        <a:pt x="9430" y="6287"/>
                      </a:cubicBezTo>
                      <a:cubicBezTo>
                        <a:pt x="8366" y="7716"/>
                        <a:pt x="7116" y="8997"/>
                        <a:pt x="5715" y="10096"/>
                      </a:cubicBezTo>
                      <a:cubicBezTo>
                        <a:pt x="4746" y="10934"/>
                        <a:pt x="3692" y="11668"/>
                        <a:pt x="2572" y="12287"/>
                      </a:cubicBezTo>
                      <a:cubicBezTo>
                        <a:pt x="1749" y="12743"/>
                        <a:pt x="889" y="13125"/>
                        <a:pt x="0" y="13430"/>
                      </a:cubicBezTo>
                      <a:lnTo>
                        <a:pt x="0" y="13430"/>
                      </a:lnTo>
                      <a:cubicBezTo>
                        <a:pt x="0" y="11144"/>
                        <a:pt x="857" y="8858"/>
                        <a:pt x="1238" y="6572"/>
                      </a:cubicBezTo>
                      <a:lnTo>
                        <a:pt x="1238" y="6572"/>
                      </a:lnTo>
                      <a:cubicBezTo>
                        <a:pt x="2829" y="6199"/>
                        <a:pt x="4366" y="5623"/>
                        <a:pt x="5810" y="4858"/>
                      </a:cubicBezTo>
                      <a:cubicBezTo>
                        <a:pt x="7185" y="4191"/>
                        <a:pt x="8493" y="3394"/>
                        <a:pt x="9715" y="2477"/>
                      </a:cubicBezTo>
                      <a:cubicBezTo>
                        <a:pt x="10702" y="1762"/>
                        <a:pt x="11626" y="966"/>
                        <a:pt x="12478" y="95"/>
                      </a:cubicBezTo>
                      <a:close/>
                    </a:path>
                  </a:pathLst>
                </a:custGeom>
                <a:solidFill>
                  <a:srgbClr val="C53F3F"/>
                </a:solidFill>
                <a:ln w="9525" cap="flat">
                  <a:noFill/>
                  <a:prstDash val="solid"/>
                  <a:miter/>
                </a:ln>
              </p:spPr>
              <p:txBody>
                <a:bodyPr rtlCol="0" anchor="ctr"/>
                <a:lstStyle/>
                <a:p>
                  <a:endParaRPr lang="zh-CN" altLang="en-US"/>
                </a:p>
              </p:txBody>
            </p:sp>
            <p:sp>
              <p:nvSpPr>
                <p:cNvPr id="727" name="任意多边形: 形状 726"/>
                <p:cNvSpPr/>
                <p:nvPr/>
              </p:nvSpPr>
              <p:spPr>
                <a:xfrm>
                  <a:off x="6421148" y="4015644"/>
                  <a:ext cx="7845" cy="16954"/>
                </a:xfrm>
                <a:custGeom>
                  <a:avLst/>
                  <a:gdLst>
                    <a:gd name="connsiteX0" fmla="*/ 416 w 7845"/>
                    <a:gd name="connsiteY0" fmla="*/ 667 h 16954"/>
                    <a:gd name="connsiteX1" fmla="*/ 988 w 7845"/>
                    <a:gd name="connsiteY1" fmla="*/ 1905 h 16954"/>
                    <a:gd name="connsiteX2" fmla="*/ 3464 w 7845"/>
                    <a:gd name="connsiteY2" fmla="*/ 5810 h 16954"/>
                    <a:gd name="connsiteX3" fmla="*/ 7846 w 7845"/>
                    <a:gd name="connsiteY3" fmla="*/ 10192 h 16954"/>
                    <a:gd name="connsiteX4" fmla="*/ 7846 w 7845"/>
                    <a:gd name="connsiteY4" fmla="*/ 10192 h 16954"/>
                    <a:gd name="connsiteX5" fmla="*/ 7846 w 7845"/>
                    <a:gd name="connsiteY5" fmla="*/ 10192 h 16954"/>
                    <a:gd name="connsiteX6" fmla="*/ 6512 w 7845"/>
                    <a:gd name="connsiteY6" fmla="*/ 16954 h 16954"/>
                    <a:gd name="connsiteX7" fmla="*/ 35 w 7845"/>
                    <a:gd name="connsiteY7" fmla="*/ 0 h 16954"/>
                    <a:gd name="connsiteX8" fmla="*/ 35 w 7845"/>
                    <a:gd name="connsiteY8" fmla="*/ 0 h 1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5" h="16954">
                      <a:moveTo>
                        <a:pt x="416" y="667"/>
                      </a:moveTo>
                      <a:lnTo>
                        <a:pt x="988" y="1905"/>
                      </a:lnTo>
                      <a:cubicBezTo>
                        <a:pt x="1750" y="3238"/>
                        <a:pt x="2607" y="4572"/>
                        <a:pt x="3464" y="5810"/>
                      </a:cubicBezTo>
                      <a:cubicBezTo>
                        <a:pt x="4727" y="7455"/>
                        <a:pt x="6201" y="8929"/>
                        <a:pt x="7846" y="10192"/>
                      </a:cubicBezTo>
                      <a:lnTo>
                        <a:pt x="7846" y="10192"/>
                      </a:lnTo>
                      <a:lnTo>
                        <a:pt x="7846" y="10192"/>
                      </a:lnTo>
                      <a:lnTo>
                        <a:pt x="6512" y="16954"/>
                      </a:lnTo>
                      <a:cubicBezTo>
                        <a:pt x="2035" y="12484"/>
                        <a:pt x="-321" y="6316"/>
                        <a:pt x="35" y="0"/>
                      </a:cubicBezTo>
                      <a:lnTo>
                        <a:pt x="35" y="0"/>
                      </a:lnTo>
                      <a:close/>
                    </a:path>
                  </a:pathLst>
                </a:custGeom>
                <a:solidFill>
                  <a:srgbClr val="C53F3F"/>
                </a:solidFill>
                <a:ln w="9525" cap="flat">
                  <a:noFill/>
                  <a:prstDash val="solid"/>
                  <a:miter/>
                </a:ln>
              </p:spPr>
              <p:txBody>
                <a:bodyPr rtlCol="0" anchor="ctr"/>
                <a:lstStyle/>
                <a:p>
                  <a:endParaRPr lang="zh-CN" altLang="en-US"/>
                </a:p>
              </p:txBody>
            </p:sp>
            <p:sp>
              <p:nvSpPr>
                <p:cNvPr id="728" name="任意多边形: 形状 727"/>
                <p:cNvSpPr/>
                <p:nvPr/>
              </p:nvSpPr>
              <p:spPr>
                <a:xfrm>
                  <a:off x="6456616" y="4011739"/>
                  <a:ext cx="7905" cy="8763"/>
                </a:xfrm>
                <a:custGeom>
                  <a:avLst/>
                  <a:gdLst>
                    <a:gd name="connsiteX0" fmla="*/ 1334 w 7905"/>
                    <a:gd name="connsiteY0" fmla="*/ 0 h 8763"/>
                    <a:gd name="connsiteX1" fmla="*/ 5334 w 7905"/>
                    <a:gd name="connsiteY1" fmla="*/ 4286 h 8763"/>
                    <a:gd name="connsiteX2" fmla="*/ 7906 w 7905"/>
                    <a:gd name="connsiteY2" fmla="*/ 8763 h 8763"/>
                    <a:gd name="connsiteX3" fmla="*/ 0 w 7905"/>
                    <a:gd name="connsiteY3" fmla="*/ 7239 h 8763"/>
                  </a:gdLst>
                  <a:ahLst/>
                  <a:cxnLst>
                    <a:cxn ang="0">
                      <a:pos x="connsiteX0" y="connsiteY0"/>
                    </a:cxn>
                    <a:cxn ang="0">
                      <a:pos x="connsiteX1" y="connsiteY1"/>
                    </a:cxn>
                    <a:cxn ang="0">
                      <a:pos x="connsiteX2" y="connsiteY2"/>
                    </a:cxn>
                    <a:cxn ang="0">
                      <a:pos x="connsiteX3" y="connsiteY3"/>
                    </a:cxn>
                  </a:cxnLst>
                  <a:rect l="l" t="t" r="r" b="b"/>
                  <a:pathLst>
                    <a:path w="7905" h="8763">
                      <a:moveTo>
                        <a:pt x="1334" y="0"/>
                      </a:moveTo>
                      <a:cubicBezTo>
                        <a:pt x="2858" y="1238"/>
                        <a:pt x="4204" y="2680"/>
                        <a:pt x="5334" y="4286"/>
                      </a:cubicBezTo>
                      <a:cubicBezTo>
                        <a:pt x="6358" y="5677"/>
                        <a:pt x="7220" y="7179"/>
                        <a:pt x="7906" y="8763"/>
                      </a:cubicBezTo>
                      <a:lnTo>
                        <a:pt x="0" y="7239"/>
                      </a:lnTo>
                      <a:close/>
                    </a:path>
                  </a:pathLst>
                </a:custGeom>
                <a:solidFill>
                  <a:srgbClr val="C53F3F"/>
                </a:solidFill>
                <a:ln w="9525" cap="flat">
                  <a:noFill/>
                  <a:prstDash val="solid"/>
                  <a:miter/>
                </a:ln>
              </p:spPr>
              <p:txBody>
                <a:bodyPr rtlCol="0" anchor="ctr"/>
                <a:lstStyle/>
                <a:p>
                  <a:endParaRPr lang="zh-CN" altLang="en-US"/>
                </a:p>
              </p:txBody>
            </p:sp>
            <p:sp>
              <p:nvSpPr>
                <p:cNvPr id="729" name="任意多边形: 形状 728"/>
                <p:cNvSpPr/>
                <p:nvPr/>
              </p:nvSpPr>
              <p:spPr>
                <a:xfrm>
                  <a:off x="6454235" y="4021264"/>
                  <a:ext cx="9525" cy="6953"/>
                </a:xfrm>
                <a:custGeom>
                  <a:avLst/>
                  <a:gdLst>
                    <a:gd name="connsiteX0" fmla="*/ 1715 w 9525"/>
                    <a:gd name="connsiteY0" fmla="*/ 0 h 6953"/>
                    <a:gd name="connsiteX1" fmla="*/ 9525 w 9525"/>
                    <a:gd name="connsiteY1" fmla="*/ 1429 h 6953"/>
                    <a:gd name="connsiteX2" fmla="*/ 0 w 9525"/>
                    <a:gd name="connsiteY2" fmla="*/ 6953 h 6953"/>
                  </a:gdLst>
                  <a:ahLst/>
                  <a:cxnLst>
                    <a:cxn ang="0">
                      <a:pos x="connsiteX0" y="connsiteY0"/>
                    </a:cxn>
                    <a:cxn ang="0">
                      <a:pos x="connsiteX1" y="connsiteY1"/>
                    </a:cxn>
                    <a:cxn ang="0">
                      <a:pos x="connsiteX2" y="connsiteY2"/>
                    </a:cxn>
                  </a:cxnLst>
                  <a:rect l="l" t="t" r="r" b="b"/>
                  <a:pathLst>
                    <a:path w="9525" h="6953">
                      <a:moveTo>
                        <a:pt x="1715" y="0"/>
                      </a:moveTo>
                      <a:lnTo>
                        <a:pt x="9525" y="1429"/>
                      </a:lnTo>
                      <a:cubicBezTo>
                        <a:pt x="6867" y="4045"/>
                        <a:pt x="3590" y="5945"/>
                        <a:pt x="0" y="6953"/>
                      </a:cubicBezTo>
                      <a:close/>
                    </a:path>
                  </a:pathLst>
                </a:custGeom>
                <a:solidFill>
                  <a:srgbClr val="C53F3F"/>
                </a:solidFill>
                <a:ln w="9525" cap="flat">
                  <a:noFill/>
                  <a:prstDash val="solid"/>
                  <a:miter/>
                </a:ln>
              </p:spPr>
              <p:txBody>
                <a:bodyPr rtlCol="0" anchor="ctr"/>
                <a:lstStyle/>
                <a:p>
                  <a:endParaRPr lang="zh-CN" altLang="en-US"/>
                </a:p>
              </p:txBody>
            </p:sp>
            <p:sp>
              <p:nvSpPr>
                <p:cNvPr id="730" name="任意多边形: 形状 729"/>
                <p:cNvSpPr/>
                <p:nvPr/>
              </p:nvSpPr>
              <p:spPr>
                <a:xfrm>
                  <a:off x="6424231" y="4007262"/>
                  <a:ext cx="8667" cy="6953"/>
                </a:xfrm>
                <a:custGeom>
                  <a:avLst/>
                  <a:gdLst>
                    <a:gd name="connsiteX0" fmla="*/ 8668 w 8667"/>
                    <a:gd name="connsiteY0" fmla="*/ 0 h 6953"/>
                    <a:gd name="connsiteX1" fmla="*/ 7334 w 8667"/>
                    <a:gd name="connsiteY1" fmla="*/ 6953 h 6953"/>
                    <a:gd name="connsiteX2" fmla="*/ 0 w 8667"/>
                    <a:gd name="connsiteY2" fmla="*/ 5525 h 6953"/>
                    <a:gd name="connsiteX3" fmla="*/ 4001 w 8667"/>
                    <a:gd name="connsiteY3" fmla="*/ 2286 h 6953"/>
                    <a:gd name="connsiteX4" fmla="*/ 8668 w 8667"/>
                    <a:gd name="connsiteY4" fmla="*/ 0 h 6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 h="6953">
                      <a:moveTo>
                        <a:pt x="8668" y="0"/>
                      </a:moveTo>
                      <a:lnTo>
                        <a:pt x="7334" y="6953"/>
                      </a:lnTo>
                      <a:lnTo>
                        <a:pt x="0" y="5525"/>
                      </a:lnTo>
                      <a:cubicBezTo>
                        <a:pt x="1223" y="4315"/>
                        <a:pt x="2563" y="3230"/>
                        <a:pt x="4001" y="2286"/>
                      </a:cubicBezTo>
                      <a:cubicBezTo>
                        <a:pt x="5467" y="1354"/>
                        <a:pt x="7032" y="587"/>
                        <a:pt x="8668" y="0"/>
                      </a:cubicBezTo>
                      <a:close/>
                    </a:path>
                  </a:pathLst>
                </a:custGeom>
                <a:solidFill>
                  <a:srgbClr val="C53F3F"/>
                </a:solidFill>
                <a:ln w="9525" cap="flat">
                  <a:noFill/>
                  <a:prstDash val="solid"/>
                  <a:miter/>
                </a:ln>
              </p:spPr>
              <p:txBody>
                <a:bodyPr rtlCol="0" anchor="ctr"/>
                <a:lstStyle/>
                <a:p>
                  <a:endParaRPr lang="zh-CN" altLang="en-US"/>
                </a:p>
              </p:txBody>
            </p:sp>
            <p:sp>
              <p:nvSpPr>
                <p:cNvPr id="731" name="任意多边形: 形状 730"/>
                <p:cNvSpPr/>
                <p:nvPr/>
              </p:nvSpPr>
              <p:spPr>
                <a:xfrm>
                  <a:off x="6424041" y="4015168"/>
                  <a:ext cx="7143" cy="8096"/>
                </a:xfrm>
                <a:custGeom>
                  <a:avLst/>
                  <a:gdLst>
                    <a:gd name="connsiteX0" fmla="*/ 0 w 7143"/>
                    <a:gd name="connsiteY0" fmla="*/ 0 h 8096"/>
                    <a:gd name="connsiteX1" fmla="*/ 7144 w 7143"/>
                    <a:gd name="connsiteY1" fmla="*/ 1429 h 8096"/>
                    <a:gd name="connsiteX2" fmla="*/ 5905 w 7143"/>
                    <a:gd name="connsiteY2" fmla="*/ 8096 h 8096"/>
                    <a:gd name="connsiteX3" fmla="*/ 0 w 7143"/>
                    <a:gd name="connsiteY3" fmla="*/ 0 h 8096"/>
                  </a:gdLst>
                  <a:ahLst/>
                  <a:cxnLst>
                    <a:cxn ang="0">
                      <a:pos x="connsiteX0" y="connsiteY0"/>
                    </a:cxn>
                    <a:cxn ang="0">
                      <a:pos x="connsiteX1" y="connsiteY1"/>
                    </a:cxn>
                    <a:cxn ang="0">
                      <a:pos x="connsiteX2" y="connsiteY2"/>
                    </a:cxn>
                    <a:cxn ang="0">
                      <a:pos x="connsiteX3" y="connsiteY3"/>
                    </a:cxn>
                  </a:cxnLst>
                  <a:rect l="l" t="t" r="r" b="b"/>
                  <a:pathLst>
                    <a:path w="7143" h="8096">
                      <a:moveTo>
                        <a:pt x="0" y="0"/>
                      </a:moveTo>
                      <a:lnTo>
                        <a:pt x="7144" y="1429"/>
                      </a:lnTo>
                      <a:lnTo>
                        <a:pt x="5905" y="8096"/>
                      </a:lnTo>
                      <a:cubicBezTo>
                        <a:pt x="3311" y="5915"/>
                        <a:pt x="1285" y="3137"/>
                        <a:pt x="0" y="0"/>
                      </a:cubicBezTo>
                      <a:close/>
                    </a:path>
                  </a:pathLst>
                </a:custGeom>
                <a:solidFill>
                  <a:srgbClr val="C53F3F"/>
                </a:solidFill>
                <a:ln w="9525" cap="flat">
                  <a:noFill/>
                  <a:prstDash val="solid"/>
                  <a:miter/>
                </a:ln>
              </p:spPr>
              <p:txBody>
                <a:bodyPr rtlCol="0" anchor="ctr"/>
                <a:lstStyle/>
                <a:p>
                  <a:endParaRPr lang="zh-CN" altLang="en-US"/>
                </a:p>
              </p:txBody>
            </p:sp>
          </p:grpSp>
          <p:sp>
            <p:nvSpPr>
              <p:cNvPr id="705" name="任意多边形: 形状 704"/>
              <p:cNvSpPr/>
              <p:nvPr/>
            </p:nvSpPr>
            <p:spPr>
              <a:xfrm>
                <a:off x="6499137" y="4012440"/>
                <a:ext cx="48823" cy="37746"/>
              </a:xfrm>
              <a:custGeom>
                <a:avLst/>
                <a:gdLst>
                  <a:gd name="connsiteX0" fmla="*/ 14343 w 48823"/>
                  <a:gd name="connsiteY0" fmla="*/ 537 h 37746"/>
                  <a:gd name="connsiteX1" fmla="*/ 56 w 48823"/>
                  <a:gd name="connsiteY1" fmla="*/ 20445 h 37746"/>
                  <a:gd name="connsiteX2" fmla="*/ 16248 w 48823"/>
                  <a:gd name="connsiteY2" fmla="*/ 37685 h 37746"/>
                  <a:gd name="connsiteX3" fmla="*/ 24916 w 48823"/>
                  <a:gd name="connsiteY3" fmla="*/ 36732 h 37746"/>
                  <a:gd name="connsiteX4" fmla="*/ 42252 w 48823"/>
                  <a:gd name="connsiteY4" fmla="*/ 29112 h 37746"/>
                  <a:gd name="connsiteX5" fmla="*/ 48824 w 48823"/>
                  <a:gd name="connsiteY5" fmla="*/ 24826 h 37746"/>
                  <a:gd name="connsiteX6" fmla="*/ 48824 w 48823"/>
                  <a:gd name="connsiteY6" fmla="*/ 24159 h 37746"/>
                  <a:gd name="connsiteX7" fmla="*/ 42728 w 48823"/>
                  <a:gd name="connsiteY7" fmla="*/ 15968 h 37746"/>
                  <a:gd name="connsiteX8" fmla="*/ 28821 w 48823"/>
                  <a:gd name="connsiteY8" fmla="*/ 3109 h 37746"/>
                  <a:gd name="connsiteX9" fmla="*/ 14343 w 48823"/>
                  <a:gd name="connsiteY9" fmla="*/ 537 h 37746"/>
                  <a:gd name="connsiteX10" fmla="*/ 20154 w 48823"/>
                  <a:gd name="connsiteY10" fmla="*/ 7395 h 37746"/>
                  <a:gd name="connsiteX11" fmla="*/ 28917 w 48823"/>
                  <a:gd name="connsiteY11" fmla="*/ 21587 h 37746"/>
                  <a:gd name="connsiteX12" fmla="*/ 14928 w 48823"/>
                  <a:gd name="connsiteY12" fmla="*/ 30212 h 37746"/>
                  <a:gd name="connsiteX13" fmla="*/ 6303 w 48823"/>
                  <a:gd name="connsiteY13" fmla="*/ 16223 h 37746"/>
                  <a:gd name="connsiteX14" fmla="*/ 6342 w 48823"/>
                  <a:gd name="connsiteY14" fmla="*/ 16063 h 37746"/>
                  <a:gd name="connsiteX15" fmla="*/ 20154 w 48823"/>
                  <a:gd name="connsiteY15" fmla="*/ 7109 h 37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823" h="37746">
                    <a:moveTo>
                      <a:pt x="14343" y="537"/>
                    </a:moveTo>
                    <a:cubicBezTo>
                      <a:pt x="5379" y="2824"/>
                      <a:pt x="-647" y="11220"/>
                      <a:pt x="56" y="20445"/>
                    </a:cubicBezTo>
                    <a:cubicBezTo>
                      <a:pt x="391" y="29428"/>
                      <a:pt x="7303" y="36787"/>
                      <a:pt x="16248" y="37685"/>
                    </a:cubicBezTo>
                    <a:cubicBezTo>
                      <a:pt x="19171" y="37893"/>
                      <a:pt x="22108" y="37570"/>
                      <a:pt x="24916" y="36732"/>
                    </a:cubicBezTo>
                    <a:cubicBezTo>
                      <a:pt x="31055" y="35106"/>
                      <a:pt x="36903" y="32536"/>
                      <a:pt x="42252" y="29112"/>
                    </a:cubicBezTo>
                    <a:cubicBezTo>
                      <a:pt x="44442" y="27779"/>
                      <a:pt x="46633" y="26255"/>
                      <a:pt x="48824" y="24826"/>
                    </a:cubicBezTo>
                    <a:cubicBezTo>
                      <a:pt x="48824" y="24826"/>
                      <a:pt x="48824" y="24350"/>
                      <a:pt x="48824" y="24159"/>
                    </a:cubicBezTo>
                    <a:cubicBezTo>
                      <a:pt x="46823" y="21397"/>
                      <a:pt x="44919" y="18635"/>
                      <a:pt x="42728" y="15968"/>
                    </a:cubicBezTo>
                    <a:cubicBezTo>
                      <a:pt x="38881" y="10900"/>
                      <a:pt x="34175" y="6547"/>
                      <a:pt x="28821" y="3109"/>
                    </a:cubicBezTo>
                    <a:cubicBezTo>
                      <a:pt x="24581" y="230"/>
                      <a:pt x="19316" y="-705"/>
                      <a:pt x="14343" y="537"/>
                    </a:cubicBezTo>
                    <a:close/>
                    <a:moveTo>
                      <a:pt x="20154" y="7395"/>
                    </a:moveTo>
                    <a:cubicBezTo>
                      <a:pt x="26487" y="8903"/>
                      <a:pt x="30406" y="15250"/>
                      <a:pt x="28917" y="21587"/>
                    </a:cubicBezTo>
                    <a:cubicBezTo>
                      <a:pt x="27435" y="27832"/>
                      <a:pt x="21172" y="31693"/>
                      <a:pt x="14928" y="30212"/>
                    </a:cubicBezTo>
                    <a:cubicBezTo>
                      <a:pt x="8683" y="28731"/>
                      <a:pt x="4822" y="22468"/>
                      <a:pt x="6303" y="16223"/>
                    </a:cubicBezTo>
                    <a:cubicBezTo>
                      <a:pt x="6316" y="16169"/>
                      <a:pt x="6329" y="16116"/>
                      <a:pt x="6342" y="16063"/>
                    </a:cubicBezTo>
                    <a:cubicBezTo>
                      <a:pt x="7766" y="9834"/>
                      <a:pt x="13886" y="5867"/>
                      <a:pt x="20154" y="7109"/>
                    </a:cubicBezTo>
                    <a:close/>
                  </a:path>
                </a:pathLst>
              </a:custGeom>
              <a:solidFill>
                <a:srgbClr val="C53F3F"/>
              </a:solidFill>
              <a:ln w="9525" cap="flat">
                <a:noFill/>
                <a:prstDash val="solid"/>
                <a:miter/>
              </a:ln>
            </p:spPr>
            <p:txBody>
              <a:bodyPr rtlCol="0" anchor="ctr"/>
              <a:lstStyle/>
              <a:p>
                <a:endParaRPr lang="zh-CN" altLang="en-US"/>
              </a:p>
            </p:txBody>
          </p:sp>
          <p:sp>
            <p:nvSpPr>
              <p:cNvPr id="706" name="任意多边形: 形状 705"/>
              <p:cNvSpPr/>
              <p:nvPr/>
            </p:nvSpPr>
            <p:spPr>
              <a:xfrm>
                <a:off x="6318503" y="4268628"/>
                <a:ext cx="64008" cy="337566"/>
              </a:xfrm>
              <a:custGeom>
                <a:avLst/>
                <a:gdLst>
                  <a:gd name="connsiteX0" fmla="*/ 0 w 64008"/>
                  <a:gd name="connsiteY0" fmla="*/ 337566 h 337566"/>
                  <a:gd name="connsiteX1" fmla="*/ 14478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99" y="168402"/>
                    </a:lnTo>
                    <a:lnTo>
                      <a:pt x="46482" y="84106"/>
                    </a:lnTo>
                    <a:cubicBezTo>
                      <a:pt x="52197" y="55531"/>
                      <a:pt x="57912" y="28004"/>
                      <a:pt x="64008" y="0"/>
                    </a:cubicBezTo>
                    <a:cubicBezTo>
                      <a:pt x="59531" y="28575"/>
                      <a:pt x="54483" y="56483"/>
                      <a:pt x="49530" y="84677"/>
                    </a:cubicBezTo>
                    <a:lnTo>
                      <a:pt x="34004" y="169164"/>
                    </a:lnTo>
                    <a:lnTo>
                      <a:pt x="17526" y="253460"/>
                    </a:lnTo>
                    <a:cubicBezTo>
                      <a:pt x="11906"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07" name="任意多边形: 形状 706"/>
              <p:cNvSpPr/>
              <p:nvPr/>
            </p:nvSpPr>
            <p:spPr>
              <a:xfrm>
                <a:off x="6342888" y="4442078"/>
                <a:ext cx="32003" cy="168783"/>
              </a:xfrm>
              <a:custGeom>
                <a:avLst/>
                <a:gdLst>
                  <a:gd name="connsiteX0" fmla="*/ 0 w 32003"/>
                  <a:gd name="connsiteY0" fmla="*/ 168783 h 168783"/>
                  <a:gd name="connsiteX1" fmla="*/ 6477 w 32003"/>
                  <a:gd name="connsiteY1" fmla="*/ 126302 h 168783"/>
                  <a:gd name="connsiteX2" fmla="*/ 14002 w 32003"/>
                  <a:gd name="connsiteY2" fmla="*/ 84011 h 168783"/>
                  <a:gd name="connsiteX3" fmla="*/ 22479 w 32003"/>
                  <a:gd name="connsiteY3" fmla="*/ 41910 h 168783"/>
                  <a:gd name="connsiteX4" fmla="*/ 32004 w 32003"/>
                  <a:gd name="connsiteY4" fmla="*/ 0 h 168783"/>
                  <a:gd name="connsiteX5" fmla="*/ 25527 w 32003"/>
                  <a:gd name="connsiteY5" fmla="*/ 42482 h 168783"/>
                  <a:gd name="connsiteX6" fmla="*/ 18002 w 32003"/>
                  <a:gd name="connsiteY6" fmla="*/ 84773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809" y="154496"/>
                      <a:pt x="4096" y="140208"/>
                      <a:pt x="6477" y="126302"/>
                    </a:cubicBezTo>
                    <a:cubicBezTo>
                      <a:pt x="8858" y="112395"/>
                      <a:pt x="11525" y="97727"/>
                      <a:pt x="14002" y="84011"/>
                    </a:cubicBezTo>
                    <a:cubicBezTo>
                      <a:pt x="16478" y="70295"/>
                      <a:pt x="19431" y="55912"/>
                      <a:pt x="22479" y="41910"/>
                    </a:cubicBezTo>
                    <a:cubicBezTo>
                      <a:pt x="25527" y="27908"/>
                      <a:pt x="28480" y="13907"/>
                      <a:pt x="32004" y="0"/>
                    </a:cubicBezTo>
                    <a:cubicBezTo>
                      <a:pt x="30194" y="14192"/>
                      <a:pt x="27908" y="28575"/>
                      <a:pt x="25527" y="42482"/>
                    </a:cubicBezTo>
                    <a:cubicBezTo>
                      <a:pt x="23146" y="56388"/>
                      <a:pt x="20574" y="71057"/>
                      <a:pt x="18002" y="84773"/>
                    </a:cubicBezTo>
                    <a:cubicBezTo>
                      <a:pt x="15430" y="98489"/>
                      <a:pt x="12573" y="112871"/>
                      <a:pt x="9525" y="126873"/>
                    </a:cubicBezTo>
                    <a:cubicBezTo>
                      <a:pt x="6477" y="140875"/>
                      <a:pt x="3429"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08" name="任意多边形: 形状 707"/>
              <p:cNvSpPr/>
              <p:nvPr/>
            </p:nvSpPr>
            <p:spPr>
              <a:xfrm>
                <a:off x="6399466" y="428396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6102"/>
                      <a:pt x="57912" y="28004"/>
                      <a:pt x="64008" y="0"/>
                    </a:cubicBezTo>
                    <a:cubicBezTo>
                      <a:pt x="59531" y="28575"/>
                      <a:pt x="54483" y="56483"/>
                      <a:pt x="49530" y="84677"/>
                    </a:cubicBezTo>
                    <a:lnTo>
                      <a:pt x="34004" y="169164"/>
                    </a:lnTo>
                    <a:lnTo>
                      <a:pt x="17526"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09" name="任意多边形: 形状 708"/>
              <p:cNvSpPr/>
              <p:nvPr/>
            </p:nvSpPr>
            <p:spPr>
              <a:xfrm>
                <a:off x="6423755" y="4457414"/>
                <a:ext cx="32003" cy="168783"/>
              </a:xfrm>
              <a:custGeom>
                <a:avLst/>
                <a:gdLst>
                  <a:gd name="connsiteX0" fmla="*/ 0 w 32003"/>
                  <a:gd name="connsiteY0" fmla="*/ 168783 h 168783"/>
                  <a:gd name="connsiteX1" fmla="*/ 6572 w 32003"/>
                  <a:gd name="connsiteY1" fmla="*/ 126302 h 168783"/>
                  <a:gd name="connsiteX2" fmla="*/ 14097 w 32003"/>
                  <a:gd name="connsiteY2" fmla="*/ 84011 h 168783"/>
                  <a:gd name="connsiteX3" fmla="*/ 22479 w 32003"/>
                  <a:gd name="connsiteY3" fmla="*/ 41910 h 168783"/>
                  <a:gd name="connsiteX4" fmla="*/ 32004 w 32003"/>
                  <a:gd name="connsiteY4" fmla="*/ 0 h 168783"/>
                  <a:gd name="connsiteX5" fmla="*/ 25527 w 32003"/>
                  <a:gd name="connsiteY5" fmla="*/ 42481 h 168783"/>
                  <a:gd name="connsiteX6" fmla="*/ 18002 w 32003"/>
                  <a:gd name="connsiteY6" fmla="*/ 84772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905" y="154496"/>
                      <a:pt x="4191" y="140208"/>
                      <a:pt x="6572" y="126302"/>
                    </a:cubicBezTo>
                    <a:cubicBezTo>
                      <a:pt x="8954" y="112395"/>
                      <a:pt x="11525" y="97727"/>
                      <a:pt x="14097" y="84011"/>
                    </a:cubicBezTo>
                    <a:cubicBezTo>
                      <a:pt x="16669" y="70295"/>
                      <a:pt x="19526" y="55436"/>
                      <a:pt x="22479" y="41910"/>
                    </a:cubicBezTo>
                    <a:cubicBezTo>
                      <a:pt x="25432" y="28385"/>
                      <a:pt x="28575" y="13906"/>
                      <a:pt x="32004" y="0"/>
                    </a:cubicBezTo>
                    <a:cubicBezTo>
                      <a:pt x="30194" y="14192"/>
                      <a:pt x="27908" y="28575"/>
                      <a:pt x="25527" y="42481"/>
                    </a:cubicBezTo>
                    <a:cubicBezTo>
                      <a:pt x="23146" y="56388"/>
                      <a:pt x="20479" y="71056"/>
                      <a:pt x="18002" y="84772"/>
                    </a:cubicBezTo>
                    <a:cubicBezTo>
                      <a:pt x="15526" y="98488"/>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10" name="任意多边形: 形状 709"/>
              <p:cNvSpPr/>
              <p:nvPr/>
            </p:nvSpPr>
            <p:spPr>
              <a:xfrm>
                <a:off x="6446139" y="3595401"/>
                <a:ext cx="64008" cy="337566"/>
              </a:xfrm>
              <a:custGeom>
                <a:avLst/>
                <a:gdLst>
                  <a:gd name="connsiteX0" fmla="*/ 0 w 64008"/>
                  <a:gd name="connsiteY0" fmla="*/ 337566 h 337566"/>
                  <a:gd name="connsiteX1" fmla="*/ 14478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99" y="168402"/>
                    </a:lnTo>
                    <a:lnTo>
                      <a:pt x="46482" y="84106"/>
                    </a:lnTo>
                    <a:cubicBezTo>
                      <a:pt x="52197" y="56007"/>
                      <a:pt x="57912" y="27908"/>
                      <a:pt x="64008" y="0"/>
                    </a:cubicBezTo>
                    <a:cubicBezTo>
                      <a:pt x="59531" y="28575"/>
                      <a:pt x="54483" y="56483"/>
                      <a:pt x="49530" y="84677"/>
                    </a:cubicBezTo>
                    <a:lnTo>
                      <a:pt x="34004" y="169164"/>
                    </a:lnTo>
                    <a:lnTo>
                      <a:pt x="17526" y="253460"/>
                    </a:lnTo>
                    <a:cubicBezTo>
                      <a:pt x="11811" y="281273"/>
                      <a:pt x="6191" y="30984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11" name="任意多边形: 形状 710"/>
              <p:cNvSpPr/>
              <p:nvPr/>
            </p:nvSpPr>
            <p:spPr>
              <a:xfrm>
                <a:off x="6470523" y="3768756"/>
                <a:ext cx="32003" cy="168783"/>
              </a:xfrm>
              <a:custGeom>
                <a:avLst/>
                <a:gdLst>
                  <a:gd name="connsiteX0" fmla="*/ 0 w 32003"/>
                  <a:gd name="connsiteY0" fmla="*/ 168783 h 168783"/>
                  <a:gd name="connsiteX1" fmla="*/ 6477 w 32003"/>
                  <a:gd name="connsiteY1" fmla="*/ 126301 h 168783"/>
                  <a:gd name="connsiteX2" fmla="*/ 14002 w 32003"/>
                  <a:gd name="connsiteY2" fmla="*/ 84010 h 168783"/>
                  <a:gd name="connsiteX3" fmla="*/ 22479 w 32003"/>
                  <a:gd name="connsiteY3" fmla="*/ 41910 h 168783"/>
                  <a:gd name="connsiteX4" fmla="*/ 32004 w 32003"/>
                  <a:gd name="connsiteY4" fmla="*/ 0 h 168783"/>
                  <a:gd name="connsiteX5" fmla="*/ 25527 w 32003"/>
                  <a:gd name="connsiteY5" fmla="*/ 42481 h 168783"/>
                  <a:gd name="connsiteX6" fmla="*/ 18002 w 32003"/>
                  <a:gd name="connsiteY6" fmla="*/ 84772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810" y="154591"/>
                      <a:pt x="4096" y="140208"/>
                      <a:pt x="6477" y="126301"/>
                    </a:cubicBezTo>
                    <a:cubicBezTo>
                      <a:pt x="8858" y="112395"/>
                      <a:pt x="11525" y="97726"/>
                      <a:pt x="14002" y="84010"/>
                    </a:cubicBezTo>
                    <a:cubicBezTo>
                      <a:pt x="16478" y="70294"/>
                      <a:pt x="19431" y="55912"/>
                      <a:pt x="22479" y="41910"/>
                    </a:cubicBezTo>
                    <a:cubicBezTo>
                      <a:pt x="25527" y="27908"/>
                      <a:pt x="28480" y="13906"/>
                      <a:pt x="32004" y="0"/>
                    </a:cubicBezTo>
                    <a:cubicBezTo>
                      <a:pt x="30194" y="14192"/>
                      <a:pt x="27908" y="28575"/>
                      <a:pt x="25527" y="42481"/>
                    </a:cubicBezTo>
                    <a:cubicBezTo>
                      <a:pt x="23146" y="56388"/>
                      <a:pt x="20574" y="71056"/>
                      <a:pt x="18002" y="84772"/>
                    </a:cubicBezTo>
                    <a:cubicBezTo>
                      <a:pt x="15430" y="98488"/>
                      <a:pt x="12573" y="112871"/>
                      <a:pt x="9525" y="126873"/>
                    </a:cubicBezTo>
                    <a:cubicBezTo>
                      <a:pt x="6477" y="140875"/>
                      <a:pt x="3429"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12" name="任意多边形: 形状 711"/>
              <p:cNvSpPr/>
              <p:nvPr/>
            </p:nvSpPr>
            <p:spPr>
              <a:xfrm>
                <a:off x="6527101" y="361073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5531"/>
                      <a:pt x="57912" y="27908"/>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13" name="任意多边形: 形状 712"/>
              <p:cNvSpPr/>
              <p:nvPr/>
            </p:nvSpPr>
            <p:spPr>
              <a:xfrm>
                <a:off x="6551390" y="3784091"/>
                <a:ext cx="32004" cy="168783"/>
              </a:xfrm>
              <a:custGeom>
                <a:avLst/>
                <a:gdLst>
                  <a:gd name="connsiteX0" fmla="*/ 0 w 32004"/>
                  <a:gd name="connsiteY0" fmla="*/ 168783 h 168783"/>
                  <a:gd name="connsiteX1" fmla="*/ 6572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572" y="126302"/>
                    </a:cubicBezTo>
                    <a:cubicBezTo>
                      <a:pt x="8954" y="112395"/>
                      <a:pt x="11525" y="97727"/>
                      <a:pt x="14097" y="84011"/>
                    </a:cubicBezTo>
                    <a:cubicBezTo>
                      <a:pt x="16669" y="70295"/>
                      <a:pt x="19526" y="55436"/>
                      <a:pt x="22479" y="41910"/>
                    </a:cubicBezTo>
                    <a:cubicBezTo>
                      <a:pt x="25432" y="28385"/>
                      <a:pt x="28575" y="13906"/>
                      <a:pt x="32004" y="0"/>
                    </a:cubicBezTo>
                    <a:cubicBezTo>
                      <a:pt x="30194" y="14288"/>
                      <a:pt x="27908" y="28575"/>
                      <a:pt x="25527" y="42481"/>
                    </a:cubicBezTo>
                    <a:cubicBezTo>
                      <a:pt x="23146" y="56388"/>
                      <a:pt x="20479" y="71056"/>
                      <a:pt x="18002" y="84772"/>
                    </a:cubicBezTo>
                    <a:cubicBezTo>
                      <a:pt x="15526" y="98488"/>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14" name="任意多边形: 形状 713"/>
              <p:cNvSpPr/>
              <p:nvPr/>
            </p:nvSpPr>
            <p:spPr>
              <a:xfrm>
                <a:off x="4237577" y="3588734"/>
                <a:ext cx="2527458" cy="1496568"/>
              </a:xfrm>
              <a:custGeom>
                <a:avLst/>
                <a:gdLst>
                  <a:gd name="connsiteX0" fmla="*/ 2527459 w 2527458"/>
                  <a:gd name="connsiteY0" fmla="*/ 1496568 h 1496568"/>
                  <a:gd name="connsiteX1" fmla="*/ 280702 w 2527458"/>
                  <a:gd name="connsiteY1" fmla="*/ 1496568 h 1496568"/>
                  <a:gd name="connsiteX2" fmla="*/ 0 w 2527458"/>
                  <a:gd name="connsiteY2" fmla="*/ 0 h 1496568"/>
                  <a:gd name="connsiteX3" fmla="*/ 2246757 w 2527458"/>
                  <a:gd name="connsiteY3" fmla="*/ 0 h 1496568"/>
                  <a:gd name="connsiteX4" fmla="*/ 2527459 w 2527458"/>
                  <a:gd name="connsiteY4" fmla="*/ 1496568 h 1496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58" h="1496568">
                    <a:moveTo>
                      <a:pt x="2527459" y="1496568"/>
                    </a:moveTo>
                    <a:lnTo>
                      <a:pt x="280702" y="1496568"/>
                    </a:lnTo>
                    <a:lnTo>
                      <a:pt x="0" y="0"/>
                    </a:lnTo>
                    <a:lnTo>
                      <a:pt x="2246757" y="0"/>
                    </a:lnTo>
                    <a:lnTo>
                      <a:pt x="2527459" y="1496568"/>
                    </a:lnTo>
                    <a:close/>
                  </a:path>
                </a:pathLst>
              </a:custGeom>
              <a:solidFill>
                <a:srgbClr val="C53F3F"/>
              </a:solidFill>
              <a:ln w="9525" cap="flat">
                <a:noFill/>
                <a:prstDash val="solid"/>
                <a:miter/>
              </a:ln>
            </p:spPr>
            <p:txBody>
              <a:bodyPr rtlCol="0" anchor="ctr"/>
              <a:lstStyle/>
              <a:p>
                <a:endParaRPr lang="zh-CN" altLang="en-US"/>
              </a:p>
            </p:txBody>
          </p:sp>
          <p:sp>
            <p:nvSpPr>
              <p:cNvPr id="715" name="任意多边形: 形状 714"/>
              <p:cNvSpPr/>
              <p:nvPr/>
            </p:nvSpPr>
            <p:spPr>
              <a:xfrm>
                <a:off x="4208526" y="3433762"/>
                <a:ext cx="911161" cy="154971"/>
              </a:xfrm>
              <a:custGeom>
                <a:avLst/>
                <a:gdLst>
                  <a:gd name="connsiteX0" fmla="*/ 834104 w 911161"/>
                  <a:gd name="connsiteY0" fmla="*/ 0 h 154971"/>
                  <a:gd name="connsiteX1" fmla="*/ 0 w 911161"/>
                  <a:gd name="connsiteY1" fmla="*/ 0 h 154971"/>
                  <a:gd name="connsiteX2" fmla="*/ 29051 w 911161"/>
                  <a:gd name="connsiteY2" fmla="*/ 154972 h 154971"/>
                  <a:gd name="connsiteX3" fmla="*/ 911162 w 911161"/>
                  <a:gd name="connsiteY3" fmla="*/ 154972 h 154971"/>
                  <a:gd name="connsiteX4" fmla="*/ 834104 w 911161"/>
                  <a:gd name="connsiteY4" fmla="*/ 0 h 154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161" h="154971">
                    <a:moveTo>
                      <a:pt x="834104" y="0"/>
                    </a:moveTo>
                    <a:lnTo>
                      <a:pt x="0" y="0"/>
                    </a:lnTo>
                    <a:lnTo>
                      <a:pt x="29051" y="154972"/>
                    </a:lnTo>
                    <a:lnTo>
                      <a:pt x="911162" y="154972"/>
                    </a:lnTo>
                    <a:lnTo>
                      <a:pt x="834104" y="0"/>
                    </a:lnTo>
                    <a:close/>
                  </a:path>
                </a:pathLst>
              </a:custGeom>
              <a:solidFill>
                <a:srgbClr val="C53F3F"/>
              </a:solidFill>
              <a:ln w="9525" cap="flat">
                <a:noFill/>
                <a:prstDash val="solid"/>
                <a:miter/>
              </a:ln>
            </p:spPr>
            <p:txBody>
              <a:bodyPr rtlCol="0" anchor="ctr"/>
              <a:lstStyle/>
              <a:p>
                <a:endParaRPr lang="zh-CN" altLang="en-US"/>
              </a:p>
            </p:txBody>
          </p:sp>
        </p:grpSp>
        <p:grpSp>
          <p:nvGrpSpPr>
            <p:cNvPr id="432" name="图形 26"/>
            <p:cNvGrpSpPr/>
            <p:nvPr/>
          </p:nvGrpSpPr>
          <p:grpSpPr>
            <a:xfrm>
              <a:off x="4198334" y="1753732"/>
              <a:ext cx="1546623" cy="1504769"/>
              <a:chOff x="4198334" y="1753732"/>
              <a:chExt cx="1546623" cy="1504769"/>
            </a:xfrm>
          </p:grpSpPr>
          <p:sp>
            <p:nvSpPr>
              <p:cNvPr id="441" name="任意多边形: 形状 440"/>
              <p:cNvSpPr/>
              <p:nvPr/>
            </p:nvSpPr>
            <p:spPr>
              <a:xfrm rot="-8015400">
                <a:off x="4649470" y="2466021"/>
                <a:ext cx="105346" cy="614743"/>
              </a:xfrm>
              <a:custGeom>
                <a:avLst/>
                <a:gdLst>
                  <a:gd name="connsiteX0" fmla="*/ 0 w 105346"/>
                  <a:gd name="connsiteY0" fmla="*/ 0 h 614743"/>
                  <a:gd name="connsiteX1" fmla="*/ 105346 w 105346"/>
                  <a:gd name="connsiteY1" fmla="*/ 0 h 614743"/>
                  <a:gd name="connsiteX2" fmla="*/ 105346 w 105346"/>
                  <a:gd name="connsiteY2" fmla="*/ 614743 h 614743"/>
                  <a:gd name="connsiteX3" fmla="*/ 0 w 105346"/>
                  <a:gd name="connsiteY3" fmla="*/ 614743 h 614743"/>
                </a:gdLst>
                <a:ahLst/>
                <a:cxnLst>
                  <a:cxn ang="0">
                    <a:pos x="connsiteX0" y="connsiteY0"/>
                  </a:cxn>
                  <a:cxn ang="0">
                    <a:pos x="connsiteX1" y="connsiteY1"/>
                  </a:cxn>
                  <a:cxn ang="0">
                    <a:pos x="connsiteX2" y="connsiteY2"/>
                  </a:cxn>
                  <a:cxn ang="0">
                    <a:pos x="connsiteX3" y="connsiteY3"/>
                  </a:cxn>
                </a:cxnLst>
                <a:rect l="l" t="t" r="r" b="b"/>
                <a:pathLst>
                  <a:path w="105346" h="614743">
                    <a:moveTo>
                      <a:pt x="0" y="0"/>
                    </a:moveTo>
                    <a:lnTo>
                      <a:pt x="105346" y="0"/>
                    </a:lnTo>
                    <a:lnTo>
                      <a:pt x="105346" y="614743"/>
                    </a:lnTo>
                    <a:lnTo>
                      <a:pt x="0" y="614743"/>
                    </a:lnTo>
                    <a:close/>
                  </a:path>
                </a:pathLst>
              </a:custGeom>
              <a:solidFill>
                <a:srgbClr val="C7C7C7"/>
              </a:solidFill>
              <a:ln w="9525" cap="flat">
                <a:noFill/>
                <a:prstDash val="solid"/>
                <a:miter/>
              </a:ln>
            </p:spPr>
            <p:txBody>
              <a:bodyPr rtlCol="0" anchor="ctr"/>
              <a:lstStyle/>
              <a:p>
                <a:endParaRPr lang="zh-CN" altLang="en-US"/>
              </a:p>
            </p:txBody>
          </p:sp>
          <p:sp>
            <p:nvSpPr>
              <p:cNvPr id="442" name="任意多边形: 形状 441"/>
              <p:cNvSpPr/>
              <p:nvPr/>
            </p:nvSpPr>
            <p:spPr>
              <a:xfrm>
                <a:off x="4198334" y="2847117"/>
                <a:ext cx="420814" cy="411384"/>
              </a:xfrm>
              <a:custGeom>
                <a:avLst/>
                <a:gdLst>
                  <a:gd name="connsiteX0" fmla="*/ 0 w 420814"/>
                  <a:gd name="connsiteY0" fmla="*/ 296037 h 411384"/>
                  <a:gd name="connsiteX1" fmla="*/ 109823 w 420814"/>
                  <a:gd name="connsiteY1" fmla="*/ 411385 h 411384"/>
                  <a:gd name="connsiteX2" fmla="*/ 109823 w 420814"/>
                  <a:gd name="connsiteY2" fmla="*/ 411385 h 411384"/>
                  <a:gd name="connsiteX3" fmla="*/ 420814 w 420814"/>
                  <a:gd name="connsiteY3" fmla="*/ 115443 h 411384"/>
                  <a:gd name="connsiteX4" fmla="*/ 420814 w 420814"/>
                  <a:gd name="connsiteY4" fmla="*/ 115443 h 411384"/>
                  <a:gd name="connsiteX5" fmla="*/ 310991 w 420814"/>
                  <a:gd name="connsiteY5" fmla="*/ 0 h 411384"/>
                  <a:gd name="connsiteX6" fmla="*/ 310991 w 420814"/>
                  <a:gd name="connsiteY6" fmla="*/ 0 h 411384"/>
                  <a:gd name="connsiteX7" fmla="*/ 0 w 420814"/>
                  <a:gd name="connsiteY7" fmla="*/ 296037 h 41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814" h="411384">
                    <a:moveTo>
                      <a:pt x="0" y="296037"/>
                    </a:moveTo>
                    <a:lnTo>
                      <a:pt x="109823" y="411385"/>
                    </a:lnTo>
                    <a:lnTo>
                      <a:pt x="109823" y="411385"/>
                    </a:lnTo>
                    <a:lnTo>
                      <a:pt x="420814" y="115443"/>
                    </a:lnTo>
                    <a:lnTo>
                      <a:pt x="420814" y="115443"/>
                    </a:lnTo>
                    <a:lnTo>
                      <a:pt x="310991" y="0"/>
                    </a:lnTo>
                    <a:lnTo>
                      <a:pt x="310991" y="0"/>
                    </a:lnTo>
                    <a:lnTo>
                      <a:pt x="0" y="296037"/>
                    </a:lnTo>
                    <a:close/>
                  </a:path>
                </a:pathLst>
              </a:custGeom>
              <a:solidFill>
                <a:srgbClr val="263238"/>
              </a:solidFill>
              <a:ln w="9525" cap="flat">
                <a:noFill/>
                <a:prstDash val="solid"/>
                <a:miter/>
              </a:ln>
            </p:spPr>
            <p:txBody>
              <a:bodyPr rtlCol="0" anchor="ctr"/>
              <a:lstStyle/>
              <a:p>
                <a:endParaRPr lang="zh-CN" altLang="en-US"/>
              </a:p>
            </p:txBody>
          </p:sp>
          <p:sp>
            <p:nvSpPr>
              <p:cNvPr id="443" name="任意多边形: 形状 442"/>
              <p:cNvSpPr/>
              <p:nvPr/>
            </p:nvSpPr>
            <p:spPr>
              <a:xfrm>
                <a:off x="4770687" y="1771302"/>
                <a:ext cx="960198" cy="960271"/>
              </a:xfrm>
              <a:custGeom>
                <a:avLst/>
                <a:gdLst>
                  <a:gd name="connsiteX0" fmla="*/ 6671 w 960198"/>
                  <a:gd name="connsiteY0" fmla="*/ 400397 h 960271"/>
                  <a:gd name="connsiteX1" fmla="*/ 559802 w 960198"/>
                  <a:gd name="connsiteY1" fmla="*/ 6745 h 960271"/>
                  <a:gd name="connsiteX2" fmla="*/ 953454 w 960198"/>
                  <a:gd name="connsiteY2" fmla="*/ 559875 h 960271"/>
                  <a:gd name="connsiteX3" fmla="*/ 400324 w 960198"/>
                  <a:gd name="connsiteY3" fmla="*/ 953527 h 960271"/>
                  <a:gd name="connsiteX4" fmla="*/ 400244 w 960198"/>
                  <a:gd name="connsiteY4" fmla="*/ 953514 h 960271"/>
                  <a:gd name="connsiteX5" fmla="*/ 6671 w 960198"/>
                  <a:gd name="connsiteY5" fmla="*/ 400397 h 960271"/>
                  <a:gd name="connsiteX6" fmla="*/ 60964 w 960198"/>
                  <a:gd name="connsiteY6" fmla="*/ 409922 h 960271"/>
                  <a:gd name="connsiteX7" fmla="*/ 409374 w 960198"/>
                  <a:gd name="connsiteY7" fmla="*/ 899687 h 960271"/>
                  <a:gd name="connsiteX8" fmla="*/ 899139 w 960198"/>
                  <a:gd name="connsiteY8" fmla="*/ 551277 h 960271"/>
                  <a:gd name="connsiteX9" fmla="*/ 550729 w 960198"/>
                  <a:gd name="connsiteY9" fmla="*/ 61512 h 960271"/>
                  <a:gd name="connsiteX10" fmla="*/ 550644 w 960198"/>
                  <a:gd name="connsiteY10" fmla="*/ 61498 h 960271"/>
                  <a:gd name="connsiteX11" fmla="*/ 60964 w 960198"/>
                  <a:gd name="connsiteY11" fmla="*/ 409922 h 96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60198" h="960271">
                    <a:moveTo>
                      <a:pt x="6671" y="400397"/>
                    </a:moveTo>
                    <a:cubicBezTo>
                      <a:pt x="50710" y="138950"/>
                      <a:pt x="298355" y="-37294"/>
                      <a:pt x="559802" y="6745"/>
                    </a:cubicBezTo>
                    <a:cubicBezTo>
                      <a:pt x="821249" y="50783"/>
                      <a:pt x="997493" y="298428"/>
                      <a:pt x="953454" y="559875"/>
                    </a:cubicBezTo>
                    <a:cubicBezTo>
                      <a:pt x="909416" y="821322"/>
                      <a:pt x="661771" y="997566"/>
                      <a:pt x="400324" y="953527"/>
                    </a:cubicBezTo>
                    <a:cubicBezTo>
                      <a:pt x="400297" y="953523"/>
                      <a:pt x="400271" y="953518"/>
                      <a:pt x="400244" y="953514"/>
                    </a:cubicBezTo>
                    <a:cubicBezTo>
                      <a:pt x="138987" y="909196"/>
                      <a:pt x="-37085" y="661749"/>
                      <a:pt x="6671" y="400397"/>
                    </a:cubicBezTo>
                    <a:close/>
                    <a:moveTo>
                      <a:pt x="60964" y="409922"/>
                    </a:moveTo>
                    <a:cubicBezTo>
                      <a:pt x="21930" y="641378"/>
                      <a:pt x="177919" y="860653"/>
                      <a:pt x="409374" y="899687"/>
                    </a:cubicBezTo>
                    <a:cubicBezTo>
                      <a:pt x="640830" y="938721"/>
                      <a:pt x="860105" y="782732"/>
                      <a:pt x="899139" y="551277"/>
                    </a:cubicBezTo>
                    <a:cubicBezTo>
                      <a:pt x="938173" y="319821"/>
                      <a:pt x="782185" y="100546"/>
                      <a:pt x="550729" y="61512"/>
                    </a:cubicBezTo>
                    <a:cubicBezTo>
                      <a:pt x="550701" y="61507"/>
                      <a:pt x="550672" y="61502"/>
                      <a:pt x="550644" y="61498"/>
                    </a:cubicBezTo>
                    <a:cubicBezTo>
                      <a:pt x="319265" y="22737"/>
                      <a:pt x="100185" y="178620"/>
                      <a:pt x="60964" y="409922"/>
                    </a:cubicBezTo>
                    <a:close/>
                  </a:path>
                </a:pathLst>
              </a:custGeom>
              <a:solidFill>
                <a:srgbClr val="37474F"/>
              </a:solidFill>
              <a:ln w="9525" cap="flat">
                <a:noFill/>
                <a:prstDash val="solid"/>
                <a:miter/>
              </a:ln>
            </p:spPr>
            <p:txBody>
              <a:bodyPr rtlCol="0" anchor="ctr"/>
              <a:lstStyle/>
              <a:p>
                <a:endParaRPr lang="zh-CN" altLang="en-US"/>
              </a:p>
            </p:txBody>
          </p:sp>
          <p:sp>
            <p:nvSpPr>
              <p:cNvPr id="444" name="任意多边形: 形状 443"/>
              <p:cNvSpPr/>
              <p:nvPr/>
            </p:nvSpPr>
            <p:spPr>
              <a:xfrm>
                <a:off x="4752487" y="1753732"/>
                <a:ext cx="992470" cy="992566"/>
              </a:xfrm>
              <a:custGeom>
                <a:avLst/>
                <a:gdLst>
                  <a:gd name="connsiteX0" fmla="*/ 629138 w 992470"/>
                  <a:gd name="connsiteY0" fmla="*/ 974323 h 992566"/>
                  <a:gd name="connsiteX1" fmla="*/ 18244 w 992470"/>
                  <a:gd name="connsiteY1" fmla="*/ 629138 h 992566"/>
                  <a:gd name="connsiteX2" fmla="*/ 363428 w 992470"/>
                  <a:gd name="connsiteY2" fmla="*/ 18244 h 992566"/>
                  <a:gd name="connsiteX3" fmla="*/ 974323 w 992470"/>
                  <a:gd name="connsiteY3" fmla="*/ 363428 h 992566"/>
                  <a:gd name="connsiteX4" fmla="*/ 784395 w 992470"/>
                  <a:gd name="connsiteY4" fmla="*/ 900218 h 992566"/>
                  <a:gd name="connsiteX5" fmla="*/ 629138 w 992470"/>
                  <a:gd name="connsiteY5" fmla="*/ 974323 h 992566"/>
                  <a:gd name="connsiteX6" fmla="*/ 374249 w 992470"/>
                  <a:gd name="connsiteY6" fmla="*/ 48492 h 992566"/>
                  <a:gd name="connsiteX7" fmla="*/ 228040 w 992470"/>
                  <a:gd name="connsiteY7" fmla="*/ 118311 h 992566"/>
                  <a:gd name="connsiteX8" fmla="*/ 121304 w 992470"/>
                  <a:gd name="connsiteY8" fmla="*/ 763802 h 992566"/>
                  <a:gd name="connsiteX9" fmla="*/ 766796 w 992470"/>
                  <a:gd name="connsiteY9" fmla="*/ 870538 h 992566"/>
                  <a:gd name="connsiteX10" fmla="*/ 873531 w 992470"/>
                  <a:gd name="connsiteY10" fmla="*/ 225047 h 992566"/>
                  <a:gd name="connsiteX11" fmla="*/ 374249 w 992470"/>
                  <a:gd name="connsiteY11" fmla="*/ 48492 h 992566"/>
                  <a:gd name="connsiteX12" fmla="*/ 614565 w 992470"/>
                  <a:gd name="connsiteY12" fmla="*/ 921268 h 992566"/>
                  <a:gd name="connsiteX13" fmla="*/ 74392 w 992470"/>
                  <a:gd name="connsiteY13" fmla="*/ 613851 h 992566"/>
                  <a:gd name="connsiteX14" fmla="*/ 64782 w 992470"/>
                  <a:gd name="connsiteY14" fmla="*/ 424635 h 992566"/>
                  <a:gd name="connsiteX15" fmla="*/ 64782 w 992470"/>
                  <a:gd name="connsiteY15" fmla="*/ 424635 h 992566"/>
                  <a:gd name="connsiteX16" fmla="*/ 571068 w 992470"/>
                  <a:gd name="connsiteY16" fmla="*/ 64592 h 992566"/>
                  <a:gd name="connsiteX17" fmla="*/ 931111 w 992470"/>
                  <a:gd name="connsiteY17" fmla="*/ 570879 h 992566"/>
                  <a:gd name="connsiteX18" fmla="*/ 752963 w 992470"/>
                  <a:gd name="connsiteY18" fmla="*/ 855450 h 992566"/>
                  <a:gd name="connsiteX19" fmla="*/ 614850 w 992470"/>
                  <a:gd name="connsiteY19" fmla="*/ 921268 h 992566"/>
                  <a:gd name="connsiteX20" fmla="*/ 93261 w 992470"/>
                  <a:gd name="connsiteY20" fmla="*/ 429397 h 992566"/>
                  <a:gd name="connsiteX21" fmla="*/ 429839 w 992470"/>
                  <a:gd name="connsiteY21" fmla="*/ 903444 h 992566"/>
                  <a:gd name="connsiteX22" fmla="*/ 903886 w 992470"/>
                  <a:gd name="connsiteY22" fmla="*/ 566866 h 992566"/>
                  <a:gd name="connsiteX23" fmla="*/ 567308 w 992470"/>
                  <a:gd name="connsiteY23" fmla="*/ 92819 h 992566"/>
                  <a:gd name="connsiteX24" fmla="*/ 260234 w 992470"/>
                  <a:gd name="connsiteY24" fmla="*/ 163173 h 992566"/>
                  <a:gd name="connsiteX25" fmla="*/ 93261 w 992470"/>
                  <a:gd name="connsiteY25" fmla="*/ 429873 h 992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92470" h="992566">
                    <a:moveTo>
                      <a:pt x="629138" y="974323"/>
                    </a:moveTo>
                    <a:cubicBezTo>
                      <a:pt x="365124" y="1047696"/>
                      <a:pt x="91617" y="893152"/>
                      <a:pt x="18244" y="629138"/>
                    </a:cubicBezTo>
                    <a:cubicBezTo>
                      <a:pt x="-55130" y="365124"/>
                      <a:pt x="99415" y="91617"/>
                      <a:pt x="363428" y="18244"/>
                    </a:cubicBezTo>
                    <a:cubicBezTo>
                      <a:pt x="627442" y="-55130"/>
                      <a:pt x="900949" y="99415"/>
                      <a:pt x="974323" y="363428"/>
                    </a:cubicBezTo>
                    <a:cubicBezTo>
                      <a:pt x="1030202" y="564495"/>
                      <a:pt x="954293" y="779036"/>
                      <a:pt x="784395" y="900218"/>
                    </a:cubicBezTo>
                    <a:cubicBezTo>
                      <a:pt x="737412" y="933873"/>
                      <a:pt x="684852" y="958960"/>
                      <a:pt x="629138" y="974323"/>
                    </a:cubicBezTo>
                    <a:close/>
                    <a:moveTo>
                      <a:pt x="374249" y="48492"/>
                    </a:moveTo>
                    <a:cubicBezTo>
                      <a:pt x="321843" y="63138"/>
                      <a:pt x="272374" y="86761"/>
                      <a:pt x="228040" y="118311"/>
                    </a:cubicBezTo>
                    <a:cubicBezTo>
                      <a:pt x="20318" y="267084"/>
                      <a:pt x="-27469" y="556080"/>
                      <a:pt x="121304" y="763802"/>
                    </a:cubicBezTo>
                    <a:cubicBezTo>
                      <a:pt x="270077" y="971524"/>
                      <a:pt x="559074" y="1019311"/>
                      <a:pt x="766796" y="870538"/>
                    </a:cubicBezTo>
                    <a:cubicBezTo>
                      <a:pt x="974517" y="721765"/>
                      <a:pt x="1022305" y="432768"/>
                      <a:pt x="873531" y="225047"/>
                    </a:cubicBezTo>
                    <a:cubicBezTo>
                      <a:pt x="760579" y="67339"/>
                      <a:pt x="561232" y="-3153"/>
                      <a:pt x="374249" y="48492"/>
                    </a:cubicBezTo>
                    <a:close/>
                    <a:moveTo>
                      <a:pt x="614565" y="921268"/>
                    </a:moveTo>
                    <a:cubicBezTo>
                      <a:pt x="380509" y="985542"/>
                      <a:pt x="138666" y="847906"/>
                      <a:pt x="74392" y="613851"/>
                    </a:cubicBezTo>
                    <a:cubicBezTo>
                      <a:pt x="57470" y="552228"/>
                      <a:pt x="54190" y="487656"/>
                      <a:pt x="64782" y="424635"/>
                    </a:cubicBezTo>
                    <a:lnTo>
                      <a:pt x="64782" y="424635"/>
                    </a:lnTo>
                    <a:cubicBezTo>
                      <a:pt x="105166" y="185405"/>
                      <a:pt x="331838" y="24208"/>
                      <a:pt x="571068" y="64592"/>
                    </a:cubicBezTo>
                    <a:cubicBezTo>
                      <a:pt x="810298" y="104976"/>
                      <a:pt x="971495" y="331649"/>
                      <a:pt x="931111" y="570879"/>
                    </a:cubicBezTo>
                    <a:cubicBezTo>
                      <a:pt x="911748" y="685581"/>
                      <a:pt x="847681" y="787922"/>
                      <a:pt x="752963" y="855450"/>
                    </a:cubicBezTo>
                    <a:cubicBezTo>
                      <a:pt x="711103" y="885254"/>
                      <a:pt x="664365" y="907527"/>
                      <a:pt x="614850" y="921268"/>
                    </a:cubicBezTo>
                    <a:close/>
                    <a:moveTo>
                      <a:pt x="93261" y="429397"/>
                    </a:moveTo>
                    <a:cubicBezTo>
                      <a:pt x="55300" y="653245"/>
                      <a:pt x="205991" y="865483"/>
                      <a:pt x="429839" y="903444"/>
                    </a:cubicBezTo>
                    <a:cubicBezTo>
                      <a:pt x="653687" y="941405"/>
                      <a:pt x="865925" y="790714"/>
                      <a:pt x="903886" y="566866"/>
                    </a:cubicBezTo>
                    <a:cubicBezTo>
                      <a:pt x="941846" y="343018"/>
                      <a:pt x="791156" y="130780"/>
                      <a:pt x="567308" y="92819"/>
                    </a:cubicBezTo>
                    <a:cubicBezTo>
                      <a:pt x="459669" y="74565"/>
                      <a:pt x="349189" y="99877"/>
                      <a:pt x="260234" y="163173"/>
                    </a:cubicBezTo>
                    <a:cubicBezTo>
                      <a:pt x="171403" y="226405"/>
                      <a:pt x="111338" y="322344"/>
                      <a:pt x="93261" y="429873"/>
                    </a:cubicBezTo>
                    <a:close/>
                  </a:path>
                </a:pathLst>
              </a:custGeom>
              <a:solidFill>
                <a:srgbClr val="37474F"/>
              </a:solidFill>
              <a:ln w="9525" cap="flat">
                <a:noFill/>
                <a:prstDash val="solid"/>
                <a:miter/>
              </a:ln>
            </p:spPr>
            <p:txBody>
              <a:bodyPr rtlCol="0" anchor="ctr"/>
              <a:lstStyle/>
              <a:p>
                <a:endParaRPr lang="zh-CN" altLang="en-US"/>
              </a:p>
            </p:txBody>
          </p:sp>
          <p:grpSp>
            <p:nvGrpSpPr>
              <p:cNvPr id="445" name="图形 26"/>
              <p:cNvGrpSpPr/>
              <p:nvPr/>
            </p:nvGrpSpPr>
            <p:grpSpPr>
              <a:xfrm>
                <a:off x="4842191" y="1843058"/>
                <a:ext cx="816929" cy="816762"/>
                <a:chOff x="4842191" y="1843058"/>
                <a:chExt cx="816929" cy="816762"/>
              </a:xfrm>
            </p:grpSpPr>
            <p:sp>
              <p:nvSpPr>
                <p:cNvPr id="447" name="任意多边形: 形状 446"/>
                <p:cNvSpPr/>
                <p:nvPr/>
              </p:nvSpPr>
              <p:spPr>
                <a:xfrm>
                  <a:off x="4842442" y="1843058"/>
                  <a:ext cx="816678" cy="816678"/>
                </a:xfrm>
                <a:custGeom>
                  <a:avLst/>
                  <a:gdLst>
                    <a:gd name="connsiteX0" fmla="*/ 418310 w 816678"/>
                    <a:gd name="connsiteY0" fmla="*/ 124 h 816678"/>
                    <a:gd name="connsiteX1" fmla="*/ 124 w 816678"/>
                    <a:gd name="connsiteY1" fmla="*/ 398368 h 816678"/>
                    <a:gd name="connsiteX2" fmla="*/ 398368 w 816678"/>
                    <a:gd name="connsiteY2" fmla="*/ 816554 h 816678"/>
                    <a:gd name="connsiteX3" fmla="*/ 816550 w 816678"/>
                    <a:gd name="connsiteY3" fmla="*/ 418462 h 816678"/>
                    <a:gd name="connsiteX4" fmla="*/ 418462 w 816678"/>
                    <a:gd name="connsiteY4" fmla="*/ 128 h 816678"/>
                    <a:gd name="connsiteX5" fmla="*/ 418310 w 816678"/>
                    <a:gd name="connsiteY5" fmla="*/ 124 h 81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6678" h="816678">
                      <a:moveTo>
                        <a:pt x="418310" y="124"/>
                      </a:moveTo>
                      <a:cubicBezTo>
                        <a:pt x="192859" y="-5383"/>
                        <a:pt x="5631" y="172917"/>
                        <a:pt x="124" y="398368"/>
                      </a:cubicBezTo>
                      <a:cubicBezTo>
                        <a:pt x="-5383" y="623819"/>
                        <a:pt x="172917" y="811047"/>
                        <a:pt x="398368" y="816554"/>
                      </a:cubicBezTo>
                      <a:cubicBezTo>
                        <a:pt x="623760" y="822060"/>
                        <a:pt x="810961" y="643852"/>
                        <a:pt x="816550" y="418462"/>
                      </a:cubicBezTo>
                      <a:cubicBezTo>
                        <a:pt x="822141" y="193013"/>
                        <a:pt x="643911" y="5719"/>
                        <a:pt x="418462" y="128"/>
                      </a:cubicBezTo>
                      <a:cubicBezTo>
                        <a:pt x="418412" y="127"/>
                        <a:pt x="418361" y="126"/>
                        <a:pt x="418310" y="124"/>
                      </a:cubicBezTo>
                      <a:close/>
                    </a:path>
                  </a:pathLst>
                </a:custGeom>
                <a:solidFill>
                  <a:srgbClr val="FFFFFF"/>
                </a:solidFill>
                <a:ln w="9525" cap="flat">
                  <a:noFill/>
                  <a:prstDash val="solid"/>
                  <a:miter/>
                </a:ln>
              </p:spPr>
              <p:txBody>
                <a:bodyPr rtlCol="0" anchor="ctr"/>
                <a:lstStyle/>
                <a:p>
                  <a:endParaRPr lang="zh-CN" altLang="en-US"/>
                </a:p>
              </p:txBody>
            </p:sp>
            <p:sp>
              <p:nvSpPr>
                <p:cNvPr id="448" name="任意多边形: 形状 447"/>
                <p:cNvSpPr/>
                <p:nvPr/>
              </p:nvSpPr>
              <p:spPr>
                <a:xfrm>
                  <a:off x="4842191" y="1856612"/>
                  <a:ext cx="303784" cy="496062"/>
                </a:xfrm>
                <a:custGeom>
                  <a:avLst/>
                  <a:gdLst>
                    <a:gd name="connsiteX0" fmla="*/ 303785 w 303784"/>
                    <a:gd name="connsiteY0" fmla="*/ 0 h 496062"/>
                    <a:gd name="connsiteX1" fmla="*/ 12701 w 303784"/>
                    <a:gd name="connsiteY1" fmla="*/ 496062 h 496062"/>
                  </a:gdLst>
                  <a:ahLst/>
                  <a:cxnLst>
                    <a:cxn ang="0">
                      <a:pos x="connsiteX0" y="connsiteY0"/>
                    </a:cxn>
                    <a:cxn ang="0">
                      <a:pos x="connsiteX1" y="connsiteY1"/>
                    </a:cxn>
                  </a:cxnLst>
                  <a:rect l="l" t="t" r="r" b="b"/>
                  <a:pathLst>
                    <a:path w="303784" h="496062">
                      <a:moveTo>
                        <a:pt x="303785" y="0"/>
                      </a:moveTo>
                      <a:cubicBezTo>
                        <a:pt x="87278" y="57734"/>
                        <a:pt x="-42496" y="278895"/>
                        <a:pt x="12701" y="496062"/>
                      </a:cubicBezTo>
                      <a:close/>
                    </a:path>
                  </a:pathLst>
                </a:custGeom>
                <a:solidFill>
                  <a:srgbClr val="EBEBEB"/>
                </a:solidFill>
                <a:ln w="9525" cap="flat">
                  <a:noFill/>
                  <a:prstDash val="solid"/>
                  <a:miter/>
                </a:ln>
              </p:spPr>
              <p:txBody>
                <a:bodyPr rtlCol="0" anchor="ctr"/>
                <a:lstStyle/>
                <a:p>
                  <a:endParaRPr lang="zh-CN" altLang="en-US"/>
                </a:p>
              </p:txBody>
            </p:sp>
            <p:sp>
              <p:nvSpPr>
                <p:cNvPr id="449" name="任意多边形: 形状 448"/>
                <p:cNvSpPr/>
                <p:nvPr/>
              </p:nvSpPr>
              <p:spPr>
                <a:xfrm>
                  <a:off x="5144928" y="1966436"/>
                  <a:ext cx="500634" cy="693384"/>
                </a:xfrm>
                <a:custGeom>
                  <a:avLst/>
                  <a:gdLst>
                    <a:gd name="connsiteX0" fmla="*/ 398621 w 500634"/>
                    <a:gd name="connsiteY0" fmla="*/ 0 h 693384"/>
                    <a:gd name="connsiteX1" fmla="*/ 0 w 500634"/>
                    <a:gd name="connsiteY1" fmla="*/ 679418 h 693384"/>
                    <a:gd name="connsiteX2" fmla="*/ 95917 w 500634"/>
                    <a:gd name="connsiteY2" fmla="*/ 693230 h 693384"/>
                    <a:gd name="connsiteX3" fmla="*/ 206312 w 500634"/>
                    <a:gd name="connsiteY3" fmla="*/ 680847 h 693384"/>
                    <a:gd name="connsiteX4" fmla="*/ 500634 w 500634"/>
                    <a:gd name="connsiteY4" fmla="*/ 179356 h 693384"/>
                    <a:gd name="connsiteX5" fmla="*/ 398621 w 500634"/>
                    <a:gd name="connsiteY5" fmla="*/ 0 h 69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634" h="693384">
                      <a:moveTo>
                        <a:pt x="398621" y="0"/>
                      </a:moveTo>
                      <a:lnTo>
                        <a:pt x="0" y="679418"/>
                      </a:lnTo>
                      <a:cubicBezTo>
                        <a:pt x="31311" y="687813"/>
                        <a:pt x="63510" y="692449"/>
                        <a:pt x="95917" y="693230"/>
                      </a:cubicBezTo>
                      <a:cubicBezTo>
                        <a:pt x="133112" y="694266"/>
                        <a:pt x="170270" y="690098"/>
                        <a:pt x="206312" y="680847"/>
                      </a:cubicBezTo>
                      <a:lnTo>
                        <a:pt x="500634" y="179356"/>
                      </a:lnTo>
                      <a:cubicBezTo>
                        <a:pt x="482549" y="111822"/>
                        <a:pt x="447423" y="50064"/>
                        <a:pt x="398621" y="0"/>
                      </a:cubicBezTo>
                      <a:close/>
                    </a:path>
                  </a:pathLst>
                </a:custGeom>
                <a:solidFill>
                  <a:srgbClr val="EBEBEB"/>
                </a:solidFill>
                <a:ln w="9525" cap="flat">
                  <a:noFill/>
                  <a:prstDash val="solid"/>
                  <a:miter/>
                </a:ln>
              </p:spPr>
              <p:txBody>
                <a:bodyPr rtlCol="0" anchor="ctr"/>
                <a:lstStyle/>
                <a:p>
                  <a:endParaRPr lang="zh-CN" altLang="en-US"/>
                </a:p>
              </p:txBody>
            </p:sp>
            <p:sp>
              <p:nvSpPr>
                <p:cNvPr id="450" name="任意多边形: 形状 449"/>
                <p:cNvSpPr/>
                <p:nvPr/>
              </p:nvSpPr>
              <p:spPr>
                <a:xfrm>
                  <a:off x="4921662" y="1846230"/>
                  <a:ext cx="457961" cy="706659"/>
                </a:xfrm>
                <a:custGeom>
                  <a:avLst/>
                  <a:gdLst>
                    <a:gd name="connsiteX0" fmla="*/ 379762 w 457961"/>
                    <a:gd name="connsiteY0" fmla="*/ 0 h 706659"/>
                    <a:gd name="connsiteX1" fmla="*/ 0 w 457961"/>
                    <a:gd name="connsiteY1" fmla="*/ 647129 h 706659"/>
                    <a:gd name="connsiteX2" fmla="*/ 53626 w 457961"/>
                    <a:gd name="connsiteY2" fmla="*/ 706660 h 706659"/>
                    <a:gd name="connsiteX3" fmla="*/ 457962 w 457961"/>
                    <a:gd name="connsiteY3" fmla="*/ 17621 h 706659"/>
                    <a:gd name="connsiteX4" fmla="*/ 379762 w 457961"/>
                    <a:gd name="connsiteY4" fmla="*/ 0 h 706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961" h="706659">
                      <a:moveTo>
                        <a:pt x="379762" y="0"/>
                      </a:moveTo>
                      <a:lnTo>
                        <a:pt x="0" y="647129"/>
                      </a:lnTo>
                      <a:cubicBezTo>
                        <a:pt x="15930" y="668642"/>
                        <a:pt x="33887" y="688577"/>
                        <a:pt x="53626" y="706660"/>
                      </a:cubicBezTo>
                      <a:lnTo>
                        <a:pt x="457962" y="17621"/>
                      </a:lnTo>
                      <a:cubicBezTo>
                        <a:pt x="432551" y="9144"/>
                        <a:pt x="406353" y="3241"/>
                        <a:pt x="379762" y="0"/>
                      </a:cubicBezTo>
                      <a:close/>
                    </a:path>
                  </a:pathLst>
                </a:custGeom>
                <a:solidFill>
                  <a:srgbClr val="EBEBEB"/>
                </a:solidFill>
                <a:ln w="9525" cap="flat">
                  <a:noFill/>
                  <a:prstDash val="solid"/>
                  <a:miter/>
                </a:ln>
              </p:spPr>
              <p:txBody>
                <a:bodyPr rtlCol="0" anchor="ctr"/>
                <a:lstStyle/>
                <a:p>
                  <a:endParaRPr lang="zh-CN" altLang="en-US"/>
                </a:p>
              </p:txBody>
            </p:sp>
            <p:sp>
              <p:nvSpPr>
                <p:cNvPr id="451" name="任意多边形: 形状 450"/>
                <p:cNvSpPr/>
                <p:nvPr/>
              </p:nvSpPr>
              <p:spPr>
                <a:xfrm>
                  <a:off x="5091969" y="1929193"/>
                  <a:ext cx="421100" cy="703992"/>
                </a:xfrm>
                <a:custGeom>
                  <a:avLst/>
                  <a:gdLst>
                    <a:gd name="connsiteX0" fmla="*/ 409575 w 421100"/>
                    <a:gd name="connsiteY0" fmla="*/ 0 h 703992"/>
                    <a:gd name="connsiteX1" fmla="*/ 0 w 421100"/>
                    <a:gd name="connsiteY1" fmla="*/ 698468 h 703992"/>
                    <a:gd name="connsiteX2" fmla="*/ 13811 w 421100"/>
                    <a:gd name="connsiteY2" fmla="*/ 703993 h 703992"/>
                    <a:gd name="connsiteX3" fmla="*/ 421100 w 421100"/>
                    <a:gd name="connsiteY3" fmla="*/ 9334 h 703992"/>
                    <a:gd name="connsiteX4" fmla="*/ 409575 w 421100"/>
                    <a:gd name="connsiteY4" fmla="*/ 0 h 703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00" h="703992">
                      <a:moveTo>
                        <a:pt x="409575" y="0"/>
                      </a:moveTo>
                      <a:lnTo>
                        <a:pt x="0" y="698468"/>
                      </a:lnTo>
                      <a:cubicBezTo>
                        <a:pt x="4572" y="700373"/>
                        <a:pt x="9525" y="702278"/>
                        <a:pt x="13811" y="703993"/>
                      </a:cubicBezTo>
                      <a:lnTo>
                        <a:pt x="421100" y="9334"/>
                      </a:lnTo>
                      <a:cubicBezTo>
                        <a:pt x="417386" y="6191"/>
                        <a:pt x="413480" y="2953"/>
                        <a:pt x="409575" y="0"/>
                      </a:cubicBezTo>
                      <a:close/>
                    </a:path>
                  </a:pathLst>
                </a:custGeom>
                <a:solidFill>
                  <a:srgbClr val="EBEBEB"/>
                </a:solidFill>
                <a:ln w="9525" cap="flat">
                  <a:noFill/>
                  <a:prstDash val="solid"/>
                  <a:miter/>
                </a:ln>
              </p:spPr>
              <p:txBody>
                <a:bodyPr rtlCol="0" anchor="ctr"/>
                <a:lstStyle/>
                <a:p>
                  <a:endParaRPr lang="zh-CN" altLang="en-US"/>
                </a:p>
              </p:txBody>
            </p:sp>
            <p:sp>
              <p:nvSpPr>
                <p:cNvPr id="452" name="任意多边形: 形状 451"/>
                <p:cNvSpPr/>
                <p:nvPr/>
              </p:nvSpPr>
              <p:spPr>
                <a:xfrm>
                  <a:off x="5476017" y="2281999"/>
                  <a:ext cx="181832" cy="309943"/>
                </a:xfrm>
                <a:custGeom>
                  <a:avLst/>
                  <a:gdLst>
                    <a:gd name="connsiteX0" fmla="*/ 181832 w 181832"/>
                    <a:gd name="connsiteY0" fmla="*/ 0 h 309943"/>
                    <a:gd name="connsiteX1" fmla="*/ 0 w 181832"/>
                    <a:gd name="connsiteY1" fmla="*/ 309943 h 309943"/>
                    <a:gd name="connsiteX2" fmla="*/ 29623 w 181832"/>
                    <a:gd name="connsiteY2" fmla="*/ 288322 h 309943"/>
                    <a:gd name="connsiteX3" fmla="*/ 177546 w 181832"/>
                    <a:gd name="connsiteY3" fmla="*/ 36195 h 309943"/>
                    <a:gd name="connsiteX4" fmla="*/ 181832 w 181832"/>
                    <a:gd name="connsiteY4" fmla="*/ 0 h 30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32" h="309943">
                      <a:moveTo>
                        <a:pt x="181832" y="0"/>
                      </a:moveTo>
                      <a:lnTo>
                        <a:pt x="0" y="309943"/>
                      </a:lnTo>
                      <a:cubicBezTo>
                        <a:pt x="10233" y="303241"/>
                        <a:pt x="20120" y="296025"/>
                        <a:pt x="29623" y="288322"/>
                      </a:cubicBezTo>
                      <a:lnTo>
                        <a:pt x="177546" y="36195"/>
                      </a:lnTo>
                      <a:cubicBezTo>
                        <a:pt x="179642" y="24384"/>
                        <a:pt x="181070" y="12287"/>
                        <a:pt x="181832" y="0"/>
                      </a:cubicBezTo>
                      <a:close/>
                    </a:path>
                  </a:pathLst>
                </a:custGeom>
                <a:solidFill>
                  <a:srgbClr val="EBEBEB"/>
                </a:solidFill>
                <a:ln w="9525" cap="flat">
                  <a:noFill/>
                  <a:prstDash val="solid"/>
                  <a:miter/>
                </a:ln>
              </p:spPr>
              <p:txBody>
                <a:bodyPr rtlCol="0" anchor="ctr"/>
                <a:lstStyle/>
                <a:p>
                  <a:endParaRPr lang="zh-CN" altLang="en-US"/>
                </a:p>
              </p:txBody>
            </p:sp>
          </p:grpSp>
          <p:sp>
            <p:nvSpPr>
              <p:cNvPr id="446" name="任意多边形: 形状 445"/>
              <p:cNvSpPr/>
              <p:nvPr/>
            </p:nvSpPr>
            <p:spPr>
              <a:xfrm>
                <a:off x="4929092" y="1908679"/>
                <a:ext cx="409289" cy="269783"/>
              </a:xfrm>
              <a:custGeom>
                <a:avLst/>
                <a:gdLst>
                  <a:gd name="connsiteX0" fmla="*/ 0 w 409289"/>
                  <a:gd name="connsiteY0" fmla="*/ 269784 h 269783"/>
                  <a:gd name="connsiteX1" fmla="*/ 51816 w 409289"/>
                  <a:gd name="connsiteY1" fmla="*/ 146625 h 269783"/>
                  <a:gd name="connsiteX2" fmla="*/ 95155 w 409289"/>
                  <a:gd name="connsiteY2" fmla="*/ 94238 h 269783"/>
                  <a:gd name="connsiteX3" fmla="*/ 148495 w 409289"/>
                  <a:gd name="connsiteY3" fmla="*/ 51280 h 269783"/>
                  <a:gd name="connsiteX4" fmla="*/ 275939 w 409289"/>
                  <a:gd name="connsiteY4" fmla="*/ 3655 h 269783"/>
                  <a:gd name="connsiteX5" fmla="*/ 409289 w 409289"/>
                  <a:gd name="connsiteY5" fmla="*/ 9846 h 269783"/>
                  <a:gd name="connsiteX6" fmla="*/ 280130 w 409289"/>
                  <a:gd name="connsiteY6" fmla="*/ 25563 h 269783"/>
                  <a:gd name="connsiteX7" fmla="*/ 219742 w 409289"/>
                  <a:gd name="connsiteY7" fmla="*/ 45660 h 269783"/>
                  <a:gd name="connsiteX8" fmla="*/ 163925 w 409289"/>
                  <a:gd name="connsiteY8" fmla="*/ 75093 h 269783"/>
                  <a:gd name="connsiteX9" fmla="*/ 69533 w 409289"/>
                  <a:gd name="connsiteY9" fmla="*/ 159770 h 269783"/>
                  <a:gd name="connsiteX10" fmla="*/ 0 w 409289"/>
                  <a:gd name="connsiteY10" fmla="*/ 269784 h 26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9289" h="269783">
                    <a:moveTo>
                      <a:pt x="0" y="269784"/>
                    </a:moveTo>
                    <a:cubicBezTo>
                      <a:pt x="8684" y="225624"/>
                      <a:pt x="26318" y="183711"/>
                      <a:pt x="51816" y="146625"/>
                    </a:cubicBezTo>
                    <a:cubicBezTo>
                      <a:pt x="64527" y="127797"/>
                      <a:pt x="79041" y="110252"/>
                      <a:pt x="95155" y="94238"/>
                    </a:cubicBezTo>
                    <a:cubicBezTo>
                      <a:pt x="111537" y="78265"/>
                      <a:pt x="129397" y="63881"/>
                      <a:pt x="148495" y="51280"/>
                    </a:cubicBezTo>
                    <a:cubicBezTo>
                      <a:pt x="187113" y="26537"/>
                      <a:pt x="230558" y="10301"/>
                      <a:pt x="275939" y="3655"/>
                    </a:cubicBezTo>
                    <a:cubicBezTo>
                      <a:pt x="320378" y="-2795"/>
                      <a:pt x="365640" y="-694"/>
                      <a:pt x="409289" y="9846"/>
                    </a:cubicBezTo>
                    <a:cubicBezTo>
                      <a:pt x="365808" y="10587"/>
                      <a:pt x="322521" y="15854"/>
                      <a:pt x="280130" y="25563"/>
                    </a:cubicBezTo>
                    <a:cubicBezTo>
                      <a:pt x="259483" y="30593"/>
                      <a:pt x="239286" y="37315"/>
                      <a:pt x="219742" y="45660"/>
                    </a:cubicBezTo>
                    <a:cubicBezTo>
                      <a:pt x="200235" y="53657"/>
                      <a:pt x="181543" y="63513"/>
                      <a:pt x="163925" y="75093"/>
                    </a:cubicBezTo>
                    <a:cubicBezTo>
                      <a:pt x="128248" y="98237"/>
                      <a:pt x="96401" y="126806"/>
                      <a:pt x="69533" y="159770"/>
                    </a:cubicBezTo>
                    <a:cubicBezTo>
                      <a:pt x="42088" y="193564"/>
                      <a:pt x="18748" y="230493"/>
                      <a:pt x="0" y="269784"/>
                    </a:cubicBezTo>
                    <a:close/>
                  </a:path>
                </a:pathLst>
              </a:custGeom>
              <a:solidFill>
                <a:srgbClr val="FFFFFF"/>
              </a:solidFill>
              <a:ln w="9525" cap="flat">
                <a:noFill/>
                <a:prstDash val="solid"/>
                <a:miter/>
              </a:ln>
            </p:spPr>
            <p:txBody>
              <a:bodyPr rtlCol="0" anchor="ctr"/>
              <a:lstStyle/>
              <a:p>
                <a:endParaRPr lang="zh-CN" altLang="en-US"/>
              </a:p>
            </p:txBody>
          </p:sp>
        </p:grpSp>
        <p:grpSp>
          <p:nvGrpSpPr>
            <p:cNvPr id="433" name="图形 26"/>
            <p:cNvGrpSpPr/>
            <p:nvPr/>
          </p:nvGrpSpPr>
          <p:grpSpPr>
            <a:xfrm>
              <a:off x="4339399" y="4850701"/>
              <a:ext cx="1765172" cy="292131"/>
              <a:chOff x="4339399" y="4850701"/>
              <a:chExt cx="1765172" cy="292131"/>
            </a:xfrm>
          </p:grpSpPr>
          <p:sp>
            <p:nvSpPr>
              <p:cNvPr id="434" name="任意多边形: 形状 433"/>
              <p:cNvSpPr/>
              <p:nvPr/>
            </p:nvSpPr>
            <p:spPr>
              <a:xfrm>
                <a:off x="4339399" y="4850701"/>
                <a:ext cx="1540573" cy="292131"/>
              </a:xfrm>
              <a:custGeom>
                <a:avLst/>
                <a:gdLst>
                  <a:gd name="connsiteX0" fmla="*/ 0 w 1540573"/>
                  <a:gd name="connsiteY0" fmla="*/ 0 h 292131"/>
                  <a:gd name="connsiteX1" fmla="*/ 1540574 w 1540573"/>
                  <a:gd name="connsiteY1" fmla="*/ 0 h 292131"/>
                  <a:gd name="connsiteX2" fmla="*/ 1540574 w 1540573"/>
                  <a:gd name="connsiteY2" fmla="*/ 292132 h 292131"/>
                  <a:gd name="connsiteX3" fmla="*/ 0 w 1540573"/>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1540573" h="292131">
                    <a:moveTo>
                      <a:pt x="0" y="0"/>
                    </a:moveTo>
                    <a:lnTo>
                      <a:pt x="1540574" y="0"/>
                    </a:lnTo>
                    <a:lnTo>
                      <a:pt x="1540574" y="292132"/>
                    </a:lnTo>
                    <a:lnTo>
                      <a:pt x="0" y="292132"/>
                    </a:lnTo>
                    <a:close/>
                  </a:path>
                </a:pathLst>
              </a:custGeom>
              <a:solidFill>
                <a:srgbClr val="455A64"/>
              </a:solidFill>
              <a:ln w="9525" cap="flat">
                <a:noFill/>
                <a:prstDash val="solid"/>
                <a:miter/>
              </a:ln>
            </p:spPr>
            <p:txBody>
              <a:bodyPr rtlCol="0" anchor="ctr"/>
              <a:lstStyle/>
              <a:p>
                <a:endParaRPr lang="zh-CN" altLang="en-US"/>
              </a:p>
            </p:txBody>
          </p:sp>
          <p:sp>
            <p:nvSpPr>
              <p:cNvPr id="435" name="任意多边形: 形状 434"/>
              <p:cNvSpPr/>
              <p:nvPr/>
            </p:nvSpPr>
            <p:spPr>
              <a:xfrm>
                <a:off x="4339399" y="4850701"/>
                <a:ext cx="207835" cy="292131"/>
              </a:xfrm>
              <a:custGeom>
                <a:avLst/>
                <a:gdLst>
                  <a:gd name="connsiteX0" fmla="*/ 0 w 207835"/>
                  <a:gd name="connsiteY0" fmla="*/ 0 h 292131"/>
                  <a:gd name="connsiteX1" fmla="*/ 207836 w 207835"/>
                  <a:gd name="connsiteY1" fmla="*/ 0 h 292131"/>
                  <a:gd name="connsiteX2" fmla="*/ 207836 w 207835"/>
                  <a:gd name="connsiteY2" fmla="*/ 292132 h 292131"/>
                  <a:gd name="connsiteX3" fmla="*/ 0 w 207835"/>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207835" h="292131">
                    <a:moveTo>
                      <a:pt x="0" y="0"/>
                    </a:moveTo>
                    <a:lnTo>
                      <a:pt x="207836" y="0"/>
                    </a:lnTo>
                    <a:lnTo>
                      <a:pt x="207836" y="292132"/>
                    </a:lnTo>
                    <a:lnTo>
                      <a:pt x="0" y="292132"/>
                    </a:lnTo>
                    <a:close/>
                  </a:path>
                </a:pathLst>
              </a:custGeom>
              <a:solidFill>
                <a:srgbClr val="D3766A"/>
              </a:solidFill>
              <a:ln w="9525" cap="flat">
                <a:noFill/>
                <a:prstDash val="solid"/>
                <a:miter/>
              </a:ln>
            </p:spPr>
            <p:txBody>
              <a:bodyPr rtlCol="0" anchor="ctr"/>
              <a:lstStyle/>
              <a:p>
                <a:endParaRPr lang="zh-CN" altLang="en-US"/>
              </a:p>
            </p:txBody>
          </p:sp>
          <p:sp>
            <p:nvSpPr>
              <p:cNvPr id="436" name="任意多边形: 形状 435"/>
              <p:cNvSpPr/>
              <p:nvPr/>
            </p:nvSpPr>
            <p:spPr>
              <a:xfrm rot="10800000">
                <a:off x="4547235" y="4850701"/>
                <a:ext cx="61912" cy="292131"/>
              </a:xfrm>
              <a:custGeom>
                <a:avLst/>
                <a:gdLst>
                  <a:gd name="connsiteX0" fmla="*/ 0 w 61912"/>
                  <a:gd name="connsiteY0" fmla="*/ 0 h 292131"/>
                  <a:gd name="connsiteX1" fmla="*/ 61913 w 61912"/>
                  <a:gd name="connsiteY1" fmla="*/ 0 h 292131"/>
                  <a:gd name="connsiteX2" fmla="*/ 61913 w 61912"/>
                  <a:gd name="connsiteY2" fmla="*/ 292132 h 292131"/>
                  <a:gd name="connsiteX3" fmla="*/ 0 w 61912"/>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61912" h="292131">
                    <a:moveTo>
                      <a:pt x="0" y="0"/>
                    </a:moveTo>
                    <a:lnTo>
                      <a:pt x="61913" y="0"/>
                    </a:lnTo>
                    <a:lnTo>
                      <a:pt x="61913" y="292132"/>
                    </a:lnTo>
                    <a:lnTo>
                      <a:pt x="0" y="292132"/>
                    </a:lnTo>
                    <a:close/>
                  </a:path>
                </a:pathLst>
              </a:custGeom>
              <a:solidFill>
                <a:srgbClr val="C7C7C7"/>
              </a:solidFill>
              <a:ln w="9525" cap="flat">
                <a:noFill/>
                <a:prstDash val="solid"/>
                <a:miter/>
              </a:ln>
            </p:spPr>
            <p:txBody>
              <a:bodyPr rtlCol="0" anchor="ctr"/>
              <a:lstStyle/>
              <a:p>
                <a:endParaRPr lang="zh-CN" altLang="en-US"/>
              </a:p>
            </p:txBody>
          </p:sp>
          <p:sp>
            <p:nvSpPr>
              <p:cNvPr id="437" name="任意多边形: 形状 436"/>
              <p:cNvSpPr/>
              <p:nvPr/>
            </p:nvSpPr>
            <p:spPr>
              <a:xfrm>
                <a:off x="5841587" y="4850701"/>
                <a:ext cx="262985" cy="292131"/>
              </a:xfrm>
              <a:custGeom>
                <a:avLst/>
                <a:gdLst>
                  <a:gd name="connsiteX0" fmla="*/ 34385 w 262985"/>
                  <a:gd name="connsiteY0" fmla="*/ 292132 h 292131"/>
                  <a:gd name="connsiteX1" fmla="*/ 205835 w 262985"/>
                  <a:gd name="connsiteY1" fmla="*/ 181832 h 292131"/>
                  <a:gd name="connsiteX2" fmla="*/ 262985 w 262985"/>
                  <a:gd name="connsiteY2" fmla="*/ 145732 h 292131"/>
                  <a:gd name="connsiteX3" fmla="*/ 206788 w 262985"/>
                  <a:gd name="connsiteY3" fmla="*/ 109347 h 292131"/>
                  <a:gd name="connsiteX4" fmla="*/ 37719 w 262985"/>
                  <a:gd name="connsiteY4" fmla="*/ 0 h 292131"/>
                  <a:gd name="connsiteX5" fmla="*/ 2953 w 262985"/>
                  <a:gd name="connsiteY5" fmla="*/ 29623 h 292131"/>
                  <a:gd name="connsiteX6" fmla="*/ 37052 w 262985"/>
                  <a:gd name="connsiteY6" fmla="*/ 58198 h 292131"/>
                  <a:gd name="connsiteX7" fmla="*/ 2286 w 262985"/>
                  <a:gd name="connsiteY7" fmla="*/ 87821 h 292131"/>
                  <a:gd name="connsiteX8" fmla="*/ 36290 w 262985"/>
                  <a:gd name="connsiteY8" fmla="*/ 116396 h 292131"/>
                  <a:gd name="connsiteX9" fmla="*/ 1524 w 262985"/>
                  <a:gd name="connsiteY9" fmla="*/ 144971 h 292131"/>
                  <a:gd name="connsiteX10" fmla="*/ 35528 w 262985"/>
                  <a:gd name="connsiteY10" fmla="*/ 174403 h 292131"/>
                  <a:gd name="connsiteX11" fmla="*/ 762 w 262985"/>
                  <a:gd name="connsiteY11" fmla="*/ 202978 h 292131"/>
                  <a:gd name="connsiteX12" fmla="*/ 34766 w 262985"/>
                  <a:gd name="connsiteY12" fmla="*/ 232505 h 292131"/>
                  <a:gd name="connsiteX13" fmla="*/ 0 w 262985"/>
                  <a:gd name="connsiteY13" fmla="*/ 261080 h 292131"/>
                  <a:gd name="connsiteX14" fmla="*/ 34385 w 262985"/>
                  <a:gd name="connsiteY14" fmla="*/ 292132 h 29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2985" h="292131">
                    <a:moveTo>
                      <a:pt x="34385" y="292132"/>
                    </a:moveTo>
                    <a:lnTo>
                      <a:pt x="205835" y="181832"/>
                    </a:lnTo>
                    <a:lnTo>
                      <a:pt x="262985" y="145732"/>
                    </a:lnTo>
                    <a:lnTo>
                      <a:pt x="206788" y="109347"/>
                    </a:lnTo>
                    <a:lnTo>
                      <a:pt x="37719" y="0"/>
                    </a:lnTo>
                    <a:lnTo>
                      <a:pt x="2953" y="29623"/>
                    </a:lnTo>
                    <a:lnTo>
                      <a:pt x="37052" y="58198"/>
                    </a:lnTo>
                    <a:lnTo>
                      <a:pt x="2286" y="87821"/>
                    </a:lnTo>
                    <a:cubicBezTo>
                      <a:pt x="2286" y="87821"/>
                      <a:pt x="35719" y="116396"/>
                      <a:pt x="36290" y="116396"/>
                    </a:cubicBezTo>
                    <a:lnTo>
                      <a:pt x="1524" y="144971"/>
                    </a:lnTo>
                    <a:cubicBezTo>
                      <a:pt x="1524" y="144971"/>
                      <a:pt x="35052" y="173546"/>
                      <a:pt x="35528" y="174403"/>
                    </a:cubicBezTo>
                    <a:lnTo>
                      <a:pt x="762" y="202978"/>
                    </a:lnTo>
                    <a:cubicBezTo>
                      <a:pt x="762" y="202978"/>
                      <a:pt x="34290" y="231553"/>
                      <a:pt x="34766" y="232505"/>
                    </a:cubicBezTo>
                    <a:lnTo>
                      <a:pt x="0" y="261080"/>
                    </a:lnTo>
                    <a:cubicBezTo>
                      <a:pt x="0" y="261080"/>
                      <a:pt x="33909" y="291465"/>
                      <a:pt x="34385" y="292132"/>
                    </a:cubicBezTo>
                    <a:close/>
                  </a:path>
                </a:pathLst>
              </a:custGeom>
              <a:solidFill>
                <a:srgbClr val="FFFFFF"/>
              </a:solidFill>
              <a:ln w="9525" cap="flat">
                <a:noFill/>
                <a:prstDash val="solid"/>
                <a:miter/>
              </a:ln>
            </p:spPr>
            <p:txBody>
              <a:bodyPr rtlCol="0" anchor="ctr"/>
              <a:lstStyle/>
              <a:p>
                <a:endParaRPr lang="zh-CN" altLang="en-US"/>
              </a:p>
            </p:txBody>
          </p:sp>
          <p:sp>
            <p:nvSpPr>
              <p:cNvPr id="438" name="任意多边形: 形状 437"/>
              <p:cNvSpPr/>
              <p:nvPr/>
            </p:nvSpPr>
            <p:spPr>
              <a:xfrm>
                <a:off x="6047803" y="4960048"/>
                <a:ext cx="56768" cy="72485"/>
              </a:xfrm>
              <a:custGeom>
                <a:avLst/>
                <a:gdLst>
                  <a:gd name="connsiteX0" fmla="*/ 0 w 56768"/>
                  <a:gd name="connsiteY0" fmla="*/ 72485 h 72485"/>
                  <a:gd name="connsiteX1" fmla="*/ 56769 w 56768"/>
                  <a:gd name="connsiteY1" fmla="*/ 36386 h 72485"/>
                  <a:gd name="connsiteX2" fmla="*/ 952 w 56768"/>
                  <a:gd name="connsiteY2" fmla="*/ 0 h 72485"/>
                  <a:gd name="connsiteX3" fmla="*/ 0 w 56768"/>
                  <a:gd name="connsiteY3" fmla="*/ 72485 h 72485"/>
                </a:gdLst>
                <a:ahLst/>
                <a:cxnLst>
                  <a:cxn ang="0">
                    <a:pos x="connsiteX0" y="connsiteY0"/>
                  </a:cxn>
                  <a:cxn ang="0">
                    <a:pos x="connsiteX1" y="connsiteY1"/>
                  </a:cxn>
                  <a:cxn ang="0">
                    <a:pos x="connsiteX2" y="connsiteY2"/>
                  </a:cxn>
                  <a:cxn ang="0">
                    <a:pos x="connsiteX3" y="connsiteY3"/>
                  </a:cxn>
                </a:cxnLst>
                <a:rect l="l" t="t" r="r" b="b"/>
                <a:pathLst>
                  <a:path w="56768" h="72485">
                    <a:moveTo>
                      <a:pt x="0" y="72485"/>
                    </a:moveTo>
                    <a:lnTo>
                      <a:pt x="56769" y="36386"/>
                    </a:lnTo>
                    <a:lnTo>
                      <a:pt x="952" y="0"/>
                    </a:lnTo>
                    <a:lnTo>
                      <a:pt x="0" y="72485"/>
                    </a:lnTo>
                    <a:close/>
                  </a:path>
                </a:pathLst>
              </a:custGeom>
              <a:solidFill>
                <a:srgbClr val="263238"/>
              </a:solidFill>
              <a:ln w="9525" cap="flat">
                <a:noFill/>
                <a:prstDash val="solid"/>
                <a:miter/>
              </a:ln>
            </p:spPr>
            <p:txBody>
              <a:bodyPr rtlCol="0" anchor="ctr"/>
              <a:lstStyle/>
              <a:p>
                <a:endParaRPr lang="zh-CN" altLang="en-US"/>
              </a:p>
            </p:txBody>
          </p:sp>
          <p:sp>
            <p:nvSpPr>
              <p:cNvPr id="439" name="任意多边形: 形状 438"/>
              <p:cNvSpPr/>
              <p:nvPr/>
            </p:nvSpPr>
            <p:spPr>
              <a:xfrm>
                <a:off x="4655629" y="5048440"/>
                <a:ext cx="1140713" cy="31241"/>
              </a:xfrm>
              <a:custGeom>
                <a:avLst/>
                <a:gdLst>
                  <a:gd name="connsiteX0" fmla="*/ 1140714 w 1140713"/>
                  <a:gd name="connsiteY0" fmla="*/ 14097 h 31241"/>
                  <a:gd name="connsiteX1" fmla="*/ 855536 w 1140713"/>
                  <a:gd name="connsiteY1" fmla="*/ 26861 h 31241"/>
                  <a:gd name="connsiteX2" fmla="*/ 570452 w 1140713"/>
                  <a:gd name="connsiteY2" fmla="*/ 31242 h 31241"/>
                  <a:gd name="connsiteX3" fmla="*/ 285274 w 1140713"/>
                  <a:gd name="connsiteY3" fmla="*/ 28385 h 31241"/>
                  <a:gd name="connsiteX4" fmla="*/ 0 w 1140713"/>
                  <a:gd name="connsiteY4" fmla="*/ 17145 h 31241"/>
                  <a:gd name="connsiteX5" fmla="*/ 285179 w 1140713"/>
                  <a:gd name="connsiteY5" fmla="*/ 4286 h 31241"/>
                  <a:gd name="connsiteX6" fmla="*/ 570357 w 1140713"/>
                  <a:gd name="connsiteY6" fmla="*/ 0 h 31241"/>
                  <a:gd name="connsiteX7" fmla="*/ 855536 w 1140713"/>
                  <a:gd name="connsiteY7" fmla="*/ 2858 h 31241"/>
                  <a:gd name="connsiteX8" fmla="*/ 1140714 w 1140713"/>
                  <a:gd name="connsiteY8" fmla="*/ 14097 h 3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0713" h="31241">
                    <a:moveTo>
                      <a:pt x="1140714" y="14097"/>
                    </a:moveTo>
                    <a:cubicBezTo>
                      <a:pt x="1045464" y="20860"/>
                      <a:pt x="950214" y="24098"/>
                      <a:pt x="855536" y="26861"/>
                    </a:cubicBezTo>
                    <a:cubicBezTo>
                      <a:pt x="760857" y="29623"/>
                      <a:pt x="665512" y="29718"/>
                      <a:pt x="570452" y="31242"/>
                    </a:cubicBezTo>
                    <a:cubicBezTo>
                      <a:pt x="475202" y="30290"/>
                      <a:pt x="379952" y="30671"/>
                      <a:pt x="285274" y="28385"/>
                    </a:cubicBezTo>
                    <a:cubicBezTo>
                      <a:pt x="190595" y="26099"/>
                      <a:pt x="94774" y="23336"/>
                      <a:pt x="0" y="17145"/>
                    </a:cubicBezTo>
                    <a:cubicBezTo>
                      <a:pt x="95250" y="10382"/>
                      <a:pt x="190500" y="7144"/>
                      <a:pt x="285179" y="4286"/>
                    </a:cubicBezTo>
                    <a:cubicBezTo>
                      <a:pt x="379857" y="1429"/>
                      <a:pt x="475679" y="1429"/>
                      <a:pt x="570357" y="0"/>
                    </a:cubicBezTo>
                    <a:cubicBezTo>
                      <a:pt x="665607" y="1048"/>
                      <a:pt x="760857" y="571"/>
                      <a:pt x="855536" y="2858"/>
                    </a:cubicBezTo>
                    <a:cubicBezTo>
                      <a:pt x="950214" y="5144"/>
                      <a:pt x="1045655" y="7906"/>
                      <a:pt x="1140714" y="14097"/>
                    </a:cubicBezTo>
                    <a:close/>
                  </a:path>
                </a:pathLst>
              </a:custGeom>
              <a:solidFill>
                <a:srgbClr val="37474F"/>
              </a:solidFill>
              <a:ln w="9525" cap="flat">
                <a:noFill/>
                <a:prstDash val="solid"/>
                <a:miter/>
              </a:ln>
            </p:spPr>
            <p:txBody>
              <a:bodyPr rtlCol="0" anchor="ctr"/>
              <a:lstStyle/>
              <a:p>
                <a:endParaRPr lang="zh-CN" altLang="en-US"/>
              </a:p>
            </p:txBody>
          </p:sp>
          <p:sp>
            <p:nvSpPr>
              <p:cNvPr id="440" name="任意多边形: 形状 439"/>
              <p:cNvSpPr/>
              <p:nvPr/>
            </p:nvSpPr>
            <p:spPr>
              <a:xfrm>
                <a:off x="4655534" y="4917281"/>
                <a:ext cx="1140714" cy="31241"/>
              </a:xfrm>
              <a:custGeom>
                <a:avLst/>
                <a:gdLst>
                  <a:gd name="connsiteX0" fmla="*/ 1140714 w 1140714"/>
                  <a:gd name="connsiteY0" fmla="*/ 14097 h 31241"/>
                  <a:gd name="connsiteX1" fmla="*/ 855536 w 1140714"/>
                  <a:gd name="connsiteY1" fmla="*/ 26861 h 31241"/>
                  <a:gd name="connsiteX2" fmla="*/ 570357 w 1140714"/>
                  <a:gd name="connsiteY2" fmla="*/ 31242 h 31241"/>
                  <a:gd name="connsiteX3" fmla="*/ 285179 w 1140714"/>
                  <a:gd name="connsiteY3" fmla="*/ 28385 h 31241"/>
                  <a:gd name="connsiteX4" fmla="*/ 0 w 1140714"/>
                  <a:gd name="connsiteY4" fmla="*/ 17145 h 31241"/>
                  <a:gd name="connsiteX5" fmla="*/ 285179 w 1140714"/>
                  <a:gd name="connsiteY5" fmla="*/ 4286 h 31241"/>
                  <a:gd name="connsiteX6" fmla="*/ 570262 w 1140714"/>
                  <a:gd name="connsiteY6" fmla="*/ 0 h 31241"/>
                  <a:gd name="connsiteX7" fmla="*/ 855440 w 1140714"/>
                  <a:gd name="connsiteY7" fmla="*/ 2857 h 31241"/>
                  <a:gd name="connsiteX8" fmla="*/ 1140714 w 1140714"/>
                  <a:gd name="connsiteY8" fmla="*/ 14097 h 3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0714" h="31241">
                    <a:moveTo>
                      <a:pt x="1140714" y="14097"/>
                    </a:moveTo>
                    <a:cubicBezTo>
                      <a:pt x="1045464" y="20860"/>
                      <a:pt x="950214" y="23622"/>
                      <a:pt x="855536" y="26861"/>
                    </a:cubicBezTo>
                    <a:cubicBezTo>
                      <a:pt x="760857" y="30099"/>
                      <a:pt x="665036" y="29718"/>
                      <a:pt x="570357" y="31242"/>
                    </a:cubicBezTo>
                    <a:cubicBezTo>
                      <a:pt x="475107" y="30289"/>
                      <a:pt x="379857" y="30671"/>
                      <a:pt x="285179" y="28385"/>
                    </a:cubicBezTo>
                    <a:cubicBezTo>
                      <a:pt x="190500" y="26098"/>
                      <a:pt x="94679" y="23336"/>
                      <a:pt x="0" y="17145"/>
                    </a:cubicBezTo>
                    <a:cubicBezTo>
                      <a:pt x="95250" y="10382"/>
                      <a:pt x="190500" y="7144"/>
                      <a:pt x="285179" y="4286"/>
                    </a:cubicBezTo>
                    <a:cubicBezTo>
                      <a:pt x="379857" y="1429"/>
                      <a:pt x="475202" y="1429"/>
                      <a:pt x="570262" y="0"/>
                    </a:cubicBezTo>
                    <a:cubicBezTo>
                      <a:pt x="665512" y="1048"/>
                      <a:pt x="760762" y="571"/>
                      <a:pt x="855440" y="2857"/>
                    </a:cubicBezTo>
                    <a:cubicBezTo>
                      <a:pt x="950119" y="5144"/>
                      <a:pt x="1045655" y="7906"/>
                      <a:pt x="1140714" y="14097"/>
                    </a:cubicBezTo>
                    <a:close/>
                  </a:path>
                </a:pathLst>
              </a:custGeom>
              <a:solidFill>
                <a:srgbClr val="37474F"/>
              </a:solidFill>
              <a:ln w="9525" cap="flat">
                <a:noFill/>
                <a:prstDash val="solid"/>
                <a:miter/>
              </a:ln>
            </p:spPr>
            <p:txBody>
              <a:bodyPr rtlCol="0" anchor="ctr"/>
              <a:lstStyle/>
              <a:p>
                <a:endParaRPr lang="zh-CN" altLang="en-US"/>
              </a:p>
            </p:txBody>
          </p:sp>
        </p:grpSp>
      </p:grpSp>
      <p:sp>
        <p:nvSpPr>
          <p:cNvPr id="13" name="平行四边形 12"/>
          <p:cNvSpPr/>
          <p:nvPr/>
        </p:nvSpPr>
        <p:spPr>
          <a:xfrm>
            <a:off x="8637613" y="1343836"/>
            <a:ext cx="3236448" cy="5205364"/>
          </a:xfrm>
          <a:prstGeom prst="parallelogram">
            <a:avLst/>
          </a:prstGeom>
          <a:solidFill>
            <a:srgbClr val="FFFFFF"/>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4" name="组合 1183"/>
          <p:cNvGrpSpPr/>
          <p:nvPr/>
        </p:nvGrpSpPr>
        <p:grpSpPr>
          <a:xfrm>
            <a:off x="4405793" y="508130"/>
            <a:ext cx="3380415" cy="294504"/>
            <a:chOff x="4408931" y="326712"/>
            <a:chExt cx="3380415" cy="294504"/>
          </a:xfrm>
        </p:grpSpPr>
        <p:sp>
          <p:nvSpPr>
            <p:cNvPr id="15" name="文本框 14"/>
            <p:cNvSpPr txBox="1"/>
            <p:nvPr/>
          </p:nvSpPr>
          <p:spPr>
            <a:xfrm>
              <a:off x="6744000" y="326712"/>
              <a:ext cx="1045346" cy="294504"/>
            </a:xfrm>
            <a:prstGeom prst="rect">
              <a:avLst/>
            </a:prstGeom>
            <a:noFill/>
          </p:spPr>
          <p:txBody>
            <a:bodyPr wrap="square" rtlCol="0" anchor="ctr" anchorCtr="0">
              <a:spAutoFit/>
            </a:bodyPr>
            <a:lstStyle/>
            <a:p>
              <a:pPr algn="ctr">
                <a:lnSpc>
                  <a:spcPct val="130000"/>
                </a:lnSpc>
              </a:pPr>
              <a:r>
                <a:rPr lang="en-US" altLang="zh-CN" sz="1100" spc="120">
                  <a:gradFill>
                    <a:gsLst>
                      <a:gs pos="0">
                        <a:schemeClr val="tx1"/>
                      </a:gs>
                      <a:gs pos="100000">
                        <a:schemeClr val="tx1">
                          <a:alpha val="0"/>
                        </a:schemeClr>
                      </a:gs>
                    </a:gsLst>
                    <a:lin ang="0" scaled="0"/>
                  </a:gradFill>
                  <a:uFillTx/>
                </a:rPr>
                <a:t>〈〈〈〈〈</a:t>
              </a:r>
              <a:endParaRPr lang="zh-CN" altLang="en-US" sz="1100" spc="120">
                <a:gradFill>
                  <a:gsLst>
                    <a:gs pos="0">
                      <a:schemeClr val="tx1"/>
                    </a:gs>
                    <a:gs pos="100000">
                      <a:schemeClr val="tx1">
                        <a:alpha val="0"/>
                      </a:schemeClr>
                    </a:gs>
                  </a:gsLst>
                  <a:lin ang="0" scaled="0"/>
                </a:gradFill>
                <a:uFillTx/>
              </a:endParaRPr>
            </a:p>
          </p:txBody>
        </p:sp>
        <p:sp>
          <p:nvSpPr>
            <p:cNvPr id="16" name="文本框 15"/>
            <p:cNvSpPr txBox="1"/>
            <p:nvPr/>
          </p:nvSpPr>
          <p:spPr>
            <a:xfrm flipV="1">
              <a:off x="4408931" y="326712"/>
              <a:ext cx="967069" cy="294504"/>
            </a:xfrm>
            <a:prstGeom prst="rect">
              <a:avLst/>
            </a:prstGeom>
            <a:noFill/>
          </p:spPr>
          <p:txBody>
            <a:bodyPr wrap="square" rtlCol="0" anchor="ctr" anchorCtr="0">
              <a:spAutoFit/>
            </a:bodyPr>
            <a:lstStyle/>
            <a:p>
              <a:pPr algn="ctr">
                <a:lnSpc>
                  <a:spcPct val="130000"/>
                </a:lnSpc>
              </a:pPr>
              <a:r>
                <a:rPr lang="en-US" altLang="zh-CN" sz="1100" spc="120">
                  <a:gradFill>
                    <a:gsLst>
                      <a:gs pos="0">
                        <a:schemeClr val="tx1"/>
                      </a:gs>
                      <a:gs pos="100000">
                        <a:schemeClr val="tx1">
                          <a:alpha val="0"/>
                        </a:schemeClr>
                      </a:gs>
                    </a:gsLst>
                    <a:lin ang="0" scaled="0"/>
                  </a:gradFill>
                  <a:uFillTx/>
                </a:rPr>
                <a:t>〈〈〈〈〈</a:t>
              </a:r>
              <a:endParaRPr lang="zh-CN" altLang="en-US" sz="1100" spc="120">
                <a:gradFill>
                  <a:gsLst>
                    <a:gs pos="0">
                      <a:schemeClr val="tx1"/>
                    </a:gs>
                    <a:gs pos="100000">
                      <a:schemeClr val="tx1">
                        <a:alpha val="0"/>
                      </a:schemeClr>
                    </a:gs>
                  </a:gsLst>
                  <a:lin ang="0" scaled="0"/>
                </a:gradFill>
                <a:uFillTx/>
              </a:endParaRPr>
            </a:p>
          </p:txBody>
        </p:sp>
      </p:grpSp>
      <p:sp>
        <p:nvSpPr>
          <p:cNvPr id="19" name="文本框 18"/>
          <p:cNvSpPr txBox="1"/>
          <p:nvPr/>
        </p:nvSpPr>
        <p:spPr>
          <a:xfrm>
            <a:off x="1360934" y="1728355"/>
            <a:ext cx="1690799" cy="1497846"/>
          </a:xfrm>
          <a:prstGeom prst="rect">
            <a:avLst/>
          </a:prstGeom>
          <a:noFill/>
        </p:spPr>
        <p:txBody>
          <a:bodyPr wrap="square" rtlCol="0" anchor="ctr" anchorCtr="0">
            <a:spAutoFit/>
          </a:bodyPr>
          <a:lstStyle/>
          <a:p>
            <a:pPr algn="ctr" fontAlgn="auto">
              <a:lnSpc>
                <a:spcPct val="130000"/>
              </a:lnSpc>
            </a:pPr>
            <a:r>
              <a:rPr lang="en-US" altLang="zh-CN" sz="8000" spc="120">
                <a:solidFill>
                  <a:schemeClr val="tx1"/>
                </a:solidFill>
                <a:uFillTx/>
                <a:latin typeface="+mj-ea"/>
                <a:ea typeface="+mj-ea"/>
              </a:rPr>
              <a:t>01</a:t>
            </a:r>
            <a:endParaRPr lang="zh-CN" altLang="en-US" sz="8000" spc="120">
              <a:solidFill>
                <a:schemeClr val="tx1"/>
              </a:solidFill>
              <a:uFillTx/>
              <a:latin typeface="+mj-ea"/>
              <a:ea typeface="+mj-ea"/>
            </a:endParaRPr>
          </a:p>
        </p:txBody>
      </p:sp>
      <p:sp>
        <p:nvSpPr>
          <p:cNvPr id="20" name="文本框 19"/>
          <p:cNvSpPr txBox="1"/>
          <p:nvPr/>
        </p:nvSpPr>
        <p:spPr>
          <a:xfrm>
            <a:off x="4142669" y="1798630"/>
            <a:ext cx="1690799" cy="1357295"/>
          </a:xfrm>
          <a:prstGeom prst="rect">
            <a:avLst/>
          </a:prstGeom>
          <a:noFill/>
        </p:spPr>
        <p:txBody>
          <a:bodyPr wrap="square" rtlCol="0" anchor="ctr" anchorCtr="0">
            <a:spAutoFit/>
          </a:bodyPr>
          <a:lstStyle/>
          <a:p>
            <a:pPr algn="ctr" fontAlgn="auto">
              <a:lnSpc>
                <a:spcPct val="130000"/>
              </a:lnSpc>
            </a:pPr>
            <a:r>
              <a:rPr lang="en-US" altLang="zh-CN" sz="7200" spc="120">
                <a:solidFill>
                  <a:schemeClr val="tx1"/>
                </a:solidFill>
                <a:uFillTx/>
                <a:latin typeface="+mj-ea"/>
                <a:ea typeface="+mj-ea"/>
              </a:rPr>
              <a:t>02</a:t>
            </a:r>
            <a:endParaRPr lang="zh-CN" altLang="en-US" sz="7200" spc="120">
              <a:solidFill>
                <a:schemeClr val="tx1"/>
              </a:solidFill>
              <a:uFillTx/>
              <a:latin typeface="+mj-ea"/>
              <a:ea typeface="+mj-ea"/>
            </a:endParaRPr>
          </a:p>
        </p:txBody>
      </p:sp>
      <p:sp>
        <p:nvSpPr>
          <p:cNvPr id="21" name="文本框 20"/>
          <p:cNvSpPr txBox="1"/>
          <p:nvPr/>
        </p:nvSpPr>
        <p:spPr>
          <a:xfrm>
            <a:off x="6924404" y="1798630"/>
            <a:ext cx="1690799" cy="1357295"/>
          </a:xfrm>
          <a:prstGeom prst="rect">
            <a:avLst/>
          </a:prstGeom>
          <a:noFill/>
        </p:spPr>
        <p:txBody>
          <a:bodyPr wrap="square" rtlCol="0" anchor="ctr" anchorCtr="0">
            <a:spAutoFit/>
          </a:bodyPr>
          <a:lstStyle/>
          <a:p>
            <a:pPr algn="ctr" fontAlgn="auto">
              <a:lnSpc>
                <a:spcPct val="130000"/>
              </a:lnSpc>
            </a:pPr>
            <a:r>
              <a:rPr lang="en-US" altLang="zh-CN" sz="7200" spc="120">
                <a:solidFill>
                  <a:schemeClr val="tx1"/>
                </a:solidFill>
                <a:uFillTx/>
                <a:latin typeface="+mj-ea"/>
                <a:ea typeface="+mj-ea"/>
              </a:rPr>
              <a:t>03</a:t>
            </a:r>
            <a:endParaRPr lang="zh-CN" altLang="en-US" sz="7200" spc="120">
              <a:solidFill>
                <a:schemeClr val="tx1"/>
              </a:solidFill>
              <a:uFillTx/>
              <a:latin typeface="+mj-ea"/>
              <a:ea typeface="+mj-ea"/>
            </a:endParaRPr>
          </a:p>
        </p:txBody>
      </p:sp>
      <p:sp>
        <p:nvSpPr>
          <p:cNvPr id="22" name="文本框 21"/>
          <p:cNvSpPr txBox="1"/>
          <p:nvPr/>
        </p:nvSpPr>
        <p:spPr>
          <a:xfrm>
            <a:off x="9697673" y="1798630"/>
            <a:ext cx="1690799" cy="1357295"/>
          </a:xfrm>
          <a:prstGeom prst="rect">
            <a:avLst/>
          </a:prstGeom>
          <a:noFill/>
        </p:spPr>
        <p:txBody>
          <a:bodyPr wrap="square" rtlCol="0" anchor="ctr" anchorCtr="0">
            <a:spAutoFit/>
          </a:bodyPr>
          <a:lstStyle/>
          <a:p>
            <a:pPr algn="ctr" fontAlgn="auto">
              <a:lnSpc>
                <a:spcPct val="130000"/>
              </a:lnSpc>
            </a:pPr>
            <a:r>
              <a:rPr lang="en-US" altLang="zh-CN" sz="7200" spc="120">
                <a:solidFill>
                  <a:schemeClr val="tx1"/>
                </a:solidFill>
                <a:uFillTx/>
                <a:latin typeface="+mj-ea"/>
                <a:ea typeface="+mj-ea"/>
              </a:rPr>
              <a:t>04</a:t>
            </a:r>
            <a:endParaRPr lang="zh-CN" altLang="en-US" sz="7200" spc="120">
              <a:solidFill>
                <a:schemeClr val="tx1"/>
              </a:solidFill>
              <a:uFillTx/>
              <a:latin typeface="+mj-ea"/>
              <a:ea typeface="+mj-ea"/>
            </a:endParaRPr>
          </a:p>
        </p:txBody>
      </p:sp>
      <p:sp>
        <p:nvSpPr>
          <p:cNvPr id="23" name="文本框 22"/>
          <p:cNvSpPr txBox="1"/>
          <p:nvPr/>
        </p:nvSpPr>
        <p:spPr>
          <a:xfrm>
            <a:off x="912000" y="3419668"/>
            <a:ext cx="2305732" cy="369332"/>
          </a:xfrm>
          <a:prstGeom prst="rect">
            <a:avLst/>
          </a:prstGeom>
          <a:noFill/>
        </p:spPr>
        <p:txBody>
          <a:bodyPr wrap="square" lIns="0" tIns="0" rIns="0" bIns="0" rtlCol="0">
            <a:spAutoFit/>
          </a:bodyPr>
          <a:lstStyle/>
          <a:p>
            <a:pPr algn="ctr" defTabSz="457200">
              <a:defRPr/>
            </a:pPr>
            <a:r>
              <a:rPr lang="zh-CN" altLang="en-US" sz="2400" spc="300" noProof="1">
                <a:latin typeface="+mj-ea"/>
                <a:ea typeface="+mj-ea"/>
              </a:rPr>
              <a:t>工作内容</a:t>
            </a:r>
            <a:r>
              <a:rPr lang="zh-CN" altLang="en-US" sz="2400" spc="300" noProof="1">
                <a:solidFill>
                  <a:srgbClr val="C53F3F"/>
                </a:solidFill>
                <a:latin typeface="+mj-ea"/>
                <a:ea typeface="+mj-ea"/>
              </a:rPr>
              <a:t>回顾</a:t>
            </a:r>
            <a:endParaRPr lang="da-DK" altLang="zh-CN" sz="2400" spc="300" dirty="0">
              <a:solidFill>
                <a:srgbClr val="C53F3F"/>
              </a:solidFill>
              <a:latin typeface="+mj-ea"/>
              <a:ea typeface="+mj-ea"/>
            </a:endParaRPr>
          </a:p>
        </p:txBody>
      </p:sp>
      <p:sp>
        <p:nvSpPr>
          <p:cNvPr id="24" name="文本框 23"/>
          <p:cNvSpPr txBox="1"/>
          <p:nvPr/>
        </p:nvSpPr>
        <p:spPr>
          <a:xfrm>
            <a:off x="3739599" y="3419668"/>
            <a:ext cx="2305732" cy="369332"/>
          </a:xfrm>
          <a:prstGeom prst="rect">
            <a:avLst/>
          </a:prstGeom>
          <a:noFill/>
        </p:spPr>
        <p:txBody>
          <a:bodyPr wrap="square" lIns="0" tIns="0" rIns="0" bIns="0" rtlCol="0">
            <a:spAutoFit/>
          </a:bodyPr>
          <a:lstStyle/>
          <a:p>
            <a:pPr algn="ctr" defTabSz="457200">
              <a:defRPr/>
            </a:pPr>
            <a:r>
              <a:rPr lang="zh-CN" altLang="en-US" sz="2400" spc="300" noProof="1">
                <a:latin typeface="+mj-ea"/>
                <a:ea typeface="+mj-ea"/>
              </a:rPr>
              <a:t>业绩数据</a:t>
            </a:r>
            <a:r>
              <a:rPr lang="zh-CN" altLang="en-US" sz="2400" spc="300" noProof="1">
                <a:solidFill>
                  <a:srgbClr val="C53F3F"/>
                </a:solidFill>
                <a:latin typeface="+mj-ea"/>
                <a:ea typeface="+mj-ea"/>
              </a:rPr>
              <a:t>分析</a:t>
            </a:r>
            <a:endParaRPr lang="da-DK" altLang="zh-CN" sz="2400" spc="300" dirty="0">
              <a:solidFill>
                <a:srgbClr val="C53F3F"/>
              </a:solidFill>
              <a:latin typeface="+mj-ea"/>
              <a:ea typeface="+mj-ea"/>
            </a:endParaRPr>
          </a:p>
        </p:txBody>
      </p:sp>
      <p:sp>
        <p:nvSpPr>
          <p:cNvPr id="25" name="文本框 24"/>
          <p:cNvSpPr txBox="1"/>
          <p:nvPr/>
        </p:nvSpPr>
        <p:spPr>
          <a:xfrm>
            <a:off x="6494000" y="3419668"/>
            <a:ext cx="2305732" cy="369332"/>
          </a:xfrm>
          <a:prstGeom prst="rect">
            <a:avLst/>
          </a:prstGeom>
          <a:noFill/>
        </p:spPr>
        <p:txBody>
          <a:bodyPr wrap="square" lIns="0" tIns="0" rIns="0" bIns="0" rtlCol="0">
            <a:spAutoFit/>
          </a:bodyPr>
          <a:lstStyle/>
          <a:p>
            <a:pPr algn="ctr" defTabSz="457200">
              <a:defRPr/>
            </a:pPr>
            <a:r>
              <a:rPr lang="zh-CN" altLang="en-US" sz="2400" spc="300" noProof="1">
                <a:latin typeface="+mj-ea"/>
                <a:ea typeface="+mj-ea"/>
              </a:rPr>
              <a:t>问题与解决</a:t>
            </a:r>
            <a:r>
              <a:rPr lang="zh-CN" altLang="en-US" sz="2400" spc="300" noProof="1">
                <a:solidFill>
                  <a:srgbClr val="C53F3F"/>
                </a:solidFill>
                <a:latin typeface="+mj-ea"/>
                <a:ea typeface="+mj-ea"/>
              </a:rPr>
              <a:t>措施</a:t>
            </a:r>
            <a:endParaRPr lang="da-DK" altLang="zh-CN" sz="2400" spc="300" dirty="0">
              <a:solidFill>
                <a:srgbClr val="C53F3F"/>
              </a:solidFill>
              <a:latin typeface="+mj-ea"/>
              <a:ea typeface="+mj-ea"/>
            </a:endParaRPr>
          </a:p>
        </p:txBody>
      </p:sp>
      <p:sp>
        <p:nvSpPr>
          <p:cNvPr id="26" name="文本框 25"/>
          <p:cNvSpPr txBox="1"/>
          <p:nvPr/>
        </p:nvSpPr>
        <p:spPr>
          <a:xfrm>
            <a:off x="9197080" y="3419668"/>
            <a:ext cx="2305732" cy="369332"/>
          </a:xfrm>
          <a:prstGeom prst="rect">
            <a:avLst/>
          </a:prstGeom>
          <a:noFill/>
        </p:spPr>
        <p:txBody>
          <a:bodyPr wrap="square" lIns="0" tIns="0" rIns="0" bIns="0" rtlCol="0">
            <a:spAutoFit/>
          </a:bodyPr>
          <a:lstStyle/>
          <a:p>
            <a:pPr algn="ctr" defTabSz="457200">
              <a:defRPr/>
            </a:pPr>
            <a:r>
              <a:rPr lang="zh-CN" altLang="en-US" sz="2400" spc="300" noProof="1">
                <a:latin typeface="+mj-ea"/>
                <a:ea typeface="+mj-ea"/>
              </a:rPr>
              <a:t>未来工作</a:t>
            </a:r>
            <a:r>
              <a:rPr lang="zh-CN" altLang="en-US" sz="2400" spc="300" noProof="1">
                <a:solidFill>
                  <a:srgbClr val="C53F3F"/>
                </a:solidFill>
                <a:latin typeface="+mj-ea"/>
                <a:ea typeface="+mj-ea"/>
              </a:rPr>
              <a:t>计划</a:t>
            </a:r>
            <a:endParaRPr lang="da-DK" altLang="zh-CN" sz="2400" spc="300" dirty="0">
              <a:solidFill>
                <a:srgbClr val="C53F3F"/>
              </a:solidFill>
              <a:latin typeface="+mj-ea"/>
              <a:ea typeface="+mj-ea"/>
            </a:endParaRPr>
          </a:p>
        </p:txBody>
      </p:sp>
      <p:grpSp>
        <p:nvGrpSpPr>
          <p:cNvPr id="1035" name="图形 36"/>
          <p:cNvGrpSpPr/>
          <p:nvPr/>
        </p:nvGrpSpPr>
        <p:grpSpPr>
          <a:xfrm>
            <a:off x="9954881" y="4752648"/>
            <a:ext cx="2045119" cy="1924132"/>
            <a:chOff x="3964114" y="1440846"/>
            <a:chExt cx="4320381" cy="4064793"/>
          </a:xfrm>
        </p:grpSpPr>
        <p:grpSp>
          <p:nvGrpSpPr>
            <p:cNvPr id="1036" name="图形 36"/>
            <p:cNvGrpSpPr/>
            <p:nvPr/>
          </p:nvGrpSpPr>
          <p:grpSpPr>
            <a:xfrm>
              <a:off x="4030408" y="1440846"/>
              <a:ext cx="4254087" cy="4054506"/>
              <a:chOff x="4030408" y="1440846"/>
              <a:chExt cx="4254087" cy="4054506"/>
            </a:xfrm>
          </p:grpSpPr>
          <p:sp>
            <p:nvSpPr>
              <p:cNvPr id="1130" name="任意多边形: 形状 1129"/>
              <p:cNvSpPr/>
              <p:nvPr/>
            </p:nvSpPr>
            <p:spPr>
              <a:xfrm>
                <a:off x="4218895" y="3282790"/>
                <a:ext cx="659620" cy="379192"/>
              </a:xfrm>
              <a:custGeom>
                <a:avLst/>
                <a:gdLst>
                  <a:gd name="connsiteX0" fmla="*/ 13 w 659620"/>
                  <a:gd name="connsiteY0" fmla="*/ 23052 h 379192"/>
                  <a:gd name="connsiteX1" fmla="*/ 18015 w 659620"/>
                  <a:gd name="connsiteY1" fmla="*/ 353760 h 379192"/>
                  <a:gd name="connsiteX2" fmla="*/ 40113 w 659620"/>
                  <a:gd name="connsiteY2" fmla="*/ 374810 h 379192"/>
                  <a:gd name="connsiteX3" fmla="*/ 635235 w 659620"/>
                  <a:gd name="connsiteY3" fmla="*/ 379191 h 379192"/>
                  <a:gd name="connsiteX4" fmla="*/ 657714 w 659620"/>
                  <a:gd name="connsiteY4" fmla="*/ 357094 h 379192"/>
                  <a:gd name="connsiteX5" fmla="*/ 657714 w 659620"/>
                  <a:gd name="connsiteY5" fmla="*/ 356998 h 379192"/>
                  <a:gd name="connsiteX6" fmla="*/ 659619 w 659620"/>
                  <a:gd name="connsiteY6" fmla="*/ 99823 h 379192"/>
                  <a:gd name="connsiteX7" fmla="*/ 637522 w 659620"/>
                  <a:gd name="connsiteY7" fmla="*/ 77345 h 379192"/>
                  <a:gd name="connsiteX8" fmla="*/ 637331 w 659620"/>
                  <a:gd name="connsiteY8" fmla="*/ 77344 h 379192"/>
                  <a:gd name="connsiteX9" fmla="*/ 271285 w 659620"/>
                  <a:gd name="connsiteY9" fmla="*/ 77344 h 379192"/>
                  <a:gd name="connsiteX10" fmla="*/ 255569 w 659620"/>
                  <a:gd name="connsiteY10" fmla="*/ 70772 h 379192"/>
                  <a:gd name="connsiteX11" fmla="*/ 192418 w 659620"/>
                  <a:gd name="connsiteY11" fmla="*/ 7716 h 379192"/>
                  <a:gd name="connsiteX12" fmla="*/ 176797 w 659620"/>
                  <a:gd name="connsiteY12" fmla="*/ 1144 h 379192"/>
                  <a:gd name="connsiteX13" fmla="*/ 22492 w 659620"/>
                  <a:gd name="connsiteY13" fmla="*/ 1 h 379192"/>
                  <a:gd name="connsiteX14" fmla="*/ 1 w 659620"/>
                  <a:gd name="connsiteY14" fmla="*/ 22085 h 379192"/>
                  <a:gd name="connsiteX15" fmla="*/ 13 w 659620"/>
                  <a:gd name="connsiteY15" fmla="*/ 23051 h 37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9620" h="379192">
                    <a:moveTo>
                      <a:pt x="13" y="23052"/>
                    </a:moveTo>
                    <a:lnTo>
                      <a:pt x="18015" y="353760"/>
                    </a:lnTo>
                    <a:cubicBezTo>
                      <a:pt x="18669" y="365510"/>
                      <a:pt x="28345" y="374728"/>
                      <a:pt x="40113" y="374810"/>
                    </a:cubicBezTo>
                    <a:lnTo>
                      <a:pt x="635235" y="379191"/>
                    </a:lnTo>
                    <a:cubicBezTo>
                      <a:pt x="647545" y="379296"/>
                      <a:pt x="657608" y="369403"/>
                      <a:pt x="657714" y="357094"/>
                    </a:cubicBezTo>
                    <a:cubicBezTo>
                      <a:pt x="657714" y="357062"/>
                      <a:pt x="657714" y="357030"/>
                      <a:pt x="657714" y="356998"/>
                    </a:cubicBezTo>
                    <a:lnTo>
                      <a:pt x="659619" y="99823"/>
                    </a:lnTo>
                    <a:cubicBezTo>
                      <a:pt x="659725" y="87514"/>
                      <a:pt x="649831" y="77450"/>
                      <a:pt x="637522" y="77345"/>
                    </a:cubicBezTo>
                    <a:cubicBezTo>
                      <a:pt x="637458" y="77344"/>
                      <a:pt x="637395" y="77344"/>
                      <a:pt x="637331" y="77344"/>
                    </a:cubicBezTo>
                    <a:lnTo>
                      <a:pt x="271285" y="77344"/>
                    </a:lnTo>
                    <a:cubicBezTo>
                      <a:pt x="265376" y="77352"/>
                      <a:pt x="259713" y="74984"/>
                      <a:pt x="255569" y="70772"/>
                    </a:cubicBezTo>
                    <a:lnTo>
                      <a:pt x="192418" y="7716"/>
                    </a:lnTo>
                    <a:cubicBezTo>
                      <a:pt x="188285" y="3546"/>
                      <a:pt x="182668" y="1182"/>
                      <a:pt x="176797" y="1144"/>
                    </a:cubicBezTo>
                    <a:lnTo>
                      <a:pt x="22492" y="1"/>
                    </a:lnTo>
                    <a:cubicBezTo>
                      <a:pt x="10183" y="-112"/>
                      <a:pt x="113" y="9776"/>
                      <a:pt x="1" y="22085"/>
                    </a:cubicBezTo>
                    <a:cubicBezTo>
                      <a:pt x="-2" y="22407"/>
                      <a:pt x="2" y="22729"/>
                      <a:pt x="13" y="23051"/>
                    </a:cubicBezTo>
                    <a:close/>
                  </a:path>
                </a:pathLst>
              </a:custGeom>
              <a:solidFill>
                <a:srgbClr val="EBEBEB"/>
              </a:solidFill>
              <a:ln w="9525" cap="flat">
                <a:noFill/>
                <a:prstDash val="solid"/>
                <a:miter/>
              </a:ln>
            </p:spPr>
            <p:txBody>
              <a:bodyPr rtlCol="0" anchor="ctr"/>
              <a:lstStyle/>
              <a:p>
                <a:endParaRPr lang="zh-CN" altLang="en-US"/>
              </a:p>
            </p:txBody>
          </p:sp>
          <p:sp>
            <p:nvSpPr>
              <p:cNvPr id="1131" name="任意多边形: 形状 1130"/>
              <p:cNvSpPr/>
              <p:nvPr/>
            </p:nvSpPr>
            <p:spPr>
              <a:xfrm rot="25200">
                <a:off x="4227294" y="3318678"/>
                <a:ext cx="650271" cy="388524"/>
              </a:xfrm>
              <a:custGeom>
                <a:avLst/>
                <a:gdLst>
                  <a:gd name="connsiteX0" fmla="*/ 0 w 650271"/>
                  <a:gd name="connsiteY0" fmla="*/ 0 h 388524"/>
                  <a:gd name="connsiteX1" fmla="*/ 650272 w 650271"/>
                  <a:gd name="connsiteY1" fmla="*/ 0 h 388524"/>
                  <a:gd name="connsiteX2" fmla="*/ 650272 w 650271"/>
                  <a:gd name="connsiteY2" fmla="*/ 388525 h 388524"/>
                  <a:gd name="connsiteX3" fmla="*/ 0 w 650271"/>
                  <a:gd name="connsiteY3" fmla="*/ 388525 h 388524"/>
                </a:gdLst>
                <a:ahLst/>
                <a:cxnLst>
                  <a:cxn ang="0">
                    <a:pos x="connsiteX0" y="connsiteY0"/>
                  </a:cxn>
                  <a:cxn ang="0">
                    <a:pos x="connsiteX1" y="connsiteY1"/>
                  </a:cxn>
                  <a:cxn ang="0">
                    <a:pos x="connsiteX2" y="connsiteY2"/>
                  </a:cxn>
                  <a:cxn ang="0">
                    <a:pos x="connsiteX3" y="connsiteY3"/>
                  </a:cxn>
                </a:cxnLst>
                <a:rect l="l" t="t" r="r" b="b"/>
                <a:pathLst>
                  <a:path w="650271" h="388524">
                    <a:moveTo>
                      <a:pt x="0" y="0"/>
                    </a:moveTo>
                    <a:lnTo>
                      <a:pt x="650272" y="0"/>
                    </a:lnTo>
                    <a:lnTo>
                      <a:pt x="650272" y="388525"/>
                    </a:lnTo>
                    <a:lnTo>
                      <a:pt x="0" y="388525"/>
                    </a:lnTo>
                    <a:close/>
                  </a:path>
                </a:pathLst>
              </a:custGeom>
              <a:solidFill>
                <a:srgbClr val="F5F5F5"/>
              </a:solidFill>
              <a:ln w="9525" cap="flat">
                <a:noFill/>
                <a:prstDash val="solid"/>
                <a:miter/>
              </a:ln>
            </p:spPr>
            <p:txBody>
              <a:bodyPr rtlCol="0" anchor="ctr"/>
              <a:lstStyle/>
              <a:p>
                <a:endParaRPr lang="zh-CN" altLang="en-US"/>
              </a:p>
            </p:txBody>
          </p:sp>
          <p:sp>
            <p:nvSpPr>
              <p:cNvPr id="1132" name="任意多边形: 形状 1131"/>
              <p:cNvSpPr/>
              <p:nvPr/>
            </p:nvSpPr>
            <p:spPr>
              <a:xfrm>
                <a:off x="4176621" y="3334797"/>
                <a:ext cx="743952" cy="438913"/>
              </a:xfrm>
              <a:custGeom>
                <a:avLst/>
                <a:gdLst>
                  <a:gd name="connsiteX0" fmla="*/ 91 w 743952"/>
                  <a:gd name="connsiteY0" fmla="*/ 16002 h 438913"/>
                  <a:gd name="connsiteX1" fmla="*/ 46764 w 743952"/>
                  <a:gd name="connsiteY1" fmla="*/ 421576 h 438913"/>
                  <a:gd name="connsiteX2" fmla="*/ 60956 w 743952"/>
                  <a:gd name="connsiteY2" fmla="*/ 434245 h 438913"/>
                  <a:gd name="connsiteX3" fmla="*/ 694654 w 743952"/>
                  <a:gd name="connsiteY3" fmla="*/ 438912 h 438913"/>
                  <a:gd name="connsiteX4" fmla="*/ 709037 w 743952"/>
                  <a:gd name="connsiteY4" fmla="*/ 425767 h 438913"/>
                  <a:gd name="connsiteX5" fmla="*/ 743899 w 743952"/>
                  <a:gd name="connsiteY5" fmla="*/ 20860 h 438913"/>
                  <a:gd name="connsiteX6" fmla="*/ 730808 w 743952"/>
                  <a:gd name="connsiteY6" fmla="*/ 5292 h 438913"/>
                  <a:gd name="connsiteX7" fmla="*/ 729706 w 743952"/>
                  <a:gd name="connsiteY7" fmla="*/ 5239 h 438913"/>
                  <a:gd name="connsiteX8" fmla="*/ 14379 w 743952"/>
                  <a:gd name="connsiteY8" fmla="*/ 0 h 438913"/>
                  <a:gd name="connsiteX9" fmla="*/ 0 w 743952"/>
                  <a:gd name="connsiteY9" fmla="*/ 14387 h 438913"/>
                  <a:gd name="connsiteX10" fmla="*/ 91 w 743952"/>
                  <a:gd name="connsiteY10" fmla="*/ 16002 h 43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952" h="438913">
                    <a:moveTo>
                      <a:pt x="91" y="16002"/>
                    </a:moveTo>
                    <a:lnTo>
                      <a:pt x="46764" y="421576"/>
                    </a:lnTo>
                    <a:cubicBezTo>
                      <a:pt x="47628" y="428772"/>
                      <a:pt x="53710" y="434200"/>
                      <a:pt x="60956" y="434245"/>
                    </a:cubicBezTo>
                    <a:lnTo>
                      <a:pt x="694654" y="438912"/>
                    </a:lnTo>
                    <a:cubicBezTo>
                      <a:pt x="702174" y="439034"/>
                      <a:pt x="708483" y="433268"/>
                      <a:pt x="709037" y="425767"/>
                    </a:cubicBezTo>
                    <a:lnTo>
                      <a:pt x="743899" y="20860"/>
                    </a:lnTo>
                    <a:cubicBezTo>
                      <a:pt x="744583" y="12946"/>
                      <a:pt x="738722" y="5976"/>
                      <a:pt x="730808" y="5292"/>
                    </a:cubicBezTo>
                    <a:cubicBezTo>
                      <a:pt x="730442" y="5260"/>
                      <a:pt x="730074" y="5242"/>
                      <a:pt x="729706" y="5239"/>
                    </a:cubicBezTo>
                    <a:lnTo>
                      <a:pt x="14379" y="0"/>
                    </a:lnTo>
                    <a:cubicBezTo>
                      <a:pt x="6436" y="2"/>
                      <a:pt x="-2" y="6443"/>
                      <a:pt x="0" y="14387"/>
                    </a:cubicBezTo>
                    <a:cubicBezTo>
                      <a:pt x="0" y="14926"/>
                      <a:pt x="31" y="15466"/>
                      <a:pt x="91" y="16002"/>
                    </a:cubicBezTo>
                    <a:close/>
                  </a:path>
                </a:pathLst>
              </a:custGeom>
              <a:solidFill>
                <a:srgbClr val="EBEBEB"/>
              </a:solidFill>
              <a:ln w="9525" cap="flat">
                <a:noFill/>
                <a:prstDash val="solid"/>
                <a:miter/>
              </a:ln>
            </p:spPr>
            <p:txBody>
              <a:bodyPr rtlCol="0" anchor="ctr"/>
              <a:lstStyle/>
              <a:p>
                <a:endParaRPr lang="zh-CN" altLang="en-US"/>
              </a:p>
            </p:txBody>
          </p:sp>
          <p:sp>
            <p:nvSpPr>
              <p:cNvPr id="1133" name="任意多边形: 形状 1132"/>
              <p:cNvSpPr/>
              <p:nvPr/>
            </p:nvSpPr>
            <p:spPr>
              <a:xfrm>
                <a:off x="6920824" y="3342698"/>
                <a:ext cx="567730" cy="326997"/>
              </a:xfrm>
              <a:custGeom>
                <a:avLst/>
                <a:gdLst>
                  <a:gd name="connsiteX0" fmla="*/ 40 w 567730"/>
                  <a:gd name="connsiteY0" fmla="*/ 20293 h 326997"/>
                  <a:gd name="connsiteX1" fmla="*/ 15566 w 567730"/>
                  <a:gd name="connsiteY1" fmla="*/ 305091 h 326997"/>
                  <a:gd name="connsiteX2" fmla="*/ 34616 w 567730"/>
                  <a:gd name="connsiteY2" fmla="*/ 323188 h 326997"/>
                  <a:gd name="connsiteX3" fmla="*/ 547061 w 567730"/>
                  <a:gd name="connsiteY3" fmla="*/ 326998 h 326997"/>
                  <a:gd name="connsiteX4" fmla="*/ 566111 w 567730"/>
                  <a:gd name="connsiteY4" fmla="*/ 307948 h 326997"/>
                  <a:gd name="connsiteX5" fmla="*/ 567730 w 567730"/>
                  <a:gd name="connsiteY5" fmla="*/ 86301 h 326997"/>
                  <a:gd name="connsiteX6" fmla="*/ 548680 w 567730"/>
                  <a:gd name="connsiteY6" fmla="*/ 67251 h 326997"/>
                  <a:gd name="connsiteX7" fmla="*/ 233593 w 567730"/>
                  <a:gd name="connsiteY7" fmla="*/ 67251 h 326997"/>
                  <a:gd name="connsiteX8" fmla="*/ 219973 w 567730"/>
                  <a:gd name="connsiteY8" fmla="*/ 61632 h 326997"/>
                  <a:gd name="connsiteX9" fmla="*/ 165775 w 567730"/>
                  <a:gd name="connsiteY9" fmla="*/ 6577 h 326997"/>
                  <a:gd name="connsiteX10" fmla="*/ 152345 w 567730"/>
                  <a:gd name="connsiteY10" fmla="*/ 957 h 326997"/>
                  <a:gd name="connsiteX11" fmla="*/ 19471 w 567730"/>
                  <a:gd name="connsiteY11" fmla="*/ 5 h 326997"/>
                  <a:gd name="connsiteX12" fmla="*/ 5 w 567730"/>
                  <a:gd name="connsiteY12" fmla="*/ 18628 h 326997"/>
                  <a:gd name="connsiteX13" fmla="*/ 41 w 567730"/>
                  <a:gd name="connsiteY13" fmla="*/ 20293 h 3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7730" h="326997">
                    <a:moveTo>
                      <a:pt x="40" y="20293"/>
                    </a:moveTo>
                    <a:lnTo>
                      <a:pt x="15566" y="305091"/>
                    </a:lnTo>
                    <a:cubicBezTo>
                      <a:pt x="16074" y="315238"/>
                      <a:pt x="24456" y="323201"/>
                      <a:pt x="34616" y="323188"/>
                    </a:cubicBezTo>
                    <a:lnTo>
                      <a:pt x="547061" y="326998"/>
                    </a:lnTo>
                    <a:cubicBezTo>
                      <a:pt x="557582" y="326998"/>
                      <a:pt x="566111" y="318469"/>
                      <a:pt x="566111" y="307948"/>
                    </a:cubicBezTo>
                    <a:lnTo>
                      <a:pt x="567730" y="86301"/>
                    </a:lnTo>
                    <a:cubicBezTo>
                      <a:pt x="567730" y="75780"/>
                      <a:pt x="559202" y="67251"/>
                      <a:pt x="548680" y="67251"/>
                    </a:cubicBezTo>
                    <a:lnTo>
                      <a:pt x="233593" y="67251"/>
                    </a:lnTo>
                    <a:cubicBezTo>
                      <a:pt x="228483" y="67281"/>
                      <a:pt x="223575" y="65256"/>
                      <a:pt x="219973" y="61632"/>
                    </a:cubicBezTo>
                    <a:lnTo>
                      <a:pt x="165775" y="6577"/>
                    </a:lnTo>
                    <a:cubicBezTo>
                      <a:pt x="162219" y="2999"/>
                      <a:pt x="157389" y="979"/>
                      <a:pt x="152345" y="957"/>
                    </a:cubicBezTo>
                    <a:lnTo>
                      <a:pt x="19471" y="5"/>
                    </a:lnTo>
                    <a:cubicBezTo>
                      <a:pt x="8953" y="-228"/>
                      <a:pt x="237" y="8110"/>
                      <a:pt x="5" y="18628"/>
                    </a:cubicBezTo>
                    <a:cubicBezTo>
                      <a:pt x="-8" y="19184"/>
                      <a:pt x="4" y="19739"/>
                      <a:pt x="41" y="20293"/>
                    </a:cubicBezTo>
                    <a:close/>
                  </a:path>
                </a:pathLst>
              </a:custGeom>
              <a:solidFill>
                <a:srgbClr val="EBEBEB"/>
              </a:solidFill>
              <a:ln w="9525" cap="flat">
                <a:noFill/>
                <a:prstDash val="solid"/>
                <a:miter/>
              </a:ln>
            </p:spPr>
            <p:txBody>
              <a:bodyPr rtlCol="0" anchor="ctr"/>
              <a:lstStyle/>
              <a:p>
                <a:endParaRPr lang="zh-CN" altLang="en-US"/>
              </a:p>
            </p:txBody>
          </p:sp>
          <p:sp>
            <p:nvSpPr>
              <p:cNvPr id="1134" name="任意多边形: 形状 1133"/>
              <p:cNvSpPr/>
              <p:nvPr/>
            </p:nvSpPr>
            <p:spPr>
              <a:xfrm rot="25200">
                <a:off x="6928114" y="3374053"/>
                <a:ext cx="559879" cy="334613"/>
              </a:xfrm>
              <a:custGeom>
                <a:avLst/>
                <a:gdLst>
                  <a:gd name="connsiteX0" fmla="*/ 0 w 559879"/>
                  <a:gd name="connsiteY0" fmla="*/ 0 h 334613"/>
                  <a:gd name="connsiteX1" fmla="*/ 559879 w 559879"/>
                  <a:gd name="connsiteY1" fmla="*/ 0 h 334613"/>
                  <a:gd name="connsiteX2" fmla="*/ 559879 w 559879"/>
                  <a:gd name="connsiteY2" fmla="*/ 334613 h 334613"/>
                  <a:gd name="connsiteX3" fmla="*/ 0 w 559879"/>
                  <a:gd name="connsiteY3" fmla="*/ 334613 h 334613"/>
                </a:gdLst>
                <a:ahLst/>
                <a:cxnLst>
                  <a:cxn ang="0">
                    <a:pos x="connsiteX0" y="connsiteY0"/>
                  </a:cxn>
                  <a:cxn ang="0">
                    <a:pos x="connsiteX1" y="connsiteY1"/>
                  </a:cxn>
                  <a:cxn ang="0">
                    <a:pos x="connsiteX2" y="connsiteY2"/>
                  </a:cxn>
                  <a:cxn ang="0">
                    <a:pos x="connsiteX3" y="connsiteY3"/>
                  </a:cxn>
                </a:cxnLst>
                <a:rect l="l" t="t" r="r" b="b"/>
                <a:pathLst>
                  <a:path w="559879" h="334613">
                    <a:moveTo>
                      <a:pt x="0" y="0"/>
                    </a:moveTo>
                    <a:lnTo>
                      <a:pt x="559879" y="0"/>
                    </a:lnTo>
                    <a:lnTo>
                      <a:pt x="559879" y="334613"/>
                    </a:lnTo>
                    <a:lnTo>
                      <a:pt x="0" y="334613"/>
                    </a:lnTo>
                    <a:close/>
                  </a:path>
                </a:pathLst>
              </a:custGeom>
              <a:solidFill>
                <a:srgbClr val="F5F5F5"/>
              </a:solidFill>
              <a:ln w="9525" cap="flat">
                <a:noFill/>
                <a:prstDash val="solid"/>
                <a:miter/>
              </a:ln>
            </p:spPr>
            <p:txBody>
              <a:bodyPr rtlCol="0" anchor="ctr"/>
              <a:lstStyle/>
              <a:p>
                <a:endParaRPr lang="zh-CN" altLang="en-US"/>
              </a:p>
            </p:txBody>
          </p:sp>
          <p:sp>
            <p:nvSpPr>
              <p:cNvPr id="1135" name="任意多边形: 形状 1134"/>
              <p:cNvSpPr/>
              <p:nvPr/>
            </p:nvSpPr>
            <p:spPr>
              <a:xfrm>
                <a:off x="6884491" y="3387851"/>
                <a:ext cx="640502" cy="377952"/>
              </a:xfrm>
              <a:custGeom>
                <a:avLst/>
                <a:gdLst>
                  <a:gd name="connsiteX0" fmla="*/ 83 w 640502"/>
                  <a:gd name="connsiteY0" fmla="*/ 13811 h 377952"/>
                  <a:gd name="connsiteX1" fmla="*/ 40183 w 640502"/>
                  <a:gd name="connsiteY1" fmla="*/ 362998 h 377952"/>
                  <a:gd name="connsiteX2" fmla="*/ 52375 w 640502"/>
                  <a:gd name="connsiteY2" fmla="*/ 373952 h 377952"/>
                  <a:gd name="connsiteX3" fmla="*/ 598062 w 640502"/>
                  <a:gd name="connsiteY3" fmla="*/ 377952 h 377952"/>
                  <a:gd name="connsiteX4" fmla="*/ 610445 w 640502"/>
                  <a:gd name="connsiteY4" fmla="*/ 366617 h 377952"/>
                  <a:gd name="connsiteX5" fmla="*/ 640448 w 640502"/>
                  <a:gd name="connsiteY5" fmla="*/ 18002 h 377952"/>
                  <a:gd name="connsiteX6" fmla="*/ 629358 w 640502"/>
                  <a:gd name="connsiteY6" fmla="*/ 4625 h 377952"/>
                  <a:gd name="connsiteX7" fmla="*/ 628256 w 640502"/>
                  <a:gd name="connsiteY7" fmla="*/ 4572 h 377952"/>
                  <a:gd name="connsiteX8" fmla="*/ 12370 w 640502"/>
                  <a:gd name="connsiteY8" fmla="*/ 0 h 377952"/>
                  <a:gd name="connsiteX9" fmla="*/ 0 w 640502"/>
                  <a:gd name="connsiteY9" fmla="*/ 12395 h 377952"/>
                  <a:gd name="connsiteX10" fmla="*/ 83 w 640502"/>
                  <a:gd name="connsiteY10" fmla="*/ 13811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0502" h="377952">
                    <a:moveTo>
                      <a:pt x="83" y="13811"/>
                    </a:moveTo>
                    <a:lnTo>
                      <a:pt x="40183" y="362998"/>
                    </a:lnTo>
                    <a:cubicBezTo>
                      <a:pt x="40863" y="369222"/>
                      <a:pt x="46114" y="373940"/>
                      <a:pt x="52375" y="373952"/>
                    </a:cubicBezTo>
                    <a:lnTo>
                      <a:pt x="598062" y="377952"/>
                    </a:lnTo>
                    <a:cubicBezTo>
                      <a:pt x="604512" y="377975"/>
                      <a:pt x="609899" y="373044"/>
                      <a:pt x="610445" y="366617"/>
                    </a:cubicBezTo>
                    <a:lnTo>
                      <a:pt x="640448" y="18002"/>
                    </a:lnTo>
                    <a:cubicBezTo>
                      <a:pt x="641080" y="11246"/>
                      <a:pt x="636114" y="5257"/>
                      <a:pt x="629358" y="4625"/>
                    </a:cubicBezTo>
                    <a:cubicBezTo>
                      <a:pt x="628992" y="4591"/>
                      <a:pt x="628624" y="4573"/>
                      <a:pt x="628256" y="4572"/>
                    </a:cubicBezTo>
                    <a:lnTo>
                      <a:pt x="12370" y="0"/>
                    </a:lnTo>
                    <a:cubicBezTo>
                      <a:pt x="5531" y="7"/>
                      <a:pt x="-7" y="5556"/>
                      <a:pt x="0" y="12395"/>
                    </a:cubicBezTo>
                    <a:cubicBezTo>
                      <a:pt x="1" y="12868"/>
                      <a:pt x="28" y="13341"/>
                      <a:pt x="83" y="13811"/>
                    </a:cubicBezTo>
                    <a:close/>
                  </a:path>
                </a:pathLst>
              </a:custGeom>
              <a:solidFill>
                <a:srgbClr val="EBEBEB"/>
              </a:solidFill>
              <a:ln w="9525" cap="flat">
                <a:noFill/>
                <a:prstDash val="solid"/>
                <a:miter/>
              </a:ln>
            </p:spPr>
            <p:txBody>
              <a:bodyPr rtlCol="0" anchor="ctr"/>
              <a:lstStyle/>
              <a:p>
                <a:endParaRPr lang="zh-CN" altLang="en-US"/>
              </a:p>
            </p:txBody>
          </p:sp>
          <p:sp>
            <p:nvSpPr>
              <p:cNvPr id="1136" name="任意多边形: 形状 1135"/>
              <p:cNvSpPr/>
              <p:nvPr/>
            </p:nvSpPr>
            <p:spPr>
              <a:xfrm>
                <a:off x="7033355" y="1496758"/>
                <a:ext cx="910685" cy="1507426"/>
              </a:xfrm>
              <a:custGeom>
                <a:avLst/>
                <a:gdLst>
                  <a:gd name="connsiteX0" fmla="*/ 0 w 910685"/>
                  <a:gd name="connsiteY0" fmla="*/ 0 h 1507426"/>
                  <a:gd name="connsiteX1" fmla="*/ 910685 w 910685"/>
                  <a:gd name="connsiteY1" fmla="*/ 0 h 1507426"/>
                  <a:gd name="connsiteX2" fmla="*/ 910685 w 910685"/>
                  <a:gd name="connsiteY2" fmla="*/ 1507427 h 1507426"/>
                  <a:gd name="connsiteX3" fmla="*/ 0 w 910685"/>
                  <a:gd name="connsiteY3" fmla="*/ 1507427 h 1507426"/>
                </a:gdLst>
                <a:ahLst/>
                <a:cxnLst>
                  <a:cxn ang="0">
                    <a:pos x="connsiteX0" y="connsiteY0"/>
                  </a:cxn>
                  <a:cxn ang="0">
                    <a:pos x="connsiteX1" y="connsiteY1"/>
                  </a:cxn>
                  <a:cxn ang="0">
                    <a:pos x="connsiteX2" y="connsiteY2"/>
                  </a:cxn>
                  <a:cxn ang="0">
                    <a:pos x="connsiteX3" y="connsiteY3"/>
                  </a:cxn>
                </a:cxnLst>
                <a:rect l="l" t="t" r="r" b="b"/>
                <a:pathLst>
                  <a:path w="910685" h="1507426">
                    <a:moveTo>
                      <a:pt x="0" y="0"/>
                    </a:moveTo>
                    <a:lnTo>
                      <a:pt x="910685" y="0"/>
                    </a:lnTo>
                    <a:lnTo>
                      <a:pt x="910685" y="1507427"/>
                    </a:lnTo>
                    <a:lnTo>
                      <a:pt x="0" y="1507427"/>
                    </a:lnTo>
                    <a:close/>
                  </a:path>
                </a:pathLst>
              </a:custGeom>
              <a:solidFill>
                <a:srgbClr val="E0E0E0"/>
              </a:solidFill>
              <a:ln w="9525" cap="flat">
                <a:noFill/>
                <a:prstDash val="solid"/>
                <a:miter/>
              </a:ln>
            </p:spPr>
            <p:txBody>
              <a:bodyPr rtlCol="0" anchor="ctr"/>
              <a:lstStyle/>
              <a:p>
                <a:endParaRPr lang="zh-CN" altLang="en-US"/>
              </a:p>
            </p:txBody>
          </p:sp>
          <p:sp>
            <p:nvSpPr>
              <p:cNvPr id="1137" name="任意多边形: 形状 1136"/>
              <p:cNvSpPr/>
              <p:nvPr/>
            </p:nvSpPr>
            <p:spPr>
              <a:xfrm>
                <a:off x="7003065" y="1496758"/>
                <a:ext cx="910685" cy="1507426"/>
              </a:xfrm>
              <a:custGeom>
                <a:avLst/>
                <a:gdLst>
                  <a:gd name="connsiteX0" fmla="*/ 0 w 910685"/>
                  <a:gd name="connsiteY0" fmla="*/ 0 h 1507426"/>
                  <a:gd name="connsiteX1" fmla="*/ 910685 w 910685"/>
                  <a:gd name="connsiteY1" fmla="*/ 0 h 1507426"/>
                  <a:gd name="connsiteX2" fmla="*/ 910685 w 910685"/>
                  <a:gd name="connsiteY2" fmla="*/ 1507427 h 1507426"/>
                  <a:gd name="connsiteX3" fmla="*/ 0 w 910685"/>
                  <a:gd name="connsiteY3" fmla="*/ 1507427 h 1507426"/>
                </a:gdLst>
                <a:ahLst/>
                <a:cxnLst>
                  <a:cxn ang="0">
                    <a:pos x="connsiteX0" y="connsiteY0"/>
                  </a:cxn>
                  <a:cxn ang="0">
                    <a:pos x="connsiteX1" y="connsiteY1"/>
                  </a:cxn>
                  <a:cxn ang="0">
                    <a:pos x="connsiteX2" y="connsiteY2"/>
                  </a:cxn>
                  <a:cxn ang="0">
                    <a:pos x="connsiteX3" y="connsiteY3"/>
                  </a:cxn>
                </a:cxnLst>
                <a:rect l="l" t="t" r="r" b="b"/>
                <a:pathLst>
                  <a:path w="910685" h="1507426">
                    <a:moveTo>
                      <a:pt x="0" y="0"/>
                    </a:moveTo>
                    <a:lnTo>
                      <a:pt x="910685" y="0"/>
                    </a:lnTo>
                    <a:lnTo>
                      <a:pt x="910685" y="1507427"/>
                    </a:lnTo>
                    <a:lnTo>
                      <a:pt x="0" y="1507427"/>
                    </a:lnTo>
                    <a:close/>
                  </a:path>
                </a:pathLst>
              </a:custGeom>
              <a:solidFill>
                <a:srgbClr val="EBEBEB"/>
              </a:solidFill>
              <a:ln w="9525" cap="flat">
                <a:noFill/>
                <a:prstDash val="solid"/>
                <a:miter/>
              </a:ln>
            </p:spPr>
            <p:txBody>
              <a:bodyPr rtlCol="0" anchor="ctr"/>
              <a:lstStyle/>
              <a:p>
                <a:endParaRPr lang="zh-CN" altLang="en-US"/>
              </a:p>
            </p:txBody>
          </p:sp>
          <p:sp>
            <p:nvSpPr>
              <p:cNvPr id="1138" name="任意多边形: 形状 1137"/>
              <p:cNvSpPr/>
              <p:nvPr/>
            </p:nvSpPr>
            <p:spPr>
              <a:xfrm>
                <a:off x="7041832" y="1527333"/>
                <a:ext cx="833151" cy="1446275"/>
              </a:xfrm>
              <a:custGeom>
                <a:avLst/>
                <a:gdLst>
                  <a:gd name="connsiteX0" fmla="*/ 0 w 833151"/>
                  <a:gd name="connsiteY0" fmla="*/ 0 h 1446275"/>
                  <a:gd name="connsiteX1" fmla="*/ 833152 w 833151"/>
                  <a:gd name="connsiteY1" fmla="*/ 0 h 1446275"/>
                  <a:gd name="connsiteX2" fmla="*/ 833152 w 833151"/>
                  <a:gd name="connsiteY2" fmla="*/ 1446276 h 1446275"/>
                  <a:gd name="connsiteX3" fmla="*/ 0 w 833151"/>
                  <a:gd name="connsiteY3" fmla="*/ 1446276 h 1446275"/>
                </a:gdLst>
                <a:ahLst/>
                <a:cxnLst>
                  <a:cxn ang="0">
                    <a:pos x="connsiteX0" y="connsiteY0"/>
                  </a:cxn>
                  <a:cxn ang="0">
                    <a:pos x="connsiteX1" y="connsiteY1"/>
                  </a:cxn>
                  <a:cxn ang="0">
                    <a:pos x="connsiteX2" y="connsiteY2"/>
                  </a:cxn>
                  <a:cxn ang="0">
                    <a:pos x="connsiteX3" y="connsiteY3"/>
                  </a:cxn>
                </a:cxnLst>
                <a:rect l="l" t="t" r="r" b="b"/>
                <a:pathLst>
                  <a:path w="833151" h="1446275">
                    <a:moveTo>
                      <a:pt x="0" y="0"/>
                    </a:moveTo>
                    <a:lnTo>
                      <a:pt x="833152" y="0"/>
                    </a:lnTo>
                    <a:lnTo>
                      <a:pt x="833152" y="1446276"/>
                    </a:lnTo>
                    <a:lnTo>
                      <a:pt x="0" y="1446276"/>
                    </a:lnTo>
                    <a:close/>
                  </a:path>
                </a:pathLst>
              </a:custGeom>
              <a:solidFill>
                <a:srgbClr val="FFFFFF"/>
              </a:solidFill>
              <a:ln w="9525" cap="flat">
                <a:noFill/>
                <a:prstDash val="solid"/>
                <a:miter/>
              </a:ln>
            </p:spPr>
            <p:txBody>
              <a:bodyPr rtlCol="0" anchor="ctr"/>
              <a:lstStyle/>
              <a:p>
                <a:endParaRPr lang="zh-CN" altLang="en-US"/>
              </a:p>
            </p:txBody>
          </p:sp>
          <p:sp>
            <p:nvSpPr>
              <p:cNvPr id="1139" name="任意多边形: 形状 1138"/>
              <p:cNvSpPr/>
              <p:nvPr/>
            </p:nvSpPr>
            <p:spPr>
              <a:xfrm>
                <a:off x="7200423" y="1715262"/>
                <a:ext cx="512254" cy="1070419"/>
              </a:xfrm>
              <a:custGeom>
                <a:avLst/>
                <a:gdLst>
                  <a:gd name="connsiteX0" fmla="*/ 0 w 512254"/>
                  <a:gd name="connsiteY0" fmla="*/ 0 h 1070419"/>
                  <a:gd name="connsiteX1" fmla="*/ 512255 w 512254"/>
                  <a:gd name="connsiteY1" fmla="*/ 0 h 1070419"/>
                  <a:gd name="connsiteX2" fmla="*/ 512255 w 512254"/>
                  <a:gd name="connsiteY2" fmla="*/ 1070420 h 1070419"/>
                  <a:gd name="connsiteX3" fmla="*/ 0 w 512254"/>
                  <a:gd name="connsiteY3" fmla="*/ 1070420 h 1070419"/>
                </a:gdLst>
                <a:ahLst/>
                <a:cxnLst>
                  <a:cxn ang="0">
                    <a:pos x="connsiteX0" y="connsiteY0"/>
                  </a:cxn>
                  <a:cxn ang="0">
                    <a:pos x="connsiteX1" y="connsiteY1"/>
                  </a:cxn>
                  <a:cxn ang="0">
                    <a:pos x="connsiteX2" y="connsiteY2"/>
                  </a:cxn>
                  <a:cxn ang="0">
                    <a:pos x="connsiteX3" y="connsiteY3"/>
                  </a:cxn>
                </a:cxnLst>
                <a:rect l="l" t="t" r="r" b="b"/>
                <a:pathLst>
                  <a:path w="512254" h="1070419">
                    <a:moveTo>
                      <a:pt x="0" y="0"/>
                    </a:moveTo>
                    <a:lnTo>
                      <a:pt x="512255" y="0"/>
                    </a:lnTo>
                    <a:lnTo>
                      <a:pt x="512255" y="1070420"/>
                    </a:lnTo>
                    <a:lnTo>
                      <a:pt x="0" y="1070420"/>
                    </a:lnTo>
                    <a:close/>
                  </a:path>
                </a:pathLst>
              </a:custGeom>
              <a:solidFill>
                <a:srgbClr val="EBEBEB"/>
              </a:solidFill>
              <a:ln w="9525" cap="flat">
                <a:noFill/>
                <a:prstDash val="solid"/>
                <a:miter/>
              </a:ln>
            </p:spPr>
            <p:txBody>
              <a:bodyPr rtlCol="0" anchor="ctr"/>
              <a:lstStyle/>
              <a:p>
                <a:endParaRPr lang="zh-CN" altLang="en-US"/>
              </a:p>
            </p:txBody>
          </p:sp>
          <p:sp>
            <p:nvSpPr>
              <p:cNvPr id="1140" name="任意多边形: 形状 1139"/>
              <p:cNvSpPr/>
              <p:nvPr/>
            </p:nvSpPr>
            <p:spPr>
              <a:xfrm>
                <a:off x="7200889" y="2012060"/>
                <a:ext cx="515980" cy="773620"/>
              </a:xfrm>
              <a:custGeom>
                <a:avLst/>
                <a:gdLst>
                  <a:gd name="connsiteX0" fmla="*/ 11 w 515980"/>
                  <a:gd name="connsiteY0" fmla="*/ 394907 h 773620"/>
                  <a:gd name="connsiteX1" fmla="*/ 187748 w 515980"/>
                  <a:gd name="connsiteY1" fmla="*/ 183261 h 773620"/>
                  <a:gd name="connsiteX2" fmla="*/ 329290 w 515980"/>
                  <a:gd name="connsiteY2" fmla="*/ 167926 h 773620"/>
                  <a:gd name="connsiteX3" fmla="*/ 512361 w 515980"/>
                  <a:gd name="connsiteY3" fmla="*/ 0 h 773620"/>
                  <a:gd name="connsiteX4" fmla="*/ 515980 w 515980"/>
                  <a:gd name="connsiteY4" fmla="*/ 773621 h 773620"/>
                  <a:gd name="connsiteX5" fmla="*/ 11 w 515980"/>
                  <a:gd name="connsiteY5" fmla="*/ 773621 h 77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980" h="773620">
                    <a:moveTo>
                      <a:pt x="11" y="394907"/>
                    </a:moveTo>
                    <a:cubicBezTo>
                      <a:pt x="-1132" y="294894"/>
                      <a:pt x="88784" y="197263"/>
                      <a:pt x="187748" y="183261"/>
                    </a:cubicBezTo>
                    <a:cubicBezTo>
                      <a:pt x="235373" y="176689"/>
                      <a:pt x="285189" y="186023"/>
                      <a:pt x="329290" y="167926"/>
                    </a:cubicBezTo>
                    <a:cubicBezTo>
                      <a:pt x="408062" y="135636"/>
                      <a:pt x="433113" y="31052"/>
                      <a:pt x="512361" y="0"/>
                    </a:cubicBezTo>
                    <a:lnTo>
                      <a:pt x="515980" y="773621"/>
                    </a:lnTo>
                    <a:lnTo>
                      <a:pt x="11" y="773621"/>
                    </a:lnTo>
                    <a:close/>
                  </a:path>
                </a:pathLst>
              </a:custGeom>
              <a:solidFill>
                <a:srgbClr val="E0E0E0"/>
              </a:solidFill>
              <a:ln w="9525" cap="flat">
                <a:noFill/>
                <a:prstDash val="solid"/>
                <a:miter/>
              </a:ln>
            </p:spPr>
            <p:txBody>
              <a:bodyPr rtlCol="0" anchor="ctr"/>
              <a:lstStyle/>
              <a:p>
                <a:endParaRPr lang="zh-CN" altLang="en-US"/>
              </a:p>
            </p:txBody>
          </p:sp>
          <p:sp>
            <p:nvSpPr>
              <p:cNvPr id="1141" name="任意多边形: 形状 1140"/>
              <p:cNvSpPr/>
              <p:nvPr/>
            </p:nvSpPr>
            <p:spPr>
              <a:xfrm>
                <a:off x="7599838" y="3428027"/>
                <a:ext cx="684658" cy="1346283"/>
              </a:xfrm>
              <a:custGeom>
                <a:avLst/>
                <a:gdLst>
                  <a:gd name="connsiteX0" fmla="*/ 291529 w 684658"/>
                  <a:gd name="connsiteY0" fmla="*/ 20 h 1346283"/>
                  <a:gd name="connsiteX1" fmla="*/ 223044 w 684658"/>
                  <a:gd name="connsiteY1" fmla="*/ 163850 h 1346283"/>
                  <a:gd name="connsiteX2" fmla="*/ 247238 w 684658"/>
                  <a:gd name="connsiteY2" fmla="*/ 423120 h 1346283"/>
                  <a:gd name="connsiteX3" fmla="*/ 215996 w 684658"/>
                  <a:gd name="connsiteY3" fmla="*/ 453314 h 1346283"/>
                  <a:gd name="connsiteX4" fmla="*/ 105315 w 684658"/>
                  <a:gd name="connsiteY4" fmla="*/ 436741 h 1346283"/>
                  <a:gd name="connsiteX5" fmla="*/ 124365 w 684658"/>
                  <a:gd name="connsiteY5" fmla="*/ 559614 h 1346283"/>
                  <a:gd name="connsiteX6" fmla="*/ 245714 w 684658"/>
                  <a:gd name="connsiteY6" fmla="*/ 736207 h 1346283"/>
                  <a:gd name="connsiteX7" fmla="*/ 234665 w 684658"/>
                  <a:gd name="connsiteY7" fmla="*/ 763734 h 1346283"/>
                  <a:gd name="connsiteX8" fmla="*/ 56642 w 684658"/>
                  <a:gd name="connsiteY8" fmla="*/ 782118 h 1346283"/>
                  <a:gd name="connsiteX9" fmla="*/ 178753 w 684658"/>
                  <a:gd name="connsiteY9" fmla="*/ 988810 h 1346283"/>
                  <a:gd name="connsiteX10" fmla="*/ 187516 w 684658"/>
                  <a:gd name="connsiteY10" fmla="*/ 1020147 h 1346283"/>
                  <a:gd name="connsiteX11" fmla="*/ 96647 w 684658"/>
                  <a:gd name="connsiteY11" fmla="*/ 996525 h 1346283"/>
                  <a:gd name="connsiteX12" fmla="*/ 636 w 684658"/>
                  <a:gd name="connsiteY12" fmla="*/ 1017861 h 1346283"/>
                  <a:gd name="connsiteX13" fmla="*/ 258477 w 684658"/>
                  <a:gd name="connsiteY13" fmla="*/ 1295991 h 1346283"/>
                  <a:gd name="connsiteX14" fmla="*/ 359156 w 684658"/>
                  <a:gd name="connsiteY14" fmla="*/ 1346283 h 1346283"/>
                  <a:gd name="connsiteX15" fmla="*/ 454406 w 684658"/>
                  <a:gd name="connsiteY15" fmla="*/ 1285514 h 1346283"/>
                  <a:gd name="connsiteX16" fmla="*/ 683006 w 684658"/>
                  <a:gd name="connsiteY16" fmla="*/ 983000 h 1346283"/>
                  <a:gd name="connsiteX17" fmla="*/ 585280 w 684658"/>
                  <a:gd name="connsiteY17" fmla="*/ 971379 h 1346283"/>
                  <a:gd name="connsiteX18" fmla="*/ 497269 w 684658"/>
                  <a:gd name="connsiteY18" fmla="*/ 1003860 h 1346283"/>
                  <a:gd name="connsiteX19" fmla="*/ 502889 w 684658"/>
                  <a:gd name="connsiteY19" fmla="*/ 971856 h 1346283"/>
                  <a:gd name="connsiteX20" fmla="*/ 603663 w 684658"/>
                  <a:gd name="connsiteY20" fmla="*/ 754019 h 1346283"/>
                  <a:gd name="connsiteX21" fmla="*/ 424689 w 684658"/>
                  <a:gd name="connsiteY21" fmla="*/ 753543 h 1346283"/>
                  <a:gd name="connsiteX22" fmla="*/ 410972 w 684658"/>
                  <a:gd name="connsiteY22" fmla="*/ 727158 h 1346283"/>
                  <a:gd name="connsiteX23" fmla="*/ 514033 w 684658"/>
                  <a:gd name="connsiteY23" fmla="*/ 539325 h 1346283"/>
                  <a:gd name="connsiteX24" fmla="*/ 520700 w 684658"/>
                  <a:gd name="connsiteY24" fmla="*/ 415500 h 1346283"/>
                  <a:gd name="connsiteX25" fmla="*/ 412211 w 684658"/>
                  <a:gd name="connsiteY25" fmla="*/ 443028 h 1346283"/>
                  <a:gd name="connsiteX26" fmla="*/ 378111 w 684658"/>
                  <a:gd name="connsiteY26" fmla="*/ 416167 h 1346283"/>
                  <a:gd name="connsiteX27" fmla="*/ 376302 w 684658"/>
                  <a:gd name="connsiteY27" fmla="*/ 155754 h 1346283"/>
                  <a:gd name="connsiteX28" fmla="*/ 289910 w 684658"/>
                  <a:gd name="connsiteY28" fmla="*/ 305 h 13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4658" h="1346283">
                    <a:moveTo>
                      <a:pt x="291529" y="20"/>
                    </a:moveTo>
                    <a:cubicBezTo>
                      <a:pt x="291529" y="20"/>
                      <a:pt x="216091" y="-5409"/>
                      <a:pt x="223044" y="163850"/>
                    </a:cubicBezTo>
                    <a:cubicBezTo>
                      <a:pt x="229997" y="333109"/>
                      <a:pt x="247238" y="423120"/>
                      <a:pt x="247238" y="423120"/>
                    </a:cubicBezTo>
                    <a:cubicBezTo>
                      <a:pt x="247238" y="423120"/>
                      <a:pt x="245047" y="460649"/>
                      <a:pt x="215996" y="453314"/>
                    </a:cubicBezTo>
                    <a:cubicBezTo>
                      <a:pt x="186945" y="445980"/>
                      <a:pt x="132271" y="409404"/>
                      <a:pt x="105315" y="436741"/>
                    </a:cubicBezTo>
                    <a:cubicBezTo>
                      <a:pt x="78359" y="464078"/>
                      <a:pt x="87218" y="508464"/>
                      <a:pt x="124365" y="559614"/>
                    </a:cubicBezTo>
                    <a:cubicBezTo>
                      <a:pt x="161513" y="610763"/>
                      <a:pt x="238665" y="725730"/>
                      <a:pt x="245714" y="736207"/>
                    </a:cubicBezTo>
                    <a:cubicBezTo>
                      <a:pt x="252762" y="746685"/>
                      <a:pt x="255239" y="765639"/>
                      <a:pt x="234665" y="763734"/>
                    </a:cubicBezTo>
                    <a:cubicBezTo>
                      <a:pt x="214091" y="761829"/>
                      <a:pt x="75026" y="714776"/>
                      <a:pt x="56642" y="782118"/>
                    </a:cubicBezTo>
                    <a:cubicBezTo>
                      <a:pt x="38259" y="849459"/>
                      <a:pt x="165132" y="974904"/>
                      <a:pt x="178753" y="988810"/>
                    </a:cubicBezTo>
                    <a:cubicBezTo>
                      <a:pt x="192374" y="1002717"/>
                      <a:pt x="193040" y="1011670"/>
                      <a:pt x="187516" y="1020147"/>
                    </a:cubicBezTo>
                    <a:cubicBezTo>
                      <a:pt x="181991" y="1028625"/>
                      <a:pt x="136748" y="1008336"/>
                      <a:pt x="96647" y="996525"/>
                    </a:cubicBezTo>
                    <a:cubicBezTo>
                      <a:pt x="56547" y="984714"/>
                      <a:pt x="8065" y="978142"/>
                      <a:pt x="636" y="1017861"/>
                    </a:cubicBezTo>
                    <a:cubicBezTo>
                      <a:pt x="-6794" y="1057581"/>
                      <a:pt x="49213" y="1173786"/>
                      <a:pt x="258477" y="1295991"/>
                    </a:cubicBezTo>
                    <a:lnTo>
                      <a:pt x="359156" y="1346283"/>
                    </a:lnTo>
                    <a:lnTo>
                      <a:pt x="454406" y="1285514"/>
                    </a:lnTo>
                    <a:cubicBezTo>
                      <a:pt x="650431" y="1142639"/>
                      <a:pt x="694341" y="1021767"/>
                      <a:pt x="683006" y="983000"/>
                    </a:cubicBezTo>
                    <a:cubicBezTo>
                      <a:pt x="671672" y="944233"/>
                      <a:pt x="624047" y="955663"/>
                      <a:pt x="585280" y="971379"/>
                    </a:cubicBezTo>
                    <a:cubicBezTo>
                      <a:pt x="546513" y="987096"/>
                      <a:pt x="503651" y="1011765"/>
                      <a:pt x="497269" y="1003860"/>
                    </a:cubicBezTo>
                    <a:cubicBezTo>
                      <a:pt x="490887" y="995954"/>
                      <a:pt x="490792" y="987191"/>
                      <a:pt x="502889" y="971856"/>
                    </a:cubicBezTo>
                    <a:cubicBezTo>
                      <a:pt x="514986" y="956520"/>
                      <a:pt x="628714" y="819456"/>
                      <a:pt x="603663" y="754019"/>
                    </a:cubicBezTo>
                    <a:cubicBezTo>
                      <a:pt x="578613" y="688582"/>
                      <a:pt x="445072" y="749637"/>
                      <a:pt x="424689" y="753543"/>
                    </a:cubicBezTo>
                    <a:cubicBezTo>
                      <a:pt x="404305" y="757448"/>
                      <a:pt x="405639" y="738017"/>
                      <a:pt x="410972" y="727158"/>
                    </a:cubicBezTo>
                    <a:cubicBezTo>
                      <a:pt x="416306" y="716300"/>
                      <a:pt x="482220" y="593808"/>
                      <a:pt x="514033" y="539325"/>
                    </a:cubicBezTo>
                    <a:cubicBezTo>
                      <a:pt x="545847" y="484842"/>
                      <a:pt x="551466" y="440551"/>
                      <a:pt x="520700" y="415500"/>
                    </a:cubicBezTo>
                    <a:cubicBezTo>
                      <a:pt x="489935" y="390450"/>
                      <a:pt x="440405" y="432836"/>
                      <a:pt x="412211" y="443028"/>
                    </a:cubicBezTo>
                    <a:cubicBezTo>
                      <a:pt x="384017" y="453219"/>
                      <a:pt x="378111" y="416167"/>
                      <a:pt x="378111" y="416167"/>
                    </a:cubicBezTo>
                    <a:cubicBezTo>
                      <a:pt x="378111" y="416167"/>
                      <a:pt x="386303" y="324822"/>
                      <a:pt x="376302" y="155754"/>
                    </a:cubicBezTo>
                    <a:cubicBezTo>
                      <a:pt x="366300" y="-13315"/>
                      <a:pt x="289910" y="305"/>
                      <a:pt x="289910" y="305"/>
                    </a:cubicBezTo>
                  </a:path>
                </a:pathLst>
              </a:custGeom>
              <a:solidFill>
                <a:srgbClr val="EBEBEB"/>
              </a:solidFill>
              <a:ln w="9525" cap="flat">
                <a:noFill/>
                <a:prstDash val="solid"/>
                <a:miter/>
              </a:ln>
            </p:spPr>
            <p:txBody>
              <a:bodyPr rtlCol="0" anchor="ctr"/>
              <a:lstStyle/>
              <a:p>
                <a:endParaRPr lang="zh-CN" altLang="en-US"/>
              </a:p>
            </p:txBody>
          </p:sp>
          <p:sp>
            <p:nvSpPr>
              <p:cNvPr id="1142" name="任意多边形: 形状 1141"/>
              <p:cNvSpPr/>
              <p:nvPr/>
            </p:nvSpPr>
            <p:spPr>
              <a:xfrm>
                <a:off x="7897332" y="3579590"/>
                <a:ext cx="67567" cy="1373124"/>
              </a:xfrm>
              <a:custGeom>
                <a:avLst/>
                <a:gdLst>
                  <a:gd name="connsiteX0" fmla="*/ 36 w 67567"/>
                  <a:gd name="connsiteY0" fmla="*/ 0 h 1373124"/>
                  <a:gd name="connsiteX1" fmla="*/ 36 w 67567"/>
                  <a:gd name="connsiteY1" fmla="*/ 3524 h 1373124"/>
                  <a:gd name="connsiteX2" fmla="*/ 893 w 67567"/>
                  <a:gd name="connsiteY2" fmla="*/ 13906 h 1373124"/>
                  <a:gd name="connsiteX3" fmla="*/ 3560 w 67567"/>
                  <a:gd name="connsiteY3" fmla="*/ 53912 h 1373124"/>
                  <a:gd name="connsiteX4" fmla="*/ 12228 w 67567"/>
                  <a:gd name="connsiteY4" fmla="*/ 200978 h 1373124"/>
                  <a:gd name="connsiteX5" fmla="*/ 35469 w 67567"/>
                  <a:gd name="connsiteY5" fmla="*/ 686276 h 1373124"/>
                  <a:gd name="connsiteX6" fmla="*/ 57662 w 67567"/>
                  <a:gd name="connsiteY6" fmla="*/ 1172051 h 1373124"/>
                  <a:gd name="connsiteX7" fmla="*/ 65091 w 67567"/>
                  <a:gd name="connsiteY7" fmla="*/ 1319117 h 1373124"/>
                  <a:gd name="connsiteX8" fmla="*/ 67092 w 67567"/>
                  <a:gd name="connsiteY8" fmla="*/ 1359122 h 1373124"/>
                  <a:gd name="connsiteX9" fmla="*/ 67568 w 67567"/>
                  <a:gd name="connsiteY9" fmla="*/ 1369505 h 1373124"/>
                  <a:gd name="connsiteX10" fmla="*/ 67568 w 67567"/>
                  <a:gd name="connsiteY10" fmla="*/ 1373124 h 1373124"/>
                  <a:gd name="connsiteX11" fmla="*/ 67092 w 67567"/>
                  <a:gd name="connsiteY11" fmla="*/ 1369505 h 1373124"/>
                  <a:gd name="connsiteX12" fmla="*/ 66329 w 67567"/>
                  <a:gd name="connsiteY12" fmla="*/ 1359122 h 1373124"/>
                  <a:gd name="connsiteX13" fmla="*/ 63662 w 67567"/>
                  <a:gd name="connsiteY13" fmla="*/ 1319213 h 1373124"/>
                  <a:gd name="connsiteX14" fmla="*/ 54900 w 67567"/>
                  <a:gd name="connsiteY14" fmla="*/ 1172147 h 1373124"/>
                  <a:gd name="connsiteX15" fmla="*/ 31659 w 67567"/>
                  <a:gd name="connsiteY15" fmla="*/ 686372 h 1373124"/>
                  <a:gd name="connsiteX16" fmla="*/ 9561 w 67567"/>
                  <a:gd name="connsiteY16" fmla="*/ 200596 h 1373124"/>
                  <a:gd name="connsiteX17" fmla="*/ 2036 w 67567"/>
                  <a:gd name="connsiteY17" fmla="*/ 53530 h 1373124"/>
                  <a:gd name="connsiteX18" fmla="*/ 36 w 67567"/>
                  <a:gd name="connsiteY18" fmla="*/ 13526 h 1373124"/>
                  <a:gd name="connsiteX19" fmla="*/ 36 w 67567"/>
                  <a:gd name="connsiteY19" fmla="*/ 3143 h 1373124"/>
                  <a:gd name="connsiteX20" fmla="*/ 36 w 67567"/>
                  <a:gd name="connsiteY20" fmla="*/ 0 h 1373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567" h="1373124">
                    <a:moveTo>
                      <a:pt x="36" y="0"/>
                    </a:moveTo>
                    <a:cubicBezTo>
                      <a:pt x="36" y="0"/>
                      <a:pt x="36" y="1238"/>
                      <a:pt x="36" y="3524"/>
                    </a:cubicBezTo>
                    <a:cubicBezTo>
                      <a:pt x="36" y="5810"/>
                      <a:pt x="36" y="9525"/>
                      <a:pt x="893" y="13906"/>
                    </a:cubicBezTo>
                    <a:cubicBezTo>
                      <a:pt x="1464" y="23431"/>
                      <a:pt x="2417" y="36671"/>
                      <a:pt x="3560" y="53912"/>
                    </a:cubicBezTo>
                    <a:cubicBezTo>
                      <a:pt x="5846" y="88582"/>
                      <a:pt x="8799" y="138875"/>
                      <a:pt x="12228" y="200978"/>
                    </a:cubicBezTo>
                    <a:cubicBezTo>
                      <a:pt x="19181" y="324803"/>
                      <a:pt x="27277" y="496253"/>
                      <a:pt x="35469" y="686276"/>
                    </a:cubicBezTo>
                    <a:cubicBezTo>
                      <a:pt x="43660" y="876300"/>
                      <a:pt x="51470" y="1047560"/>
                      <a:pt x="57662" y="1172051"/>
                    </a:cubicBezTo>
                    <a:cubicBezTo>
                      <a:pt x="60805" y="1234059"/>
                      <a:pt x="63377" y="1284256"/>
                      <a:pt x="65091" y="1319117"/>
                    </a:cubicBezTo>
                    <a:cubicBezTo>
                      <a:pt x="65949" y="1336357"/>
                      <a:pt x="66615" y="1349788"/>
                      <a:pt x="67092" y="1359122"/>
                    </a:cubicBezTo>
                    <a:cubicBezTo>
                      <a:pt x="67092" y="1363599"/>
                      <a:pt x="67092" y="1367028"/>
                      <a:pt x="67568" y="1369505"/>
                    </a:cubicBezTo>
                    <a:lnTo>
                      <a:pt x="67568" y="1373124"/>
                    </a:lnTo>
                    <a:cubicBezTo>
                      <a:pt x="67568" y="1373124"/>
                      <a:pt x="67568" y="1371886"/>
                      <a:pt x="67092" y="1369505"/>
                    </a:cubicBezTo>
                    <a:cubicBezTo>
                      <a:pt x="66615" y="1367123"/>
                      <a:pt x="67092" y="1363599"/>
                      <a:pt x="66329" y="1359122"/>
                    </a:cubicBezTo>
                    <a:cubicBezTo>
                      <a:pt x="65663" y="1349597"/>
                      <a:pt x="64806" y="1336453"/>
                      <a:pt x="63662" y="1319213"/>
                    </a:cubicBezTo>
                    <a:cubicBezTo>
                      <a:pt x="61281" y="1284542"/>
                      <a:pt x="58328" y="1234250"/>
                      <a:pt x="54900" y="1172147"/>
                    </a:cubicBezTo>
                    <a:cubicBezTo>
                      <a:pt x="48042" y="1048322"/>
                      <a:pt x="39945" y="876872"/>
                      <a:pt x="31659" y="686372"/>
                    </a:cubicBezTo>
                    <a:cubicBezTo>
                      <a:pt x="23372" y="495871"/>
                      <a:pt x="15752" y="325184"/>
                      <a:pt x="9561" y="200596"/>
                    </a:cubicBezTo>
                    <a:cubicBezTo>
                      <a:pt x="6417" y="138589"/>
                      <a:pt x="3845" y="88392"/>
                      <a:pt x="2036" y="53530"/>
                    </a:cubicBezTo>
                    <a:cubicBezTo>
                      <a:pt x="1178" y="36290"/>
                      <a:pt x="512" y="22860"/>
                      <a:pt x="36" y="13526"/>
                    </a:cubicBezTo>
                    <a:cubicBezTo>
                      <a:pt x="36" y="9049"/>
                      <a:pt x="36" y="5620"/>
                      <a:pt x="36" y="3143"/>
                    </a:cubicBezTo>
                    <a:cubicBezTo>
                      <a:pt x="-12" y="2096"/>
                      <a:pt x="-12" y="1047"/>
                      <a:pt x="36" y="0"/>
                    </a:cubicBezTo>
                    <a:close/>
                  </a:path>
                </a:pathLst>
              </a:custGeom>
              <a:solidFill>
                <a:srgbClr val="E0E0E0"/>
              </a:solidFill>
              <a:ln w="9525" cap="flat">
                <a:noFill/>
                <a:prstDash val="solid"/>
                <a:miter/>
              </a:ln>
            </p:spPr>
            <p:txBody>
              <a:bodyPr rtlCol="0" anchor="ctr"/>
              <a:lstStyle/>
              <a:p>
                <a:endParaRPr lang="zh-CN" altLang="en-US"/>
              </a:p>
            </p:txBody>
          </p:sp>
          <p:sp>
            <p:nvSpPr>
              <p:cNvPr id="1143" name="任意多边形: 形状 1142"/>
              <p:cNvSpPr/>
              <p:nvPr/>
            </p:nvSpPr>
            <p:spPr>
              <a:xfrm>
                <a:off x="7779543" y="3918870"/>
                <a:ext cx="142208" cy="149733"/>
              </a:xfrm>
              <a:custGeom>
                <a:avLst/>
                <a:gdLst>
                  <a:gd name="connsiteX0" fmla="*/ 0 w 142208"/>
                  <a:gd name="connsiteY0" fmla="*/ 0 h 149733"/>
                  <a:gd name="connsiteX1" fmla="*/ 6287 w 142208"/>
                  <a:gd name="connsiteY1" fmla="*/ 5239 h 149733"/>
                  <a:gd name="connsiteX2" fmla="*/ 22193 w 142208"/>
                  <a:gd name="connsiteY2" fmla="*/ 20574 h 149733"/>
                  <a:gd name="connsiteX3" fmla="*/ 72676 w 142208"/>
                  <a:gd name="connsiteY3" fmla="*/ 73343 h 149733"/>
                  <a:gd name="connsiteX4" fmla="*/ 121920 w 142208"/>
                  <a:gd name="connsiteY4" fmla="*/ 127254 h 149733"/>
                  <a:gd name="connsiteX5" fmla="*/ 136970 w 142208"/>
                  <a:gd name="connsiteY5" fmla="*/ 143446 h 149733"/>
                  <a:gd name="connsiteX6" fmla="*/ 142208 w 142208"/>
                  <a:gd name="connsiteY6" fmla="*/ 149733 h 149733"/>
                  <a:gd name="connsiteX7" fmla="*/ 135922 w 142208"/>
                  <a:gd name="connsiteY7" fmla="*/ 144589 h 149733"/>
                  <a:gd name="connsiteX8" fmla="*/ 120015 w 142208"/>
                  <a:gd name="connsiteY8" fmla="*/ 129159 h 149733"/>
                  <a:gd name="connsiteX9" fmla="*/ 69913 w 142208"/>
                  <a:gd name="connsiteY9" fmla="*/ 76010 h 149733"/>
                  <a:gd name="connsiteX10" fmla="*/ 20288 w 142208"/>
                  <a:gd name="connsiteY10" fmla="*/ 22479 h 149733"/>
                  <a:gd name="connsiteX11" fmla="*/ 5239 w 142208"/>
                  <a:gd name="connsiteY11" fmla="*/ 6287 h 149733"/>
                  <a:gd name="connsiteX12" fmla="*/ 0 w 142208"/>
                  <a:gd name="connsiteY12" fmla="*/ 0 h 14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208" h="149733">
                    <a:moveTo>
                      <a:pt x="0" y="0"/>
                    </a:moveTo>
                    <a:cubicBezTo>
                      <a:pt x="2286" y="1504"/>
                      <a:pt x="4395" y="3261"/>
                      <a:pt x="6287" y="5239"/>
                    </a:cubicBezTo>
                    <a:cubicBezTo>
                      <a:pt x="10096" y="8763"/>
                      <a:pt x="15812" y="14002"/>
                      <a:pt x="22193" y="20574"/>
                    </a:cubicBezTo>
                    <a:cubicBezTo>
                      <a:pt x="35528" y="33719"/>
                      <a:pt x="53340" y="52388"/>
                      <a:pt x="72676" y="73343"/>
                    </a:cubicBezTo>
                    <a:lnTo>
                      <a:pt x="121920" y="127254"/>
                    </a:lnTo>
                    <a:lnTo>
                      <a:pt x="136970" y="143446"/>
                    </a:lnTo>
                    <a:cubicBezTo>
                      <a:pt x="138947" y="145338"/>
                      <a:pt x="140705" y="147447"/>
                      <a:pt x="142208" y="149733"/>
                    </a:cubicBezTo>
                    <a:cubicBezTo>
                      <a:pt x="139914" y="148277"/>
                      <a:pt x="137803" y="146550"/>
                      <a:pt x="135922" y="144589"/>
                    </a:cubicBezTo>
                    <a:cubicBezTo>
                      <a:pt x="132016" y="141065"/>
                      <a:pt x="126397" y="135731"/>
                      <a:pt x="120015" y="129159"/>
                    </a:cubicBezTo>
                    <a:cubicBezTo>
                      <a:pt x="106775" y="115824"/>
                      <a:pt x="89154" y="96964"/>
                      <a:pt x="69913" y="76010"/>
                    </a:cubicBezTo>
                    <a:lnTo>
                      <a:pt x="20288" y="22479"/>
                    </a:lnTo>
                    <a:lnTo>
                      <a:pt x="5239" y="6287"/>
                    </a:lnTo>
                    <a:cubicBezTo>
                      <a:pt x="3234" y="4420"/>
                      <a:pt x="1474" y="2308"/>
                      <a:pt x="0" y="0"/>
                    </a:cubicBezTo>
                    <a:close/>
                  </a:path>
                </a:pathLst>
              </a:custGeom>
              <a:solidFill>
                <a:srgbClr val="E0E0E0"/>
              </a:solidFill>
              <a:ln w="9525" cap="flat">
                <a:noFill/>
                <a:prstDash val="solid"/>
                <a:miter/>
              </a:ln>
            </p:spPr>
            <p:txBody>
              <a:bodyPr rtlCol="0" anchor="ctr"/>
              <a:lstStyle/>
              <a:p>
                <a:endParaRPr lang="zh-CN" altLang="en-US"/>
              </a:p>
            </p:txBody>
          </p:sp>
          <p:sp>
            <p:nvSpPr>
              <p:cNvPr id="1144" name="任意多边形: 形状 1143"/>
              <p:cNvSpPr/>
              <p:nvPr/>
            </p:nvSpPr>
            <p:spPr>
              <a:xfrm>
                <a:off x="7931741" y="3896094"/>
                <a:ext cx="167186" cy="169186"/>
              </a:xfrm>
              <a:custGeom>
                <a:avLst/>
                <a:gdLst>
                  <a:gd name="connsiteX0" fmla="*/ 12 w 167186"/>
                  <a:gd name="connsiteY0" fmla="*/ 169175 h 169186"/>
                  <a:gd name="connsiteX1" fmla="*/ 82212 w 167186"/>
                  <a:gd name="connsiteY1" fmla="*/ 83450 h 169186"/>
                  <a:gd name="connsiteX2" fmla="*/ 167175 w 167186"/>
                  <a:gd name="connsiteY2" fmla="*/ 11 h 169186"/>
                  <a:gd name="connsiteX3" fmla="*/ 84974 w 167186"/>
                  <a:gd name="connsiteY3" fmla="*/ 85736 h 169186"/>
                  <a:gd name="connsiteX4" fmla="*/ 12 w 167186"/>
                  <a:gd name="connsiteY4" fmla="*/ 169175 h 169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6" h="169186">
                    <a:moveTo>
                      <a:pt x="12" y="169175"/>
                    </a:moveTo>
                    <a:cubicBezTo>
                      <a:pt x="-751" y="168413"/>
                      <a:pt x="36016" y="129837"/>
                      <a:pt x="82212" y="83450"/>
                    </a:cubicBezTo>
                    <a:cubicBezTo>
                      <a:pt x="128408" y="37063"/>
                      <a:pt x="166413" y="-751"/>
                      <a:pt x="167175" y="11"/>
                    </a:cubicBezTo>
                    <a:cubicBezTo>
                      <a:pt x="167937" y="773"/>
                      <a:pt x="131075" y="39350"/>
                      <a:pt x="84974" y="85736"/>
                    </a:cubicBezTo>
                    <a:cubicBezTo>
                      <a:pt x="38874" y="132123"/>
                      <a:pt x="774" y="169937"/>
                      <a:pt x="12" y="169175"/>
                    </a:cubicBezTo>
                    <a:close/>
                  </a:path>
                </a:pathLst>
              </a:custGeom>
              <a:solidFill>
                <a:srgbClr val="E0E0E0"/>
              </a:solidFill>
              <a:ln w="9525" cap="flat">
                <a:noFill/>
                <a:prstDash val="solid"/>
                <a:miter/>
              </a:ln>
            </p:spPr>
            <p:txBody>
              <a:bodyPr rtlCol="0" anchor="ctr"/>
              <a:lstStyle/>
              <a:p>
                <a:endParaRPr lang="zh-CN" altLang="en-US"/>
              </a:p>
            </p:txBody>
          </p:sp>
          <p:sp>
            <p:nvSpPr>
              <p:cNvPr id="1145" name="任意多边形: 形状 1144"/>
              <p:cNvSpPr/>
              <p:nvPr/>
            </p:nvSpPr>
            <p:spPr>
              <a:xfrm>
                <a:off x="7931276" y="4246911"/>
                <a:ext cx="179832" cy="110108"/>
              </a:xfrm>
              <a:custGeom>
                <a:avLst/>
                <a:gdLst>
                  <a:gd name="connsiteX0" fmla="*/ 0 w 179832"/>
                  <a:gd name="connsiteY0" fmla="*/ 110109 h 110108"/>
                  <a:gd name="connsiteX1" fmla="*/ 7048 w 179832"/>
                  <a:gd name="connsiteY1" fmla="*/ 105632 h 110108"/>
                  <a:gd name="connsiteX2" fmla="*/ 26765 w 179832"/>
                  <a:gd name="connsiteY2" fmla="*/ 94583 h 110108"/>
                  <a:gd name="connsiteX3" fmla="*/ 90964 w 179832"/>
                  <a:gd name="connsiteY3" fmla="*/ 57055 h 110108"/>
                  <a:gd name="connsiteX4" fmla="*/ 153638 w 179832"/>
                  <a:gd name="connsiteY4" fmla="*/ 16764 h 110108"/>
                  <a:gd name="connsiteX5" fmla="*/ 172688 w 179832"/>
                  <a:gd name="connsiteY5" fmla="*/ 4286 h 110108"/>
                  <a:gd name="connsiteX6" fmla="*/ 179832 w 179832"/>
                  <a:gd name="connsiteY6" fmla="*/ 0 h 110108"/>
                  <a:gd name="connsiteX7" fmla="*/ 173546 w 179832"/>
                  <a:gd name="connsiteY7" fmla="*/ 5429 h 110108"/>
                  <a:gd name="connsiteX8" fmla="*/ 155448 w 179832"/>
                  <a:gd name="connsiteY8" fmla="*/ 19050 h 110108"/>
                  <a:gd name="connsiteX9" fmla="*/ 93345 w 179832"/>
                  <a:gd name="connsiteY9" fmla="*/ 60293 h 110108"/>
                  <a:gd name="connsiteX10" fmla="*/ 28289 w 179832"/>
                  <a:gd name="connsiteY10" fmla="*/ 96964 h 110108"/>
                  <a:gd name="connsiteX11" fmla="*/ 8001 w 179832"/>
                  <a:gd name="connsiteY11" fmla="*/ 106966 h 110108"/>
                  <a:gd name="connsiteX12" fmla="*/ 0 w 179832"/>
                  <a:gd name="connsiteY12" fmla="*/ 110109 h 11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9832" h="110108">
                    <a:moveTo>
                      <a:pt x="0" y="110109"/>
                    </a:moveTo>
                    <a:cubicBezTo>
                      <a:pt x="2152" y="108327"/>
                      <a:pt x="4520" y="106822"/>
                      <a:pt x="7048" y="105632"/>
                    </a:cubicBezTo>
                    <a:lnTo>
                      <a:pt x="26765" y="94583"/>
                    </a:lnTo>
                    <a:cubicBezTo>
                      <a:pt x="43339" y="85058"/>
                      <a:pt x="66199" y="72295"/>
                      <a:pt x="90964" y="57055"/>
                    </a:cubicBezTo>
                    <a:cubicBezTo>
                      <a:pt x="115729" y="41815"/>
                      <a:pt x="137732" y="27432"/>
                      <a:pt x="153638" y="16764"/>
                    </a:cubicBezTo>
                    <a:lnTo>
                      <a:pt x="172688" y="4286"/>
                    </a:lnTo>
                    <a:cubicBezTo>
                      <a:pt x="174899" y="2591"/>
                      <a:pt x="177296" y="1153"/>
                      <a:pt x="179832" y="0"/>
                    </a:cubicBezTo>
                    <a:cubicBezTo>
                      <a:pt x="177981" y="2075"/>
                      <a:pt x="175868" y="3900"/>
                      <a:pt x="173546" y="5429"/>
                    </a:cubicBezTo>
                    <a:cubicBezTo>
                      <a:pt x="169354" y="8763"/>
                      <a:pt x="163163" y="13430"/>
                      <a:pt x="155448" y="19050"/>
                    </a:cubicBezTo>
                    <a:cubicBezTo>
                      <a:pt x="140018" y="30194"/>
                      <a:pt x="118205" y="45148"/>
                      <a:pt x="93345" y="60293"/>
                    </a:cubicBezTo>
                    <a:cubicBezTo>
                      <a:pt x="68485" y="75438"/>
                      <a:pt x="45244" y="88202"/>
                      <a:pt x="28289" y="96964"/>
                    </a:cubicBezTo>
                    <a:cubicBezTo>
                      <a:pt x="19812" y="101346"/>
                      <a:pt x="12859" y="104775"/>
                      <a:pt x="8001" y="106966"/>
                    </a:cubicBezTo>
                    <a:cubicBezTo>
                      <a:pt x="5444" y="108273"/>
                      <a:pt x="2763" y="109326"/>
                      <a:pt x="0" y="110109"/>
                    </a:cubicBezTo>
                    <a:close/>
                  </a:path>
                </a:pathLst>
              </a:custGeom>
              <a:solidFill>
                <a:srgbClr val="E0E0E0"/>
              </a:solidFill>
              <a:ln w="9525" cap="flat">
                <a:noFill/>
                <a:prstDash val="solid"/>
                <a:miter/>
              </a:ln>
            </p:spPr>
            <p:txBody>
              <a:bodyPr rtlCol="0" anchor="ctr"/>
              <a:lstStyle/>
              <a:p>
                <a:endParaRPr lang="zh-CN" altLang="en-US"/>
              </a:p>
            </p:txBody>
          </p:sp>
          <p:sp>
            <p:nvSpPr>
              <p:cNvPr id="1146" name="任意多边形: 形状 1145"/>
              <p:cNvSpPr/>
              <p:nvPr/>
            </p:nvSpPr>
            <p:spPr>
              <a:xfrm>
                <a:off x="7764494" y="4254912"/>
                <a:ext cx="167449" cy="99536"/>
              </a:xfrm>
              <a:custGeom>
                <a:avLst/>
                <a:gdLst>
                  <a:gd name="connsiteX0" fmla="*/ 0 w 167449"/>
                  <a:gd name="connsiteY0" fmla="*/ 0 h 99536"/>
                  <a:gd name="connsiteX1" fmla="*/ 6953 w 167449"/>
                  <a:gd name="connsiteY1" fmla="*/ 3238 h 99536"/>
                  <a:gd name="connsiteX2" fmla="*/ 25241 w 167449"/>
                  <a:gd name="connsiteY2" fmla="*/ 13430 h 99536"/>
                  <a:gd name="connsiteX3" fmla="*/ 84677 w 167449"/>
                  <a:gd name="connsiteY3" fmla="*/ 48101 h 99536"/>
                  <a:gd name="connsiteX4" fmla="*/ 143637 w 167449"/>
                  <a:gd name="connsiteY4" fmla="*/ 83820 h 99536"/>
                  <a:gd name="connsiteX5" fmla="*/ 161258 w 167449"/>
                  <a:gd name="connsiteY5" fmla="*/ 94964 h 99536"/>
                  <a:gd name="connsiteX6" fmla="*/ 167449 w 167449"/>
                  <a:gd name="connsiteY6" fmla="*/ 99536 h 99536"/>
                  <a:gd name="connsiteX7" fmla="*/ 160496 w 167449"/>
                  <a:gd name="connsiteY7" fmla="*/ 96298 h 99536"/>
                  <a:gd name="connsiteX8" fmla="*/ 142208 w 167449"/>
                  <a:gd name="connsiteY8" fmla="*/ 86106 h 99536"/>
                  <a:gd name="connsiteX9" fmla="*/ 82772 w 167449"/>
                  <a:gd name="connsiteY9" fmla="*/ 51435 h 99536"/>
                  <a:gd name="connsiteX10" fmla="*/ 23813 w 167449"/>
                  <a:gd name="connsiteY10" fmla="*/ 15716 h 99536"/>
                  <a:gd name="connsiteX11" fmla="*/ 6191 w 167449"/>
                  <a:gd name="connsiteY11" fmla="*/ 4572 h 99536"/>
                  <a:gd name="connsiteX12" fmla="*/ 0 w 167449"/>
                  <a:gd name="connsiteY12" fmla="*/ 0 h 9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449" h="99536">
                    <a:moveTo>
                      <a:pt x="0" y="0"/>
                    </a:moveTo>
                    <a:cubicBezTo>
                      <a:pt x="2467" y="724"/>
                      <a:pt x="4811" y="1816"/>
                      <a:pt x="6953" y="3238"/>
                    </a:cubicBezTo>
                    <a:cubicBezTo>
                      <a:pt x="11334" y="5620"/>
                      <a:pt x="17621" y="9049"/>
                      <a:pt x="25241" y="13430"/>
                    </a:cubicBezTo>
                    <a:cubicBezTo>
                      <a:pt x="40576" y="22098"/>
                      <a:pt x="61627" y="34385"/>
                      <a:pt x="84677" y="48101"/>
                    </a:cubicBezTo>
                    <a:cubicBezTo>
                      <a:pt x="107728" y="61817"/>
                      <a:pt x="128683" y="74486"/>
                      <a:pt x="143637" y="83820"/>
                    </a:cubicBezTo>
                    <a:lnTo>
                      <a:pt x="161258" y="94964"/>
                    </a:lnTo>
                    <a:cubicBezTo>
                      <a:pt x="163478" y="96265"/>
                      <a:pt x="165553" y="97798"/>
                      <a:pt x="167449" y="99536"/>
                    </a:cubicBezTo>
                    <a:cubicBezTo>
                      <a:pt x="164990" y="98791"/>
                      <a:pt x="162649" y="97701"/>
                      <a:pt x="160496" y="96298"/>
                    </a:cubicBezTo>
                    <a:cubicBezTo>
                      <a:pt x="156115" y="94012"/>
                      <a:pt x="149923" y="90488"/>
                      <a:pt x="142208" y="86106"/>
                    </a:cubicBezTo>
                    <a:cubicBezTo>
                      <a:pt x="126873" y="77438"/>
                      <a:pt x="105823" y="65151"/>
                      <a:pt x="82772" y="51435"/>
                    </a:cubicBezTo>
                    <a:cubicBezTo>
                      <a:pt x="59722" y="37719"/>
                      <a:pt x="38862" y="25051"/>
                      <a:pt x="23813" y="15716"/>
                    </a:cubicBezTo>
                    <a:lnTo>
                      <a:pt x="6191" y="4572"/>
                    </a:lnTo>
                    <a:cubicBezTo>
                      <a:pt x="3972" y="3271"/>
                      <a:pt x="1896" y="1739"/>
                      <a:pt x="0" y="0"/>
                    </a:cubicBezTo>
                    <a:close/>
                  </a:path>
                </a:pathLst>
              </a:custGeom>
              <a:solidFill>
                <a:srgbClr val="E0E0E0"/>
              </a:solidFill>
              <a:ln w="9525" cap="flat">
                <a:noFill/>
                <a:prstDash val="solid"/>
                <a:miter/>
              </a:ln>
            </p:spPr>
            <p:txBody>
              <a:bodyPr rtlCol="0" anchor="ctr"/>
              <a:lstStyle/>
              <a:p>
                <a:endParaRPr lang="zh-CN" altLang="en-US"/>
              </a:p>
            </p:txBody>
          </p:sp>
          <p:sp>
            <p:nvSpPr>
              <p:cNvPr id="1147" name="任意多边形: 形状 1146"/>
              <p:cNvSpPr/>
              <p:nvPr/>
            </p:nvSpPr>
            <p:spPr>
              <a:xfrm>
                <a:off x="7731442" y="4512373"/>
                <a:ext cx="215550" cy="125539"/>
              </a:xfrm>
              <a:custGeom>
                <a:avLst/>
                <a:gdLst>
                  <a:gd name="connsiteX0" fmla="*/ 0 w 215550"/>
                  <a:gd name="connsiteY0" fmla="*/ 0 h 125539"/>
                  <a:gd name="connsiteX1" fmla="*/ 8858 w 215550"/>
                  <a:gd name="connsiteY1" fmla="*/ 4286 h 125539"/>
                  <a:gd name="connsiteX2" fmla="*/ 32290 w 215550"/>
                  <a:gd name="connsiteY2" fmla="*/ 17240 h 125539"/>
                  <a:gd name="connsiteX3" fmla="*/ 108490 w 215550"/>
                  <a:gd name="connsiteY3" fmla="*/ 61151 h 125539"/>
                  <a:gd name="connsiteX4" fmla="*/ 184690 w 215550"/>
                  <a:gd name="connsiteY4" fmla="*/ 106013 h 125539"/>
                  <a:gd name="connsiteX5" fmla="*/ 207454 w 215550"/>
                  <a:gd name="connsiteY5" fmla="*/ 120015 h 125539"/>
                  <a:gd name="connsiteX6" fmla="*/ 215551 w 215550"/>
                  <a:gd name="connsiteY6" fmla="*/ 125539 h 125539"/>
                  <a:gd name="connsiteX7" fmla="*/ 206693 w 215550"/>
                  <a:gd name="connsiteY7" fmla="*/ 121253 h 125539"/>
                  <a:gd name="connsiteX8" fmla="*/ 183832 w 215550"/>
                  <a:gd name="connsiteY8" fmla="*/ 108395 h 125539"/>
                  <a:gd name="connsiteX9" fmla="*/ 107632 w 215550"/>
                  <a:gd name="connsiteY9" fmla="*/ 64484 h 125539"/>
                  <a:gd name="connsiteX10" fmla="*/ 31432 w 215550"/>
                  <a:gd name="connsiteY10" fmla="*/ 19621 h 125539"/>
                  <a:gd name="connsiteX11" fmla="*/ 8572 w 215550"/>
                  <a:gd name="connsiteY11" fmla="*/ 5620 h 125539"/>
                  <a:gd name="connsiteX12" fmla="*/ 0 w 215550"/>
                  <a:gd name="connsiteY12" fmla="*/ 0 h 125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550" h="125539">
                    <a:moveTo>
                      <a:pt x="0" y="0"/>
                    </a:moveTo>
                    <a:cubicBezTo>
                      <a:pt x="3068" y="1178"/>
                      <a:pt x="6031" y="2611"/>
                      <a:pt x="8858" y="4286"/>
                    </a:cubicBezTo>
                    <a:lnTo>
                      <a:pt x="32290" y="17240"/>
                    </a:lnTo>
                    <a:cubicBezTo>
                      <a:pt x="52006" y="28289"/>
                      <a:pt x="79057" y="43815"/>
                      <a:pt x="108490" y="61151"/>
                    </a:cubicBezTo>
                    <a:cubicBezTo>
                      <a:pt x="137922" y="78486"/>
                      <a:pt x="165163" y="94393"/>
                      <a:pt x="184690" y="106013"/>
                    </a:cubicBezTo>
                    <a:lnTo>
                      <a:pt x="207454" y="120015"/>
                    </a:lnTo>
                    <a:cubicBezTo>
                      <a:pt x="210336" y="121573"/>
                      <a:pt x="213049" y="123424"/>
                      <a:pt x="215551" y="125539"/>
                    </a:cubicBezTo>
                    <a:cubicBezTo>
                      <a:pt x="212438" y="124468"/>
                      <a:pt x="209465" y="123029"/>
                      <a:pt x="206693" y="121253"/>
                    </a:cubicBezTo>
                    <a:lnTo>
                      <a:pt x="183832" y="108395"/>
                    </a:lnTo>
                    <a:cubicBezTo>
                      <a:pt x="164211" y="97346"/>
                      <a:pt x="137065" y="81820"/>
                      <a:pt x="107632" y="64484"/>
                    </a:cubicBezTo>
                    <a:cubicBezTo>
                      <a:pt x="78200" y="47149"/>
                      <a:pt x="50482" y="31052"/>
                      <a:pt x="31432" y="19621"/>
                    </a:cubicBezTo>
                    <a:lnTo>
                      <a:pt x="8572" y="5620"/>
                    </a:lnTo>
                    <a:cubicBezTo>
                      <a:pt x="5526" y="4051"/>
                      <a:pt x="2653" y="2168"/>
                      <a:pt x="0" y="0"/>
                    </a:cubicBezTo>
                    <a:close/>
                  </a:path>
                </a:pathLst>
              </a:custGeom>
              <a:solidFill>
                <a:srgbClr val="E0E0E0"/>
              </a:solidFill>
              <a:ln w="9525" cap="flat">
                <a:noFill/>
                <a:prstDash val="solid"/>
                <a:miter/>
              </a:ln>
            </p:spPr>
            <p:txBody>
              <a:bodyPr rtlCol="0" anchor="ctr"/>
              <a:lstStyle/>
              <a:p>
                <a:endParaRPr lang="zh-CN" altLang="en-US"/>
              </a:p>
            </p:txBody>
          </p:sp>
          <p:sp>
            <p:nvSpPr>
              <p:cNvPr id="1148" name="任意多边形: 形状 1147"/>
              <p:cNvSpPr/>
              <p:nvPr/>
            </p:nvSpPr>
            <p:spPr>
              <a:xfrm>
                <a:off x="7942897" y="4487703"/>
                <a:ext cx="223932" cy="145828"/>
              </a:xfrm>
              <a:custGeom>
                <a:avLst/>
                <a:gdLst>
                  <a:gd name="connsiteX0" fmla="*/ 0 w 223932"/>
                  <a:gd name="connsiteY0" fmla="*/ 145828 h 145828"/>
                  <a:gd name="connsiteX1" fmla="*/ 8763 w 223932"/>
                  <a:gd name="connsiteY1" fmla="*/ 139922 h 145828"/>
                  <a:gd name="connsiteX2" fmla="*/ 33242 w 223932"/>
                  <a:gd name="connsiteY2" fmla="*/ 125063 h 145828"/>
                  <a:gd name="connsiteX3" fmla="*/ 113252 w 223932"/>
                  <a:gd name="connsiteY3" fmla="*/ 74771 h 145828"/>
                  <a:gd name="connsiteX4" fmla="*/ 191548 w 223932"/>
                  <a:gd name="connsiteY4" fmla="*/ 21908 h 145828"/>
                  <a:gd name="connsiteX5" fmla="*/ 215075 w 223932"/>
                  <a:gd name="connsiteY5" fmla="*/ 5620 h 145828"/>
                  <a:gd name="connsiteX6" fmla="*/ 223933 w 223932"/>
                  <a:gd name="connsiteY6" fmla="*/ 0 h 145828"/>
                  <a:gd name="connsiteX7" fmla="*/ 215932 w 223932"/>
                  <a:gd name="connsiteY7" fmla="*/ 6858 h 145828"/>
                  <a:gd name="connsiteX8" fmla="*/ 193167 w 223932"/>
                  <a:gd name="connsiteY8" fmla="*/ 24194 h 145828"/>
                  <a:gd name="connsiteX9" fmla="*/ 115348 w 223932"/>
                  <a:gd name="connsiteY9" fmla="*/ 78010 h 145828"/>
                  <a:gd name="connsiteX10" fmla="*/ 34576 w 223932"/>
                  <a:gd name="connsiteY10" fmla="*/ 127349 h 145828"/>
                  <a:gd name="connsiteX11" fmla="*/ 9525 w 223932"/>
                  <a:gd name="connsiteY11" fmla="*/ 141256 h 145828"/>
                  <a:gd name="connsiteX12" fmla="*/ 0 w 223932"/>
                  <a:gd name="connsiteY12" fmla="*/ 145828 h 1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932" h="145828">
                    <a:moveTo>
                      <a:pt x="0" y="145828"/>
                    </a:moveTo>
                    <a:cubicBezTo>
                      <a:pt x="2690" y="143536"/>
                      <a:pt x="5630" y="141555"/>
                      <a:pt x="8763" y="139922"/>
                    </a:cubicBezTo>
                    <a:lnTo>
                      <a:pt x="33242" y="125063"/>
                    </a:lnTo>
                    <a:cubicBezTo>
                      <a:pt x="53912" y="112490"/>
                      <a:pt x="82391" y="94964"/>
                      <a:pt x="113252" y="74771"/>
                    </a:cubicBezTo>
                    <a:cubicBezTo>
                      <a:pt x="144113" y="54578"/>
                      <a:pt x="171736" y="35814"/>
                      <a:pt x="191548" y="21908"/>
                    </a:cubicBezTo>
                    <a:lnTo>
                      <a:pt x="215075" y="5620"/>
                    </a:lnTo>
                    <a:cubicBezTo>
                      <a:pt x="217827" y="3448"/>
                      <a:pt x="220795" y="1565"/>
                      <a:pt x="223933" y="0"/>
                    </a:cubicBezTo>
                    <a:cubicBezTo>
                      <a:pt x="221479" y="2523"/>
                      <a:pt x="218801" y="4819"/>
                      <a:pt x="215932" y="6858"/>
                    </a:cubicBezTo>
                    <a:cubicBezTo>
                      <a:pt x="210693" y="11049"/>
                      <a:pt x="202883" y="16954"/>
                      <a:pt x="193167" y="24194"/>
                    </a:cubicBezTo>
                    <a:cubicBezTo>
                      <a:pt x="173641" y="38576"/>
                      <a:pt x="146304" y="57912"/>
                      <a:pt x="115348" y="78010"/>
                    </a:cubicBezTo>
                    <a:cubicBezTo>
                      <a:pt x="84392" y="98108"/>
                      <a:pt x="55626" y="115348"/>
                      <a:pt x="34576" y="127349"/>
                    </a:cubicBezTo>
                    <a:cubicBezTo>
                      <a:pt x="24098" y="133350"/>
                      <a:pt x="15526" y="138113"/>
                      <a:pt x="9525" y="141256"/>
                    </a:cubicBezTo>
                    <a:cubicBezTo>
                      <a:pt x="6482" y="143041"/>
                      <a:pt x="3296" y="144570"/>
                      <a:pt x="0" y="145828"/>
                    </a:cubicBezTo>
                    <a:close/>
                  </a:path>
                </a:pathLst>
              </a:custGeom>
              <a:solidFill>
                <a:srgbClr val="E0E0E0"/>
              </a:solidFill>
              <a:ln w="9525" cap="flat">
                <a:noFill/>
                <a:prstDash val="solid"/>
                <a:miter/>
              </a:ln>
            </p:spPr>
            <p:txBody>
              <a:bodyPr rtlCol="0" anchor="ctr"/>
              <a:lstStyle/>
              <a:p>
                <a:endParaRPr lang="zh-CN" altLang="en-US"/>
              </a:p>
            </p:txBody>
          </p:sp>
          <p:sp>
            <p:nvSpPr>
              <p:cNvPr id="1149" name="任意多边形: 形状 1148"/>
              <p:cNvSpPr/>
              <p:nvPr/>
            </p:nvSpPr>
            <p:spPr>
              <a:xfrm>
                <a:off x="7815738" y="4807267"/>
                <a:ext cx="278511" cy="688085"/>
              </a:xfrm>
              <a:custGeom>
                <a:avLst/>
                <a:gdLst>
                  <a:gd name="connsiteX0" fmla="*/ 278511 w 278511"/>
                  <a:gd name="connsiteY0" fmla="*/ 0 h 688085"/>
                  <a:gd name="connsiteX1" fmla="*/ 0 w 278511"/>
                  <a:gd name="connsiteY1" fmla="*/ 0 h 688085"/>
                  <a:gd name="connsiteX2" fmla="*/ 90869 w 278511"/>
                  <a:gd name="connsiteY2" fmla="*/ 688086 h 688085"/>
                  <a:gd name="connsiteX3" fmla="*/ 187547 w 278511"/>
                  <a:gd name="connsiteY3" fmla="*/ 688086 h 688085"/>
                  <a:gd name="connsiteX4" fmla="*/ 278511 w 278511"/>
                  <a:gd name="connsiteY4" fmla="*/ 0 h 68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511" h="688085">
                    <a:moveTo>
                      <a:pt x="278511" y="0"/>
                    </a:moveTo>
                    <a:lnTo>
                      <a:pt x="0" y="0"/>
                    </a:lnTo>
                    <a:lnTo>
                      <a:pt x="90869" y="688086"/>
                    </a:lnTo>
                    <a:lnTo>
                      <a:pt x="187547" y="688086"/>
                    </a:lnTo>
                    <a:lnTo>
                      <a:pt x="278511" y="0"/>
                    </a:lnTo>
                    <a:close/>
                  </a:path>
                </a:pathLst>
              </a:custGeom>
              <a:solidFill>
                <a:srgbClr val="E0E0E0"/>
              </a:solidFill>
              <a:ln w="9525" cap="flat">
                <a:noFill/>
                <a:prstDash val="solid"/>
                <a:miter/>
              </a:ln>
            </p:spPr>
            <p:txBody>
              <a:bodyPr rtlCol="0" anchor="ctr"/>
              <a:lstStyle/>
              <a:p>
                <a:endParaRPr lang="zh-CN" altLang="en-US"/>
              </a:p>
            </p:txBody>
          </p:sp>
          <p:sp>
            <p:nvSpPr>
              <p:cNvPr id="1150" name="任意多边形: 形状 1149"/>
              <p:cNvSpPr/>
              <p:nvPr/>
            </p:nvSpPr>
            <p:spPr>
              <a:xfrm>
                <a:off x="7830121" y="4864131"/>
                <a:ext cx="250793" cy="61722"/>
              </a:xfrm>
              <a:custGeom>
                <a:avLst/>
                <a:gdLst>
                  <a:gd name="connsiteX0" fmla="*/ 0 w 250793"/>
                  <a:gd name="connsiteY0" fmla="*/ 27718 h 61722"/>
                  <a:gd name="connsiteX1" fmla="*/ 1524 w 250793"/>
                  <a:gd name="connsiteY1" fmla="*/ 30099 h 61722"/>
                  <a:gd name="connsiteX2" fmla="*/ 8192 w 250793"/>
                  <a:gd name="connsiteY2" fmla="*/ 34957 h 61722"/>
                  <a:gd name="connsiteX3" fmla="*/ 37529 w 250793"/>
                  <a:gd name="connsiteY3" fmla="*/ 31719 h 61722"/>
                  <a:gd name="connsiteX4" fmla="*/ 73629 w 250793"/>
                  <a:gd name="connsiteY4" fmla="*/ 7906 h 61722"/>
                  <a:gd name="connsiteX5" fmla="*/ 124873 w 250793"/>
                  <a:gd name="connsiteY5" fmla="*/ 8954 h 61722"/>
                  <a:gd name="connsiteX6" fmla="*/ 172498 w 250793"/>
                  <a:gd name="connsiteY6" fmla="*/ 32100 h 61722"/>
                  <a:gd name="connsiteX7" fmla="*/ 211265 w 250793"/>
                  <a:gd name="connsiteY7" fmla="*/ 52864 h 61722"/>
                  <a:gd name="connsiteX8" fmla="*/ 239840 w 250793"/>
                  <a:gd name="connsiteY8" fmla="*/ 61151 h 61722"/>
                  <a:gd name="connsiteX9" fmla="*/ 247936 w 250793"/>
                  <a:gd name="connsiteY9" fmla="*/ 61722 h 61722"/>
                  <a:gd name="connsiteX10" fmla="*/ 250794 w 250793"/>
                  <a:gd name="connsiteY10" fmla="*/ 61722 h 61722"/>
                  <a:gd name="connsiteX11" fmla="*/ 212694 w 250793"/>
                  <a:gd name="connsiteY11" fmla="*/ 50197 h 61722"/>
                  <a:gd name="connsiteX12" fmla="*/ 174594 w 250793"/>
                  <a:gd name="connsiteY12" fmla="*/ 28766 h 61722"/>
                  <a:gd name="connsiteX13" fmla="*/ 126111 w 250793"/>
                  <a:gd name="connsiteY13" fmla="*/ 4858 h 61722"/>
                  <a:gd name="connsiteX14" fmla="*/ 72105 w 250793"/>
                  <a:gd name="connsiteY14" fmla="*/ 4287 h 61722"/>
                  <a:gd name="connsiteX15" fmla="*/ 51721 w 250793"/>
                  <a:gd name="connsiteY15" fmla="*/ 16860 h 61722"/>
                  <a:gd name="connsiteX16" fmla="*/ 35814 w 250793"/>
                  <a:gd name="connsiteY16" fmla="*/ 29242 h 61722"/>
                  <a:gd name="connsiteX17" fmla="*/ 8668 w 250793"/>
                  <a:gd name="connsiteY17" fmla="*/ 34005 h 61722"/>
                  <a:gd name="connsiteX18" fmla="*/ 0 w 250793"/>
                  <a:gd name="connsiteY18" fmla="*/ 27718 h 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0793" h="61722">
                    <a:moveTo>
                      <a:pt x="0" y="27718"/>
                    </a:moveTo>
                    <a:cubicBezTo>
                      <a:pt x="351" y="28602"/>
                      <a:pt x="869" y="29410"/>
                      <a:pt x="1524" y="30099"/>
                    </a:cubicBezTo>
                    <a:cubicBezTo>
                      <a:pt x="3299" y="32258"/>
                      <a:pt x="5593" y="33929"/>
                      <a:pt x="8192" y="34957"/>
                    </a:cubicBezTo>
                    <a:cubicBezTo>
                      <a:pt x="17947" y="38457"/>
                      <a:pt x="28772" y="37262"/>
                      <a:pt x="37529" y="31719"/>
                    </a:cubicBezTo>
                    <a:cubicBezTo>
                      <a:pt x="48768" y="25528"/>
                      <a:pt x="58579" y="13336"/>
                      <a:pt x="73629" y="7906"/>
                    </a:cubicBezTo>
                    <a:cubicBezTo>
                      <a:pt x="90351" y="2548"/>
                      <a:pt x="108383" y="2916"/>
                      <a:pt x="124873" y="8954"/>
                    </a:cubicBezTo>
                    <a:cubicBezTo>
                      <a:pt x="141631" y="14702"/>
                      <a:pt x="157624" y="22475"/>
                      <a:pt x="172498" y="32100"/>
                    </a:cubicBezTo>
                    <a:cubicBezTo>
                      <a:pt x="184947" y="39871"/>
                      <a:pt x="197898" y="46808"/>
                      <a:pt x="211265" y="52864"/>
                    </a:cubicBezTo>
                    <a:cubicBezTo>
                      <a:pt x="220368" y="56916"/>
                      <a:pt x="229982" y="59705"/>
                      <a:pt x="239840" y="61151"/>
                    </a:cubicBezTo>
                    <a:cubicBezTo>
                      <a:pt x="242523" y="61522"/>
                      <a:pt x="245228" y="61713"/>
                      <a:pt x="247936" y="61722"/>
                    </a:cubicBezTo>
                    <a:cubicBezTo>
                      <a:pt x="249746" y="61722"/>
                      <a:pt x="250794" y="61722"/>
                      <a:pt x="250794" y="61722"/>
                    </a:cubicBezTo>
                    <a:cubicBezTo>
                      <a:pt x="237613" y="59701"/>
                      <a:pt x="224785" y="55820"/>
                      <a:pt x="212694" y="50197"/>
                    </a:cubicBezTo>
                    <a:cubicBezTo>
                      <a:pt x="199592" y="43792"/>
                      <a:pt x="186871" y="36636"/>
                      <a:pt x="174594" y="28766"/>
                    </a:cubicBezTo>
                    <a:cubicBezTo>
                      <a:pt x="159525" y="18752"/>
                      <a:pt x="143230" y="10717"/>
                      <a:pt x="126111" y="4858"/>
                    </a:cubicBezTo>
                    <a:cubicBezTo>
                      <a:pt x="108689" y="-1417"/>
                      <a:pt x="89656" y="-1619"/>
                      <a:pt x="72105" y="4287"/>
                    </a:cubicBezTo>
                    <a:cubicBezTo>
                      <a:pt x="64666" y="7330"/>
                      <a:pt x="57779" y="11577"/>
                      <a:pt x="51721" y="16860"/>
                    </a:cubicBezTo>
                    <a:cubicBezTo>
                      <a:pt x="46686" y="21320"/>
                      <a:pt x="41373" y="25456"/>
                      <a:pt x="35814" y="29242"/>
                    </a:cubicBezTo>
                    <a:cubicBezTo>
                      <a:pt x="27890" y="34707"/>
                      <a:pt x="17978" y="36446"/>
                      <a:pt x="8668" y="34005"/>
                    </a:cubicBezTo>
                    <a:cubicBezTo>
                      <a:pt x="5427" y="32442"/>
                      <a:pt x="2492" y="30313"/>
                      <a:pt x="0" y="27718"/>
                    </a:cubicBezTo>
                    <a:close/>
                  </a:path>
                </a:pathLst>
              </a:custGeom>
              <a:solidFill>
                <a:srgbClr val="F5F5F5"/>
              </a:solidFill>
              <a:ln w="9525" cap="flat">
                <a:noFill/>
                <a:prstDash val="solid"/>
                <a:miter/>
              </a:ln>
            </p:spPr>
            <p:txBody>
              <a:bodyPr rtlCol="0" anchor="ctr"/>
              <a:lstStyle/>
              <a:p>
                <a:endParaRPr lang="zh-CN" altLang="en-US"/>
              </a:p>
            </p:txBody>
          </p:sp>
          <p:sp>
            <p:nvSpPr>
              <p:cNvPr id="1151" name="任意多边形: 形状 1150"/>
              <p:cNvSpPr/>
              <p:nvPr/>
            </p:nvSpPr>
            <p:spPr>
              <a:xfrm>
                <a:off x="7840295" y="4968049"/>
                <a:ext cx="235570" cy="50482"/>
              </a:xfrm>
              <a:custGeom>
                <a:avLst/>
                <a:gdLst>
                  <a:gd name="connsiteX0" fmla="*/ 17 w 235570"/>
                  <a:gd name="connsiteY0" fmla="*/ 50483 h 50482"/>
                  <a:gd name="connsiteX1" fmla="*/ 6590 w 235570"/>
                  <a:gd name="connsiteY1" fmla="*/ 43148 h 50482"/>
                  <a:gd name="connsiteX2" fmla="*/ 28783 w 235570"/>
                  <a:gd name="connsiteY2" fmla="*/ 29051 h 50482"/>
                  <a:gd name="connsiteX3" fmla="*/ 67550 w 235570"/>
                  <a:gd name="connsiteY3" fmla="*/ 23146 h 50482"/>
                  <a:gd name="connsiteX4" fmla="*/ 116032 w 235570"/>
                  <a:gd name="connsiteY4" fmla="*/ 29813 h 50482"/>
                  <a:gd name="connsiteX5" fmla="*/ 165657 w 235570"/>
                  <a:gd name="connsiteY5" fmla="*/ 31813 h 50482"/>
                  <a:gd name="connsiteX6" fmla="*/ 204710 w 235570"/>
                  <a:gd name="connsiteY6" fmla="*/ 20669 h 50482"/>
                  <a:gd name="connsiteX7" fmla="*/ 228141 w 235570"/>
                  <a:gd name="connsiteY7" fmla="*/ 6763 h 50482"/>
                  <a:gd name="connsiteX8" fmla="*/ 235570 w 235570"/>
                  <a:gd name="connsiteY8" fmla="*/ 0 h 50482"/>
                  <a:gd name="connsiteX9" fmla="*/ 203376 w 235570"/>
                  <a:gd name="connsiteY9" fmla="*/ 17716 h 50482"/>
                  <a:gd name="connsiteX10" fmla="*/ 165276 w 235570"/>
                  <a:gd name="connsiteY10" fmla="*/ 27717 h 50482"/>
                  <a:gd name="connsiteX11" fmla="*/ 116794 w 235570"/>
                  <a:gd name="connsiteY11" fmla="*/ 25336 h 50482"/>
                  <a:gd name="connsiteX12" fmla="*/ 67740 w 235570"/>
                  <a:gd name="connsiteY12" fmla="*/ 18954 h 50482"/>
                  <a:gd name="connsiteX13" fmla="*/ 27735 w 235570"/>
                  <a:gd name="connsiteY13" fmla="*/ 26003 h 50482"/>
                  <a:gd name="connsiteX14" fmla="*/ 5351 w 235570"/>
                  <a:gd name="connsiteY14" fmla="*/ 41910 h 50482"/>
                  <a:gd name="connsiteX15" fmla="*/ 1160 w 235570"/>
                  <a:gd name="connsiteY15" fmla="*/ 48101 h 50482"/>
                  <a:gd name="connsiteX16" fmla="*/ 17 w 235570"/>
                  <a:gd name="connsiteY16" fmla="*/ 50483 h 5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5570" h="50482">
                    <a:moveTo>
                      <a:pt x="17" y="50483"/>
                    </a:moveTo>
                    <a:cubicBezTo>
                      <a:pt x="17" y="50483"/>
                      <a:pt x="2208" y="47625"/>
                      <a:pt x="6590" y="43148"/>
                    </a:cubicBezTo>
                    <a:cubicBezTo>
                      <a:pt x="12874" y="36891"/>
                      <a:pt x="20448" y="32080"/>
                      <a:pt x="28783" y="29051"/>
                    </a:cubicBezTo>
                    <a:cubicBezTo>
                      <a:pt x="41173" y="24484"/>
                      <a:pt x="54361" y="22475"/>
                      <a:pt x="67550" y="23146"/>
                    </a:cubicBezTo>
                    <a:cubicBezTo>
                      <a:pt x="83829" y="24403"/>
                      <a:pt x="100018" y="26630"/>
                      <a:pt x="116032" y="29813"/>
                    </a:cubicBezTo>
                    <a:cubicBezTo>
                      <a:pt x="132380" y="32960"/>
                      <a:pt x="149109" y="33635"/>
                      <a:pt x="165657" y="31813"/>
                    </a:cubicBezTo>
                    <a:cubicBezTo>
                      <a:pt x="179167" y="30114"/>
                      <a:pt x="192337" y="26356"/>
                      <a:pt x="204710" y="20669"/>
                    </a:cubicBezTo>
                    <a:cubicBezTo>
                      <a:pt x="212993" y="16882"/>
                      <a:pt x="220848" y="12220"/>
                      <a:pt x="228141" y="6763"/>
                    </a:cubicBezTo>
                    <a:cubicBezTo>
                      <a:pt x="230970" y="4929"/>
                      <a:pt x="233480" y="2645"/>
                      <a:pt x="235570" y="0"/>
                    </a:cubicBezTo>
                    <a:cubicBezTo>
                      <a:pt x="225350" y="6789"/>
                      <a:pt x="214581" y="12716"/>
                      <a:pt x="203376" y="17716"/>
                    </a:cubicBezTo>
                    <a:cubicBezTo>
                      <a:pt x="191207" y="22818"/>
                      <a:pt x="178381" y="26185"/>
                      <a:pt x="165276" y="27717"/>
                    </a:cubicBezTo>
                    <a:cubicBezTo>
                      <a:pt x="149084" y="29203"/>
                      <a:pt x="132762" y="28401"/>
                      <a:pt x="116794" y="25336"/>
                    </a:cubicBezTo>
                    <a:cubicBezTo>
                      <a:pt x="100605" y="22102"/>
                      <a:pt x="84217" y="19970"/>
                      <a:pt x="67740" y="18954"/>
                    </a:cubicBezTo>
                    <a:cubicBezTo>
                      <a:pt x="54062" y="18521"/>
                      <a:pt x="40441" y="20921"/>
                      <a:pt x="27735" y="26003"/>
                    </a:cubicBezTo>
                    <a:cubicBezTo>
                      <a:pt x="19122" y="29463"/>
                      <a:pt x="11452" y="34914"/>
                      <a:pt x="5351" y="41910"/>
                    </a:cubicBezTo>
                    <a:cubicBezTo>
                      <a:pt x="3771" y="43843"/>
                      <a:pt x="2368" y="45915"/>
                      <a:pt x="1160" y="48101"/>
                    </a:cubicBezTo>
                    <a:cubicBezTo>
                      <a:pt x="208" y="49625"/>
                      <a:pt x="-78" y="50387"/>
                      <a:pt x="17" y="50483"/>
                    </a:cubicBezTo>
                    <a:close/>
                  </a:path>
                </a:pathLst>
              </a:custGeom>
              <a:solidFill>
                <a:srgbClr val="F5F5F5"/>
              </a:solidFill>
              <a:ln w="9525" cap="flat">
                <a:noFill/>
                <a:prstDash val="solid"/>
                <a:miter/>
              </a:ln>
            </p:spPr>
            <p:txBody>
              <a:bodyPr rtlCol="0" anchor="ctr"/>
              <a:lstStyle/>
              <a:p>
                <a:endParaRPr lang="zh-CN" altLang="en-US"/>
              </a:p>
            </p:txBody>
          </p:sp>
          <p:sp>
            <p:nvSpPr>
              <p:cNvPr id="1152" name="任意多边形: 形状 1151"/>
              <p:cNvSpPr/>
              <p:nvPr/>
            </p:nvSpPr>
            <p:spPr>
              <a:xfrm>
                <a:off x="7856124" y="5067109"/>
                <a:ext cx="206501" cy="29960"/>
              </a:xfrm>
              <a:custGeom>
                <a:avLst/>
                <a:gdLst>
                  <a:gd name="connsiteX0" fmla="*/ 206502 w 206501"/>
                  <a:gd name="connsiteY0" fmla="*/ 19241 h 29960"/>
                  <a:gd name="connsiteX1" fmla="*/ 198882 w 206501"/>
                  <a:gd name="connsiteY1" fmla="*/ 15240 h 29960"/>
                  <a:gd name="connsiteX2" fmla="*/ 175736 w 206501"/>
                  <a:gd name="connsiteY2" fmla="*/ 10287 h 29960"/>
                  <a:gd name="connsiteX3" fmla="*/ 140875 w 206501"/>
                  <a:gd name="connsiteY3" fmla="*/ 12287 h 29960"/>
                  <a:gd name="connsiteX4" fmla="*/ 99346 w 206501"/>
                  <a:gd name="connsiteY4" fmla="*/ 21050 h 29960"/>
                  <a:gd name="connsiteX5" fmla="*/ 57912 w 206501"/>
                  <a:gd name="connsiteY5" fmla="*/ 25718 h 29960"/>
                  <a:gd name="connsiteX6" fmla="*/ 24955 w 206501"/>
                  <a:gd name="connsiteY6" fmla="*/ 18574 h 29960"/>
                  <a:gd name="connsiteX7" fmla="*/ 0 w 206501"/>
                  <a:gd name="connsiteY7" fmla="*/ 0 h 29960"/>
                  <a:gd name="connsiteX8" fmla="*/ 4667 w 206501"/>
                  <a:gd name="connsiteY8" fmla="*/ 7334 h 29960"/>
                  <a:gd name="connsiteX9" fmla="*/ 23717 w 206501"/>
                  <a:gd name="connsiteY9" fmla="*/ 21526 h 29960"/>
                  <a:gd name="connsiteX10" fmla="*/ 57817 w 206501"/>
                  <a:gd name="connsiteY10" fmla="*/ 29908 h 29960"/>
                  <a:gd name="connsiteX11" fmla="*/ 100393 w 206501"/>
                  <a:gd name="connsiteY11" fmla="*/ 25527 h 29960"/>
                  <a:gd name="connsiteX12" fmla="*/ 141637 w 206501"/>
                  <a:gd name="connsiteY12" fmla="*/ 16002 h 29960"/>
                  <a:gd name="connsiteX13" fmla="*/ 175641 w 206501"/>
                  <a:gd name="connsiteY13" fmla="*/ 13049 h 29960"/>
                  <a:gd name="connsiteX14" fmla="*/ 206502 w 206501"/>
                  <a:gd name="connsiteY14" fmla="*/ 19241 h 2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6501" h="29960">
                    <a:moveTo>
                      <a:pt x="206502" y="19241"/>
                    </a:moveTo>
                    <a:cubicBezTo>
                      <a:pt x="204263" y="17399"/>
                      <a:pt x="201669" y="16037"/>
                      <a:pt x="198882" y="15240"/>
                    </a:cubicBezTo>
                    <a:cubicBezTo>
                      <a:pt x="191455" y="12452"/>
                      <a:pt x="183654" y="10783"/>
                      <a:pt x="175736" y="10287"/>
                    </a:cubicBezTo>
                    <a:cubicBezTo>
                      <a:pt x="164078" y="9513"/>
                      <a:pt x="152368" y="10184"/>
                      <a:pt x="140875" y="12287"/>
                    </a:cubicBezTo>
                    <a:cubicBezTo>
                      <a:pt x="127921" y="14383"/>
                      <a:pt x="114014" y="17907"/>
                      <a:pt x="99346" y="21050"/>
                    </a:cubicBezTo>
                    <a:cubicBezTo>
                      <a:pt x="85768" y="24242"/>
                      <a:pt x="71859" y="25809"/>
                      <a:pt x="57912" y="25718"/>
                    </a:cubicBezTo>
                    <a:cubicBezTo>
                      <a:pt x="46576" y="25420"/>
                      <a:pt x="35397" y="22997"/>
                      <a:pt x="24955" y="18574"/>
                    </a:cubicBezTo>
                    <a:cubicBezTo>
                      <a:pt x="15418" y="14216"/>
                      <a:pt x="6913" y="7885"/>
                      <a:pt x="0" y="0"/>
                    </a:cubicBezTo>
                    <a:cubicBezTo>
                      <a:pt x="1033" y="2740"/>
                      <a:pt x="2623" y="5237"/>
                      <a:pt x="4667" y="7334"/>
                    </a:cubicBezTo>
                    <a:cubicBezTo>
                      <a:pt x="10001" y="13295"/>
                      <a:pt x="16480" y="18121"/>
                      <a:pt x="23717" y="21526"/>
                    </a:cubicBezTo>
                    <a:cubicBezTo>
                      <a:pt x="34401" y="26595"/>
                      <a:pt x="46001" y="29446"/>
                      <a:pt x="57817" y="29908"/>
                    </a:cubicBezTo>
                    <a:cubicBezTo>
                      <a:pt x="72137" y="30264"/>
                      <a:pt x="86445" y="28791"/>
                      <a:pt x="100393" y="25527"/>
                    </a:cubicBezTo>
                    <a:cubicBezTo>
                      <a:pt x="115157" y="22384"/>
                      <a:pt x="128968" y="18669"/>
                      <a:pt x="141637" y="16002"/>
                    </a:cubicBezTo>
                    <a:cubicBezTo>
                      <a:pt x="152843" y="13873"/>
                      <a:pt x="164236" y="12884"/>
                      <a:pt x="175641" y="13049"/>
                    </a:cubicBezTo>
                    <a:cubicBezTo>
                      <a:pt x="186153" y="13765"/>
                      <a:pt x="196528" y="15846"/>
                      <a:pt x="206502" y="19241"/>
                    </a:cubicBezTo>
                    <a:close/>
                  </a:path>
                </a:pathLst>
              </a:custGeom>
              <a:solidFill>
                <a:srgbClr val="F5F5F5"/>
              </a:solidFill>
              <a:ln w="9525" cap="flat">
                <a:noFill/>
                <a:prstDash val="solid"/>
                <a:miter/>
              </a:ln>
            </p:spPr>
            <p:txBody>
              <a:bodyPr rtlCol="0" anchor="ctr"/>
              <a:lstStyle/>
              <a:p>
                <a:endParaRPr lang="zh-CN" altLang="en-US"/>
              </a:p>
            </p:txBody>
          </p:sp>
          <p:sp>
            <p:nvSpPr>
              <p:cNvPr id="1153" name="任意多边形: 形状 1152"/>
              <p:cNvSpPr/>
              <p:nvPr/>
            </p:nvSpPr>
            <p:spPr>
              <a:xfrm>
                <a:off x="7864887" y="5165502"/>
                <a:ext cx="180593" cy="34526"/>
              </a:xfrm>
              <a:custGeom>
                <a:avLst/>
                <a:gdLst>
                  <a:gd name="connsiteX0" fmla="*/ 0 w 180593"/>
                  <a:gd name="connsiteY0" fmla="*/ 16097 h 34526"/>
                  <a:gd name="connsiteX1" fmla="*/ 27051 w 180593"/>
                  <a:gd name="connsiteY1" fmla="*/ 13430 h 34526"/>
                  <a:gd name="connsiteX2" fmla="*/ 55626 w 180593"/>
                  <a:gd name="connsiteY2" fmla="*/ 24003 h 34526"/>
                  <a:gd name="connsiteX3" fmla="*/ 92392 w 180593"/>
                  <a:gd name="connsiteY3" fmla="*/ 34099 h 34526"/>
                  <a:gd name="connsiteX4" fmla="*/ 159067 w 180593"/>
                  <a:gd name="connsiteY4" fmla="*/ 18669 h 34526"/>
                  <a:gd name="connsiteX5" fmla="*/ 175641 w 180593"/>
                  <a:gd name="connsiteY5" fmla="*/ 5905 h 34526"/>
                  <a:gd name="connsiteX6" fmla="*/ 180594 w 180593"/>
                  <a:gd name="connsiteY6" fmla="*/ 0 h 34526"/>
                  <a:gd name="connsiteX7" fmla="*/ 157067 w 180593"/>
                  <a:gd name="connsiteY7" fmla="*/ 16097 h 34526"/>
                  <a:gd name="connsiteX8" fmla="*/ 92487 w 180593"/>
                  <a:gd name="connsiteY8" fmla="*/ 29718 h 34526"/>
                  <a:gd name="connsiteX9" fmla="*/ 27622 w 180593"/>
                  <a:gd name="connsiteY9" fmla="*/ 10668 h 34526"/>
                  <a:gd name="connsiteX10" fmla="*/ 6572 w 180593"/>
                  <a:gd name="connsiteY10" fmla="*/ 12478 h 34526"/>
                  <a:gd name="connsiteX11" fmla="*/ 0 w 180593"/>
                  <a:gd name="connsiteY11" fmla="*/ 16097 h 3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593" h="34526">
                    <a:moveTo>
                      <a:pt x="0" y="16097"/>
                    </a:moveTo>
                    <a:cubicBezTo>
                      <a:pt x="8537" y="12480"/>
                      <a:pt x="17972" y="11550"/>
                      <a:pt x="27051" y="13430"/>
                    </a:cubicBezTo>
                    <a:cubicBezTo>
                      <a:pt x="36966" y="15795"/>
                      <a:pt x="46560" y="19344"/>
                      <a:pt x="55626" y="24003"/>
                    </a:cubicBezTo>
                    <a:cubicBezTo>
                      <a:pt x="67187" y="29518"/>
                      <a:pt x="79636" y="32937"/>
                      <a:pt x="92392" y="34099"/>
                    </a:cubicBezTo>
                    <a:cubicBezTo>
                      <a:pt x="115691" y="36155"/>
                      <a:pt x="139041" y="30752"/>
                      <a:pt x="159067" y="18669"/>
                    </a:cubicBezTo>
                    <a:cubicBezTo>
                      <a:pt x="165048" y="15042"/>
                      <a:pt x="170606" y="10761"/>
                      <a:pt x="175641" y="5905"/>
                    </a:cubicBezTo>
                    <a:cubicBezTo>
                      <a:pt x="177567" y="4185"/>
                      <a:pt x="179235" y="2196"/>
                      <a:pt x="180594" y="0"/>
                    </a:cubicBezTo>
                    <a:cubicBezTo>
                      <a:pt x="173050" y="5790"/>
                      <a:pt x="165196" y="11164"/>
                      <a:pt x="157067" y="16097"/>
                    </a:cubicBezTo>
                    <a:cubicBezTo>
                      <a:pt x="137348" y="26889"/>
                      <a:pt x="114885" y="31627"/>
                      <a:pt x="92487" y="29718"/>
                    </a:cubicBezTo>
                    <a:cubicBezTo>
                      <a:pt x="66104" y="28194"/>
                      <a:pt x="45911" y="12478"/>
                      <a:pt x="27622" y="10668"/>
                    </a:cubicBezTo>
                    <a:cubicBezTo>
                      <a:pt x="20568" y="9433"/>
                      <a:pt x="13313" y="10057"/>
                      <a:pt x="6572" y="12478"/>
                    </a:cubicBezTo>
                    <a:cubicBezTo>
                      <a:pt x="4114" y="13118"/>
                      <a:pt x="1855" y="14362"/>
                      <a:pt x="0" y="16097"/>
                    </a:cubicBezTo>
                    <a:close/>
                  </a:path>
                </a:pathLst>
              </a:custGeom>
              <a:solidFill>
                <a:srgbClr val="F5F5F5"/>
              </a:solidFill>
              <a:ln w="9525" cap="flat">
                <a:noFill/>
                <a:prstDash val="solid"/>
                <a:miter/>
              </a:ln>
            </p:spPr>
            <p:txBody>
              <a:bodyPr rtlCol="0" anchor="ctr"/>
              <a:lstStyle/>
              <a:p>
                <a:endParaRPr lang="zh-CN" altLang="en-US"/>
              </a:p>
            </p:txBody>
          </p:sp>
          <p:sp>
            <p:nvSpPr>
              <p:cNvPr id="1154" name="任意多边形: 形状 1153"/>
              <p:cNvSpPr/>
              <p:nvPr/>
            </p:nvSpPr>
            <p:spPr>
              <a:xfrm>
                <a:off x="7880412" y="5275421"/>
                <a:ext cx="145447" cy="38498"/>
              </a:xfrm>
              <a:custGeom>
                <a:avLst/>
                <a:gdLst>
                  <a:gd name="connsiteX0" fmla="*/ 1 w 145447"/>
                  <a:gd name="connsiteY0" fmla="*/ 38481 h 38498"/>
                  <a:gd name="connsiteX1" fmla="*/ 23242 w 145447"/>
                  <a:gd name="connsiteY1" fmla="*/ 33909 h 38498"/>
                  <a:gd name="connsiteX2" fmla="*/ 74772 w 145447"/>
                  <a:gd name="connsiteY2" fmla="*/ 10382 h 38498"/>
                  <a:gd name="connsiteX3" fmla="*/ 104395 w 145447"/>
                  <a:gd name="connsiteY3" fmla="*/ 4191 h 38498"/>
                  <a:gd name="connsiteX4" fmla="*/ 128207 w 145447"/>
                  <a:gd name="connsiteY4" fmla="*/ 9620 h 38498"/>
                  <a:gd name="connsiteX5" fmla="*/ 145447 w 145447"/>
                  <a:gd name="connsiteY5" fmla="*/ 24479 h 38498"/>
                  <a:gd name="connsiteX6" fmla="*/ 142780 w 145447"/>
                  <a:gd name="connsiteY6" fmla="*/ 18669 h 38498"/>
                  <a:gd name="connsiteX7" fmla="*/ 129731 w 145447"/>
                  <a:gd name="connsiteY7" fmla="*/ 6858 h 38498"/>
                  <a:gd name="connsiteX8" fmla="*/ 104490 w 145447"/>
                  <a:gd name="connsiteY8" fmla="*/ 0 h 38498"/>
                  <a:gd name="connsiteX9" fmla="*/ 73153 w 145447"/>
                  <a:gd name="connsiteY9" fmla="*/ 6191 h 38498"/>
                  <a:gd name="connsiteX10" fmla="*/ 22099 w 145447"/>
                  <a:gd name="connsiteY10" fmla="*/ 30861 h 38498"/>
                  <a:gd name="connsiteX11" fmla="*/ 1 w 145447"/>
                  <a:gd name="connsiteY11" fmla="*/ 38481 h 38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5447" h="38498">
                    <a:moveTo>
                      <a:pt x="1" y="38481"/>
                    </a:moveTo>
                    <a:cubicBezTo>
                      <a:pt x="7990" y="38686"/>
                      <a:pt x="15926" y="37125"/>
                      <a:pt x="23242" y="33909"/>
                    </a:cubicBezTo>
                    <a:cubicBezTo>
                      <a:pt x="37244" y="29146"/>
                      <a:pt x="54579" y="18478"/>
                      <a:pt x="74772" y="10382"/>
                    </a:cubicBezTo>
                    <a:cubicBezTo>
                      <a:pt x="84208" y="6601"/>
                      <a:pt x="94234" y="4505"/>
                      <a:pt x="104395" y="4191"/>
                    </a:cubicBezTo>
                    <a:cubicBezTo>
                      <a:pt x="112638" y="4201"/>
                      <a:pt x="120774" y="6056"/>
                      <a:pt x="128207" y="9620"/>
                    </a:cubicBezTo>
                    <a:cubicBezTo>
                      <a:pt x="134938" y="13302"/>
                      <a:pt x="140813" y="18365"/>
                      <a:pt x="145447" y="24479"/>
                    </a:cubicBezTo>
                    <a:cubicBezTo>
                      <a:pt x="145078" y="22343"/>
                      <a:pt x="144159" y="20341"/>
                      <a:pt x="142780" y="18669"/>
                    </a:cubicBezTo>
                    <a:cubicBezTo>
                      <a:pt x="139412" y="13767"/>
                      <a:pt x="134943" y="9722"/>
                      <a:pt x="129731" y="6858"/>
                    </a:cubicBezTo>
                    <a:cubicBezTo>
                      <a:pt x="122008" y="2535"/>
                      <a:pt x="113339" y="179"/>
                      <a:pt x="104490" y="0"/>
                    </a:cubicBezTo>
                    <a:cubicBezTo>
                      <a:pt x="93744" y="33"/>
                      <a:pt x="83104" y="2136"/>
                      <a:pt x="73153" y="6191"/>
                    </a:cubicBezTo>
                    <a:cubicBezTo>
                      <a:pt x="52198" y="14573"/>
                      <a:pt x="35053" y="25241"/>
                      <a:pt x="22099" y="30861"/>
                    </a:cubicBezTo>
                    <a:cubicBezTo>
                      <a:pt x="9145" y="36480"/>
                      <a:pt x="-95" y="37719"/>
                      <a:pt x="1" y="38481"/>
                    </a:cubicBezTo>
                    <a:close/>
                  </a:path>
                </a:pathLst>
              </a:custGeom>
              <a:solidFill>
                <a:srgbClr val="F5F5F5"/>
              </a:solidFill>
              <a:ln w="9525" cap="flat">
                <a:noFill/>
                <a:prstDash val="solid"/>
                <a:miter/>
              </a:ln>
            </p:spPr>
            <p:txBody>
              <a:bodyPr rtlCol="0" anchor="ctr"/>
              <a:lstStyle/>
              <a:p>
                <a:endParaRPr lang="zh-CN" altLang="en-US"/>
              </a:p>
            </p:txBody>
          </p:sp>
          <p:sp>
            <p:nvSpPr>
              <p:cNvPr id="1155" name="任意多边形: 形状 1154"/>
              <p:cNvSpPr/>
              <p:nvPr/>
            </p:nvSpPr>
            <p:spPr>
              <a:xfrm>
                <a:off x="7894129" y="5375158"/>
                <a:ext cx="124777" cy="14906"/>
              </a:xfrm>
              <a:custGeom>
                <a:avLst/>
                <a:gdLst>
                  <a:gd name="connsiteX0" fmla="*/ 0 w 124777"/>
                  <a:gd name="connsiteY0" fmla="*/ 180 h 14906"/>
                  <a:gd name="connsiteX1" fmla="*/ 17621 w 124777"/>
                  <a:gd name="connsiteY1" fmla="*/ 5895 h 14906"/>
                  <a:gd name="connsiteX2" fmla="*/ 106394 w 124777"/>
                  <a:gd name="connsiteY2" fmla="*/ 14658 h 14906"/>
                  <a:gd name="connsiteX3" fmla="*/ 124778 w 124777"/>
                  <a:gd name="connsiteY3" fmla="*/ 12468 h 14906"/>
                  <a:gd name="connsiteX4" fmla="*/ 62103 w 124777"/>
                  <a:gd name="connsiteY4" fmla="*/ 8848 h 14906"/>
                  <a:gd name="connsiteX5" fmla="*/ 0 w 124777"/>
                  <a:gd name="connsiteY5" fmla="*/ 180 h 1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777" h="14906">
                    <a:moveTo>
                      <a:pt x="0" y="180"/>
                    </a:moveTo>
                    <a:cubicBezTo>
                      <a:pt x="5565" y="2931"/>
                      <a:pt x="11501" y="4856"/>
                      <a:pt x="17621" y="5895"/>
                    </a:cubicBezTo>
                    <a:cubicBezTo>
                      <a:pt x="46670" y="12877"/>
                      <a:pt x="76541" y="15826"/>
                      <a:pt x="106394" y="14658"/>
                    </a:cubicBezTo>
                    <a:cubicBezTo>
                      <a:pt x="112594" y="14787"/>
                      <a:pt x="118782" y="14049"/>
                      <a:pt x="124778" y="12468"/>
                    </a:cubicBezTo>
                    <a:cubicBezTo>
                      <a:pt x="124778" y="11039"/>
                      <a:pt x="96203" y="12468"/>
                      <a:pt x="62103" y="8848"/>
                    </a:cubicBezTo>
                    <a:cubicBezTo>
                      <a:pt x="28004" y="5229"/>
                      <a:pt x="286" y="-1153"/>
                      <a:pt x="0" y="180"/>
                    </a:cubicBezTo>
                    <a:close/>
                  </a:path>
                </a:pathLst>
              </a:custGeom>
              <a:solidFill>
                <a:srgbClr val="F5F5F5"/>
              </a:solidFill>
              <a:ln w="9525" cap="flat">
                <a:noFill/>
                <a:prstDash val="solid"/>
                <a:miter/>
              </a:ln>
            </p:spPr>
            <p:txBody>
              <a:bodyPr rtlCol="0" anchor="ctr"/>
              <a:lstStyle/>
              <a:p>
                <a:endParaRPr lang="zh-CN" altLang="en-US"/>
              </a:p>
            </p:txBody>
          </p:sp>
          <p:sp>
            <p:nvSpPr>
              <p:cNvPr id="1156" name="任意多边形: 形状 1155"/>
              <p:cNvSpPr/>
              <p:nvPr/>
            </p:nvSpPr>
            <p:spPr>
              <a:xfrm>
                <a:off x="4076223" y="1661731"/>
                <a:ext cx="910304" cy="1319403"/>
              </a:xfrm>
              <a:custGeom>
                <a:avLst/>
                <a:gdLst>
                  <a:gd name="connsiteX0" fmla="*/ 0 w 910304"/>
                  <a:gd name="connsiteY0" fmla="*/ 0 h 1319403"/>
                  <a:gd name="connsiteX1" fmla="*/ 910304 w 910304"/>
                  <a:gd name="connsiteY1" fmla="*/ 0 h 1319403"/>
                  <a:gd name="connsiteX2" fmla="*/ 910304 w 910304"/>
                  <a:gd name="connsiteY2" fmla="*/ 1319403 h 1319403"/>
                  <a:gd name="connsiteX3" fmla="*/ 0 w 910304"/>
                  <a:gd name="connsiteY3" fmla="*/ 1319403 h 1319403"/>
                </a:gdLst>
                <a:ahLst/>
                <a:cxnLst>
                  <a:cxn ang="0">
                    <a:pos x="connsiteX0" y="connsiteY0"/>
                  </a:cxn>
                  <a:cxn ang="0">
                    <a:pos x="connsiteX1" y="connsiteY1"/>
                  </a:cxn>
                  <a:cxn ang="0">
                    <a:pos x="connsiteX2" y="connsiteY2"/>
                  </a:cxn>
                  <a:cxn ang="0">
                    <a:pos x="connsiteX3" y="connsiteY3"/>
                  </a:cxn>
                </a:cxnLst>
                <a:rect l="l" t="t" r="r" b="b"/>
                <a:pathLst>
                  <a:path w="910304" h="1319403">
                    <a:moveTo>
                      <a:pt x="0" y="0"/>
                    </a:moveTo>
                    <a:lnTo>
                      <a:pt x="910304" y="0"/>
                    </a:lnTo>
                    <a:lnTo>
                      <a:pt x="910304" y="1319403"/>
                    </a:lnTo>
                    <a:lnTo>
                      <a:pt x="0" y="1319403"/>
                    </a:lnTo>
                    <a:close/>
                  </a:path>
                </a:pathLst>
              </a:custGeom>
              <a:solidFill>
                <a:srgbClr val="E0E0E0"/>
              </a:solidFill>
              <a:ln w="9525" cap="flat">
                <a:noFill/>
                <a:prstDash val="solid"/>
                <a:miter/>
              </a:ln>
            </p:spPr>
            <p:txBody>
              <a:bodyPr rtlCol="0" anchor="ctr"/>
              <a:lstStyle/>
              <a:p>
                <a:endParaRPr lang="zh-CN" altLang="en-US"/>
              </a:p>
            </p:txBody>
          </p:sp>
          <p:sp>
            <p:nvSpPr>
              <p:cNvPr id="1157" name="任意多边形: 形状 1156"/>
              <p:cNvSpPr/>
              <p:nvPr/>
            </p:nvSpPr>
            <p:spPr>
              <a:xfrm>
                <a:off x="4030599" y="1661731"/>
                <a:ext cx="910304" cy="1319403"/>
              </a:xfrm>
              <a:custGeom>
                <a:avLst/>
                <a:gdLst>
                  <a:gd name="connsiteX0" fmla="*/ 0 w 910304"/>
                  <a:gd name="connsiteY0" fmla="*/ 0 h 1319403"/>
                  <a:gd name="connsiteX1" fmla="*/ 910304 w 910304"/>
                  <a:gd name="connsiteY1" fmla="*/ 0 h 1319403"/>
                  <a:gd name="connsiteX2" fmla="*/ 910304 w 910304"/>
                  <a:gd name="connsiteY2" fmla="*/ 1319403 h 1319403"/>
                  <a:gd name="connsiteX3" fmla="*/ 0 w 910304"/>
                  <a:gd name="connsiteY3" fmla="*/ 1319403 h 1319403"/>
                </a:gdLst>
                <a:ahLst/>
                <a:cxnLst>
                  <a:cxn ang="0">
                    <a:pos x="connsiteX0" y="connsiteY0"/>
                  </a:cxn>
                  <a:cxn ang="0">
                    <a:pos x="connsiteX1" y="connsiteY1"/>
                  </a:cxn>
                  <a:cxn ang="0">
                    <a:pos x="connsiteX2" y="connsiteY2"/>
                  </a:cxn>
                  <a:cxn ang="0">
                    <a:pos x="connsiteX3" y="connsiteY3"/>
                  </a:cxn>
                </a:cxnLst>
                <a:rect l="l" t="t" r="r" b="b"/>
                <a:pathLst>
                  <a:path w="910304" h="1319403">
                    <a:moveTo>
                      <a:pt x="0" y="0"/>
                    </a:moveTo>
                    <a:lnTo>
                      <a:pt x="910304" y="0"/>
                    </a:lnTo>
                    <a:lnTo>
                      <a:pt x="910304" y="1319403"/>
                    </a:lnTo>
                    <a:lnTo>
                      <a:pt x="0" y="1319403"/>
                    </a:lnTo>
                    <a:close/>
                  </a:path>
                </a:pathLst>
              </a:custGeom>
              <a:solidFill>
                <a:srgbClr val="F5F5F5"/>
              </a:solidFill>
              <a:ln w="9525" cap="flat">
                <a:noFill/>
                <a:prstDash val="solid"/>
                <a:miter/>
              </a:ln>
            </p:spPr>
            <p:txBody>
              <a:bodyPr rtlCol="0" anchor="ctr"/>
              <a:lstStyle/>
              <a:p>
                <a:endParaRPr lang="zh-CN" altLang="en-US"/>
              </a:p>
            </p:txBody>
          </p:sp>
          <p:sp>
            <p:nvSpPr>
              <p:cNvPr id="1158" name="任意多边形: 形状 1157"/>
              <p:cNvSpPr/>
              <p:nvPr/>
            </p:nvSpPr>
            <p:spPr>
              <a:xfrm>
                <a:off x="4143660" y="1804606"/>
                <a:ext cx="684085" cy="1033557"/>
              </a:xfrm>
              <a:custGeom>
                <a:avLst/>
                <a:gdLst>
                  <a:gd name="connsiteX0" fmla="*/ 0 w 684085"/>
                  <a:gd name="connsiteY0" fmla="*/ 0 h 1033557"/>
                  <a:gd name="connsiteX1" fmla="*/ 684086 w 684085"/>
                  <a:gd name="connsiteY1" fmla="*/ 0 h 1033557"/>
                  <a:gd name="connsiteX2" fmla="*/ 684086 w 684085"/>
                  <a:gd name="connsiteY2" fmla="*/ 1033558 h 1033557"/>
                  <a:gd name="connsiteX3" fmla="*/ 0 w 684085"/>
                  <a:gd name="connsiteY3" fmla="*/ 1033558 h 1033557"/>
                </a:gdLst>
                <a:ahLst/>
                <a:cxnLst>
                  <a:cxn ang="0">
                    <a:pos x="connsiteX0" y="connsiteY0"/>
                  </a:cxn>
                  <a:cxn ang="0">
                    <a:pos x="connsiteX1" y="connsiteY1"/>
                  </a:cxn>
                  <a:cxn ang="0">
                    <a:pos x="connsiteX2" y="connsiteY2"/>
                  </a:cxn>
                  <a:cxn ang="0">
                    <a:pos x="connsiteX3" y="connsiteY3"/>
                  </a:cxn>
                </a:cxnLst>
                <a:rect l="l" t="t" r="r" b="b"/>
                <a:pathLst>
                  <a:path w="684085" h="1033557">
                    <a:moveTo>
                      <a:pt x="0" y="0"/>
                    </a:moveTo>
                    <a:lnTo>
                      <a:pt x="684086" y="0"/>
                    </a:lnTo>
                    <a:lnTo>
                      <a:pt x="684086" y="1033558"/>
                    </a:lnTo>
                    <a:lnTo>
                      <a:pt x="0" y="1033558"/>
                    </a:lnTo>
                    <a:close/>
                  </a:path>
                </a:pathLst>
              </a:custGeom>
              <a:solidFill>
                <a:srgbClr val="FFFFFF"/>
              </a:solidFill>
              <a:ln w="9525" cap="flat">
                <a:noFill/>
                <a:prstDash val="solid"/>
                <a:miter/>
              </a:ln>
            </p:spPr>
            <p:txBody>
              <a:bodyPr rtlCol="0" anchor="ctr"/>
              <a:lstStyle/>
              <a:p>
                <a:endParaRPr lang="zh-CN" altLang="en-US"/>
              </a:p>
            </p:txBody>
          </p:sp>
          <p:sp>
            <p:nvSpPr>
              <p:cNvPr id="1159" name="任意多边形: 形状 1158"/>
              <p:cNvSpPr/>
              <p:nvPr/>
            </p:nvSpPr>
            <p:spPr>
              <a:xfrm>
                <a:off x="4141374" y="1802129"/>
                <a:ext cx="688276" cy="1038034"/>
              </a:xfrm>
              <a:custGeom>
                <a:avLst/>
                <a:gdLst>
                  <a:gd name="connsiteX0" fmla="*/ 686372 w 688276"/>
                  <a:gd name="connsiteY0" fmla="*/ 1036320 h 1038034"/>
                  <a:gd name="connsiteX1" fmla="*/ 686372 w 688276"/>
                  <a:gd name="connsiteY1" fmla="*/ 1031272 h 1038034"/>
                  <a:gd name="connsiteX2" fmla="*/ 686372 w 688276"/>
                  <a:gd name="connsiteY2" fmla="*/ 1016603 h 1038034"/>
                  <a:gd name="connsiteX3" fmla="*/ 686372 w 688276"/>
                  <a:gd name="connsiteY3" fmla="*/ 959453 h 1038034"/>
                  <a:gd name="connsiteX4" fmla="*/ 685800 w 688276"/>
                  <a:gd name="connsiteY4" fmla="*/ 746570 h 1038034"/>
                  <a:gd name="connsiteX5" fmla="*/ 684657 w 688276"/>
                  <a:gd name="connsiteY5" fmla="*/ 2286 h 1038034"/>
                  <a:gd name="connsiteX6" fmla="*/ 686943 w 688276"/>
                  <a:gd name="connsiteY6" fmla="*/ 4572 h 1038034"/>
                  <a:gd name="connsiteX7" fmla="*/ 2000 w 688276"/>
                  <a:gd name="connsiteY7" fmla="*/ 4953 h 1038034"/>
                  <a:gd name="connsiteX8" fmla="*/ 2000 w 688276"/>
                  <a:gd name="connsiteY8" fmla="*/ 4953 h 1038034"/>
                  <a:gd name="connsiteX9" fmla="*/ 4477 w 688276"/>
                  <a:gd name="connsiteY9" fmla="*/ 2477 h 1038034"/>
                  <a:gd name="connsiteX10" fmla="*/ 4477 w 688276"/>
                  <a:gd name="connsiteY10" fmla="*/ 1036130 h 1038034"/>
                  <a:gd name="connsiteX11" fmla="*/ 2476 w 688276"/>
                  <a:gd name="connsiteY11" fmla="*/ 1034129 h 1038034"/>
                  <a:gd name="connsiteX12" fmla="*/ 500444 w 688276"/>
                  <a:gd name="connsiteY12" fmla="*/ 1035177 h 1038034"/>
                  <a:gd name="connsiteX13" fmla="*/ 637984 w 688276"/>
                  <a:gd name="connsiteY13" fmla="*/ 1035653 h 1038034"/>
                  <a:gd name="connsiteX14" fmla="*/ 674084 w 688276"/>
                  <a:gd name="connsiteY14" fmla="*/ 1035653 h 1038034"/>
                  <a:gd name="connsiteX15" fmla="*/ 686562 w 688276"/>
                  <a:gd name="connsiteY15" fmla="*/ 1035653 h 1038034"/>
                  <a:gd name="connsiteX16" fmla="*/ 674465 w 688276"/>
                  <a:gd name="connsiteY16" fmla="*/ 1035653 h 1038034"/>
                  <a:gd name="connsiteX17" fmla="*/ 638747 w 688276"/>
                  <a:gd name="connsiteY17" fmla="*/ 1035653 h 1038034"/>
                  <a:gd name="connsiteX18" fmla="*/ 501682 w 688276"/>
                  <a:gd name="connsiteY18" fmla="*/ 1035653 h 1038034"/>
                  <a:gd name="connsiteX19" fmla="*/ 2000 w 688276"/>
                  <a:gd name="connsiteY19" fmla="*/ 1038034 h 1038034"/>
                  <a:gd name="connsiteX20" fmla="*/ 0 w 688276"/>
                  <a:gd name="connsiteY20" fmla="*/ 1038034 h 1038034"/>
                  <a:gd name="connsiteX21" fmla="*/ 0 w 688276"/>
                  <a:gd name="connsiteY21" fmla="*/ 1036320 h 1038034"/>
                  <a:gd name="connsiteX22" fmla="*/ 0 w 688276"/>
                  <a:gd name="connsiteY22" fmla="*/ 2667 h 1038034"/>
                  <a:gd name="connsiteX23" fmla="*/ 0 w 688276"/>
                  <a:gd name="connsiteY23" fmla="*/ 0 h 1038034"/>
                  <a:gd name="connsiteX24" fmla="*/ 2000 w 688276"/>
                  <a:gd name="connsiteY24" fmla="*/ 0 h 1038034"/>
                  <a:gd name="connsiteX25" fmla="*/ 685990 w 688276"/>
                  <a:gd name="connsiteY25" fmla="*/ 0 h 1038034"/>
                  <a:gd name="connsiteX26" fmla="*/ 688277 w 688276"/>
                  <a:gd name="connsiteY26" fmla="*/ 0 h 1038034"/>
                  <a:gd name="connsiteX27" fmla="*/ 688277 w 688276"/>
                  <a:gd name="connsiteY27" fmla="*/ 2286 h 1038034"/>
                  <a:gd name="connsiteX28" fmla="*/ 687134 w 688276"/>
                  <a:gd name="connsiteY28" fmla="*/ 748094 h 1038034"/>
                  <a:gd name="connsiteX29" fmla="*/ 686562 w 688276"/>
                  <a:gd name="connsiteY29" fmla="*/ 960501 h 1038034"/>
                  <a:gd name="connsiteX30" fmla="*/ 686562 w 688276"/>
                  <a:gd name="connsiteY30" fmla="*/ 1016699 h 1038034"/>
                  <a:gd name="connsiteX31" fmla="*/ 686562 w 688276"/>
                  <a:gd name="connsiteY31" fmla="*/ 1031081 h 1038034"/>
                  <a:gd name="connsiteX32" fmla="*/ 686372 w 688276"/>
                  <a:gd name="connsiteY32" fmla="*/ 1036320 h 103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88276" h="1038034">
                    <a:moveTo>
                      <a:pt x="686372" y="1036320"/>
                    </a:moveTo>
                    <a:cubicBezTo>
                      <a:pt x="686372" y="1036320"/>
                      <a:pt x="686372" y="1034510"/>
                      <a:pt x="686372" y="1031272"/>
                    </a:cubicBezTo>
                    <a:cubicBezTo>
                      <a:pt x="686372" y="1028033"/>
                      <a:pt x="686372" y="1022985"/>
                      <a:pt x="686372" y="1016603"/>
                    </a:cubicBezTo>
                    <a:cubicBezTo>
                      <a:pt x="686372" y="1003554"/>
                      <a:pt x="686372" y="984599"/>
                      <a:pt x="686372" y="959453"/>
                    </a:cubicBezTo>
                    <a:cubicBezTo>
                      <a:pt x="686372" y="909923"/>
                      <a:pt x="686372" y="837819"/>
                      <a:pt x="685800" y="746570"/>
                    </a:cubicBezTo>
                    <a:cubicBezTo>
                      <a:pt x="685800" y="564356"/>
                      <a:pt x="685133" y="306229"/>
                      <a:pt x="684657" y="2286"/>
                    </a:cubicBezTo>
                    <a:lnTo>
                      <a:pt x="686943" y="4572"/>
                    </a:lnTo>
                    <a:lnTo>
                      <a:pt x="2000" y="4953"/>
                    </a:lnTo>
                    <a:lnTo>
                      <a:pt x="2000" y="4953"/>
                    </a:lnTo>
                    <a:lnTo>
                      <a:pt x="4477" y="2477"/>
                    </a:lnTo>
                    <a:cubicBezTo>
                      <a:pt x="4477" y="392430"/>
                      <a:pt x="4477" y="751904"/>
                      <a:pt x="4477" y="1036130"/>
                    </a:cubicBezTo>
                    <a:lnTo>
                      <a:pt x="2476" y="1034129"/>
                    </a:lnTo>
                    <a:lnTo>
                      <a:pt x="500444" y="1035177"/>
                    </a:lnTo>
                    <a:lnTo>
                      <a:pt x="637984" y="1035653"/>
                    </a:lnTo>
                    <a:lnTo>
                      <a:pt x="674084" y="1035653"/>
                    </a:lnTo>
                    <a:lnTo>
                      <a:pt x="686562" y="1035653"/>
                    </a:lnTo>
                    <a:lnTo>
                      <a:pt x="674465" y="1035653"/>
                    </a:lnTo>
                    <a:lnTo>
                      <a:pt x="638747" y="1035653"/>
                    </a:lnTo>
                    <a:lnTo>
                      <a:pt x="501682" y="1035653"/>
                    </a:lnTo>
                    <a:lnTo>
                      <a:pt x="2000" y="1038034"/>
                    </a:lnTo>
                    <a:lnTo>
                      <a:pt x="0" y="1038034"/>
                    </a:lnTo>
                    <a:lnTo>
                      <a:pt x="0" y="1036320"/>
                    </a:lnTo>
                    <a:cubicBezTo>
                      <a:pt x="0" y="752094"/>
                      <a:pt x="0" y="392621"/>
                      <a:pt x="0" y="2667"/>
                    </a:cubicBezTo>
                    <a:lnTo>
                      <a:pt x="0" y="0"/>
                    </a:lnTo>
                    <a:lnTo>
                      <a:pt x="2000" y="0"/>
                    </a:lnTo>
                    <a:lnTo>
                      <a:pt x="685990" y="0"/>
                    </a:lnTo>
                    <a:lnTo>
                      <a:pt x="688277" y="0"/>
                    </a:lnTo>
                    <a:lnTo>
                      <a:pt x="688277" y="2286"/>
                    </a:lnTo>
                    <a:cubicBezTo>
                      <a:pt x="688277" y="307086"/>
                      <a:pt x="687419" y="565404"/>
                      <a:pt x="687134" y="748094"/>
                    </a:cubicBezTo>
                    <a:cubicBezTo>
                      <a:pt x="687134" y="839057"/>
                      <a:pt x="687134" y="911066"/>
                      <a:pt x="686562" y="960501"/>
                    </a:cubicBezTo>
                    <a:cubicBezTo>
                      <a:pt x="686562" y="984980"/>
                      <a:pt x="686562" y="1003840"/>
                      <a:pt x="686562" y="1016699"/>
                    </a:cubicBezTo>
                    <a:cubicBezTo>
                      <a:pt x="686562" y="1022985"/>
                      <a:pt x="686562" y="1027748"/>
                      <a:pt x="686562" y="1031081"/>
                    </a:cubicBezTo>
                    <a:cubicBezTo>
                      <a:pt x="686562" y="1034415"/>
                      <a:pt x="686372" y="1036320"/>
                      <a:pt x="686372" y="1036320"/>
                    </a:cubicBezTo>
                    <a:close/>
                  </a:path>
                </a:pathLst>
              </a:custGeom>
              <a:solidFill>
                <a:srgbClr val="E0E0E0"/>
              </a:solidFill>
              <a:ln w="9525" cap="flat">
                <a:noFill/>
                <a:prstDash val="solid"/>
                <a:miter/>
              </a:ln>
            </p:spPr>
            <p:txBody>
              <a:bodyPr rtlCol="0" anchor="ctr"/>
              <a:lstStyle/>
              <a:p>
                <a:endParaRPr lang="zh-CN" altLang="en-US"/>
              </a:p>
            </p:txBody>
          </p:sp>
          <p:sp>
            <p:nvSpPr>
              <p:cNvPr id="1160" name="任意多边形: 形状 1159"/>
              <p:cNvSpPr/>
              <p:nvPr/>
            </p:nvSpPr>
            <p:spPr>
              <a:xfrm>
                <a:off x="4819554" y="1661731"/>
                <a:ext cx="123920" cy="150495"/>
              </a:xfrm>
              <a:custGeom>
                <a:avLst/>
                <a:gdLst>
                  <a:gd name="connsiteX0" fmla="*/ 123920 w 123920"/>
                  <a:gd name="connsiteY0" fmla="*/ 0 h 150495"/>
                  <a:gd name="connsiteX1" fmla="*/ 107728 w 123920"/>
                  <a:gd name="connsiteY1" fmla="*/ 23527 h 150495"/>
                  <a:gd name="connsiteX2" fmla="*/ 65056 w 123920"/>
                  <a:gd name="connsiteY2" fmla="*/ 77724 h 150495"/>
                  <a:gd name="connsiteX3" fmla="*/ 20002 w 123920"/>
                  <a:gd name="connsiteY3" fmla="*/ 130016 h 150495"/>
                  <a:gd name="connsiteX4" fmla="*/ 0 w 123920"/>
                  <a:gd name="connsiteY4" fmla="*/ 150495 h 150495"/>
                  <a:gd name="connsiteX5" fmla="*/ 17335 w 123920"/>
                  <a:gd name="connsiteY5" fmla="*/ 127730 h 150495"/>
                  <a:gd name="connsiteX6" fmla="*/ 61151 w 123920"/>
                  <a:gd name="connsiteY6" fmla="*/ 74581 h 150495"/>
                  <a:gd name="connsiteX7" fmla="*/ 104966 w 123920"/>
                  <a:gd name="connsiteY7" fmla="*/ 21431 h 150495"/>
                  <a:gd name="connsiteX8" fmla="*/ 123920 w 123920"/>
                  <a:gd name="connsiteY8" fmla="*/ 0 h 150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920" h="150495">
                    <a:moveTo>
                      <a:pt x="123920" y="0"/>
                    </a:moveTo>
                    <a:cubicBezTo>
                      <a:pt x="119271" y="8332"/>
                      <a:pt x="113850" y="16209"/>
                      <a:pt x="107728" y="23527"/>
                    </a:cubicBezTo>
                    <a:cubicBezTo>
                      <a:pt x="97155" y="37719"/>
                      <a:pt x="82106" y="56960"/>
                      <a:pt x="65056" y="77724"/>
                    </a:cubicBezTo>
                    <a:cubicBezTo>
                      <a:pt x="48006" y="98489"/>
                      <a:pt x="31909" y="116967"/>
                      <a:pt x="20002" y="130016"/>
                    </a:cubicBezTo>
                    <a:cubicBezTo>
                      <a:pt x="13992" y="137455"/>
                      <a:pt x="7295" y="144311"/>
                      <a:pt x="0" y="150495"/>
                    </a:cubicBezTo>
                    <a:cubicBezTo>
                      <a:pt x="5111" y="142421"/>
                      <a:pt x="10911" y="134804"/>
                      <a:pt x="17335" y="127730"/>
                    </a:cubicBezTo>
                    <a:lnTo>
                      <a:pt x="61151" y="74581"/>
                    </a:lnTo>
                    <a:cubicBezTo>
                      <a:pt x="77819" y="54483"/>
                      <a:pt x="92774" y="36481"/>
                      <a:pt x="104966" y="21431"/>
                    </a:cubicBezTo>
                    <a:cubicBezTo>
                      <a:pt x="110663" y="13762"/>
                      <a:pt x="117005" y="6592"/>
                      <a:pt x="123920" y="0"/>
                    </a:cubicBezTo>
                    <a:close/>
                  </a:path>
                </a:pathLst>
              </a:custGeom>
              <a:solidFill>
                <a:srgbClr val="E0E0E0"/>
              </a:solidFill>
              <a:ln w="9525" cap="flat">
                <a:noFill/>
                <a:prstDash val="solid"/>
                <a:miter/>
              </a:ln>
            </p:spPr>
            <p:txBody>
              <a:bodyPr rtlCol="0" anchor="ctr"/>
              <a:lstStyle/>
              <a:p>
                <a:endParaRPr lang="zh-CN" altLang="en-US"/>
              </a:p>
            </p:txBody>
          </p:sp>
          <p:sp>
            <p:nvSpPr>
              <p:cNvPr id="1161" name="任意多边形: 形状 1160"/>
              <p:cNvSpPr/>
              <p:nvPr/>
            </p:nvSpPr>
            <p:spPr>
              <a:xfrm>
                <a:off x="4831270" y="2834925"/>
                <a:ext cx="119253" cy="149161"/>
              </a:xfrm>
              <a:custGeom>
                <a:avLst/>
                <a:gdLst>
                  <a:gd name="connsiteX0" fmla="*/ 0 w 119253"/>
                  <a:gd name="connsiteY0" fmla="*/ 0 h 149161"/>
                  <a:gd name="connsiteX1" fmla="*/ 119253 w 119253"/>
                  <a:gd name="connsiteY1" fmla="*/ 149162 h 149161"/>
                </a:gdLst>
                <a:ahLst/>
                <a:cxnLst>
                  <a:cxn ang="0">
                    <a:pos x="connsiteX0" y="connsiteY0"/>
                  </a:cxn>
                  <a:cxn ang="0">
                    <a:pos x="connsiteX1" y="connsiteY1"/>
                  </a:cxn>
                </a:cxnLst>
                <a:rect l="l" t="t" r="r" b="b"/>
                <a:pathLst>
                  <a:path w="119253" h="149161">
                    <a:moveTo>
                      <a:pt x="0" y="0"/>
                    </a:moveTo>
                    <a:cubicBezTo>
                      <a:pt x="33988" y="54066"/>
                      <a:pt x="73995" y="104106"/>
                      <a:pt x="119253" y="149162"/>
                    </a:cubicBezTo>
                  </a:path>
                </a:pathLst>
              </a:custGeom>
              <a:solidFill>
                <a:srgbClr val="FFFFFF"/>
              </a:solidFill>
              <a:ln w="9525" cap="flat">
                <a:noFill/>
                <a:prstDash val="solid"/>
                <a:miter/>
              </a:ln>
            </p:spPr>
            <p:txBody>
              <a:bodyPr rtlCol="0" anchor="ctr"/>
              <a:lstStyle/>
              <a:p>
                <a:endParaRPr lang="zh-CN" altLang="en-US"/>
              </a:p>
            </p:txBody>
          </p:sp>
          <p:sp>
            <p:nvSpPr>
              <p:cNvPr id="1162" name="任意多边形: 形状 1161"/>
              <p:cNvSpPr/>
              <p:nvPr/>
            </p:nvSpPr>
            <p:spPr>
              <a:xfrm>
                <a:off x="4831270" y="2834735"/>
                <a:ext cx="119252" cy="149351"/>
              </a:xfrm>
              <a:custGeom>
                <a:avLst/>
                <a:gdLst>
                  <a:gd name="connsiteX0" fmla="*/ 119253 w 119252"/>
                  <a:gd name="connsiteY0" fmla="*/ 149352 h 149351"/>
                  <a:gd name="connsiteX1" fmla="*/ 98488 w 119252"/>
                  <a:gd name="connsiteY1" fmla="*/ 130302 h 149351"/>
                  <a:gd name="connsiteX2" fmla="*/ 13811 w 119252"/>
                  <a:gd name="connsiteY2" fmla="*/ 24384 h 149351"/>
                  <a:gd name="connsiteX3" fmla="*/ 0 w 119252"/>
                  <a:gd name="connsiteY3" fmla="*/ 0 h 149351"/>
                  <a:gd name="connsiteX4" fmla="*/ 16954 w 119252"/>
                  <a:gd name="connsiteY4" fmla="*/ 22765 h 149351"/>
                  <a:gd name="connsiteX5" fmla="*/ 57531 w 119252"/>
                  <a:gd name="connsiteY5" fmla="*/ 76676 h 149351"/>
                  <a:gd name="connsiteX6" fmla="*/ 101251 w 119252"/>
                  <a:gd name="connsiteY6" fmla="*/ 128111 h 149351"/>
                  <a:gd name="connsiteX7" fmla="*/ 119253 w 119252"/>
                  <a:gd name="connsiteY7" fmla="*/ 149352 h 14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252" h="149351">
                    <a:moveTo>
                      <a:pt x="119253" y="149352"/>
                    </a:moveTo>
                    <a:cubicBezTo>
                      <a:pt x="111696" y="143732"/>
                      <a:pt x="104738" y="137348"/>
                      <a:pt x="98488" y="130302"/>
                    </a:cubicBezTo>
                    <a:cubicBezTo>
                      <a:pt x="66779" y="97928"/>
                      <a:pt x="38410" y="62443"/>
                      <a:pt x="13811" y="24384"/>
                    </a:cubicBezTo>
                    <a:cubicBezTo>
                      <a:pt x="8347" y="16774"/>
                      <a:pt x="3717" y="8599"/>
                      <a:pt x="0" y="0"/>
                    </a:cubicBezTo>
                    <a:cubicBezTo>
                      <a:pt x="6215" y="7152"/>
                      <a:pt x="11883" y="14761"/>
                      <a:pt x="16954" y="22765"/>
                    </a:cubicBezTo>
                    <a:cubicBezTo>
                      <a:pt x="26479" y="36862"/>
                      <a:pt x="41053" y="56102"/>
                      <a:pt x="57531" y="76676"/>
                    </a:cubicBezTo>
                    <a:cubicBezTo>
                      <a:pt x="74009" y="97250"/>
                      <a:pt x="89725" y="114776"/>
                      <a:pt x="101251" y="128111"/>
                    </a:cubicBezTo>
                    <a:cubicBezTo>
                      <a:pt x="107774" y="134731"/>
                      <a:pt x="113792" y="141831"/>
                      <a:pt x="119253" y="149352"/>
                    </a:cubicBezTo>
                    <a:close/>
                  </a:path>
                </a:pathLst>
              </a:custGeom>
              <a:solidFill>
                <a:srgbClr val="E0E0E0"/>
              </a:solidFill>
              <a:ln w="9525" cap="flat">
                <a:noFill/>
                <a:prstDash val="solid"/>
                <a:miter/>
              </a:ln>
            </p:spPr>
            <p:txBody>
              <a:bodyPr rtlCol="0" anchor="ctr"/>
              <a:lstStyle/>
              <a:p>
                <a:endParaRPr lang="zh-CN" altLang="en-US"/>
              </a:p>
            </p:txBody>
          </p:sp>
          <p:sp>
            <p:nvSpPr>
              <p:cNvPr id="1163" name="任意多边形: 形状 1162"/>
              <p:cNvSpPr/>
              <p:nvPr/>
            </p:nvSpPr>
            <p:spPr>
              <a:xfrm>
                <a:off x="4030408" y="2832925"/>
                <a:ext cx="119253" cy="147161"/>
              </a:xfrm>
              <a:custGeom>
                <a:avLst/>
                <a:gdLst>
                  <a:gd name="connsiteX0" fmla="*/ 0 w 119253"/>
                  <a:gd name="connsiteY0" fmla="*/ 147161 h 147161"/>
                  <a:gd name="connsiteX1" fmla="*/ 119253 w 119253"/>
                  <a:gd name="connsiteY1" fmla="*/ 0 h 147161"/>
                </a:gdLst>
                <a:ahLst/>
                <a:cxnLst>
                  <a:cxn ang="0">
                    <a:pos x="connsiteX0" y="connsiteY0"/>
                  </a:cxn>
                  <a:cxn ang="0">
                    <a:pos x="connsiteX1" y="connsiteY1"/>
                  </a:cxn>
                </a:cxnLst>
                <a:rect l="l" t="t" r="r" b="b"/>
                <a:pathLst>
                  <a:path w="119253" h="147161">
                    <a:moveTo>
                      <a:pt x="0" y="147161"/>
                    </a:moveTo>
                    <a:lnTo>
                      <a:pt x="119253" y="0"/>
                    </a:lnTo>
                  </a:path>
                </a:pathLst>
              </a:custGeom>
              <a:solidFill>
                <a:srgbClr val="FFFFFF"/>
              </a:solidFill>
              <a:ln w="9525" cap="flat">
                <a:noFill/>
                <a:prstDash val="solid"/>
                <a:miter/>
              </a:ln>
            </p:spPr>
            <p:txBody>
              <a:bodyPr rtlCol="0" anchor="ctr"/>
              <a:lstStyle/>
              <a:p>
                <a:endParaRPr lang="zh-CN" altLang="en-US"/>
              </a:p>
            </p:txBody>
          </p:sp>
          <p:sp>
            <p:nvSpPr>
              <p:cNvPr id="1164" name="任意多边形: 形状 1163"/>
              <p:cNvSpPr/>
              <p:nvPr/>
            </p:nvSpPr>
            <p:spPr>
              <a:xfrm>
                <a:off x="4030884" y="2832925"/>
                <a:ext cx="118776" cy="147161"/>
              </a:xfrm>
              <a:custGeom>
                <a:avLst/>
                <a:gdLst>
                  <a:gd name="connsiteX0" fmla="*/ 118777 w 118776"/>
                  <a:gd name="connsiteY0" fmla="*/ 0 h 147161"/>
                  <a:gd name="connsiteX1" fmla="*/ 61627 w 118776"/>
                  <a:gd name="connsiteY1" fmla="*/ 75152 h 147161"/>
                  <a:gd name="connsiteX2" fmla="*/ 0 w 118776"/>
                  <a:gd name="connsiteY2" fmla="*/ 147161 h 147161"/>
                  <a:gd name="connsiteX3" fmla="*/ 57245 w 118776"/>
                  <a:gd name="connsiteY3" fmla="*/ 72200 h 147161"/>
                  <a:gd name="connsiteX4" fmla="*/ 118777 w 118776"/>
                  <a:gd name="connsiteY4" fmla="*/ 0 h 147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76" h="147161">
                    <a:moveTo>
                      <a:pt x="118777" y="0"/>
                    </a:moveTo>
                    <a:cubicBezTo>
                      <a:pt x="101074" y="26047"/>
                      <a:pt x="81997" y="51133"/>
                      <a:pt x="61627" y="75152"/>
                    </a:cubicBezTo>
                    <a:cubicBezTo>
                      <a:pt x="42397" y="100248"/>
                      <a:pt x="21825" y="124286"/>
                      <a:pt x="0" y="147161"/>
                    </a:cubicBezTo>
                    <a:cubicBezTo>
                      <a:pt x="17779" y="121206"/>
                      <a:pt x="36887" y="96185"/>
                      <a:pt x="57245" y="72200"/>
                    </a:cubicBezTo>
                    <a:cubicBezTo>
                      <a:pt x="76519" y="47106"/>
                      <a:pt x="97056" y="23008"/>
                      <a:pt x="118777" y="0"/>
                    </a:cubicBezTo>
                    <a:close/>
                  </a:path>
                </a:pathLst>
              </a:custGeom>
              <a:solidFill>
                <a:srgbClr val="E0E0E0"/>
              </a:solidFill>
              <a:ln w="9525" cap="flat">
                <a:noFill/>
                <a:prstDash val="solid"/>
                <a:miter/>
              </a:ln>
            </p:spPr>
            <p:txBody>
              <a:bodyPr rtlCol="0" anchor="ctr"/>
              <a:lstStyle/>
              <a:p>
                <a:endParaRPr lang="zh-CN" altLang="en-US"/>
              </a:p>
            </p:txBody>
          </p:sp>
          <p:sp>
            <p:nvSpPr>
              <p:cNvPr id="1165" name="任意多边形: 形状 1164"/>
              <p:cNvSpPr/>
              <p:nvPr/>
            </p:nvSpPr>
            <p:spPr>
              <a:xfrm>
                <a:off x="4030598" y="1661731"/>
                <a:ext cx="111823" cy="141446"/>
              </a:xfrm>
              <a:custGeom>
                <a:avLst/>
                <a:gdLst>
                  <a:gd name="connsiteX0" fmla="*/ 0 w 111823"/>
                  <a:gd name="connsiteY0" fmla="*/ 0 h 141446"/>
                  <a:gd name="connsiteX1" fmla="*/ 57817 w 111823"/>
                  <a:gd name="connsiteY1" fmla="*/ 69152 h 141446"/>
                  <a:gd name="connsiteX2" fmla="*/ 111823 w 111823"/>
                  <a:gd name="connsiteY2" fmla="*/ 141446 h 141446"/>
                  <a:gd name="connsiteX3" fmla="*/ 54007 w 111823"/>
                  <a:gd name="connsiteY3" fmla="*/ 71819 h 141446"/>
                  <a:gd name="connsiteX4" fmla="*/ 0 w 111823"/>
                  <a:gd name="connsiteY4" fmla="*/ 0 h 14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823" h="141446">
                    <a:moveTo>
                      <a:pt x="0" y="0"/>
                    </a:moveTo>
                    <a:cubicBezTo>
                      <a:pt x="20520" y="21978"/>
                      <a:pt x="39821" y="45063"/>
                      <a:pt x="57817" y="69152"/>
                    </a:cubicBezTo>
                    <a:cubicBezTo>
                      <a:pt x="77185" y="92199"/>
                      <a:pt x="95217" y="116336"/>
                      <a:pt x="111823" y="141446"/>
                    </a:cubicBezTo>
                    <a:cubicBezTo>
                      <a:pt x="91279" y="119324"/>
                      <a:pt x="71977" y="96079"/>
                      <a:pt x="54007" y="71819"/>
                    </a:cubicBezTo>
                    <a:cubicBezTo>
                      <a:pt x="34702" y="48887"/>
                      <a:pt x="16672" y="24911"/>
                      <a:pt x="0" y="0"/>
                    </a:cubicBezTo>
                    <a:close/>
                  </a:path>
                </a:pathLst>
              </a:custGeom>
              <a:solidFill>
                <a:srgbClr val="E0E0E0"/>
              </a:solidFill>
              <a:ln w="9525" cap="flat">
                <a:noFill/>
                <a:prstDash val="solid"/>
                <a:miter/>
              </a:ln>
            </p:spPr>
            <p:txBody>
              <a:bodyPr rtlCol="0" anchor="ctr"/>
              <a:lstStyle/>
              <a:p>
                <a:endParaRPr lang="zh-CN" altLang="en-US"/>
              </a:p>
            </p:txBody>
          </p:sp>
          <p:sp>
            <p:nvSpPr>
              <p:cNvPr id="1166" name="任意多边形: 形状 1165"/>
              <p:cNvSpPr/>
              <p:nvPr/>
            </p:nvSpPr>
            <p:spPr>
              <a:xfrm>
                <a:off x="4385595" y="2014442"/>
                <a:ext cx="229076" cy="650366"/>
              </a:xfrm>
              <a:custGeom>
                <a:avLst/>
                <a:gdLst>
                  <a:gd name="connsiteX0" fmla="*/ 0 w 229076"/>
                  <a:gd name="connsiteY0" fmla="*/ 0 h 650366"/>
                  <a:gd name="connsiteX1" fmla="*/ 229076 w 229076"/>
                  <a:gd name="connsiteY1" fmla="*/ 0 h 650366"/>
                  <a:gd name="connsiteX2" fmla="*/ 229076 w 229076"/>
                  <a:gd name="connsiteY2" fmla="*/ 650367 h 650366"/>
                  <a:gd name="connsiteX3" fmla="*/ 0 w 229076"/>
                  <a:gd name="connsiteY3" fmla="*/ 650367 h 650366"/>
                </a:gdLst>
                <a:ahLst/>
                <a:cxnLst>
                  <a:cxn ang="0">
                    <a:pos x="connsiteX0" y="connsiteY0"/>
                  </a:cxn>
                  <a:cxn ang="0">
                    <a:pos x="connsiteX1" y="connsiteY1"/>
                  </a:cxn>
                  <a:cxn ang="0">
                    <a:pos x="connsiteX2" y="connsiteY2"/>
                  </a:cxn>
                  <a:cxn ang="0">
                    <a:pos x="connsiteX3" y="connsiteY3"/>
                  </a:cxn>
                </a:cxnLst>
                <a:rect l="l" t="t" r="r" b="b"/>
                <a:pathLst>
                  <a:path w="229076" h="650366">
                    <a:moveTo>
                      <a:pt x="0" y="0"/>
                    </a:moveTo>
                    <a:lnTo>
                      <a:pt x="229076" y="0"/>
                    </a:lnTo>
                    <a:lnTo>
                      <a:pt x="229076" y="650367"/>
                    </a:lnTo>
                    <a:lnTo>
                      <a:pt x="0" y="650367"/>
                    </a:lnTo>
                    <a:close/>
                  </a:path>
                </a:pathLst>
              </a:custGeom>
              <a:solidFill>
                <a:srgbClr val="E0E0E0"/>
              </a:solidFill>
              <a:ln w="9525" cap="flat">
                <a:noFill/>
                <a:prstDash val="solid"/>
                <a:miter/>
              </a:ln>
            </p:spPr>
            <p:txBody>
              <a:bodyPr rtlCol="0" anchor="ctr"/>
              <a:lstStyle/>
              <a:p>
                <a:endParaRPr lang="zh-CN" altLang="en-US"/>
              </a:p>
            </p:txBody>
          </p:sp>
          <p:sp>
            <p:nvSpPr>
              <p:cNvPr id="1167" name="任意多边形: 形状 1166"/>
              <p:cNvSpPr/>
              <p:nvPr/>
            </p:nvSpPr>
            <p:spPr>
              <a:xfrm>
                <a:off x="5411914" y="1441037"/>
                <a:ext cx="715422" cy="745807"/>
              </a:xfrm>
              <a:custGeom>
                <a:avLst/>
                <a:gdLst>
                  <a:gd name="connsiteX0" fmla="*/ 0 w 715422"/>
                  <a:gd name="connsiteY0" fmla="*/ 0 h 745807"/>
                  <a:gd name="connsiteX1" fmla="*/ 715423 w 715422"/>
                  <a:gd name="connsiteY1" fmla="*/ 0 h 745807"/>
                  <a:gd name="connsiteX2" fmla="*/ 715423 w 715422"/>
                  <a:gd name="connsiteY2" fmla="*/ 745808 h 745807"/>
                  <a:gd name="connsiteX3" fmla="*/ 0 w 715422"/>
                  <a:gd name="connsiteY3" fmla="*/ 745808 h 745807"/>
                </a:gdLst>
                <a:ahLst/>
                <a:cxnLst>
                  <a:cxn ang="0">
                    <a:pos x="connsiteX0" y="connsiteY0"/>
                  </a:cxn>
                  <a:cxn ang="0">
                    <a:pos x="connsiteX1" y="connsiteY1"/>
                  </a:cxn>
                  <a:cxn ang="0">
                    <a:pos x="connsiteX2" y="connsiteY2"/>
                  </a:cxn>
                  <a:cxn ang="0">
                    <a:pos x="connsiteX3" y="connsiteY3"/>
                  </a:cxn>
                </a:cxnLst>
                <a:rect l="l" t="t" r="r" b="b"/>
                <a:pathLst>
                  <a:path w="715422" h="745807">
                    <a:moveTo>
                      <a:pt x="0" y="0"/>
                    </a:moveTo>
                    <a:lnTo>
                      <a:pt x="715423" y="0"/>
                    </a:lnTo>
                    <a:lnTo>
                      <a:pt x="715423" y="745808"/>
                    </a:lnTo>
                    <a:lnTo>
                      <a:pt x="0" y="745808"/>
                    </a:lnTo>
                    <a:close/>
                  </a:path>
                </a:pathLst>
              </a:custGeom>
              <a:solidFill>
                <a:srgbClr val="E0E0E0"/>
              </a:solidFill>
              <a:ln w="9525" cap="flat">
                <a:noFill/>
                <a:prstDash val="solid"/>
                <a:miter/>
              </a:ln>
            </p:spPr>
            <p:txBody>
              <a:bodyPr rtlCol="0" anchor="ctr"/>
              <a:lstStyle/>
              <a:p>
                <a:endParaRPr lang="zh-CN" altLang="en-US"/>
              </a:p>
            </p:txBody>
          </p:sp>
          <p:sp>
            <p:nvSpPr>
              <p:cNvPr id="1168" name="任意多边形: 形状 1167"/>
              <p:cNvSpPr/>
              <p:nvPr/>
            </p:nvSpPr>
            <p:spPr>
              <a:xfrm>
                <a:off x="5363432" y="1441037"/>
                <a:ext cx="715422" cy="745807"/>
              </a:xfrm>
              <a:custGeom>
                <a:avLst/>
                <a:gdLst>
                  <a:gd name="connsiteX0" fmla="*/ 0 w 715422"/>
                  <a:gd name="connsiteY0" fmla="*/ 0 h 745807"/>
                  <a:gd name="connsiteX1" fmla="*/ 715423 w 715422"/>
                  <a:gd name="connsiteY1" fmla="*/ 0 h 745807"/>
                  <a:gd name="connsiteX2" fmla="*/ 715423 w 715422"/>
                  <a:gd name="connsiteY2" fmla="*/ 745808 h 745807"/>
                  <a:gd name="connsiteX3" fmla="*/ 0 w 715422"/>
                  <a:gd name="connsiteY3" fmla="*/ 745808 h 745807"/>
                </a:gdLst>
                <a:ahLst/>
                <a:cxnLst>
                  <a:cxn ang="0">
                    <a:pos x="connsiteX0" y="connsiteY0"/>
                  </a:cxn>
                  <a:cxn ang="0">
                    <a:pos x="connsiteX1" y="connsiteY1"/>
                  </a:cxn>
                  <a:cxn ang="0">
                    <a:pos x="connsiteX2" y="connsiteY2"/>
                  </a:cxn>
                  <a:cxn ang="0">
                    <a:pos x="connsiteX3" y="connsiteY3"/>
                  </a:cxn>
                </a:cxnLst>
                <a:rect l="l" t="t" r="r" b="b"/>
                <a:pathLst>
                  <a:path w="715422" h="745807">
                    <a:moveTo>
                      <a:pt x="0" y="0"/>
                    </a:moveTo>
                    <a:lnTo>
                      <a:pt x="715423" y="0"/>
                    </a:lnTo>
                    <a:lnTo>
                      <a:pt x="715423" y="745808"/>
                    </a:lnTo>
                    <a:lnTo>
                      <a:pt x="0" y="745808"/>
                    </a:lnTo>
                    <a:close/>
                  </a:path>
                </a:pathLst>
              </a:custGeom>
              <a:solidFill>
                <a:srgbClr val="FAFAFA"/>
              </a:solidFill>
              <a:ln w="9525" cap="flat">
                <a:noFill/>
                <a:prstDash val="solid"/>
                <a:miter/>
              </a:ln>
            </p:spPr>
            <p:txBody>
              <a:bodyPr rtlCol="0" anchor="ctr"/>
              <a:lstStyle/>
              <a:p>
                <a:endParaRPr lang="zh-CN" altLang="en-US"/>
              </a:p>
            </p:txBody>
          </p:sp>
          <p:sp>
            <p:nvSpPr>
              <p:cNvPr id="1169" name="任意多边形: 形状 1168"/>
              <p:cNvSpPr/>
              <p:nvPr/>
            </p:nvSpPr>
            <p:spPr>
              <a:xfrm>
                <a:off x="5363241" y="1440846"/>
                <a:ext cx="715898" cy="746283"/>
              </a:xfrm>
              <a:custGeom>
                <a:avLst/>
                <a:gdLst>
                  <a:gd name="connsiteX0" fmla="*/ 715899 w 715898"/>
                  <a:gd name="connsiteY0" fmla="*/ 746284 h 746283"/>
                  <a:gd name="connsiteX1" fmla="*/ 0 w 715898"/>
                  <a:gd name="connsiteY1" fmla="*/ 746284 h 746283"/>
                  <a:gd name="connsiteX2" fmla="*/ 0 w 715898"/>
                  <a:gd name="connsiteY2" fmla="*/ 0 h 746283"/>
                  <a:gd name="connsiteX3" fmla="*/ 715899 w 715898"/>
                  <a:gd name="connsiteY3" fmla="*/ 0 h 746283"/>
                  <a:gd name="connsiteX4" fmla="*/ 476 w 715898"/>
                  <a:gd name="connsiteY4" fmla="*/ 745808 h 746283"/>
                  <a:gd name="connsiteX5" fmla="*/ 715423 w 715898"/>
                  <a:gd name="connsiteY5" fmla="*/ 745808 h 746283"/>
                  <a:gd name="connsiteX6" fmla="*/ 715423 w 715898"/>
                  <a:gd name="connsiteY6" fmla="*/ 476 h 746283"/>
                  <a:gd name="connsiteX7" fmla="*/ 476 w 715898"/>
                  <a:gd name="connsiteY7" fmla="*/ 476 h 7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898" h="746283">
                    <a:moveTo>
                      <a:pt x="715899" y="746284"/>
                    </a:moveTo>
                    <a:lnTo>
                      <a:pt x="0" y="746284"/>
                    </a:lnTo>
                    <a:lnTo>
                      <a:pt x="0" y="0"/>
                    </a:lnTo>
                    <a:lnTo>
                      <a:pt x="715899" y="0"/>
                    </a:lnTo>
                    <a:close/>
                    <a:moveTo>
                      <a:pt x="476" y="745808"/>
                    </a:moveTo>
                    <a:lnTo>
                      <a:pt x="715423" y="745808"/>
                    </a:lnTo>
                    <a:lnTo>
                      <a:pt x="715423" y="476"/>
                    </a:lnTo>
                    <a:lnTo>
                      <a:pt x="476" y="476"/>
                    </a:lnTo>
                    <a:close/>
                  </a:path>
                </a:pathLst>
              </a:custGeom>
              <a:solidFill>
                <a:srgbClr val="E0E0E0"/>
              </a:solidFill>
              <a:ln w="9525" cap="flat">
                <a:noFill/>
                <a:prstDash val="solid"/>
                <a:miter/>
              </a:ln>
            </p:spPr>
            <p:txBody>
              <a:bodyPr rtlCol="0" anchor="ctr"/>
              <a:lstStyle/>
              <a:p>
                <a:endParaRPr lang="zh-CN" altLang="en-US"/>
              </a:p>
            </p:txBody>
          </p:sp>
          <p:sp>
            <p:nvSpPr>
              <p:cNvPr id="1170" name="任意多边形: 形状 1169"/>
              <p:cNvSpPr/>
              <p:nvPr/>
            </p:nvSpPr>
            <p:spPr>
              <a:xfrm>
                <a:off x="5459634" y="1541335"/>
                <a:ext cx="523113" cy="545306"/>
              </a:xfrm>
              <a:custGeom>
                <a:avLst/>
                <a:gdLst>
                  <a:gd name="connsiteX0" fmla="*/ 0 w 523113"/>
                  <a:gd name="connsiteY0" fmla="*/ 0 h 545306"/>
                  <a:gd name="connsiteX1" fmla="*/ 523113 w 523113"/>
                  <a:gd name="connsiteY1" fmla="*/ 0 h 545306"/>
                  <a:gd name="connsiteX2" fmla="*/ 523113 w 523113"/>
                  <a:gd name="connsiteY2" fmla="*/ 545306 h 545306"/>
                  <a:gd name="connsiteX3" fmla="*/ 0 w 523113"/>
                  <a:gd name="connsiteY3" fmla="*/ 545306 h 545306"/>
                </a:gdLst>
                <a:ahLst/>
                <a:cxnLst>
                  <a:cxn ang="0">
                    <a:pos x="connsiteX0" y="connsiteY0"/>
                  </a:cxn>
                  <a:cxn ang="0">
                    <a:pos x="connsiteX1" y="connsiteY1"/>
                  </a:cxn>
                  <a:cxn ang="0">
                    <a:pos x="connsiteX2" y="connsiteY2"/>
                  </a:cxn>
                  <a:cxn ang="0">
                    <a:pos x="connsiteX3" y="connsiteY3"/>
                  </a:cxn>
                </a:cxnLst>
                <a:rect l="l" t="t" r="r" b="b"/>
                <a:pathLst>
                  <a:path w="523113" h="545306">
                    <a:moveTo>
                      <a:pt x="0" y="0"/>
                    </a:moveTo>
                    <a:lnTo>
                      <a:pt x="523113" y="0"/>
                    </a:lnTo>
                    <a:lnTo>
                      <a:pt x="523113" y="545306"/>
                    </a:lnTo>
                    <a:lnTo>
                      <a:pt x="0" y="545306"/>
                    </a:lnTo>
                    <a:close/>
                  </a:path>
                </a:pathLst>
              </a:custGeom>
              <a:solidFill>
                <a:srgbClr val="FFFFFF"/>
              </a:solidFill>
              <a:ln w="9525" cap="flat">
                <a:noFill/>
                <a:prstDash val="solid"/>
                <a:miter/>
              </a:ln>
            </p:spPr>
            <p:txBody>
              <a:bodyPr rtlCol="0" anchor="ctr"/>
              <a:lstStyle/>
              <a:p>
                <a:endParaRPr lang="zh-CN" altLang="en-US"/>
              </a:p>
            </p:txBody>
          </p:sp>
          <p:sp>
            <p:nvSpPr>
              <p:cNvPr id="1171" name="任意多边形: 形状 1170"/>
              <p:cNvSpPr/>
              <p:nvPr/>
            </p:nvSpPr>
            <p:spPr>
              <a:xfrm>
                <a:off x="5364194" y="2090261"/>
                <a:ext cx="95440" cy="94011"/>
              </a:xfrm>
              <a:custGeom>
                <a:avLst/>
                <a:gdLst>
                  <a:gd name="connsiteX0" fmla="*/ 95441 w 95440"/>
                  <a:gd name="connsiteY0" fmla="*/ 0 h 94011"/>
                  <a:gd name="connsiteX1" fmla="*/ 82582 w 95440"/>
                  <a:gd name="connsiteY1" fmla="*/ 14954 h 94011"/>
                  <a:gd name="connsiteX2" fmla="*/ 49244 w 95440"/>
                  <a:gd name="connsiteY2" fmla="*/ 48673 h 94011"/>
                  <a:gd name="connsiteX3" fmla="*/ 15145 w 95440"/>
                  <a:gd name="connsiteY3" fmla="*/ 81439 h 94011"/>
                  <a:gd name="connsiteX4" fmla="*/ 0 w 95440"/>
                  <a:gd name="connsiteY4" fmla="*/ 94012 h 94011"/>
                  <a:gd name="connsiteX5" fmla="*/ 12859 w 95440"/>
                  <a:gd name="connsiteY5" fmla="*/ 79058 h 94011"/>
                  <a:gd name="connsiteX6" fmla="*/ 46196 w 95440"/>
                  <a:gd name="connsiteY6" fmla="*/ 45339 h 94011"/>
                  <a:gd name="connsiteX7" fmla="*/ 80391 w 95440"/>
                  <a:gd name="connsiteY7" fmla="*/ 12478 h 94011"/>
                  <a:gd name="connsiteX8" fmla="*/ 95441 w 95440"/>
                  <a:gd name="connsiteY8" fmla="*/ 0 h 94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440" h="94011">
                    <a:moveTo>
                      <a:pt x="95441" y="0"/>
                    </a:moveTo>
                    <a:cubicBezTo>
                      <a:pt x="91726" y="5449"/>
                      <a:pt x="87413" y="10465"/>
                      <a:pt x="82582" y="14954"/>
                    </a:cubicBezTo>
                    <a:cubicBezTo>
                      <a:pt x="74200" y="23813"/>
                      <a:pt x="62484" y="35719"/>
                      <a:pt x="49244" y="48673"/>
                    </a:cubicBezTo>
                    <a:cubicBezTo>
                      <a:pt x="36004" y="61627"/>
                      <a:pt x="24003" y="73247"/>
                      <a:pt x="15145" y="81439"/>
                    </a:cubicBezTo>
                    <a:cubicBezTo>
                      <a:pt x="10622" y="86225"/>
                      <a:pt x="5537" y="90447"/>
                      <a:pt x="0" y="94012"/>
                    </a:cubicBezTo>
                    <a:cubicBezTo>
                      <a:pt x="3668" y="88527"/>
                      <a:pt x="7986" y="83506"/>
                      <a:pt x="12859" y="79058"/>
                    </a:cubicBezTo>
                    <a:cubicBezTo>
                      <a:pt x="21146" y="70295"/>
                      <a:pt x="32957" y="58293"/>
                      <a:pt x="46196" y="45339"/>
                    </a:cubicBezTo>
                    <a:cubicBezTo>
                      <a:pt x="59436" y="32385"/>
                      <a:pt x="71438" y="20765"/>
                      <a:pt x="80391" y="12478"/>
                    </a:cubicBezTo>
                    <a:cubicBezTo>
                      <a:pt x="84901" y="7743"/>
                      <a:pt x="89952" y="3555"/>
                      <a:pt x="95441" y="0"/>
                    </a:cubicBezTo>
                    <a:close/>
                  </a:path>
                </a:pathLst>
              </a:custGeom>
              <a:solidFill>
                <a:srgbClr val="E0E0E0"/>
              </a:solidFill>
              <a:ln w="9525" cap="flat">
                <a:noFill/>
                <a:prstDash val="solid"/>
                <a:miter/>
              </a:ln>
            </p:spPr>
            <p:txBody>
              <a:bodyPr rtlCol="0" anchor="ctr"/>
              <a:lstStyle/>
              <a:p>
                <a:endParaRPr lang="zh-CN" altLang="en-US"/>
              </a:p>
            </p:txBody>
          </p:sp>
          <p:sp>
            <p:nvSpPr>
              <p:cNvPr id="1172" name="任意多边形: 形状 1171"/>
              <p:cNvSpPr/>
              <p:nvPr/>
            </p:nvSpPr>
            <p:spPr>
              <a:xfrm>
                <a:off x="5982747" y="2088927"/>
                <a:ext cx="94011" cy="95440"/>
              </a:xfrm>
              <a:custGeom>
                <a:avLst/>
                <a:gdLst>
                  <a:gd name="connsiteX0" fmla="*/ 0 w 94011"/>
                  <a:gd name="connsiteY0" fmla="*/ 0 h 95440"/>
                  <a:gd name="connsiteX1" fmla="*/ 15050 w 94011"/>
                  <a:gd name="connsiteY1" fmla="*/ 12859 h 95440"/>
                  <a:gd name="connsiteX2" fmla="*/ 48768 w 94011"/>
                  <a:gd name="connsiteY2" fmla="*/ 46101 h 95440"/>
                  <a:gd name="connsiteX3" fmla="*/ 81439 w 94011"/>
                  <a:gd name="connsiteY3" fmla="*/ 80296 h 95440"/>
                  <a:gd name="connsiteX4" fmla="*/ 94012 w 94011"/>
                  <a:gd name="connsiteY4" fmla="*/ 95440 h 95440"/>
                  <a:gd name="connsiteX5" fmla="*/ 79058 w 94011"/>
                  <a:gd name="connsiteY5" fmla="*/ 82582 h 95440"/>
                  <a:gd name="connsiteX6" fmla="*/ 45339 w 94011"/>
                  <a:gd name="connsiteY6" fmla="*/ 49244 h 95440"/>
                  <a:gd name="connsiteX7" fmla="*/ 12573 w 94011"/>
                  <a:gd name="connsiteY7" fmla="*/ 15050 h 95440"/>
                  <a:gd name="connsiteX8" fmla="*/ 0 w 94011"/>
                  <a:gd name="connsiteY8" fmla="*/ 0 h 9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11" h="95440">
                    <a:moveTo>
                      <a:pt x="0" y="0"/>
                    </a:moveTo>
                    <a:cubicBezTo>
                      <a:pt x="5470" y="3725"/>
                      <a:pt x="10517" y="8037"/>
                      <a:pt x="15050" y="12859"/>
                    </a:cubicBezTo>
                    <a:cubicBezTo>
                      <a:pt x="23813" y="21241"/>
                      <a:pt x="35719" y="32956"/>
                      <a:pt x="48768" y="46101"/>
                    </a:cubicBezTo>
                    <a:cubicBezTo>
                      <a:pt x="61817" y="59246"/>
                      <a:pt x="73247" y="71438"/>
                      <a:pt x="81439" y="80296"/>
                    </a:cubicBezTo>
                    <a:cubicBezTo>
                      <a:pt x="86225" y="84818"/>
                      <a:pt x="90447" y="89904"/>
                      <a:pt x="94012" y="95440"/>
                    </a:cubicBezTo>
                    <a:cubicBezTo>
                      <a:pt x="88528" y="91772"/>
                      <a:pt x="83506" y="87455"/>
                      <a:pt x="79058" y="82582"/>
                    </a:cubicBezTo>
                    <a:cubicBezTo>
                      <a:pt x="70295" y="74200"/>
                      <a:pt x="58293" y="62484"/>
                      <a:pt x="45339" y="49244"/>
                    </a:cubicBezTo>
                    <a:cubicBezTo>
                      <a:pt x="32385" y="36004"/>
                      <a:pt x="20765" y="24003"/>
                      <a:pt x="12573" y="15050"/>
                    </a:cubicBezTo>
                    <a:cubicBezTo>
                      <a:pt x="7795" y="10554"/>
                      <a:pt x="3574" y="5501"/>
                      <a:pt x="0" y="0"/>
                    </a:cubicBezTo>
                    <a:close/>
                  </a:path>
                </a:pathLst>
              </a:custGeom>
              <a:solidFill>
                <a:srgbClr val="E0E0E0"/>
              </a:solidFill>
              <a:ln w="9525" cap="flat">
                <a:noFill/>
                <a:prstDash val="solid"/>
                <a:miter/>
              </a:ln>
            </p:spPr>
            <p:txBody>
              <a:bodyPr rtlCol="0" anchor="ctr"/>
              <a:lstStyle/>
              <a:p>
                <a:endParaRPr lang="zh-CN" altLang="en-US"/>
              </a:p>
            </p:txBody>
          </p:sp>
          <p:sp>
            <p:nvSpPr>
              <p:cNvPr id="1173" name="任意多边形: 形状 1172"/>
              <p:cNvSpPr/>
              <p:nvPr/>
            </p:nvSpPr>
            <p:spPr>
              <a:xfrm>
                <a:off x="5981700" y="1448752"/>
                <a:ext cx="95250" cy="94297"/>
              </a:xfrm>
              <a:custGeom>
                <a:avLst/>
                <a:gdLst>
                  <a:gd name="connsiteX0" fmla="*/ 0 w 95250"/>
                  <a:gd name="connsiteY0" fmla="*/ 94297 h 94297"/>
                  <a:gd name="connsiteX1" fmla="*/ 12954 w 95250"/>
                  <a:gd name="connsiteY1" fmla="*/ 79343 h 94297"/>
                  <a:gd name="connsiteX2" fmla="*/ 46196 w 95250"/>
                  <a:gd name="connsiteY2" fmla="*/ 45625 h 94297"/>
                  <a:gd name="connsiteX3" fmla="*/ 80296 w 95250"/>
                  <a:gd name="connsiteY3" fmla="*/ 12859 h 94297"/>
                  <a:gd name="connsiteX4" fmla="*/ 95250 w 95250"/>
                  <a:gd name="connsiteY4" fmla="*/ 0 h 94297"/>
                  <a:gd name="connsiteX5" fmla="*/ 82391 w 95250"/>
                  <a:gd name="connsiteY5" fmla="*/ 14954 h 94297"/>
                  <a:gd name="connsiteX6" fmla="*/ 49054 w 95250"/>
                  <a:gd name="connsiteY6" fmla="*/ 48768 h 94297"/>
                  <a:gd name="connsiteX7" fmla="*/ 14859 w 95250"/>
                  <a:gd name="connsiteY7" fmla="*/ 81534 h 94297"/>
                  <a:gd name="connsiteX8" fmla="*/ 0 w 95250"/>
                  <a:gd name="connsiteY8" fmla="*/ 94297 h 9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94297">
                    <a:moveTo>
                      <a:pt x="0" y="94297"/>
                    </a:moveTo>
                    <a:cubicBezTo>
                      <a:pt x="3734" y="88835"/>
                      <a:pt x="8080" y="83818"/>
                      <a:pt x="12954" y="79343"/>
                    </a:cubicBezTo>
                    <a:cubicBezTo>
                      <a:pt x="21241" y="70485"/>
                      <a:pt x="32957" y="58579"/>
                      <a:pt x="46196" y="45625"/>
                    </a:cubicBezTo>
                    <a:cubicBezTo>
                      <a:pt x="59436" y="32671"/>
                      <a:pt x="71438" y="21050"/>
                      <a:pt x="80296" y="12859"/>
                    </a:cubicBezTo>
                    <a:cubicBezTo>
                      <a:pt x="84742" y="7984"/>
                      <a:pt x="89764" y="3666"/>
                      <a:pt x="95250" y="0"/>
                    </a:cubicBezTo>
                    <a:cubicBezTo>
                      <a:pt x="91582" y="5484"/>
                      <a:pt x="87264" y="10506"/>
                      <a:pt x="82391" y="14954"/>
                    </a:cubicBezTo>
                    <a:cubicBezTo>
                      <a:pt x="74104" y="23812"/>
                      <a:pt x="62293" y="35719"/>
                      <a:pt x="49054" y="48768"/>
                    </a:cubicBezTo>
                    <a:cubicBezTo>
                      <a:pt x="35814" y="61817"/>
                      <a:pt x="23813" y="73342"/>
                      <a:pt x="14859" y="81534"/>
                    </a:cubicBezTo>
                    <a:cubicBezTo>
                      <a:pt x="10424" y="86357"/>
                      <a:pt x="5437" y="90641"/>
                      <a:pt x="0" y="94297"/>
                    </a:cubicBezTo>
                    <a:close/>
                  </a:path>
                </a:pathLst>
              </a:custGeom>
              <a:solidFill>
                <a:srgbClr val="E0E0E0"/>
              </a:solidFill>
              <a:ln w="9525" cap="flat">
                <a:noFill/>
                <a:prstDash val="solid"/>
                <a:miter/>
              </a:ln>
            </p:spPr>
            <p:txBody>
              <a:bodyPr rtlCol="0" anchor="ctr"/>
              <a:lstStyle/>
              <a:p>
                <a:endParaRPr lang="zh-CN" altLang="en-US"/>
              </a:p>
            </p:txBody>
          </p:sp>
          <p:sp>
            <p:nvSpPr>
              <p:cNvPr id="1174" name="任意多边形: 形状 1173"/>
              <p:cNvSpPr/>
              <p:nvPr/>
            </p:nvSpPr>
            <p:spPr>
              <a:xfrm>
                <a:off x="5363813" y="1448657"/>
                <a:ext cx="94011" cy="95440"/>
              </a:xfrm>
              <a:custGeom>
                <a:avLst/>
                <a:gdLst>
                  <a:gd name="connsiteX0" fmla="*/ 94012 w 94011"/>
                  <a:gd name="connsiteY0" fmla="*/ 95441 h 95440"/>
                  <a:gd name="connsiteX1" fmla="*/ 78962 w 94011"/>
                  <a:gd name="connsiteY1" fmla="*/ 82582 h 95440"/>
                  <a:gd name="connsiteX2" fmla="*/ 45339 w 94011"/>
                  <a:gd name="connsiteY2" fmla="*/ 49340 h 95440"/>
                  <a:gd name="connsiteX3" fmla="*/ 12573 w 94011"/>
                  <a:gd name="connsiteY3" fmla="*/ 15145 h 95440"/>
                  <a:gd name="connsiteX4" fmla="*/ 0 w 94011"/>
                  <a:gd name="connsiteY4" fmla="*/ 0 h 95440"/>
                  <a:gd name="connsiteX5" fmla="*/ 14954 w 94011"/>
                  <a:gd name="connsiteY5" fmla="*/ 12859 h 95440"/>
                  <a:gd name="connsiteX6" fmla="*/ 48673 w 94011"/>
                  <a:gd name="connsiteY6" fmla="*/ 46196 h 95440"/>
                  <a:gd name="connsiteX7" fmla="*/ 81534 w 94011"/>
                  <a:gd name="connsiteY7" fmla="*/ 80391 h 95440"/>
                  <a:gd name="connsiteX8" fmla="*/ 94012 w 94011"/>
                  <a:gd name="connsiteY8" fmla="*/ 95441 h 9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11" h="95440">
                    <a:moveTo>
                      <a:pt x="94012" y="95441"/>
                    </a:moveTo>
                    <a:cubicBezTo>
                      <a:pt x="88484" y="91791"/>
                      <a:pt x="83429" y="87472"/>
                      <a:pt x="78962" y="82582"/>
                    </a:cubicBezTo>
                    <a:cubicBezTo>
                      <a:pt x="70199" y="74200"/>
                      <a:pt x="58293" y="62484"/>
                      <a:pt x="45339" y="49340"/>
                    </a:cubicBezTo>
                    <a:cubicBezTo>
                      <a:pt x="32385" y="36195"/>
                      <a:pt x="20765" y="24098"/>
                      <a:pt x="12573" y="15145"/>
                    </a:cubicBezTo>
                    <a:cubicBezTo>
                      <a:pt x="7787" y="10622"/>
                      <a:pt x="3565" y="5537"/>
                      <a:pt x="0" y="0"/>
                    </a:cubicBezTo>
                    <a:cubicBezTo>
                      <a:pt x="5484" y="3668"/>
                      <a:pt x="10506" y="7986"/>
                      <a:pt x="14954" y="12859"/>
                    </a:cubicBezTo>
                    <a:cubicBezTo>
                      <a:pt x="23717" y="21241"/>
                      <a:pt x="35719" y="32956"/>
                      <a:pt x="48673" y="46196"/>
                    </a:cubicBezTo>
                    <a:cubicBezTo>
                      <a:pt x="61627" y="59436"/>
                      <a:pt x="73247" y="71533"/>
                      <a:pt x="81534" y="80391"/>
                    </a:cubicBezTo>
                    <a:cubicBezTo>
                      <a:pt x="86269" y="84901"/>
                      <a:pt x="90457" y="89952"/>
                      <a:pt x="94012" y="95441"/>
                    </a:cubicBezTo>
                    <a:close/>
                  </a:path>
                </a:pathLst>
              </a:custGeom>
              <a:solidFill>
                <a:srgbClr val="E0E0E0"/>
              </a:solidFill>
              <a:ln w="9525" cap="flat">
                <a:noFill/>
                <a:prstDash val="solid"/>
                <a:miter/>
              </a:ln>
            </p:spPr>
            <p:txBody>
              <a:bodyPr rtlCol="0" anchor="ctr"/>
              <a:lstStyle/>
              <a:p>
                <a:endParaRPr lang="zh-CN" altLang="en-US"/>
              </a:p>
            </p:txBody>
          </p:sp>
          <p:sp>
            <p:nvSpPr>
              <p:cNvPr id="1175" name="任意多边形: 形状 1174"/>
              <p:cNvSpPr/>
              <p:nvPr/>
            </p:nvSpPr>
            <p:spPr>
              <a:xfrm>
                <a:off x="5457825" y="1537430"/>
                <a:ext cx="525970" cy="549592"/>
              </a:xfrm>
              <a:custGeom>
                <a:avLst/>
                <a:gdLst>
                  <a:gd name="connsiteX0" fmla="*/ 523875 w 525970"/>
                  <a:gd name="connsiteY0" fmla="*/ 549212 h 549592"/>
                  <a:gd name="connsiteX1" fmla="*/ 523875 w 525970"/>
                  <a:gd name="connsiteY1" fmla="*/ 546545 h 549592"/>
                  <a:gd name="connsiteX2" fmla="*/ 523875 w 525970"/>
                  <a:gd name="connsiteY2" fmla="*/ 538925 h 549592"/>
                  <a:gd name="connsiteX3" fmla="*/ 523875 w 525970"/>
                  <a:gd name="connsiteY3" fmla="*/ 509492 h 549592"/>
                  <a:gd name="connsiteX4" fmla="*/ 523875 w 525970"/>
                  <a:gd name="connsiteY4" fmla="*/ 398336 h 549592"/>
                  <a:gd name="connsiteX5" fmla="*/ 522827 w 525970"/>
                  <a:gd name="connsiteY5" fmla="*/ 3905 h 549592"/>
                  <a:gd name="connsiteX6" fmla="*/ 523875 w 525970"/>
                  <a:gd name="connsiteY6" fmla="*/ 5620 h 549592"/>
                  <a:gd name="connsiteX7" fmla="*/ 2286 w 525970"/>
                  <a:gd name="connsiteY7" fmla="*/ 5620 h 549592"/>
                  <a:gd name="connsiteX8" fmla="*/ 2286 w 525970"/>
                  <a:gd name="connsiteY8" fmla="*/ 5620 h 549592"/>
                  <a:gd name="connsiteX9" fmla="*/ 4572 w 525970"/>
                  <a:gd name="connsiteY9" fmla="*/ 3334 h 549592"/>
                  <a:gd name="connsiteX10" fmla="*/ 4572 w 525970"/>
                  <a:gd name="connsiteY10" fmla="*/ 548640 h 549592"/>
                  <a:gd name="connsiteX11" fmla="*/ 2572 w 525970"/>
                  <a:gd name="connsiteY11" fmla="*/ 546640 h 549592"/>
                  <a:gd name="connsiteX12" fmla="*/ 380333 w 525970"/>
                  <a:gd name="connsiteY12" fmla="*/ 547688 h 549592"/>
                  <a:gd name="connsiteX13" fmla="*/ 485775 w 525970"/>
                  <a:gd name="connsiteY13" fmla="*/ 548545 h 549592"/>
                  <a:gd name="connsiteX14" fmla="*/ 513779 w 525970"/>
                  <a:gd name="connsiteY14" fmla="*/ 548545 h 549592"/>
                  <a:gd name="connsiteX15" fmla="*/ 521017 w 525970"/>
                  <a:gd name="connsiteY15" fmla="*/ 548545 h 549592"/>
                  <a:gd name="connsiteX16" fmla="*/ 514350 w 525970"/>
                  <a:gd name="connsiteY16" fmla="*/ 548545 h 549592"/>
                  <a:gd name="connsiteX17" fmla="*/ 486632 w 525970"/>
                  <a:gd name="connsiteY17" fmla="*/ 548545 h 549592"/>
                  <a:gd name="connsiteX18" fmla="*/ 381000 w 525970"/>
                  <a:gd name="connsiteY18" fmla="*/ 548545 h 549592"/>
                  <a:gd name="connsiteX19" fmla="*/ 2000 w 525970"/>
                  <a:gd name="connsiteY19" fmla="*/ 549593 h 549592"/>
                  <a:gd name="connsiteX20" fmla="*/ 0 w 525970"/>
                  <a:gd name="connsiteY20" fmla="*/ 549593 h 549592"/>
                  <a:gd name="connsiteX21" fmla="*/ 0 w 525970"/>
                  <a:gd name="connsiteY21" fmla="*/ 547592 h 549592"/>
                  <a:gd name="connsiteX22" fmla="*/ 0 w 525970"/>
                  <a:gd name="connsiteY22" fmla="*/ 2286 h 549592"/>
                  <a:gd name="connsiteX23" fmla="*/ 0 w 525970"/>
                  <a:gd name="connsiteY23" fmla="*/ 0 h 549592"/>
                  <a:gd name="connsiteX24" fmla="*/ 2381 w 525970"/>
                  <a:gd name="connsiteY24" fmla="*/ 0 h 549592"/>
                  <a:gd name="connsiteX25" fmla="*/ 523970 w 525970"/>
                  <a:gd name="connsiteY25" fmla="*/ 0 h 549592"/>
                  <a:gd name="connsiteX26" fmla="*/ 525971 w 525970"/>
                  <a:gd name="connsiteY26" fmla="*/ 0 h 549592"/>
                  <a:gd name="connsiteX27" fmla="*/ 525971 w 525970"/>
                  <a:gd name="connsiteY27" fmla="*/ 2000 h 549592"/>
                  <a:gd name="connsiteX28" fmla="*/ 524923 w 525970"/>
                  <a:gd name="connsiteY28" fmla="*/ 397764 h 549592"/>
                  <a:gd name="connsiteX29" fmla="*/ 524447 w 525970"/>
                  <a:gd name="connsiteY29" fmla="*/ 508445 h 549592"/>
                  <a:gd name="connsiteX30" fmla="*/ 524447 w 525970"/>
                  <a:gd name="connsiteY30" fmla="*/ 537496 h 549592"/>
                  <a:gd name="connsiteX31" fmla="*/ 524447 w 525970"/>
                  <a:gd name="connsiteY31" fmla="*/ 544830 h 549592"/>
                  <a:gd name="connsiteX32" fmla="*/ 523875 w 525970"/>
                  <a:gd name="connsiteY32" fmla="*/ 549212 h 54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25970" h="549592">
                    <a:moveTo>
                      <a:pt x="523875" y="549212"/>
                    </a:moveTo>
                    <a:cubicBezTo>
                      <a:pt x="523875" y="549212"/>
                      <a:pt x="523875" y="548259"/>
                      <a:pt x="523875" y="546545"/>
                    </a:cubicBezTo>
                    <a:cubicBezTo>
                      <a:pt x="523875" y="544830"/>
                      <a:pt x="523875" y="542163"/>
                      <a:pt x="523875" y="538925"/>
                    </a:cubicBezTo>
                    <a:cubicBezTo>
                      <a:pt x="523875" y="532067"/>
                      <a:pt x="523875" y="522256"/>
                      <a:pt x="523875" y="509492"/>
                    </a:cubicBezTo>
                    <a:cubicBezTo>
                      <a:pt x="523875" y="483680"/>
                      <a:pt x="523875" y="446056"/>
                      <a:pt x="523875" y="398336"/>
                    </a:cubicBezTo>
                    <a:cubicBezTo>
                      <a:pt x="523875" y="303086"/>
                      <a:pt x="523208" y="166783"/>
                      <a:pt x="522827" y="3905"/>
                    </a:cubicBezTo>
                    <a:lnTo>
                      <a:pt x="523875" y="5620"/>
                    </a:lnTo>
                    <a:lnTo>
                      <a:pt x="2286" y="5620"/>
                    </a:lnTo>
                    <a:lnTo>
                      <a:pt x="2286" y="5620"/>
                    </a:lnTo>
                    <a:lnTo>
                      <a:pt x="4572" y="3334"/>
                    </a:lnTo>
                    <a:cubicBezTo>
                      <a:pt x="4572" y="203359"/>
                      <a:pt x="4572" y="390716"/>
                      <a:pt x="4572" y="548640"/>
                    </a:cubicBezTo>
                    <a:lnTo>
                      <a:pt x="2572" y="546640"/>
                    </a:lnTo>
                    <a:lnTo>
                      <a:pt x="380333" y="547688"/>
                    </a:lnTo>
                    <a:lnTo>
                      <a:pt x="485775" y="548545"/>
                    </a:lnTo>
                    <a:lnTo>
                      <a:pt x="513779" y="548545"/>
                    </a:lnTo>
                    <a:lnTo>
                      <a:pt x="521017" y="548545"/>
                    </a:lnTo>
                    <a:lnTo>
                      <a:pt x="514350" y="548545"/>
                    </a:lnTo>
                    <a:lnTo>
                      <a:pt x="486632" y="548545"/>
                    </a:lnTo>
                    <a:lnTo>
                      <a:pt x="381000" y="548545"/>
                    </a:lnTo>
                    <a:lnTo>
                      <a:pt x="2000" y="549593"/>
                    </a:lnTo>
                    <a:lnTo>
                      <a:pt x="0" y="549593"/>
                    </a:lnTo>
                    <a:lnTo>
                      <a:pt x="0" y="547592"/>
                    </a:lnTo>
                    <a:cubicBezTo>
                      <a:pt x="0" y="389668"/>
                      <a:pt x="0" y="202406"/>
                      <a:pt x="0" y="2286"/>
                    </a:cubicBezTo>
                    <a:lnTo>
                      <a:pt x="0" y="0"/>
                    </a:lnTo>
                    <a:lnTo>
                      <a:pt x="2381" y="0"/>
                    </a:lnTo>
                    <a:lnTo>
                      <a:pt x="523970" y="0"/>
                    </a:lnTo>
                    <a:lnTo>
                      <a:pt x="525971" y="0"/>
                    </a:lnTo>
                    <a:lnTo>
                      <a:pt x="525971" y="2000"/>
                    </a:lnTo>
                    <a:cubicBezTo>
                      <a:pt x="525971" y="165449"/>
                      <a:pt x="525209" y="301943"/>
                      <a:pt x="524923" y="397764"/>
                    </a:cubicBezTo>
                    <a:cubicBezTo>
                      <a:pt x="524923" y="445389"/>
                      <a:pt x="524923" y="482727"/>
                      <a:pt x="524447" y="508445"/>
                    </a:cubicBezTo>
                    <a:cubicBezTo>
                      <a:pt x="524447" y="521018"/>
                      <a:pt x="524447" y="530733"/>
                      <a:pt x="524447" y="537496"/>
                    </a:cubicBezTo>
                    <a:cubicBezTo>
                      <a:pt x="524447" y="540639"/>
                      <a:pt x="524447" y="543020"/>
                      <a:pt x="524447" y="544830"/>
                    </a:cubicBezTo>
                    <a:cubicBezTo>
                      <a:pt x="524399" y="546306"/>
                      <a:pt x="524207" y="547773"/>
                      <a:pt x="523875" y="549212"/>
                    </a:cubicBezTo>
                    <a:close/>
                  </a:path>
                </a:pathLst>
              </a:custGeom>
              <a:solidFill>
                <a:srgbClr val="E0E0E0"/>
              </a:solidFill>
              <a:ln w="9525" cap="flat">
                <a:noFill/>
                <a:prstDash val="solid"/>
                <a:miter/>
              </a:ln>
            </p:spPr>
            <p:txBody>
              <a:bodyPr rtlCol="0" anchor="ctr"/>
              <a:lstStyle/>
              <a:p>
                <a:endParaRPr lang="zh-CN" altLang="en-US"/>
              </a:p>
            </p:txBody>
          </p:sp>
          <p:sp>
            <p:nvSpPr>
              <p:cNvPr id="1176" name="任意多边形: 形状 1175"/>
              <p:cNvSpPr/>
              <p:nvPr/>
            </p:nvSpPr>
            <p:spPr>
              <a:xfrm>
                <a:off x="5633942" y="1726692"/>
                <a:ext cx="174593" cy="174593"/>
              </a:xfrm>
              <a:custGeom>
                <a:avLst/>
                <a:gdLst>
                  <a:gd name="connsiteX0" fmla="*/ 0 w 174593"/>
                  <a:gd name="connsiteY0" fmla="*/ 0 h 174593"/>
                  <a:gd name="connsiteX1" fmla="*/ 174593 w 174593"/>
                  <a:gd name="connsiteY1" fmla="*/ 0 h 174593"/>
                  <a:gd name="connsiteX2" fmla="*/ 174593 w 174593"/>
                  <a:gd name="connsiteY2" fmla="*/ 174593 h 174593"/>
                  <a:gd name="connsiteX3" fmla="*/ 0 w 174593"/>
                  <a:gd name="connsiteY3" fmla="*/ 174593 h 174593"/>
                </a:gdLst>
                <a:ahLst/>
                <a:cxnLst>
                  <a:cxn ang="0">
                    <a:pos x="connsiteX0" y="connsiteY0"/>
                  </a:cxn>
                  <a:cxn ang="0">
                    <a:pos x="connsiteX1" y="connsiteY1"/>
                  </a:cxn>
                  <a:cxn ang="0">
                    <a:pos x="connsiteX2" y="connsiteY2"/>
                  </a:cxn>
                  <a:cxn ang="0">
                    <a:pos x="connsiteX3" y="connsiteY3"/>
                  </a:cxn>
                </a:cxnLst>
                <a:rect l="l" t="t" r="r" b="b"/>
                <a:pathLst>
                  <a:path w="174593" h="174593">
                    <a:moveTo>
                      <a:pt x="0" y="0"/>
                    </a:moveTo>
                    <a:lnTo>
                      <a:pt x="174593" y="0"/>
                    </a:lnTo>
                    <a:lnTo>
                      <a:pt x="174593" y="174593"/>
                    </a:lnTo>
                    <a:lnTo>
                      <a:pt x="0" y="174593"/>
                    </a:lnTo>
                    <a:close/>
                  </a:path>
                </a:pathLst>
              </a:custGeom>
              <a:solidFill>
                <a:srgbClr val="EBEBEB"/>
              </a:solidFill>
              <a:ln w="9525" cap="flat">
                <a:noFill/>
                <a:prstDash val="solid"/>
                <a:miter/>
              </a:ln>
            </p:spPr>
            <p:txBody>
              <a:bodyPr rtlCol="0" anchor="ctr"/>
              <a:lstStyle/>
              <a:p>
                <a:endParaRPr lang="zh-CN" altLang="en-US"/>
              </a:p>
            </p:txBody>
          </p:sp>
          <p:sp>
            <p:nvSpPr>
              <p:cNvPr id="1177" name="任意多边形: 形状 1176"/>
              <p:cNvSpPr/>
              <p:nvPr/>
            </p:nvSpPr>
            <p:spPr>
              <a:xfrm>
                <a:off x="5038133" y="4433601"/>
                <a:ext cx="656007" cy="377381"/>
              </a:xfrm>
              <a:custGeom>
                <a:avLst/>
                <a:gdLst>
                  <a:gd name="connsiteX0" fmla="*/ 21 w 656007"/>
                  <a:gd name="connsiteY0" fmla="*/ 23146 h 377381"/>
                  <a:gd name="connsiteX1" fmla="*/ 17928 w 656007"/>
                  <a:gd name="connsiteY1" fmla="*/ 352044 h 377381"/>
                  <a:gd name="connsiteX2" fmla="*/ 39930 w 656007"/>
                  <a:gd name="connsiteY2" fmla="*/ 373094 h 377381"/>
                  <a:gd name="connsiteX3" fmla="*/ 631718 w 656007"/>
                  <a:gd name="connsiteY3" fmla="*/ 377381 h 377381"/>
                  <a:gd name="connsiteX4" fmla="*/ 654102 w 656007"/>
                  <a:gd name="connsiteY4" fmla="*/ 355380 h 377381"/>
                  <a:gd name="connsiteX5" fmla="*/ 654102 w 656007"/>
                  <a:gd name="connsiteY5" fmla="*/ 355378 h 377381"/>
                  <a:gd name="connsiteX6" fmla="*/ 656007 w 656007"/>
                  <a:gd name="connsiteY6" fmla="*/ 99346 h 377381"/>
                  <a:gd name="connsiteX7" fmla="*/ 633814 w 656007"/>
                  <a:gd name="connsiteY7" fmla="*/ 76962 h 377381"/>
                  <a:gd name="connsiteX8" fmla="*/ 633814 w 656007"/>
                  <a:gd name="connsiteY8" fmla="*/ 76962 h 377381"/>
                  <a:gd name="connsiteX9" fmla="*/ 269768 w 656007"/>
                  <a:gd name="connsiteY9" fmla="*/ 76962 h 377381"/>
                  <a:gd name="connsiteX10" fmla="*/ 254147 w 656007"/>
                  <a:gd name="connsiteY10" fmla="*/ 70390 h 377381"/>
                  <a:gd name="connsiteX11" fmla="*/ 191283 w 656007"/>
                  <a:gd name="connsiteY11" fmla="*/ 7620 h 377381"/>
                  <a:gd name="connsiteX12" fmla="*/ 175757 w 656007"/>
                  <a:gd name="connsiteY12" fmla="*/ 1143 h 377381"/>
                  <a:gd name="connsiteX13" fmla="*/ 22309 w 656007"/>
                  <a:gd name="connsiteY13" fmla="*/ 0 h 377381"/>
                  <a:gd name="connsiteX14" fmla="*/ 0 w 656007"/>
                  <a:gd name="connsiteY14" fmla="*/ 22077 h 377381"/>
                  <a:gd name="connsiteX15" fmla="*/ 21 w 656007"/>
                  <a:gd name="connsiteY15" fmla="*/ 23146 h 37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6007" h="377381">
                    <a:moveTo>
                      <a:pt x="21" y="23146"/>
                    </a:moveTo>
                    <a:lnTo>
                      <a:pt x="17928" y="352044"/>
                    </a:lnTo>
                    <a:cubicBezTo>
                      <a:pt x="18532" y="363780"/>
                      <a:pt x="28180" y="373009"/>
                      <a:pt x="39930" y="373094"/>
                    </a:cubicBezTo>
                    <a:lnTo>
                      <a:pt x="631718" y="377381"/>
                    </a:lnTo>
                    <a:cubicBezTo>
                      <a:pt x="643975" y="377486"/>
                      <a:pt x="653997" y="367636"/>
                      <a:pt x="654102" y="355380"/>
                    </a:cubicBezTo>
                    <a:cubicBezTo>
                      <a:pt x="654102" y="355379"/>
                      <a:pt x="654102" y="355379"/>
                      <a:pt x="654102" y="355378"/>
                    </a:cubicBezTo>
                    <a:lnTo>
                      <a:pt x="656007" y="99346"/>
                    </a:lnTo>
                    <a:cubicBezTo>
                      <a:pt x="656060" y="87037"/>
                      <a:pt x="646124" y="77015"/>
                      <a:pt x="633814" y="76962"/>
                    </a:cubicBezTo>
                    <a:cubicBezTo>
                      <a:pt x="633814" y="76962"/>
                      <a:pt x="633814" y="76962"/>
                      <a:pt x="633814" y="76962"/>
                    </a:cubicBezTo>
                    <a:lnTo>
                      <a:pt x="269768" y="76962"/>
                    </a:lnTo>
                    <a:cubicBezTo>
                      <a:pt x="263893" y="76945"/>
                      <a:pt x="258268" y="74579"/>
                      <a:pt x="254147" y="70390"/>
                    </a:cubicBezTo>
                    <a:lnTo>
                      <a:pt x="191283" y="7620"/>
                    </a:lnTo>
                    <a:cubicBezTo>
                      <a:pt x="187141" y="3533"/>
                      <a:pt x="181575" y="1211"/>
                      <a:pt x="175757" y="1143"/>
                    </a:cubicBezTo>
                    <a:lnTo>
                      <a:pt x="22309" y="0"/>
                    </a:lnTo>
                    <a:cubicBezTo>
                      <a:pt x="10052" y="-64"/>
                      <a:pt x="64" y="9821"/>
                      <a:pt x="0" y="22077"/>
                    </a:cubicBezTo>
                    <a:cubicBezTo>
                      <a:pt x="-2" y="22434"/>
                      <a:pt x="5" y="22790"/>
                      <a:pt x="21" y="23146"/>
                    </a:cubicBezTo>
                    <a:close/>
                  </a:path>
                </a:pathLst>
              </a:custGeom>
              <a:solidFill>
                <a:srgbClr val="EBEBEB"/>
              </a:solidFill>
              <a:ln w="9525" cap="flat">
                <a:noFill/>
                <a:prstDash val="solid"/>
                <a:miter/>
              </a:ln>
            </p:spPr>
            <p:txBody>
              <a:bodyPr rtlCol="0" anchor="ctr"/>
              <a:lstStyle/>
              <a:p>
                <a:endParaRPr lang="zh-CN" altLang="en-US"/>
              </a:p>
            </p:txBody>
          </p:sp>
          <p:sp>
            <p:nvSpPr>
              <p:cNvPr id="1178" name="任意多边形: 形状 1177"/>
              <p:cNvSpPr/>
              <p:nvPr/>
            </p:nvSpPr>
            <p:spPr>
              <a:xfrm rot="25200">
                <a:off x="5046471" y="4469544"/>
                <a:ext cx="646652" cy="386429"/>
              </a:xfrm>
              <a:custGeom>
                <a:avLst/>
                <a:gdLst>
                  <a:gd name="connsiteX0" fmla="*/ 0 w 646652"/>
                  <a:gd name="connsiteY0" fmla="*/ 0 h 386429"/>
                  <a:gd name="connsiteX1" fmla="*/ 646652 w 646652"/>
                  <a:gd name="connsiteY1" fmla="*/ 0 h 386429"/>
                  <a:gd name="connsiteX2" fmla="*/ 646652 w 646652"/>
                  <a:gd name="connsiteY2" fmla="*/ 386429 h 386429"/>
                  <a:gd name="connsiteX3" fmla="*/ 0 w 646652"/>
                  <a:gd name="connsiteY3" fmla="*/ 386429 h 386429"/>
                </a:gdLst>
                <a:ahLst/>
                <a:cxnLst>
                  <a:cxn ang="0">
                    <a:pos x="connsiteX0" y="connsiteY0"/>
                  </a:cxn>
                  <a:cxn ang="0">
                    <a:pos x="connsiteX1" y="connsiteY1"/>
                  </a:cxn>
                  <a:cxn ang="0">
                    <a:pos x="connsiteX2" y="connsiteY2"/>
                  </a:cxn>
                  <a:cxn ang="0">
                    <a:pos x="connsiteX3" y="connsiteY3"/>
                  </a:cxn>
                </a:cxnLst>
                <a:rect l="l" t="t" r="r" b="b"/>
                <a:pathLst>
                  <a:path w="646652" h="386429">
                    <a:moveTo>
                      <a:pt x="0" y="0"/>
                    </a:moveTo>
                    <a:lnTo>
                      <a:pt x="646652" y="0"/>
                    </a:lnTo>
                    <a:lnTo>
                      <a:pt x="646652" y="386429"/>
                    </a:lnTo>
                    <a:lnTo>
                      <a:pt x="0" y="386429"/>
                    </a:lnTo>
                    <a:close/>
                  </a:path>
                </a:pathLst>
              </a:custGeom>
              <a:solidFill>
                <a:srgbClr val="F5F5F5"/>
              </a:solidFill>
              <a:ln w="9525" cap="flat">
                <a:noFill/>
                <a:prstDash val="solid"/>
                <a:miter/>
              </a:ln>
            </p:spPr>
            <p:txBody>
              <a:bodyPr rtlCol="0" anchor="ctr"/>
              <a:lstStyle/>
              <a:p>
                <a:endParaRPr lang="zh-CN" altLang="en-US"/>
              </a:p>
            </p:txBody>
          </p:sp>
          <p:sp>
            <p:nvSpPr>
              <p:cNvPr id="1179" name="任意多边形: 形状 1178"/>
              <p:cNvSpPr/>
              <p:nvPr/>
            </p:nvSpPr>
            <p:spPr>
              <a:xfrm>
                <a:off x="4996151" y="4485513"/>
                <a:ext cx="739850" cy="436530"/>
              </a:xfrm>
              <a:custGeom>
                <a:avLst/>
                <a:gdLst>
                  <a:gd name="connsiteX0" fmla="*/ 92 w 739850"/>
                  <a:gd name="connsiteY0" fmla="*/ 15907 h 436530"/>
                  <a:gd name="connsiteX1" fmla="*/ 46479 w 739850"/>
                  <a:gd name="connsiteY1" fmla="*/ 419290 h 436530"/>
                  <a:gd name="connsiteX2" fmla="*/ 60576 w 739850"/>
                  <a:gd name="connsiteY2" fmla="*/ 431863 h 436530"/>
                  <a:gd name="connsiteX3" fmla="*/ 690750 w 739850"/>
                  <a:gd name="connsiteY3" fmla="*/ 436531 h 436530"/>
                  <a:gd name="connsiteX4" fmla="*/ 705133 w 739850"/>
                  <a:gd name="connsiteY4" fmla="*/ 423481 h 436530"/>
                  <a:gd name="connsiteX5" fmla="*/ 739804 w 739850"/>
                  <a:gd name="connsiteY5" fmla="*/ 20764 h 436530"/>
                  <a:gd name="connsiteX6" fmla="*/ 726610 w 739850"/>
                  <a:gd name="connsiteY6" fmla="*/ 5283 h 436530"/>
                  <a:gd name="connsiteX7" fmla="*/ 725612 w 739850"/>
                  <a:gd name="connsiteY7" fmla="*/ 5239 h 436530"/>
                  <a:gd name="connsiteX8" fmla="*/ 13999 w 739850"/>
                  <a:gd name="connsiteY8" fmla="*/ 0 h 436530"/>
                  <a:gd name="connsiteX9" fmla="*/ 3 w 739850"/>
                  <a:gd name="connsiteY9" fmla="*/ 14573 h 436530"/>
                  <a:gd name="connsiteX10" fmla="*/ 93 w 739850"/>
                  <a:gd name="connsiteY10" fmla="*/ 15907 h 43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9850" h="436530">
                    <a:moveTo>
                      <a:pt x="92" y="15907"/>
                    </a:moveTo>
                    <a:lnTo>
                      <a:pt x="46479" y="419290"/>
                    </a:lnTo>
                    <a:cubicBezTo>
                      <a:pt x="47302" y="426454"/>
                      <a:pt x="53366" y="431862"/>
                      <a:pt x="60576" y="431863"/>
                    </a:cubicBezTo>
                    <a:lnTo>
                      <a:pt x="690750" y="436531"/>
                    </a:lnTo>
                    <a:cubicBezTo>
                      <a:pt x="698201" y="436563"/>
                      <a:pt x="704442" y="430900"/>
                      <a:pt x="705133" y="423481"/>
                    </a:cubicBezTo>
                    <a:lnTo>
                      <a:pt x="739804" y="20764"/>
                    </a:lnTo>
                    <a:cubicBezTo>
                      <a:pt x="740436" y="12846"/>
                      <a:pt x="734529" y="5915"/>
                      <a:pt x="726610" y="5283"/>
                    </a:cubicBezTo>
                    <a:cubicBezTo>
                      <a:pt x="726278" y="5257"/>
                      <a:pt x="725945" y="5242"/>
                      <a:pt x="725612" y="5239"/>
                    </a:cubicBezTo>
                    <a:lnTo>
                      <a:pt x="13999" y="0"/>
                    </a:lnTo>
                    <a:cubicBezTo>
                      <a:pt x="6110" y="159"/>
                      <a:pt x="-156" y="6684"/>
                      <a:pt x="3" y="14573"/>
                    </a:cubicBezTo>
                    <a:cubicBezTo>
                      <a:pt x="12" y="15019"/>
                      <a:pt x="42" y="15464"/>
                      <a:pt x="93" y="15907"/>
                    </a:cubicBezTo>
                    <a:close/>
                  </a:path>
                </a:pathLst>
              </a:custGeom>
              <a:solidFill>
                <a:srgbClr val="EBEBEB"/>
              </a:solidFill>
              <a:ln w="9525" cap="flat">
                <a:noFill/>
                <a:prstDash val="solid"/>
                <a:miter/>
              </a:ln>
            </p:spPr>
            <p:txBody>
              <a:bodyPr rtlCol="0" anchor="ctr"/>
              <a:lstStyle/>
              <a:p>
                <a:endParaRPr lang="zh-CN" altLang="en-US"/>
              </a:p>
            </p:txBody>
          </p:sp>
          <p:sp>
            <p:nvSpPr>
              <p:cNvPr id="1180" name="任意多边形: 形状 1179"/>
              <p:cNvSpPr/>
              <p:nvPr/>
            </p:nvSpPr>
            <p:spPr>
              <a:xfrm>
                <a:off x="6066372" y="4619338"/>
                <a:ext cx="657420" cy="378144"/>
              </a:xfrm>
              <a:custGeom>
                <a:avLst/>
                <a:gdLst>
                  <a:gd name="connsiteX0" fmla="*/ 5 w 657420"/>
                  <a:gd name="connsiteY0" fmla="*/ 22670 h 378144"/>
                  <a:gd name="connsiteX1" fmla="*/ 17912 w 657420"/>
                  <a:gd name="connsiteY1" fmla="*/ 352712 h 378144"/>
                  <a:gd name="connsiteX2" fmla="*/ 39915 w 657420"/>
                  <a:gd name="connsiteY2" fmla="*/ 373762 h 378144"/>
                  <a:gd name="connsiteX3" fmla="*/ 633037 w 657420"/>
                  <a:gd name="connsiteY3" fmla="*/ 378144 h 378144"/>
                  <a:gd name="connsiteX4" fmla="*/ 655516 w 657420"/>
                  <a:gd name="connsiteY4" fmla="*/ 356047 h 378144"/>
                  <a:gd name="connsiteX5" fmla="*/ 655516 w 657420"/>
                  <a:gd name="connsiteY5" fmla="*/ 356045 h 378144"/>
                  <a:gd name="connsiteX6" fmla="*/ 657421 w 657420"/>
                  <a:gd name="connsiteY6" fmla="*/ 99442 h 378144"/>
                  <a:gd name="connsiteX7" fmla="*/ 635228 w 657420"/>
                  <a:gd name="connsiteY7" fmla="*/ 77058 h 378144"/>
                  <a:gd name="connsiteX8" fmla="*/ 635132 w 657420"/>
                  <a:gd name="connsiteY8" fmla="*/ 77058 h 378144"/>
                  <a:gd name="connsiteX9" fmla="*/ 270325 w 657420"/>
                  <a:gd name="connsiteY9" fmla="*/ 77058 h 378144"/>
                  <a:gd name="connsiteX10" fmla="*/ 254608 w 657420"/>
                  <a:gd name="connsiteY10" fmla="*/ 70581 h 378144"/>
                  <a:gd name="connsiteX11" fmla="*/ 191743 w 657420"/>
                  <a:gd name="connsiteY11" fmla="*/ 7621 h 378144"/>
                  <a:gd name="connsiteX12" fmla="*/ 176122 w 657420"/>
                  <a:gd name="connsiteY12" fmla="*/ 1144 h 378144"/>
                  <a:gd name="connsiteX13" fmla="*/ 22389 w 657420"/>
                  <a:gd name="connsiteY13" fmla="*/ 1 h 378144"/>
                  <a:gd name="connsiteX14" fmla="*/ 1 w 657420"/>
                  <a:gd name="connsiteY14" fmla="*/ 21998 h 378144"/>
                  <a:gd name="connsiteX15" fmla="*/ 5 w 657420"/>
                  <a:gd name="connsiteY15" fmla="*/ 22670 h 378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7420" h="378144">
                    <a:moveTo>
                      <a:pt x="5" y="22670"/>
                    </a:moveTo>
                    <a:lnTo>
                      <a:pt x="17912" y="352712"/>
                    </a:lnTo>
                    <a:cubicBezTo>
                      <a:pt x="18517" y="364447"/>
                      <a:pt x="28164" y="373677"/>
                      <a:pt x="39915" y="373762"/>
                    </a:cubicBezTo>
                    <a:lnTo>
                      <a:pt x="633037" y="378144"/>
                    </a:lnTo>
                    <a:cubicBezTo>
                      <a:pt x="645346" y="378249"/>
                      <a:pt x="655410" y="368356"/>
                      <a:pt x="655516" y="356047"/>
                    </a:cubicBezTo>
                    <a:cubicBezTo>
                      <a:pt x="655516" y="356047"/>
                      <a:pt x="655516" y="356046"/>
                      <a:pt x="655516" y="356045"/>
                    </a:cubicBezTo>
                    <a:lnTo>
                      <a:pt x="657421" y="99442"/>
                    </a:lnTo>
                    <a:cubicBezTo>
                      <a:pt x="657473" y="87132"/>
                      <a:pt x="647537" y="77111"/>
                      <a:pt x="635228" y="77058"/>
                    </a:cubicBezTo>
                    <a:cubicBezTo>
                      <a:pt x="635196" y="77058"/>
                      <a:pt x="635164" y="77058"/>
                      <a:pt x="635132" y="77058"/>
                    </a:cubicBezTo>
                    <a:lnTo>
                      <a:pt x="270325" y="77058"/>
                    </a:lnTo>
                    <a:cubicBezTo>
                      <a:pt x="264432" y="77081"/>
                      <a:pt x="258774" y="74749"/>
                      <a:pt x="254608" y="70581"/>
                    </a:cubicBezTo>
                    <a:lnTo>
                      <a:pt x="191743" y="7621"/>
                    </a:lnTo>
                    <a:cubicBezTo>
                      <a:pt x="187578" y="3511"/>
                      <a:pt x="181974" y="1187"/>
                      <a:pt x="176122" y="1144"/>
                    </a:cubicBezTo>
                    <a:lnTo>
                      <a:pt x="22389" y="1"/>
                    </a:lnTo>
                    <a:cubicBezTo>
                      <a:pt x="10132" y="-107"/>
                      <a:pt x="109" y="9741"/>
                      <a:pt x="1" y="21998"/>
                    </a:cubicBezTo>
                    <a:cubicBezTo>
                      <a:pt x="-1" y="22222"/>
                      <a:pt x="0" y="22446"/>
                      <a:pt x="5" y="22670"/>
                    </a:cubicBezTo>
                    <a:close/>
                  </a:path>
                </a:pathLst>
              </a:custGeom>
              <a:solidFill>
                <a:srgbClr val="EBEBEB"/>
              </a:solidFill>
              <a:ln w="9525" cap="flat">
                <a:noFill/>
                <a:prstDash val="solid"/>
                <a:miter/>
              </a:ln>
            </p:spPr>
            <p:txBody>
              <a:bodyPr rtlCol="0" anchor="ctr"/>
              <a:lstStyle/>
              <a:p>
                <a:endParaRPr lang="zh-CN" altLang="en-US"/>
              </a:p>
            </p:txBody>
          </p:sp>
          <p:sp>
            <p:nvSpPr>
              <p:cNvPr id="1181" name="任意多边形: 形状 1180"/>
              <p:cNvSpPr/>
              <p:nvPr/>
            </p:nvSpPr>
            <p:spPr>
              <a:xfrm rot="25200">
                <a:off x="6074639" y="4654913"/>
                <a:ext cx="648081" cy="387286"/>
              </a:xfrm>
              <a:custGeom>
                <a:avLst/>
                <a:gdLst>
                  <a:gd name="connsiteX0" fmla="*/ 0 w 648081"/>
                  <a:gd name="connsiteY0" fmla="*/ 0 h 387286"/>
                  <a:gd name="connsiteX1" fmla="*/ 648081 w 648081"/>
                  <a:gd name="connsiteY1" fmla="*/ 0 h 387286"/>
                  <a:gd name="connsiteX2" fmla="*/ 648081 w 648081"/>
                  <a:gd name="connsiteY2" fmla="*/ 387287 h 387286"/>
                  <a:gd name="connsiteX3" fmla="*/ 0 w 648081"/>
                  <a:gd name="connsiteY3" fmla="*/ 387287 h 387286"/>
                </a:gdLst>
                <a:ahLst/>
                <a:cxnLst>
                  <a:cxn ang="0">
                    <a:pos x="connsiteX0" y="connsiteY0"/>
                  </a:cxn>
                  <a:cxn ang="0">
                    <a:pos x="connsiteX1" y="connsiteY1"/>
                  </a:cxn>
                  <a:cxn ang="0">
                    <a:pos x="connsiteX2" y="connsiteY2"/>
                  </a:cxn>
                  <a:cxn ang="0">
                    <a:pos x="connsiteX3" y="connsiteY3"/>
                  </a:cxn>
                </a:cxnLst>
                <a:rect l="l" t="t" r="r" b="b"/>
                <a:pathLst>
                  <a:path w="648081" h="387286">
                    <a:moveTo>
                      <a:pt x="0" y="0"/>
                    </a:moveTo>
                    <a:lnTo>
                      <a:pt x="648081" y="0"/>
                    </a:lnTo>
                    <a:lnTo>
                      <a:pt x="648081" y="387287"/>
                    </a:lnTo>
                    <a:lnTo>
                      <a:pt x="0" y="387287"/>
                    </a:lnTo>
                    <a:close/>
                  </a:path>
                </a:pathLst>
              </a:custGeom>
              <a:solidFill>
                <a:srgbClr val="F5F5F5"/>
              </a:solidFill>
              <a:ln w="9525" cap="flat">
                <a:noFill/>
                <a:prstDash val="solid"/>
                <a:miter/>
              </a:ln>
            </p:spPr>
            <p:txBody>
              <a:bodyPr rtlCol="0" anchor="ctr"/>
              <a:lstStyle/>
              <a:p>
                <a:endParaRPr lang="zh-CN" altLang="en-US"/>
              </a:p>
            </p:txBody>
          </p:sp>
          <p:sp>
            <p:nvSpPr>
              <p:cNvPr id="1182" name="任意多边形: 形状 1181"/>
              <p:cNvSpPr/>
              <p:nvPr/>
            </p:nvSpPr>
            <p:spPr>
              <a:xfrm>
                <a:off x="6024195" y="4670866"/>
                <a:ext cx="741553" cy="437485"/>
              </a:xfrm>
              <a:custGeom>
                <a:avLst/>
                <a:gdLst>
                  <a:gd name="connsiteX0" fmla="*/ 81 w 741553"/>
                  <a:gd name="connsiteY0" fmla="*/ 15909 h 437485"/>
                  <a:gd name="connsiteX1" fmla="*/ 46658 w 741553"/>
                  <a:gd name="connsiteY1" fmla="*/ 420150 h 437485"/>
                  <a:gd name="connsiteX2" fmla="*/ 60755 w 741553"/>
                  <a:gd name="connsiteY2" fmla="*/ 432818 h 437485"/>
                  <a:gd name="connsiteX3" fmla="*/ 692358 w 741553"/>
                  <a:gd name="connsiteY3" fmla="*/ 437486 h 437485"/>
                  <a:gd name="connsiteX4" fmla="*/ 706741 w 741553"/>
                  <a:gd name="connsiteY4" fmla="*/ 424341 h 437485"/>
                  <a:gd name="connsiteX5" fmla="*/ 741507 w 741553"/>
                  <a:gd name="connsiteY5" fmla="*/ 20767 h 437485"/>
                  <a:gd name="connsiteX6" fmla="*/ 728314 w 741553"/>
                  <a:gd name="connsiteY6" fmla="*/ 5286 h 437485"/>
                  <a:gd name="connsiteX7" fmla="*/ 727315 w 741553"/>
                  <a:gd name="connsiteY7" fmla="*/ 5241 h 437485"/>
                  <a:gd name="connsiteX8" fmla="*/ 14654 w 741553"/>
                  <a:gd name="connsiteY8" fmla="*/ 3 h 437485"/>
                  <a:gd name="connsiteX9" fmla="*/ 3 w 741553"/>
                  <a:gd name="connsiteY9" fmla="*/ 14111 h 437485"/>
                  <a:gd name="connsiteX10" fmla="*/ 81 w 741553"/>
                  <a:gd name="connsiteY10" fmla="*/ 15909 h 43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1553" h="437485">
                    <a:moveTo>
                      <a:pt x="81" y="15909"/>
                    </a:moveTo>
                    <a:lnTo>
                      <a:pt x="46658" y="420150"/>
                    </a:lnTo>
                    <a:cubicBezTo>
                      <a:pt x="47477" y="427331"/>
                      <a:pt x="53529" y="432769"/>
                      <a:pt x="60755" y="432818"/>
                    </a:cubicBezTo>
                    <a:lnTo>
                      <a:pt x="692358" y="437486"/>
                    </a:lnTo>
                    <a:cubicBezTo>
                      <a:pt x="699825" y="437468"/>
                      <a:pt x="706053" y="431776"/>
                      <a:pt x="706741" y="424341"/>
                    </a:cubicBezTo>
                    <a:lnTo>
                      <a:pt x="741507" y="20767"/>
                    </a:lnTo>
                    <a:cubicBezTo>
                      <a:pt x="742139" y="12849"/>
                      <a:pt x="736232" y="5918"/>
                      <a:pt x="728314" y="5286"/>
                    </a:cubicBezTo>
                    <a:cubicBezTo>
                      <a:pt x="727982" y="5260"/>
                      <a:pt x="727648" y="5244"/>
                      <a:pt x="727315" y="5241"/>
                    </a:cubicBezTo>
                    <a:lnTo>
                      <a:pt x="14654" y="3"/>
                    </a:lnTo>
                    <a:cubicBezTo>
                      <a:pt x="6712" y="-147"/>
                      <a:pt x="153" y="6169"/>
                      <a:pt x="3" y="14111"/>
                    </a:cubicBezTo>
                    <a:cubicBezTo>
                      <a:pt x="-9" y="14712"/>
                      <a:pt x="18" y="15312"/>
                      <a:pt x="81" y="15909"/>
                    </a:cubicBezTo>
                    <a:close/>
                  </a:path>
                </a:pathLst>
              </a:custGeom>
              <a:solidFill>
                <a:srgbClr val="EBEBEB"/>
              </a:solidFill>
              <a:ln w="9525" cap="flat">
                <a:noFill/>
                <a:prstDash val="solid"/>
                <a:miter/>
              </a:ln>
            </p:spPr>
            <p:txBody>
              <a:bodyPr rtlCol="0" anchor="ctr"/>
              <a:lstStyle/>
              <a:p>
                <a:endParaRPr lang="zh-CN" altLang="en-US"/>
              </a:p>
            </p:txBody>
          </p:sp>
        </p:grpSp>
        <p:grpSp>
          <p:nvGrpSpPr>
            <p:cNvPr id="1037" name="图形 36"/>
            <p:cNvGrpSpPr/>
            <p:nvPr/>
          </p:nvGrpSpPr>
          <p:grpSpPr>
            <a:xfrm>
              <a:off x="4062528" y="3512971"/>
              <a:ext cx="848278" cy="1989715"/>
              <a:chOff x="4062528" y="3512971"/>
              <a:chExt cx="848278" cy="1989715"/>
            </a:xfrm>
          </p:grpSpPr>
          <p:sp>
            <p:nvSpPr>
              <p:cNvPr id="1117" name="任意多边形: 形状 1116"/>
              <p:cNvSpPr/>
              <p:nvPr/>
            </p:nvSpPr>
            <p:spPr>
              <a:xfrm>
                <a:off x="4541099" y="3512971"/>
                <a:ext cx="369707" cy="583849"/>
              </a:xfrm>
              <a:custGeom>
                <a:avLst/>
                <a:gdLst>
                  <a:gd name="connsiteX0" fmla="*/ 64810 w 369707"/>
                  <a:gd name="connsiteY0" fmla="*/ 571825 h 583849"/>
                  <a:gd name="connsiteX1" fmla="*/ 97576 w 369707"/>
                  <a:gd name="connsiteY1" fmla="*/ 74048 h 583849"/>
                  <a:gd name="connsiteX2" fmla="*/ 239594 w 369707"/>
                  <a:gd name="connsiteY2" fmla="*/ 420 h 583849"/>
                  <a:gd name="connsiteX3" fmla="*/ 358847 w 369707"/>
                  <a:gd name="connsiteY3" fmla="*/ 107767 h 583849"/>
                  <a:gd name="connsiteX4" fmla="*/ 359894 w 369707"/>
                  <a:gd name="connsiteY4" fmla="*/ 276169 h 583849"/>
                  <a:gd name="connsiteX5" fmla="*/ 267883 w 369707"/>
                  <a:gd name="connsiteY5" fmla="*/ 492291 h 583849"/>
                  <a:gd name="connsiteX6" fmla="*/ 64429 w 369707"/>
                  <a:gd name="connsiteY6" fmla="*/ 571825 h 58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9707" h="583849">
                    <a:moveTo>
                      <a:pt x="64810" y="571825"/>
                    </a:moveTo>
                    <a:cubicBezTo>
                      <a:pt x="-32917" y="422473"/>
                      <a:pt x="-18629" y="209112"/>
                      <a:pt x="97576" y="74048"/>
                    </a:cubicBezTo>
                    <a:cubicBezTo>
                      <a:pt x="133771" y="32138"/>
                      <a:pt x="184349" y="-4343"/>
                      <a:pt x="239594" y="420"/>
                    </a:cubicBezTo>
                    <a:cubicBezTo>
                      <a:pt x="294839" y="5182"/>
                      <a:pt x="341606" y="53665"/>
                      <a:pt x="358847" y="107767"/>
                    </a:cubicBezTo>
                    <a:cubicBezTo>
                      <a:pt x="376087" y="161868"/>
                      <a:pt x="369991" y="220352"/>
                      <a:pt x="359894" y="276169"/>
                    </a:cubicBezTo>
                    <a:cubicBezTo>
                      <a:pt x="345797" y="354274"/>
                      <a:pt x="321794" y="434188"/>
                      <a:pt x="267883" y="492291"/>
                    </a:cubicBezTo>
                    <a:cubicBezTo>
                      <a:pt x="213971" y="550393"/>
                      <a:pt x="134533" y="609925"/>
                      <a:pt x="64429" y="571825"/>
                    </a:cubicBezTo>
                  </a:path>
                </a:pathLst>
              </a:custGeom>
              <a:solidFill>
                <a:srgbClr val="C53F3F"/>
              </a:solidFill>
              <a:ln w="9525" cap="flat">
                <a:noFill/>
                <a:prstDash val="solid"/>
                <a:miter/>
              </a:ln>
            </p:spPr>
            <p:txBody>
              <a:bodyPr rtlCol="0" anchor="ctr"/>
              <a:lstStyle/>
              <a:p>
                <a:endParaRPr lang="zh-CN" altLang="en-US"/>
              </a:p>
            </p:txBody>
          </p:sp>
          <p:sp>
            <p:nvSpPr>
              <p:cNvPr id="1118" name="任意多边形: 形状 1117"/>
              <p:cNvSpPr/>
              <p:nvPr/>
            </p:nvSpPr>
            <p:spPr>
              <a:xfrm>
                <a:off x="4619182" y="4523123"/>
                <a:ext cx="211038" cy="291892"/>
              </a:xfrm>
              <a:custGeom>
                <a:avLst/>
                <a:gdLst>
                  <a:gd name="connsiteX0" fmla="*/ 16254 w 211038"/>
                  <a:gd name="connsiteY0" fmla="*/ 280620 h 291892"/>
                  <a:gd name="connsiteX1" fmla="*/ 78452 w 211038"/>
                  <a:gd name="connsiteY1" fmla="*/ 27160 h 291892"/>
                  <a:gd name="connsiteX2" fmla="*/ 158272 w 211038"/>
                  <a:gd name="connsiteY2" fmla="*/ 2014 h 291892"/>
                  <a:gd name="connsiteX3" fmla="*/ 209993 w 211038"/>
                  <a:gd name="connsiteY3" fmla="*/ 68117 h 291892"/>
                  <a:gd name="connsiteX4" fmla="*/ 195324 w 211038"/>
                  <a:gd name="connsiteY4" fmla="*/ 154986 h 291892"/>
                  <a:gd name="connsiteX5" fmla="*/ 128649 w 211038"/>
                  <a:gd name="connsiteY5" fmla="*/ 258046 h 291892"/>
                  <a:gd name="connsiteX6" fmla="*/ 16635 w 211038"/>
                  <a:gd name="connsiteY6" fmla="*/ 280620 h 29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038" h="291892">
                    <a:moveTo>
                      <a:pt x="16254" y="280620"/>
                    </a:moveTo>
                    <a:cubicBezTo>
                      <a:pt x="-19722" y="191552"/>
                      <a:pt x="5332" y="89456"/>
                      <a:pt x="78452" y="27160"/>
                    </a:cubicBezTo>
                    <a:cubicBezTo>
                      <a:pt x="100931" y="8777"/>
                      <a:pt x="130268" y="-5416"/>
                      <a:pt x="158272" y="2014"/>
                    </a:cubicBezTo>
                    <a:cubicBezTo>
                      <a:pt x="186275" y="9443"/>
                      <a:pt x="205897" y="38780"/>
                      <a:pt x="209993" y="68117"/>
                    </a:cubicBezTo>
                    <a:cubicBezTo>
                      <a:pt x="214088" y="97454"/>
                      <a:pt x="205516" y="127172"/>
                      <a:pt x="195324" y="154986"/>
                    </a:cubicBezTo>
                    <a:cubicBezTo>
                      <a:pt x="180941" y="194038"/>
                      <a:pt x="161510" y="233090"/>
                      <a:pt x="128649" y="258046"/>
                    </a:cubicBezTo>
                    <a:cubicBezTo>
                      <a:pt x="95788" y="283001"/>
                      <a:pt x="49020" y="306528"/>
                      <a:pt x="16635" y="280620"/>
                    </a:cubicBezTo>
                  </a:path>
                </a:pathLst>
              </a:custGeom>
              <a:solidFill>
                <a:srgbClr val="C53F3F"/>
              </a:solidFill>
              <a:ln w="9525" cap="flat">
                <a:noFill/>
                <a:prstDash val="solid"/>
                <a:miter/>
              </a:ln>
            </p:spPr>
            <p:txBody>
              <a:bodyPr rtlCol="0" anchor="ctr"/>
              <a:lstStyle/>
              <a:p>
                <a:endParaRPr lang="zh-CN" altLang="en-US"/>
              </a:p>
            </p:txBody>
          </p:sp>
          <p:sp>
            <p:nvSpPr>
              <p:cNvPr id="1119" name="任意多边形: 形状 1118"/>
              <p:cNvSpPr/>
              <p:nvPr/>
            </p:nvSpPr>
            <p:spPr>
              <a:xfrm>
                <a:off x="4086907" y="4390059"/>
                <a:ext cx="343188" cy="390309"/>
              </a:xfrm>
              <a:custGeom>
                <a:avLst/>
                <a:gdLst>
                  <a:gd name="connsiteX0" fmla="*/ 337455 w 343188"/>
                  <a:gd name="connsiteY0" fmla="*/ 362344 h 390309"/>
                  <a:gd name="connsiteX1" fmla="*/ 174673 w 343188"/>
                  <a:gd name="connsiteY1" fmla="*/ 21539 h 390309"/>
                  <a:gd name="connsiteX2" fmla="*/ 54181 w 343188"/>
                  <a:gd name="connsiteY2" fmla="*/ 9538 h 390309"/>
                  <a:gd name="connsiteX3" fmla="*/ 365 w 343188"/>
                  <a:gd name="connsiteY3" fmla="*/ 118409 h 390309"/>
                  <a:gd name="connsiteX4" fmla="*/ 46942 w 343188"/>
                  <a:gd name="connsiteY4" fmla="*/ 237185 h 390309"/>
                  <a:gd name="connsiteX5" fmla="*/ 172196 w 343188"/>
                  <a:gd name="connsiteY5" fmla="*/ 363392 h 390309"/>
                  <a:gd name="connsiteX6" fmla="*/ 337645 w 343188"/>
                  <a:gd name="connsiteY6" fmla="*/ 362344 h 390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88" h="390309">
                    <a:moveTo>
                      <a:pt x="337455" y="362344"/>
                    </a:moveTo>
                    <a:cubicBezTo>
                      <a:pt x="364315" y="229565"/>
                      <a:pt x="294592" y="83833"/>
                      <a:pt x="174673" y="21539"/>
                    </a:cubicBezTo>
                    <a:cubicBezTo>
                      <a:pt x="137430" y="2489"/>
                      <a:pt x="91710" y="-9321"/>
                      <a:pt x="54181" y="9538"/>
                    </a:cubicBezTo>
                    <a:cubicBezTo>
                      <a:pt x="16653" y="28397"/>
                      <a:pt x="-2969" y="75546"/>
                      <a:pt x="365" y="118409"/>
                    </a:cubicBezTo>
                    <a:cubicBezTo>
                      <a:pt x="3699" y="161271"/>
                      <a:pt x="23987" y="200990"/>
                      <a:pt x="46942" y="237185"/>
                    </a:cubicBezTo>
                    <a:cubicBezTo>
                      <a:pt x="78756" y="288144"/>
                      <a:pt x="117808" y="337769"/>
                      <a:pt x="172196" y="363392"/>
                    </a:cubicBezTo>
                    <a:cubicBezTo>
                      <a:pt x="226584" y="389014"/>
                      <a:pt x="299355" y="408731"/>
                      <a:pt x="337645" y="362344"/>
                    </a:cubicBezTo>
                  </a:path>
                </a:pathLst>
              </a:custGeom>
              <a:solidFill>
                <a:srgbClr val="C53F3F"/>
              </a:solidFill>
              <a:ln w="9525" cap="flat">
                <a:noFill/>
                <a:prstDash val="solid"/>
                <a:miter/>
              </a:ln>
            </p:spPr>
            <p:txBody>
              <a:bodyPr rtlCol="0" anchor="ctr"/>
              <a:lstStyle/>
              <a:p>
                <a:endParaRPr lang="zh-CN" altLang="en-US"/>
              </a:p>
            </p:txBody>
          </p:sp>
          <p:sp>
            <p:nvSpPr>
              <p:cNvPr id="1120" name="任意多边形: 形状 1119"/>
              <p:cNvSpPr/>
              <p:nvPr/>
            </p:nvSpPr>
            <p:spPr>
              <a:xfrm>
                <a:off x="4062528" y="3938961"/>
                <a:ext cx="392315" cy="479502"/>
              </a:xfrm>
              <a:custGeom>
                <a:avLst/>
                <a:gdLst>
                  <a:gd name="connsiteX0" fmla="*/ 378789 w 392315"/>
                  <a:gd name="connsiteY0" fmla="*/ 455398 h 479502"/>
                  <a:gd name="connsiteX1" fmla="*/ 214102 w 392315"/>
                  <a:gd name="connsiteY1" fmla="*/ 35059 h 479502"/>
                  <a:gd name="connsiteX2" fmla="*/ 75418 w 392315"/>
                  <a:gd name="connsiteY2" fmla="*/ 6484 h 479502"/>
                  <a:gd name="connsiteX3" fmla="*/ 75 w 392315"/>
                  <a:gd name="connsiteY3" fmla="*/ 126880 h 479502"/>
                  <a:gd name="connsiteX4" fmla="*/ 40080 w 392315"/>
                  <a:gd name="connsiteY4" fmla="*/ 270422 h 479502"/>
                  <a:gd name="connsiteX5" fmla="*/ 170953 w 392315"/>
                  <a:gd name="connsiteY5" fmla="*/ 432347 h 479502"/>
                  <a:gd name="connsiteX6" fmla="*/ 378789 w 392315"/>
                  <a:gd name="connsiteY6" fmla="*/ 455302 h 4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2315" h="479502">
                    <a:moveTo>
                      <a:pt x="378789" y="455398"/>
                    </a:moveTo>
                    <a:cubicBezTo>
                      <a:pt x="425557" y="304522"/>
                      <a:pt x="346309" y="122023"/>
                      <a:pt x="214102" y="35059"/>
                    </a:cubicBezTo>
                    <a:cubicBezTo>
                      <a:pt x="173144" y="8199"/>
                      <a:pt x="121233" y="-10470"/>
                      <a:pt x="75418" y="6484"/>
                    </a:cubicBezTo>
                    <a:cubicBezTo>
                      <a:pt x="29602" y="23439"/>
                      <a:pt x="1504" y="76684"/>
                      <a:pt x="75" y="126880"/>
                    </a:cubicBezTo>
                    <a:cubicBezTo>
                      <a:pt x="-1354" y="177077"/>
                      <a:pt x="17887" y="225369"/>
                      <a:pt x="40080" y="270422"/>
                    </a:cubicBezTo>
                    <a:cubicBezTo>
                      <a:pt x="71131" y="333477"/>
                      <a:pt x="110755" y="395771"/>
                      <a:pt x="170953" y="432347"/>
                    </a:cubicBezTo>
                    <a:cubicBezTo>
                      <a:pt x="231151" y="468923"/>
                      <a:pt x="328783" y="504737"/>
                      <a:pt x="378789" y="455302"/>
                    </a:cubicBezTo>
                  </a:path>
                </a:pathLst>
              </a:custGeom>
              <a:solidFill>
                <a:srgbClr val="C53F3F"/>
              </a:solidFill>
              <a:ln w="9525" cap="flat">
                <a:noFill/>
                <a:prstDash val="solid"/>
                <a:miter/>
              </a:ln>
            </p:spPr>
            <p:txBody>
              <a:bodyPr rtlCol="0" anchor="ctr"/>
              <a:lstStyle/>
              <a:p>
                <a:endParaRPr lang="zh-CN" altLang="en-US"/>
              </a:p>
            </p:txBody>
          </p:sp>
          <p:sp>
            <p:nvSpPr>
              <p:cNvPr id="1121" name="任意多边形: 形状 1120"/>
              <p:cNvSpPr/>
              <p:nvPr/>
            </p:nvSpPr>
            <p:spPr>
              <a:xfrm>
                <a:off x="4173841" y="4503800"/>
                <a:ext cx="337048" cy="627983"/>
              </a:xfrm>
              <a:custGeom>
                <a:avLst/>
                <a:gdLst>
                  <a:gd name="connsiteX0" fmla="*/ 336913 w 337048"/>
                  <a:gd name="connsiteY0" fmla="*/ 627983 h 627983"/>
                  <a:gd name="connsiteX1" fmla="*/ 335389 w 337048"/>
                  <a:gd name="connsiteY1" fmla="*/ 620744 h 627983"/>
                  <a:gd name="connsiteX2" fmla="*/ 332246 w 337048"/>
                  <a:gd name="connsiteY2" fmla="*/ 599694 h 627983"/>
                  <a:gd name="connsiteX3" fmla="*/ 330150 w 337048"/>
                  <a:gd name="connsiteY3" fmla="*/ 584454 h 627983"/>
                  <a:gd name="connsiteX4" fmla="*/ 326626 w 337048"/>
                  <a:gd name="connsiteY4" fmla="*/ 566547 h 627983"/>
                  <a:gd name="connsiteX5" fmla="*/ 317101 w 337048"/>
                  <a:gd name="connsiteY5" fmla="*/ 523018 h 627983"/>
                  <a:gd name="connsiteX6" fmla="*/ 311005 w 337048"/>
                  <a:gd name="connsiteY6" fmla="*/ 497872 h 627983"/>
                  <a:gd name="connsiteX7" fmla="*/ 303099 w 337048"/>
                  <a:gd name="connsiteY7" fmla="*/ 470916 h 627983"/>
                  <a:gd name="connsiteX8" fmla="*/ 284049 w 337048"/>
                  <a:gd name="connsiteY8" fmla="*/ 412147 h 627983"/>
                  <a:gd name="connsiteX9" fmla="*/ 225851 w 337048"/>
                  <a:gd name="connsiteY9" fmla="*/ 283083 h 627983"/>
                  <a:gd name="connsiteX10" fmla="*/ 150509 w 337048"/>
                  <a:gd name="connsiteY10" fmla="*/ 163449 h 627983"/>
                  <a:gd name="connsiteX11" fmla="*/ 112409 w 337048"/>
                  <a:gd name="connsiteY11" fmla="*/ 114776 h 627983"/>
                  <a:gd name="connsiteX12" fmla="*/ 94406 w 337048"/>
                  <a:gd name="connsiteY12" fmla="*/ 93345 h 627983"/>
                  <a:gd name="connsiteX13" fmla="*/ 76785 w 337048"/>
                  <a:gd name="connsiteY13" fmla="*/ 74295 h 627983"/>
                  <a:gd name="connsiteX14" fmla="*/ 45543 w 337048"/>
                  <a:gd name="connsiteY14" fmla="*/ 42577 h 627983"/>
                  <a:gd name="connsiteX15" fmla="*/ 32589 w 337048"/>
                  <a:gd name="connsiteY15" fmla="*/ 29718 h 627983"/>
                  <a:gd name="connsiteX16" fmla="*/ 21064 w 337048"/>
                  <a:gd name="connsiteY16" fmla="*/ 19621 h 627983"/>
                  <a:gd name="connsiteX17" fmla="*/ 5252 w 337048"/>
                  <a:gd name="connsiteY17" fmla="*/ 5334 h 627983"/>
                  <a:gd name="connsiteX18" fmla="*/ 14 w 337048"/>
                  <a:gd name="connsiteY18" fmla="*/ 0 h 627983"/>
                  <a:gd name="connsiteX19" fmla="*/ 6014 w 337048"/>
                  <a:gd name="connsiteY19" fmla="*/ 4381 h 627983"/>
                  <a:gd name="connsiteX20" fmla="*/ 22683 w 337048"/>
                  <a:gd name="connsiteY20" fmla="*/ 17717 h 627983"/>
                  <a:gd name="connsiteX21" fmla="*/ 34589 w 337048"/>
                  <a:gd name="connsiteY21" fmla="*/ 27242 h 627983"/>
                  <a:gd name="connsiteX22" fmla="*/ 48020 w 337048"/>
                  <a:gd name="connsiteY22" fmla="*/ 39624 h 627983"/>
                  <a:gd name="connsiteX23" fmla="*/ 80024 w 337048"/>
                  <a:gd name="connsiteY23" fmla="*/ 70866 h 627983"/>
                  <a:gd name="connsiteX24" fmla="*/ 98026 w 337048"/>
                  <a:gd name="connsiteY24" fmla="*/ 89916 h 627983"/>
                  <a:gd name="connsiteX25" fmla="*/ 116504 w 337048"/>
                  <a:gd name="connsiteY25" fmla="*/ 111252 h 627983"/>
                  <a:gd name="connsiteX26" fmla="*/ 155366 w 337048"/>
                  <a:gd name="connsiteY26" fmla="*/ 159829 h 627983"/>
                  <a:gd name="connsiteX27" fmla="*/ 231566 w 337048"/>
                  <a:gd name="connsiteY27" fmla="*/ 280226 h 627983"/>
                  <a:gd name="connsiteX28" fmla="*/ 289669 w 337048"/>
                  <a:gd name="connsiteY28" fmla="*/ 410337 h 627983"/>
                  <a:gd name="connsiteX29" fmla="*/ 308719 w 337048"/>
                  <a:gd name="connsiteY29" fmla="*/ 469583 h 627983"/>
                  <a:gd name="connsiteX30" fmla="*/ 316339 w 337048"/>
                  <a:gd name="connsiteY30" fmla="*/ 496824 h 627983"/>
                  <a:gd name="connsiteX31" fmla="*/ 322054 w 337048"/>
                  <a:gd name="connsiteY31" fmla="*/ 522161 h 627983"/>
                  <a:gd name="connsiteX32" fmla="*/ 330341 w 337048"/>
                  <a:gd name="connsiteY32" fmla="*/ 566071 h 627983"/>
                  <a:gd name="connsiteX33" fmla="*/ 333293 w 337048"/>
                  <a:gd name="connsiteY33" fmla="*/ 584168 h 627983"/>
                  <a:gd name="connsiteX34" fmla="*/ 334913 w 337048"/>
                  <a:gd name="connsiteY34" fmla="*/ 599504 h 627983"/>
                  <a:gd name="connsiteX35" fmla="*/ 336818 w 337048"/>
                  <a:gd name="connsiteY35" fmla="*/ 620744 h 627983"/>
                  <a:gd name="connsiteX36" fmla="*/ 336913 w 337048"/>
                  <a:gd name="connsiteY36" fmla="*/ 627984 h 62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7048" h="627983">
                    <a:moveTo>
                      <a:pt x="336913" y="627983"/>
                    </a:moveTo>
                    <a:cubicBezTo>
                      <a:pt x="336121" y="625639"/>
                      <a:pt x="335609" y="623209"/>
                      <a:pt x="335389" y="620744"/>
                    </a:cubicBezTo>
                    <a:cubicBezTo>
                      <a:pt x="334532" y="615220"/>
                      <a:pt x="333484" y="608267"/>
                      <a:pt x="332246" y="599694"/>
                    </a:cubicBezTo>
                    <a:cubicBezTo>
                      <a:pt x="331579" y="595027"/>
                      <a:pt x="330912" y="590169"/>
                      <a:pt x="330150" y="584454"/>
                    </a:cubicBezTo>
                    <a:cubicBezTo>
                      <a:pt x="329388" y="578739"/>
                      <a:pt x="327864" y="572929"/>
                      <a:pt x="326626" y="566547"/>
                    </a:cubicBezTo>
                    <a:cubicBezTo>
                      <a:pt x="324245" y="553688"/>
                      <a:pt x="321673" y="538925"/>
                      <a:pt x="317101" y="523018"/>
                    </a:cubicBezTo>
                    <a:cubicBezTo>
                      <a:pt x="315101" y="514921"/>
                      <a:pt x="313100" y="506539"/>
                      <a:pt x="311005" y="497872"/>
                    </a:cubicBezTo>
                    <a:cubicBezTo>
                      <a:pt x="308909" y="489204"/>
                      <a:pt x="305861" y="480251"/>
                      <a:pt x="303099" y="470916"/>
                    </a:cubicBezTo>
                    <a:cubicBezTo>
                      <a:pt x="298051" y="451866"/>
                      <a:pt x="290621" y="432816"/>
                      <a:pt x="284049" y="412147"/>
                    </a:cubicBezTo>
                    <a:cubicBezTo>
                      <a:pt x="267340" y="367962"/>
                      <a:pt x="247903" y="324858"/>
                      <a:pt x="225851" y="283083"/>
                    </a:cubicBezTo>
                    <a:cubicBezTo>
                      <a:pt x="203223" y="241693"/>
                      <a:pt x="178061" y="201739"/>
                      <a:pt x="150509" y="163449"/>
                    </a:cubicBezTo>
                    <a:cubicBezTo>
                      <a:pt x="137174" y="146304"/>
                      <a:pt x="125172" y="129350"/>
                      <a:pt x="112409" y="114776"/>
                    </a:cubicBezTo>
                    <a:lnTo>
                      <a:pt x="94406" y="93345"/>
                    </a:lnTo>
                    <a:lnTo>
                      <a:pt x="76785" y="74295"/>
                    </a:lnTo>
                    <a:cubicBezTo>
                      <a:pt x="65831" y="61913"/>
                      <a:pt x="54973" y="51721"/>
                      <a:pt x="45543" y="42577"/>
                    </a:cubicBezTo>
                    <a:lnTo>
                      <a:pt x="32589" y="29718"/>
                    </a:lnTo>
                    <a:lnTo>
                      <a:pt x="21064" y="19621"/>
                    </a:lnTo>
                    <a:lnTo>
                      <a:pt x="5252" y="5334"/>
                    </a:lnTo>
                    <a:cubicBezTo>
                      <a:pt x="1633" y="2000"/>
                      <a:pt x="-177" y="190"/>
                      <a:pt x="14" y="0"/>
                    </a:cubicBezTo>
                    <a:cubicBezTo>
                      <a:pt x="2145" y="1273"/>
                      <a:pt x="4153" y="2739"/>
                      <a:pt x="6014" y="4381"/>
                    </a:cubicBezTo>
                    <a:lnTo>
                      <a:pt x="22683" y="17717"/>
                    </a:lnTo>
                    <a:lnTo>
                      <a:pt x="34589" y="27242"/>
                    </a:lnTo>
                    <a:lnTo>
                      <a:pt x="48020" y="39624"/>
                    </a:lnTo>
                    <a:cubicBezTo>
                      <a:pt x="57545" y="48578"/>
                      <a:pt x="68784" y="58674"/>
                      <a:pt x="80024" y="70866"/>
                    </a:cubicBezTo>
                    <a:lnTo>
                      <a:pt x="98026" y="89916"/>
                    </a:lnTo>
                    <a:lnTo>
                      <a:pt x="116504" y="111252"/>
                    </a:lnTo>
                    <a:cubicBezTo>
                      <a:pt x="129554" y="125730"/>
                      <a:pt x="141841" y="142589"/>
                      <a:pt x="155366" y="159829"/>
                    </a:cubicBezTo>
                    <a:cubicBezTo>
                      <a:pt x="183365" y="198257"/>
                      <a:pt x="208819" y="238475"/>
                      <a:pt x="231566" y="280226"/>
                    </a:cubicBezTo>
                    <a:cubicBezTo>
                      <a:pt x="253776" y="322270"/>
                      <a:pt x="273186" y="365735"/>
                      <a:pt x="289669" y="410337"/>
                    </a:cubicBezTo>
                    <a:cubicBezTo>
                      <a:pt x="296527" y="431197"/>
                      <a:pt x="303861" y="450723"/>
                      <a:pt x="308719" y="469583"/>
                    </a:cubicBezTo>
                    <a:cubicBezTo>
                      <a:pt x="311386" y="479108"/>
                      <a:pt x="313862" y="488061"/>
                      <a:pt x="316339" y="496824"/>
                    </a:cubicBezTo>
                    <a:cubicBezTo>
                      <a:pt x="318815" y="505587"/>
                      <a:pt x="320244" y="514064"/>
                      <a:pt x="322054" y="522161"/>
                    </a:cubicBezTo>
                    <a:cubicBezTo>
                      <a:pt x="326054" y="538258"/>
                      <a:pt x="328245" y="553117"/>
                      <a:pt x="330341" y="566071"/>
                    </a:cubicBezTo>
                    <a:cubicBezTo>
                      <a:pt x="331388" y="572548"/>
                      <a:pt x="332436" y="578548"/>
                      <a:pt x="333293" y="584168"/>
                    </a:cubicBezTo>
                    <a:cubicBezTo>
                      <a:pt x="334151" y="589788"/>
                      <a:pt x="334436" y="594836"/>
                      <a:pt x="334913" y="599504"/>
                    </a:cubicBezTo>
                    <a:cubicBezTo>
                      <a:pt x="335675" y="608171"/>
                      <a:pt x="336341" y="615220"/>
                      <a:pt x="336818" y="620744"/>
                    </a:cubicBezTo>
                    <a:cubicBezTo>
                      <a:pt x="337089" y="623148"/>
                      <a:pt x="337121" y="625573"/>
                      <a:pt x="336913" y="627984"/>
                    </a:cubicBezTo>
                    <a:close/>
                  </a:path>
                </a:pathLst>
              </a:custGeom>
              <a:solidFill>
                <a:srgbClr val="263238"/>
              </a:solidFill>
              <a:ln w="9525" cap="flat">
                <a:noFill/>
                <a:prstDash val="solid"/>
                <a:miter/>
              </a:ln>
            </p:spPr>
            <p:txBody>
              <a:bodyPr rtlCol="0" anchor="ctr"/>
              <a:lstStyle/>
              <a:p>
                <a:endParaRPr lang="zh-CN" altLang="en-US"/>
              </a:p>
            </p:txBody>
          </p:sp>
          <p:sp>
            <p:nvSpPr>
              <p:cNvPr id="1122" name="任意多边形: 形状 1121"/>
              <p:cNvSpPr/>
              <p:nvPr/>
            </p:nvSpPr>
            <p:spPr>
              <a:xfrm>
                <a:off x="4188221" y="4083168"/>
                <a:ext cx="333582" cy="1075761"/>
              </a:xfrm>
              <a:custGeom>
                <a:avLst/>
                <a:gdLst>
                  <a:gd name="connsiteX0" fmla="*/ 319104 w 333582"/>
                  <a:gd name="connsiteY0" fmla="*/ 1075762 h 1075761"/>
                  <a:gd name="connsiteX1" fmla="*/ 319104 w 333582"/>
                  <a:gd name="connsiteY1" fmla="*/ 1072713 h 1075761"/>
                  <a:gd name="connsiteX2" fmla="*/ 319676 w 333582"/>
                  <a:gd name="connsiteY2" fmla="*/ 1064046 h 1075761"/>
                  <a:gd name="connsiteX3" fmla="*/ 322819 w 333582"/>
                  <a:gd name="connsiteY3" fmla="*/ 1030518 h 1075761"/>
                  <a:gd name="connsiteX4" fmla="*/ 325200 w 333582"/>
                  <a:gd name="connsiteY4" fmla="*/ 1006324 h 1075761"/>
                  <a:gd name="connsiteX5" fmla="*/ 326629 w 333582"/>
                  <a:gd name="connsiteY5" fmla="*/ 977749 h 1075761"/>
                  <a:gd name="connsiteX6" fmla="*/ 328629 w 333582"/>
                  <a:gd name="connsiteY6" fmla="*/ 907264 h 1075761"/>
                  <a:gd name="connsiteX7" fmla="*/ 328629 w 333582"/>
                  <a:gd name="connsiteY7" fmla="*/ 866307 h 1075761"/>
                  <a:gd name="connsiteX8" fmla="*/ 326438 w 333582"/>
                  <a:gd name="connsiteY8" fmla="*/ 821920 h 1075761"/>
                  <a:gd name="connsiteX9" fmla="*/ 317580 w 333582"/>
                  <a:gd name="connsiteY9" fmla="*/ 724384 h 1075761"/>
                  <a:gd name="connsiteX10" fmla="*/ 271289 w 333582"/>
                  <a:gd name="connsiteY10" fmla="*/ 505309 h 1075761"/>
                  <a:gd name="connsiteX11" fmla="*/ 190517 w 333582"/>
                  <a:gd name="connsiteY11" fmla="*/ 295759 h 1075761"/>
                  <a:gd name="connsiteX12" fmla="*/ 144797 w 333582"/>
                  <a:gd name="connsiteY12" fmla="*/ 209082 h 1075761"/>
                  <a:gd name="connsiteX13" fmla="*/ 122413 w 333582"/>
                  <a:gd name="connsiteY13" fmla="*/ 170982 h 1075761"/>
                  <a:gd name="connsiteX14" fmla="*/ 100029 w 333582"/>
                  <a:gd name="connsiteY14" fmla="*/ 136406 h 1075761"/>
                  <a:gd name="connsiteX15" fmla="*/ 60024 w 333582"/>
                  <a:gd name="connsiteY15" fmla="*/ 78399 h 1075761"/>
                  <a:gd name="connsiteX16" fmla="*/ 43070 w 333582"/>
                  <a:gd name="connsiteY16" fmla="*/ 54967 h 1075761"/>
                  <a:gd name="connsiteX17" fmla="*/ 27830 w 333582"/>
                  <a:gd name="connsiteY17" fmla="*/ 35917 h 1075761"/>
                  <a:gd name="connsiteX18" fmla="*/ 6970 w 333582"/>
                  <a:gd name="connsiteY18" fmla="*/ 9533 h 1075761"/>
                  <a:gd name="connsiteX19" fmla="*/ 1636 w 333582"/>
                  <a:gd name="connsiteY19" fmla="*/ 2580 h 1075761"/>
                  <a:gd name="connsiteX20" fmla="*/ 17 w 333582"/>
                  <a:gd name="connsiteY20" fmla="*/ 8 h 1075761"/>
                  <a:gd name="connsiteX21" fmla="*/ 2207 w 333582"/>
                  <a:gd name="connsiteY21" fmla="*/ 2103 h 1075761"/>
                  <a:gd name="connsiteX22" fmla="*/ 7922 w 333582"/>
                  <a:gd name="connsiteY22" fmla="*/ 8676 h 1075761"/>
                  <a:gd name="connsiteX23" fmla="*/ 29735 w 333582"/>
                  <a:gd name="connsiteY23" fmla="*/ 34393 h 1075761"/>
                  <a:gd name="connsiteX24" fmla="*/ 45451 w 333582"/>
                  <a:gd name="connsiteY24" fmla="*/ 53443 h 1075761"/>
                  <a:gd name="connsiteX25" fmla="*/ 62882 w 333582"/>
                  <a:gd name="connsiteY25" fmla="*/ 76589 h 1075761"/>
                  <a:gd name="connsiteX26" fmla="*/ 103839 w 333582"/>
                  <a:gd name="connsiteY26" fmla="*/ 133739 h 1075761"/>
                  <a:gd name="connsiteX27" fmla="*/ 126604 w 333582"/>
                  <a:gd name="connsiteY27" fmla="*/ 167934 h 1075761"/>
                  <a:gd name="connsiteX28" fmla="*/ 149369 w 333582"/>
                  <a:gd name="connsiteY28" fmla="*/ 206034 h 1075761"/>
                  <a:gd name="connsiteX29" fmla="*/ 195755 w 333582"/>
                  <a:gd name="connsiteY29" fmla="*/ 292711 h 1075761"/>
                  <a:gd name="connsiteX30" fmla="*/ 277385 w 333582"/>
                  <a:gd name="connsiteY30" fmla="*/ 502261 h 1075761"/>
                  <a:gd name="connsiteX31" fmla="*/ 323390 w 333582"/>
                  <a:gd name="connsiteY31" fmla="*/ 722765 h 1075761"/>
                  <a:gd name="connsiteX32" fmla="*/ 331772 w 333582"/>
                  <a:gd name="connsiteY32" fmla="*/ 820682 h 1075761"/>
                  <a:gd name="connsiteX33" fmla="*/ 333582 w 333582"/>
                  <a:gd name="connsiteY33" fmla="*/ 865259 h 1075761"/>
                  <a:gd name="connsiteX34" fmla="*/ 333582 w 333582"/>
                  <a:gd name="connsiteY34" fmla="*/ 906407 h 1075761"/>
                  <a:gd name="connsiteX35" fmla="*/ 330629 w 333582"/>
                  <a:gd name="connsiteY35" fmla="*/ 976987 h 1075761"/>
                  <a:gd name="connsiteX36" fmla="*/ 328629 w 333582"/>
                  <a:gd name="connsiteY36" fmla="*/ 1005562 h 1075761"/>
                  <a:gd name="connsiteX37" fmla="*/ 325676 w 333582"/>
                  <a:gd name="connsiteY37" fmla="*/ 1029756 h 1075761"/>
                  <a:gd name="connsiteX38" fmla="*/ 321390 w 333582"/>
                  <a:gd name="connsiteY38" fmla="*/ 1063188 h 1075761"/>
                  <a:gd name="connsiteX39" fmla="*/ 320152 w 333582"/>
                  <a:gd name="connsiteY39" fmla="*/ 1071856 h 1075761"/>
                  <a:gd name="connsiteX40" fmla="*/ 319104 w 333582"/>
                  <a:gd name="connsiteY40" fmla="*/ 1075762 h 107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3582" h="1075761">
                    <a:moveTo>
                      <a:pt x="319104" y="1075762"/>
                    </a:moveTo>
                    <a:cubicBezTo>
                      <a:pt x="318979" y="1074749"/>
                      <a:pt x="318979" y="1073726"/>
                      <a:pt x="319104" y="1072713"/>
                    </a:cubicBezTo>
                    <a:cubicBezTo>
                      <a:pt x="319104" y="1070428"/>
                      <a:pt x="319104" y="1067570"/>
                      <a:pt x="319676" y="1064046"/>
                    </a:cubicBezTo>
                    <a:cubicBezTo>
                      <a:pt x="320438" y="1055854"/>
                      <a:pt x="321485" y="1044996"/>
                      <a:pt x="322819" y="1030518"/>
                    </a:cubicBezTo>
                    <a:cubicBezTo>
                      <a:pt x="323581" y="1023184"/>
                      <a:pt x="324343" y="1015087"/>
                      <a:pt x="325200" y="1006324"/>
                    </a:cubicBezTo>
                    <a:cubicBezTo>
                      <a:pt x="326057" y="997561"/>
                      <a:pt x="326153" y="987751"/>
                      <a:pt x="326629" y="977749"/>
                    </a:cubicBezTo>
                    <a:cubicBezTo>
                      <a:pt x="327391" y="956985"/>
                      <a:pt x="329391" y="933363"/>
                      <a:pt x="328629" y="907264"/>
                    </a:cubicBezTo>
                    <a:cubicBezTo>
                      <a:pt x="328629" y="894215"/>
                      <a:pt x="328629" y="880594"/>
                      <a:pt x="328629" y="866307"/>
                    </a:cubicBezTo>
                    <a:cubicBezTo>
                      <a:pt x="328629" y="852019"/>
                      <a:pt x="327200" y="837255"/>
                      <a:pt x="326438" y="821920"/>
                    </a:cubicBezTo>
                    <a:cubicBezTo>
                      <a:pt x="325391" y="791250"/>
                      <a:pt x="321295" y="758770"/>
                      <a:pt x="317580" y="724384"/>
                    </a:cubicBezTo>
                    <a:cubicBezTo>
                      <a:pt x="307491" y="650332"/>
                      <a:pt x="292019" y="577113"/>
                      <a:pt x="271289" y="505309"/>
                    </a:cubicBezTo>
                    <a:cubicBezTo>
                      <a:pt x="249496" y="433588"/>
                      <a:pt x="222501" y="363552"/>
                      <a:pt x="190517" y="295759"/>
                    </a:cubicBezTo>
                    <a:cubicBezTo>
                      <a:pt x="174896" y="264994"/>
                      <a:pt x="160608" y="235371"/>
                      <a:pt x="144797" y="209082"/>
                    </a:cubicBezTo>
                    <a:cubicBezTo>
                      <a:pt x="136986" y="195842"/>
                      <a:pt x="130033" y="182697"/>
                      <a:pt x="122413" y="170982"/>
                    </a:cubicBezTo>
                    <a:cubicBezTo>
                      <a:pt x="114793" y="159266"/>
                      <a:pt x="107554" y="147074"/>
                      <a:pt x="100029" y="136406"/>
                    </a:cubicBezTo>
                    <a:cubicBezTo>
                      <a:pt x="86408" y="114022"/>
                      <a:pt x="71454" y="95353"/>
                      <a:pt x="60024" y="78399"/>
                    </a:cubicBezTo>
                    <a:cubicBezTo>
                      <a:pt x="53928" y="70017"/>
                      <a:pt x="48404" y="62111"/>
                      <a:pt x="43070" y="54967"/>
                    </a:cubicBezTo>
                    <a:cubicBezTo>
                      <a:pt x="37736" y="47824"/>
                      <a:pt x="32402" y="41823"/>
                      <a:pt x="27830" y="35917"/>
                    </a:cubicBezTo>
                    <a:lnTo>
                      <a:pt x="6970" y="9533"/>
                    </a:lnTo>
                    <a:cubicBezTo>
                      <a:pt x="4874" y="6676"/>
                      <a:pt x="3065" y="4390"/>
                      <a:pt x="1636" y="2580"/>
                    </a:cubicBezTo>
                    <a:cubicBezTo>
                      <a:pt x="207" y="770"/>
                      <a:pt x="-79" y="103"/>
                      <a:pt x="17" y="8"/>
                    </a:cubicBezTo>
                    <a:cubicBezTo>
                      <a:pt x="112" y="-87"/>
                      <a:pt x="874" y="675"/>
                      <a:pt x="2207" y="2103"/>
                    </a:cubicBezTo>
                    <a:lnTo>
                      <a:pt x="7922" y="8676"/>
                    </a:lnTo>
                    <a:lnTo>
                      <a:pt x="29735" y="34393"/>
                    </a:lnTo>
                    <a:lnTo>
                      <a:pt x="45451" y="53443"/>
                    </a:lnTo>
                    <a:cubicBezTo>
                      <a:pt x="50975" y="60396"/>
                      <a:pt x="56595" y="68302"/>
                      <a:pt x="62882" y="76589"/>
                    </a:cubicBezTo>
                    <a:cubicBezTo>
                      <a:pt x="75074" y="93353"/>
                      <a:pt x="89933" y="111927"/>
                      <a:pt x="103839" y="133739"/>
                    </a:cubicBezTo>
                    <a:lnTo>
                      <a:pt x="126604" y="167934"/>
                    </a:lnTo>
                    <a:cubicBezTo>
                      <a:pt x="134414" y="179935"/>
                      <a:pt x="141463" y="193080"/>
                      <a:pt x="149369" y="206034"/>
                    </a:cubicBezTo>
                    <a:cubicBezTo>
                      <a:pt x="165466" y="232323"/>
                      <a:pt x="179944" y="261850"/>
                      <a:pt x="195755" y="292711"/>
                    </a:cubicBezTo>
                    <a:cubicBezTo>
                      <a:pt x="228233" y="360393"/>
                      <a:pt x="255521" y="430445"/>
                      <a:pt x="277385" y="502261"/>
                    </a:cubicBezTo>
                    <a:cubicBezTo>
                      <a:pt x="298277" y="574493"/>
                      <a:pt x="313656" y="648206"/>
                      <a:pt x="323390" y="722765"/>
                    </a:cubicBezTo>
                    <a:cubicBezTo>
                      <a:pt x="326915" y="757245"/>
                      <a:pt x="330915" y="789916"/>
                      <a:pt x="331772" y="820682"/>
                    </a:cubicBezTo>
                    <a:cubicBezTo>
                      <a:pt x="332344" y="836112"/>
                      <a:pt x="333582" y="850971"/>
                      <a:pt x="333582" y="865259"/>
                    </a:cubicBezTo>
                    <a:cubicBezTo>
                      <a:pt x="333582" y="879546"/>
                      <a:pt x="333582" y="893262"/>
                      <a:pt x="333582" y="906407"/>
                    </a:cubicBezTo>
                    <a:cubicBezTo>
                      <a:pt x="333582" y="932601"/>
                      <a:pt x="331677" y="956223"/>
                      <a:pt x="330629" y="976987"/>
                    </a:cubicBezTo>
                    <a:cubicBezTo>
                      <a:pt x="329867" y="987370"/>
                      <a:pt x="329486" y="996990"/>
                      <a:pt x="328629" y="1005562"/>
                    </a:cubicBezTo>
                    <a:cubicBezTo>
                      <a:pt x="327772" y="1014135"/>
                      <a:pt x="326534" y="1022517"/>
                      <a:pt x="325676" y="1029756"/>
                    </a:cubicBezTo>
                    <a:lnTo>
                      <a:pt x="321390" y="1063188"/>
                    </a:lnTo>
                    <a:cubicBezTo>
                      <a:pt x="321390" y="1066713"/>
                      <a:pt x="320438" y="1069570"/>
                      <a:pt x="320152" y="1071856"/>
                    </a:cubicBezTo>
                    <a:cubicBezTo>
                      <a:pt x="319991" y="1073201"/>
                      <a:pt x="319638" y="1074517"/>
                      <a:pt x="319104" y="1075762"/>
                    </a:cubicBezTo>
                    <a:close/>
                  </a:path>
                </a:pathLst>
              </a:custGeom>
              <a:solidFill>
                <a:srgbClr val="263238"/>
              </a:solidFill>
              <a:ln w="9525" cap="flat">
                <a:noFill/>
                <a:prstDash val="solid"/>
                <a:miter/>
              </a:ln>
            </p:spPr>
            <p:txBody>
              <a:bodyPr rtlCol="0" anchor="ctr"/>
              <a:lstStyle/>
              <a:p>
                <a:endParaRPr lang="zh-CN" altLang="en-US"/>
              </a:p>
            </p:txBody>
          </p:sp>
          <p:sp>
            <p:nvSpPr>
              <p:cNvPr id="1123" name="任意多边形: 形状 1122"/>
              <p:cNvSpPr/>
              <p:nvPr/>
            </p:nvSpPr>
            <p:spPr>
              <a:xfrm>
                <a:off x="4507039" y="3693783"/>
                <a:ext cx="254508" cy="1130057"/>
              </a:xfrm>
              <a:custGeom>
                <a:avLst/>
                <a:gdLst>
                  <a:gd name="connsiteX0" fmla="*/ 254508 w 254508"/>
                  <a:gd name="connsiteY0" fmla="*/ 11 h 1130057"/>
                  <a:gd name="connsiteX1" fmla="*/ 253270 w 254508"/>
                  <a:gd name="connsiteY1" fmla="*/ 2774 h 1130057"/>
                  <a:gd name="connsiteX2" fmla="*/ 248984 w 254508"/>
                  <a:gd name="connsiteY2" fmla="*/ 10584 h 1130057"/>
                  <a:gd name="connsiteX3" fmla="*/ 232315 w 254508"/>
                  <a:gd name="connsiteY3" fmla="*/ 40016 h 1130057"/>
                  <a:gd name="connsiteX4" fmla="*/ 220313 w 254508"/>
                  <a:gd name="connsiteY4" fmla="*/ 61543 h 1130057"/>
                  <a:gd name="connsiteX5" fmla="*/ 207264 w 254508"/>
                  <a:gd name="connsiteY5" fmla="*/ 87832 h 1130057"/>
                  <a:gd name="connsiteX6" fmla="*/ 192215 w 254508"/>
                  <a:gd name="connsiteY6" fmla="*/ 117931 h 1130057"/>
                  <a:gd name="connsiteX7" fmla="*/ 176879 w 254508"/>
                  <a:gd name="connsiteY7" fmla="*/ 152507 h 1130057"/>
                  <a:gd name="connsiteX8" fmla="*/ 160306 w 254508"/>
                  <a:gd name="connsiteY8" fmla="*/ 190607 h 1130057"/>
                  <a:gd name="connsiteX9" fmla="*/ 144113 w 254508"/>
                  <a:gd name="connsiteY9" fmla="*/ 232612 h 1130057"/>
                  <a:gd name="connsiteX10" fmla="*/ 135636 w 254508"/>
                  <a:gd name="connsiteY10" fmla="*/ 254805 h 1130057"/>
                  <a:gd name="connsiteX11" fmla="*/ 127730 w 254508"/>
                  <a:gd name="connsiteY11" fmla="*/ 278141 h 1130057"/>
                  <a:gd name="connsiteX12" fmla="*/ 111442 w 254508"/>
                  <a:gd name="connsiteY12" fmla="*/ 326624 h 1130057"/>
                  <a:gd name="connsiteX13" fmla="*/ 54292 w 254508"/>
                  <a:gd name="connsiteY13" fmla="*/ 547223 h 1130057"/>
                  <a:gd name="connsiteX14" fmla="*/ 18955 w 254508"/>
                  <a:gd name="connsiteY14" fmla="*/ 772775 h 1130057"/>
                  <a:gd name="connsiteX15" fmla="*/ 5144 w 254508"/>
                  <a:gd name="connsiteY15" fmla="*/ 958417 h 1130057"/>
                  <a:gd name="connsiteX16" fmla="*/ 3429 w 254508"/>
                  <a:gd name="connsiteY16" fmla="*/ 1029950 h 1130057"/>
                  <a:gd name="connsiteX17" fmla="*/ 3429 w 254508"/>
                  <a:gd name="connsiteY17" fmla="*/ 1083957 h 1130057"/>
                  <a:gd name="connsiteX18" fmla="*/ 3429 w 254508"/>
                  <a:gd name="connsiteY18" fmla="*/ 1118151 h 1130057"/>
                  <a:gd name="connsiteX19" fmla="*/ 3429 w 254508"/>
                  <a:gd name="connsiteY19" fmla="*/ 1127009 h 1130057"/>
                  <a:gd name="connsiteX20" fmla="*/ 3429 w 254508"/>
                  <a:gd name="connsiteY20" fmla="*/ 1130058 h 1130057"/>
                  <a:gd name="connsiteX21" fmla="*/ 3429 w 254508"/>
                  <a:gd name="connsiteY21" fmla="*/ 1127009 h 1130057"/>
                  <a:gd name="connsiteX22" fmla="*/ 2858 w 254508"/>
                  <a:gd name="connsiteY22" fmla="*/ 1118151 h 1130057"/>
                  <a:gd name="connsiteX23" fmla="*/ 1238 w 254508"/>
                  <a:gd name="connsiteY23" fmla="*/ 1084052 h 1130057"/>
                  <a:gd name="connsiteX24" fmla="*/ 0 w 254508"/>
                  <a:gd name="connsiteY24" fmla="*/ 1029950 h 1130057"/>
                  <a:gd name="connsiteX25" fmla="*/ 762 w 254508"/>
                  <a:gd name="connsiteY25" fmla="*/ 958226 h 1130057"/>
                  <a:gd name="connsiteX26" fmla="*/ 13240 w 254508"/>
                  <a:gd name="connsiteY26" fmla="*/ 772108 h 1130057"/>
                  <a:gd name="connsiteX27" fmla="*/ 48482 w 254508"/>
                  <a:gd name="connsiteY27" fmla="*/ 546366 h 1130057"/>
                  <a:gd name="connsiteX28" fmla="*/ 105632 w 254508"/>
                  <a:gd name="connsiteY28" fmla="*/ 325195 h 1130057"/>
                  <a:gd name="connsiteX29" fmla="*/ 122206 w 254508"/>
                  <a:gd name="connsiteY29" fmla="*/ 276617 h 1130057"/>
                  <a:gd name="connsiteX30" fmla="*/ 130302 w 254508"/>
                  <a:gd name="connsiteY30" fmla="*/ 253376 h 1130057"/>
                  <a:gd name="connsiteX31" fmla="*/ 138970 w 254508"/>
                  <a:gd name="connsiteY31" fmla="*/ 231183 h 1130057"/>
                  <a:gd name="connsiteX32" fmla="*/ 155638 w 254508"/>
                  <a:gd name="connsiteY32" fmla="*/ 189178 h 1130057"/>
                  <a:gd name="connsiteX33" fmla="*/ 172498 w 254508"/>
                  <a:gd name="connsiteY33" fmla="*/ 151078 h 1130057"/>
                  <a:gd name="connsiteX34" fmla="*/ 188309 w 254508"/>
                  <a:gd name="connsiteY34" fmla="*/ 116598 h 1130057"/>
                  <a:gd name="connsiteX35" fmla="*/ 203835 w 254508"/>
                  <a:gd name="connsiteY35" fmla="*/ 86594 h 1130057"/>
                  <a:gd name="connsiteX36" fmla="*/ 217456 w 254508"/>
                  <a:gd name="connsiteY36" fmla="*/ 60495 h 1130057"/>
                  <a:gd name="connsiteX37" fmla="*/ 229934 w 254508"/>
                  <a:gd name="connsiteY37" fmla="*/ 39159 h 1130057"/>
                  <a:gd name="connsiteX38" fmla="*/ 247745 w 254508"/>
                  <a:gd name="connsiteY38" fmla="*/ 9917 h 1130057"/>
                  <a:gd name="connsiteX39" fmla="*/ 252508 w 254508"/>
                  <a:gd name="connsiteY39" fmla="*/ 2393 h 1130057"/>
                  <a:gd name="connsiteX40" fmla="*/ 254508 w 254508"/>
                  <a:gd name="connsiteY40" fmla="*/ 11 h 113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4508" h="1130057">
                    <a:moveTo>
                      <a:pt x="254508" y="11"/>
                    </a:moveTo>
                    <a:cubicBezTo>
                      <a:pt x="254175" y="966"/>
                      <a:pt x="253761" y="1890"/>
                      <a:pt x="253270" y="2774"/>
                    </a:cubicBezTo>
                    <a:lnTo>
                      <a:pt x="248984" y="10584"/>
                    </a:lnTo>
                    <a:lnTo>
                      <a:pt x="232315" y="40016"/>
                    </a:lnTo>
                    <a:cubicBezTo>
                      <a:pt x="228790" y="46493"/>
                      <a:pt x="224409" y="53542"/>
                      <a:pt x="220313" y="61543"/>
                    </a:cubicBezTo>
                    <a:lnTo>
                      <a:pt x="207264" y="87832"/>
                    </a:lnTo>
                    <a:cubicBezTo>
                      <a:pt x="202502" y="97357"/>
                      <a:pt x="197739" y="106882"/>
                      <a:pt x="192215" y="117931"/>
                    </a:cubicBezTo>
                    <a:cubicBezTo>
                      <a:pt x="186690" y="128980"/>
                      <a:pt x="182690" y="140410"/>
                      <a:pt x="176879" y="152507"/>
                    </a:cubicBezTo>
                    <a:cubicBezTo>
                      <a:pt x="171069" y="164603"/>
                      <a:pt x="165735" y="177272"/>
                      <a:pt x="160306" y="190607"/>
                    </a:cubicBezTo>
                    <a:cubicBezTo>
                      <a:pt x="154877" y="203942"/>
                      <a:pt x="149733" y="218134"/>
                      <a:pt x="144113" y="232612"/>
                    </a:cubicBezTo>
                    <a:cubicBezTo>
                      <a:pt x="141351" y="239946"/>
                      <a:pt x="138494" y="247281"/>
                      <a:pt x="135636" y="254805"/>
                    </a:cubicBezTo>
                    <a:lnTo>
                      <a:pt x="127730" y="278141"/>
                    </a:lnTo>
                    <a:cubicBezTo>
                      <a:pt x="122492" y="293858"/>
                      <a:pt x="116967" y="310050"/>
                      <a:pt x="111442" y="326624"/>
                    </a:cubicBezTo>
                    <a:cubicBezTo>
                      <a:pt x="90678" y="393299"/>
                      <a:pt x="71056" y="468070"/>
                      <a:pt x="54292" y="547223"/>
                    </a:cubicBezTo>
                    <a:cubicBezTo>
                      <a:pt x="37529" y="626375"/>
                      <a:pt x="26860" y="703147"/>
                      <a:pt x="18955" y="772775"/>
                    </a:cubicBezTo>
                    <a:cubicBezTo>
                      <a:pt x="11049" y="842402"/>
                      <a:pt x="6572" y="905458"/>
                      <a:pt x="5144" y="958417"/>
                    </a:cubicBezTo>
                    <a:cubicBezTo>
                      <a:pt x="3810" y="984897"/>
                      <a:pt x="3524" y="1008900"/>
                      <a:pt x="3429" y="1029950"/>
                    </a:cubicBezTo>
                    <a:cubicBezTo>
                      <a:pt x="3334" y="1051000"/>
                      <a:pt x="2953" y="1069098"/>
                      <a:pt x="3429" y="1083957"/>
                    </a:cubicBezTo>
                    <a:cubicBezTo>
                      <a:pt x="3905" y="1098816"/>
                      <a:pt x="3429" y="1109769"/>
                      <a:pt x="3429" y="1118151"/>
                    </a:cubicBezTo>
                    <a:cubicBezTo>
                      <a:pt x="3429" y="1121676"/>
                      <a:pt x="3429" y="1124628"/>
                      <a:pt x="3429" y="1127009"/>
                    </a:cubicBezTo>
                    <a:cubicBezTo>
                      <a:pt x="3572" y="1128020"/>
                      <a:pt x="3572" y="1129047"/>
                      <a:pt x="3429" y="1130058"/>
                    </a:cubicBezTo>
                    <a:cubicBezTo>
                      <a:pt x="3292" y="1129046"/>
                      <a:pt x="3292" y="1128021"/>
                      <a:pt x="3429" y="1127009"/>
                    </a:cubicBezTo>
                    <a:cubicBezTo>
                      <a:pt x="3429" y="1124628"/>
                      <a:pt x="3429" y="1121771"/>
                      <a:pt x="2858" y="1118151"/>
                    </a:cubicBezTo>
                    <a:cubicBezTo>
                      <a:pt x="2858" y="1109865"/>
                      <a:pt x="1905" y="1098434"/>
                      <a:pt x="1238" y="1084052"/>
                    </a:cubicBezTo>
                    <a:cubicBezTo>
                      <a:pt x="571" y="1069669"/>
                      <a:pt x="0" y="1051000"/>
                      <a:pt x="0" y="1029950"/>
                    </a:cubicBezTo>
                    <a:cubicBezTo>
                      <a:pt x="0" y="1008900"/>
                      <a:pt x="0" y="984801"/>
                      <a:pt x="762" y="958226"/>
                    </a:cubicBezTo>
                    <a:cubicBezTo>
                      <a:pt x="1619" y="905172"/>
                      <a:pt x="6477" y="842022"/>
                      <a:pt x="13240" y="772108"/>
                    </a:cubicBezTo>
                    <a:cubicBezTo>
                      <a:pt x="20002" y="702194"/>
                      <a:pt x="32290" y="625804"/>
                      <a:pt x="48482" y="546366"/>
                    </a:cubicBezTo>
                    <a:cubicBezTo>
                      <a:pt x="64675" y="466927"/>
                      <a:pt x="84868" y="392251"/>
                      <a:pt x="105632" y="325195"/>
                    </a:cubicBezTo>
                    <a:cubicBezTo>
                      <a:pt x="111252" y="308622"/>
                      <a:pt x="116872" y="292429"/>
                      <a:pt x="122206" y="276617"/>
                    </a:cubicBezTo>
                    <a:cubicBezTo>
                      <a:pt x="124968" y="268807"/>
                      <a:pt x="127635" y="260997"/>
                      <a:pt x="130302" y="253376"/>
                    </a:cubicBezTo>
                    <a:lnTo>
                      <a:pt x="138970" y="231183"/>
                    </a:lnTo>
                    <a:lnTo>
                      <a:pt x="155638" y="189178"/>
                    </a:lnTo>
                    <a:cubicBezTo>
                      <a:pt x="161163" y="175748"/>
                      <a:pt x="167164" y="163175"/>
                      <a:pt x="172498" y="151078"/>
                    </a:cubicBezTo>
                    <a:cubicBezTo>
                      <a:pt x="177832" y="138981"/>
                      <a:pt x="183071" y="127361"/>
                      <a:pt x="188309" y="116598"/>
                    </a:cubicBezTo>
                    <a:lnTo>
                      <a:pt x="203835" y="86594"/>
                    </a:lnTo>
                    <a:lnTo>
                      <a:pt x="217456" y="60495"/>
                    </a:lnTo>
                    <a:cubicBezTo>
                      <a:pt x="221742" y="52494"/>
                      <a:pt x="226219" y="45541"/>
                      <a:pt x="229934" y="39159"/>
                    </a:cubicBezTo>
                    <a:lnTo>
                      <a:pt x="247745" y="9917"/>
                    </a:lnTo>
                    <a:cubicBezTo>
                      <a:pt x="249650" y="6869"/>
                      <a:pt x="251174" y="4393"/>
                      <a:pt x="252508" y="2393"/>
                    </a:cubicBezTo>
                    <a:cubicBezTo>
                      <a:pt x="253841" y="392"/>
                      <a:pt x="254413" y="-84"/>
                      <a:pt x="254508" y="11"/>
                    </a:cubicBezTo>
                    <a:close/>
                  </a:path>
                </a:pathLst>
              </a:custGeom>
              <a:solidFill>
                <a:srgbClr val="263238"/>
              </a:solidFill>
              <a:ln w="9525" cap="flat">
                <a:noFill/>
                <a:prstDash val="solid"/>
                <a:miter/>
              </a:ln>
            </p:spPr>
            <p:txBody>
              <a:bodyPr rtlCol="0" anchor="ctr"/>
              <a:lstStyle/>
              <a:p>
                <a:endParaRPr lang="zh-CN" altLang="en-US"/>
              </a:p>
            </p:txBody>
          </p:sp>
          <p:sp>
            <p:nvSpPr>
              <p:cNvPr id="1124" name="任意多边形: 形状 1123"/>
              <p:cNvSpPr/>
              <p:nvPr/>
            </p:nvSpPr>
            <p:spPr>
              <a:xfrm>
                <a:off x="4572155" y="4610100"/>
                <a:ext cx="156150" cy="502539"/>
              </a:xfrm>
              <a:custGeom>
                <a:avLst/>
                <a:gdLst>
                  <a:gd name="connsiteX0" fmla="*/ 156150 w 156150"/>
                  <a:gd name="connsiteY0" fmla="*/ 0 h 502539"/>
                  <a:gd name="connsiteX1" fmla="*/ 145768 w 156150"/>
                  <a:gd name="connsiteY1" fmla="*/ 18288 h 502539"/>
                  <a:gd name="connsiteX2" fmla="*/ 117193 w 156150"/>
                  <a:gd name="connsiteY2" fmla="*/ 67628 h 502539"/>
                  <a:gd name="connsiteX3" fmla="*/ 80141 w 156150"/>
                  <a:gd name="connsiteY3" fmla="*/ 143828 h 502539"/>
                  <a:gd name="connsiteX4" fmla="*/ 44231 w 156150"/>
                  <a:gd name="connsiteY4" fmla="*/ 240697 h 502539"/>
                  <a:gd name="connsiteX5" fmla="*/ 19276 w 156150"/>
                  <a:gd name="connsiteY5" fmla="*/ 340995 h 502539"/>
                  <a:gd name="connsiteX6" fmla="*/ 6989 w 156150"/>
                  <a:gd name="connsiteY6" fmla="*/ 424529 h 502539"/>
                  <a:gd name="connsiteX7" fmla="*/ 2607 w 156150"/>
                  <a:gd name="connsiteY7" fmla="*/ 481679 h 502539"/>
                  <a:gd name="connsiteX8" fmla="*/ 893 w 156150"/>
                  <a:gd name="connsiteY8" fmla="*/ 502539 h 502539"/>
                  <a:gd name="connsiteX9" fmla="*/ 130 w 156150"/>
                  <a:gd name="connsiteY9" fmla="*/ 481584 h 502539"/>
                  <a:gd name="connsiteX10" fmla="*/ 2512 w 156150"/>
                  <a:gd name="connsiteY10" fmla="*/ 424434 h 502539"/>
                  <a:gd name="connsiteX11" fmla="*/ 13466 w 156150"/>
                  <a:gd name="connsiteY11" fmla="*/ 340233 h 502539"/>
                  <a:gd name="connsiteX12" fmla="*/ 74807 w 156150"/>
                  <a:gd name="connsiteY12" fmla="*/ 141732 h 502539"/>
                  <a:gd name="connsiteX13" fmla="*/ 112907 w 156150"/>
                  <a:gd name="connsiteY13" fmla="*/ 66008 h 502539"/>
                  <a:gd name="connsiteX14" fmla="*/ 143196 w 156150"/>
                  <a:gd name="connsiteY14" fmla="*/ 17431 h 502539"/>
                  <a:gd name="connsiteX15" fmla="*/ 156150 w 156150"/>
                  <a:gd name="connsiteY15" fmla="*/ 0 h 502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150" h="502539">
                    <a:moveTo>
                      <a:pt x="156150" y="0"/>
                    </a:moveTo>
                    <a:cubicBezTo>
                      <a:pt x="153210" y="6377"/>
                      <a:pt x="149737" y="12495"/>
                      <a:pt x="145768" y="18288"/>
                    </a:cubicBezTo>
                    <a:cubicBezTo>
                      <a:pt x="138624" y="29623"/>
                      <a:pt x="128813" y="46863"/>
                      <a:pt x="117193" y="67628"/>
                    </a:cubicBezTo>
                    <a:cubicBezTo>
                      <a:pt x="105572" y="88392"/>
                      <a:pt x="92999" y="114490"/>
                      <a:pt x="80141" y="143828"/>
                    </a:cubicBezTo>
                    <a:cubicBezTo>
                      <a:pt x="67282" y="173164"/>
                      <a:pt x="55185" y="205740"/>
                      <a:pt x="44231" y="240697"/>
                    </a:cubicBezTo>
                    <a:cubicBezTo>
                      <a:pt x="33278" y="275654"/>
                      <a:pt x="25181" y="309848"/>
                      <a:pt x="19276" y="340995"/>
                    </a:cubicBezTo>
                    <a:cubicBezTo>
                      <a:pt x="13370" y="372142"/>
                      <a:pt x="9751" y="400621"/>
                      <a:pt x="6989" y="424529"/>
                    </a:cubicBezTo>
                    <a:cubicBezTo>
                      <a:pt x="4226" y="448437"/>
                      <a:pt x="3178" y="467963"/>
                      <a:pt x="2607" y="481679"/>
                    </a:cubicBezTo>
                    <a:cubicBezTo>
                      <a:pt x="2625" y="488668"/>
                      <a:pt x="2052" y="495647"/>
                      <a:pt x="893" y="502539"/>
                    </a:cubicBezTo>
                    <a:cubicBezTo>
                      <a:pt x="71" y="495586"/>
                      <a:pt x="-184" y="488578"/>
                      <a:pt x="130" y="481584"/>
                    </a:cubicBezTo>
                    <a:cubicBezTo>
                      <a:pt x="130" y="468059"/>
                      <a:pt x="130" y="448532"/>
                      <a:pt x="2512" y="424434"/>
                    </a:cubicBezTo>
                    <a:cubicBezTo>
                      <a:pt x="4709" y="396197"/>
                      <a:pt x="8365" y="368092"/>
                      <a:pt x="13466" y="340233"/>
                    </a:cubicBezTo>
                    <a:cubicBezTo>
                      <a:pt x="25854" y="271840"/>
                      <a:pt x="46450" y="205191"/>
                      <a:pt x="74807" y="141732"/>
                    </a:cubicBezTo>
                    <a:cubicBezTo>
                      <a:pt x="87951" y="112586"/>
                      <a:pt x="101095" y="86963"/>
                      <a:pt x="112907" y="66008"/>
                    </a:cubicBezTo>
                    <a:cubicBezTo>
                      <a:pt x="124718" y="45053"/>
                      <a:pt x="135386" y="28480"/>
                      <a:pt x="143196" y="17431"/>
                    </a:cubicBezTo>
                    <a:cubicBezTo>
                      <a:pt x="147066" y="11300"/>
                      <a:pt x="151396" y="5473"/>
                      <a:pt x="156150" y="0"/>
                    </a:cubicBezTo>
                    <a:close/>
                  </a:path>
                </a:pathLst>
              </a:custGeom>
              <a:solidFill>
                <a:srgbClr val="263238"/>
              </a:solidFill>
              <a:ln w="9525" cap="flat">
                <a:noFill/>
                <a:prstDash val="solid"/>
                <a:miter/>
              </a:ln>
            </p:spPr>
            <p:txBody>
              <a:bodyPr rtlCol="0" anchor="ctr"/>
              <a:lstStyle/>
              <a:p>
                <a:endParaRPr lang="zh-CN" altLang="en-US"/>
              </a:p>
            </p:txBody>
          </p:sp>
          <p:sp>
            <p:nvSpPr>
              <p:cNvPr id="1125" name="任意多边形: 形状 1124"/>
              <p:cNvSpPr/>
              <p:nvPr/>
            </p:nvSpPr>
            <p:spPr>
              <a:xfrm>
                <a:off x="4318920" y="5064633"/>
                <a:ext cx="429006" cy="438054"/>
              </a:xfrm>
              <a:custGeom>
                <a:avLst/>
                <a:gdLst>
                  <a:gd name="connsiteX0" fmla="*/ 0 w 429006"/>
                  <a:gd name="connsiteY0" fmla="*/ 0 h 438054"/>
                  <a:gd name="connsiteX1" fmla="*/ 429006 w 429006"/>
                  <a:gd name="connsiteY1" fmla="*/ 0 h 438054"/>
                  <a:gd name="connsiteX2" fmla="*/ 377095 w 429006"/>
                  <a:gd name="connsiteY2" fmla="*/ 438055 h 438054"/>
                  <a:gd name="connsiteX3" fmla="*/ 53435 w 429006"/>
                  <a:gd name="connsiteY3" fmla="*/ 438055 h 438054"/>
                  <a:gd name="connsiteX4" fmla="*/ 0 w 429006"/>
                  <a:gd name="connsiteY4" fmla="*/ 0 h 43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006" h="438054">
                    <a:moveTo>
                      <a:pt x="0" y="0"/>
                    </a:moveTo>
                    <a:lnTo>
                      <a:pt x="429006" y="0"/>
                    </a:lnTo>
                    <a:lnTo>
                      <a:pt x="377095" y="438055"/>
                    </a:lnTo>
                    <a:lnTo>
                      <a:pt x="53435" y="438055"/>
                    </a:lnTo>
                    <a:lnTo>
                      <a:pt x="0" y="0"/>
                    </a:lnTo>
                    <a:close/>
                  </a:path>
                </a:pathLst>
              </a:custGeom>
              <a:solidFill>
                <a:srgbClr val="455A64"/>
              </a:solidFill>
              <a:ln w="9525" cap="flat">
                <a:noFill/>
                <a:prstDash val="solid"/>
                <a:miter/>
              </a:ln>
            </p:spPr>
            <p:txBody>
              <a:bodyPr rtlCol="0" anchor="ctr"/>
              <a:lstStyle/>
              <a:p>
                <a:endParaRPr lang="zh-CN" altLang="en-US"/>
              </a:p>
            </p:txBody>
          </p:sp>
          <p:sp>
            <p:nvSpPr>
              <p:cNvPr id="1126" name="任意多边形: 形状 1125"/>
              <p:cNvSpPr/>
              <p:nvPr/>
            </p:nvSpPr>
            <p:spPr>
              <a:xfrm>
                <a:off x="4334637" y="5455443"/>
                <a:ext cx="398811" cy="47243"/>
              </a:xfrm>
              <a:custGeom>
                <a:avLst/>
                <a:gdLst>
                  <a:gd name="connsiteX0" fmla="*/ 0 w 398811"/>
                  <a:gd name="connsiteY0" fmla="*/ 0 h 47243"/>
                  <a:gd name="connsiteX1" fmla="*/ 36385 w 398811"/>
                  <a:gd name="connsiteY1" fmla="*/ 47244 h 47243"/>
                  <a:gd name="connsiteX2" fmla="*/ 361378 w 398811"/>
                  <a:gd name="connsiteY2" fmla="*/ 47244 h 47243"/>
                  <a:gd name="connsiteX3" fmla="*/ 398812 w 398811"/>
                  <a:gd name="connsiteY3" fmla="*/ 1429 h 47243"/>
                  <a:gd name="connsiteX4" fmla="*/ 0 w 398811"/>
                  <a:gd name="connsiteY4" fmla="*/ 0 h 47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811" h="47243">
                    <a:moveTo>
                      <a:pt x="0" y="0"/>
                    </a:moveTo>
                    <a:lnTo>
                      <a:pt x="36385" y="47244"/>
                    </a:lnTo>
                    <a:lnTo>
                      <a:pt x="361378" y="47244"/>
                    </a:lnTo>
                    <a:lnTo>
                      <a:pt x="398812" y="1429"/>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1127" name="任意多边形: 形状 1126"/>
              <p:cNvSpPr/>
              <p:nvPr/>
            </p:nvSpPr>
            <p:spPr>
              <a:xfrm>
                <a:off x="4333875" y="5190267"/>
                <a:ext cx="397287" cy="6381"/>
              </a:xfrm>
              <a:custGeom>
                <a:avLst/>
                <a:gdLst>
                  <a:gd name="connsiteX0" fmla="*/ 397288 w 397287"/>
                  <a:gd name="connsiteY0" fmla="*/ 3143 h 6381"/>
                  <a:gd name="connsiteX1" fmla="*/ 198501 w 397287"/>
                  <a:gd name="connsiteY1" fmla="*/ 6382 h 6381"/>
                  <a:gd name="connsiteX2" fmla="*/ 0 w 397287"/>
                  <a:gd name="connsiteY2" fmla="*/ 3143 h 6381"/>
                  <a:gd name="connsiteX3" fmla="*/ 198787 w 397287"/>
                  <a:gd name="connsiteY3" fmla="*/ 0 h 6381"/>
                  <a:gd name="connsiteX4" fmla="*/ 397288 w 397287"/>
                  <a:gd name="connsiteY4" fmla="*/ 3143 h 6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287" h="6381">
                    <a:moveTo>
                      <a:pt x="397288" y="3143"/>
                    </a:moveTo>
                    <a:cubicBezTo>
                      <a:pt x="397288" y="4953"/>
                      <a:pt x="308324" y="6382"/>
                      <a:pt x="198501" y="6382"/>
                    </a:cubicBezTo>
                    <a:cubicBezTo>
                      <a:pt x="88678" y="6382"/>
                      <a:pt x="0" y="4953"/>
                      <a:pt x="0" y="3143"/>
                    </a:cubicBezTo>
                    <a:cubicBezTo>
                      <a:pt x="0" y="1333"/>
                      <a:pt x="88963" y="0"/>
                      <a:pt x="198787" y="0"/>
                    </a:cubicBezTo>
                    <a:cubicBezTo>
                      <a:pt x="308610" y="0"/>
                      <a:pt x="397288" y="1429"/>
                      <a:pt x="397288" y="3143"/>
                    </a:cubicBezTo>
                    <a:close/>
                  </a:path>
                </a:pathLst>
              </a:custGeom>
              <a:solidFill>
                <a:srgbClr val="FFFFFF"/>
              </a:solidFill>
              <a:ln w="9525" cap="flat">
                <a:noFill/>
                <a:prstDash val="solid"/>
                <a:miter/>
              </a:ln>
            </p:spPr>
            <p:txBody>
              <a:bodyPr rtlCol="0" anchor="ctr"/>
              <a:lstStyle/>
              <a:p>
                <a:endParaRPr lang="zh-CN" altLang="en-US"/>
              </a:p>
            </p:txBody>
          </p:sp>
          <p:sp>
            <p:nvSpPr>
              <p:cNvPr id="1128" name="任意多边形: 形状 1127"/>
              <p:cNvSpPr/>
              <p:nvPr/>
            </p:nvSpPr>
            <p:spPr>
              <a:xfrm>
                <a:off x="4333875" y="5219414"/>
                <a:ext cx="397287" cy="6381"/>
              </a:xfrm>
              <a:custGeom>
                <a:avLst/>
                <a:gdLst>
                  <a:gd name="connsiteX0" fmla="*/ 397288 w 397287"/>
                  <a:gd name="connsiteY0" fmla="*/ 3238 h 6381"/>
                  <a:gd name="connsiteX1" fmla="*/ 198501 w 397287"/>
                  <a:gd name="connsiteY1" fmla="*/ 6382 h 6381"/>
                  <a:gd name="connsiteX2" fmla="*/ 0 w 397287"/>
                  <a:gd name="connsiteY2" fmla="*/ 3238 h 6381"/>
                  <a:gd name="connsiteX3" fmla="*/ 198787 w 397287"/>
                  <a:gd name="connsiteY3" fmla="*/ 0 h 6381"/>
                  <a:gd name="connsiteX4" fmla="*/ 397288 w 397287"/>
                  <a:gd name="connsiteY4" fmla="*/ 3238 h 6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287" h="6381">
                    <a:moveTo>
                      <a:pt x="397288" y="3238"/>
                    </a:moveTo>
                    <a:cubicBezTo>
                      <a:pt x="397288" y="4953"/>
                      <a:pt x="308324" y="6382"/>
                      <a:pt x="198501" y="6382"/>
                    </a:cubicBezTo>
                    <a:cubicBezTo>
                      <a:pt x="88678" y="6382"/>
                      <a:pt x="0" y="4953"/>
                      <a:pt x="0" y="3238"/>
                    </a:cubicBezTo>
                    <a:cubicBezTo>
                      <a:pt x="0" y="1524"/>
                      <a:pt x="88963" y="0"/>
                      <a:pt x="198787" y="0"/>
                    </a:cubicBezTo>
                    <a:cubicBezTo>
                      <a:pt x="308610" y="0"/>
                      <a:pt x="397288" y="1429"/>
                      <a:pt x="397288" y="3238"/>
                    </a:cubicBezTo>
                    <a:close/>
                  </a:path>
                </a:pathLst>
              </a:custGeom>
              <a:solidFill>
                <a:srgbClr val="FFFFFF"/>
              </a:solidFill>
              <a:ln w="9525" cap="flat">
                <a:noFill/>
                <a:prstDash val="solid"/>
                <a:miter/>
              </a:ln>
            </p:spPr>
            <p:txBody>
              <a:bodyPr rtlCol="0" anchor="ctr"/>
              <a:lstStyle/>
              <a:p>
                <a:endParaRPr lang="zh-CN" altLang="en-US"/>
              </a:p>
            </p:txBody>
          </p:sp>
          <p:sp>
            <p:nvSpPr>
              <p:cNvPr id="1129" name="任意多边形: 形状 1128"/>
              <p:cNvSpPr/>
              <p:nvPr/>
            </p:nvSpPr>
            <p:spPr>
              <a:xfrm>
                <a:off x="4342161" y="5247608"/>
                <a:ext cx="383666" cy="6476"/>
              </a:xfrm>
              <a:custGeom>
                <a:avLst/>
                <a:gdLst>
                  <a:gd name="connsiteX0" fmla="*/ 383667 w 383666"/>
                  <a:gd name="connsiteY0" fmla="*/ 3238 h 6476"/>
                  <a:gd name="connsiteX1" fmla="*/ 191834 w 383666"/>
                  <a:gd name="connsiteY1" fmla="*/ 6477 h 6476"/>
                  <a:gd name="connsiteX2" fmla="*/ 0 w 383666"/>
                  <a:gd name="connsiteY2" fmla="*/ 3238 h 6476"/>
                  <a:gd name="connsiteX3" fmla="*/ 191834 w 383666"/>
                  <a:gd name="connsiteY3" fmla="*/ 0 h 6476"/>
                  <a:gd name="connsiteX4" fmla="*/ 383667 w 383666"/>
                  <a:gd name="connsiteY4" fmla="*/ 3238 h 6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66" h="6476">
                    <a:moveTo>
                      <a:pt x="383667" y="3238"/>
                    </a:moveTo>
                    <a:cubicBezTo>
                      <a:pt x="383667" y="5048"/>
                      <a:pt x="297942" y="6477"/>
                      <a:pt x="191834" y="6477"/>
                    </a:cubicBezTo>
                    <a:cubicBezTo>
                      <a:pt x="85725" y="6477"/>
                      <a:pt x="0" y="5048"/>
                      <a:pt x="0" y="3238"/>
                    </a:cubicBezTo>
                    <a:cubicBezTo>
                      <a:pt x="0" y="1429"/>
                      <a:pt x="85725" y="0"/>
                      <a:pt x="191834" y="0"/>
                    </a:cubicBezTo>
                    <a:cubicBezTo>
                      <a:pt x="297942" y="0"/>
                      <a:pt x="383667" y="1524"/>
                      <a:pt x="383667" y="3238"/>
                    </a:cubicBezTo>
                    <a:close/>
                  </a:path>
                </a:pathLst>
              </a:custGeom>
              <a:solidFill>
                <a:srgbClr val="FFFFFF"/>
              </a:solidFill>
              <a:ln w="9525" cap="flat">
                <a:noFill/>
                <a:prstDash val="solid"/>
                <a:miter/>
              </a:ln>
            </p:spPr>
            <p:txBody>
              <a:bodyPr rtlCol="0" anchor="ctr"/>
              <a:lstStyle/>
              <a:p>
                <a:endParaRPr lang="zh-CN" altLang="en-US"/>
              </a:p>
            </p:txBody>
          </p:sp>
        </p:grpSp>
        <p:sp>
          <p:nvSpPr>
            <p:cNvPr id="1038" name="任意多边形: 形状 1037"/>
            <p:cNvSpPr/>
            <p:nvPr/>
          </p:nvSpPr>
          <p:spPr>
            <a:xfrm>
              <a:off x="3964114" y="5500687"/>
              <a:ext cx="4149471" cy="4952"/>
            </a:xfrm>
            <a:custGeom>
              <a:avLst/>
              <a:gdLst>
                <a:gd name="connsiteX0" fmla="*/ 4149471 w 4149471"/>
                <a:gd name="connsiteY0" fmla="*/ 2477 h 4952"/>
                <a:gd name="connsiteX1" fmla="*/ 2074831 w 4149471"/>
                <a:gd name="connsiteY1" fmla="*/ 4953 h 4952"/>
                <a:gd name="connsiteX2" fmla="*/ 0 w 4149471"/>
                <a:gd name="connsiteY2" fmla="*/ 2477 h 4952"/>
                <a:gd name="connsiteX3" fmla="*/ 2074831 w 4149471"/>
                <a:gd name="connsiteY3" fmla="*/ 0 h 4952"/>
                <a:gd name="connsiteX4" fmla="*/ 4149471 w 4149471"/>
                <a:gd name="connsiteY4" fmla="*/ 2477 h 4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9471" h="4952">
                  <a:moveTo>
                    <a:pt x="4149471" y="2477"/>
                  </a:moveTo>
                  <a:cubicBezTo>
                    <a:pt x="4149471" y="3905"/>
                    <a:pt x="3220498" y="4953"/>
                    <a:pt x="2074831" y="4953"/>
                  </a:cubicBezTo>
                  <a:cubicBezTo>
                    <a:pt x="929164" y="4953"/>
                    <a:pt x="0" y="3905"/>
                    <a:pt x="0" y="2477"/>
                  </a:cubicBezTo>
                  <a:cubicBezTo>
                    <a:pt x="0" y="1048"/>
                    <a:pt x="928783" y="0"/>
                    <a:pt x="2074831" y="0"/>
                  </a:cubicBezTo>
                  <a:cubicBezTo>
                    <a:pt x="3220879" y="0"/>
                    <a:pt x="4149471" y="1143"/>
                    <a:pt x="4149471" y="2477"/>
                  </a:cubicBezTo>
                  <a:close/>
                </a:path>
              </a:pathLst>
            </a:custGeom>
            <a:solidFill>
              <a:srgbClr val="263238"/>
            </a:solidFill>
            <a:ln w="9525" cap="flat">
              <a:noFill/>
              <a:prstDash val="solid"/>
              <a:miter/>
            </a:ln>
          </p:spPr>
          <p:txBody>
            <a:bodyPr rtlCol="0" anchor="ctr"/>
            <a:lstStyle/>
            <a:p>
              <a:endParaRPr lang="zh-CN" altLang="en-US"/>
            </a:p>
          </p:txBody>
        </p:sp>
        <p:grpSp>
          <p:nvGrpSpPr>
            <p:cNvPr id="1039" name="图形 36"/>
            <p:cNvGrpSpPr/>
            <p:nvPr/>
          </p:nvGrpSpPr>
          <p:grpSpPr>
            <a:xfrm>
              <a:off x="6101715" y="1967198"/>
              <a:ext cx="1957006" cy="3536251"/>
              <a:chOff x="6101715" y="1967198"/>
              <a:chExt cx="1957006" cy="3536251"/>
            </a:xfrm>
          </p:grpSpPr>
          <p:sp>
            <p:nvSpPr>
              <p:cNvPr id="1065" name="任意多边形: 形状 1064"/>
              <p:cNvSpPr/>
              <p:nvPr/>
            </p:nvSpPr>
            <p:spPr>
              <a:xfrm>
                <a:off x="7382792" y="2116512"/>
                <a:ext cx="567566" cy="768419"/>
              </a:xfrm>
              <a:custGeom>
                <a:avLst/>
                <a:gdLst>
                  <a:gd name="connsiteX0" fmla="*/ 560486 w 567566"/>
                  <a:gd name="connsiteY0" fmla="*/ 358559 h 768419"/>
                  <a:gd name="connsiteX1" fmla="*/ 528863 w 567566"/>
                  <a:gd name="connsiteY1" fmla="*/ 224542 h 768419"/>
                  <a:gd name="connsiteX2" fmla="*/ 183487 w 567566"/>
                  <a:gd name="connsiteY2" fmla="*/ 25946 h 768419"/>
                  <a:gd name="connsiteX3" fmla="*/ 183487 w 567566"/>
                  <a:gd name="connsiteY3" fmla="*/ 25946 h 768419"/>
                  <a:gd name="connsiteX4" fmla="*/ 76330 w 567566"/>
                  <a:gd name="connsiteY4" fmla="*/ 131292 h 768419"/>
                  <a:gd name="connsiteX5" fmla="*/ 36230 w 567566"/>
                  <a:gd name="connsiteY5" fmla="*/ 191300 h 768419"/>
                  <a:gd name="connsiteX6" fmla="*/ 58519 w 567566"/>
                  <a:gd name="connsiteY6" fmla="*/ 317220 h 768419"/>
                  <a:gd name="connsiteX7" fmla="*/ 36707 w 567566"/>
                  <a:gd name="connsiteY7" fmla="*/ 360749 h 768419"/>
                  <a:gd name="connsiteX8" fmla="*/ 36707 w 567566"/>
                  <a:gd name="connsiteY8" fmla="*/ 360749 h 768419"/>
                  <a:gd name="connsiteX9" fmla="*/ 25848 w 567566"/>
                  <a:gd name="connsiteY9" fmla="*/ 406184 h 768419"/>
                  <a:gd name="connsiteX10" fmla="*/ 42707 w 567566"/>
                  <a:gd name="connsiteY10" fmla="*/ 438283 h 768419"/>
                  <a:gd name="connsiteX11" fmla="*/ 51756 w 567566"/>
                  <a:gd name="connsiteY11" fmla="*/ 472763 h 768419"/>
                  <a:gd name="connsiteX12" fmla="*/ 16132 w 567566"/>
                  <a:gd name="connsiteY12" fmla="*/ 527151 h 768419"/>
                  <a:gd name="connsiteX13" fmla="*/ 34135 w 567566"/>
                  <a:gd name="connsiteY13" fmla="*/ 586778 h 768419"/>
                  <a:gd name="connsiteX14" fmla="*/ 47660 w 567566"/>
                  <a:gd name="connsiteY14" fmla="*/ 646880 h 768419"/>
                  <a:gd name="connsiteX15" fmla="*/ 24705 w 567566"/>
                  <a:gd name="connsiteY15" fmla="*/ 672122 h 768419"/>
                  <a:gd name="connsiteX16" fmla="*/ 7179 w 567566"/>
                  <a:gd name="connsiteY16" fmla="*/ 768419 h 768419"/>
                  <a:gd name="connsiteX17" fmla="*/ 150054 w 567566"/>
                  <a:gd name="connsiteY17" fmla="*/ 739845 h 768419"/>
                  <a:gd name="connsiteX18" fmla="*/ 169104 w 567566"/>
                  <a:gd name="connsiteY18" fmla="*/ 536009 h 768419"/>
                  <a:gd name="connsiteX19" fmla="*/ 276260 w 567566"/>
                  <a:gd name="connsiteY19" fmla="*/ 514674 h 768419"/>
                  <a:gd name="connsiteX20" fmla="*/ 300549 w 567566"/>
                  <a:gd name="connsiteY20" fmla="*/ 501529 h 768419"/>
                  <a:gd name="connsiteX21" fmla="*/ 457616 w 567566"/>
                  <a:gd name="connsiteY21" fmla="*/ 480383 h 768419"/>
                  <a:gd name="connsiteX22" fmla="*/ 564201 w 567566"/>
                  <a:gd name="connsiteY22" fmla="*/ 434759 h 768419"/>
                  <a:gd name="connsiteX23" fmla="*/ 560486 w 567566"/>
                  <a:gd name="connsiteY23" fmla="*/ 358559 h 76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7566" h="768419">
                    <a:moveTo>
                      <a:pt x="560486" y="358559"/>
                    </a:moveTo>
                    <a:cubicBezTo>
                      <a:pt x="528482" y="318078"/>
                      <a:pt x="527816" y="244259"/>
                      <a:pt x="528863" y="224542"/>
                    </a:cubicBezTo>
                    <a:cubicBezTo>
                      <a:pt x="531340" y="179679"/>
                      <a:pt x="431327" y="-82163"/>
                      <a:pt x="183487" y="25946"/>
                    </a:cubicBezTo>
                    <a:lnTo>
                      <a:pt x="183487" y="25946"/>
                    </a:lnTo>
                    <a:cubicBezTo>
                      <a:pt x="94618" y="25946"/>
                      <a:pt x="93190" y="113671"/>
                      <a:pt x="76330" y="131292"/>
                    </a:cubicBezTo>
                    <a:cubicBezTo>
                      <a:pt x="59471" y="148913"/>
                      <a:pt x="40707" y="167297"/>
                      <a:pt x="36230" y="191300"/>
                    </a:cubicBezTo>
                    <a:cubicBezTo>
                      <a:pt x="28420" y="233876"/>
                      <a:pt x="68806" y="275215"/>
                      <a:pt x="58519" y="317220"/>
                    </a:cubicBezTo>
                    <a:cubicBezTo>
                      <a:pt x="54709" y="332936"/>
                      <a:pt x="44136" y="346367"/>
                      <a:pt x="36707" y="360749"/>
                    </a:cubicBezTo>
                    <a:lnTo>
                      <a:pt x="36707" y="360749"/>
                    </a:lnTo>
                    <a:cubicBezTo>
                      <a:pt x="28705" y="373608"/>
                      <a:pt x="22419" y="394563"/>
                      <a:pt x="25848" y="406184"/>
                    </a:cubicBezTo>
                    <a:cubicBezTo>
                      <a:pt x="30147" y="417527"/>
                      <a:pt x="35808" y="428306"/>
                      <a:pt x="42707" y="438283"/>
                    </a:cubicBezTo>
                    <a:cubicBezTo>
                      <a:pt x="49684" y="448355"/>
                      <a:pt x="52887" y="460564"/>
                      <a:pt x="51756" y="472763"/>
                    </a:cubicBezTo>
                    <a:cubicBezTo>
                      <a:pt x="47851" y="494290"/>
                      <a:pt x="23181" y="506291"/>
                      <a:pt x="16132" y="527151"/>
                    </a:cubicBezTo>
                    <a:cubicBezTo>
                      <a:pt x="9084" y="548011"/>
                      <a:pt x="22419" y="568775"/>
                      <a:pt x="34135" y="586778"/>
                    </a:cubicBezTo>
                    <a:cubicBezTo>
                      <a:pt x="45850" y="604780"/>
                      <a:pt x="57090" y="627545"/>
                      <a:pt x="47660" y="646880"/>
                    </a:cubicBezTo>
                    <a:cubicBezTo>
                      <a:pt x="41411" y="656470"/>
                      <a:pt x="33660" y="664993"/>
                      <a:pt x="24705" y="672122"/>
                    </a:cubicBezTo>
                    <a:cubicBezTo>
                      <a:pt x="49" y="697786"/>
                      <a:pt x="-6854" y="735714"/>
                      <a:pt x="7179" y="768419"/>
                    </a:cubicBezTo>
                    <a:lnTo>
                      <a:pt x="150054" y="739845"/>
                    </a:lnTo>
                    <a:cubicBezTo>
                      <a:pt x="156404" y="671963"/>
                      <a:pt x="162754" y="604018"/>
                      <a:pt x="169104" y="536009"/>
                    </a:cubicBezTo>
                    <a:cubicBezTo>
                      <a:pt x="210824" y="546392"/>
                      <a:pt x="256448" y="519722"/>
                      <a:pt x="276260" y="514674"/>
                    </a:cubicBezTo>
                    <a:lnTo>
                      <a:pt x="300549" y="501529"/>
                    </a:lnTo>
                    <a:cubicBezTo>
                      <a:pt x="353699" y="511054"/>
                      <a:pt x="411039" y="507530"/>
                      <a:pt x="457616" y="480383"/>
                    </a:cubicBezTo>
                    <a:cubicBezTo>
                      <a:pt x="504193" y="453237"/>
                      <a:pt x="573250" y="488003"/>
                      <a:pt x="564201" y="434759"/>
                    </a:cubicBezTo>
                    <a:cubicBezTo>
                      <a:pt x="559153" y="409232"/>
                      <a:pt x="576774" y="379037"/>
                      <a:pt x="560486" y="358559"/>
                    </a:cubicBezTo>
                    <a:close/>
                  </a:path>
                </a:pathLst>
              </a:custGeom>
              <a:solidFill>
                <a:srgbClr val="263238"/>
              </a:solidFill>
              <a:ln w="9525" cap="flat">
                <a:noFill/>
                <a:prstDash val="solid"/>
                <a:miter/>
              </a:ln>
            </p:spPr>
            <p:txBody>
              <a:bodyPr rtlCol="0" anchor="ctr"/>
              <a:lstStyle/>
              <a:p>
                <a:endParaRPr lang="zh-CN" altLang="en-US"/>
              </a:p>
            </p:txBody>
          </p:sp>
          <p:sp>
            <p:nvSpPr>
              <p:cNvPr id="1066" name="任意多边形: 形状 1065"/>
              <p:cNvSpPr/>
              <p:nvPr/>
            </p:nvSpPr>
            <p:spPr>
              <a:xfrm>
                <a:off x="7463307" y="2169364"/>
                <a:ext cx="348879" cy="647178"/>
              </a:xfrm>
              <a:custGeom>
                <a:avLst/>
                <a:gdLst>
                  <a:gd name="connsiteX0" fmla="*/ 317474 w 348879"/>
                  <a:gd name="connsiteY0" fmla="*/ 57962 h 647178"/>
                  <a:gd name="connsiteX1" fmla="*/ 123450 w 348879"/>
                  <a:gd name="connsiteY1" fmla="*/ 812 h 647178"/>
                  <a:gd name="connsiteX2" fmla="*/ 9626 w 348879"/>
                  <a:gd name="connsiteY2" fmla="*/ 129971 h 647178"/>
                  <a:gd name="connsiteX3" fmla="*/ 2578 w 348879"/>
                  <a:gd name="connsiteY3" fmla="*/ 337806 h 647178"/>
                  <a:gd name="connsiteX4" fmla="*/ 94875 w 348879"/>
                  <a:gd name="connsiteY4" fmla="*/ 460107 h 647178"/>
                  <a:gd name="connsiteX5" fmla="*/ 79635 w 348879"/>
                  <a:gd name="connsiteY5" fmla="*/ 647178 h 647178"/>
                  <a:gd name="connsiteX6" fmla="*/ 318617 w 348879"/>
                  <a:gd name="connsiteY6" fmla="*/ 524496 h 647178"/>
                  <a:gd name="connsiteX7" fmla="*/ 348811 w 348879"/>
                  <a:gd name="connsiteY7" fmla="*/ 96729 h 647178"/>
                  <a:gd name="connsiteX8" fmla="*/ 317474 w 348879"/>
                  <a:gd name="connsiteY8" fmla="*/ 57962 h 64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879" h="647178">
                    <a:moveTo>
                      <a:pt x="317474" y="57962"/>
                    </a:moveTo>
                    <a:lnTo>
                      <a:pt x="123450" y="812"/>
                    </a:lnTo>
                    <a:cubicBezTo>
                      <a:pt x="60966" y="-8713"/>
                      <a:pt x="16198" y="67487"/>
                      <a:pt x="9626" y="129971"/>
                    </a:cubicBezTo>
                    <a:cubicBezTo>
                      <a:pt x="2387" y="199789"/>
                      <a:pt x="-3614" y="285324"/>
                      <a:pt x="2578" y="337806"/>
                    </a:cubicBezTo>
                    <a:cubicBezTo>
                      <a:pt x="14960" y="443534"/>
                      <a:pt x="94875" y="460107"/>
                      <a:pt x="94875" y="460107"/>
                    </a:cubicBezTo>
                    <a:cubicBezTo>
                      <a:pt x="94875" y="460107"/>
                      <a:pt x="80873" y="609745"/>
                      <a:pt x="79635" y="647178"/>
                    </a:cubicBezTo>
                    <a:lnTo>
                      <a:pt x="318617" y="524496"/>
                    </a:lnTo>
                    <a:lnTo>
                      <a:pt x="348811" y="96729"/>
                    </a:lnTo>
                    <a:cubicBezTo>
                      <a:pt x="349965" y="77646"/>
                      <a:pt x="336374" y="60834"/>
                      <a:pt x="317474" y="57962"/>
                    </a:cubicBezTo>
                    <a:close/>
                  </a:path>
                </a:pathLst>
              </a:custGeom>
              <a:solidFill>
                <a:srgbClr val="FFD3C1"/>
              </a:solidFill>
              <a:ln w="9525" cap="flat">
                <a:noFill/>
                <a:prstDash val="solid"/>
                <a:miter/>
              </a:ln>
            </p:spPr>
            <p:txBody>
              <a:bodyPr rtlCol="0" anchor="ctr"/>
              <a:lstStyle/>
              <a:p>
                <a:endParaRPr lang="zh-CN" altLang="en-US"/>
              </a:p>
            </p:txBody>
          </p:sp>
          <p:sp>
            <p:nvSpPr>
              <p:cNvPr id="1067" name="任意多边形: 形状 1066"/>
              <p:cNvSpPr/>
              <p:nvPr/>
            </p:nvSpPr>
            <p:spPr>
              <a:xfrm>
                <a:off x="7485011" y="2373518"/>
                <a:ext cx="26803" cy="25832"/>
              </a:xfrm>
              <a:custGeom>
                <a:avLst/>
                <a:gdLst>
                  <a:gd name="connsiteX0" fmla="*/ 19 w 26803"/>
                  <a:gd name="connsiteY0" fmla="*/ 11636 h 25832"/>
                  <a:gd name="connsiteX1" fmla="*/ 12401 w 26803"/>
                  <a:gd name="connsiteY1" fmla="*/ 25733 h 25832"/>
                  <a:gd name="connsiteX2" fmla="*/ 26746 w 26803"/>
                  <a:gd name="connsiteY2" fmla="*/ 14556 h 25832"/>
                  <a:gd name="connsiteX3" fmla="*/ 26784 w 26803"/>
                  <a:gd name="connsiteY3" fmla="*/ 14208 h 25832"/>
                  <a:gd name="connsiteX4" fmla="*/ 14402 w 26803"/>
                  <a:gd name="connsiteY4" fmla="*/ 111 h 25832"/>
                  <a:gd name="connsiteX5" fmla="*/ 78 w 26803"/>
                  <a:gd name="connsiteY5" fmla="*/ 11096 h 25832"/>
                  <a:gd name="connsiteX6" fmla="*/ 19 w 26803"/>
                  <a:gd name="connsiteY6" fmla="*/ 11636 h 2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3" h="25832">
                    <a:moveTo>
                      <a:pt x="19" y="11636"/>
                    </a:moveTo>
                    <a:cubicBezTo>
                      <a:pt x="-365" y="18918"/>
                      <a:pt x="5132" y="25175"/>
                      <a:pt x="12401" y="25733"/>
                    </a:cubicBezTo>
                    <a:cubicBezTo>
                      <a:pt x="19449" y="26608"/>
                      <a:pt x="25871" y="21604"/>
                      <a:pt x="26746" y="14556"/>
                    </a:cubicBezTo>
                    <a:cubicBezTo>
                      <a:pt x="26760" y="14440"/>
                      <a:pt x="26773" y="14324"/>
                      <a:pt x="26784" y="14208"/>
                    </a:cubicBezTo>
                    <a:cubicBezTo>
                      <a:pt x="27168" y="6927"/>
                      <a:pt x="21671" y="670"/>
                      <a:pt x="14402" y="111"/>
                    </a:cubicBezTo>
                    <a:cubicBezTo>
                      <a:pt x="7413" y="-811"/>
                      <a:pt x="1001" y="4107"/>
                      <a:pt x="78" y="11096"/>
                    </a:cubicBezTo>
                    <a:cubicBezTo>
                      <a:pt x="55" y="11276"/>
                      <a:pt x="35" y="11456"/>
                      <a:pt x="19" y="11636"/>
                    </a:cubicBezTo>
                    <a:close/>
                  </a:path>
                </a:pathLst>
              </a:custGeom>
              <a:solidFill>
                <a:srgbClr val="263238"/>
              </a:solidFill>
              <a:ln w="9525" cap="flat">
                <a:noFill/>
                <a:prstDash val="solid"/>
                <a:miter/>
              </a:ln>
            </p:spPr>
            <p:txBody>
              <a:bodyPr rtlCol="0" anchor="ctr"/>
              <a:lstStyle/>
              <a:p>
                <a:endParaRPr lang="zh-CN" altLang="en-US"/>
              </a:p>
            </p:txBody>
          </p:sp>
          <p:sp>
            <p:nvSpPr>
              <p:cNvPr id="1068" name="任意多边形: 形状 1067"/>
              <p:cNvSpPr/>
              <p:nvPr/>
            </p:nvSpPr>
            <p:spPr>
              <a:xfrm>
                <a:off x="7477671" y="2349699"/>
                <a:ext cx="52753" cy="19930"/>
              </a:xfrm>
              <a:custGeom>
                <a:avLst/>
                <a:gdLst>
                  <a:gd name="connsiteX0" fmla="*/ 120 w 52753"/>
                  <a:gd name="connsiteY0" fmla="*/ 4690 h 19930"/>
                  <a:gd name="connsiteX1" fmla="*/ 27171 w 52753"/>
                  <a:gd name="connsiteY1" fmla="*/ 8119 h 19930"/>
                  <a:gd name="connsiteX2" fmla="*/ 52413 w 52753"/>
                  <a:gd name="connsiteY2" fmla="*/ 19930 h 19930"/>
                  <a:gd name="connsiteX3" fmla="*/ 48412 w 52753"/>
                  <a:gd name="connsiteY3" fmla="*/ 12977 h 19930"/>
                  <a:gd name="connsiteX4" fmla="*/ 28600 w 52753"/>
                  <a:gd name="connsiteY4" fmla="*/ 2023 h 19930"/>
                  <a:gd name="connsiteX5" fmla="*/ 6598 w 52753"/>
                  <a:gd name="connsiteY5" fmla="*/ 785 h 19930"/>
                  <a:gd name="connsiteX6" fmla="*/ 120 w 52753"/>
                  <a:gd name="connsiteY6" fmla="*/ 4690 h 1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53" h="19930">
                    <a:moveTo>
                      <a:pt x="120" y="4690"/>
                    </a:moveTo>
                    <a:cubicBezTo>
                      <a:pt x="9192" y="5354"/>
                      <a:pt x="18221" y="6499"/>
                      <a:pt x="27171" y="8119"/>
                    </a:cubicBezTo>
                    <a:cubicBezTo>
                      <a:pt x="35785" y="11614"/>
                      <a:pt x="44210" y="15556"/>
                      <a:pt x="52413" y="19930"/>
                    </a:cubicBezTo>
                    <a:cubicBezTo>
                      <a:pt x="53365" y="19930"/>
                      <a:pt x="52413" y="16787"/>
                      <a:pt x="48412" y="12977"/>
                    </a:cubicBezTo>
                    <a:cubicBezTo>
                      <a:pt x="42729" y="7865"/>
                      <a:pt x="35952" y="4118"/>
                      <a:pt x="28600" y="2023"/>
                    </a:cubicBezTo>
                    <a:cubicBezTo>
                      <a:pt x="21473" y="-158"/>
                      <a:pt x="13924" y="-583"/>
                      <a:pt x="6598" y="785"/>
                    </a:cubicBezTo>
                    <a:cubicBezTo>
                      <a:pt x="1549" y="2023"/>
                      <a:pt x="-546" y="3833"/>
                      <a:pt x="120" y="4690"/>
                    </a:cubicBezTo>
                    <a:close/>
                  </a:path>
                </a:pathLst>
              </a:custGeom>
              <a:solidFill>
                <a:srgbClr val="263238"/>
              </a:solidFill>
              <a:ln w="9525" cap="flat">
                <a:noFill/>
                <a:prstDash val="solid"/>
                <a:miter/>
              </a:ln>
            </p:spPr>
            <p:txBody>
              <a:bodyPr rtlCol="0" anchor="ctr"/>
              <a:lstStyle/>
              <a:p>
                <a:endParaRPr lang="zh-CN" altLang="en-US"/>
              </a:p>
            </p:txBody>
          </p:sp>
          <p:sp>
            <p:nvSpPr>
              <p:cNvPr id="1069" name="任意多边形: 形状 1068"/>
              <p:cNvSpPr/>
              <p:nvPr/>
            </p:nvSpPr>
            <p:spPr>
              <a:xfrm>
                <a:off x="7619319" y="2384401"/>
                <a:ext cx="26884" cy="25891"/>
              </a:xfrm>
              <a:custGeom>
                <a:avLst/>
                <a:gdLst>
                  <a:gd name="connsiteX0" fmla="*/ 14 w 26884"/>
                  <a:gd name="connsiteY0" fmla="*/ 11707 h 25891"/>
                  <a:gd name="connsiteX1" fmla="*/ 12492 w 26884"/>
                  <a:gd name="connsiteY1" fmla="*/ 25804 h 25891"/>
                  <a:gd name="connsiteX2" fmla="*/ 26849 w 26884"/>
                  <a:gd name="connsiteY2" fmla="*/ 14425 h 25891"/>
                  <a:gd name="connsiteX3" fmla="*/ 26874 w 26884"/>
                  <a:gd name="connsiteY3" fmla="*/ 14184 h 25891"/>
                  <a:gd name="connsiteX4" fmla="*/ 14397 w 26884"/>
                  <a:gd name="connsiteY4" fmla="*/ 87 h 25891"/>
                  <a:gd name="connsiteX5" fmla="*/ 40 w 26884"/>
                  <a:gd name="connsiteY5" fmla="*/ 11466 h 25891"/>
                  <a:gd name="connsiteX6" fmla="*/ 14 w 26884"/>
                  <a:gd name="connsiteY6" fmla="*/ 11707 h 2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84" h="25891">
                    <a:moveTo>
                      <a:pt x="14" y="11707"/>
                    </a:moveTo>
                    <a:cubicBezTo>
                      <a:pt x="-316" y="19005"/>
                      <a:pt x="5208" y="25246"/>
                      <a:pt x="12492" y="25804"/>
                    </a:cubicBezTo>
                    <a:cubicBezTo>
                      <a:pt x="19599" y="26627"/>
                      <a:pt x="26026" y="21532"/>
                      <a:pt x="26849" y="14425"/>
                    </a:cubicBezTo>
                    <a:cubicBezTo>
                      <a:pt x="26858" y="14345"/>
                      <a:pt x="26866" y="14265"/>
                      <a:pt x="26874" y="14184"/>
                    </a:cubicBezTo>
                    <a:cubicBezTo>
                      <a:pt x="27154" y="6904"/>
                      <a:pt x="21656" y="693"/>
                      <a:pt x="14397" y="87"/>
                    </a:cubicBezTo>
                    <a:cubicBezTo>
                      <a:pt x="7290" y="-735"/>
                      <a:pt x="862" y="4359"/>
                      <a:pt x="40" y="11466"/>
                    </a:cubicBezTo>
                    <a:cubicBezTo>
                      <a:pt x="30" y="11547"/>
                      <a:pt x="22" y="11627"/>
                      <a:pt x="14" y="11707"/>
                    </a:cubicBezTo>
                    <a:close/>
                  </a:path>
                </a:pathLst>
              </a:custGeom>
              <a:solidFill>
                <a:srgbClr val="263238"/>
              </a:solidFill>
              <a:ln w="9525" cap="flat">
                <a:noFill/>
                <a:prstDash val="solid"/>
                <a:miter/>
              </a:ln>
            </p:spPr>
            <p:txBody>
              <a:bodyPr rtlCol="0" anchor="ctr"/>
              <a:lstStyle/>
              <a:p>
                <a:endParaRPr lang="zh-CN" altLang="en-US"/>
              </a:p>
            </p:txBody>
          </p:sp>
          <p:sp>
            <p:nvSpPr>
              <p:cNvPr id="1070" name="任意多边形: 形状 1069"/>
              <p:cNvSpPr/>
              <p:nvPr/>
            </p:nvSpPr>
            <p:spPr>
              <a:xfrm>
                <a:off x="7621460" y="2358728"/>
                <a:ext cx="59890" cy="14800"/>
              </a:xfrm>
              <a:custGeom>
                <a:avLst/>
                <a:gdLst>
                  <a:gd name="connsiteX0" fmla="*/ 350 w 59890"/>
                  <a:gd name="connsiteY0" fmla="*/ 14711 h 14800"/>
                  <a:gd name="connsiteX1" fmla="*/ 28925 w 59890"/>
                  <a:gd name="connsiteY1" fmla="*/ 6424 h 14800"/>
                  <a:gd name="connsiteX2" fmla="*/ 59500 w 59890"/>
                  <a:gd name="connsiteY2" fmla="*/ 6424 h 14800"/>
                  <a:gd name="connsiteX3" fmla="*/ 52356 w 59890"/>
                  <a:gd name="connsiteY3" fmla="*/ 2043 h 14800"/>
                  <a:gd name="connsiteX4" fmla="*/ 27591 w 59890"/>
                  <a:gd name="connsiteY4" fmla="*/ 710 h 14800"/>
                  <a:gd name="connsiteX5" fmla="*/ 5017 w 59890"/>
                  <a:gd name="connsiteY5" fmla="*/ 8901 h 14800"/>
                  <a:gd name="connsiteX6" fmla="*/ 350 w 59890"/>
                  <a:gd name="connsiteY6" fmla="*/ 14711 h 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0" h="14800">
                    <a:moveTo>
                      <a:pt x="350" y="14711"/>
                    </a:moveTo>
                    <a:cubicBezTo>
                      <a:pt x="2445" y="15664"/>
                      <a:pt x="12827" y="8711"/>
                      <a:pt x="28925" y="6424"/>
                    </a:cubicBezTo>
                    <a:cubicBezTo>
                      <a:pt x="45022" y="4139"/>
                      <a:pt x="57976" y="7663"/>
                      <a:pt x="59500" y="6424"/>
                    </a:cubicBezTo>
                    <a:cubicBezTo>
                      <a:pt x="61024" y="5186"/>
                      <a:pt x="57976" y="3662"/>
                      <a:pt x="52356" y="2043"/>
                    </a:cubicBezTo>
                    <a:cubicBezTo>
                      <a:pt x="44283" y="-116"/>
                      <a:pt x="35849" y="-570"/>
                      <a:pt x="27591" y="710"/>
                    </a:cubicBezTo>
                    <a:cubicBezTo>
                      <a:pt x="19542" y="1692"/>
                      <a:pt x="11822" y="4493"/>
                      <a:pt x="5017" y="8901"/>
                    </a:cubicBezTo>
                    <a:cubicBezTo>
                      <a:pt x="540" y="11758"/>
                      <a:pt x="-698" y="14235"/>
                      <a:pt x="350" y="14711"/>
                    </a:cubicBezTo>
                    <a:close/>
                  </a:path>
                </a:pathLst>
              </a:custGeom>
              <a:solidFill>
                <a:srgbClr val="263238"/>
              </a:solidFill>
              <a:ln w="9525" cap="flat">
                <a:noFill/>
                <a:prstDash val="solid"/>
                <a:miter/>
              </a:ln>
            </p:spPr>
            <p:txBody>
              <a:bodyPr rtlCol="0" anchor="ctr"/>
              <a:lstStyle/>
              <a:p>
                <a:endParaRPr lang="zh-CN" altLang="en-US"/>
              </a:p>
            </p:txBody>
          </p:sp>
          <p:sp>
            <p:nvSpPr>
              <p:cNvPr id="1071" name="任意多边形: 形状 1070"/>
              <p:cNvSpPr/>
              <p:nvPr/>
            </p:nvSpPr>
            <p:spPr>
              <a:xfrm>
                <a:off x="7535646" y="2347425"/>
                <a:ext cx="47919" cy="120862"/>
              </a:xfrm>
              <a:custGeom>
                <a:avLst/>
                <a:gdLst>
                  <a:gd name="connsiteX0" fmla="*/ 36062 w 47919"/>
                  <a:gd name="connsiteY0" fmla="*/ 120597 h 120862"/>
                  <a:gd name="connsiteX1" fmla="*/ 12725 w 47919"/>
                  <a:gd name="connsiteY1" fmla="*/ 115358 h 120862"/>
                  <a:gd name="connsiteX2" fmla="*/ 5105 w 47919"/>
                  <a:gd name="connsiteY2" fmla="*/ 111453 h 120862"/>
                  <a:gd name="connsiteX3" fmla="*/ 8154 w 47919"/>
                  <a:gd name="connsiteY3" fmla="*/ 100499 h 120862"/>
                  <a:gd name="connsiteX4" fmla="*/ 20250 w 47919"/>
                  <a:gd name="connsiteY4" fmla="*/ 72686 h 120862"/>
                  <a:gd name="connsiteX5" fmla="*/ 47778 w 47919"/>
                  <a:gd name="connsiteY5" fmla="*/ 10 h 120862"/>
                  <a:gd name="connsiteX6" fmla="*/ 14440 w 47919"/>
                  <a:gd name="connsiteY6" fmla="*/ 70305 h 120862"/>
                  <a:gd name="connsiteX7" fmla="*/ 2820 w 47919"/>
                  <a:gd name="connsiteY7" fmla="*/ 98213 h 120862"/>
                  <a:gd name="connsiteX8" fmla="*/ 343 w 47919"/>
                  <a:gd name="connsiteY8" fmla="*/ 112691 h 120862"/>
                  <a:gd name="connsiteX9" fmla="*/ 6153 w 47919"/>
                  <a:gd name="connsiteY9" fmla="*/ 118311 h 120862"/>
                  <a:gd name="connsiteX10" fmla="*/ 12440 w 47919"/>
                  <a:gd name="connsiteY10" fmla="*/ 119454 h 120862"/>
                  <a:gd name="connsiteX11" fmla="*/ 36062 w 47919"/>
                  <a:gd name="connsiteY11" fmla="*/ 120597 h 120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919" h="120862">
                    <a:moveTo>
                      <a:pt x="36062" y="120597"/>
                    </a:moveTo>
                    <a:cubicBezTo>
                      <a:pt x="28542" y="117848"/>
                      <a:pt x="20698" y="116087"/>
                      <a:pt x="12725" y="115358"/>
                    </a:cubicBezTo>
                    <a:cubicBezTo>
                      <a:pt x="9011" y="114882"/>
                      <a:pt x="5582" y="113929"/>
                      <a:pt x="5105" y="111453"/>
                    </a:cubicBezTo>
                    <a:cubicBezTo>
                      <a:pt x="4932" y="107571"/>
                      <a:pt x="5999" y="103734"/>
                      <a:pt x="8154" y="100499"/>
                    </a:cubicBezTo>
                    <a:cubicBezTo>
                      <a:pt x="11963" y="91641"/>
                      <a:pt x="16059" y="82402"/>
                      <a:pt x="20250" y="72686"/>
                    </a:cubicBezTo>
                    <a:cubicBezTo>
                      <a:pt x="37014" y="33253"/>
                      <a:pt x="49397" y="677"/>
                      <a:pt x="47778" y="10"/>
                    </a:cubicBezTo>
                    <a:cubicBezTo>
                      <a:pt x="46158" y="-656"/>
                      <a:pt x="31299" y="30871"/>
                      <a:pt x="14440" y="70305"/>
                    </a:cubicBezTo>
                    <a:cubicBezTo>
                      <a:pt x="10439" y="79830"/>
                      <a:pt x="6534" y="89355"/>
                      <a:pt x="2820" y="98213"/>
                    </a:cubicBezTo>
                    <a:cubicBezTo>
                      <a:pt x="322" y="102599"/>
                      <a:pt x="-554" y="107724"/>
                      <a:pt x="343" y="112691"/>
                    </a:cubicBezTo>
                    <a:cubicBezTo>
                      <a:pt x="1349" y="115334"/>
                      <a:pt x="3478" y="117393"/>
                      <a:pt x="6153" y="118311"/>
                    </a:cubicBezTo>
                    <a:cubicBezTo>
                      <a:pt x="8190" y="118965"/>
                      <a:pt x="10303" y="119349"/>
                      <a:pt x="12440" y="119454"/>
                    </a:cubicBezTo>
                    <a:cubicBezTo>
                      <a:pt x="20237" y="120799"/>
                      <a:pt x="28171" y="121183"/>
                      <a:pt x="36062" y="120597"/>
                    </a:cubicBezTo>
                    <a:close/>
                  </a:path>
                </a:pathLst>
              </a:custGeom>
              <a:solidFill>
                <a:srgbClr val="263238"/>
              </a:solidFill>
              <a:ln w="9525" cap="flat">
                <a:noFill/>
                <a:prstDash val="solid"/>
                <a:miter/>
              </a:ln>
            </p:spPr>
            <p:txBody>
              <a:bodyPr rtlCol="0" anchor="ctr"/>
              <a:lstStyle/>
              <a:p>
                <a:endParaRPr lang="zh-CN" altLang="en-US"/>
              </a:p>
            </p:txBody>
          </p:sp>
          <p:sp>
            <p:nvSpPr>
              <p:cNvPr id="1072" name="任意多边形: 形状 1071"/>
              <p:cNvSpPr/>
              <p:nvPr/>
            </p:nvSpPr>
            <p:spPr>
              <a:xfrm>
                <a:off x="7555991" y="2598515"/>
                <a:ext cx="142875" cy="60191"/>
              </a:xfrm>
              <a:custGeom>
                <a:avLst/>
                <a:gdLst>
                  <a:gd name="connsiteX0" fmla="*/ 2191 w 142875"/>
                  <a:gd name="connsiteY0" fmla="*/ 30385 h 60191"/>
                  <a:gd name="connsiteX1" fmla="*/ 142875 w 142875"/>
                  <a:gd name="connsiteY1" fmla="*/ 0 h 60191"/>
                  <a:gd name="connsiteX2" fmla="*/ 0 w 142875"/>
                  <a:gd name="connsiteY2" fmla="*/ 58198 h 60191"/>
                </a:gdLst>
                <a:ahLst/>
                <a:cxnLst>
                  <a:cxn ang="0">
                    <a:pos x="connsiteX0" y="connsiteY0"/>
                  </a:cxn>
                  <a:cxn ang="0">
                    <a:pos x="connsiteX1" y="connsiteY1"/>
                  </a:cxn>
                  <a:cxn ang="0">
                    <a:pos x="connsiteX2" y="connsiteY2"/>
                  </a:cxn>
                </a:cxnLst>
                <a:rect l="l" t="t" r="r" b="b"/>
                <a:pathLst>
                  <a:path w="142875" h="60191">
                    <a:moveTo>
                      <a:pt x="2191" y="30385"/>
                    </a:moveTo>
                    <a:cubicBezTo>
                      <a:pt x="51035" y="34047"/>
                      <a:pt x="99896" y="23494"/>
                      <a:pt x="142875" y="0"/>
                    </a:cubicBezTo>
                    <a:cubicBezTo>
                      <a:pt x="141637" y="0"/>
                      <a:pt x="99822" y="73057"/>
                      <a:pt x="0" y="58198"/>
                    </a:cubicBezTo>
                    <a:close/>
                  </a:path>
                </a:pathLst>
              </a:custGeom>
              <a:solidFill>
                <a:srgbClr val="F4AF9B"/>
              </a:solidFill>
              <a:ln w="9525" cap="flat">
                <a:noFill/>
                <a:prstDash val="solid"/>
                <a:miter/>
              </a:ln>
            </p:spPr>
            <p:txBody>
              <a:bodyPr rtlCol="0" anchor="ctr"/>
              <a:lstStyle/>
              <a:p>
                <a:endParaRPr lang="zh-CN" altLang="en-US"/>
              </a:p>
            </p:txBody>
          </p:sp>
          <p:sp>
            <p:nvSpPr>
              <p:cNvPr id="1073" name="任意多边形: 形状 1072"/>
              <p:cNvSpPr/>
              <p:nvPr/>
            </p:nvSpPr>
            <p:spPr>
              <a:xfrm>
                <a:off x="7574986" y="2494100"/>
                <a:ext cx="44351" cy="32370"/>
              </a:xfrm>
              <a:custGeom>
                <a:avLst/>
                <a:gdLst>
                  <a:gd name="connsiteX0" fmla="*/ 1484 w 44351"/>
                  <a:gd name="connsiteY0" fmla="*/ 9069 h 32370"/>
                  <a:gd name="connsiteX1" fmla="*/ 25296 w 44351"/>
                  <a:gd name="connsiteY1" fmla="*/ 306 h 32370"/>
                  <a:gd name="connsiteX2" fmla="*/ 41393 w 44351"/>
                  <a:gd name="connsiteY2" fmla="*/ 9831 h 32370"/>
                  <a:gd name="connsiteX3" fmla="*/ 41870 w 44351"/>
                  <a:gd name="connsiteY3" fmla="*/ 27072 h 32370"/>
                  <a:gd name="connsiteX4" fmla="*/ 22820 w 44351"/>
                  <a:gd name="connsiteY4" fmla="*/ 31167 h 32370"/>
                  <a:gd name="connsiteX5" fmla="*/ 4722 w 44351"/>
                  <a:gd name="connsiteY5" fmla="*/ 19356 h 32370"/>
                  <a:gd name="connsiteX6" fmla="*/ 817 w 44351"/>
                  <a:gd name="connsiteY6" fmla="*/ 14880 h 32370"/>
                  <a:gd name="connsiteX7" fmla="*/ 817 w 44351"/>
                  <a:gd name="connsiteY7" fmla="*/ 9546 h 3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51" h="32370">
                    <a:moveTo>
                      <a:pt x="1484" y="9069"/>
                    </a:moveTo>
                    <a:cubicBezTo>
                      <a:pt x="7382" y="2242"/>
                      <a:pt x="16379" y="-1069"/>
                      <a:pt x="25296" y="306"/>
                    </a:cubicBezTo>
                    <a:cubicBezTo>
                      <a:pt x="31733" y="1164"/>
                      <a:pt x="37544" y="4602"/>
                      <a:pt x="41393" y="9831"/>
                    </a:cubicBezTo>
                    <a:cubicBezTo>
                      <a:pt x="45156" y="14908"/>
                      <a:pt x="45346" y="21795"/>
                      <a:pt x="41870" y="27072"/>
                    </a:cubicBezTo>
                    <a:cubicBezTo>
                      <a:pt x="36908" y="32120"/>
                      <a:pt x="29418" y="33730"/>
                      <a:pt x="22820" y="31167"/>
                    </a:cubicBezTo>
                    <a:cubicBezTo>
                      <a:pt x="16079" y="28440"/>
                      <a:pt x="9932" y="24429"/>
                      <a:pt x="4722" y="19356"/>
                    </a:cubicBezTo>
                    <a:cubicBezTo>
                      <a:pt x="3127" y="18148"/>
                      <a:pt x="1797" y="16624"/>
                      <a:pt x="817" y="14880"/>
                    </a:cubicBezTo>
                    <a:cubicBezTo>
                      <a:pt x="-272" y="13268"/>
                      <a:pt x="-272" y="11157"/>
                      <a:pt x="817" y="9546"/>
                    </a:cubicBezTo>
                  </a:path>
                </a:pathLst>
              </a:custGeom>
              <a:solidFill>
                <a:srgbClr val="F4AF9B"/>
              </a:solidFill>
              <a:ln w="9525" cap="flat">
                <a:noFill/>
                <a:prstDash val="solid"/>
                <a:miter/>
              </a:ln>
            </p:spPr>
            <p:txBody>
              <a:bodyPr rtlCol="0" anchor="ctr"/>
              <a:lstStyle/>
              <a:p>
                <a:endParaRPr lang="zh-CN" altLang="en-US"/>
              </a:p>
            </p:txBody>
          </p:sp>
          <p:sp>
            <p:nvSpPr>
              <p:cNvPr id="1074" name="任意多边形: 形状 1073"/>
              <p:cNvSpPr/>
              <p:nvPr/>
            </p:nvSpPr>
            <p:spPr>
              <a:xfrm>
                <a:off x="7566272" y="2479736"/>
                <a:ext cx="49778" cy="40249"/>
              </a:xfrm>
              <a:custGeom>
                <a:avLst/>
                <a:gdLst>
                  <a:gd name="connsiteX0" fmla="*/ 47727 w 49778"/>
                  <a:gd name="connsiteY0" fmla="*/ 2 h 40249"/>
                  <a:gd name="connsiteX1" fmla="*/ 30773 w 49778"/>
                  <a:gd name="connsiteY1" fmla="*/ 26100 h 40249"/>
                  <a:gd name="connsiteX2" fmla="*/ 7 w 49778"/>
                  <a:gd name="connsiteY2" fmla="*/ 36482 h 40249"/>
                  <a:gd name="connsiteX3" fmla="*/ 10675 w 49778"/>
                  <a:gd name="connsiteY3" fmla="*/ 40197 h 40249"/>
                  <a:gd name="connsiteX4" fmla="*/ 36297 w 49778"/>
                  <a:gd name="connsiteY4" fmla="*/ 32387 h 40249"/>
                  <a:gd name="connsiteX5" fmla="*/ 49537 w 49778"/>
                  <a:gd name="connsiteY5" fmla="*/ 10479 h 40249"/>
                  <a:gd name="connsiteX6" fmla="*/ 47727 w 49778"/>
                  <a:gd name="connsiteY6" fmla="*/ 2 h 4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78" h="40249">
                    <a:moveTo>
                      <a:pt x="47727" y="2"/>
                    </a:moveTo>
                    <a:cubicBezTo>
                      <a:pt x="45346" y="2"/>
                      <a:pt x="44679" y="15527"/>
                      <a:pt x="30773" y="26100"/>
                    </a:cubicBezTo>
                    <a:cubicBezTo>
                      <a:pt x="16866" y="36673"/>
                      <a:pt x="197" y="34292"/>
                      <a:pt x="7" y="36482"/>
                    </a:cubicBezTo>
                    <a:cubicBezTo>
                      <a:pt x="-184" y="38673"/>
                      <a:pt x="3626" y="39721"/>
                      <a:pt x="10675" y="40197"/>
                    </a:cubicBezTo>
                    <a:cubicBezTo>
                      <a:pt x="19867" y="40671"/>
                      <a:pt x="28933" y="37907"/>
                      <a:pt x="36297" y="32387"/>
                    </a:cubicBezTo>
                    <a:cubicBezTo>
                      <a:pt x="43358" y="27054"/>
                      <a:pt x="48098" y="19210"/>
                      <a:pt x="49537" y="10479"/>
                    </a:cubicBezTo>
                    <a:cubicBezTo>
                      <a:pt x="50394" y="3907"/>
                      <a:pt x="48775" y="-94"/>
                      <a:pt x="47727" y="2"/>
                    </a:cubicBezTo>
                    <a:close/>
                  </a:path>
                </a:pathLst>
              </a:custGeom>
              <a:solidFill>
                <a:srgbClr val="263238"/>
              </a:solidFill>
              <a:ln w="9525" cap="flat">
                <a:noFill/>
                <a:prstDash val="solid"/>
                <a:miter/>
              </a:ln>
            </p:spPr>
            <p:txBody>
              <a:bodyPr rtlCol="0" anchor="ctr"/>
              <a:lstStyle/>
              <a:p>
                <a:endParaRPr lang="zh-CN" altLang="en-US"/>
              </a:p>
            </p:txBody>
          </p:sp>
          <p:sp>
            <p:nvSpPr>
              <p:cNvPr id="1075" name="任意多边形: 形状 1074"/>
              <p:cNvSpPr/>
              <p:nvPr/>
            </p:nvSpPr>
            <p:spPr>
              <a:xfrm>
                <a:off x="7623573" y="2312117"/>
                <a:ext cx="65927" cy="20837"/>
              </a:xfrm>
              <a:custGeom>
                <a:avLst/>
                <a:gdLst>
                  <a:gd name="connsiteX0" fmla="*/ 46 w 65927"/>
                  <a:gd name="connsiteY0" fmla="*/ 9792 h 20837"/>
                  <a:gd name="connsiteX1" fmla="*/ 32812 w 65927"/>
                  <a:gd name="connsiteY1" fmla="*/ 15221 h 20837"/>
                  <a:gd name="connsiteX2" fmla="*/ 65673 w 65927"/>
                  <a:gd name="connsiteY2" fmla="*/ 19698 h 20837"/>
                  <a:gd name="connsiteX3" fmla="*/ 59101 w 65927"/>
                  <a:gd name="connsiteY3" fmla="*/ 10173 h 20837"/>
                  <a:gd name="connsiteX4" fmla="*/ 9095 w 65927"/>
                  <a:gd name="connsiteY4" fmla="*/ 2648 h 20837"/>
                  <a:gd name="connsiteX5" fmla="*/ 46 w 65927"/>
                  <a:gd name="connsiteY5" fmla="*/ 9792 h 2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927" h="20837">
                    <a:moveTo>
                      <a:pt x="46" y="9792"/>
                    </a:moveTo>
                    <a:cubicBezTo>
                      <a:pt x="1379" y="13697"/>
                      <a:pt x="15858" y="12459"/>
                      <a:pt x="32812" y="15221"/>
                    </a:cubicBezTo>
                    <a:cubicBezTo>
                      <a:pt x="49767" y="17984"/>
                      <a:pt x="63292" y="23127"/>
                      <a:pt x="65673" y="19698"/>
                    </a:cubicBezTo>
                    <a:cubicBezTo>
                      <a:pt x="66721" y="17984"/>
                      <a:pt x="64530" y="14269"/>
                      <a:pt x="59101" y="10173"/>
                    </a:cubicBezTo>
                    <a:cubicBezTo>
                      <a:pt x="44476" y="108"/>
                      <a:pt x="26034" y="-2667"/>
                      <a:pt x="9095" y="2648"/>
                    </a:cubicBezTo>
                    <a:cubicBezTo>
                      <a:pt x="2808" y="4839"/>
                      <a:pt x="-430" y="7887"/>
                      <a:pt x="46" y="9792"/>
                    </a:cubicBezTo>
                    <a:close/>
                  </a:path>
                </a:pathLst>
              </a:custGeom>
              <a:solidFill>
                <a:srgbClr val="263238"/>
              </a:solidFill>
              <a:ln w="9525" cap="flat">
                <a:noFill/>
                <a:prstDash val="solid"/>
                <a:miter/>
              </a:ln>
            </p:spPr>
            <p:txBody>
              <a:bodyPr rtlCol="0" anchor="ctr"/>
              <a:lstStyle/>
              <a:p>
                <a:endParaRPr lang="zh-CN" altLang="en-US"/>
              </a:p>
            </p:txBody>
          </p:sp>
          <p:sp>
            <p:nvSpPr>
              <p:cNvPr id="1076" name="任意多边形: 形状 1075"/>
              <p:cNvSpPr/>
              <p:nvPr/>
            </p:nvSpPr>
            <p:spPr>
              <a:xfrm>
                <a:off x="7493057" y="2298956"/>
                <a:ext cx="49820" cy="15825"/>
              </a:xfrm>
              <a:custGeom>
                <a:avLst/>
                <a:gdLst>
                  <a:gd name="connsiteX0" fmla="*/ 356 w 49820"/>
                  <a:gd name="connsiteY0" fmla="*/ 13523 h 15825"/>
                  <a:gd name="connsiteX1" fmla="*/ 24835 w 49820"/>
                  <a:gd name="connsiteY1" fmla="*/ 14285 h 15825"/>
                  <a:gd name="connsiteX2" fmla="*/ 49409 w 49820"/>
                  <a:gd name="connsiteY2" fmla="*/ 14285 h 15825"/>
                  <a:gd name="connsiteX3" fmla="*/ 44742 w 49820"/>
                  <a:gd name="connsiteY3" fmla="*/ 5998 h 15825"/>
                  <a:gd name="connsiteX4" fmla="*/ 5118 w 49820"/>
                  <a:gd name="connsiteY4" fmla="*/ 5998 h 15825"/>
                  <a:gd name="connsiteX5" fmla="*/ 356 w 49820"/>
                  <a:gd name="connsiteY5" fmla="*/ 13523 h 1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20" h="15825">
                    <a:moveTo>
                      <a:pt x="356" y="13523"/>
                    </a:moveTo>
                    <a:cubicBezTo>
                      <a:pt x="2737" y="16952"/>
                      <a:pt x="12833" y="13523"/>
                      <a:pt x="24835" y="14285"/>
                    </a:cubicBezTo>
                    <a:cubicBezTo>
                      <a:pt x="36836" y="15047"/>
                      <a:pt x="46933" y="17333"/>
                      <a:pt x="49409" y="14285"/>
                    </a:cubicBezTo>
                    <a:cubicBezTo>
                      <a:pt x="50552" y="12666"/>
                      <a:pt x="49409" y="9332"/>
                      <a:pt x="44742" y="5998"/>
                    </a:cubicBezTo>
                    <a:cubicBezTo>
                      <a:pt x="32745" y="-1999"/>
                      <a:pt x="17116" y="-1999"/>
                      <a:pt x="5118" y="5998"/>
                    </a:cubicBezTo>
                    <a:cubicBezTo>
                      <a:pt x="832" y="8570"/>
                      <a:pt x="-787" y="11904"/>
                      <a:pt x="356" y="13523"/>
                    </a:cubicBezTo>
                    <a:close/>
                  </a:path>
                </a:pathLst>
              </a:custGeom>
              <a:solidFill>
                <a:srgbClr val="263238"/>
              </a:solidFill>
              <a:ln w="9525" cap="flat">
                <a:noFill/>
                <a:prstDash val="solid"/>
                <a:miter/>
              </a:ln>
            </p:spPr>
            <p:txBody>
              <a:bodyPr rtlCol="0" anchor="ctr"/>
              <a:lstStyle/>
              <a:p>
                <a:endParaRPr lang="zh-CN" altLang="en-US"/>
              </a:p>
            </p:txBody>
          </p:sp>
          <p:sp>
            <p:nvSpPr>
              <p:cNvPr id="1077" name="任意多边形: 形状 1076"/>
              <p:cNvSpPr/>
              <p:nvPr/>
            </p:nvSpPr>
            <p:spPr>
              <a:xfrm>
                <a:off x="7559251" y="2156174"/>
                <a:ext cx="284522" cy="434947"/>
              </a:xfrm>
              <a:custGeom>
                <a:avLst/>
                <a:gdLst>
                  <a:gd name="connsiteX0" fmla="*/ 4646 w 284522"/>
                  <a:gd name="connsiteY0" fmla="*/ 0 h 434947"/>
                  <a:gd name="connsiteX1" fmla="*/ 232198 w 284522"/>
                  <a:gd name="connsiteY1" fmla="*/ 64389 h 434947"/>
                  <a:gd name="connsiteX2" fmla="*/ 276394 w 284522"/>
                  <a:gd name="connsiteY2" fmla="*/ 95440 h 434947"/>
                  <a:gd name="connsiteX3" fmla="*/ 283538 w 284522"/>
                  <a:gd name="connsiteY3" fmla="*/ 152590 h 434947"/>
                  <a:gd name="connsiteX4" fmla="*/ 259249 w 284522"/>
                  <a:gd name="connsiteY4" fmla="*/ 434626 h 434947"/>
                  <a:gd name="connsiteX5" fmla="*/ 249153 w 284522"/>
                  <a:gd name="connsiteY5" fmla="*/ 434054 h 434947"/>
                  <a:gd name="connsiteX6" fmla="*/ 197241 w 284522"/>
                  <a:gd name="connsiteY6" fmla="*/ 403098 h 434947"/>
                  <a:gd name="connsiteX7" fmla="*/ 171333 w 284522"/>
                  <a:gd name="connsiteY7" fmla="*/ 322040 h 434947"/>
                  <a:gd name="connsiteX8" fmla="*/ 182382 w 284522"/>
                  <a:gd name="connsiteY8" fmla="*/ 245840 h 434947"/>
                  <a:gd name="connsiteX9" fmla="*/ 116184 w 284522"/>
                  <a:gd name="connsiteY9" fmla="*/ 168783 h 434947"/>
                  <a:gd name="connsiteX10" fmla="*/ 109802 w 284522"/>
                  <a:gd name="connsiteY10" fmla="*/ 109538 h 434947"/>
                  <a:gd name="connsiteX11" fmla="*/ 67892 w 284522"/>
                  <a:gd name="connsiteY11" fmla="*/ 74295 h 434947"/>
                  <a:gd name="connsiteX12" fmla="*/ 17314 w 284522"/>
                  <a:gd name="connsiteY12" fmla="*/ 50006 h 434947"/>
                  <a:gd name="connsiteX13" fmla="*/ 4646 w 284522"/>
                  <a:gd name="connsiteY13" fmla="*/ 0 h 43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522" h="434947">
                    <a:moveTo>
                      <a:pt x="4646" y="0"/>
                    </a:moveTo>
                    <a:cubicBezTo>
                      <a:pt x="82796" y="12300"/>
                      <a:pt x="159190" y="33917"/>
                      <a:pt x="232198" y="64389"/>
                    </a:cubicBezTo>
                    <a:cubicBezTo>
                      <a:pt x="249153" y="71533"/>
                      <a:pt x="266869" y="79819"/>
                      <a:pt x="276394" y="95440"/>
                    </a:cubicBezTo>
                    <a:cubicBezTo>
                      <a:pt x="285919" y="111061"/>
                      <a:pt x="285157" y="132778"/>
                      <a:pt x="283538" y="152590"/>
                    </a:cubicBezTo>
                    <a:lnTo>
                      <a:pt x="259249" y="434626"/>
                    </a:lnTo>
                    <a:lnTo>
                      <a:pt x="249153" y="434054"/>
                    </a:lnTo>
                    <a:cubicBezTo>
                      <a:pt x="220578" y="438817"/>
                      <a:pt x="218101" y="423958"/>
                      <a:pt x="197241" y="403098"/>
                    </a:cubicBezTo>
                    <a:cubicBezTo>
                      <a:pt x="176345" y="381653"/>
                      <a:pt x="166749" y="351630"/>
                      <a:pt x="171333" y="322040"/>
                    </a:cubicBezTo>
                    <a:cubicBezTo>
                      <a:pt x="175524" y="296418"/>
                      <a:pt x="190383" y="270700"/>
                      <a:pt x="182382" y="245840"/>
                    </a:cubicBezTo>
                    <a:cubicBezTo>
                      <a:pt x="171810" y="213074"/>
                      <a:pt x="126947" y="201454"/>
                      <a:pt x="116184" y="168783"/>
                    </a:cubicBezTo>
                    <a:cubicBezTo>
                      <a:pt x="109993" y="149733"/>
                      <a:pt x="117041" y="128206"/>
                      <a:pt x="109802" y="109538"/>
                    </a:cubicBezTo>
                    <a:cubicBezTo>
                      <a:pt x="102563" y="90869"/>
                      <a:pt x="85323" y="80963"/>
                      <a:pt x="67892" y="74295"/>
                    </a:cubicBezTo>
                    <a:cubicBezTo>
                      <a:pt x="50461" y="67627"/>
                      <a:pt x="31697" y="62103"/>
                      <a:pt x="17314" y="50006"/>
                    </a:cubicBezTo>
                    <a:cubicBezTo>
                      <a:pt x="2931" y="37909"/>
                      <a:pt x="-5927" y="15526"/>
                      <a:pt x="4646" y="0"/>
                    </a:cubicBezTo>
                    <a:close/>
                  </a:path>
                </a:pathLst>
              </a:custGeom>
              <a:solidFill>
                <a:srgbClr val="263238"/>
              </a:solidFill>
              <a:ln w="9525" cap="flat">
                <a:noFill/>
                <a:prstDash val="solid"/>
                <a:miter/>
              </a:ln>
            </p:spPr>
            <p:txBody>
              <a:bodyPr rtlCol="0" anchor="ctr"/>
              <a:lstStyle/>
              <a:p>
                <a:endParaRPr lang="zh-CN" altLang="en-US"/>
              </a:p>
            </p:txBody>
          </p:sp>
          <p:sp>
            <p:nvSpPr>
              <p:cNvPr id="1078" name="任意多边形: 形状 1077"/>
              <p:cNvSpPr/>
              <p:nvPr/>
            </p:nvSpPr>
            <p:spPr>
              <a:xfrm>
                <a:off x="6101715" y="1967198"/>
                <a:ext cx="882205" cy="731329"/>
              </a:xfrm>
              <a:custGeom>
                <a:avLst/>
                <a:gdLst>
                  <a:gd name="connsiteX0" fmla="*/ 825532 w 882205"/>
                  <a:gd name="connsiteY0" fmla="*/ 0 h 731329"/>
                  <a:gd name="connsiteX1" fmla="*/ 882206 w 882205"/>
                  <a:gd name="connsiteY1" fmla="*/ 0 h 731329"/>
                  <a:gd name="connsiteX2" fmla="*/ 882206 w 882205"/>
                  <a:gd name="connsiteY2" fmla="*/ 731330 h 731329"/>
                  <a:gd name="connsiteX3" fmla="*/ 825532 w 882205"/>
                  <a:gd name="connsiteY3" fmla="*/ 731330 h 731329"/>
                  <a:gd name="connsiteX4" fmla="*/ 56674 w 882205"/>
                  <a:gd name="connsiteY4" fmla="*/ 731330 h 731329"/>
                  <a:gd name="connsiteX5" fmla="*/ 0 w 882205"/>
                  <a:gd name="connsiteY5" fmla="*/ 731330 h 731329"/>
                  <a:gd name="connsiteX6" fmla="*/ 0 w 882205"/>
                  <a:gd name="connsiteY6" fmla="*/ 0 h 731329"/>
                  <a:gd name="connsiteX7" fmla="*/ 56674 w 882205"/>
                  <a:gd name="connsiteY7" fmla="*/ 0 h 731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2205" h="731329">
                    <a:moveTo>
                      <a:pt x="825532" y="0"/>
                    </a:moveTo>
                    <a:cubicBezTo>
                      <a:pt x="856832" y="0"/>
                      <a:pt x="882206" y="0"/>
                      <a:pt x="882206" y="0"/>
                    </a:cubicBezTo>
                    <a:lnTo>
                      <a:pt x="882206" y="731330"/>
                    </a:lnTo>
                    <a:cubicBezTo>
                      <a:pt x="882206" y="731330"/>
                      <a:pt x="856832" y="731330"/>
                      <a:pt x="825532" y="731330"/>
                    </a:cubicBezTo>
                    <a:lnTo>
                      <a:pt x="56674" y="731330"/>
                    </a:lnTo>
                    <a:cubicBezTo>
                      <a:pt x="25374" y="731330"/>
                      <a:pt x="0" y="731330"/>
                      <a:pt x="0" y="731330"/>
                    </a:cubicBezTo>
                    <a:lnTo>
                      <a:pt x="0" y="0"/>
                    </a:lnTo>
                    <a:cubicBezTo>
                      <a:pt x="0" y="0"/>
                      <a:pt x="25374" y="0"/>
                      <a:pt x="56674" y="0"/>
                    </a:cubicBezTo>
                    <a:close/>
                  </a:path>
                </a:pathLst>
              </a:custGeom>
              <a:solidFill>
                <a:srgbClr val="263238"/>
              </a:solidFill>
              <a:ln w="9525" cap="flat">
                <a:noFill/>
                <a:prstDash val="solid"/>
                <a:miter/>
              </a:ln>
            </p:spPr>
            <p:txBody>
              <a:bodyPr rtlCol="0" anchor="ctr"/>
              <a:lstStyle/>
              <a:p>
                <a:endParaRPr lang="zh-CN" altLang="en-US"/>
              </a:p>
            </p:txBody>
          </p:sp>
          <p:sp>
            <p:nvSpPr>
              <p:cNvPr id="1079" name="任意多边形: 形状 1078"/>
              <p:cNvSpPr/>
              <p:nvPr/>
            </p:nvSpPr>
            <p:spPr>
              <a:xfrm>
                <a:off x="6415659" y="2191512"/>
                <a:ext cx="254317" cy="254317"/>
              </a:xfrm>
              <a:custGeom>
                <a:avLst/>
                <a:gdLst>
                  <a:gd name="connsiteX0" fmla="*/ 254318 w 254317"/>
                  <a:gd name="connsiteY0" fmla="*/ 127159 h 254317"/>
                  <a:gd name="connsiteX1" fmla="*/ 127159 w 254317"/>
                  <a:gd name="connsiteY1" fmla="*/ 254317 h 254317"/>
                  <a:gd name="connsiteX2" fmla="*/ 0 w 254317"/>
                  <a:gd name="connsiteY2" fmla="*/ 127159 h 254317"/>
                  <a:gd name="connsiteX3" fmla="*/ 127159 w 254317"/>
                  <a:gd name="connsiteY3" fmla="*/ 0 h 254317"/>
                  <a:gd name="connsiteX4" fmla="*/ 254318 w 254317"/>
                  <a:gd name="connsiteY4" fmla="*/ 127159 h 254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17" h="254317">
                    <a:moveTo>
                      <a:pt x="254318" y="127159"/>
                    </a:moveTo>
                    <a:cubicBezTo>
                      <a:pt x="254318" y="197387"/>
                      <a:pt x="197387" y="254317"/>
                      <a:pt x="127159" y="254317"/>
                    </a:cubicBezTo>
                    <a:cubicBezTo>
                      <a:pt x="56931" y="254317"/>
                      <a:pt x="0" y="197387"/>
                      <a:pt x="0" y="127159"/>
                    </a:cubicBezTo>
                    <a:cubicBezTo>
                      <a:pt x="0" y="56931"/>
                      <a:pt x="56931" y="0"/>
                      <a:pt x="127159" y="0"/>
                    </a:cubicBezTo>
                    <a:cubicBezTo>
                      <a:pt x="197387" y="0"/>
                      <a:pt x="254318" y="56931"/>
                      <a:pt x="254318" y="127159"/>
                    </a:cubicBezTo>
                    <a:close/>
                  </a:path>
                </a:pathLst>
              </a:custGeom>
              <a:solidFill>
                <a:srgbClr val="C53F3F"/>
              </a:solidFill>
              <a:ln w="9525" cap="flat">
                <a:noFill/>
                <a:prstDash val="solid"/>
                <a:miter/>
              </a:ln>
            </p:spPr>
            <p:txBody>
              <a:bodyPr rtlCol="0" anchor="ctr"/>
              <a:lstStyle/>
              <a:p>
                <a:endParaRPr lang="zh-CN" altLang="en-US"/>
              </a:p>
            </p:txBody>
          </p:sp>
          <p:sp>
            <p:nvSpPr>
              <p:cNvPr id="1080" name="任意多边形: 形状 1079"/>
              <p:cNvSpPr/>
              <p:nvPr/>
            </p:nvSpPr>
            <p:spPr>
              <a:xfrm>
                <a:off x="6512227" y="2276081"/>
                <a:ext cx="76140" cy="84876"/>
              </a:xfrm>
              <a:custGeom>
                <a:avLst/>
                <a:gdLst>
                  <a:gd name="connsiteX0" fmla="*/ 15 w 76140"/>
                  <a:gd name="connsiteY0" fmla="*/ 79832 h 84876"/>
                  <a:gd name="connsiteX1" fmla="*/ 15 w 76140"/>
                  <a:gd name="connsiteY1" fmla="*/ 4775 h 84876"/>
                  <a:gd name="connsiteX2" fmla="*/ 4765 w 76140"/>
                  <a:gd name="connsiteY2" fmla="*/ 0 h 84876"/>
                  <a:gd name="connsiteX3" fmla="*/ 7064 w 76140"/>
                  <a:gd name="connsiteY3" fmla="*/ 585 h 84876"/>
                  <a:gd name="connsiteX4" fmla="*/ 73739 w 76140"/>
                  <a:gd name="connsiteY4" fmla="*/ 38684 h 84876"/>
                  <a:gd name="connsiteX5" fmla="*/ 75473 w 76140"/>
                  <a:gd name="connsiteY5" fmla="*/ 45332 h 84876"/>
                  <a:gd name="connsiteX6" fmla="*/ 73739 w 76140"/>
                  <a:gd name="connsiteY6" fmla="*/ 47066 h 84876"/>
                  <a:gd name="connsiteX7" fmla="*/ 7064 w 76140"/>
                  <a:gd name="connsiteY7" fmla="*/ 84214 h 84876"/>
                  <a:gd name="connsiteX8" fmla="*/ 662 w 76140"/>
                  <a:gd name="connsiteY8" fmla="*/ 82605 h 84876"/>
                  <a:gd name="connsiteX9" fmla="*/ 15 w 76140"/>
                  <a:gd name="connsiteY9" fmla="*/ 79832 h 84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140" h="84876">
                    <a:moveTo>
                      <a:pt x="15" y="79832"/>
                    </a:moveTo>
                    <a:lnTo>
                      <a:pt x="15" y="4775"/>
                    </a:lnTo>
                    <a:cubicBezTo>
                      <a:pt x="8" y="2145"/>
                      <a:pt x="2135" y="7"/>
                      <a:pt x="4765" y="0"/>
                    </a:cubicBezTo>
                    <a:cubicBezTo>
                      <a:pt x="5568" y="-2"/>
                      <a:pt x="6359" y="199"/>
                      <a:pt x="7064" y="585"/>
                    </a:cubicBezTo>
                    <a:lnTo>
                      <a:pt x="73739" y="38684"/>
                    </a:lnTo>
                    <a:cubicBezTo>
                      <a:pt x="76053" y="40041"/>
                      <a:pt x="76830" y="43017"/>
                      <a:pt x="75473" y="45332"/>
                    </a:cubicBezTo>
                    <a:cubicBezTo>
                      <a:pt x="75053" y="46049"/>
                      <a:pt x="74456" y="46646"/>
                      <a:pt x="73739" y="47066"/>
                    </a:cubicBezTo>
                    <a:lnTo>
                      <a:pt x="7064" y="84214"/>
                    </a:lnTo>
                    <a:cubicBezTo>
                      <a:pt x="4852" y="85537"/>
                      <a:pt x="1986" y="84817"/>
                      <a:pt x="662" y="82605"/>
                    </a:cubicBezTo>
                    <a:cubicBezTo>
                      <a:pt x="163" y="81771"/>
                      <a:pt x="-63" y="80801"/>
                      <a:pt x="15" y="79832"/>
                    </a:cubicBezTo>
                    <a:close/>
                  </a:path>
                </a:pathLst>
              </a:custGeom>
              <a:solidFill>
                <a:srgbClr val="FFFFFF"/>
              </a:solidFill>
              <a:ln w="9525" cap="flat">
                <a:noFill/>
                <a:prstDash val="solid"/>
                <a:miter/>
              </a:ln>
            </p:spPr>
            <p:txBody>
              <a:bodyPr rtlCol="0" anchor="ctr"/>
              <a:lstStyle/>
              <a:p>
                <a:endParaRPr lang="zh-CN" altLang="en-US"/>
              </a:p>
            </p:txBody>
          </p:sp>
          <p:sp>
            <p:nvSpPr>
              <p:cNvPr id="1081" name="任意多边形: 形状 1080"/>
              <p:cNvSpPr/>
              <p:nvPr/>
            </p:nvSpPr>
            <p:spPr>
              <a:xfrm>
                <a:off x="7154989" y="5143500"/>
                <a:ext cx="412432" cy="359949"/>
              </a:xfrm>
              <a:custGeom>
                <a:avLst/>
                <a:gdLst>
                  <a:gd name="connsiteX0" fmla="*/ 185738 w 412432"/>
                  <a:gd name="connsiteY0" fmla="*/ 14669 h 359949"/>
                  <a:gd name="connsiteX1" fmla="*/ 207836 w 412432"/>
                  <a:gd name="connsiteY1" fmla="*/ 226600 h 359949"/>
                  <a:gd name="connsiteX2" fmla="*/ 0 w 412432"/>
                  <a:gd name="connsiteY2" fmla="*/ 359950 h 359949"/>
                  <a:gd name="connsiteX3" fmla="*/ 412433 w 412432"/>
                  <a:gd name="connsiteY3" fmla="*/ 332137 h 359949"/>
                  <a:gd name="connsiteX4" fmla="*/ 391668 w 412432"/>
                  <a:gd name="connsiteY4" fmla="*/ 0 h 359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432" h="359949">
                    <a:moveTo>
                      <a:pt x="185738" y="14669"/>
                    </a:moveTo>
                    <a:lnTo>
                      <a:pt x="207836" y="226600"/>
                    </a:lnTo>
                    <a:cubicBezTo>
                      <a:pt x="207836" y="226600"/>
                      <a:pt x="-190" y="320135"/>
                      <a:pt x="0" y="359950"/>
                    </a:cubicBezTo>
                    <a:lnTo>
                      <a:pt x="412433" y="332137"/>
                    </a:lnTo>
                    <a:lnTo>
                      <a:pt x="391668" y="0"/>
                    </a:lnTo>
                    <a:close/>
                  </a:path>
                </a:pathLst>
              </a:custGeom>
              <a:solidFill>
                <a:srgbClr val="455A64"/>
              </a:solidFill>
              <a:ln w="9525" cap="flat">
                <a:noFill/>
                <a:prstDash val="solid"/>
                <a:miter/>
              </a:ln>
            </p:spPr>
            <p:txBody>
              <a:bodyPr rtlCol="0" anchor="ctr"/>
              <a:lstStyle/>
              <a:p>
                <a:endParaRPr lang="zh-CN" altLang="en-US"/>
              </a:p>
            </p:txBody>
          </p:sp>
          <p:sp>
            <p:nvSpPr>
              <p:cNvPr id="1082" name="任意多边形: 形状 1081"/>
              <p:cNvSpPr/>
              <p:nvPr/>
            </p:nvSpPr>
            <p:spPr>
              <a:xfrm>
                <a:off x="7154989" y="5143500"/>
                <a:ext cx="412432" cy="359949"/>
              </a:xfrm>
              <a:custGeom>
                <a:avLst/>
                <a:gdLst>
                  <a:gd name="connsiteX0" fmla="*/ 185738 w 412432"/>
                  <a:gd name="connsiteY0" fmla="*/ 14669 h 359949"/>
                  <a:gd name="connsiteX1" fmla="*/ 207836 w 412432"/>
                  <a:gd name="connsiteY1" fmla="*/ 226600 h 359949"/>
                  <a:gd name="connsiteX2" fmla="*/ 0 w 412432"/>
                  <a:gd name="connsiteY2" fmla="*/ 359950 h 359949"/>
                  <a:gd name="connsiteX3" fmla="*/ 412433 w 412432"/>
                  <a:gd name="connsiteY3" fmla="*/ 332137 h 359949"/>
                  <a:gd name="connsiteX4" fmla="*/ 391668 w 412432"/>
                  <a:gd name="connsiteY4" fmla="*/ 0 h 359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432" h="359949">
                    <a:moveTo>
                      <a:pt x="185738" y="14669"/>
                    </a:moveTo>
                    <a:lnTo>
                      <a:pt x="207836" y="226600"/>
                    </a:lnTo>
                    <a:cubicBezTo>
                      <a:pt x="207836" y="226600"/>
                      <a:pt x="-190" y="320135"/>
                      <a:pt x="0" y="359950"/>
                    </a:cubicBezTo>
                    <a:lnTo>
                      <a:pt x="412433" y="332137"/>
                    </a:lnTo>
                    <a:lnTo>
                      <a:pt x="391668" y="0"/>
                    </a:lnTo>
                    <a:close/>
                  </a:path>
                </a:pathLst>
              </a:custGeom>
              <a:solidFill>
                <a:srgbClr val="000000"/>
              </a:solidFill>
              <a:ln w="9525" cap="flat">
                <a:noFill/>
                <a:prstDash val="solid"/>
                <a:miter/>
              </a:ln>
            </p:spPr>
            <p:txBody>
              <a:bodyPr rtlCol="0" anchor="ctr"/>
              <a:lstStyle/>
              <a:p>
                <a:endParaRPr lang="zh-CN" altLang="en-US"/>
              </a:p>
            </p:txBody>
          </p:sp>
          <p:sp>
            <p:nvSpPr>
              <p:cNvPr id="1083" name="任意多边形: 形状 1082"/>
              <p:cNvSpPr/>
              <p:nvPr/>
            </p:nvSpPr>
            <p:spPr>
              <a:xfrm>
                <a:off x="7470034" y="5343358"/>
                <a:ext cx="32065" cy="31750"/>
              </a:xfrm>
              <a:custGeom>
                <a:avLst/>
                <a:gdLst>
                  <a:gd name="connsiteX0" fmla="*/ 18997 w 32065"/>
                  <a:gd name="connsiteY0" fmla="*/ 167 h 31750"/>
                  <a:gd name="connsiteX1" fmla="*/ 31951 w 32065"/>
                  <a:gd name="connsiteY1" fmla="*/ 18550 h 31750"/>
                  <a:gd name="connsiteX2" fmla="*/ 13758 w 32065"/>
                  <a:gd name="connsiteY2" fmla="*/ 31599 h 31750"/>
                  <a:gd name="connsiteX3" fmla="*/ 137 w 32065"/>
                  <a:gd name="connsiteY3" fmla="*/ 11978 h 31750"/>
                  <a:gd name="connsiteX4" fmla="*/ 20521 w 32065"/>
                  <a:gd name="connsiteY4" fmla="*/ 547 h 3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65" h="31750">
                    <a:moveTo>
                      <a:pt x="18997" y="167"/>
                    </a:moveTo>
                    <a:cubicBezTo>
                      <a:pt x="27368" y="2099"/>
                      <a:pt x="32948" y="10017"/>
                      <a:pt x="31951" y="18550"/>
                    </a:cubicBezTo>
                    <a:cubicBezTo>
                      <a:pt x="30311" y="27039"/>
                      <a:pt x="22325" y="32767"/>
                      <a:pt x="13758" y="31599"/>
                    </a:cubicBezTo>
                    <a:cubicBezTo>
                      <a:pt x="4882" y="29484"/>
                      <a:pt x="-985" y="21033"/>
                      <a:pt x="137" y="11978"/>
                    </a:cubicBezTo>
                    <a:cubicBezTo>
                      <a:pt x="2761" y="3313"/>
                      <a:pt x="11760" y="-1734"/>
                      <a:pt x="20521" y="547"/>
                    </a:cubicBezTo>
                  </a:path>
                </a:pathLst>
              </a:custGeom>
              <a:solidFill>
                <a:srgbClr val="FFFFFF"/>
              </a:solidFill>
              <a:ln w="9525" cap="flat">
                <a:noFill/>
                <a:prstDash val="solid"/>
                <a:miter/>
              </a:ln>
            </p:spPr>
            <p:txBody>
              <a:bodyPr rtlCol="0" anchor="ctr"/>
              <a:lstStyle/>
              <a:p>
                <a:endParaRPr lang="zh-CN" altLang="en-US"/>
              </a:p>
            </p:txBody>
          </p:sp>
          <p:sp>
            <p:nvSpPr>
              <p:cNvPr id="1084" name="任意多边形: 形状 1083"/>
              <p:cNvSpPr/>
              <p:nvPr/>
            </p:nvSpPr>
            <p:spPr>
              <a:xfrm>
                <a:off x="7154563" y="5441918"/>
                <a:ext cx="412762" cy="61245"/>
              </a:xfrm>
              <a:custGeom>
                <a:avLst/>
                <a:gdLst>
                  <a:gd name="connsiteX0" fmla="*/ 412763 w 412762"/>
                  <a:gd name="connsiteY0" fmla="*/ 33433 h 61245"/>
                  <a:gd name="connsiteX1" fmla="*/ 409429 w 412762"/>
                  <a:gd name="connsiteY1" fmla="*/ 0 h 61245"/>
                  <a:gd name="connsiteX2" fmla="*/ 15189 w 412762"/>
                  <a:gd name="connsiteY2" fmla="*/ 39243 h 61245"/>
                  <a:gd name="connsiteX3" fmla="*/ 330 w 412762"/>
                  <a:gd name="connsiteY3" fmla="*/ 61246 h 61245"/>
                </a:gdLst>
                <a:ahLst/>
                <a:cxnLst>
                  <a:cxn ang="0">
                    <a:pos x="connsiteX0" y="connsiteY0"/>
                  </a:cxn>
                  <a:cxn ang="0">
                    <a:pos x="connsiteX1" y="connsiteY1"/>
                  </a:cxn>
                  <a:cxn ang="0">
                    <a:pos x="connsiteX2" y="connsiteY2"/>
                  </a:cxn>
                  <a:cxn ang="0">
                    <a:pos x="connsiteX3" y="connsiteY3"/>
                  </a:cxn>
                </a:cxnLst>
                <a:rect l="l" t="t" r="r" b="b"/>
                <a:pathLst>
                  <a:path w="412762" h="61245">
                    <a:moveTo>
                      <a:pt x="412763" y="33433"/>
                    </a:moveTo>
                    <a:lnTo>
                      <a:pt x="409429" y="0"/>
                    </a:lnTo>
                    <a:lnTo>
                      <a:pt x="15189" y="39243"/>
                    </a:lnTo>
                    <a:cubicBezTo>
                      <a:pt x="15189" y="39243"/>
                      <a:pt x="-2623" y="48768"/>
                      <a:pt x="330" y="61246"/>
                    </a:cubicBezTo>
                    <a:close/>
                  </a:path>
                </a:pathLst>
              </a:custGeom>
              <a:solidFill>
                <a:srgbClr val="FFFFFF"/>
              </a:solidFill>
              <a:ln w="9525" cap="flat">
                <a:noFill/>
                <a:prstDash val="solid"/>
                <a:miter/>
              </a:ln>
            </p:spPr>
            <p:txBody>
              <a:bodyPr rtlCol="0" anchor="ctr"/>
              <a:lstStyle/>
              <a:p>
                <a:endParaRPr lang="zh-CN" altLang="en-US"/>
              </a:p>
            </p:txBody>
          </p:sp>
          <p:sp>
            <p:nvSpPr>
              <p:cNvPr id="1085" name="任意多边形: 形状 1084"/>
              <p:cNvSpPr/>
              <p:nvPr/>
            </p:nvSpPr>
            <p:spPr>
              <a:xfrm>
                <a:off x="7355851" y="5366293"/>
                <a:ext cx="39115" cy="23299"/>
              </a:xfrm>
              <a:custGeom>
                <a:avLst/>
                <a:gdLst>
                  <a:gd name="connsiteX0" fmla="*/ 20 w 39115"/>
                  <a:gd name="connsiteY0" fmla="*/ 2187 h 23299"/>
                  <a:gd name="connsiteX1" fmla="*/ 20689 w 39115"/>
                  <a:gd name="connsiteY1" fmla="*/ 10188 h 23299"/>
                  <a:gd name="connsiteX2" fmla="*/ 38691 w 39115"/>
                  <a:gd name="connsiteY2" fmla="*/ 23237 h 23299"/>
                  <a:gd name="connsiteX3" fmla="*/ 24023 w 39115"/>
                  <a:gd name="connsiteY3" fmla="*/ 4187 h 23299"/>
                  <a:gd name="connsiteX4" fmla="*/ 20 w 39115"/>
                  <a:gd name="connsiteY4" fmla="*/ 2187 h 23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15" h="23299">
                    <a:moveTo>
                      <a:pt x="20" y="2187"/>
                    </a:moveTo>
                    <a:cubicBezTo>
                      <a:pt x="20" y="4187"/>
                      <a:pt x="10402" y="4378"/>
                      <a:pt x="20689" y="10188"/>
                    </a:cubicBezTo>
                    <a:cubicBezTo>
                      <a:pt x="30976" y="15998"/>
                      <a:pt x="36882" y="24094"/>
                      <a:pt x="38691" y="23237"/>
                    </a:cubicBezTo>
                    <a:cubicBezTo>
                      <a:pt x="40501" y="22380"/>
                      <a:pt x="36691" y="10855"/>
                      <a:pt x="24023" y="4187"/>
                    </a:cubicBezTo>
                    <a:cubicBezTo>
                      <a:pt x="11355" y="-2480"/>
                      <a:pt x="-552" y="377"/>
                      <a:pt x="20" y="2187"/>
                    </a:cubicBezTo>
                    <a:close/>
                  </a:path>
                </a:pathLst>
              </a:custGeom>
              <a:solidFill>
                <a:srgbClr val="263238"/>
              </a:solidFill>
              <a:ln w="9525" cap="flat">
                <a:noFill/>
                <a:prstDash val="solid"/>
                <a:miter/>
              </a:ln>
            </p:spPr>
            <p:txBody>
              <a:bodyPr rtlCol="0" anchor="ctr"/>
              <a:lstStyle/>
              <a:p>
                <a:endParaRPr lang="zh-CN" altLang="en-US"/>
              </a:p>
            </p:txBody>
          </p:sp>
          <p:sp>
            <p:nvSpPr>
              <p:cNvPr id="1086" name="任意多边形: 形状 1085"/>
              <p:cNvSpPr/>
              <p:nvPr/>
            </p:nvSpPr>
            <p:spPr>
              <a:xfrm>
                <a:off x="7313865" y="5388299"/>
                <a:ext cx="29398" cy="30571"/>
              </a:xfrm>
              <a:custGeom>
                <a:avLst/>
                <a:gdLst>
                  <a:gd name="connsiteX0" fmla="*/ 1 w 29398"/>
                  <a:gd name="connsiteY0" fmla="*/ 946 h 30571"/>
                  <a:gd name="connsiteX1" fmla="*/ 16003 w 29398"/>
                  <a:gd name="connsiteY1" fmla="*/ 13804 h 30571"/>
                  <a:gd name="connsiteX2" fmla="*/ 28004 w 29398"/>
                  <a:gd name="connsiteY2" fmla="*/ 30569 h 30571"/>
                  <a:gd name="connsiteX3" fmla="*/ 21051 w 29398"/>
                  <a:gd name="connsiteY3" fmla="*/ 9042 h 30571"/>
                  <a:gd name="connsiteX4" fmla="*/ 1 w 29398"/>
                  <a:gd name="connsiteY4" fmla="*/ 946 h 30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98" h="30571">
                    <a:moveTo>
                      <a:pt x="1" y="946"/>
                    </a:moveTo>
                    <a:cubicBezTo>
                      <a:pt x="1" y="2946"/>
                      <a:pt x="8573" y="5803"/>
                      <a:pt x="16003" y="13804"/>
                    </a:cubicBezTo>
                    <a:cubicBezTo>
                      <a:pt x="23432" y="21805"/>
                      <a:pt x="25528" y="30759"/>
                      <a:pt x="28004" y="30569"/>
                    </a:cubicBezTo>
                    <a:cubicBezTo>
                      <a:pt x="30481" y="30378"/>
                      <a:pt x="30481" y="18853"/>
                      <a:pt x="21051" y="9042"/>
                    </a:cubicBezTo>
                    <a:cubicBezTo>
                      <a:pt x="11621" y="-769"/>
                      <a:pt x="-94" y="-959"/>
                      <a:pt x="1" y="946"/>
                    </a:cubicBezTo>
                    <a:close/>
                  </a:path>
                </a:pathLst>
              </a:custGeom>
              <a:solidFill>
                <a:srgbClr val="263238"/>
              </a:solidFill>
              <a:ln w="9525" cap="flat">
                <a:noFill/>
                <a:prstDash val="solid"/>
                <a:miter/>
              </a:ln>
            </p:spPr>
            <p:txBody>
              <a:bodyPr rtlCol="0" anchor="ctr"/>
              <a:lstStyle/>
              <a:p>
                <a:endParaRPr lang="zh-CN" altLang="en-US"/>
              </a:p>
            </p:txBody>
          </p:sp>
          <p:sp>
            <p:nvSpPr>
              <p:cNvPr id="1087" name="任意多边形: 形状 1086"/>
              <p:cNvSpPr/>
              <p:nvPr/>
            </p:nvSpPr>
            <p:spPr>
              <a:xfrm>
                <a:off x="7274369" y="5408925"/>
                <a:ext cx="20328" cy="33755"/>
              </a:xfrm>
              <a:custGeom>
                <a:avLst/>
                <a:gdLst>
                  <a:gd name="connsiteX0" fmla="*/ 18351 w 20328"/>
                  <a:gd name="connsiteY0" fmla="*/ 33755 h 33755"/>
                  <a:gd name="connsiteX1" fmla="*/ 16446 w 20328"/>
                  <a:gd name="connsiteY1" fmla="*/ 13181 h 33755"/>
                  <a:gd name="connsiteX2" fmla="*/ 63 w 20328"/>
                  <a:gd name="connsiteY2" fmla="*/ 418 h 33755"/>
                  <a:gd name="connsiteX3" fmla="*/ 10255 w 20328"/>
                  <a:gd name="connsiteY3" fmla="*/ 16515 h 33755"/>
                  <a:gd name="connsiteX4" fmla="*/ 18351 w 20328"/>
                  <a:gd name="connsiteY4" fmla="*/ 33755 h 33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8" h="33755">
                    <a:moveTo>
                      <a:pt x="18351" y="33755"/>
                    </a:moveTo>
                    <a:cubicBezTo>
                      <a:pt x="20256" y="33755"/>
                      <a:pt x="22352" y="24230"/>
                      <a:pt x="16446" y="13181"/>
                    </a:cubicBezTo>
                    <a:cubicBezTo>
                      <a:pt x="10541" y="2132"/>
                      <a:pt x="825" y="-1297"/>
                      <a:pt x="63" y="418"/>
                    </a:cubicBezTo>
                    <a:cubicBezTo>
                      <a:pt x="-699" y="2132"/>
                      <a:pt x="5588" y="7657"/>
                      <a:pt x="10255" y="16515"/>
                    </a:cubicBezTo>
                    <a:cubicBezTo>
                      <a:pt x="14922" y="25373"/>
                      <a:pt x="16351" y="33755"/>
                      <a:pt x="18351" y="33755"/>
                    </a:cubicBezTo>
                    <a:close/>
                  </a:path>
                </a:pathLst>
              </a:custGeom>
              <a:solidFill>
                <a:srgbClr val="263238"/>
              </a:solidFill>
              <a:ln w="9525" cap="flat">
                <a:noFill/>
                <a:prstDash val="solid"/>
                <a:miter/>
              </a:ln>
            </p:spPr>
            <p:txBody>
              <a:bodyPr rtlCol="0" anchor="ctr"/>
              <a:lstStyle/>
              <a:p>
                <a:endParaRPr lang="zh-CN" altLang="en-US"/>
              </a:p>
            </p:txBody>
          </p:sp>
          <p:sp>
            <p:nvSpPr>
              <p:cNvPr id="1088" name="任意多边形: 形状 1087"/>
              <p:cNvSpPr/>
              <p:nvPr/>
            </p:nvSpPr>
            <p:spPr>
              <a:xfrm>
                <a:off x="7356154" y="5310945"/>
                <a:ext cx="43017" cy="9162"/>
              </a:xfrm>
              <a:custGeom>
                <a:avLst/>
                <a:gdLst>
                  <a:gd name="connsiteX0" fmla="*/ 98 w 43017"/>
                  <a:gd name="connsiteY0" fmla="*/ 8672 h 9162"/>
                  <a:gd name="connsiteX1" fmla="*/ 21529 w 43017"/>
                  <a:gd name="connsiteY1" fmla="*/ 7053 h 9162"/>
                  <a:gd name="connsiteX2" fmla="*/ 42961 w 43017"/>
                  <a:gd name="connsiteY2" fmla="*/ 8196 h 9162"/>
                  <a:gd name="connsiteX3" fmla="*/ 21434 w 43017"/>
                  <a:gd name="connsiteY3" fmla="*/ 4 h 9162"/>
                  <a:gd name="connsiteX4" fmla="*/ 98 w 43017"/>
                  <a:gd name="connsiteY4" fmla="*/ 8672 h 9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17" h="9162">
                    <a:moveTo>
                      <a:pt x="98" y="8672"/>
                    </a:moveTo>
                    <a:cubicBezTo>
                      <a:pt x="1051" y="10387"/>
                      <a:pt x="10099" y="7053"/>
                      <a:pt x="21529" y="7053"/>
                    </a:cubicBezTo>
                    <a:cubicBezTo>
                      <a:pt x="32959" y="7053"/>
                      <a:pt x="42103" y="10005"/>
                      <a:pt x="42961" y="8196"/>
                    </a:cubicBezTo>
                    <a:cubicBezTo>
                      <a:pt x="43818" y="6386"/>
                      <a:pt x="34960" y="-186"/>
                      <a:pt x="21434" y="4"/>
                    </a:cubicBezTo>
                    <a:cubicBezTo>
                      <a:pt x="7909" y="195"/>
                      <a:pt x="-1045" y="7148"/>
                      <a:pt x="98" y="8672"/>
                    </a:cubicBezTo>
                    <a:close/>
                  </a:path>
                </a:pathLst>
              </a:custGeom>
              <a:solidFill>
                <a:srgbClr val="263238"/>
              </a:solidFill>
              <a:ln w="9525" cap="flat">
                <a:noFill/>
                <a:prstDash val="solid"/>
                <a:miter/>
              </a:ln>
            </p:spPr>
            <p:txBody>
              <a:bodyPr rtlCol="0" anchor="ctr"/>
              <a:lstStyle/>
              <a:p>
                <a:endParaRPr lang="zh-CN" altLang="en-US"/>
              </a:p>
            </p:txBody>
          </p:sp>
          <p:sp>
            <p:nvSpPr>
              <p:cNvPr id="1089" name="任意多边形: 形状 1088"/>
              <p:cNvSpPr/>
              <p:nvPr/>
            </p:nvSpPr>
            <p:spPr>
              <a:xfrm>
                <a:off x="7352537" y="5240068"/>
                <a:ext cx="61023" cy="38321"/>
              </a:xfrm>
              <a:custGeom>
                <a:avLst/>
                <a:gdLst>
                  <a:gd name="connsiteX0" fmla="*/ 0 w 61023"/>
                  <a:gd name="connsiteY0" fmla="*/ 36782 h 38321"/>
                  <a:gd name="connsiteX1" fmla="*/ 20670 w 61023"/>
                  <a:gd name="connsiteY1" fmla="*/ 35258 h 38321"/>
                  <a:gd name="connsiteX2" fmla="*/ 41815 w 61023"/>
                  <a:gd name="connsiteY2" fmla="*/ 27161 h 38321"/>
                  <a:gd name="connsiteX3" fmla="*/ 53245 w 61023"/>
                  <a:gd name="connsiteY3" fmla="*/ 20113 h 38321"/>
                  <a:gd name="connsiteX4" fmla="*/ 59151 w 61023"/>
                  <a:gd name="connsiteY4" fmla="*/ 14779 h 38321"/>
                  <a:gd name="connsiteX5" fmla="*/ 59151 w 61023"/>
                  <a:gd name="connsiteY5" fmla="*/ 4016 h 38321"/>
                  <a:gd name="connsiteX6" fmla="*/ 50102 w 61023"/>
                  <a:gd name="connsiteY6" fmla="*/ 15 h 38321"/>
                  <a:gd name="connsiteX7" fmla="*/ 42387 w 61023"/>
                  <a:gd name="connsiteY7" fmla="*/ 1634 h 38321"/>
                  <a:gd name="connsiteX8" fmla="*/ 29814 w 61023"/>
                  <a:gd name="connsiteY8" fmla="*/ 6873 h 38321"/>
                  <a:gd name="connsiteX9" fmla="*/ 11621 w 61023"/>
                  <a:gd name="connsiteY9" fmla="*/ 20684 h 38321"/>
                  <a:gd name="connsiteX10" fmla="*/ 667 w 61023"/>
                  <a:gd name="connsiteY10" fmla="*/ 38306 h 38321"/>
                  <a:gd name="connsiteX11" fmla="*/ 15050 w 61023"/>
                  <a:gd name="connsiteY11" fmla="*/ 24304 h 38321"/>
                  <a:gd name="connsiteX12" fmla="*/ 32766 w 61023"/>
                  <a:gd name="connsiteY12" fmla="*/ 12683 h 38321"/>
                  <a:gd name="connsiteX13" fmla="*/ 44387 w 61023"/>
                  <a:gd name="connsiteY13" fmla="*/ 8207 h 38321"/>
                  <a:gd name="connsiteX14" fmla="*/ 53912 w 61023"/>
                  <a:gd name="connsiteY14" fmla="*/ 8207 h 38321"/>
                  <a:gd name="connsiteX15" fmla="*/ 53912 w 61023"/>
                  <a:gd name="connsiteY15" fmla="*/ 10588 h 38321"/>
                  <a:gd name="connsiteX16" fmla="*/ 49625 w 61023"/>
                  <a:gd name="connsiteY16" fmla="*/ 14493 h 38321"/>
                  <a:gd name="connsiteX17" fmla="*/ 39053 w 61023"/>
                  <a:gd name="connsiteY17" fmla="*/ 21447 h 38321"/>
                  <a:gd name="connsiteX18" fmla="*/ 20003 w 61023"/>
                  <a:gd name="connsiteY18" fmla="*/ 30400 h 38321"/>
                  <a:gd name="connsiteX19" fmla="*/ 0 w 61023"/>
                  <a:gd name="connsiteY19" fmla="*/ 36782 h 38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3" h="38321">
                    <a:moveTo>
                      <a:pt x="0" y="36782"/>
                    </a:moveTo>
                    <a:cubicBezTo>
                      <a:pt x="6901" y="38159"/>
                      <a:pt x="14046" y="37632"/>
                      <a:pt x="20670" y="35258"/>
                    </a:cubicBezTo>
                    <a:cubicBezTo>
                      <a:pt x="28027" y="33446"/>
                      <a:pt x="35130" y="30726"/>
                      <a:pt x="41815" y="27161"/>
                    </a:cubicBezTo>
                    <a:cubicBezTo>
                      <a:pt x="45783" y="25077"/>
                      <a:pt x="49602" y="22722"/>
                      <a:pt x="53245" y="20113"/>
                    </a:cubicBezTo>
                    <a:cubicBezTo>
                      <a:pt x="55489" y="18666"/>
                      <a:pt x="57484" y="16865"/>
                      <a:pt x="59151" y="14779"/>
                    </a:cubicBezTo>
                    <a:cubicBezTo>
                      <a:pt x="61648" y="11626"/>
                      <a:pt x="61648" y="7169"/>
                      <a:pt x="59151" y="4016"/>
                    </a:cubicBezTo>
                    <a:cubicBezTo>
                      <a:pt x="56943" y="1318"/>
                      <a:pt x="53583" y="-167"/>
                      <a:pt x="50102" y="15"/>
                    </a:cubicBezTo>
                    <a:cubicBezTo>
                      <a:pt x="47461" y="144"/>
                      <a:pt x="44857" y="691"/>
                      <a:pt x="42387" y="1634"/>
                    </a:cubicBezTo>
                    <a:cubicBezTo>
                      <a:pt x="38053" y="3015"/>
                      <a:pt x="33846" y="4768"/>
                      <a:pt x="29814" y="6873"/>
                    </a:cubicBezTo>
                    <a:cubicBezTo>
                      <a:pt x="23070" y="10506"/>
                      <a:pt x="16933" y="15165"/>
                      <a:pt x="11621" y="20684"/>
                    </a:cubicBezTo>
                    <a:cubicBezTo>
                      <a:pt x="2667" y="30209"/>
                      <a:pt x="-95" y="37925"/>
                      <a:pt x="667" y="38306"/>
                    </a:cubicBezTo>
                    <a:cubicBezTo>
                      <a:pt x="1429" y="38687"/>
                      <a:pt x="5810" y="32305"/>
                      <a:pt x="15050" y="24304"/>
                    </a:cubicBezTo>
                    <a:cubicBezTo>
                      <a:pt x="20425" y="19676"/>
                      <a:pt x="26380" y="15770"/>
                      <a:pt x="32766" y="12683"/>
                    </a:cubicBezTo>
                    <a:cubicBezTo>
                      <a:pt x="36524" y="10906"/>
                      <a:pt x="40408" y="9410"/>
                      <a:pt x="44387" y="8207"/>
                    </a:cubicBezTo>
                    <a:cubicBezTo>
                      <a:pt x="48673" y="6778"/>
                      <a:pt x="52388" y="6492"/>
                      <a:pt x="53912" y="8207"/>
                    </a:cubicBezTo>
                    <a:cubicBezTo>
                      <a:pt x="55436" y="9921"/>
                      <a:pt x="54483" y="9254"/>
                      <a:pt x="53912" y="10588"/>
                    </a:cubicBezTo>
                    <a:cubicBezTo>
                      <a:pt x="52636" y="12048"/>
                      <a:pt x="51198" y="13358"/>
                      <a:pt x="49625" y="14493"/>
                    </a:cubicBezTo>
                    <a:cubicBezTo>
                      <a:pt x="46101" y="17065"/>
                      <a:pt x="42577" y="19351"/>
                      <a:pt x="39053" y="21447"/>
                    </a:cubicBezTo>
                    <a:cubicBezTo>
                      <a:pt x="32993" y="25013"/>
                      <a:pt x="26616" y="28011"/>
                      <a:pt x="20003" y="30400"/>
                    </a:cubicBezTo>
                    <a:cubicBezTo>
                      <a:pt x="13192" y="32050"/>
                      <a:pt x="6507" y="34182"/>
                      <a:pt x="0" y="36782"/>
                    </a:cubicBezTo>
                    <a:close/>
                  </a:path>
                </a:pathLst>
              </a:custGeom>
              <a:solidFill>
                <a:srgbClr val="263238"/>
              </a:solidFill>
              <a:ln w="9525" cap="flat">
                <a:noFill/>
                <a:prstDash val="solid"/>
                <a:miter/>
              </a:ln>
            </p:spPr>
            <p:txBody>
              <a:bodyPr rtlCol="0" anchor="ctr"/>
              <a:lstStyle/>
              <a:p>
                <a:endParaRPr lang="zh-CN" altLang="en-US"/>
              </a:p>
            </p:txBody>
          </p:sp>
          <p:sp>
            <p:nvSpPr>
              <p:cNvPr id="1090" name="任意多边形: 形状 1089"/>
              <p:cNvSpPr/>
              <p:nvPr/>
            </p:nvSpPr>
            <p:spPr>
              <a:xfrm>
                <a:off x="7325147" y="5215032"/>
                <a:ext cx="34573" cy="64484"/>
              </a:xfrm>
              <a:custGeom>
                <a:avLst/>
                <a:gdLst>
                  <a:gd name="connsiteX0" fmla="*/ 30248 w 34573"/>
                  <a:gd name="connsiteY0" fmla="*/ 64484 h 64484"/>
                  <a:gd name="connsiteX1" fmla="*/ 34344 w 34573"/>
                  <a:gd name="connsiteY1" fmla="*/ 44101 h 64484"/>
                  <a:gd name="connsiteX2" fmla="*/ 29963 w 34573"/>
                  <a:gd name="connsiteY2" fmla="*/ 21717 h 64484"/>
                  <a:gd name="connsiteX3" fmla="*/ 23866 w 34573"/>
                  <a:gd name="connsiteY3" fmla="*/ 9525 h 64484"/>
                  <a:gd name="connsiteX4" fmla="*/ 9960 w 34573"/>
                  <a:gd name="connsiteY4" fmla="*/ 0 h 64484"/>
                  <a:gd name="connsiteX5" fmla="*/ 1769 w 34573"/>
                  <a:gd name="connsiteY5" fmla="*/ 6287 h 64484"/>
                  <a:gd name="connsiteX6" fmla="*/ 149 w 34573"/>
                  <a:gd name="connsiteY6" fmla="*/ 14002 h 64484"/>
                  <a:gd name="connsiteX7" fmla="*/ 11389 w 34573"/>
                  <a:gd name="connsiteY7" fmla="*/ 48673 h 64484"/>
                  <a:gd name="connsiteX8" fmla="*/ 28820 w 34573"/>
                  <a:gd name="connsiteY8" fmla="*/ 60008 h 64484"/>
                  <a:gd name="connsiteX9" fmla="*/ 15294 w 34573"/>
                  <a:gd name="connsiteY9" fmla="*/ 45625 h 64484"/>
                  <a:gd name="connsiteX10" fmla="*/ 7388 w 34573"/>
                  <a:gd name="connsiteY10" fmla="*/ 26575 h 64484"/>
                  <a:gd name="connsiteX11" fmla="*/ 7388 w 34573"/>
                  <a:gd name="connsiteY11" fmla="*/ 14669 h 64484"/>
                  <a:gd name="connsiteX12" fmla="*/ 10817 w 34573"/>
                  <a:gd name="connsiteY12" fmla="*/ 6858 h 64484"/>
                  <a:gd name="connsiteX13" fmla="*/ 18532 w 34573"/>
                  <a:gd name="connsiteY13" fmla="*/ 13145 h 64484"/>
                  <a:gd name="connsiteX14" fmla="*/ 24343 w 34573"/>
                  <a:gd name="connsiteY14" fmla="*/ 24003 h 64484"/>
                  <a:gd name="connsiteX15" fmla="*/ 29772 w 34573"/>
                  <a:gd name="connsiteY15" fmla="*/ 44387 h 64484"/>
                  <a:gd name="connsiteX16" fmla="*/ 30248 w 34573"/>
                  <a:gd name="connsiteY16" fmla="*/ 64484 h 6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573" h="64484">
                    <a:moveTo>
                      <a:pt x="30248" y="64484"/>
                    </a:moveTo>
                    <a:cubicBezTo>
                      <a:pt x="33739" y="58296"/>
                      <a:pt x="35173" y="51158"/>
                      <a:pt x="34344" y="44101"/>
                    </a:cubicBezTo>
                    <a:cubicBezTo>
                      <a:pt x="34170" y="36444"/>
                      <a:pt x="32689" y="28874"/>
                      <a:pt x="29963" y="21717"/>
                    </a:cubicBezTo>
                    <a:cubicBezTo>
                      <a:pt x="28375" y="17445"/>
                      <a:pt x="26331" y="13358"/>
                      <a:pt x="23866" y="9525"/>
                    </a:cubicBezTo>
                    <a:cubicBezTo>
                      <a:pt x="21234" y="4120"/>
                      <a:pt x="15950" y="501"/>
                      <a:pt x="9960" y="0"/>
                    </a:cubicBezTo>
                    <a:cubicBezTo>
                      <a:pt x="6232" y="305"/>
                      <a:pt x="3028" y="2764"/>
                      <a:pt x="1769" y="6287"/>
                    </a:cubicBezTo>
                    <a:cubicBezTo>
                      <a:pt x="922" y="8784"/>
                      <a:pt x="379" y="11375"/>
                      <a:pt x="149" y="14002"/>
                    </a:cubicBezTo>
                    <a:cubicBezTo>
                      <a:pt x="-850" y="26592"/>
                      <a:pt x="3193" y="39063"/>
                      <a:pt x="11389" y="48673"/>
                    </a:cubicBezTo>
                    <a:cubicBezTo>
                      <a:pt x="20152" y="58865"/>
                      <a:pt x="28724" y="60674"/>
                      <a:pt x="28820" y="60008"/>
                    </a:cubicBezTo>
                    <a:cubicBezTo>
                      <a:pt x="28915" y="59341"/>
                      <a:pt x="22152" y="55531"/>
                      <a:pt x="15294" y="45625"/>
                    </a:cubicBezTo>
                    <a:cubicBezTo>
                      <a:pt x="11299" y="39929"/>
                      <a:pt x="8600" y="33426"/>
                      <a:pt x="7388" y="26575"/>
                    </a:cubicBezTo>
                    <a:cubicBezTo>
                      <a:pt x="6860" y="22624"/>
                      <a:pt x="6860" y="18620"/>
                      <a:pt x="7388" y="14669"/>
                    </a:cubicBezTo>
                    <a:cubicBezTo>
                      <a:pt x="7388" y="10192"/>
                      <a:pt x="9103" y="6573"/>
                      <a:pt x="10817" y="6858"/>
                    </a:cubicBezTo>
                    <a:cubicBezTo>
                      <a:pt x="12532" y="7144"/>
                      <a:pt x="16532" y="9811"/>
                      <a:pt x="18532" y="13145"/>
                    </a:cubicBezTo>
                    <a:cubicBezTo>
                      <a:pt x="20762" y="16600"/>
                      <a:pt x="22705" y="20231"/>
                      <a:pt x="24343" y="24003"/>
                    </a:cubicBezTo>
                    <a:cubicBezTo>
                      <a:pt x="27138" y="30496"/>
                      <a:pt x="28967" y="37364"/>
                      <a:pt x="29772" y="44387"/>
                    </a:cubicBezTo>
                    <a:cubicBezTo>
                      <a:pt x="30724" y="56483"/>
                      <a:pt x="29105" y="64199"/>
                      <a:pt x="30248" y="64484"/>
                    </a:cubicBezTo>
                    <a:close/>
                  </a:path>
                </a:pathLst>
              </a:custGeom>
              <a:solidFill>
                <a:srgbClr val="263238"/>
              </a:solidFill>
              <a:ln w="9525" cap="flat">
                <a:noFill/>
                <a:prstDash val="solid"/>
                <a:miter/>
              </a:ln>
            </p:spPr>
            <p:txBody>
              <a:bodyPr rtlCol="0" anchor="ctr"/>
              <a:lstStyle/>
              <a:p>
                <a:endParaRPr lang="zh-CN" altLang="en-US"/>
              </a:p>
            </p:txBody>
          </p:sp>
          <p:sp>
            <p:nvSpPr>
              <p:cNvPr id="1091" name="任意多边形: 形状 1090"/>
              <p:cNvSpPr/>
              <p:nvPr/>
            </p:nvSpPr>
            <p:spPr>
              <a:xfrm>
                <a:off x="7116503" y="3607117"/>
                <a:ext cx="458538" cy="1616963"/>
              </a:xfrm>
              <a:custGeom>
                <a:avLst/>
                <a:gdLst>
                  <a:gd name="connsiteX0" fmla="*/ 188410 w 458538"/>
                  <a:gd name="connsiteY0" fmla="*/ 0 h 1616963"/>
                  <a:gd name="connsiteX1" fmla="*/ 100 w 458538"/>
                  <a:gd name="connsiteY1" fmla="*/ 903541 h 1616963"/>
                  <a:gd name="connsiteX2" fmla="*/ 226605 w 458538"/>
                  <a:gd name="connsiteY2" fmla="*/ 1616964 h 1616963"/>
                  <a:gd name="connsiteX3" fmla="*/ 426630 w 458538"/>
                  <a:gd name="connsiteY3" fmla="*/ 1578864 h 1616963"/>
                  <a:gd name="connsiteX4" fmla="*/ 407580 w 458538"/>
                  <a:gd name="connsiteY4" fmla="*/ 616172 h 1616963"/>
                  <a:gd name="connsiteX5" fmla="*/ 458539 w 458538"/>
                  <a:gd name="connsiteY5" fmla="*/ 133540 h 161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8538" h="1616963">
                    <a:moveTo>
                      <a:pt x="188410" y="0"/>
                    </a:moveTo>
                    <a:cubicBezTo>
                      <a:pt x="188410" y="0"/>
                      <a:pt x="5720" y="829437"/>
                      <a:pt x="100" y="903541"/>
                    </a:cubicBezTo>
                    <a:cubicBezTo>
                      <a:pt x="-5519" y="977646"/>
                      <a:pt x="226605" y="1616964"/>
                      <a:pt x="226605" y="1616964"/>
                    </a:cubicBezTo>
                    <a:lnTo>
                      <a:pt x="426630" y="1578864"/>
                    </a:lnTo>
                    <a:cubicBezTo>
                      <a:pt x="426630" y="1578864"/>
                      <a:pt x="413962" y="634651"/>
                      <a:pt x="407580" y="616172"/>
                    </a:cubicBezTo>
                    <a:cubicBezTo>
                      <a:pt x="401198" y="597694"/>
                      <a:pt x="458539" y="133540"/>
                      <a:pt x="458539" y="133540"/>
                    </a:cubicBezTo>
                    <a:close/>
                  </a:path>
                </a:pathLst>
              </a:custGeom>
              <a:solidFill>
                <a:srgbClr val="263238"/>
              </a:solidFill>
              <a:ln w="9525" cap="flat">
                <a:noFill/>
                <a:prstDash val="solid"/>
                <a:miter/>
              </a:ln>
            </p:spPr>
            <p:txBody>
              <a:bodyPr rtlCol="0" anchor="ctr"/>
              <a:lstStyle/>
              <a:p>
                <a:endParaRPr lang="zh-CN" altLang="en-US"/>
              </a:p>
            </p:txBody>
          </p:sp>
          <p:sp>
            <p:nvSpPr>
              <p:cNvPr id="1092" name="任意多边形: 形状 1091"/>
              <p:cNvSpPr/>
              <p:nvPr/>
            </p:nvSpPr>
            <p:spPr>
              <a:xfrm>
                <a:off x="7215663" y="5168074"/>
                <a:ext cx="423386" cy="330517"/>
              </a:xfrm>
              <a:custGeom>
                <a:avLst/>
                <a:gdLst>
                  <a:gd name="connsiteX0" fmla="*/ 216884 w 423386"/>
                  <a:gd name="connsiteY0" fmla="*/ 0 h 330517"/>
                  <a:gd name="connsiteX1" fmla="*/ 219075 w 423386"/>
                  <a:gd name="connsiteY1" fmla="*/ 212979 h 330517"/>
                  <a:gd name="connsiteX2" fmla="*/ 0 w 423386"/>
                  <a:gd name="connsiteY2" fmla="*/ 326231 h 330517"/>
                  <a:gd name="connsiteX3" fmla="*/ 413195 w 423386"/>
                  <a:gd name="connsiteY3" fmla="*/ 330518 h 330517"/>
                  <a:gd name="connsiteX4" fmla="*/ 423386 w 423386"/>
                  <a:gd name="connsiteY4" fmla="*/ 4667 h 330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386" h="330517">
                    <a:moveTo>
                      <a:pt x="216884" y="0"/>
                    </a:moveTo>
                    <a:lnTo>
                      <a:pt x="219075" y="212979"/>
                    </a:lnTo>
                    <a:cubicBezTo>
                      <a:pt x="219075" y="212979"/>
                      <a:pt x="3239" y="286798"/>
                      <a:pt x="0" y="326231"/>
                    </a:cubicBezTo>
                    <a:lnTo>
                      <a:pt x="413195" y="330518"/>
                    </a:lnTo>
                    <a:lnTo>
                      <a:pt x="423386" y="4667"/>
                    </a:lnTo>
                    <a:close/>
                  </a:path>
                </a:pathLst>
              </a:custGeom>
              <a:solidFill>
                <a:srgbClr val="455A64"/>
              </a:solidFill>
              <a:ln w="9525" cap="flat">
                <a:noFill/>
                <a:prstDash val="solid"/>
                <a:miter/>
              </a:ln>
            </p:spPr>
            <p:txBody>
              <a:bodyPr rtlCol="0" anchor="ctr"/>
              <a:lstStyle/>
              <a:p>
                <a:endParaRPr lang="zh-CN" altLang="en-US"/>
              </a:p>
            </p:txBody>
          </p:sp>
          <p:sp>
            <p:nvSpPr>
              <p:cNvPr id="1093" name="任意多边形: 形状 1092"/>
              <p:cNvSpPr/>
              <p:nvPr/>
            </p:nvSpPr>
            <p:spPr>
              <a:xfrm>
                <a:off x="7542893" y="5365452"/>
                <a:ext cx="31477" cy="31688"/>
              </a:xfrm>
              <a:custGeom>
                <a:avLst/>
                <a:gdLst>
                  <a:gd name="connsiteX0" fmla="*/ 19957 w 31477"/>
                  <a:gd name="connsiteY0" fmla="*/ 1027 h 31688"/>
                  <a:gd name="connsiteX1" fmla="*/ 31196 w 31477"/>
                  <a:gd name="connsiteY1" fmla="*/ 20077 h 31688"/>
                  <a:gd name="connsiteX2" fmla="*/ 12146 w 31477"/>
                  <a:gd name="connsiteY2" fmla="*/ 31317 h 31688"/>
                  <a:gd name="connsiteX3" fmla="*/ 430 w 31477"/>
                  <a:gd name="connsiteY3" fmla="*/ 10552 h 31688"/>
                  <a:gd name="connsiteX4" fmla="*/ 21766 w 31477"/>
                  <a:gd name="connsiteY4" fmla="*/ 1027 h 31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77" h="31688">
                    <a:moveTo>
                      <a:pt x="19957" y="1027"/>
                    </a:moveTo>
                    <a:cubicBezTo>
                      <a:pt x="27927" y="3689"/>
                      <a:pt x="32721" y="11814"/>
                      <a:pt x="31196" y="20077"/>
                    </a:cubicBezTo>
                    <a:cubicBezTo>
                      <a:pt x="28753" y="28222"/>
                      <a:pt x="20456" y="33117"/>
                      <a:pt x="12146" y="31317"/>
                    </a:cubicBezTo>
                    <a:cubicBezTo>
                      <a:pt x="3501" y="28415"/>
                      <a:pt x="-1556" y="19452"/>
                      <a:pt x="430" y="10552"/>
                    </a:cubicBezTo>
                    <a:cubicBezTo>
                      <a:pt x="3794" y="2128"/>
                      <a:pt x="13249" y="-2093"/>
                      <a:pt x="21766" y="1027"/>
                    </a:cubicBezTo>
                  </a:path>
                </a:pathLst>
              </a:custGeom>
              <a:solidFill>
                <a:srgbClr val="FFFFFF"/>
              </a:solidFill>
              <a:ln w="9525" cap="flat">
                <a:noFill/>
                <a:prstDash val="solid"/>
                <a:miter/>
              </a:ln>
            </p:spPr>
            <p:txBody>
              <a:bodyPr rtlCol="0" anchor="ctr"/>
              <a:lstStyle/>
              <a:p>
                <a:endParaRPr lang="zh-CN" altLang="en-US"/>
              </a:p>
            </p:txBody>
          </p:sp>
          <p:sp>
            <p:nvSpPr>
              <p:cNvPr id="1094" name="任意多边形: 形状 1093"/>
              <p:cNvSpPr/>
              <p:nvPr/>
            </p:nvSpPr>
            <p:spPr>
              <a:xfrm>
                <a:off x="7215551" y="5471350"/>
                <a:ext cx="413115" cy="27241"/>
              </a:xfrm>
              <a:custGeom>
                <a:avLst/>
                <a:gdLst>
                  <a:gd name="connsiteX0" fmla="*/ 413116 w 413115"/>
                  <a:gd name="connsiteY0" fmla="*/ 27241 h 27241"/>
                  <a:gd name="connsiteX1" fmla="*/ 413116 w 413115"/>
                  <a:gd name="connsiteY1" fmla="*/ 0 h 27241"/>
                  <a:gd name="connsiteX2" fmla="*/ 16971 w 413115"/>
                  <a:gd name="connsiteY2" fmla="*/ 2381 h 27241"/>
                  <a:gd name="connsiteX3" fmla="*/ 112 w 413115"/>
                  <a:gd name="connsiteY3" fmla="*/ 22955 h 27241"/>
                </a:gdLst>
                <a:ahLst/>
                <a:cxnLst>
                  <a:cxn ang="0">
                    <a:pos x="connsiteX0" y="connsiteY0"/>
                  </a:cxn>
                  <a:cxn ang="0">
                    <a:pos x="connsiteX1" y="connsiteY1"/>
                  </a:cxn>
                  <a:cxn ang="0">
                    <a:pos x="connsiteX2" y="connsiteY2"/>
                  </a:cxn>
                  <a:cxn ang="0">
                    <a:pos x="connsiteX3" y="connsiteY3"/>
                  </a:cxn>
                </a:cxnLst>
                <a:rect l="l" t="t" r="r" b="b"/>
                <a:pathLst>
                  <a:path w="413115" h="27241">
                    <a:moveTo>
                      <a:pt x="413116" y="27241"/>
                    </a:moveTo>
                    <a:lnTo>
                      <a:pt x="413116" y="0"/>
                    </a:lnTo>
                    <a:lnTo>
                      <a:pt x="16971" y="2381"/>
                    </a:lnTo>
                    <a:cubicBezTo>
                      <a:pt x="16971" y="2381"/>
                      <a:pt x="-1603" y="9906"/>
                      <a:pt x="112" y="22955"/>
                    </a:cubicBezTo>
                    <a:close/>
                  </a:path>
                </a:pathLst>
              </a:custGeom>
              <a:solidFill>
                <a:srgbClr val="FFFFFF"/>
              </a:solidFill>
              <a:ln w="9525" cap="flat">
                <a:noFill/>
                <a:prstDash val="solid"/>
                <a:miter/>
              </a:ln>
            </p:spPr>
            <p:txBody>
              <a:bodyPr rtlCol="0" anchor="ctr"/>
              <a:lstStyle/>
              <a:p>
                <a:endParaRPr lang="zh-CN" altLang="en-US"/>
              </a:p>
            </p:txBody>
          </p:sp>
          <p:sp>
            <p:nvSpPr>
              <p:cNvPr id="1095" name="任意多边形: 形状 1094"/>
              <p:cNvSpPr/>
              <p:nvPr/>
            </p:nvSpPr>
            <p:spPr>
              <a:xfrm>
                <a:off x="7428062" y="5377021"/>
                <a:ext cx="37134" cy="25985"/>
              </a:xfrm>
              <a:custGeom>
                <a:avLst/>
                <a:gdLst>
                  <a:gd name="connsiteX0" fmla="*/ 9 w 37134"/>
                  <a:gd name="connsiteY0" fmla="*/ 1842 h 25985"/>
                  <a:gd name="connsiteX1" fmla="*/ 19916 w 37134"/>
                  <a:gd name="connsiteY1" fmla="*/ 11367 h 25985"/>
                  <a:gd name="connsiteX2" fmla="*/ 36585 w 37134"/>
                  <a:gd name="connsiteY2" fmla="*/ 25940 h 25985"/>
                  <a:gd name="connsiteX3" fmla="*/ 23821 w 37134"/>
                  <a:gd name="connsiteY3" fmla="*/ 5557 h 25985"/>
                  <a:gd name="connsiteX4" fmla="*/ 9 w 37134"/>
                  <a:gd name="connsiteY4" fmla="*/ 1842 h 2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34" h="25985">
                    <a:moveTo>
                      <a:pt x="9" y="1842"/>
                    </a:moveTo>
                    <a:cubicBezTo>
                      <a:pt x="9" y="3842"/>
                      <a:pt x="10105" y="4985"/>
                      <a:pt x="19916" y="11367"/>
                    </a:cubicBezTo>
                    <a:cubicBezTo>
                      <a:pt x="29727" y="17749"/>
                      <a:pt x="34679" y="26702"/>
                      <a:pt x="36585" y="25940"/>
                    </a:cubicBezTo>
                    <a:cubicBezTo>
                      <a:pt x="38490" y="25178"/>
                      <a:pt x="35727" y="13462"/>
                      <a:pt x="23821" y="5557"/>
                    </a:cubicBezTo>
                    <a:cubicBezTo>
                      <a:pt x="11915" y="-2349"/>
                      <a:pt x="-372" y="-63"/>
                      <a:pt x="9" y="1842"/>
                    </a:cubicBezTo>
                    <a:close/>
                  </a:path>
                </a:pathLst>
              </a:custGeom>
              <a:solidFill>
                <a:srgbClr val="263238"/>
              </a:solidFill>
              <a:ln w="9525" cap="flat">
                <a:noFill/>
                <a:prstDash val="solid"/>
                <a:miter/>
              </a:ln>
            </p:spPr>
            <p:txBody>
              <a:bodyPr rtlCol="0" anchor="ctr"/>
              <a:lstStyle/>
              <a:p>
                <a:endParaRPr lang="zh-CN" altLang="en-US"/>
              </a:p>
            </p:txBody>
          </p:sp>
          <p:sp>
            <p:nvSpPr>
              <p:cNvPr id="1096" name="任意多边形: 形状 1095"/>
              <p:cNvSpPr/>
              <p:nvPr/>
            </p:nvSpPr>
            <p:spPr>
              <a:xfrm>
                <a:off x="7384237" y="5394884"/>
                <a:ext cx="26830" cy="32840"/>
              </a:xfrm>
              <a:custGeom>
                <a:avLst/>
                <a:gdLst>
                  <a:gd name="connsiteX0" fmla="*/ 19 w 26830"/>
                  <a:gd name="connsiteY0" fmla="*/ 742 h 32840"/>
                  <a:gd name="connsiteX1" fmla="*/ 14782 w 26830"/>
                  <a:gd name="connsiteY1" fmla="*/ 15029 h 32840"/>
                  <a:gd name="connsiteX2" fmla="*/ 25260 w 26830"/>
                  <a:gd name="connsiteY2" fmla="*/ 32841 h 32840"/>
                  <a:gd name="connsiteX3" fmla="*/ 20402 w 26830"/>
                  <a:gd name="connsiteY3" fmla="*/ 10743 h 32840"/>
                  <a:gd name="connsiteX4" fmla="*/ 19 w 26830"/>
                  <a:gd name="connsiteY4" fmla="*/ 742 h 32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0" h="32840">
                    <a:moveTo>
                      <a:pt x="19" y="742"/>
                    </a:moveTo>
                    <a:cubicBezTo>
                      <a:pt x="-457" y="2742"/>
                      <a:pt x="8210" y="6362"/>
                      <a:pt x="14782" y="15029"/>
                    </a:cubicBezTo>
                    <a:cubicBezTo>
                      <a:pt x="21355" y="23697"/>
                      <a:pt x="23260" y="32841"/>
                      <a:pt x="25260" y="32841"/>
                    </a:cubicBezTo>
                    <a:cubicBezTo>
                      <a:pt x="27260" y="32841"/>
                      <a:pt x="28784" y="21411"/>
                      <a:pt x="20402" y="10743"/>
                    </a:cubicBezTo>
                    <a:cubicBezTo>
                      <a:pt x="12020" y="75"/>
                      <a:pt x="114" y="-1163"/>
                      <a:pt x="19" y="742"/>
                    </a:cubicBezTo>
                    <a:close/>
                  </a:path>
                </a:pathLst>
              </a:custGeom>
              <a:solidFill>
                <a:srgbClr val="263238"/>
              </a:solidFill>
              <a:ln w="9525" cap="flat">
                <a:noFill/>
                <a:prstDash val="solid"/>
                <a:miter/>
              </a:ln>
            </p:spPr>
            <p:txBody>
              <a:bodyPr rtlCol="0" anchor="ctr"/>
              <a:lstStyle/>
              <a:p>
                <a:endParaRPr lang="zh-CN" altLang="en-US"/>
              </a:p>
            </p:txBody>
          </p:sp>
          <p:sp>
            <p:nvSpPr>
              <p:cNvPr id="1097" name="任意多边形: 形状 1096"/>
              <p:cNvSpPr/>
              <p:nvPr/>
            </p:nvSpPr>
            <p:spPr>
              <a:xfrm>
                <a:off x="7343098" y="5411697"/>
                <a:ext cx="17869" cy="35173"/>
              </a:xfrm>
              <a:custGeom>
                <a:avLst/>
                <a:gdLst>
                  <a:gd name="connsiteX0" fmla="*/ 15250 w 17869"/>
                  <a:gd name="connsiteY0" fmla="*/ 35174 h 35173"/>
                  <a:gd name="connsiteX1" fmla="*/ 15250 w 17869"/>
                  <a:gd name="connsiteY1" fmla="*/ 14505 h 35173"/>
                  <a:gd name="connsiteX2" fmla="*/ 105 w 17869"/>
                  <a:gd name="connsiteY2" fmla="*/ 312 h 35173"/>
                  <a:gd name="connsiteX3" fmla="*/ 8773 w 17869"/>
                  <a:gd name="connsiteY3" fmla="*/ 17267 h 35173"/>
                  <a:gd name="connsiteX4" fmla="*/ 15250 w 17869"/>
                  <a:gd name="connsiteY4" fmla="*/ 35174 h 35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9" h="35173">
                    <a:moveTo>
                      <a:pt x="15250" y="35174"/>
                    </a:moveTo>
                    <a:cubicBezTo>
                      <a:pt x="17060" y="35174"/>
                      <a:pt x="20108" y="25649"/>
                      <a:pt x="15250" y="14505"/>
                    </a:cubicBezTo>
                    <a:cubicBezTo>
                      <a:pt x="10392" y="3361"/>
                      <a:pt x="1058" y="-1307"/>
                      <a:pt x="105" y="312"/>
                    </a:cubicBezTo>
                    <a:cubicBezTo>
                      <a:pt x="-847" y="1932"/>
                      <a:pt x="4868" y="8028"/>
                      <a:pt x="8773" y="17267"/>
                    </a:cubicBezTo>
                    <a:cubicBezTo>
                      <a:pt x="12678" y="26506"/>
                      <a:pt x="13250" y="34983"/>
                      <a:pt x="15250" y="35174"/>
                    </a:cubicBezTo>
                    <a:close/>
                  </a:path>
                </a:pathLst>
              </a:custGeom>
              <a:solidFill>
                <a:srgbClr val="263238"/>
              </a:solidFill>
              <a:ln w="9525" cap="flat">
                <a:noFill/>
                <a:prstDash val="solid"/>
                <a:miter/>
              </a:ln>
            </p:spPr>
            <p:txBody>
              <a:bodyPr rtlCol="0" anchor="ctr"/>
              <a:lstStyle/>
              <a:p>
                <a:endParaRPr lang="zh-CN" altLang="en-US"/>
              </a:p>
            </p:txBody>
          </p:sp>
          <p:sp>
            <p:nvSpPr>
              <p:cNvPr id="1098" name="任意多边形: 形状 1097"/>
              <p:cNvSpPr/>
              <p:nvPr/>
            </p:nvSpPr>
            <p:spPr>
              <a:xfrm>
                <a:off x="7432959" y="5323185"/>
                <a:ext cx="42936" cy="10645"/>
              </a:xfrm>
              <a:custGeom>
                <a:avLst/>
                <a:gdLst>
                  <a:gd name="connsiteX0" fmla="*/ 65 w 42936"/>
                  <a:gd name="connsiteY0" fmla="*/ 7005 h 10645"/>
                  <a:gd name="connsiteX1" fmla="*/ 21496 w 42936"/>
                  <a:gd name="connsiteY1" fmla="*/ 7005 h 10645"/>
                  <a:gd name="connsiteX2" fmla="*/ 42832 w 42936"/>
                  <a:gd name="connsiteY2" fmla="*/ 10243 h 10645"/>
                  <a:gd name="connsiteX3" fmla="*/ 22163 w 42936"/>
                  <a:gd name="connsiteY3" fmla="*/ 51 h 10645"/>
                  <a:gd name="connsiteX4" fmla="*/ 65 w 42936"/>
                  <a:gd name="connsiteY4" fmla="*/ 700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36" h="10645">
                    <a:moveTo>
                      <a:pt x="65" y="7005"/>
                    </a:moveTo>
                    <a:cubicBezTo>
                      <a:pt x="827" y="8910"/>
                      <a:pt x="10161" y="6338"/>
                      <a:pt x="21496" y="7005"/>
                    </a:cubicBezTo>
                    <a:cubicBezTo>
                      <a:pt x="32831" y="7672"/>
                      <a:pt x="41689" y="11958"/>
                      <a:pt x="42832" y="10243"/>
                    </a:cubicBezTo>
                    <a:cubicBezTo>
                      <a:pt x="43975" y="8529"/>
                      <a:pt x="35593" y="718"/>
                      <a:pt x="22163" y="51"/>
                    </a:cubicBezTo>
                    <a:cubicBezTo>
                      <a:pt x="8733" y="-615"/>
                      <a:pt x="-888" y="5385"/>
                      <a:pt x="65" y="7005"/>
                    </a:cubicBezTo>
                    <a:close/>
                  </a:path>
                </a:pathLst>
              </a:custGeom>
              <a:solidFill>
                <a:srgbClr val="263238"/>
              </a:solidFill>
              <a:ln w="9525" cap="flat">
                <a:noFill/>
                <a:prstDash val="solid"/>
                <a:miter/>
              </a:ln>
            </p:spPr>
            <p:txBody>
              <a:bodyPr rtlCol="0" anchor="ctr"/>
              <a:lstStyle/>
              <a:p>
                <a:endParaRPr lang="zh-CN" altLang="en-US"/>
              </a:p>
            </p:txBody>
          </p:sp>
          <p:sp>
            <p:nvSpPr>
              <p:cNvPr id="1099" name="任意多边形: 形状 1098"/>
              <p:cNvSpPr/>
              <p:nvPr/>
            </p:nvSpPr>
            <p:spPr>
              <a:xfrm>
                <a:off x="7433024" y="5210270"/>
                <a:ext cx="204597" cy="41243"/>
              </a:xfrm>
              <a:custGeom>
                <a:avLst/>
                <a:gdLst>
                  <a:gd name="connsiteX0" fmla="*/ 0 w 204597"/>
                  <a:gd name="connsiteY0" fmla="*/ 0 h 41243"/>
                  <a:gd name="connsiteX1" fmla="*/ 286 w 204597"/>
                  <a:gd name="connsiteY1" fmla="*/ 37909 h 41243"/>
                  <a:gd name="connsiteX2" fmla="*/ 203454 w 204597"/>
                  <a:gd name="connsiteY2" fmla="*/ 41243 h 41243"/>
                  <a:gd name="connsiteX3" fmla="*/ 204597 w 204597"/>
                  <a:gd name="connsiteY3" fmla="*/ 7048 h 41243"/>
                  <a:gd name="connsiteX4" fmla="*/ 0 w 204597"/>
                  <a:gd name="connsiteY4" fmla="*/ 0 h 41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597" h="41243">
                    <a:moveTo>
                      <a:pt x="0" y="0"/>
                    </a:moveTo>
                    <a:lnTo>
                      <a:pt x="286" y="37909"/>
                    </a:lnTo>
                    <a:lnTo>
                      <a:pt x="203454" y="41243"/>
                    </a:lnTo>
                    <a:lnTo>
                      <a:pt x="204597" y="7048"/>
                    </a:lnTo>
                    <a:lnTo>
                      <a:pt x="0" y="0"/>
                    </a:lnTo>
                    <a:close/>
                  </a:path>
                </a:pathLst>
              </a:custGeom>
              <a:solidFill>
                <a:srgbClr val="000000"/>
              </a:solidFill>
              <a:ln w="9525" cap="flat">
                <a:noFill/>
                <a:prstDash val="solid"/>
                <a:miter/>
              </a:ln>
            </p:spPr>
            <p:txBody>
              <a:bodyPr rtlCol="0" anchor="ctr"/>
              <a:lstStyle/>
              <a:p>
                <a:endParaRPr lang="zh-CN" altLang="en-US"/>
              </a:p>
            </p:txBody>
          </p:sp>
          <p:sp>
            <p:nvSpPr>
              <p:cNvPr id="1100" name="任意多边形: 形状 1099"/>
              <p:cNvSpPr/>
              <p:nvPr/>
            </p:nvSpPr>
            <p:spPr>
              <a:xfrm>
                <a:off x="7433309" y="5254910"/>
                <a:ext cx="63450" cy="33750"/>
              </a:xfrm>
              <a:custGeom>
                <a:avLst/>
                <a:gdLst>
                  <a:gd name="connsiteX0" fmla="*/ 0 w 63450"/>
                  <a:gd name="connsiteY0" fmla="*/ 32322 h 33750"/>
                  <a:gd name="connsiteX1" fmla="*/ 20669 w 63450"/>
                  <a:gd name="connsiteY1" fmla="*/ 32322 h 33750"/>
                  <a:gd name="connsiteX2" fmla="*/ 42577 w 63450"/>
                  <a:gd name="connsiteY2" fmla="*/ 26226 h 33750"/>
                  <a:gd name="connsiteX3" fmla="*/ 54578 w 63450"/>
                  <a:gd name="connsiteY3" fmla="*/ 20225 h 33750"/>
                  <a:gd name="connsiteX4" fmla="*/ 60960 w 63450"/>
                  <a:gd name="connsiteY4" fmla="*/ 15558 h 33750"/>
                  <a:gd name="connsiteX5" fmla="*/ 62199 w 63450"/>
                  <a:gd name="connsiteY5" fmla="*/ 4795 h 33750"/>
                  <a:gd name="connsiteX6" fmla="*/ 53435 w 63450"/>
                  <a:gd name="connsiteY6" fmla="*/ 32 h 33750"/>
                  <a:gd name="connsiteX7" fmla="*/ 45625 w 63450"/>
                  <a:gd name="connsiteY7" fmla="*/ 889 h 33750"/>
                  <a:gd name="connsiteX8" fmla="*/ 32671 w 63450"/>
                  <a:gd name="connsiteY8" fmla="*/ 4985 h 33750"/>
                  <a:gd name="connsiteX9" fmla="*/ 13621 w 63450"/>
                  <a:gd name="connsiteY9" fmla="*/ 16987 h 33750"/>
                  <a:gd name="connsiteX10" fmla="*/ 1048 w 63450"/>
                  <a:gd name="connsiteY10" fmla="*/ 33465 h 33750"/>
                  <a:gd name="connsiteX11" fmla="*/ 16669 w 63450"/>
                  <a:gd name="connsiteY11" fmla="*/ 20892 h 33750"/>
                  <a:gd name="connsiteX12" fmla="*/ 35719 w 63450"/>
                  <a:gd name="connsiteY12" fmla="*/ 11367 h 33750"/>
                  <a:gd name="connsiteX13" fmla="*/ 47720 w 63450"/>
                  <a:gd name="connsiteY13" fmla="*/ 7938 h 33750"/>
                  <a:gd name="connsiteX14" fmla="*/ 57245 w 63450"/>
                  <a:gd name="connsiteY14" fmla="*/ 8986 h 33750"/>
                  <a:gd name="connsiteX15" fmla="*/ 56769 w 63450"/>
                  <a:gd name="connsiteY15" fmla="*/ 11272 h 33750"/>
                  <a:gd name="connsiteX16" fmla="*/ 52102 w 63450"/>
                  <a:gd name="connsiteY16" fmla="*/ 14701 h 33750"/>
                  <a:gd name="connsiteX17" fmla="*/ 40957 w 63450"/>
                  <a:gd name="connsiteY17" fmla="*/ 20702 h 33750"/>
                  <a:gd name="connsiteX18" fmla="*/ 20764 w 63450"/>
                  <a:gd name="connsiteY18" fmla="*/ 27845 h 33750"/>
                  <a:gd name="connsiteX19" fmla="*/ 0 w 63450"/>
                  <a:gd name="connsiteY19" fmla="*/ 32322 h 3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450" h="33750">
                    <a:moveTo>
                      <a:pt x="0" y="32322"/>
                    </a:moveTo>
                    <a:cubicBezTo>
                      <a:pt x="6758" y="34227"/>
                      <a:pt x="13911" y="34227"/>
                      <a:pt x="20669" y="32322"/>
                    </a:cubicBezTo>
                    <a:cubicBezTo>
                      <a:pt x="28195" y="31199"/>
                      <a:pt x="35553" y="29152"/>
                      <a:pt x="42577" y="26226"/>
                    </a:cubicBezTo>
                    <a:cubicBezTo>
                      <a:pt x="46715" y="24514"/>
                      <a:pt x="50726" y="22509"/>
                      <a:pt x="54578" y="20225"/>
                    </a:cubicBezTo>
                    <a:cubicBezTo>
                      <a:pt x="56939" y="19017"/>
                      <a:pt x="59093" y="17442"/>
                      <a:pt x="60960" y="15558"/>
                    </a:cubicBezTo>
                    <a:cubicBezTo>
                      <a:pt x="63743" y="12655"/>
                      <a:pt x="64250" y="8254"/>
                      <a:pt x="62199" y="4795"/>
                    </a:cubicBezTo>
                    <a:cubicBezTo>
                      <a:pt x="60201" y="1904"/>
                      <a:pt x="56948" y="136"/>
                      <a:pt x="53435" y="32"/>
                    </a:cubicBezTo>
                    <a:cubicBezTo>
                      <a:pt x="50803" y="-103"/>
                      <a:pt x="48166" y="187"/>
                      <a:pt x="45625" y="889"/>
                    </a:cubicBezTo>
                    <a:cubicBezTo>
                      <a:pt x="41182" y="1823"/>
                      <a:pt x="36843" y="3195"/>
                      <a:pt x="32671" y="4985"/>
                    </a:cubicBezTo>
                    <a:cubicBezTo>
                      <a:pt x="25732" y="7965"/>
                      <a:pt x="19304" y="12015"/>
                      <a:pt x="13621" y="16987"/>
                    </a:cubicBezTo>
                    <a:cubicBezTo>
                      <a:pt x="4096" y="25655"/>
                      <a:pt x="381" y="33084"/>
                      <a:pt x="1048" y="33465"/>
                    </a:cubicBezTo>
                    <a:cubicBezTo>
                      <a:pt x="1714" y="33846"/>
                      <a:pt x="6763" y="27941"/>
                      <a:pt x="16669" y="20892"/>
                    </a:cubicBezTo>
                    <a:cubicBezTo>
                      <a:pt x="22578" y="16903"/>
                      <a:pt x="28982" y="13701"/>
                      <a:pt x="35719" y="11367"/>
                    </a:cubicBezTo>
                    <a:cubicBezTo>
                      <a:pt x="39615" y="9887"/>
                      <a:pt x="43630" y="8740"/>
                      <a:pt x="47720" y="7938"/>
                    </a:cubicBezTo>
                    <a:cubicBezTo>
                      <a:pt x="52102" y="6986"/>
                      <a:pt x="55817" y="6986"/>
                      <a:pt x="57245" y="8986"/>
                    </a:cubicBezTo>
                    <a:cubicBezTo>
                      <a:pt x="58674" y="10986"/>
                      <a:pt x="57721" y="10034"/>
                      <a:pt x="56769" y="11272"/>
                    </a:cubicBezTo>
                    <a:cubicBezTo>
                      <a:pt x="55391" y="12638"/>
                      <a:pt x="53818" y="13794"/>
                      <a:pt x="52102" y="14701"/>
                    </a:cubicBezTo>
                    <a:cubicBezTo>
                      <a:pt x="48510" y="16921"/>
                      <a:pt x="44788" y="18925"/>
                      <a:pt x="40957" y="20702"/>
                    </a:cubicBezTo>
                    <a:cubicBezTo>
                      <a:pt x="34474" y="23732"/>
                      <a:pt x="27711" y="26124"/>
                      <a:pt x="20764" y="27845"/>
                    </a:cubicBezTo>
                    <a:cubicBezTo>
                      <a:pt x="13740" y="28811"/>
                      <a:pt x="6798" y="30308"/>
                      <a:pt x="0" y="32322"/>
                    </a:cubicBezTo>
                    <a:close/>
                  </a:path>
                </a:pathLst>
              </a:custGeom>
              <a:solidFill>
                <a:srgbClr val="263238"/>
              </a:solidFill>
              <a:ln w="9525" cap="flat">
                <a:noFill/>
                <a:prstDash val="solid"/>
                <a:miter/>
              </a:ln>
            </p:spPr>
            <p:txBody>
              <a:bodyPr rtlCol="0" anchor="ctr"/>
              <a:lstStyle/>
              <a:p>
                <a:endParaRPr lang="zh-CN" altLang="en-US"/>
              </a:p>
            </p:txBody>
          </p:sp>
          <p:sp>
            <p:nvSpPr>
              <p:cNvPr id="1101" name="任意多边形: 形状 1100"/>
              <p:cNvSpPr/>
              <p:nvPr/>
            </p:nvSpPr>
            <p:spPr>
              <a:xfrm>
                <a:off x="7410073" y="5224081"/>
                <a:ext cx="31967" cy="66103"/>
              </a:xfrm>
              <a:custGeom>
                <a:avLst/>
                <a:gdLst>
                  <a:gd name="connsiteX0" fmla="*/ 25809 w 31967"/>
                  <a:gd name="connsiteY0" fmla="*/ 66104 h 66103"/>
                  <a:gd name="connsiteX1" fmla="*/ 31809 w 31967"/>
                  <a:gd name="connsiteY1" fmla="*/ 46292 h 66103"/>
                  <a:gd name="connsiteX2" fmla="*/ 29523 w 31967"/>
                  <a:gd name="connsiteY2" fmla="*/ 23527 h 66103"/>
                  <a:gd name="connsiteX3" fmla="*/ 24571 w 31967"/>
                  <a:gd name="connsiteY3" fmla="*/ 10859 h 66103"/>
                  <a:gd name="connsiteX4" fmla="*/ 11617 w 31967"/>
                  <a:gd name="connsiteY4" fmla="*/ 0 h 66103"/>
                  <a:gd name="connsiteX5" fmla="*/ 2854 w 31967"/>
                  <a:gd name="connsiteY5" fmla="*/ 5620 h 66103"/>
                  <a:gd name="connsiteX6" fmla="*/ 568 w 31967"/>
                  <a:gd name="connsiteY6" fmla="*/ 13145 h 66103"/>
                  <a:gd name="connsiteX7" fmla="*/ 568 w 31967"/>
                  <a:gd name="connsiteY7" fmla="*/ 27051 h 66103"/>
                  <a:gd name="connsiteX8" fmla="*/ 8854 w 31967"/>
                  <a:gd name="connsiteY8" fmla="*/ 48673 h 66103"/>
                  <a:gd name="connsiteX9" fmla="*/ 25142 w 31967"/>
                  <a:gd name="connsiteY9" fmla="*/ 61532 h 66103"/>
                  <a:gd name="connsiteX10" fmla="*/ 13045 w 31967"/>
                  <a:gd name="connsiteY10" fmla="*/ 46006 h 66103"/>
                  <a:gd name="connsiteX11" fmla="*/ 6949 w 31967"/>
                  <a:gd name="connsiteY11" fmla="*/ 26385 h 66103"/>
                  <a:gd name="connsiteX12" fmla="*/ 7711 w 31967"/>
                  <a:gd name="connsiteY12" fmla="*/ 14478 h 66103"/>
                  <a:gd name="connsiteX13" fmla="*/ 11807 w 31967"/>
                  <a:gd name="connsiteY13" fmla="*/ 7049 h 66103"/>
                  <a:gd name="connsiteX14" fmla="*/ 18855 w 31967"/>
                  <a:gd name="connsiteY14" fmla="*/ 14002 h 66103"/>
                  <a:gd name="connsiteX15" fmla="*/ 23713 w 31967"/>
                  <a:gd name="connsiteY15" fmla="*/ 25337 h 66103"/>
                  <a:gd name="connsiteX16" fmla="*/ 27237 w 31967"/>
                  <a:gd name="connsiteY16" fmla="*/ 46101 h 66103"/>
                  <a:gd name="connsiteX17" fmla="*/ 25809 w 31967"/>
                  <a:gd name="connsiteY17" fmla="*/ 66104 h 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67" h="66103">
                    <a:moveTo>
                      <a:pt x="25809" y="66104"/>
                    </a:moveTo>
                    <a:cubicBezTo>
                      <a:pt x="29837" y="60292"/>
                      <a:pt x="31936" y="53362"/>
                      <a:pt x="31809" y="46292"/>
                    </a:cubicBezTo>
                    <a:cubicBezTo>
                      <a:pt x="32331" y="38629"/>
                      <a:pt x="31558" y="30933"/>
                      <a:pt x="29523" y="23527"/>
                    </a:cubicBezTo>
                    <a:cubicBezTo>
                      <a:pt x="28332" y="19139"/>
                      <a:pt x="26671" y="14892"/>
                      <a:pt x="24571" y="10859"/>
                    </a:cubicBezTo>
                    <a:cubicBezTo>
                      <a:pt x="22461" y="5215"/>
                      <a:pt x="17543" y="1092"/>
                      <a:pt x="11617" y="0"/>
                    </a:cubicBezTo>
                    <a:cubicBezTo>
                      <a:pt x="7840" y="-30"/>
                      <a:pt x="4402" y="2175"/>
                      <a:pt x="2854" y="5620"/>
                    </a:cubicBezTo>
                    <a:cubicBezTo>
                      <a:pt x="1712" y="7997"/>
                      <a:pt x="941" y="10535"/>
                      <a:pt x="568" y="13145"/>
                    </a:cubicBezTo>
                    <a:cubicBezTo>
                      <a:pt x="-189" y="17750"/>
                      <a:pt x="-189" y="22447"/>
                      <a:pt x="568" y="27051"/>
                    </a:cubicBezTo>
                    <a:cubicBezTo>
                      <a:pt x="1509" y="34830"/>
                      <a:pt x="4356" y="42257"/>
                      <a:pt x="8854" y="48673"/>
                    </a:cubicBezTo>
                    <a:cubicBezTo>
                      <a:pt x="16664" y="59532"/>
                      <a:pt x="25046" y="62199"/>
                      <a:pt x="25142" y="61532"/>
                    </a:cubicBezTo>
                    <a:cubicBezTo>
                      <a:pt x="25237" y="60865"/>
                      <a:pt x="18951" y="56484"/>
                      <a:pt x="13045" y="46006"/>
                    </a:cubicBezTo>
                    <a:cubicBezTo>
                      <a:pt x="9623" y="39981"/>
                      <a:pt x="7544" y="33288"/>
                      <a:pt x="6949" y="26385"/>
                    </a:cubicBezTo>
                    <a:cubicBezTo>
                      <a:pt x="6639" y="22400"/>
                      <a:pt x="6895" y="18391"/>
                      <a:pt x="7711" y="14478"/>
                    </a:cubicBezTo>
                    <a:cubicBezTo>
                      <a:pt x="8473" y="10097"/>
                      <a:pt x="10187" y="6573"/>
                      <a:pt x="11807" y="7049"/>
                    </a:cubicBezTo>
                    <a:cubicBezTo>
                      <a:pt x="13426" y="7525"/>
                      <a:pt x="17236" y="10478"/>
                      <a:pt x="18855" y="14002"/>
                    </a:cubicBezTo>
                    <a:cubicBezTo>
                      <a:pt x="20778" y="17643"/>
                      <a:pt x="22403" y="21434"/>
                      <a:pt x="23713" y="25337"/>
                    </a:cubicBezTo>
                    <a:cubicBezTo>
                      <a:pt x="25826" y="32066"/>
                      <a:pt x="27011" y="39052"/>
                      <a:pt x="27237" y="46101"/>
                    </a:cubicBezTo>
                    <a:cubicBezTo>
                      <a:pt x="27047" y="58293"/>
                      <a:pt x="24761" y="65723"/>
                      <a:pt x="25809" y="66104"/>
                    </a:cubicBezTo>
                    <a:close/>
                  </a:path>
                </a:pathLst>
              </a:custGeom>
              <a:solidFill>
                <a:srgbClr val="263238"/>
              </a:solidFill>
              <a:ln w="9525" cap="flat">
                <a:noFill/>
                <a:prstDash val="solid"/>
                <a:miter/>
              </a:ln>
            </p:spPr>
            <p:txBody>
              <a:bodyPr rtlCol="0" anchor="ctr"/>
              <a:lstStyle/>
              <a:p>
                <a:endParaRPr lang="zh-CN" altLang="en-US"/>
              </a:p>
            </p:txBody>
          </p:sp>
          <p:sp>
            <p:nvSpPr>
              <p:cNvPr id="1102" name="任意多边形: 形状 1101"/>
              <p:cNvSpPr/>
              <p:nvPr/>
            </p:nvSpPr>
            <p:spPr>
              <a:xfrm>
                <a:off x="7304913" y="3594353"/>
                <a:ext cx="503352" cy="1643729"/>
              </a:xfrm>
              <a:custGeom>
                <a:avLst/>
                <a:gdLst>
                  <a:gd name="connsiteX0" fmla="*/ 464344 w 503352"/>
                  <a:gd name="connsiteY0" fmla="*/ 0 h 1643729"/>
                  <a:gd name="connsiteX1" fmla="*/ 0 w 503352"/>
                  <a:gd name="connsiteY1" fmla="*/ 12764 h 1643729"/>
                  <a:gd name="connsiteX2" fmla="*/ 66675 w 503352"/>
                  <a:gd name="connsiteY2" fmla="*/ 838962 h 1643729"/>
                  <a:gd name="connsiteX3" fmla="*/ 108013 w 503352"/>
                  <a:gd name="connsiteY3" fmla="*/ 1635347 h 1643729"/>
                  <a:gd name="connsiteX4" fmla="*/ 348901 w 503352"/>
                  <a:gd name="connsiteY4" fmla="*/ 1643729 h 1643729"/>
                  <a:gd name="connsiteX5" fmla="*/ 362045 w 503352"/>
                  <a:gd name="connsiteY5" fmla="*/ 946785 h 1643729"/>
                  <a:gd name="connsiteX6" fmla="*/ 410337 w 503352"/>
                  <a:gd name="connsiteY6" fmla="*/ 618744 h 1643729"/>
                  <a:gd name="connsiteX7" fmla="*/ 474250 w 503352"/>
                  <a:gd name="connsiteY7" fmla="*/ 357854 h 1643729"/>
                  <a:gd name="connsiteX8" fmla="*/ 502063 w 503352"/>
                  <a:gd name="connsiteY8" fmla="*/ 230981 h 1643729"/>
                  <a:gd name="connsiteX9" fmla="*/ 464344 w 503352"/>
                  <a:gd name="connsiteY9" fmla="*/ 0 h 164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352" h="1643729">
                    <a:moveTo>
                      <a:pt x="464344" y="0"/>
                    </a:moveTo>
                    <a:lnTo>
                      <a:pt x="0" y="12764"/>
                    </a:lnTo>
                    <a:lnTo>
                      <a:pt x="66675" y="838962"/>
                    </a:lnTo>
                    <a:lnTo>
                      <a:pt x="108013" y="1635347"/>
                    </a:lnTo>
                    <a:lnTo>
                      <a:pt x="348901" y="1643729"/>
                    </a:lnTo>
                    <a:cubicBezTo>
                      <a:pt x="361188" y="1489996"/>
                      <a:pt x="362045" y="946785"/>
                      <a:pt x="362045" y="946785"/>
                    </a:cubicBezTo>
                    <a:lnTo>
                      <a:pt x="410337" y="618744"/>
                    </a:lnTo>
                    <a:cubicBezTo>
                      <a:pt x="421576" y="530257"/>
                      <a:pt x="457105" y="437293"/>
                      <a:pt x="474250" y="357854"/>
                    </a:cubicBezTo>
                    <a:cubicBezTo>
                      <a:pt x="484251" y="311277"/>
                      <a:pt x="498919" y="250793"/>
                      <a:pt x="502063" y="230981"/>
                    </a:cubicBezTo>
                    <a:cubicBezTo>
                      <a:pt x="511683" y="172593"/>
                      <a:pt x="464344" y="0"/>
                      <a:pt x="464344" y="0"/>
                    </a:cubicBezTo>
                    <a:close/>
                  </a:path>
                </a:pathLst>
              </a:custGeom>
              <a:solidFill>
                <a:srgbClr val="263238"/>
              </a:solidFill>
              <a:ln w="9525" cap="flat">
                <a:noFill/>
                <a:prstDash val="solid"/>
                <a:miter/>
              </a:ln>
            </p:spPr>
            <p:txBody>
              <a:bodyPr rtlCol="0" anchor="ctr"/>
              <a:lstStyle/>
              <a:p>
                <a:endParaRPr lang="zh-CN" altLang="en-US"/>
              </a:p>
            </p:txBody>
          </p:sp>
          <p:sp>
            <p:nvSpPr>
              <p:cNvPr id="1103" name="任意多边形: 形状 1102"/>
              <p:cNvSpPr/>
              <p:nvPr/>
            </p:nvSpPr>
            <p:spPr>
              <a:xfrm>
                <a:off x="7317906" y="3797236"/>
                <a:ext cx="96145" cy="1426750"/>
              </a:xfrm>
              <a:custGeom>
                <a:avLst/>
                <a:gdLst>
                  <a:gd name="connsiteX0" fmla="*/ 14058 w 96145"/>
                  <a:gd name="connsiteY0" fmla="*/ 0 h 1426750"/>
                  <a:gd name="connsiteX1" fmla="*/ 14058 w 96145"/>
                  <a:gd name="connsiteY1" fmla="*/ 3715 h 1426750"/>
                  <a:gd name="connsiteX2" fmla="*/ 14058 w 96145"/>
                  <a:gd name="connsiteY2" fmla="*/ 14574 h 1426750"/>
                  <a:gd name="connsiteX3" fmla="*/ 12438 w 96145"/>
                  <a:gd name="connsiteY3" fmla="*/ 56293 h 1426750"/>
                  <a:gd name="connsiteX4" fmla="*/ 9962 w 96145"/>
                  <a:gd name="connsiteY4" fmla="*/ 122301 h 1426750"/>
                  <a:gd name="connsiteX5" fmla="*/ 7295 w 96145"/>
                  <a:gd name="connsiteY5" fmla="*/ 209741 h 1426750"/>
                  <a:gd name="connsiteX6" fmla="*/ 4913 w 96145"/>
                  <a:gd name="connsiteY6" fmla="*/ 437388 h 1426750"/>
                  <a:gd name="connsiteX7" fmla="*/ 12438 w 96145"/>
                  <a:gd name="connsiteY7" fmla="*/ 715994 h 1426750"/>
                  <a:gd name="connsiteX8" fmla="*/ 33488 w 96145"/>
                  <a:gd name="connsiteY8" fmla="*/ 994029 h 1426750"/>
                  <a:gd name="connsiteX9" fmla="*/ 47395 w 96145"/>
                  <a:gd name="connsiteY9" fmla="*/ 1114901 h 1426750"/>
                  <a:gd name="connsiteX10" fmla="*/ 54443 w 96145"/>
                  <a:gd name="connsiteY10" fmla="*/ 1169575 h 1426750"/>
                  <a:gd name="connsiteX11" fmla="*/ 61873 w 96145"/>
                  <a:gd name="connsiteY11" fmla="*/ 1219867 h 1426750"/>
                  <a:gd name="connsiteX12" fmla="*/ 75494 w 96145"/>
                  <a:gd name="connsiteY12" fmla="*/ 1306259 h 1426750"/>
                  <a:gd name="connsiteX13" fmla="*/ 86924 w 96145"/>
                  <a:gd name="connsiteY13" fmla="*/ 1371315 h 1426750"/>
                  <a:gd name="connsiteX14" fmla="*/ 94258 w 96145"/>
                  <a:gd name="connsiteY14" fmla="*/ 1412367 h 1426750"/>
                  <a:gd name="connsiteX15" fmla="*/ 96068 w 96145"/>
                  <a:gd name="connsiteY15" fmla="*/ 1423035 h 1426750"/>
                  <a:gd name="connsiteX16" fmla="*/ 96068 w 96145"/>
                  <a:gd name="connsiteY16" fmla="*/ 1426750 h 1426750"/>
                  <a:gd name="connsiteX17" fmla="*/ 95115 w 96145"/>
                  <a:gd name="connsiteY17" fmla="*/ 1423131 h 1426750"/>
                  <a:gd name="connsiteX18" fmla="*/ 92925 w 96145"/>
                  <a:gd name="connsiteY18" fmla="*/ 1412558 h 1426750"/>
                  <a:gd name="connsiteX19" fmla="*/ 84638 w 96145"/>
                  <a:gd name="connsiteY19" fmla="*/ 1371600 h 1426750"/>
                  <a:gd name="connsiteX20" fmla="*/ 72446 w 96145"/>
                  <a:gd name="connsiteY20" fmla="*/ 1306640 h 1426750"/>
                  <a:gd name="connsiteX21" fmla="*/ 58063 w 96145"/>
                  <a:gd name="connsiteY21" fmla="*/ 1220343 h 1426750"/>
                  <a:gd name="connsiteX22" fmla="*/ 50348 w 96145"/>
                  <a:gd name="connsiteY22" fmla="*/ 1170051 h 1426750"/>
                  <a:gd name="connsiteX23" fmla="*/ 43013 w 96145"/>
                  <a:gd name="connsiteY23" fmla="*/ 1115378 h 1426750"/>
                  <a:gd name="connsiteX24" fmla="*/ 28631 w 96145"/>
                  <a:gd name="connsiteY24" fmla="*/ 994410 h 1426750"/>
                  <a:gd name="connsiteX25" fmla="*/ 7199 w 96145"/>
                  <a:gd name="connsiteY25" fmla="*/ 716280 h 1426750"/>
                  <a:gd name="connsiteX26" fmla="*/ 56 w 96145"/>
                  <a:gd name="connsiteY26" fmla="*/ 437388 h 1426750"/>
                  <a:gd name="connsiteX27" fmla="*/ 3485 w 96145"/>
                  <a:gd name="connsiteY27" fmla="*/ 209646 h 1426750"/>
                  <a:gd name="connsiteX28" fmla="*/ 6818 w 96145"/>
                  <a:gd name="connsiteY28" fmla="*/ 122206 h 1426750"/>
                  <a:gd name="connsiteX29" fmla="*/ 10057 w 96145"/>
                  <a:gd name="connsiteY29" fmla="*/ 56198 h 1426750"/>
                  <a:gd name="connsiteX30" fmla="*/ 12629 w 96145"/>
                  <a:gd name="connsiteY30" fmla="*/ 14478 h 1426750"/>
                  <a:gd name="connsiteX31" fmla="*/ 13391 w 96145"/>
                  <a:gd name="connsiteY31" fmla="*/ 3715 h 1426750"/>
                  <a:gd name="connsiteX32" fmla="*/ 14058 w 96145"/>
                  <a:gd name="connsiteY32" fmla="*/ 0 h 142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6145" h="1426750">
                    <a:moveTo>
                      <a:pt x="14058" y="0"/>
                    </a:moveTo>
                    <a:cubicBezTo>
                      <a:pt x="14163" y="1236"/>
                      <a:pt x="14163" y="2479"/>
                      <a:pt x="14058" y="3715"/>
                    </a:cubicBezTo>
                    <a:cubicBezTo>
                      <a:pt x="14058" y="6382"/>
                      <a:pt x="14058" y="10001"/>
                      <a:pt x="14058" y="14574"/>
                    </a:cubicBezTo>
                    <a:cubicBezTo>
                      <a:pt x="14058" y="24099"/>
                      <a:pt x="13105" y="38386"/>
                      <a:pt x="12438" y="56293"/>
                    </a:cubicBezTo>
                    <a:cubicBezTo>
                      <a:pt x="11771" y="74200"/>
                      <a:pt x="10724" y="96584"/>
                      <a:pt x="9962" y="122301"/>
                    </a:cubicBezTo>
                    <a:cubicBezTo>
                      <a:pt x="9200" y="148019"/>
                      <a:pt x="7866" y="177356"/>
                      <a:pt x="7295" y="209741"/>
                    </a:cubicBezTo>
                    <a:cubicBezTo>
                      <a:pt x="5485" y="274511"/>
                      <a:pt x="4533" y="351663"/>
                      <a:pt x="4913" y="437388"/>
                    </a:cubicBezTo>
                    <a:cubicBezTo>
                      <a:pt x="5294" y="523113"/>
                      <a:pt x="7580" y="617220"/>
                      <a:pt x="12438" y="715994"/>
                    </a:cubicBezTo>
                    <a:cubicBezTo>
                      <a:pt x="17296" y="814769"/>
                      <a:pt x="24916" y="908781"/>
                      <a:pt x="33488" y="994029"/>
                    </a:cubicBezTo>
                    <a:cubicBezTo>
                      <a:pt x="38156" y="1036606"/>
                      <a:pt x="42251" y="1077087"/>
                      <a:pt x="47395" y="1114901"/>
                    </a:cubicBezTo>
                    <a:cubicBezTo>
                      <a:pt x="49871" y="1133951"/>
                      <a:pt x="51967" y="1152049"/>
                      <a:pt x="54443" y="1169575"/>
                    </a:cubicBezTo>
                    <a:cubicBezTo>
                      <a:pt x="56920" y="1187101"/>
                      <a:pt x="59492" y="1203865"/>
                      <a:pt x="61873" y="1219867"/>
                    </a:cubicBezTo>
                    <a:cubicBezTo>
                      <a:pt x="66254" y="1251966"/>
                      <a:pt x="71398" y="1280827"/>
                      <a:pt x="75494" y="1306259"/>
                    </a:cubicBezTo>
                    <a:cubicBezTo>
                      <a:pt x="79590" y="1331691"/>
                      <a:pt x="83495" y="1353884"/>
                      <a:pt x="86924" y="1371315"/>
                    </a:cubicBezTo>
                    <a:lnTo>
                      <a:pt x="94258" y="1412367"/>
                    </a:lnTo>
                    <a:cubicBezTo>
                      <a:pt x="95020" y="1416939"/>
                      <a:pt x="95687" y="1420464"/>
                      <a:pt x="96068" y="1423035"/>
                    </a:cubicBezTo>
                    <a:cubicBezTo>
                      <a:pt x="96171" y="1424271"/>
                      <a:pt x="96171" y="1425514"/>
                      <a:pt x="96068" y="1426750"/>
                    </a:cubicBezTo>
                    <a:cubicBezTo>
                      <a:pt x="95659" y="1425570"/>
                      <a:pt x="95340" y="1424360"/>
                      <a:pt x="95115" y="1423131"/>
                    </a:cubicBezTo>
                    <a:cubicBezTo>
                      <a:pt x="94639" y="1420559"/>
                      <a:pt x="93877" y="1417034"/>
                      <a:pt x="92925" y="1412558"/>
                    </a:cubicBezTo>
                    <a:cubicBezTo>
                      <a:pt x="90924" y="1403033"/>
                      <a:pt x="88162" y="1389222"/>
                      <a:pt x="84638" y="1371600"/>
                    </a:cubicBezTo>
                    <a:cubicBezTo>
                      <a:pt x="81113" y="1353979"/>
                      <a:pt x="76732" y="1332072"/>
                      <a:pt x="72446" y="1306640"/>
                    </a:cubicBezTo>
                    <a:cubicBezTo>
                      <a:pt x="68159" y="1281208"/>
                      <a:pt x="62921" y="1252443"/>
                      <a:pt x="58063" y="1220343"/>
                    </a:cubicBezTo>
                    <a:cubicBezTo>
                      <a:pt x="55586" y="1204341"/>
                      <a:pt x="53015" y="1187577"/>
                      <a:pt x="50348" y="1170051"/>
                    </a:cubicBezTo>
                    <a:cubicBezTo>
                      <a:pt x="47776" y="1152525"/>
                      <a:pt x="45585" y="1134237"/>
                      <a:pt x="43013" y="1115378"/>
                    </a:cubicBezTo>
                    <a:cubicBezTo>
                      <a:pt x="37679" y="1077278"/>
                      <a:pt x="33488" y="1037082"/>
                      <a:pt x="28631" y="994410"/>
                    </a:cubicBezTo>
                    <a:cubicBezTo>
                      <a:pt x="19868" y="909161"/>
                      <a:pt x="12248" y="815150"/>
                      <a:pt x="7199" y="716280"/>
                    </a:cubicBezTo>
                    <a:cubicBezTo>
                      <a:pt x="2151" y="617411"/>
                      <a:pt x="437" y="523113"/>
                      <a:pt x="56" y="437388"/>
                    </a:cubicBezTo>
                    <a:cubicBezTo>
                      <a:pt x="-325" y="351663"/>
                      <a:pt x="1294" y="274416"/>
                      <a:pt x="3485" y="209646"/>
                    </a:cubicBezTo>
                    <a:cubicBezTo>
                      <a:pt x="4247" y="177260"/>
                      <a:pt x="5771" y="147924"/>
                      <a:pt x="6818" y="122206"/>
                    </a:cubicBezTo>
                    <a:cubicBezTo>
                      <a:pt x="7866" y="96489"/>
                      <a:pt x="9009" y="74581"/>
                      <a:pt x="10057" y="56198"/>
                    </a:cubicBezTo>
                    <a:cubicBezTo>
                      <a:pt x="11105" y="37815"/>
                      <a:pt x="12057" y="24289"/>
                      <a:pt x="12629" y="14478"/>
                    </a:cubicBezTo>
                    <a:cubicBezTo>
                      <a:pt x="12629" y="9906"/>
                      <a:pt x="13200" y="6382"/>
                      <a:pt x="13391" y="3715"/>
                    </a:cubicBezTo>
                    <a:cubicBezTo>
                      <a:pt x="13507" y="2460"/>
                      <a:pt x="13730" y="1217"/>
                      <a:pt x="14058" y="0"/>
                    </a:cubicBezTo>
                    <a:close/>
                  </a:path>
                </a:pathLst>
              </a:custGeom>
              <a:solidFill>
                <a:srgbClr val="455A64"/>
              </a:solidFill>
              <a:ln w="9525" cap="flat">
                <a:noFill/>
                <a:prstDash val="solid"/>
                <a:miter/>
              </a:ln>
            </p:spPr>
            <p:txBody>
              <a:bodyPr rtlCol="0" anchor="ctr"/>
              <a:lstStyle/>
              <a:p>
                <a:endParaRPr lang="zh-CN" altLang="en-US"/>
              </a:p>
            </p:txBody>
          </p:sp>
          <p:sp>
            <p:nvSpPr>
              <p:cNvPr id="1104" name="任意多边形: 形状 1103"/>
              <p:cNvSpPr/>
              <p:nvPr/>
            </p:nvSpPr>
            <p:spPr>
              <a:xfrm>
                <a:off x="6855047" y="2565368"/>
                <a:ext cx="212598" cy="204311"/>
              </a:xfrm>
              <a:custGeom>
                <a:avLst/>
                <a:gdLst>
                  <a:gd name="connsiteX0" fmla="*/ 212598 w 212598"/>
                  <a:gd name="connsiteY0" fmla="*/ 126968 h 204311"/>
                  <a:gd name="connsiteX1" fmla="*/ 93726 w 212598"/>
                  <a:gd name="connsiteY1" fmla="*/ 0 h 204311"/>
                  <a:gd name="connsiteX2" fmla="*/ 0 w 212598"/>
                  <a:gd name="connsiteY2" fmla="*/ 65627 h 204311"/>
                  <a:gd name="connsiteX3" fmla="*/ 93726 w 212598"/>
                  <a:gd name="connsiteY3" fmla="*/ 204311 h 204311"/>
                  <a:gd name="connsiteX4" fmla="*/ 212598 w 212598"/>
                  <a:gd name="connsiteY4" fmla="*/ 126968 h 204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598" h="204311">
                    <a:moveTo>
                      <a:pt x="212598" y="126968"/>
                    </a:moveTo>
                    <a:lnTo>
                      <a:pt x="93726" y="0"/>
                    </a:lnTo>
                    <a:lnTo>
                      <a:pt x="0" y="65627"/>
                    </a:lnTo>
                    <a:lnTo>
                      <a:pt x="93726" y="204311"/>
                    </a:lnTo>
                    <a:lnTo>
                      <a:pt x="212598" y="126968"/>
                    </a:lnTo>
                    <a:close/>
                  </a:path>
                </a:pathLst>
              </a:custGeom>
              <a:solidFill>
                <a:srgbClr val="FFD3C1"/>
              </a:solidFill>
              <a:ln w="9525" cap="flat">
                <a:noFill/>
                <a:prstDash val="solid"/>
                <a:miter/>
              </a:ln>
            </p:spPr>
            <p:txBody>
              <a:bodyPr rtlCol="0" anchor="ctr"/>
              <a:lstStyle/>
              <a:p>
                <a:endParaRPr lang="zh-CN" altLang="en-US"/>
              </a:p>
            </p:txBody>
          </p:sp>
          <p:sp>
            <p:nvSpPr>
              <p:cNvPr id="1105" name="任意多边形: 形状 1104"/>
              <p:cNvSpPr/>
              <p:nvPr/>
            </p:nvSpPr>
            <p:spPr>
              <a:xfrm>
                <a:off x="7253668" y="2654903"/>
                <a:ext cx="633025" cy="1014412"/>
              </a:xfrm>
              <a:custGeom>
                <a:avLst/>
                <a:gdLst>
                  <a:gd name="connsiteX0" fmla="*/ 565785 w 633025"/>
                  <a:gd name="connsiteY0" fmla="*/ 84296 h 1014412"/>
                  <a:gd name="connsiteX1" fmla="*/ 560070 w 633025"/>
                  <a:gd name="connsiteY1" fmla="*/ 3810 h 1014412"/>
                  <a:gd name="connsiteX2" fmla="*/ 291560 w 633025"/>
                  <a:gd name="connsiteY2" fmla="*/ 0 h 1014412"/>
                  <a:gd name="connsiteX3" fmla="*/ 289274 w 633025"/>
                  <a:gd name="connsiteY3" fmla="*/ 101060 h 1014412"/>
                  <a:gd name="connsiteX4" fmla="*/ 109538 w 633025"/>
                  <a:gd name="connsiteY4" fmla="*/ 403479 h 1014412"/>
                  <a:gd name="connsiteX5" fmla="*/ 0 w 633025"/>
                  <a:gd name="connsiteY5" fmla="*/ 1014413 h 1014412"/>
                  <a:gd name="connsiteX6" fmla="*/ 549497 w 633025"/>
                  <a:gd name="connsiteY6" fmla="*/ 1014413 h 1014412"/>
                  <a:gd name="connsiteX7" fmla="*/ 504730 w 633025"/>
                  <a:gd name="connsiteY7" fmla="*/ 707898 h 1014412"/>
                  <a:gd name="connsiteX8" fmla="*/ 626840 w 633025"/>
                  <a:gd name="connsiteY8" fmla="*/ 343567 h 1014412"/>
                  <a:gd name="connsiteX9" fmla="*/ 565785 w 633025"/>
                  <a:gd name="connsiteY9" fmla="*/ 84296 h 1014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025" h="1014412">
                    <a:moveTo>
                      <a:pt x="565785" y="84296"/>
                    </a:moveTo>
                    <a:lnTo>
                      <a:pt x="560070" y="3810"/>
                    </a:lnTo>
                    <a:lnTo>
                      <a:pt x="291560" y="0"/>
                    </a:lnTo>
                    <a:lnTo>
                      <a:pt x="289274" y="101060"/>
                    </a:lnTo>
                    <a:cubicBezTo>
                      <a:pt x="289274" y="101060"/>
                      <a:pt x="157448" y="243935"/>
                      <a:pt x="109538" y="403479"/>
                    </a:cubicBezTo>
                    <a:cubicBezTo>
                      <a:pt x="29146" y="672275"/>
                      <a:pt x="0" y="1014413"/>
                      <a:pt x="0" y="1014413"/>
                    </a:cubicBezTo>
                    <a:lnTo>
                      <a:pt x="549497" y="1014413"/>
                    </a:lnTo>
                    <a:cubicBezTo>
                      <a:pt x="543782" y="919734"/>
                      <a:pt x="504730" y="707898"/>
                      <a:pt x="504730" y="707898"/>
                    </a:cubicBezTo>
                    <a:lnTo>
                      <a:pt x="626840" y="343567"/>
                    </a:lnTo>
                    <a:cubicBezTo>
                      <a:pt x="657225" y="212598"/>
                      <a:pt x="565785" y="84296"/>
                      <a:pt x="565785" y="84296"/>
                    </a:cubicBezTo>
                    <a:close/>
                  </a:path>
                </a:pathLst>
              </a:custGeom>
              <a:solidFill>
                <a:srgbClr val="C53F3F"/>
              </a:solidFill>
              <a:ln w="9525" cap="flat">
                <a:noFill/>
                <a:prstDash val="solid"/>
                <a:miter/>
              </a:ln>
            </p:spPr>
            <p:txBody>
              <a:bodyPr rtlCol="0" anchor="ctr"/>
              <a:lstStyle/>
              <a:p>
                <a:endParaRPr lang="zh-CN" altLang="en-US"/>
              </a:p>
            </p:txBody>
          </p:sp>
          <p:sp>
            <p:nvSpPr>
              <p:cNvPr id="1106" name="任意多边形: 形状 1105"/>
              <p:cNvSpPr/>
              <p:nvPr/>
            </p:nvSpPr>
            <p:spPr>
              <a:xfrm>
                <a:off x="7154608" y="3065049"/>
                <a:ext cx="588644" cy="77487"/>
              </a:xfrm>
              <a:custGeom>
                <a:avLst/>
                <a:gdLst>
                  <a:gd name="connsiteX0" fmla="*/ 0 w 588644"/>
                  <a:gd name="connsiteY0" fmla="*/ 37910 h 77487"/>
                  <a:gd name="connsiteX1" fmla="*/ 4572 w 588644"/>
                  <a:gd name="connsiteY1" fmla="*/ 42005 h 77487"/>
                  <a:gd name="connsiteX2" fmla="*/ 18574 w 588644"/>
                  <a:gd name="connsiteY2" fmla="*/ 52864 h 77487"/>
                  <a:gd name="connsiteX3" fmla="*/ 78772 w 588644"/>
                  <a:gd name="connsiteY3" fmla="*/ 76009 h 77487"/>
                  <a:gd name="connsiteX4" fmla="*/ 123539 w 588644"/>
                  <a:gd name="connsiteY4" fmla="*/ 75533 h 77487"/>
                  <a:gd name="connsiteX5" fmla="*/ 174403 w 588644"/>
                  <a:gd name="connsiteY5" fmla="*/ 69152 h 77487"/>
                  <a:gd name="connsiteX6" fmla="*/ 290798 w 588644"/>
                  <a:gd name="connsiteY6" fmla="*/ 51245 h 77487"/>
                  <a:gd name="connsiteX7" fmla="*/ 501301 w 588644"/>
                  <a:gd name="connsiteY7" fmla="*/ 14383 h 77487"/>
                  <a:gd name="connsiteX8" fmla="*/ 565213 w 588644"/>
                  <a:gd name="connsiteY8" fmla="*/ 3905 h 77487"/>
                  <a:gd name="connsiteX9" fmla="*/ 582644 w 588644"/>
                  <a:gd name="connsiteY9" fmla="*/ 1143 h 77487"/>
                  <a:gd name="connsiteX10" fmla="*/ 588645 w 588644"/>
                  <a:gd name="connsiteY10" fmla="*/ 0 h 77487"/>
                  <a:gd name="connsiteX11" fmla="*/ 582549 w 588644"/>
                  <a:gd name="connsiteY11" fmla="*/ 762 h 77487"/>
                  <a:gd name="connsiteX12" fmla="*/ 565118 w 588644"/>
                  <a:gd name="connsiteY12" fmla="*/ 3143 h 77487"/>
                  <a:gd name="connsiteX13" fmla="*/ 501015 w 588644"/>
                  <a:gd name="connsiteY13" fmla="*/ 12668 h 77487"/>
                  <a:gd name="connsiteX14" fmla="*/ 290417 w 588644"/>
                  <a:gd name="connsiteY14" fmla="*/ 49054 h 77487"/>
                  <a:gd name="connsiteX15" fmla="*/ 174212 w 588644"/>
                  <a:gd name="connsiteY15" fmla="*/ 67056 h 77487"/>
                  <a:gd name="connsiteX16" fmla="*/ 123253 w 588644"/>
                  <a:gd name="connsiteY16" fmla="*/ 73628 h 77487"/>
                  <a:gd name="connsiteX17" fmla="*/ 18954 w 588644"/>
                  <a:gd name="connsiteY17" fmla="*/ 52007 h 77487"/>
                  <a:gd name="connsiteX18" fmla="*/ 4857 w 588644"/>
                  <a:gd name="connsiteY18" fmla="*/ 41529 h 77487"/>
                  <a:gd name="connsiteX19" fmla="*/ 0 w 588644"/>
                  <a:gd name="connsiteY19" fmla="*/ 37910 h 7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644" h="77487">
                    <a:moveTo>
                      <a:pt x="0" y="37910"/>
                    </a:moveTo>
                    <a:cubicBezTo>
                      <a:pt x="0" y="37910"/>
                      <a:pt x="1524" y="39433"/>
                      <a:pt x="4572" y="42005"/>
                    </a:cubicBezTo>
                    <a:cubicBezTo>
                      <a:pt x="8951" y="45982"/>
                      <a:pt x="13632" y="49612"/>
                      <a:pt x="18574" y="52864"/>
                    </a:cubicBezTo>
                    <a:cubicBezTo>
                      <a:pt x="36630" y="65034"/>
                      <a:pt x="57213" y="72947"/>
                      <a:pt x="78772" y="76009"/>
                    </a:cubicBezTo>
                    <a:cubicBezTo>
                      <a:pt x="93631" y="78129"/>
                      <a:pt x="108728" y="77968"/>
                      <a:pt x="123539" y="75533"/>
                    </a:cubicBezTo>
                    <a:cubicBezTo>
                      <a:pt x="139446" y="73724"/>
                      <a:pt x="156496" y="71533"/>
                      <a:pt x="174403" y="69152"/>
                    </a:cubicBezTo>
                    <a:cubicBezTo>
                      <a:pt x="210312" y="64294"/>
                      <a:pt x="249650" y="58198"/>
                      <a:pt x="290798" y="51245"/>
                    </a:cubicBezTo>
                    <a:lnTo>
                      <a:pt x="501301" y="14383"/>
                    </a:lnTo>
                    <a:lnTo>
                      <a:pt x="565213" y="3905"/>
                    </a:lnTo>
                    <a:lnTo>
                      <a:pt x="582644" y="1143"/>
                    </a:lnTo>
                    <a:lnTo>
                      <a:pt x="588645" y="0"/>
                    </a:lnTo>
                    <a:lnTo>
                      <a:pt x="582549" y="762"/>
                    </a:lnTo>
                    <a:lnTo>
                      <a:pt x="565118" y="3143"/>
                    </a:lnTo>
                    <a:cubicBezTo>
                      <a:pt x="549973" y="5239"/>
                      <a:pt x="528066" y="8573"/>
                      <a:pt x="501015" y="12668"/>
                    </a:cubicBezTo>
                    <a:cubicBezTo>
                      <a:pt x="447008" y="21336"/>
                      <a:pt x="372713" y="35052"/>
                      <a:pt x="290417" y="49054"/>
                    </a:cubicBezTo>
                    <a:cubicBezTo>
                      <a:pt x="249269" y="56007"/>
                      <a:pt x="210026" y="62103"/>
                      <a:pt x="174212" y="67056"/>
                    </a:cubicBezTo>
                    <a:cubicBezTo>
                      <a:pt x="156305" y="69437"/>
                      <a:pt x="139255" y="71723"/>
                      <a:pt x="123253" y="73628"/>
                    </a:cubicBezTo>
                    <a:cubicBezTo>
                      <a:pt x="87006" y="79716"/>
                      <a:pt x="49794" y="72002"/>
                      <a:pt x="18954" y="52007"/>
                    </a:cubicBezTo>
                    <a:cubicBezTo>
                      <a:pt x="14066" y="48777"/>
                      <a:pt x="9360" y="45279"/>
                      <a:pt x="4857" y="41529"/>
                    </a:cubicBezTo>
                    <a:cubicBezTo>
                      <a:pt x="1714" y="39148"/>
                      <a:pt x="0" y="37910"/>
                      <a:pt x="0" y="37910"/>
                    </a:cubicBezTo>
                    <a:close/>
                  </a:path>
                </a:pathLst>
              </a:custGeom>
              <a:solidFill>
                <a:srgbClr val="263238"/>
              </a:solidFill>
              <a:ln w="9525" cap="flat">
                <a:noFill/>
                <a:prstDash val="solid"/>
                <a:miter/>
              </a:ln>
            </p:spPr>
            <p:txBody>
              <a:bodyPr rtlCol="0" anchor="ctr"/>
              <a:lstStyle/>
              <a:p>
                <a:endParaRPr lang="zh-CN" altLang="en-US"/>
              </a:p>
            </p:txBody>
          </p:sp>
          <p:sp>
            <p:nvSpPr>
              <p:cNvPr id="1107" name="任意多边形: 形状 1106"/>
              <p:cNvSpPr/>
              <p:nvPr/>
            </p:nvSpPr>
            <p:spPr>
              <a:xfrm>
                <a:off x="7767732" y="2791205"/>
                <a:ext cx="77074" cy="181927"/>
              </a:xfrm>
              <a:custGeom>
                <a:avLst/>
                <a:gdLst>
                  <a:gd name="connsiteX0" fmla="*/ 68675 w 77074"/>
                  <a:gd name="connsiteY0" fmla="*/ 181928 h 181927"/>
                  <a:gd name="connsiteX1" fmla="*/ 69247 w 77074"/>
                  <a:gd name="connsiteY1" fmla="*/ 179737 h 181927"/>
                  <a:gd name="connsiteX2" fmla="*/ 70580 w 77074"/>
                  <a:gd name="connsiteY2" fmla="*/ 173546 h 181927"/>
                  <a:gd name="connsiteX3" fmla="*/ 74390 w 77074"/>
                  <a:gd name="connsiteY3" fmla="*/ 150495 h 181927"/>
                  <a:gd name="connsiteX4" fmla="*/ 72390 w 77074"/>
                  <a:gd name="connsiteY4" fmla="*/ 73819 h 181927"/>
                  <a:gd name="connsiteX5" fmla="*/ 29623 w 77074"/>
                  <a:gd name="connsiteY5" fmla="*/ 11144 h 181927"/>
                  <a:gd name="connsiteX6" fmla="*/ 8382 w 77074"/>
                  <a:gd name="connsiteY6" fmla="*/ 1619 h 181927"/>
                  <a:gd name="connsiteX7" fmla="*/ 0 w 77074"/>
                  <a:gd name="connsiteY7" fmla="*/ 0 h 181927"/>
                  <a:gd name="connsiteX8" fmla="*/ 28575 w 77074"/>
                  <a:gd name="connsiteY8" fmla="*/ 12478 h 181927"/>
                  <a:gd name="connsiteX9" fmla="*/ 70104 w 77074"/>
                  <a:gd name="connsiteY9" fmla="*/ 74390 h 181927"/>
                  <a:gd name="connsiteX10" fmla="*/ 72580 w 77074"/>
                  <a:gd name="connsiteY10" fmla="*/ 150590 h 181927"/>
                  <a:gd name="connsiteX11" fmla="*/ 69437 w 77074"/>
                  <a:gd name="connsiteY11" fmla="*/ 173641 h 181927"/>
                  <a:gd name="connsiteX12" fmla="*/ 68580 w 77074"/>
                  <a:gd name="connsiteY12" fmla="*/ 179927 h 181927"/>
                  <a:gd name="connsiteX13" fmla="*/ 68675 w 77074"/>
                  <a:gd name="connsiteY13" fmla="*/ 181928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74" h="181927">
                    <a:moveTo>
                      <a:pt x="68675" y="181928"/>
                    </a:moveTo>
                    <a:cubicBezTo>
                      <a:pt x="68975" y="181230"/>
                      <a:pt x="69168" y="180492"/>
                      <a:pt x="69247" y="179737"/>
                    </a:cubicBezTo>
                    <a:cubicBezTo>
                      <a:pt x="69247" y="177832"/>
                      <a:pt x="70104" y="175736"/>
                      <a:pt x="70580" y="173546"/>
                    </a:cubicBezTo>
                    <a:cubicBezTo>
                      <a:pt x="71628" y="168116"/>
                      <a:pt x="72962" y="160306"/>
                      <a:pt x="74390" y="150495"/>
                    </a:cubicBezTo>
                    <a:cubicBezTo>
                      <a:pt x="78550" y="125038"/>
                      <a:pt x="77871" y="99024"/>
                      <a:pt x="72390" y="73819"/>
                    </a:cubicBezTo>
                    <a:cubicBezTo>
                      <a:pt x="66256" y="48410"/>
                      <a:pt x="51045" y="26120"/>
                      <a:pt x="29623" y="11144"/>
                    </a:cubicBezTo>
                    <a:cubicBezTo>
                      <a:pt x="23114" y="6825"/>
                      <a:pt x="15937" y="3607"/>
                      <a:pt x="8382" y="1619"/>
                    </a:cubicBezTo>
                    <a:cubicBezTo>
                      <a:pt x="5642" y="830"/>
                      <a:pt x="2837" y="288"/>
                      <a:pt x="0" y="0"/>
                    </a:cubicBezTo>
                    <a:cubicBezTo>
                      <a:pt x="10187" y="2441"/>
                      <a:pt x="19861" y="6665"/>
                      <a:pt x="28575" y="12478"/>
                    </a:cubicBezTo>
                    <a:cubicBezTo>
                      <a:pt x="49339" y="27521"/>
                      <a:pt x="64063" y="49471"/>
                      <a:pt x="70104" y="74390"/>
                    </a:cubicBezTo>
                    <a:cubicBezTo>
                      <a:pt x="75542" y="99430"/>
                      <a:pt x="76381" y="125250"/>
                      <a:pt x="72580" y="150590"/>
                    </a:cubicBezTo>
                    <a:cubicBezTo>
                      <a:pt x="71438" y="160115"/>
                      <a:pt x="70295" y="168212"/>
                      <a:pt x="69437" y="173641"/>
                    </a:cubicBezTo>
                    <a:cubicBezTo>
                      <a:pt x="69437" y="175927"/>
                      <a:pt x="69151" y="178022"/>
                      <a:pt x="68580" y="179927"/>
                    </a:cubicBezTo>
                    <a:cubicBezTo>
                      <a:pt x="68530" y="180595"/>
                      <a:pt x="68562" y="181267"/>
                      <a:pt x="68675" y="181928"/>
                    </a:cubicBezTo>
                    <a:close/>
                  </a:path>
                </a:pathLst>
              </a:custGeom>
              <a:solidFill>
                <a:srgbClr val="263238"/>
              </a:solidFill>
              <a:ln w="9525" cap="flat">
                <a:noFill/>
                <a:prstDash val="solid"/>
                <a:miter/>
              </a:ln>
            </p:spPr>
            <p:txBody>
              <a:bodyPr rtlCol="0" anchor="ctr"/>
              <a:lstStyle/>
              <a:p>
                <a:endParaRPr lang="zh-CN" altLang="en-US"/>
              </a:p>
            </p:txBody>
          </p:sp>
          <p:sp>
            <p:nvSpPr>
              <p:cNvPr id="1108" name="任意多边形: 形状 1107"/>
              <p:cNvSpPr/>
              <p:nvPr/>
            </p:nvSpPr>
            <p:spPr>
              <a:xfrm>
                <a:off x="7259441" y="2885979"/>
                <a:ext cx="9562" cy="152495"/>
              </a:xfrm>
              <a:custGeom>
                <a:avLst/>
                <a:gdLst>
                  <a:gd name="connsiteX0" fmla="*/ 5372 w 9562"/>
                  <a:gd name="connsiteY0" fmla="*/ 152495 h 152495"/>
                  <a:gd name="connsiteX1" fmla="*/ 5372 w 9562"/>
                  <a:gd name="connsiteY1" fmla="*/ 146495 h 152495"/>
                  <a:gd name="connsiteX2" fmla="*/ 3848 w 9562"/>
                  <a:gd name="connsiteY2" fmla="*/ 130112 h 152495"/>
                  <a:gd name="connsiteX3" fmla="*/ 2228 w 9562"/>
                  <a:gd name="connsiteY3" fmla="*/ 76105 h 152495"/>
                  <a:gd name="connsiteX4" fmla="*/ 6515 w 9562"/>
                  <a:gd name="connsiteY4" fmla="*/ 22193 h 152495"/>
                  <a:gd name="connsiteX5" fmla="*/ 8896 w 9562"/>
                  <a:gd name="connsiteY5" fmla="*/ 6001 h 152495"/>
                  <a:gd name="connsiteX6" fmla="*/ 9563 w 9562"/>
                  <a:gd name="connsiteY6" fmla="*/ 0 h 152495"/>
                  <a:gd name="connsiteX7" fmla="*/ 8039 w 9562"/>
                  <a:gd name="connsiteY7" fmla="*/ 5810 h 152495"/>
                  <a:gd name="connsiteX8" fmla="*/ 5086 w 9562"/>
                  <a:gd name="connsiteY8" fmla="*/ 22003 h 152495"/>
                  <a:gd name="connsiteX9" fmla="*/ 2324 w 9562"/>
                  <a:gd name="connsiteY9" fmla="*/ 130302 h 152495"/>
                  <a:gd name="connsiteX10" fmla="*/ 4514 w 9562"/>
                  <a:gd name="connsiteY10" fmla="*/ 146590 h 152495"/>
                  <a:gd name="connsiteX11" fmla="*/ 5372 w 9562"/>
                  <a:gd name="connsiteY11" fmla="*/ 152495 h 15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62" h="152495">
                    <a:moveTo>
                      <a:pt x="5372" y="152495"/>
                    </a:moveTo>
                    <a:cubicBezTo>
                      <a:pt x="5522" y="150498"/>
                      <a:pt x="5522" y="148492"/>
                      <a:pt x="5372" y="146495"/>
                    </a:cubicBezTo>
                    <a:lnTo>
                      <a:pt x="3848" y="130112"/>
                    </a:lnTo>
                    <a:cubicBezTo>
                      <a:pt x="2378" y="112149"/>
                      <a:pt x="1838" y="94123"/>
                      <a:pt x="2228" y="76105"/>
                    </a:cubicBezTo>
                    <a:cubicBezTo>
                      <a:pt x="2738" y="58073"/>
                      <a:pt x="4168" y="40079"/>
                      <a:pt x="6515" y="22193"/>
                    </a:cubicBezTo>
                    <a:cubicBezTo>
                      <a:pt x="7372" y="16383"/>
                      <a:pt x="8134" y="11049"/>
                      <a:pt x="8896" y="6001"/>
                    </a:cubicBezTo>
                    <a:cubicBezTo>
                      <a:pt x="9274" y="4021"/>
                      <a:pt x="9497" y="2015"/>
                      <a:pt x="9563" y="0"/>
                    </a:cubicBezTo>
                    <a:cubicBezTo>
                      <a:pt x="8927" y="1901"/>
                      <a:pt x="8418" y="3842"/>
                      <a:pt x="8039" y="5810"/>
                    </a:cubicBezTo>
                    <a:cubicBezTo>
                      <a:pt x="7181" y="9620"/>
                      <a:pt x="6134" y="15335"/>
                      <a:pt x="5086" y="22003"/>
                    </a:cubicBezTo>
                    <a:cubicBezTo>
                      <a:pt x="-592" y="57824"/>
                      <a:pt x="-1520" y="94238"/>
                      <a:pt x="2324" y="130302"/>
                    </a:cubicBezTo>
                    <a:cubicBezTo>
                      <a:pt x="3086" y="137160"/>
                      <a:pt x="3848" y="142780"/>
                      <a:pt x="4514" y="146590"/>
                    </a:cubicBezTo>
                    <a:cubicBezTo>
                      <a:pt x="4602" y="148582"/>
                      <a:pt x="4889" y="150561"/>
                      <a:pt x="5372" y="152495"/>
                    </a:cubicBezTo>
                    <a:close/>
                  </a:path>
                </a:pathLst>
              </a:custGeom>
              <a:solidFill>
                <a:srgbClr val="263238"/>
              </a:solidFill>
              <a:ln w="9525" cap="flat">
                <a:noFill/>
                <a:prstDash val="solid"/>
                <a:miter/>
              </a:ln>
            </p:spPr>
            <p:txBody>
              <a:bodyPr rtlCol="0" anchor="ctr"/>
              <a:lstStyle/>
              <a:p>
                <a:endParaRPr lang="zh-CN" altLang="en-US"/>
              </a:p>
            </p:txBody>
          </p:sp>
          <p:sp>
            <p:nvSpPr>
              <p:cNvPr id="1109" name="任意多边形: 形状 1108"/>
              <p:cNvSpPr/>
              <p:nvPr/>
            </p:nvSpPr>
            <p:spPr>
              <a:xfrm>
                <a:off x="7542859" y="2285142"/>
                <a:ext cx="515862" cy="656939"/>
              </a:xfrm>
              <a:custGeom>
                <a:avLst/>
                <a:gdLst>
                  <a:gd name="connsiteX0" fmla="*/ 3227 w 515862"/>
                  <a:gd name="connsiteY0" fmla="*/ 469297 h 656939"/>
                  <a:gd name="connsiteX1" fmla="*/ 32564 w 515862"/>
                  <a:gd name="connsiteY1" fmla="*/ 417957 h 656939"/>
                  <a:gd name="connsiteX2" fmla="*/ 102573 w 515862"/>
                  <a:gd name="connsiteY2" fmla="*/ 352425 h 656939"/>
                  <a:gd name="connsiteX3" fmla="*/ 189726 w 515862"/>
                  <a:gd name="connsiteY3" fmla="*/ 331756 h 656939"/>
                  <a:gd name="connsiteX4" fmla="*/ 192584 w 515862"/>
                  <a:gd name="connsiteY4" fmla="*/ 172593 h 656939"/>
                  <a:gd name="connsiteX5" fmla="*/ 206967 w 515862"/>
                  <a:gd name="connsiteY5" fmla="*/ 42005 h 656939"/>
                  <a:gd name="connsiteX6" fmla="*/ 304217 w 515862"/>
                  <a:gd name="connsiteY6" fmla="*/ 0 h 656939"/>
                  <a:gd name="connsiteX7" fmla="*/ 357367 w 515862"/>
                  <a:gd name="connsiteY7" fmla="*/ 71247 h 656939"/>
                  <a:gd name="connsiteX8" fmla="*/ 361081 w 515862"/>
                  <a:gd name="connsiteY8" fmla="*/ 132397 h 656939"/>
                  <a:gd name="connsiteX9" fmla="*/ 452140 w 515862"/>
                  <a:gd name="connsiteY9" fmla="*/ 249746 h 656939"/>
                  <a:gd name="connsiteX10" fmla="*/ 448235 w 515862"/>
                  <a:gd name="connsiteY10" fmla="*/ 402146 h 656939"/>
                  <a:gd name="connsiteX11" fmla="*/ 515862 w 515862"/>
                  <a:gd name="connsiteY11" fmla="*/ 524161 h 656939"/>
                  <a:gd name="connsiteX12" fmla="*/ 429566 w 515862"/>
                  <a:gd name="connsiteY12" fmla="*/ 609886 h 656939"/>
                  <a:gd name="connsiteX13" fmla="*/ 398705 w 515862"/>
                  <a:gd name="connsiteY13" fmla="*/ 567880 h 656939"/>
                  <a:gd name="connsiteX14" fmla="*/ 341555 w 515862"/>
                  <a:gd name="connsiteY14" fmla="*/ 656939 h 656939"/>
                  <a:gd name="connsiteX15" fmla="*/ 293454 w 515862"/>
                  <a:gd name="connsiteY15" fmla="*/ 530352 h 656939"/>
                  <a:gd name="connsiteX16" fmla="*/ 176106 w 515862"/>
                  <a:gd name="connsiteY16" fmla="*/ 479393 h 656939"/>
                  <a:gd name="connsiteX17" fmla="*/ 97715 w 515862"/>
                  <a:gd name="connsiteY17" fmla="*/ 525209 h 656939"/>
                  <a:gd name="connsiteX18" fmla="*/ 13323 w 515862"/>
                  <a:gd name="connsiteY18" fmla="*/ 525209 h 656939"/>
                  <a:gd name="connsiteX19" fmla="*/ 3227 w 515862"/>
                  <a:gd name="connsiteY19" fmla="*/ 469297 h 65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5862" h="656939">
                    <a:moveTo>
                      <a:pt x="3227" y="469297"/>
                    </a:moveTo>
                    <a:cubicBezTo>
                      <a:pt x="9959" y="450613"/>
                      <a:pt x="19885" y="433242"/>
                      <a:pt x="32564" y="417957"/>
                    </a:cubicBezTo>
                    <a:cubicBezTo>
                      <a:pt x="51614" y="391954"/>
                      <a:pt x="72569" y="364712"/>
                      <a:pt x="102573" y="352425"/>
                    </a:cubicBezTo>
                    <a:cubicBezTo>
                      <a:pt x="122956" y="344138"/>
                      <a:pt x="175629" y="348710"/>
                      <a:pt x="189726" y="331756"/>
                    </a:cubicBezTo>
                    <a:cubicBezTo>
                      <a:pt x="233542" y="278606"/>
                      <a:pt x="169343" y="246031"/>
                      <a:pt x="192584" y="172593"/>
                    </a:cubicBezTo>
                    <a:cubicBezTo>
                      <a:pt x="218206" y="92678"/>
                      <a:pt x="204967" y="104965"/>
                      <a:pt x="206967" y="42005"/>
                    </a:cubicBezTo>
                    <a:lnTo>
                      <a:pt x="304217" y="0"/>
                    </a:lnTo>
                    <a:cubicBezTo>
                      <a:pt x="319552" y="11430"/>
                      <a:pt x="362034" y="52673"/>
                      <a:pt x="357367" y="71247"/>
                    </a:cubicBezTo>
                    <a:cubicBezTo>
                      <a:pt x="352837" y="91575"/>
                      <a:pt x="354124" y="112767"/>
                      <a:pt x="361081" y="132397"/>
                    </a:cubicBezTo>
                    <a:cubicBezTo>
                      <a:pt x="376035" y="179356"/>
                      <a:pt x="427756" y="206978"/>
                      <a:pt x="452140" y="249746"/>
                    </a:cubicBezTo>
                    <a:cubicBezTo>
                      <a:pt x="476524" y="292513"/>
                      <a:pt x="448902" y="351568"/>
                      <a:pt x="448235" y="402146"/>
                    </a:cubicBezTo>
                    <a:cubicBezTo>
                      <a:pt x="447568" y="452723"/>
                      <a:pt x="466618" y="513207"/>
                      <a:pt x="515862" y="524161"/>
                    </a:cubicBezTo>
                    <a:cubicBezTo>
                      <a:pt x="497238" y="561398"/>
                      <a:pt x="466926" y="591509"/>
                      <a:pt x="429566" y="609886"/>
                    </a:cubicBezTo>
                    <a:lnTo>
                      <a:pt x="398705" y="567880"/>
                    </a:lnTo>
                    <a:cubicBezTo>
                      <a:pt x="403795" y="607503"/>
                      <a:pt x="379695" y="645058"/>
                      <a:pt x="341555" y="656939"/>
                    </a:cubicBezTo>
                    <a:cubicBezTo>
                      <a:pt x="331173" y="612648"/>
                      <a:pt x="320314" y="567118"/>
                      <a:pt x="293454" y="530352"/>
                    </a:cubicBezTo>
                    <a:cubicBezTo>
                      <a:pt x="266593" y="493585"/>
                      <a:pt x="220016" y="467582"/>
                      <a:pt x="176106" y="479393"/>
                    </a:cubicBezTo>
                    <a:cubicBezTo>
                      <a:pt x="146673" y="487204"/>
                      <a:pt x="124004" y="509873"/>
                      <a:pt x="97715" y="525209"/>
                    </a:cubicBezTo>
                    <a:cubicBezTo>
                      <a:pt x="71426" y="540544"/>
                      <a:pt x="34278" y="547116"/>
                      <a:pt x="13323" y="525209"/>
                    </a:cubicBezTo>
                    <a:cubicBezTo>
                      <a:pt x="383" y="509633"/>
                      <a:pt x="-3448" y="488415"/>
                      <a:pt x="3227" y="469297"/>
                    </a:cubicBezTo>
                    <a:close/>
                  </a:path>
                </a:pathLst>
              </a:custGeom>
              <a:solidFill>
                <a:srgbClr val="263238"/>
              </a:solidFill>
              <a:ln w="9525" cap="flat">
                <a:noFill/>
                <a:prstDash val="solid"/>
                <a:miter/>
              </a:ln>
            </p:spPr>
            <p:txBody>
              <a:bodyPr rtlCol="0" anchor="ctr"/>
              <a:lstStyle/>
              <a:p>
                <a:endParaRPr lang="zh-CN" altLang="en-US"/>
              </a:p>
            </p:txBody>
          </p:sp>
          <p:sp>
            <p:nvSpPr>
              <p:cNvPr id="1110" name="任意多边形: 形状 1109"/>
              <p:cNvSpPr/>
              <p:nvPr/>
            </p:nvSpPr>
            <p:spPr>
              <a:xfrm>
                <a:off x="7362825" y="3053000"/>
                <a:ext cx="445229" cy="74819"/>
              </a:xfrm>
              <a:custGeom>
                <a:avLst/>
                <a:gdLst>
                  <a:gd name="connsiteX0" fmla="*/ 0 w 445229"/>
                  <a:gd name="connsiteY0" fmla="*/ 74819 h 74819"/>
                  <a:gd name="connsiteX1" fmla="*/ 421957 w 445229"/>
                  <a:gd name="connsiteY1" fmla="*/ 1001 h 74819"/>
                  <a:gd name="connsiteX2" fmla="*/ 436245 w 445229"/>
                  <a:gd name="connsiteY2" fmla="*/ 1001 h 74819"/>
                  <a:gd name="connsiteX3" fmla="*/ 443293 w 445229"/>
                  <a:gd name="connsiteY3" fmla="*/ 24146 h 74819"/>
                  <a:gd name="connsiteX4" fmla="*/ 423481 w 445229"/>
                  <a:gd name="connsiteY4" fmla="*/ 41863 h 74819"/>
                  <a:gd name="connsiteX5" fmla="*/ 286321 w 445229"/>
                  <a:gd name="connsiteY5" fmla="*/ 66628 h 74819"/>
                  <a:gd name="connsiteX6" fmla="*/ 0 w 445229"/>
                  <a:gd name="connsiteY6" fmla="*/ 74724 h 7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229" h="74819">
                    <a:moveTo>
                      <a:pt x="0" y="74819"/>
                    </a:moveTo>
                    <a:cubicBezTo>
                      <a:pt x="126682" y="51769"/>
                      <a:pt x="295275" y="24146"/>
                      <a:pt x="421957" y="1001"/>
                    </a:cubicBezTo>
                    <a:cubicBezTo>
                      <a:pt x="426627" y="-334"/>
                      <a:pt x="431576" y="-334"/>
                      <a:pt x="436245" y="1001"/>
                    </a:cubicBezTo>
                    <a:cubicBezTo>
                      <a:pt x="444480" y="5529"/>
                      <a:pt x="447607" y="15796"/>
                      <a:pt x="443293" y="24146"/>
                    </a:cubicBezTo>
                    <a:cubicBezTo>
                      <a:pt x="438792" y="32049"/>
                      <a:pt x="431836" y="38269"/>
                      <a:pt x="423481" y="41863"/>
                    </a:cubicBezTo>
                    <a:cubicBezTo>
                      <a:pt x="381857" y="63580"/>
                      <a:pt x="333185" y="65390"/>
                      <a:pt x="286321" y="66628"/>
                    </a:cubicBezTo>
                    <a:lnTo>
                      <a:pt x="0" y="74724"/>
                    </a:lnTo>
                    <a:close/>
                  </a:path>
                </a:pathLst>
              </a:custGeom>
              <a:solidFill>
                <a:srgbClr val="000000"/>
              </a:solidFill>
              <a:ln w="9525" cap="flat">
                <a:noFill/>
                <a:prstDash val="solid"/>
                <a:miter/>
              </a:ln>
            </p:spPr>
            <p:txBody>
              <a:bodyPr rtlCol="0" anchor="ctr"/>
              <a:lstStyle/>
              <a:p>
                <a:endParaRPr lang="zh-CN" altLang="en-US"/>
              </a:p>
            </p:txBody>
          </p:sp>
          <p:sp>
            <p:nvSpPr>
              <p:cNvPr id="1111" name="任意多边形: 形状 1110"/>
              <p:cNvSpPr/>
              <p:nvPr/>
            </p:nvSpPr>
            <p:spPr>
              <a:xfrm>
                <a:off x="7270718" y="3058382"/>
                <a:ext cx="492823" cy="82110"/>
              </a:xfrm>
              <a:custGeom>
                <a:avLst/>
                <a:gdLst>
                  <a:gd name="connsiteX0" fmla="*/ 0 w 492823"/>
                  <a:gd name="connsiteY0" fmla="*/ 82106 h 82110"/>
                  <a:gd name="connsiteX1" fmla="*/ 492824 w 492823"/>
                  <a:gd name="connsiteY1" fmla="*/ 0 h 82110"/>
                </a:gdLst>
                <a:ahLst/>
                <a:cxnLst>
                  <a:cxn ang="0">
                    <a:pos x="connsiteX0" y="connsiteY0"/>
                  </a:cxn>
                  <a:cxn ang="0">
                    <a:pos x="connsiteX1" y="connsiteY1"/>
                  </a:cxn>
                </a:cxnLst>
                <a:rect l="l" t="t" r="r" b="b"/>
                <a:pathLst>
                  <a:path w="492823" h="82110">
                    <a:moveTo>
                      <a:pt x="0" y="82106"/>
                    </a:moveTo>
                    <a:cubicBezTo>
                      <a:pt x="39434" y="82867"/>
                      <a:pt x="492824" y="0"/>
                      <a:pt x="492824" y="0"/>
                    </a:cubicBezTo>
                  </a:path>
                </a:pathLst>
              </a:custGeom>
              <a:solidFill>
                <a:srgbClr val="C53F3F"/>
              </a:solidFill>
              <a:ln w="9525" cap="flat">
                <a:noFill/>
                <a:prstDash val="solid"/>
                <a:miter/>
              </a:ln>
            </p:spPr>
            <p:txBody>
              <a:bodyPr rtlCol="0" anchor="ctr"/>
              <a:lstStyle/>
              <a:p>
                <a:endParaRPr lang="zh-CN" altLang="en-US"/>
              </a:p>
            </p:txBody>
          </p:sp>
          <p:sp>
            <p:nvSpPr>
              <p:cNvPr id="1112" name="任意多边形: 形状 1111"/>
              <p:cNvSpPr/>
              <p:nvPr/>
            </p:nvSpPr>
            <p:spPr>
              <a:xfrm>
                <a:off x="6864381" y="2598991"/>
                <a:ext cx="1016125" cy="542822"/>
              </a:xfrm>
              <a:custGeom>
                <a:avLst/>
                <a:gdLst>
                  <a:gd name="connsiteX0" fmla="*/ 891445 w 1016125"/>
                  <a:gd name="connsiteY0" fmla="*/ 176308 h 542822"/>
                  <a:gd name="connsiteX1" fmla="*/ 985171 w 1016125"/>
                  <a:gd name="connsiteY1" fmla="*/ 227743 h 542822"/>
                  <a:gd name="connsiteX2" fmla="*/ 996696 w 1016125"/>
                  <a:gd name="connsiteY2" fmla="*/ 244031 h 542822"/>
                  <a:gd name="connsiteX3" fmla="*/ 925830 w 1016125"/>
                  <a:gd name="connsiteY3" fmla="*/ 454057 h 542822"/>
                  <a:gd name="connsiteX4" fmla="*/ 845630 w 1016125"/>
                  <a:gd name="connsiteY4" fmla="*/ 470535 h 542822"/>
                  <a:gd name="connsiteX5" fmla="*/ 406336 w 1016125"/>
                  <a:gd name="connsiteY5" fmla="*/ 541496 h 542822"/>
                  <a:gd name="connsiteX6" fmla="*/ 232410 w 1016125"/>
                  <a:gd name="connsiteY6" fmla="*/ 437769 h 542822"/>
                  <a:gd name="connsiteX7" fmla="*/ 0 w 1016125"/>
                  <a:gd name="connsiteY7" fmla="*/ 89249 h 542822"/>
                  <a:gd name="connsiteX8" fmla="*/ 133350 w 1016125"/>
                  <a:gd name="connsiteY8" fmla="*/ 0 h 542822"/>
                  <a:gd name="connsiteX9" fmla="*/ 402146 w 1016125"/>
                  <a:gd name="connsiteY9" fmla="*/ 287560 h 54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6125" h="542822">
                    <a:moveTo>
                      <a:pt x="891445" y="176308"/>
                    </a:moveTo>
                    <a:cubicBezTo>
                      <a:pt x="924687" y="180404"/>
                      <a:pt x="946309" y="185833"/>
                      <a:pt x="985171" y="227743"/>
                    </a:cubicBezTo>
                    <a:cubicBezTo>
                      <a:pt x="989662" y="232682"/>
                      <a:pt x="993532" y="238152"/>
                      <a:pt x="996696" y="244031"/>
                    </a:cubicBezTo>
                    <a:cubicBezTo>
                      <a:pt x="1039939" y="320230"/>
                      <a:pt x="1008697" y="425005"/>
                      <a:pt x="925830" y="454057"/>
                    </a:cubicBezTo>
                    <a:lnTo>
                      <a:pt x="845630" y="470535"/>
                    </a:lnTo>
                    <a:lnTo>
                      <a:pt x="406336" y="541496"/>
                    </a:lnTo>
                    <a:cubicBezTo>
                      <a:pt x="406336" y="541496"/>
                      <a:pt x="312801" y="562451"/>
                      <a:pt x="232410" y="437769"/>
                    </a:cubicBezTo>
                    <a:cubicBezTo>
                      <a:pt x="202978" y="391954"/>
                      <a:pt x="0" y="89249"/>
                      <a:pt x="0" y="89249"/>
                    </a:cubicBezTo>
                    <a:lnTo>
                      <a:pt x="133350" y="0"/>
                    </a:lnTo>
                    <a:lnTo>
                      <a:pt x="402146" y="287560"/>
                    </a:lnTo>
                    <a:close/>
                  </a:path>
                </a:pathLst>
              </a:custGeom>
              <a:solidFill>
                <a:srgbClr val="C53F3F"/>
              </a:solidFill>
              <a:ln w="9525" cap="flat">
                <a:noFill/>
                <a:prstDash val="solid"/>
                <a:miter/>
              </a:ln>
            </p:spPr>
            <p:txBody>
              <a:bodyPr rtlCol="0" anchor="ctr"/>
              <a:lstStyle/>
              <a:p>
                <a:endParaRPr lang="zh-CN" altLang="en-US"/>
              </a:p>
            </p:txBody>
          </p:sp>
          <p:sp>
            <p:nvSpPr>
              <p:cNvPr id="1113" name="任意多边形: 形状 1112"/>
              <p:cNvSpPr/>
              <p:nvPr/>
            </p:nvSpPr>
            <p:spPr>
              <a:xfrm>
                <a:off x="7154608" y="3065049"/>
                <a:ext cx="588644" cy="77487"/>
              </a:xfrm>
              <a:custGeom>
                <a:avLst/>
                <a:gdLst>
                  <a:gd name="connsiteX0" fmla="*/ 0 w 588644"/>
                  <a:gd name="connsiteY0" fmla="*/ 37910 h 77487"/>
                  <a:gd name="connsiteX1" fmla="*/ 4572 w 588644"/>
                  <a:gd name="connsiteY1" fmla="*/ 42005 h 77487"/>
                  <a:gd name="connsiteX2" fmla="*/ 18574 w 588644"/>
                  <a:gd name="connsiteY2" fmla="*/ 52864 h 77487"/>
                  <a:gd name="connsiteX3" fmla="*/ 78772 w 588644"/>
                  <a:gd name="connsiteY3" fmla="*/ 76009 h 77487"/>
                  <a:gd name="connsiteX4" fmla="*/ 123539 w 588644"/>
                  <a:gd name="connsiteY4" fmla="*/ 75533 h 77487"/>
                  <a:gd name="connsiteX5" fmla="*/ 174403 w 588644"/>
                  <a:gd name="connsiteY5" fmla="*/ 69152 h 77487"/>
                  <a:gd name="connsiteX6" fmla="*/ 290798 w 588644"/>
                  <a:gd name="connsiteY6" fmla="*/ 51245 h 77487"/>
                  <a:gd name="connsiteX7" fmla="*/ 501301 w 588644"/>
                  <a:gd name="connsiteY7" fmla="*/ 14383 h 77487"/>
                  <a:gd name="connsiteX8" fmla="*/ 565213 w 588644"/>
                  <a:gd name="connsiteY8" fmla="*/ 3905 h 77487"/>
                  <a:gd name="connsiteX9" fmla="*/ 582644 w 588644"/>
                  <a:gd name="connsiteY9" fmla="*/ 1143 h 77487"/>
                  <a:gd name="connsiteX10" fmla="*/ 588645 w 588644"/>
                  <a:gd name="connsiteY10" fmla="*/ 0 h 77487"/>
                  <a:gd name="connsiteX11" fmla="*/ 582549 w 588644"/>
                  <a:gd name="connsiteY11" fmla="*/ 762 h 77487"/>
                  <a:gd name="connsiteX12" fmla="*/ 565118 w 588644"/>
                  <a:gd name="connsiteY12" fmla="*/ 3143 h 77487"/>
                  <a:gd name="connsiteX13" fmla="*/ 501015 w 588644"/>
                  <a:gd name="connsiteY13" fmla="*/ 12668 h 77487"/>
                  <a:gd name="connsiteX14" fmla="*/ 290417 w 588644"/>
                  <a:gd name="connsiteY14" fmla="*/ 49054 h 77487"/>
                  <a:gd name="connsiteX15" fmla="*/ 174212 w 588644"/>
                  <a:gd name="connsiteY15" fmla="*/ 67056 h 77487"/>
                  <a:gd name="connsiteX16" fmla="*/ 123253 w 588644"/>
                  <a:gd name="connsiteY16" fmla="*/ 73628 h 77487"/>
                  <a:gd name="connsiteX17" fmla="*/ 18954 w 588644"/>
                  <a:gd name="connsiteY17" fmla="*/ 52007 h 77487"/>
                  <a:gd name="connsiteX18" fmla="*/ 4857 w 588644"/>
                  <a:gd name="connsiteY18" fmla="*/ 41529 h 77487"/>
                  <a:gd name="connsiteX19" fmla="*/ 0 w 588644"/>
                  <a:gd name="connsiteY19" fmla="*/ 37910 h 7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644" h="77487">
                    <a:moveTo>
                      <a:pt x="0" y="37910"/>
                    </a:moveTo>
                    <a:cubicBezTo>
                      <a:pt x="0" y="37910"/>
                      <a:pt x="1524" y="39433"/>
                      <a:pt x="4572" y="42005"/>
                    </a:cubicBezTo>
                    <a:cubicBezTo>
                      <a:pt x="8951" y="45982"/>
                      <a:pt x="13632" y="49612"/>
                      <a:pt x="18574" y="52864"/>
                    </a:cubicBezTo>
                    <a:cubicBezTo>
                      <a:pt x="36630" y="65034"/>
                      <a:pt x="57213" y="72947"/>
                      <a:pt x="78772" y="76009"/>
                    </a:cubicBezTo>
                    <a:cubicBezTo>
                      <a:pt x="93631" y="78129"/>
                      <a:pt x="108728" y="77968"/>
                      <a:pt x="123539" y="75533"/>
                    </a:cubicBezTo>
                    <a:cubicBezTo>
                      <a:pt x="139446" y="73724"/>
                      <a:pt x="156496" y="71533"/>
                      <a:pt x="174403" y="69152"/>
                    </a:cubicBezTo>
                    <a:cubicBezTo>
                      <a:pt x="210312" y="64294"/>
                      <a:pt x="249650" y="58198"/>
                      <a:pt x="290798" y="51245"/>
                    </a:cubicBezTo>
                    <a:lnTo>
                      <a:pt x="501301" y="14383"/>
                    </a:lnTo>
                    <a:lnTo>
                      <a:pt x="565213" y="3905"/>
                    </a:lnTo>
                    <a:lnTo>
                      <a:pt x="582644" y="1143"/>
                    </a:lnTo>
                    <a:lnTo>
                      <a:pt x="588645" y="0"/>
                    </a:lnTo>
                    <a:lnTo>
                      <a:pt x="582549" y="762"/>
                    </a:lnTo>
                    <a:lnTo>
                      <a:pt x="565118" y="3143"/>
                    </a:lnTo>
                    <a:cubicBezTo>
                      <a:pt x="549973" y="5239"/>
                      <a:pt x="528066" y="8573"/>
                      <a:pt x="501015" y="12668"/>
                    </a:cubicBezTo>
                    <a:cubicBezTo>
                      <a:pt x="447008" y="21336"/>
                      <a:pt x="372713" y="35052"/>
                      <a:pt x="290417" y="49054"/>
                    </a:cubicBezTo>
                    <a:cubicBezTo>
                      <a:pt x="249269" y="56007"/>
                      <a:pt x="210026" y="62103"/>
                      <a:pt x="174212" y="67056"/>
                    </a:cubicBezTo>
                    <a:cubicBezTo>
                      <a:pt x="156305" y="69437"/>
                      <a:pt x="139255" y="71723"/>
                      <a:pt x="123253" y="73628"/>
                    </a:cubicBezTo>
                    <a:cubicBezTo>
                      <a:pt x="87006" y="79716"/>
                      <a:pt x="49794" y="72002"/>
                      <a:pt x="18954" y="52007"/>
                    </a:cubicBezTo>
                    <a:cubicBezTo>
                      <a:pt x="14066" y="48777"/>
                      <a:pt x="9360" y="45279"/>
                      <a:pt x="4857" y="41529"/>
                    </a:cubicBezTo>
                    <a:cubicBezTo>
                      <a:pt x="1714" y="39148"/>
                      <a:pt x="0" y="37910"/>
                      <a:pt x="0" y="37910"/>
                    </a:cubicBezTo>
                    <a:close/>
                  </a:path>
                </a:pathLst>
              </a:custGeom>
              <a:solidFill>
                <a:srgbClr val="263238"/>
              </a:solidFill>
              <a:ln w="9525" cap="flat">
                <a:noFill/>
                <a:prstDash val="solid"/>
                <a:miter/>
              </a:ln>
            </p:spPr>
            <p:txBody>
              <a:bodyPr rtlCol="0" anchor="ctr"/>
              <a:lstStyle/>
              <a:p>
                <a:endParaRPr lang="zh-CN" altLang="en-US"/>
              </a:p>
            </p:txBody>
          </p:sp>
          <p:sp>
            <p:nvSpPr>
              <p:cNvPr id="1114" name="任意多边形: 形状 1113"/>
              <p:cNvSpPr/>
              <p:nvPr/>
            </p:nvSpPr>
            <p:spPr>
              <a:xfrm>
                <a:off x="7767732" y="2791205"/>
                <a:ext cx="77074" cy="181927"/>
              </a:xfrm>
              <a:custGeom>
                <a:avLst/>
                <a:gdLst>
                  <a:gd name="connsiteX0" fmla="*/ 68675 w 77074"/>
                  <a:gd name="connsiteY0" fmla="*/ 181928 h 181927"/>
                  <a:gd name="connsiteX1" fmla="*/ 69247 w 77074"/>
                  <a:gd name="connsiteY1" fmla="*/ 179737 h 181927"/>
                  <a:gd name="connsiteX2" fmla="*/ 70580 w 77074"/>
                  <a:gd name="connsiteY2" fmla="*/ 173546 h 181927"/>
                  <a:gd name="connsiteX3" fmla="*/ 74390 w 77074"/>
                  <a:gd name="connsiteY3" fmla="*/ 150495 h 181927"/>
                  <a:gd name="connsiteX4" fmla="*/ 72390 w 77074"/>
                  <a:gd name="connsiteY4" fmla="*/ 73819 h 181927"/>
                  <a:gd name="connsiteX5" fmla="*/ 29623 w 77074"/>
                  <a:gd name="connsiteY5" fmla="*/ 11144 h 181927"/>
                  <a:gd name="connsiteX6" fmla="*/ 8382 w 77074"/>
                  <a:gd name="connsiteY6" fmla="*/ 1619 h 181927"/>
                  <a:gd name="connsiteX7" fmla="*/ 0 w 77074"/>
                  <a:gd name="connsiteY7" fmla="*/ 0 h 181927"/>
                  <a:gd name="connsiteX8" fmla="*/ 28575 w 77074"/>
                  <a:gd name="connsiteY8" fmla="*/ 12478 h 181927"/>
                  <a:gd name="connsiteX9" fmla="*/ 70104 w 77074"/>
                  <a:gd name="connsiteY9" fmla="*/ 74390 h 181927"/>
                  <a:gd name="connsiteX10" fmla="*/ 72580 w 77074"/>
                  <a:gd name="connsiteY10" fmla="*/ 150590 h 181927"/>
                  <a:gd name="connsiteX11" fmla="*/ 69437 w 77074"/>
                  <a:gd name="connsiteY11" fmla="*/ 173641 h 181927"/>
                  <a:gd name="connsiteX12" fmla="*/ 68580 w 77074"/>
                  <a:gd name="connsiteY12" fmla="*/ 179927 h 181927"/>
                  <a:gd name="connsiteX13" fmla="*/ 68675 w 77074"/>
                  <a:gd name="connsiteY13" fmla="*/ 181928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74" h="181927">
                    <a:moveTo>
                      <a:pt x="68675" y="181928"/>
                    </a:moveTo>
                    <a:cubicBezTo>
                      <a:pt x="68975" y="181230"/>
                      <a:pt x="69168" y="180492"/>
                      <a:pt x="69247" y="179737"/>
                    </a:cubicBezTo>
                    <a:cubicBezTo>
                      <a:pt x="69247" y="177832"/>
                      <a:pt x="70104" y="175736"/>
                      <a:pt x="70580" y="173546"/>
                    </a:cubicBezTo>
                    <a:cubicBezTo>
                      <a:pt x="71628" y="168116"/>
                      <a:pt x="72962" y="160306"/>
                      <a:pt x="74390" y="150495"/>
                    </a:cubicBezTo>
                    <a:cubicBezTo>
                      <a:pt x="78550" y="125038"/>
                      <a:pt x="77871" y="99024"/>
                      <a:pt x="72390" y="73819"/>
                    </a:cubicBezTo>
                    <a:cubicBezTo>
                      <a:pt x="66256" y="48410"/>
                      <a:pt x="51045" y="26120"/>
                      <a:pt x="29623" y="11144"/>
                    </a:cubicBezTo>
                    <a:cubicBezTo>
                      <a:pt x="23114" y="6825"/>
                      <a:pt x="15937" y="3607"/>
                      <a:pt x="8382" y="1619"/>
                    </a:cubicBezTo>
                    <a:cubicBezTo>
                      <a:pt x="5642" y="830"/>
                      <a:pt x="2837" y="288"/>
                      <a:pt x="0" y="0"/>
                    </a:cubicBezTo>
                    <a:cubicBezTo>
                      <a:pt x="10187" y="2441"/>
                      <a:pt x="19861" y="6665"/>
                      <a:pt x="28575" y="12478"/>
                    </a:cubicBezTo>
                    <a:cubicBezTo>
                      <a:pt x="49339" y="27521"/>
                      <a:pt x="64063" y="49471"/>
                      <a:pt x="70104" y="74390"/>
                    </a:cubicBezTo>
                    <a:cubicBezTo>
                      <a:pt x="75542" y="99430"/>
                      <a:pt x="76381" y="125250"/>
                      <a:pt x="72580" y="150590"/>
                    </a:cubicBezTo>
                    <a:cubicBezTo>
                      <a:pt x="71438" y="160115"/>
                      <a:pt x="70295" y="168212"/>
                      <a:pt x="69437" y="173641"/>
                    </a:cubicBezTo>
                    <a:cubicBezTo>
                      <a:pt x="69437" y="175927"/>
                      <a:pt x="69151" y="178022"/>
                      <a:pt x="68580" y="179927"/>
                    </a:cubicBezTo>
                    <a:cubicBezTo>
                      <a:pt x="68530" y="180595"/>
                      <a:pt x="68562" y="181267"/>
                      <a:pt x="68675" y="181928"/>
                    </a:cubicBezTo>
                    <a:close/>
                  </a:path>
                </a:pathLst>
              </a:custGeom>
              <a:solidFill>
                <a:srgbClr val="263238"/>
              </a:solidFill>
              <a:ln w="9525" cap="flat">
                <a:noFill/>
                <a:prstDash val="solid"/>
                <a:miter/>
              </a:ln>
            </p:spPr>
            <p:txBody>
              <a:bodyPr rtlCol="0" anchor="ctr"/>
              <a:lstStyle/>
              <a:p>
                <a:endParaRPr lang="zh-CN" altLang="en-US"/>
              </a:p>
            </p:txBody>
          </p:sp>
          <p:sp>
            <p:nvSpPr>
              <p:cNvPr id="1115" name="任意多边形: 形状 1114"/>
              <p:cNvSpPr/>
              <p:nvPr/>
            </p:nvSpPr>
            <p:spPr>
              <a:xfrm>
                <a:off x="7259441" y="2885979"/>
                <a:ext cx="9562" cy="152495"/>
              </a:xfrm>
              <a:custGeom>
                <a:avLst/>
                <a:gdLst>
                  <a:gd name="connsiteX0" fmla="*/ 5372 w 9562"/>
                  <a:gd name="connsiteY0" fmla="*/ 152495 h 152495"/>
                  <a:gd name="connsiteX1" fmla="*/ 5372 w 9562"/>
                  <a:gd name="connsiteY1" fmla="*/ 146495 h 152495"/>
                  <a:gd name="connsiteX2" fmla="*/ 3848 w 9562"/>
                  <a:gd name="connsiteY2" fmla="*/ 130112 h 152495"/>
                  <a:gd name="connsiteX3" fmla="*/ 2228 w 9562"/>
                  <a:gd name="connsiteY3" fmla="*/ 76105 h 152495"/>
                  <a:gd name="connsiteX4" fmla="*/ 6515 w 9562"/>
                  <a:gd name="connsiteY4" fmla="*/ 22193 h 152495"/>
                  <a:gd name="connsiteX5" fmla="*/ 8896 w 9562"/>
                  <a:gd name="connsiteY5" fmla="*/ 6001 h 152495"/>
                  <a:gd name="connsiteX6" fmla="*/ 9563 w 9562"/>
                  <a:gd name="connsiteY6" fmla="*/ 0 h 152495"/>
                  <a:gd name="connsiteX7" fmla="*/ 8039 w 9562"/>
                  <a:gd name="connsiteY7" fmla="*/ 5810 h 152495"/>
                  <a:gd name="connsiteX8" fmla="*/ 5086 w 9562"/>
                  <a:gd name="connsiteY8" fmla="*/ 22003 h 152495"/>
                  <a:gd name="connsiteX9" fmla="*/ 2324 w 9562"/>
                  <a:gd name="connsiteY9" fmla="*/ 130302 h 152495"/>
                  <a:gd name="connsiteX10" fmla="*/ 4514 w 9562"/>
                  <a:gd name="connsiteY10" fmla="*/ 146590 h 152495"/>
                  <a:gd name="connsiteX11" fmla="*/ 5372 w 9562"/>
                  <a:gd name="connsiteY11" fmla="*/ 152495 h 15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62" h="152495">
                    <a:moveTo>
                      <a:pt x="5372" y="152495"/>
                    </a:moveTo>
                    <a:cubicBezTo>
                      <a:pt x="5522" y="150498"/>
                      <a:pt x="5522" y="148492"/>
                      <a:pt x="5372" y="146495"/>
                    </a:cubicBezTo>
                    <a:lnTo>
                      <a:pt x="3848" y="130112"/>
                    </a:lnTo>
                    <a:cubicBezTo>
                      <a:pt x="2378" y="112149"/>
                      <a:pt x="1838" y="94123"/>
                      <a:pt x="2228" y="76105"/>
                    </a:cubicBezTo>
                    <a:cubicBezTo>
                      <a:pt x="2738" y="58073"/>
                      <a:pt x="4168" y="40079"/>
                      <a:pt x="6515" y="22193"/>
                    </a:cubicBezTo>
                    <a:cubicBezTo>
                      <a:pt x="7372" y="16383"/>
                      <a:pt x="8134" y="11049"/>
                      <a:pt x="8896" y="6001"/>
                    </a:cubicBezTo>
                    <a:cubicBezTo>
                      <a:pt x="9274" y="4021"/>
                      <a:pt x="9497" y="2015"/>
                      <a:pt x="9563" y="0"/>
                    </a:cubicBezTo>
                    <a:cubicBezTo>
                      <a:pt x="8927" y="1901"/>
                      <a:pt x="8418" y="3842"/>
                      <a:pt x="8039" y="5810"/>
                    </a:cubicBezTo>
                    <a:cubicBezTo>
                      <a:pt x="7181" y="9620"/>
                      <a:pt x="6134" y="15335"/>
                      <a:pt x="5086" y="22003"/>
                    </a:cubicBezTo>
                    <a:cubicBezTo>
                      <a:pt x="-592" y="57824"/>
                      <a:pt x="-1520" y="94238"/>
                      <a:pt x="2324" y="130302"/>
                    </a:cubicBezTo>
                    <a:cubicBezTo>
                      <a:pt x="3086" y="137160"/>
                      <a:pt x="3848" y="142780"/>
                      <a:pt x="4514" y="146590"/>
                    </a:cubicBezTo>
                    <a:cubicBezTo>
                      <a:pt x="4602" y="148582"/>
                      <a:pt x="4889" y="150561"/>
                      <a:pt x="5372" y="152495"/>
                    </a:cubicBezTo>
                    <a:close/>
                  </a:path>
                </a:pathLst>
              </a:custGeom>
              <a:solidFill>
                <a:srgbClr val="263238"/>
              </a:solidFill>
              <a:ln w="9525" cap="flat">
                <a:noFill/>
                <a:prstDash val="solid"/>
                <a:miter/>
              </a:ln>
            </p:spPr>
            <p:txBody>
              <a:bodyPr rtlCol="0" anchor="ctr"/>
              <a:lstStyle/>
              <a:p>
                <a:endParaRPr lang="zh-CN" altLang="en-US"/>
              </a:p>
            </p:txBody>
          </p:sp>
          <p:sp>
            <p:nvSpPr>
              <p:cNvPr id="1116" name="任意多边形: 形状 1115"/>
              <p:cNvSpPr/>
              <p:nvPr/>
            </p:nvSpPr>
            <p:spPr>
              <a:xfrm>
                <a:off x="6725864" y="2381006"/>
                <a:ext cx="240346" cy="254180"/>
              </a:xfrm>
              <a:custGeom>
                <a:avLst/>
                <a:gdLst>
                  <a:gd name="connsiteX0" fmla="*/ 222338 w 240346"/>
                  <a:gd name="connsiteY0" fmla="*/ 85969 h 254180"/>
                  <a:gd name="connsiteX1" fmla="*/ 219861 w 240346"/>
                  <a:gd name="connsiteY1" fmla="*/ 31295 h 254180"/>
                  <a:gd name="connsiteX2" fmla="*/ 214324 w 240346"/>
                  <a:gd name="connsiteY2" fmla="*/ 24513 h 254180"/>
                  <a:gd name="connsiteX3" fmla="*/ 212908 w 240346"/>
                  <a:gd name="connsiteY3" fmla="*/ 24532 h 254180"/>
                  <a:gd name="connsiteX4" fmla="*/ 188428 w 240346"/>
                  <a:gd name="connsiteY4" fmla="*/ 45868 h 254180"/>
                  <a:gd name="connsiteX5" fmla="*/ 185666 w 240346"/>
                  <a:gd name="connsiteY5" fmla="*/ 76634 h 254180"/>
                  <a:gd name="connsiteX6" fmla="*/ 185666 w 240346"/>
                  <a:gd name="connsiteY6" fmla="*/ 107019 h 254180"/>
                  <a:gd name="connsiteX7" fmla="*/ 83939 w 240346"/>
                  <a:gd name="connsiteY7" fmla="*/ 1196 h 254180"/>
                  <a:gd name="connsiteX8" fmla="*/ 68031 w 240346"/>
                  <a:gd name="connsiteY8" fmla="*/ 6714 h 254180"/>
                  <a:gd name="connsiteX9" fmla="*/ 67937 w 240346"/>
                  <a:gd name="connsiteY9" fmla="*/ 6911 h 254180"/>
                  <a:gd name="connsiteX10" fmla="*/ 71081 w 240346"/>
                  <a:gd name="connsiteY10" fmla="*/ 23770 h 254180"/>
                  <a:gd name="connsiteX11" fmla="*/ 118706 w 240346"/>
                  <a:gd name="connsiteY11" fmla="*/ 91969 h 254180"/>
                  <a:gd name="connsiteX12" fmla="*/ 33552 w 240346"/>
                  <a:gd name="connsiteY12" fmla="*/ 7387 h 254180"/>
                  <a:gd name="connsiteX13" fmla="*/ 22979 w 240346"/>
                  <a:gd name="connsiteY13" fmla="*/ 32629 h 254180"/>
                  <a:gd name="connsiteX14" fmla="*/ 92131 w 240346"/>
                  <a:gd name="connsiteY14" fmla="*/ 118354 h 254180"/>
                  <a:gd name="connsiteX15" fmla="*/ 11359 w 240346"/>
                  <a:gd name="connsiteY15" fmla="*/ 53869 h 254180"/>
                  <a:gd name="connsiteX16" fmla="*/ 7263 w 240346"/>
                  <a:gd name="connsiteY16" fmla="*/ 74539 h 254180"/>
                  <a:gd name="connsiteX17" fmla="*/ 64413 w 240346"/>
                  <a:gd name="connsiteY17" fmla="*/ 138451 h 254180"/>
                  <a:gd name="connsiteX18" fmla="*/ 5930 w 240346"/>
                  <a:gd name="connsiteY18" fmla="*/ 100351 h 254180"/>
                  <a:gd name="connsiteX19" fmla="*/ 5453 w 240346"/>
                  <a:gd name="connsiteY19" fmla="*/ 123307 h 254180"/>
                  <a:gd name="connsiteX20" fmla="*/ 132707 w 240346"/>
                  <a:gd name="connsiteY20" fmla="*/ 254180 h 254180"/>
                  <a:gd name="connsiteX21" fmla="*/ 238625 w 240346"/>
                  <a:gd name="connsiteY21" fmla="*/ 201031 h 254180"/>
                  <a:gd name="connsiteX22" fmla="*/ 238625 w 240346"/>
                  <a:gd name="connsiteY22" fmla="*/ 201031 h 254180"/>
                  <a:gd name="connsiteX23" fmla="*/ 237006 w 240346"/>
                  <a:gd name="connsiteY23" fmla="*/ 156263 h 254180"/>
                  <a:gd name="connsiteX24" fmla="*/ 222337 w 240346"/>
                  <a:gd name="connsiteY24" fmla="*/ 85969 h 25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346" h="254180">
                    <a:moveTo>
                      <a:pt x="222338" y="85969"/>
                    </a:moveTo>
                    <a:cubicBezTo>
                      <a:pt x="219685" y="67873"/>
                      <a:pt x="218856" y="49557"/>
                      <a:pt x="219861" y="31295"/>
                    </a:cubicBezTo>
                    <a:cubicBezTo>
                      <a:pt x="220205" y="27893"/>
                      <a:pt x="217726" y="24856"/>
                      <a:pt x="214324" y="24513"/>
                    </a:cubicBezTo>
                    <a:cubicBezTo>
                      <a:pt x="213852" y="24465"/>
                      <a:pt x="213377" y="24472"/>
                      <a:pt x="212908" y="24532"/>
                    </a:cubicBezTo>
                    <a:cubicBezTo>
                      <a:pt x="201197" y="26068"/>
                      <a:pt x="191549" y="34477"/>
                      <a:pt x="188428" y="45868"/>
                    </a:cubicBezTo>
                    <a:cubicBezTo>
                      <a:pt x="185489" y="55841"/>
                      <a:pt x="184550" y="66297"/>
                      <a:pt x="185666" y="76634"/>
                    </a:cubicBezTo>
                    <a:cubicBezTo>
                      <a:pt x="185666" y="93589"/>
                      <a:pt x="185666" y="107019"/>
                      <a:pt x="185666" y="107019"/>
                    </a:cubicBezTo>
                    <a:cubicBezTo>
                      <a:pt x="185666" y="107019"/>
                      <a:pt x="101084" y="5768"/>
                      <a:pt x="83939" y="1196"/>
                    </a:cubicBezTo>
                    <a:cubicBezTo>
                      <a:pt x="78023" y="-1673"/>
                      <a:pt x="70900" y="797"/>
                      <a:pt x="68031" y="6714"/>
                    </a:cubicBezTo>
                    <a:cubicBezTo>
                      <a:pt x="67999" y="6779"/>
                      <a:pt x="67968" y="6845"/>
                      <a:pt x="67937" y="6911"/>
                    </a:cubicBezTo>
                    <a:cubicBezTo>
                      <a:pt x="64794" y="11959"/>
                      <a:pt x="71081" y="23770"/>
                      <a:pt x="71081" y="23770"/>
                    </a:cubicBezTo>
                    <a:lnTo>
                      <a:pt x="118706" y="91969"/>
                    </a:lnTo>
                    <a:cubicBezTo>
                      <a:pt x="118706" y="91969"/>
                      <a:pt x="46601" y="7197"/>
                      <a:pt x="33552" y="7387"/>
                    </a:cubicBezTo>
                    <a:cubicBezTo>
                      <a:pt x="20503" y="7578"/>
                      <a:pt x="14502" y="16912"/>
                      <a:pt x="22979" y="32629"/>
                    </a:cubicBezTo>
                    <a:cubicBezTo>
                      <a:pt x="29171" y="44154"/>
                      <a:pt x="92131" y="118354"/>
                      <a:pt x="92131" y="118354"/>
                    </a:cubicBezTo>
                    <a:cubicBezTo>
                      <a:pt x="92131" y="118354"/>
                      <a:pt x="24789" y="53393"/>
                      <a:pt x="11359" y="53869"/>
                    </a:cubicBezTo>
                    <a:cubicBezTo>
                      <a:pt x="-2071" y="54346"/>
                      <a:pt x="214" y="68633"/>
                      <a:pt x="7263" y="74539"/>
                    </a:cubicBezTo>
                    <a:cubicBezTo>
                      <a:pt x="14312" y="80444"/>
                      <a:pt x="64413" y="138451"/>
                      <a:pt x="64413" y="138451"/>
                    </a:cubicBezTo>
                    <a:cubicBezTo>
                      <a:pt x="64413" y="138451"/>
                      <a:pt x="15740" y="97303"/>
                      <a:pt x="5930" y="100351"/>
                    </a:cubicBezTo>
                    <a:cubicBezTo>
                      <a:pt x="-3881" y="103399"/>
                      <a:pt x="310" y="114448"/>
                      <a:pt x="5453" y="123307"/>
                    </a:cubicBezTo>
                    <a:cubicBezTo>
                      <a:pt x="10597" y="132165"/>
                      <a:pt x="132707" y="254180"/>
                      <a:pt x="132707" y="254180"/>
                    </a:cubicBezTo>
                    <a:lnTo>
                      <a:pt x="238625" y="201031"/>
                    </a:lnTo>
                    <a:lnTo>
                      <a:pt x="238625" y="201031"/>
                    </a:lnTo>
                    <a:cubicBezTo>
                      <a:pt x="241377" y="186170"/>
                      <a:pt x="240825" y="170886"/>
                      <a:pt x="237006" y="156263"/>
                    </a:cubicBezTo>
                    <a:cubicBezTo>
                      <a:pt x="230608" y="133172"/>
                      <a:pt x="225709" y="109691"/>
                      <a:pt x="222337" y="85969"/>
                    </a:cubicBezTo>
                    <a:close/>
                  </a:path>
                </a:pathLst>
              </a:custGeom>
              <a:solidFill>
                <a:srgbClr val="FFD3C1"/>
              </a:solidFill>
              <a:ln w="9525" cap="flat">
                <a:noFill/>
                <a:prstDash val="solid"/>
                <a:miter/>
              </a:ln>
            </p:spPr>
            <p:txBody>
              <a:bodyPr rtlCol="0" anchor="ctr"/>
              <a:lstStyle/>
              <a:p>
                <a:endParaRPr lang="zh-CN" altLang="en-US"/>
              </a:p>
            </p:txBody>
          </p:sp>
        </p:grpSp>
        <p:grpSp>
          <p:nvGrpSpPr>
            <p:cNvPr id="1040" name="图形 36"/>
            <p:cNvGrpSpPr/>
            <p:nvPr/>
          </p:nvGrpSpPr>
          <p:grpSpPr>
            <a:xfrm>
              <a:off x="5295519" y="2522020"/>
              <a:ext cx="1437797" cy="1148056"/>
              <a:chOff x="5295519" y="2522020"/>
              <a:chExt cx="1437797" cy="1148056"/>
            </a:xfrm>
          </p:grpSpPr>
          <p:sp>
            <p:nvSpPr>
              <p:cNvPr id="1059" name="任意多边形: 形状 1058"/>
              <p:cNvSpPr/>
              <p:nvPr/>
            </p:nvSpPr>
            <p:spPr>
              <a:xfrm>
                <a:off x="5295899" y="2522020"/>
                <a:ext cx="1437417" cy="1148056"/>
              </a:xfrm>
              <a:custGeom>
                <a:avLst/>
                <a:gdLst>
                  <a:gd name="connsiteX0" fmla="*/ 97060 w 1437417"/>
                  <a:gd name="connsiteY0" fmla="*/ 1148057 h 1148056"/>
                  <a:gd name="connsiteX1" fmla="*/ 0 w 1437417"/>
                  <a:gd name="connsiteY1" fmla="*/ 1050616 h 1148056"/>
                  <a:gd name="connsiteX2" fmla="*/ 0 w 1437417"/>
                  <a:gd name="connsiteY2" fmla="*/ 203463 h 1148056"/>
                  <a:gd name="connsiteX3" fmla="*/ 83344 w 1437417"/>
                  <a:gd name="connsiteY3" fmla="*/ 125453 h 1148056"/>
                  <a:gd name="connsiteX4" fmla="*/ 162973 w 1437417"/>
                  <a:gd name="connsiteY4" fmla="*/ 125453 h 1148056"/>
                  <a:gd name="connsiteX5" fmla="*/ 239173 w 1437417"/>
                  <a:gd name="connsiteY5" fmla="*/ 80114 h 1148056"/>
                  <a:gd name="connsiteX6" fmla="*/ 256222 w 1437417"/>
                  <a:gd name="connsiteY6" fmla="*/ 45348 h 1148056"/>
                  <a:gd name="connsiteX7" fmla="*/ 331946 w 1437417"/>
                  <a:gd name="connsiteY7" fmla="*/ 9 h 1148056"/>
                  <a:gd name="connsiteX8" fmla="*/ 709993 w 1437417"/>
                  <a:gd name="connsiteY8" fmla="*/ 9 h 1148056"/>
                  <a:gd name="connsiteX9" fmla="*/ 781812 w 1437417"/>
                  <a:gd name="connsiteY9" fmla="*/ 38109 h 1148056"/>
                  <a:gd name="connsiteX10" fmla="*/ 800386 w 1437417"/>
                  <a:gd name="connsiteY10" fmla="*/ 67541 h 1148056"/>
                  <a:gd name="connsiteX11" fmla="*/ 872109 w 1437417"/>
                  <a:gd name="connsiteY11" fmla="*/ 105641 h 1148056"/>
                  <a:gd name="connsiteX12" fmla="*/ 1354074 w 1437417"/>
                  <a:gd name="connsiteY12" fmla="*/ 105641 h 1148056"/>
                  <a:gd name="connsiteX13" fmla="*/ 1437418 w 1437417"/>
                  <a:gd name="connsiteY13" fmla="*/ 183746 h 1148056"/>
                  <a:gd name="connsiteX14" fmla="*/ 1437418 w 1437417"/>
                  <a:gd name="connsiteY14" fmla="*/ 1050521 h 1148056"/>
                  <a:gd name="connsiteX15" fmla="*/ 1339977 w 1437417"/>
                  <a:gd name="connsiteY15" fmla="*/ 1147962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7417" h="1148056">
                    <a:moveTo>
                      <a:pt x="97060" y="1148057"/>
                    </a:moveTo>
                    <a:cubicBezTo>
                      <a:pt x="43394" y="1147847"/>
                      <a:pt x="0" y="1104283"/>
                      <a:pt x="0" y="1050616"/>
                    </a:cubicBezTo>
                    <a:lnTo>
                      <a:pt x="0" y="203463"/>
                    </a:lnTo>
                    <a:cubicBezTo>
                      <a:pt x="1552" y="158942"/>
                      <a:pt x="38818" y="124061"/>
                      <a:pt x="83344" y="125453"/>
                    </a:cubicBezTo>
                    <a:lnTo>
                      <a:pt x="162973" y="125453"/>
                    </a:lnTo>
                    <a:cubicBezTo>
                      <a:pt x="194935" y="126089"/>
                      <a:pt x="224483" y="108508"/>
                      <a:pt x="239173" y="80114"/>
                    </a:cubicBezTo>
                    <a:lnTo>
                      <a:pt x="256222" y="45348"/>
                    </a:lnTo>
                    <a:cubicBezTo>
                      <a:pt x="270836" y="17109"/>
                      <a:pt x="300154" y="-445"/>
                      <a:pt x="331946" y="9"/>
                    </a:cubicBezTo>
                    <a:lnTo>
                      <a:pt x="709993" y="9"/>
                    </a:lnTo>
                    <a:cubicBezTo>
                      <a:pt x="738863" y="-366"/>
                      <a:pt x="765933" y="13995"/>
                      <a:pt x="781812" y="38109"/>
                    </a:cubicBezTo>
                    <a:lnTo>
                      <a:pt x="800386" y="67541"/>
                    </a:lnTo>
                    <a:cubicBezTo>
                      <a:pt x="816234" y="91639"/>
                      <a:pt x="843269" y="106000"/>
                      <a:pt x="872109" y="105641"/>
                    </a:cubicBezTo>
                    <a:lnTo>
                      <a:pt x="1354074" y="105641"/>
                    </a:lnTo>
                    <a:cubicBezTo>
                      <a:pt x="1398656" y="104197"/>
                      <a:pt x="1435969" y="139164"/>
                      <a:pt x="1437418" y="183746"/>
                    </a:cubicBezTo>
                    <a:lnTo>
                      <a:pt x="1437418" y="1050521"/>
                    </a:lnTo>
                    <a:cubicBezTo>
                      <a:pt x="1437418" y="1104336"/>
                      <a:pt x="1393792" y="1147962"/>
                      <a:pt x="1339977" y="1147962"/>
                    </a:cubicBezTo>
                    <a:close/>
                  </a:path>
                </a:pathLst>
              </a:custGeom>
              <a:solidFill>
                <a:srgbClr val="C53F3F"/>
              </a:solidFill>
              <a:ln w="9525" cap="flat">
                <a:noFill/>
                <a:prstDash val="solid"/>
                <a:miter/>
              </a:ln>
            </p:spPr>
            <p:txBody>
              <a:bodyPr rtlCol="0" anchor="ctr"/>
              <a:lstStyle/>
              <a:p>
                <a:endParaRPr lang="zh-CN" altLang="en-US"/>
              </a:p>
            </p:txBody>
          </p:sp>
          <p:sp>
            <p:nvSpPr>
              <p:cNvPr id="1060" name="任意多边形: 形状 1059"/>
              <p:cNvSpPr/>
              <p:nvPr/>
            </p:nvSpPr>
            <p:spPr>
              <a:xfrm>
                <a:off x="5295899" y="2522020"/>
                <a:ext cx="1437417" cy="1148056"/>
              </a:xfrm>
              <a:custGeom>
                <a:avLst/>
                <a:gdLst>
                  <a:gd name="connsiteX0" fmla="*/ 97060 w 1437417"/>
                  <a:gd name="connsiteY0" fmla="*/ 1148057 h 1148056"/>
                  <a:gd name="connsiteX1" fmla="*/ 0 w 1437417"/>
                  <a:gd name="connsiteY1" fmla="*/ 1050616 h 1148056"/>
                  <a:gd name="connsiteX2" fmla="*/ 0 w 1437417"/>
                  <a:gd name="connsiteY2" fmla="*/ 203463 h 1148056"/>
                  <a:gd name="connsiteX3" fmla="*/ 83344 w 1437417"/>
                  <a:gd name="connsiteY3" fmla="*/ 125453 h 1148056"/>
                  <a:gd name="connsiteX4" fmla="*/ 162973 w 1437417"/>
                  <a:gd name="connsiteY4" fmla="*/ 125453 h 1148056"/>
                  <a:gd name="connsiteX5" fmla="*/ 239173 w 1437417"/>
                  <a:gd name="connsiteY5" fmla="*/ 80114 h 1148056"/>
                  <a:gd name="connsiteX6" fmla="*/ 256222 w 1437417"/>
                  <a:gd name="connsiteY6" fmla="*/ 45348 h 1148056"/>
                  <a:gd name="connsiteX7" fmla="*/ 331946 w 1437417"/>
                  <a:gd name="connsiteY7" fmla="*/ 9 h 1148056"/>
                  <a:gd name="connsiteX8" fmla="*/ 709993 w 1437417"/>
                  <a:gd name="connsiteY8" fmla="*/ 9 h 1148056"/>
                  <a:gd name="connsiteX9" fmla="*/ 781812 w 1437417"/>
                  <a:gd name="connsiteY9" fmla="*/ 38109 h 1148056"/>
                  <a:gd name="connsiteX10" fmla="*/ 800386 w 1437417"/>
                  <a:gd name="connsiteY10" fmla="*/ 67541 h 1148056"/>
                  <a:gd name="connsiteX11" fmla="*/ 872109 w 1437417"/>
                  <a:gd name="connsiteY11" fmla="*/ 105641 h 1148056"/>
                  <a:gd name="connsiteX12" fmla="*/ 1354074 w 1437417"/>
                  <a:gd name="connsiteY12" fmla="*/ 105641 h 1148056"/>
                  <a:gd name="connsiteX13" fmla="*/ 1437418 w 1437417"/>
                  <a:gd name="connsiteY13" fmla="*/ 183746 h 1148056"/>
                  <a:gd name="connsiteX14" fmla="*/ 1437418 w 1437417"/>
                  <a:gd name="connsiteY14" fmla="*/ 1050521 h 1148056"/>
                  <a:gd name="connsiteX15" fmla="*/ 1339977 w 1437417"/>
                  <a:gd name="connsiteY15" fmla="*/ 1147962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7417" h="1148056">
                    <a:moveTo>
                      <a:pt x="97060" y="1148057"/>
                    </a:moveTo>
                    <a:cubicBezTo>
                      <a:pt x="43394" y="1147847"/>
                      <a:pt x="0" y="1104283"/>
                      <a:pt x="0" y="1050616"/>
                    </a:cubicBezTo>
                    <a:lnTo>
                      <a:pt x="0" y="203463"/>
                    </a:lnTo>
                    <a:cubicBezTo>
                      <a:pt x="1552" y="158942"/>
                      <a:pt x="38818" y="124061"/>
                      <a:pt x="83344" y="125453"/>
                    </a:cubicBezTo>
                    <a:lnTo>
                      <a:pt x="162973" y="125453"/>
                    </a:lnTo>
                    <a:cubicBezTo>
                      <a:pt x="194935" y="126089"/>
                      <a:pt x="224483" y="108508"/>
                      <a:pt x="239173" y="80114"/>
                    </a:cubicBezTo>
                    <a:lnTo>
                      <a:pt x="256222" y="45348"/>
                    </a:lnTo>
                    <a:cubicBezTo>
                      <a:pt x="270836" y="17109"/>
                      <a:pt x="300154" y="-445"/>
                      <a:pt x="331946" y="9"/>
                    </a:cubicBezTo>
                    <a:lnTo>
                      <a:pt x="709993" y="9"/>
                    </a:lnTo>
                    <a:cubicBezTo>
                      <a:pt x="738863" y="-366"/>
                      <a:pt x="765933" y="13995"/>
                      <a:pt x="781812" y="38109"/>
                    </a:cubicBezTo>
                    <a:lnTo>
                      <a:pt x="800386" y="67541"/>
                    </a:lnTo>
                    <a:cubicBezTo>
                      <a:pt x="816234" y="91639"/>
                      <a:pt x="843269" y="106000"/>
                      <a:pt x="872109" y="105641"/>
                    </a:cubicBezTo>
                    <a:lnTo>
                      <a:pt x="1354074" y="105641"/>
                    </a:lnTo>
                    <a:cubicBezTo>
                      <a:pt x="1398656" y="104197"/>
                      <a:pt x="1435969" y="139164"/>
                      <a:pt x="1437418" y="183746"/>
                    </a:cubicBezTo>
                    <a:lnTo>
                      <a:pt x="1437418" y="1050521"/>
                    </a:lnTo>
                    <a:cubicBezTo>
                      <a:pt x="1437418" y="1104336"/>
                      <a:pt x="1393792" y="1147962"/>
                      <a:pt x="1339977" y="1147962"/>
                    </a:cubicBezTo>
                    <a:close/>
                  </a:path>
                </a:pathLst>
              </a:custGeom>
              <a:solidFill>
                <a:srgbClr val="000000"/>
              </a:solidFill>
              <a:ln w="9525" cap="flat">
                <a:noFill/>
                <a:prstDash val="solid"/>
                <a:miter/>
              </a:ln>
            </p:spPr>
            <p:txBody>
              <a:bodyPr rtlCol="0" anchor="ctr"/>
              <a:lstStyle/>
              <a:p>
                <a:endParaRPr lang="zh-CN" altLang="en-US"/>
              </a:p>
            </p:txBody>
          </p:sp>
          <p:sp>
            <p:nvSpPr>
              <p:cNvPr id="1061" name="任意多边形: 形状 1060"/>
              <p:cNvSpPr/>
              <p:nvPr/>
            </p:nvSpPr>
            <p:spPr>
              <a:xfrm>
                <a:off x="5295519" y="2522020"/>
                <a:ext cx="1436941" cy="1148056"/>
              </a:xfrm>
              <a:custGeom>
                <a:avLst/>
                <a:gdLst>
                  <a:gd name="connsiteX0" fmla="*/ 824103 w 1436941"/>
                  <a:gd name="connsiteY0" fmla="*/ 106117 h 1148056"/>
                  <a:gd name="connsiteX1" fmla="*/ 517398 w 1436941"/>
                  <a:gd name="connsiteY1" fmla="*/ 105450 h 1148056"/>
                  <a:gd name="connsiteX2" fmla="*/ 490061 w 1436941"/>
                  <a:gd name="connsiteY2" fmla="*/ 54206 h 1148056"/>
                  <a:gd name="connsiteX3" fmla="*/ 396335 w 1436941"/>
                  <a:gd name="connsiteY3" fmla="*/ 9 h 1148056"/>
                  <a:gd name="connsiteX4" fmla="*/ 96583 w 1436941"/>
                  <a:gd name="connsiteY4" fmla="*/ 9 h 1148056"/>
                  <a:gd name="connsiteX5" fmla="*/ 0 w 1436941"/>
                  <a:gd name="connsiteY5" fmla="*/ 90496 h 1148056"/>
                  <a:gd name="connsiteX6" fmla="*/ 0 w 1436941"/>
                  <a:gd name="connsiteY6" fmla="*/ 1045282 h 1148056"/>
                  <a:gd name="connsiteX7" fmla="*/ 109728 w 1436941"/>
                  <a:gd name="connsiteY7" fmla="*/ 1148057 h 1148056"/>
                  <a:gd name="connsiteX8" fmla="*/ 1327213 w 1436941"/>
                  <a:gd name="connsiteY8" fmla="*/ 1148057 h 1148056"/>
                  <a:gd name="connsiteX9" fmla="*/ 1436942 w 1436941"/>
                  <a:gd name="connsiteY9" fmla="*/ 1045282 h 1148056"/>
                  <a:gd name="connsiteX10" fmla="*/ 1436942 w 1436941"/>
                  <a:gd name="connsiteY10" fmla="*/ 176316 h 1148056"/>
                  <a:gd name="connsiteX11" fmla="*/ 1366742 w 1436941"/>
                  <a:gd name="connsiteY11" fmla="*/ 106117 h 11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6941" h="1148056">
                    <a:moveTo>
                      <a:pt x="824103" y="106117"/>
                    </a:moveTo>
                    <a:lnTo>
                      <a:pt x="517398" y="105450"/>
                    </a:lnTo>
                    <a:lnTo>
                      <a:pt x="490061" y="54206"/>
                    </a:lnTo>
                    <a:cubicBezTo>
                      <a:pt x="471125" y="20316"/>
                      <a:pt x="435153" y="-485"/>
                      <a:pt x="396335" y="9"/>
                    </a:cubicBezTo>
                    <a:lnTo>
                      <a:pt x="96583" y="9"/>
                    </a:lnTo>
                    <a:cubicBezTo>
                      <a:pt x="43243" y="9"/>
                      <a:pt x="0" y="40490"/>
                      <a:pt x="0" y="90496"/>
                    </a:cubicBezTo>
                    <a:lnTo>
                      <a:pt x="0" y="1045282"/>
                    </a:lnTo>
                    <a:cubicBezTo>
                      <a:pt x="0" y="1102432"/>
                      <a:pt x="49149" y="1148057"/>
                      <a:pt x="109728" y="1148057"/>
                    </a:cubicBezTo>
                    <a:lnTo>
                      <a:pt x="1327213" y="1148057"/>
                    </a:lnTo>
                    <a:cubicBezTo>
                      <a:pt x="1387888" y="1148057"/>
                      <a:pt x="1436942" y="1102051"/>
                      <a:pt x="1436942" y="1045282"/>
                    </a:cubicBezTo>
                    <a:lnTo>
                      <a:pt x="1436942" y="176316"/>
                    </a:lnTo>
                    <a:cubicBezTo>
                      <a:pt x="1436942" y="137546"/>
                      <a:pt x="1405512" y="106117"/>
                      <a:pt x="1366742" y="106117"/>
                    </a:cubicBezTo>
                    <a:close/>
                  </a:path>
                </a:pathLst>
              </a:custGeom>
              <a:solidFill>
                <a:srgbClr val="C53F3F"/>
              </a:solidFill>
              <a:ln w="9525" cap="flat">
                <a:noFill/>
                <a:prstDash val="solid"/>
                <a:miter/>
              </a:ln>
            </p:spPr>
            <p:txBody>
              <a:bodyPr rtlCol="0" anchor="ctr"/>
              <a:lstStyle/>
              <a:p>
                <a:endParaRPr lang="zh-CN" altLang="en-US"/>
              </a:p>
            </p:txBody>
          </p:sp>
          <p:sp>
            <p:nvSpPr>
              <p:cNvPr id="1062" name="任意多边形: 形状 1061"/>
              <p:cNvSpPr/>
              <p:nvPr/>
            </p:nvSpPr>
            <p:spPr>
              <a:xfrm>
                <a:off x="5669280" y="2874395"/>
                <a:ext cx="760214" cy="477456"/>
              </a:xfrm>
              <a:custGeom>
                <a:avLst/>
                <a:gdLst>
                  <a:gd name="connsiteX0" fmla="*/ 604933 w 760214"/>
                  <a:gd name="connsiteY0" fmla="*/ 477262 h 477456"/>
                  <a:gd name="connsiteX1" fmla="*/ 469201 w 760214"/>
                  <a:gd name="connsiteY1" fmla="*/ 477262 h 477456"/>
                  <a:gd name="connsiteX2" fmla="*/ 459676 w 760214"/>
                  <a:gd name="connsiteY2" fmla="*/ 467737 h 477456"/>
                  <a:gd name="connsiteX3" fmla="*/ 469201 w 760214"/>
                  <a:gd name="connsiteY3" fmla="*/ 458212 h 477456"/>
                  <a:gd name="connsiteX4" fmla="*/ 604933 w 760214"/>
                  <a:gd name="connsiteY4" fmla="*/ 458212 h 477456"/>
                  <a:gd name="connsiteX5" fmla="*/ 740168 w 760214"/>
                  <a:gd name="connsiteY5" fmla="*/ 323509 h 477456"/>
                  <a:gd name="connsiteX6" fmla="*/ 612362 w 760214"/>
                  <a:gd name="connsiteY6" fmla="*/ 188464 h 477456"/>
                  <a:gd name="connsiteX7" fmla="*/ 603599 w 760214"/>
                  <a:gd name="connsiteY7" fmla="*/ 181320 h 477456"/>
                  <a:gd name="connsiteX8" fmla="*/ 340780 w 760214"/>
                  <a:gd name="connsiteY8" fmla="*/ 26619 h 477456"/>
                  <a:gd name="connsiteX9" fmla="*/ 226695 w 760214"/>
                  <a:gd name="connsiteY9" fmla="*/ 100357 h 477456"/>
                  <a:gd name="connsiteX10" fmla="*/ 218027 w 760214"/>
                  <a:gd name="connsiteY10" fmla="*/ 103882 h 477456"/>
                  <a:gd name="connsiteX11" fmla="*/ 197453 w 760214"/>
                  <a:gd name="connsiteY11" fmla="*/ 102548 h 477456"/>
                  <a:gd name="connsiteX12" fmla="*/ 23784 w 760214"/>
                  <a:gd name="connsiteY12" fmla="*/ 284448 h 477456"/>
                  <a:gd name="connsiteX13" fmla="*/ 197453 w 760214"/>
                  <a:gd name="connsiteY13" fmla="*/ 458116 h 477456"/>
                  <a:gd name="connsiteX14" fmla="*/ 307467 w 760214"/>
                  <a:gd name="connsiteY14" fmla="*/ 458116 h 477456"/>
                  <a:gd name="connsiteX15" fmla="*/ 316992 w 760214"/>
                  <a:gd name="connsiteY15" fmla="*/ 467641 h 477456"/>
                  <a:gd name="connsiteX16" fmla="*/ 307467 w 760214"/>
                  <a:gd name="connsiteY16" fmla="*/ 477166 h 477456"/>
                  <a:gd name="connsiteX17" fmla="*/ 196977 w 760214"/>
                  <a:gd name="connsiteY17" fmla="*/ 477166 h 477456"/>
                  <a:gd name="connsiteX18" fmla="*/ 0 w 760214"/>
                  <a:gd name="connsiteY18" fmla="*/ 280189 h 477456"/>
                  <a:gd name="connsiteX19" fmla="*/ 196977 w 760214"/>
                  <a:gd name="connsiteY19" fmla="*/ 83212 h 477456"/>
                  <a:gd name="connsiteX20" fmla="*/ 214503 w 760214"/>
                  <a:gd name="connsiteY20" fmla="*/ 84165 h 477456"/>
                  <a:gd name="connsiteX21" fmla="*/ 545377 w 760214"/>
                  <a:gd name="connsiteY21" fmla="*/ 54745 h 477456"/>
                  <a:gd name="connsiteX22" fmla="*/ 620363 w 760214"/>
                  <a:gd name="connsiteY22" fmla="*/ 169890 h 477456"/>
                  <a:gd name="connsiteX23" fmla="*/ 759541 w 760214"/>
                  <a:gd name="connsiteY23" fmla="*/ 337616 h 477456"/>
                  <a:gd name="connsiteX24" fmla="*/ 604932 w 760214"/>
                  <a:gd name="connsiteY24" fmla="*/ 477452 h 47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60214" h="477456">
                    <a:moveTo>
                      <a:pt x="604933" y="477262"/>
                    </a:moveTo>
                    <a:lnTo>
                      <a:pt x="469201" y="477262"/>
                    </a:lnTo>
                    <a:cubicBezTo>
                      <a:pt x="463941" y="477262"/>
                      <a:pt x="459676" y="472997"/>
                      <a:pt x="459676" y="467737"/>
                    </a:cubicBezTo>
                    <a:cubicBezTo>
                      <a:pt x="459676" y="462476"/>
                      <a:pt x="463941" y="458212"/>
                      <a:pt x="469201" y="458212"/>
                    </a:cubicBezTo>
                    <a:lnTo>
                      <a:pt x="604933" y="458212"/>
                    </a:lnTo>
                    <a:cubicBezTo>
                      <a:pt x="679474" y="458359"/>
                      <a:pt x="740021" y="398050"/>
                      <a:pt x="740168" y="323509"/>
                    </a:cubicBezTo>
                    <a:cubicBezTo>
                      <a:pt x="740309" y="251648"/>
                      <a:pt x="684121" y="192278"/>
                      <a:pt x="612362" y="188464"/>
                    </a:cubicBezTo>
                    <a:cubicBezTo>
                      <a:pt x="608191" y="188261"/>
                      <a:pt x="604638" y="185365"/>
                      <a:pt x="603599" y="181320"/>
                    </a:cubicBezTo>
                    <a:cubicBezTo>
                      <a:pt x="573743" y="66025"/>
                      <a:pt x="456075" y="-3237"/>
                      <a:pt x="340780" y="26619"/>
                    </a:cubicBezTo>
                    <a:cubicBezTo>
                      <a:pt x="295801" y="38266"/>
                      <a:pt x="255786" y="64129"/>
                      <a:pt x="226695" y="100357"/>
                    </a:cubicBezTo>
                    <a:cubicBezTo>
                      <a:pt x="224621" y="102968"/>
                      <a:pt x="221334" y="104305"/>
                      <a:pt x="218027" y="103882"/>
                    </a:cubicBezTo>
                    <a:cubicBezTo>
                      <a:pt x="211204" y="103001"/>
                      <a:pt x="204332" y="102555"/>
                      <a:pt x="197453" y="102548"/>
                    </a:cubicBezTo>
                    <a:cubicBezTo>
                      <a:pt x="99265" y="104821"/>
                      <a:pt x="21511" y="186260"/>
                      <a:pt x="23784" y="284448"/>
                    </a:cubicBezTo>
                    <a:cubicBezTo>
                      <a:pt x="25983" y="379437"/>
                      <a:pt x="102464" y="455918"/>
                      <a:pt x="197453" y="458116"/>
                    </a:cubicBezTo>
                    <a:lnTo>
                      <a:pt x="307467" y="458116"/>
                    </a:lnTo>
                    <a:cubicBezTo>
                      <a:pt x="312727" y="458116"/>
                      <a:pt x="316992" y="462381"/>
                      <a:pt x="316992" y="467641"/>
                    </a:cubicBezTo>
                    <a:cubicBezTo>
                      <a:pt x="316992" y="472902"/>
                      <a:pt x="312727" y="477166"/>
                      <a:pt x="307467" y="477166"/>
                    </a:cubicBezTo>
                    <a:lnTo>
                      <a:pt x="196977" y="477166"/>
                    </a:lnTo>
                    <a:cubicBezTo>
                      <a:pt x="88190" y="477166"/>
                      <a:pt x="0" y="388977"/>
                      <a:pt x="0" y="280189"/>
                    </a:cubicBezTo>
                    <a:cubicBezTo>
                      <a:pt x="0" y="171402"/>
                      <a:pt x="88190" y="83212"/>
                      <a:pt x="196977" y="83212"/>
                    </a:cubicBezTo>
                    <a:cubicBezTo>
                      <a:pt x="202832" y="83215"/>
                      <a:pt x="208682" y="83533"/>
                      <a:pt x="214503" y="84165"/>
                    </a:cubicBezTo>
                    <a:cubicBezTo>
                      <a:pt x="297747" y="-15327"/>
                      <a:pt x="445885" y="-28499"/>
                      <a:pt x="545377" y="54745"/>
                    </a:cubicBezTo>
                    <a:cubicBezTo>
                      <a:pt x="581291" y="84794"/>
                      <a:pt x="607404" y="124892"/>
                      <a:pt x="620363" y="169890"/>
                    </a:cubicBezTo>
                    <a:cubicBezTo>
                      <a:pt x="705112" y="177773"/>
                      <a:pt x="767425" y="252866"/>
                      <a:pt x="759541" y="337616"/>
                    </a:cubicBezTo>
                    <a:cubicBezTo>
                      <a:pt x="752129" y="417300"/>
                      <a:pt x="684959" y="478053"/>
                      <a:pt x="604932" y="477452"/>
                    </a:cubicBezTo>
                    <a:close/>
                  </a:path>
                </a:pathLst>
              </a:custGeom>
              <a:solidFill>
                <a:srgbClr val="FFFFFF"/>
              </a:solidFill>
              <a:ln w="9525" cap="flat">
                <a:noFill/>
                <a:prstDash val="solid"/>
                <a:miter/>
              </a:ln>
            </p:spPr>
            <p:txBody>
              <a:bodyPr rtlCol="0" anchor="ctr"/>
              <a:lstStyle/>
              <a:p>
                <a:endParaRPr lang="zh-CN" altLang="en-US"/>
              </a:p>
            </p:txBody>
          </p:sp>
          <p:sp>
            <p:nvSpPr>
              <p:cNvPr id="1063" name="任意多边形: 形状 1062"/>
              <p:cNvSpPr/>
              <p:nvPr/>
            </p:nvSpPr>
            <p:spPr>
              <a:xfrm>
                <a:off x="6045231" y="3171825"/>
                <a:ext cx="19050" cy="266700"/>
              </a:xfrm>
              <a:custGeom>
                <a:avLst/>
                <a:gdLst>
                  <a:gd name="connsiteX0" fmla="*/ 9525 w 19050"/>
                  <a:gd name="connsiteY0" fmla="*/ 266700 h 266700"/>
                  <a:gd name="connsiteX1" fmla="*/ 0 w 19050"/>
                  <a:gd name="connsiteY1" fmla="*/ 257175 h 266700"/>
                  <a:gd name="connsiteX2" fmla="*/ 0 w 19050"/>
                  <a:gd name="connsiteY2" fmla="*/ 9525 h 266700"/>
                  <a:gd name="connsiteX3" fmla="*/ 9525 w 19050"/>
                  <a:gd name="connsiteY3" fmla="*/ 0 h 266700"/>
                  <a:gd name="connsiteX4" fmla="*/ 19050 w 19050"/>
                  <a:gd name="connsiteY4" fmla="*/ 9525 h 266700"/>
                  <a:gd name="connsiteX5" fmla="*/ 19050 w 19050"/>
                  <a:gd name="connsiteY5" fmla="*/ 257175 h 266700"/>
                  <a:gd name="connsiteX6" fmla="*/ 9525 w 19050"/>
                  <a:gd name="connsiteY6"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 h="266700">
                    <a:moveTo>
                      <a:pt x="9525" y="266700"/>
                    </a:moveTo>
                    <a:cubicBezTo>
                      <a:pt x="4264" y="266700"/>
                      <a:pt x="0" y="262436"/>
                      <a:pt x="0" y="257175"/>
                    </a:cubicBezTo>
                    <a:lnTo>
                      <a:pt x="0" y="9525"/>
                    </a:lnTo>
                    <a:cubicBezTo>
                      <a:pt x="0" y="4264"/>
                      <a:pt x="4264" y="0"/>
                      <a:pt x="9525" y="0"/>
                    </a:cubicBezTo>
                    <a:cubicBezTo>
                      <a:pt x="14786" y="0"/>
                      <a:pt x="19050" y="4264"/>
                      <a:pt x="19050" y="9525"/>
                    </a:cubicBezTo>
                    <a:lnTo>
                      <a:pt x="19050" y="257175"/>
                    </a:lnTo>
                    <a:cubicBezTo>
                      <a:pt x="19050" y="262436"/>
                      <a:pt x="14786" y="266700"/>
                      <a:pt x="9525" y="266700"/>
                    </a:cubicBezTo>
                    <a:close/>
                  </a:path>
                </a:pathLst>
              </a:custGeom>
              <a:solidFill>
                <a:srgbClr val="FFFFFF"/>
              </a:solidFill>
              <a:ln w="9525" cap="flat">
                <a:noFill/>
                <a:prstDash val="solid"/>
                <a:miter/>
              </a:ln>
            </p:spPr>
            <p:txBody>
              <a:bodyPr rtlCol="0" anchor="ctr"/>
              <a:lstStyle/>
              <a:p>
                <a:endParaRPr lang="zh-CN" altLang="en-US"/>
              </a:p>
            </p:txBody>
          </p:sp>
          <p:sp>
            <p:nvSpPr>
              <p:cNvPr id="1064" name="任意多边形: 形状 1063"/>
              <p:cNvSpPr/>
              <p:nvPr/>
            </p:nvSpPr>
            <p:spPr>
              <a:xfrm>
                <a:off x="5968891" y="3171444"/>
                <a:ext cx="167887" cy="108490"/>
              </a:xfrm>
              <a:custGeom>
                <a:avLst/>
                <a:gdLst>
                  <a:gd name="connsiteX0" fmla="*/ 158255 w 167887"/>
                  <a:gd name="connsiteY0" fmla="*/ 108490 h 108490"/>
                  <a:gd name="connsiteX1" fmla="*/ 150540 w 167887"/>
                  <a:gd name="connsiteY1" fmla="*/ 104680 h 108490"/>
                  <a:gd name="connsiteX2" fmla="*/ 87484 w 167887"/>
                  <a:gd name="connsiteY2" fmla="*/ 20098 h 108490"/>
                  <a:gd name="connsiteX3" fmla="*/ 85579 w 167887"/>
                  <a:gd name="connsiteY3" fmla="*/ 19241 h 108490"/>
                  <a:gd name="connsiteX4" fmla="*/ 83770 w 167887"/>
                  <a:gd name="connsiteY4" fmla="*/ 20098 h 108490"/>
                  <a:gd name="connsiteX5" fmla="*/ 17095 w 167887"/>
                  <a:gd name="connsiteY5" fmla="*/ 102298 h 108490"/>
                  <a:gd name="connsiteX6" fmla="*/ 3569 w 167887"/>
                  <a:gd name="connsiteY6" fmla="*/ 103727 h 108490"/>
                  <a:gd name="connsiteX7" fmla="*/ 2140 w 167887"/>
                  <a:gd name="connsiteY7" fmla="*/ 90202 h 108490"/>
                  <a:gd name="connsiteX8" fmla="*/ 68815 w 167887"/>
                  <a:gd name="connsiteY8" fmla="*/ 8001 h 108490"/>
                  <a:gd name="connsiteX9" fmla="*/ 85960 w 167887"/>
                  <a:gd name="connsiteY9" fmla="*/ 0 h 108490"/>
                  <a:gd name="connsiteX10" fmla="*/ 102724 w 167887"/>
                  <a:gd name="connsiteY10" fmla="*/ 8477 h 108490"/>
                  <a:gd name="connsiteX11" fmla="*/ 165970 w 167887"/>
                  <a:gd name="connsiteY11" fmla="*/ 93155 h 108490"/>
                  <a:gd name="connsiteX12" fmla="*/ 164093 w 167887"/>
                  <a:gd name="connsiteY12" fmla="*/ 106494 h 108490"/>
                  <a:gd name="connsiteX13" fmla="*/ 163970 w 167887"/>
                  <a:gd name="connsiteY13" fmla="*/ 106585 h 108490"/>
                  <a:gd name="connsiteX14" fmla="*/ 158255 w 167887"/>
                  <a:gd name="connsiteY14" fmla="*/ 108490 h 108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887" h="108490">
                    <a:moveTo>
                      <a:pt x="158255" y="108490"/>
                    </a:moveTo>
                    <a:cubicBezTo>
                      <a:pt x="155224" y="108520"/>
                      <a:pt x="152359" y="107105"/>
                      <a:pt x="150540" y="104680"/>
                    </a:cubicBezTo>
                    <a:lnTo>
                      <a:pt x="87484" y="20098"/>
                    </a:lnTo>
                    <a:cubicBezTo>
                      <a:pt x="87015" y="19534"/>
                      <a:pt x="86312" y="19218"/>
                      <a:pt x="85579" y="19241"/>
                    </a:cubicBezTo>
                    <a:cubicBezTo>
                      <a:pt x="84882" y="19259"/>
                      <a:pt x="84225" y="19570"/>
                      <a:pt x="83770" y="20098"/>
                    </a:cubicBezTo>
                    <a:lnTo>
                      <a:pt x="17095" y="102298"/>
                    </a:lnTo>
                    <a:cubicBezTo>
                      <a:pt x="13754" y="106428"/>
                      <a:pt x="7699" y="107068"/>
                      <a:pt x="3569" y="103727"/>
                    </a:cubicBezTo>
                    <a:cubicBezTo>
                      <a:pt x="-560" y="100387"/>
                      <a:pt x="-1200" y="94331"/>
                      <a:pt x="2140" y="90202"/>
                    </a:cubicBezTo>
                    <a:lnTo>
                      <a:pt x="68815" y="8001"/>
                    </a:lnTo>
                    <a:cubicBezTo>
                      <a:pt x="73059" y="2920"/>
                      <a:pt x="79341" y="-11"/>
                      <a:pt x="85960" y="0"/>
                    </a:cubicBezTo>
                    <a:cubicBezTo>
                      <a:pt x="92555" y="96"/>
                      <a:pt x="98739" y="3223"/>
                      <a:pt x="102724" y="8477"/>
                    </a:cubicBezTo>
                    <a:lnTo>
                      <a:pt x="165970" y="93155"/>
                    </a:lnTo>
                    <a:cubicBezTo>
                      <a:pt x="169135" y="97356"/>
                      <a:pt x="168295" y="103328"/>
                      <a:pt x="164093" y="106494"/>
                    </a:cubicBezTo>
                    <a:cubicBezTo>
                      <a:pt x="164053" y="106524"/>
                      <a:pt x="164011" y="106555"/>
                      <a:pt x="163970" y="106585"/>
                    </a:cubicBezTo>
                    <a:cubicBezTo>
                      <a:pt x="162321" y="107821"/>
                      <a:pt x="160316" y="108490"/>
                      <a:pt x="158255" y="108490"/>
                    </a:cubicBezTo>
                    <a:close/>
                  </a:path>
                </a:pathLst>
              </a:custGeom>
              <a:solidFill>
                <a:srgbClr val="FFFFFF"/>
              </a:solidFill>
              <a:ln w="9525" cap="flat">
                <a:noFill/>
                <a:prstDash val="solid"/>
                <a:miter/>
              </a:ln>
            </p:spPr>
            <p:txBody>
              <a:bodyPr rtlCol="0" anchor="ctr"/>
              <a:lstStyle/>
              <a:p>
                <a:endParaRPr lang="zh-CN" altLang="en-US"/>
              </a:p>
            </p:txBody>
          </p:sp>
        </p:grpSp>
        <p:grpSp>
          <p:nvGrpSpPr>
            <p:cNvPr id="1041" name="图形 36"/>
            <p:cNvGrpSpPr/>
            <p:nvPr/>
          </p:nvGrpSpPr>
          <p:grpSpPr>
            <a:xfrm>
              <a:off x="5230252" y="3823430"/>
              <a:ext cx="1615497" cy="351662"/>
              <a:chOff x="5230252" y="3823430"/>
              <a:chExt cx="1615497" cy="351662"/>
            </a:xfrm>
          </p:grpSpPr>
          <p:sp>
            <p:nvSpPr>
              <p:cNvPr id="1042" name="任意多边形: 形状 1041"/>
              <p:cNvSpPr/>
              <p:nvPr/>
            </p:nvSpPr>
            <p:spPr>
              <a:xfrm>
                <a:off x="5868924" y="3828097"/>
                <a:ext cx="61341" cy="75152"/>
              </a:xfrm>
              <a:custGeom>
                <a:avLst/>
                <a:gdLst>
                  <a:gd name="connsiteX0" fmla="*/ 0 w 61341"/>
                  <a:gd name="connsiteY0" fmla="*/ 42672 h 75152"/>
                  <a:gd name="connsiteX1" fmla="*/ 0 w 61341"/>
                  <a:gd name="connsiteY1" fmla="*/ 0 h 75152"/>
                  <a:gd name="connsiteX2" fmla="*/ 8001 w 61341"/>
                  <a:gd name="connsiteY2" fmla="*/ 0 h 75152"/>
                  <a:gd name="connsiteX3" fmla="*/ 8001 w 61341"/>
                  <a:gd name="connsiteY3" fmla="*/ 42386 h 75152"/>
                  <a:gd name="connsiteX4" fmla="*/ 30766 w 61341"/>
                  <a:gd name="connsiteY4" fmla="*/ 68199 h 75152"/>
                  <a:gd name="connsiteX5" fmla="*/ 53626 w 61341"/>
                  <a:gd name="connsiteY5" fmla="*/ 42386 h 75152"/>
                  <a:gd name="connsiteX6" fmla="*/ 53626 w 61341"/>
                  <a:gd name="connsiteY6" fmla="*/ 0 h 75152"/>
                  <a:gd name="connsiteX7" fmla="*/ 61341 w 61341"/>
                  <a:gd name="connsiteY7" fmla="*/ 0 h 75152"/>
                  <a:gd name="connsiteX8" fmla="*/ 61341 w 61341"/>
                  <a:gd name="connsiteY8" fmla="*/ 42672 h 75152"/>
                  <a:gd name="connsiteX9" fmla="*/ 30766 w 61341"/>
                  <a:gd name="connsiteY9" fmla="*/ 75152 h 75152"/>
                  <a:gd name="connsiteX10" fmla="*/ 0 w 61341"/>
                  <a:gd name="connsiteY10" fmla="*/ 42672 h 7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341" h="75152">
                    <a:moveTo>
                      <a:pt x="0" y="42672"/>
                    </a:moveTo>
                    <a:lnTo>
                      <a:pt x="0" y="0"/>
                    </a:lnTo>
                    <a:lnTo>
                      <a:pt x="8001" y="0"/>
                    </a:lnTo>
                    <a:lnTo>
                      <a:pt x="8001" y="42386"/>
                    </a:lnTo>
                    <a:cubicBezTo>
                      <a:pt x="8001" y="60103"/>
                      <a:pt x="16288" y="68199"/>
                      <a:pt x="30766" y="68199"/>
                    </a:cubicBezTo>
                    <a:cubicBezTo>
                      <a:pt x="45244" y="68199"/>
                      <a:pt x="53626" y="60103"/>
                      <a:pt x="53626" y="42386"/>
                    </a:cubicBezTo>
                    <a:lnTo>
                      <a:pt x="53626" y="0"/>
                    </a:lnTo>
                    <a:lnTo>
                      <a:pt x="61341" y="0"/>
                    </a:lnTo>
                    <a:lnTo>
                      <a:pt x="61341" y="42672"/>
                    </a:lnTo>
                    <a:cubicBezTo>
                      <a:pt x="61341" y="64103"/>
                      <a:pt x="49816" y="75152"/>
                      <a:pt x="30766" y="75152"/>
                    </a:cubicBezTo>
                    <a:cubicBezTo>
                      <a:pt x="11716" y="75152"/>
                      <a:pt x="0" y="64103"/>
                      <a:pt x="0" y="42672"/>
                    </a:cubicBezTo>
                    <a:close/>
                  </a:path>
                </a:pathLst>
              </a:custGeom>
              <a:solidFill>
                <a:srgbClr val="263238"/>
              </a:solidFill>
              <a:ln w="9525" cap="flat">
                <a:noFill/>
                <a:prstDash val="solid"/>
                <a:miter/>
              </a:ln>
            </p:spPr>
            <p:txBody>
              <a:bodyPr rtlCol="0" anchor="ctr"/>
              <a:lstStyle/>
              <a:p>
                <a:endParaRPr lang="zh-CN" altLang="en-US"/>
              </a:p>
            </p:txBody>
          </p:sp>
          <p:sp>
            <p:nvSpPr>
              <p:cNvPr id="1043" name="任意多边形: 形状 1042"/>
              <p:cNvSpPr/>
              <p:nvPr/>
            </p:nvSpPr>
            <p:spPr>
              <a:xfrm>
                <a:off x="5952267" y="3846085"/>
                <a:ext cx="56813" cy="77357"/>
              </a:xfrm>
              <a:custGeom>
                <a:avLst/>
                <a:gdLst>
                  <a:gd name="connsiteX0" fmla="*/ 56769 w 56813"/>
                  <a:gd name="connsiteY0" fmla="*/ 28590 h 77357"/>
                  <a:gd name="connsiteX1" fmla="*/ 31301 w 56813"/>
                  <a:gd name="connsiteY1" fmla="*/ 57136 h 77357"/>
                  <a:gd name="connsiteX2" fmla="*/ 28861 w 56813"/>
                  <a:gd name="connsiteY2" fmla="*/ 57165 h 77357"/>
                  <a:gd name="connsiteX3" fmla="*/ 7525 w 56813"/>
                  <a:gd name="connsiteY3" fmla="*/ 46116 h 77357"/>
                  <a:gd name="connsiteX4" fmla="*/ 7525 w 56813"/>
                  <a:gd name="connsiteY4" fmla="*/ 77357 h 77357"/>
                  <a:gd name="connsiteX5" fmla="*/ 0 w 56813"/>
                  <a:gd name="connsiteY5" fmla="*/ 77357 h 77357"/>
                  <a:gd name="connsiteX6" fmla="*/ 0 w 56813"/>
                  <a:gd name="connsiteY6" fmla="*/ 1157 h 77357"/>
                  <a:gd name="connsiteX7" fmla="*/ 7239 w 56813"/>
                  <a:gd name="connsiteY7" fmla="*/ 1157 h 77357"/>
                  <a:gd name="connsiteX8" fmla="*/ 7239 w 56813"/>
                  <a:gd name="connsiteY8" fmla="*/ 11540 h 77357"/>
                  <a:gd name="connsiteX9" fmla="*/ 28861 w 56813"/>
                  <a:gd name="connsiteY9" fmla="*/ 15 h 77357"/>
                  <a:gd name="connsiteX10" fmla="*/ 56795 w 56813"/>
                  <a:gd name="connsiteY10" fmla="*/ 26349 h 77357"/>
                  <a:gd name="connsiteX11" fmla="*/ 56769 w 56813"/>
                  <a:gd name="connsiteY11" fmla="*/ 28590 h 77357"/>
                  <a:gd name="connsiteX12" fmla="*/ 49244 w 56813"/>
                  <a:gd name="connsiteY12" fmla="*/ 28590 h 77357"/>
                  <a:gd name="connsiteX13" fmla="*/ 27449 w 56813"/>
                  <a:gd name="connsiteY13" fmla="*/ 8509 h 77357"/>
                  <a:gd name="connsiteX14" fmla="*/ 7369 w 56813"/>
                  <a:gd name="connsiteY14" fmla="*/ 30304 h 77357"/>
                  <a:gd name="connsiteX15" fmla="*/ 28289 w 56813"/>
                  <a:gd name="connsiteY15" fmla="*/ 50402 h 77357"/>
                  <a:gd name="connsiteX16" fmla="*/ 49274 w 56813"/>
                  <a:gd name="connsiteY16" fmla="*/ 30052 h 77357"/>
                  <a:gd name="connsiteX17" fmla="*/ 49244 w 56813"/>
                  <a:gd name="connsiteY17" fmla="*/ 28589 h 7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813" h="77357">
                    <a:moveTo>
                      <a:pt x="56769" y="28590"/>
                    </a:moveTo>
                    <a:cubicBezTo>
                      <a:pt x="57619" y="43505"/>
                      <a:pt x="46216" y="56286"/>
                      <a:pt x="31301" y="57136"/>
                    </a:cubicBezTo>
                    <a:cubicBezTo>
                      <a:pt x="30488" y="57182"/>
                      <a:pt x="29674" y="57192"/>
                      <a:pt x="28861" y="57165"/>
                    </a:cubicBezTo>
                    <a:cubicBezTo>
                      <a:pt x="20310" y="57447"/>
                      <a:pt x="12228" y="53261"/>
                      <a:pt x="7525" y="46116"/>
                    </a:cubicBezTo>
                    <a:lnTo>
                      <a:pt x="7525" y="77357"/>
                    </a:lnTo>
                    <a:lnTo>
                      <a:pt x="0" y="77357"/>
                    </a:lnTo>
                    <a:lnTo>
                      <a:pt x="0" y="1157"/>
                    </a:lnTo>
                    <a:lnTo>
                      <a:pt x="7239" y="1157"/>
                    </a:lnTo>
                    <a:lnTo>
                      <a:pt x="7239" y="11540"/>
                    </a:lnTo>
                    <a:cubicBezTo>
                      <a:pt x="11867" y="4108"/>
                      <a:pt x="20111" y="-287"/>
                      <a:pt x="28861" y="15"/>
                    </a:cubicBezTo>
                    <a:cubicBezTo>
                      <a:pt x="43847" y="-427"/>
                      <a:pt x="56354" y="11363"/>
                      <a:pt x="56795" y="26349"/>
                    </a:cubicBezTo>
                    <a:cubicBezTo>
                      <a:pt x="56817" y="27096"/>
                      <a:pt x="56809" y="27843"/>
                      <a:pt x="56769" y="28590"/>
                    </a:cubicBezTo>
                    <a:close/>
                    <a:moveTo>
                      <a:pt x="49244" y="28590"/>
                    </a:moveTo>
                    <a:cubicBezTo>
                      <a:pt x="48771" y="17026"/>
                      <a:pt x="39013" y="8036"/>
                      <a:pt x="27449" y="8509"/>
                    </a:cubicBezTo>
                    <a:cubicBezTo>
                      <a:pt x="15886" y="8983"/>
                      <a:pt x="6896" y="18741"/>
                      <a:pt x="7369" y="30304"/>
                    </a:cubicBezTo>
                    <a:cubicBezTo>
                      <a:pt x="7829" y="41527"/>
                      <a:pt x="17056" y="50392"/>
                      <a:pt x="28289" y="50402"/>
                    </a:cubicBezTo>
                    <a:cubicBezTo>
                      <a:pt x="39703" y="50577"/>
                      <a:pt x="49098" y="41466"/>
                      <a:pt x="49274" y="30052"/>
                    </a:cubicBezTo>
                    <a:cubicBezTo>
                      <a:pt x="49281" y="29564"/>
                      <a:pt x="49271" y="29076"/>
                      <a:pt x="49244" y="28589"/>
                    </a:cubicBezTo>
                    <a:close/>
                  </a:path>
                </a:pathLst>
              </a:custGeom>
              <a:solidFill>
                <a:srgbClr val="263238"/>
              </a:solidFill>
              <a:ln w="9525" cap="flat">
                <a:noFill/>
                <a:prstDash val="solid"/>
                <a:miter/>
              </a:ln>
            </p:spPr>
            <p:txBody>
              <a:bodyPr rtlCol="0" anchor="ctr"/>
              <a:lstStyle/>
              <a:p>
                <a:endParaRPr lang="zh-CN" altLang="en-US"/>
              </a:p>
            </p:txBody>
          </p:sp>
          <p:sp>
            <p:nvSpPr>
              <p:cNvPr id="1044" name="任意多边形: 形状 1043"/>
              <p:cNvSpPr/>
              <p:nvPr/>
            </p:nvSpPr>
            <p:spPr>
              <a:xfrm>
                <a:off x="6024467" y="3823620"/>
                <a:ext cx="7524" cy="79057"/>
              </a:xfrm>
              <a:custGeom>
                <a:avLst/>
                <a:gdLst>
                  <a:gd name="connsiteX0" fmla="*/ 0 w 7524"/>
                  <a:gd name="connsiteY0" fmla="*/ 0 h 79057"/>
                  <a:gd name="connsiteX1" fmla="*/ 7525 w 7524"/>
                  <a:gd name="connsiteY1" fmla="*/ 0 h 79057"/>
                  <a:gd name="connsiteX2" fmla="*/ 7525 w 7524"/>
                  <a:gd name="connsiteY2" fmla="*/ 79058 h 79057"/>
                  <a:gd name="connsiteX3" fmla="*/ 0 w 7524"/>
                  <a:gd name="connsiteY3" fmla="*/ 79058 h 79057"/>
                </a:gdLst>
                <a:ahLst/>
                <a:cxnLst>
                  <a:cxn ang="0">
                    <a:pos x="connsiteX0" y="connsiteY0"/>
                  </a:cxn>
                  <a:cxn ang="0">
                    <a:pos x="connsiteX1" y="connsiteY1"/>
                  </a:cxn>
                  <a:cxn ang="0">
                    <a:pos x="connsiteX2" y="connsiteY2"/>
                  </a:cxn>
                  <a:cxn ang="0">
                    <a:pos x="connsiteX3" y="connsiteY3"/>
                  </a:cxn>
                </a:cxnLst>
                <a:rect l="l" t="t" r="r" b="b"/>
                <a:pathLst>
                  <a:path w="7524" h="79057">
                    <a:moveTo>
                      <a:pt x="0" y="0"/>
                    </a:moveTo>
                    <a:lnTo>
                      <a:pt x="7525" y="0"/>
                    </a:lnTo>
                    <a:lnTo>
                      <a:pt x="7525" y="79058"/>
                    </a:lnTo>
                    <a:lnTo>
                      <a:pt x="0" y="79058"/>
                    </a:lnTo>
                    <a:close/>
                  </a:path>
                </a:pathLst>
              </a:custGeom>
              <a:solidFill>
                <a:srgbClr val="263238"/>
              </a:solidFill>
              <a:ln w="9525" cap="flat">
                <a:noFill/>
                <a:prstDash val="solid"/>
                <a:miter/>
              </a:ln>
            </p:spPr>
            <p:txBody>
              <a:bodyPr rtlCol="0" anchor="ctr"/>
              <a:lstStyle/>
              <a:p>
                <a:endParaRPr lang="zh-CN" altLang="en-US"/>
              </a:p>
            </p:txBody>
          </p:sp>
          <p:sp>
            <p:nvSpPr>
              <p:cNvPr id="1045" name="任意多边形: 形状 1044"/>
              <p:cNvSpPr/>
              <p:nvPr/>
            </p:nvSpPr>
            <p:spPr>
              <a:xfrm>
                <a:off x="6047405" y="3846099"/>
                <a:ext cx="57167" cy="57167"/>
              </a:xfrm>
              <a:custGeom>
                <a:avLst/>
                <a:gdLst>
                  <a:gd name="connsiteX0" fmla="*/ 17 w 57167"/>
                  <a:gd name="connsiteY0" fmla="*/ 28575 h 57167"/>
                  <a:gd name="connsiteX1" fmla="*/ 28592 w 57167"/>
                  <a:gd name="connsiteY1" fmla="*/ 0 h 57167"/>
                  <a:gd name="connsiteX2" fmla="*/ 57167 w 57167"/>
                  <a:gd name="connsiteY2" fmla="*/ 28575 h 57167"/>
                  <a:gd name="connsiteX3" fmla="*/ 28592 w 57167"/>
                  <a:gd name="connsiteY3" fmla="*/ 57150 h 57167"/>
                  <a:gd name="connsiteX4" fmla="*/ 17 w 57167"/>
                  <a:gd name="connsiteY4" fmla="*/ 30514 h 57167"/>
                  <a:gd name="connsiteX5" fmla="*/ 17 w 57167"/>
                  <a:gd name="connsiteY5" fmla="*/ 28575 h 57167"/>
                  <a:gd name="connsiteX6" fmla="*/ 49357 w 57167"/>
                  <a:gd name="connsiteY6" fmla="*/ 28575 h 57167"/>
                  <a:gd name="connsiteX7" fmla="*/ 27566 w 57167"/>
                  <a:gd name="connsiteY7" fmla="*/ 8690 h 57167"/>
                  <a:gd name="connsiteX8" fmla="*/ 7680 w 57167"/>
                  <a:gd name="connsiteY8" fmla="*/ 30480 h 57167"/>
                  <a:gd name="connsiteX9" fmla="*/ 28592 w 57167"/>
                  <a:gd name="connsiteY9" fmla="*/ 50387 h 57167"/>
                  <a:gd name="connsiteX10" fmla="*/ 49397 w 57167"/>
                  <a:gd name="connsiteY10" fmla="*/ 30240 h 57167"/>
                  <a:gd name="connsiteX11" fmla="*/ 49356 w 57167"/>
                  <a:gd name="connsiteY11" fmla="*/ 28575 h 5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167" h="57167">
                    <a:moveTo>
                      <a:pt x="17" y="28575"/>
                    </a:moveTo>
                    <a:cubicBezTo>
                      <a:pt x="17" y="12793"/>
                      <a:pt x="12810" y="0"/>
                      <a:pt x="28592" y="0"/>
                    </a:cubicBezTo>
                    <a:cubicBezTo>
                      <a:pt x="44374" y="0"/>
                      <a:pt x="57167" y="12793"/>
                      <a:pt x="57167" y="28575"/>
                    </a:cubicBezTo>
                    <a:cubicBezTo>
                      <a:pt x="57167" y="44357"/>
                      <a:pt x="44374" y="57150"/>
                      <a:pt x="28592" y="57150"/>
                    </a:cubicBezTo>
                    <a:cubicBezTo>
                      <a:pt x="13346" y="57685"/>
                      <a:pt x="552" y="45760"/>
                      <a:pt x="17" y="30514"/>
                    </a:cubicBezTo>
                    <a:cubicBezTo>
                      <a:pt x="-6" y="29868"/>
                      <a:pt x="-6" y="29221"/>
                      <a:pt x="17" y="28575"/>
                    </a:cubicBezTo>
                    <a:close/>
                    <a:moveTo>
                      <a:pt x="49357" y="28575"/>
                    </a:moveTo>
                    <a:cubicBezTo>
                      <a:pt x="48830" y="17066"/>
                      <a:pt x="39075" y="8163"/>
                      <a:pt x="27566" y="8690"/>
                    </a:cubicBezTo>
                    <a:cubicBezTo>
                      <a:pt x="16057" y="9216"/>
                      <a:pt x="7154" y="18972"/>
                      <a:pt x="7680" y="30480"/>
                    </a:cubicBezTo>
                    <a:cubicBezTo>
                      <a:pt x="8191" y="41647"/>
                      <a:pt x="17413" y="50427"/>
                      <a:pt x="28592" y="50387"/>
                    </a:cubicBezTo>
                    <a:cubicBezTo>
                      <a:pt x="39901" y="50569"/>
                      <a:pt x="49216" y="41549"/>
                      <a:pt x="49397" y="30240"/>
                    </a:cubicBezTo>
                    <a:cubicBezTo>
                      <a:pt x="49406" y="29685"/>
                      <a:pt x="49393" y="29129"/>
                      <a:pt x="49356" y="28575"/>
                    </a:cubicBezTo>
                    <a:close/>
                  </a:path>
                </a:pathLst>
              </a:custGeom>
              <a:solidFill>
                <a:srgbClr val="263238"/>
              </a:solidFill>
              <a:ln w="9525" cap="flat">
                <a:noFill/>
                <a:prstDash val="solid"/>
                <a:miter/>
              </a:ln>
            </p:spPr>
            <p:txBody>
              <a:bodyPr rtlCol="0" anchor="ctr"/>
              <a:lstStyle/>
              <a:p>
                <a:endParaRPr lang="zh-CN" altLang="en-US"/>
              </a:p>
            </p:txBody>
          </p:sp>
          <p:sp>
            <p:nvSpPr>
              <p:cNvPr id="1046" name="任意多边形: 形状 1045"/>
              <p:cNvSpPr/>
              <p:nvPr/>
            </p:nvSpPr>
            <p:spPr>
              <a:xfrm>
                <a:off x="6115145" y="3846245"/>
                <a:ext cx="46750" cy="57238"/>
              </a:xfrm>
              <a:custGeom>
                <a:avLst/>
                <a:gdLst>
                  <a:gd name="connsiteX0" fmla="*/ 46673 w 46750"/>
                  <a:gd name="connsiteY0" fmla="*/ 21666 h 57238"/>
                  <a:gd name="connsiteX1" fmla="*/ 46673 w 46750"/>
                  <a:gd name="connsiteY1" fmla="*/ 56433 h 57238"/>
                  <a:gd name="connsiteX2" fmla="*/ 39433 w 46750"/>
                  <a:gd name="connsiteY2" fmla="*/ 56433 h 57238"/>
                  <a:gd name="connsiteX3" fmla="*/ 39433 w 46750"/>
                  <a:gd name="connsiteY3" fmla="*/ 47669 h 57238"/>
                  <a:gd name="connsiteX4" fmla="*/ 20383 w 46750"/>
                  <a:gd name="connsiteY4" fmla="*/ 57194 h 57238"/>
                  <a:gd name="connsiteX5" fmla="*/ 0 w 46750"/>
                  <a:gd name="connsiteY5" fmla="*/ 40907 h 57238"/>
                  <a:gd name="connsiteX6" fmla="*/ 21622 w 46750"/>
                  <a:gd name="connsiteY6" fmla="*/ 25095 h 57238"/>
                  <a:gd name="connsiteX7" fmla="*/ 39338 w 46750"/>
                  <a:gd name="connsiteY7" fmla="*/ 25095 h 57238"/>
                  <a:gd name="connsiteX8" fmla="*/ 39338 w 46750"/>
                  <a:gd name="connsiteY8" fmla="*/ 21666 h 57238"/>
                  <a:gd name="connsiteX9" fmla="*/ 23527 w 46750"/>
                  <a:gd name="connsiteY9" fmla="*/ 6807 h 57238"/>
                  <a:gd name="connsiteX10" fmla="*/ 4477 w 46750"/>
                  <a:gd name="connsiteY10" fmla="*/ 13475 h 57238"/>
                  <a:gd name="connsiteX11" fmla="*/ 1048 w 46750"/>
                  <a:gd name="connsiteY11" fmla="*/ 7760 h 57238"/>
                  <a:gd name="connsiteX12" fmla="*/ 23813 w 46750"/>
                  <a:gd name="connsiteY12" fmla="*/ 235 h 57238"/>
                  <a:gd name="connsiteX13" fmla="*/ 46518 w 46750"/>
                  <a:gd name="connsiteY13" fmla="*/ 16880 h 57238"/>
                  <a:gd name="connsiteX14" fmla="*/ 46673 w 46750"/>
                  <a:gd name="connsiteY14" fmla="*/ 21666 h 57238"/>
                  <a:gd name="connsiteX15" fmla="*/ 39052 w 46750"/>
                  <a:gd name="connsiteY15" fmla="*/ 39573 h 57238"/>
                  <a:gd name="connsiteX16" fmla="*/ 39052 w 46750"/>
                  <a:gd name="connsiteY16" fmla="*/ 30048 h 57238"/>
                  <a:gd name="connsiteX17" fmla="*/ 21527 w 46750"/>
                  <a:gd name="connsiteY17" fmla="*/ 30048 h 57238"/>
                  <a:gd name="connsiteX18" fmla="*/ 7144 w 46750"/>
                  <a:gd name="connsiteY18" fmla="*/ 40050 h 57238"/>
                  <a:gd name="connsiteX19" fmla="*/ 21336 w 46750"/>
                  <a:gd name="connsiteY19" fmla="*/ 50622 h 57238"/>
                  <a:gd name="connsiteX20" fmla="*/ 39052 w 46750"/>
                  <a:gd name="connsiteY20" fmla="*/ 39954 h 57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750" h="57238">
                    <a:moveTo>
                      <a:pt x="46673" y="21666"/>
                    </a:moveTo>
                    <a:lnTo>
                      <a:pt x="46673" y="56433"/>
                    </a:lnTo>
                    <a:lnTo>
                      <a:pt x="39433" y="56433"/>
                    </a:lnTo>
                    <a:lnTo>
                      <a:pt x="39433" y="47669"/>
                    </a:lnTo>
                    <a:cubicBezTo>
                      <a:pt x="35263" y="54044"/>
                      <a:pt x="27986" y="57683"/>
                      <a:pt x="20383" y="57194"/>
                    </a:cubicBezTo>
                    <a:cubicBezTo>
                      <a:pt x="7715" y="57194"/>
                      <a:pt x="0" y="50622"/>
                      <a:pt x="0" y="40907"/>
                    </a:cubicBezTo>
                    <a:cubicBezTo>
                      <a:pt x="0" y="31191"/>
                      <a:pt x="5525" y="25095"/>
                      <a:pt x="21622" y="25095"/>
                    </a:cubicBezTo>
                    <a:lnTo>
                      <a:pt x="39338" y="25095"/>
                    </a:lnTo>
                    <a:lnTo>
                      <a:pt x="39338" y="21666"/>
                    </a:lnTo>
                    <a:cubicBezTo>
                      <a:pt x="39338" y="12141"/>
                      <a:pt x="33909" y="6807"/>
                      <a:pt x="23527" y="6807"/>
                    </a:cubicBezTo>
                    <a:cubicBezTo>
                      <a:pt x="16577" y="6639"/>
                      <a:pt x="9804" y="9009"/>
                      <a:pt x="4477" y="13475"/>
                    </a:cubicBezTo>
                    <a:lnTo>
                      <a:pt x="1048" y="7760"/>
                    </a:lnTo>
                    <a:cubicBezTo>
                      <a:pt x="7550" y="2718"/>
                      <a:pt x="15586" y="61"/>
                      <a:pt x="23813" y="235"/>
                    </a:cubicBezTo>
                    <a:cubicBezTo>
                      <a:pt x="34679" y="-1439"/>
                      <a:pt x="44845" y="6013"/>
                      <a:pt x="46518" y="16880"/>
                    </a:cubicBezTo>
                    <a:cubicBezTo>
                      <a:pt x="46762" y="18463"/>
                      <a:pt x="46814" y="20070"/>
                      <a:pt x="46673" y="21666"/>
                    </a:cubicBezTo>
                    <a:close/>
                    <a:moveTo>
                      <a:pt x="39052" y="39573"/>
                    </a:moveTo>
                    <a:lnTo>
                      <a:pt x="39052" y="30048"/>
                    </a:lnTo>
                    <a:lnTo>
                      <a:pt x="21527" y="30048"/>
                    </a:lnTo>
                    <a:cubicBezTo>
                      <a:pt x="10668" y="30048"/>
                      <a:pt x="7144" y="34334"/>
                      <a:pt x="7144" y="40050"/>
                    </a:cubicBezTo>
                    <a:cubicBezTo>
                      <a:pt x="7144" y="45764"/>
                      <a:pt x="12383" y="50622"/>
                      <a:pt x="21336" y="50622"/>
                    </a:cubicBezTo>
                    <a:cubicBezTo>
                      <a:pt x="28906" y="51180"/>
                      <a:pt x="36005" y="46906"/>
                      <a:pt x="39052" y="39954"/>
                    </a:cubicBezTo>
                    <a:close/>
                  </a:path>
                </a:pathLst>
              </a:custGeom>
              <a:solidFill>
                <a:srgbClr val="263238"/>
              </a:solidFill>
              <a:ln w="9525" cap="flat">
                <a:noFill/>
                <a:prstDash val="solid"/>
                <a:miter/>
              </a:ln>
            </p:spPr>
            <p:txBody>
              <a:bodyPr rtlCol="0" anchor="ctr"/>
              <a:lstStyle/>
              <a:p>
                <a:endParaRPr lang="zh-CN" altLang="en-US"/>
              </a:p>
            </p:txBody>
          </p:sp>
          <p:sp>
            <p:nvSpPr>
              <p:cNvPr id="1047" name="任意多边形: 形状 1046"/>
              <p:cNvSpPr/>
              <p:nvPr/>
            </p:nvSpPr>
            <p:spPr>
              <a:xfrm>
                <a:off x="6176200" y="3823430"/>
                <a:ext cx="57435" cy="79742"/>
              </a:xfrm>
              <a:custGeom>
                <a:avLst/>
                <a:gdLst>
                  <a:gd name="connsiteX0" fmla="*/ 57436 w 57435"/>
                  <a:gd name="connsiteY0" fmla="*/ 190 h 79742"/>
                  <a:gd name="connsiteX1" fmla="*/ 57436 w 57435"/>
                  <a:gd name="connsiteY1" fmla="*/ 79248 h 79742"/>
                  <a:gd name="connsiteX2" fmla="*/ 50197 w 57435"/>
                  <a:gd name="connsiteY2" fmla="*/ 79248 h 79742"/>
                  <a:gd name="connsiteX3" fmla="*/ 50197 w 57435"/>
                  <a:gd name="connsiteY3" fmla="*/ 68104 h 79742"/>
                  <a:gd name="connsiteX4" fmla="*/ 28575 w 57435"/>
                  <a:gd name="connsiteY4" fmla="*/ 79724 h 79742"/>
                  <a:gd name="connsiteX5" fmla="*/ 0 w 57435"/>
                  <a:gd name="connsiteY5" fmla="*/ 51149 h 79742"/>
                  <a:gd name="connsiteX6" fmla="*/ 28575 w 57435"/>
                  <a:gd name="connsiteY6" fmla="*/ 22574 h 79742"/>
                  <a:gd name="connsiteX7" fmla="*/ 49911 w 57435"/>
                  <a:gd name="connsiteY7" fmla="*/ 33623 h 79742"/>
                  <a:gd name="connsiteX8" fmla="*/ 49911 w 57435"/>
                  <a:gd name="connsiteY8" fmla="*/ 0 h 79742"/>
                  <a:gd name="connsiteX9" fmla="*/ 50006 w 57435"/>
                  <a:gd name="connsiteY9" fmla="*/ 51245 h 79742"/>
                  <a:gd name="connsiteX10" fmla="*/ 28216 w 57435"/>
                  <a:gd name="connsiteY10" fmla="*/ 31359 h 79742"/>
                  <a:gd name="connsiteX11" fmla="*/ 8330 w 57435"/>
                  <a:gd name="connsiteY11" fmla="*/ 53150 h 79742"/>
                  <a:gd name="connsiteX12" fmla="*/ 29242 w 57435"/>
                  <a:gd name="connsiteY12" fmla="*/ 73057 h 79742"/>
                  <a:gd name="connsiteX13" fmla="*/ 50042 w 57435"/>
                  <a:gd name="connsiteY13" fmla="*/ 52712 h 79742"/>
                  <a:gd name="connsiteX14" fmla="*/ 50006 w 57435"/>
                  <a:gd name="connsiteY14" fmla="*/ 51244 h 7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435" h="79742">
                    <a:moveTo>
                      <a:pt x="57436" y="190"/>
                    </a:moveTo>
                    <a:lnTo>
                      <a:pt x="57436" y="79248"/>
                    </a:lnTo>
                    <a:lnTo>
                      <a:pt x="50197" y="79248"/>
                    </a:lnTo>
                    <a:lnTo>
                      <a:pt x="50197" y="68104"/>
                    </a:lnTo>
                    <a:cubicBezTo>
                      <a:pt x="45635" y="75617"/>
                      <a:pt x="37358" y="80066"/>
                      <a:pt x="28575" y="79724"/>
                    </a:cubicBezTo>
                    <a:cubicBezTo>
                      <a:pt x="12793" y="79724"/>
                      <a:pt x="0" y="66931"/>
                      <a:pt x="0" y="51149"/>
                    </a:cubicBezTo>
                    <a:cubicBezTo>
                      <a:pt x="0" y="35368"/>
                      <a:pt x="12793" y="22574"/>
                      <a:pt x="28575" y="22574"/>
                    </a:cubicBezTo>
                    <a:cubicBezTo>
                      <a:pt x="37130" y="22273"/>
                      <a:pt x="45220" y="26463"/>
                      <a:pt x="49911" y="33623"/>
                    </a:cubicBezTo>
                    <a:lnTo>
                      <a:pt x="49911" y="0"/>
                    </a:lnTo>
                    <a:close/>
                    <a:moveTo>
                      <a:pt x="50006" y="51245"/>
                    </a:moveTo>
                    <a:cubicBezTo>
                      <a:pt x="49480" y="39736"/>
                      <a:pt x="39724" y="30833"/>
                      <a:pt x="28216" y="31359"/>
                    </a:cubicBezTo>
                    <a:cubicBezTo>
                      <a:pt x="16707" y="31885"/>
                      <a:pt x="7804" y="41641"/>
                      <a:pt x="8330" y="53150"/>
                    </a:cubicBezTo>
                    <a:cubicBezTo>
                      <a:pt x="8841" y="64316"/>
                      <a:pt x="18063" y="73096"/>
                      <a:pt x="29242" y="73057"/>
                    </a:cubicBezTo>
                    <a:cubicBezTo>
                      <a:pt x="40604" y="73182"/>
                      <a:pt x="49917" y="64074"/>
                      <a:pt x="50042" y="52712"/>
                    </a:cubicBezTo>
                    <a:cubicBezTo>
                      <a:pt x="50048" y="52222"/>
                      <a:pt x="50036" y="51733"/>
                      <a:pt x="50006" y="51244"/>
                    </a:cubicBezTo>
                    <a:close/>
                  </a:path>
                </a:pathLst>
              </a:custGeom>
              <a:solidFill>
                <a:srgbClr val="263238"/>
              </a:solidFill>
              <a:ln w="9525" cap="flat">
                <a:noFill/>
                <a:prstDash val="solid"/>
                <a:miter/>
              </a:ln>
            </p:spPr>
            <p:txBody>
              <a:bodyPr rtlCol="0" anchor="ctr"/>
              <a:lstStyle/>
              <a:p>
                <a:endParaRPr lang="zh-CN" altLang="en-US"/>
              </a:p>
            </p:txBody>
          </p:sp>
          <p:sp>
            <p:nvSpPr>
              <p:cNvPr id="1048" name="任意多边形: 形状 1047"/>
              <p:cNvSpPr/>
              <p:nvPr/>
            </p:nvSpPr>
            <p:spPr>
              <a:xfrm>
                <a:off x="6249825" y="3891534"/>
                <a:ext cx="11338" cy="11620"/>
              </a:xfrm>
              <a:custGeom>
                <a:avLst/>
                <a:gdLst>
                  <a:gd name="connsiteX0" fmla="*/ 3 w 11338"/>
                  <a:gd name="connsiteY0" fmla="*/ 5810 h 11620"/>
                  <a:gd name="connsiteX1" fmla="*/ 5429 w 11338"/>
                  <a:gd name="connsiteY1" fmla="*/ 3 h 11620"/>
                  <a:gd name="connsiteX2" fmla="*/ 5623 w 11338"/>
                  <a:gd name="connsiteY2" fmla="*/ 0 h 11620"/>
                  <a:gd name="connsiteX3" fmla="*/ 11339 w 11338"/>
                  <a:gd name="connsiteY3" fmla="*/ 5714 h 11620"/>
                  <a:gd name="connsiteX4" fmla="*/ 11338 w 11338"/>
                  <a:gd name="connsiteY4" fmla="*/ 5810 h 11620"/>
                  <a:gd name="connsiteX5" fmla="*/ 5623 w 11338"/>
                  <a:gd name="connsiteY5" fmla="*/ 11620 h 11620"/>
                  <a:gd name="connsiteX6" fmla="*/ 3 w 11338"/>
                  <a:gd name="connsiteY6" fmla="*/ 5812 h 11620"/>
                  <a:gd name="connsiteX7" fmla="*/ 3 w 11338"/>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8" h="11620">
                    <a:moveTo>
                      <a:pt x="3" y="5810"/>
                    </a:moveTo>
                    <a:cubicBezTo>
                      <a:pt x="-102" y="2708"/>
                      <a:pt x="2327" y="108"/>
                      <a:pt x="5429" y="3"/>
                    </a:cubicBezTo>
                    <a:cubicBezTo>
                      <a:pt x="5494" y="1"/>
                      <a:pt x="5558" y="0"/>
                      <a:pt x="5623" y="0"/>
                    </a:cubicBezTo>
                    <a:cubicBezTo>
                      <a:pt x="8779" y="-1"/>
                      <a:pt x="11338" y="2558"/>
                      <a:pt x="11339" y="5714"/>
                    </a:cubicBezTo>
                    <a:cubicBezTo>
                      <a:pt x="11339" y="5746"/>
                      <a:pt x="11339" y="5778"/>
                      <a:pt x="11338" y="5810"/>
                    </a:cubicBezTo>
                    <a:cubicBezTo>
                      <a:pt x="11338" y="8982"/>
                      <a:pt x="8795" y="11568"/>
                      <a:pt x="5623" y="11620"/>
                    </a:cubicBezTo>
                    <a:cubicBezTo>
                      <a:pt x="2467" y="11568"/>
                      <a:pt x="-49" y="8967"/>
                      <a:pt x="3" y="5812"/>
                    </a:cubicBezTo>
                    <a:cubicBezTo>
                      <a:pt x="3" y="5811"/>
                      <a:pt x="3" y="5810"/>
                      <a:pt x="3" y="5810"/>
                    </a:cubicBezTo>
                    <a:close/>
                  </a:path>
                </a:pathLst>
              </a:custGeom>
              <a:solidFill>
                <a:srgbClr val="263238"/>
              </a:solidFill>
              <a:ln w="9525" cap="flat">
                <a:noFill/>
                <a:prstDash val="solid"/>
                <a:miter/>
              </a:ln>
            </p:spPr>
            <p:txBody>
              <a:bodyPr rtlCol="0" anchor="ctr"/>
              <a:lstStyle/>
              <a:p>
                <a:endParaRPr lang="zh-CN" altLang="en-US"/>
              </a:p>
            </p:txBody>
          </p:sp>
          <p:sp>
            <p:nvSpPr>
              <p:cNvPr id="1049" name="任意多边形: 形状 1048"/>
              <p:cNvSpPr/>
              <p:nvPr/>
            </p:nvSpPr>
            <p:spPr>
              <a:xfrm>
                <a:off x="6272402" y="3891534"/>
                <a:ext cx="11336" cy="11620"/>
              </a:xfrm>
              <a:custGeom>
                <a:avLst/>
                <a:gdLst>
                  <a:gd name="connsiteX0" fmla="*/ 1 w 11336"/>
                  <a:gd name="connsiteY0" fmla="*/ 5810 h 11620"/>
                  <a:gd name="connsiteX1" fmla="*/ 5619 w 11336"/>
                  <a:gd name="connsiteY1" fmla="*/ 0 h 11620"/>
                  <a:gd name="connsiteX2" fmla="*/ 5621 w 11336"/>
                  <a:gd name="connsiteY2" fmla="*/ 0 h 11620"/>
                  <a:gd name="connsiteX3" fmla="*/ 11336 w 11336"/>
                  <a:gd name="connsiteY3" fmla="*/ 5714 h 11620"/>
                  <a:gd name="connsiteX4" fmla="*/ 11336 w 11336"/>
                  <a:gd name="connsiteY4" fmla="*/ 5810 h 11620"/>
                  <a:gd name="connsiteX5" fmla="*/ 5621 w 11336"/>
                  <a:gd name="connsiteY5" fmla="*/ 11620 h 11620"/>
                  <a:gd name="connsiteX6" fmla="*/ 1 w 11336"/>
                  <a:gd name="connsiteY6" fmla="*/ 5812 h 11620"/>
                  <a:gd name="connsiteX7" fmla="*/ 1 w 11336"/>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6" h="11620">
                    <a:moveTo>
                      <a:pt x="1" y="5810"/>
                    </a:moveTo>
                    <a:cubicBezTo>
                      <a:pt x="-52" y="2654"/>
                      <a:pt x="2463" y="53"/>
                      <a:pt x="5619" y="0"/>
                    </a:cubicBezTo>
                    <a:cubicBezTo>
                      <a:pt x="5620" y="0"/>
                      <a:pt x="5620" y="0"/>
                      <a:pt x="5621" y="0"/>
                    </a:cubicBezTo>
                    <a:cubicBezTo>
                      <a:pt x="8777" y="-1"/>
                      <a:pt x="11336" y="2558"/>
                      <a:pt x="11336" y="5714"/>
                    </a:cubicBezTo>
                    <a:cubicBezTo>
                      <a:pt x="11336" y="5746"/>
                      <a:pt x="11336" y="5778"/>
                      <a:pt x="11336" y="5810"/>
                    </a:cubicBezTo>
                    <a:cubicBezTo>
                      <a:pt x="11336" y="8982"/>
                      <a:pt x="8792" y="11568"/>
                      <a:pt x="5621" y="11620"/>
                    </a:cubicBezTo>
                    <a:cubicBezTo>
                      <a:pt x="2465" y="11568"/>
                      <a:pt x="-52" y="8967"/>
                      <a:pt x="1" y="5812"/>
                    </a:cubicBezTo>
                    <a:cubicBezTo>
                      <a:pt x="1" y="5811"/>
                      <a:pt x="1" y="5810"/>
                      <a:pt x="1" y="5810"/>
                    </a:cubicBezTo>
                    <a:close/>
                  </a:path>
                </a:pathLst>
              </a:custGeom>
              <a:solidFill>
                <a:srgbClr val="263238"/>
              </a:solidFill>
              <a:ln w="9525" cap="flat">
                <a:noFill/>
                <a:prstDash val="solid"/>
                <a:miter/>
              </a:ln>
            </p:spPr>
            <p:txBody>
              <a:bodyPr rtlCol="0" anchor="ctr"/>
              <a:lstStyle/>
              <a:p>
                <a:endParaRPr lang="zh-CN" altLang="en-US"/>
              </a:p>
            </p:txBody>
          </p:sp>
          <p:sp>
            <p:nvSpPr>
              <p:cNvPr id="1050" name="任意多边形: 形状 1049"/>
              <p:cNvSpPr/>
              <p:nvPr/>
            </p:nvSpPr>
            <p:spPr>
              <a:xfrm>
                <a:off x="6294974" y="3891534"/>
                <a:ext cx="11338" cy="11620"/>
              </a:xfrm>
              <a:custGeom>
                <a:avLst/>
                <a:gdLst>
                  <a:gd name="connsiteX0" fmla="*/ 3 w 11338"/>
                  <a:gd name="connsiteY0" fmla="*/ 5810 h 11620"/>
                  <a:gd name="connsiteX1" fmla="*/ 5429 w 11338"/>
                  <a:gd name="connsiteY1" fmla="*/ 3 h 11620"/>
                  <a:gd name="connsiteX2" fmla="*/ 5623 w 11338"/>
                  <a:gd name="connsiteY2" fmla="*/ 0 h 11620"/>
                  <a:gd name="connsiteX3" fmla="*/ 11339 w 11338"/>
                  <a:gd name="connsiteY3" fmla="*/ 5714 h 11620"/>
                  <a:gd name="connsiteX4" fmla="*/ 11338 w 11338"/>
                  <a:gd name="connsiteY4" fmla="*/ 5810 h 11620"/>
                  <a:gd name="connsiteX5" fmla="*/ 5623 w 11338"/>
                  <a:gd name="connsiteY5" fmla="*/ 11620 h 11620"/>
                  <a:gd name="connsiteX6" fmla="*/ 3 w 11338"/>
                  <a:gd name="connsiteY6" fmla="*/ 5812 h 11620"/>
                  <a:gd name="connsiteX7" fmla="*/ 3 w 11338"/>
                  <a:gd name="connsiteY7" fmla="*/ 5810 h 1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38" h="11620">
                    <a:moveTo>
                      <a:pt x="3" y="5810"/>
                    </a:moveTo>
                    <a:cubicBezTo>
                      <a:pt x="-102" y="2708"/>
                      <a:pt x="2327" y="108"/>
                      <a:pt x="5429" y="3"/>
                    </a:cubicBezTo>
                    <a:cubicBezTo>
                      <a:pt x="5494" y="1"/>
                      <a:pt x="5558" y="0"/>
                      <a:pt x="5623" y="0"/>
                    </a:cubicBezTo>
                    <a:cubicBezTo>
                      <a:pt x="8779" y="-1"/>
                      <a:pt x="11338" y="2558"/>
                      <a:pt x="11339" y="5714"/>
                    </a:cubicBezTo>
                    <a:cubicBezTo>
                      <a:pt x="11339" y="5746"/>
                      <a:pt x="11339" y="5778"/>
                      <a:pt x="11338" y="5810"/>
                    </a:cubicBezTo>
                    <a:cubicBezTo>
                      <a:pt x="11338" y="8982"/>
                      <a:pt x="8795" y="11568"/>
                      <a:pt x="5623" y="11620"/>
                    </a:cubicBezTo>
                    <a:cubicBezTo>
                      <a:pt x="2467" y="11568"/>
                      <a:pt x="-49" y="8967"/>
                      <a:pt x="3" y="5812"/>
                    </a:cubicBezTo>
                    <a:cubicBezTo>
                      <a:pt x="3" y="5811"/>
                      <a:pt x="3" y="5810"/>
                      <a:pt x="3" y="5810"/>
                    </a:cubicBezTo>
                    <a:close/>
                  </a:path>
                </a:pathLst>
              </a:custGeom>
              <a:solidFill>
                <a:srgbClr val="263238"/>
              </a:solidFill>
              <a:ln w="9525" cap="flat">
                <a:noFill/>
                <a:prstDash val="solid"/>
                <a:miter/>
              </a:ln>
            </p:spPr>
            <p:txBody>
              <a:bodyPr rtlCol="0" anchor="ctr"/>
              <a:lstStyle/>
              <a:p>
                <a:endParaRPr lang="zh-CN" altLang="en-US"/>
              </a:p>
            </p:txBody>
          </p:sp>
          <p:sp>
            <p:nvSpPr>
              <p:cNvPr id="1051" name="任意多边形: 形状 1050"/>
              <p:cNvSpPr/>
              <p:nvPr/>
            </p:nvSpPr>
            <p:spPr>
              <a:xfrm>
                <a:off x="5231320" y="4030122"/>
                <a:ext cx="1611820" cy="144684"/>
              </a:xfrm>
              <a:custGeom>
                <a:avLst/>
                <a:gdLst>
                  <a:gd name="connsiteX0" fmla="*/ 1548670 w 1611820"/>
                  <a:gd name="connsiteY0" fmla="*/ 0 h 144684"/>
                  <a:gd name="connsiteX1" fmla="*/ 1611821 w 1611820"/>
                  <a:gd name="connsiteY1" fmla="*/ 0 h 144684"/>
                  <a:gd name="connsiteX2" fmla="*/ 1611821 w 1611820"/>
                  <a:gd name="connsiteY2" fmla="*/ 144685 h 144684"/>
                  <a:gd name="connsiteX3" fmla="*/ 1548670 w 1611820"/>
                  <a:gd name="connsiteY3" fmla="*/ 144685 h 144684"/>
                  <a:gd name="connsiteX4" fmla="*/ 63151 w 1611820"/>
                  <a:gd name="connsiteY4" fmla="*/ 144685 h 144684"/>
                  <a:gd name="connsiteX5" fmla="*/ 0 w 1611820"/>
                  <a:gd name="connsiteY5" fmla="*/ 144685 h 144684"/>
                  <a:gd name="connsiteX6" fmla="*/ 0 w 1611820"/>
                  <a:gd name="connsiteY6" fmla="*/ 0 h 144684"/>
                  <a:gd name="connsiteX7" fmla="*/ 63151 w 1611820"/>
                  <a:gd name="connsiteY7"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820" h="144684">
                    <a:moveTo>
                      <a:pt x="1548670" y="0"/>
                    </a:moveTo>
                    <a:cubicBezTo>
                      <a:pt x="1583547" y="0"/>
                      <a:pt x="1611821" y="0"/>
                      <a:pt x="1611821" y="0"/>
                    </a:cubicBezTo>
                    <a:lnTo>
                      <a:pt x="1611821" y="144685"/>
                    </a:lnTo>
                    <a:cubicBezTo>
                      <a:pt x="1611821" y="144685"/>
                      <a:pt x="1583547" y="144685"/>
                      <a:pt x="1548670" y="144685"/>
                    </a:cubicBezTo>
                    <a:lnTo>
                      <a:pt x="63151" y="144685"/>
                    </a:lnTo>
                    <a:cubicBezTo>
                      <a:pt x="28273" y="144685"/>
                      <a:pt x="0" y="144685"/>
                      <a:pt x="0" y="144685"/>
                    </a:cubicBezTo>
                    <a:lnTo>
                      <a:pt x="0" y="0"/>
                    </a:lnTo>
                    <a:cubicBezTo>
                      <a:pt x="0" y="0"/>
                      <a:pt x="28273" y="0"/>
                      <a:pt x="63151" y="0"/>
                    </a:cubicBezTo>
                    <a:close/>
                  </a:path>
                </a:pathLst>
              </a:custGeom>
              <a:solidFill>
                <a:srgbClr val="E0E0E0"/>
              </a:solidFill>
              <a:ln w="9525" cap="flat">
                <a:noFill/>
                <a:prstDash val="solid"/>
                <a:miter/>
              </a:ln>
            </p:spPr>
            <p:txBody>
              <a:bodyPr rtlCol="0" anchor="ctr"/>
              <a:lstStyle/>
              <a:p>
                <a:endParaRPr lang="zh-CN" altLang="en-US"/>
              </a:p>
            </p:txBody>
          </p:sp>
          <p:sp>
            <p:nvSpPr>
              <p:cNvPr id="1052" name="任意多边形: 形状 1051"/>
              <p:cNvSpPr/>
              <p:nvPr/>
            </p:nvSpPr>
            <p:spPr>
              <a:xfrm>
                <a:off x="5231320" y="4030122"/>
                <a:ext cx="805910" cy="144684"/>
              </a:xfrm>
              <a:custGeom>
                <a:avLst/>
                <a:gdLst>
                  <a:gd name="connsiteX0" fmla="*/ 742760 w 805910"/>
                  <a:gd name="connsiteY0" fmla="*/ 0 h 144684"/>
                  <a:gd name="connsiteX1" fmla="*/ 805910 w 805910"/>
                  <a:gd name="connsiteY1" fmla="*/ 0 h 144684"/>
                  <a:gd name="connsiteX2" fmla="*/ 805910 w 805910"/>
                  <a:gd name="connsiteY2" fmla="*/ 144685 h 144684"/>
                  <a:gd name="connsiteX3" fmla="*/ 742760 w 805910"/>
                  <a:gd name="connsiteY3" fmla="*/ 144685 h 144684"/>
                  <a:gd name="connsiteX4" fmla="*/ 63151 w 805910"/>
                  <a:gd name="connsiteY4" fmla="*/ 144685 h 144684"/>
                  <a:gd name="connsiteX5" fmla="*/ 0 w 805910"/>
                  <a:gd name="connsiteY5" fmla="*/ 144685 h 144684"/>
                  <a:gd name="connsiteX6" fmla="*/ 0 w 805910"/>
                  <a:gd name="connsiteY6" fmla="*/ 0 h 144684"/>
                  <a:gd name="connsiteX7" fmla="*/ 63151 w 805910"/>
                  <a:gd name="connsiteY7"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5910" h="144684">
                    <a:moveTo>
                      <a:pt x="742760" y="0"/>
                    </a:moveTo>
                    <a:cubicBezTo>
                      <a:pt x="777637" y="0"/>
                      <a:pt x="805910" y="0"/>
                      <a:pt x="805910" y="0"/>
                    </a:cubicBezTo>
                    <a:lnTo>
                      <a:pt x="805910" y="144685"/>
                    </a:lnTo>
                    <a:cubicBezTo>
                      <a:pt x="805910" y="144685"/>
                      <a:pt x="777637" y="144685"/>
                      <a:pt x="742760" y="144685"/>
                    </a:cubicBezTo>
                    <a:lnTo>
                      <a:pt x="63151" y="144685"/>
                    </a:lnTo>
                    <a:cubicBezTo>
                      <a:pt x="28273" y="144685"/>
                      <a:pt x="0" y="144685"/>
                      <a:pt x="0" y="144685"/>
                    </a:cubicBezTo>
                    <a:lnTo>
                      <a:pt x="0" y="0"/>
                    </a:lnTo>
                    <a:cubicBezTo>
                      <a:pt x="0" y="0"/>
                      <a:pt x="28273" y="0"/>
                      <a:pt x="63151" y="0"/>
                    </a:cubicBezTo>
                    <a:close/>
                  </a:path>
                </a:pathLst>
              </a:custGeom>
              <a:solidFill>
                <a:srgbClr val="C53F3F"/>
              </a:solidFill>
              <a:ln w="9525" cap="flat">
                <a:noFill/>
                <a:prstDash val="solid"/>
                <a:miter/>
              </a:ln>
            </p:spPr>
            <p:txBody>
              <a:bodyPr rtlCol="0" anchor="ctr"/>
              <a:lstStyle/>
              <a:p>
                <a:endParaRPr lang="zh-CN" altLang="en-US"/>
              </a:p>
            </p:txBody>
          </p:sp>
          <p:sp>
            <p:nvSpPr>
              <p:cNvPr id="1053" name="任意多边形: 形状 1052"/>
              <p:cNvSpPr/>
              <p:nvPr/>
            </p:nvSpPr>
            <p:spPr>
              <a:xfrm>
                <a:off x="5267325" y="4030122"/>
                <a:ext cx="145923" cy="144684"/>
              </a:xfrm>
              <a:custGeom>
                <a:avLst/>
                <a:gdLst>
                  <a:gd name="connsiteX0" fmla="*/ 85725 w 145923"/>
                  <a:gd name="connsiteY0" fmla="*/ 0 h 144684"/>
                  <a:gd name="connsiteX1" fmla="*/ 0 w 145923"/>
                  <a:gd name="connsiteY1" fmla="*/ 136112 h 144684"/>
                  <a:gd name="connsiteX2" fmla="*/ 13430 w 145923"/>
                  <a:gd name="connsiteY2" fmla="*/ 142113 h 144684"/>
                  <a:gd name="connsiteX3" fmla="*/ 25527 w 145923"/>
                  <a:gd name="connsiteY3" fmla="*/ 144685 h 144684"/>
                  <a:gd name="connsiteX4" fmla="*/ 52768 w 145923"/>
                  <a:gd name="connsiteY4" fmla="*/ 144685 h 144684"/>
                  <a:gd name="connsiteX5" fmla="*/ 145923 w 145923"/>
                  <a:gd name="connsiteY5"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23" h="144684">
                    <a:moveTo>
                      <a:pt x="85725" y="0"/>
                    </a:moveTo>
                    <a:lnTo>
                      <a:pt x="0" y="136112"/>
                    </a:lnTo>
                    <a:lnTo>
                      <a:pt x="13430" y="142113"/>
                    </a:lnTo>
                    <a:cubicBezTo>
                      <a:pt x="17234" y="143820"/>
                      <a:pt x="21358" y="144697"/>
                      <a:pt x="25527" y="144685"/>
                    </a:cubicBezTo>
                    <a:lnTo>
                      <a:pt x="52768" y="144685"/>
                    </a:lnTo>
                    <a:lnTo>
                      <a:pt x="145923" y="0"/>
                    </a:lnTo>
                    <a:close/>
                  </a:path>
                </a:pathLst>
              </a:custGeom>
              <a:solidFill>
                <a:srgbClr val="FFFFFF"/>
              </a:solidFill>
              <a:ln w="9525" cap="flat">
                <a:noFill/>
                <a:prstDash val="solid"/>
                <a:miter/>
              </a:ln>
            </p:spPr>
            <p:txBody>
              <a:bodyPr rtlCol="0" anchor="ctr"/>
              <a:lstStyle/>
              <a:p>
                <a:endParaRPr lang="zh-CN" altLang="en-US"/>
              </a:p>
            </p:txBody>
          </p:sp>
          <p:sp>
            <p:nvSpPr>
              <p:cNvPr id="1054" name="任意多边形: 形状 1053"/>
              <p:cNvSpPr/>
              <p:nvPr/>
            </p:nvSpPr>
            <p:spPr>
              <a:xfrm>
                <a:off x="5415248" y="4030122"/>
                <a:ext cx="151257" cy="144684"/>
              </a:xfrm>
              <a:custGeom>
                <a:avLst/>
                <a:gdLst>
                  <a:gd name="connsiteX0" fmla="*/ 91154 w 151257"/>
                  <a:gd name="connsiteY0" fmla="*/ 0 h 144684"/>
                  <a:gd name="connsiteX1" fmla="*/ 0 w 151257"/>
                  <a:gd name="connsiteY1" fmla="*/ 144685 h 144684"/>
                  <a:gd name="connsiteX2" fmla="*/ 58198 w 151257"/>
                  <a:gd name="connsiteY2" fmla="*/ 144685 h 144684"/>
                  <a:gd name="connsiteX3" fmla="*/ 151257 w 151257"/>
                  <a:gd name="connsiteY3" fmla="*/ 0 h 144684"/>
                  <a:gd name="connsiteX4" fmla="*/ 91154 w 151257"/>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257" h="144684">
                    <a:moveTo>
                      <a:pt x="91154" y="0"/>
                    </a:moveTo>
                    <a:lnTo>
                      <a:pt x="0" y="144685"/>
                    </a:lnTo>
                    <a:lnTo>
                      <a:pt x="58198" y="144685"/>
                    </a:lnTo>
                    <a:lnTo>
                      <a:pt x="151257" y="0"/>
                    </a:lnTo>
                    <a:lnTo>
                      <a:pt x="91154" y="0"/>
                    </a:lnTo>
                    <a:close/>
                  </a:path>
                </a:pathLst>
              </a:custGeom>
              <a:solidFill>
                <a:srgbClr val="FFFFFF"/>
              </a:solidFill>
              <a:ln w="9525" cap="flat">
                <a:noFill/>
                <a:prstDash val="solid"/>
                <a:miter/>
              </a:ln>
            </p:spPr>
            <p:txBody>
              <a:bodyPr rtlCol="0" anchor="ctr"/>
              <a:lstStyle/>
              <a:p>
                <a:endParaRPr lang="zh-CN" altLang="en-US"/>
              </a:p>
            </p:txBody>
          </p:sp>
          <p:sp>
            <p:nvSpPr>
              <p:cNvPr id="1055" name="任意多边形: 形状 1054"/>
              <p:cNvSpPr/>
              <p:nvPr/>
            </p:nvSpPr>
            <p:spPr>
              <a:xfrm>
                <a:off x="5568505" y="4030122"/>
                <a:ext cx="151352" cy="144684"/>
              </a:xfrm>
              <a:custGeom>
                <a:avLst/>
                <a:gdLst>
                  <a:gd name="connsiteX0" fmla="*/ 91154 w 151352"/>
                  <a:gd name="connsiteY0" fmla="*/ 0 h 144684"/>
                  <a:gd name="connsiteX1" fmla="*/ 0 w 151352"/>
                  <a:gd name="connsiteY1" fmla="*/ 144685 h 144684"/>
                  <a:gd name="connsiteX2" fmla="*/ 58198 w 151352"/>
                  <a:gd name="connsiteY2" fmla="*/ 144685 h 144684"/>
                  <a:gd name="connsiteX3" fmla="*/ 151352 w 151352"/>
                  <a:gd name="connsiteY3" fmla="*/ 0 h 144684"/>
                  <a:gd name="connsiteX4" fmla="*/ 91154 w 151352"/>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52" h="144684">
                    <a:moveTo>
                      <a:pt x="91154" y="0"/>
                    </a:moveTo>
                    <a:lnTo>
                      <a:pt x="0" y="144685"/>
                    </a:lnTo>
                    <a:lnTo>
                      <a:pt x="58198" y="144685"/>
                    </a:lnTo>
                    <a:lnTo>
                      <a:pt x="151352" y="0"/>
                    </a:lnTo>
                    <a:lnTo>
                      <a:pt x="91154" y="0"/>
                    </a:lnTo>
                    <a:close/>
                  </a:path>
                </a:pathLst>
              </a:custGeom>
              <a:solidFill>
                <a:srgbClr val="FFFFFF"/>
              </a:solidFill>
              <a:ln w="9525" cap="flat">
                <a:noFill/>
                <a:prstDash val="solid"/>
                <a:miter/>
              </a:ln>
            </p:spPr>
            <p:txBody>
              <a:bodyPr rtlCol="0" anchor="ctr"/>
              <a:lstStyle/>
              <a:p>
                <a:endParaRPr lang="zh-CN" altLang="en-US"/>
              </a:p>
            </p:txBody>
          </p:sp>
          <p:sp>
            <p:nvSpPr>
              <p:cNvPr id="1056" name="任意多边形: 形状 1055"/>
              <p:cNvSpPr/>
              <p:nvPr/>
            </p:nvSpPr>
            <p:spPr>
              <a:xfrm>
                <a:off x="5721762" y="4030122"/>
                <a:ext cx="151352" cy="144684"/>
              </a:xfrm>
              <a:custGeom>
                <a:avLst/>
                <a:gdLst>
                  <a:gd name="connsiteX0" fmla="*/ 91249 w 151352"/>
                  <a:gd name="connsiteY0" fmla="*/ 0 h 144684"/>
                  <a:gd name="connsiteX1" fmla="*/ 0 w 151352"/>
                  <a:gd name="connsiteY1" fmla="*/ 144685 h 144684"/>
                  <a:gd name="connsiteX2" fmla="*/ 58198 w 151352"/>
                  <a:gd name="connsiteY2" fmla="*/ 144685 h 144684"/>
                  <a:gd name="connsiteX3" fmla="*/ 151352 w 151352"/>
                  <a:gd name="connsiteY3" fmla="*/ 0 h 144684"/>
                  <a:gd name="connsiteX4" fmla="*/ 91249 w 151352"/>
                  <a:gd name="connsiteY4" fmla="*/ 0 h 14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52" h="144684">
                    <a:moveTo>
                      <a:pt x="91249" y="0"/>
                    </a:moveTo>
                    <a:lnTo>
                      <a:pt x="0" y="144685"/>
                    </a:lnTo>
                    <a:lnTo>
                      <a:pt x="58198" y="144685"/>
                    </a:lnTo>
                    <a:lnTo>
                      <a:pt x="151352" y="0"/>
                    </a:lnTo>
                    <a:lnTo>
                      <a:pt x="91249" y="0"/>
                    </a:lnTo>
                    <a:close/>
                  </a:path>
                </a:pathLst>
              </a:custGeom>
              <a:solidFill>
                <a:srgbClr val="FFFFFF"/>
              </a:solidFill>
              <a:ln w="9525" cap="flat">
                <a:noFill/>
                <a:prstDash val="solid"/>
                <a:miter/>
              </a:ln>
            </p:spPr>
            <p:txBody>
              <a:bodyPr rtlCol="0" anchor="ctr"/>
              <a:lstStyle/>
              <a:p>
                <a:endParaRPr lang="zh-CN" altLang="en-US"/>
              </a:p>
            </p:txBody>
          </p:sp>
          <p:sp>
            <p:nvSpPr>
              <p:cNvPr id="1057" name="任意多边形: 形状 1056"/>
              <p:cNvSpPr/>
              <p:nvPr/>
            </p:nvSpPr>
            <p:spPr>
              <a:xfrm>
                <a:off x="5875115" y="4030122"/>
                <a:ext cx="140303" cy="144684"/>
              </a:xfrm>
              <a:custGeom>
                <a:avLst/>
                <a:gdLst>
                  <a:gd name="connsiteX0" fmla="*/ 91154 w 140303"/>
                  <a:gd name="connsiteY0" fmla="*/ 0 h 144684"/>
                  <a:gd name="connsiteX1" fmla="*/ 0 w 140303"/>
                  <a:gd name="connsiteY1" fmla="*/ 144685 h 144684"/>
                  <a:gd name="connsiteX2" fmla="*/ 58198 w 140303"/>
                  <a:gd name="connsiteY2" fmla="*/ 144685 h 144684"/>
                  <a:gd name="connsiteX3" fmla="*/ 131540 w 140303"/>
                  <a:gd name="connsiteY3" fmla="*/ 30385 h 144684"/>
                  <a:gd name="connsiteX4" fmla="*/ 140303 w 140303"/>
                  <a:gd name="connsiteY4" fmla="*/ 18002 h 144684"/>
                  <a:gd name="connsiteX5" fmla="*/ 91154 w 140303"/>
                  <a:gd name="connsiteY5" fmla="*/ 0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303" h="144684">
                    <a:moveTo>
                      <a:pt x="91154" y="0"/>
                    </a:moveTo>
                    <a:lnTo>
                      <a:pt x="0" y="144685"/>
                    </a:lnTo>
                    <a:lnTo>
                      <a:pt x="58198" y="144685"/>
                    </a:lnTo>
                    <a:lnTo>
                      <a:pt x="131540" y="30385"/>
                    </a:lnTo>
                    <a:lnTo>
                      <a:pt x="140303" y="18002"/>
                    </a:lnTo>
                    <a:cubicBezTo>
                      <a:pt x="129064" y="5906"/>
                      <a:pt x="111824" y="858"/>
                      <a:pt x="91154" y="0"/>
                    </a:cubicBezTo>
                    <a:close/>
                  </a:path>
                </a:pathLst>
              </a:custGeom>
              <a:solidFill>
                <a:srgbClr val="FFFFFF"/>
              </a:solidFill>
              <a:ln w="9525" cap="flat">
                <a:noFill/>
                <a:prstDash val="solid"/>
                <a:miter/>
              </a:ln>
            </p:spPr>
            <p:txBody>
              <a:bodyPr rtlCol="0" anchor="ctr"/>
              <a:lstStyle/>
              <a:p>
                <a:endParaRPr lang="zh-CN" altLang="en-US"/>
              </a:p>
            </p:txBody>
          </p:sp>
          <p:sp>
            <p:nvSpPr>
              <p:cNvPr id="1058" name="任意多边形: 形状 1057"/>
              <p:cNvSpPr/>
              <p:nvPr/>
            </p:nvSpPr>
            <p:spPr>
              <a:xfrm>
                <a:off x="5230252" y="4025455"/>
                <a:ext cx="1615497" cy="149638"/>
              </a:xfrm>
              <a:custGeom>
                <a:avLst/>
                <a:gdLst>
                  <a:gd name="connsiteX0" fmla="*/ 1551547 w 1615497"/>
                  <a:gd name="connsiteY0" fmla="*/ 149352 h 149638"/>
                  <a:gd name="connsiteX1" fmla="*/ 1560215 w 1615497"/>
                  <a:gd name="connsiteY1" fmla="*/ 148400 h 149638"/>
                  <a:gd name="connsiteX2" fmla="*/ 1584123 w 1615497"/>
                  <a:gd name="connsiteY2" fmla="*/ 139732 h 149638"/>
                  <a:gd name="connsiteX3" fmla="*/ 1610126 w 1615497"/>
                  <a:gd name="connsiteY3" fmla="*/ 108300 h 149638"/>
                  <a:gd name="connsiteX4" fmla="*/ 1614317 w 1615497"/>
                  <a:gd name="connsiteY4" fmla="*/ 82392 h 149638"/>
                  <a:gd name="connsiteX5" fmla="*/ 1612031 w 1615497"/>
                  <a:gd name="connsiteY5" fmla="*/ 52388 h 149638"/>
                  <a:gd name="connsiteX6" fmla="*/ 1563073 w 1615497"/>
                  <a:gd name="connsiteY6" fmla="*/ 6954 h 149638"/>
                  <a:gd name="connsiteX7" fmla="*/ 1543261 w 1615497"/>
                  <a:gd name="connsiteY7" fmla="*/ 5906 h 149638"/>
                  <a:gd name="connsiteX8" fmla="*/ 1478110 w 1615497"/>
                  <a:gd name="connsiteY8" fmla="*/ 5906 h 149638"/>
                  <a:gd name="connsiteX9" fmla="*/ 1270274 w 1615497"/>
                  <a:gd name="connsiteY9" fmla="*/ 5906 h 149638"/>
                  <a:gd name="connsiteX10" fmla="*/ 67076 w 1615497"/>
                  <a:gd name="connsiteY10" fmla="*/ 6573 h 149638"/>
                  <a:gd name="connsiteX11" fmla="*/ 6973 w 1615497"/>
                  <a:gd name="connsiteY11" fmla="*/ 55912 h 149638"/>
                  <a:gd name="connsiteX12" fmla="*/ 5830 w 1615497"/>
                  <a:gd name="connsiteY12" fmla="*/ 77058 h 149638"/>
                  <a:gd name="connsiteX13" fmla="*/ 7259 w 1615497"/>
                  <a:gd name="connsiteY13" fmla="*/ 98108 h 149638"/>
                  <a:gd name="connsiteX14" fmla="*/ 65647 w 1615497"/>
                  <a:gd name="connsiteY14" fmla="*/ 146495 h 149638"/>
                  <a:gd name="connsiteX15" fmla="*/ 192330 w 1615497"/>
                  <a:gd name="connsiteY15" fmla="*/ 146495 h 149638"/>
                  <a:gd name="connsiteX16" fmla="*/ 511798 w 1615497"/>
                  <a:gd name="connsiteY16" fmla="*/ 146495 h 149638"/>
                  <a:gd name="connsiteX17" fmla="*/ 1052723 w 1615497"/>
                  <a:gd name="connsiteY17" fmla="*/ 147066 h 149638"/>
                  <a:gd name="connsiteX18" fmla="*/ 1417435 w 1615497"/>
                  <a:gd name="connsiteY18" fmla="*/ 147829 h 149638"/>
                  <a:gd name="connsiteX19" fmla="*/ 1516590 w 1615497"/>
                  <a:gd name="connsiteY19" fmla="*/ 148305 h 149638"/>
                  <a:gd name="connsiteX20" fmla="*/ 1542403 w 1615497"/>
                  <a:gd name="connsiteY20" fmla="*/ 148305 h 149638"/>
                  <a:gd name="connsiteX21" fmla="*/ 1551166 w 1615497"/>
                  <a:gd name="connsiteY21" fmla="*/ 148305 h 149638"/>
                  <a:gd name="connsiteX22" fmla="*/ 1542403 w 1615497"/>
                  <a:gd name="connsiteY22" fmla="*/ 148305 h 149638"/>
                  <a:gd name="connsiteX23" fmla="*/ 1516590 w 1615497"/>
                  <a:gd name="connsiteY23" fmla="*/ 148305 h 149638"/>
                  <a:gd name="connsiteX24" fmla="*/ 1417435 w 1615497"/>
                  <a:gd name="connsiteY24" fmla="*/ 148305 h 149638"/>
                  <a:gd name="connsiteX25" fmla="*/ 1052723 w 1615497"/>
                  <a:gd name="connsiteY25" fmla="*/ 149162 h 149638"/>
                  <a:gd name="connsiteX26" fmla="*/ 511798 w 1615497"/>
                  <a:gd name="connsiteY26" fmla="*/ 149638 h 149638"/>
                  <a:gd name="connsiteX27" fmla="*/ 192330 w 1615497"/>
                  <a:gd name="connsiteY27" fmla="*/ 149638 h 149638"/>
                  <a:gd name="connsiteX28" fmla="*/ 65647 w 1615497"/>
                  <a:gd name="connsiteY28" fmla="*/ 149638 h 149638"/>
                  <a:gd name="connsiteX29" fmla="*/ 1639 w 1615497"/>
                  <a:gd name="connsiteY29" fmla="*/ 97536 h 149638"/>
                  <a:gd name="connsiteX30" fmla="*/ 115 w 1615497"/>
                  <a:gd name="connsiteY30" fmla="*/ 75438 h 149638"/>
                  <a:gd name="connsiteX31" fmla="*/ 1353 w 1615497"/>
                  <a:gd name="connsiteY31" fmla="*/ 53340 h 149638"/>
                  <a:gd name="connsiteX32" fmla="*/ 66314 w 1615497"/>
                  <a:gd name="connsiteY32" fmla="*/ 0 h 149638"/>
                  <a:gd name="connsiteX33" fmla="*/ 1269512 w 1615497"/>
                  <a:gd name="connsiteY33" fmla="*/ 763 h 149638"/>
                  <a:gd name="connsiteX34" fmla="*/ 1477347 w 1615497"/>
                  <a:gd name="connsiteY34" fmla="*/ 763 h 149638"/>
                  <a:gd name="connsiteX35" fmla="*/ 1542498 w 1615497"/>
                  <a:gd name="connsiteY35" fmla="*/ 763 h 149638"/>
                  <a:gd name="connsiteX36" fmla="*/ 1562787 w 1615497"/>
                  <a:gd name="connsiteY36" fmla="*/ 2001 h 149638"/>
                  <a:gd name="connsiteX37" fmla="*/ 1613174 w 1615497"/>
                  <a:gd name="connsiteY37" fmla="*/ 49150 h 149638"/>
                  <a:gd name="connsiteX38" fmla="*/ 1615270 w 1615497"/>
                  <a:gd name="connsiteY38" fmla="*/ 79725 h 149638"/>
                  <a:gd name="connsiteX39" fmla="*/ 1610793 w 1615497"/>
                  <a:gd name="connsiteY39" fmla="*/ 106204 h 149638"/>
                  <a:gd name="connsiteX40" fmla="*/ 1583932 w 1615497"/>
                  <a:gd name="connsiteY40" fmla="*/ 137922 h 149638"/>
                  <a:gd name="connsiteX41" fmla="*/ 1559548 w 1615497"/>
                  <a:gd name="connsiteY41" fmla="*/ 146305 h 149638"/>
                  <a:gd name="connsiteX42" fmla="*/ 1551547 w 1615497"/>
                  <a:gd name="connsiteY42" fmla="*/ 149353 h 149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5497" h="149638">
                    <a:moveTo>
                      <a:pt x="1551547" y="149352"/>
                    </a:moveTo>
                    <a:cubicBezTo>
                      <a:pt x="1551547" y="149352"/>
                      <a:pt x="1554500" y="149352"/>
                      <a:pt x="1560215" y="148400"/>
                    </a:cubicBezTo>
                    <a:cubicBezTo>
                      <a:pt x="1568707" y="147232"/>
                      <a:pt x="1576855" y="144278"/>
                      <a:pt x="1584123" y="139732"/>
                    </a:cubicBezTo>
                    <a:cubicBezTo>
                      <a:pt x="1596044" y="132436"/>
                      <a:pt x="1605193" y="121376"/>
                      <a:pt x="1610126" y="108300"/>
                    </a:cubicBezTo>
                    <a:cubicBezTo>
                      <a:pt x="1613241" y="100031"/>
                      <a:pt x="1614666" y="91221"/>
                      <a:pt x="1614317" y="82392"/>
                    </a:cubicBezTo>
                    <a:cubicBezTo>
                      <a:pt x="1614907" y="72333"/>
                      <a:pt x="1614138" y="62241"/>
                      <a:pt x="1612031" y="52388"/>
                    </a:cubicBezTo>
                    <a:cubicBezTo>
                      <a:pt x="1605855" y="29060"/>
                      <a:pt x="1586797" y="11374"/>
                      <a:pt x="1563073" y="6954"/>
                    </a:cubicBezTo>
                    <a:cubicBezTo>
                      <a:pt x="1556513" y="6020"/>
                      <a:pt x="1549883" y="5670"/>
                      <a:pt x="1543261" y="5906"/>
                    </a:cubicBezTo>
                    <a:lnTo>
                      <a:pt x="1478110" y="5906"/>
                    </a:lnTo>
                    <a:lnTo>
                      <a:pt x="1270274" y="5906"/>
                    </a:lnTo>
                    <a:lnTo>
                      <a:pt x="67076" y="6573"/>
                    </a:lnTo>
                    <a:cubicBezTo>
                      <a:pt x="37845" y="6598"/>
                      <a:pt x="12692" y="27246"/>
                      <a:pt x="6973" y="55912"/>
                    </a:cubicBezTo>
                    <a:cubicBezTo>
                      <a:pt x="5912" y="62907"/>
                      <a:pt x="5530" y="69989"/>
                      <a:pt x="5830" y="77058"/>
                    </a:cubicBezTo>
                    <a:cubicBezTo>
                      <a:pt x="5525" y="84106"/>
                      <a:pt x="6005" y="91166"/>
                      <a:pt x="7259" y="98108"/>
                    </a:cubicBezTo>
                    <a:cubicBezTo>
                      <a:pt x="13132" y="125833"/>
                      <a:pt x="37313" y="145872"/>
                      <a:pt x="65647" y="146495"/>
                    </a:cubicBezTo>
                    <a:lnTo>
                      <a:pt x="192330" y="146495"/>
                    </a:lnTo>
                    <a:lnTo>
                      <a:pt x="511798" y="146495"/>
                    </a:lnTo>
                    <a:lnTo>
                      <a:pt x="1052723" y="147066"/>
                    </a:lnTo>
                    <a:lnTo>
                      <a:pt x="1417435" y="147829"/>
                    </a:lnTo>
                    <a:lnTo>
                      <a:pt x="1516590" y="148305"/>
                    </a:lnTo>
                    <a:lnTo>
                      <a:pt x="1542403" y="148305"/>
                    </a:lnTo>
                    <a:lnTo>
                      <a:pt x="1551166" y="148305"/>
                    </a:lnTo>
                    <a:lnTo>
                      <a:pt x="1542403" y="148305"/>
                    </a:lnTo>
                    <a:lnTo>
                      <a:pt x="1516590" y="148305"/>
                    </a:lnTo>
                    <a:lnTo>
                      <a:pt x="1417435" y="148305"/>
                    </a:lnTo>
                    <a:lnTo>
                      <a:pt x="1052723" y="149162"/>
                    </a:lnTo>
                    <a:lnTo>
                      <a:pt x="511798" y="149638"/>
                    </a:lnTo>
                    <a:lnTo>
                      <a:pt x="192330" y="149638"/>
                    </a:lnTo>
                    <a:lnTo>
                      <a:pt x="65647" y="149638"/>
                    </a:lnTo>
                    <a:cubicBezTo>
                      <a:pt x="34758" y="149360"/>
                      <a:pt x="8181" y="127726"/>
                      <a:pt x="1639" y="97536"/>
                    </a:cubicBezTo>
                    <a:cubicBezTo>
                      <a:pt x="286" y="90253"/>
                      <a:pt x="-225" y="82838"/>
                      <a:pt x="115" y="75438"/>
                    </a:cubicBezTo>
                    <a:cubicBezTo>
                      <a:pt x="-225" y="68049"/>
                      <a:pt x="190" y="60645"/>
                      <a:pt x="1353" y="53340"/>
                    </a:cubicBezTo>
                    <a:cubicBezTo>
                      <a:pt x="7460" y="22310"/>
                      <a:pt x="34689" y="-48"/>
                      <a:pt x="66314" y="0"/>
                    </a:cubicBezTo>
                    <a:lnTo>
                      <a:pt x="1269512" y="763"/>
                    </a:lnTo>
                    <a:lnTo>
                      <a:pt x="1477347" y="763"/>
                    </a:lnTo>
                    <a:lnTo>
                      <a:pt x="1542498" y="763"/>
                    </a:lnTo>
                    <a:cubicBezTo>
                      <a:pt x="1549285" y="504"/>
                      <a:pt x="1556081" y="919"/>
                      <a:pt x="1562787" y="2001"/>
                    </a:cubicBezTo>
                    <a:cubicBezTo>
                      <a:pt x="1587275" y="6674"/>
                      <a:pt x="1606887" y="25025"/>
                      <a:pt x="1613174" y="49150"/>
                    </a:cubicBezTo>
                    <a:cubicBezTo>
                      <a:pt x="1615204" y="59206"/>
                      <a:pt x="1615908" y="69485"/>
                      <a:pt x="1615270" y="79725"/>
                    </a:cubicBezTo>
                    <a:cubicBezTo>
                      <a:pt x="1615507" y="88758"/>
                      <a:pt x="1613987" y="97751"/>
                      <a:pt x="1610793" y="106204"/>
                    </a:cubicBezTo>
                    <a:cubicBezTo>
                      <a:pt x="1605586" y="119452"/>
                      <a:pt x="1596141" y="130604"/>
                      <a:pt x="1583932" y="137922"/>
                    </a:cubicBezTo>
                    <a:cubicBezTo>
                      <a:pt x="1576478" y="142386"/>
                      <a:pt x="1568172" y="145242"/>
                      <a:pt x="1559548" y="146305"/>
                    </a:cubicBezTo>
                    <a:cubicBezTo>
                      <a:pt x="1556980" y="147563"/>
                      <a:pt x="1554302" y="148584"/>
                      <a:pt x="1551547" y="149353"/>
                    </a:cubicBezTo>
                    <a:close/>
                  </a:path>
                </a:pathLst>
              </a:custGeom>
              <a:solidFill>
                <a:srgbClr val="263238"/>
              </a:solidFill>
              <a:ln w="9525" cap="flat">
                <a:noFill/>
                <a:prstDash val="solid"/>
                <a:miter/>
              </a:ln>
            </p:spPr>
            <p:txBody>
              <a:bodyPr rtlCol="0" anchor="ctr"/>
              <a:lstStyle/>
              <a:p>
                <a:endParaRPr lang="zh-CN" altLang="en-US"/>
              </a:p>
            </p:txBody>
          </p:sp>
        </p:grpSp>
      </p:grpSp>
      <p:sp>
        <p:nvSpPr>
          <p:cNvPr id="1183" name="任意多边形: 形状 1182"/>
          <p:cNvSpPr/>
          <p:nvPr/>
        </p:nvSpPr>
        <p:spPr>
          <a:xfrm>
            <a:off x="5504738" y="127000"/>
            <a:ext cx="1123506" cy="1121970"/>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文本框 2"/>
          <p:cNvSpPr txBox="1"/>
          <p:nvPr/>
        </p:nvSpPr>
        <p:spPr>
          <a:xfrm>
            <a:off x="5288087" y="10536"/>
            <a:ext cx="1615827" cy="1041054"/>
          </a:xfrm>
          <a:prstGeom prst="rect">
            <a:avLst/>
          </a:prstGeom>
          <a:noFill/>
        </p:spPr>
        <p:txBody>
          <a:bodyPr wrap="none" rtlCol="0" anchor="ctr" anchorCtr="0">
            <a:spAutoFit/>
          </a:bodyPr>
          <a:lstStyle/>
          <a:p>
            <a:pPr algn="l" fontAlgn="auto">
              <a:lnSpc>
                <a:spcPct val="130000"/>
              </a:lnSpc>
            </a:pPr>
            <a:r>
              <a:rPr lang="zh-CN" altLang="en-US" sz="5400" spc="120">
                <a:solidFill>
                  <a:schemeClr val="tx1"/>
                </a:solidFill>
                <a:uFillTx/>
                <a:latin typeface="+mj-ea"/>
                <a:ea typeface="+mj-ea"/>
              </a:rPr>
              <a:t>目 录</a:t>
            </a:r>
            <a:endParaRPr lang="zh-CN" altLang="en-US" sz="5400" spc="120">
              <a:solidFill>
                <a:schemeClr val="tx1"/>
              </a:solidFill>
              <a:uFillTx/>
              <a:latin typeface="+mj-ea"/>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椭圆 510"/>
          <p:cNvSpPr/>
          <p:nvPr/>
        </p:nvSpPr>
        <p:spPr>
          <a:xfrm>
            <a:off x="-4223581" y="2705211"/>
            <a:ext cx="8990934" cy="8990934"/>
          </a:xfrm>
          <a:prstGeom prst="ellipse">
            <a:avLst/>
          </a:prstGeom>
          <a:pattFill prst="diagBrick">
            <a:fgClr>
              <a:srgbClr val="F2F2F2"/>
            </a:fgClr>
            <a:bgClr>
              <a:schemeClr val="bg1"/>
            </a:bgClr>
          </a:pattFill>
          <a:ln w="19050">
            <a:solidFill>
              <a:srgbClr val="C53F3F">
                <a:alpha val="6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9" name="文本框 508"/>
          <p:cNvSpPr txBox="1"/>
          <p:nvPr/>
        </p:nvSpPr>
        <p:spPr>
          <a:xfrm>
            <a:off x="31100" y="5930666"/>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
        <p:nvSpPr>
          <p:cNvPr id="506" name="任意多边形: 形状 505"/>
          <p:cNvSpPr/>
          <p:nvPr/>
        </p:nvSpPr>
        <p:spPr>
          <a:xfrm>
            <a:off x="7510948" y="4660611"/>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85" name="思想气泡: 云 484"/>
          <p:cNvSpPr/>
          <p:nvPr/>
        </p:nvSpPr>
        <p:spPr>
          <a:xfrm>
            <a:off x="4877932" y="0"/>
            <a:ext cx="6114068" cy="3851484"/>
          </a:xfrm>
          <a:prstGeom prst="cloudCallout">
            <a:avLst>
              <a:gd name="adj1" fmla="val -47515"/>
              <a:gd name="adj2" fmla="val 63895"/>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5" name="任意多边形: 形状 504"/>
          <p:cNvSpPr/>
          <p:nvPr/>
        </p:nvSpPr>
        <p:spPr>
          <a:xfrm>
            <a:off x="10396496" y="4951254"/>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6" name="文本框 5"/>
          <p:cNvSpPr txBox="1"/>
          <p:nvPr/>
        </p:nvSpPr>
        <p:spPr>
          <a:xfrm>
            <a:off x="5793071" y="1075287"/>
            <a:ext cx="4176130" cy="923330"/>
          </a:xfrm>
          <a:prstGeom prst="rect">
            <a:avLst/>
          </a:prstGeom>
          <a:noFill/>
        </p:spPr>
        <p:txBody>
          <a:bodyPr wrap="square" lIns="0" tIns="0" rIns="0" bIns="0" rtlCol="0">
            <a:spAutoFit/>
          </a:bodyPr>
          <a:lstStyle/>
          <a:p>
            <a:pPr algn="ctr" defTabSz="457200">
              <a:defRPr/>
            </a:pPr>
            <a:r>
              <a:rPr lang="zh-CN" altLang="en-US" sz="6000" spc="300" noProof="1">
                <a:latin typeface="+mj-ea"/>
                <a:ea typeface="+mj-ea"/>
              </a:rPr>
              <a:t>工作内容</a:t>
            </a:r>
            <a:r>
              <a:rPr lang="zh-CN" altLang="en-US" sz="6000" spc="300" noProof="1">
                <a:solidFill>
                  <a:srgbClr val="C53F3F"/>
                </a:solidFill>
                <a:latin typeface="+mj-ea"/>
                <a:ea typeface="+mj-ea"/>
              </a:rPr>
              <a:t>回顾</a:t>
            </a:r>
            <a:endParaRPr lang="da-DK" altLang="zh-CN" sz="6000" spc="300" dirty="0">
              <a:solidFill>
                <a:srgbClr val="C53F3F"/>
              </a:solidFill>
              <a:latin typeface="+mj-ea"/>
              <a:ea typeface="+mj-ea"/>
            </a:endParaRPr>
          </a:p>
        </p:txBody>
      </p:sp>
      <p:sp>
        <p:nvSpPr>
          <p:cNvPr id="7" name="文本框 6"/>
          <p:cNvSpPr txBox="1"/>
          <p:nvPr/>
        </p:nvSpPr>
        <p:spPr>
          <a:xfrm>
            <a:off x="5711546" y="2051668"/>
            <a:ext cx="4339180" cy="369332"/>
          </a:xfrm>
          <a:prstGeom prst="rect">
            <a:avLst/>
          </a:prstGeom>
          <a:noFill/>
        </p:spPr>
        <p:txBody>
          <a:bodyPr wrap="square" lIns="0" tIns="0" rIns="0" bIns="0" rtlCol="0">
            <a:spAutoFit/>
          </a:bodyPr>
          <a:lstStyle/>
          <a:p>
            <a:pPr algn="ctr"/>
            <a:r>
              <a:rPr lang="en-US" altLang="zh-CN" sz="2400">
                <a:solidFill>
                  <a:srgbClr val="7F7F7F"/>
                </a:solidFill>
                <a:latin typeface="+mj-ea"/>
                <a:ea typeface="+mj-ea"/>
              </a:rPr>
              <a:t>REVIEW OF WORK CONTENT</a:t>
            </a:r>
            <a:endParaRPr lang="zh-CN" altLang="en-US" sz="2400">
              <a:solidFill>
                <a:srgbClr val="7F7F7F"/>
              </a:solidFill>
              <a:latin typeface="+mj-ea"/>
              <a:ea typeface="+mj-ea"/>
            </a:endParaRPr>
          </a:p>
        </p:txBody>
      </p:sp>
      <p:grpSp>
        <p:nvGrpSpPr>
          <p:cNvPr id="10" name="图形 2"/>
          <p:cNvGrpSpPr/>
          <p:nvPr/>
        </p:nvGrpSpPr>
        <p:grpSpPr>
          <a:xfrm>
            <a:off x="-542883" y="2277000"/>
            <a:ext cx="5905959" cy="5905959"/>
            <a:chOff x="3714750" y="1047750"/>
            <a:chExt cx="4762500" cy="4762500"/>
          </a:xfrm>
        </p:grpSpPr>
        <p:grpSp>
          <p:nvGrpSpPr>
            <p:cNvPr id="11" name="图形 2"/>
            <p:cNvGrpSpPr/>
            <p:nvPr/>
          </p:nvGrpSpPr>
          <p:grpSpPr>
            <a:xfrm>
              <a:off x="4149852" y="1422547"/>
              <a:ext cx="3892391" cy="2692729"/>
              <a:chOff x="4149852" y="1422547"/>
              <a:chExt cx="3892391" cy="2692729"/>
            </a:xfrm>
          </p:grpSpPr>
          <p:sp>
            <p:nvSpPr>
              <p:cNvPr id="211" name="任意多边形: 形状 210"/>
              <p:cNvSpPr/>
              <p:nvPr/>
            </p:nvSpPr>
            <p:spPr>
              <a:xfrm>
                <a:off x="4290821" y="1792509"/>
                <a:ext cx="259365" cy="115633"/>
              </a:xfrm>
              <a:custGeom>
                <a:avLst/>
                <a:gdLst>
                  <a:gd name="connsiteX0" fmla="*/ 2381 w 259365"/>
                  <a:gd name="connsiteY0" fmla="*/ 3715 h 115633"/>
                  <a:gd name="connsiteX1" fmla="*/ 127349 w 259365"/>
                  <a:gd name="connsiteY1" fmla="*/ 1048 h 115633"/>
                  <a:gd name="connsiteX2" fmla="*/ 190786 w 259365"/>
                  <a:gd name="connsiteY2" fmla="*/ 0 h 115633"/>
                  <a:gd name="connsiteX3" fmla="*/ 254603 w 259365"/>
                  <a:gd name="connsiteY3" fmla="*/ 0 h 115633"/>
                  <a:gd name="connsiteX4" fmla="*/ 258794 w 259365"/>
                  <a:gd name="connsiteY4" fmla="*/ 0 h 115633"/>
                  <a:gd name="connsiteX5" fmla="*/ 258794 w 259365"/>
                  <a:gd name="connsiteY5" fmla="*/ 4286 h 115633"/>
                  <a:gd name="connsiteX6" fmla="*/ 259366 w 259365"/>
                  <a:gd name="connsiteY6" fmla="*/ 110871 h 115633"/>
                  <a:gd name="connsiteX7" fmla="*/ 259366 w 259365"/>
                  <a:gd name="connsiteY7" fmla="*/ 115633 h 115633"/>
                  <a:gd name="connsiteX8" fmla="*/ 254603 w 259365"/>
                  <a:gd name="connsiteY8" fmla="*/ 115633 h 115633"/>
                  <a:gd name="connsiteX9" fmla="*/ 128778 w 259365"/>
                  <a:gd name="connsiteY9" fmla="*/ 114490 h 115633"/>
                  <a:gd name="connsiteX10" fmla="*/ 2667 w 259365"/>
                  <a:gd name="connsiteY10" fmla="*/ 112967 h 115633"/>
                  <a:gd name="connsiteX11" fmla="*/ 0 w 259365"/>
                  <a:gd name="connsiteY11" fmla="*/ 112967 h 115633"/>
                  <a:gd name="connsiteX12" fmla="*/ 0 w 259365"/>
                  <a:gd name="connsiteY12" fmla="*/ 110395 h 115633"/>
                  <a:gd name="connsiteX13" fmla="*/ 1238 w 259365"/>
                  <a:gd name="connsiteY13" fmla="*/ 56578 h 115633"/>
                  <a:gd name="connsiteX14" fmla="*/ 2381 w 259365"/>
                  <a:gd name="connsiteY14" fmla="*/ 3715 h 115633"/>
                  <a:gd name="connsiteX15" fmla="*/ 3715 w 259365"/>
                  <a:gd name="connsiteY15" fmla="*/ 57626 h 115633"/>
                  <a:gd name="connsiteX16" fmla="*/ 4953 w 259365"/>
                  <a:gd name="connsiteY16" fmla="*/ 110299 h 115633"/>
                  <a:gd name="connsiteX17" fmla="*/ 2381 w 259365"/>
                  <a:gd name="connsiteY17" fmla="*/ 107728 h 115633"/>
                  <a:gd name="connsiteX18" fmla="*/ 128492 w 259365"/>
                  <a:gd name="connsiteY18" fmla="*/ 106204 h 115633"/>
                  <a:gd name="connsiteX19" fmla="*/ 254603 w 259365"/>
                  <a:gd name="connsiteY19" fmla="*/ 105537 h 115633"/>
                  <a:gd name="connsiteX20" fmla="*/ 249841 w 259365"/>
                  <a:gd name="connsiteY20" fmla="*/ 110299 h 115633"/>
                  <a:gd name="connsiteX21" fmla="*/ 250317 w 259365"/>
                  <a:gd name="connsiteY21" fmla="*/ 3715 h 115633"/>
                  <a:gd name="connsiteX22" fmla="*/ 254603 w 259365"/>
                  <a:gd name="connsiteY22" fmla="*/ 8001 h 115633"/>
                  <a:gd name="connsiteX23" fmla="*/ 192215 w 259365"/>
                  <a:gd name="connsiteY23" fmla="*/ 7715 h 115633"/>
                  <a:gd name="connsiteX24" fmla="*/ 129540 w 259365"/>
                  <a:gd name="connsiteY24" fmla="*/ 6667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365" h="115633">
                    <a:moveTo>
                      <a:pt x="2381" y="3715"/>
                    </a:moveTo>
                    <a:lnTo>
                      <a:pt x="127349" y="1048"/>
                    </a:lnTo>
                    <a:lnTo>
                      <a:pt x="190786" y="0"/>
                    </a:lnTo>
                    <a:cubicBezTo>
                      <a:pt x="212026" y="0"/>
                      <a:pt x="233267" y="0"/>
                      <a:pt x="254603" y="0"/>
                    </a:cubicBezTo>
                    <a:lnTo>
                      <a:pt x="258794" y="0"/>
                    </a:lnTo>
                    <a:lnTo>
                      <a:pt x="258794" y="4286"/>
                    </a:lnTo>
                    <a:lnTo>
                      <a:pt x="259366" y="110871"/>
                    </a:lnTo>
                    <a:lnTo>
                      <a:pt x="259366" y="115633"/>
                    </a:lnTo>
                    <a:lnTo>
                      <a:pt x="254603" y="115633"/>
                    </a:lnTo>
                    <a:lnTo>
                      <a:pt x="128778" y="114490"/>
                    </a:lnTo>
                    <a:cubicBezTo>
                      <a:pt x="86678" y="114490"/>
                      <a:pt x="44672" y="113443"/>
                      <a:pt x="2667" y="112967"/>
                    </a:cubicBezTo>
                    <a:lnTo>
                      <a:pt x="0" y="112967"/>
                    </a:lnTo>
                    <a:lnTo>
                      <a:pt x="0" y="110395"/>
                    </a:lnTo>
                    <a:cubicBezTo>
                      <a:pt x="0" y="92297"/>
                      <a:pt x="857" y="74390"/>
                      <a:pt x="1238" y="56578"/>
                    </a:cubicBezTo>
                    <a:close/>
                    <a:moveTo>
                      <a:pt x="2381" y="3715"/>
                    </a:moveTo>
                    <a:lnTo>
                      <a:pt x="3715" y="57626"/>
                    </a:lnTo>
                    <a:cubicBezTo>
                      <a:pt x="3715" y="75343"/>
                      <a:pt x="4763" y="92869"/>
                      <a:pt x="4953" y="110299"/>
                    </a:cubicBezTo>
                    <a:lnTo>
                      <a:pt x="2381" y="107728"/>
                    </a:lnTo>
                    <a:cubicBezTo>
                      <a:pt x="44387" y="107728"/>
                      <a:pt x="86392" y="106204"/>
                      <a:pt x="128492" y="106204"/>
                    </a:cubicBezTo>
                    <a:lnTo>
                      <a:pt x="254603" y="105537"/>
                    </a:lnTo>
                    <a:lnTo>
                      <a:pt x="249841" y="110299"/>
                    </a:lnTo>
                    <a:lnTo>
                      <a:pt x="250317" y="3715"/>
                    </a:lnTo>
                    <a:lnTo>
                      <a:pt x="254603" y="8001"/>
                    </a:lnTo>
                    <a:cubicBezTo>
                      <a:pt x="233553" y="7715"/>
                      <a:pt x="213074" y="7715"/>
                      <a:pt x="192215" y="7715"/>
                    </a:cubicBezTo>
                    <a:lnTo>
                      <a:pt x="129540" y="6667"/>
                    </a:lnTo>
                    <a:close/>
                  </a:path>
                </a:pathLst>
              </a:custGeom>
              <a:solidFill>
                <a:srgbClr val="EBEBEB"/>
              </a:solidFill>
              <a:ln w="9525" cap="flat">
                <a:noFill/>
                <a:prstDash val="solid"/>
                <a:miter/>
              </a:ln>
            </p:spPr>
            <p:txBody>
              <a:bodyPr rtlCol="0" anchor="ctr"/>
              <a:lstStyle/>
              <a:p>
                <a:endParaRPr lang="zh-CN" altLang="en-US"/>
              </a:p>
            </p:txBody>
          </p:sp>
          <p:sp>
            <p:nvSpPr>
              <p:cNvPr id="212" name="任意多边形: 形状 211"/>
              <p:cNvSpPr/>
              <p:nvPr/>
            </p:nvSpPr>
            <p:spPr>
              <a:xfrm>
                <a:off x="4431220" y="1658112"/>
                <a:ext cx="259651" cy="115633"/>
              </a:xfrm>
              <a:custGeom>
                <a:avLst/>
                <a:gdLst>
                  <a:gd name="connsiteX0" fmla="*/ 2667 w 259651"/>
                  <a:gd name="connsiteY0" fmla="*/ 3715 h 115633"/>
                  <a:gd name="connsiteX1" fmla="*/ 127635 w 259651"/>
                  <a:gd name="connsiteY1" fmla="*/ 1048 h 115633"/>
                  <a:gd name="connsiteX2" fmla="*/ 191071 w 259651"/>
                  <a:gd name="connsiteY2" fmla="*/ 0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5079 w 259651"/>
                  <a:gd name="connsiteY8" fmla="*/ 115633 h 115633"/>
                  <a:gd name="connsiteX9" fmla="*/ 128778 w 259651"/>
                  <a:gd name="connsiteY9" fmla="*/ 114490 h 115633"/>
                  <a:gd name="connsiteX10" fmla="*/ 2667 w 259651"/>
                  <a:gd name="connsiteY10" fmla="*/ 112967 h 115633"/>
                  <a:gd name="connsiteX11" fmla="*/ 0 w 259651"/>
                  <a:gd name="connsiteY11" fmla="*/ 112967 h 115633"/>
                  <a:gd name="connsiteX12" fmla="*/ 0 w 259651"/>
                  <a:gd name="connsiteY12" fmla="*/ 110395 h 115633"/>
                  <a:gd name="connsiteX13" fmla="*/ 1238 w 259651"/>
                  <a:gd name="connsiteY13" fmla="*/ 56578 h 115633"/>
                  <a:gd name="connsiteX14" fmla="*/ 2667 w 259651"/>
                  <a:gd name="connsiteY14" fmla="*/ 3715 h 115633"/>
                  <a:gd name="connsiteX15" fmla="*/ 4000 w 259651"/>
                  <a:gd name="connsiteY15" fmla="*/ 57626 h 115633"/>
                  <a:gd name="connsiteX16" fmla="*/ 5239 w 259651"/>
                  <a:gd name="connsiteY16" fmla="*/ 110300 h 115633"/>
                  <a:gd name="connsiteX17" fmla="*/ 2667 w 259651"/>
                  <a:gd name="connsiteY17" fmla="*/ 107728 h 115633"/>
                  <a:gd name="connsiteX18" fmla="*/ 128778 w 259651"/>
                  <a:gd name="connsiteY18" fmla="*/ 106204 h 115633"/>
                  <a:gd name="connsiteX19" fmla="*/ 255079 w 259651"/>
                  <a:gd name="connsiteY19" fmla="*/ 105537 h 115633"/>
                  <a:gd name="connsiteX20" fmla="*/ 250317 w 259651"/>
                  <a:gd name="connsiteY20" fmla="*/ 110300 h 115633"/>
                  <a:gd name="connsiteX21" fmla="*/ 250317 w 259651"/>
                  <a:gd name="connsiteY21" fmla="*/ 3715 h 115633"/>
                  <a:gd name="connsiteX22" fmla="*/ 254603 w 259651"/>
                  <a:gd name="connsiteY22" fmla="*/ 8001 h 115633"/>
                  <a:gd name="connsiteX23" fmla="*/ 192215 w 259651"/>
                  <a:gd name="connsiteY23" fmla="*/ 7429 h 115633"/>
                  <a:gd name="connsiteX24" fmla="*/ 129540 w 259651"/>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715"/>
                    </a:moveTo>
                    <a:lnTo>
                      <a:pt x="127635" y="1048"/>
                    </a:lnTo>
                    <a:lnTo>
                      <a:pt x="191071" y="0"/>
                    </a:lnTo>
                    <a:cubicBezTo>
                      <a:pt x="212312" y="0"/>
                      <a:pt x="233648" y="0"/>
                      <a:pt x="254889" y="0"/>
                    </a:cubicBezTo>
                    <a:lnTo>
                      <a:pt x="259080" y="0"/>
                    </a:lnTo>
                    <a:lnTo>
                      <a:pt x="259080" y="4286"/>
                    </a:lnTo>
                    <a:lnTo>
                      <a:pt x="259652" y="110871"/>
                    </a:lnTo>
                    <a:lnTo>
                      <a:pt x="259652" y="115633"/>
                    </a:lnTo>
                    <a:lnTo>
                      <a:pt x="255079" y="115633"/>
                    </a:lnTo>
                    <a:lnTo>
                      <a:pt x="128778" y="114490"/>
                    </a:lnTo>
                    <a:cubicBezTo>
                      <a:pt x="86677" y="114490"/>
                      <a:pt x="44672" y="113443"/>
                      <a:pt x="2667" y="112967"/>
                    </a:cubicBezTo>
                    <a:lnTo>
                      <a:pt x="0" y="112967"/>
                    </a:lnTo>
                    <a:lnTo>
                      <a:pt x="0" y="110395"/>
                    </a:lnTo>
                    <a:cubicBezTo>
                      <a:pt x="0" y="92297"/>
                      <a:pt x="857" y="74390"/>
                      <a:pt x="1238" y="56578"/>
                    </a:cubicBezTo>
                    <a:close/>
                    <a:moveTo>
                      <a:pt x="2667" y="3715"/>
                    </a:moveTo>
                    <a:lnTo>
                      <a:pt x="4000" y="57626"/>
                    </a:lnTo>
                    <a:cubicBezTo>
                      <a:pt x="4000" y="75343"/>
                      <a:pt x="5048" y="92869"/>
                      <a:pt x="5239" y="110300"/>
                    </a:cubicBezTo>
                    <a:lnTo>
                      <a:pt x="2667" y="107728"/>
                    </a:lnTo>
                    <a:cubicBezTo>
                      <a:pt x="44672" y="107728"/>
                      <a:pt x="86677" y="106204"/>
                      <a:pt x="128778" y="106204"/>
                    </a:cubicBezTo>
                    <a:lnTo>
                      <a:pt x="255079" y="105537"/>
                    </a:lnTo>
                    <a:lnTo>
                      <a:pt x="250317" y="110300"/>
                    </a:lnTo>
                    <a:lnTo>
                      <a:pt x="250317" y="3715"/>
                    </a:lnTo>
                    <a:lnTo>
                      <a:pt x="254603" y="8001"/>
                    </a:lnTo>
                    <a:cubicBezTo>
                      <a:pt x="233839" y="8001"/>
                      <a:pt x="213074" y="8001"/>
                      <a:pt x="192215" y="7429"/>
                    </a:cubicBezTo>
                    <a:lnTo>
                      <a:pt x="129540" y="6382"/>
                    </a:lnTo>
                    <a:close/>
                  </a:path>
                </a:pathLst>
              </a:custGeom>
              <a:solidFill>
                <a:srgbClr val="EBEBEB"/>
              </a:solidFill>
              <a:ln w="9525" cap="flat">
                <a:noFill/>
                <a:prstDash val="solid"/>
                <a:miter/>
              </a:ln>
            </p:spPr>
            <p:txBody>
              <a:bodyPr rtlCol="0" anchor="ctr"/>
              <a:lstStyle/>
              <a:p>
                <a:endParaRPr lang="zh-CN" altLang="en-US"/>
              </a:p>
            </p:txBody>
          </p:sp>
          <p:sp>
            <p:nvSpPr>
              <p:cNvPr id="213" name="任意多边形: 形状 212"/>
              <p:cNvSpPr/>
              <p:nvPr/>
            </p:nvSpPr>
            <p:spPr>
              <a:xfrm>
                <a:off x="4675822" y="3027330"/>
                <a:ext cx="259651" cy="115633"/>
              </a:xfrm>
              <a:custGeom>
                <a:avLst/>
                <a:gdLst>
                  <a:gd name="connsiteX0" fmla="*/ 2667 w 259651"/>
                  <a:gd name="connsiteY0" fmla="*/ 3905 h 115633"/>
                  <a:gd name="connsiteX1" fmla="*/ 127635 w 259651"/>
                  <a:gd name="connsiteY1" fmla="*/ 1619 h 115633"/>
                  <a:gd name="connsiteX2" fmla="*/ 191071 w 259651"/>
                  <a:gd name="connsiteY2" fmla="*/ 571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4889 w 259651"/>
                  <a:gd name="connsiteY8" fmla="*/ 115633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238 w 259651"/>
                  <a:gd name="connsiteY13" fmla="*/ 56959 h 115633"/>
                  <a:gd name="connsiteX14" fmla="*/ 2667 w 259651"/>
                  <a:gd name="connsiteY14" fmla="*/ 3905 h 115633"/>
                  <a:gd name="connsiteX15" fmla="*/ 4000 w 259651"/>
                  <a:gd name="connsiteY15" fmla="*/ 57721 h 115633"/>
                  <a:gd name="connsiteX16" fmla="*/ 5239 w 259651"/>
                  <a:gd name="connsiteY16" fmla="*/ 110490 h 115633"/>
                  <a:gd name="connsiteX17" fmla="*/ 2667 w 259651"/>
                  <a:gd name="connsiteY17" fmla="*/ 107823 h 115633"/>
                  <a:gd name="connsiteX18" fmla="*/ 128778 w 259651"/>
                  <a:gd name="connsiteY18" fmla="*/ 106299 h 115633"/>
                  <a:gd name="connsiteX19" fmla="*/ 254889 w 259651"/>
                  <a:gd name="connsiteY19" fmla="*/ 105727 h 115633"/>
                  <a:gd name="connsiteX20" fmla="*/ 250127 w 259651"/>
                  <a:gd name="connsiteY20" fmla="*/ 110490 h 115633"/>
                  <a:gd name="connsiteX21" fmla="*/ 250127 w 259651"/>
                  <a:gd name="connsiteY21" fmla="*/ 3905 h 115633"/>
                  <a:gd name="connsiteX22" fmla="*/ 254413 w 259651"/>
                  <a:gd name="connsiteY22" fmla="*/ 8096 h 115633"/>
                  <a:gd name="connsiteX23" fmla="*/ 192024 w 259651"/>
                  <a:gd name="connsiteY23" fmla="*/ 7620 h 115633"/>
                  <a:gd name="connsiteX24" fmla="*/ 129350 w 259651"/>
                  <a:gd name="connsiteY24" fmla="*/ 657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905"/>
                    </a:moveTo>
                    <a:lnTo>
                      <a:pt x="127635" y="1619"/>
                    </a:lnTo>
                    <a:lnTo>
                      <a:pt x="191071" y="571"/>
                    </a:lnTo>
                    <a:cubicBezTo>
                      <a:pt x="212312" y="571"/>
                      <a:pt x="233648" y="571"/>
                      <a:pt x="254889" y="0"/>
                    </a:cubicBezTo>
                    <a:lnTo>
                      <a:pt x="259080" y="0"/>
                    </a:lnTo>
                    <a:lnTo>
                      <a:pt x="259080" y="4286"/>
                    </a:lnTo>
                    <a:lnTo>
                      <a:pt x="259652" y="110871"/>
                    </a:lnTo>
                    <a:lnTo>
                      <a:pt x="259652" y="115633"/>
                    </a:lnTo>
                    <a:lnTo>
                      <a:pt x="254889" y="115633"/>
                    </a:lnTo>
                    <a:lnTo>
                      <a:pt x="128778" y="114967"/>
                    </a:lnTo>
                    <a:cubicBezTo>
                      <a:pt x="86677" y="114967"/>
                      <a:pt x="44672" y="113919"/>
                      <a:pt x="2667" y="113443"/>
                    </a:cubicBezTo>
                    <a:lnTo>
                      <a:pt x="0" y="113443"/>
                    </a:lnTo>
                    <a:lnTo>
                      <a:pt x="0" y="110871"/>
                    </a:lnTo>
                    <a:cubicBezTo>
                      <a:pt x="0" y="92774"/>
                      <a:pt x="857" y="74771"/>
                      <a:pt x="1238" y="56959"/>
                    </a:cubicBezTo>
                    <a:close/>
                    <a:moveTo>
                      <a:pt x="2667" y="3905"/>
                    </a:moveTo>
                    <a:lnTo>
                      <a:pt x="4000" y="57721"/>
                    </a:lnTo>
                    <a:cubicBezTo>
                      <a:pt x="4000" y="75438"/>
                      <a:pt x="5048" y="93059"/>
                      <a:pt x="5239" y="110490"/>
                    </a:cubicBezTo>
                    <a:lnTo>
                      <a:pt x="2667" y="107823"/>
                    </a:lnTo>
                    <a:cubicBezTo>
                      <a:pt x="44672" y="107347"/>
                      <a:pt x="86677" y="106394"/>
                      <a:pt x="128778" y="106299"/>
                    </a:cubicBezTo>
                    <a:lnTo>
                      <a:pt x="254889" y="105727"/>
                    </a:lnTo>
                    <a:lnTo>
                      <a:pt x="250127" y="110490"/>
                    </a:lnTo>
                    <a:lnTo>
                      <a:pt x="250127" y="3905"/>
                    </a:lnTo>
                    <a:lnTo>
                      <a:pt x="254413" y="8096"/>
                    </a:lnTo>
                    <a:cubicBezTo>
                      <a:pt x="233553" y="8096"/>
                      <a:pt x="212884" y="8096"/>
                      <a:pt x="192024" y="7620"/>
                    </a:cubicBezTo>
                    <a:lnTo>
                      <a:pt x="129350" y="6572"/>
                    </a:lnTo>
                    <a:close/>
                  </a:path>
                </a:pathLst>
              </a:custGeom>
              <a:solidFill>
                <a:srgbClr val="EBEBEB"/>
              </a:solidFill>
              <a:ln w="9525" cap="flat">
                <a:noFill/>
                <a:prstDash val="solid"/>
                <a:miter/>
              </a:ln>
            </p:spPr>
            <p:txBody>
              <a:bodyPr rtlCol="0" anchor="ctr"/>
              <a:lstStyle/>
              <a:p>
                <a:endParaRPr lang="zh-CN" altLang="en-US"/>
              </a:p>
            </p:txBody>
          </p:sp>
          <p:sp>
            <p:nvSpPr>
              <p:cNvPr id="214" name="任意多边形: 形状 213"/>
              <p:cNvSpPr/>
              <p:nvPr/>
            </p:nvSpPr>
            <p:spPr>
              <a:xfrm>
                <a:off x="4816983" y="2892551"/>
                <a:ext cx="259651" cy="115633"/>
              </a:xfrm>
              <a:custGeom>
                <a:avLst/>
                <a:gdLst>
                  <a:gd name="connsiteX0" fmla="*/ 2667 w 259651"/>
                  <a:gd name="connsiteY0" fmla="*/ 4286 h 115633"/>
                  <a:gd name="connsiteX1" fmla="*/ 127635 w 259651"/>
                  <a:gd name="connsiteY1" fmla="*/ 1619 h 115633"/>
                  <a:gd name="connsiteX2" fmla="*/ 191071 w 259651"/>
                  <a:gd name="connsiteY2" fmla="*/ 572 h 115633"/>
                  <a:gd name="connsiteX3" fmla="*/ 254889 w 259651"/>
                  <a:gd name="connsiteY3" fmla="*/ 0 h 115633"/>
                  <a:gd name="connsiteX4" fmla="*/ 259080 w 259651"/>
                  <a:gd name="connsiteY4" fmla="*/ 0 h 115633"/>
                  <a:gd name="connsiteX5" fmla="*/ 259080 w 259651"/>
                  <a:gd name="connsiteY5" fmla="*/ 4286 h 115633"/>
                  <a:gd name="connsiteX6" fmla="*/ 259651 w 259651"/>
                  <a:gd name="connsiteY6" fmla="*/ 110871 h 115633"/>
                  <a:gd name="connsiteX7" fmla="*/ 259651 w 259651"/>
                  <a:gd name="connsiteY7" fmla="*/ 115634 h 115633"/>
                  <a:gd name="connsiteX8" fmla="*/ 254889 w 259651"/>
                  <a:gd name="connsiteY8" fmla="*/ 115634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333 w 259651"/>
                  <a:gd name="connsiteY13" fmla="*/ 56960 h 115633"/>
                  <a:gd name="connsiteX14" fmla="*/ 2667 w 259651"/>
                  <a:gd name="connsiteY14" fmla="*/ 4286 h 115633"/>
                  <a:gd name="connsiteX15" fmla="*/ 4000 w 259651"/>
                  <a:gd name="connsiteY15" fmla="*/ 58103 h 115633"/>
                  <a:gd name="connsiteX16" fmla="*/ 5239 w 259651"/>
                  <a:gd name="connsiteY16" fmla="*/ 110871 h 115633"/>
                  <a:gd name="connsiteX17" fmla="*/ 2667 w 259651"/>
                  <a:gd name="connsiteY17" fmla="*/ 107823 h 115633"/>
                  <a:gd name="connsiteX18" fmla="*/ 128778 w 259651"/>
                  <a:gd name="connsiteY18" fmla="*/ 106299 h 115633"/>
                  <a:gd name="connsiteX19" fmla="*/ 254889 w 259651"/>
                  <a:gd name="connsiteY19" fmla="*/ 105728 h 115633"/>
                  <a:gd name="connsiteX20" fmla="*/ 250126 w 259651"/>
                  <a:gd name="connsiteY20" fmla="*/ 110490 h 115633"/>
                  <a:gd name="connsiteX21" fmla="*/ 250126 w 259651"/>
                  <a:gd name="connsiteY21" fmla="*/ 3905 h 115633"/>
                  <a:gd name="connsiteX22" fmla="*/ 254413 w 259651"/>
                  <a:gd name="connsiteY22" fmla="*/ 8096 h 115633"/>
                  <a:gd name="connsiteX23" fmla="*/ 192024 w 259651"/>
                  <a:gd name="connsiteY23" fmla="*/ 8096 h 115633"/>
                  <a:gd name="connsiteX24" fmla="*/ 129350 w 259651"/>
                  <a:gd name="connsiteY24" fmla="*/ 704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4286"/>
                    </a:moveTo>
                    <a:lnTo>
                      <a:pt x="127635" y="1619"/>
                    </a:lnTo>
                    <a:lnTo>
                      <a:pt x="191071" y="572"/>
                    </a:lnTo>
                    <a:cubicBezTo>
                      <a:pt x="212312" y="95"/>
                      <a:pt x="233648" y="572"/>
                      <a:pt x="254889" y="0"/>
                    </a:cubicBezTo>
                    <a:lnTo>
                      <a:pt x="259080" y="0"/>
                    </a:lnTo>
                    <a:lnTo>
                      <a:pt x="259080" y="4286"/>
                    </a:lnTo>
                    <a:lnTo>
                      <a:pt x="259651" y="110871"/>
                    </a:lnTo>
                    <a:lnTo>
                      <a:pt x="259651" y="115634"/>
                    </a:lnTo>
                    <a:lnTo>
                      <a:pt x="254889" y="115634"/>
                    </a:lnTo>
                    <a:lnTo>
                      <a:pt x="128778" y="114967"/>
                    </a:lnTo>
                    <a:cubicBezTo>
                      <a:pt x="86677" y="114967"/>
                      <a:pt x="44672" y="113919"/>
                      <a:pt x="2667" y="113443"/>
                    </a:cubicBezTo>
                    <a:lnTo>
                      <a:pt x="0" y="113443"/>
                    </a:lnTo>
                    <a:lnTo>
                      <a:pt x="0" y="110871"/>
                    </a:lnTo>
                    <a:cubicBezTo>
                      <a:pt x="0" y="92774"/>
                      <a:pt x="857" y="74771"/>
                      <a:pt x="1333" y="56960"/>
                    </a:cubicBezTo>
                    <a:close/>
                    <a:moveTo>
                      <a:pt x="2667" y="4286"/>
                    </a:moveTo>
                    <a:lnTo>
                      <a:pt x="4000" y="58103"/>
                    </a:lnTo>
                    <a:cubicBezTo>
                      <a:pt x="4000" y="75819"/>
                      <a:pt x="5048" y="93440"/>
                      <a:pt x="5239" y="110871"/>
                    </a:cubicBezTo>
                    <a:lnTo>
                      <a:pt x="2667" y="107823"/>
                    </a:lnTo>
                    <a:cubicBezTo>
                      <a:pt x="44672" y="107823"/>
                      <a:pt x="86677" y="106394"/>
                      <a:pt x="128778" y="106299"/>
                    </a:cubicBezTo>
                    <a:lnTo>
                      <a:pt x="254889" y="105728"/>
                    </a:lnTo>
                    <a:lnTo>
                      <a:pt x="250126" y="110490"/>
                    </a:lnTo>
                    <a:lnTo>
                      <a:pt x="250126" y="3905"/>
                    </a:lnTo>
                    <a:lnTo>
                      <a:pt x="254413" y="8096"/>
                    </a:lnTo>
                    <a:cubicBezTo>
                      <a:pt x="233648" y="8096"/>
                      <a:pt x="212884" y="8096"/>
                      <a:pt x="192024" y="8096"/>
                    </a:cubicBezTo>
                    <a:lnTo>
                      <a:pt x="129350" y="7049"/>
                    </a:lnTo>
                    <a:close/>
                  </a:path>
                </a:pathLst>
              </a:custGeom>
              <a:solidFill>
                <a:srgbClr val="EBEBEB"/>
              </a:solidFill>
              <a:ln w="9525" cap="flat">
                <a:noFill/>
                <a:prstDash val="solid"/>
                <a:miter/>
              </a:ln>
            </p:spPr>
            <p:txBody>
              <a:bodyPr rtlCol="0" anchor="ctr"/>
              <a:lstStyle/>
              <a:p>
                <a:endParaRPr lang="zh-CN" altLang="en-US"/>
              </a:p>
            </p:txBody>
          </p:sp>
          <p:sp>
            <p:nvSpPr>
              <p:cNvPr id="215" name="任意多边形: 形状 214"/>
              <p:cNvSpPr/>
              <p:nvPr/>
            </p:nvSpPr>
            <p:spPr>
              <a:xfrm>
                <a:off x="4149852" y="1658112"/>
                <a:ext cx="260032" cy="115633"/>
              </a:xfrm>
              <a:custGeom>
                <a:avLst/>
                <a:gdLst>
                  <a:gd name="connsiteX0" fmla="*/ 3048 w 260032"/>
                  <a:gd name="connsiteY0" fmla="*/ 3715 h 115633"/>
                  <a:gd name="connsiteX1" fmla="*/ 128111 w 260032"/>
                  <a:gd name="connsiteY1" fmla="*/ 1048 h 115633"/>
                  <a:gd name="connsiteX2" fmla="*/ 191548 w 260032"/>
                  <a:gd name="connsiteY2" fmla="*/ 0 h 115633"/>
                  <a:gd name="connsiteX3" fmla="*/ 255270 w 260032"/>
                  <a:gd name="connsiteY3" fmla="*/ 0 h 115633"/>
                  <a:gd name="connsiteX4" fmla="*/ 259556 w 260032"/>
                  <a:gd name="connsiteY4" fmla="*/ 0 h 115633"/>
                  <a:gd name="connsiteX5" fmla="*/ 259556 w 260032"/>
                  <a:gd name="connsiteY5" fmla="*/ 4286 h 115633"/>
                  <a:gd name="connsiteX6" fmla="*/ 260033 w 260032"/>
                  <a:gd name="connsiteY6" fmla="*/ 110871 h 115633"/>
                  <a:gd name="connsiteX7" fmla="*/ 260033 w 260032"/>
                  <a:gd name="connsiteY7" fmla="*/ 115633 h 115633"/>
                  <a:gd name="connsiteX8" fmla="*/ 255175 w 260032"/>
                  <a:gd name="connsiteY8" fmla="*/ 115633 h 115633"/>
                  <a:gd name="connsiteX9" fmla="*/ 128683 w 260032"/>
                  <a:gd name="connsiteY9" fmla="*/ 114490 h 115633"/>
                  <a:gd name="connsiteX10" fmla="*/ 2572 w 260032"/>
                  <a:gd name="connsiteY10" fmla="*/ 112967 h 115633"/>
                  <a:gd name="connsiteX11" fmla="*/ 0 w 260032"/>
                  <a:gd name="connsiteY11" fmla="*/ 112967 h 115633"/>
                  <a:gd name="connsiteX12" fmla="*/ 0 w 260032"/>
                  <a:gd name="connsiteY12" fmla="*/ 110395 h 115633"/>
                  <a:gd name="connsiteX13" fmla="*/ 1238 w 260032"/>
                  <a:gd name="connsiteY13" fmla="*/ 56578 h 115633"/>
                  <a:gd name="connsiteX14" fmla="*/ 3048 w 260032"/>
                  <a:gd name="connsiteY14" fmla="*/ 3715 h 115633"/>
                  <a:gd name="connsiteX15" fmla="*/ 4477 w 260032"/>
                  <a:gd name="connsiteY15" fmla="*/ 57626 h 115633"/>
                  <a:gd name="connsiteX16" fmla="*/ 5715 w 260032"/>
                  <a:gd name="connsiteY16" fmla="*/ 110300 h 115633"/>
                  <a:gd name="connsiteX17" fmla="*/ 3048 w 260032"/>
                  <a:gd name="connsiteY17" fmla="*/ 107728 h 115633"/>
                  <a:gd name="connsiteX18" fmla="*/ 129159 w 260032"/>
                  <a:gd name="connsiteY18" fmla="*/ 106204 h 115633"/>
                  <a:gd name="connsiteX19" fmla="*/ 255270 w 260032"/>
                  <a:gd name="connsiteY19" fmla="*/ 105537 h 115633"/>
                  <a:gd name="connsiteX20" fmla="*/ 250508 w 260032"/>
                  <a:gd name="connsiteY20" fmla="*/ 110300 h 115633"/>
                  <a:gd name="connsiteX21" fmla="*/ 250698 w 260032"/>
                  <a:gd name="connsiteY21" fmla="*/ 3715 h 115633"/>
                  <a:gd name="connsiteX22" fmla="*/ 254889 w 260032"/>
                  <a:gd name="connsiteY22" fmla="*/ 8001 h 115633"/>
                  <a:gd name="connsiteX23" fmla="*/ 192596 w 260032"/>
                  <a:gd name="connsiteY23" fmla="*/ 7429 h 115633"/>
                  <a:gd name="connsiteX24" fmla="*/ 129921 w 260032"/>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032" h="115633">
                    <a:moveTo>
                      <a:pt x="3048" y="3715"/>
                    </a:moveTo>
                    <a:lnTo>
                      <a:pt x="128111" y="1048"/>
                    </a:lnTo>
                    <a:lnTo>
                      <a:pt x="191548" y="0"/>
                    </a:lnTo>
                    <a:cubicBezTo>
                      <a:pt x="212693" y="0"/>
                      <a:pt x="234029" y="0"/>
                      <a:pt x="255270" y="0"/>
                    </a:cubicBezTo>
                    <a:lnTo>
                      <a:pt x="259556" y="0"/>
                    </a:lnTo>
                    <a:lnTo>
                      <a:pt x="259556" y="4286"/>
                    </a:lnTo>
                    <a:lnTo>
                      <a:pt x="260033" y="110871"/>
                    </a:lnTo>
                    <a:lnTo>
                      <a:pt x="260033" y="115633"/>
                    </a:lnTo>
                    <a:lnTo>
                      <a:pt x="255175" y="115633"/>
                    </a:lnTo>
                    <a:lnTo>
                      <a:pt x="128683" y="114490"/>
                    </a:lnTo>
                    <a:cubicBezTo>
                      <a:pt x="86677" y="114490"/>
                      <a:pt x="44672" y="113443"/>
                      <a:pt x="2572" y="112967"/>
                    </a:cubicBezTo>
                    <a:lnTo>
                      <a:pt x="0" y="112967"/>
                    </a:lnTo>
                    <a:lnTo>
                      <a:pt x="0" y="110395"/>
                    </a:lnTo>
                    <a:cubicBezTo>
                      <a:pt x="0" y="92297"/>
                      <a:pt x="857" y="74390"/>
                      <a:pt x="1238" y="56578"/>
                    </a:cubicBezTo>
                    <a:close/>
                    <a:moveTo>
                      <a:pt x="3048" y="3715"/>
                    </a:moveTo>
                    <a:lnTo>
                      <a:pt x="4477" y="57626"/>
                    </a:lnTo>
                    <a:cubicBezTo>
                      <a:pt x="4477" y="75343"/>
                      <a:pt x="5524" y="92869"/>
                      <a:pt x="5715" y="110300"/>
                    </a:cubicBezTo>
                    <a:lnTo>
                      <a:pt x="3048" y="107728"/>
                    </a:lnTo>
                    <a:cubicBezTo>
                      <a:pt x="45148" y="107728"/>
                      <a:pt x="87154" y="106204"/>
                      <a:pt x="129159" y="106204"/>
                    </a:cubicBezTo>
                    <a:lnTo>
                      <a:pt x="255270" y="105537"/>
                    </a:lnTo>
                    <a:lnTo>
                      <a:pt x="250508" y="110300"/>
                    </a:lnTo>
                    <a:lnTo>
                      <a:pt x="250698" y="3715"/>
                    </a:lnTo>
                    <a:lnTo>
                      <a:pt x="254889" y="8001"/>
                    </a:lnTo>
                    <a:cubicBezTo>
                      <a:pt x="234125" y="8001"/>
                      <a:pt x="213455" y="8001"/>
                      <a:pt x="192596" y="7429"/>
                    </a:cubicBezTo>
                    <a:lnTo>
                      <a:pt x="129921" y="6382"/>
                    </a:lnTo>
                    <a:close/>
                  </a:path>
                </a:pathLst>
              </a:custGeom>
              <a:solidFill>
                <a:srgbClr val="EBEBEB"/>
              </a:solidFill>
              <a:ln w="9525" cap="flat">
                <a:noFill/>
                <a:prstDash val="solid"/>
                <a:miter/>
              </a:ln>
            </p:spPr>
            <p:txBody>
              <a:bodyPr rtlCol="0" anchor="ctr"/>
              <a:lstStyle/>
              <a:p>
                <a:endParaRPr lang="zh-CN" altLang="en-US"/>
              </a:p>
            </p:txBody>
          </p:sp>
          <p:sp>
            <p:nvSpPr>
              <p:cNvPr id="216" name="任意多边形: 形状 215"/>
              <p:cNvSpPr/>
              <p:nvPr/>
            </p:nvSpPr>
            <p:spPr>
              <a:xfrm>
                <a:off x="7641812" y="3865244"/>
                <a:ext cx="259651" cy="115633"/>
              </a:xfrm>
              <a:custGeom>
                <a:avLst/>
                <a:gdLst>
                  <a:gd name="connsiteX0" fmla="*/ 256984 w 259651"/>
                  <a:gd name="connsiteY0" fmla="*/ 111443 h 115633"/>
                  <a:gd name="connsiteX1" fmla="*/ 132016 w 259651"/>
                  <a:gd name="connsiteY1" fmla="*/ 114014 h 115633"/>
                  <a:gd name="connsiteX2" fmla="*/ 68580 w 259651"/>
                  <a:gd name="connsiteY2" fmla="*/ 115158 h 115633"/>
                  <a:gd name="connsiteX3" fmla="*/ 4763 w 259651"/>
                  <a:gd name="connsiteY3" fmla="*/ 115634 h 115633"/>
                  <a:gd name="connsiteX4" fmla="*/ 571 w 259651"/>
                  <a:gd name="connsiteY4" fmla="*/ 115634 h 115633"/>
                  <a:gd name="connsiteX5" fmla="*/ 571 w 259651"/>
                  <a:gd name="connsiteY5" fmla="*/ 111443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1 w 259651"/>
                  <a:gd name="connsiteY11" fmla="*/ 2096 h 115633"/>
                  <a:gd name="connsiteX12" fmla="*/ 259651 w 259651"/>
                  <a:gd name="connsiteY12" fmla="*/ 4667 h 115633"/>
                  <a:gd name="connsiteX13" fmla="*/ 258413 w 259651"/>
                  <a:gd name="connsiteY13" fmla="*/ 58484 h 115633"/>
                  <a:gd name="connsiteX14" fmla="*/ 256984 w 259651"/>
                  <a:gd name="connsiteY14" fmla="*/ 111443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049 w 259651"/>
                  <a:gd name="connsiteY21" fmla="*/ 111443 h 115633"/>
                  <a:gd name="connsiteX22" fmla="*/ 4763 w 259651"/>
                  <a:gd name="connsiteY22" fmla="*/ 107156 h 115633"/>
                  <a:gd name="connsiteX23" fmla="*/ 67151 w 259651"/>
                  <a:gd name="connsiteY23" fmla="*/ 107633 h 115633"/>
                  <a:gd name="connsiteX24" fmla="*/ 129826 w 259651"/>
                  <a:gd name="connsiteY24" fmla="*/ 108776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3"/>
                    </a:moveTo>
                    <a:lnTo>
                      <a:pt x="132016" y="114014"/>
                    </a:lnTo>
                    <a:lnTo>
                      <a:pt x="68580" y="115158"/>
                    </a:lnTo>
                    <a:cubicBezTo>
                      <a:pt x="47339" y="115158"/>
                      <a:pt x="26098" y="115158"/>
                      <a:pt x="4763" y="115634"/>
                    </a:cubicBezTo>
                    <a:lnTo>
                      <a:pt x="571" y="115634"/>
                    </a:lnTo>
                    <a:lnTo>
                      <a:pt x="571" y="111443"/>
                    </a:lnTo>
                    <a:lnTo>
                      <a:pt x="0" y="4858"/>
                    </a:lnTo>
                    <a:lnTo>
                      <a:pt x="0" y="0"/>
                    </a:lnTo>
                    <a:lnTo>
                      <a:pt x="4763" y="0"/>
                    </a:lnTo>
                    <a:lnTo>
                      <a:pt x="130873" y="571"/>
                    </a:lnTo>
                    <a:cubicBezTo>
                      <a:pt x="172974" y="571"/>
                      <a:pt x="214979" y="1619"/>
                      <a:pt x="256984" y="2096"/>
                    </a:cubicBezTo>
                    <a:lnTo>
                      <a:pt x="259651" y="2096"/>
                    </a:lnTo>
                    <a:lnTo>
                      <a:pt x="259651" y="4667"/>
                    </a:lnTo>
                    <a:cubicBezTo>
                      <a:pt x="259651" y="22670"/>
                      <a:pt x="258794" y="40672"/>
                      <a:pt x="258413" y="58484"/>
                    </a:cubicBezTo>
                    <a:close/>
                    <a:moveTo>
                      <a:pt x="256984" y="111443"/>
                    </a:moveTo>
                    <a:lnTo>
                      <a:pt x="255651" y="57531"/>
                    </a:lnTo>
                    <a:cubicBezTo>
                      <a:pt x="255651" y="39815"/>
                      <a:pt x="254603" y="22289"/>
                      <a:pt x="254413" y="4858"/>
                    </a:cubicBezTo>
                    <a:lnTo>
                      <a:pt x="256984" y="7429"/>
                    </a:lnTo>
                    <a:cubicBezTo>
                      <a:pt x="214979" y="7906"/>
                      <a:pt x="172974" y="8954"/>
                      <a:pt x="130873" y="8954"/>
                    </a:cubicBezTo>
                    <a:lnTo>
                      <a:pt x="4763" y="9620"/>
                    </a:lnTo>
                    <a:lnTo>
                      <a:pt x="9525" y="4858"/>
                    </a:lnTo>
                    <a:lnTo>
                      <a:pt x="9049" y="111443"/>
                    </a:lnTo>
                    <a:lnTo>
                      <a:pt x="4763" y="107156"/>
                    </a:lnTo>
                    <a:cubicBezTo>
                      <a:pt x="25622" y="107156"/>
                      <a:pt x="46291" y="107156"/>
                      <a:pt x="67151" y="107633"/>
                    </a:cubicBezTo>
                    <a:lnTo>
                      <a:pt x="129826" y="108776"/>
                    </a:lnTo>
                    <a:close/>
                  </a:path>
                </a:pathLst>
              </a:custGeom>
              <a:solidFill>
                <a:srgbClr val="EBEBEB"/>
              </a:solidFill>
              <a:ln w="9525" cap="flat">
                <a:noFill/>
                <a:prstDash val="solid"/>
                <a:miter/>
              </a:ln>
            </p:spPr>
            <p:txBody>
              <a:bodyPr rtlCol="0" anchor="ctr"/>
              <a:lstStyle/>
              <a:p>
                <a:endParaRPr lang="zh-CN" altLang="en-US"/>
              </a:p>
            </p:txBody>
          </p:sp>
          <p:sp>
            <p:nvSpPr>
              <p:cNvPr id="217" name="任意多边形: 形状 216"/>
              <p:cNvSpPr/>
              <p:nvPr/>
            </p:nvSpPr>
            <p:spPr>
              <a:xfrm>
                <a:off x="7782591" y="3999642"/>
                <a:ext cx="259651" cy="115633"/>
              </a:xfrm>
              <a:custGeom>
                <a:avLst/>
                <a:gdLst>
                  <a:gd name="connsiteX0" fmla="*/ 256984 w 259651"/>
                  <a:gd name="connsiteY0" fmla="*/ 111442 h 115633"/>
                  <a:gd name="connsiteX1" fmla="*/ 131921 w 259651"/>
                  <a:gd name="connsiteY1" fmla="*/ 114014 h 115633"/>
                  <a:gd name="connsiteX2" fmla="*/ 68485 w 259651"/>
                  <a:gd name="connsiteY2" fmla="*/ 115157 h 115633"/>
                  <a:gd name="connsiteX3" fmla="*/ 4763 w 259651"/>
                  <a:gd name="connsiteY3" fmla="*/ 115633 h 115633"/>
                  <a:gd name="connsiteX4" fmla="*/ 476 w 259651"/>
                  <a:gd name="connsiteY4" fmla="*/ 115633 h 115633"/>
                  <a:gd name="connsiteX5" fmla="*/ 476 w 259651"/>
                  <a:gd name="connsiteY5" fmla="*/ 111442 h 115633"/>
                  <a:gd name="connsiteX6" fmla="*/ 0 w 259651"/>
                  <a:gd name="connsiteY6" fmla="*/ 4858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096 h 115633"/>
                  <a:gd name="connsiteX11" fmla="*/ 259651 w 259651"/>
                  <a:gd name="connsiteY11" fmla="*/ 2096 h 115633"/>
                  <a:gd name="connsiteX12" fmla="*/ 259651 w 259651"/>
                  <a:gd name="connsiteY12" fmla="*/ 4667 h 115633"/>
                  <a:gd name="connsiteX13" fmla="*/ 258413 w 259651"/>
                  <a:gd name="connsiteY13" fmla="*/ 58483 h 115633"/>
                  <a:gd name="connsiteX14" fmla="*/ 256984 w 259651"/>
                  <a:gd name="connsiteY14" fmla="*/ 111442 h 115633"/>
                  <a:gd name="connsiteX15" fmla="*/ 255556 w 259651"/>
                  <a:gd name="connsiteY15" fmla="*/ 58007 h 115633"/>
                  <a:gd name="connsiteX16" fmla="*/ 254317 w 259651"/>
                  <a:gd name="connsiteY16" fmla="*/ 5334 h 115633"/>
                  <a:gd name="connsiteX17" fmla="*/ 256984 w 259651"/>
                  <a:gd name="connsiteY17" fmla="*/ 7906 h 115633"/>
                  <a:gd name="connsiteX18" fmla="*/ 130873 w 259651"/>
                  <a:gd name="connsiteY18" fmla="*/ 9430 h 115633"/>
                  <a:gd name="connsiteX19" fmla="*/ 4763 w 259651"/>
                  <a:gd name="connsiteY19" fmla="*/ 10001 h 115633"/>
                  <a:gd name="connsiteX20" fmla="*/ 9525 w 259651"/>
                  <a:gd name="connsiteY20" fmla="*/ 5334 h 115633"/>
                  <a:gd name="connsiteX21" fmla="*/ 8858 w 259651"/>
                  <a:gd name="connsiteY21" fmla="*/ 111442 h 115633"/>
                  <a:gd name="connsiteX22" fmla="*/ 4667 w 259651"/>
                  <a:gd name="connsiteY22" fmla="*/ 107156 h 115633"/>
                  <a:gd name="connsiteX23" fmla="*/ 66961 w 259651"/>
                  <a:gd name="connsiteY23" fmla="*/ 107156 h 115633"/>
                  <a:gd name="connsiteX24" fmla="*/ 129635 w 259651"/>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1921" y="114014"/>
                    </a:lnTo>
                    <a:lnTo>
                      <a:pt x="68485" y="115157"/>
                    </a:lnTo>
                    <a:cubicBezTo>
                      <a:pt x="47244" y="115157"/>
                      <a:pt x="26003" y="115157"/>
                      <a:pt x="4763" y="115633"/>
                    </a:cubicBezTo>
                    <a:lnTo>
                      <a:pt x="476" y="115633"/>
                    </a:lnTo>
                    <a:lnTo>
                      <a:pt x="476" y="111442"/>
                    </a:lnTo>
                    <a:lnTo>
                      <a:pt x="0" y="4858"/>
                    </a:lnTo>
                    <a:lnTo>
                      <a:pt x="0" y="0"/>
                    </a:lnTo>
                    <a:lnTo>
                      <a:pt x="4858" y="0"/>
                    </a:lnTo>
                    <a:lnTo>
                      <a:pt x="130969" y="571"/>
                    </a:lnTo>
                    <a:cubicBezTo>
                      <a:pt x="172974" y="571"/>
                      <a:pt x="214979" y="1619"/>
                      <a:pt x="257080" y="2096"/>
                    </a:cubicBezTo>
                    <a:lnTo>
                      <a:pt x="259651" y="2096"/>
                    </a:lnTo>
                    <a:lnTo>
                      <a:pt x="259651" y="4667"/>
                    </a:lnTo>
                    <a:cubicBezTo>
                      <a:pt x="259651" y="22670"/>
                      <a:pt x="258794" y="40672"/>
                      <a:pt x="258413" y="58483"/>
                    </a:cubicBezTo>
                    <a:close/>
                    <a:moveTo>
                      <a:pt x="256984" y="111442"/>
                    </a:moveTo>
                    <a:lnTo>
                      <a:pt x="255556" y="58007"/>
                    </a:lnTo>
                    <a:cubicBezTo>
                      <a:pt x="255556" y="40291"/>
                      <a:pt x="254508" y="22765"/>
                      <a:pt x="254317" y="5334"/>
                    </a:cubicBezTo>
                    <a:lnTo>
                      <a:pt x="256984" y="7906"/>
                    </a:lnTo>
                    <a:cubicBezTo>
                      <a:pt x="214884" y="8382"/>
                      <a:pt x="172879" y="9430"/>
                      <a:pt x="130873" y="9430"/>
                    </a:cubicBezTo>
                    <a:lnTo>
                      <a:pt x="4763" y="10001"/>
                    </a:lnTo>
                    <a:lnTo>
                      <a:pt x="9525" y="5334"/>
                    </a:lnTo>
                    <a:lnTo>
                      <a:pt x="8858" y="111442"/>
                    </a:lnTo>
                    <a:lnTo>
                      <a:pt x="4667" y="107156"/>
                    </a:lnTo>
                    <a:cubicBezTo>
                      <a:pt x="25432" y="107156"/>
                      <a:pt x="46101" y="107156"/>
                      <a:pt x="66961" y="107156"/>
                    </a:cubicBezTo>
                    <a:lnTo>
                      <a:pt x="129635" y="108299"/>
                    </a:lnTo>
                    <a:close/>
                  </a:path>
                </a:pathLst>
              </a:custGeom>
              <a:solidFill>
                <a:srgbClr val="EBEBEB"/>
              </a:solidFill>
              <a:ln w="9525" cap="flat">
                <a:noFill/>
                <a:prstDash val="solid"/>
                <a:miter/>
              </a:ln>
            </p:spPr>
            <p:txBody>
              <a:bodyPr rtlCol="0" anchor="ctr"/>
              <a:lstStyle/>
              <a:p>
                <a:endParaRPr lang="zh-CN" altLang="en-US"/>
              </a:p>
            </p:txBody>
          </p:sp>
          <p:sp>
            <p:nvSpPr>
              <p:cNvPr id="218" name="任意多边形: 形状 217"/>
              <p:cNvSpPr/>
              <p:nvPr/>
            </p:nvSpPr>
            <p:spPr>
              <a:xfrm>
                <a:off x="4290536" y="3999642"/>
                <a:ext cx="260127" cy="115633"/>
              </a:xfrm>
              <a:custGeom>
                <a:avLst/>
                <a:gdLst>
                  <a:gd name="connsiteX0" fmla="*/ 256985 w 260127"/>
                  <a:gd name="connsiteY0" fmla="*/ 111442 h 115633"/>
                  <a:gd name="connsiteX1" fmla="*/ 132016 w 260127"/>
                  <a:gd name="connsiteY1" fmla="*/ 114014 h 115633"/>
                  <a:gd name="connsiteX2" fmla="*/ 68580 w 260127"/>
                  <a:gd name="connsiteY2" fmla="*/ 115157 h 115633"/>
                  <a:gd name="connsiteX3" fmla="*/ 4763 w 260127"/>
                  <a:gd name="connsiteY3" fmla="*/ 115633 h 115633"/>
                  <a:gd name="connsiteX4" fmla="*/ 571 w 260127"/>
                  <a:gd name="connsiteY4" fmla="*/ 115633 h 115633"/>
                  <a:gd name="connsiteX5" fmla="*/ 571 w 260127"/>
                  <a:gd name="connsiteY5" fmla="*/ 111442 h 115633"/>
                  <a:gd name="connsiteX6" fmla="*/ 0 w 260127"/>
                  <a:gd name="connsiteY6" fmla="*/ 4858 h 115633"/>
                  <a:gd name="connsiteX7" fmla="*/ 0 w 260127"/>
                  <a:gd name="connsiteY7" fmla="*/ 0 h 115633"/>
                  <a:gd name="connsiteX8" fmla="*/ 5239 w 260127"/>
                  <a:gd name="connsiteY8" fmla="*/ 0 h 115633"/>
                  <a:gd name="connsiteX9" fmla="*/ 131350 w 260127"/>
                  <a:gd name="connsiteY9" fmla="*/ 571 h 115633"/>
                  <a:gd name="connsiteX10" fmla="*/ 257461 w 260127"/>
                  <a:gd name="connsiteY10" fmla="*/ 2096 h 115633"/>
                  <a:gd name="connsiteX11" fmla="*/ 260128 w 260127"/>
                  <a:gd name="connsiteY11" fmla="*/ 2096 h 115633"/>
                  <a:gd name="connsiteX12" fmla="*/ 260128 w 260127"/>
                  <a:gd name="connsiteY12" fmla="*/ 4667 h 115633"/>
                  <a:gd name="connsiteX13" fmla="*/ 258794 w 260127"/>
                  <a:gd name="connsiteY13" fmla="*/ 58483 h 115633"/>
                  <a:gd name="connsiteX14" fmla="*/ 256985 w 260127"/>
                  <a:gd name="connsiteY14" fmla="*/ 111442 h 115633"/>
                  <a:gd name="connsiteX15" fmla="*/ 255651 w 260127"/>
                  <a:gd name="connsiteY15" fmla="*/ 58007 h 115633"/>
                  <a:gd name="connsiteX16" fmla="*/ 254413 w 260127"/>
                  <a:gd name="connsiteY16" fmla="*/ 5334 h 115633"/>
                  <a:gd name="connsiteX17" fmla="*/ 256985 w 260127"/>
                  <a:gd name="connsiteY17" fmla="*/ 7906 h 115633"/>
                  <a:gd name="connsiteX18" fmla="*/ 130874 w 260127"/>
                  <a:gd name="connsiteY18" fmla="*/ 9430 h 115633"/>
                  <a:gd name="connsiteX19" fmla="*/ 5239 w 260127"/>
                  <a:gd name="connsiteY19" fmla="*/ 9525 h 115633"/>
                  <a:gd name="connsiteX20" fmla="*/ 10001 w 260127"/>
                  <a:gd name="connsiteY20" fmla="*/ 4858 h 115633"/>
                  <a:gd name="connsiteX21" fmla="*/ 9525 w 260127"/>
                  <a:gd name="connsiteY21" fmla="*/ 111442 h 115633"/>
                  <a:gd name="connsiteX22" fmla="*/ 5239 w 260127"/>
                  <a:gd name="connsiteY22" fmla="*/ 107156 h 115633"/>
                  <a:gd name="connsiteX23" fmla="*/ 67628 w 260127"/>
                  <a:gd name="connsiteY23" fmla="*/ 107156 h 115633"/>
                  <a:gd name="connsiteX24" fmla="*/ 130302 w 260127"/>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127" h="115633">
                    <a:moveTo>
                      <a:pt x="256985" y="111442"/>
                    </a:moveTo>
                    <a:lnTo>
                      <a:pt x="132016" y="114014"/>
                    </a:lnTo>
                    <a:lnTo>
                      <a:pt x="68580" y="115157"/>
                    </a:lnTo>
                    <a:cubicBezTo>
                      <a:pt x="47339" y="115157"/>
                      <a:pt x="26003" y="115157"/>
                      <a:pt x="4763" y="115633"/>
                    </a:cubicBezTo>
                    <a:lnTo>
                      <a:pt x="571" y="115633"/>
                    </a:lnTo>
                    <a:lnTo>
                      <a:pt x="571" y="111442"/>
                    </a:lnTo>
                    <a:lnTo>
                      <a:pt x="0" y="4858"/>
                    </a:lnTo>
                    <a:lnTo>
                      <a:pt x="0" y="0"/>
                    </a:lnTo>
                    <a:lnTo>
                      <a:pt x="5239" y="0"/>
                    </a:lnTo>
                    <a:lnTo>
                      <a:pt x="131350" y="571"/>
                    </a:lnTo>
                    <a:cubicBezTo>
                      <a:pt x="173450" y="571"/>
                      <a:pt x="215455" y="1619"/>
                      <a:pt x="257461" y="2096"/>
                    </a:cubicBezTo>
                    <a:lnTo>
                      <a:pt x="260128" y="2096"/>
                    </a:lnTo>
                    <a:lnTo>
                      <a:pt x="260128" y="4667"/>
                    </a:lnTo>
                    <a:cubicBezTo>
                      <a:pt x="260128" y="22670"/>
                      <a:pt x="259270" y="40672"/>
                      <a:pt x="258794" y="58483"/>
                    </a:cubicBezTo>
                    <a:close/>
                    <a:moveTo>
                      <a:pt x="256985" y="111442"/>
                    </a:moveTo>
                    <a:lnTo>
                      <a:pt x="255651" y="58007"/>
                    </a:lnTo>
                    <a:cubicBezTo>
                      <a:pt x="255651" y="40291"/>
                      <a:pt x="254603" y="22765"/>
                      <a:pt x="254413" y="5334"/>
                    </a:cubicBezTo>
                    <a:lnTo>
                      <a:pt x="256985" y="7906"/>
                    </a:lnTo>
                    <a:cubicBezTo>
                      <a:pt x="214979" y="8382"/>
                      <a:pt x="172974" y="9430"/>
                      <a:pt x="130874" y="9430"/>
                    </a:cubicBezTo>
                    <a:lnTo>
                      <a:pt x="5239" y="9525"/>
                    </a:lnTo>
                    <a:lnTo>
                      <a:pt x="10001" y="4858"/>
                    </a:lnTo>
                    <a:lnTo>
                      <a:pt x="9525" y="111442"/>
                    </a:lnTo>
                    <a:lnTo>
                      <a:pt x="5239" y="107156"/>
                    </a:lnTo>
                    <a:cubicBezTo>
                      <a:pt x="26003" y="107156"/>
                      <a:pt x="46768" y="107156"/>
                      <a:pt x="67628" y="107156"/>
                    </a:cubicBezTo>
                    <a:lnTo>
                      <a:pt x="130302" y="108299"/>
                    </a:lnTo>
                    <a:close/>
                  </a:path>
                </a:pathLst>
              </a:custGeom>
              <a:solidFill>
                <a:srgbClr val="EBEBEB"/>
              </a:solidFill>
              <a:ln w="9525" cap="flat">
                <a:noFill/>
                <a:prstDash val="solid"/>
                <a:miter/>
              </a:ln>
            </p:spPr>
            <p:txBody>
              <a:bodyPr rtlCol="0" anchor="ctr"/>
              <a:lstStyle/>
              <a:p>
                <a:endParaRPr lang="zh-CN" altLang="en-US"/>
              </a:p>
            </p:txBody>
          </p:sp>
          <p:sp>
            <p:nvSpPr>
              <p:cNvPr id="219" name="任意多边形: 形状 218"/>
              <p:cNvSpPr/>
              <p:nvPr/>
            </p:nvSpPr>
            <p:spPr>
              <a:xfrm>
                <a:off x="7642955" y="1658112"/>
                <a:ext cx="259556" cy="115633"/>
              </a:xfrm>
              <a:custGeom>
                <a:avLst/>
                <a:gdLst>
                  <a:gd name="connsiteX0" fmla="*/ 2572 w 259556"/>
                  <a:gd name="connsiteY0" fmla="*/ 3715 h 115633"/>
                  <a:gd name="connsiteX1" fmla="*/ 127635 w 259556"/>
                  <a:gd name="connsiteY1" fmla="*/ 1048 h 115633"/>
                  <a:gd name="connsiteX2" fmla="*/ 191071 w 259556"/>
                  <a:gd name="connsiteY2" fmla="*/ 0 h 115633"/>
                  <a:gd name="connsiteX3" fmla="*/ 254794 w 259556"/>
                  <a:gd name="connsiteY3" fmla="*/ 0 h 115633"/>
                  <a:gd name="connsiteX4" fmla="*/ 259080 w 259556"/>
                  <a:gd name="connsiteY4" fmla="*/ 0 h 115633"/>
                  <a:gd name="connsiteX5" fmla="*/ 259080 w 259556"/>
                  <a:gd name="connsiteY5" fmla="*/ 4286 h 115633"/>
                  <a:gd name="connsiteX6" fmla="*/ 259556 w 259556"/>
                  <a:gd name="connsiteY6" fmla="*/ 110871 h 115633"/>
                  <a:gd name="connsiteX7" fmla="*/ 259556 w 259556"/>
                  <a:gd name="connsiteY7" fmla="*/ 115633 h 115633"/>
                  <a:gd name="connsiteX8" fmla="*/ 254794 w 259556"/>
                  <a:gd name="connsiteY8" fmla="*/ 115633 h 115633"/>
                  <a:gd name="connsiteX9" fmla="*/ 128683 w 259556"/>
                  <a:gd name="connsiteY9" fmla="*/ 115062 h 115633"/>
                  <a:gd name="connsiteX10" fmla="*/ 2572 w 259556"/>
                  <a:gd name="connsiteY10" fmla="*/ 113538 h 115633"/>
                  <a:gd name="connsiteX11" fmla="*/ 0 w 259556"/>
                  <a:gd name="connsiteY11" fmla="*/ 113538 h 115633"/>
                  <a:gd name="connsiteX12" fmla="*/ 0 w 259556"/>
                  <a:gd name="connsiteY12" fmla="*/ 110966 h 115633"/>
                  <a:gd name="connsiteX13" fmla="*/ 1238 w 259556"/>
                  <a:gd name="connsiteY13" fmla="*/ 57150 h 115633"/>
                  <a:gd name="connsiteX14" fmla="*/ 2572 w 259556"/>
                  <a:gd name="connsiteY14" fmla="*/ 3715 h 115633"/>
                  <a:gd name="connsiteX15" fmla="*/ 3905 w 259556"/>
                  <a:gd name="connsiteY15" fmla="*/ 57626 h 115633"/>
                  <a:gd name="connsiteX16" fmla="*/ 5144 w 259556"/>
                  <a:gd name="connsiteY16" fmla="*/ 110300 h 115633"/>
                  <a:gd name="connsiteX17" fmla="*/ 2572 w 259556"/>
                  <a:gd name="connsiteY17" fmla="*/ 107728 h 115633"/>
                  <a:gd name="connsiteX18" fmla="*/ 128683 w 259556"/>
                  <a:gd name="connsiteY18" fmla="*/ 106204 h 115633"/>
                  <a:gd name="connsiteX19" fmla="*/ 254794 w 259556"/>
                  <a:gd name="connsiteY19" fmla="*/ 105537 h 115633"/>
                  <a:gd name="connsiteX20" fmla="*/ 250031 w 259556"/>
                  <a:gd name="connsiteY20" fmla="*/ 110300 h 115633"/>
                  <a:gd name="connsiteX21" fmla="*/ 250603 w 259556"/>
                  <a:gd name="connsiteY21" fmla="*/ 3715 h 115633"/>
                  <a:gd name="connsiteX22" fmla="*/ 254794 w 259556"/>
                  <a:gd name="connsiteY22" fmla="*/ 8001 h 115633"/>
                  <a:gd name="connsiteX23" fmla="*/ 192500 w 259556"/>
                  <a:gd name="connsiteY23" fmla="*/ 7429 h 115633"/>
                  <a:gd name="connsiteX24" fmla="*/ 129445 w 259556"/>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72" y="3715"/>
                    </a:moveTo>
                    <a:lnTo>
                      <a:pt x="127635" y="1048"/>
                    </a:lnTo>
                    <a:lnTo>
                      <a:pt x="191071" y="0"/>
                    </a:lnTo>
                    <a:cubicBezTo>
                      <a:pt x="212217" y="0"/>
                      <a:pt x="233553" y="0"/>
                      <a:pt x="254794" y="0"/>
                    </a:cubicBezTo>
                    <a:lnTo>
                      <a:pt x="259080" y="0"/>
                    </a:lnTo>
                    <a:lnTo>
                      <a:pt x="259080" y="4286"/>
                    </a:lnTo>
                    <a:lnTo>
                      <a:pt x="259556" y="110871"/>
                    </a:lnTo>
                    <a:lnTo>
                      <a:pt x="259556" y="115633"/>
                    </a:lnTo>
                    <a:lnTo>
                      <a:pt x="254794" y="115633"/>
                    </a:lnTo>
                    <a:lnTo>
                      <a:pt x="128683" y="115062"/>
                    </a:lnTo>
                    <a:cubicBezTo>
                      <a:pt x="86678" y="115062"/>
                      <a:pt x="44577" y="114014"/>
                      <a:pt x="2572" y="113538"/>
                    </a:cubicBezTo>
                    <a:lnTo>
                      <a:pt x="0" y="113538"/>
                    </a:lnTo>
                    <a:lnTo>
                      <a:pt x="0" y="110966"/>
                    </a:lnTo>
                    <a:cubicBezTo>
                      <a:pt x="0" y="92869"/>
                      <a:pt x="762" y="74962"/>
                      <a:pt x="1238" y="57150"/>
                    </a:cubicBezTo>
                    <a:close/>
                    <a:moveTo>
                      <a:pt x="2572" y="3715"/>
                    </a:moveTo>
                    <a:lnTo>
                      <a:pt x="3905" y="57626"/>
                    </a:lnTo>
                    <a:cubicBezTo>
                      <a:pt x="4381" y="75343"/>
                      <a:pt x="5048" y="92869"/>
                      <a:pt x="5144" y="110300"/>
                    </a:cubicBezTo>
                    <a:lnTo>
                      <a:pt x="2572" y="107728"/>
                    </a:lnTo>
                    <a:cubicBezTo>
                      <a:pt x="44577" y="107728"/>
                      <a:pt x="86678" y="106204"/>
                      <a:pt x="128683" y="106204"/>
                    </a:cubicBezTo>
                    <a:lnTo>
                      <a:pt x="254794" y="105537"/>
                    </a:lnTo>
                    <a:lnTo>
                      <a:pt x="250031" y="110300"/>
                    </a:lnTo>
                    <a:lnTo>
                      <a:pt x="250603" y="3715"/>
                    </a:lnTo>
                    <a:lnTo>
                      <a:pt x="254794" y="8001"/>
                    </a:lnTo>
                    <a:cubicBezTo>
                      <a:pt x="234029" y="8001"/>
                      <a:pt x="213265" y="8001"/>
                      <a:pt x="192500" y="7429"/>
                    </a:cubicBezTo>
                    <a:lnTo>
                      <a:pt x="129445" y="6382"/>
                    </a:lnTo>
                    <a:close/>
                  </a:path>
                </a:pathLst>
              </a:custGeom>
              <a:solidFill>
                <a:srgbClr val="EBEBEB"/>
              </a:solidFill>
              <a:ln w="9525" cap="flat">
                <a:noFill/>
                <a:prstDash val="solid"/>
                <a:miter/>
              </a:ln>
            </p:spPr>
            <p:txBody>
              <a:bodyPr rtlCol="0" anchor="ctr"/>
              <a:lstStyle/>
              <a:p>
                <a:endParaRPr lang="zh-CN" altLang="en-US"/>
              </a:p>
            </p:txBody>
          </p:sp>
          <p:sp>
            <p:nvSpPr>
              <p:cNvPr id="220" name="任意多边形: 形状 219"/>
              <p:cNvSpPr/>
              <p:nvPr/>
            </p:nvSpPr>
            <p:spPr>
              <a:xfrm>
                <a:off x="4218908" y="1563052"/>
                <a:ext cx="876681" cy="460057"/>
              </a:xfrm>
              <a:custGeom>
                <a:avLst/>
                <a:gdLst>
                  <a:gd name="connsiteX0" fmla="*/ 0 w 876681"/>
                  <a:gd name="connsiteY0" fmla="*/ 460058 h 460057"/>
                  <a:gd name="connsiteX1" fmla="*/ 876681 w 876681"/>
                  <a:gd name="connsiteY1" fmla="*/ 460058 h 460057"/>
                  <a:gd name="connsiteX2" fmla="*/ 876681 w 876681"/>
                  <a:gd name="connsiteY2" fmla="*/ 0 h 460057"/>
                  <a:gd name="connsiteX3" fmla="*/ 0 w 876681"/>
                  <a:gd name="connsiteY3" fmla="*/ 0 h 460057"/>
                  <a:gd name="connsiteX4" fmla="*/ 0 w 876681"/>
                  <a:gd name="connsiteY4" fmla="*/ 0 h 460057"/>
                  <a:gd name="connsiteX5" fmla="*/ 0 w 876681"/>
                  <a:gd name="connsiteY5" fmla="*/ 460058 h 460057"/>
                  <a:gd name="connsiteX6" fmla="*/ 0 w 876681"/>
                  <a:gd name="connsiteY6" fmla="*/ 460058 h 46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681" h="460057">
                    <a:moveTo>
                      <a:pt x="0" y="460058"/>
                    </a:moveTo>
                    <a:lnTo>
                      <a:pt x="876681" y="460058"/>
                    </a:lnTo>
                    <a:lnTo>
                      <a:pt x="876681" y="0"/>
                    </a:lnTo>
                    <a:lnTo>
                      <a:pt x="0" y="0"/>
                    </a:lnTo>
                    <a:lnTo>
                      <a:pt x="0" y="0"/>
                    </a:lnTo>
                    <a:lnTo>
                      <a:pt x="0" y="460058"/>
                    </a:lnTo>
                    <a:lnTo>
                      <a:pt x="0" y="460058"/>
                    </a:lnTo>
                    <a:close/>
                  </a:path>
                </a:pathLst>
              </a:custGeom>
              <a:solidFill>
                <a:srgbClr val="EBEBEB"/>
              </a:solidFill>
              <a:ln w="9525" cap="flat">
                <a:noFill/>
                <a:prstDash val="solid"/>
                <a:miter/>
              </a:ln>
            </p:spPr>
            <p:txBody>
              <a:bodyPr rtlCol="0" anchor="ctr"/>
              <a:lstStyle/>
              <a:p>
                <a:endParaRPr lang="zh-CN" altLang="en-US"/>
              </a:p>
            </p:txBody>
          </p:sp>
          <p:sp>
            <p:nvSpPr>
              <p:cNvPr id="221" name="任意多边形: 形状 220"/>
              <p:cNvSpPr/>
              <p:nvPr/>
            </p:nvSpPr>
            <p:spPr>
              <a:xfrm>
                <a:off x="5095589" y="1881854"/>
                <a:ext cx="135731" cy="141255"/>
              </a:xfrm>
              <a:custGeom>
                <a:avLst/>
                <a:gdLst>
                  <a:gd name="connsiteX0" fmla="*/ 135731 w 135731"/>
                  <a:gd name="connsiteY0" fmla="*/ 141256 h 141255"/>
                  <a:gd name="connsiteX1" fmla="*/ 0 w 135731"/>
                  <a:gd name="connsiteY1" fmla="*/ 141256 h 141255"/>
                  <a:gd name="connsiteX2" fmla="*/ 0 w 135731"/>
                  <a:gd name="connsiteY2" fmla="*/ 0 h 141255"/>
                  <a:gd name="connsiteX3" fmla="*/ 135731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135731" y="141256"/>
                    </a:moveTo>
                    <a:lnTo>
                      <a:pt x="0" y="141256"/>
                    </a:lnTo>
                    <a:lnTo>
                      <a:pt x="0" y="0"/>
                    </a:lnTo>
                    <a:lnTo>
                      <a:pt x="135731" y="141256"/>
                    </a:lnTo>
                    <a:close/>
                  </a:path>
                </a:pathLst>
              </a:custGeom>
              <a:solidFill>
                <a:srgbClr val="EBEBEB"/>
              </a:solidFill>
              <a:ln w="9525" cap="flat">
                <a:noFill/>
                <a:prstDash val="solid"/>
                <a:miter/>
              </a:ln>
            </p:spPr>
            <p:txBody>
              <a:bodyPr rtlCol="0" anchor="ctr"/>
              <a:lstStyle/>
              <a:p>
                <a:endParaRPr lang="zh-CN" altLang="en-US"/>
              </a:p>
            </p:txBody>
          </p:sp>
          <p:sp>
            <p:nvSpPr>
              <p:cNvPr id="222" name="任意多边形: 形状 221"/>
              <p:cNvSpPr/>
              <p:nvPr/>
            </p:nvSpPr>
            <p:spPr>
              <a:xfrm>
                <a:off x="4302823" y="1642586"/>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3" name="任意多边形: 形状 222"/>
              <p:cNvSpPr/>
              <p:nvPr/>
            </p:nvSpPr>
            <p:spPr>
              <a:xfrm>
                <a:off x="4302823" y="1689830"/>
                <a:ext cx="439578" cy="8763"/>
              </a:xfrm>
              <a:custGeom>
                <a:avLst/>
                <a:gdLst>
                  <a:gd name="connsiteX0" fmla="*/ 0 w 439578"/>
                  <a:gd name="connsiteY0" fmla="*/ 0 h 8763"/>
                  <a:gd name="connsiteX1" fmla="*/ 439579 w 439578"/>
                  <a:gd name="connsiteY1" fmla="*/ 0 h 8763"/>
                  <a:gd name="connsiteX2" fmla="*/ 439579 w 439578"/>
                  <a:gd name="connsiteY2" fmla="*/ 8763 h 8763"/>
                  <a:gd name="connsiteX3" fmla="*/ 0 w 439578"/>
                  <a:gd name="connsiteY3" fmla="*/ 8763 h 8763"/>
                </a:gdLst>
                <a:ahLst/>
                <a:cxnLst>
                  <a:cxn ang="0">
                    <a:pos x="connsiteX0" y="connsiteY0"/>
                  </a:cxn>
                  <a:cxn ang="0">
                    <a:pos x="connsiteX1" y="connsiteY1"/>
                  </a:cxn>
                  <a:cxn ang="0">
                    <a:pos x="connsiteX2" y="connsiteY2"/>
                  </a:cxn>
                  <a:cxn ang="0">
                    <a:pos x="connsiteX3" y="connsiteY3"/>
                  </a:cxn>
                </a:cxnLst>
                <a:rect l="l" t="t" r="r" b="b"/>
                <a:pathLst>
                  <a:path w="439578" h="8763">
                    <a:moveTo>
                      <a:pt x="0" y="0"/>
                    </a:moveTo>
                    <a:lnTo>
                      <a:pt x="439579" y="0"/>
                    </a:lnTo>
                    <a:lnTo>
                      <a:pt x="43957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4" name="任意多边形: 形状 223"/>
              <p:cNvSpPr/>
              <p:nvPr/>
            </p:nvSpPr>
            <p:spPr>
              <a:xfrm>
                <a:off x="4302823" y="1784223"/>
                <a:ext cx="602170" cy="8763"/>
              </a:xfrm>
              <a:custGeom>
                <a:avLst/>
                <a:gdLst>
                  <a:gd name="connsiteX0" fmla="*/ 0 w 602170"/>
                  <a:gd name="connsiteY0" fmla="*/ 0 h 8763"/>
                  <a:gd name="connsiteX1" fmla="*/ 602171 w 602170"/>
                  <a:gd name="connsiteY1" fmla="*/ 0 h 8763"/>
                  <a:gd name="connsiteX2" fmla="*/ 602171 w 602170"/>
                  <a:gd name="connsiteY2" fmla="*/ 8763 h 8763"/>
                  <a:gd name="connsiteX3" fmla="*/ 0 w 602170"/>
                  <a:gd name="connsiteY3" fmla="*/ 8763 h 8763"/>
                </a:gdLst>
                <a:ahLst/>
                <a:cxnLst>
                  <a:cxn ang="0">
                    <a:pos x="connsiteX0" y="connsiteY0"/>
                  </a:cxn>
                  <a:cxn ang="0">
                    <a:pos x="connsiteX1" y="connsiteY1"/>
                  </a:cxn>
                  <a:cxn ang="0">
                    <a:pos x="connsiteX2" y="connsiteY2"/>
                  </a:cxn>
                  <a:cxn ang="0">
                    <a:pos x="connsiteX3" y="connsiteY3"/>
                  </a:cxn>
                </a:cxnLst>
                <a:rect l="l" t="t" r="r" b="b"/>
                <a:pathLst>
                  <a:path w="602170" h="8763">
                    <a:moveTo>
                      <a:pt x="0" y="0"/>
                    </a:moveTo>
                    <a:lnTo>
                      <a:pt x="602171" y="0"/>
                    </a:lnTo>
                    <a:lnTo>
                      <a:pt x="6021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5" name="任意多边形: 形状 224"/>
              <p:cNvSpPr/>
              <p:nvPr/>
            </p:nvSpPr>
            <p:spPr>
              <a:xfrm>
                <a:off x="4302823" y="1831467"/>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6" name="任意多边形: 形状 225"/>
              <p:cNvSpPr/>
              <p:nvPr/>
            </p:nvSpPr>
            <p:spPr>
              <a:xfrm>
                <a:off x="4302823" y="1878615"/>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7" name="任意多边形: 形状 226"/>
              <p:cNvSpPr/>
              <p:nvPr/>
            </p:nvSpPr>
            <p:spPr>
              <a:xfrm>
                <a:off x="4302823" y="1925859"/>
                <a:ext cx="349472" cy="8763"/>
              </a:xfrm>
              <a:custGeom>
                <a:avLst/>
                <a:gdLst>
                  <a:gd name="connsiteX0" fmla="*/ 0 w 349472"/>
                  <a:gd name="connsiteY0" fmla="*/ 0 h 8763"/>
                  <a:gd name="connsiteX1" fmla="*/ 349472 w 349472"/>
                  <a:gd name="connsiteY1" fmla="*/ 0 h 8763"/>
                  <a:gd name="connsiteX2" fmla="*/ 349472 w 349472"/>
                  <a:gd name="connsiteY2" fmla="*/ 8763 h 8763"/>
                  <a:gd name="connsiteX3" fmla="*/ 0 w 349472"/>
                  <a:gd name="connsiteY3" fmla="*/ 8763 h 8763"/>
                </a:gdLst>
                <a:ahLst/>
                <a:cxnLst>
                  <a:cxn ang="0">
                    <a:pos x="connsiteX0" y="connsiteY0"/>
                  </a:cxn>
                  <a:cxn ang="0">
                    <a:pos x="connsiteX1" y="connsiteY1"/>
                  </a:cxn>
                  <a:cxn ang="0">
                    <a:pos x="connsiteX2" y="connsiteY2"/>
                  </a:cxn>
                  <a:cxn ang="0">
                    <a:pos x="connsiteX3" y="connsiteY3"/>
                  </a:cxn>
                </a:cxnLst>
                <a:rect l="l" t="t" r="r" b="b"/>
                <a:pathLst>
                  <a:path w="349472" h="8763">
                    <a:moveTo>
                      <a:pt x="0" y="0"/>
                    </a:moveTo>
                    <a:lnTo>
                      <a:pt x="349472" y="0"/>
                    </a:lnTo>
                    <a:lnTo>
                      <a:pt x="349472"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28" name="任意多边形: 形状 227"/>
              <p:cNvSpPr/>
              <p:nvPr/>
            </p:nvSpPr>
            <p:spPr>
              <a:xfrm>
                <a:off x="7096410" y="2129218"/>
                <a:ext cx="876681" cy="405765"/>
              </a:xfrm>
              <a:custGeom>
                <a:avLst/>
                <a:gdLst>
                  <a:gd name="connsiteX0" fmla="*/ 0 w 876681"/>
                  <a:gd name="connsiteY0" fmla="*/ 0 h 405765"/>
                  <a:gd name="connsiteX1" fmla="*/ 876681 w 876681"/>
                  <a:gd name="connsiteY1" fmla="*/ 0 h 405765"/>
                  <a:gd name="connsiteX2" fmla="*/ 876681 w 876681"/>
                  <a:gd name="connsiteY2" fmla="*/ 405765 h 405765"/>
                  <a:gd name="connsiteX3" fmla="*/ 0 w 876681"/>
                  <a:gd name="connsiteY3" fmla="*/ 405765 h 405765"/>
                </a:gdLst>
                <a:ahLst/>
                <a:cxnLst>
                  <a:cxn ang="0">
                    <a:pos x="connsiteX0" y="connsiteY0"/>
                  </a:cxn>
                  <a:cxn ang="0">
                    <a:pos x="connsiteX1" y="connsiteY1"/>
                  </a:cxn>
                  <a:cxn ang="0">
                    <a:pos x="connsiteX2" y="connsiteY2"/>
                  </a:cxn>
                  <a:cxn ang="0">
                    <a:pos x="connsiteX3" y="connsiteY3"/>
                  </a:cxn>
                </a:cxnLst>
                <a:rect l="l" t="t" r="r" b="b"/>
                <a:pathLst>
                  <a:path w="876681" h="405765">
                    <a:moveTo>
                      <a:pt x="0" y="0"/>
                    </a:moveTo>
                    <a:lnTo>
                      <a:pt x="876681" y="0"/>
                    </a:lnTo>
                    <a:lnTo>
                      <a:pt x="876681" y="405765"/>
                    </a:lnTo>
                    <a:lnTo>
                      <a:pt x="0" y="405765"/>
                    </a:lnTo>
                    <a:close/>
                  </a:path>
                </a:pathLst>
              </a:custGeom>
              <a:solidFill>
                <a:srgbClr val="DBDBDB"/>
              </a:solidFill>
              <a:ln w="9525" cap="flat">
                <a:noFill/>
                <a:prstDash val="solid"/>
                <a:miter/>
              </a:ln>
            </p:spPr>
            <p:txBody>
              <a:bodyPr rtlCol="0" anchor="ctr"/>
              <a:lstStyle/>
              <a:p>
                <a:endParaRPr lang="zh-CN" altLang="en-US"/>
              </a:p>
            </p:txBody>
          </p:sp>
          <p:sp>
            <p:nvSpPr>
              <p:cNvPr id="229" name="任意多边形: 形状 228"/>
              <p:cNvSpPr/>
              <p:nvPr/>
            </p:nvSpPr>
            <p:spPr>
              <a:xfrm>
                <a:off x="6960679" y="2393727"/>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30" name="任意多边形: 形状 229"/>
              <p:cNvSpPr/>
              <p:nvPr/>
            </p:nvSpPr>
            <p:spPr>
              <a:xfrm>
                <a:off x="7182040" y="2341054"/>
                <a:ext cx="636746" cy="8762"/>
              </a:xfrm>
              <a:custGeom>
                <a:avLst/>
                <a:gdLst>
                  <a:gd name="connsiteX0" fmla="*/ 0 w 636746"/>
                  <a:gd name="connsiteY0" fmla="*/ 0 h 8762"/>
                  <a:gd name="connsiteX1" fmla="*/ 636746 w 636746"/>
                  <a:gd name="connsiteY1" fmla="*/ 0 h 8762"/>
                  <a:gd name="connsiteX2" fmla="*/ 636746 w 636746"/>
                  <a:gd name="connsiteY2" fmla="*/ 8763 h 8762"/>
                  <a:gd name="connsiteX3" fmla="*/ 0 w 636746"/>
                  <a:gd name="connsiteY3" fmla="*/ 8763 h 8762"/>
                </a:gdLst>
                <a:ahLst/>
                <a:cxnLst>
                  <a:cxn ang="0">
                    <a:pos x="connsiteX0" y="connsiteY0"/>
                  </a:cxn>
                  <a:cxn ang="0">
                    <a:pos x="connsiteX1" y="connsiteY1"/>
                  </a:cxn>
                  <a:cxn ang="0">
                    <a:pos x="connsiteX2" y="connsiteY2"/>
                  </a:cxn>
                  <a:cxn ang="0">
                    <a:pos x="connsiteX3" y="connsiteY3"/>
                  </a:cxn>
                </a:cxnLst>
                <a:rect l="l" t="t" r="r" b="b"/>
                <a:pathLst>
                  <a:path w="636746" h="8762">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1" name="任意多边形: 形状 230"/>
              <p:cNvSpPr/>
              <p:nvPr/>
            </p:nvSpPr>
            <p:spPr>
              <a:xfrm>
                <a:off x="7182040" y="2388298"/>
                <a:ext cx="536924" cy="8762"/>
              </a:xfrm>
              <a:custGeom>
                <a:avLst/>
                <a:gdLst>
                  <a:gd name="connsiteX0" fmla="*/ 0 w 536924"/>
                  <a:gd name="connsiteY0" fmla="*/ 0 h 8762"/>
                  <a:gd name="connsiteX1" fmla="*/ 536924 w 536924"/>
                  <a:gd name="connsiteY1" fmla="*/ 0 h 8762"/>
                  <a:gd name="connsiteX2" fmla="*/ 536924 w 536924"/>
                  <a:gd name="connsiteY2" fmla="*/ 8763 h 8762"/>
                  <a:gd name="connsiteX3" fmla="*/ 0 w 536924"/>
                  <a:gd name="connsiteY3" fmla="*/ 8763 h 8762"/>
                </a:gdLst>
                <a:ahLst/>
                <a:cxnLst>
                  <a:cxn ang="0">
                    <a:pos x="connsiteX0" y="connsiteY0"/>
                  </a:cxn>
                  <a:cxn ang="0">
                    <a:pos x="connsiteX1" y="connsiteY1"/>
                  </a:cxn>
                  <a:cxn ang="0">
                    <a:pos x="connsiteX2" y="connsiteY2"/>
                  </a:cxn>
                  <a:cxn ang="0">
                    <a:pos x="connsiteX3" y="connsiteY3"/>
                  </a:cxn>
                </a:cxnLst>
                <a:rect l="l" t="t" r="r" b="b"/>
                <a:pathLst>
                  <a:path w="536924" h="8762">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2" name="任意多边形: 形状 231"/>
              <p:cNvSpPr/>
              <p:nvPr/>
            </p:nvSpPr>
            <p:spPr>
              <a:xfrm>
                <a:off x="7182040" y="2246661"/>
                <a:ext cx="566070" cy="8763"/>
              </a:xfrm>
              <a:custGeom>
                <a:avLst/>
                <a:gdLst>
                  <a:gd name="connsiteX0" fmla="*/ 0 w 566070"/>
                  <a:gd name="connsiteY0" fmla="*/ 0 h 8763"/>
                  <a:gd name="connsiteX1" fmla="*/ 566071 w 566070"/>
                  <a:gd name="connsiteY1" fmla="*/ 0 h 8763"/>
                  <a:gd name="connsiteX2" fmla="*/ 566071 w 566070"/>
                  <a:gd name="connsiteY2" fmla="*/ 8763 h 8763"/>
                  <a:gd name="connsiteX3" fmla="*/ 0 w 566070"/>
                  <a:gd name="connsiteY3" fmla="*/ 8763 h 8763"/>
                </a:gdLst>
                <a:ahLst/>
                <a:cxnLst>
                  <a:cxn ang="0">
                    <a:pos x="connsiteX0" y="connsiteY0"/>
                  </a:cxn>
                  <a:cxn ang="0">
                    <a:pos x="connsiteX1" y="connsiteY1"/>
                  </a:cxn>
                  <a:cxn ang="0">
                    <a:pos x="connsiteX2" y="connsiteY2"/>
                  </a:cxn>
                  <a:cxn ang="0">
                    <a:pos x="connsiteX3" y="connsiteY3"/>
                  </a:cxn>
                </a:cxnLst>
                <a:rect l="l" t="t" r="r" b="b"/>
                <a:pathLst>
                  <a:path w="566070" h="8763">
                    <a:moveTo>
                      <a:pt x="0" y="0"/>
                    </a:moveTo>
                    <a:lnTo>
                      <a:pt x="566071" y="0"/>
                    </a:lnTo>
                    <a:lnTo>
                      <a:pt x="5660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3" name="任意多边形: 形状 232"/>
              <p:cNvSpPr/>
              <p:nvPr/>
            </p:nvSpPr>
            <p:spPr>
              <a:xfrm>
                <a:off x="7182040" y="2199513"/>
                <a:ext cx="692753" cy="8763"/>
              </a:xfrm>
              <a:custGeom>
                <a:avLst/>
                <a:gdLst>
                  <a:gd name="connsiteX0" fmla="*/ 0 w 692753"/>
                  <a:gd name="connsiteY0" fmla="*/ 0 h 8763"/>
                  <a:gd name="connsiteX1" fmla="*/ 692753 w 692753"/>
                  <a:gd name="connsiteY1" fmla="*/ 0 h 8763"/>
                  <a:gd name="connsiteX2" fmla="*/ 692753 w 692753"/>
                  <a:gd name="connsiteY2" fmla="*/ 8763 h 8763"/>
                  <a:gd name="connsiteX3" fmla="*/ 0 w 692753"/>
                  <a:gd name="connsiteY3" fmla="*/ 8763 h 8763"/>
                </a:gdLst>
                <a:ahLst/>
                <a:cxnLst>
                  <a:cxn ang="0">
                    <a:pos x="connsiteX0" y="connsiteY0"/>
                  </a:cxn>
                  <a:cxn ang="0">
                    <a:pos x="connsiteX1" y="connsiteY1"/>
                  </a:cxn>
                  <a:cxn ang="0">
                    <a:pos x="connsiteX2" y="connsiteY2"/>
                  </a:cxn>
                  <a:cxn ang="0">
                    <a:pos x="connsiteX3" y="connsiteY3"/>
                  </a:cxn>
                </a:cxnLst>
                <a:rect l="l" t="t" r="r" b="b"/>
                <a:pathLst>
                  <a:path w="692753" h="8763">
                    <a:moveTo>
                      <a:pt x="0" y="0"/>
                    </a:moveTo>
                    <a:lnTo>
                      <a:pt x="692753" y="0"/>
                    </a:lnTo>
                    <a:lnTo>
                      <a:pt x="692753"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4" name="任意多边形: 形状 233"/>
              <p:cNvSpPr/>
              <p:nvPr/>
            </p:nvSpPr>
            <p:spPr>
              <a:xfrm>
                <a:off x="7182040" y="2435542"/>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5" name="任意多边形: 形状 234"/>
              <p:cNvSpPr/>
              <p:nvPr/>
            </p:nvSpPr>
            <p:spPr>
              <a:xfrm>
                <a:off x="4574476" y="2128932"/>
                <a:ext cx="876681" cy="267366"/>
              </a:xfrm>
              <a:custGeom>
                <a:avLst/>
                <a:gdLst>
                  <a:gd name="connsiteX0" fmla="*/ 0 w 876681"/>
                  <a:gd name="connsiteY0" fmla="*/ 0 h 267366"/>
                  <a:gd name="connsiteX1" fmla="*/ 876681 w 876681"/>
                  <a:gd name="connsiteY1" fmla="*/ 0 h 267366"/>
                  <a:gd name="connsiteX2" fmla="*/ 876681 w 876681"/>
                  <a:gd name="connsiteY2" fmla="*/ 267367 h 267366"/>
                  <a:gd name="connsiteX3" fmla="*/ 0 w 876681"/>
                  <a:gd name="connsiteY3" fmla="*/ 267367 h 267366"/>
                </a:gdLst>
                <a:ahLst/>
                <a:cxnLst>
                  <a:cxn ang="0">
                    <a:pos x="connsiteX0" y="connsiteY0"/>
                  </a:cxn>
                  <a:cxn ang="0">
                    <a:pos x="connsiteX1" y="connsiteY1"/>
                  </a:cxn>
                  <a:cxn ang="0">
                    <a:pos x="connsiteX2" y="connsiteY2"/>
                  </a:cxn>
                  <a:cxn ang="0">
                    <a:pos x="connsiteX3" y="connsiteY3"/>
                  </a:cxn>
                </a:cxnLst>
                <a:rect l="l" t="t" r="r" b="b"/>
                <a:pathLst>
                  <a:path w="876681" h="267366">
                    <a:moveTo>
                      <a:pt x="0" y="0"/>
                    </a:moveTo>
                    <a:lnTo>
                      <a:pt x="876681" y="0"/>
                    </a:lnTo>
                    <a:lnTo>
                      <a:pt x="876681" y="267367"/>
                    </a:lnTo>
                    <a:lnTo>
                      <a:pt x="0" y="267367"/>
                    </a:lnTo>
                    <a:close/>
                  </a:path>
                </a:pathLst>
              </a:custGeom>
              <a:solidFill>
                <a:srgbClr val="DBDBDB"/>
              </a:solidFill>
              <a:ln w="9525" cap="flat">
                <a:noFill/>
                <a:prstDash val="solid"/>
                <a:miter/>
              </a:ln>
            </p:spPr>
            <p:txBody>
              <a:bodyPr rtlCol="0" anchor="ctr"/>
              <a:lstStyle/>
              <a:p>
                <a:endParaRPr lang="zh-CN" altLang="en-US"/>
              </a:p>
            </p:txBody>
          </p:sp>
          <p:sp>
            <p:nvSpPr>
              <p:cNvPr id="236" name="任意多边形: 形状 235"/>
              <p:cNvSpPr/>
              <p:nvPr/>
            </p:nvSpPr>
            <p:spPr>
              <a:xfrm>
                <a:off x="4438745" y="2254948"/>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37" name="任意多边形: 形状 236"/>
              <p:cNvSpPr/>
              <p:nvPr/>
            </p:nvSpPr>
            <p:spPr>
              <a:xfrm>
                <a:off x="4660106" y="2202370"/>
                <a:ext cx="636746" cy="8763"/>
              </a:xfrm>
              <a:custGeom>
                <a:avLst/>
                <a:gdLst>
                  <a:gd name="connsiteX0" fmla="*/ 0 w 636746"/>
                  <a:gd name="connsiteY0" fmla="*/ 0 h 8763"/>
                  <a:gd name="connsiteX1" fmla="*/ 636746 w 636746"/>
                  <a:gd name="connsiteY1" fmla="*/ 0 h 8763"/>
                  <a:gd name="connsiteX2" fmla="*/ 636746 w 636746"/>
                  <a:gd name="connsiteY2" fmla="*/ 8763 h 8763"/>
                  <a:gd name="connsiteX3" fmla="*/ 0 w 636746"/>
                  <a:gd name="connsiteY3" fmla="*/ 8763 h 8763"/>
                </a:gdLst>
                <a:ahLst/>
                <a:cxnLst>
                  <a:cxn ang="0">
                    <a:pos x="connsiteX0" y="connsiteY0"/>
                  </a:cxn>
                  <a:cxn ang="0">
                    <a:pos x="connsiteX1" y="connsiteY1"/>
                  </a:cxn>
                  <a:cxn ang="0">
                    <a:pos x="connsiteX2" y="connsiteY2"/>
                  </a:cxn>
                  <a:cxn ang="0">
                    <a:pos x="connsiteX3" y="connsiteY3"/>
                  </a:cxn>
                </a:cxnLst>
                <a:rect l="l" t="t" r="r" b="b"/>
                <a:pathLst>
                  <a:path w="636746" h="8763">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8" name="任意多边形: 形状 237"/>
              <p:cNvSpPr/>
              <p:nvPr/>
            </p:nvSpPr>
            <p:spPr>
              <a:xfrm>
                <a:off x="4660106" y="2249614"/>
                <a:ext cx="536924" cy="8763"/>
              </a:xfrm>
              <a:custGeom>
                <a:avLst/>
                <a:gdLst>
                  <a:gd name="connsiteX0" fmla="*/ 0 w 536924"/>
                  <a:gd name="connsiteY0" fmla="*/ 0 h 8763"/>
                  <a:gd name="connsiteX1" fmla="*/ 536924 w 536924"/>
                  <a:gd name="connsiteY1" fmla="*/ 0 h 8763"/>
                  <a:gd name="connsiteX2" fmla="*/ 536924 w 536924"/>
                  <a:gd name="connsiteY2" fmla="*/ 8763 h 8763"/>
                  <a:gd name="connsiteX3" fmla="*/ 0 w 536924"/>
                  <a:gd name="connsiteY3" fmla="*/ 8763 h 8763"/>
                </a:gdLst>
                <a:ahLst/>
                <a:cxnLst>
                  <a:cxn ang="0">
                    <a:pos x="connsiteX0" y="connsiteY0"/>
                  </a:cxn>
                  <a:cxn ang="0">
                    <a:pos x="connsiteX1" y="connsiteY1"/>
                  </a:cxn>
                  <a:cxn ang="0">
                    <a:pos x="connsiteX2" y="connsiteY2"/>
                  </a:cxn>
                  <a:cxn ang="0">
                    <a:pos x="connsiteX3" y="connsiteY3"/>
                  </a:cxn>
                </a:cxnLst>
                <a:rect l="l" t="t" r="r" b="b"/>
                <a:pathLst>
                  <a:path w="536924" h="8763">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39" name="任意多边形: 形状 238"/>
              <p:cNvSpPr/>
              <p:nvPr/>
            </p:nvSpPr>
            <p:spPr>
              <a:xfrm>
                <a:off x="4660106" y="2296763"/>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40" name="任意多边形: 形状 239"/>
              <p:cNvSpPr/>
              <p:nvPr/>
            </p:nvSpPr>
            <p:spPr>
              <a:xfrm>
                <a:off x="7543659" y="1422547"/>
                <a:ext cx="350554" cy="350583"/>
              </a:xfrm>
              <a:custGeom>
                <a:avLst/>
                <a:gdLst>
                  <a:gd name="connsiteX0" fmla="*/ 46813 w 350554"/>
                  <a:gd name="connsiteY0" fmla="*/ 294525 h 350583"/>
                  <a:gd name="connsiteX1" fmla="*/ 89865 w 350554"/>
                  <a:gd name="connsiteY1" fmla="*/ 328338 h 350583"/>
                  <a:gd name="connsiteX2" fmla="*/ 328310 w 350554"/>
                  <a:gd name="connsiteY2" fmla="*/ 260689 h 350583"/>
                  <a:gd name="connsiteX3" fmla="*/ 260661 w 350554"/>
                  <a:gd name="connsiteY3" fmla="*/ 22245 h 350583"/>
                  <a:gd name="connsiteX4" fmla="*/ 22216 w 350554"/>
                  <a:gd name="connsiteY4" fmla="*/ 89894 h 350583"/>
                  <a:gd name="connsiteX5" fmla="*/ 46812 w 350554"/>
                  <a:gd name="connsiteY5" fmla="*/ 294525 h 35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554" h="350583">
                    <a:moveTo>
                      <a:pt x="46813" y="294525"/>
                    </a:moveTo>
                    <a:cubicBezTo>
                      <a:pt x="59243" y="308047"/>
                      <a:pt x="73782" y="319467"/>
                      <a:pt x="89865" y="328338"/>
                    </a:cubicBezTo>
                    <a:cubicBezTo>
                      <a:pt x="174391" y="375502"/>
                      <a:pt x="281146" y="345215"/>
                      <a:pt x="328310" y="260689"/>
                    </a:cubicBezTo>
                    <a:cubicBezTo>
                      <a:pt x="375474" y="176164"/>
                      <a:pt x="345186" y="69409"/>
                      <a:pt x="260661" y="22245"/>
                    </a:cubicBezTo>
                    <a:cubicBezTo>
                      <a:pt x="176135" y="-24919"/>
                      <a:pt x="69380" y="5369"/>
                      <a:pt x="22216" y="89894"/>
                    </a:cubicBezTo>
                    <a:cubicBezTo>
                      <a:pt x="-14797" y="156227"/>
                      <a:pt x="-4865" y="238852"/>
                      <a:pt x="46812" y="294525"/>
                    </a:cubicBezTo>
                    <a:close/>
                  </a:path>
                </a:pathLst>
              </a:custGeom>
              <a:solidFill>
                <a:srgbClr val="EBEBEB"/>
              </a:solidFill>
              <a:ln w="9525" cap="flat">
                <a:noFill/>
                <a:prstDash val="solid"/>
                <a:miter/>
              </a:ln>
            </p:spPr>
            <p:txBody>
              <a:bodyPr rtlCol="0" anchor="ctr"/>
              <a:lstStyle/>
              <a:p>
                <a:endParaRPr lang="zh-CN" altLang="en-US"/>
              </a:p>
            </p:txBody>
          </p:sp>
          <p:sp>
            <p:nvSpPr>
              <p:cNvPr id="241" name="任意多边形: 形状 240"/>
              <p:cNvSpPr/>
              <p:nvPr/>
            </p:nvSpPr>
            <p:spPr>
              <a:xfrm>
                <a:off x="7671004" y="1525270"/>
                <a:ext cx="106707" cy="106729"/>
              </a:xfrm>
              <a:custGeom>
                <a:avLst/>
                <a:gdLst>
                  <a:gd name="connsiteX0" fmla="*/ 1955 w 106707"/>
                  <a:gd name="connsiteY0" fmla="*/ 39116 h 106729"/>
                  <a:gd name="connsiteX1" fmla="*/ 39094 w 106707"/>
                  <a:gd name="connsiteY1" fmla="*/ 104774 h 106729"/>
                  <a:gd name="connsiteX2" fmla="*/ 104752 w 106707"/>
                  <a:gd name="connsiteY2" fmla="*/ 67635 h 106729"/>
                  <a:gd name="connsiteX3" fmla="*/ 67613 w 106707"/>
                  <a:gd name="connsiteY3" fmla="*/ 1977 h 106729"/>
                  <a:gd name="connsiteX4" fmla="*/ 67582 w 106707"/>
                  <a:gd name="connsiteY4" fmla="*/ 1968 h 106729"/>
                  <a:gd name="connsiteX5" fmla="*/ 1997 w 106707"/>
                  <a:gd name="connsiteY5" fmla="*/ 38963 h 106729"/>
                  <a:gd name="connsiteX6" fmla="*/ 1955 w 106707"/>
                  <a:gd name="connsiteY6" fmla="*/ 39116 h 10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707" h="106729">
                    <a:moveTo>
                      <a:pt x="1955" y="39116"/>
                    </a:moveTo>
                    <a:cubicBezTo>
                      <a:pt x="-5920" y="67503"/>
                      <a:pt x="10707" y="96899"/>
                      <a:pt x="39094" y="104774"/>
                    </a:cubicBezTo>
                    <a:cubicBezTo>
                      <a:pt x="67481" y="112650"/>
                      <a:pt x="96877" y="96022"/>
                      <a:pt x="104752" y="67635"/>
                    </a:cubicBezTo>
                    <a:cubicBezTo>
                      <a:pt x="112628" y="39249"/>
                      <a:pt x="96000" y="9852"/>
                      <a:pt x="67613" y="1977"/>
                    </a:cubicBezTo>
                    <a:cubicBezTo>
                      <a:pt x="67603" y="1974"/>
                      <a:pt x="67592" y="1971"/>
                      <a:pt x="67582" y="1968"/>
                    </a:cubicBezTo>
                    <a:cubicBezTo>
                      <a:pt x="39255" y="-5927"/>
                      <a:pt x="9892" y="10637"/>
                      <a:pt x="1997" y="38963"/>
                    </a:cubicBezTo>
                    <a:cubicBezTo>
                      <a:pt x="1983" y="39014"/>
                      <a:pt x="1969" y="39065"/>
                      <a:pt x="1955" y="39116"/>
                    </a:cubicBezTo>
                    <a:close/>
                  </a:path>
                </a:pathLst>
              </a:custGeom>
              <a:solidFill>
                <a:srgbClr val="FFFFFF"/>
              </a:solidFill>
              <a:ln w="9525" cap="flat">
                <a:noFill/>
                <a:prstDash val="solid"/>
                <a:miter/>
              </a:ln>
            </p:spPr>
            <p:txBody>
              <a:bodyPr rtlCol="0" anchor="ctr"/>
              <a:lstStyle/>
              <a:p>
                <a:endParaRPr lang="zh-CN" altLang="en-US"/>
              </a:p>
            </p:txBody>
          </p:sp>
          <p:sp>
            <p:nvSpPr>
              <p:cNvPr id="242" name="任意多边形: 形状 241"/>
              <p:cNvSpPr/>
              <p:nvPr/>
            </p:nvSpPr>
            <p:spPr>
              <a:xfrm>
                <a:off x="7590472" y="1630564"/>
                <a:ext cx="186090" cy="142281"/>
              </a:xfrm>
              <a:custGeom>
                <a:avLst/>
                <a:gdLst>
                  <a:gd name="connsiteX0" fmla="*/ 5810 w 186090"/>
                  <a:gd name="connsiteY0" fmla="*/ 64885 h 142281"/>
                  <a:gd name="connsiteX1" fmla="*/ 0 w 186090"/>
                  <a:gd name="connsiteY1" fmla="*/ 86126 h 142281"/>
                  <a:gd name="connsiteX2" fmla="*/ 43053 w 186090"/>
                  <a:gd name="connsiteY2" fmla="*/ 119940 h 142281"/>
                  <a:gd name="connsiteX3" fmla="*/ 177641 w 186090"/>
                  <a:gd name="connsiteY3" fmla="*/ 135180 h 142281"/>
                  <a:gd name="connsiteX4" fmla="*/ 183452 w 186090"/>
                  <a:gd name="connsiteY4" fmla="*/ 114034 h 142281"/>
                  <a:gd name="connsiteX5" fmla="*/ 115682 w 186090"/>
                  <a:gd name="connsiteY5" fmla="*/ 2635 h 142281"/>
                  <a:gd name="connsiteX6" fmla="*/ 5810 w 186090"/>
                  <a:gd name="connsiteY6" fmla="*/ 64885 h 142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90" h="142281">
                    <a:moveTo>
                      <a:pt x="5810" y="64885"/>
                    </a:moveTo>
                    <a:lnTo>
                      <a:pt x="0" y="86126"/>
                    </a:lnTo>
                    <a:cubicBezTo>
                      <a:pt x="12430" y="99649"/>
                      <a:pt x="26970" y="111068"/>
                      <a:pt x="43053" y="119940"/>
                    </a:cubicBezTo>
                    <a:cubicBezTo>
                      <a:pt x="84023" y="142966"/>
                      <a:pt x="132559" y="148462"/>
                      <a:pt x="177641" y="135180"/>
                    </a:cubicBezTo>
                    <a:lnTo>
                      <a:pt x="183452" y="114034"/>
                    </a:lnTo>
                    <a:cubicBezTo>
                      <a:pt x="195499" y="64558"/>
                      <a:pt x="165158" y="14683"/>
                      <a:pt x="115682" y="2635"/>
                    </a:cubicBezTo>
                    <a:cubicBezTo>
                      <a:pt x="68366" y="-8887"/>
                      <a:pt x="20248" y="18375"/>
                      <a:pt x="5810" y="64885"/>
                    </a:cubicBezTo>
                    <a:close/>
                  </a:path>
                </a:pathLst>
              </a:custGeom>
              <a:solidFill>
                <a:srgbClr val="FFFFFF"/>
              </a:solidFill>
              <a:ln w="9525" cap="flat">
                <a:noFill/>
                <a:prstDash val="solid"/>
                <a:miter/>
              </a:ln>
            </p:spPr>
            <p:txBody>
              <a:bodyPr rtlCol="0" anchor="ctr"/>
              <a:lstStyle/>
              <a:p>
                <a:endParaRPr lang="zh-CN" altLang="en-US"/>
              </a:p>
            </p:txBody>
          </p:sp>
          <p:sp>
            <p:nvSpPr>
              <p:cNvPr id="243" name="任意多边形: 形状 242"/>
              <p:cNvSpPr/>
              <p:nvPr/>
            </p:nvSpPr>
            <p:spPr>
              <a:xfrm>
                <a:off x="4235024" y="2619383"/>
                <a:ext cx="434149" cy="434180"/>
              </a:xfrm>
              <a:custGeom>
                <a:avLst/>
                <a:gdLst>
                  <a:gd name="connsiteX0" fmla="*/ 164383 w 434149"/>
                  <a:gd name="connsiteY0" fmla="*/ 427664 h 434180"/>
                  <a:gd name="connsiteX1" fmla="*/ 427684 w 434149"/>
                  <a:gd name="connsiteY1" fmla="*/ 269556 h 434180"/>
                  <a:gd name="connsiteX2" fmla="*/ 433654 w 434149"/>
                  <a:gd name="connsiteY2" fmla="*/ 202302 h 434180"/>
                  <a:gd name="connsiteX3" fmla="*/ 202302 w 434149"/>
                  <a:gd name="connsiteY3" fmla="*/ 512 h 434180"/>
                  <a:gd name="connsiteX4" fmla="*/ 512 w 434149"/>
                  <a:gd name="connsiteY4" fmla="*/ 231865 h 434180"/>
                  <a:gd name="connsiteX5" fmla="*/ 164383 w 434149"/>
                  <a:gd name="connsiteY5" fmla="*/ 427664 h 43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149" h="434180">
                    <a:moveTo>
                      <a:pt x="164383" y="427664"/>
                    </a:moveTo>
                    <a:cubicBezTo>
                      <a:pt x="280751" y="456712"/>
                      <a:pt x="398635" y="385925"/>
                      <a:pt x="427684" y="269556"/>
                    </a:cubicBezTo>
                    <a:cubicBezTo>
                      <a:pt x="433168" y="247586"/>
                      <a:pt x="435183" y="224894"/>
                      <a:pt x="433654" y="202302"/>
                    </a:cubicBezTo>
                    <a:cubicBezTo>
                      <a:pt x="425491" y="82693"/>
                      <a:pt x="321911" y="-7651"/>
                      <a:pt x="202302" y="512"/>
                    </a:cubicBezTo>
                    <a:cubicBezTo>
                      <a:pt x="82693" y="8676"/>
                      <a:pt x="-7651" y="112256"/>
                      <a:pt x="512" y="231865"/>
                    </a:cubicBezTo>
                    <a:cubicBezTo>
                      <a:pt x="6920" y="325752"/>
                      <a:pt x="73093" y="404817"/>
                      <a:pt x="164383" y="427664"/>
                    </a:cubicBezTo>
                    <a:close/>
                  </a:path>
                </a:pathLst>
              </a:custGeom>
              <a:solidFill>
                <a:srgbClr val="EBEBEB"/>
              </a:solidFill>
              <a:ln w="9525" cap="flat">
                <a:noFill/>
                <a:prstDash val="solid"/>
                <a:miter/>
              </a:ln>
            </p:spPr>
            <p:txBody>
              <a:bodyPr rtlCol="0" anchor="ctr"/>
              <a:lstStyle/>
              <a:p>
                <a:endParaRPr lang="zh-CN" altLang="en-US"/>
              </a:p>
            </p:txBody>
          </p:sp>
          <p:sp>
            <p:nvSpPr>
              <p:cNvPr id="244" name="任意多边形: 形状 243"/>
              <p:cNvSpPr/>
              <p:nvPr/>
            </p:nvSpPr>
            <p:spPr>
              <a:xfrm>
                <a:off x="4378367" y="2746862"/>
                <a:ext cx="132051" cy="132051"/>
              </a:xfrm>
              <a:custGeom>
                <a:avLst/>
                <a:gdLst>
                  <a:gd name="connsiteX0" fmla="*/ 3132 w 132051"/>
                  <a:gd name="connsiteY0" fmla="*/ 86063 h 132051"/>
                  <a:gd name="connsiteX1" fmla="*/ 86063 w 132051"/>
                  <a:gd name="connsiteY1" fmla="*/ 128920 h 132051"/>
                  <a:gd name="connsiteX2" fmla="*/ 128920 w 132051"/>
                  <a:gd name="connsiteY2" fmla="*/ 45989 h 132051"/>
                  <a:gd name="connsiteX3" fmla="*/ 46090 w 132051"/>
                  <a:gd name="connsiteY3" fmla="*/ 3100 h 132051"/>
                  <a:gd name="connsiteX4" fmla="*/ 3100 w 132051"/>
                  <a:gd name="connsiteY4" fmla="*/ 85962 h 132051"/>
                  <a:gd name="connsiteX5" fmla="*/ 3132 w 132051"/>
                  <a:gd name="connsiteY5" fmla="*/ 86063 h 1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51" h="132051">
                    <a:moveTo>
                      <a:pt x="3132" y="86063"/>
                    </a:moveTo>
                    <a:cubicBezTo>
                      <a:pt x="14198" y="120798"/>
                      <a:pt x="51328" y="139986"/>
                      <a:pt x="86063" y="128920"/>
                    </a:cubicBezTo>
                    <a:cubicBezTo>
                      <a:pt x="120798" y="117853"/>
                      <a:pt x="139986" y="80724"/>
                      <a:pt x="128920" y="45989"/>
                    </a:cubicBezTo>
                    <a:cubicBezTo>
                      <a:pt x="117866" y="11293"/>
                      <a:pt x="80804" y="-7898"/>
                      <a:pt x="46090" y="3100"/>
                    </a:cubicBezTo>
                    <a:cubicBezTo>
                      <a:pt x="11337" y="14110"/>
                      <a:pt x="-7910" y="51209"/>
                      <a:pt x="3100" y="85962"/>
                    </a:cubicBezTo>
                    <a:cubicBezTo>
                      <a:pt x="3111" y="85995"/>
                      <a:pt x="3122" y="86029"/>
                      <a:pt x="3132" y="86063"/>
                    </a:cubicBezTo>
                    <a:close/>
                  </a:path>
                </a:pathLst>
              </a:custGeom>
              <a:solidFill>
                <a:srgbClr val="FFFFFF"/>
              </a:solidFill>
              <a:ln w="9525" cap="flat">
                <a:noFill/>
                <a:prstDash val="solid"/>
                <a:miter/>
              </a:ln>
            </p:spPr>
            <p:txBody>
              <a:bodyPr rtlCol="0" anchor="ctr"/>
              <a:lstStyle/>
              <a:p>
                <a:endParaRPr lang="zh-CN" altLang="en-US"/>
              </a:p>
            </p:txBody>
          </p:sp>
          <p:sp>
            <p:nvSpPr>
              <p:cNvPr id="245" name="任意多边形: 形状 244"/>
              <p:cNvSpPr/>
              <p:nvPr/>
            </p:nvSpPr>
            <p:spPr>
              <a:xfrm>
                <a:off x="4383342" y="2865590"/>
                <a:ext cx="233425" cy="187975"/>
              </a:xfrm>
              <a:custGeom>
                <a:avLst/>
                <a:gdLst>
                  <a:gd name="connsiteX0" fmla="*/ 7683 w 233425"/>
                  <a:gd name="connsiteY0" fmla="*/ 155454 h 187975"/>
                  <a:gd name="connsiteX1" fmla="*/ 15969 w 233425"/>
                  <a:gd name="connsiteY1" fmla="*/ 181457 h 187975"/>
                  <a:gd name="connsiteX2" fmla="*/ 233425 w 233425"/>
                  <a:gd name="connsiteY2" fmla="*/ 112115 h 187975"/>
                  <a:gd name="connsiteX3" fmla="*/ 225138 w 233425"/>
                  <a:gd name="connsiteY3" fmla="*/ 86303 h 187975"/>
                  <a:gd name="connsiteX4" fmla="*/ 86303 w 233425"/>
                  <a:gd name="connsiteY4" fmla="*/ 3516 h 187975"/>
                  <a:gd name="connsiteX5" fmla="*/ 3516 w 233425"/>
                  <a:gd name="connsiteY5" fmla="*/ 142352 h 187975"/>
                  <a:gd name="connsiteX6" fmla="*/ 7683 w 233425"/>
                  <a:gd name="connsiteY6" fmla="*/ 155454 h 1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25" h="187975">
                    <a:moveTo>
                      <a:pt x="7683" y="155454"/>
                    </a:moveTo>
                    <a:lnTo>
                      <a:pt x="15969" y="181457"/>
                    </a:lnTo>
                    <a:cubicBezTo>
                      <a:pt x="95740" y="201461"/>
                      <a:pt x="179960" y="174605"/>
                      <a:pt x="233425" y="112115"/>
                    </a:cubicBezTo>
                    <a:lnTo>
                      <a:pt x="225138" y="86303"/>
                    </a:lnTo>
                    <a:cubicBezTo>
                      <a:pt x="209661" y="25103"/>
                      <a:pt x="147502" y="-11961"/>
                      <a:pt x="86303" y="3516"/>
                    </a:cubicBezTo>
                    <a:cubicBezTo>
                      <a:pt x="25103" y="18994"/>
                      <a:pt x="-11961" y="81153"/>
                      <a:pt x="3516" y="142352"/>
                    </a:cubicBezTo>
                    <a:cubicBezTo>
                      <a:pt x="4641" y="146799"/>
                      <a:pt x="6032" y="151174"/>
                      <a:pt x="7683" y="155454"/>
                    </a:cubicBezTo>
                    <a:close/>
                  </a:path>
                </a:pathLst>
              </a:custGeom>
              <a:solidFill>
                <a:srgbClr val="FFFFFF"/>
              </a:solidFill>
              <a:ln w="9525" cap="flat">
                <a:noFill/>
                <a:prstDash val="solid"/>
                <a:miter/>
              </a:ln>
            </p:spPr>
            <p:txBody>
              <a:bodyPr rtlCol="0" anchor="ctr"/>
              <a:lstStyle/>
              <a:p>
                <a:endParaRPr lang="zh-CN" altLang="en-US"/>
              </a:p>
            </p:txBody>
          </p:sp>
        </p:grpSp>
        <p:sp>
          <p:nvSpPr>
            <p:cNvPr id="12" name="任意多边形: 形状 11"/>
            <p:cNvSpPr/>
            <p:nvPr/>
          </p:nvSpPr>
          <p:spPr>
            <a:xfrm>
              <a:off x="4240053" y="4956810"/>
              <a:ext cx="3711892" cy="481584"/>
            </a:xfrm>
            <a:custGeom>
              <a:avLst/>
              <a:gdLst>
                <a:gd name="connsiteX0" fmla="*/ 3711893 w 3711892"/>
                <a:gd name="connsiteY0" fmla="*/ 240792 h 481584"/>
                <a:gd name="connsiteX1" fmla="*/ 1855946 w 3711892"/>
                <a:gd name="connsiteY1" fmla="*/ 481584 h 481584"/>
                <a:gd name="connsiteX2" fmla="*/ 0 w 3711892"/>
                <a:gd name="connsiteY2" fmla="*/ 240792 h 481584"/>
                <a:gd name="connsiteX3" fmla="*/ 1855946 w 3711892"/>
                <a:gd name="connsiteY3" fmla="*/ 0 h 481584"/>
                <a:gd name="connsiteX4" fmla="*/ 3711893 w 3711892"/>
                <a:gd name="connsiteY4" fmla="*/ 240792 h 481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1892" h="481584">
                  <a:moveTo>
                    <a:pt x="3711893" y="240792"/>
                  </a:moveTo>
                  <a:cubicBezTo>
                    <a:pt x="3711893" y="373778"/>
                    <a:pt x="2880957" y="481584"/>
                    <a:pt x="1855946" y="481584"/>
                  </a:cubicBezTo>
                  <a:cubicBezTo>
                    <a:pt x="830935" y="481584"/>
                    <a:pt x="0" y="373778"/>
                    <a:pt x="0" y="240792"/>
                  </a:cubicBezTo>
                  <a:cubicBezTo>
                    <a:pt x="0" y="107806"/>
                    <a:pt x="830935" y="0"/>
                    <a:pt x="1855946" y="0"/>
                  </a:cubicBezTo>
                  <a:cubicBezTo>
                    <a:pt x="2880957" y="0"/>
                    <a:pt x="3711893" y="107806"/>
                    <a:pt x="3711893" y="240792"/>
                  </a:cubicBezTo>
                  <a:close/>
                </a:path>
              </a:pathLst>
            </a:custGeom>
            <a:solidFill>
              <a:srgbClr val="EBEBEB"/>
            </a:solidFill>
            <a:ln w="9525" cap="flat">
              <a:noFill/>
              <a:prstDash val="solid"/>
              <a:miter/>
            </a:ln>
          </p:spPr>
          <p:txBody>
            <a:bodyPr rtlCol="0" anchor="ctr"/>
            <a:lstStyle/>
            <a:p>
              <a:endParaRPr lang="zh-CN" altLang="en-US"/>
            </a:p>
          </p:txBody>
        </p:sp>
        <p:grpSp>
          <p:nvGrpSpPr>
            <p:cNvPr id="13" name="图形 2"/>
            <p:cNvGrpSpPr/>
            <p:nvPr/>
          </p:nvGrpSpPr>
          <p:grpSpPr>
            <a:xfrm>
              <a:off x="4120865" y="3154079"/>
              <a:ext cx="866074" cy="1673762"/>
              <a:chOff x="4120865" y="3154079"/>
              <a:chExt cx="866074" cy="1673762"/>
            </a:xfrm>
          </p:grpSpPr>
          <p:sp>
            <p:nvSpPr>
              <p:cNvPr id="198" name="任意多边形: 形状 197"/>
              <p:cNvSpPr/>
              <p:nvPr/>
            </p:nvSpPr>
            <p:spPr>
              <a:xfrm>
                <a:off x="4267889" y="3154079"/>
                <a:ext cx="378142" cy="993238"/>
              </a:xfrm>
              <a:custGeom>
                <a:avLst/>
                <a:gdLst>
                  <a:gd name="connsiteX0" fmla="*/ 359546 w 378142"/>
                  <a:gd name="connsiteY0" fmla="*/ 862804 h 993238"/>
                  <a:gd name="connsiteX1" fmla="*/ 338496 w 378142"/>
                  <a:gd name="connsiteY1" fmla="*/ 981581 h 993238"/>
                  <a:gd name="connsiteX2" fmla="*/ 338496 w 378142"/>
                  <a:gd name="connsiteY2" fmla="*/ 988915 h 993238"/>
                  <a:gd name="connsiteX3" fmla="*/ 328304 w 378142"/>
                  <a:gd name="connsiteY3" fmla="*/ 987772 h 993238"/>
                  <a:gd name="connsiteX4" fmla="*/ 328304 w 378142"/>
                  <a:gd name="connsiteY4" fmla="*/ 975294 h 993238"/>
                  <a:gd name="connsiteX5" fmla="*/ 244103 w 378142"/>
                  <a:gd name="connsiteY5" fmla="*/ 903190 h 993238"/>
                  <a:gd name="connsiteX6" fmla="*/ 198002 w 378142"/>
                  <a:gd name="connsiteY6" fmla="*/ 829847 h 993238"/>
                  <a:gd name="connsiteX7" fmla="*/ 169427 w 378142"/>
                  <a:gd name="connsiteY7" fmla="*/ 591722 h 993238"/>
                  <a:gd name="connsiteX8" fmla="*/ 68367 w 378142"/>
                  <a:gd name="connsiteY8" fmla="*/ 405890 h 993238"/>
                  <a:gd name="connsiteX9" fmla="*/ 359 w 378142"/>
                  <a:gd name="connsiteY9" fmla="*/ 199197 h 993238"/>
                  <a:gd name="connsiteX10" fmla="*/ 48841 w 378142"/>
                  <a:gd name="connsiteY10" fmla="*/ 21841 h 993238"/>
                  <a:gd name="connsiteX11" fmla="*/ 188573 w 378142"/>
                  <a:gd name="connsiteY11" fmla="*/ 51179 h 993238"/>
                  <a:gd name="connsiteX12" fmla="*/ 358689 w 378142"/>
                  <a:gd name="connsiteY12" fmla="*/ 472088 h 993238"/>
                  <a:gd name="connsiteX13" fmla="*/ 377739 w 378142"/>
                  <a:gd name="connsiteY13" fmla="*/ 727358 h 993238"/>
                  <a:gd name="connsiteX14" fmla="*/ 359546 w 378142"/>
                  <a:gd name="connsiteY14" fmla="*/ 862804 h 9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8142" h="993238">
                    <a:moveTo>
                      <a:pt x="359546" y="862804"/>
                    </a:moveTo>
                    <a:cubicBezTo>
                      <a:pt x="348899" y="901666"/>
                      <a:pt x="341853" y="941426"/>
                      <a:pt x="338496" y="981581"/>
                    </a:cubicBezTo>
                    <a:cubicBezTo>
                      <a:pt x="339639" y="983581"/>
                      <a:pt x="339449" y="991106"/>
                      <a:pt x="338496" y="988915"/>
                    </a:cubicBezTo>
                    <a:cubicBezTo>
                      <a:pt x="338496" y="995392"/>
                      <a:pt x="328304" y="994249"/>
                      <a:pt x="328304" y="987772"/>
                    </a:cubicBezTo>
                    <a:cubicBezTo>
                      <a:pt x="328304" y="983581"/>
                      <a:pt x="328304" y="979390"/>
                      <a:pt x="328304" y="975294"/>
                    </a:cubicBezTo>
                    <a:cubicBezTo>
                      <a:pt x="305063" y="946719"/>
                      <a:pt x="271154" y="928241"/>
                      <a:pt x="244103" y="903190"/>
                    </a:cubicBezTo>
                    <a:cubicBezTo>
                      <a:pt x="222173" y="883540"/>
                      <a:pt x="206200" y="858129"/>
                      <a:pt x="198002" y="829847"/>
                    </a:cubicBezTo>
                    <a:cubicBezTo>
                      <a:pt x="175428" y="751933"/>
                      <a:pt x="196574" y="669446"/>
                      <a:pt x="169427" y="591722"/>
                    </a:cubicBezTo>
                    <a:cubicBezTo>
                      <a:pt x="145996" y="525047"/>
                      <a:pt x="103990" y="466564"/>
                      <a:pt x="68367" y="405890"/>
                    </a:cubicBezTo>
                    <a:cubicBezTo>
                      <a:pt x="30839" y="341786"/>
                      <a:pt x="3216" y="274349"/>
                      <a:pt x="359" y="199197"/>
                    </a:cubicBezTo>
                    <a:cubicBezTo>
                      <a:pt x="-1832" y="141571"/>
                      <a:pt x="5026" y="64895"/>
                      <a:pt x="48841" y="21841"/>
                    </a:cubicBezTo>
                    <a:cubicBezTo>
                      <a:pt x="95323" y="-23974"/>
                      <a:pt x="152949" y="10316"/>
                      <a:pt x="188573" y="51179"/>
                    </a:cubicBezTo>
                    <a:cubicBezTo>
                      <a:pt x="291633" y="169479"/>
                      <a:pt x="339353" y="319117"/>
                      <a:pt x="358689" y="472088"/>
                    </a:cubicBezTo>
                    <a:cubicBezTo>
                      <a:pt x="369357" y="556766"/>
                      <a:pt x="380406" y="641919"/>
                      <a:pt x="377739" y="727358"/>
                    </a:cubicBezTo>
                    <a:cubicBezTo>
                      <a:pt x="376166" y="772997"/>
                      <a:pt x="370072" y="818368"/>
                      <a:pt x="359546" y="862804"/>
                    </a:cubicBezTo>
                    <a:close/>
                  </a:path>
                </a:pathLst>
              </a:custGeom>
              <a:solidFill>
                <a:srgbClr val="C53F3F"/>
              </a:solidFill>
              <a:ln w="9525" cap="flat">
                <a:noFill/>
                <a:prstDash val="solid"/>
                <a:miter/>
              </a:ln>
            </p:spPr>
            <p:txBody>
              <a:bodyPr rtlCol="0" anchor="ctr"/>
              <a:lstStyle/>
              <a:p>
                <a:endParaRPr lang="zh-CN" altLang="en-US"/>
              </a:p>
            </p:txBody>
          </p:sp>
          <p:sp>
            <p:nvSpPr>
              <p:cNvPr id="199" name="任意多边形: 形状 198"/>
              <p:cNvSpPr/>
              <p:nvPr/>
            </p:nvSpPr>
            <p:spPr>
              <a:xfrm>
                <a:off x="4377031" y="3361461"/>
                <a:ext cx="233469" cy="1129760"/>
              </a:xfrm>
              <a:custGeom>
                <a:avLst/>
                <a:gdLst>
                  <a:gd name="connsiteX0" fmla="*/ 229830 w 233469"/>
                  <a:gd name="connsiteY0" fmla="*/ 805250 h 1129760"/>
                  <a:gd name="connsiteX1" fmla="*/ 226972 w 233469"/>
                  <a:gd name="connsiteY1" fmla="*/ 565410 h 1129760"/>
                  <a:gd name="connsiteX2" fmla="*/ 226972 w 233469"/>
                  <a:gd name="connsiteY2" fmla="*/ 564553 h 1129760"/>
                  <a:gd name="connsiteX3" fmla="*/ 230877 w 233469"/>
                  <a:gd name="connsiteY3" fmla="*/ 370243 h 1129760"/>
                  <a:gd name="connsiteX4" fmla="*/ 202302 w 233469"/>
                  <a:gd name="connsiteY4" fmla="*/ 161836 h 1129760"/>
                  <a:gd name="connsiteX5" fmla="*/ 201064 w 233469"/>
                  <a:gd name="connsiteY5" fmla="*/ 161836 h 1129760"/>
                  <a:gd name="connsiteX6" fmla="*/ 223638 w 233469"/>
                  <a:gd name="connsiteY6" fmla="*/ 365671 h 1129760"/>
                  <a:gd name="connsiteX7" fmla="*/ 222686 w 233469"/>
                  <a:gd name="connsiteY7" fmla="*/ 475589 h 1129760"/>
                  <a:gd name="connsiteX8" fmla="*/ 220209 w 233469"/>
                  <a:gd name="connsiteY8" fmla="*/ 511498 h 1129760"/>
                  <a:gd name="connsiteX9" fmla="*/ 220209 w 233469"/>
                  <a:gd name="connsiteY9" fmla="*/ 511498 h 1129760"/>
                  <a:gd name="connsiteX10" fmla="*/ 27804 w 233469"/>
                  <a:gd name="connsiteY10" fmla="*/ 863 h 1129760"/>
                  <a:gd name="connsiteX11" fmla="*/ 23994 w 233469"/>
                  <a:gd name="connsiteY11" fmla="*/ 3149 h 1129760"/>
                  <a:gd name="connsiteX12" fmla="*/ 180966 w 233469"/>
                  <a:gd name="connsiteY12" fmla="*/ 381863 h 1129760"/>
                  <a:gd name="connsiteX13" fmla="*/ 944 w 233469"/>
                  <a:gd name="connsiteY13" fmla="*/ 126117 h 1129760"/>
                  <a:gd name="connsiteX14" fmla="*/ 229 w 233469"/>
                  <a:gd name="connsiteY14" fmla="*/ 125974 h 1129760"/>
                  <a:gd name="connsiteX15" fmla="*/ 87 w 233469"/>
                  <a:gd name="connsiteY15" fmla="*/ 126688 h 1129760"/>
                  <a:gd name="connsiteX16" fmla="*/ 185062 w 233469"/>
                  <a:gd name="connsiteY16" fmla="*/ 399294 h 1129760"/>
                  <a:gd name="connsiteX17" fmla="*/ 207255 w 233469"/>
                  <a:gd name="connsiteY17" fmla="*/ 518738 h 1129760"/>
                  <a:gd name="connsiteX18" fmla="*/ 219162 w 233469"/>
                  <a:gd name="connsiteY18" fmla="*/ 684663 h 1129760"/>
                  <a:gd name="connsiteX19" fmla="*/ 132865 w 233469"/>
                  <a:gd name="connsiteY19" fmla="*/ 514451 h 1129760"/>
                  <a:gd name="connsiteX20" fmla="*/ 130484 w 233469"/>
                  <a:gd name="connsiteY20" fmla="*/ 515499 h 1129760"/>
                  <a:gd name="connsiteX21" fmla="*/ 219352 w 233469"/>
                  <a:gd name="connsiteY21" fmla="*/ 697236 h 1129760"/>
                  <a:gd name="connsiteX22" fmla="*/ 216114 w 233469"/>
                  <a:gd name="connsiteY22" fmla="*/ 815060 h 1129760"/>
                  <a:gd name="connsiteX23" fmla="*/ 183729 w 233469"/>
                  <a:gd name="connsiteY23" fmla="*/ 1127385 h 1129760"/>
                  <a:gd name="connsiteX24" fmla="*/ 186304 w 233469"/>
                  <a:gd name="connsiteY24" fmla="*/ 1129758 h 1129760"/>
                  <a:gd name="connsiteX25" fmla="*/ 188586 w 233469"/>
                  <a:gd name="connsiteY25" fmla="*/ 1127957 h 1129760"/>
                  <a:gd name="connsiteX26" fmla="*/ 229830 w 233469"/>
                  <a:gd name="connsiteY26" fmla="*/ 805249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3469" h="1129760">
                    <a:moveTo>
                      <a:pt x="229830" y="805250"/>
                    </a:moveTo>
                    <a:cubicBezTo>
                      <a:pt x="235499" y="725361"/>
                      <a:pt x="234544" y="645141"/>
                      <a:pt x="226972" y="565410"/>
                    </a:cubicBezTo>
                    <a:cubicBezTo>
                      <a:pt x="226972" y="565410"/>
                      <a:pt x="226972" y="565410"/>
                      <a:pt x="226972" y="564553"/>
                    </a:cubicBezTo>
                    <a:cubicBezTo>
                      <a:pt x="228210" y="499783"/>
                      <a:pt x="233354" y="435203"/>
                      <a:pt x="230877" y="370243"/>
                    </a:cubicBezTo>
                    <a:cubicBezTo>
                      <a:pt x="227705" y="300050"/>
                      <a:pt x="218140" y="230292"/>
                      <a:pt x="202302" y="161836"/>
                    </a:cubicBezTo>
                    <a:cubicBezTo>
                      <a:pt x="202302" y="161074"/>
                      <a:pt x="200874" y="161264"/>
                      <a:pt x="201064" y="161836"/>
                    </a:cubicBezTo>
                    <a:cubicBezTo>
                      <a:pt x="213670" y="229121"/>
                      <a:pt x="221215" y="297257"/>
                      <a:pt x="223638" y="365671"/>
                    </a:cubicBezTo>
                    <a:cubicBezTo>
                      <a:pt x="224877" y="402342"/>
                      <a:pt x="224686" y="438918"/>
                      <a:pt x="222686" y="475589"/>
                    </a:cubicBezTo>
                    <a:cubicBezTo>
                      <a:pt x="222114" y="487496"/>
                      <a:pt x="220971" y="499497"/>
                      <a:pt x="220209" y="511498"/>
                    </a:cubicBezTo>
                    <a:lnTo>
                      <a:pt x="220209" y="511498"/>
                    </a:lnTo>
                    <a:cubicBezTo>
                      <a:pt x="193403" y="329467"/>
                      <a:pt x="127786" y="155323"/>
                      <a:pt x="27804" y="863"/>
                    </a:cubicBezTo>
                    <a:cubicBezTo>
                      <a:pt x="26471" y="-1232"/>
                      <a:pt x="22661" y="863"/>
                      <a:pt x="23994" y="3149"/>
                    </a:cubicBezTo>
                    <a:cubicBezTo>
                      <a:pt x="95574" y="120517"/>
                      <a:pt x="148527" y="248272"/>
                      <a:pt x="180966" y="381863"/>
                    </a:cubicBezTo>
                    <a:cubicBezTo>
                      <a:pt x="131436" y="290042"/>
                      <a:pt x="56475" y="214414"/>
                      <a:pt x="944" y="126117"/>
                    </a:cubicBezTo>
                    <a:cubicBezTo>
                      <a:pt x="786" y="125880"/>
                      <a:pt x="466" y="125816"/>
                      <a:pt x="229" y="125974"/>
                    </a:cubicBezTo>
                    <a:cubicBezTo>
                      <a:pt x="-7" y="126132"/>
                      <a:pt x="-71" y="126452"/>
                      <a:pt x="87" y="126688"/>
                    </a:cubicBezTo>
                    <a:cubicBezTo>
                      <a:pt x="49998" y="224987"/>
                      <a:pt x="132484" y="302520"/>
                      <a:pt x="185062" y="399294"/>
                    </a:cubicBezTo>
                    <a:cubicBezTo>
                      <a:pt x="194206" y="438855"/>
                      <a:pt x="201604" y="478669"/>
                      <a:pt x="207255" y="518738"/>
                    </a:cubicBezTo>
                    <a:cubicBezTo>
                      <a:pt x="214649" y="573747"/>
                      <a:pt x="218625" y="629162"/>
                      <a:pt x="219162" y="684663"/>
                    </a:cubicBezTo>
                    <a:cubicBezTo>
                      <a:pt x="188967" y="628180"/>
                      <a:pt x="157630" y="574173"/>
                      <a:pt x="132865" y="514451"/>
                    </a:cubicBezTo>
                    <a:cubicBezTo>
                      <a:pt x="132198" y="512832"/>
                      <a:pt x="129912" y="513880"/>
                      <a:pt x="130484" y="515499"/>
                    </a:cubicBezTo>
                    <a:cubicBezTo>
                      <a:pt x="151534" y="577507"/>
                      <a:pt x="179823" y="644372"/>
                      <a:pt x="219352" y="697236"/>
                    </a:cubicBezTo>
                    <a:cubicBezTo>
                      <a:pt x="219352" y="736543"/>
                      <a:pt x="218273" y="775817"/>
                      <a:pt x="216114" y="815060"/>
                    </a:cubicBezTo>
                    <a:cubicBezTo>
                      <a:pt x="209922" y="919835"/>
                      <a:pt x="192015" y="1023086"/>
                      <a:pt x="183729" y="1127385"/>
                    </a:cubicBezTo>
                    <a:cubicBezTo>
                      <a:pt x="183785" y="1128752"/>
                      <a:pt x="184938" y="1129814"/>
                      <a:pt x="186304" y="1129758"/>
                    </a:cubicBezTo>
                    <a:cubicBezTo>
                      <a:pt x="187375" y="1129714"/>
                      <a:pt x="188295" y="1128988"/>
                      <a:pt x="188586" y="1127957"/>
                    </a:cubicBezTo>
                    <a:cubicBezTo>
                      <a:pt x="209608" y="1021443"/>
                      <a:pt x="223387" y="913627"/>
                      <a:pt x="229830" y="805249"/>
                    </a:cubicBezTo>
                    <a:close/>
                  </a:path>
                </a:pathLst>
              </a:custGeom>
              <a:solidFill>
                <a:srgbClr val="263238"/>
              </a:solidFill>
              <a:ln w="9525" cap="flat">
                <a:noFill/>
                <a:prstDash val="solid"/>
                <a:miter/>
              </a:ln>
            </p:spPr>
            <p:txBody>
              <a:bodyPr rtlCol="0" anchor="ctr"/>
              <a:lstStyle/>
              <a:p>
                <a:endParaRPr lang="zh-CN" altLang="en-US"/>
              </a:p>
            </p:txBody>
          </p:sp>
          <p:sp>
            <p:nvSpPr>
              <p:cNvPr id="200" name="任意多边形: 形状 199"/>
              <p:cNvSpPr/>
              <p:nvPr/>
            </p:nvSpPr>
            <p:spPr>
              <a:xfrm>
                <a:off x="4494619" y="3358938"/>
                <a:ext cx="47663" cy="162419"/>
              </a:xfrm>
              <a:custGeom>
                <a:avLst/>
                <a:gdLst>
                  <a:gd name="connsiteX0" fmla="*/ 1181 w 47663"/>
                  <a:gd name="connsiteY0" fmla="*/ 339 h 162419"/>
                  <a:gd name="connsiteX1" fmla="*/ 38 w 47663"/>
                  <a:gd name="connsiteY1" fmla="*/ 339 h 162419"/>
                  <a:gd name="connsiteX2" fmla="*/ 43758 w 47663"/>
                  <a:gd name="connsiteY2" fmla="*/ 161025 h 162419"/>
                  <a:gd name="connsiteX3" fmla="*/ 46271 w 47663"/>
                  <a:gd name="connsiteY3" fmla="*/ 162324 h 162419"/>
                  <a:gd name="connsiteX4" fmla="*/ 47663 w 47663"/>
                  <a:gd name="connsiteY4" fmla="*/ 160359 h 162419"/>
                  <a:gd name="connsiteX5" fmla="*/ 1181 w 47663"/>
                  <a:gd name="connsiteY5" fmla="*/ 339 h 16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63" h="162419">
                    <a:moveTo>
                      <a:pt x="1181" y="339"/>
                    </a:moveTo>
                    <a:cubicBezTo>
                      <a:pt x="1181" y="-423"/>
                      <a:pt x="-248" y="339"/>
                      <a:pt x="38" y="339"/>
                    </a:cubicBezTo>
                    <a:cubicBezTo>
                      <a:pt x="19088" y="53202"/>
                      <a:pt x="29946" y="106828"/>
                      <a:pt x="43758" y="161025"/>
                    </a:cubicBezTo>
                    <a:cubicBezTo>
                      <a:pt x="44093" y="162078"/>
                      <a:pt x="45218" y="162660"/>
                      <a:pt x="46271" y="162324"/>
                    </a:cubicBezTo>
                    <a:cubicBezTo>
                      <a:pt x="47121" y="162053"/>
                      <a:pt x="47689" y="161251"/>
                      <a:pt x="47663" y="160359"/>
                    </a:cubicBezTo>
                    <a:cubicBezTo>
                      <a:pt x="41948" y="105876"/>
                      <a:pt x="22326" y="51012"/>
                      <a:pt x="1181" y="339"/>
                    </a:cubicBezTo>
                    <a:close/>
                  </a:path>
                </a:pathLst>
              </a:custGeom>
              <a:solidFill>
                <a:srgbClr val="263238"/>
              </a:solidFill>
              <a:ln w="9525" cap="flat">
                <a:noFill/>
                <a:prstDash val="solid"/>
                <a:miter/>
              </a:ln>
            </p:spPr>
            <p:txBody>
              <a:bodyPr rtlCol="0" anchor="ctr"/>
              <a:lstStyle/>
              <a:p>
                <a:endParaRPr lang="zh-CN" altLang="en-US"/>
              </a:p>
            </p:txBody>
          </p:sp>
          <p:sp>
            <p:nvSpPr>
              <p:cNvPr id="201" name="任意多边形: 形状 200"/>
              <p:cNvSpPr/>
              <p:nvPr/>
            </p:nvSpPr>
            <p:spPr>
              <a:xfrm>
                <a:off x="4604121" y="3521885"/>
                <a:ext cx="382818" cy="864463"/>
              </a:xfrm>
              <a:custGeom>
                <a:avLst/>
                <a:gdLst>
                  <a:gd name="connsiteX0" fmla="*/ 377453 w 382818"/>
                  <a:gd name="connsiteY0" fmla="*/ 59515 h 864463"/>
                  <a:gd name="connsiteX1" fmla="*/ 333543 w 382818"/>
                  <a:gd name="connsiteY1" fmla="*/ 149812 h 864463"/>
                  <a:gd name="connsiteX2" fmla="*/ 256390 w 382818"/>
                  <a:gd name="connsiteY2" fmla="*/ 342026 h 864463"/>
                  <a:gd name="connsiteX3" fmla="*/ 242484 w 382818"/>
                  <a:gd name="connsiteY3" fmla="*/ 438515 h 864463"/>
                  <a:gd name="connsiteX4" fmla="*/ 204384 w 382818"/>
                  <a:gd name="connsiteY4" fmla="*/ 514048 h 864463"/>
                  <a:gd name="connsiteX5" fmla="*/ 85797 w 382818"/>
                  <a:gd name="connsiteY5" fmla="*/ 671687 h 864463"/>
                  <a:gd name="connsiteX6" fmla="*/ 7026 w 382818"/>
                  <a:gd name="connsiteY6" fmla="*/ 862187 h 864463"/>
                  <a:gd name="connsiteX7" fmla="*/ 1216 w 382818"/>
                  <a:gd name="connsiteY7" fmla="*/ 861139 h 864463"/>
                  <a:gd name="connsiteX8" fmla="*/ 1216 w 382818"/>
                  <a:gd name="connsiteY8" fmla="*/ 860377 h 864463"/>
                  <a:gd name="connsiteX9" fmla="*/ 1216 w 382818"/>
                  <a:gd name="connsiteY9" fmla="*/ 859615 h 864463"/>
                  <a:gd name="connsiteX10" fmla="*/ 55794 w 382818"/>
                  <a:gd name="connsiteY10" fmla="*/ 396509 h 864463"/>
                  <a:gd name="connsiteX11" fmla="*/ 131994 w 382818"/>
                  <a:gd name="connsiteY11" fmla="*/ 203914 h 864463"/>
                  <a:gd name="connsiteX12" fmla="*/ 234007 w 382818"/>
                  <a:gd name="connsiteY12" fmla="*/ 56943 h 864463"/>
                  <a:gd name="connsiteX13" fmla="*/ 367357 w 382818"/>
                  <a:gd name="connsiteY13" fmla="*/ 7413 h 864463"/>
                  <a:gd name="connsiteX14" fmla="*/ 377453 w 382818"/>
                  <a:gd name="connsiteY14" fmla="*/ 59515 h 864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2818" h="864463">
                    <a:moveTo>
                      <a:pt x="377453" y="59515"/>
                    </a:moveTo>
                    <a:cubicBezTo>
                      <a:pt x="364747" y="90515"/>
                      <a:pt x="350080" y="120675"/>
                      <a:pt x="333543" y="149812"/>
                    </a:cubicBezTo>
                    <a:cubicBezTo>
                      <a:pt x="298777" y="211915"/>
                      <a:pt x="263153" y="269065"/>
                      <a:pt x="256390" y="342026"/>
                    </a:cubicBezTo>
                    <a:cubicBezTo>
                      <a:pt x="253438" y="374507"/>
                      <a:pt x="252390" y="407177"/>
                      <a:pt x="242484" y="438515"/>
                    </a:cubicBezTo>
                    <a:cubicBezTo>
                      <a:pt x="233569" y="465430"/>
                      <a:pt x="220731" y="490882"/>
                      <a:pt x="204384" y="514048"/>
                    </a:cubicBezTo>
                    <a:cubicBezTo>
                      <a:pt x="167046" y="568436"/>
                      <a:pt x="120373" y="615299"/>
                      <a:pt x="85797" y="671687"/>
                    </a:cubicBezTo>
                    <a:cubicBezTo>
                      <a:pt x="49752" y="730683"/>
                      <a:pt x="23173" y="794962"/>
                      <a:pt x="7026" y="862187"/>
                    </a:cubicBezTo>
                    <a:cubicBezTo>
                      <a:pt x="6168" y="865806"/>
                      <a:pt x="358" y="864854"/>
                      <a:pt x="1216" y="861139"/>
                    </a:cubicBezTo>
                    <a:cubicBezTo>
                      <a:pt x="1258" y="860887"/>
                      <a:pt x="1258" y="860629"/>
                      <a:pt x="1216" y="860377"/>
                    </a:cubicBezTo>
                    <a:cubicBezTo>
                      <a:pt x="1147" y="860128"/>
                      <a:pt x="1147" y="859864"/>
                      <a:pt x="1216" y="859615"/>
                    </a:cubicBezTo>
                    <a:cubicBezTo>
                      <a:pt x="-4309" y="703405"/>
                      <a:pt x="8169" y="546052"/>
                      <a:pt x="55794" y="396509"/>
                    </a:cubicBezTo>
                    <a:cubicBezTo>
                      <a:pt x="76966" y="330717"/>
                      <a:pt x="102420" y="266382"/>
                      <a:pt x="131994" y="203914"/>
                    </a:cubicBezTo>
                    <a:cubicBezTo>
                      <a:pt x="157426" y="149621"/>
                      <a:pt x="189144" y="97520"/>
                      <a:pt x="234007" y="56943"/>
                    </a:cubicBezTo>
                    <a:cubicBezTo>
                      <a:pt x="263058" y="30845"/>
                      <a:pt x="326113" y="-18781"/>
                      <a:pt x="367357" y="7413"/>
                    </a:cubicBezTo>
                    <a:cubicBezTo>
                      <a:pt x="386978" y="19605"/>
                      <a:pt x="384978" y="39512"/>
                      <a:pt x="377453" y="59515"/>
                    </a:cubicBezTo>
                    <a:close/>
                  </a:path>
                </a:pathLst>
              </a:custGeom>
              <a:solidFill>
                <a:srgbClr val="C53F3F"/>
              </a:solidFill>
              <a:ln w="9525" cap="flat">
                <a:noFill/>
                <a:prstDash val="solid"/>
                <a:miter/>
              </a:ln>
            </p:spPr>
            <p:txBody>
              <a:bodyPr rtlCol="0" anchor="ctr"/>
              <a:lstStyle/>
              <a:p>
                <a:endParaRPr lang="zh-CN" altLang="en-US"/>
              </a:p>
            </p:txBody>
          </p:sp>
          <p:sp>
            <p:nvSpPr>
              <p:cNvPr id="202" name="任意多边形: 形状 201"/>
              <p:cNvSpPr/>
              <p:nvPr/>
            </p:nvSpPr>
            <p:spPr>
              <a:xfrm>
                <a:off x="4563903" y="3654615"/>
                <a:ext cx="293311" cy="928910"/>
              </a:xfrm>
              <a:custGeom>
                <a:avLst/>
                <a:gdLst>
                  <a:gd name="connsiteX0" fmla="*/ 260509 w 293311"/>
                  <a:gd name="connsiteY0" fmla="*/ 280257 h 928910"/>
                  <a:gd name="connsiteX1" fmla="*/ 170021 w 293311"/>
                  <a:gd name="connsiteY1" fmla="*/ 410655 h 928910"/>
                  <a:gd name="connsiteX2" fmla="*/ 124492 w 293311"/>
                  <a:gd name="connsiteY2" fmla="*/ 469710 h 928910"/>
                  <a:gd name="connsiteX3" fmla="*/ 102870 w 293311"/>
                  <a:gd name="connsiteY3" fmla="*/ 498285 h 928910"/>
                  <a:gd name="connsiteX4" fmla="*/ 115157 w 293311"/>
                  <a:gd name="connsiteY4" fmla="*/ 449041 h 928910"/>
                  <a:gd name="connsiteX5" fmla="*/ 184690 w 293311"/>
                  <a:gd name="connsiteY5" fmla="*/ 214726 h 928910"/>
                  <a:gd name="connsiteX6" fmla="*/ 293084 w 293311"/>
                  <a:gd name="connsiteY6" fmla="*/ 2223 h 928910"/>
                  <a:gd name="connsiteX7" fmla="*/ 290132 w 293311"/>
                  <a:gd name="connsiteY7" fmla="*/ 794 h 928910"/>
                  <a:gd name="connsiteX8" fmla="*/ 195929 w 293311"/>
                  <a:gd name="connsiteY8" fmla="*/ 166529 h 928910"/>
                  <a:gd name="connsiteX9" fmla="*/ 155924 w 293311"/>
                  <a:gd name="connsiteY9" fmla="*/ 264732 h 928910"/>
                  <a:gd name="connsiteX10" fmla="*/ 209169 w 293311"/>
                  <a:gd name="connsiteY10" fmla="*/ 55182 h 928910"/>
                  <a:gd name="connsiteX11" fmla="*/ 208312 w 293311"/>
                  <a:gd name="connsiteY11" fmla="*/ 54706 h 928910"/>
                  <a:gd name="connsiteX12" fmla="*/ 153067 w 293311"/>
                  <a:gd name="connsiteY12" fmla="*/ 273114 h 928910"/>
                  <a:gd name="connsiteX13" fmla="*/ 153067 w 293311"/>
                  <a:gd name="connsiteY13" fmla="*/ 273114 h 928910"/>
                  <a:gd name="connsiteX14" fmla="*/ 134017 w 293311"/>
                  <a:gd name="connsiteY14" fmla="*/ 334550 h 928910"/>
                  <a:gd name="connsiteX15" fmla="*/ 67342 w 293311"/>
                  <a:gd name="connsiteY15" fmla="*/ 598678 h 928910"/>
                  <a:gd name="connsiteX16" fmla="*/ 82391 w 293311"/>
                  <a:gd name="connsiteY16" fmla="*/ 425038 h 928910"/>
                  <a:gd name="connsiteX17" fmla="*/ 80391 w 293311"/>
                  <a:gd name="connsiteY17" fmla="*/ 425038 h 928910"/>
                  <a:gd name="connsiteX18" fmla="*/ 65341 w 293311"/>
                  <a:gd name="connsiteY18" fmla="*/ 608013 h 928910"/>
                  <a:gd name="connsiteX19" fmla="*/ 43148 w 293311"/>
                  <a:gd name="connsiteY19" fmla="*/ 709169 h 928910"/>
                  <a:gd name="connsiteX20" fmla="*/ 0 w 293311"/>
                  <a:gd name="connsiteY20" fmla="*/ 927481 h 928910"/>
                  <a:gd name="connsiteX21" fmla="*/ 1429 w 293311"/>
                  <a:gd name="connsiteY21" fmla="*/ 928910 h 928910"/>
                  <a:gd name="connsiteX22" fmla="*/ 2858 w 293311"/>
                  <a:gd name="connsiteY22" fmla="*/ 927481 h 928910"/>
                  <a:gd name="connsiteX23" fmla="*/ 28765 w 293311"/>
                  <a:gd name="connsiteY23" fmla="*/ 807371 h 928910"/>
                  <a:gd name="connsiteX24" fmla="*/ 55912 w 293311"/>
                  <a:gd name="connsiteY24" fmla="*/ 687547 h 928910"/>
                  <a:gd name="connsiteX25" fmla="*/ 98203 w 293311"/>
                  <a:gd name="connsiteY25" fmla="*/ 513620 h 928910"/>
                  <a:gd name="connsiteX26" fmla="*/ 140589 w 293311"/>
                  <a:gd name="connsiteY26" fmla="*/ 455803 h 928910"/>
                  <a:gd name="connsiteX27" fmla="*/ 186309 w 293311"/>
                  <a:gd name="connsiteY27" fmla="*/ 396844 h 928910"/>
                  <a:gd name="connsiteX28" fmla="*/ 261366 w 293311"/>
                  <a:gd name="connsiteY28" fmla="*/ 280639 h 928910"/>
                  <a:gd name="connsiteX29" fmla="*/ 260509 w 293311"/>
                  <a:gd name="connsiteY29" fmla="*/ 280257 h 9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3311" h="928910">
                    <a:moveTo>
                      <a:pt x="260509" y="280257"/>
                    </a:moveTo>
                    <a:cubicBezTo>
                      <a:pt x="233095" y="325568"/>
                      <a:pt x="202873" y="369118"/>
                      <a:pt x="170021" y="410655"/>
                    </a:cubicBezTo>
                    <a:cubicBezTo>
                      <a:pt x="154972" y="430467"/>
                      <a:pt x="139636" y="449993"/>
                      <a:pt x="124492" y="469710"/>
                    </a:cubicBezTo>
                    <a:cubicBezTo>
                      <a:pt x="117348" y="479235"/>
                      <a:pt x="109347" y="488760"/>
                      <a:pt x="102870" y="498285"/>
                    </a:cubicBezTo>
                    <a:cubicBezTo>
                      <a:pt x="106966" y="481902"/>
                      <a:pt x="110966" y="465424"/>
                      <a:pt x="115157" y="449041"/>
                    </a:cubicBezTo>
                    <a:cubicBezTo>
                      <a:pt x="135350" y="370174"/>
                      <a:pt x="154686" y="290545"/>
                      <a:pt x="184690" y="214726"/>
                    </a:cubicBezTo>
                    <a:cubicBezTo>
                      <a:pt x="215458" y="141281"/>
                      <a:pt x="251691" y="70248"/>
                      <a:pt x="293084" y="2223"/>
                    </a:cubicBezTo>
                    <a:cubicBezTo>
                      <a:pt x="294132" y="413"/>
                      <a:pt x="291275" y="-920"/>
                      <a:pt x="290132" y="794"/>
                    </a:cubicBezTo>
                    <a:cubicBezTo>
                      <a:pt x="257175" y="55087"/>
                      <a:pt x="223456" y="109284"/>
                      <a:pt x="195929" y="166529"/>
                    </a:cubicBezTo>
                    <a:cubicBezTo>
                      <a:pt x="180666" y="198444"/>
                      <a:pt x="167307" y="231236"/>
                      <a:pt x="155924" y="264732"/>
                    </a:cubicBezTo>
                    <a:cubicBezTo>
                      <a:pt x="168697" y="193711"/>
                      <a:pt x="186490" y="123686"/>
                      <a:pt x="209169" y="55182"/>
                    </a:cubicBezTo>
                    <a:cubicBezTo>
                      <a:pt x="209169" y="54515"/>
                      <a:pt x="208502" y="54039"/>
                      <a:pt x="208312" y="54706"/>
                    </a:cubicBezTo>
                    <a:cubicBezTo>
                      <a:pt x="178461" y="124128"/>
                      <a:pt x="159814" y="197847"/>
                      <a:pt x="153067" y="273114"/>
                    </a:cubicBezTo>
                    <a:cubicBezTo>
                      <a:pt x="153067" y="273114"/>
                      <a:pt x="153067" y="273114"/>
                      <a:pt x="153067" y="273114"/>
                    </a:cubicBezTo>
                    <a:cubicBezTo>
                      <a:pt x="146272" y="293370"/>
                      <a:pt x="139922" y="313849"/>
                      <a:pt x="134017" y="334550"/>
                    </a:cubicBezTo>
                    <a:cubicBezTo>
                      <a:pt x="109442" y="421894"/>
                      <a:pt x="87821" y="510096"/>
                      <a:pt x="67342" y="598678"/>
                    </a:cubicBezTo>
                    <a:cubicBezTo>
                      <a:pt x="67021" y="540459"/>
                      <a:pt x="72058" y="482334"/>
                      <a:pt x="82391" y="425038"/>
                    </a:cubicBezTo>
                    <a:cubicBezTo>
                      <a:pt x="82391" y="423704"/>
                      <a:pt x="80677" y="423419"/>
                      <a:pt x="80391" y="425038"/>
                    </a:cubicBezTo>
                    <a:cubicBezTo>
                      <a:pt x="65126" y="484750"/>
                      <a:pt x="60038" y="546609"/>
                      <a:pt x="65341" y="608013"/>
                    </a:cubicBezTo>
                    <a:cubicBezTo>
                      <a:pt x="57721" y="641731"/>
                      <a:pt x="50324" y="675450"/>
                      <a:pt x="43148" y="709169"/>
                    </a:cubicBezTo>
                    <a:cubicBezTo>
                      <a:pt x="27813" y="781178"/>
                      <a:pt x="8953" y="854425"/>
                      <a:pt x="0" y="927481"/>
                    </a:cubicBezTo>
                    <a:cubicBezTo>
                      <a:pt x="0" y="928271"/>
                      <a:pt x="640" y="928910"/>
                      <a:pt x="1429" y="928910"/>
                    </a:cubicBezTo>
                    <a:cubicBezTo>
                      <a:pt x="2218" y="928910"/>
                      <a:pt x="2858" y="928270"/>
                      <a:pt x="2858" y="927481"/>
                    </a:cubicBezTo>
                    <a:cubicBezTo>
                      <a:pt x="13621" y="888143"/>
                      <a:pt x="20002" y="847281"/>
                      <a:pt x="28765" y="807371"/>
                    </a:cubicBezTo>
                    <a:cubicBezTo>
                      <a:pt x="37528" y="767461"/>
                      <a:pt x="46673" y="727456"/>
                      <a:pt x="55912" y="687547"/>
                    </a:cubicBezTo>
                    <a:cubicBezTo>
                      <a:pt x="69564" y="629444"/>
                      <a:pt x="83661" y="571469"/>
                      <a:pt x="98203" y="513620"/>
                    </a:cubicBezTo>
                    <a:cubicBezTo>
                      <a:pt x="107728" y="492379"/>
                      <a:pt x="126778" y="473615"/>
                      <a:pt x="140589" y="455803"/>
                    </a:cubicBezTo>
                    <a:cubicBezTo>
                      <a:pt x="155924" y="436277"/>
                      <a:pt x="171355" y="416751"/>
                      <a:pt x="186309" y="396844"/>
                    </a:cubicBezTo>
                    <a:cubicBezTo>
                      <a:pt x="214330" y="360132"/>
                      <a:pt x="239426" y="321278"/>
                      <a:pt x="261366" y="280639"/>
                    </a:cubicBezTo>
                    <a:cubicBezTo>
                      <a:pt x="262319" y="280067"/>
                      <a:pt x="260985" y="279210"/>
                      <a:pt x="260509" y="280257"/>
                    </a:cubicBezTo>
                    <a:close/>
                  </a:path>
                </a:pathLst>
              </a:custGeom>
              <a:solidFill>
                <a:srgbClr val="263238"/>
              </a:solidFill>
              <a:ln w="9525" cap="flat">
                <a:noFill/>
                <a:prstDash val="solid"/>
                <a:miter/>
              </a:ln>
            </p:spPr>
            <p:txBody>
              <a:bodyPr rtlCol="0" anchor="ctr"/>
              <a:lstStyle/>
              <a:p>
                <a:endParaRPr lang="zh-CN" altLang="en-US"/>
              </a:p>
            </p:txBody>
          </p:sp>
          <p:sp>
            <p:nvSpPr>
              <p:cNvPr id="203" name="任意多边形: 形状 202"/>
              <p:cNvSpPr/>
              <p:nvPr/>
            </p:nvSpPr>
            <p:spPr>
              <a:xfrm>
                <a:off x="4742306" y="3867722"/>
                <a:ext cx="90245" cy="142388"/>
              </a:xfrm>
              <a:custGeom>
                <a:avLst/>
                <a:gdLst>
                  <a:gd name="connsiteX0" fmla="*/ 88773 w 90245"/>
                  <a:gd name="connsiteY0" fmla="*/ 380 h 142388"/>
                  <a:gd name="connsiteX1" fmla="*/ 0 w 90245"/>
                  <a:gd name="connsiteY1" fmla="*/ 141445 h 142388"/>
                  <a:gd name="connsiteX2" fmla="*/ 1048 w 90245"/>
                  <a:gd name="connsiteY2" fmla="*/ 142112 h 142388"/>
                  <a:gd name="connsiteX3" fmla="*/ 90106 w 90245"/>
                  <a:gd name="connsiteY3" fmla="*/ 1237 h 142388"/>
                  <a:gd name="connsiteX4" fmla="*/ 88773 w 90245"/>
                  <a:gd name="connsiteY4" fmla="*/ 380 h 14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5" h="142388">
                    <a:moveTo>
                      <a:pt x="88773" y="380"/>
                    </a:moveTo>
                    <a:cubicBezTo>
                      <a:pt x="54408" y="44223"/>
                      <a:pt x="24659" y="91495"/>
                      <a:pt x="0" y="141445"/>
                    </a:cubicBezTo>
                    <a:cubicBezTo>
                      <a:pt x="0" y="142112"/>
                      <a:pt x="667" y="142779"/>
                      <a:pt x="1048" y="142112"/>
                    </a:cubicBezTo>
                    <a:cubicBezTo>
                      <a:pt x="30956" y="95344"/>
                      <a:pt x="60293" y="48100"/>
                      <a:pt x="90106" y="1237"/>
                    </a:cubicBezTo>
                    <a:cubicBezTo>
                      <a:pt x="90678" y="475"/>
                      <a:pt x="89345" y="-573"/>
                      <a:pt x="88773" y="380"/>
                    </a:cubicBezTo>
                    <a:close/>
                  </a:path>
                </a:pathLst>
              </a:custGeom>
              <a:solidFill>
                <a:srgbClr val="263238"/>
              </a:solidFill>
              <a:ln w="9525" cap="flat">
                <a:noFill/>
                <a:prstDash val="solid"/>
                <a:miter/>
              </a:ln>
            </p:spPr>
            <p:txBody>
              <a:bodyPr rtlCol="0" anchor="ctr"/>
              <a:lstStyle/>
              <a:p>
                <a:endParaRPr lang="zh-CN" altLang="en-US"/>
              </a:p>
            </p:txBody>
          </p:sp>
          <p:sp>
            <p:nvSpPr>
              <p:cNvPr id="204" name="任意多边形: 形状 203"/>
              <p:cNvSpPr/>
              <p:nvPr/>
            </p:nvSpPr>
            <p:spPr>
              <a:xfrm>
                <a:off x="4120865" y="3553713"/>
                <a:ext cx="438903" cy="775963"/>
              </a:xfrm>
              <a:custGeom>
                <a:avLst/>
                <a:gdLst>
                  <a:gd name="connsiteX0" fmla="*/ 45560 w 438903"/>
                  <a:gd name="connsiteY0" fmla="*/ 175229 h 775963"/>
                  <a:gd name="connsiteX1" fmla="*/ 80135 w 438903"/>
                  <a:gd name="connsiteY1" fmla="*/ 293720 h 775963"/>
                  <a:gd name="connsiteX2" fmla="*/ 51560 w 438903"/>
                  <a:gd name="connsiteY2" fmla="*/ 368777 h 775963"/>
                  <a:gd name="connsiteX3" fmla="*/ 146144 w 438903"/>
                  <a:gd name="connsiteY3" fmla="*/ 496031 h 775963"/>
                  <a:gd name="connsiteX4" fmla="*/ 419892 w 438903"/>
                  <a:gd name="connsiteY4" fmla="*/ 772732 h 775963"/>
                  <a:gd name="connsiteX5" fmla="*/ 428846 w 438903"/>
                  <a:gd name="connsiteY5" fmla="*/ 771589 h 775963"/>
                  <a:gd name="connsiteX6" fmla="*/ 428846 w 438903"/>
                  <a:gd name="connsiteY6" fmla="*/ 770637 h 775963"/>
                  <a:gd name="connsiteX7" fmla="*/ 428846 w 438903"/>
                  <a:gd name="connsiteY7" fmla="*/ 769779 h 775963"/>
                  <a:gd name="connsiteX8" fmla="*/ 426845 w 438903"/>
                  <a:gd name="connsiteY8" fmla="*/ 550704 h 775963"/>
                  <a:gd name="connsiteX9" fmla="*/ 340454 w 438903"/>
                  <a:gd name="connsiteY9" fmla="*/ 345060 h 775963"/>
                  <a:gd name="connsiteX10" fmla="*/ 109949 w 438903"/>
                  <a:gd name="connsiteY10" fmla="*/ 37973 h 775963"/>
                  <a:gd name="connsiteX11" fmla="*/ 6126 w 438903"/>
                  <a:gd name="connsiteY11" fmla="*/ 25401 h 775963"/>
                  <a:gd name="connsiteX12" fmla="*/ 45560 w 438903"/>
                  <a:gd name="connsiteY12" fmla="*/ 175229 h 77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8903" h="775963">
                    <a:moveTo>
                      <a:pt x="45560" y="175229"/>
                    </a:moveTo>
                    <a:cubicBezTo>
                      <a:pt x="65753" y="210090"/>
                      <a:pt x="88898" y="251905"/>
                      <a:pt x="80135" y="293720"/>
                    </a:cubicBezTo>
                    <a:cubicBezTo>
                      <a:pt x="74706" y="320295"/>
                      <a:pt x="55275" y="341345"/>
                      <a:pt x="51560" y="368777"/>
                    </a:cubicBezTo>
                    <a:cubicBezTo>
                      <a:pt x="43750" y="428403"/>
                      <a:pt x="103186" y="467837"/>
                      <a:pt x="146144" y="496031"/>
                    </a:cubicBezTo>
                    <a:cubicBezTo>
                      <a:pt x="253395" y="566325"/>
                      <a:pt x="400461" y="629381"/>
                      <a:pt x="419892" y="772732"/>
                    </a:cubicBezTo>
                    <a:cubicBezTo>
                      <a:pt x="420654" y="777780"/>
                      <a:pt x="429417" y="776542"/>
                      <a:pt x="428846" y="771589"/>
                    </a:cubicBezTo>
                    <a:cubicBezTo>
                      <a:pt x="428899" y="771274"/>
                      <a:pt x="428899" y="770952"/>
                      <a:pt x="428846" y="770637"/>
                    </a:cubicBezTo>
                    <a:cubicBezTo>
                      <a:pt x="428846" y="770637"/>
                      <a:pt x="428846" y="770160"/>
                      <a:pt x="428846" y="769779"/>
                    </a:cubicBezTo>
                    <a:cubicBezTo>
                      <a:pt x="442899" y="697361"/>
                      <a:pt x="442218" y="622854"/>
                      <a:pt x="426845" y="550704"/>
                    </a:cubicBezTo>
                    <a:cubicBezTo>
                      <a:pt x="410843" y="476695"/>
                      <a:pt x="378554" y="410115"/>
                      <a:pt x="340454" y="345060"/>
                    </a:cubicBezTo>
                    <a:cubicBezTo>
                      <a:pt x="275874" y="235046"/>
                      <a:pt x="207104" y="122270"/>
                      <a:pt x="109949" y="37973"/>
                    </a:cubicBezTo>
                    <a:cubicBezTo>
                      <a:pt x="82993" y="14637"/>
                      <a:pt x="27653" y="-27273"/>
                      <a:pt x="6126" y="25401"/>
                    </a:cubicBezTo>
                    <a:cubicBezTo>
                      <a:pt x="-14257" y="76169"/>
                      <a:pt x="20699" y="132462"/>
                      <a:pt x="45560" y="175229"/>
                    </a:cubicBezTo>
                    <a:close/>
                  </a:path>
                </a:pathLst>
              </a:custGeom>
              <a:solidFill>
                <a:srgbClr val="C53F3F"/>
              </a:solidFill>
              <a:ln w="9525" cap="flat">
                <a:noFill/>
                <a:prstDash val="solid"/>
                <a:miter/>
              </a:ln>
            </p:spPr>
            <p:txBody>
              <a:bodyPr rtlCol="0" anchor="ctr"/>
              <a:lstStyle/>
              <a:p>
                <a:endParaRPr lang="zh-CN" altLang="en-US"/>
              </a:p>
            </p:txBody>
          </p:sp>
          <p:sp>
            <p:nvSpPr>
              <p:cNvPr id="205" name="任意多边形: 形状 204"/>
              <p:cNvSpPr/>
              <p:nvPr/>
            </p:nvSpPr>
            <p:spPr>
              <a:xfrm>
                <a:off x="4263093" y="3809904"/>
                <a:ext cx="303041" cy="874683"/>
              </a:xfrm>
              <a:custGeom>
                <a:avLst/>
                <a:gdLst>
                  <a:gd name="connsiteX0" fmla="*/ 1439 w 303041"/>
                  <a:gd name="connsiteY0" fmla="*/ 152495 h 874683"/>
                  <a:gd name="connsiteX1" fmla="*/ 246708 w 303041"/>
                  <a:gd name="connsiteY1" fmla="*/ 358807 h 874683"/>
                  <a:gd name="connsiteX2" fmla="*/ 58208 w 303041"/>
                  <a:gd name="connsiteY2" fmla="*/ 4667 h 874683"/>
                  <a:gd name="connsiteX3" fmla="*/ 58303 w 303041"/>
                  <a:gd name="connsiteY3" fmla="*/ 762 h 874683"/>
                  <a:gd name="connsiteX4" fmla="*/ 62113 w 303041"/>
                  <a:gd name="connsiteY4" fmla="*/ 762 h 874683"/>
                  <a:gd name="connsiteX5" fmla="*/ 216133 w 303041"/>
                  <a:gd name="connsiteY5" fmla="*/ 223838 h 874683"/>
                  <a:gd name="connsiteX6" fmla="*/ 149458 w 303041"/>
                  <a:gd name="connsiteY6" fmla="*/ 54197 h 874683"/>
                  <a:gd name="connsiteX7" fmla="*/ 150124 w 303041"/>
                  <a:gd name="connsiteY7" fmla="*/ 51721 h 874683"/>
                  <a:gd name="connsiteX8" fmla="*/ 152601 w 303041"/>
                  <a:gd name="connsiteY8" fmla="*/ 52388 h 874683"/>
                  <a:gd name="connsiteX9" fmla="*/ 224134 w 303041"/>
                  <a:gd name="connsiteY9" fmla="*/ 242888 h 874683"/>
                  <a:gd name="connsiteX10" fmla="*/ 295666 w 303041"/>
                  <a:gd name="connsiteY10" fmla="*/ 872776 h 874683"/>
                  <a:gd name="connsiteX11" fmla="*/ 292859 w 303041"/>
                  <a:gd name="connsiteY11" fmla="*/ 874635 h 874683"/>
                  <a:gd name="connsiteX12" fmla="*/ 290999 w 303041"/>
                  <a:gd name="connsiteY12" fmla="*/ 872776 h 874683"/>
                  <a:gd name="connsiteX13" fmla="*/ 254233 w 303041"/>
                  <a:gd name="connsiteY13" fmla="*/ 387001 h 874683"/>
                  <a:gd name="connsiteX14" fmla="*/ 251661 w 303041"/>
                  <a:gd name="connsiteY14" fmla="*/ 377476 h 874683"/>
                  <a:gd name="connsiteX15" fmla="*/ 201 w 303041"/>
                  <a:gd name="connsiteY15" fmla="*/ 153543 h 874683"/>
                  <a:gd name="connsiteX16" fmla="*/ 1439 w 303041"/>
                  <a:gd name="connsiteY16" fmla="*/ 152495 h 87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041" h="874683">
                    <a:moveTo>
                      <a:pt x="1439" y="152495"/>
                    </a:moveTo>
                    <a:cubicBezTo>
                      <a:pt x="72496" y="229457"/>
                      <a:pt x="185557" y="272605"/>
                      <a:pt x="246708" y="358807"/>
                    </a:cubicBezTo>
                    <a:cubicBezTo>
                      <a:pt x="212514" y="227612"/>
                      <a:pt x="147942" y="106299"/>
                      <a:pt x="58208" y="4667"/>
                    </a:cubicBezTo>
                    <a:cubicBezTo>
                      <a:pt x="57156" y="3563"/>
                      <a:pt x="57199" y="1814"/>
                      <a:pt x="58303" y="762"/>
                    </a:cubicBezTo>
                    <a:cubicBezTo>
                      <a:pt x="59370" y="-254"/>
                      <a:pt x="61047" y="-254"/>
                      <a:pt x="62113" y="762"/>
                    </a:cubicBezTo>
                    <a:cubicBezTo>
                      <a:pt x="127529" y="64349"/>
                      <a:pt x="179854" y="140134"/>
                      <a:pt x="216133" y="223838"/>
                    </a:cubicBezTo>
                    <a:cubicBezTo>
                      <a:pt x="199126" y="165377"/>
                      <a:pt x="176808" y="108593"/>
                      <a:pt x="149458" y="54197"/>
                    </a:cubicBezTo>
                    <a:cubicBezTo>
                      <a:pt x="148958" y="53329"/>
                      <a:pt x="149256" y="52221"/>
                      <a:pt x="150124" y="51721"/>
                    </a:cubicBezTo>
                    <a:cubicBezTo>
                      <a:pt x="150992" y="51221"/>
                      <a:pt x="152101" y="51520"/>
                      <a:pt x="152601" y="52388"/>
                    </a:cubicBezTo>
                    <a:cubicBezTo>
                      <a:pt x="186315" y="111731"/>
                      <a:pt x="210456" y="176021"/>
                      <a:pt x="224134" y="242888"/>
                    </a:cubicBezTo>
                    <a:cubicBezTo>
                      <a:pt x="305096" y="438245"/>
                      <a:pt x="312526" y="666845"/>
                      <a:pt x="295666" y="872776"/>
                    </a:cubicBezTo>
                    <a:cubicBezTo>
                      <a:pt x="295405" y="874064"/>
                      <a:pt x="294148" y="874897"/>
                      <a:pt x="292859" y="874635"/>
                    </a:cubicBezTo>
                    <a:cubicBezTo>
                      <a:pt x="291922" y="874445"/>
                      <a:pt x="291190" y="873713"/>
                      <a:pt x="290999" y="872776"/>
                    </a:cubicBezTo>
                    <a:cubicBezTo>
                      <a:pt x="295666" y="710851"/>
                      <a:pt x="293095" y="545687"/>
                      <a:pt x="254233" y="387001"/>
                    </a:cubicBezTo>
                    <a:lnTo>
                      <a:pt x="251661" y="377476"/>
                    </a:lnTo>
                    <a:cubicBezTo>
                      <a:pt x="184986" y="284702"/>
                      <a:pt x="72591" y="241649"/>
                      <a:pt x="201" y="153543"/>
                    </a:cubicBezTo>
                    <a:cubicBezTo>
                      <a:pt x="-466" y="152495"/>
                      <a:pt x="677" y="151543"/>
                      <a:pt x="1439" y="152495"/>
                    </a:cubicBezTo>
                    <a:close/>
                  </a:path>
                </a:pathLst>
              </a:custGeom>
              <a:solidFill>
                <a:srgbClr val="263238"/>
              </a:solidFill>
              <a:ln w="9525" cap="flat">
                <a:noFill/>
                <a:prstDash val="solid"/>
                <a:miter/>
              </a:ln>
            </p:spPr>
            <p:txBody>
              <a:bodyPr rtlCol="0" anchor="ctr"/>
              <a:lstStyle/>
              <a:p>
                <a:endParaRPr lang="zh-CN" altLang="en-US"/>
              </a:p>
            </p:txBody>
          </p:sp>
          <p:sp>
            <p:nvSpPr>
              <p:cNvPr id="206" name="任意多边形: 形状 205"/>
              <p:cNvSpPr/>
              <p:nvPr/>
            </p:nvSpPr>
            <p:spPr>
              <a:xfrm>
                <a:off x="4245680" y="3895960"/>
                <a:ext cx="113911" cy="104494"/>
              </a:xfrm>
              <a:custGeom>
                <a:avLst/>
                <a:gdLst>
                  <a:gd name="connsiteX0" fmla="*/ 2469 w 113911"/>
                  <a:gd name="connsiteY0" fmla="*/ 241 h 104494"/>
                  <a:gd name="connsiteX1" fmla="*/ 113912 w 113911"/>
                  <a:gd name="connsiteY1" fmla="*/ 103683 h 104494"/>
                  <a:gd name="connsiteX2" fmla="*/ 113340 w 113911"/>
                  <a:gd name="connsiteY2" fmla="*/ 104445 h 104494"/>
                  <a:gd name="connsiteX3" fmla="*/ 278 w 113911"/>
                  <a:gd name="connsiteY3" fmla="*/ 2527 h 104494"/>
                  <a:gd name="connsiteX4" fmla="*/ 712 w 113911"/>
                  <a:gd name="connsiteY4" fmla="*/ 278 h 104494"/>
                  <a:gd name="connsiteX5" fmla="*/ 2469 w 113911"/>
                  <a:gd name="connsiteY5" fmla="*/ 241 h 1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1" h="104494">
                    <a:moveTo>
                      <a:pt x="2469" y="241"/>
                    </a:moveTo>
                    <a:cubicBezTo>
                      <a:pt x="39807" y="34531"/>
                      <a:pt x="76478" y="69488"/>
                      <a:pt x="113912" y="103683"/>
                    </a:cubicBezTo>
                    <a:cubicBezTo>
                      <a:pt x="113912" y="103683"/>
                      <a:pt x="113912" y="104730"/>
                      <a:pt x="113340" y="104445"/>
                    </a:cubicBezTo>
                    <a:cubicBezTo>
                      <a:pt x="71077" y="75921"/>
                      <a:pt x="33019" y="41615"/>
                      <a:pt x="278" y="2527"/>
                    </a:cubicBezTo>
                    <a:cubicBezTo>
                      <a:pt x="-223" y="1786"/>
                      <a:pt x="-29" y="780"/>
                      <a:pt x="712" y="278"/>
                    </a:cubicBezTo>
                    <a:cubicBezTo>
                      <a:pt x="1239" y="-79"/>
                      <a:pt x="1927" y="-93"/>
                      <a:pt x="2469" y="241"/>
                    </a:cubicBezTo>
                    <a:close/>
                  </a:path>
                </a:pathLst>
              </a:custGeom>
              <a:solidFill>
                <a:srgbClr val="263238"/>
              </a:solidFill>
              <a:ln w="9525" cap="flat">
                <a:noFill/>
                <a:prstDash val="solid"/>
                <a:miter/>
              </a:ln>
            </p:spPr>
            <p:txBody>
              <a:bodyPr rtlCol="0" anchor="ctr"/>
              <a:lstStyle/>
              <a:p>
                <a:endParaRPr lang="zh-CN" altLang="en-US"/>
              </a:p>
            </p:txBody>
          </p:sp>
          <p:sp>
            <p:nvSpPr>
              <p:cNvPr id="207" name="任意多边形: 形状 206"/>
              <p:cNvSpPr/>
              <p:nvPr/>
            </p:nvSpPr>
            <p:spPr>
              <a:xfrm>
                <a:off x="4239996" y="3747316"/>
                <a:ext cx="113982" cy="155273"/>
              </a:xfrm>
              <a:custGeom>
                <a:avLst/>
                <a:gdLst>
                  <a:gd name="connsiteX0" fmla="*/ 2152 w 113982"/>
                  <a:gd name="connsiteY0" fmla="*/ 581 h 155273"/>
                  <a:gd name="connsiteX1" fmla="*/ 113785 w 113982"/>
                  <a:gd name="connsiteY1" fmla="*/ 154124 h 155273"/>
                  <a:gd name="connsiteX2" fmla="*/ 113785 w 113982"/>
                  <a:gd name="connsiteY2" fmla="*/ 155076 h 155273"/>
                  <a:gd name="connsiteX3" fmla="*/ 112833 w 113982"/>
                  <a:gd name="connsiteY3" fmla="*/ 155076 h 155273"/>
                  <a:gd name="connsiteX4" fmla="*/ 152 w 113982"/>
                  <a:gd name="connsiteY4" fmla="*/ 1724 h 155273"/>
                  <a:gd name="connsiteX5" fmla="*/ 581 w 113982"/>
                  <a:gd name="connsiteY5" fmla="*/ 152 h 155273"/>
                  <a:gd name="connsiteX6" fmla="*/ 2152 w 113982"/>
                  <a:gd name="connsiteY6" fmla="*/ 581 h 1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982" h="155273">
                    <a:moveTo>
                      <a:pt x="2152" y="581"/>
                    </a:moveTo>
                    <a:cubicBezTo>
                      <a:pt x="35165" y="54686"/>
                      <a:pt x="72498" y="106035"/>
                      <a:pt x="113785" y="154124"/>
                    </a:cubicBezTo>
                    <a:cubicBezTo>
                      <a:pt x="114048" y="154387"/>
                      <a:pt x="114048" y="154813"/>
                      <a:pt x="113785" y="155076"/>
                    </a:cubicBezTo>
                    <a:cubicBezTo>
                      <a:pt x="113522" y="155339"/>
                      <a:pt x="113096" y="155339"/>
                      <a:pt x="112833" y="155076"/>
                    </a:cubicBezTo>
                    <a:cubicBezTo>
                      <a:pt x="66510" y="111015"/>
                      <a:pt x="28360" y="59095"/>
                      <a:pt x="152" y="1724"/>
                    </a:cubicBezTo>
                    <a:cubicBezTo>
                      <a:pt x="-164" y="1171"/>
                      <a:pt x="28" y="468"/>
                      <a:pt x="581" y="152"/>
                    </a:cubicBezTo>
                    <a:cubicBezTo>
                      <a:pt x="1133" y="-164"/>
                      <a:pt x="1837" y="28"/>
                      <a:pt x="2152" y="581"/>
                    </a:cubicBezTo>
                    <a:close/>
                  </a:path>
                </a:pathLst>
              </a:custGeom>
              <a:solidFill>
                <a:srgbClr val="263238"/>
              </a:solidFill>
              <a:ln w="9525" cap="flat">
                <a:noFill/>
                <a:prstDash val="solid"/>
                <a:miter/>
              </a:ln>
            </p:spPr>
            <p:txBody>
              <a:bodyPr rtlCol="0" anchor="ctr"/>
              <a:lstStyle/>
              <a:p>
                <a:endParaRPr lang="zh-CN" altLang="en-US"/>
              </a:p>
            </p:txBody>
          </p:sp>
          <p:sp>
            <p:nvSpPr>
              <p:cNvPr id="208" name="任意多边形: 形状 207"/>
              <p:cNvSpPr/>
              <p:nvPr/>
            </p:nvSpPr>
            <p:spPr>
              <a:xfrm>
                <a:off x="4410170" y="4388072"/>
                <a:ext cx="326802" cy="439769"/>
              </a:xfrm>
              <a:custGeom>
                <a:avLst/>
                <a:gdLst>
                  <a:gd name="connsiteX0" fmla="*/ 0 w 326802"/>
                  <a:gd name="connsiteY0" fmla="*/ 439769 h 439769"/>
                  <a:gd name="connsiteX1" fmla="*/ 326803 w 326802"/>
                  <a:gd name="connsiteY1" fmla="*/ 439769 h 439769"/>
                  <a:gd name="connsiteX2" fmla="*/ 282797 w 326802"/>
                  <a:gd name="connsiteY2" fmla="*/ 0 h 439769"/>
                  <a:gd name="connsiteX3" fmla="*/ 50292 w 326802"/>
                  <a:gd name="connsiteY3" fmla="*/ 0 h 439769"/>
                  <a:gd name="connsiteX4" fmla="*/ 0 w 326802"/>
                  <a:gd name="connsiteY4" fmla="*/ 439769 h 439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802" h="439769">
                    <a:moveTo>
                      <a:pt x="0" y="439769"/>
                    </a:moveTo>
                    <a:lnTo>
                      <a:pt x="326803" y="439769"/>
                    </a:lnTo>
                    <a:lnTo>
                      <a:pt x="282797" y="0"/>
                    </a:lnTo>
                    <a:lnTo>
                      <a:pt x="50292" y="0"/>
                    </a:lnTo>
                    <a:lnTo>
                      <a:pt x="0" y="439769"/>
                    </a:lnTo>
                    <a:close/>
                  </a:path>
                </a:pathLst>
              </a:custGeom>
              <a:solidFill>
                <a:srgbClr val="455A64"/>
              </a:solidFill>
              <a:ln w="9525" cap="flat">
                <a:noFill/>
                <a:prstDash val="solid"/>
                <a:miter/>
              </a:ln>
            </p:spPr>
            <p:txBody>
              <a:bodyPr rtlCol="0" anchor="ctr"/>
              <a:lstStyle/>
              <a:p>
                <a:endParaRPr lang="zh-CN" altLang="en-US"/>
              </a:p>
            </p:txBody>
          </p:sp>
          <p:sp>
            <p:nvSpPr>
              <p:cNvPr id="209" name="任意多边形: 形状 208"/>
              <p:cNvSpPr/>
              <p:nvPr/>
            </p:nvSpPr>
            <p:spPr>
              <a:xfrm>
                <a:off x="4452270" y="4388072"/>
                <a:ext cx="247840" cy="71437"/>
              </a:xfrm>
              <a:custGeom>
                <a:avLst/>
                <a:gdLst>
                  <a:gd name="connsiteX0" fmla="*/ 0 w 247840"/>
                  <a:gd name="connsiteY0" fmla="*/ 71438 h 71437"/>
                  <a:gd name="connsiteX1" fmla="*/ 247840 w 247840"/>
                  <a:gd name="connsiteY1" fmla="*/ 71438 h 71437"/>
                  <a:gd name="connsiteX2" fmla="*/ 240697 w 247840"/>
                  <a:gd name="connsiteY2" fmla="*/ 0 h 71437"/>
                  <a:gd name="connsiteX3" fmla="*/ 8192 w 247840"/>
                  <a:gd name="connsiteY3" fmla="*/ 0 h 71437"/>
                  <a:gd name="connsiteX4" fmla="*/ 0 w 247840"/>
                  <a:gd name="connsiteY4" fmla="*/ 71438 h 71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840" h="71437">
                    <a:moveTo>
                      <a:pt x="0" y="71438"/>
                    </a:moveTo>
                    <a:lnTo>
                      <a:pt x="247840" y="71438"/>
                    </a:lnTo>
                    <a:lnTo>
                      <a:pt x="240697" y="0"/>
                    </a:lnTo>
                    <a:lnTo>
                      <a:pt x="8192" y="0"/>
                    </a:lnTo>
                    <a:lnTo>
                      <a:pt x="0" y="71438"/>
                    </a:lnTo>
                    <a:close/>
                  </a:path>
                </a:pathLst>
              </a:custGeom>
              <a:solidFill>
                <a:srgbClr val="263238"/>
              </a:solidFill>
              <a:ln w="9525" cap="flat">
                <a:noFill/>
                <a:prstDash val="solid"/>
                <a:miter/>
              </a:ln>
            </p:spPr>
            <p:txBody>
              <a:bodyPr rtlCol="0" anchor="ctr"/>
              <a:lstStyle/>
              <a:p>
                <a:endParaRPr lang="zh-CN" altLang="en-US"/>
              </a:p>
            </p:txBody>
          </p:sp>
          <p:sp>
            <p:nvSpPr>
              <p:cNvPr id="210" name="任意多边形: 形状 209"/>
              <p:cNvSpPr/>
              <p:nvPr/>
            </p:nvSpPr>
            <p:spPr>
              <a:xfrm rot="10800000">
                <a:off x="4420362" y="4339399"/>
                <a:ext cx="306419" cy="70199"/>
              </a:xfrm>
              <a:custGeom>
                <a:avLst/>
                <a:gdLst>
                  <a:gd name="connsiteX0" fmla="*/ 0 w 306419"/>
                  <a:gd name="connsiteY0" fmla="*/ 0 h 70199"/>
                  <a:gd name="connsiteX1" fmla="*/ 306419 w 306419"/>
                  <a:gd name="connsiteY1" fmla="*/ 0 h 70199"/>
                  <a:gd name="connsiteX2" fmla="*/ 306419 w 306419"/>
                  <a:gd name="connsiteY2" fmla="*/ 70199 h 70199"/>
                  <a:gd name="connsiteX3" fmla="*/ 0 w 306419"/>
                  <a:gd name="connsiteY3" fmla="*/ 70199 h 70199"/>
                </a:gdLst>
                <a:ahLst/>
                <a:cxnLst>
                  <a:cxn ang="0">
                    <a:pos x="connsiteX0" y="connsiteY0"/>
                  </a:cxn>
                  <a:cxn ang="0">
                    <a:pos x="connsiteX1" y="connsiteY1"/>
                  </a:cxn>
                  <a:cxn ang="0">
                    <a:pos x="connsiteX2" y="connsiteY2"/>
                  </a:cxn>
                  <a:cxn ang="0">
                    <a:pos x="connsiteX3" y="connsiteY3"/>
                  </a:cxn>
                </a:cxnLst>
                <a:rect l="l" t="t" r="r" b="b"/>
                <a:pathLst>
                  <a:path w="306419" h="70199">
                    <a:moveTo>
                      <a:pt x="0" y="0"/>
                    </a:moveTo>
                    <a:lnTo>
                      <a:pt x="306419" y="0"/>
                    </a:lnTo>
                    <a:lnTo>
                      <a:pt x="306419" y="70199"/>
                    </a:lnTo>
                    <a:lnTo>
                      <a:pt x="0" y="70199"/>
                    </a:lnTo>
                    <a:close/>
                  </a:path>
                </a:pathLst>
              </a:custGeom>
              <a:solidFill>
                <a:srgbClr val="455A64"/>
              </a:solidFill>
              <a:ln w="9525" cap="flat">
                <a:noFill/>
                <a:prstDash val="solid"/>
                <a:miter/>
              </a:ln>
            </p:spPr>
            <p:txBody>
              <a:bodyPr rtlCol="0" anchor="ctr"/>
              <a:lstStyle/>
              <a:p>
                <a:endParaRPr lang="zh-CN" altLang="en-US"/>
              </a:p>
            </p:txBody>
          </p:sp>
        </p:grpSp>
        <p:sp>
          <p:nvSpPr>
            <p:cNvPr id="14" name="任意多边形: 形状 13"/>
            <p:cNvSpPr/>
            <p:nvPr/>
          </p:nvSpPr>
          <p:spPr>
            <a:xfrm>
              <a:off x="4116895" y="4823078"/>
              <a:ext cx="3958208" cy="9525"/>
            </a:xfrm>
            <a:custGeom>
              <a:avLst/>
              <a:gdLst>
                <a:gd name="connsiteX0" fmla="*/ 0 w 3958208"/>
                <a:gd name="connsiteY0" fmla="*/ 4763 h 9525"/>
                <a:gd name="connsiteX1" fmla="*/ 494729 w 3958208"/>
                <a:gd name="connsiteY1" fmla="*/ 2381 h 9525"/>
                <a:gd name="connsiteX2" fmla="*/ 989552 w 3958208"/>
                <a:gd name="connsiteY2" fmla="*/ 1524 h 9525"/>
                <a:gd name="connsiteX3" fmla="*/ 1979105 w 3958208"/>
                <a:gd name="connsiteY3" fmla="*/ 0 h 9525"/>
                <a:gd name="connsiteX4" fmla="*/ 2968657 w 3958208"/>
                <a:gd name="connsiteY4" fmla="*/ 1524 h 9525"/>
                <a:gd name="connsiteX5" fmla="*/ 3463481 w 3958208"/>
                <a:gd name="connsiteY5" fmla="*/ 2381 h 9525"/>
                <a:gd name="connsiteX6" fmla="*/ 3958209 w 3958208"/>
                <a:gd name="connsiteY6" fmla="*/ 4763 h 9525"/>
                <a:gd name="connsiteX7" fmla="*/ 3463481 w 3958208"/>
                <a:gd name="connsiteY7" fmla="*/ 7049 h 9525"/>
                <a:gd name="connsiteX8" fmla="*/ 2968657 w 3958208"/>
                <a:gd name="connsiteY8" fmla="*/ 7906 h 9525"/>
                <a:gd name="connsiteX9" fmla="*/ 1979105 w 3958208"/>
                <a:gd name="connsiteY9" fmla="*/ 9525 h 9525"/>
                <a:gd name="connsiteX10" fmla="*/ 989552 w 3958208"/>
                <a:gd name="connsiteY10" fmla="*/ 7906 h 9525"/>
                <a:gd name="connsiteX11" fmla="*/ 494729 w 3958208"/>
                <a:gd name="connsiteY11" fmla="*/ 7049 h 9525"/>
                <a:gd name="connsiteX12" fmla="*/ 0 w 3958208"/>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58208" h="9525">
                  <a:moveTo>
                    <a:pt x="0" y="4763"/>
                  </a:moveTo>
                  <a:lnTo>
                    <a:pt x="494729" y="2381"/>
                  </a:lnTo>
                  <a:lnTo>
                    <a:pt x="989552" y="1524"/>
                  </a:lnTo>
                  <a:lnTo>
                    <a:pt x="1979105" y="0"/>
                  </a:lnTo>
                  <a:lnTo>
                    <a:pt x="2968657" y="1524"/>
                  </a:lnTo>
                  <a:lnTo>
                    <a:pt x="3463481" y="2381"/>
                  </a:lnTo>
                  <a:lnTo>
                    <a:pt x="3958209" y="4763"/>
                  </a:lnTo>
                  <a:lnTo>
                    <a:pt x="3463481" y="7049"/>
                  </a:lnTo>
                  <a:lnTo>
                    <a:pt x="2968657" y="7906"/>
                  </a:lnTo>
                  <a:lnTo>
                    <a:pt x="1979105" y="9525"/>
                  </a:lnTo>
                  <a:lnTo>
                    <a:pt x="989552" y="7906"/>
                  </a:lnTo>
                  <a:lnTo>
                    <a:pt x="494729"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15" name="图形 2"/>
            <p:cNvGrpSpPr/>
            <p:nvPr/>
          </p:nvGrpSpPr>
          <p:grpSpPr>
            <a:xfrm>
              <a:off x="4903374" y="1579626"/>
              <a:ext cx="2385345" cy="3565302"/>
              <a:chOff x="4903374" y="1579626"/>
              <a:chExt cx="2385345" cy="3565302"/>
            </a:xfrm>
          </p:grpSpPr>
          <p:sp>
            <p:nvSpPr>
              <p:cNvPr id="140" name="任意多边形: 形状 139"/>
              <p:cNvSpPr/>
              <p:nvPr/>
            </p:nvSpPr>
            <p:spPr>
              <a:xfrm rot="5400000">
                <a:off x="4313396" y="2169604"/>
                <a:ext cx="3565302" cy="2385345"/>
              </a:xfrm>
              <a:custGeom>
                <a:avLst/>
                <a:gdLst>
                  <a:gd name="connsiteX0" fmla="*/ 3442526 w 3565302"/>
                  <a:gd name="connsiteY0" fmla="*/ 0 h 2385345"/>
                  <a:gd name="connsiteX1" fmla="*/ 3565303 w 3565302"/>
                  <a:gd name="connsiteY1" fmla="*/ 0 h 2385345"/>
                  <a:gd name="connsiteX2" fmla="*/ 3565303 w 3565302"/>
                  <a:gd name="connsiteY2" fmla="*/ 2385346 h 2385345"/>
                  <a:gd name="connsiteX3" fmla="*/ 3442526 w 3565302"/>
                  <a:gd name="connsiteY3" fmla="*/ 2385346 h 2385345"/>
                  <a:gd name="connsiteX4" fmla="*/ 122777 w 3565302"/>
                  <a:gd name="connsiteY4" fmla="*/ 2385346 h 2385345"/>
                  <a:gd name="connsiteX5" fmla="*/ 0 w 3565302"/>
                  <a:gd name="connsiteY5" fmla="*/ 2385346 h 2385345"/>
                  <a:gd name="connsiteX6" fmla="*/ 0 w 3565302"/>
                  <a:gd name="connsiteY6" fmla="*/ 0 h 2385345"/>
                  <a:gd name="connsiteX7" fmla="*/ 122777 w 3565302"/>
                  <a:gd name="connsiteY7" fmla="*/ 0 h 238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5302" h="2385345">
                    <a:moveTo>
                      <a:pt x="3442526" y="0"/>
                    </a:moveTo>
                    <a:cubicBezTo>
                      <a:pt x="3510334" y="0"/>
                      <a:pt x="3565303" y="0"/>
                      <a:pt x="3565303" y="0"/>
                    </a:cubicBezTo>
                    <a:lnTo>
                      <a:pt x="3565303" y="2385346"/>
                    </a:lnTo>
                    <a:cubicBezTo>
                      <a:pt x="3565303" y="2385346"/>
                      <a:pt x="3510334" y="2385346"/>
                      <a:pt x="3442526" y="2385346"/>
                    </a:cubicBezTo>
                    <a:lnTo>
                      <a:pt x="122777" y="2385346"/>
                    </a:lnTo>
                    <a:cubicBezTo>
                      <a:pt x="54969" y="2385346"/>
                      <a:pt x="0" y="2385346"/>
                      <a:pt x="0" y="2385346"/>
                    </a:cubicBezTo>
                    <a:lnTo>
                      <a:pt x="0" y="0"/>
                    </a:lnTo>
                    <a:cubicBezTo>
                      <a:pt x="0" y="0"/>
                      <a:pt x="54969" y="0"/>
                      <a:pt x="122777" y="0"/>
                    </a:cubicBezTo>
                    <a:close/>
                  </a:path>
                </a:pathLst>
              </a:custGeom>
              <a:solidFill>
                <a:srgbClr val="263238"/>
              </a:solidFill>
              <a:ln w="9525" cap="flat">
                <a:noFill/>
                <a:prstDash val="solid"/>
                <a:miter/>
              </a:ln>
            </p:spPr>
            <p:txBody>
              <a:bodyPr rtlCol="0" anchor="ctr"/>
              <a:lstStyle/>
              <a:p>
                <a:endParaRPr lang="zh-CN" altLang="en-US"/>
              </a:p>
            </p:txBody>
          </p:sp>
          <p:sp>
            <p:nvSpPr>
              <p:cNvPr id="141" name="任意多边形: 形状 140"/>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42" name="任意多边形: 形状 141"/>
              <p:cNvSpPr/>
              <p:nvPr/>
            </p:nvSpPr>
            <p:spPr>
              <a:xfrm rot="5400000">
                <a:off x="6077378" y="1464897"/>
                <a:ext cx="37052" cy="519112"/>
              </a:xfrm>
              <a:custGeom>
                <a:avLst/>
                <a:gdLst>
                  <a:gd name="connsiteX0" fmla="*/ 25146 w 37052"/>
                  <a:gd name="connsiteY0" fmla="*/ 0 h 519112"/>
                  <a:gd name="connsiteX1" fmla="*/ 37052 w 37052"/>
                  <a:gd name="connsiteY1" fmla="*/ 0 h 519112"/>
                  <a:gd name="connsiteX2" fmla="*/ 37052 w 37052"/>
                  <a:gd name="connsiteY2" fmla="*/ 519113 h 519112"/>
                  <a:gd name="connsiteX3" fmla="*/ 25146 w 37052"/>
                  <a:gd name="connsiteY3" fmla="*/ 519113 h 519112"/>
                  <a:gd name="connsiteX4" fmla="*/ 11906 w 37052"/>
                  <a:gd name="connsiteY4" fmla="*/ 519113 h 519112"/>
                  <a:gd name="connsiteX5" fmla="*/ 0 w 37052"/>
                  <a:gd name="connsiteY5" fmla="*/ 519113 h 519112"/>
                  <a:gd name="connsiteX6" fmla="*/ 0 w 37052"/>
                  <a:gd name="connsiteY6" fmla="*/ 0 h 519112"/>
                  <a:gd name="connsiteX7" fmla="*/ 11906 w 37052"/>
                  <a:gd name="connsiteY7" fmla="*/ 0 h 51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52" h="519112">
                    <a:moveTo>
                      <a:pt x="25146" y="0"/>
                    </a:moveTo>
                    <a:cubicBezTo>
                      <a:pt x="31722" y="0"/>
                      <a:pt x="37052" y="0"/>
                      <a:pt x="37052" y="0"/>
                    </a:cubicBezTo>
                    <a:lnTo>
                      <a:pt x="37052" y="519113"/>
                    </a:lnTo>
                    <a:cubicBezTo>
                      <a:pt x="37052" y="519113"/>
                      <a:pt x="31722" y="519113"/>
                      <a:pt x="25146" y="519113"/>
                    </a:cubicBezTo>
                    <a:lnTo>
                      <a:pt x="11906" y="519113"/>
                    </a:lnTo>
                    <a:cubicBezTo>
                      <a:pt x="5331" y="519113"/>
                      <a:pt x="0" y="519113"/>
                      <a:pt x="0" y="519113"/>
                    </a:cubicBezTo>
                    <a:lnTo>
                      <a:pt x="0" y="0"/>
                    </a:lnTo>
                    <a:cubicBezTo>
                      <a:pt x="0" y="0"/>
                      <a:pt x="5331" y="0"/>
                      <a:pt x="11906" y="0"/>
                    </a:cubicBezTo>
                    <a:close/>
                  </a:path>
                </a:pathLst>
              </a:custGeom>
              <a:solidFill>
                <a:srgbClr val="37474F"/>
              </a:solidFill>
              <a:ln w="9525" cap="flat">
                <a:noFill/>
                <a:prstDash val="solid"/>
                <a:miter/>
              </a:ln>
            </p:spPr>
            <p:txBody>
              <a:bodyPr rtlCol="0" anchor="ctr"/>
              <a:lstStyle/>
              <a:p>
                <a:endParaRPr lang="zh-CN" altLang="en-US"/>
              </a:p>
            </p:txBody>
          </p:sp>
          <p:sp>
            <p:nvSpPr>
              <p:cNvPr id="143" name="任意多边形: 形状 142"/>
              <p:cNvSpPr/>
              <p:nvPr/>
            </p:nvSpPr>
            <p:spPr>
              <a:xfrm>
                <a:off x="6028848" y="4950999"/>
                <a:ext cx="134302" cy="134302"/>
              </a:xfrm>
              <a:custGeom>
                <a:avLst/>
                <a:gdLst>
                  <a:gd name="connsiteX0" fmla="*/ 134302 w 134302"/>
                  <a:gd name="connsiteY0" fmla="*/ 67151 h 134302"/>
                  <a:gd name="connsiteX1" fmla="*/ 67151 w 134302"/>
                  <a:gd name="connsiteY1" fmla="*/ 134302 h 134302"/>
                  <a:gd name="connsiteX2" fmla="*/ 0 w 134302"/>
                  <a:gd name="connsiteY2" fmla="*/ 67151 h 134302"/>
                  <a:gd name="connsiteX3" fmla="*/ 67151 w 134302"/>
                  <a:gd name="connsiteY3" fmla="*/ 0 h 134302"/>
                  <a:gd name="connsiteX4" fmla="*/ 134302 w 134302"/>
                  <a:gd name="connsiteY4" fmla="*/ 67151 h 134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02" h="134302">
                    <a:moveTo>
                      <a:pt x="134302" y="67151"/>
                    </a:moveTo>
                    <a:cubicBezTo>
                      <a:pt x="134302" y="104238"/>
                      <a:pt x="104238" y="134302"/>
                      <a:pt x="67151" y="134302"/>
                    </a:cubicBezTo>
                    <a:cubicBezTo>
                      <a:pt x="30065" y="134302"/>
                      <a:pt x="0" y="104238"/>
                      <a:pt x="0" y="67151"/>
                    </a:cubicBezTo>
                    <a:cubicBezTo>
                      <a:pt x="0" y="30065"/>
                      <a:pt x="30064" y="0"/>
                      <a:pt x="67151" y="0"/>
                    </a:cubicBezTo>
                    <a:cubicBezTo>
                      <a:pt x="104238" y="0"/>
                      <a:pt x="134302" y="30065"/>
                      <a:pt x="134302" y="67151"/>
                    </a:cubicBezTo>
                    <a:close/>
                  </a:path>
                </a:pathLst>
              </a:custGeom>
              <a:solidFill>
                <a:srgbClr val="37474F"/>
              </a:solidFill>
              <a:ln w="9525" cap="flat">
                <a:noFill/>
                <a:prstDash val="solid"/>
                <a:miter/>
              </a:ln>
            </p:spPr>
            <p:txBody>
              <a:bodyPr rtlCol="0" anchor="ctr"/>
              <a:lstStyle/>
              <a:p>
                <a:endParaRPr lang="zh-CN" altLang="en-US"/>
              </a:p>
            </p:txBody>
          </p:sp>
          <p:sp>
            <p:nvSpPr>
              <p:cNvPr id="144" name="任意多边形: 形状 143"/>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45" name="任意多边形: 形状 144"/>
              <p:cNvSpPr/>
              <p:nvPr/>
            </p:nvSpPr>
            <p:spPr>
              <a:xfrm>
                <a:off x="5006721" y="1829181"/>
                <a:ext cx="2181320" cy="795813"/>
              </a:xfrm>
              <a:custGeom>
                <a:avLst/>
                <a:gdLst>
                  <a:gd name="connsiteX0" fmla="*/ 0 w 2181320"/>
                  <a:gd name="connsiteY0" fmla="*/ 0 h 795813"/>
                  <a:gd name="connsiteX1" fmla="*/ 2181320 w 2181320"/>
                  <a:gd name="connsiteY1" fmla="*/ 0 h 795813"/>
                  <a:gd name="connsiteX2" fmla="*/ 2181320 w 2181320"/>
                  <a:gd name="connsiteY2" fmla="*/ 795814 h 795813"/>
                  <a:gd name="connsiteX3" fmla="*/ 0 w 2181320"/>
                  <a:gd name="connsiteY3" fmla="*/ 795814 h 795813"/>
                </a:gdLst>
                <a:ahLst/>
                <a:cxnLst>
                  <a:cxn ang="0">
                    <a:pos x="connsiteX0" y="connsiteY0"/>
                  </a:cxn>
                  <a:cxn ang="0">
                    <a:pos x="connsiteX1" y="connsiteY1"/>
                  </a:cxn>
                  <a:cxn ang="0">
                    <a:pos x="connsiteX2" y="connsiteY2"/>
                  </a:cxn>
                  <a:cxn ang="0">
                    <a:pos x="connsiteX3" y="connsiteY3"/>
                  </a:cxn>
                </a:cxnLst>
                <a:rect l="l" t="t" r="r" b="b"/>
                <a:pathLst>
                  <a:path w="2181320" h="795813">
                    <a:moveTo>
                      <a:pt x="0" y="0"/>
                    </a:moveTo>
                    <a:lnTo>
                      <a:pt x="2181320" y="0"/>
                    </a:lnTo>
                    <a:lnTo>
                      <a:pt x="2181320" y="795814"/>
                    </a:lnTo>
                    <a:lnTo>
                      <a:pt x="0" y="795814"/>
                    </a:lnTo>
                    <a:close/>
                  </a:path>
                </a:pathLst>
              </a:custGeom>
              <a:solidFill>
                <a:srgbClr val="C53F3F"/>
              </a:solidFill>
              <a:ln w="9525" cap="flat">
                <a:noFill/>
                <a:prstDash val="solid"/>
                <a:miter/>
              </a:ln>
            </p:spPr>
            <p:txBody>
              <a:bodyPr rtlCol="0" anchor="ctr"/>
              <a:lstStyle/>
              <a:p>
                <a:endParaRPr lang="zh-CN" altLang="en-US"/>
              </a:p>
            </p:txBody>
          </p:sp>
          <p:grpSp>
            <p:nvGrpSpPr>
              <p:cNvPr id="146" name="图形 2"/>
              <p:cNvGrpSpPr/>
              <p:nvPr/>
            </p:nvGrpSpPr>
            <p:grpSpPr>
              <a:xfrm>
                <a:off x="6826091" y="1910619"/>
                <a:ext cx="78581" cy="53149"/>
                <a:chOff x="6826091" y="1910619"/>
                <a:chExt cx="78581" cy="53149"/>
              </a:xfrm>
              <a:solidFill>
                <a:srgbClr val="FFFFFF"/>
              </a:solidFill>
            </p:grpSpPr>
            <p:sp>
              <p:nvSpPr>
                <p:cNvPr id="194" name="任意多边形: 形状 193"/>
                <p:cNvSpPr/>
                <p:nvPr/>
              </p:nvSpPr>
              <p:spPr>
                <a:xfrm>
                  <a:off x="6826091" y="1910619"/>
                  <a:ext cx="78581" cy="21240"/>
                </a:xfrm>
                <a:custGeom>
                  <a:avLst/>
                  <a:gdLst>
                    <a:gd name="connsiteX0" fmla="*/ 78105 w 78581"/>
                    <a:gd name="connsiteY0" fmla="*/ 15812 h 21240"/>
                    <a:gd name="connsiteX1" fmla="*/ 74581 w 78581"/>
                    <a:gd name="connsiteY1" fmla="*/ 19336 h 21240"/>
                    <a:gd name="connsiteX2" fmla="*/ 72580 w 78581"/>
                    <a:gd name="connsiteY2" fmla="*/ 21241 h 21240"/>
                    <a:gd name="connsiteX3" fmla="*/ 5334 w 78581"/>
                    <a:gd name="connsiteY3" fmla="*/ 21241 h 21240"/>
                    <a:gd name="connsiteX4" fmla="*/ 3429 w 78581"/>
                    <a:gd name="connsiteY4" fmla="*/ 19241 h 21240"/>
                    <a:gd name="connsiteX5" fmla="*/ 0 w 78581"/>
                    <a:gd name="connsiteY5" fmla="*/ 15812 h 21240"/>
                    <a:gd name="connsiteX6" fmla="*/ 0 w 78581"/>
                    <a:gd name="connsiteY6" fmla="*/ 15812 h 21240"/>
                    <a:gd name="connsiteX7" fmla="*/ 0 w 78581"/>
                    <a:gd name="connsiteY7" fmla="*/ 15812 h 21240"/>
                    <a:gd name="connsiteX8" fmla="*/ 4381 w 78581"/>
                    <a:gd name="connsiteY8" fmla="*/ 11906 h 21240"/>
                    <a:gd name="connsiteX9" fmla="*/ 14573 w 78581"/>
                    <a:gd name="connsiteY9" fmla="*/ 5429 h 21240"/>
                    <a:gd name="connsiteX10" fmla="*/ 28099 w 78581"/>
                    <a:gd name="connsiteY10" fmla="*/ 857 h 21240"/>
                    <a:gd name="connsiteX11" fmla="*/ 34862 w 78581"/>
                    <a:gd name="connsiteY11" fmla="*/ 0 h 21240"/>
                    <a:gd name="connsiteX12" fmla="*/ 41434 w 78581"/>
                    <a:gd name="connsiteY12" fmla="*/ 0 h 21240"/>
                    <a:gd name="connsiteX13" fmla="*/ 46006 w 78581"/>
                    <a:gd name="connsiteY13" fmla="*/ 0 h 21240"/>
                    <a:gd name="connsiteX14" fmla="*/ 58484 w 78581"/>
                    <a:gd name="connsiteY14" fmla="*/ 2953 h 21240"/>
                    <a:gd name="connsiteX15" fmla="*/ 66866 w 78581"/>
                    <a:gd name="connsiteY15" fmla="*/ 6953 h 21240"/>
                    <a:gd name="connsiteX16" fmla="*/ 74867 w 78581"/>
                    <a:gd name="connsiteY16" fmla="*/ 12478 h 21240"/>
                    <a:gd name="connsiteX17" fmla="*/ 78581 w 78581"/>
                    <a:gd name="connsiteY17" fmla="*/ 15812 h 2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581" h="21240">
                      <a:moveTo>
                        <a:pt x="78105" y="15812"/>
                      </a:moveTo>
                      <a:cubicBezTo>
                        <a:pt x="76867" y="16955"/>
                        <a:pt x="75724" y="18098"/>
                        <a:pt x="74581" y="19336"/>
                      </a:cubicBezTo>
                      <a:lnTo>
                        <a:pt x="72580" y="21241"/>
                      </a:lnTo>
                      <a:cubicBezTo>
                        <a:pt x="53994" y="2712"/>
                        <a:pt x="23921" y="2712"/>
                        <a:pt x="5334" y="21241"/>
                      </a:cubicBezTo>
                      <a:lnTo>
                        <a:pt x="3429" y="19241"/>
                      </a:lnTo>
                      <a:lnTo>
                        <a:pt x="0" y="15812"/>
                      </a:lnTo>
                      <a:lnTo>
                        <a:pt x="0" y="15812"/>
                      </a:lnTo>
                      <a:lnTo>
                        <a:pt x="0" y="15812"/>
                      </a:lnTo>
                      <a:cubicBezTo>
                        <a:pt x="1429" y="14478"/>
                        <a:pt x="2858" y="13145"/>
                        <a:pt x="4381" y="11906"/>
                      </a:cubicBezTo>
                      <a:cubicBezTo>
                        <a:pt x="7527" y="9375"/>
                        <a:pt x="10946" y="7203"/>
                        <a:pt x="14573" y="5429"/>
                      </a:cubicBezTo>
                      <a:cubicBezTo>
                        <a:pt x="18853" y="3298"/>
                        <a:pt x="23404" y="1760"/>
                        <a:pt x="28099" y="857"/>
                      </a:cubicBezTo>
                      <a:cubicBezTo>
                        <a:pt x="30289" y="857"/>
                        <a:pt x="32576" y="286"/>
                        <a:pt x="34862" y="0"/>
                      </a:cubicBezTo>
                      <a:lnTo>
                        <a:pt x="41434" y="0"/>
                      </a:lnTo>
                      <a:lnTo>
                        <a:pt x="46006" y="0"/>
                      </a:lnTo>
                      <a:cubicBezTo>
                        <a:pt x="50265" y="498"/>
                        <a:pt x="54452" y="1489"/>
                        <a:pt x="58484" y="2953"/>
                      </a:cubicBezTo>
                      <a:cubicBezTo>
                        <a:pt x="61383" y="4053"/>
                        <a:pt x="64186" y="5391"/>
                        <a:pt x="66866" y="6953"/>
                      </a:cubicBezTo>
                      <a:cubicBezTo>
                        <a:pt x="69700" y="8540"/>
                        <a:pt x="72378" y="10390"/>
                        <a:pt x="74867" y="12478"/>
                      </a:cubicBezTo>
                      <a:lnTo>
                        <a:pt x="78581" y="15812"/>
                      </a:lnTo>
                      <a:close/>
                    </a:path>
                  </a:pathLst>
                </a:custGeom>
                <a:solidFill>
                  <a:srgbClr val="FFFFFF"/>
                </a:solidFill>
                <a:ln w="9525" cap="flat">
                  <a:noFill/>
                  <a:prstDash val="solid"/>
                  <a:miter/>
                </a:ln>
              </p:spPr>
              <p:txBody>
                <a:bodyPr rtlCol="0" anchor="ctr"/>
                <a:lstStyle/>
                <a:p>
                  <a:endParaRPr lang="zh-CN" altLang="en-US"/>
                </a:p>
              </p:txBody>
            </p:sp>
            <p:sp>
              <p:nvSpPr>
                <p:cNvPr id="195" name="任意多边形: 形状 194"/>
                <p:cNvSpPr/>
                <p:nvPr/>
              </p:nvSpPr>
              <p:spPr>
                <a:xfrm>
                  <a:off x="6836949" y="1925892"/>
                  <a:ext cx="56197" cy="17207"/>
                </a:xfrm>
                <a:custGeom>
                  <a:avLst/>
                  <a:gdLst>
                    <a:gd name="connsiteX0" fmla="*/ 5524 w 56197"/>
                    <a:gd name="connsiteY0" fmla="*/ 17207 h 17207"/>
                    <a:gd name="connsiteX1" fmla="*/ 0 w 56197"/>
                    <a:gd name="connsiteY1" fmla="*/ 11682 h 17207"/>
                    <a:gd name="connsiteX2" fmla="*/ 22479 w 56197"/>
                    <a:gd name="connsiteY2" fmla="*/ 443 h 17207"/>
                    <a:gd name="connsiteX3" fmla="*/ 56197 w 56197"/>
                    <a:gd name="connsiteY3" fmla="*/ 11587 h 17207"/>
                    <a:gd name="connsiteX4" fmla="*/ 50673 w 56197"/>
                    <a:gd name="connsiteY4" fmla="*/ 17112 h 17207"/>
                    <a:gd name="connsiteX5" fmla="*/ 5682 w 56197"/>
                    <a:gd name="connsiteY5" fmla="*/ 16954 h 17207"/>
                    <a:gd name="connsiteX6" fmla="*/ 5524 w 56197"/>
                    <a:gd name="connsiteY6" fmla="*/ 17112 h 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97" h="17207">
                      <a:moveTo>
                        <a:pt x="5524" y="17207"/>
                      </a:moveTo>
                      <a:cubicBezTo>
                        <a:pt x="3715" y="15302"/>
                        <a:pt x="1905" y="13492"/>
                        <a:pt x="0" y="11682"/>
                      </a:cubicBezTo>
                      <a:cubicBezTo>
                        <a:pt x="6006" y="5501"/>
                        <a:pt x="13931" y="1539"/>
                        <a:pt x="22479" y="443"/>
                      </a:cubicBezTo>
                      <a:cubicBezTo>
                        <a:pt x="34852" y="-1431"/>
                        <a:pt x="47378" y="2709"/>
                        <a:pt x="56197" y="11587"/>
                      </a:cubicBezTo>
                      <a:lnTo>
                        <a:pt x="50673" y="17112"/>
                      </a:lnTo>
                      <a:cubicBezTo>
                        <a:pt x="38292" y="4644"/>
                        <a:pt x="18149" y="4574"/>
                        <a:pt x="5682" y="16954"/>
                      </a:cubicBezTo>
                      <a:cubicBezTo>
                        <a:pt x="5629" y="17006"/>
                        <a:pt x="5577" y="17059"/>
                        <a:pt x="5524" y="17112"/>
                      </a:cubicBezTo>
                      <a:close/>
                    </a:path>
                  </a:pathLst>
                </a:custGeom>
                <a:solidFill>
                  <a:srgbClr val="FFFFFF"/>
                </a:solidFill>
                <a:ln w="9525" cap="flat">
                  <a:noFill/>
                  <a:prstDash val="solid"/>
                  <a:miter/>
                </a:ln>
              </p:spPr>
              <p:txBody>
                <a:bodyPr rtlCol="0" anchor="ctr"/>
                <a:lstStyle/>
                <a:p>
                  <a:endParaRPr lang="zh-CN" altLang="en-US"/>
                </a:p>
              </p:txBody>
            </p:sp>
            <p:sp>
              <p:nvSpPr>
                <p:cNvPr id="196" name="任意多边形: 形状 195"/>
                <p:cNvSpPr/>
                <p:nvPr/>
              </p:nvSpPr>
              <p:spPr>
                <a:xfrm>
                  <a:off x="6847998" y="1941278"/>
                  <a:ext cx="34099" cy="12584"/>
                </a:xfrm>
                <a:custGeom>
                  <a:avLst/>
                  <a:gdLst>
                    <a:gd name="connsiteX0" fmla="*/ 34099 w 34099"/>
                    <a:gd name="connsiteY0" fmla="*/ 7060 h 12584"/>
                    <a:gd name="connsiteX1" fmla="*/ 28575 w 34099"/>
                    <a:gd name="connsiteY1" fmla="*/ 12585 h 12584"/>
                    <a:gd name="connsiteX2" fmla="*/ 5541 w 34099"/>
                    <a:gd name="connsiteY2" fmla="*/ 12569 h 12584"/>
                    <a:gd name="connsiteX3" fmla="*/ 5524 w 34099"/>
                    <a:gd name="connsiteY3" fmla="*/ 12585 h 12584"/>
                    <a:gd name="connsiteX4" fmla="*/ 0 w 34099"/>
                    <a:gd name="connsiteY4" fmla="*/ 7155 h 12584"/>
                    <a:gd name="connsiteX5" fmla="*/ 33944 w 34099"/>
                    <a:gd name="connsiteY5" fmla="*/ 6906 h 12584"/>
                    <a:gd name="connsiteX6" fmla="*/ 34099 w 34099"/>
                    <a:gd name="connsiteY6" fmla="*/ 7060 h 1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99" h="12584">
                      <a:moveTo>
                        <a:pt x="34099" y="7060"/>
                      </a:moveTo>
                      <a:lnTo>
                        <a:pt x="28575" y="12585"/>
                      </a:lnTo>
                      <a:cubicBezTo>
                        <a:pt x="22219" y="6220"/>
                        <a:pt x="11906" y="6212"/>
                        <a:pt x="5541" y="12569"/>
                      </a:cubicBezTo>
                      <a:cubicBezTo>
                        <a:pt x="5535" y="12574"/>
                        <a:pt x="5530" y="12579"/>
                        <a:pt x="5524" y="12585"/>
                      </a:cubicBezTo>
                      <a:lnTo>
                        <a:pt x="0" y="7155"/>
                      </a:lnTo>
                      <a:cubicBezTo>
                        <a:pt x="9305" y="-2287"/>
                        <a:pt x="24502" y="-2399"/>
                        <a:pt x="33944" y="6906"/>
                      </a:cubicBezTo>
                      <a:cubicBezTo>
                        <a:pt x="33996" y="6957"/>
                        <a:pt x="34048" y="7009"/>
                        <a:pt x="34099" y="7060"/>
                      </a:cubicBezTo>
                      <a:close/>
                    </a:path>
                  </a:pathLst>
                </a:custGeom>
                <a:solidFill>
                  <a:srgbClr val="FFFFFF"/>
                </a:solidFill>
                <a:ln w="9525" cap="flat">
                  <a:noFill/>
                  <a:prstDash val="solid"/>
                  <a:miter/>
                </a:ln>
              </p:spPr>
              <p:txBody>
                <a:bodyPr rtlCol="0" anchor="ctr"/>
                <a:lstStyle/>
                <a:p>
                  <a:endParaRPr lang="zh-CN" altLang="en-US"/>
                </a:p>
              </p:txBody>
            </p:sp>
            <p:sp>
              <p:nvSpPr>
                <p:cNvPr id="197" name="任意多边形: 形状 196"/>
                <p:cNvSpPr/>
                <p:nvPr/>
              </p:nvSpPr>
              <p:spPr>
                <a:xfrm>
                  <a:off x="6860095" y="1953863"/>
                  <a:ext cx="9905" cy="9905"/>
                </a:xfrm>
                <a:custGeom>
                  <a:avLst/>
                  <a:gdLst>
                    <a:gd name="connsiteX0" fmla="*/ 9906 w 9905"/>
                    <a:gd name="connsiteY0" fmla="*/ 4953 h 9905"/>
                    <a:gd name="connsiteX1" fmla="*/ 4953 w 9905"/>
                    <a:gd name="connsiteY1" fmla="*/ 9906 h 9905"/>
                    <a:gd name="connsiteX2" fmla="*/ 0 w 9905"/>
                    <a:gd name="connsiteY2" fmla="*/ 4953 h 9905"/>
                    <a:gd name="connsiteX3" fmla="*/ 4953 w 9905"/>
                    <a:gd name="connsiteY3" fmla="*/ 0 h 9905"/>
                    <a:gd name="connsiteX4" fmla="*/ 9906 w 9905"/>
                    <a:gd name="connsiteY4" fmla="*/ 4953 h 9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5" h="9905">
                      <a:moveTo>
                        <a:pt x="9906" y="4953"/>
                      </a:moveTo>
                      <a:cubicBezTo>
                        <a:pt x="9906" y="7688"/>
                        <a:pt x="7688" y="9906"/>
                        <a:pt x="4953" y="9906"/>
                      </a:cubicBezTo>
                      <a:cubicBezTo>
                        <a:pt x="2217" y="9906"/>
                        <a:pt x="0" y="7688"/>
                        <a:pt x="0" y="4953"/>
                      </a:cubicBezTo>
                      <a:cubicBezTo>
                        <a:pt x="0" y="2218"/>
                        <a:pt x="2218" y="0"/>
                        <a:pt x="4953" y="0"/>
                      </a:cubicBezTo>
                      <a:cubicBezTo>
                        <a:pt x="7688" y="0"/>
                        <a:pt x="9906" y="2218"/>
                        <a:pt x="9906" y="4953"/>
                      </a:cubicBezTo>
                      <a:close/>
                    </a:path>
                  </a:pathLst>
                </a:custGeom>
                <a:solidFill>
                  <a:srgbClr val="FFFFFF"/>
                </a:solidFill>
                <a:ln w="9525" cap="flat">
                  <a:noFill/>
                  <a:prstDash val="solid"/>
                  <a:miter/>
                </a:ln>
              </p:spPr>
              <p:txBody>
                <a:bodyPr rtlCol="0" anchor="ctr"/>
                <a:lstStyle/>
                <a:p>
                  <a:endParaRPr lang="zh-CN" altLang="en-US"/>
                </a:p>
              </p:txBody>
            </p:sp>
          </p:grpSp>
          <p:sp>
            <p:nvSpPr>
              <p:cNvPr id="147" name="任意多边形: 形状 146"/>
              <p:cNvSpPr/>
              <p:nvPr/>
            </p:nvSpPr>
            <p:spPr>
              <a:xfrm>
                <a:off x="6947725" y="1914525"/>
                <a:ext cx="116966" cy="53816"/>
              </a:xfrm>
              <a:custGeom>
                <a:avLst/>
                <a:gdLst>
                  <a:gd name="connsiteX0" fmla="*/ 116967 w 116966"/>
                  <a:gd name="connsiteY0" fmla="*/ 53816 h 53816"/>
                  <a:gd name="connsiteX1" fmla="*/ 0 w 116966"/>
                  <a:gd name="connsiteY1" fmla="*/ 53816 h 53816"/>
                  <a:gd name="connsiteX2" fmla="*/ 0 w 116966"/>
                  <a:gd name="connsiteY2" fmla="*/ 0 h 53816"/>
                  <a:gd name="connsiteX3" fmla="*/ 116967 w 116966"/>
                  <a:gd name="connsiteY3" fmla="*/ 0 h 53816"/>
                  <a:gd name="connsiteX4" fmla="*/ 5524 w 116966"/>
                  <a:gd name="connsiteY4" fmla="*/ 47625 h 53816"/>
                  <a:gd name="connsiteX5" fmla="*/ 110299 w 116966"/>
                  <a:gd name="connsiteY5" fmla="*/ 47625 h 53816"/>
                  <a:gd name="connsiteX6" fmla="*/ 110299 w 116966"/>
                  <a:gd name="connsiteY6" fmla="*/ 5620 h 53816"/>
                  <a:gd name="connsiteX7" fmla="*/ 5524 w 116966"/>
                  <a:gd name="connsiteY7" fmla="*/ 5620 h 5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6" h="53816">
                    <a:moveTo>
                      <a:pt x="116967" y="53816"/>
                    </a:moveTo>
                    <a:lnTo>
                      <a:pt x="0" y="53816"/>
                    </a:lnTo>
                    <a:lnTo>
                      <a:pt x="0" y="0"/>
                    </a:lnTo>
                    <a:lnTo>
                      <a:pt x="116967" y="0"/>
                    </a:lnTo>
                    <a:close/>
                    <a:moveTo>
                      <a:pt x="5524" y="47625"/>
                    </a:moveTo>
                    <a:lnTo>
                      <a:pt x="110299" y="47625"/>
                    </a:lnTo>
                    <a:lnTo>
                      <a:pt x="110299" y="5620"/>
                    </a:lnTo>
                    <a:lnTo>
                      <a:pt x="5524" y="5620"/>
                    </a:lnTo>
                    <a:close/>
                  </a:path>
                </a:pathLst>
              </a:custGeom>
              <a:solidFill>
                <a:srgbClr val="FFFFFF"/>
              </a:solidFill>
              <a:ln w="9525" cap="flat">
                <a:noFill/>
                <a:prstDash val="solid"/>
                <a:miter/>
              </a:ln>
            </p:spPr>
            <p:txBody>
              <a:bodyPr rtlCol="0" anchor="ctr"/>
              <a:lstStyle/>
              <a:p>
                <a:endParaRPr lang="zh-CN" altLang="en-US"/>
              </a:p>
            </p:txBody>
          </p:sp>
          <p:sp>
            <p:nvSpPr>
              <p:cNvPr id="148" name="任意多边形: 形状 147"/>
              <p:cNvSpPr/>
              <p:nvPr/>
            </p:nvSpPr>
            <p:spPr>
              <a:xfrm>
                <a:off x="6957441" y="1923383"/>
                <a:ext cx="75438" cy="35814"/>
              </a:xfrm>
              <a:custGeom>
                <a:avLst/>
                <a:gdLst>
                  <a:gd name="connsiteX0" fmla="*/ 0 w 75438"/>
                  <a:gd name="connsiteY0" fmla="*/ 0 h 35814"/>
                  <a:gd name="connsiteX1" fmla="*/ 75438 w 75438"/>
                  <a:gd name="connsiteY1" fmla="*/ 0 h 35814"/>
                  <a:gd name="connsiteX2" fmla="*/ 75438 w 75438"/>
                  <a:gd name="connsiteY2" fmla="*/ 35814 h 35814"/>
                  <a:gd name="connsiteX3" fmla="*/ 0 w 75438"/>
                  <a:gd name="connsiteY3" fmla="*/ 35814 h 35814"/>
                </a:gdLst>
                <a:ahLst/>
                <a:cxnLst>
                  <a:cxn ang="0">
                    <a:pos x="connsiteX0" y="connsiteY0"/>
                  </a:cxn>
                  <a:cxn ang="0">
                    <a:pos x="connsiteX1" y="connsiteY1"/>
                  </a:cxn>
                  <a:cxn ang="0">
                    <a:pos x="connsiteX2" y="connsiteY2"/>
                  </a:cxn>
                  <a:cxn ang="0">
                    <a:pos x="connsiteX3" y="connsiteY3"/>
                  </a:cxn>
                </a:cxnLst>
                <a:rect l="l" t="t" r="r" b="b"/>
                <a:pathLst>
                  <a:path w="75438" h="35814">
                    <a:moveTo>
                      <a:pt x="0" y="0"/>
                    </a:moveTo>
                    <a:lnTo>
                      <a:pt x="75438" y="0"/>
                    </a:lnTo>
                    <a:lnTo>
                      <a:pt x="75438" y="35814"/>
                    </a:lnTo>
                    <a:lnTo>
                      <a:pt x="0" y="35814"/>
                    </a:lnTo>
                    <a:close/>
                  </a:path>
                </a:pathLst>
              </a:custGeom>
              <a:solidFill>
                <a:srgbClr val="FFFFFF"/>
              </a:solidFill>
              <a:ln w="9525" cap="flat">
                <a:noFill/>
                <a:prstDash val="solid"/>
                <a:miter/>
              </a:ln>
            </p:spPr>
            <p:txBody>
              <a:bodyPr rtlCol="0" anchor="ctr"/>
              <a:lstStyle/>
              <a:p>
                <a:endParaRPr lang="zh-CN" altLang="en-US"/>
              </a:p>
            </p:txBody>
          </p:sp>
          <p:sp>
            <p:nvSpPr>
              <p:cNvPr id="149" name="任意多边形: 形状 148"/>
              <p:cNvSpPr/>
              <p:nvPr/>
            </p:nvSpPr>
            <p:spPr>
              <a:xfrm>
                <a:off x="7064787" y="1926812"/>
                <a:ext cx="10382" cy="28956"/>
              </a:xfrm>
              <a:custGeom>
                <a:avLst/>
                <a:gdLst>
                  <a:gd name="connsiteX0" fmla="*/ 0 w 10382"/>
                  <a:gd name="connsiteY0" fmla="*/ 0 h 28956"/>
                  <a:gd name="connsiteX1" fmla="*/ 10382 w 10382"/>
                  <a:gd name="connsiteY1" fmla="*/ 0 h 28956"/>
                  <a:gd name="connsiteX2" fmla="*/ 10382 w 10382"/>
                  <a:gd name="connsiteY2" fmla="*/ 28956 h 28956"/>
                  <a:gd name="connsiteX3" fmla="*/ 0 w 10382"/>
                  <a:gd name="connsiteY3" fmla="*/ 28956 h 28956"/>
                </a:gdLst>
                <a:ahLst/>
                <a:cxnLst>
                  <a:cxn ang="0">
                    <a:pos x="connsiteX0" y="connsiteY0"/>
                  </a:cxn>
                  <a:cxn ang="0">
                    <a:pos x="connsiteX1" y="connsiteY1"/>
                  </a:cxn>
                  <a:cxn ang="0">
                    <a:pos x="connsiteX2" y="connsiteY2"/>
                  </a:cxn>
                  <a:cxn ang="0">
                    <a:pos x="connsiteX3" y="connsiteY3"/>
                  </a:cxn>
                </a:cxnLst>
                <a:rect l="l" t="t" r="r" b="b"/>
                <a:pathLst>
                  <a:path w="10382" h="28956">
                    <a:moveTo>
                      <a:pt x="0" y="0"/>
                    </a:moveTo>
                    <a:lnTo>
                      <a:pt x="10382" y="0"/>
                    </a:lnTo>
                    <a:lnTo>
                      <a:pt x="10382" y="28956"/>
                    </a:lnTo>
                    <a:lnTo>
                      <a:pt x="0" y="28956"/>
                    </a:lnTo>
                    <a:close/>
                  </a:path>
                </a:pathLst>
              </a:custGeom>
              <a:solidFill>
                <a:srgbClr val="FFFFFF"/>
              </a:solidFill>
              <a:ln w="9525" cap="flat">
                <a:noFill/>
                <a:prstDash val="solid"/>
                <a:miter/>
              </a:ln>
            </p:spPr>
            <p:txBody>
              <a:bodyPr rtlCol="0" anchor="ctr"/>
              <a:lstStyle/>
              <a:p>
                <a:endParaRPr lang="zh-CN" altLang="en-US"/>
              </a:p>
            </p:txBody>
          </p:sp>
          <p:sp>
            <p:nvSpPr>
              <p:cNvPr id="150" name="任意多边形: 形状 149"/>
              <p:cNvSpPr/>
              <p:nvPr/>
            </p:nvSpPr>
            <p:spPr>
              <a:xfrm>
                <a:off x="5616321" y="3036665"/>
                <a:ext cx="781811" cy="111918"/>
              </a:xfrm>
              <a:custGeom>
                <a:avLst/>
                <a:gdLst>
                  <a:gd name="connsiteX0" fmla="*/ 0 w 781811"/>
                  <a:gd name="connsiteY0" fmla="*/ 0 h 111918"/>
                  <a:gd name="connsiteX1" fmla="*/ 781812 w 781811"/>
                  <a:gd name="connsiteY1" fmla="*/ 0 h 111918"/>
                  <a:gd name="connsiteX2" fmla="*/ 781812 w 781811"/>
                  <a:gd name="connsiteY2" fmla="*/ 111919 h 111918"/>
                  <a:gd name="connsiteX3" fmla="*/ 0 w 781811"/>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781811" h="111918">
                    <a:moveTo>
                      <a:pt x="0" y="0"/>
                    </a:moveTo>
                    <a:lnTo>
                      <a:pt x="781812" y="0"/>
                    </a:lnTo>
                    <a:lnTo>
                      <a:pt x="781812" y="111919"/>
                    </a:lnTo>
                    <a:lnTo>
                      <a:pt x="0" y="111919"/>
                    </a:lnTo>
                    <a:close/>
                  </a:path>
                </a:pathLst>
              </a:custGeom>
              <a:solidFill>
                <a:srgbClr val="C53F3F"/>
              </a:solidFill>
              <a:ln w="9525" cap="flat">
                <a:noFill/>
                <a:prstDash val="solid"/>
                <a:miter/>
              </a:ln>
            </p:spPr>
            <p:txBody>
              <a:bodyPr rtlCol="0" anchor="ctr"/>
              <a:lstStyle/>
              <a:p>
                <a:endParaRPr lang="zh-CN" altLang="en-US"/>
              </a:p>
            </p:txBody>
          </p:sp>
          <p:sp>
            <p:nvSpPr>
              <p:cNvPr id="151" name="任意多边形: 形状 150"/>
              <p:cNvSpPr/>
              <p:nvPr/>
            </p:nvSpPr>
            <p:spPr>
              <a:xfrm>
                <a:off x="6463855" y="3036665"/>
                <a:ext cx="111918" cy="111918"/>
              </a:xfrm>
              <a:custGeom>
                <a:avLst/>
                <a:gdLst>
                  <a:gd name="connsiteX0" fmla="*/ 0 w 111918"/>
                  <a:gd name="connsiteY0" fmla="*/ 0 h 111918"/>
                  <a:gd name="connsiteX1" fmla="*/ 111919 w 111918"/>
                  <a:gd name="connsiteY1" fmla="*/ 0 h 111918"/>
                  <a:gd name="connsiteX2" fmla="*/ 111919 w 111918"/>
                  <a:gd name="connsiteY2" fmla="*/ 111919 h 111918"/>
                  <a:gd name="connsiteX3" fmla="*/ 0 w 111918"/>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111918" h="111918">
                    <a:moveTo>
                      <a:pt x="0" y="0"/>
                    </a:moveTo>
                    <a:lnTo>
                      <a:pt x="111919" y="0"/>
                    </a:lnTo>
                    <a:lnTo>
                      <a:pt x="111919" y="111919"/>
                    </a:lnTo>
                    <a:lnTo>
                      <a:pt x="0" y="111919"/>
                    </a:lnTo>
                    <a:close/>
                  </a:path>
                </a:pathLst>
              </a:custGeom>
              <a:solidFill>
                <a:srgbClr val="DBDBDB"/>
              </a:solidFill>
              <a:ln w="9525" cap="flat">
                <a:noFill/>
                <a:prstDash val="solid"/>
                <a:miter/>
              </a:ln>
            </p:spPr>
            <p:txBody>
              <a:bodyPr rtlCol="0" anchor="ctr"/>
              <a:lstStyle/>
              <a:p>
                <a:endParaRPr lang="zh-CN" altLang="en-US"/>
              </a:p>
            </p:txBody>
          </p:sp>
          <p:sp>
            <p:nvSpPr>
              <p:cNvPr id="152" name="任意多边形: 形状 151"/>
              <p:cNvSpPr/>
              <p:nvPr/>
            </p:nvSpPr>
            <p:spPr>
              <a:xfrm>
                <a:off x="6483381"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53" name="任意多边形: 形状 152"/>
              <p:cNvSpPr/>
              <p:nvPr/>
            </p:nvSpPr>
            <p:spPr>
              <a:xfrm>
                <a:off x="6512813"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54" name="任意多边形: 形状 153"/>
              <p:cNvSpPr/>
              <p:nvPr/>
            </p:nvSpPr>
            <p:spPr>
              <a:xfrm>
                <a:off x="6542246"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155" name="任意多边形: 形状 154"/>
              <p:cNvSpPr/>
              <p:nvPr/>
            </p:nvSpPr>
            <p:spPr>
              <a:xfrm>
                <a:off x="5116829" y="2038826"/>
                <a:ext cx="58959" cy="95630"/>
              </a:xfrm>
              <a:custGeom>
                <a:avLst/>
                <a:gdLst>
                  <a:gd name="connsiteX0" fmla="*/ 51054 w 58959"/>
                  <a:gd name="connsiteY0" fmla="*/ 95631 h 95630"/>
                  <a:gd name="connsiteX1" fmla="*/ 0 w 58959"/>
                  <a:gd name="connsiteY1" fmla="*/ 47815 h 95630"/>
                  <a:gd name="connsiteX2" fmla="*/ 51054 w 58959"/>
                  <a:gd name="connsiteY2" fmla="*/ 0 h 95630"/>
                  <a:gd name="connsiteX3" fmla="*/ 58960 w 58959"/>
                  <a:gd name="connsiteY3" fmla="*/ 8382 h 95630"/>
                  <a:gd name="connsiteX4" fmla="*/ 16954 w 58959"/>
                  <a:gd name="connsiteY4" fmla="*/ 47815 h 95630"/>
                  <a:gd name="connsiteX5" fmla="*/ 58960 w 58959"/>
                  <a:gd name="connsiteY5" fmla="*/ 87154 h 95630"/>
                  <a:gd name="connsiteX6" fmla="*/ 51054 w 58959"/>
                  <a:gd name="connsiteY6" fmla="*/ 95631 h 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59" h="95630">
                    <a:moveTo>
                      <a:pt x="51054" y="95631"/>
                    </a:moveTo>
                    <a:lnTo>
                      <a:pt x="0" y="47815"/>
                    </a:lnTo>
                    <a:lnTo>
                      <a:pt x="51054" y="0"/>
                    </a:lnTo>
                    <a:lnTo>
                      <a:pt x="58960" y="8382"/>
                    </a:lnTo>
                    <a:lnTo>
                      <a:pt x="16954" y="47815"/>
                    </a:lnTo>
                    <a:lnTo>
                      <a:pt x="58960" y="87154"/>
                    </a:lnTo>
                    <a:lnTo>
                      <a:pt x="51054" y="95631"/>
                    </a:lnTo>
                    <a:close/>
                  </a:path>
                </a:pathLst>
              </a:custGeom>
              <a:solidFill>
                <a:srgbClr val="FFFFFF"/>
              </a:solidFill>
              <a:ln w="9525" cap="flat">
                <a:noFill/>
                <a:prstDash val="solid"/>
                <a:miter/>
              </a:ln>
            </p:spPr>
            <p:txBody>
              <a:bodyPr rtlCol="0" anchor="ctr"/>
              <a:lstStyle/>
              <a:p>
                <a:endParaRPr lang="zh-CN" altLang="en-US"/>
              </a:p>
            </p:txBody>
          </p:sp>
          <p:sp>
            <p:nvSpPr>
              <p:cNvPr id="156" name="任意多边形: 形状 155"/>
              <p:cNvSpPr/>
              <p:nvPr/>
            </p:nvSpPr>
            <p:spPr>
              <a:xfrm>
                <a:off x="7055024" y="2047710"/>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57" name="任意多边形: 形状 156"/>
              <p:cNvSpPr/>
              <p:nvPr/>
            </p:nvSpPr>
            <p:spPr>
              <a:xfrm>
                <a:off x="7055024" y="2083429"/>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58" name="任意多边形: 形状 157"/>
              <p:cNvSpPr/>
              <p:nvPr/>
            </p:nvSpPr>
            <p:spPr>
              <a:xfrm>
                <a:off x="7055024" y="2119148"/>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159" name="任意多边形: 形状 158"/>
              <p:cNvSpPr/>
              <p:nvPr/>
            </p:nvSpPr>
            <p:spPr>
              <a:xfrm>
                <a:off x="5490876" y="2029587"/>
                <a:ext cx="1210246" cy="118014"/>
              </a:xfrm>
              <a:custGeom>
                <a:avLst/>
                <a:gdLst>
                  <a:gd name="connsiteX0" fmla="*/ 0 w 1210246"/>
                  <a:gd name="connsiteY0" fmla="*/ 0 h 118014"/>
                  <a:gd name="connsiteX1" fmla="*/ 1210247 w 1210246"/>
                  <a:gd name="connsiteY1" fmla="*/ 0 h 118014"/>
                  <a:gd name="connsiteX2" fmla="*/ 1210247 w 1210246"/>
                  <a:gd name="connsiteY2" fmla="*/ 118015 h 118014"/>
                  <a:gd name="connsiteX3" fmla="*/ 0 w 1210246"/>
                  <a:gd name="connsiteY3" fmla="*/ 118015 h 118014"/>
                </a:gdLst>
                <a:ahLst/>
                <a:cxnLst>
                  <a:cxn ang="0">
                    <a:pos x="connsiteX0" y="connsiteY0"/>
                  </a:cxn>
                  <a:cxn ang="0">
                    <a:pos x="connsiteX1" y="connsiteY1"/>
                  </a:cxn>
                  <a:cxn ang="0">
                    <a:pos x="connsiteX2" y="connsiteY2"/>
                  </a:cxn>
                  <a:cxn ang="0">
                    <a:pos x="connsiteX3" y="connsiteY3"/>
                  </a:cxn>
                </a:cxnLst>
                <a:rect l="l" t="t" r="r" b="b"/>
                <a:pathLst>
                  <a:path w="1210246" h="118014">
                    <a:moveTo>
                      <a:pt x="0" y="0"/>
                    </a:moveTo>
                    <a:lnTo>
                      <a:pt x="1210247" y="0"/>
                    </a:lnTo>
                    <a:lnTo>
                      <a:pt x="1210247" y="118015"/>
                    </a:lnTo>
                    <a:lnTo>
                      <a:pt x="0" y="118015"/>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60" name="任意多边形: 形状 159"/>
              <p:cNvSpPr/>
              <p:nvPr/>
            </p:nvSpPr>
            <p:spPr>
              <a:xfrm>
                <a:off x="5921597" y="2081498"/>
                <a:ext cx="33623" cy="40290"/>
              </a:xfrm>
              <a:custGeom>
                <a:avLst/>
                <a:gdLst>
                  <a:gd name="connsiteX0" fmla="*/ 33623 w 33623"/>
                  <a:gd name="connsiteY0" fmla="*/ 33052 h 40290"/>
                  <a:gd name="connsiteX1" fmla="*/ 24098 w 33623"/>
                  <a:gd name="connsiteY1" fmla="*/ 40291 h 40290"/>
                  <a:gd name="connsiteX2" fmla="*/ 6382 w 33623"/>
                  <a:gd name="connsiteY2" fmla="*/ 16954 h 40290"/>
                  <a:gd name="connsiteX3" fmla="*/ 0 w 33623"/>
                  <a:gd name="connsiteY3" fmla="*/ 8477 h 40290"/>
                  <a:gd name="connsiteX4" fmla="*/ 3620 w 33623"/>
                  <a:gd name="connsiteY4" fmla="*/ 6382 h 40290"/>
                  <a:gd name="connsiteX5" fmla="*/ 8573 w 33623"/>
                  <a:gd name="connsiteY5" fmla="*/ 0 h 40290"/>
                  <a:gd name="connsiteX6" fmla="*/ 15430 w 33623"/>
                  <a:gd name="connsiteY6" fmla="*/ 9525 h 4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23" h="40290">
                    <a:moveTo>
                      <a:pt x="33623" y="33052"/>
                    </a:moveTo>
                    <a:lnTo>
                      <a:pt x="24098" y="40291"/>
                    </a:lnTo>
                    <a:lnTo>
                      <a:pt x="6382" y="16954"/>
                    </a:lnTo>
                    <a:lnTo>
                      <a:pt x="0" y="8477"/>
                    </a:lnTo>
                    <a:cubicBezTo>
                      <a:pt x="1296" y="7945"/>
                      <a:pt x="2513" y="7240"/>
                      <a:pt x="3620" y="6382"/>
                    </a:cubicBezTo>
                    <a:cubicBezTo>
                      <a:pt x="5811" y="4735"/>
                      <a:pt x="7522" y="2532"/>
                      <a:pt x="8573" y="0"/>
                    </a:cubicBezTo>
                    <a:lnTo>
                      <a:pt x="15430" y="9525"/>
                    </a:lnTo>
                    <a:close/>
                  </a:path>
                </a:pathLst>
              </a:custGeom>
              <a:solidFill>
                <a:srgbClr val="FFFFFF"/>
              </a:solidFill>
              <a:ln w="9525" cap="flat">
                <a:noFill/>
                <a:prstDash val="solid"/>
                <a:miter/>
              </a:ln>
            </p:spPr>
            <p:txBody>
              <a:bodyPr rtlCol="0" anchor="ctr"/>
              <a:lstStyle/>
              <a:p>
                <a:endParaRPr lang="zh-CN" altLang="en-US"/>
              </a:p>
            </p:txBody>
          </p:sp>
          <p:sp>
            <p:nvSpPr>
              <p:cNvPr id="161" name="任意多边形: 形状 160"/>
              <p:cNvSpPr/>
              <p:nvPr/>
            </p:nvSpPr>
            <p:spPr>
              <a:xfrm>
                <a:off x="5889793" y="2049664"/>
                <a:ext cx="52050" cy="52009"/>
              </a:xfrm>
              <a:custGeom>
                <a:avLst/>
                <a:gdLst>
                  <a:gd name="connsiteX0" fmla="*/ 46663 w 52050"/>
                  <a:gd name="connsiteY0" fmla="*/ 10212 h 52009"/>
                  <a:gd name="connsiteX1" fmla="*/ 10212 w 52050"/>
                  <a:gd name="connsiteY1" fmla="*/ 5347 h 52009"/>
                  <a:gd name="connsiteX2" fmla="*/ 5347 w 52050"/>
                  <a:gd name="connsiteY2" fmla="*/ 41798 h 52009"/>
                  <a:gd name="connsiteX3" fmla="*/ 38185 w 52050"/>
                  <a:gd name="connsiteY3" fmla="*/ 48978 h 52009"/>
                  <a:gd name="connsiteX4" fmla="*/ 47234 w 52050"/>
                  <a:gd name="connsiteY4" fmla="*/ 41073 h 52009"/>
                  <a:gd name="connsiteX5" fmla="*/ 46663 w 52050"/>
                  <a:gd name="connsiteY5" fmla="*/ 10212 h 52009"/>
                  <a:gd name="connsiteX6" fmla="*/ 35423 w 52050"/>
                  <a:gd name="connsiteY6" fmla="*/ 38787 h 52009"/>
                  <a:gd name="connsiteX7" fmla="*/ 31804 w 52050"/>
                  <a:gd name="connsiteY7" fmla="*/ 40882 h 52009"/>
                  <a:gd name="connsiteX8" fmla="*/ 11642 w 52050"/>
                  <a:gd name="connsiteY8" fmla="*/ 31852 h 52009"/>
                  <a:gd name="connsiteX9" fmla="*/ 16564 w 52050"/>
                  <a:gd name="connsiteY9" fmla="*/ 14022 h 52009"/>
                  <a:gd name="connsiteX10" fmla="*/ 38376 w 52050"/>
                  <a:gd name="connsiteY10" fmla="*/ 16974 h 52009"/>
                  <a:gd name="connsiteX11" fmla="*/ 35485 w 52050"/>
                  <a:gd name="connsiteY11" fmla="*/ 38740 h 52009"/>
                  <a:gd name="connsiteX12" fmla="*/ 35423 w 52050"/>
                  <a:gd name="connsiteY12" fmla="*/ 38787 h 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50" h="52009">
                    <a:moveTo>
                      <a:pt x="46663" y="10212"/>
                    </a:moveTo>
                    <a:cubicBezTo>
                      <a:pt x="37941" y="-1197"/>
                      <a:pt x="21621" y="-3376"/>
                      <a:pt x="10212" y="5347"/>
                    </a:cubicBezTo>
                    <a:cubicBezTo>
                      <a:pt x="-1197" y="14069"/>
                      <a:pt x="-3376" y="30388"/>
                      <a:pt x="5347" y="41798"/>
                    </a:cubicBezTo>
                    <a:cubicBezTo>
                      <a:pt x="13066" y="51896"/>
                      <a:pt x="26955" y="54933"/>
                      <a:pt x="38185" y="48978"/>
                    </a:cubicBezTo>
                    <a:cubicBezTo>
                      <a:pt x="41792" y="47107"/>
                      <a:pt x="44895" y="44395"/>
                      <a:pt x="47234" y="41073"/>
                    </a:cubicBezTo>
                    <a:cubicBezTo>
                      <a:pt x="53861" y="31782"/>
                      <a:pt x="53629" y="19250"/>
                      <a:pt x="46663" y="10212"/>
                    </a:cubicBezTo>
                    <a:close/>
                    <a:moveTo>
                      <a:pt x="35423" y="38787"/>
                    </a:moveTo>
                    <a:cubicBezTo>
                      <a:pt x="34317" y="39645"/>
                      <a:pt x="33099" y="40350"/>
                      <a:pt x="31804" y="40882"/>
                    </a:cubicBezTo>
                    <a:cubicBezTo>
                      <a:pt x="23743" y="43956"/>
                      <a:pt x="14716" y="39913"/>
                      <a:pt x="11642" y="31852"/>
                    </a:cubicBezTo>
                    <a:cubicBezTo>
                      <a:pt x="9209" y="25472"/>
                      <a:pt x="11203" y="18251"/>
                      <a:pt x="16564" y="14022"/>
                    </a:cubicBezTo>
                    <a:cubicBezTo>
                      <a:pt x="23411" y="8846"/>
                      <a:pt x="33151" y="10165"/>
                      <a:pt x="38376" y="16974"/>
                    </a:cubicBezTo>
                    <a:cubicBezTo>
                      <a:pt x="43588" y="23783"/>
                      <a:pt x="42293" y="33528"/>
                      <a:pt x="35485" y="38740"/>
                    </a:cubicBezTo>
                    <a:cubicBezTo>
                      <a:pt x="35464" y="38756"/>
                      <a:pt x="35444" y="38771"/>
                      <a:pt x="35423" y="38787"/>
                    </a:cubicBezTo>
                    <a:close/>
                  </a:path>
                </a:pathLst>
              </a:custGeom>
              <a:solidFill>
                <a:srgbClr val="FFFFFF"/>
              </a:solidFill>
              <a:ln w="9525" cap="flat">
                <a:noFill/>
                <a:prstDash val="solid"/>
                <a:miter/>
              </a:ln>
            </p:spPr>
            <p:txBody>
              <a:bodyPr rtlCol="0" anchor="ctr"/>
              <a:lstStyle/>
              <a:p>
                <a:endParaRPr lang="zh-CN" altLang="en-US"/>
              </a:p>
            </p:txBody>
          </p:sp>
          <p:sp>
            <p:nvSpPr>
              <p:cNvPr id="162" name="任意多边形: 形状 161"/>
              <p:cNvSpPr/>
              <p:nvPr/>
            </p:nvSpPr>
            <p:spPr>
              <a:xfrm>
                <a:off x="6003095" y="2052159"/>
                <a:ext cx="48614" cy="64392"/>
              </a:xfrm>
              <a:custGeom>
                <a:avLst/>
                <a:gdLst>
                  <a:gd name="connsiteX0" fmla="*/ 1179 w 48614"/>
                  <a:gd name="connsiteY0" fmla="*/ 48866 h 64392"/>
                  <a:gd name="connsiteX1" fmla="*/ 7751 w 48614"/>
                  <a:gd name="connsiteY1" fmla="*/ 48294 h 64392"/>
                  <a:gd name="connsiteX2" fmla="*/ 24896 w 48614"/>
                  <a:gd name="connsiteY2" fmla="*/ 55152 h 64392"/>
                  <a:gd name="connsiteX3" fmla="*/ 36040 w 48614"/>
                  <a:gd name="connsiteY3" fmla="*/ 51818 h 64392"/>
                  <a:gd name="connsiteX4" fmla="*/ 39946 w 48614"/>
                  <a:gd name="connsiteY4" fmla="*/ 45437 h 64392"/>
                  <a:gd name="connsiteX5" fmla="*/ 39088 w 48614"/>
                  <a:gd name="connsiteY5" fmla="*/ 42484 h 64392"/>
                  <a:gd name="connsiteX6" fmla="*/ 36421 w 48614"/>
                  <a:gd name="connsiteY6" fmla="*/ 39817 h 64392"/>
                  <a:gd name="connsiteX7" fmla="*/ 24134 w 48614"/>
                  <a:gd name="connsiteY7" fmla="*/ 35626 h 64392"/>
                  <a:gd name="connsiteX8" fmla="*/ 24134 w 48614"/>
                  <a:gd name="connsiteY8" fmla="*/ 35626 h 64392"/>
                  <a:gd name="connsiteX9" fmla="*/ 12609 w 48614"/>
                  <a:gd name="connsiteY9" fmla="*/ 32101 h 64392"/>
                  <a:gd name="connsiteX10" fmla="*/ 4227 w 48614"/>
                  <a:gd name="connsiteY10" fmla="*/ 25148 h 64392"/>
                  <a:gd name="connsiteX11" fmla="*/ 2226 w 48614"/>
                  <a:gd name="connsiteY11" fmla="*/ 17814 h 64392"/>
                  <a:gd name="connsiteX12" fmla="*/ 9370 w 48614"/>
                  <a:gd name="connsiteY12" fmla="*/ 4765 h 64392"/>
                  <a:gd name="connsiteX13" fmla="*/ 24896 w 48614"/>
                  <a:gd name="connsiteY13" fmla="*/ 2 h 64392"/>
                  <a:gd name="connsiteX14" fmla="*/ 43946 w 48614"/>
                  <a:gd name="connsiteY14" fmla="*/ 7146 h 64392"/>
                  <a:gd name="connsiteX15" fmla="*/ 45184 w 48614"/>
                  <a:gd name="connsiteY15" fmla="*/ 13528 h 64392"/>
                  <a:gd name="connsiteX16" fmla="*/ 38866 w 48614"/>
                  <a:gd name="connsiteY16" fmla="*/ 14903 h 64392"/>
                  <a:gd name="connsiteX17" fmla="*/ 38802 w 48614"/>
                  <a:gd name="connsiteY17" fmla="*/ 14861 h 64392"/>
                  <a:gd name="connsiteX18" fmla="*/ 24420 w 48614"/>
                  <a:gd name="connsiteY18" fmla="*/ 9146 h 64392"/>
                  <a:gd name="connsiteX19" fmla="*/ 14323 w 48614"/>
                  <a:gd name="connsiteY19" fmla="*/ 12194 h 64392"/>
                  <a:gd name="connsiteX20" fmla="*/ 10989 w 48614"/>
                  <a:gd name="connsiteY20" fmla="*/ 17814 h 64392"/>
                  <a:gd name="connsiteX21" fmla="*/ 11561 w 48614"/>
                  <a:gd name="connsiteY21" fmla="*/ 20290 h 64392"/>
                  <a:gd name="connsiteX22" fmla="*/ 14037 w 48614"/>
                  <a:gd name="connsiteY22" fmla="*/ 22672 h 64392"/>
                  <a:gd name="connsiteX23" fmla="*/ 25182 w 48614"/>
                  <a:gd name="connsiteY23" fmla="*/ 26577 h 64392"/>
                  <a:gd name="connsiteX24" fmla="*/ 25182 w 48614"/>
                  <a:gd name="connsiteY24" fmla="*/ 26577 h 64392"/>
                  <a:gd name="connsiteX25" fmla="*/ 37564 w 48614"/>
                  <a:gd name="connsiteY25" fmla="*/ 30387 h 64392"/>
                  <a:gd name="connsiteX26" fmla="*/ 46518 w 48614"/>
                  <a:gd name="connsiteY26" fmla="*/ 37816 h 64392"/>
                  <a:gd name="connsiteX27" fmla="*/ 48613 w 48614"/>
                  <a:gd name="connsiteY27" fmla="*/ 45436 h 64392"/>
                  <a:gd name="connsiteX28" fmla="*/ 40993 w 48614"/>
                  <a:gd name="connsiteY28" fmla="*/ 59248 h 64392"/>
                  <a:gd name="connsiteX29" fmla="*/ 24420 w 48614"/>
                  <a:gd name="connsiteY29" fmla="*/ 64391 h 64392"/>
                  <a:gd name="connsiteX30" fmla="*/ 1464 w 48614"/>
                  <a:gd name="connsiteY30" fmla="*/ 55438 h 64392"/>
                  <a:gd name="connsiteX31" fmla="*/ 1179 w 48614"/>
                  <a:gd name="connsiteY31" fmla="*/ 48865 h 6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4" h="64392">
                    <a:moveTo>
                      <a:pt x="1179" y="48866"/>
                    </a:moveTo>
                    <a:cubicBezTo>
                      <a:pt x="2862" y="46943"/>
                      <a:pt x="5762" y="46691"/>
                      <a:pt x="7751" y="48294"/>
                    </a:cubicBezTo>
                    <a:cubicBezTo>
                      <a:pt x="12550" y="52414"/>
                      <a:pt x="18580" y="54826"/>
                      <a:pt x="24896" y="55152"/>
                    </a:cubicBezTo>
                    <a:cubicBezTo>
                      <a:pt x="28867" y="55230"/>
                      <a:pt x="32764" y="54064"/>
                      <a:pt x="36040" y="51818"/>
                    </a:cubicBezTo>
                    <a:cubicBezTo>
                      <a:pt x="38306" y="50456"/>
                      <a:pt x="39764" y="48074"/>
                      <a:pt x="39946" y="45437"/>
                    </a:cubicBezTo>
                    <a:cubicBezTo>
                      <a:pt x="39968" y="44388"/>
                      <a:pt x="39668" y="43358"/>
                      <a:pt x="39088" y="42484"/>
                    </a:cubicBezTo>
                    <a:cubicBezTo>
                      <a:pt x="38376" y="41434"/>
                      <a:pt x="37471" y="40529"/>
                      <a:pt x="36421" y="39817"/>
                    </a:cubicBezTo>
                    <a:cubicBezTo>
                      <a:pt x="32628" y="37654"/>
                      <a:pt x="28458" y="36232"/>
                      <a:pt x="24134" y="35626"/>
                    </a:cubicBezTo>
                    <a:lnTo>
                      <a:pt x="24134" y="35626"/>
                    </a:lnTo>
                    <a:cubicBezTo>
                      <a:pt x="20156" y="34955"/>
                      <a:pt x="16282" y="33770"/>
                      <a:pt x="12609" y="32101"/>
                    </a:cubicBezTo>
                    <a:cubicBezTo>
                      <a:pt x="9198" y="30649"/>
                      <a:pt x="6285" y="28232"/>
                      <a:pt x="4227" y="25148"/>
                    </a:cubicBezTo>
                    <a:cubicBezTo>
                      <a:pt x="2892" y="22937"/>
                      <a:pt x="2199" y="20397"/>
                      <a:pt x="2226" y="17814"/>
                    </a:cubicBezTo>
                    <a:cubicBezTo>
                      <a:pt x="2412" y="12580"/>
                      <a:pt x="5061" y="7741"/>
                      <a:pt x="9370" y="4765"/>
                    </a:cubicBezTo>
                    <a:cubicBezTo>
                      <a:pt x="13922" y="1596"/>
                      <a:pt x="19350" y="-69"/>
                      <a:pt x="24896" y="2"/>
                    </a:cubicBezTo>
                    <a:cubicBezTo>
                      <a:pt x="31810" y="459"/>
                      <a:pt x="38436" y="2944"/>
                      <a:pt x="43946" y="7146"/>
                    </a:cubicBezTo>
                    <a:cubicBezTo>
                      <a:pt x="46016" y="8589"/>
                      <a:pt x="46564" y="11415"/>
                      <a:pt x="45184" y="13528"/>
                    </a:cubicBezTo>
                    <a:cubicBezTo>
                      <a:pt x="43819" y="15652"/>
                      <a:pt x="40991" y="16268"/>
                      <a:pt x="38866" y="14903"/>
                    </a:cubicBezTo>
                    <a:cubicBezTo>
                      <a:pt x="38845" y="14889"/>
                      <a:pt x="38824" y="14875"/>
                      <a:pt x="38802" y="14861"/>
                    </a:cubicBezTo>
                    <a:cubicBezTo>
                      <a:pt x="34702" y="11535"/>
                      <a:pt x="29684" y="9541"/>
                      <a:pt x="24420" y="9146"/>
                    </a:cubicBezTo>
                    <a:cubicBezTo>
                      <a:pt x="20818" y="9076"/>
                      <a:pt x="17285" y="10143"/>
                      <a:pt x="14323" y="12194"/>
                    </a:cubicBezTo>
                    <a:cubicBezTo>
                      <a:pt x="12346" y="13396"/>
                      <a:pt x="11097" y="15503"/>
                      <a:pt x="10989" y="17814"/>
                    </a:cubicBezTo>
                    <a:cubicBezTo>
                      <a:pt x="10952" y="18676"/>
                      <a:pt x="11150" y="19532"/>
                      <a:pt x="11561" y="20290"/>
                    </a:cubicBezTo>
                    <a:cubicBezTo>
                      <a:pt x="12215" y="21245"/>
                      <a:pt x="13058" y="22055"/>
                      <a:pt x="14037" y="22672"/>
                    </a:cubicBezTo>
                    <a:cubicBezTo>
                      <a:pt x="17449" y="24715"/>
                      <a:pt x="21241" y="26044"/>
                      <a:pt x="25182" y="26577"/>
                    </a:cubicBezTo>
                    <a:lnTo>
                      <a:pt x="25182" y="26577"/>
                    </a:lnTo>
                    <a:cubicBezTo>
                      <a:pt x="29454" y="27316"/>
                      <a:pt x="33615" y="28596"/>
                      <a:pt x="37564" y="30387"/>
                    </a:cubicBezTo>
                    <a:cubicBezTo>
                      <a:pt x="41196" y="31960"/>
                      <a:pt x="44302" y="34537"/>
                      <a:pt x="46518" y="37816"/>
                    </a:cubicBezTo>
                    <a:cubicBezTo>
                      <a:pt x="47919" y="40109"/>
                      <a:pt x="48645" y="42750"/>
                      <a:pt x="48613" y="45436"/>
                    </a:cubicBezTo>
                    <a:cubicBezTo>
                      <a:pt x="48468" y="51005"/>
                      <a:pt x="45626" y="56155"/>
                      <a:pt x="40993" y="59248"/>
                    </a:cubicBezTo>
                    <a:cubicBezTo>
                      <a:pt x="36136" y="62639"/>
                      <a:pt x="30344" y="64436"/>
                      <a:pt x="24420" y="64391"/>
                    </a:cubicBezTo>
                    <a:cubicBezTo>
                      <a:pt x="15996" y="63989"/>
                      <a:pt x="7935" y="60845"/>
                      <a:pt x="1464" y="55438"/>
                    </a:cubicBezTo>
                    <a:cubicBezTo>
                      <a:pt x="-372" y="53675"/>
                      <a:pt x="-497" y="50781"/>
                      <a:pt x="1179" y="48865"/>
                    </a:cubicBezTo>
                    <a:close/>
                  </a:path>
                </a:pathLst>
              </a:custGeom>
              <a:solidFill>
                <a:srgbClr val="FFFFFF"/>
              </a:solidFill>
              <a:ln w="9525" cap="flat">
                <a:noFill/>
                <a:prstDash val="solid"/>
                <a:miter/>
              </a:ln>
            </p:spPr>
            <p:txBody>
              <a:bodyPr rtlCol="0" anchor="ctr"/>
              <a:lstStyle/>
              <a:p>
                <a:endParaRPr lang="zh-CN" altLang="en-US"/>
              </a:p>
            </p:txBody>
          </p:sp>
          <p:sp>
            <p:nvSpPr>
              <p:cNvPr id="163" name="任意多边形: 形状 162"/>
              <p:cNvSpPr/>
              <p:nvPr/>
            </p:nvSpPr>
            <p:spPr>
              <a:xfrm>
                <a:off x="6061898" y="2071874"/>
                <a:ext cx="43657" cy="44593"/>
              </a:xfrm>
              <a:custGeom>
                <a:avLst/>
                <a:gdLst>
                  <a:gd name="connsiteX0" fmla="*/ 2 w 43657"/>
                  <a:gd name="connsiteY0" fmla="*/ 22387 h 44593"/>
                  <a:gd name="connsiteX1" fmla="*/ 21810 w 43657"/>
                  <a:gd name="connsiteY1" fmla="*/ 4 h 44593"/>
                  <a:gd name="connsiteX2" fmla="*/ 21814 w 43657"/>
                  <a:gd name="connsiteY2" fmla="*/ 4 h 44593"/>
                  <a:gd name="connsiteX3" fmla="*/ 43626 w 43657"/>
                  <a:gd name="connsiteY3" fmla="*/ 20768 h 44593"/>
                  <a:gd name="connsiteX4" fmla="*/ 43626 w 43657"/>
                  <a:gd name="connsiteY4" fmla="*/ 20768 h 44593"/>
                  <a:gd name="connsiteX5" fmla="*/ 43626 w 43657"/>
                  <a:gd name="connsiteY5" fmla="*/ 21530 h 44593"/>
                  <a:gd name="connsiteX6" fmla="*/ 38959 w 43657"/>
                  <a:gd name="connsiteY6" fmla="*/ 25150 h 44593"/>
                  <a:gd name="connsiteX7" fmla="*/ 10384 w 43657"/>
                  <a:gd name="connsiteY7" fmla="*/ 25150 h 44593"/>
                  <a:gd name="connsiteX8" fmla="*/ 13432 w 43657"/>
                  <a:gd name="connsiteY8" fmla="*/ 31055 h 44593"/>
                  <a:gd name="connsiteX9" fmla="*/ 22005 w 43657"/>
                  <a:gd name="connsiteY9" fmla="*/ 35056 h 44593"/>
                  <a:gd name="connsiteX10" fmla="*/ 31530 w 43657"/>
                  <a:gd name="connsiteY10" fmla="*/ 32865 h 44593"/>
                  <a:gd name="connsiteX11" fmla="*/ 38292 w 43657"/>
                  <a:gd name="connsiteY11" fmla="*/ 32865 h 44593"/>
                  <a:gd name="connsiteX12" fmla="*/ 38292 w 43657"/>
                  <a:gd name="connsiteY12" fmla="*/ 38675 h 44593"/>
                  <a:gd name="connsiteX13" fmla="*/ 22195 w 43657"/>
                  <a:gd name="connsiteY13" fmla="*/ 44581 h 44593"/>
                  <a:gd name="connsiteX14" fmla="*/ 2 w 43657"/>
                  <a:gd name="connsiteY14" fmla="*/ 22387 h 44593"/>
                  <a:gd name="connsiteX15" fmla="*/ 9527 w 43657"/>
                  <a:gd name="connsiteY15" fmla="*/ 18006 h 44593"/>
                  <a:gd name="connsiteX16" fmla="*/ 34863 w 43657"/>
                  <a:gd name="connsiteY16" fmla="*/ 18006 h 44593"/>
                  <a:gd name="connsiteX17" fmla="*/ 21624 w 43657"/>
                  <a:gd name="connsiteY17" fmla="*/ 8481 h 44593"/>
                  <a:gd name="connsiteX18" fmla="*/ 9717 w 43657"/>
                  <a:gd name="connsiteY18" fmla="*/ 18006 h 44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57" h="44593">
                    <a:moveTo>
                      <a:pt x="2" y="22387"/>
                    </a:moveTo>
                    <a:cubicBezTo>
                      <a:pt x="-157" y="10184"/>
                      <a:pt x="9607" y="163"/>
                      <a:pt x="21810" y="4"/>
                    </a:cubicBezTo>
                    <a:cubicBezTo>
                      <a:pt x="21812" y="4"/>
                      <a:pt x="21813" y="4"/>
                      <a:pt x="21814" y="4"/>
                    </a:cubicBezTo>
                    <a:cubicBezTo>
                      <a:pt x="33542" y="-211"/>
                      <a:pt x="43263" y="9044"/>
                      <a:pt x="43626" y="20768"/>
                    </a:cubicBezTo>
                    <a:lnTo>
                      <a:pt x="43626" y="20768"/>
                    </a:lnTo>
                    <a:cubicBezTo>
                      <a:pt x="43667" y="21021"/>
                      <a:pt x="43667" y="21278"/>
                      <a:pt x="43626" y="21530"/>
                    </a:cubicBezTo>
                    <a:cubicBezTo>
                      <a:pt x="43240" y="23761"/>
                      <a:pt x="41217" y="25331"/>
                      <a:pt x="38959" y="25150"/>
                    </a:cubicBezTo>
                    <a:lnTo>
                      <a:pt x="10384" y="25150"/>
                    </a:lnTo>
                    <a:cubicBezTo>
                      <a:pt x="10834" y="27363"/>
                      <a:pt x="11889" y="29407"/>
                      <a:pt x="13432" y="31055"/>
                    </a:cubicBezTo>
                    <a:cubicBezTo>
                      <a:pt x="15748" y="33330"/>
                      <a:pt x="18774" y="34742"/>
                      <a:pt x="22005" y="35056"/>
                    </a:cubicBezTo>
                    <a:cubicBezTo>
                      <a:pt x="25335" y="35413"/>
                      <a:pt x="28690" y="34641"/>
                      <a:pt x="31530" y="32865"/>
                    </a:cubicBezTo>
                    <a:cubicBezTo>
                      <a:pt x="33467" y="31175"/>
                      <a:pt x="36355" y="31175"/>
                      <a:pt x="38292" y="32865"/>
                    </a:cubicBezTo>
                    <a:cubicBezTo>
                      <a:pt x="39853" y="34487"/>
                      <a:pt x="39853" y="37053"/>
                      <a:pt x="38292" y="38675"/>
                    </a:cubicBezTo>
                    <a:cubicBezTo>
                      <a:pt x="33896" y="42658"/>
                      <a:pt x="28124" y="44775"/>
                      <a:pt x="22195" y="44581"/>
                    </a:cubicBezTo>
                    <a:cubicBezTo>
                      <a:pt x="9938" y="44581"/>
                      <a:pt x="2" y="34644"/>
                      <a:pt x="2" y="22387"/>
                    </a:cubicBezTo>
                    <a:close/>
                    <a:moveTo>
                      <a:pt x="9527" y="18006"/>
                    </a:moveTo>
                    <a:lnTo>
                      <a:pt x="34863" y="18006"/>
                    </a:lnTo>
                    <a:cubicBezTo>
                      <a:pt x="32806" y="12427"/>
                      <a:pt x="27567" y="8658"/>
                      <a:pt x="21624" y="8481"/>
                    </a:cubicBezTo>
                    <a:cubicBezTo>
                      <a:pt x="15963" y="8613"/>
                      <a:pt x="11089" y="12512"/>
                      <a:pt x="9717" y="18006"/>
                    </a:cubicBezTo>
                    <a:close/>
                  </a:path>
                </a:pathLst>
              </a:custGeom>
              <a:solidFill>
                <a:srgbClr val="FFFFFF"/>
              </a:solidFill>
              <a:ln w="9525" cap="flat">
                <a:noFill/>
                <a:prstDash val="solid"/>
                <a:miter/>
              </a:ln>
            </p:spPr>
            <p:txBody>
              <a:bodyPr rtlCol="0" anchor="ctr"/>
              <a:lstStyle/>
              <a:p>
                <a:endParaRPr lang="zh-CN" altLang="en-US"/>
              </a:p>
            </p:txBody>
          </p:sp>
          <p:sp>
            <p:nvSpPr>
              <p:cNvPr id="164" name="任意多边形: 形状 163"/>
              <p:cNvSpPr/>
              <p:nvPr/>
            </p:nvSpPr>
            <p:spPr>
              <a:xfrm>
                <a:off x="6114764" y="2071878"/>
                <a:ext cx="42671" cy="44767"/>
              </a:xfrm>
              <a:custGeom>
                <a:avLst/>
                <a:gdLst>
                  <a:gd name="connsiteX0" fmla="*/ 42672 w 42671"/>
                  <a:gd name="connsiteY0" fmla="*/ 22479 h 44767"/>
                  <a:gd name="connsiteX1" fmla="*/ 42672 w 42671"/>
                  <a:gd name="connsiteY1" fmla="*/ 40005 h 44767"/>
                  <a:gd name="connsiteX2" fmla="*/ 37909 w 42671"/>
                  <a:gd name="connsiteY2" fmla="*/ 44767 h 44767"/>
                  <a:gd name="connsiteX3" fmla="*/ 33242 w 42671"/>
                  <a:gd name="connsiteY3" fmla="*/ 40862 h 44767"/>
                  <a:gd name="connsiteX4" fmla="*/ 21336 w 42671"/>
                  <a:gd name="connsiteY4" fmla="*/ 44767 h 44767"/>
                  <a:gd name="connsiteX5" fmla="*/ 6096 w 42671"/>
                  <a:gd name="connsiteY5" fmla="*/ 38195 h 44767"/>
                  <a:gd name="connsiteX6" fmla="*/ 6096 w 42671"/>
                  <a:gd name="connsiteY6" fmla="*/ 6667 h 44767"/>
                  <a:gd name="connsiteX7" fmla="*/ 21336 w 42671"/>
                  <a:gd name="connsiteY7" fmla="*/ 0 h 44767"/>
                  <a:gd name="connsiteX8" fmla="*/ 33242 w 42671"/>
                  <a:gd name="connsiteY8" fmla="*/ 3905 h 44767"/>
                  <a:gd name="connsiteX9" fmla="*/ 37909 w 42671"/>
                  <a:gd name="connsiteY9" fmla="*/ 0 h 44767"/>
                  <a:gd name="connsiteX10" fmla="*/ 42672 w 42671"/>
                  <a:gd name="connsiteY10" fmla="*/ 4763 h 44767"/>
                  <a:gd name="connsiteX11" fmla="*/ 33147 w 42671"/>
                  <a:gd name="connsiteY11" fmla="*/ 22479 h 44767"/>
                  <a:gd name="connsiteX12" fmla="*/ 29718 w 42671"/>
                  <a:gd name="connsiteY12" fmla="*/ 12954 h 44767"/>
                  <a:gd name="connsiteX13" fmla="*/ 21335 w 42671"/>
                  <a:gd name="connsiteY13" fmla="*/ 9239 h 44767"/>
                  <a:gd name="connsiteX14" fmla="*/ 13049 w 42671"/>
                  <a:gd name="connsiteY14" fmla="*/ 12954 h 44767"/>
                  <a:gd name="connsiteX15" fmla="*/ 9620 w 42671"/>
                  <a:gd name="connsiteY15" fmla="*/ 22479 h 44767"/>
                  <a:gd name="connsiteX16" fmla="*/ 13049 w 42671"/>
                  <a:gd name="connsiteY16" fmla="*/ 32004 h 44767"/>
                  <a:gd name="connsiteX17" fmla="*/ 21335 w 42671"/>
                  <a:gd name="connsiteY17" fmla="*/ 35433 h 44767"/>
                  <a:gd name="connsiteX18" fmla="*/ 29718 w 42671"/>
                  <a:gd name="connsiteY18" fmla="*/ 32004 h 44767"/>
                  <a:gd name="connsiteX19" fmla="*/ 33147 w 42671"/>
                  <a:gd name="connsiteY19"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71" h="44767">
                    <a:moveTo>
                      <a:pt x="42672" y="22479"/>
                    </a:moveTo>
                    <a:lnTo>
                      <a:pt x="42672" y="40005"/>
                    </a:lnTo>
                    <a:cubicBezTo>
                      <a:pt x="42621" y="42614"/>
                      <a:pt x="40518" y="44717"/>
                      <a:pt x="37909" y="44767"/>
                    </a:cubicBezTo>
                    <a:cubicBezTo>
                      <a:pt x="35643" y="44688"/>
                      <a:pt x="33720" y="43079"/>
                      <a:pt x="33242" y="40862"/>
                    </a:cubicBezTo>
                    <a:cubicBezTo>
                      <a:pt x="29800" y="43418"/>
                      <a:pt x="25622" y="44788"/>
                      <a:pt x="21336" y="44767"/>
                    </a:cubicBezTo>
                    <a:cubicBezTo>
                      <a:pt x="15561" y="44802"/>
                      <a:pt x="10034" y="42419"/>
                      <a:pt x="6096" y="38195"/>
                    </a:cubicBezTo>
                    <a:cubicBezTo>
                      <a:pt x="-2032" y="29257"/>
                      <a:pt x="-2032" y="15605"/>
                      <a:pt x="6096" y="6667"/>
                    </a:cubicBezTo>
                    <a:cubicBezTo>
                      <a:pt x="10025" y="2418"/>
                      <a:pt x="15548" y="2"/>
                      <a:pt x="21336" y="0"/>
                    </a:cubicBezTo>
                    <a:cubicBezTo>
                      <a:pt x="25615" y="26"/>
                      <a:pt x="29779" y="1391"/>
                      <a:pt x="33242" y="3905"/>
                    </a:cubicBezTo>
                    <a:cubicBezTo>
                      <a:pt x="33720" y="1689"/>
                      <a:pt x="35643" y="80"/>
                      <a:pt x="37909" y="0"/>
                    </a:cubicBezTo>
                    <a:cubicBezTo>
                      <a:pt x="40540" y="0"/>
                      <a:pt x="42672" y="2132"/>
                      <a:pt x="42672" y="4763"/>
                    </a:cubicBezTo>
                    <a:close/>
                    <a:moveTo>
                      <a:pt x="33147" y="22479"/>
                    </a:moveTo>
                    <a:cubicBezTo>
                      <a:pt x="33310" y="18975"/>
                      <a:pt x="32077" y="15549"/>
                      <a:pt x="29718" y="12954"/>
                    </a:cubicBezTo>
                    <a:cubicBezTo>
                      <a:pt x="27593" y="10560"/>
                      <a:pt x="24536" y="9205"/>
                      <a:pt x="21335" y="9239"/>
                    </a:cubicBezTo>
                    <a:cubicBezTo>
                      <a:pt x="18152" y="9154"/>
                      <a:pt x="15103" y="10521"/>
                      <a:pt x="13049" y="12954"/>
                    </a:cubicBezTo>
                    <a:cubicBezTo>
                      <a:pt x="10652" y="15527"/>
                      <a:pt x="9412" y="18969"/>
                      <a:pt x="9620" y="22479"/>
                    </a:cubicBezTo>
                    <a:cubicBezTo>
                      <a:pt x="9487" y="25978"/>
                      <a:pt x="10716" y="29393"/>
                      <a:pt x="13049" y="32004"/>
                    </a:cubicBezTo>
                    <a:cubicBezTo>
                      <a:pt x="15216" y="34247"/>
                      <a:pt x="18217" y="35489"/>
                      <a:pt x="21335" y="35433"/>
                    </a:cubicBezTo>
                    <a:cubicBezTo>
                      <a:pt x="24472" y="35439"/>
                      <a:pt x="27484" y="34206"/>
                      <a:pt x="29718" y="32004"/>
                    </a:cubicBezTo>
                    <a:cubicBezTo>
                      <a:pt x="32017" y="29372"/>
                      <a:pt x="33241" y="25972"/>
                      <a:pt x="33147" y="22479"/>
                    </a:cubicBezTo>
                    <a:close/>
                  </a:path>
                </a:pathLst>
              </a:custGeom>
              <a:solidFill>
                <a:srgbClr val="FFFFFF"/>
              </a:solidFill>
              <a:ln w="9525" cap="flat">
                <a:noFill/>
                <a:prstDash val="solid"/>
                <a:miter/>
              </a:ln>
            </p:spPr>
            <p:txBody>
              <a:bodyPr rtlCol="0" anchor="ctr"/>
              <a:lstStyle/>
              <a:p>
                <a:endParaRPr lang="zh-CN" altLang="en-US"/>
              </a:p>
            </p:txBody>
          </p:sp>
          <p:sp>
            <p:nvSpPr>
              <p:cNvPr id="165" name="任意多边形: 形状 164"/>
              <p:cNvSpPr/>
              <p:nvPr/>
            </p:nvSpPr>
            <p:spPr>
              <a:xfrm>
                <a:off x="6174962" y="2071778"/>
                <a:ext cx="27622" cy="44676"/>
              </a:xfrm>
              <a:custGeom>
                <a:avLst/>
                <a:gdLst>
                  <a:gd name="connsiteX0" fmla="*/ 27622 w 27622"/>
                  <a:gd name="connsiteY0" fmla="*/ 4671 h 44676"/>
                  <a:gd name="connsiteX1" fmla="*/ 22860 w 27622"/>
                  <a:gd name="connsiteY1" fmla="*/ 9338 h 44676"/>
                  <a:gd name="connsiteX2" fmla="*/ 17526 w 27622"/>
                  <a:gd name="connsiteY2" fmla="*/ 11053 h 44676"/>
                  <a:gd name="connsiteX3" fmla="*/ 13335 w 27622"/>
                  <a:gd name="connsiteY3" fmla="*/ 15339 h 44676"/>
                  <a:gd name="connsiteX4" fmla="*/ 9715 w 27622"/>
                  <a:gd name="connsiteY4" fmla="*/ 22864 h 44676"/>
                  <a:gd name="connsiteX5" fmla="*/ 9715 w 27622"/>
                  <a:gd name="connsiteY5" fmla="*/ 39914 h 44676"/>
                  <a:gd name="connsiteX6" fmla="*/ 4763 w 27622"/>
                  <a:gd name="connsiteY6" fmla="*/ 44676 h 44676"/>
                  <a:gd name="connsiteX7" fmla="*/ 0 w 27622"/>
                  <a:gd name="connsiteY7" fmla="*/ 39914 h 44676"/>
                  <a:gd name="connsiteX8" fmla="*/ 0 w 27622"/>
                  <a:gd name="connsiteY8" fmla="*/ 4671 h 44676"/>
                  <a:gd name="connsiteX9" fmla="*/ 4666 w 27622"/>
                  <a:gd name="connsiteY9" fmla="*/ 3 h 44676"/>
                  <a:gd name="connsiteX10" fmla="*/ 4763 w 27622"/>
                  <a:gd name="connsiteY10" fmla="*/ 4 h 44676"/>
                  <a:gd name="connsiteX11" fmla="*/ 9712 w 27622"/>
                  <a:gd name="connsiteY11" fmla="*/ 4571 h 44676"/>
                  <a:gd name="connsiteX12" fmla="*/ 9715 w 27622"/>
                  <a:gd name="connsiteY12" fmla="*/ 4671 h 44676"/>
                  <a:gd name="connsiteX13" fmla="*/ 9715 w 27622"/>
                  <a:gd name="connsiteY13" fmla="*/ 5243 h 44676"/>
                  <a:gd name="connsiteX14" fmla="*/ 11525 w 27622"/>
                  <a:gd name="connsiteY14" fmla="*/ 3433 h 44676"/>
                  <a:gd name="connsiteX15" fmla="*/ 22860 w 27622"/>
                  <a:gd name="connsiteY15" fmla="*/ 4 h 44676"/>
                  <a:gd name="connsiteX16" fmla="*/ 27622 w 27622"/>
                  <a:gd name="connsiteY16" fmla="*/ 4575 h 44676"/>
                  <a:gd name="connsiteX17" fmla="*/ 27622 w 27622"/>
                  <a:gd name="connsiteY17" fmla="*/ 4671 h 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622" h="44676">
                    <a:moveTo>
                      <a:pt x="27622" y="4671"/>
                    </a:moveTo>
                    <a:cubicBezTo>
                      <a:pt x="27571" y="7264"/>
                      <a:pt x="25453" y="9339"/>
                      <a:pt x="22860" y="9338"/>
                    </a:cubicBezTo>
                    <a:cubicBezTo>
                      <a:pt x="20939" y="9289"/>
                      <a:pt x="19058" y="9893"/>
                      <a:pt x="17526" y="11053"/>
                    </a:cubicBezTo>
                    <a:cubicBezTo>
                      <a:pt x="15876" y="12210"/>
                      <a:pt x="14455" y="13663"/>
                      <a:pt x="13335" y="15339"/>
                    </a:cubicBezTo>
                    <a:cubicBezTo>
                      <a:pt x="11741" y="17642"/>
                      <a:pt x="10519" y="20181"/>
                      <a:pt x="9715" y="22864"/>
                    </a:cubicBezTo>
                    <a:lnTo>
                      <a:pt x="9715" y="39914"/>
                    </a:lnTo>
                    <a:cubicBezTo>
                      <a:pt x="9613" y="42575"/>
                      <a:pt x="7425" y="44678"/>
                      <a:pt x="4763" y="44676"/>
                    </a:cubicBezTo>
                    <a:cubicBezTo>
                      <a:pt x="2154" y="44626"/>
                      <a:pt x="51" y="42523"/>
                      <a:pt x="0" y="39914"/>
                    </a:cubicBezTo>
                    <a:lnTo>
                      <a:pt x="0" y="4671"/>
                    </a:lnTo>
                    <a:cubicBezTo>
                      <a:pt x="-1" y="2094"/>
                      <a:pt x="2089" y="4"/>
                      <a:pt x="4666" y="3"/>
                    </a:cubicBezTo>
                    <a:cubicBezTo>
                      <a:pt x="4698" y="3"/>
                      <a:pt x="4731" y="3"/>
                      <a:pt x="4763" y="4"/>
                    </a:cubicBezTo>
                    <a:cubicBezTo>
                      <a:pt x="7391" y="-102"/>
                      <a:pt x="9607" y="1943"/>
                      <a:pt x="9712" y="4571"/>
                    </a:cubicBezTo>
                    <a:cubicBezTo>
                      <a:pt x="9714" y="4605"/>
                      <a:pt x="9715" y="4638"/>
                      <a:pt x="9715" y="4671"/>
                    </a:cubicBezTo>
                    <a:lnTo>
                      <a:pt x="9715" y="5243"/>
                    </a:lnTo>
                    <a:cubicBezTo>
                      <a:pt x="10270" y="4593"/>
                      <a:pt x="10875" y="3987"/>
                      <a:pt x="11525" y="3433"/>
                    </a:cubicBezTo>
                    <a:cubicBezTo>
                      <a:pt x="14883" y="1199"/>
                      <a:pt x="18826" y="6"/>
                      <a:pt x="22860" y="4"/>
                    </a:cubicBezTo>
                    <a:cubicBezTo>
                      <a:pt x="25437" y="-49"/>
                      <a:pt x="27569" y="1998"/>
                      <a:pt x="27622" y="4575"/>
                    </a:cubicBezTo>
                    <a:cubicBezTo>
                      <a:pt x="27622" y="4607"/>
                      <a:pt x="27622" y="4639"/>
                      <a:pt x="27622" y="4671"/>
                    </a:cubicBezTo>
                    <a:close/>
                  </a:path>
                </a:pathLst>
              </a:custGeom>
              <a:solidFill>
                <a:srgbClr val="FFFFFF"/>
              </a:solidFill>
              <a:ln w="9525" cap="flat">
                <a:noFill/>
                <a:prstDash val="solid"/>
                <a:miter/>
              </a:ln>
            </p:spPr>
            <p:txBody>
              <a:bodyPr rtlCol="0" anchor="ctr"/>
              <a:lstStyle/>
              <a:p>
                <a:endParaRPr lang="zh-CN" altLang="en-US"/>
              </a:p>
            </p:txBody>
          </p:sp>
          <p:sp>
            <p:nvSpPr>
              <p:cNvPr id="166" name="任意多边形: 形状 165"/>
              <p:cNvSpPr/>
              <p:nvPr/>
            </p:nvSpPr>
            <p:spPr>
              <a:xfrm>
                <a:off x="6208871" y="2071877"/>
                <a:ext cx="38854" cy="44767"/>
              </a:xfrm>
              <a:custGeom>
                <a:avLst/>
                <a:gdLst>
                  <a:gd name="connsiteX0" fmla="*/ 0 w 38854"/>
                  <a:gd name="connsiteY0" fmla="*/ 22479 h 44767"/>
                  <a:gd name="connsiteX1" fmla="*/ 22765 w 38854"/>
                  <a:gd name="connsiteY1" fmla="*/ 0 h 44767"/>
                  <a:gd name="connsiteX2" fmla="*/ 37052 w 38854"/>
                  <a:gd name="connsiteY2" fmla="*/ 4858 h 44767"/>
                  <a:gd name="connsiteX3" fmla="*/ 38005 w 38854"/>
                  <a:gd name="connsiteY3" fmla="*/ 11525 h 44767"/>
                  <a:gd name="connsiteX4" fmla="*/ 31475 w 38854"/>
                  <a:gd name="connsiteY4" fmla="*/ 12489 h 44767"/>
                  <a:gd name="connsiteX5" fmla="*/ 31337 w 38854"/>
                  <a:gd name="connsiteY5" fmla="*/ 12383 h 44767"/>
                  <a:gd name="connsiteX6" fmla="*/ 22765 w 38854"/>
                  <a:gd name="connsiteY6" fmla="*/ 9525 h 44767"/>
                  <a:gd name="connsiteX7" fmla="*/ 9906 w 38854"/>
                  <a:gd name="connsiteY7" fmla="*/ 22384 h 44767"/>
                  <a:gd name="connsiteX8" fmla="*/ 22765 w 38854"/>
                  <a:gd name="connsiteY8" fmla="*/ 35242 h 44767"/>
                  <a:gd name="connsiteX9" fmla="*/ 31337 w 38854"/>
                  <a:gd name="connsiteY9" fmla="*/ 32385 h 44767"/>
                  <a:gd name="connsiteX10" fmla="*/ 38005 w 38854"/>
                  <a:gd name="connsiteY10" fmla="*/ 33337 h 44767"/>
                  <a:gd name="connsiteX11" fmla="*/ 37052 w 38854"/>
                  <a:gd name="connsiteY11" fmla="*/ 40005 h 44767"/>
                  <a:gd name="connsiteX12" fmla="*/ 22765 w 38854"/>
                  <a:gd name="connsiteY12" fmla="*/ 44767 h 44767"/>
                  <a:gd name="connsiteX13" fmla="*/ 0 w 38854"/>
                  <a:gd name="connsiteY13"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54" h="44767">
                    <a:moveTo>
                      <a:pt x="0" y="22479"/>
                    </a:moveTo>
                    <a:cubicBezTo>
                      <a:pt x="207" y="10040"/>
                      <a:pt x="10324" y="50"/>
                      <a:pt x="22765" y="0"/>
                    </a:cubicBezTo>
                    <a:cubicBezTo>
                      <a:pt x="27929" y="20"/>
                      <a:pt x="32946" y="1726"/>
                      <a:pt x="37052" y="4858"/>
                    </a:cubicBezTo>
                    <a:cubicBezTo>
                      <a:pt x="39023" y="6513"/>
                      <a:pt x="39433" y="9385"/>
                      <a:pt x="38005" y="11525"/>
                    </a:cubicBezTo>
                    <a:cubicBezTo>
                      <a:pt x="36468" y="13594"/>
                      <a:pt x="33544" y="14026"/>
                      <a:pt x="31475" y="12489"/>
                    </a:cubicBezTo>
                    <a:cubicBezTo>
                      <a:pt x="31429" y="12454"/>
                      <a:pt x="31383" y="12419"/>
                      <a:pt x="31337" y="12383"/>
                    </a:cubicBezTo>
                    <a:cubicBezTo>
                      <a:pt x="28837" y="10580"/>
                      <a:pt x="25847" y="9583"/>
                      <a:pt x="22765" y="9525"/>
                    </a:cubicBezTo>
                    <a:cubicBezTo>
                      <a:pt x="15663" y="9525"/>
                      <a:pt x="9906" y="15282"/>
                      <a:pt x="9906" y="22384"/>
                    </a:cubicBezTo>
                    <a:cubicBezTo>
                      <a:pt x="9906" y="29485"/>
                      <a:pt x="15663" y="35242"/>
                      <a:pt x="22765" y="35242"/>
                    </a:cubicBezTo>
                    <a:cubicBezTo>
                      <a:pt x="25852" y="35216"/>
                      <a:pt x="28852" y="34216"/>
                      <a:pt x="31337" y="32385"/>
                    </a:cubicBezTo>
                    <a:cubicBezTo>
                      <a:pt x="33455" y="30860"/>
                      <a:pt x="36399" y="31281"/>
                      <a:pt x="38005" y="33337"/>
                    </a:cubicBezTo>
                    <a:cubicBezTo>
                      <a:pt x="39433" y="35478"/>
                      <a:pt x="39023" y="38350"/>
                      <a:pt x="37052" y="40005"/>
                    </a:cubicBezTo>
                    <a:cubicBezTo>
                      <a:pt x="32894" y="43026"/>
                      <a:pt x="27904" y="44689"/>
                      <a:pt x="22765" y="44767"/>
                    </a:cubicBezTo>
                    <a:cubicBezTo>
                      <a:pt x="10376" y="44770"/>
                      <a:pt x="259" y="34865"/>
                      <a:pt x="0" y="22479"/>
                    </a:cubicBezTo>
                    <a:close/>
                  </a:path>
                </a:pathLst>
              </a:custGeom>
              <a:solidFill>
                <a:srgbClr val="FFFFFF"/>
              </a:solidFill>
              <a:ln w="9525" cap="flat">
                <a:noFill/>
                <a:prstDash val="solid"/>
                <a:miter/>
              </a:ln>
            </p:spPr>
            <p:txBody>
              <a:bodyPr rtlCol="0" anchor="ctr"/>
              <a:lstStyle/>
              <a:p>
                <a:endParaRPr lang="zh-CN" altLang="en-US"/>
              </a:p>
            </p:txBody>
          </p:sp>
          <p:sp>
            <p:nvSpPr>
              <p:cNvPr id="167" name="任意多边形: 形状 166"/>
              <p:cNvSpPr/>
              <p:nvPr/>
            </p:nvSpPr>
            <p:spPr>
              <a:xfrm>
                <a:off x="6263308" y="2054471"/>
                <a:ext cx="38813" cy="63535"/>
              </a:xfrm>
              <a:custGeom>
                <a:avLst/>
                <a:gdLst>
                  <a:gd name="connsiteX0" fmla="*/ 9857 w 38813"/>
                  <a:gd name="connsiteY0" fmla="*/ 57221 h 63535"/>
                  <a:gd name="connsiteX1" fmla="*/ 4905 w 38813"/>
                  <a:gd name="connsiteY1" fmla="*/ 62175 h 63535"/>
                  <a:gd name="connsiteX2" fmla="*/ 4809 w 38813"/>
                  <a:gd name="connsiteY2" fmla="*/ 62174 h 63535"/>
                  <a:gd name="connsiteX3" fmla="*/ 46 w 38813"/>
                  <a:gd name="connsiteY3" fmla="*/ 58459 h 63535"/>
                  <a:gd name="connsiteX4" fmla="*/ 46 w 38813"/>
                  <a:gd name="connsiteY4" fmla="*/ 57221 h 63535"/>
                  <a:gd name="connsiteX5" fmla="*/ 46 w 38813"/>
                  <a:gd name="connsiteY5" fmla="*/ 4357 h 63535"/>
                  <a:gd name="connsiteX6" fmla="*/ 5738 w 38813"/>
                  <a:gd name="connsiteY6" fmla="*/ 48 h 63535"/>
                  <a:gd name="connsiteX7" fmla="*/ 10047 w 38813"/>
                  <a:gd name="connsiteY7" fmla="*/ 4357 h 63535"/>
                  <a:gd name="connsiteX8" fmla="*/ 10047 w 38813"/>
                  <a:gd name="connsiteY8" fmla="*/ 19978 h 63535"/>
                  <a:gd name="connsiteX9" fmla="*/ 19572 w 38813"/>
                  <a:gd name="connsiteY9" fmla="*/ 17406 h 63535"/>
                  <a:gd name="connsiteX10" fmla="*/ 38622 w 38813"/>
                  <a:gd name="connsiteY10" fmla="*/ 37028 h 63535"/>
                  <a:gd name="connsiteX11" fmla="*/ 38622 w 38813"/>
                  <a:gd name="connsiteY11" fmla="*/ 57221 h 63535"/>
                  <a:gd name="connsiteX12" fmla="*/ 35220 w 38813"/>
                  <a:gd name="connsiteY12" fmla="*/ 63344 h 63535"/>
                  <a:gd name="connsiteX13" fmla="*/ 29097 w 38813"/>
                  <a:gd name="connsiteY13" fmla="*/ 59942 h 63535"/>
                  <a:gd name="connsiteX14" fmla="*/ 29097 w 38813"/>
                  <a:gd name="connsiteY14" fmla="*/ 57221 h 63535"/>
                  <a:gd name="connsiteX15" fmla="*/ 29097 w 38813"/>
                  <a:gd name="connsiteY15" fmla="*/ 37028 h 63535"/>
                  <a:gd name="connsiteX16" fmla="*/ 19572 w 38813"/>
                  <a:gd name="connsiteY16" fmla="*/ 27503 h 63535"/>
                  <a:gd name="connsiteX17" fmla="*/ 10047 w 38813"/>
                  <a:gd name="connsiteY17" fmla="*/ 37028 h 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813" h="63535">
                    <a:moveTo>
                      <a:pt x="9857" y="57221"/>
                    </a:moveTo>
                    <a:cubicBezTo>
                      <a:pt x="9857" y="59956"/>
                      <a:pt x="7640" y="62174"/>
                      <a:pt x="4905" y="62175"/>
                    </a:cubicBezTo>
                    <a:cubicBezTo>
                      <a:pt x="4873" y="62175"/>
                      <a:pt x="4840" y="62174"/>
                      <a:pt x="4809" y="62174"/>
                    </a:cubicBezTo>
                    <a:cubicBezTo>
                      <a:pt x="2574" y="62127"/>
                      <a:pt x="636" y="60615"/>
                      <a:pt x="46" y="58459"/>
                    </a:cubicBezTo>
                    <a:cubicBezTo>
                      <a:pt x="-15" y="58049"/>
                      <a:pt x="-15" y="57631"/>
                      <a:pt x="46" y="57221"/>
                    </a:cubicBezTo>
                    <a:lnTo>
                      <a:pt x="46" y="4357"/>
                    </a:lnTo>
                    <a:cubicBezTo>
                      <a:pt x="428" y="1595"/>
                      <a:pt x="2977" y="-334"/>
                      <a:pt x="5738" y="48"/>
                    </a:cubicBezTo>
                    <a:cubicBezTo>
                      <a:pt x="7977" y="358"/>
                      <a:pt x="9738" y="2118"/>
                      <a:pt x="10047" y="4357"/>
                    </a:cubicBezTo>
                    <a:lnTo>
                      <a:pt x="10047" y="19978"/>
                    </a:lnTo>
                    <a:cubicBezTo>
                      <a:pt x="12962" y="18350"/>
                      <a:pt x="16234" y="17467"/>
                      <a:pt x="19572" y="17406"/>
                    </a:cubicBezTo>
                    <a:cubicBezTo>
                      <a:pt x="30207" y="17666"/>
                      <a:pt x="38677" y="26390"/>
                      <a:pt x="38622" y="37028"/>
                    </a:cubicBezTo>
                    <a:lnTo>
                      <a:pt x="38622" y="57221"/>
                    </a:lnTo>
                    <a:cubicBezTo>
                      <a:pt x="39374" y="59851"/>
                      <a:pt x="37850" y="62592"/>
                      <a:pt x="35220" y="63344"/>
                    </a:cubicBezTo>
                    <a:cubicBezTo>
                      <a:pt x="32590" y="64095"/>
                      <a:pt x="29849" y="62572"/>
                      <a:pt x="29097" y="59942"/>
                    </a:cubicBezTo>
                    <a:cubicBezTo>
                      <a:pt x="28843" y="59052"/>
                      <a:pt x="28843" y="58110"/>
                      <a:pt x="29097" y="57221"/>
                    </a:cubicBezTo>
                    <a:lnTo>
                      <a:pt x="29097" y="37028"/>
                    </a:lnTo>
                    <a:cubicBezTo>
                      <a:pt x="29097" y="31767"/>
                      <a:pt x="24833" y="27503"/>
                      <a:pt x="19572" y="27503"/>
                    </a:cubicBezTo>
                    <a:cubicBezTo>
                      <a:pt x="14312" y="27503"/>
                      <a:pt x="10047" y="31767"/>
                      <a:pt x="10047" y="37028"/>
                    </a:cubicBezTo>
                    <a:close/>
                  </a:path>
                </a:pathLst>
              </a:custGeom>
              <a:solidFill>
                <a:srgbClr val="FFFFFF"/>
              </a:solidFill>
              <a:ln w="9525" cap="flat">
                <a:noFill/>
                <a:prstDash val="solid"/>
                <a:miter/>
              </a:ln>
            </p:spPr>
            <p:txBody>
              <a:bodyPr rtlCol="0" anchor="ctr"/>
              <a:lstStyle/>
              <a:p>
                <a:endParaRPr lang="zh-CN" altLang="en-US"/>
              </a:p>
            </p:txBody>
          </p:sp>
          <p:sp>
            <p:nvSpPr>
              <p:cNvPr id="168" name="任意多边形: 形状 167"/>
              <p:cNvSpPr/>
              <p:nvPr/>
            </p:nvSpPr>
            <p:spPr>
              <a:xfrm>
                <a:off x="5195213" y="3312936"/>
                <a:ext cx="138895" cy="138849"/>
              </a:xfrm>
              <a:custGeom>
                <a:avLst/>
                <a:gdLst>
                  <a:gd name="connsiteX0" fmla="*/ 105926 w 138895"/>
                  <a:gd name="connsiteY0" fmla="*/ 128541 h 138849"/>
                  <a:gd name="connsiteX1" fmla="*/ 85923 w 138895"/>
                  <a:gd name="connsiteY1" fmla="*/ 136828 h 138849"/>
                  <a:gd name="connsiteX2" fmla="*/ 2029 w 138895"/>
                  <a:gd name="connsiteY2" fmla="*/ 86050 h 138849"/>
                  <a:gd name="connsiteX3" fmla="*/ 2008 w 138895"/>
                  <a:gd name="connsiteY3" fmla="*/ 85964 h 138849"/>
                  <a:gd name="connsiteX4" fmla="*/ 52943 w 138895"/>
                  <a:gd name="connsiteY4" fmla="*/ 2008 h 138849"/>
                  <a:gd name="connsiteX5" fmla="*/ 136899 w 138895"/>
                  <a:gd name="connsiteY5" fmla="*/ 52943 h 138849"/>
                  <a:gd name="connsiteX6" fmla="*/ 105926 w 138895"/>
                  <a:gd name="connsiteY6" fmla="*/ 128541 h 13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5" h="138849">
                    <a:moveTo>
                      <a:pt x="105926" y="128541"/>
                    </a:moveTo>
                    <a:cubicBezTo>
                      <a:pt x="99746" y="132358"/>
                      <a:pt x="92992" y="135156"/>
                      <a:pt x="85923" y="136828"/>
                    </a:cubicBezTo>
                    <a:cubicBezTo>
                      <a:pt x="48734" y="145973"/>
                      <a:pt x="11174" y="123239"/>
                      <a:pt x="2029" y="86050"/>
                    </a:cubicBezTo>
                    <a:cubicBezTo>
                      <a:pt x="2022" y="86021"/>
                      <a:pt x="2015" y="85993"/>
                      <a:pt x="2008" y="85964"/>
                    </a:cubicBezTo>
                    <a:cubicBezTo>
                      <a:pt x="-7111" y="48715"/>
                      <a:pt x="15693" y="11126"/>
                      <a:pt x="52943" y="2008"/>
                    </a:cubicBezTo>
                    <a:cubicBezTo>
                      <a:pt x="90192" y="-7111"/>
                      <a:pt x="127781" y="15693"/>
                      <a:pt x="136899" y="52943"/>
                    </a:cubicBezTo>
                    <a:cubicBezTo>
                      <a:pt x="144060" y="82193"/>
                      <a:pt x="131551" y="112724"/>
                      <a:pt x="105926" y="128541"/>
                    </a:cubicBezTo>
                    <a:close/>
                  </a:path>
                </a:pathLst>
              </a:custGeom>
              <a:solidFill>
                <a:srgbClr val="DBDBDB"/>
              </a:solidFill>
              <a:ln w="9525" cap="flat">
                <a:noFill/>
                <a:prstDash val="solid"/>
                <a:miter/>
              </a:ln>
            </p:spPr>
            <p:txBody>
              <a:bodyPr rtlCol="0" anchor="ctr"/>
              <a:lstStyle/>
              <a:p>
                <a:endParaRPr lang="zh-CN" altLang="en-US"/>
              </a:p>
            </p:txBody>
          </p:sp>
          <p:sp>
            <p:nvSpPr>
              <p:cNvPr id="169" name="任意多边形: 形状 168"/>
              <p:cNvSpPr/>
              <p:nvPr/>
            </p:nvSpPr>
            <p:spPr>
              <a:xfrm>
                <a:off x="5243512" y="3353276"/>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170" name="任意多边形: 形状 169"/>
              <p:cNvSpPr/>
              <p:nvPr/>
            </p:nvSpPr>
            <p:spPr>
              <a:xfrm>
                <a:off x="5228081" y="3398003"/>
                <a:ext cx="73056" cy="53806"/>
              </a:xfrm>
              <a:custGeom>
                <a:avLst/>
                <a:gdLst>
                  <a:gd name="connsiteX0" fmla="*/ 73057 w 73056"/>
                  <a:gd name="connsiteY0" fmla="*/ 34711 h 53806"/>
                  <a:gd name="connsiteX1" fmla="*/ 73057 w 73056"/>
                  <a:gd name="connsiteY1" fmla="*/ 43474 h 53806"/>
                  <a:gd name="connsiteX2" fmla="*/ 53054 w 73056"/>
                  <a:gd name="connsiteY2" fmla="*/ 51761 h 53806"/>
                  <a:gd name="connsiteX3" fmla="*/ 0 w 73056"/>
                  <a:gd name="connsiteY3" fmla="*/ 43379 h 53806"/>
                  <a:gd name="connsiteX4" fmla="*/ 0 w 73056"/>
                  <a:gd name="connsiteY4" fmla="*/ 34711 h 53806"/>
                  <a:gd name="connsiteX5" fmla="*/ 38394 w 73056"/>
                  <a:gd name="connsiteY5" fmla="*/ 49 h 53806"/>
                  <a:gd name="connsiteX6" fmla="*/ 73057 w 73056"/>
                  <a:gd name="connsiteY6" fmla="*/ 34711 h 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56" h="53806">
                    <a:moveTo>
                      <a:pt x="73057" y="34711"/>
                    </a:moveTo>
                    <a:lnTo>
                      <a:pt x="73057" y="43474"/>
                    </a:lnTo>
                    <a:cubicBezTo>
                      <a:pt x="66877" y="47291"/>
                      <a:pt x="60123" y="50089"/>
                      <a:pt x="53054" y="51761"/>
                    </a:cubicBezTo>
                    <a:cubicBezTo>
                      <a:pt x="34964" y="56274"/>
                      <a:pt x="15817" y="53249"/>
                      <a:pt x="0" y="43379"/>
                    </a:cubicBezTo>
                    <a:lnTo>
                      <a:pt x="0" y="34711"/>
                    </a:lnTo>
                    <a:cubicBezTo>
                      <a:pt x="1031" y="14537"/>
                      <a:pt x="18220" y="-982"/>
                      <a:pt x="38394" y="49"/>
                    </a:cubicBezTo>
                    <a:cubicBezTo>
                      <a:pt x="57127" y="1005"/>
                      <a:pt x="72100" y="15978"/>
                      <a:pt x="73057" y="34711"/>
                    </a:cubicBezTo>
                    <a:close/>
                  </a:path>
                </a:pathLst>
              </a:custGeom>
              <a:solidFill>
                <a:srgbClr val="FFFFFF"/>
              </a:solidFill>
              <a:ln w="9525" cap="flat">
                <a:noFill/>
                <a:prstDash val="solid"/>
                <a:miter/>
              </a:ln>
            </p:spPr>
            <p:txBody>
              <a:bodyPr rtlCol="0" anchor="ctr"/>
              <a:lstStyle/>
              <a:p>
                <a:endParaRPr lang="zh-CN" altLang="en-US"/>
              </a:p>
            </p:txBody>
          </p:sp>
          <p:sp>
            <p:nvSpPr>
              <p:cNvPr id="171" name="任意多边形: 形状 170"/>
              <p:cNvSpPr/>
              <p:nvPr/>
            </p:nvSpPr>
            <p:spPr>
              <a:xfrm>
                <a:off x="6963440"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72" name="任意多边形: 形状 171"/>
              <p:cNvSpPr/>
              <p:nvPr/>
            </p:nvSpPr>
            <p:spPr>
              <a:xfrm>
                <a:off x="6977251"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73" name="任意多边形: 形状 172"/>
              <p:cNvSpPr/>
              <p:nvPr/>
            </p:nvSpPr>
            <p:spPr>
              <a:xfrm>
                <a:off x="6991825"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74" name="任意多边形: 形状 173"/>
              <p:cNvSpPr/>
              <p:nvPr/>
            </p:nvSpPr>
            <p:spPr>
              <a:xfrm>
                <a:off x="5203507" y="3524345"/>
                <a:ext cx="1335500" cy="8667"/>
              </a:xfrm>
              <a:custGeom>
                <a:avLst/>
                <a:gdLst>
                  <a:gd name="connsiteX0" fmla="*/ 0 w 1335500"/>
                  <a:gd name="connsiteY0" fmla="*/ 4381 h 8667"/>
                  <a:gd name="connsiteX1" fmla="*/ 225457 w 1335500"/>
                  <a:gd name="connsiteY1" fmla="*/ 2286 h 8667"/>
                  <a:gd name="connsiteX2" fmla="*/ 411956 w 1335500"/>
                  <a:gd name="connsiteY2" fmla="*/ 1048 h 8667"/>
                  <a:gd name="connsiteX3" fmla="*/ 784860 w 1335500"/>
                  <a:gd name="connsiteY3" fmla="*/ 0 h 8667"/>
                  <a:gd name="connsiteX4" fmla="*/ 962501 w 1335500"/>
                  <a:gd name="connsiteY4" fmla="*/ 1048 h 8667"/>
                  <a:gd name="connsiteX5" fmla="*/ 1149001 w 1335500"/>
                  <a:gd name="connsiteY5" fmla="*/ 2286 h 8667"/>
                  <a:gd name="connsiteX6" fmla="*/ 1335500 w 1335500"/>
                  <a:gd name="connsiteY6" fmla="*/ 4381 h 8667"/>
                  <a:gd name="connsiteX7" fmla="*/ 1149001 w 1335500"/>
                  <a:gd name="connsiteY7" fmla="*/ 6477 h 8667"/>
                  <a:gd name="connsiteX8" fmla="*/ 962501 w 1335500"/>
                  <a:gd name="connsiteY8" fmla="*/ 7715 h 8667"/>
                  <a:gd name="connsiteX9" fmla="*/ 784860 w 1335500"/>
                  <a:gd name="connsiteY9" fmla="*/ 8668 h 8667"/>
                  <a:gd name="connsiteX10" fmla="*/ 411956 w 1335500"/>
                  <a:gd name="connsiteY10" fmla="*/ 7715 h 8667"/>
                  <a:gd name="connsiteX11" fmla="*/ 225457 w 1335500"/>
                  <a:gd name="connsiteY11" fmla="*/ 6477 h 8667"/>
                  <a:gd name="connsiteX12" fmla="*/ 0 w 1335500"/>
                  <a:gd name="connsiteY12"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5500" h="8667">
                    <a:moveTo>
                      <a:pt x="0" y="4381"/>
                    </a:moveTo>
                    <a:lnTo>
                      <a:pt x="225457" y="2286"/>
                    </a:lnTo>
                    <a:lnTo>
                      <a:pt x="411956" y="1048"/>
                    </a:lnTo>
                    <a:lnTo>
                      <a:pt x="784860" y="0"/>
                    </a:lnTo>
                    <a:lnTo>
                      <a:pt x="962501" y="1048"/>
                    </a:lnTo>
                    <a:lnTo>
                      <a:pt x="1149001" y="2286"/>
                    </a:lnTo>
                    <a:lnTo>
                      <a:pt x="1335500" y="4381"/>
                    </a:lnTo>
                    <a:lnTo>
                      <a:pt x="1149001" y="6477"/>
                    </a:lnTo>
                    <a:lnTo>
                      <a:pt x="962501" y="7715"/>
                    </a:lnTo>
                    <a:lnTo>
                      <a:pt x="784860" y="8668"/>
                    </a:lnTo>
                    <a:lnTo>
                      <a:pt x="411956" y="7715"/>
                    </a:lnTo>
                    <a:lnTo>
                      <a:pt x="225457" y="6477"/>
                    </a:lnTo>
                    <a:lnTo>
                      <a:pt x="0" y="4381"/>
                    </a:lnTo>
                    <a:close/>
                  </a:path>
                </a:pathLst>
              </a:custGeom>
              <a:solidFill>
                <a:srgbClr val="263238"/>
              </a:solidFill>
              <a:ln w="9525" cap="flat">
                <a:noFill/>
                <a:prstDash val="solid"/>
                <a:miter/>
              </a:ln>
            </p:spPr>
            <p:txBody>
              <a:bodyPr rtlCol="0" anchor="ctr"/>
              <a:lstStyle/>
              <a:p>
                <a:endParaRPr lang="zh-CN" altLang="en-US"/>
              </a:p>
            </p:txBody>
          </p:sp>
          <p:sp>
            <p:nvSpPr>
              <p:cNvPr id="175" name="任意多边形: 形状 174"/>
              <p:cNvSpPr/>
              <p:nvPr/>
            </p:nvSpPr>
            <p:spPr>
              <a:xfrm>
                <a:off x="5203507" y="3563874"/>
                <a:ext cx="1081278" cy="8667"/>
              </a:xfrm>
              <a:custGeom>
                <a:avLst/>
                <a:gdLst>
                  <a:gd name="connsiteX0" fmla="*/ 0 w 1081278"/>
                  <a:gd name="connsiteY0" fmla="*/ 4381 h 8667"/>
                  <a:gd name="connsiteX1" fmla="*/ 361188 w 1081278"/>
                  <a:gd name="connsiteY1" fmla="*/ 1048 h 8667"/>
                  <a:gd name="connsiteX2" fmla="*/ 676942 w 1081278"/>
                  <a:gd name="connsiteY2" fmla="*/ 0 h 8667"/>
                  <a:gd name="connsiteX3" fmla="*/ 992791 w 1081278"/>
                  <a:gd name="connsiteY3" fmla="*/ 1048 h 8667"/>
                  <a:gd name="connsiteX4" fmla="*/ 1081278 w 1081278"/>
                  <a:gd name="connsiteY4" fmla="*/ 4381 h 8667"/>
                  <a:gd name="connsiteX5" fmla="*/ 992791 w 1081278"/>
                  <a:gd name="connsiteY5" fmla="*/ 7715 h 8667"/>
                  <a:gd name="connsiteX6" fmla="*/ 676942 w 1081278"/>
                  <a:gd name="connsiteY6" fmla="*/ 8668 h 8667"/>
                  <a:gd name="connsiteX7" fmla="*/ 361188 w 1081278"/>
                  <a:gd name="connsiteY7" fmla="*/ 7715 h 8667"/>
                  <a:gd name="connsiteX8" fmla="*/ 0 w 1081278"/>
                  <a:gd name="connsiteY8"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1278" h="8667">
                    <a:moveTo>
                      <a:pt x="0" y="4381"/>
                    </a:moveTo>
                    <a:cubicBezTo>
                      <a:pt x="104775" y="2572"/>
                      <a:pt x="255937" y="1714"/>
                      <a:pt x="361188" y="1048"/>
                    </a:cubicBezTo>
                    <a:lnTo>
                      <a:pt x="676942" y="0"/>
                    </a:lnTo>
                    <a:lnTo>
                      <a:pt x="992791" y="1048"/>
                    </a:lnTo>
                    <a:lnTo>
                      <a:pt x="1081278" y="4381"/>
                    </a:lnTo>
                    <a:lnTo>
                      <a:pt x="992791" y="7715"/>
                    </a:lnTo>
                    <a:lnTo>
                      <a:pt x="676942" y="8668"/>
                    </a:lnTo>
                    <a:lnTo>
                      <a:pt x="361188" y="7715"/>
                    </a:lnTo>
                    <a:cubicBezTo>
                      <a:pt x="255937" y="6953"/>
                      <a:pt x="105251" y="6191"/>
                      <a:pt x="0" y="4381"/>
                    </a:cubicBezTo>
                    <a:close/>
                  </a:path>
                </a:pathLst>
              </a:custGeom>
              <a:solidFill>
                <a:srgbClr val="263238"/>
              </a:solidFill>
              <a:ln w="9525" cap="flat">
                <a:noFill/>
                <a:prstDash val="solid"/>
                <a:miter/>
              </a:ln>
            </p:spPr>
            <p:txBody>
              <a:bodyPr rtlCol="0" anchor="ctr"/>
              <a:lstStyle/>
              <a:p>
                <a:endParaRPr lang="zh-CN" altLang="en-US"/>
              </a:p>
            </p:txBody>
          </p:sp>
          <p:sp>
            <p:nvSpPr>
              <p:cNvPr id="176" name="任意多边形: 形状 175"/>
              <p:cNvSpPr/>
              <p:nvPr/>
            </p:nvSpPr>
            <p:spPr>
              <a:xfrm>
                <a:off x="5203507" y="3609593"/>
                <a:ext cx="1178337" cy="8572"/>
              </a:xfrm>
              <a:custGeom>
                <a:avLst/>
                <a:gdLst>
                  <a:gd name="connsiteX0" fmla="*/ 0 w 1178337"/>
                  <a:gd name="connsiteY0" fmla="*/ 4286 h 8572"/>
                  <a:gd name="connsiteX1" fmla="*/ 393668 w 1178337"/>
                  <a:gd name="connsiteY1" fmla="*/ 953 h 8572"/>
                  <a:gd name="connsiteX2" fmla="*/ 737806 w 1178337"/>
                  <a:gd name="connsiteY2" fmla="*/ 0 h 8572"/>
                  <a:gd name="connsiteX3" fmla="*/ 1081850 w 1178337"/>
                  <a:gd name="connsiteY3" fmla="*/ 953 h 8572"/>
                  <a:gd name="connsiteX4" fmla="*/ 1178338 w 1178337"/>
                  <a:gd name="connsiteY4" fmla="*/ 4286 h 8572"/>
                  <a:gd name="connsiteX5" fmla="*/ 1081850 w 1178337"/>
                  <a:gd name="connsiteY5" fmla="*/ 7620 h 8572"/>
                  <a:gd name="connsiteX6" fmla="*/ 737806 w 1178337"/>
                  <a:gd name="connsiteY6" fmla="*/ 8572 h 8572"/>
                  <a:gd name="connsiteX7" fmla="*/ 393668 w 1178337"/>
                  <a:gd name="connsiteY7" fmla="*/ 7620 h 8572"/>
                  <a:gd name="connsiteX8" fmla="*/ 0 w 1178337"/>
                  <a:gd name="connsiteY8" fmla="*/ 4286 h 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337" h="8572">
                    <a:moveTo>
                      <a:pt x="0" y="4286"/>
                    </a:moveTo>
                    <a:cubicBezTo>
                      <a:pt x="114300" y="2477"/>
                      <a:pt x="278892" y="1715"/>
                      <a:pt x="393668" y="953"/>
                    </a:cubicBezTo>
                    <a:lnTo>
                      <a:pt x="737806" y="0"/>
                    </a:lnTo>
                    <a:lnTo>
                      <a:pt x="1081850" y="953"/>
                    </a:lnTo>
                    <a:lnTo>
                      <a:pt x="1178338" y="4286"/>
                    </a:lnTo>
                    <a:lnTo>
                      <a:pt x="1081850" y="7620"/>
                    </a:lnTo>
                    <a:lnTo>
                      <a:pt x="737806" y="8572"/>
                    </a:lnTo>
                    <a:lnTo>
                      <a:pt x="393668" y="7620"/>
                    </a:lnTo>
                    <a:cubicBezTo>
                      <a:pt x="278892" y="6953"/>
                      <a:pt x="114681" y="6096"/>
                      <a:pt x="0" y="4286"/>
                    </a:cubicBezTo>
                    <a:close/>
                  </a:path>
                </a:pathLst>
              </a:custGeom>
              <a:solidFill>
                <a:srgbClr val="263238"/>
              </a:solidFill>
              <a:ln w="9525" cap="flat">
                <a:noFill/>
                <a:prstDash val="solid"/>
                <a:miter/>
              </a:ln>
            </p:spPr>
            <p:txBody>
              <a:bodyPr rtlCol="0" anchor="ctr"/>
              <a:lstStyle/>
              <a:p>
                <a:endParaRPr lang="zh-CN" altLang="en-US"/>
              </a:p>
            </p:txBody>
          </p:sp>
          <p:sp>
            <p:nvSpPr>
              <p:cNvPr id="177" name="任意多边形: 形状 176"/>
              <p:cNvSpPr/>
              <p:nvPr/>
            </p:nvSpPr>
            <p:spPr>
              <a:xfrm>
                <a:off x="5392197" y="3329273"/>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178" name="任意多边形: 形状 177"/>
              <p:cNvSpPr/>
              <p:nvPr/>
            </p:nvSpPr>
            <p:spPr>
              <a:xfrm>
                <a:off x="5392197" y="3396996"/>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sp>
            <p:nvSpPr>
              <p:cNvPr id="179" name="任意多边形: 形状 178"/>
              <p:cNvSpPr/>
              <p:nvPr/>
            </p:nvSpPr>
            <p:spPr>
              <a:xfrm>
                <a:off x="5195176" y="3759015"/>
                <a:ext cx="138895" cy="138906"/>
              </a:xfrm>
              <a:custGeom>
                <a:avLst/>
                <a:gdLst>
                  <a:gd name="connsiteX0" fmla="*/ 105962 w 138895"/>
                  <a:gd name="connsiteY0" fmla="*/ 128518 h 138906"/>
                  <a:gd name="connsiteX1" fmla="*/ 85959 w 138895"/>
                  <a:gd name="connsiteY1" fmla="*/ 136900 h 138906"/>
                  <a:gd name="connsiteX2" fmla="*/ 2007 w 138895"/>
                  <a:gd name="connsiteY2" fmla="*/ 85960 h 138906"/>
                  <a:gd name="connsiteX3" fmla="*/ 52947 w 138895"/>
                  <a:gd name="connsiteY3" fmla="*/ 2007 h 138906"/>
                  <a:gd name="connsiteX4" fmla="*/ 136900 w 138895"/>
                  <a:gd name="connsiteY4" fmla="*/ 52947 h 138906"/>
                  <a:gd name="connsiteX5" fmla="*/ 105962 w 138895"/>
                  <a:gd name="connsiteY5" fmla="*/ 128518 h 13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895" h="138906">
                    <a:moveTo>
                      <a:pt x="105962" y="128518"/>
                    </a:moveTo>
                    <a:cubicBezTo>
                      <a:pt x="99766" y="132326"/>
                      <a:pt x="93019" y="135153"/>
                      <a:pt x="85959" y="136900"/>
                    </a:cubicBezTo>
                    <a:cubicBezTo>
                      <a:pt x="48709" y="146016"/>
                      <a:pt x="11123" y="123209"/>
                      <a:pt x="2007" y="85960"/>
                    </a:cubicBezTo>
                    <a:cubicBezTo>
                      <a:pt x="-7110" y="48710"/>
                      <a:pt x="15698" y="11123"/>
                      <a:pt x="52947" y="2007"/>
                    </a:cubicBezTo>
                    <a:cubicBezTo>
                      <a:pt x="90197" y="-7110"/>
                      <a:pt x="127784" y="15698"/>
                      <a:pt x="136900" y="52947"/>
                    </a:cubicBezTo>
                    <a:cubicBezTo>
                      <a:pt x="144054" y="82180"/>
                      <a:pt x="131562" y="112695"/>
                      <a:pt x="105962" y="128518"/>
                    </a:cubicBezTo>
                    <a:close/>
                  </a:path>
                </a:pathLst>
              </a:custGeom>
              <a:solidFill>
                <a:srgbClr val="DBDBDB"/>
              </a:solidFill>
              <a:ln w="9525" cap="flat">
                <a:noFill/>
                <a:prstDash val="solid"/>
                <a:miter/>
              </a:ln>
            </p:spPr>
            <p:txBody>
              <a:bodyPr rtlCol="0" anchor="ctr"/>
              <a:lstStyle/>
              <a:p>
                <a:endParaRPr lang="zh-CN" altLang="en-US"/>
              </a:p>
            </p:txBody>
          </p:sp>
          <p:sp>
            <p:nvSpPr>
              <p:cNvPr id="180" name="任意多边形: 形状 179"/>
              <p:cNvSpPr/>
              <p:nvPr/>
            </p:nvSpPr>
            <p:spPr>
              <a:xfrm>
                <a:off x="5243512" y="3799427"/>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181" name="任意多边形: 形状 180"/>
              <p:cNvSpPr/>
              <p:nvPr/>
            </p:nvSpPr>
            <p:spPr>
              <a:xfrm>
                <a:off x="5228033" y="3840423"/>
                <a:ext cx="73152" cy="57483"/>
              </a:xfrm>
              <a:custGeom>
                <a:avLst/>
                <a:gdLst>
                  <a:gd name="connsiteX0" fmla="*/ 73105 w 73152"/>
                  <a:gd name="connsiteY0" fmla="*/ 38443 h 57483"/>
                  <a:gd name="connsiteX1" fmla="*/ 73105 w 73152"/>
                  <a:gd name="connsiteY1" fmla="*/ 47110 h 57483"/>
                  <a:gd name="connsiteX2" fmla="*/ 53103 w 73152"/>
                  <a:gd name="connsiteY2" fmla="*/ 55492 h 57483"/>
                  <a:gd name="connsiteX3" fmla="*/ 48 w 73152"/>
                  <a:gd name="connsiteY3" fmla="*/ 47110 h 57483"/>
                  <a:gd name="connsiteX4" fmla="*/ 48 w 73152"/>
                  <a:gd name="connsiteY4" fmla="*/ 38443 h 57483"/>
                  <a:gd name="connsiteX5" fmla="*/ 34711 w 73152"/>
                  <a:gd name="connsiteY5" fmla="*/ 48 h 57483"/>
                  <a:gd name="connsiteX6" fmla="*/ 73105 w 73152"/>
                  <a:gd name="connsiteY6" fmla="*/ 34711 h 57483"/>
                  <a:gd name="connsiteX7" fmla="*/ 73105 w 73152"/>
                  <a:gd name="connsiteY7" fmla="*/ 38443 h 5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52" h="57483">
                    <a:moveTo>
                      <a:pt x="73105" y="38443"/>
                    </a:moveTo>
                    <a:lnTo>
                      <a:pt x="73105" y="47110"/>
                    </a:lnTo>
                    <a:cubicBezTo>
                      <a:pt x="66909" y="50918"/>
                      <a:pt x="60162" y="53746"/>
                      <a:pt x="53103" y="55492"/>
                    </a:cubicBezTo>
                    <a:cubicBezTo>
                      <a:pt x="35009" y="59918"/>
                      <a:pt x="15897" y="56898"/>
                      <a:pt x="48" y="47110"/>
                    </a:cubicBezTo>
                    <a:lnTo>
                      <a:pt x="48" y="38443"/>
                    </a:lnTo>
                    <a:cubicBezTo>
                      <a:pt x="-982" y="18269"/>
                      <a:pt x="14537" y="1079"/>
                      <a:pt x="34711" y="48"/>
                    </a:cubicBezTo>
                    <a:cubicBezTo>
                      <a:pt x="54885" y="-982"/>
                      <a:pt x="72075" y="14537"/>
                      <a:pt x="73105" y="34711"/>
                    </a:cubicBezTo>
                    <a:cubicBezTo>
                      <a:pt x="73169" y="35954"/>
                      <a:pt x="73169" y="37200"/>
                      <a:pt x="73105" y="38443"/>
                    </a:cubicBezTo>
                    <a:close/>
                  </a:path>
                </a:pathLst>
              </a:custGeom>
              <a:solidFill>
                <a:srgbClr val="FFFFFF"/>
              </a:solidFill>
              <a:ln w="9525" cap="flat">
                <a:noFill/>
                <a:prstDash val="solid"/>
                <a:miter/>
              </a:ln>
            </p:spPr>
            <p:txBody>
              <a:bodyPr rtlCol="0" anchor="ctr"/>
              <a:lstStyle/>
              <a:p>
                <a:endParaRPr lang="zh-CN" altLang="en-US"/>
              </a:p>
            </p:txBody>
          </p:sp>
          <p:sp>
            <p:nvSpPr>
              <p:cNvPr id="182" name="任意多边形: 形状 181"/>
              <p:cNvSpPr/>
              <p:nvPr/>
            </p:nvSpPr>
            <p:spPr>
              <a:xfrm>
                <a:off x="6963440"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83" name="任意多边形: 形状 182"/>
              <p:cNvSpPr/>
              <p:nvPr/>
            </p:nvSpPr>
            <p:spPr>
              <a:xfrm>
                <a:off x="6977252"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84" name="任意多边形: 形状 183"/>
              <p:cNvSpPr/>
              <p:nvPr/>
            </p:nvSpPr>
            <p:spPr>
              <a:xfrm>
                <a:off x="6991825"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185" name="任意多边形: 形状 184"/>
              <p:cNvSpPr/>
              <p:nvPr/>
            </p:nvSpPr>
            <p:spPr>
              <a:xfrm rot="10800000">
                <a:off x="5195220" y="3985926"/>
                <a:ext cx="1802225" cy="622268"/>
              </a:xfrm>
              <a:custGeom>
                <a:avLst/>
                <a:gdLst>
                  <a:gd name="connsiteX0" fmla="*/ 0 w 1802225"/>
                  <a:gd name="connsiteY0" fmla="*/ 0 h 622268"/>
                  <a:gd name="connsiteX1" fmla="*/ 1802225 w 1802225"/>
                  <a:gd name="connsiteY1" fmla="*/ 0 h 622268"/>
                  <a:gd name="connsiteX2" fmla="*/ 1802225 w 1802225"/>
                  <a:gd name="connsiteY2" fmla="*/ 622268 h 622268"/>
                  <a:gd name="connsiteX3" fmla="*/ 0 w 1802225"/>
                  <a:gd name="connsiteY3" fmla="*/ 622268 h 622268"/>
                </a:gdLst>
                <a:ahLst/>
                <a:cxnLst>
                  <a:cxn ang="0">
                    <a:pos x="connsiteX0" y="connsiteY0"/>
                  </a:cxn>
                  <a:cxn ang="0">
                    <a:pos x="connsiteX1" y="connsiteY1"/>
                  </a:cxn>
                  <a:cxn ang="0">
                    <a:pos x="connsiteX2" y="connsiteY2"/>
                  </a:cxn>
                  <a:cxn ang="0">
                    <a:pos x="connsiteX3" y="connsiteY3"/>
                  </a:cxn>
                </a:cxnLst>
                <a:rect l="l" t="t" r="r" b="b"/>
                <a:pathLst>
                  <a:path w="1802225" h="622268">
                    <a:moveTo>
                      <a:pt x="0" y="0"/>
                    </a:moveTo>
                    <a:lnTo>
                      <a:pt x="1802225" y="0"/>
                    </a:lnTo>
                    <a:lnTo>
                      <a:pt x="1802225" y="622268"/>
                    </a:lnTo>
                    <a:lnTo>
                      <a:pt x="0" y="622268"/>
                    </a:lnTo>
                    <a:close/>
                  </a:path>
                </a:pathLst>
              </a:custGeom>
              <a:solidFill>
                <a:srgbClr val="C53F3F"/>
              </a:solidFill>
              <a:ln w="9525" cap="flat">
                <a:noFill/>
                <a:prstDash val="solid"/>
                <a:miter/>
              </a:ln>
            </p:spPr>
            <p:txBody>
              <a:bodyPr rtlCol="0" anchor="ctr"/>
              <a:lstStyle/>
              <a:p>
                <a:endParaRPr lang="zh-CN" altLang="en-US"/>
              </a:p>
            </p:txBody>
          </p:sp>
          <p:sp>
            <p:nvSpPr>
              <p:cNvPr id="186" name="任意多边形: 形状 185"/>
              <p:cNvSpPr/>
              <p:nvPr/>
            </p:nvSpPr>
            <p:spPr>
              <a:xfrm>
                <a:off x="5369739" y="4099715"/>
                <a:ext cx="162718" cy="162702"/>
              </a:xfrm>
              <a:custGeom>
                <a:avLst/>
                <a:gdLst>
                  <a:gd name="connsiteX0" fmla="*/ 1598 w 162718"/>
                  <a:gd name="connsiteY0" fmla="*/ 65376 h 162702"/>
                  <a:gd name="connsiteX1" fmla="*/ 65392 w 162718"/>
                  <a:gd name="connsiteY1" fmla="*/ 161104 h 162702"/>
                  <a:gd name="connsiteX2" fmla="*/ 161120 w 162718"/>
                  <a:gd name="connsiteY2" fmla="*/ 97311 h 162702"/>
                  <a:gd name="connsiteX3" fmla="*/ 97326 w 162718"/>
                  <a:gd name="connsiteY3" fmla="*/ 1582 h 162702"/>
                  <a:gd name="connsiteX4" fmla="*/ 65511 w 162718"/>
                  <a:gd name="connsiteY4" fmla="*/ 1559 h 162702"/>
                  <a:gd name="connsiteX5" fmla="*/ 1598 w 162718"/>
                  <a:gd name="connsiteY5" fmla="*/ 65376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62702">
                    <a:moveTo>
                      <a:pt x="1598" y="65376"/>
                    </a:moveTo>
                    <a:cubicBezTo>
                      <a:pt x="-7220" y="109427"/>
                      <a:pt x="21341" y="152286"/>
                      <a:pt x="65392" y="161104"/>
                    </a:cubicBezTo>
                    <a:cubicBezTo>
                      <a:pt x="109443" y="169923"/>
                      <a:pt x="152302" y="141361"/>
                      <a:pt x="161120" y="97311"/>
                    </a:cubicBezTo>
                    <a:cubicBezTo>
                      <a:pt x="169939" y="53260"/>
                      <a:pt x="141377" y="10401"/>
                      <a:pt x="97326" y="1582"/>
                    </a:cubicBezTo>
                    <a:cubicBezTo>
                      <a:pt x="86826" y="-519"/>
                      <a:pt x="76014" y="-528"/>
                      <a:pt x="65511" y="1559"/>
                    </a:cubicBezTo>
                    <a:cubicBezTo>
                      <a:pt x="33282" y="7987"/>
                      <a:pt x="8074" y="33156"/>
                      <a:pt x="1598" y="65376"/>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87" name="任意多边形: 形状 186"/>
              <p:cNvSpPr/>
              <p:nvPr/>
            </p:nvSpPr>
            <p:spPr>
              <a:xfrm>
                <a:off x="5983890" y="4123753"/>
                <a:ext cx="1013555" cy="373189"/>
              </a:xfrm>
              <a:custGeom>
                <a:avLst/>
                <a:gdLst>
                  <a:gd name="connsiteX0" fmla="*/ 0 w 1013555"/>
                  <a:gd name="connsiteY0" fmla="*/ 373189 h 373189"/>
                  <a:gd name="connsiteX1" fmla="*/ 1013555 w 1013555"/>
                  <a:gd name="connsiteY1" fmla="*/ 373189 h 373189"/>
                  <a:gd name="connsiteX2" fmla="*/ 506825 w 1013555"/>
                  <a:gd name="connsiteY2" fmla="*/ 0 h 373189"/>
                  <a:gd name="connsiteX3" fmla="*/ 0 w 1013555"/>
                  <a:gd name="connsiteY3" fmla="*/ 373189 h 373189"/>
                </a:gdLst>
                <a:ahLst/>
                <a:cxnLst>
                  <a:cxn ang="0">
                    <a:pos x="connsiteX0" y="connsiteY0"/>
                  </a:cxn>
                  <a:cxn ang="0">
                    <a:pos x="connsiteX1" y="connsiteY1"/>
                  </a:cxn>
                  <a:cxn ang="0">
                    <a:pos x="connsiteX2" y="connsiteY2"/>
                  </a:cxn>
                  <a:cxn ang="0">
                    <a:pos x="connsiteX3" y="connsiteY3"/>
                  </a:cxn>
                </a:cxnLst>
                <a:rect l="l" t="t" r="r" b="b"/>
                <a:pathLst>
                  <a:path w="1013555" h="373189">
                    <a:moveTo>
                      <a:pt x="0" y="373189"/>
                    </a:moveTo>
                    <a:lnTo>
                      <a:pt x="1013555" y="373189"/>
                    </a:lnTo>
                    <a:lnTo>
                      <a:pt x="506825" y="0"/>
                    </a:lnTo>
                    <a:lnTo>
                      <a:pt x="0" y="373189"/>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88" name="任意多边形: 形状 187"/>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C53F3F"/>
              </a:solidFill>
              <a:ln w="9525" cap="flat">
                <a:noFill/>
                <a:prstDash val="solid"/>
                <a:miter/>
              </a:ln>
            </p:spPr>
            <p:txBody>
              <a:bodyPr rtlCol="0" anchor="ctr"/>
              <a:lstStyle/>
              <a:p>
                <a:endParaRPr lang="zh-CN" altLang="en-US"/>
              </a:p>
            </p:txBody>
          </p:sp>
          <p:sp>
            <p:nvSpPr>
              <p:cNvPr id="189" name="任意多边形: 形状 188"/>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190" name="任意多边形: 形状 189"/>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C53F3F"/>
              </a:solidFill>
              <a:ln w="9525" cap="flat">
                <a:noFill/>
                <a:prstDash val="solid"/>
                <a:miter/>
              </a:ln>
            </p:spPr>
            <p:txBody>
              <a:bodyPr rtlCol="0" anchor="ctr"/>
              <a:lstStyle/>
              <a:p>
                <a:endParaRPr lang="zh-CN" altLang="en-US"/>
              </a:p>
            </p:txBody>
          </p:sp>
          <p:sp>
            <p:nvSpPr>
              <p:cNvPr id="191" name="任意多边形: 形状 190"/>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192" name="任意多边形: 形状 191"/>
              <p:cNvSpPr/>
              <p:nvPr/>
            </p:nvSpPr>
            <p:spPr>
              <a:xfrm>
                <a:off x="5392197" y="3780948"/>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193" name="任意多边形: 形状 192"/>
              <p:cNvSpPr/>
              <p:nvPr/>
            </p:nvSpPr>
            <p:spPr>
              <a:xfrm>
                <a:off x="5392197" y="3848671"/>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grpSp>
        <p:grpSp>
          <p:nvGrpSpPr>
            <p:cNvPr id="16" name="图形 2"/>
            <p:cNvGrpSpPr/>
            <p:nvPr/>
          </p:nvGrpSpPr>
          <p:grpSpPr>
            <a:xfrm>
              <a:off x="5738116" y="2265934"/>
              <a:ext cx="717722" cy="717810"/>
              <a:chOff x="5738116" y="2265934"/>
              <a:chExt cx="717722" cy="717810"/>
            </a:xfrm>
          </p:grpSpPr>
          <p:sp>
            <p:nvSpPr>
              <p:cNvPr id="107" name="任意多边形: 形状 106"/>
              <p:cNvSpPr/>
              <p:nvPr/>
            </p:nvSpPr>
            <p:spPr>
              <a:xfrm>
                <a:off x="5738116" y="2265934"/>
                <a:ext cx="717722" cy="717780"/>
              </a:xfrm>
              <a:custGeom>
                <a:avLst/>
                <a:gdLst>
                  <a:gd name="connsiteX0" fmla="*/ 547621 w 717722"/>
                  <a:gd name="connsiteY0" fmla="*/ 664051 h 717780"/>
                  <a:gd name="connsiteX1" fmla="*/ 444275 w 717722"/>
                  <a:gd name="connsiteY1" fmla="*/ 707390 h 717780"/>
                  <a:gd name="connsiteX2" fmla="*/ 10391 w 717722"/>
                  <a:gd name="connsiteY2" fmla="*/ 444275 h 717780"/>
                  <a:gd name="connsiteX3" fmla="*/ 273506 w 717722"/>
                  <a:gd name="connsiteY3" fmla="*/ 10391 h 717780"/>
                  <a:gd name="connsiteX4" fmla="*/ 707390 w 717722"/>
                  <a:gd name="connsiteY4" fmla="*/ 273506 h 717780"/>
                  <a:gd name="connsiteX5" fmla="*/ 547621 w 717722"/>
                  <a:gd name="connsiteY5" fmla="*/ 664051 h 71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7722" h="717780">
                    <a:moveTo>
                      <a:pt x="547621" y="664051"/>
                    </a:moveTo>
                    <a:cubicBezTo>
                      <a:pt x="515714" y="683934"/>
                      <a:pt x="480821" y="698567"/>
                      <a:pt x="444275" y="707390"/>
                    </a:cubicBezTo>
                    <a:cubicBezTo>
                      <a:pt x="251804" y="754546"/>
                      <a:pt x="57548" y="636746"/>
                      <a:pt x="10391" y="444275"/>
                    </a:cubicBezTo>
                    <a:cubicBezTo>
                      <a:pt x="-36766" y="251804"/>
                      <a:pt x="81035" y="57548"/>
                      <a:pt x="273506" y="10391"/>
                    </a:cubicBezTo>
                    <a:cubicBezTo>
                      <a:pt x="465977" y="-36766"/>
                      <a:pt x="660233" y="81035"/>
                      <a:pt x="707390" y="273506"/>
                    </a:cubicBezTo>
                    <a:cubicBezTo>
                      <a:pt x="744398" y="424555"/>
                      <a:pt x="679886" y="582250"/>
                      <a:pt x="547621" y="664051"/>
                    </a:cubicBezTo>
                    <a:close/>
                  </a:path>
                </a:pathLst>
              </a:custGeom>
              <a:solidFill>
                <a:srgbClr val="A6A6A6"/>
              </a:solidFill>
              <a:ln w="9525" cap="flat">
                <a:noFill/>
                <a:prstDash val="solid"/>
                <a:miter/>
              </a:ln>
            </p:spPr>
            <p:txBody>
              <a:bodyPr rtlCol="0" anchor="ctr"/>
              <a:lstStyle/>
              <a:p>
                <a:endParaRPr lang="zh-CN" altLang="en-US"/>
              </a:p>
            </p:txBody>
          </p:sp>
          <p:sp>
            <p:nvSpPr>
              <p:cNvPr id="108" name="任意多边形: 形状 107"/>
              <p:cNvSpPr/>
              <p:nvPr/>
            </p:nvSpPr>
            <p:spPr>
              <a:xfrm>
                <a:off x="5892261" y="2371669"/>
                <a:ext cx="472641" cy="480877"/>
              </a:xfrm>
              <a:custGeom>
                <a:avLst/>
                <a:gdLst>
                  <a:gd name="connsiteX0" fmla="*/ 472629 w 472641"/>
                  <a:gd name="connsiteY0" fmla="*/ 476306 h 480877"/>
                  <a:gd name="connsiteX1" fmla="*/ 468914 w 472641"/>
                  <a:gd name="connsiteY1" fmla="*/ 480878 h 480877"/>
                  <a:gd name="connsiteX2" fmla="*/ 451388 w 472641"/>
                  <a:gd name="connsiteY2" fmla="*/ 480878 h 480877"/>
                  <a:gd name="connsiteX3" fmla="*/ 426433 w 472641"/>
                  <a:gd name="connsiteY3" fmla="*/ 414203 h 480877"/>
                  <a:gd name="connsiteX4" fmla="*/ 434243 w 472641"/>
                  <a:gd name="connsiteY4" fmla="*/ 480878 h 480877"/>
                  <a:gd name="connsiteX5" fmla="*/ 399667 w 472641"/>
                  <a:gd name="connsiteY5" fmla="*/ 480401 h 480877"/>
                  <a:gd name="connsiteX6" fmla="*/ 375379 w 472641"/>
                  <a:gd name="connsiteY6" fmla="*/ 362101 h 480877"/>
                  <a:gd name="connsiteX7" fmla="*/ 365854 w 472641"/>
                  <a:gd name="connsiteY7" fmla="*/ 479925 h 480877"/>
                  <a:gd name="connsiteX8" fmla="*/ 94105 w 472641"/>
                  <a:gd name="connsiteY8" fmla="*/ 471353 h 480877"/>
                  <a:gd name="connsiteX9" fmla="*/ 79723 w 472641"/>
                  <a:gd name="connsiteY9" fmla="*/ 384961 h 480877"/>
                  <a:gd name="connsiteX10" fmla="*/ 61625 w 472641"/>
                  <a:gd name="connsiteY10" fmla="*/ 469638 h 480877"/>
                  <a:gd name="connsiteX11" fmla="*/ 4475 w 472641"/>
                  <a:gd name="connsiteY11" fmla="*/ 464780 h 480877"/>
                  <a:gd name="connsiteX12" fmla="*/ 94 w 472641"/>
                  <a:gd name="connsiteY12" fmla="*/ 417155 h 480877"/>
                  <a:gd name="connsiteX13" fmla="*/ 13238 w 472641"/>
                  <a:gd name="connsiteY13" fmla="*/ 328287 h 480877"/>
                  <a:gd name="connsiteX14" fmla="*/ 53719 w 472641"/>
                  <a:gd name="connsiteY14" fmla="*/ 247610 h 480877"/>
                  <a:gd name="connsiteX15" fmla="*/ 53719 w 472641"/>
                  <a:gd name="connsiteY15" fmla="*/ 247611 h 480877"/>
                  <a:gd name="connsiteX16" fmla="*/ 53719 w 472641"/>
                  <a:gd name="connsiteY16" fmla="*/ 247611 h 480877"/>
                  <a:gd name="connsiteX17" fmla="*/ 77437 w 472641"/>
                  <a:gd name="connsiteY17" fmla="*/ 193604 h 480877"/>
                  <a:gd name="connsiteX18" fmla="*/ 77437 w 472641"/>
                  <a:gd name="connsiteY18" fmla="*/ 193604 h 480877"/>
                  <a:gd name="connsiteX19" fmla="*/ 86009 w 472641"/>
                  <a:gd name="connsiteY19" fmla="*/ 151408 h 480877"/>
                  <a:gd name="connsiteX20" fmla="*/ 168686 w 472641"/>
                  <a:gd name="connsiteY20" fmla="*/ 44823 h 480877"/>
                  <a:gd name="connsiteX21" fmla="*/ 368140 w 472641"/>
                  <a:gd name="connsiteY21" fmla="*/ 74541 h 480877"/>
                  <a:gd name="connsiteX22" fmla="*/ 374521 w 472641"/>
                  <a:gd name="connsiteY22" fmla="*/ 97306 h 480877"/>
                  <a:gd name="connsiteX23" fmla="*/ 374521 w 472641"/>
                  <a:gd name="connsiteY23" fmla="*/ 97306 h 480877"/>
                  <a:gd name="connsiteX24" fmla="*/ 393571 w 472641"/>
                  <a:gd name="connsiteY24" fmla="*/ 198938 h 480877"/>
                  <a:gd name="connsiteX25" fmla="*/ 393571 w 472641"/>
                  <a:gd name="connsiteY25" fmla="*/ 198938 h 480877"/>
                  <a:gd name="connsiteX26" fmla="*/ 393571 w 472641"/>
                  <a:gd name="connsiteY26" fmla="*/ 198938 h 480877"/>
                  <a:gd name="connsiteX27" fmla="*/ 402239 w 472641"/>
                  <a:gd name="connsiteY27" fmla="*/ 234752 h 480877"/>
                  <a:gd name="connsiteX28" fmla="*/ 472629 w 472641"/>
                  <a:gd name="connsiteY28" fmla="*/ 476306 h 48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2641" h="480877">
                    <a:moveTo>
                      <a:pt x="472629" y="476306"/>
                    </a:moveTo>
                    <a:cubicBezTo>
                      <a:pt x="472800" y="478574"/>
                      <a:pt x="471169" y="480581"/>
                      <a:pt x="468914" y="480878"/>
                    </a:cubicBezTo>
                    <a:lnTo>
                      <a:pt x="451388" y="480878"/>
                    </a:lnTo>
                    <a:cubicBezTo>
                      <a:pt x="437862" y="436205"/>
                      <a:pt x="422813" y="400392"/>
                      <a:pt x="426433" y="414203"/>
                    </a:cubicBezTo>
                    <a:cubicBezTo>
                      <a:pt x="432158" y="435950"/>
                      <a:pt x="434787" y="458396"/>
                      <a:pt x="434243" y="480878"/>
                    </a:cubicBezTo>
                    <a:lnTo>
                      <a:pt x="399667" y="480401"/>
                    </a:lnTo>
                    <a:cubicBezTo>
                      <a:pt x="390142" y="402582"/>
                      <a:pt x="375093" y="344480"/>
                      <a:pt x="375379" y="362101"/>
                    </a:cubicBezTo>
                    <a:cubicBezTo>
                      <a:pt x="376331" y="433348"/>
                      <a:pt x="371283" y="455922"/>
                      <a:pt x="365854" y="479925"/>
                    </a:cubicBezTo>
                    <a:cubicBezTo>
                      <a:pt x="282415" y="478592"/>
                      <a:pt x="173068" y="475449"/>
                      <a:pt x="94105" y="471353"/>
                    </a:cubicBezTo>
                    <a:cubicBezTo>
                      <a:pt x="86962" y="428300"/>
                      <a:pt x="81247" y="381818"/>
                      <a:pt x="79723" y="384961"/>
                    </a:cubicBezTo>
                    <a:cubicBezTo>
                      <a:pt x="67816" y="408202"/>
                      <a:pt x="63149" y="442873"/>
                      <a:pt x="61625" y="469638"/>
                    </a:cubicBezTo>
                    <a:cubicBezTo>
                      <a:pt x="36479" y="468209"/>
                      <a:pt x="16381" y="466495"/>
                      <a:pt x="4475" y="464780"/>
                    </a:cubicBezTo>
                    <a:cubicBezTo>
                      <a:pt x="4475" y="464780"/>
                      <a:pt x="379" y="428681"/>
                      <a:pt x="94" y="417155"/>
                    </a:cubicBezTo>
                    <a:cubicBezTo>
                      <a:pt x="-716" y="386994"/>
                      <a:pt x="3732" y="356923"/>
                      <a:pt x="13238" y="328287"/>
                    </a:cubicBezTo>
                    <a:cubicBezTo>
                      <a:pt x="24013" y="300115"/>
                      <a:pt x="37575" y="273089"/>
                      <a:pt x="53719" y="247610"/>
                    </a:cubicBezTo>
                    <a:lnTo>
                      <a:pt x="53719" y="247611"/>
                    </a:lnTo>
                    <a:cubicBezTo>
                      <a:pt x="53719" y="247611"/>
                      <a:pt x="53719" y="247611"/>
                      <a:pt x="53719" y="247611"/>
                    </a:cubicBezTo>
                    <a:cubicBezTo>
                      <a:pt x="63661" y="230573"/>
                      <a:pt x="71619" y="212453"/>
                      <a:pt x="77437" y="193604"/>
                    </a:cubicBezTo>
                    <a:lnTo>
                      <a:pt x="77437" y="193604"/>
                    </a:lnTo>
                    <a:cubicBezTo>
                      <a:pt x="81446" y="179797"/>
                      <a:pt x="84313" y="165684"/>
                      <a:pt x="86009" y="151408"/>
                    </a:cubicBezTo>
                    <a:cubicBezTo>
                      <a:pt x="92200" y="99211"/>
                      <a:pt x="122014" y="56158"/>
                      <a:pt x="168686" y="44823"/>
                    </a:cubicBezTo>
                    <a:cubicBezTo>
                      <a:pt x="259840" y="-37092"/>
                      <a:pt x="345184" y="5580"/>
                      <a:pt x="368140" y="74541"/>
                    </a:cubicBezTo>
                    <a:cubicBezTo>
                      <a:pt x="370426" y="81304"/>
                      <a:pt x="372521" y="88924"/>
                      <a:pt x="374521" y="97306"/>
                    </a:cubicBezTo>
                    <a:lnTo>
                      <a:pt x="374521" y="97306"/>
                    </a:lnTo>
                    <a:cubicBezTo>
                      <a:pt x="381951" y="128167"/>
                      <a:pt x="388047" y="168077"/>
                      <a:pt x="393571" y="198938"/>
                    </a:cubicBezTo>
                    <a:cubicBezTo>
                      <a:pt x="393571" y="198938"/>
                      <a:pt x="393571" y="198938"/>
                      <a:pt x="393571" y="198938"/>
                    </a:cubicBezTo>
                    <a:lnTo>
                      <a:pt x="393571" y="198938"/>
                    </a:lnTo>
                    <a:cubicBezTo>
                      <a:pt x="395751" y="211036"/>
                      <a:pt x="398645" y="222996"/>
                      <a:pt x="402239" y="234752"/>
                    </a:cubicBezTo>
                    <a:cubicBezTo>
                      <a:pt x="421956" y="290949"/>
                      <a:pt x="470438" y="325334"/>
                      <a:pt x="472629" y="476306"/>
                    </a:cubicBezTo>
                    <a:close/>
                  </a:path>
                </a:pathLst>
              </a:custGeom>
              <a:solidFill>
                <a:srgbClr val="263238"/>
              </a:solidFill>
              <a:ln w="9525" cap="flat">
                <a:noFill/>
                <a:prstDash val="solid"/>
                <a:miter/>
              </a:ln>
            </p:spPr>
            <p:txBody>
              <a:bodyPr rtlCol="0" anchor="ctr"/>
              <a:lstStyle/>
              <a:p>
                <a:endParaRPr lang="zh-CN" altLang="en-US"/>
              </a:p>
            </p:txBody>
          </p:sp>
          <p:sp>
            <p:nvSpPr>
              <p:cNvPr id="109" name="任意多边形: 形状 108"/>
              <p:cNvSpPr/>
              <p:nvPr/>
            </p:nvSpPr>
            <p:spPr>
              <a:xfrm>
                <a:off x="5882292" y="2428592"/>
                <a:ext cx="160806" cy="406904"/>
              </a:xfrm>
              <a:custGeom>
                <a:avLst/>
                <a:gdLst>
                  <a:gd name="connsiteX0" fmla="*/ 157891 w 160806"/>
                  <a:gd name="connsiteY0" fmla="*/ 282 h 406904"/>
                  <a:gd name="connsiteX1" fmla="*/ 100741 w 160806"/>
                  <a:gd name="connsiteY1" fmla="*/ 76482 h 406904"/>
                  <a:gd name="connsiteX2" fmla="*/ 85406 w 160806"/>
                  <a:gd name="connsiteY2" fmla="*/ 140871 h 406904"/>
                  <a:gd name="connsiteX3" fmla="*/ 47877 w 160806"/>
                  <a:gd name="connsiteY3" fmla="*/ 195926 h 406904"/>
                  <a:gd name="connsiteX4" fmla="*/ 3776 w 160806"/>
                  <a:gd name="connsiteY4" fmla="*/ 287461 h 406904"/>
                  <a:gd name="connsiteX5" fmla="*/ 8348 w 160806"/>
                  <a:gd name="connsiteY5" fmla="*/ 406904 h 406904"/>
                  <a:gd name="connsiteX6" fmla="*/ 8348 w 160806"/>
                  <a:gd name="connsiteY6" fmla="*/ 406905 h 406904"/>
                  <a:gd name="connsiteX7" fmla="*/ 10349 w 160806"/>
                  <a:gd name="connsiteY7" fmla="*/ 283080 h 406904"/>
                  <a:gd name="connsiteX8" fmla="*/ 66165 w 160806"/>
                  <a:gd name="connsiteY8" fmla="*/ 187258 h 406904"/>
                  <a:gd name="connsiteX9" fmla="*/ 103217 w 160806"/>
                  <a:gd name="connsiteY9" fmla="*/ 104581 h 406904"/>
                  <a:gd name="connsiteX10" fmla="*/ 115123 w 160806"/>
                  <a:gd name="connsiteY10" fmla="*/ 48765 h 406904"/>
                  <a:gd name="connsiteX11" fmla="*/ 159510 w 160806"/>
                  <a:gd name="connsiteY11" fmla="*/ 4664 h 406904"/>
                  <a:gd name="connsiteX12" fmla="*/ 157891 w 160806"/>
                  <a:gd name="connsiteY12" fmla="*/ 282 h 406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806" h="406904">
                    <a:moveTo>
                      <a:pt x="157891" y="282"/>
                    </a:moveTo>
                    <a:cubicBezTo>
                      <a:pt x="126770" y="13870"/>
                      <a:pt x="105071" y="42802"/>
                      <a:pt x="100741" y="76482"/>
                    </a:cubicBezTo>
                    <a:cubicBezTo>
                      <a:pt x="98299" y="98495"/>
                      <a:pt x="93149" y="120121"/>
                      <a:pt x="85406" y="140871"/>
                    </a:cubicBezTo>
                    <a:cubicBezTo>
                      <a:pt x="75686" y="160977"/>
                      <a:pt x="63039" y="179530"/>
                      <a:pt x="47877" y="195926"/>
                    </a:cubicBezTo>
                    <a:cubicBezTo>
                      <a:pt x="24345" y="221335"/>
                      <a:pt x="8982" y="253222"/>
                      <a:pt x="3776" y="287461"/>
                    </a:cubicBezTo>
                    <a:cubicBezTo>
                      <a:pt x="-2496" y="327193"/>
                      <a:pt x="-943" y="367768"/>
                      <a:pt x="8348" y="406904"/>
                    </a:cubicBezTo>
                    <a:lnTo>
                      <a:pt x="8348" y="406905"/>
                    </a:lnTo>
                    <a:cubicBezTo>
                      <a:pt x="1112" y="365880"/>
                      <a:pt x="1791" y="323849"/>
                      <a:pt x="10349" y="283080"/>
                    </a:cubicBezTo>
                    <a:cubicBezTo>
                      <a:pt x="18921" y="242027"/>
                      <a:pt x="42162" y="217357"/>
                      <a:pt x="66165" y="187258"/>
                    </a:cubicBezTo>
                    <a:cubicBezTo>
                      <a:pt x="85476" y="163379"/>
                      <a:pt x="98245" y="134887"/>
                      <a:pt x="103217" y="104581"/>
                    </a:cubicBezTo>
                    <a:cubicBezTo>
                      <a:pt x="106456" y="85531"/>
                      <a:pt x="107123" y="66481"/>
                      <a:pt x="115123" y="48765"/>
                    </a:cubicBezTo>
                    <a:cubicBezTo>
                      <a:pt x="125169" y="29951"/>
                      <a:pt x="140632" y="14588"/>
                      <a:pt x="159510" y="4664"/>
                    </a:cubicBezTo>
                    <a:cubicBezTo>
                      <a:pt x="162177" y="2664"/>
                      <a:pt x="160272" y="-1051"/>
                      <a:pt x="157891" y="282"/>
                    </a:cubicBezTo>
                    <a:close/>
                  </a:path>
                </a:pathLst>
              </a:custGeom>
              <a:solidFill>
                <a:srgbClr val="263238"/>
              </a:solidFill>
              <a:ln w="9525" cap="flat">
                <a:noFill/>
                <a:prstDash val="solid"/>
                <a:miter/>
              </a:ln>
            </p:spPr>
            <p:txBody>
              <a:bodyPr rtlCol="0" anchor="ctr"/>
              <a:lstStyle/>
              <a:p>
                <a:endParaRPr lang="zh-CN" altLang="en-US"/>
              </a:p>
            </p:txBody>
          </p:sp>
          <p:sp>
            <p:nvSpPr>
              <p:cNvPr id="110" name="任意多边形: 形状 109"/>
              <p:cNvSpPr/>
              <p:nvPr/>
            </p:nvSpPr>
            <p:spPr>
              <a:xfrm>
                <a:off x="6265900" y="2467673"/>
                <a:ext cx="115799" cy="372860"/>
              </a:xfrm>
              <a:custGeom>
                <a:avLst/>
                <a:gdLst>
                  <a:gd name="connsiteX0" fmla="*/ 76797 w 115799"/>
                  <a:gd name="connsiteY0" fmla="*/ 200755 h 372860"/>
                  <a:gd name="connsiteX1" fmla="*/ 25266 w 115799"/>
                  <a:gd name="connsiteY1" fmla="*/ 105029 h 372860"/>
                  <a:gd name="connsiteX2" fmla="*/ 787 w 115799"/>
                  <a:gd name="connsiteY2" fmla="*/ 254 h 372860"/>
                  <a:gd name="connsiteX3" fmla="*/ 25 w 115799"/>
                  <a:gd name="connsiteY3" fmla="*/ 254 h 372860"/>
                  <a:gd name="connsiteX4" fmla="*/ 49079 w 115799"/>
                  <a:gd name="connsiteY4" fmla="*/ 174085 h 372860"/>
                  <a:gd name="connsiteX5" fmla="*/ 96704 w 115799"/>
                  <a:gd name="connsiteY5" fmla="*/ 262668 h 372860"/>
                  <a:gd name="connsiteX6" fmla="*/ 111658 w 115799"/>
                  <a:gd name="connsiteY6" fmla="*/ 371824 h 372860"/>
                  <a:gd name="connsiteX7" fmla="*/ 113373 w 115799"/>
                  <a:gd name="connsiteY7" fmla="*/ 371824 h 372860"/>
                  <a:gd name="connsiteX8" fmla="*/ 76797 w 115799"/>
                  <a:gd name="connsiteY8" fmla="*/ 200755 h 37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799" h="372860">
                    <a:moveTo>
                      <a:pt x="76797" y="200755"/>
                    </a:moveTo>
                    <a:cubicBezTo>
                      <a:pt x="56985" y="169609"/>
                      <a:pt x="35934" y="142748"/>
                      <a:pt x="25266" y="105029"/>
                    </a:cubicBezTo>
                    <a:cubicBezTo>
                      <a:pt x="15741" y="70644"/>
                      <a:pt x="10788" y="34735"/>
                      <a:pt x="787" y="254"/>
                    </a:cubicBezTo>
                    <a:cubicBezTo>
                      <a:pt x="787" y="-318"/>
                      <a:pt x="-165" y="254"/>
                      <a:pt x="25" y="254"/>
                    </a:cubicBezTo>
                    <a:cubicBezTo>
                      <a:pt x="14979" y="61119"/>
                      <a:pt x="15551" y="121507"/>
                      <a:pt x="49079" y="174085"/>
                    </a:cubicBezTo>
                    <a:cubicBezTo>
                      <a:pt x="67272" y="202660"/>
                      <a:pt x="85560" y="229140"/>
                      <a:pt x="96704" y="262668"/>
                    </a:cubicBezTo>
                    <a:cubicBezTo>
                      <a:pt x="108076" y="297889"/>
                      <a:pt x="113139" y="334842"/>
                      <a:pt x="111658" y="371824"/>
                    </a:cubicBezTo>
                    <a:cubicBezTo>
                      <a:pt x="111658" y="373158"/>
                      <a:pt x="113278" y="373253"/>
                      <a:pt x="113373" y="371824"/>
                    </a:cubicBezTo>
                    <a:cubicBezTo>
                      <a:pt x="121627" y="312276"/>
                      <a:pt x="108680" y="251722"/>
                      <a:pt x="76797" y="200755"/>
                    </a:cubicBezTo>
                    <a:close/>
                  </a:path>
                </a:pathLst>
              </a:custGeom>
              <a:solidFill>
                <a:srgbClr val="263238"/>
              </a:solidFill>
              <a:ln w="9525" cap="flat">
                <a:noFill/>
                <a:prstDash val="solid"/>
                <a:miter/>
              </a:ln>
            </p:spPr>
            <p:txBody>
              <a:bodyPr rtlCol="0" anchor="ctr"/>
              <a:lstStyle/>
              <a:p>
                <a:endParaRPr lang="zh-CN" altLang="en-US"/>
              </a:p>
            </p:txBody>
          </p:sp>
          <p:sp>
            <p:nvSpPr>
              <p:cNvPr id="111" name="任意多边形: 形状 110"/>
              <p:cNvSpPr/>
              <p:nvPr/>
            </p:nvSpPr>
            <p:spPr>
              <a:xfrm>
                <a:off x="6096497" y="2733004"/>
                <a:ext cx="223054" cy="242034"/>
              </a:xfrm>
              <a:custGeom>
                <a:avLst/>
                <a:gdLst>
                  <a:gd name="connsiteX0" fmla="*/ 223054 w 223054"/>
                  <a:gd name="connsiteY0" fmla="*/ 173169 h 242034"/>
                  <a:gd name="connsiteX1" fmla="*/ 204004 w 223054"/>
                  <a:gd name="connsiteY1" fmla="*/ 187361 h 242034"/>
                  <a:gd name="connsiteX2" fmla="*/ 189336 w 223054"/>
                  <a:gd name="connsiteY2" fmla="*/ 196886 h 242034"/>
                  <a:gd name="connsiteX3" fmla="*/ 188383 w 223054"/>
                  <a:gd name="connsiteY3" fmla="*/ 197457 h 242034"/>
                  <a:gd name="connsiteX4" fmla="*/ 174001 w 223054"/>
                  <a:gd name="connsiteY4" fmla="*/ 205839 h 242034"/>
                  <a:gd name="connsiteX5" fmla="*/ 167619 w 223054"/>
                  <a:gd name="connsiteY5" fmla="*/ 209364 h 242034"/>
                  <a:gd name="connsiteX6" fmla="*/ 123328 w 223054"/>
                  <a:gd name="connsiteY6" fmla="*/ 229271 h 242034"/>
                  <a:gd name="connsiteX7" fmla="*/ 112469 w 223054"/>
                  <a:gd name="connsiteY7" fmla="*/ 232986 h 242034"/>
                  <a:gd name="connsiteX8" fmla="*/ 86371 w 223054"/>
                  <a:gd name="connsiteY8" fmla="*/ 240415 h 242034"/>
                  <a:gd name="connsiteX9" fmla="*/ 79227 w 223054"/>
                  <a:gd name="connsiteY9" fmla="*/ 242034 h 242034"/>
                  <a:gd name="connsiteX10" fmla="*/ 75226 w 223054"/>
                  <a:gd name="connsiteY10" fmla="*/ 234510 h 242034"/>
                  <a:gd name="connsiteX11" fmla="*/ 73512 w 223054"/>
                  <a:gd name="connsiteY11" fmla="*/ 231271 h 242034"/>
                  <a:gd name="connsiteX12" fmla="*/ 63987 w 223054"/>
                  <a:gd name="connsiteY12" fmla="*/ 213840 h 242034"/>
                  <a:gd name="connsiteX13" fmla="*/ 62272 w 223054"/>
                  <a:gd name="connsiteY13" fmla="*/ 210602 h 242034"/>
                  <a:gd name="connsiteX14" fmla="*/ 53414 w 223054"/>
                  <a:gd name="connsiteY14" fmla="*/ 193266 h 242034"/>
                  <a:gd name="connsiteX15" fmla="*/ 51795 w 223054"/>
                  <a:gd name="connsiteY15" fmla="*/ 190123 h 242034"/>
                  <a:gd name="connsiteX16" fmla="*/ 43127 w 223054"/>
                  <a:gd name="connsiteY16" fmla="*/ 172502 h 242034"/>
                  <a:gd name="connsiteX17" fmla="*/ 41603 w 223054"/>
                  <a:gd name="connsiteY17" fmla="*/ 169359 h 242034"/>
                  <a:gd name="connsiteX18" fmla="*/ 33602 w 223054"/>
                  <a:gd name="connsiteY18" fmla="*/ 151928 h 242034"/>
                  <a:gd name="connsiteX19" fmla="*/ 32269 w 223054"/>
                  <a:gd name="connsiteY19" fmla="*/ 148785 h 242034"/>
                  <a:gd name="connsiteX20" fmla="*/ 32269 w 223054"/>
                  <a:gd name="connsiteY20" fmla="*/ 147737 h 242034"/>
                  <a:gd name="connsiteX21" fmla="*/ 25601 w 223054"/>
                  <a:gd name="connsiteY21" fmla="*/ 131259 h 242034"/>
                  <a:gd name="connsiteX22" fmla="*/ 24268 w 223054"/>
                  <a:gd name="connsiteY22" fmla="*/ 127925 h 242034"/>
                  <a:gd name="connsiteX23" fmla="*/ 19791 w 223054"/>
                  <a:gd name="connsiteY23" fmla="*/ 115733 h 242034"/>
                  <a:gd name="connsiteX24" fmla="*/ 17886 w 223054"/>
                  <a:gd name="connsiteY24" fmla="*/ 110494 h 242034"/>
                  <a:gd name="connsiteX25" fmla="*/ 16743 w 223054"/>
                  <a:gd name="connsiteY25" fmla="*/ 107256 h 242034"/>
                  <a:gd name="connsiteX26" fmla="*/ 11028 w 223054"/>
                  <a:gd name="connsiteY26" fmla="*/ 89634 h 242034"/>
                  <a:gd name="connsiteX27" fmla="*/ 10075 w 223054"/>
                  <a:gd name="connsiteY27" fmla="*/ 86396 h 242034"/>
                  <a:gd name="connsiteX28" fmla="*/ 5408 w 223054"/>
                  <a:gd name="connsiteY28" fmla="*/ 68775 h 242034"/>
                  <a:gd name="connsiteX29" fmla="*/ 4646 w 223054"/>
                  <a:gd name="connsiteY29" fmla="*/ 65631 h 242034"/>
                  <a:gd name="connsiteX30" fmla="*/ 4646 w 223054"/>
                  <a:gd name="connsiteY30" fmla="*/ 64393 h 242034"/>
                  <a:gd name="connsiteX31" fmla="*/ 1598 w 223054"/>
                  <a:gd name="connsiteY31" fmla="*/ 47915 h 242034"/>
                  <a:gd name="connsiteX32" fmla="*/ 1122 w 223054"/>
                  <a:gd name="connsiteY32" fmla="*/ 44676 h 242034"/>
                  <a:gd name="connsiteX33" fmla="*/ 74 w 223054"/>
                  <a:gd name="connsiteY33" fmla="*/ 26960 h 242034"/>
                  <a:gd name="connsiteX34" fmla="*/ 74 w 223054"/>
                  <a:gd name="connsiteY34" fmla="*/ 23721 h 242034"/>
                  <a:gd name="connsiteX35" fmla="*/ 6075 w 223054"/>
                  <a:gd name="connsiteY35" fmla="*/ 5529 h 242034"/>
                  <a:gd name="connsiteX36" fmla="*/ 9694 w 223054"/>
                  <a:gd name="connsiteY36" fmla="*/ 2195 h 242034"/>
                  <a:gd name="connsiteX37" fmla="*/ 9694 w 223054"/>
                  <a:gd name="connsiteY37" fmla="*/ 2195 h 242034"/>
                  <a:gd name="connsiteX38" fmla="*/ 11314 w 223054"/>
                  <a:gd name="connsiteY38" fmla="*/ 1433 h 242034"/>
                  <a:gd name="connsiteX39" fmla="*/ 11314 w 223054"/>
                  <a:gd name="connsiteY39" fmla="*/ 1433 h 242034"/>
                  <a:gd name="connsiteX40" fmla="*/ 13123 w 223054"/>
                  <a:gd name="connsiteY40" fmla="*/ 671 h 242034"/>
                  <a:gd name="connsiteX41" fmla="*/ 13695 w 223054"/>
                  <a:gd name="connsiteY41" fmla="*/ 671 h 242034"/>
                  <a:gd name="connsiteX42" fmla="*/ 13695 w 223054"/>
                  <a:gd name="connsiteY42" fmla="*/ 671 h 242034"/>
                  <a:gd name="connsiteX43" fmla="*/ 14171 w 223054"/>
                  <a:gd name="connsiteY43" fmla="*/ 671 h 242034"/>
                  <a:gd name="connsiteX44" fmla="*/ 27030 w 223054"/>
                  <a:gd name="connsiteY44" fmla="*/ 671 h 242034"/>
                  <a:gd name="connsiteX45" fmla="*/ 30459 w 223054"/>
                  <a:gd name="connsiteY45" fmla="*/ 1623 h 242034"/>
                  <a:gd name="connsiteX46" fmla="*/ 35317 w 223054"/>
                  <a:gd name="connsiteY46" fmla="*/ 3243 h 242034"/>
                  <a:gd name="connsiteX47" fmla="*/ 35317 w 223054"/>
                  <a:gd name="connsiteY47" fmla="*/ 3243 h 242034"/>
                  <a:gd name="connsiteX48" fmla="*/ 61510 w 223054"/>
                  <a:gd name="connsiteY48" fmla="*/ 17149 h 242034"/>
                  <a:gd name="connsiteX49" fmla="*/ 77131 w 223054"/>
                  <a:gd name="connsiteY49" fmla="*/ 27817 h 242034"/>
                  <a:gd name="connsiteX50" fmla="*/ 163428 w 223054"/>
                  <a:gd name="connsiteY50" fmla="*/ 109637 h 242034"/>
                  <a:gd name="connsiteX51" fmla="*/ 223054 w 223054"/>
                  <a:gd name="connsiteY51" fmla="*/ 173169 h 24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23054" h="242034">
                    <a:moveTo>
                      <a:pt x="223054" y="173169"/>
                    </a:moveTo>
                    <a:cubicBezTo>
                      <a:pt x="216863" y="178217"/>
                      <a:pt x="210481" y="182694"/>
                      <a:pt x="204004" y="187361"/>
                    </a:cubicBezTo>
                    <a:cubicBezTo>
                      <a:pt x="199242" y="190695"/>
                      <a:pt x="194479" y="193933"/>
                      <a:pt x="189336" y="196886"/>
                    </a:cubicBezTo>
                    <a:lnTo>
                      <a:pt x="188383" y="197457"/>
                    </a:lnTo>
                    <a:cubicBezTo>
                      <a:pt x="183716" y="200410"/>
                      <a:pt x="178858" y="203172"/>
                      <a:pt x="174001" y="205839"/>
                    </a:cubicBezTo>
                    <a:lnTo>
                      <a:pt x="167619" y="209364"/>
                    </a:lnTo>
                    <a:cubicBezTo>
                      <a:pt x="153346" y="217042"/>
                      <a:pt x="138545" y="223694"/>
                      <a:pt x="123328" y="229271"/>
                    </a:cubicBezTo>
                    <a:cubicBezTo>
                      <a:pt x="119772" y="230604"/>
                      <a:pt x="116152" y="231843"/>
                      <a:pt x="112469" y="232986"/>
                    </a:cubicBezTo>
                    <a:cubicBezTo>
                      <a:pt x="103992" y="235748"/>
                      <a:pt x="95229" y="238224"/>
                      <a:pt x="86371" y="240415"/>
                    </a:cubicBezTo>
                    <a:lnTo>
                      <a:pt x="79227" y="242034"/>
                    </a:lnTo>
                    <a:cubicBezTo>
                      <a:pt x="77893" y="239463"/>
                      <a:pt x="76464" y="236986"/>
                      <a:pt x="75226" y="234510"/>
                    </a:cubicBezTo>
                    <a:cubicBezTo>
                      <a:pt x="74581" y="233471"/>
                      <a:pt x="74008" y="232389"/>
                      <a:pt x="73512" y="231271"/>
                    </a:cubicBezTo>
                    <a:cubicBezTo>
                      <a:pt x="70273" y="225270"/>
                      <a:pt x="67130" y="219460"/>
                      <a:pt x="63987" y="213840"/>
                    </a:cubicBezTo>
                    <a:cubicBezTo>
                      <a:pt x="63361" y="212791"/>
                      <a:pt x="62789" y="211710"/>
                      <a:pt x="62272" y="210602"/>
                    </a:cubicBezTo>
                    <a:cubicBezTo>
                      <a:pt x="59129" y="204601"/>
                      <a:pt x="56176" y="198791"/>
                      <a:pt x="53414" y="193266"/>
                    </a:cubicBezTo>
                    <a:cubicBezTo>
                      <a:pt x="52843" y="192219"/>
                      <a:pt x="52271" y="191171"/>
                      <a:pt x="51795" y="190123"/>
                    </a:cubicBezTo>
                    <a:cubicBezTo>
                      <a:pt x="48652" y="183932"/>
                      <a:pt x="45794" y="178026"/>
                      <a:pt x="43127" y="172502"/>
                    </a:cubicBezTo>
                    <a:cubicBezTo>
                      <a:pt x="42556" y="171454"/>
                      <a:pt x="42079" y="170406"/>
                      <a:pt x="41603" y="169359"/>
                    </a:cubicBezTo>
                    <a:cubicBezTo>
                      <a:pt x="38618" y="163009"/>
                      <a:pt x="35952" y="157198"/>
                      <a:pt x="33602" y="151928"/>
                    </a:cubicBezTo>
                    <a:cubicBezTo>
                      <a:pt x="33126" y="150880"/>
                      <a:pt x="32650" y="149832"/>
                      <a:pt x="32269" y="148785"/>
                    </a:cubicBezTo>
                    <a:lnTo>
                      <a:pt x="32269" y="147737"/>
                    </a:lnTo>
                    <a:cubicBezTo>
                      <a:pt x="30268" y="143070"/>
                      <a:pt x="27982" y="137545"/>
                      <a:pt x="25601" y="131259"/>
                    </a:cubicBezTo>
                    <a:cubicBezTo>
                      <a:pt x="25601" y="130211"/>
                      <a:pt x="24744" y="129068"/>
                      <a:pt x="24268" y="127925"/>
                    </a:cubicBezTo>
                    <a:cubicBezTo>
                      <a:pt x="22744" y="124115"/>
                      <a:pt x="21220" y="120019"/>
                      <a:pt x="19791" y="115733"/>
                    </a:cubicBezTo>
                    <a:cubicBezTo>
                      <a:pt x="19124" y="114018"/>
                      <a:pt x="18457" y="112304"/>
                      <a:pt x="17886" y="110494"/>
                    </a:cubicBezTo>
                    <a:lnTo>
                      <a:pt x="16743" y="107256"/>
                    </a:lnTo>
                    <a:cubicBezTo>
                      <a:pt x="14838" y="101541"/>
                      <a:pt x="12838" y="95635"/>
                      <a:pt x="11028" y="89634"/>
                    </a:cubicBezTo>
                    <a:cubicBezTo>
                      <a:pt x="11028" y="88587"/>
                      <a:pt x="10456" y="87539"/>
                      <a:pt x="10075" y="86396"/>
                    </a:cubicBezTo>
                    <a:cubicBezTo>
                      <a:pt x="8361" y="80490"/>
                      <a:pt x="6742" y="74585"/>
                      <a:pt x="5408" y="68775"/>
                    </a:cubicBezTo>
                    <a:cubicBezTo>
                      <a:pt x="5408" y="67727"/>
                      <a:pt x="4837" y="66679"/>
                      <a:pt x="4646" y="65631"/>
                    </a:cubicBezTo>
                    <a:lnTo>
                      <a:pt x="4646" y="64393"/>
                    </a:lnTo>
                    <a:cubicBezTo>
                      <a:pt x="3334" y="58959"/>
                      <a:pt x="2316" y="53458"/>
                      <a:pt x="1598" y="47915"/>
                    </a:cubicBezTo>
                    <a:cubicBezTo>
                      <a:pt x="1346" y="46851"/>
                      <a:pt x="1187" y="45767"/>
                      <a:pt x="1122" y="44676"/>
                    </a:cubicBezTo>
                    <a:cubicBezTo>
                      <a:pt x="183" y="38821"/>
                      <a:pt x="-168" y="32886"/>
                      <a:pt x="74" y="26960"/>
                    </a:cubicBezTo>
                    <a:cubicBezTo>
                      <a:pt x="-24" y="25883"/>
                      <a:pt x="-24" y="24799"/>
                      <a:pt x="74" y="23721"/>
                    </a:cubicBezTo>
                    <a:cubicBezTo>
                      <a:pt x="107" y="17176"/>
                      <a:pt x="2207" y="10809"/>
                      <a:pt x="6075" y="5529"/>
                    </a:cubicBezTo>
                    <a:cubicBezTo>
                      <a:pt x="7116" y="4251"/>
                      <a:pt x="8335" y="3128"/>
                      <a:pt x="9694" y="2195"/>
                    </a:cubicBezTo>
                    <a:lnTo>
                      <a:pt x="9694" y="2195"/>
                    </a:lnTo>
                    <a:lnTo>
                      <a:pt x="11314" y="1433"/>
                    </a:lnTo>
                    <a:cubicBezTo>
                      <a:pt x="11314" y="1433"/>
                      <a:pt x="11314" y="1433"/>
                      <a:pt x="11314" y="1433"/>
                    </a:cubicBezTo>
                    <a:lnTo>
                      <a:pt x="13123" y="671"/>
                    </a:lnTo>
                    <a:lnTo>
                      <a:pt x="13695" y="671"/>
                    </a:lnTo>
                    <a:lnTo>
                      <a:pt x="13695" y="671"/>
                    </a:lnTo>
                    <a:lnTo>
                      <a:pt x="14171" y="671"/>
                    </a:lnTo>
                    <a:cubicBezTo>
                      <a:pt x="18411" y="-224"/>
                      <a:pt x="22790" y="-224"/>
                      <a:pt x="27030" y="671"/>
                    </a:cubicBezTo>
                    <a:lnTo>
                      <a:pt x="30459" y="1623"/>
                    </a:lnTo>
                    <a:cubicBezTo>
                      <a:pt x="32110" y="2062"/>
                      <a:pt x="33732" y="2603"/>
                      <a:pt x="35317" y="3243"/>
                    </a:cubicBezTo>
                    <a:lnTo>
                      <a:pt x="35317" y="3243"/>
                    </a:lnTo>
                    <a:cubicBezTo>
                      <a:pt x="44524" y="6920"/>
                      <a:pt x="53306" y="11583"/>
                      <a:pt x="61510" y="17149"/>
                    </a:cubicBezTo>
                    <a:cubicBezTo>
                      <a:pt x="66368" y="20197"/>
                      <a:pt x="71607" y="23721"/>
                      <a:pt x="77131" y="27817"/>
                    </a:cubicBezTo>
                    <a:cubicBezTo>
                      <a:pt x="107918" y="52876"/>
                      <a:pt x="136765" y="80228"/>
                      <a:pt x="163428" y="109637"/>
                    </a:cubicBezTo>
                    <a:cubicBezTo>
                      <a:pt x="182859" y="129449"/>
                      <a:pt x="203147" y="151356"/>
                      <a:pt x="223054" y="173169"/>
                    </a:cubicBezTo>
                    <a:close/>
                  </a:path>
                </a:pathLst>
              </a:custGeom>
              <a:solidFill>
                <a:srgbClr val="EB9481"/>
              </a:solidFill>
              <a:ln w="9525" cap="flat">
                <a:noFill/>
                <a:prstDash val="solid"/>
                <a:miter/>
              </a:ln>
            </p:spPr>
            <p:txBody>
              <a:bodyPr rtlCol="0" anchor="ctr"/>
              <a:lstStyle/>
              <a:p>
                <a:endParaRPr lang="zh-CN" altLang="en-US"/>
              </a:p>
            </p:txBody>
          </p:sp>
          <p:sp>
            <p:nvSpPr>
              <p:cNvPr id="112" name="任意多边形: 形状 111"/>
              <p:cNvSpPr/>
              <p:nvPr/>
            </p:nvSpPr>
            <p:spPr>
              <a:xfrm>
                <a:off x="6092976" y="2733813"/>
                <a:ext cx="237909" cy="242558"/>
              </a:xfrm>
              <a:custGeom>
                <a:avLst/>
                <a:gdLst>
                  <a:gd name="connsiteX0" fmla="*/ 237910 w 237909"/>
                  <a:gd name="connsiteY0" fmla="*/ 163215 h 242558"/>
                  <a:gd name="connsiteX1" fmla="*/ 226575 w 237909"/>
                  <a:gd name="connsiteY1" fmla="*/ 172740 h 242558"/>
                  <a:gd name="connsiteX2" fmla="*/ 207525 w 237909"/>
                  <a:gd name="connsiteY2" fmla="*/ 186932 h 242558"/>
                  <a:gd name="connsiteX3" fmla="*/ 192857 w 237909"/>
                  <a:gd name="connsiteY3" fmla="*/ 196457 h 242558"/>
                  <a:gd name="connsiteX4" fmla="*/ 191904 w 237909"/>
                  <a:gd name="connsiteY4" fmla="*/ 197029 h 242558"/>
                  <a:gd name="connsiteX5" fmla="*/ 177521 w 237909"/>
                  <a:gd name="connsiteY5" fmla="*/ 205411 h 242558"/>
                  <a:gd name="connsiteX6" fmla="*/ 171140 w 237909"/>
                  <a:gd name="connsiteY6" fmla="*/ 208935 h 242558"/>
                  <a:gd name="connsiteX7" fmla="*/ 126848 w 237909"/>
                  <a:gd name="connsiteY7" fmla="*/ 228461 h 242558"/>
                  <a:gd name="connsiteX8" fmla="*/ 115990 w 237909"/>
                  <a:gd name="connsiteY8" fmla="*/ 232176 h 242558"/>
                  <a:gd name="connsiteX9" fmla="*/ 89891 w 237909"/>
                  <a:gd name="connsiteY9" fmla="*/ 239606 h 242558"/>
                  <a:gd name="connsiteX10" fmla="*/ 82748 w 237909"/>
                  <a:gd name="connsiteY10" fmla="*/ 241225 h 242558"/>
                  <a:gd name="connsiteX11" fmla="*/ 76461 w 237909"/>
                  <a:gd name="connsiteY11" fmla="*/ 242558 h 242558"/>
                  <a:gd name="connsiteX12" fmla="*/ 72080 w 237909"/>
                  <a:gd name="connsiteY12" fmla="*/ 233986 h 242558"/>
                  <a:gd name="connsiteX13" fmla="*/ 72080 w 237909"/>
                  <a:gd name="connsiteY13" fmla="*/ 233986 h 242558"/>
                  <a:gd name="connsiteX14" fmla="*/ 70651 w 237909"/>
                  <a:gd name="connsiteY14" fmla="*/ 231128 h 242558"/>
                  <a:gd name="connsiteX15" fmla="*/ 70651 w 237909"/>
                  <a:gd name="connsiteY15" fmla="*/ 231128 h 242558"/>
                  <a:gd name="connsiteX16" fmla="*/ 70651 w 237909"/>
                  <a:gd name="connsiteY16" fmla="*/ 231128 h 242558"/>
                  <a:gd name="connsiteX17" fmla="*/ 66555 w 237909"/>
                  <a:gd name="connsiteY17" fmla="*/ 222842 h 242558"/>
                  <a:gd name="connsiteX18" fmla="*/ 61983 w 237909"/>
                  <a:gd name="connsiteY18" fmla="*/ 213317 h 242558"/>
                  <a:gd name="connsiteX19" fmla="*/ 60459 w 237909"/>
                  <a:gd name="connsiteY19" fmla="*/ 210173 h 242558"/>
                  <a:gd name="connsiteX20" fmla="*/ 60459 w 237909"/>
                  <a:gd name="connsiteY20" fmla="*/ 210173 h 242558"/>
                  <a:gd name="connsiteX21" fmla="*/ 52077 w 237909"/>
                  <a:gd name="connsiteY21" fmla="*/ 192743 h 242558"/>
                  <a:gd name="connsiteX22" fmla="*/ 52077 w 237909"/>
                  <a:gd name="connsiteY22" fmla="*/ 192743 h 242558"/>
                  <a:gd name="connsiteX23" fmla="*/ 50648 w 237909"/>
                  <a:gd name="connsiteY23" fmla="*/ 189599 h 242558"/>
                  <a:gd name="connsiteX24" fmla="*/ 50648 w 237909"/>
                  <a:gd name="connsiteY24" fmla="*/ 189599 h 242558"/>
                  <a:gd name="connsiteX25" fmla="*/ 50648 w 237909"/>
                  <a:gd name="connsiteY25" fmla="*/ 189599 h 242558"/>
                  <a:gd name="connsiteX26" fmla="*/ 43124 w 237909"/>
                  <a:gd name="connsiteY26" fmla="*/ 173693 h 242558"/>
                  <a:gd name="connsiteX27" fmla="*/ 42552 w 237909"/>
                  <a:gd name="connsiteY27" fmla="*/ 172264 h 242558"/>
                  <a:gd name="connsiteX28" fmla="*/ 42552 w 237909"/>
                  <a:gd name="connsiteY28" fmla="*/ 172264 h 242558"/>
                  <a:gd name="connsiteX29" fmla="*/ 41123 w 237909"/>
                  <a:gd name="connsiteY29" fmla="*/ 169121 h 242558"/>
                  <a:gd name="connsiteX30" fmla="*/ 33218 w 237909"/>
                  <a:gd name="connsiteY30" fmla="*/ 151690 h 242558"/>
                  <a:gd name="connsiteX31" fmla="*/ 31789 w 237909"/>
                  <a:gd name="connsiteY31" fmla="*/ 148547 h 242558"/>
                  <a:gd name="connsiteX32" fmla="*/ 28931 w 237909"/>
                  <a:gd name="connsiteY32" fmla="*/ 142165 h 242558"/>
                  <a:gd name="connsiteX33" fmla="*/ 24264 w 237909"/>
                  <a:gd name="connsiteY33" fmla="*/ 131021 h 242558"/>
                  <a:gd name="connsiteX34" fmla="*/ 24264 w 237909"/>
                  <a:gd name="connsiteY34" fmla="*/ 131021 h 242558"/>
                  <a:gd name="connsiteX35" fmla="*/ 22931 w 237909"/>
                  <a:gd name="connsiteY35" fmla="*/ 127782 h 242558"/>
                  <a:gd name="connsiteX36" fmla="*/ 18930 w 237909"/>
                  <a:gd name="connsiteY36" fmla="*/ 118257 h 242558"/>
                  <a:gd name="connsiteX37" fmla="*/ 18359 w 237909"/>
                  <a:gd name="connsiteY37" fmla="*/ 116828 h 242558"/>
                  <a:gd name="connsiteX38" fmla="*/ 17882 w 237909"/>
                  <a:gd name="connsiteY38" fmla="*/ 115400 h 242558"/>
                  <a:gd name="connsiteX39" fmla="*/ 17882 w 237909"/>
                  <a:gd name="connsiteY39" fmla="*/ 115400 h 242558"/>
                  <a:gd name="connsiteX40" fmla="*/ 16644 w 237909"/>
                  <a:gd name="connsiteY40" fmla="*/ 112352 h 242558"/>
                  <a:gd name="connsiteX41" fmla="*/ 16073 w 237909"/>
                  <a:gd name="connsiteY41" fmla="*/ 110542 h 242558"/>
                  <a:gd name="connsiteX42" fmla="*/ 14834 w 237909"/>
                  <a:gd name="connsiteY42" fmla="*/ 107399 h 242558"/>
                  <a:gd name="connsiteX43" fmla="*/ 14834 w 237909"/>
                  <a:gd name="connsiteY43" fmla="*/ 107399 h 242558"/>
                  <a:gd name="connsiteX44" fmla="*/ 14834 w 237909"/>
                  <a:gd name="connsiteY44" fmla="*/ 106637 h 242558"/>
                  <a:gd name="connsiteX45" fmla="*/ 9024 w 237909"/>
                  <a:gd name="connsiteY45" fmla="*/ 89777 h 242558"/>
                  <a:gd name="connsiteX46" fmla="*/ 9024 w 237909"/>
                  <a:gd name="connsiteY46" fmla="*/ 89777 h 242558"/>
                  <a:gd name="connsiteX47" fmla="*/ 8072 w 237909"/>
                  <a:gd name="connsiteY47" fmla="*/ 86920 h 242558"/>
                  <a:gd name="connsiteX48" fmla="*/ 3309 w 237909"/>
                  <a:gd name="connsiteY48" fmla="*/ 69299 h 242558"/>
                  <a:gd name="connsiteX49" fmla="*/ 2642 w 237909"/>
                  <a:gd name="connsiteY49" fmla="*/ 66155 h 242558"/>
                  <a:gd name="connsiteX50" fmla="*/ 1023 w 237909"/>
                  <a:gd name="connsiteY50" fmla="*/ 57678 h 242558"/>
                  <a:gd name="connsiteX51" fmla="*/ 1023 w 237909"/>
                  <a:gd name="connsiteY51" fmla="*/ 57678 h 242558"/>
                  <a:gd name="connsiteX52" fmla="*/ 71 w 237909"/>
                  <a:gd name="connsiteY52" fmla="*/ 51868 h 242558"/>
                  <a:gd name="connsiteX53" fmla="*/ 71 w 237909"/>
                  <a:gd name="connsiteY53" fmla="*/ 50154 h 242558"/>
                  <a:gd name="connsiteX54" fmla="*/ 71 w 237909"/>
                  <a:gd name="connsiteY54" fmla="*/ 48439 h 242558"/>
                  <a:gd name="connsiteX55" fmla="*/ 71 w 237909"/>
                  <a:gd name="connsiteY55" fmla="*/ 45296 h 242558"/>
                  <a:gd name="connsiteX56" fmla="*/ 71 w 237909"/>
                  <a:gd name="connsiteY56" fmla="*/ 43676 h 242558"/>
                  <a:gd name="connsiteX57" fmla="*/ 71 w 237909"/>
                  <a:gd name="connsiteY57" fmla="*/ 42152 h 242558"/>
                  <a:gd name="connsiteX58" fmla="*/ 71 w 237909"/>
                  <a:gd name="connsiteY58" fmla="*/ 37771 h 242558"/>
                  <a:gd name="connsiteX59" fmla="*/ 737 w 237909"/>
                  <a:gd name="connsiteY59" fmla="*/ 27484 h 242558"/>
                  <a:gd name="connsiteX60" fmla="*/ 1309 w 237909"/>
                  <a:gd name="connsiteY60" fmla="*/ 24245 h 242558"/>
                  <a:gd name="connsiteX61" fmla="*/ 9977 w 237909"/>
                  <a:gd name="connsiteY61" fmla="*/ 6529 h 242558"/>
                  <a:gd name="connsiteX62" fmla="*/ 10643 w 237909"/>
                  <a:gd name="connsiteY62" fmla="*/ 5957 h 242558"/>
                  <a:gd name="connsiteX63" fmla="*/ 10643 w 237909"/>
                  <a:gd name="connsiteY63" fmla="*/ 5957 h 242558"/>
                  <a:gd name="connsiteX64" fmla="*/ 15311 w 237909"/>
                  <a:gd name="connsiteY64" fmla="*/ 2624 h 242558"/>
                  <a:gd name="connsiteX65" fmla="*/ 15311 w 237909"/>
                  <a:gd name="connsiteY65" fmla="*/ 2624 h 242558"/>
                  <a:gd name="connsiteX66" fmla="*/ 16930 w 237909"/>
                  <a:gd name="connsiteY66" fmla="*/ 1862 h 242558"/>
                  <a:gd name="connsiteX67" fmla="*/ 16930 w 237909"/>
                  <a:gd name="connsiteY67" fmla="*/ 1862 h 242558"/>
                  <a:gd name="connsiteX68" fmla="*/ 18740 w 237909"/>
                  <a:gd name="connsiteY68" fmla="*/ 1100 h 242558"/>
                  <a:gd name="connsiteX69" fmla="*/ 19692 w 237909"/>
                  <a:gd name="connsiteY69" fmla="*/ 1100 h 242558"/>
                  <a:gd name="connsiteX70" fmla="*/ 20168 w 237909"/>
                  <a:gd name="connsiteY70" fmla="*/ 1100 h 242558"/>
                  <a:gd name="connsiteX71" fmla="*/ 24645 w 237909"/>
                  <a:gd name="connsiteY71" fmla="*/ 147 h 242558"/>
                  <a:gd name="connsiteX72" fmla="*/ 31598 w 237909"/>
                  <a:gd name="connsiteY72" fmla="*/ 147 h 242558"/>
                  <a:gd name="connsiteX73" fmla="*/ 31598 w 237909"/>
                  <a:gd name="connsiteY73" fmla="*/ 147 h 242558"/>
                  <a:gd name="connsiteX74" fmla="*/ 50648 w 237909"/>
                  <a:gd name="connsiteY74" fmla="*/ 4814 h 242558"/>
                  <a:gd name="connsiteX75" fmla="*/ 50648 w 237909"/>
                  <a:gd name="connsiteY75" fmla="*/ 4814 h 242558"/>
                  <a:gd name="connsiteX76" fmla="*/ 67508 w 237909"/>
                  <a:gd name="connsiteY76" fmla="*/ 12625 h 242558"/>
                  <a:gd name="connsiteX77" fmla="*/ 117895 w 237909"/>
                  <a:gd name="connsiteY77" fmla="*/ 48153 h 242558"/>
                  <a:gd name="connsiteX78" fmla="*/ 169997 w 237909"/>
                  <a:gd name="connsiteY78" fmla="*/ 95778 h 242558"/>
                  <a:gd name="connsiteX79" fmla="*/ 237910 w 237909"/>
                  <a:gd name="connsiteY79" fmla="*/ 163215 h 24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37909" h="242558">
                    <a:moveTo>
                      <a:pt x="237910" y="163215"/>
                    </a:moveTo>
                    <a:cubicBezTo>
                      <a:pt x="234195" y="166358"/>
                      <a:pt x="230480" y="169406"/>
                      <a:pt x="226575" y="172740"/>
                    </a:cubicBezTo>
                    <a:cubicBezTo>
                      <a:pt x="220384" y="177788"/>
                      <a:pt x="214002" y="182265"/>
                      <a:pt x="207525" y="186932"/>
                    </a:cubicBezTo>
                    <a:cubicBezTo>
                      <a:pt x="202763" y="190266"/>
                      <a:pt x="198000" y="193505"/>
                      <a:pt x="192857" y="196457"/>
                    </a:cubicBezTo>
                    <a:lnTo>
                      <a:pt x="191904" y="197029"/>
                    </a:lnTo>
                    <a:cubicBezTo>
                      <a:pt x="187237" y="199982"/>
                      <a:pt x="182379" y="202744"/>
                      <a:pt x="177521" y="205411"/>
                    </a:cubicBezTo>
                    <a:lnTo>
                      <a:pt x="171140" y="208935"/>
                    </a:lnTo>
                    <a:cubicBezTo>
                      <a:pt x="156856" y="216483"/>
                      <a:pt x="142055" y="223008"/>
                      <a:pt x="126848" y="228461"/>
                    </a:cubicBezTo>
                    <a:cubicBezTo>
                      <a:pt x="123292" y="229795"/>
                      <a:pt x="119673" y="231033"/>
                      <a:pt x="115990" y="232176"/>
                    </a:cubicBezTo>
                    <a:cubicBezTo>
                      <a:pt x="107513" y="234938"/>
                      <a:pt x="98749" y="237415"/>
                      <a:pt x="89891" y="239606"/>
                    </a:cubicBezTo>
                    <a:lnTo>
                      <a:pt x="82748" y="241225"/>
                    </a:lnTo>
                    <a:lnTo>
                      <a:pt x="76461" y="242558"/>
                    </a:lnTo>
                    <a:cubicBezTo>
                      <a:pt x="74937" y="239701"/>
                      <a:pt x="73508" y="236843"/>
                      <a:pt x="72080" y="233986"/>
                    </a:cubicBezTo>
                    <a:lnTo>
                      <a:pt x="72080" y="233986"/>
                    </a:lnTo>
                    <a:cubicBezTo>
                      <a:pt x="71680" y="232997"/>
                      <a:pt x="71203" y="232041"/>
                      <a:pt x="70651" y="231128"/>
                    </a:cubicBezTo>
                    <a:lnTo>
                      <a:pt x="70651" y="231128"/>
                    </a:lnTo>
                    <a:lnTo>
                      <a:pt x="70651" y="231128"/>
                    </a:lnTo>
                    <a:lnTo>
                      <a:pt x="66555" y="222842"/>
                    </a:lnTo>
                    <a:lnTo>
                      <a:pt x="61983" y="213317"/>
                    </a:lnTo>
                    <a:cubicBezTo>
                      <a:pt x="61412" y="212269"/>
                      <a:pt x="60935" y="211221"/>
                      <a:pt x="60459" y="210173"/>
                    </a:cubicBezTo>
                    <a:lnTo>
                      <a:pt x="60459" y="210173"/>
                    </a:lnTo>
                    <a:cubicBezTo>
                      <a:pt x="57602" y="204268"/>
                      <a:pt x="54744" y="198458"/>
                      <a:pt x="52077" y="192743"/>
                    </a:cubicBezTo>
                    <a:lnTo>
                      <a:pt x="52077" y="192743"/>
                    </a:lnTo>
                    <a:lnTo>
                      <a:pt x="50648" y="189599"/>
                    </a:lnTo>
                    <a:lnTo>
                      <a:pt x="50648" y="189599"/>
                    </a:lnTo>
                    <a:cubicBezTo>
                      <a:pt x="50648" y="189599"/>
                      <a:pt x="50648" y="189599"/>
                      <a:pt x="50648" y="189599"/>
                    </a:cubicBezTo>
                    <a:lnTo>
                      <a:pt x="43124" y="173693"/>
                    </a:lnTo>
                    <a:cubicBezTo>
                      <a:pt x="42893" y="173234"/>
                      <a:pt x="42701" y="172756"/>
                      <a:pt x="42552" y="172264"/>
                    </a:cubicBezTo>
                    <a:lnTo>
                      <a:pt x="42552" y="172264"/>
                    </a:lnTo>
                    <a:lnTo>
                      <a:pt x="41123" y="169121"/>
                    </a:lnTo>
                    <a:cubicBezTo>
                      <a:pt x="38361" y="163120"/>
                      <a:pt x="35694" y="157310"/>
                      <a:pt x="33218" y="151690"/>
                    </a:cubicBezTo>
                    <a:lnTo>
                      <a:pt x="31789" y="148547"/>
                    </a:lnTo>
                    <a:lnTo>
                      <a:pt x="28931" y="142165"/>
                    </a:lnTo>
                    <a:lnTo>
                      <a:pt x="24264" y="131021"/>
                    </a:lnTo>
                    <a:lnTo>
                      <a:pt x="24264" y="131021"/>
                    </a:lnTo>
                    <a:cubicBezTo>
                      <a:pt x="24264" y="129973"/>
                      <a:pt x="23407" y="128830"/>
                      <a:pt x="22931" y="127782"/>
                    </a:cubicBezTo>
                    <a:cubicBezTo>
                      <a:pt x="21502" y="124353"/>
                      <a:pt x="20168" y="121115"/>
                      <a:pt x="18930" y="118257"/>
                    </a:cubicBezTo>
                    <a:lnTo>
                      <a:pt x="18359" y="116828"/>
                    </a:lnTo>
                    <a:cubicBezTo>
                      <a:pt x="18359" y="116828"/>
                      <a:pt x="18359" y="115876"/>
                      <a:pt x="17882" y="115400"/>
                    </a:cubicBezTo>
                    <a:lnTo>
                      <a:pt x="17882" y="115400"/>
                    </a:lnTo>
                    <a:cubicBezTo>
                      <a:pt x="17882" y="114352"/>
                      <a:pt x="17025" y="113304"/>
                      <a:pt x="16644" y="112352"/>
                    </a:cubicBezTo>
                    <a:lnTo>
                      <a:pt x="16073" y="110542"/>
                    </a:lnTo>
                    <a:cubicBezTo>
                      <a:pt x="15596" y="109494"/>
                      <a:pt x="15215" y="108446"/>
                      <a:pt x="14834" y="107399"/>
                    </a:cubicBezTo>
                    <a:lnTo>
                      <a:pt x="14834" y="107399"/>
                    </a:lnTo>
                    <a:lnTo>
                      <a:pt x="14834" y="106637"/>
                    </a:lnTo>
                    <a:cubicBezTo>
                      <a:pt x="12644" y="100731"/>
                      <a:pt x="10643" y="95111"/>
                      <a:pt x="9024" y="89777"/>
                    </a:cubicBezTo>
                    <a:cubicBezTo>
                      <a:pt x="9024" y="89777"/>
                      <a:pt x="9024" y="89777"/>
                      <a:pt x="9024" y="89777"/>
                    </a:cubicBezTo>
                    <a:cubicBezTo>
                      <a:pt x="9024" y="89777"/>
                      <a:pt x="8453" y="87872"/>
                      <a:pt x="8072" y="86920"/>
                    </a:cubicBezTo>
                    <a:cubicBezTo>
                      <a:pt x="6167" y="80729"/>
                      <a:pt x="4547" y="74823"/>
                      <a:pt x="3309" y="69299"/>
                    </a:cubicBezTo>
                    <a:cubicBezTo>
                      <a:pt x="3309" y="68251"/>
                      <a:pt x="3309" y="67203"/>
                      <a:pt x="2642" y="66155"/>
                    </a:cubicBezTo>
                    <a:cubicBezTo>
                      <a:pt x="1976" y="63203"/>
                      <a:pt x="1404" y="60440"/>
                      <a:pt x="1023" y="57678"/>
                    </a:cubicBezTo>
                    <a:lnTo>
                      <a:pt x="1023" y="57678"/>
                    </a:lnTo>
                    <a:cubicBezTo>
                      <a:pt x="1023" y="55678"/>
                      <a:pt x="356" y="53773"/>
                      <a:pt x="71" y="51868"/>
                    </a:cubicBezTo>
                    <a:cubicBezTo>
                      <a:pt x="117" y="51297"/>
                      <a:pt x="117" y="50724"/>
                      <a:pt x="71" y="50154"/>
                    </a:cubicBezTo>
                    <a:cubicBezTo>
                      <a:pt x="71" y="49582"/>
                      <a:pt x="71" y="49010"/>
                      <a:pt x="71" y="48439"/>
                    </a:cubicBezTo>
                    <a:cubicBezTo>
                      <a:pt x="-24" y="47393"/>
                      <a:pt x="-24" y="46341"/>
                      <a:pt x="71" y="45296"/>
                    </a:cubicBezTo>
                    <a:cubicBezTo>
                      <a:pt x="117" y="44757"/>
                      <a:pt x="117" y="44215"/>
                      <a:pt x="71" y="43676"/>
                    </a:cubicBezTo>
                    <a:cubicBezTo>
                      <a:pt x="71" y="43200"/>
                      <a:pt x="71" y="42629"/>
                      <a:pt x="71" y="42152"/>
                    </a:cubicBezTo>
                    <a:cubicBezTo>
                      <a:pt x="71" y="41676"/>
                      <a:pt x="71" y="39200"/>
                      <a:pt x="71" y="37771"/>
                    </a:cubicBezTo>
                    <a:cubicBezTo>
                      <a:pt x="84" y="34332"/>
                      <a:pt x="307" y="30896"/>
                      <a:pt x="737" y="27484"/>
                    </a:cubicBezTo>
                    <a:cubicBezTo>
                      <a:pt x="737" y="26341"/>
                      <a:pt x="737" y="25198"/>
                      <a:pt x="1309" y="24245"/>
                    </a:cubicBezTo>
                    <a:cubicBezTo>
                      <a:pt x="2351" y="17603"/>
                      <a:pt x="5372" y="11428"/>
                      <a:pt x="9977" y="6529"/>
                    </a:cubicBezTo>
                    <a:lnTo>
                      <a:pt x="10643" y="5957"/>
                    </a:lnTo>
                    <a:lnTo>
                      <a:pt x="10643" y="5957"/>
                    </a:lnTo>
                    <a:cubicBezTo>
                      <a:pt x="12006" y="4597"/>
                      <a:pt x="13582" y="3471"/>
                      <a:pt x="15311" y="2624"/>
                    </a:cubicBezTo>
                    <a:lnTo>
                      <a:pt x="15311" y="2624"/>
                    </a:lnTo>
                    <a:lnTo>
                      <a:pt x="16930" y="1862"/>
                    </a:lnTo>
                    <a:cubicBezTo>
                      <a:pt x="16930" y="1862"/>
                      <a:pt x="16930" y="1862"/>
                      <a:pt x="16930" y="1862"/>
                    </a:cubicBezTo>
                    <a:lnTo>
                      <a:pt x="18740" y="1100"/>
                    </a:lnTo>
                    <a:lnTo>
                      <a:pt x="19692" y="1100"/>
                    </a:lnTo>
                    <a:lnTo>
                      <a:pt x="20168" y="1100"/>
                    </a:lnTo>
                    <a:cubicBezTo>
                      <a:pt x="21637" y="682"/>
                      <a:pt x="23133" y="364"/>
                      <a:pt x="24645" y="147"/>
                    </a:cubicBezTo>
                    <a:cubicBezTo>
                      <a:pt x="26959" y="-49"/>
                      <a:pt x="29285" y="-49"/>
                      <a:pt x="31598" y="147"/>
                    </a:cubicBezTo>
                    <a:lnTo>
                      <a:pt x="31598" y="147"/>
                    </a:lnTo>
                    <a:cubicBezTo>
                      <a:pt x="38123" y="876"/>
                      <a:pt x="44526" y="2445"/>
                      <a:pt x="50648" y="4814"/>
                    </a:cubicBezTo>
                    <a:cubicBezTo>
                      <a:pt x="50648" y="4814"/>
                      <a:pt x="50648" y="4814"/>
                      <a:pt x="50648" y="4814"/>
                    </a:cubicBezTo>
                    <a:cubicBezTo>
                      <a:pt x="56473" y="6951"/>
                      <a:pt x="62112" y="9564"/>
                      <a:pt x="67508" y="12625"/>
                    </a:cubicBezTo>
                    <a:cubicBezTo>
                      <a:pt x="85541" y="22608"/>
                      <a:pt x="102436" y="34520"/>
                      <a:pt x="117895" y="48153"/>
                    </a:cubicBezTo>
                    <a:cubicBezTo>
                      <a:pt x="134087" y="61964"/>
                      <a:pt x="151708" y="78443"/>
                      <a:pt x="169997" y="95778"/>
                    </a:cubicBezTo>
                    <a:cubicBezTo>
                      <a:pt x="192285" y="115876"/>
                      <a:pt x="215431" y="139688"/>
                      <a:pt x="237910" y="163215"/>
                    </a:cubicBezTo>
                    <a:close/>
                  </a:path>
                </a:pathLst>
              </a:custGeom>
              <a:solidFill>
                <a:srgbClr val="C53F3F"/>
              </a:solidFill>
              <a:ln w="9525" cap="flat">
                <a:noFill/>
                <a:prstDash val="solid"/>
                <a:miter/>
              </a:ln>
            </p:spPr>
            <p:txBody>
              <a:bodyPr rtlCol="0" anchor="ctr"/>
              <a:lstStyle/>
              <a:p>
                <a:endParaRPr lang="zh-CN" altLang="en-US"/>
              </a:p>
            </p:txBody>
          </p:sp>
          <p:sp>
            <p:nvSpPr>
              <p:cNvPr id="113" name="任意多边形: 形状 112"/>
              <p:cNvSpPr/>
              <p:nvPr/>
            </p:nvSpPr>
            <p:spPr>
              <a:xfrm>
                <a:off x="6092535" y="2733718"/>
                <a:ext cx="207870" cy="242653"/>
              </a:xfrm>
              <a:custGeom>
                <a:avLst/>
                <a:gdLst>
                  <a:gd name="connsiteX0" fmla="*/ 207871 w 207870"/>
                  <a:gd name="connsiteY0" fmla="*/ 186647 h 242653"/>
                  <a:gd name="connsiteX1" fmla="*/ 193202 w 207870"/>
                  <a:gd name="connsiteY1" fmla="*/ 196172 h 242653"/>
                  <a:gd name="connsiteX2" fmla="*/ 192250 w 207870"/>
                  <a:gd name="connsiteY2" fmla="*/ 196743 h 242653"/>
                  <a:gd name="connsiteX3" fmla="*/ 177867 w 207870"/>
                  <a:gd name="connsiteY3" fmla="*/ 205125 h 242653"/>
                  <a:gd name="connsiteX4" fmla="*/ 171485 w 207870"/>
                  <a:gd name="connsiteY4" fmla="*/ 208650 h 242653"/>
                  <a:gd name="connsiteX5" fmla="*/ 127289 w 207870"/>
                  <a:gd name="connsiteY5" fmla="*/ 228557 h 242653"/>
                  <a:gd name="connsiteX6" fmla="*/ 116430 w 207870"/>
                  <a:gd name="connsiteY6" fmla="*/ 232272 h 242653"/>
                  <a:gd name="connsiteX7" fmla="*/ 90332 w 207870"/>
                  <a:gd name="connsiteY7" fmla="*/ 239701 h 242653"/>
                  <a:gd name="connsiteX8" fmla="*/ 83188 w 207870"/>
                  <a:gd name="connsiteY8" fmla="*/ 241320 h 242653"/>
                  <a:gd name="connsiteX9" fmla="*/ 76902 w 207870"/>
                  <a:gd name="connsiteY9" fmla="*/ 242654 h 242653"/>
                  <a:gd name="connsiteX10" fmla="*/ 72520 w 207870"/>
                  <a:gd name="connsiteY10" fmla="*/ 234081 h 242653"/>
                  <a:gd name="connsiteX11" fmla="*/ 70996 w 207870"/>
                  <a:gd name="connsiteY11" fmla="*/ 231224 h 242653"/>
                  <a:gd name="connsiteX12" fmla="*/ 70996 w 207870"/>
                  <a:gd name="connsiteY12" fmla="*/ 231224 h 242653"/>
                  <a:gd name="connsiteX13" fmla="*/ 70996 w 207870"/>
                  <a:gd name="connsiteY13" fmla="*/ 231224 h 242653"/>
                  <a:gd name="connsiteX14" fmla="*/ 70996 w 207870"/>
                  <a:gd name="connsiteY14" fmla="*/ 231224 h 242653"/>
                  <a:gd name="connsiteX15" fmla="*/ 66901 w 207870"/>
                  <a:gd name="connsiteY15" fmla="*/ 222937 h 242653"/>
                  <a:gd name="connsiteX16" fmla="*/ 62233 w 207870"/>
                  <a:gd name="connsiteY16" fmla="*/ 213412 h 242653"/>
                  <a:gd name="connsiteX17" fmla="*/ 60709 w 207870"/>
                  <a:gd name="connsiteY17" fmla="*/ 210269 h 242653"/>
                  <a:gd name="connsiteX18" fmla="*/ 52327 w 207870"/>
                  <a:gd name="connsiteY18" fmla="*/ 192838 h 242653"/>
                  <a:gd name="connsiteX19" fmla="*/ 52327 w 207870"/>
                  <a:gd name="connsiteY19" fmla="*/ 192838 h 242653"/>
                  <a:gd name="connsiteX20" fmla="*/ 50899 w 207870"/>
                  <a:gd name="connsiteY20" fmla="*/ 189695 h 242653"/>
                  <a:gd name="connsiteX21" fmla="*/ 50899 w 207870"/>
                  <a:gd name="connsiteY21" fmla="*/ 189695 h 242653"/>
                  <a:gd name="connsiteX22" fmla="*/ 43374 w 207870"/>
                  <a:gd name="connsiteY22" fmla="*/ 173788 h 242653"/>
                  <a:gd name="connsiteX23" fmla="*/ 42707 w 207870"/>
                  <a:gd name="connsiteY23" fmla="*/ 172359 h 242653"/>
                  <a:gd name="connsiteX24" fmla="*/ 41278 w 207870"/>
                  <a:gd name="connsiteY24" fmla="*/ 169216 h 242653"/>
                  <a:gd name="connsiteX25" fmla="*/ 33373 w 207870"/>
                  <a:gd name="connsiteY25" fmla="*/ 151785 h 242653"/>
                  <a:gd name="connsiteX26" fmla="*/ 31944 w 207870"/>
                  <a:gd name="connsiteY26" fmla="*/ 148642 h 242653"/>
                  <a:gd name="connsiteX27" fmla="*/ 29086 w 207870"/>
                  <a:gd name="connsiteY27" fmla="*/ 142260 h 242653"/>
                  <a:gd name="connsiteX28" fmla="*/ 24324 w 207870"/>
                  <a:gd name="connsiteY28" fmla="*/ 131116 h 242653"/>
                  <a:gd name="connsiteX29" fmla="*/ 22990 w 207870"/>
                  <a:gd name="connsiteY29" fmla="*/ 127877 h 242653"/>
                  <a:gd name="connsiteX30" fmla="*/ 18990 w 207870"/>
                  <a:gd name="connsiteY30" fmla="*/ 118352 h 242653"/>
                  <a:gd name="connsiteX31" fmla="*/ 18418 w 207870"/>
                  <a:gd name="connsiteY31" fmla="*/ 116924 h 242653"/>
                  <a:gd name="connsiteX32" fmla="*/ 17847 w 207870"/>
                  <a:gd name="connsiteY32" fmla="*/ 115495 h 242653"/>
                  <a:gd name="connsiteX33" fmla="*/ 16609 w 207870"/>
                  <a:gd name="connsiteY33" fmla="*/ 112447 h 242653"/>
                  <a:gd name="connsiteX34" fmla="*/ 15942 w 207870"/>
                  <a:gd name="connsiteY34" fmla="*/ 110733 h 242653"/>
                  <a:gd name="connsiteX35" fmla="*/ 14704 w 207870"/>
                  <a:gd name="connsiteY35" fmla="*/ 107494 h 242653"/>
                  <a:gd name="connsiteX36" fmla="*/ 14704 w 207870"/>
                  <a:gd name="connsiteY36" fmla="*/ 106732 h 242653"/>
                  <a:gd name="connsiteX37" fmla="*/ 8893 w 207870"/>
                  <a:gd name="connsiteY37" fmla="*/ 89873 h 242653"/>
                  <a:gd name="connsiteX38" fmla="*/ 8893 w 207870"/>
                  <a:gd name="connsiteY38" fmla="*/ 89873 h 242653"/>
                  <a:gd name="connsiteX39" fmla="*/ 8036 w 207870"/>
                  <a:gd name="connsiteY39" fmla="*/ 87015 h 242653"/>
                  <a:gd name="connsiteX40" fmla="*/ 8036 w 207870"/>
                  <a:gd name="connsiteY40" fmla="*/ 87015 h 242653"/>
                  <a:gd name="connsiteX41" fmla="*/ 3274 w 207870"/>
                  <a:gd name="connsiteY41" fmla="*/ 69394 h 242653"/>
                  <a:gd name="connsiteX42" fmla="*/ 2607 w 207870"/>
                  <a:gd name="connsiteY42" fmla="*/ 66251 h 242653"/>
                  <a:gd name="connsiteX43" fmla="*/ 988 w 207870"/>
                  <a:gd name="connsiteY43" fmla="*/ 57774 h 242653"/>
                  <a:gd name="connsiteX44" fmla="*/ 988 w 207870"/>
                  <a:gd name="connsiteY44" fmla="*/ 57774 h 242653"/>
                  <a:gd name="connsiteX45" fmla="*/ 35 w 207870"/>
                  <a:gd name="connsiteY45" fmla="*/ 51963 h 242653"/>
                  <a:gd name="connsiteX46" fmla="*/ 35 w 207870"/>
                  <a:gd name="connsiteY46" fmla="*/ 50249 h 242653"/>
                  <a:gd name="connsiteX47" fmla="*/ 35 w 207870"/>
                  <a:gd name="connsiteY47" fmla="*/ 48534 h 242653"/>
                  <a:gd name="connsiteX48" fmla="*/ 35 w 207870"/>
                  <a:gd name="connsiteY48" fmla="*/ 45391 h 242653"/>
                  <a:gd name="connsiteX49" fmla="*/ 35 w 207870"/>
                  <a:gd name="connsiteY49" fmla="*/ 43772 h 242653"/>
                  <a:gd name="connsiteX50" fmla="*/ 35 w 207870"/>
                  <a:gd name="connsiteY50" fmla="*/ 42248 h 242653"/>
                  <a:gd name="connsiteX51" fmla="*/ 35 w 207870"/>
                  <a:gd name="connsiteY51" fmla="*/ 37866 h 242653"/>
                  <a:gd name="connsiteX52" fmla="*/ 702 w 207870"/>
                  <a:gd name="connsiteY52" fmla="*/ 27579 h 242653"/>
                  <a:gd name="connsiteX53" fmla="*/ 1273 w 207870"/>
                  <a:gd name="connsiteY53" fmla="*/ 24341 h 242653"/>
                  <a:gd name="connsiteX54" fmla="*/ 9941 w 207870"/>
                  <a:gd name="connsiteY54" fmla="*/ 6624 h 242653"/>
                  <a:gd name="connsiteX55" fmla="*/ 10608 w 207870"/>
                  <a:gd name="connsiteY55" fmla="*/ 6053 h 242653"/>
                  <a:gd name="connsiteX56" fmla="*/ 10608 w 207870"/>
                  <a:gd name="connsiteY56" fmla="*/ 6053 h 242653"/>
                  <a:gd name="connsiteX57" fmla="*/ 15275 w 207870"/>
                  <a:gd name="connsiteY57" fmla="*/ 2719 h 242653"/>
                  <a:gd name="connsiteX58" fmla="*/ 15275 w 207870"/>
                  <a:gd name="connsiteY58" fmla="*/ 2719 h 242653"/>
                  <a:gd name="connsiteX59" fmla="*/ 16894 w 207870"/>
                  <a:gd name="connsiteY59" fmla="*/ 1957 h 242653"/>
                  <a:gd name="connsiteX60" fmla="*/ 16894 w 207870"/>
                  <a:gd name="connsiteY60" fmla="*/ 1957 h 242653"/>
                  <a:gd name="connsiteX61" fmla="*/ 19276 w 207870"/>
                  <a:gd name="connsiteY61" fmla="*/ 1100 h 242653"/>
                  <a:gd name="connsiteX62" fmla="*/ 19276 w 207870"/>
                  <a:gd name="connsiteY62" fmla="*/ 1100 h 242653"/>
                  <a:gd name="connsiteX63" fmla="*/ 19752 w 207870"/>
                  <a:gd name="connsiteY63" fmla="*/ 1100 h 242653"/>
                  <a:gd name="connsiteX64" fmla="*/ 24229 w 207870"/>
                  <a:gd name="connsiteY64" fmla="*/ 147 h 242653"/>
                  <a:gd name="connsiteX65" fmla="*/ 31182 w 207870"/>
                  <a:gd name="connsiteY65" fmla="*/ 147 h 242653"/>
                  <a:gd name="connsiteX66" fmla="*/ 32611 w 207870"/>
                  <a:gd name="connsiteY66" fmla="*/ 1671 h 242653"/>
                  <a:gd name="connsiteX67" fmla="*/ 33658 w 207870"/>
                  <a:gd name="connsiteY67" fmla="*/ 2719 h 242653"/>
                  <a:gd name="connsiteX68" fmla="*/ 36611 w 207870"/>
                  <a:gd name="connsiteY68" fmla="*/ 5862 h 242653"/>
                  <a:gd name="connsiteX69" fmla="*/ 52804 w 207870"/>
                  <a:gd name="connsiteY69" fmla="*/ 23102 h 242653"/>
                  <a:gd name="connsiteX70" fmla="*/ 55852 w 207870"/>
                  <a:gd name="connsiteY70" fmla="*/ 26246 h 242653"/>
                  <a:gd name="connsiteX71" fmla="*/ 68139 w 207870"/>
                  <a:gd name="connsiteY71" fmla="*/ 39295 h 242653"/>
                  <a:gd name="connsiteX72" fmla="*/ 68139 w 207870"/>
                  <a:gd name="connsiteY72" fmla="*/ 39295 h 242653"/>
                  <a:gd name="connsiteX73" fmla="*/ 71949 w 207870"/>
                  <a:gd name="connsiteY73" fmla="*/ 43200 h 242653"/>
                  <a:gd name="connsiteX74" fmla="*/ 74902 w 207870"/>
                  <a:gd name="connsiteY74" fmla="*/ 46343 h 242653"/>
                  <a:gd name="connsiteX75" fmla="*/ 91189 w 207870"/>
                  <a:gd name="connsiteY75" fmla="*/ 63584 h 242653"/>
                  <a:gd name="connsiteX76" fmla="*/ 94047 w 207870"/>
                  <a:gd name="connsiteY76" fmla="*/ 66632 h 242653"/>
                  <a:gd name="connsiteX77" fmla="*/ 110239 w 207870"/>
                  <a:gd name="connsiteY77" fmla="*/ 83777 h 242653"/>
                  <a:gd name="connsiteX78" fmla="*/ 113192 w 207870"/>
                  <a:gd name="connsiteY78" fmla="*/ 86920 h 242653"/>
                  <a:gd name="connsiteX79" fmla="*/ 124527 w 207870"/>
                  <a:gd name="connsiteY79" fmla="*/ 98826 h 242653"/>
                  <a:gd name="connsiteX80" fmla="*/ 144529 w 207870"/>
                  <a:gd name="connsiteY80" fmla="*/ 120067 h 24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07870" h="242653">
                    <a:moveTo>
                      <a:pt x="207871" y="186647"/>
                    </a:moveTo>
                    <a:cubicBezTo>
                      <a:pt x="203108" y="189980"/>
                      <a:pt x="198346" y="193219"/>
                      <a:pt x="193202" y="196172"/>
                    </a:cubicBezTo>
                    <a:lnTo>
                      <a:pt x="192250" y="196743"/>
                    </a:lnTo>
                    <a:cubicBezTo>
                      <a:pt x="187582" y="199696"/>
                      <a:pt x="182725" y="202458"/>
                      <a:pt x="177867" y="205125"/>
                    </a:cubicBezTo>
                    <a:lnTo>
                      <a:pt x="171485" y="208650"/>
                    </a:lnTo>
                    <a:cubicBezTo>
                      <a:pt x="157243" y="216324"/>
                      <a:pt x="142474" y="222976"/>
                      <a:pt x="127289" y="228557"/>
                    </a:cubicBezTo>
                    <a:cubicBezTo>
                      <a:pt x="123733" y="229890"/>
                      <a:pt x="120114" y="231129"/>
                      <a:pt x="116430" y="232272"/>
                    </a:cubicBezTo>
                    <a:cubicBezTo>
                      <a:pt x="107953" y="235034"/>
                      <a:pt x="99190" y="237510"/>
                      <a:pt x="90332" y="239701"/>
                    </a:cubicBezTo>
                    <a:lnTo>
                      <a:pt x="83188" y="241320"/>
                    </a:lnTo>
                    <a:lnTo>
                      <a:pt x="76902" y="242654"/>
                    </a:lnTo>
                    <a:cubicBezTo>
                      <a:pt x="75378" y="239796"/>
                      <a:pt x="73949" y="236939"/>
                      <a:pt x="72520" y="234081"/>
                    </a:cubicBezTo>
                    <a:cubicBezTo>
                      <a:pt x="72044" y="233129"/>
                      <a:pt x="71568" y="232176"/>
                      <a:pt x="70996" y="231224"/>
                    </a:cubicBezTo>
                    <a:lnTo>
                      <a:pt x="70996" y="231224"/>
                    </a:lnTo>
                    <a:cubicBezTo>
                      <a:pt x="70996" y="231224"/>
                      <a:pt x="70996" y="231224"/>
                      <a:pt x="70996" y="231224"/>
                    </a:cubicBezTo>
                    <a:lnTo>
                      <a:pt x="70996" y="231224"/>
                    </a:lnTo>
                    <a:lnTo>
                      <a:pt x="66901" y="222937"/>
                    </a:lnTo>
                    <a:cubicBezTo>
                      <a:pt x="65377" y="219794"/>
                      <a:pt x="63757" y="216746"/>
                      <a:pt x="62233" y="213412"/>
                    </a:cubicBezTo>
                    <a:cubicBezTo>
                      <a:pt x="61757" y="212364"/>
                      <a:pt x="61281" y="211317"/>
                      <a:pt x="60709" y="210269"/>
                    </a:cubicBezTo>
                    <a:cubicBezTo>
                      <a:pt x="57852" y="204363"/>
                      <a:pt x="54994" y="198553"/>
                      <a:pt x="52327" y="192838"/>
                    </a:cubicBezTo>
                    <a:lnTo>
                      <a:pt x="52327" y="192838"/>
                    </a:lnTo>
                    <a:lnTo>
                      <a:pt x="50899" y="189695"/>
                    </a:lnTo>
                    <a:lnTo>
                      <a:pt x="50899" y="189695"/>
                    </a:lnTo>
                    <a:lnTo>
                      <a:pt x="43374" y="173788"/>
                    </a:lnTo>
                    <a:lnTo>
                      <a:pt x="42707" y="172359"/>
                    </a:lnTo>
                    <a:lnTo>
                      <a:pt x="41278" y="169216"/>
                    </a:lnTo>
                    <a:cubicBezTo>
                      <a:pt x="38516" y="163215"/>
                      <a:pt x="35849" y="157405"/>
                      <a:pt x="33373" y="151785"/>
                    </a:cubicBezTo>
                    <a:lnTo>
                      <a:pt x="31944" y="148642"/>
                    </a:lnTo>
                    <a:lnTo>
                      <a:pt x="29086" y="142260"/>
                    </a:lnTo>
                    <a:lnTo>
                      <a:pt x="24324" y="131116"/>
                    </a:lnTo>
                    <a:cubicBezTo>
                      <a:pt x="24324" y="130068"/>
                      <a:pt x="23467" y="128925"/>
                      <a:pt x="22990" y="127877"/>
                    </a:cubicBezTo>
                    <a:cubicBezTo>
                      <a:pt x="21562" y="124449"/>
                      <a:pt x="20228" y="121210"/>
                      <a:pt x="18990" y="118352"/>
                    </a:cubicBezTo>
                    <a:lnTo>
                      <a:pt x="18418" y="116924"/>
                    </a:lnTo>
                    <a:cubicBezTo>
                      <a:pt x="18147" y="116484"/>
                      <a:pt x="17953" y="116001"/>
                      <a:pt x="17847" y="115495"/>
                    </a:cubicBezTo>
                    <a:cubicBezTo>
                      <a:pt x="17847" y="114447"/>
                      <a:pt x="16990" y="113400"/>
                      <a:pt x="16609" y="112447"/>
                    </a:cubicBezTo>
                    <a:lnTo>
                      <a:pt x="15942" y="110733"/>
                    </a:lnTo>
                    <a:cubicBezTo>
                      <a:pt x="15942" y="109589"/>
                      <a:pt x="15085" y="108542"/>
                      <a:pt x="14704" y="107494"/>
                    </a:cubicBezTo>
                    <a:lnTo>
                      <a:pt x="14704" y="106732"/>
                    </a:lnTo>
                    <a:cubicBezTo>
                      <a:pt x="12513" y="100826"/>
                      <a:pt x="10513" y="95207"/>
                      <a:pt x="8893" y="89873"/>
                    </a:cubicBezTo>
                    <a:cubicBezTo>
                      <a:pt x="8893" y="89873"/>
                      <a:pt x="8893" y="89873"/>
                      <a:pt x="8893" y="89873"/>
                    </a:cubicBezTo>
                    <a:cubicBezTo>
                      <a:pt x="8521" y="88949"/>
                      <a:pt x="8234" y="87992"/>
                      <a:pt x="8036" y="87015"/>
                    </a:cubicBezTo>
                    <a:lnTo>
                      <a:pt x="8036" y="87015"/>
                    </a:lnTo>
                    <a:cubicBezTo>
                      <a:pt x="6131" y="80824"/>
                      <a:pt x="4512" y="74918"/>
                      <a:pt x="3274" y="69394"/>
                    </a:cubicBezTo>
                    <a:cubicBezTo>
                      <a:pt x="3274" y="68346"/>
                      <a:pt x="3274" y="67299"/>
                      <a:pt x="2607" y="66251"/>
                    </a:cubicBezTo>
                    <a:cubicBezTo>
                      <a:pt x="1940" y="63298"/>
                      <a:pt x="1369" y="60536"/>
                      <a:pt x="988" y="57774"/>
                    </a:cubicBezTo>
                    <a:lnTo>
                      <a:pt x="988" y="57774"/>
                    </a:lnTo>
                    <a:cubicBezTo>
                      <a:pt x="988" y="55773"/>
                      <a:pt x="321" y="53868"/>
                      <a:pt x="35" y="51963"/>
                    </a:cubicBezTo>
                    <a:cubicBezTo>
                      <a:pt x="82" y="51393"/>
                      <a:pt x="82" y="50819"/>
                      <a:pt x="35" y="50249"/>
                    </a:cubicBezTo>
                    <a:cubicBezTo>
                      <a:pt x="-12" y="49678"/>
                      <a:pt x="-12" y="49105"/>
                      <a:pt x="35" y="48534"/>
                    </a:cubicBezTo>
                    <a:lnTo>
                      <a:pt x="35" y="45391"/>
                    </a:lnTo>
                    <a:cubicBezTo>
                      <a:pt x="-11" y="44852"/>
                      <a:pt x="-11" y="44311"/>
                      <a:pt x="35" y="43772"/>
                    </a:cubicBezTo>
                    <a:cubicBezTo>
                      <a:pt x="35" y="43296"/>
                      <a:pt x="35" y="42724"/>
                      <a:pt x="35" y="42248"/>
                    </a:cubicBezTo>
                    <a:cubicBezTo>
                      <a:pt x="35" y="41772"/>
                      <a:pt x="35" y="39295"/>
                      <a:pt x="35" y="37866"/>
                    </a:cubicBezTo>
                    <a:cubicBezTo>
                      <a:pt x="49" y="34427"/>
                      <a:pt x="271" y="30991"/>
                      <a:pt x="702" y="27579"/>
                    </a:cubicBezTo>
                    <a:cubicBezTo>
                      <a:pt x="702" y="26436"/>
                      <a:pt x="702" y="25293"/>
                      <a:pt x="1273" y="24341"/>
                    </a:cubicBezTo>
                    <a:cubicBezTo>
                      <a:pt x="2315" y="17698"/>
                      <a:pt x="5336" y="11524"/>
                      <a:pt x="9941" y="6624"/>
                    </a:cubicBezTo>
                    <a:lnTo>
                      <a:pt x="10608" y="6053"/>
                    </a:lnTo>
                    <a:lnTo>
                      <a:pt x="10608" y="6053"/>
                    </a:lnTo>
                    <a:cubicBezTo>
                      <a:pt x="12019" y="4752"/>
                      <a:pt x="13587" y="3632"/>
                      <a:pt x="15275" y="2719"/>
                    </a:cubicBezTo>
                    <a:lnTo>
                      <a:pt x="15275" y="2719"/>
                    </a:lnTo>
                    <a:lnTo>
                      <a:pt x="16894" y="1957"/>
                    </a:lnTo>
                    <a:cubicBezTo>
                      <a:pt x="16894" y="1957"/>
                      <a:pt x="16894" y="1957"/>
                      <a:pt x="16894" y="1957"/>
                    </a:cubicBezTo>
                    <a:lnTo>
                      <a:pt x="19276" y="1100"/>
                    </a:lnTo>
                    <a:lnTo>
                      <a:pt x="19276" y="1100"/>
                    </a:lnTo>
                    <a:lnTo>
                      <a:pt x="19752" y="1100"/>
                    </a:lnTo>
                    <a:cubicBezTo>
                      <a:pt x="21221" y="682"/>
                      <a:pt x="22717" y="364"/>
                      <a:pt x="24229" y="147"/>
                    </a:cubicBezTo>
                    <a:cubicBezTo>
                      <a:pt x="26542" y="-49"/>
                      <a:pt x="28868" y="-49"/>
                      <a:pt x="31182" y="147"/>
                    </a:cubicBezTo>
                    <a:lnTo>
                      <a:pt x="32611" y="1671"/>
                    </a:lnTo>
                    <a:lnTo>
                      <a:pt x="33658" y="2719"/>
                    </a:lnTo>
                    <a:lnTo>
                      <a:pt x="36611" y="5862"/>
                    </a:lnTo>
                    <a:lnTo>
                      <a:pt x="52804" y="23102"/>
                    </a:lnTo>
                    <a:lnTo>
                      <a:pt x="55852" y="26246"/>
                    </a:lnTo>
                    <a:lnTo>
                      <a:pt x="68139" y="39295"/>
                    </a:lnTo>
                    <a:lnTo>
                      <a:pt x="68139" y="39295"/>
                    </a:lnTo>
                    <a:lnTo>
                      <a:pt x="71949" y="43200"/>
                    </a:lnTo>
                    <a:lnTo>
                      <a:pt x="74902" y="46343"/>
                    </a:lnTo>
                    <a:lnTo>
                      <a:pt x="91189" y="63584"/>
                    </a:lnTo>
                    <a:lnTo>
                      <a:pt x="94047" y="66632"/>
                    </a:lnTo>
                    <a:lnTo>
                      <a:pt x="110239" y="83777"/>
                    </a:lnTo>
                    <a:lnTo>
                      <a:pt x="113192" y="86920"/>
                    </a:lnTo>
                    <a:lnTo>
                      <a:pt x="124527" y="98826"/>
                    </a:lnTo>
                    <a:lnTo>
                      <a:pt x="144529" y="120067"/>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14" name="任意多边形: 形状 113"/>
              <p:cNvSpPr/>
              <p:nvPr/>
            </p:nvSpPr>
            <p:spPr>
              <a:xfrm>
                <a:off x="5892926" y="2719592"/>
                <a:ext cx="391858" cy="264152"/>
              </a:xfrm>
              <a:custGeom>
                <a:avLst/>
                <a:gdLst>
                  <a:gd name="connsiteX0" fmla="*/ 391859 w 391858"/>
                  <a:gd name="connsiteY0" fmla="*/ 210964 h 264152"/>
                  <a:gd name="connsiteX1" fmla="*/ 377476 w 391858"/>
                  <a:gd name="connsiteY1" fmla="*/ 219346 h 264152"/>
                  <a:gd name="connsiteX2" fmla="*/ 371094 w 391858"/>
                  <a:gd name="connsiteY2" fmla="*/ 222871 h 264152"/>
                  <a:gd name="connsiteX3" fmla="*/ 326898 w 391858"/>
                  <a:gd name="connsiteY3" fmla="*/ 242683 h 264152"/>
                  <a:gd name="connsiteX4" fmla="*/ 316039 w 391858"/>
                  <a:gd name="connsiteY4" fmla="*/ 246397 h 264152"/>
                  <a:gd name="connsiteX5" fmla="*/ 289941 w 391858"/>
                  <a:gd name="connsiteY5" fmla="*/ 253827 h 264152"/>
                  <a:gd name="connsiteX6" fmla="*/ 282797 w 391858"/>
                  <a:gd name="connsiteY6" fmla="*/ 255446 h 264152"/>
                  <a:gd name="connsiteX7" fmla="*/ 276511 w 391858"/>
                  <a:gd name="connsiteY7" fmla="*/ 256780 h 264152"/>
                  <a:gd name="connsiteX8" fmla="*/ 121825 w 391858"/>
                  <a:gd name="connsiteY8" fmla="*/ 254398 h 264152"/>
                  <a:gd name="connsiteX9" fmla="*/ 110966 w 391858"/>
                  <a:gd name="connsiteY9" fmla="*/ 251636 h 264152"/>
                  <a:gd name="connsiteX10" fmla="*/ 97441 w 391858"/>
                  <a:gd name="connsiteY10" fmla="*/ 247636 h 264152"/>
                  <a:gd name="connsiteX11" fmla="*/ 94679 w 391858"/>
                  <a:gd name="connsiteY11" fmla="*/ 246778 h 264152"/>
                  <a:gd name="connsiteX12" fmla="*/ 92393 w 391858"/>
                  <a:gd name="connsiteY12" fmla="*/ 246016 h 264152"/>
                  <a:gd name="connsiteX13" fmla="*/ 91631 w 391858"/>
                  <a:gd name="connsiteY13" fmla="*/ 246016 h 264152"/>
                  <a:gd name="connsiteX14" fmla="*/ 64770 w 391858"/>
                  <a:gd name="connsiteY14" fmla="*/ 235920 h 264152"/>
                  <a:gd name="connsiteX15" fmla="*/ 57912 w 391858"/>
                  <a:gd name="connsiteY15" fmla="*/ 232872 h 264152"/>
                  <a:gd name="connsiteX16" fmla="*/ 25908 w 391858"/>
                  <a:gd name="connsiteY16" fmla="*/ 216489 h 264152"/>
                  <a:gd name="connsiteX17" fmla="*/ 20955 w 391858"/>
                  <a:gd name="connsiteY17" fmla="*/ 213536 h 264152"/>
                  <a:gd name="connsiteX18" fmla="*/ 16193 w 391858"/>
                  <a:gd name="connsiteY18" fmla="*/ 210679 h 264152"/>
                  <a:gd name="connsiteX19" fmla="*/ 0 w 391858"/>
                  <a:gd name="connsiteY19" fmla="*/ 200011 h 264152"/>
                  <a:gd name="connsiteX20" fmla="*/ 1429 w 391858"/>
                  <a:gd name="connsiteY20" fmla="*/ 196296 h 264152"/>
                  <a:gd name="connsiteX21" fmla="*/ 2762 w 391858"/>
                  <a:gd name="connsiteY21" fmla="*/ 193057 h 264152"/>
                  <a:gd name="connsiteX22" fmla="*/ 10097 w 391858"/>
                  <a:gd name="connsiteY22" fmla="*/ 174960 h 264152"/>
                  <a:gd name="connsiteX23" fmla="*/ 11430 w 391858"/>
                  <a:gd name="connsiteY23" fmla="*/ 171721 h 264152"/>
                  <a:gd name="connsiteX24" fmla="*/ 11430 w 391858"/>
                  <a:gd name="connsiteY24" fmla="*/ 171721 h 264152"/>
                  <a:gd name="connsiteX25" fmla="*/ 19241 w 391858"/>
                  <a:gd name="connsiteY25" fmla="*/ 153529 h 264152"/>
                  <a:gd name="connsiteX26" fmla="*/ 20765 w 391858"/>
                  <a:gd name="connsiteY26" fmla="*/ 150195 h 264152"/>
                  <a:gd name="connsiteX27" fmla="*/ 29242 w 391858"/>
                  <a:gd name="connsiteY27" fmla="*/ 132097 h 264152"/>
                  <a:gd name="connsiteX28" fmla="*/ 30861 w 391858"/>
                  <a:gd name="connsiteY28" fmla="*/ 128764 h 264152"/>
                  <a:gd name="connsiteX29" fmla="*/ 34862 w 391858"/>
                  <a:gd name="connsiteY29" fmla="*/ 120858 h 264152"/>
                  <a:gd name="connsiteX30" fmla="*/ 40291 w 391858"/>
                  <a:gd name="connsiteY30" fmla="*/ 110476 h 264152"/>
                  <a:gd name="connsiteX31" fmla="*/ 40291 w 391858"/>
                  <a:gd name="connsiteY31" fmla="*/ 110476 h 264152"/>
                  <a:gd name="connsiteX32" fmla="*/ 40291 w 391858"/>
                  <a:gd name="connsiteY32" fmla="*/ 109618 h 264152"/>
                  <a:gd name="connsiteX33" fmla="*/ 40767 w 391858"/>
                  <a:gd name="connsiteY33" fmla="*/ 108761 h 264152"/>
                  <a:gd name="connsiteX34" fmla="*/ 41720 w 391858"/>
                  <a:gd name="connsiteY34" fmla="*/ 107142 h 264152"/>
                  <a:gd name="connsiteX35" fmla="*/ 52102 w 391858"/>
                  <a:gd name="connsiteY35" fmla="*/ 89044 h 264152"/>
                  <a:gd name="connsiteX36" fmla="*/ 54197 w 391858"/>
                  <a:gd name="connsiteY36" fmla="*/ 85711 h 264152"/>
                  <a:gd name="connsiteX37" fmla="*/ 66485 w 391858"/>
                  <a:gd name="connsiteY37" fmla="*/ 67232 h 264152"/>
                  <a:gd name="connsiteX38" fmla="*/ 68866 w 391858"/>
                  <a:gd name="connsiteY38" fmla="*/ 63994 h 264152"/>
                  <a:gd name="connsiteX39" fmla="*/ 68866 w 391858"/>
                  <a:gd name="connsiteY39" fmla="*/ 63994 h 264152"/>
                  <a:gd name="connsiteX40" fmla="*/ 68866 w 391858"/>
                  <a:gd name="connsiteY40" fmla="*/ 63994 h 264152"/>
                  <a:gd name="connsiteX41" fmla="*/ 77438 w 391858"/>
                  <a:gd name="connsiteY41" fmla="*/ 53326 h 264152"/>
                  <a:gd name="connsiteX42" fmla="*/ 81058 w 391858"/>
                  <a:gd name="connsiteY42" fmla="*/ 49135 h 264152"/>
                  <a:gd name="connsiteX43" fmla="*/ 84106 w 391858"/>
                  <a:gd name="connsiteY43" fmla="*/ 45896 h 264152"/>
                  <a:gd name="connsiteX44" fmla="*/ 85725 w 391858"/>
                  <a:gd name="connsiteY44" fmla="*/ 44182 h 264152"/>
                  <a:gd name="connsiteX45" fmla="*/ 87344 w 391858"/>
                  <a:gd name="connsiteY45" fmla="*/ 42562 h 264152"/>
                  <a:gd name="connsiteX46" fmla="*/ 106966 w 391858"/>
                  <a:gd name="connsiteY46" fmla="*/ 25417 h 264152"/>
                  <a:gd name="connsiteX47" fmla="*/ 109347 w 391858"/>
                  <a:gd name="connsiteY47" fmla="*/ 23703 h 264152"/>
                  <a:gd name="connsiteX48" fmla="*/ 111824 w 391858"/>
                  <a:gd name="connsiteY48" fmla="*/ 21989 h 264152"/>
                  <a:gd name="connsiteX49" fmla="*/ 114395 w 391858"/>
                  <a:gd name="connsiteY49" fmla="*/ 20369 h 264152"/>
                  <a:gd name="connsiteX50" fmla="*/ 114395 w 391858"/>
                  <a:gd name="connsiteY50" fmla="*/ 20369 h 264152"/>
                  <a:gd name="connsiteX51" fmla="*/ 168021 w 391858"/>
                  <a:gd name="connsiteY51" fmla="*/ 748 h 264152"/>
                  <a:gd name="connsiteX52" fmla="*/ 231648 w 391858"/>
                  <a:gd name="connsiteY52" fmla="*/ 12178 h 264152"/>
                  <a:gd name="connsiteX53" fmla="*/ 235839 w 391858"/>
                  <a:gd name="connsiteY53" fmla="*/ 14464 h 264152"/>
                  <a:gd name="connsiteX54" fmla="*/ 238220 w 391858"/>
                  <a:gd name="connsiteY54" fmla="*/ 15797 h 264152"/>
                  <a:gd name="connsiteX55" fmla="*/ 238792 w 391858"/>
                  <a:gd name="connsiteY55" fmla="*/ 15797 h 264152"/>
                  <a:gd name="connsiteX56" fmla="*/ 238792 w 391858"/>
                  <a:gd name="connsiteY56" fmla="*/ 15797 h 264152"/>
                  <a:gd name="connsiteX57" fmla="*/ 240887 w 391858"/>
                  <a:gd name="connsiteY57" fmla="*/ 17131 h 264152"/>
                  <a:gd name="connsiteX58" fmla="*/ 240887 w 391858"/>
                  <a:gd name="connsiteY58" fmla="*/ 17131 h 264152"/>
                  <a:gd name="connsiteX59" fmla="*/ 255556 w 391858"/>
                  <a:gd name="connsiteY59" fmla="*/ 27703 h 264152"/>
                  <a:gd name="connsiteX60" fmla="*/ 261747 w 391858"/>
                  <a:gd name="connsiteY60" fmla="*/ 34180 h 264152"/>
                  <a:gd name="connsiteX61" fmla="*/ 263080 w 391858"/>
                  <a:gd name="connsiteY61" fmla="*/ 35704 h 264152"/>
                  <a:gd name="connsiteX62" fmla="*/ 264414 w 391858"/>
                  <a:gd name="connsiteY62" fmla="*/ 37228 h 264152"/>
                  <a:gd name="connsiteX63" fmla="*/ 264414 w 391858"/>
                  <a:gd name="connsiteY63" fmla="*/ 37228 h 264152"/>
                  <a:gd name="connsiteX64" fmla="*/ 278702 w 391858"/>
                  <a:gd name="connsiteY64" fmla="*/ 54278 h 264152"/>
                  <a:gd name="connsiteX65" fmla="*/ 279845 w 391858"/>
                  <a:gd name="connsiteY65" fmla="*/ 55707 h 264152"/>
                  <a:gd name="connsiteX66" fmla="*/ 279845 w 391858"/>
                  <a:gd name="connsiteY66" fmla="*/ 55707 h 264152"/>
                  <a:gd name="connsiteX67" fmla="*/ 281083 w 391858"/>
                  <a:gd name="connsiteY67" fmla="*/ 57326 h 264152"/>
                  <a:gd name="connsiteX68" fmla="*/ 281083 w 391858"/>
                  <a:gd name="connsiteY68" fmla="*/ 57326 h 264152"/>
                  <a:gd name="connsiteX69" fmla="*/ 294799 w 391858"/>
                  <a:gd name="connsiteY69" fmla="*/ 74662 h 264152"/>
                  <a:gd name="connsiteX70" fmla="*/ 297180 w 391858"/>
                  <a:gd name="connsiteY70" fmla="*/ 77710 h 264152"/>
                  <a:gd name="connsiteX71" fmla="*/ 310420 w 391858"/>
                  <a:gd name="connsiteY71" fmla="*/ 95045 h 264152"/>
                  <a:gd name="connsiteX72" fmla="*/ 310420 w 391858"/>
                  <a:gd name="connsiteY72" fmla="*/ 95045 h 264152"/>
                  <a:gd name="connsiteX73" fmla="*/ 311563 w 391858"/>
                  <a:gd name="connsiteY73" fmla="*/ 96664 h 264152"/>
                  <a:gd name="connsiteX74" fmla="*/ 312706 w 391858"/>
                  <a:gd name="connsiteY74" fmla="*/ 98188 h 264152"/>
                  <a:gd name="connsiteX75" fmla="*/ 322231 w 391858"/>
                  <a:gd name="connsiteY75" fmla="*/ 110190 h 264152"/>
                  <a:gd name="connsiteX76" fmla="*/ 326136 w 391858"/>
                  <a:gd name="connsiteY76" fmla="*/ 115524 h 264152"/>
                  <a:gd name="connsiteX77" fmla="*/ 328422 w 391858"/>
                  <a:gd name="connsiteY77" fmla="*/ 118667 h 264152"/>
                  <a:gd name="connsiteX78" fmla="*/ 337947 w 391858"/>
                  <a:gd name="connsiteY78" fmla="*/ 131335 h 264152"/>
                  <a:gd name="connsiteX79" fmla="*/ 341281 w 391858"/>
                  <a:gd name="connsiteY79" fmla="*/ 135907 h 264152"/>
                  <a:gd name="connsiteX80" fmla="*/ 342614 w 391858"/>
                  <a:gd name="connsiteY80" fmla="*/ 137717 h 264152"/>
                  <a:gd name="connsiteX81" fmla="*/ 355949 w 391858"/>
                  <a:gd name="connsiteY81" fmla="*/ 156767 h 264152"/>
                  <a:gd name="connsiteX82" fmla="*/ 357188 w 391858"/>
                  <a:gd name="connsiteY82" fmla="*/ 158577 h 264152"/>
                  <a:gd name="connsiteX83" fmla="*/ 358045 w 391858"/>
                  <a:gd name="connsiteY83" fmla="*/ 159815 h 264152"/>
                  <a:gd name="connsiteX84" fmla="*/ 358045 w 391858"/>
                  <a:gd name="connsiteY84" fmla="*/ 159815 h 264152"/>
                  <a:gd name="connsiteX85" fmla="*/ 370904 w 391858"/>
                  <a:gd name="connsiteY85" fmla="*/ 178865 h 264152"/>
                  <a:gd name="connsiteX86" fmla="*/ 383477 w 391858"/>
                  <a:gd name="connsiteY86" fmla="*/ 197915 h 264152"/>
                  <a:gd name="connsiteX87" fmla="*/ 384524 w 391858"/>
                  <a:gd name="connsiteY87" fmla="*/ 199439 h 264152"/>
                  <a:gd name="connsiteX88" fmla="*/ 385477 w 391858"/>
                  <a:gd name="connsiteY88" fmla="*/ 201058 h 264152"/>
                  <a:gd name="connsiteX89" fmla="*/ 391859 w 391858"/>
                  <a:gd name="connsiteY89" fmla="*/ 210964 h 26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91858" h="264152">
                    <a:moveTo>
                      <a:pt x="391859" y="210964"/>
                    </a:moveTo>
                    <a:cubicBezTo>
                      <a:pt x="387191" y="213917"/>
                      <a:pt x="382334" y="216679"/>
                      <a:pt x="377476" y="219346"/>
                    </a:cubicBezTo>
                    <a:lnTo>
                      <a:pt x="371094" y="222871"/>
                    </a:lnTo>
                    <a:cubicBezTo>
                      <a:pt x="356849" y="230512"/>
                      <a:pt x="342081" y="237133"/>
                      <a:pt x="326898" y="242683"/>
                    </a:cubicBezTo>
                    <a:cubicBezTo>
                      <a:pt x="323342" y="244016"/>
                      <a:pt x="319723" y="245254"/>
                      <a:pt x="316039" y="246397"/>
                    </a:cubicBezTo>
                    <a:cubicBezTo>
                      <a:pt x="307562" y="249160"/>
                      <a:pt x="298799" y="251636"/>
                      <a:pt x="289941" y="253827"/>
                    </a:cubicBezTo>
                    <a:lnTo>
                      <a:pt x="282797" y="255446"/>
                    </a:lnTo>
                    <a:lnTo>
                      <a:pt x="276511" y="256780"/>
                    </a:lnTo>
                    <a:cubicBezTo>
                      <a:pt x="225400" y="267358"/>
                      <a:pt x="172586" y="266545"/>
                      <a:pt x="121825" y="254398"/>
                    </a:cubicBezTo>
                    <a:lnTo>
                      <a:pt x="110966" y="251636"/>
                    </a:lnTo>
                    <a:cubicBezTo>
                      <a:pt x="106394" y="250398"/>
                      <a:pt x="101918" y="249064"/>
                      <a:pt x="97441" y="247636"/>
                    </a:cubicBezTo>
                    <a:cubicBezTo>
                      <a:pt x="96492" y="247451"/>
                      <a:pt x="95566" y="247163"/>
                      <a:pt x="94679" y="246778"/>
                    </a:cubicBezTo>
                    <a:lnTo>
                      <a:pt x="92393" y="246016"/>
                    </a:lnTo>
                    <a:cubicBezTo>
                      <a:pt x="92148" y="246112"/>
                      <a:pt x="91876" y="246112"/>
                      <a:pt x="91631" y="246016"/>
                    </a:cubicBezTo>
                    <a:cubicBezTo>
                      <a:pt x="82106" y="243064"/>
                      <a:pt x="73533" y="239635"/>
                      <a:pt x="64770" y="235920"/>
                    </a:cubicBezTo>
                    <a:lnTo>
                      <a:pt x="57912" y="232872"/>
                    </a:lnTo>
                    <a:cubicBezTo>
                      <a:pt x="46961" y="227983"/>
                      <a:pt x="36277" y="222515"/>
                      <a:pt x="25908" y="216489"/>
                    </a:cubicBezTo>
                    <a:lnTo>
                      <a:pt x="20955" y="213536"/>
                    </a:lnTo>
                    <a:lnTo>
                      <a:pt x="16193" y="210679"/>
                    </a:lnTo>
                    <a:cubicBezTo>
                      <a:pt x="10668" y="207250"/>
                      <a:pt x="5334" y="203725"/>
                      <a:pt x="0" y="200011"/>
                    </a:cubicBezTo>
                    <a:lnTo>
                      <a:pt x="1429" y="196296"/>
                    </a:lnTo>
                    <a:cubicBezTo>
                      <a:pt x="1905" y="195248"/>
                      <a:pt x="2286" y="194200"/>
                      <a:pt x="2762" y="193057"/>
                    </a:cubicBezTo>
                    <a:cubicBezTo>
                      <a:pt x="5144" y="186961"/>
                      <a:pt x="7620" y="180865"/>
                      <a:pt x="10097" y="174960"/>
                    </a:cubicBezTo>
                    <a:cubicBezTo>
                      <a:pt x="10483" y="173857"/>
                      <a:pt x="10928" y="172776"/>
                      <a:pt x="11430" y="171721"/>
                    </a:cubicBezTo>
                    <a:lnTo>
                      <a:pt x="11430" y="171721"/>
                    </a:lnTo>
                    <a:cubicBezTo>
                      <a:pt x="13907" y="165530"/>
                      <a:pt x="16574" y="159434"/>
                      <a:pt x="19241" y="153529"/>
                    </a:cubicBezTo>
                    <a:cubicBezTo>
                      <a:pt x="19717" y="152386"/>
                      <a:pt x="20193" y="151338"/>
                      <a:pt x="20765" y="150195"/>
                    </a:cubicBezTo>
                    <a:cubicBezTo>
                      <a:pt x="23527" y="144004"/>
                      <a:pt x="26384" y="137908"/>
                      <a:pt x="29242" y="132097"/>
                    </a:cubicBezTo>
                    <a:cubicBezTo>
                      <a:pt x="29724" y="130959"/>
                      <a:pt x="30264" y="129846"/>
                      <a:pt x="30861" y="128764"/>
                    </a:cubicBezTo>
                    <a:lnTo>
                      <a:pt x="34862" y="120858"/>
                    </a:lnTo>
                    <a:cubicBezTo>
                      <a:pt x="36671" y="117334"/>
                      <a:pt x="38481" y="113809"/>
                      <a:pt x="40291" y="110476"/>
                    </a:cubicBezTo>
                    <a:lnTo>
                      <a:pt x="40291" y="110476"/>
                    </a:lnTo>
                    <a:cubicBezTo>
                      <a:pt x="40255" y="110191"/>
                      <a:pt x="40255" y="109903"/>
                      <a:pt x="40291" y="109618"/>
                    </a:cubicBezTo>
                    <a:cubicBezTo>
                      <a:pt x="40413" y="109314"/>
                      <a:pt x="40573" y="109026"/>
                      <a:pt x="40767" y="108761"/>
                    </a:cubicBezTo>
                    <a:lnTo>
                      <a:pt x="41720" y="107142"/>
                    </a:lnTo>
                    <a:cubicBezTo>
                      <a:pt x="45053" y="100855"/>
                      <a:pt x="48578" y="94759"/>
                      <a:pt x="52102" y="89044"/>
                    </a:cubicBezTo>
                    <a:cubicBezTo>
                      <a:pt x="52731" y="87891"/>
                      <a:pt x="53431" y="86778"/>
                      <a:pt x="54197" y="85711"/>
                    </a:cubicBezTo>
                    <a:cubicBezTo>
                      <a:pt x="58198" y="79138"/>
                      <a:pt x="62294" y="73042"/>
                      <a:pt x="66485" y="67232"/>
                    </a:cubicBezTo>
                    <a:cubicBezTo>
                      <a:pt x="67193" y="66092"/>
                      <a:pt x="67989" y="65009"/>
                      <a:pt x="68866" y="63994"/>
                    </a:cubicBezTo>
                    <a:lnTo>
                      <a:pt x="68866" y="63994"/>
                    </a:lnTo>
                    <a:lnTo>
                      <a:pt x="68866" y="63994"/>
                    </a:lnTo>
                    <a:cubicBezTo>
                      <a:pt x="71628" y="60279"/>
                      <a:pt x="74486" y="56659"/>
                      <a:pt x="77438" y="53326"/>
                    </a:cubicBezTo>
                    <a:cubicBezTo>
                      <a:pt x="78566" y="51862"/>
                      <a:pt x="79774" y="50463"/>
                      <a:pt x="81058" y="49135"/>
                    </a:cubicBezTo>
                    <a:cubicBezTo>
                      <a:pt x="81998" y="47987"/>
                      <a:pt x="83017" y="46904"/>
                      <a:pt x="84106" y="45896"/>
                    </a:cubicBezTo>
                    <a:lnTo>
                      <a:pt x="85725" y="44182"/>
                    </a:lnTo>
                    <a:lnTo>
                      <a:pt x="87344" y="42562"/>
                    </a:lnTo>
                    <a:cubicBezTo>
                      <a:pt x="93368" y="36281"/>
                      <a:pt x="99934" y="30544"/>
                      <a:pt x="106966" y="25417"/>
                    </a:cubicBezTo>
                    <a:cubicBezTo>
                      <a:pt x="107696" y="24762"/>
                      <a:pt x="108494" y="24188"/>
                      <a:pt x="109347" y="23703"/>
                    </a:cubicBezTo>
                    <a:cubicBezTo>
                      <a:pt x="110110" y="23046"/>
                      <a:pt x="110940" y="22472"/>
                      <a:pt x="111824" y="21989"/>
                    </a:cubicBezTo>
                    <a:lnTo>
                      <a:pt x="114395" y="20369"/>
                    </a:lnTo>
                    <a:lnTo>
                      <a:pt x="114395" y="20369"/>
                    </a:lnTo>
                    <a:cubicBezTo>
                      <a:pt x="130413" y="9572"/>
                      <a:pt x="148818" y="2838"/>
                      <a:pt x="168021" y="748"/>
                    </a:cubicBezTo>
                    <a:cubicBezTo>
                      <a:pt x="189893" y="-1795"/>
                      <a:pt x="212029" y="2181"/>
                      <a:pt x="231648" y="12178"/>
                    </a:cubicBezTo>
                    <a:cubicBezTo>
                      <a:pt x="233077" y="12940"/>
                      <a:pt x="234506" y="13606"/>
                      <a:pt x="235839" y="14464"/>
                    </a:cubicBezTo>
                    <a:cubicBezTo>
                      <a:pt x="236664" y="14851"/>
                      <a:pt x="237459" y="15296"/>
                      <a:pt x="238220" y="15797"/>
                    </a:cubicBezTo>
                    <a:lnTo>
                      <a:pt x="238792" y="15797"/>
                    </a:lnTo>
                    <a:lnTo>
                      <a:pt x="238792" y="15797"/>
                    </a:lnTo>
                    <a:cubicBezTo>
                      <a:pt x="239525" y="16185"/>
                      <a:pt x="240225" y="16631"/>
                      <a:pt x="240887" y="17131"/>
                    </a:cubicBezTo>
                    <a:lnTo>
                      <a:pt x="240887" y="17131"/>
                    </a:lnTo>
                    <a:cubicBezTo>
                      <a:pt x="246017" y="20309"/>
                      <a:pt x="250918" y="23842"/>
                      <a:pt x="255556" y="27703"/>
                    </a:cubicBezTo>
                    <a:cubicBezTo>
                      <a:pt x="257773" y="29711"/>
                      <a:pt x="259842" y="31875"/>
                      <a:pt x="261747" y="34180"/>
                    </a:cubicBezTo>
                    <a:lnTo>
                      <a:pt x="263080" y="35704"/>
                    </a:lnTo>
                    <a:lnTo>
                      <a:pt x="264414" y="37228"/>
                    </a:lnTo>
                    <a:lnTo>
                      <a:pt x="264414" y="37228"/>
                    </a:lnTo>
                    <a:cubicBezTo>
                      <a:pt x="268414" y="41705"/>
                      <a:pt x="273082" y="47325"/>
                      <a:pt x="278702" y="54278"/>
                    </a:cubicBezTo>
                    <a:lnTo>
                      <a:pt x="279845" y="55707"/>
                    </a:lnTo>
                    <a:lnTo>
                      <a:pt x="279845" y="55707"/>
                    </a:lnTo>
                    <a:lnTo>
                      <a:pt x="281083" y="57326"/>
                    </a:lnTo>
                    <a:lnTo>
                      <a:pt x="281083" y="57326"/>
                    </a:lnTo>
                    <a:lnTo>
                      <a:pt x="294799" y="74662"/>
                    </a:lnTo>
                    <a:lnTo>
                      <a:pt x="297180" y="77710"/>
                    </a:lnTo>
                    <a:cubicBezTo>
                      <a:pt x="301466" y="83234"/>
                      <a:pt x="305848" y="88949"/>
                      <a:pt x="310420" y="95045"/>
                    </a:cubicBezTo>
                    <a:lnTo>
                      <a:pt x="310420" y="95045"/>
                    </a:lnTo>
                    <a:cubicBezTo>
                      <a:pt x="310759" y="95613"/>
                      <a:pt x="311141" y="96155"/>
                      <a:pt x="311563" y="96664"/>
                    </a:cubicBezTo>
                    <a:lnTo>
                      <a:pt x="312706" y="98188"/>
                    </a:lnTo>
                    <a:cubicBezTo>
                      <a:pt x="315754" y="102094"/>
                      <a:pt x="318707" y="106094"/>
                      <a:pt x="322231" y="110190"/>
                    </a:cubicBezTo>
                    <a:lnTo>
                      <a:pt x="326136" y="115524"/>
                    </a:lnTo>
                    <a:cubicBezTo>
                      <a:pt x="326803" y="116572"/>
                      <a:pt x="327660" y="117619"/>
                      <a:pt x="328422" y="118667"/>
                    </a:cubicBezTo>
                    <a:cubicBezTo>
                      <a:pt x="331565" y="122858"/>
                      <a:pt x="334613" y="127049"/>
                      <a:pt x="337947" y="131335"/>
                    </a:cubicBezTo>
                    <a:lnTo>
                      <a:pt x="341281" y="135907"/>
                    </a:lnTo>
                    <a:lnTo>
                      <a:pt x="342614" y="137717"/>
                    </a:lnTo>
                    <a:cubicBezTo>
                      <a:pt x="347091" y="143908"/>
                      <a:pt x="351472" y="150100"/>
                      <a:pt x="355949" y="156767"/>
                    </a:cubicBezTo>
                    <a:cubicBezTo>
                      <a:pt x="356306" y="157407"/>
                      <a:pt x="356721" y="158012"/>
                      <a:pt x="357188" y="158577"/>
                    </a:cubicBezTo>
                    <a:lnTo>
                      <a:pt x="358045" y="159815"/>
                    </a:lnTo>
                    <a:lnTo>
                      <a:pt x="358045" y="159815"/>
                    </a:lnTo>
                    <a:cubicBezTo>
                      <a:pt x="362331" y="166102"/>
                      <a:pt x="366713" y="172388"/>
                      <a:pt x="370904" y="178865"/>
                    </a:cubicBezTo>
                    <a:cubicBezTo>
                      <a:pt x="375095" y="185342"/>
                      <a:pt x="379476" y="191629"/>
                      <a:pt x="383477" y="197915"/>
                    </a:cubicBezTo>
                    <a:lnTo>
                      <a:pt x="384524" y="199439"/>
                    </a:lnTo>
                    <a:lnTo>
                      <a:pt x="385477" y="201058"/>
                    </a:lnTo>
                    <a:cubicBezTo>
                      <a:pt x="387858" y="204583"/>
                      <a:pt x="389858" y="207821"/>
                      <a:pt x="391859" y="210964"/>
                    </a:cubicBezTo>
                    <a:close/>
                  </a:path>
                </a:pathLst>
              </a:custGeom>
              <a:solidFill>
                <a:srgbClr val="C53F3F"/>
              </a:solidFill>
              <a:ln w="9525" cap="flat">
                <a:noFill/>
                <a:prstDash val="solid"/>
                <a:miter/>
              </a:ln>
            </p:spPr>
            <p:txBody>
              <a:bodyPr rtlCol="0" anchor="ctr"/>
              <a:lstStyle/>
              <a:p>
                <a:endParaRPr lang="zh-CN" altLang="en-US"/>
              </a:p>
            </p:txBody>
          </p:sp>
          <p:sp>
            <p:nvSpPr>
              <p:cNvPr id="115" name="任意多边形: 形状 114"/>
              <p:cNvSpPr/>
              <p:nvPr/>
            </p:nvSpPr>
            <p:spPr>
              <a:xfrm>
                <a:off x="5893498" y="2734437"/>
                <a:ext cx="385095" cy="239649"/>
              </a:xfrm>
              <a:custGeom>
                <a:avLst/>
                <a:gdLst>
                  <a:gd name="connsiteX0" fmla="*/ 183451 w 385095"/>
                  <a:gd name="connsiteY0" fmla="*/ 22955 h 239649"/>
                  <a:gd name="connsiteX1" fmla="*/ 179451 w 385095"/>
                  <a:gd name="connsiteY1" fmla="*/ 22955 h 239649"/>
                  <a:gd name="connsiteX2" fmla="*/ 179451 w 385095"/>
                  <a:gd name="connsiteY2" fmla="*/ 26194 h 239649"/>
                  <a:gd name="connsiteX3" fmla="*/ 183547 w 385095"/>
                  <a:gd name="connsiteY3" fmla="*/ 26194 h 239649"/>
                  <a:gd name="connsiteX4" fmla="*/ 197548 w 385095"/>
                  <a:gd name="connsiteY4" fmla="*/ 25622 h 239649"/>
                  <a:gd name="connsiteX5" fmla="*/ 198120 w 385095"/>
                  <a:gd name="connsiteY5" fmla="*/ 22384 h 239649"/>
                  <a:gd name="connsiteX6" fmla="*/ 196977 w 385095"/>
                  <a:gd name="connsiteY6" fmla="*/ 43434 h 239649"/>
                  <a:gd name="connsiteX7" fmla="*/ 186785 w 385095"/>
                  <a:gd name="connsiteY7" fmla="*/ 43434 h 239649"/>
                  <a:gd name="connsiteX8" fmla="*/ 189643 w 385095"/>
                  <a:gd name="connsiteY8" fmla="*/ 46577 h 239649"/>
                  <a:gd name="connsiteX9" fmla="*/ 197263 w 385095"/>
                  <a:gd name="connsiteY9" fmla="*/ 46577 h 239649"/>
                  <a:gd name="connsiteX10" fmla="*/ 183451 w 385095"/>
                  <a:gd name="connsiteY10" fmla="*/ 22955 h 239649"/>
                  <a:gd name="connsiteX11" fmla="*/ 179451 w 385095"/>
                  <a:gd name="connsiteY11" fmla="*/ 22955 h 239649"/>
                  <a:gd name="connsiteX12" fmla="*/ 179451 w 385095"/>
                  <a:gd name="connsiteY12" fmla="*/ 26194 h 239649"/>
                  <a:gd name="connsiteX13" fmla="*/ 183547 w 385095"/>
                  <a:gd name="connsiteY13" fmla="*/ 26194 h 239649"/>
                  <a:gd name="connsiteX14" fmla="*/ 197548 w 385095"/>
                  <a:gd name="connsiteY14" fmla="*/ 25622 h 239649"/>
                  <a:gd name="connsiteX15" fmla="*/ 198120 w 385095"/>
                  <a:gd name="connsiteY15" fmla="*/ 22384 h 239649"/>
                  <a:gd name="connsiteX16" fmla="*/ 183451 w 385095"/>
                  <a:gd name="connsiteY16" fmla="*/ 22955 h 239649"/>
                  <a:gd name="connsiteX17" fmla="*/ 179451 w 385095"/>
                  <a:gd name="connsiteY17" fmla="*/ 22955 h 239649"/>
                  <a:gd name="connsiteX18" fmla="*/ 179451 w 385095"/>
                  <a:gd name="connsiteY18" fmla="*/ 26194 h 239649"/>
                  <a:gd name="connsiteX19" fmla="*/ 183547 w 385095"/>
                  <a:gd name="connsiteY19" fmla="*/ 26194 h 239649"/>
                  <a:gd name="connsiteX20" fmla="*/ 197548 w 385095"/>
                  <a:gd name="connsiteY20" fmla="*/ 25622 h 239649"/>
                  <a:gd name="connsiteX21" fmla="*/ 198120 w 385095"/>
                  <a:gd name="connsiteY21" fmla="*/ 22384 h 239649"/>
                  <a:gd name="connsiteX22" fmla="*/ 183451 w 385095"/>
                  <a:gd name="connsiteY22" fmla="*/ 22955 h 239649"/>
                  <a:gd name="connsiteX23" fmla="*/ 179451 w 385095"/>
                  <a:gd name="connsiteY23" fmla="*/ 22955 h 239649"/>
                  <a:gd name="connsiteX24" fmla="*/ 179451 w 385095"/>
                  <a:gd name="connsiteY24" fmla="*/ 26194 h 239649"/>
                  <a:gd name="connsiteX25" fmla="*/ 183547 w 385095"/>
                  <a:gd name="connsiteY25" fmla="*/ 26194 h 239649"/>
                  <a:gd name="connsiteX26" fmla="*/ 197548 w 385095"/>
                  <a:gd name="connsiteY26" fmla="*/ 25622 h 239649"/>
                  <a:gd name="connsiteX27" fmla="*/ 198120 w 385095"/>
                  <a:gd name="connsiteY27" fmla="*/ 22384 h 239649"/>
                  <a:gd name="connsiteX28" fmla="*/ 238601 w 385095"/>
                  <a:gd name="connsiteY28" fmla="*/ 1333 h 239649"/>
                  <a:gd name="connsiteX29" fmla="*/ 238601 w 385095"/>
                  <a:gd name="connsiteY29" fmla="*/ 1333 h 239649"/>
                  <a:gd name="connsiteX30" fmla="*/ 238030 w 385095"/>
                  <a:gd name="connsiteY30" fmla="*/ 1333 h 239649"/>
                  <a:gd name="connsiteX31" fmla="*/ 235839 w 385095"/>
                  <a:gd name="connsiteY31" fmla="*/ 0 h 239649"/>
                  <a:gd name="connsiteX32" fmla="*/ 231076 w 385095"/>
                  <a:gd name="connsiteY32" fmla="*/ 0 h 239649"/>
                  <a:gd name="connsiteX33" fmla="*/ 212026 w 385095"/>
                  <a:gd name="connsiteY33" fmla="*/ 762 h 239649"/>
                  <a:gd name="connsiteX34" fmla="*/ 212026 w 385095"/>
                  <a:gd name="connsiteY34" fmla="*/ 762 h 239649"/>
                  <a:gd name="connsiteX35" fmla="*/ 180594 w 385095"/>
                  <a:gd name="connsiteY35" fmla="*/ 2096 h 239649"/>
                  <a:gd name="connsiteX36" fmla="*/ 176403 w 385095"/>
                  <a:gd name="connsiteY36" fmla="*/ 2096 h 239649"/>
                  <a:gd name="connsiteX37" fmla="*/ 164497 w 385095"/>
                  <a:gd name="connsiteY37" fmla="*/ 2667 h 239649"/>
                  <a:gd name="connsiteX38" fmla="*/ 120586 w 385095"/>
                  <a:gd name="connsiteY38" fmla="*/ 4477 h 239649"/>
                  <a:gd name="connsiteX39" fmla="*/ 114967 w 385095"/>
                  <a:gd name="connsiteY39" fmla="*/ 4477 h 239649"/>
                  <a:gd name="connsiteX40" fmla="*/ 114300 w 385095"/>
                  <a:gd name="connsiteY40" fmla="*/ 4477 h 239649"/>
                  <a:gd name="connsiteX41" fmla="*/ 111728 w 385095"/>
                  <a:gd name="connsiteY41" fmla="*/ 6096 h 239649"/>
                  <a:gd name="connsiteX42" fmla="*/ 109252 w 385095"/>
                  <a:gd name="connsiteY42" fmla="*/ 7810 h 239649"/>
                  <a:gd name="connsiteX43" fmla="*/ 109252 w 385095"/>
                  <a:gd name="connsiteY43" fmla="*/ 7810 h 239649"/>
                  <a:gd name="connsiteX44" fmla="*/ 114967 w 385095"/>
                  <a:gd name="connsiteY44" fmla="*/ 7810 h 239649"/>
                  <a:gd name="connsiteX45" fmla="*/ 163735 w 385095"/>
                  <a:gd name="connsiteY45" fmla="*/ 5810 h 239649"/>
                  <a:gd name="connsiteX46" fmla="*/ 177355 w 385095"/>
                  <a:gd name="connsiteY46" fmla="*/ 5239 h 239649"/>
                  <a:gd name="connsiteX47" fmla="*/ 181451 w 385095"/>
                  <a:gd name="connsiteY47" fmla="*/ 5239 h 239649"/>
                  <a:gd name="connsiteX48" fmla="*/ 206978 w 385095"/>
                  <a:gd name="connsiteY48" fmla="*/ 4191 h 239649"/>
                  <a:gd name="connsiteX49" fmla="*/ 208121 w 385095"/>
                  <a:gd name="connsiteY49" fmla="*/ 4191 h 239649"/>
                  <a:gd name="connsiteX50" fmla="*/ 233934 w 385095"/>
                  <a:gd name="connsiteY50" fmla="*/ 3143 h 239649"/>
                  <a:gd name="connsiteX51" fmla="*/ 240411 w 385095"/>
                  <a:gd name="connsiteY51" fmla="*/ 3143 h 239649"/>
                  <a:gd name="connsiteX52" fmla="*/ 238506 w 385095"/>
                  <a:gd name="connsiteY52" fmla="*/ 1333 h 239649"/>
                  <a:gd name="connsiteX53" fmla="*/ 179451 w 385095"/>
                  <a:gd name="connsiteY53" fmla="*/ 23146 h 239649"/>
                  <a:gd name="connsiteX54" fmla="*/ 179451 w 385095"/>
                  <a:gd name="connsiteY54" fmla="*/ 26384 h 239649"/>
                  <a:gd name="connsiteX55" fmla="*/ 183547 w 385095"/>
                  <a:gd name="connsiteY55" fmla="*/ 26384 h 239649"/>
                  <a:gd name="connsiteX56" fmla="*/ 197548 w 385095"/>
                  <a:gd name="connsiteY56" fmla="*/ 25813 h 239649"/>
                  <a:gd name="connsiteX57" fmla="*/ 198120 w 385095"/>
                  <a:gd name="connsiteY57" fmla="*/ 22574 h 239649"/>
                  <a:gd name="connsiteX58" fmla="*/ 183642 w 385095"/>
                  <a:gd name="connsiteY58" fmla="*/ 23146 h 239649"/>
                  <a:gd name="connsiteX59" fmla="*/ 183451 w 385095"/>
                  <a:gd name="connsiteY59" fmla="*/ 23146 h 239649"/>
                  <a:gd name="connsiteX60" fmla="*/ 179451 w 385095"/>
                  <a:gd name="connsiteY60" fmla="*/ 23146 h 239649"/>
                  <a:gd name="connsiteX61" fmla="*/ 179451 w 385095"/>
                  <a:gd name="connsiteY61" fmla="*/ 26384 h 239649"/>
                  <a:gd name="connsiteX62" fmla="*/ 183547 w 385095"/>
                  <a:gd name="connsiteY62" fmla="*/ 26384 h 239649"/>
                  <a:gd name="connsiteX63" fmla="*/ 197548 w 385095"/>
                  <a:gd name="connsiteY63" fmla="*/ 25813 h 239649"/>
                  <a:gd name="connsiteX64" fmla="*/ 198120 w 385095"/>
                  <a:gd name="connsiteY64" fmla="*/ 22574 h 239649"/>
                  <a:gd name="connsiteX65" fmla="*/ 183451 w 385095"/>
                  <a:gd name="connsiteY65" fmla="*/ 23146 h 239649"/>
                  <a:gd name="connsiteX66" fmla="*/ 179451 w 385095"/>
                  <a:gd name="connsiteY66" fmla="*/ 23146 h 239649"/>
                  <a:gd name="connsiteX67" fmla="*/ 179451 w 385095"/>
                  <a:gd name="connsiteY67" fmla="*/ 26384 h 239649"/>
                  <a:gd name="connsiteX68" fmla="*/ 183547 w 385095"/>
                  <a:gd name="connsiteY68" fmla="*/ 26384 h 239649"/>
                  <a:gd name="connsiteX69" fmla="*/ 197548 w 385095"/>
                  <a:gd name="connsiteY69" fmla="*/ 25813 h 239649"/>
                  <a:gd name="connsiteX70" fmla="*/ 198120 w 385095"/>
                  <a:gd name="connsiteY70" fmla="*/ 22574 h 239649"/>
                  <a:gd name="connsiteX71" fmla="*/ 183451 w 385095"/>
                  <a:gd name="connsiteY71" fmla="*/ 23146 h 239649"/>
                  <a:gd name="connsiteX72" fmla="*/ 179451 w 385095"/>
                  <a:gd name="connsiteY72" fmla="*/ 23146 h 239649"/>
                  <a:gd name="connsiteX73" fmla="*/ 179451 w 385095"/>
                  <a:gd name="connsiteY73" fmla="*/ 26384 h 239649"/>
                  <a:gd name="connsiteX74" fmla="*/ 183547 w 385095"/>
                  <a:gd name="connsiteY74" fmla="*/ 26384 h 239649"/>
                  <a:gd name="connsiteX75" fmla="*/ 197548 w 385095"/>
                  <a:gd name="connsiteY75" fmla="*/ 25813 h 239649"/>
                  <a:gd name="connsiteX76" fmla="*/ 198120 w 385095"/>
                  <a:gd name="connsiteY76" fmla="*/ 22574 h 239649"/>
                  <a:gd name="connsiteX77" fmla="*/ 196977 w 385095"/>
                  <a:gd name="connsiteY77" fmla="*/ 43625 h 239649"/>
                  <a:gd name="connsiteX78" fmla="*/ 186785 w 385095"/>
                  <a:gd name="connsiteY78" fmla="*/ 43625 h 239649"/>
                  <a:gd name="connsiteX79" fmla="*/ 189643 w 385095"/>
                  <a:gd name="connsiteY79" fmla="*/ 46768 h 239649"/>
                  <a:gd name="connsiteX80" fmla="*/ 197263 w 385095"/>
                  <a:gd name="connsiteY80" fmla="*/ 46768 h 239649"/>
                  <a:gd name="connsiteX81" fmla="*/ 262985 w 385095"/>
                  <a:gd name="connsiteY81" fmla="*/ 21431 h 239649"/>
                  <a:gd name="connsiteX82" fmla="*/ 261652 w 385095"/>
                  <a:gd name="connsiteY82" fmla="*/ 19907 h 239649"/>
                  <a:gd name="connsiteX83" fmla="*/ 250412 w 385095"/>
                  <a:gd name="connsiteY83" fmla="*/ 19907 h 239649"/>
                  <a:gd name="connsiteX84" fmla="*/ 202787 w 385095"/>
                  <a:gd name="connsiteY84" fmla="*/ 21908 h 239649"/>
                  <a:gd name="connsiteX85" fmla="*/ 198310 w 385095"/>
                  <a:gd name="connsiteY85" fmla="*/ 21908 h 239649"/>
                  <a:gd name="connsiteX86" fmla="*/ 183832 w 385095"/>
                  <a:gd name="connsiteY86" fmla="*/ 22479 h 239649"/>
                  <a:gd name="connsiteX87" fmla="*/ 179832 w 385095"/>
                  <a:gd name="connsiteY87" fmla="*/ 22479 h 239649"/>
                  <a:gd name="connsiteX88" fmla="*/ 171640 w 385095"/>
                  <a:gd name="connsiteY88" fmla="*/ 22479 h 239649"/>
                  <a:gd name="connsiteX89" fmla="*/ 171640 w 385095"/>
                  <a:gd name="connsiteY89" fmla="*/ 22479 h 239649"/>
                  <a:gd name="connsiteX90" fmla="*/ 90392 w 385095"/>
                  <a:gd name="connsiteY90" fmla="*/ 25908 h 239649"/>
                  <a:gd name="connsiteX91" fmla="*/ 87725 w 385095"/>
                  <a:gd name="connsiteY91" fmla="*/ 25908 h 239649"/>
                  <a:gd name="connsiteX92" fmla="*/ 86106 w 385095"/>
                  <a:gd name="connsiteY92" fmla="*/ 27527 h 239649"/>
                  <a:gd name="connsiteX93" fmla="*/ 84487 w 385095"/>
                  <a:gd name="connsiteY93" fmla="*/ 29242 h 239649"/>
                  <a:gd name="connsiteX94" fmla="*/ 86392 w 385095"/>
                  <a:gd name="connsiteY94" fmla="*/ 29242 h 239649"/>
                  <a:gd name="connsiteX95" fmla="*/ 173831 w 385095"/>
                  <a:gd name="connsiteY95" fmla="*/ 25622 h 239649"/>
                  <a:gd name="connsiteX96" fmla="*/ 179737 w 385095"/>
                  <a:gd name="connsiteY96" fmla="*/ 25622 h 239649"/>
                  <a:gd name="connsiteX97" fmla="*/ 183832 w 385095"/>
                  <a:gd name="connsiteY97" fmla="*/ 25622 h 239649"/>
                  <a:gd name="connsiteX98" fmla="*/ 197834 w 385095"/>
                  <a:gd name="connsiteY98" fmla="*/ 25051 h 239649"/>
                  <a:gd name="connsiteX99" fmla="*/ 202692 w 385095"/>
                  <a:gd name="connsiteY99" fmla="*/ 25051 h 239649"/>
                  <a:gd name="connsiteX100" fmla="*/ 253936 w 385095"/>
                  <a:gd name="connsiteY100" fmla="*/ 22955 h 239649"/>
                  <a:gd name="connsiteX101" fmla="*/ 264795 w 385095"/>
                  <a:gd name="connsiteY101" fmla="*/ 22479 h 239649"/>
                  <a:gd name="connsiteX102" fmla="*/ 264795 w 385095"/>
                  <a:gd name="connsiteY102" fmla="*/ 22479 h 239649"/>
                  <a:gd name="connsiteX103" fmla="*/ 170307 w 385095"/>
                  <a:gd name="connsiteY103" fmla="*/ 65913 h 239649"/>
                  <a:gd name="connsiteX104" fmla="*/ 86296 w 385095"/>
                  <a:gd name="connsiteY104" fmla="*/ 69437 h 239649"/>
                  <a:gd name="connsiteX105" fmla="*/ 86296 w 385095"/>
                  <a:gd name="connsiteY105" fmla="*/ 72676 h 239649"/>
                  <a:gd name="connsiteX106" fmla="*/ 168783 w 385095"/>
                  <a:gd name="connsiteY106" fmla="*/ 69151 h 239649"/>
                  <a:gd name="connsiteX107" fmla="*/ 174879 w 385095"/>
                  <a:gd name="connsiteY107" fmla="*/ 69151 h 239649"/>
                  <a:gd name="connsiteX108" fmla="*/ 175831 w 385095"/>
                  <a:gd name="connsiteY108" fmla="*/ 65913 h 239649"/>
                  <a:gd name="connsiteX109" fmla="*/ 170307 w 385095"/>
                  <a:gd name="connsiteY109" fmla="*/ 65913 h 239649"/>
                  <a:gd name="connsiteX110" fmla="*/ 86296 w 385095"/>
                  <a:gd name="connsiteY110" fmla="*/ 69437 h 239649"/>
                  <a:gd name="connsiteX111" fmla="*/ 86296 w 385095"/>
                  <a:gd name="connsiteY111" fmla="*/ 72676 h 239649"/>
                  <a:gd name="connsiteX112" fmla="*/ 168783 w 385095"/>
                  <a:gd name="connsiteY112" fmla="*/ 69151 h 239649"/>
                  <a:gd name="connsiteX113" fmla="*/ 174879 w 385095"/>
                  <a:gd name="connsiteY113" fmla="*/ 69151 h 239649"/>
                  <a:gd name="connsiteX114" fmla="*/ 175831 w 385095"/>
                  <a:gd name="connsiteY114" fmla="*/ 65913 h 239649"/>
                  <a:gd name="connsiteX115" fmla="*/ 170307 w 385095"/>
                  <a:gd name="connsiteY115" fmla="*/ 65913 h 239649"/>
                  <a:gd name="connsiteX116" fmla="*/ 86296 w 385095"/>
                  <a:gd name="connsiteY116" fmla="*/ 69437 h 239649"/>
                  <a:gd name="connsiteX117" fmla="*/ 86296 w 385095"/>
                  <a:gd name="connsiteY117" fmla="*/ 72676 h 239649"/>
                  <a:gd name="connsiteX118" fmla="*/ 168783 w 385095"/>
                  <a:gd name="connsiteY118" fmla="*/ 69151 h 239649"/>
                  <a:gd name="connsiteX119" fmla="*/ 174879 w 385095"/>
                  <a:gd name="connsiteY119" fmla="*/ 69151 h 239649"/>
                  <a:gd name="connsiteX120" fmla="*/ 175831 w 385095"/>
                  <a:gd name="connsiteY120" fmla="*/ 65913 h 239649"/>
                  <a:gd name="connsiteX121" fmla="*/ 170307 w 385095"/>
                  <a:gd name="connsiteY121" fmla="*/ 65913 h 239649"/>
                  <a:gd name="connsiteX122" fmla="*/ 86296 w 385095"/>
                  <a:gd name="connsiteY122" fmla="*/ 69437 h 239649"/>
                  <a:gd name="connsiteX123" fmla="*/ 86296 w 385095"/>
                  <a:gd name="connsiteY123" fmla="*/ 72676 h 239649"/>
                  <a:gd name="connsiteX124" fmla="*/ 168783 w 385095"/>
                  <a:gd name="connsiteY124" fmla="*/ 69151 h 239649"/>
                  <a:gd name="connsiteX125" fmla="*/ 174879 w 385095"/>
                  <a:gd name="connsiteY125" fmla="*/ 69151 h 239649"/>
                  <a:gd name="connsiteX126" fmla="*/ 175831 w 385095"/>
                  <a:gd name="connsiteY126" fmla="*/ 65913 h 239649"/>
                  <a:gd name="connsiteX127" fmla="*/ 279844 w 385095"/>
                  <a:gd name="connsiteY127" fmla="*/ 41815 h 239649"/>
                  <a:gd name="connsiteX128" fmla="*/ 279844 w 385095"/>
                  <a:gd name="connsiteY128" fmla="*/ 41815 h 239649"/>
                  <a:gd name="connsiteX129" fmla="*/ 278797 w 385095"/>
                  <a:gd name="connsiteY129" fmla="*/ 40386 h 239649"/>
                  <a:gd name="connsiteX130" fmla="*/ 278797 w 385095"/>
                  <a:gd name="connsiteY130" fmla="*/ 40386 h 239649"/>
                  <a:gd name="connsiteX131" fmla="*/ 269272 w 385095"/>
                  <a:gd name="connsiteY131" fmla="*/ 40386 h 239649"/>
                  <a:gd name="connsiteX132" fmla="*/ 265748 w 385095"/>
                  <a:gd name="connsiteY132" fmla="*/ 40386 h 239649"/>
                  <a:gd name="connsiteX133" fmla="*/ 202978 w 385095"/>
                  <a:gd name="connsiteY133" fmla="*/ 42958 h 239649"/>
                  <a:gd name="connsiteX134" fmla="*/ 196786 w 385095"/>
                  <a:gd name="connsiteY134" fmla="*/ 42958 h 239649"/>
                  <a:gd name="connsiteX135" fmla="*/ 196786 w 385095"/>
                  <a:gd name="connsiteY135" fmla="*/ 42958 h 239649"/>
                  <a:gd name="connsiteX136" fmla="*/ 186595 w 385095"/>
                  <a:gd name="connsiteY136" fmla="*/ 42958 h 239649"/>
                  <a:gd name="connsiteX137" fmla="*/ 180975 w 385095"/>
                  <a:gd name="connsiteY137" fmla="*/ 42958 h 239649"/>
                  <a:gd name="connsiteX138" fmla="*/ 176117 w 385095"/>
                  <a:gd name="connsiteY138" fmla="*/ 42958 h 239649"/>
                  <a:gd name="connsiteX139" fmla="*/ 83058 w 385095"/>
                  <a:gd name="connsiteY139" fmla="*/ 46863 h 239649"/>
                  <a:gd name="connsiteX140" fmla="*/ 68485 w 385095"/>
                  <a:gd name="connsiteY140" fmla="*/ 47434 h 239649"/>
                  <a:gd name="connsiteX141" fmla="*/ 68485 w 385095"/>
                  <a:gd name="connsiteY141" fmla="*/ 47434 h 239649"/>
                  <a:gd name="connsiteX142" fmla="*/ 66103 w 385095"/>
                  <a:gd name="connsiteY142" fmla="*/ 50673 h 239649"/>
                  <a:gd name="connsiteX143" fmla="*/ 67818 w 385095"/>
                  <a:gd name="connsiteY143" fmla="*/ 50673 h 239649"/>
                  <a:gd name="connsiteX144" fmla="*/ 83725 w 385095"/>
                  <a:gd name="connsiteY144" fmla="*/ 50006 h 239649"/>
                  <a:gd name="connsiteX145" fmla="*/ 175641 w 385095"/>
                  <a:gd name="connsiteY145" fmla="*/ 46292 h 239649"/>
                  <a:gd name="connsiteX146" fmla="*/ 180594 w 385095"/>
                  <a:gd name="connsiteY146" fmla="*/ 46292 h 239649"/>
                  <a:gd name="connsiteX147" fmla="*/ 189643 w 385095"/>
                  <a:gd name="connsiteY147" fmla="*/ 46292 h 239649"/>
                  <a:gd name="connsiteX148" fmla="*/ 197263 w 385095"/>
                  <a:gd name="connsiteY148" fmla="*/ 46292 h 239649"/>
                  <a:gd name="connsiteX149" fmla="*/ 197263 w 385095"/>
                  <a:gd name="connsiteY149" fmla="*/ 46292 h 239649"/>
                  <a:gd name="connsiteX150" fmla="*/ 203644 w 385095"/>
                  <a:gd name="connsiteY150" fmla="*/ 46292 h 239649"/>
                  <a:gd name="connsiteX151" fmla="*/ 265938 w 385095"/>
                  <a:gd name="connsiteY151" fmla="*/ 43720 h 239649"/>
                  <a:gd name="connsiteX152" fmla="*/ 272415 w 385095"/>
                  <a:gd name="connsiteY152" fmla="*/ 43720 h 239649"/>
                  <a:gd name="connsiteX153" fmla="*/ 281083 w 385095"/>
                  <a:gd name="connsiteY153" fmla="*/ 43720 h 239649"/>
                  <a:gd name="connsiteX154" fmla="*/ 281083 w 385095"/>
                  <a:gd name="connsiteY154" fmla="*/ 43720 h 239649"/>
                  <a:gd name="connsiteX155" fmla="*/ 279844 w 385095"/>
                  <a:gd name="connsiteY155" fmla="*/ 41529 h 239649"/>
                  <a:gd name="connsiteX156" fmla="*/ 86296 w 385095"/>
                  <a:gd name="connsiteY156" fmla="*/ 69437 h 239649"/>
                  <a:gd name="connsiteX157" fmla="*/ 86296 w 385095"/>
                  <a:gd name="connsiteY157" fmla="*/ 72676 h 239649"/>
                  <a:gd name="connsiteX158" fmla="*/ 168783 w 385095"/>
                  <a:gd name="connsiteY158" fmla="*/ 69151 h 239649"/>
                  <a:gd name="connsiteX159" fmla="*/ 174879 w 385095"/>
                  <a:gd name="connsiteY159" fmla="*/ 69151 h 239649"/>
                  <a:gd name="connsiteX160" fmla="*/ 175831 w 385095"/>
                  <a:gd name="connsiteY160" fmla="*/ 65913 h 239649"/>
                  <a:gd name="connsiteX161" fmla="*/ 169831 w 385095"/>
                  <a:gd name="connsiteY161" fmla="*/ 65913 h 239649"/>
                  <a:gd name="connsiteX162" fmla="*/ 170307 w 385095"/>
                  <a:gd name="connsiteY162" fmla="*/ 65913 h 239649"/>
                  <a:gd name="connsiteX163" fmla="*/ 86296 w 385095"/>
                  <a:gd name="connsiteY163" fmla="*/ 69437 h 239649"/>
                  <a:gd name="connsiteX164" fmla="*/ 86296 w 385095"/>
                  <a:gd name="connsiteY164" fmla="*/ 72676 h 239649"/>
                  <a:gd name="connsiteX165" fmla="*/ 168783 w 385095"/>
                  <a:gd name="connsiteY165" fmla="*/ 69151 h 239649"/>
                  <a:gd name="connsiteX166" fmla="*/ 174879 w 385095"/>
                  <a:gd name="connsiteY166" fmla="*/ 69151 h 239649"/>
                  <a:gd name="connsiteX167" fmla="*/ 175831 w 385095"/>
                  <a:gd name="connsiteY167" fmla="*/ 65913 h 239649"/>
                  <a:gd name="connsiteX168" fmla="*/ 170307 w 385095"/>
                  <a:gd name="connsiteY168" fmla="*/ 65913 h 239649"/>
                  <a:gd name="connsiteX169" fmla="*/ 86296 w 385095"/>
                  <a:gd name="connsiteY169" fmla="*/ 69437 h 239649"/>
                  <a:gd name="connsiteX170" fmla="*/ 86296 w 385095"/>
                  <a:gd name="connsiteY170" fmla="*/ 72676 h 239649"/>
                  <a:gd name="connsiteX171" fmla="*/ 168783 w 385095"/>
                  <a:gd name="connsiteY171" fmla="*/ 69151 h 239649"/>
                  <a:gd name="connsiteX172" fmla="*/ 174879 w 385095"/>
                  <a:gd name="connsiteY172" fmla="*/ 69151 h 239649"/>
                  <a:gd name="connsiteX173" fmla="*/ 175831 w 385095"/>
                  <a:gd name="connsiteY173" fmla="*/ 65913 h 239649"/>
                  <a:gd name="connsiteX174" fmla="*/ 170307 w 385095"/>
                  <a:gd name="connsiteY174" fmla="*/ 65913 h 239649"/>
                  <a:gd name="connsiteX175" fmla="*/ 86296 w 385095"/>
                  <a:gd name="connsiteY175" fmla="*/ 69437 h 239649"/>
                  <a:gd name="connsiteX176" fmla="*/ 86296 w 385095"/>
                  <a:gd name="connsiteY176" fmla="*/ 72676 h 239649"/>
                  <a:gd name="connsiteX177" fmla="*/ 168783 w 385095"/>
                  <a:gd name="connsiteY177" fmla="*/ 69151 h 239649"/>
                  <a:gd name="connsiteX178" fmla="*/ 174879 w 385095"/>
                  <a:gd name="connsiteY178" fmla="*/ 69151 h 239649"/>
                  <a:gd name="connsiteX179" fmla="*/ 175831 w 385095"/>
                  <a:gd name="connsiteY179" fmla="*/ 65913 h 239649"/>
                  <a:gd name="connsiteX180" fmla="*/ 294894 w 385095"/>
                  <a:gd name="connsiteY180" fmla="*/ 60770 h 239649"/>
                  <a:gd name="connsiteX181" fmla="*/ 288703 w 385095"/>
                  <a:gd name="connsiteY181" fmla="*/ 60770 h 239649"/>
                  <a:gd name="connsiteX182" fmla="*/ 265081 w 385095"/>
                  <a:gd name="connsiteY182" fmla="*/ 61722 h 239649"/>
                  <a:gd name="connsiteX183" fmla="*/ 207931 w 385095"/>
                  <a:gd name="connsiteY183" fmla="*/ 64103 h 239649"/>
                  <a:gd name="connsiteX184" fmla="*/ 206597 w 385095"/>
                  <a:gd name="connsiteY184" fmla="*/ 64103 h 239649"/>
                  <a:gd name="connsiteX185" fmla="*/ 199739 w 385095"/>
                  <a:gd name="connsiteY185" fmla="*/ 64103 h 239649"/>
                  <a:gd name="connsiteX186" fmla="*/ 175927 w 385095"/>
                  <a:gd name="connsiteY186" fmla="*/ 65151 h 239649"/>
                  <a:gd name="connsiteX187" fmla="*/ 169926 w 385095"/>
                  <a:gd name="connsiteY187" fmla="*/ 65151 h 239649"/>
                  <a:gd name="connsiteX188" fmla="*/ 85915 w 385095"/>
                  <a:gd name="connsiteY188" fmla="*/ 68675 h 239649"/>
                  <a:gd name="connsiteX189" fmla="*/ 63722 w 385095"/>
                  <a:gd name="connsiteY189" fmla="*/ 69533 h 239649"/>
                  <a:gd name="connsiteX190" fmla="*/ 53340 w 385095"/>
                  <a:gd name="connsiteY190" fmla="*/ 69533 h 239649"/>
                  <a:gd name="connsiteX191" fmla="*/ 51244 w 385095"/>
                  <a:gd name="connsiteY191" fmla="*/ 72866 h 239649"/>
                  <a:gd name="connsiteX192" fmla="*/ 63151 w 385095"/>
                  <a:gd name="connsiteY192" fmla="*/ 72390 h 239649"/>
                  <a:gd name="connsiteX193" fmla="*/ 86392 w 385095"/>
                  <a:gd name="connsiteY193" fmla="*/ 71438 h 239649"/>
                  <a:gd name="connsiteX194" fmla="*/ 168878 w 385095"/>
                  <a:gd name="connsiteY194" fmla="*/ 67913 h 239649"/>
                  <a:gd name="connsiteX195" fmla="*/ 174974 w 385095"/>
                  <a:gd name="connsiteY195" fmla="*/ 67913 h 239649"/>
                  <a:gd name="connsiteX196" fmla="*/ 200406 w 385095"/>
                  <a:gd name="connsiteY196" fmla="*/ 66770 h 239649"/>
                  <a:gd name="connsiteX197" fmla="*/ 207359 w 385095"/>
                  <a:gd name="connsiteY197" fmla="*/ 66770 h 239649"/>
                  <a:gd name="connsiteX198" fmla="*/ 212026 w 385095"/>
                  <a:gd name="connsiteY198" fmla="*/ 66770 h 239649"/>
                  <a:gd name="connsiteX199" fmla="*/ 212026 w 385095"/>
                  <a:gd name="connsiteY199" fmla="*/ 66770 h 239649"/>
                  <a:gd name="connsiteX200" fmla="*/ 264033 w 385095"/>
                  <a:gd name="connsiteY200" fmla="*/ 64579 h 239649"/>
                  <a:gd name="connsiteX201" fmla="*/ 291084 w 385095"/>
                  <a:gd name="connsiteY201" fmla="*/ 63532 h 239649"/>
                  <a:gd name="connsiteX202" fmla="*/ 296799 w 385095"/>
                  <a:gd name="connsiteY202" fmla="*/ 63532 h 239649"/>
                  <a:gd name="connsiteX203" fmla="*/ 296799 w 385095"/>
                  <a:gd name="connsiteY203" fmla="*/ 63532 h 239649"/>
                  <a:gd name="connsiteX204" fmla="*/ 294894 w 385095"/>
                  <a:gd name="connsiteY204" fmla="*/ 60484 h 239649"/>
                  <a:gd name="connsiteX205" fmla="*/ 311753 w 385095"/>
                  <a:gd name="connsiteY205" fmla="*/ 82772 h 239649"/>
                  <a:gd name="connsiteX206" fmla="*/ 310610 w 385095"/>
                  <a:gd name="connsiteY206" fmla="*/ 81153 h 239649"/>
                  <a:gd name="connsiteX207" fmla="*/ 307753 w 385095"/>
                  <a:gd name="connsiteY207" fmla="*/ 81153 h 239649"/>
                  <a:gd name="connsiteX208" fmla="*/ 212026 w 385095"/>
                  <a:gd name="connsiteY208" fmla="*/ 84963 h 239649"/>
                  <a:gd name="connsiteX209" fmla="*/ 205264 w 385095"/>
                  <a:gd name="connsiteY209" fmla="*/ 84963 h 239649"/>
                  <a:gd name="connsiteX210" fmla="*/ 205264 w 385095"/>
                  <a:gd name="connsiteY210" fmla="*/ 84963 h 239649"/>
                  <a:gd name="connsiteX211" fmla="*/ 169450 w 385095"/>
                  <a:gd name="connsiteY211" fmla="*/ 86487 h 239649"/>
                  <a:gd name="connsiteX212" fmla="*/ 162306 w 385095"/>
                  <a:gd name="connsiteY212" fmla="*/ 86487 h 239649"/>
                  <a:gd name="connsiteX213" fmla="*/ 89154 w 385095"/>
                  <a:gd name="connsiteY213" fmla="*/ 89440 h 239649"/>
                  <a:gd name="connsiteX214" fmla="*/ 61055 w 385095"/>
                  <a:gd name="connsiteY214" fmla="*/ 90583 h 239649"/>
                  <a:gd name="connsiteX215" fmla="*/ 40957 w 385095"/>
                  <a:gd name="connsiteY215" fmla="*/ 91440 h 239649"/>
                  <a:gd name="connsiteX216" fmla="*/ 40957 w 385095"/>
                  <a:gd name="connsiteY216" fmla="*/ 91440 h 239649"/>
                  <a:gd name="connsiteX217" fmla="*/ 40195 w 385095"/>
                  <a:gd name="connsiteY217" fmla="*/ 93059 h 239649"/>
                  <a:gd name="connsiteX218" fmla="*/ 39243 w 385095"/>
                  <a:gd name="connsiteY218" fmla="*/ 94774 h 239649"/>
                  <a:gd name="connsiteX219" fmla="*/ 60865 w 385095"/>
                  <a:gd name="connsiteY219" fmla="*/ 93917 h 239649"/>
                  <a:gd name="connsiteX220" fmla="*/ 89440 w 385095"/>
                  <a:gd name="connsiteY220" fmla="*/ 92678 h 239649"/>
                  <a:gd name="connsiteX221" fmla="*/ 160877 w 385095"/>
                  <a:gd name="connsiteY221" fmla="*/ 89725 h 239649"/>
                  <a:gd name="connsiteX222" fmla="*/ 168021 w 385095"/>
                  <a:gd name="connsiteY222" fmla="*/ 89725 h 239649"/>
                  <a:gd name="connsiteX223" fmla="*/ 206121 w 385095"/>
                  <a:gd name="connsiteY223" fmla="*/ 88201 h 239649"/>
                  <a:gd name="connsiteX224" fmla="*/ 212788 w 385095"/>
                  <a:gd name="connsiteY224" fmla="*/ 88201 h 239649"/>
                  <a:gd name="connsiteX225" fmla="*/ 310134 w 385095"/>
                  <a:gd name="connsiteY225" fmla="*/ 84201 h 239649"/>
                  <a:gd name="connsiteX226" fmla="*/ 312325 w 385095"/>
                  <a:gd name="connsiteY226" fmla="*/ 84201 h 239649"/>
                  <a:gd name="connsiteX227" fmla="*/ 325945 w 385095"/>
                  <a:gd name="connsiteY227" fmla="*/ 101822 h 239649"/>
                  <a:gd name="connsiteX228" fmla="*/ 219075 w 385095"/>
                  <a:gd name="connsiteY228" fmla="*/ 106204 h 239649"/>
                  <a:gd name="connsiteX229" fmla="*/ 212884 w 385095"/>
                  <a:gd name="connsiteY229" fmla="*/ 106204 h 239649"/>
                  <a:gd name="connsiteX230" fmla="*/ 212884 w 385095"/>
                  <a:gd name="connsiteY230" fmla="*/ 106204 h 239649"/>
                  <a:gd name="connsiteX231" fmla="*/ 161258 w 385095"/>
                  <a:gd name="connsiteY231" fmla="*/ 108299 h 239649"/>
                  <a:gd name="connsiteX232" fmla="*/ 153638 w 385095"/>
                  <a:gd name="connsiteY232" fmla="*/ 108299 h 239649"/>
                  <a:gd name="connsiteX233" fmla="*/ 114490 w 385095"/>
                  <a:gd name="connsiteY233" fmla="*/ 109918 h 239649"/>
                  <a:gd name="connsiteX234" fmla="*/ 113919 w 385095"/>
                  <a:gd name="connsiteY234" fmla="*/ 109918 h 239649"/>
                  <a:gd name="connsiteX235" fmla="*/ 30004 w 385095"/>
                  <a:gd name="connsiteY235" fmla="*/ 113347 h 239649"/>
                  <a:gd name="connsiteX236" fmla="*/ 28384 w 385095"/>
                  <a:gd name="connsiteY236" fmla="*/ 116681 h 239649"/>
                  <a:gd name="connsiteX237" fmla="*/ 152209 w 385095"/>
                  <a:gd name="connsiteY237" fmla="*/ 111538 h 239649"/>
                  <a:gd name="connsiteX238" fmla="*/ 152209 w 385095"/>
                  <a:gd name="connsiteY238" fmla="*/ 111538 h 239649"/>
                  <a:gd name="connsiteX239" fmla="*/ 159639 w 385095"/>
                  <a:gd name="connsiteY239" fmla="*/ 111538 h 239649"/>
                  <a:gd name="connsiteX240" fmla="*/ 213931 w 385095"/>
                  <a:gd name="connsiteY240" fmla="*/ 109347 h 239649"/>
                  <a:gd name="connsiteX241" fmla="*/ 213931 w 385095"/>
                  <a:gd name="connsiteY241" fmla="*/ 109347 h 239649"/>
                  <a:gd name="connsiteX242" fmla="*/ 220027 w 385095"/>
                  <a:gd name="connsiteY242" fmla="*/ 109347 h 239649"/>
                  <a:gd name="connsiteX243" fmla="*/ 328041 w 385095"/>
                  <a:gd name="connsiteY243" fmla="*/ 104870 h 239649"/>
                  <a:gd name="connsiteX244" fmla="*/ 326326 w 385095"/>
                  <a:gd name="connsiteY244" fmla="*/ 101346 h 239649"/>
                  <a:gd name="connsiteX245" fmla="*/ 342138 w 385095"/>
                  <a:gd name="connsiteY245" fmla="*/ 124016 h 239649"/>
                  <a:gd name="connsiteX246" fmla="*/ 340804 w 385095"/>
                  <a:gd name="connsiteY246" fmla="*/ 122206 h 239649"/>
                  <a:gd name="connsiteX247" fmla="*/ 226504 w 385095"/>
                  <a:gd name="connsiteY247" fmla="*/ 126873 h 239649"/>
                  <a:gd name="connsiteX248" fmla="*/ 220980 w 385095"/>
                  <a:gd name="connsiteY248" fmla="*/ 126873 h 239649"/>
                  <a:gd name="connsiteX249" fmla="*/ 150876 w 385095"/>
                  <a:gd name="connsiteY249" fmla="*/ 129730 h 239649"/>
                  <a:gd name="connsiteX250" fmla="*/ 143637 w 385095"/>
                  <a:gd name="connsiteY250" fmla="*/ 129730 h 239649"/>
                  <a:gd name="connsiteX251" fmla="*/ 19812 w 385095"/>
                  <a:gd name="connsiteY251" fmla="*/ 134874 h 239649"/>
                  <a:gd name="connsiteX252" fmla="*/ 18288 w 385095"/>
                  <a:gd name="connsiteY252" fmla="*/ 138208 h 239649"/>
                  <a:gd name="connsiteX253" fmla="*/ 142113 w 385095"/>
                  <a:gd name="connsiteY253" fmla="*/ 133159 h 239649"/>
                  <a:gd name="connsiteX254" fmla="*/ 149257 w 385095"/>
                  <a:gd name="connsiteY254" fmla="*/ 133159 h 239649"/>
                  <a:gd name="connsiteX255" fmla="*/ 222409 w 385095"/>
                  <a:gd name="connsiteY255" fmla="*/ 130112 h 239649"/>
                  <a:gd name="connsiteX256" fmla="*/ 222409 w 385095"/>
                  <a:gd name="connsiteY256" fmla="*/ 130112 h 239649"/>
                  <a:gd name="connsiteX257" fmla="*/ 227838 w 385095"/>
                  <a:gd name="connsiteY257" fmla="*/ 130112 h 239649"/>
                  <a:gd name="connsiteX258" fmla="*/ 342900 w 385095"/>
                  <a:gd name="connsiteY258" fmla="*/ 125349 h 239649"/>
                  <a:gd name="connsiteX259" fmla="*/ 356711 w 385095"/>
                  <a:gd name="connsiteY259" fmla="*/ 144589 h 239649"/>
                  <a:gd name="connsiteX260" fmla="*/ 355473 w 385095"/>
                  <a:gd name="connsiteY260" fmla="*/ 142780 h 239649"/>
                  <a:gd name="connsiteX261" fmla="*/ 235077 w 385095"/>
                  <a:gd name="connsiteY261" fmla="*/ 147733 h 239649"/>
                  <a:gd name="connsiteX262" fmla="*/ 230029 w 385095"/>
                  <a:gd name="connsiteY262" fmla="*/ 147733 h 239649"/>
                  <a:gd name="connsiteX263" fmla="*/ 139922 w 385095"/>
                  <a:gd name="connsiteY263" fmla="*/ 151447 h 239649"/>
                  <a:gd name="connsiteX264" fmla="*/ 139065 w 385095"/>
                  <a:gd name="connsiteY264" fmla="*/ 151447 h 239649"/>
                  <a:gd name="connsiteX265" fmla="*/ 133255 w 385095"/>
                  <a:gd name="connsiteY265" fmla="*/ 151447 h 239649"/>
                  <a:gd name="connsiteX266" fmla="*/ 10477 w 385095"/>
                  <a:gd name="connsiteY266" fmla="*/ 156496 h 239649"/>
                  <a:gd name="connsiteX267" fmla="*/ 10477 w 385095"/>
                  <a:gd name="connsiteY267" fmla="*/ 156496 h 239649"/>
                  <a:gd name="connsiteX268" fmla="*/ 9144 w 385095"/>
                  <a:gd name="connsiteY268" fmla="*/ 159734 h 239649"/>
                  <a:gd name="connsiteX269" fmla="*/ 131826 w 385095"/>
                  <a:gd name="connsiteY269" fmla="*/ 154686 h 239649"/>
                  <a:gd name="connsiteX270" fmla="*/ 137255 w 385095"/>
                  <a:gd name="connsiteY270" fmla="*/ 154686 h 239649"/>
                  <a:gd name="connsiteX271" fmla="*/ 138398 w 385095"/>
                  <a:gd name="connsiteY271" fmla="*/ 154686 h 239649"/>
                  <a:gd name="connsiteX272" fmla="*/ 231553 w 385095"/>
                  <a:gd name="connsiteY272" fmla="*/ 150876 h 239649"/>
                  <a:gd name="connsiteX273" fmla="*/ 236506 w 385095"/>
                  <a:gd name="connsiteY273" fmla="*/ 150876 h 239649"/>
                  <a:gd name="connsiteX274" fmla="*/ 357664 w 385095"/>
                  <a:gd name="connsiteY274" fmla="*/ 145828 h 239649"/>
                  <a:gd name="connsiteX275" fmla="*/ 357664 w 385095"/>
                  <a:gd name="connsiteY275" fmla="*/ 145828 h 239649"/>
                  <a:gd name="connsiteX276" fmla="*/ 356711 w 385095"/>
                  <a:gd name="connsiteY276" fmla="*/ 144113 h 239649"/>
                  <a:gd name="connsiteX277" fmla="*/ 370523 w 385095"/>
                  <a:gd name="connsiteY277" fmla="*/ 164687 h 239649"/>
                  <a:gd name="connsiteX278" fmla="*/ 369379 w 385095"/>
                  <a:gd name="connsiteY278" fmla="*/ 163163 h 239649"/>
                  <a:gd name="connsiteX279" fmla="*/ 244411 w 385095"/>
                  <a:gd name="connsiteY279" fmla="*/ 168307 h 239649"/>
                  <a:gd name="connsiteX280" fmla="*/ 239363 w 385095"/>
                  <a:gd name="connsiteY280" fmla="*/ 168307 h 239649"/>
                  <a:gd name="connsiteX281" fmla="*/ 129064 w 385095"/>
                  <a:gd name="connsiteY281" fmla="*/ 172879 h 239649"/>
                  <a:gd name="connsiteX282" fmla="*/ 126301 w 385095"/>
                  <a:gd name="connsiteY282" fmla="*/ 172879 h 239649"/>
                  <a:gd name="connsiteX283" fmla="*/ 122206 w 385095"/>
                  <a:gd name="connsiteY283" fmla="*/ 172879 h 239649"/>
                  <a:gd name="connsiteX284" fmla="*/ 1333 w 385095"/>
                  <a:gd name="connsiteY284" fmla="*/ 177832 h 239649"/>
                  <a:gd name="connsiteX285" fmla="*/ 0 w 385095"/>
                  <a:gd name="connsiteY285" fmla="*/ 181070 h 239649"/>
                  <a:gd name="connsiteX286" fmla="*/ 120491 w 385095"/>
                  <a:gd name="connsiteY286" fmla="*/ 176117 h 239649"/>
                  <a:gd name="connsiteX287" fmla="*/ 124301 w 385095"/>
                  <a:gd name="connsiteY287" fmla="*/ 176117 h 239649"/>
                  <a:gd name="connsiteX288" fmla="*/ 126968 w 385095"/>
                  <a:gd name="connsiteY288" fmla="*/ 176117 h 239649"/>
                  <a:gd name="connsiteX289" fmla="*/ 240411 w 385095"/>
                  <a:gd name="connsiteY289" fmla="*/ 171450 h 239649"/>
                  <a:gd name="connsiteX290" fmla="*/ 240411 w 385095"/>
                  <a:gd name="connsiteY290" fmla="*/ 171450 h 239649"/>
                  <a:gd name="connsiteX291" fmla="*/ 245459 w 385095"/>
                  <a:gd name="connsiteY291" fmla="*/ 171450 h 239649"/>
                  <a:gd name="connsiteX292" fmla="*/ 370999 w 385095"/>
                  <a:gd name="connsiteY292" fmla="*/ 166306 h 239649"/>
                  <a:gd name="connsiteX293" fmla="*/ 384143 w 385095"/>
                  <a:gd name="connsiteY293" fmla="*/ 185261 h 239649"/>
                  <a:gd name="connsiteX294" fmla="*/ 383095 w 385095"/>
                  <a:gd name="connsiteY294" fmla="*/ 183737 h 239649"/>
                  <a:gd name="connsiteX295" fmla="*/ 254603 w 385095"/>
                  <a:gd name="connsiteY295" fmla="*/ 189071 h 239649"/>
                  <a:gd name="connsiteX296" fmla="*/ 249174 w 385095"/>
                  <a:gd name="connsiteY296" fmla="*/ 189071 h 239649"/>
                  <a:gd name="connsiteX297" fmla="*/ 249174 w 385095"/>
                  <a:gd name="connsiteY297" fmla="*/ 189071 h 239649"/>
                  <a:gd name="connsiteX298" fmla="*/ 123539 w 385095"/>
                  <a:gd name="connsiteY298" fmla="*/ 194310 h 239649"/>
                  <a:gd name="connsiteX299" fmla="*/ 111252 w 385095"/>
                  <a:gd name="connsiteY299" fmla="*/ 194310 h 239649"/>
                  <a:gd name="connsiteX300" fmla="*/ 20002 w 385095"/>
                  <a:gd name="connsiteY300" fmla="*/ 198120 h 239649"/>
                  <a:gd name="connsiteX301" fmla="*/ 24955 w 385095"/>
                  <a:gd name="connsiteY301" fmla="*/ 201073 h 239649"/>
                  <a:gd name="connsiteX302" fmla="*/ 109442 w 385095"/>
                  <a:gd name="connsiteY302" fmla="*/ 197549 h 239649"/>
                  <a:gd name="connsiteX303" fmla="*/ 120396 w 385095"/>
                  <a:gd name="connsiteY303" fmla="*/ 197549 h 239649"/>
                  <a:gd name="connsiteX304" fmla="*/ 250698 w 385095"/>
                  <a:gd name="connsiteY304" fmla="*/ 192119 h 239649"/>
                  <a:gd name="connsiteX305" fmla="*/ 250698 w 385095"/>
                  <a:gd name="connsiteY305" fmla="*/ 192119 h 239649"/>
                  <a:gd name="connsiteX306" fmla="*/ 256222 w 385095"/>
                  <a:gd name="connsiteY306" fmla="*/ 192119 h 239649"/>
                  <a:gd name="connsiteX307" fmla="*/ 385096 w 385095"/>
                  <a:gd name="connsiteY307" fmla="*/ 186785 h 239649"/>
                  <a:gd name="connsiteX308" fmla="*/ 249174 w 385095"/>
                  <a:gd name="connsiteY308" fmla="*/ 189262 h 239649"/>
                  <a:gd name="connsiteX309" fmla="*/ 249174 w 385095"/>
                  <a:gd name="connsiteY309" fmla="*/ 189262 h 239649"/>
                  <a:gd name="connsiteX310" fmla="*/ 123539 w 385095"/>
                  <a:gd name="connsiteY310" fmla="*/ 194500 h 239649"/>
                  <a:gd name="connsiteX311" fmla="*/ 115729 w 385095"/>
                  <a:gd name="connsiteY311" fmla="*/ 194500 h 239649"/>
                  <a:gd name="connsiteX312" fmla="*/ 113824 w 385095"/>
                  <a:gd name="connsiteY312" fmla="*/ 197739 h 239649"/>
                  <a:gd name="connsiteX313" fmla="*/ 120396 w 385095"/>
                  <a:gd name="connsiteY313" fmla="*/ 197739 h 239649"/>
                  <a:gd name="connsiteX314" fmla="*/ 250698 w 385095"/>
                  <a:gd name="connsiteY314" fmla="*/ 192310 h 239649"/>
                  <a:gd name="connsiteX315" fmla="*/ 265081 w 385095"/>
                  <a:gd name="connsiteY315" fmla="*/ 209550 h 239649"/>
                  <a:gd name="connsiteX316" fmla="*/ 259175 w 385095"/>
                  <a:gd name="connsiteY316" fmla="*/ 209550 h 239649"/>
                  <a:gd name="connsiteX317" fmla="*/ 259175 w 385095"/>
                  <a:gd name="connsiteY317" fmla="*/ 209550 h 239649"/>
                  <a:gd name="connsiteX318" fmla="*/ 106299 w 385095"/>
                  <a:gd name="connsiteY318" fmla="*/ 215837 h 239649"/>
                  <a:gd name="connsiteX319" fmla="*/ 99346 w 385095"/>
                  <a:gd name="connsiteY319" fmla="*/ 215837 h 239649"/>
                  <a:gd name="connsiteX320" fmla="*/ 56959 w 385095"/>
                  <a:gd name="connsiteY320" fmla="*/ 217551 h 239649"/>
                  <a:gd name="connsiteX321" fmla="*/ 63817 w 385095"/>
                  <a:gd name="connsiteY321" fmla="*/ 220599 h 239649"/>
                  <a:gd name="connsiteX322" fmla="*/ 97441 w 385095"/>
                  <a:gd name="connsiteY322" fmla="*/ 219170 h 239649"/>
                  <a:gd name="connsiteX323" fmla="*/ 101155 w 385095"/>
                  <a:gd name="connsiteY323" fmla="*/ 219170 h 239649"/>
                  <a:gd name="connsiteX324" fmla="*/ 104394 w 385095"/>
                  <a:gd name="connsiteY324" fmla="*/ 219170 h 239649"/>
                  <a:gd name="connsiteX325" fmla="*/ 260699 w 385095"/>
                  <a:gd name="connsiteY325" fmla="*/ 212693 h 239649"/>
                  <a:gd name="connsiteX326" fmla="*/ 260699 w 385095"/>
                  <a:gd name="connsiteY326" fmla="*/ 212693 h 239649"/>
                  <a:gd name="connsiteX327" fmla="*/ 266795 w 385095"/>
                  <a:gd name="connsiteY327" fmla="*/ 212693 h 239649"/>
                  <a:gd name="connsiteX328" fmla="*/ 370523 w 385095"/>
                  <a:gd name="connsiteY328" fmla="*/ 208407 h 239649"/>
                  <a:gd name="connsiteX329" fmla="*/ 376904 w 385095"/>
                  <a:gd name="connsiteY329" fmla="*/ 204883 h 239649"/>
                  <a:gd name="connsiteX330" fmla="*/ 117538 w 385095"/>
                  <a:gd name="connsiteY330" fmla="*/ 197929 h 239649"/>
                  <a:gd name="connsiteX331" fmla="*/ 120301 w 385095"/>
                  <a:gd name="connsiteY331" fmla="*/ 197929 h 239649"/>
                  <a:gd name="connsiteX332" fmla="*/ 250603 w 385095"/>
                  <a:gd name="connsiteY332" fmla="*/ 192500 h 239649"/>
                  <a:gd name="connsiteX333" fmla="*/ 249174 w 385095"/>
                  <a:gd name="connsiteY333" fmla="*/ 189357 h 239649"/>
                  <a:gd name="connsiteX334" fmla="*/ 249174 w 385095"/>
                  <a:gd name="connsiteY334" fmla="*/ 189357 h 239649"/>
                  <a:gd name="connsiteX335" fmla="*/ 123539 w 385095"/>
                  <a:gd name="connsiteY335" fmla="*/ 194596 h 239649"/>
                  <a:gd name="connsiteX336" fmla="*/ 115729 w 385095"/>
                  <a:gd name="connsiteY336" fmla="*/ 194596 h 239649"/>
                  <a:gd name="connsiteX337" fmla="*/ 113824 w 385095"/>
                  <a:gd name="connsiteY337" fmla="*/ 197834 h 239649"/>
                  <a:gd name="connsiteX338" fmla="*/ 117634 w 385095"/>
                  <a:gd name="connsiteY338" fmla="*/ 197834 h 239649"/>
                  <a:gd name="connsiteX339" fmla="*/ 249174 w 385095"/>
                  <a:gd name="connsiteY339" fmla="*/ 189262 h 239649"/>
                  <a:gd name="connsiteX340" fmla="*/ 249174 w 385095"/>
                  <a:gd name="connsiteY340" fmla="*/ 189262 h 239649"/>
                  <a:gd name="connsiteX341" fmla="*/ 123539 w 385095"/>
                  <a:gd name="connsiteY341" fmla="*/ 194500 h 239649"/>
                  <a:gd name="connsiteX342" fmla="*/ 115729 w 385095"/>
                  <a:gd name="connsiteY342" fmla="*/ 194500 h 239649"/>
                  <a:gd name="connsiteX343" fmla="*/ 113824 w 385095"/>
                  <a:gd name="connsiteY343" fmla="*/ 197739 h 239649"/>
                  <a:gd name="connsiteX344" fmla="*/ 120396 w 385095"/>
                  <a:gd name="connsiteY344" fmla="*/ 197739 h 239649"/>
                  <a:gd name="connsiteX345" fmla="*/ 250698 w 385095"/>
                  <a:gd name="connsiteY345" fmla="*/ 192310 h 239649"/>
                  <a:gd name="connsiteX346" fmla="*/ 276034 w 385095"/>
                  <a:gd name="connsiteY346" fmla="*/ 230219 h 239649"/>
                  <a:gd name="connsiteX347" fmla="*/ 269462 w 385095"/>
                  <a:gd name="connsiteY347" fmla="*/ 230219 h 239649"/>
                  <a:gd name="connsiteX348" fmla="*/ 269462 w 385095"/>
                  <a:gd name="connsiteY348" fmla="*/ 230219 h 239649"/>
                  <a:gd name="connsiteX349" fmla="*/ 110014 w 385095"/>
                  <a:gd name="connsiteY349" fmla="*/ 236887 h 239649"/>
                  <a:gd name="connsiteX350" fmla="*/ 120872 w 385095"/>
                  <a:gd name="connsiteY350" fmla="*/ 239649 h 239649"/>
                  <a:gd name="connsiteX351" fmla="*/ 271082 w 385095"/>
                  <a:gd name="connsiteY351" fmla="*/ 233458 h 239649"/>
                  <a:gd name="connsiteX352" fmla="*/ 271082 w 385095"/>
                  <a:gd name="connsiteY352" fmla="*/ 233458 h 239649"/>
                  <a:gd name="connsiteX353" fmla="*/ 277749 w 385095"/>
                  <a:gd name="connsiteY353" fmla="*/ 233458 h 239649"/>
                  <a:gd name="connsiteX354" fmla="*/ 314992 w 385095"/>
                  <a:gd name="connsiteY354" fmla="*/ 231934 h 239649"/>
                  <a:gd name="connsiteX355" fmla="*/ 325850 w 385095"/>
                  <a:gd name="connsiteY355" fmla="*/ 228219 h 239649"/>
                  <a:gd name="connsiteX356" fmla="*/ 259080 w 385095"/>
                  <a:gd name="connsiteY356" fmla="*/ 209836 h 239649"/>
                  <a:gd name="connsiteX357" fmla="*/ 106204 w 385095"/>
                  <a:gd name="connsiteY357" fmla="*/ 216122 h 239649"/>
                  <a:gd name="connsiteX358" fmla="*/ 104299 w 385095"/>
                  <a:gd name="connsiteY358" fmla="*/ 219456 h 239649"/>
                  <a:gd name="connsiteX359" fmla="*/ 260604 w 385095"/>
                  <a:gd name="connsiteY359" fmla="*/ 212979 h 239649"/>
                  <a:gd name="connsiteX360" fmla="*/ 259080 w 385095"/>
                  <a:gd name="connsiteY360" fmla="*/ 209359 h 239649"/>
                  <a:gd name="connsiteX361" fmla="*/ 276034 w 385095"/>
                  <a:gd name="connsiteY361" fmla="*/ 230219 h 239649"/>
                  <a:gd name="connsiteX362" fmla="*/ 269462 w 385095"/>
                  <a:gd name="connsiteY362" fmla="*/ 230219 h 239649"/>
                  <a:gd name="connsiteX363" fmla="*/ 269462 w 385095"/>
                  <a:gd name="connsiteY363" fmla="*/ 230219 h 239649"/>
                  <a:gd name="connsiteX364" fmla="*/ 110014 w 385095"/>
                  <a:gd name="connsiteY364" fmla="*/ 236887 h 239649"/>
                  <a:gd name="connsiteX365" fmla="*/ 120872 w 385095"/>
                  <a:gd name="connsiteY365" fmla="*/ 239649 h 239649"/>
                  <a:gd name="connsiteX366" fmla="*/ 271082 w 385095"/>
                  <a:gd name="connsiteY366" fmla="*/ 233458 h 239649"/>
                  <a:gd name="connsiteX367" fmla="*/ 271082 w 385095"/>
                  <a:gd name="connsiteY367" fmla="*/ 233458 h 239649"/>
                  <a:gd name="connsiteX368" fmla="*/ 277749 w 385095"/>
                  <a:gd name="connsiteY368" fmla="*/ 233458 h 239649"/>
                  <a:gd name="connsiteX369" fmla="*/ 276034 w 385095"/>
                  <a:gd name="connsiteY369" fmla="*/ 229743 h 239649"/>
                  <a:gd name="connsiteX370" fmla="*/ 259080 w 385095"/>
                  <a:gd name="connsiteY370" fmla="*/ 209836 h 239649"/>
                  <a:gd name="connsiteX371" fmla="*/ 106204 w 385095"/>
                  <a:gd name="connsiteY371" fmla="*/ 216122 h 239649"/>
                  <a:gd name="connsiteX372" fmla="*/ 104299 w 385095"/>
                  <a:gd name="connsiteY372" fmla="*/ 219456 h 239649"/>
                  <a:gd name="connsiteX373" fmla="*/ 260604 w 385095"/>
                  <a:gd name="connsiteY373" fmla="*/ 212979 h 239649"/>
                  <a:gd name="connsiteX374" fmla="*/ 259080 w 385095"/>
                  <a:gd name="connsiteY374" fmla="*/ 209359 h 239649"/>
                  <a:gd name="connsiteX375" fmla="*/ 276034 w 385095"/>
                  <a:gd name="connsiteY375" fmla="*/ 230219 h 239649"/>
                  <a:gd name="connsiteX376" fmla="*/ 269462 w 385095"/>
                  <a:gd name="connsiteY376" fmla="*/ 230219 h 239649"/>
                  <a:gd name="connsiteX377" fmla="*/ 269462 w 385095"/>
                  <a:gd name="connsiteY377" fmla="*/ 230219 h 239649"/>
                  <a:gd name="connsiteX378" fmla="*/ 110014 w 385095"/>
                  <a:gd name="connsiteY378" fmla="*/ 236887 h 239649"/>
                  <a:gd name="connsiteX379" fmla="*/ 120872 w 385095"/>
                  <a:gd name="connsiteY379" fmla="*/ 239649 h 239649"/>
                  <a:gd name="connsiteX380" fmla="*/ 271082 w 385095"/>
                  <a:gd name="connsiteY380" fmla="*/ 233458 h 239649"/>
                  <a:gd name="connsiteX381" fmla="*/ 271082 w 385095"/>
                  <a:gd name="connsiteY381" fmla="*/ 233458 h 239649"/>
                  <a:gd name="connsiteX382" fmla="*/ 277749 w 385095"/>
                  <a:gd name="connsiteY382" fmla="*/ 233458 h 239649"/>
                  <a:gd name="connsiteX383" fmla="*/ 276034 w 385095"/>
                  <a:gd name="connsiteY383" fmla="*/ 229743 h 23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85095" h="239649">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96977" y="43434"/>
                    </a:moveTo>
                    <a:lnTo>
                      <a:pt x="186785" y="43434"/>
                    </a:lnTo>
                    <a:cubicBezTo>
                      <a:pt x="187674" y="44450"/>
                      <a:pt x="188627" y="45498"/>
                      <a:pt x="189643" y="46577"/>
                    </a:cubicBezTo>
                    <a:lnTo>
                      <a:pt x="197263" y="46577"/>
                    </a:ln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238601" y="1333"/>
                    </a:moveTo>
                    <a:lnTo>
                      <a:pt x="238601" y="1333"/>
                    </a:lnTo>
                    <a:lnTo>
                      <a:pt x="238030" y="1333"/>
                    </a:lnTo>
                    <a:lnTo>
                      <a:pt x="235839" y="0"/>
                    </a:lnTo>
                    <a:lnTo>
                      <a:pt x="231076" y="0"/>
                    </a:lnTo>
                    <a:lnTo>
                      <a:pt x="212026" y="762"/>
                    </a:lnTo>
                    <a:lnTo>
                      <a:pt x="212026" y="762"/>
                    </a:lnTo>
                    <a:lnTo>
                      <a:pt x="180594" y="2096"/>
                    </a:lnTo>
                    <a:lnTo>
                      <a:pt x="176403" y="2096"/>
                    </a:lnTo>
                    <a:lnTo>
                      <a:pt x="164497" y="2667"/>
                    </a:lnTo>
                    <a:lnTo>
                      <a:pt x="120586" y="4477"/>
                    </a:lnTo>
                    <a:lnTo>
                      <a:pt x="114967" y="4477"/>
                    </a:lnTo>
                    <a:lnTo>
                      <a:pt x="114300" y="4477"/>
                    </a:lnTo>
                    <a:lnTo>
                      <a:pt x="111728" y="6096"/>
                    </a:lnTo>
                    <a:cubicBezTo>
                      <a:pt x="110845" y="6579"/>
                      <a:pt x="110015" y="7154"/>
                      <a:pt x="109252" y="7810"/>
                    </a:cubicBezTo>
                    <a:lnTo>
                      <a:pt x="109252" y="7810"/>
                    </a:lnTo>
                    <a:lnTo>
                      <a:pt x="114967" y="7810"/>
                    </a:lnTo>
                    <a:lnTo>
                      <a:pt x="163735" y="5810"/>
                    </a:lnTo>
                    <a:lnTo>
                      <a:pt x="177355" y="5239"/>
                    </a:lnTo>
                    <a:lnTo>
                      <a:pt x="181451" y="5239"/>
                    </a:lnTo>
                    <a:lnTo>
                      <a:pt x="206978" y="4191"/>
                    </a:lnTo>
                    <a:lnTo>
                      <a:pt x="208121" y="4191"/>
                    </a:lnTo>
                    <a:lnTo>
                      <a:pt x="233934" y="3143"/>
                    </a:lnTo>
                    <a:lnTo>
                      <a:pt x="240411" y="3143"/>
                    </a:lnTo>
                    <a:cubicBezTo>
                      <a:pt x="239828" y="2488"/>
                      <a:pt x="239191" y="1882"/>
                      <a:pt x="238506" y="1333"/>
                    </a:cubicBezTo>
                    <a:close/>
                    <a:moveTo>
                      <a:pt x="179451" y="23146"/>
                    </a:moveTo>
                    <a:cubicBezTo>
                      <a:pt x="179451" y="24193"/>
                      <a:pt x="179451" y="25241"/>
                      <a:pt x="179451" y="26384"/>
                    </a:cubicBezTo>
                    <a:lnTo>
                      <a:pt x="183547" y="26384"/>
                    </a:lnTo>
                    <a:lnTo>
                      <a:pt x="197548" y="25813"/>
                    </a:lnTo>
                    <a:cubicBezTo>
                      <a:pt x="197548" y="24670"/>
                      <a:pt x="197548" y="23527"/>
                      <a:pt x="198120" y="22574"/>
                    </a:cubicBezTo>
                    <a:lnTo>
                      <a:pt x="183642" y="23146"/>
                    </a:ln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96977" y="43625"/>
                    </a:moveTo>
                    <a:lnTo>
                      <a:pt x="186785" y="43625"/>
                    </a:lnTo>
                    <a:cubicBezTo>
                      <a:pt x="187674" y="44640"/>
                      <a:pt x="188627" y="45688"/>
                      <a:pt x="189643" y="46768"/>
                    </a:cubicBezTo>
                    <a:lnTo>
                      <a:pt x="197263" y="46768"/>
                    </a:lnTo>
                    <a:close/>
                    <a:moveTo>
                      <a:pt x="262985" y="21431"/>
                    </a:moveTo>
                    <a:lnTo>
                      <a:pt x="261652" y="19907"/>
                    </a:lnTo>
                    <a:lnTo>
                      <a:pt x="250412" y="19907"/>
                    </a:lnTo>
                    <a:lnTo>
                      <a:pt x="202787" y="21908"/>
                    </a:lnTo>
                    <a:lnTo>
                      <a:pt x="198310" y="21908"/>
                    </a:lnTo>
                    <a:lnTo>
                      <a:pt x="183832" y="22479"/>
                    </a:lnTo>
                    <a:lnTo>
                      <a:pt x="179832" y="22479"/>
                    </a:lnTo>
                    <a:lnTo>
                      <a:pt x="171640" y="22479"/>
                    </a:lnTo>
                    <a:lnTo>
                      <a:pt x="171640" y="22479"/>
                    </a:lnTo>
                    <a:lnTo>
                      <a:pt x="90392" y="25908"/>
                    </a:lnTo>
                    <a:lnTo>
                      <a:pt x="87725" y="25908"/>
                    </a:lnTo>
                    <a:lnTo>
                      <a:pt x="86106" y="27527"/>
                    </a:lnTo>
                    <a:lnTo>
                      <a:pt x="84487" y="29242"/>
                    </a:lnTo>
                    <a:lnTo>
                      <a:pt x="86392" y="29242"/>
                    </a:lnTo>
                    <a:lnTo>
                      <a:pt x="173831" y="25622"/>
                    </a:lnTo>
                    <a:lnTo>
                      <a:pt x="179737" y="25622"/>
                    </a:lnTo>
                    <a:lnTo>
                      <a:pt x="183832" y="25622"/>
                    </a:lnTo>
                    <a:lnTo>
                      <a:pt x="197834" y="25051"/>
                    </a:lnTo>
                    <a:lnTo>
                      <a:pt x="202692" y="25051"/>
                    </a:lnTo>
                    <a:lnTo>
                      <a:pt x="253936" y="22955"/>
                    </a:lnTo>
                    <a:lnTo>
                      <a:pt x="264795" y="22479"/>
                    </a:lnTo>
                    <a:lnTo>
                      <a:pt x="264795" y="22479"/>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79844" y="41815"/>
                    </a:moveTo>
                    <a:lnTo>
                      <a:pt x="279844" y="41815"/>
                    </a:lnTo>
                    <a:lnTo>
                      <a:pt x="278797" y="40386"/>
                    </a:lnTo>
                    <a:lnTo>
                      <a:pt x="278797" y="40386"/>
                    </a:lnTo>
                    <a:lnTo>
                      <a:pt x="269272" y="40386"/>
                    </a:lnTo>
                    <a:lnTo>
                      <a:pt x="265748" y="40386"/>
                    </a:lnTo>
                    <a:lnTo>
                      <a:pt x="202978" y="42958"/>
                    </a:lnTo>
                    <a:lnTo>
                      <a:pt x="196786" y="42958"/>
                    </a:lnTo>
                    <a:lnTo>
                      <a:pt x="196786" y="42958"/>
                    </a:lnTo>
                    <a:lnTo>
                      <a:pt x="186595" y="42958"/>
                    </a:lnTo>
                    <a:lnTo>
                      <a:pt x="180975" y="42958"/>
                    </a:lnTo>
                    <a:lnTo>
                      <a:pt x="176117" y="42958"/>
                    </a:lnTo>
                    <a:lnTo>
                      <a:pt x="83058" y="46863"/>
                    </a:lnTo>
                    <a:lnTo>
                      <a:pt x="68485" y="47434"/>
                    </a:lnTo>
                    <a:lnTo>
                      <a:pt x="68485" y="47434"/>
                    </a:lnTo>
                    <a:cubicBezTo>
                      <a:pt x="67608" y="48450"/>
                      <a:pt x="66811" y="49533"/>
                      <a:pt x="66103" y="50673"/>
                    </a:cubicBezTo>
                    <a:lnTo>
                      <a:pt x="67818" y="50673"/>
                    </a:lnTo>
                    <a:lnTo>
                      <a:pt x="83725" y="50006"/>
                    </a:lnTo>
                    <a:lnTo>
                      <a:pt x="175641" y="46292"/>
                    </a:lnTo>
                    <a:lnTo>
                      <a:pt x="180594" y="46292"/>
                    </a:lnTo>
                    <a:lnTo>
                      <a:pt x="189643" y="46292"/>
                    </a:lnTo>
                    <a:lnTo>
                      <a:pt x="197263" y="46292"/>
                    </a:lnTo>
                    <a:lnTo>
                      <a:pt x="197263" y="46292"/>
                    </a:lnTo>
                    <a:lnTo>
                      <a:pt x="203644" y="46292"/>
                    </a:lnTo>
                    <a:lnTo>
                      <a:pt x="265938" y="43720"/>
                    </a:lnTo>
                    <a:lnTo>
                      <a:pt x="272415" y="43720"/>
                    </a:lnTo>
                    <a:lnTo>
                      <a:pt x="281083" y="43720"/>
                    </a:lnTo>
                    <a:lnTo>
                      <a:pt x="281083" y="43720"/>
                    </a:lnTo>
                    <a:cubicBezTo>
                      <a:pt x="280587" y="43040"/>
                      <a:pt x="280172" y="42304"/>
                      <a:pt x="279844" y="41529"/>
                    </a:cubicBezTo>
                    <a:close/>
                    <a:moveTo>
                      <a:pt x="86296" y="69437"/>
                    </a:moveTo>
                    <a:cubicBezTo>
                      <a:pt x="86296" y="70485"/>
                      <a:pt x="86296" y="71533"/>
                      <a:pt x="86296" y="72676"/>
                    </a:cubicBezTo>
                    <a:lnTo>
                      <a:pt x="168783" y="69151"/>
                    </a:lnTo>
                    <a:lnTo>
                      <a:pt x="174879" y="69151"/>
                    </a:lnTo>
                    <a:cubicBezTo>
                      <a:pt x="174879" y="68104"/>
                      <a:pt x="175450" y="66961"/>
                      <a:pt x="175831" y="65913"/>
                    </a:cubicBezTo>
                    <a:lnTo>
                      <a:pt x="169831" y="65913"/>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94894" y="60770"/>
                    </a:moveTo>
                    <a:lnTo>
                      <a:pt x="288703" y="60770"/>
                    </a:lnTo>
                    <a:lnTo>
                      <a:pt x="265081" y="61722"/>
                    </a:lnTo>
                    <a:lnTo>
                      <a:pt x="207931" y="64103"/>
                    </a:lnTo>
                    <a:lnTo>
                      <a:pt x="206597" y="64103"/>
                    </a:lnTo>
                    <a:lnTo>
                      <a:pt x="199739" y="64103"/>
                    </a:lnTo>
                    <a:lnTo>
                      <a:pt x="175927" y="65151"/>
                    </a:lnTo>
                    <a:lnTo>
                      <a:pt x="169926" y="65151"/>
                    </a:lnTo>
                    <a:lnTo>
                      <a:pt x="85915" y="68675"/>
                    </a:lnTo>
                    <a:lnTo>
                      <a:pt x="63722" y="69533"/>
                    </a:lnTo>
                    <a:lnTo>
                      <a:pt x="53340" y="69533"/>
                    </a:lnTo>
                    <a:cubicBezTo>
                      <a:pt x="52574" y="70600"/>
                      <a:pt x="51874" y="71713"/>
                      <a:pt x="51244" y="72866"/>
                    </a:cubicBezTo>
                    <a:lnTo>
                      <a:pt x="63151" y="72390"/>
                    </a:lnTo>
                    <a:lnTo>
                      <a:pt x="86392" y="71438"/>
                    </a:lnTo>
                    <a:lnTo>
                      <a:pt x="168878" y="67913"/>
                    </a:lnTo>
                    <a:lnTo>
                      <a:pt x="174974" y="67913"/>
                    </a:lnTo>
                    <a:lnTo>
                      <a:pt x="200406" y="66770"/>
                    </a:lnTo>
                    <a:lnTo>
                      <a:pt x="207359" y="66770"/>
                    </a:lnTo>
                    <a:lnTo>
                      <a:pt x="212026" y="66770"/>
                    </a:lnTo>
                    <a:lnTo>
                      <a:pt x="212026" y="66770"/>
                    </a:lnTo>
                    <a:lnTo>
                      <a:pt x="264033" y="64579"/>
                    </a:lnTo>
                    <a:lnTo>
                      <a:pt x="291084" y="63532"/>
                    </a:lnTo>
                    <a:lnTo>
                      <a:pt x="296799" y="63532"/>
                    </a:lnTo>
                    <a:lnTo>
                      <a:pt x="296799" y="63532"/>
                    </a:lnTo>
                    <a:cubicBezTo>
                      <a:pt x="296116" y="62546"/>
                      <a:pt x="295481" y="61529"/>
                      <a:pt x="294894" y="60484"/>
                    </a:cubicBezTo>
                    <a:close/>
                    <a:moveTo>
                      <a:pt x="311753" y="82772"/>
                    </a:moveTo>
                    <a:cubicBezTo>
                      <a:pt x="311331" y="82263"/>
                      <a:pt x="310949" y="81721"/>
                      <a:pt x="310610" y="81153"/>
                    </a:cubicBezTo>
                    <a:lnTo>
                      <a:pt x="307753" y="81153"/>
                    </a:lnTo>
                    <a:lnTo>
                      <a:pt x="212026" y="84963"/>
                    </a:lnTo>
                    <a:lnTo>
                      <a:pt x="205264" y="84963"/>
                    </a:lnTo>
                    <a:lnTo>
                      <a:pt x="205264" y="84963"/>
                    </a:lnTo>
                    <a:lnTo>
                      <a:pt x="169450" y="86487"/>
                    </a:lnTo>
                    <a:lnTo>
                      <a:pt x="162306" y="86487"/>
                    </a:lnTo>
                    <a:lnTo>
                      <a:pt x="89154" y="89440"/>
                    </a:lnTo>
                    <a:lnTo>
                      <a:pt x="61055" y="90583"/>
                    </a:lnTo>
                    <a:lnTo>
                      <a:pt x="40957" y="91440"/>
                    </a:lnTo>
                    <a:lnTo>
                      <a:pt x="40957" y="91440"/>
                    </a:lnTo>
                    <a:cubicBezTo>
                      <a:pt x="40665" y="91961"/>
                      <a:pt x="40410" y="92502"/>
                      <a:pt x="40195" y="93059"/>
                    </a:cubicBezTo>
                    <a:lnTo>
                      <a:pt x="39243" y="94774"/>
                    </a:lnTo>
                    <a:lnTo>
                      <a:pt x="60865" y="93917"/>
                    </a:lnTo>
                    <a:lnTo>
                      <a:pt x="89440" y="92678"/>
                    </a:lnTo>
                    <a:lnTo>
                      <a:pt x="160877" y="89725"/>
                    </a:lnTo>
                    <a:lnTo>
                      <a:pt x="168021" y="89725"/>
                    </a:lnTo>
                    <a:lnTo>
                      <a:pt x="206121" y="88201"/>
                    </a:lnTo>
                    <a:lnTo>
                      <a:pt x="212788" y="88201"/>
                    </a:lnTo>
                    <a:lnTo>
                      <a:pt x="310134" y="84201"/>
                    </a:lnTo>
                    <a:lnTo>
                      <a:pt x="312325" y="84201"/>
                    </a:lnTo>
                    <a:close/>
                    <a:moveTo>
                      <a:pt x="325945" y="101822"/>
                    </a:moveTo>
                    <a:lnTo>
                      <a:pt x="219075" y="106204"/>
                    </a:lnTo>
                    <a:lnTo>
                      <a:pt x="212884" y="106204"/>
                    </a:lnTo>
                    <a:lnTo>
                      <a:pt x="212884" y="106204"/>
                    </a:lnTo>
                    <a:lnTo>
                      <a:pt x="161258" y="108299"/>
                    </a:lnTo>
                    <a:lnTo>
                      <a:pt x="153638" y="108299"/>
                    </a:lnTo>
                    <a:lnTo>
                      <a:pt x="114490" y="109918"/>
                    </a:lnTo>
                    <a:lnTo>
                      <a:pt x="113919" y="109918"/>
                    </a:lnTo>
                    <a:lnTo>
                      <a:pt x="30004" y="113347"/>
                    </a:lnTo>
                    <a:cubicBezTo>
                      <a:pt x="29407" y="114430"/>
                      <a:pt x="28867" y="115543"/>
                      <a:pt x="28384" y="116681"/>
                    </a:cubicBezTo>
                    <a:lnTo>
                      <a:pt x="152209" y="111538"/>
                    </a:lnTo>
                    <a:lnTo>
                      <a:pt x="152209" y="111538"/>
                    </a:lnTo>
                    <a:lnTo>
                      <a:pt x="159639" y="111538"/>
                    </a:lnTo>
                    <a:lnTo>
                      <a:pt x="213931" y="109347"/>
                    </a:lnTo>
                    <a:lnTo>
                      <a:pt x="213931" y="109347"/>
                    </a:lnTo>
                    <a:lnTo>
                      <a:pt x="220027" y="109347"/>
                    </a:lnTo>
                    <a:lnTo>
                      <a:pt x="328041" y="104870"/>
                    </a:lnTo>
                    <a:cubicBezTo>
                      <a:pt x="327469" y="103442"/>
                      <a:pt x="326326" y="102394"/>
                      <a:pt x="326326" y="101346"/>
                    </a:cubicBezTo>
                    <a:close/>
                    <a:moveTo>
                      <a:pt x="342138" y="124016"/>
                    </a:moveTo>
                    <a:lnTo>
                      <a:pt x="340804" y="122206"/>
                    </a:lnTo>
                    <a:lnTo>
                      <a:pt x="226504" y="126873"/>
                    </a:lnTo>
                    <a:lnTo>
                      <a:pt x="220980" y="126873"/>
                    </a:lnTo>
                    <a:lnTo>
                      <a:pt x="150876" y="129730"/>
                    </a:lnTo>
                    <a:lnTo>
                      <a:pt x="143637" y="129730"/>
                    </a:lnTo>
                    <a:lnTo>
                      <a:pt x="19812" y="134874"/>
                    </a:lnTo>
                    <a:cubicBezTo>
                      <a:pt x="19240" y="136017"/>
                      <a:pt x="18764" y="137065"/>
                      <a:pt x="18288" y="138208"/>
                    </a:cubicBezTo>
                    <a:lnTo>
                      <a:pt x="142113" y="133159"/>
                    </a:lnTo>
                    <a:lnTo>
                      <a:pt x="149257" y="133159"/>
                    </a:lnTo>
                    <a:lnTo>
                      <a:pt x="222409" y="130112"/>
                    </a:lnTo>
                    <a:lnTo>
                      <a:pt x="222409" y="130112"/>
                    </a:lnTo>
                    <a:lnTo>
                      <a:pt x="227838" y="130112"/>
                    </a:lnTo>
                    <a:lnTo>
                      <a:pt x="342900" y="125349"/>
                    </a:lnTo>
                    <a:close/>
                    <a:moveTo>
                      <a:pt x="356711" y="144589"/>
                    </a:moveTo>
                    <a:cubicBezTo>
                      <a:pt x="356244" y="144025"/>
                      <a:pt x="355830" y="143419"/>
                      <a:pt x="355473" y="142780"/>
                    </a:cubicBezTo>
                    <a:lnTo>
                      <a:pt x="235077" y="147733"/>
                    </a:lnTo>
                    <a:lnTo>
                      <a:pt x="230029" y="147733"/>
                    </a:lnTo>
                    <a:lnTo>
                      <a:pt x="139922" y="151447"/>
                    </a:lnTo>
                    <a:lnTo>
                      <a:pt x="139065" y="151447"/>
                    </a:lnTo>
                    <a:lnTo>
                      <a:pt x="133255" y="151447"/>
                    </a:lnTo>
                    <a:lnTo>
                      <a:pt x="10477" y="156496"/>
                    </a:lnTo>
                    <a:lnTo>
                      <a:pt x="10477" y="156496"/>
                    </a:lnTo>
                    <a:cubicBezTo>
                      <a:pt x="9976" y="157551"/>
                      <a:pt x="9531" y="158632"/>
                      <a:pt x="9144" y="159734"/>
                    </a:cubicBezTo>
                    <a:lnTo>
                      <a:pt x="131826" y="154686"/>
                    </a:lnTo>
                    <a:lnTo>
                      <a:pt x="137255" y="154686"/>
                    </a:lnTo>
                    <a:lnTo>
                      <a:pt x="138398" y="154686"/>
                    </a:lnTo>
                    <a:lnTo>
                      <a:pt x="231553" y="150876"/>
                    </a:lnTo>
                    <a:lnTo>
                      <a:pt x="236506" y="150876"/>
                    </a:lnTo>
                    <a:lnTo>
                      <a:pt x="357664" y="145828"/>
                    </a:lnTo>
                    <a:lnTo>
                      <a:pt x="357664" y="145828"/>
                    </a:lnTo>
                    <a:cubicBezTo>
                      <a:pt x="357256" y="145311"/>
                      <a:pt x="356934" y="144732"/>
                      <a:pt x="356711" y="144113"/>
                    </a:cubicBezTo>
                    <a:close/>
                    <a:moveTo>
                      <a:pt x="370523" y="164687"/>
                    </a:moveTo>
                    <a:lnTo>
                      <a:pt x="369379" y="163163"/>
                    </a:lnTo>
                    <a:lnTo>
                      <a:pt x="244411" y="168307"/>
                    </a:lnTo>
                    <a:lnTo>
                      <a:pt x="239363" y="168307"/>
                    </a:lnTo>
                    <a:lnTo>
                      <a:pt x="129064" y="172879"/>
                    </a:lnTo>
                    <a:lnTo>
                      <a:pt x="126301" y="172879"/>
                    </a:lnTo>
                    <a:lnTo>
                      <a:pt x="122206" y="172879"/>
                    </a:lnTo>
                    <a:lnTo>
                      <a:pt x="1333" y="177832"/>
                    </a:lnTo>
                    <a:cubicBezTo>
                      <a:pt x="1333" y="178975"/>
                      <a:pt x="476" y="180022"/>
                      <a:pt x="0" y="181070"/>
                    </a:cubicBezTo>
                    <a:lnTo>
                      <a:pt x="120491" y="176117"/>
                    </a:lnTo>
                    <a:lnTo>
                      <a:pt x="124301" y="176117"/>
                    </a:lnTo>
                    <a:lnTo>
                      <a:pt x="126968" y="176117"/>
                    </a:lnTo>
                    <a:lnTo>
                      <a:pt x="240411" y="171450"/>
                    </a:lnTo>
                    <a:lnTo>
                      <a:pt x="240411" y="171450"/>
                    </a:lnTo>
                    <a:lnTo>
                      <a:pt x="245459" y="171450"/>
                    </a:lnTo>
                    <a:lnTo>
                      <a:pt x="370999" y="166306"/>
                    </a:lnTo>
                    <a:close/>
                    <a:moveTo>
                      <a:pt x="384143" y="185261"/>
                    </a:moveTo>
                    <a:lnTo>
                      <a:pt x="383095" y="183737"/>
                    </a:lnTo>
                    <a:lnTo>
                      <a:pt x="254603" y="189071"/>
                    </a:lnTo>
                    <a:lnTo>
                      <a:pt x="249174" y="189071"/>
                    </a:lnTo>
                    <a:lnTo>
                      <a:pt x="249174" y="189071"/>
                    </a:lnTo>
                    <a:lnTo>
                      <a:pt x="123539" y="194310"/>
                    </a:lnTo>
                    <a:lnTo>
                      <a:pt x="111252" y="194310"/>
                    </a:lnTo>
                    <a:lnTo>
                      <a:pt x="20002" y="198120"/>
                    </a:lnTo>
                    <a:lnTo>
                      <a:pt x="24955" y="201073"/>
                    </a:lnTo>
                    <a:lnTo>
                      <a:pt x="109442" y="197549"/>
                    </a:lnTo>
                    <a:lnTo>
                      <a:pt x="120396" y="197549"/>
                    </a:lnTo>
                    <a:lnTo>
                      <a:pt x="250698" y="192119"/>
                    </a:lnTo>
                    <a:lnTo>
                      <a:pt x="250698" y="192119"/>
                    </a:lnTo>
                    <a:lnTo>
                      <a:pt x="256222" y="192119"/>
                    </a:lnTo>
                    <a:lnTo>
                      <a:pt x="385096" y="186785"/>
                    </a:lnTo>
                    <a:close/>
                    <a:moveTo>
                      <a:pt x="249174" y="189262"/>
                    </a:moveTo>
                    <a:lnTo>
                      <a:pt x="249174" y="189262"/>
                    </a:lnTo>
                    <a:lnTo>
                      <a:pt x="123539" y="194500"/>
                    </a:lnTo>
                    <a:lnTo>
                      <a:pt x="115729" y="194500"/>
                    </a:lnTo>
                    <a:lnTo>
                      <a:pt x="113824" y="197739"/>
                    </a:lnTo>
                    <a:lnTo>
                      <a:pt x="120396" y="197739"/>
                    </a:lnTo>
                    <a:lnTo>
                      <a:pt x="250698" y="192310"/>
                    </a:lnTo>
                    <a:close/>
                    <a:moveTo>
                      <a:pt x="265081" y="209550"/>
                    </a:moveTo>
                    <a:lnTo>
                      <a:pt x="259175" y="209550"/>
                    </a:lnTo>
                    <a:lnTo>
                      <a:pt x="259175" y="209550"/>
                    </a:lnTo>
                    <a:lnTo>
                      <a:pt x="106299" y="215837"/>
                    </a:lnTo>
                    <a:lnTo>
                      <a:pt x="99346" y="215837"/>
                    </a:lnTo>
                    <a:lnTo>
                      <a:pt x="56959" y="217551"/>
                    </a:lnTo>
                    <a:lnTo>
                      <a:pt x="63817" y="220599"/>
                    </a:lnTo>
                    <a:lnTo>
                      <a:pt x="97441" y="219170"/>
                    </a:lnTo>
                    <a:lnTo>
                      <a:pt x="101155" y="219170"/>
                    </a:lnTo>
                    <a:lnTo>
                      <a:pt x="104394" y="219170"/>
                    </a:lnTo>
                    <a:lnTo>
                      <a:pt x="260699" y="212693"/>
                    </a:lnTo>
                    <a:lnTo>
                      <a:pt x="260699" y="212693"/>
                    </a:lnTo>
                    <a:lnTo>
                      <a:pt x="266795" y="212693"/>
                    </a:lnTo>
                    <a:lnTo>
                      <a:pt x="370523" y="208407"/>
                    </a:lnTo>
                    <a:lnTo>
                      <a:pt x="376904" y="204883"/>
                    </a:lnTo>
                    <a:close/>
                    <a:moveTo>
                      <a:pt x="117538" y="197929"/>
                    </a:moveTo>
                    <a:lnTo>
                      <a:pt x="120301" y="197929"/>
                    </a:lnTo>
                    <a:lnTo>
                      <a:pt x="250603" y="192500"/>
                    </a:lnTo>
                    <a:lnTo>
                      <a:pt x="249174" y="189357"/>
                    </a:lnTo>
                    <a:lnTo>
                      <a:pt x="249174" y="189357"/>
                    </a:lnTo>
                    <a:lnTo>
                      <a:pt x="123539" y="194596"/>
                    </a:lnTo>
                    <a:lnTo>
                      <a:pt x="115729" y="194596"/>
                    </a:lnTo>
                    <a:lnTo>
                      <a:pt x="113824" y="197834"/>
                    </a:lnTo>
                    <a:lnTo>
                      <a:pt x="117634" y="197834"/>
                    </a:lnTo>
                    <a:close/>
                    <a:moveTo>
                      <a:pt x="249174" y="189262"/>
                    </a:moveTo>
                    <a:lnTo>
                      <a:pt x="249174" y="189262"/>
                    </a:lnTo>
                    <a:lnTo>
                      <a:pt x="123539" y="194500"/>
                    </a:lnTo>
                    <a:lnTo>
                      <a:pt x="115729" y="194500"/>
                    </a:lnTo>
                    <a:lnTo>
                      <a:pt x="113824" y="197739"/>
                    </a:lnTo>
                    <a:lnTo>
                      <a:pt x="120396" y="197739"/>
                    </a:lnTo>
                    <a:lnTo>
                      <a:pt x="250698" y="192310"/>
                    </a:lnTo>
                    <a:close/>
                    <a:moveTo>
                      <a:pt x="276034" y="230219"/>
                    </a:moveTo>
                    <a:lnTo>
                      <a:pt x="269462" y="230219"/>
                    </a:lnTo>
                    <a:lnTo>
                      <a:pt x="269462" y="230219"/>
                    </a:lnTo>
                    <a:lnTo>
                      <a:pt x="110014" y="236887"/>
                    </a:lnTo>
                    <a:lnTo>
                      <a:pt x="120872" y="239649"/>
                    </a:lnTo>
                    <a:lnTo>
                      <a:pt x="271082" y="233458"/>
                    </a:lnTo>
                    <a:lnTo>
                      <a:pt x="271082" y="233458"/>
                    </a:lnTo>
                    <a:lnTo>
                      <a:pt x="277749" y="233458"/>
                    </a:lnTo>
                    <a:lnTo>
                      <a:pt x="314992" y="231934"/>
                    </a:lnTo>
                    <a:cubicBezTo>
                      <a:pt x="318675" y="230791"/>
                      <a:pt x="322294" y="229552"/>
                      <a:pt x="325850" y="228219"/>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16" name="任意多边形: 形状 115"/>
              <p:cNvSpPr/>
              <p:nvPr/>
            </p:nvSpPr>
            <p:spPr>
              <a:xfrm>
                <a:off x="5857779" y="2725103"/>
                <a:ext cx="215232" cy="240123"/>
              </a:xfrm>
              <a:custGeom>
                <a:avLst/>
                <a:gdLst>
                  <a:gd name="connsiteX0" fmla="*/ 215075 w 215232"/>
                  <a:gd name="connsiteY0" fmla="*/ 32479 h 240123"/>
                  <a:gd name="connsiteX1" fmla="*/ 215075 w 215232"/>
                  <a:gd name="connsiteY1" fmla="*/ 35717 h 240123"/>
                  <a:gd name="connsiteX2" fmla="*/ 214122 w 215232"/>
                  <a:gd name="connsiteY2" fmla="*/ 42861 h 240123"/>
                  <a:gd name="connsiteX3" fmla="*/ 212122 w 215232"/>
                  <a:gd name="connsiteY3" fmla="*/ 53624 h 240123"/>
                  <a:gd name="connsiteX4" fmla="*/ 211455 w 215232"/>
                  <a:gd name="connsiteY4" fmla="*/ 56863 h 240123"/>
                  <a:gd name="connsiteX5" fmla="*/ 206216 w 215232"/>
                  <a:gd name="connsiteY5" fmla="*/ 74960 h 240123"/>
                  <a:gd name="connsiteX6" fmla="*/ 205168 w 215232"/>
                  <a:gd name="connsiteY6" fmla="*/ 78199 h 240123"/>
                  <a:gd name="connsiteX7" fmla="*/ 198501 w 215232"/>
                  <a:gd name="connsiteY7" fmla="*/ 96296 h 240123"/>
                  <a:gd name="connsiteX8" fmla="*/ 197263 w 215232"/>
                  <a:gd name="connsiteY8" fmla="*/ 99535 h 240123"/>
                  <a:gd name="connsiteX9" fmla="*/ 189452 w 215232"/>
                  <a:gd name="connsiteY9" fmla="*/ 117823 h 240123"/>
                  <a:gd name="connsiteX10" fmla="*/ 188023 w 215232"/>
                  <a:gd name="connsiteY10" fmla="*/ 121061 h 240123"/>
                  <a:gd name="connsiteX11" fmla="*/ 188023 w 215232"/>
                  <a:gd name="connsiteY11" fmla="*/ 121728 h 240123"/>
                  <a:gd name="connsiteX12" fmla="*/ 179927 w 215232"/>
                  <a:gd name="connsiteY12" fmla="*/ 139159 h 240123"/>
                  <a:gd name="connsiteX13" fmla="*/ 178308 w 215232"/>
                  <a:gd name="connsiteY13" fmla="*/ 142588 h 240123"/>
                  <a:gd name="connsiteX14" fmla="*/ 169450 w 215232"/>
                  <a:gd name="connsiteY14" fmla="*/ 160781 h 240123"/>
                  <a:gd name="connsiteX15" fmla="*/ 167926 w 215232"/>
                  <a:gd name="connsiteY15" fmla="*/ 164019 h 240123"/>
                  <a:gd name="connsiteX16" fmla="*/ 158401 w 215232"/>
                  <a:gd name="connsiteY16" fmla="*/ 182212 h 240123"/>
                  <a:gd name="connsiteX17" fmla="*/ 156686 w 215232"/>
                  <a:gd name="connsiteY17" fmla="*/ 185450 h 240123"/>
                  <a:gd name="connsiteX18" fmla="*/ 147161 w 215232"/>
                  <a:gd name="connsiteY18" fmla="*/ 203834 h 240123"/>
                  <a:gd name="connsiteX19" fmla="*/ 145351 w 215232"/>
                  <a:gd name="connsiteY19" fmla="*/ 207072 h 240123"/>
                  <a:gd name="connsiteX20" fmla="*/ 135255 w 215232"/>
                  <a:gd name="connsiteY20" fmla="*/ 225265 h 240123"/>
                  <a:gd name="connsiteX21" fmla="*/ 133350 w 215232"/>
                  <a:gd name="connsiteY21" fmla="*/ 228599 h 240123"/>
                  <a:gd name="connsiteX22" fmla="*/ 126587 w 215232"/>
                  <a:gd name="connsiteY22" fmla="*/ 240124 h 240123"/>
                  <a:gd name="connsiteX23" fmla="*/ 99727 w 215232"/>
                  <a:gd name="connsiteY23" fmla="*/ 230027 h 240123"/>
                  <a:gd name="connsiteX24" fmla="*/ 92869 w 215232"/>
                  <a:gd name="connsiteY24" fmla="*/ 226979 h 240123"/>
                  <a:gd name="connsiteX25" fmla="*/ 60865 w 215232"/>
                  <a:gd name="connsiteY25" fmla="*/ 210596 h 240123"/>
                  <a:gd name="connsiteX26" fmla="*/ 55912 w 215232"/>
                  <a:gd name="connsiteY26" fmla="*/ 207644 h 240123"/>
                  <a:gd name="connsiteX27" fmla="*/ 51149 w 215232"/>
                  <a:gd name="connsiteY27" fmla="*/ 204786 h 240123"/>
                  <a:gd name="connsiteX28" fmla="*/ 34957 w 215232"/>
                  <a:gd name="connsiteY28" fmla="*/ 194118 h 240123"/>
                  <a:gd name="connsiteX29" fmla="*/ 0 w 215232"/>
                  <a:gd name="connsiteY29" fmla="*/ 166400 h 240123"/>
                  <a:gd name="connsiteX30" fmla="*/ 47625 w 215232"/>
                  <a:gd name="connsiteY30" fmla="*/ 112870 h 240123"/>
                  <a:gd name="connsiteX31" fmla="*/ 98965 w 215232"/>
                  <a:gd name="connsiteY31" fmla="*/ 60292 h 240123"/>
                  <a:gd name="connsiteX32" fmla="*/ 105632 w 215232"/>
                  <a:gd name="connsiteY32" fmla="*/ 54005 h 240123"/>
                  <a:gd name="connsiteX33" fmla="*/ 113157 w 215232"/>
                  <a:gd name="connsiteY33" fmla="*/ 47052 h 240123"/>
                  <a:gd name="connsiteX34" fmla="*/ 116872 w 215232"/>
                  <a:gd name="connsiteY34" fmla="*/ 43718 h 240123"/>
                  <a:gd name="connsiteX35" fmla="*/ 121729 w 215232"/>
                  <a:gd name="connsiteY35" fmla="*/ 39527 h 240123"/>
                  <a:gd name="connsiteX36" fmla="*/ 125730 w 215232"/>
                  <a:gd name="connsiteY36" fmla="*/ 36194 h 240123"/>
                  <a:gd name="connsiteX37" fmla="*/ 151067 w 215232"/>
                  <a:gd name="connsiteY37" fmla="*/ 17144 h 240123"/>
                  <a:gd name="connsiteX38" fmla="*/ 156400 w 215232"/>
                  <a:gd name="connsiteY38" fmla="*/ 13810 h 240123"/>
                  <a:gd name="connsiteX39" fmla="*/ 202406 w 215232"/>
                  <a:gd name="connsiteY39" fmla="*/ 1523 h 240123"/>
                  <a:gd name="connsiteX40" fmla="*/ 211931 w 215232"/>
                  <a:gd name="connsiteY40" fmla="*/ 11048 h 240123"/>
                  <a:gd name="connsiteX41" fmla="*/ 213170 w 215232"/>
                  <a:gd name="connsiteY41" fmla="*/ 14191 h 240123"/>
                  <a:gd name="connsiteX42" fmla="*/ 215075 w 215232"/>
                  <a:gd name="connsiteY42" fmla="*/ 32479 h 24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5232" h="240123">
                    <a:moveTo>
                      <a:pt x="215075" y="32479"/>
                    </a:moveTo>
                    <a:cubicBezTo>
                      <a:pt x="215075" y="33527"/>
                      <a:pt x="215075" y="34574"/>
                      <a:pt x="215075" y="35717"/>
                    </a:cubicBezTo>
                    <a:cubicBezTo>
                      <a:pt x="214886" y="38114"/>
                      <a:pt x="214568" y="40499"/>
                      <a:pt x="214122" y="42861"/>
                    </a:cubicBezTo>
                    <a:cubicBezTo>
                      <a:pt x="213643" y="46481"/>
                      <a:pt x="212976" y="50074"/>
                      <a:pt x="212122" y="53624"/>
                    </a:cubicBezTo>
                    <a:cubicBezTo>
                      <a:pt x="212122" y="54672"/>
                      <a:pt x="211646" y="55720"/>
                      <a:pt x="211455" y="56863"/>
                    </a:cubicBezTo>
                    <a:cubicBezTo>
                      <a:pt x="210026" y="62483"/>
                      <a:pt x="208312" y="68483"/>
                      <a:pt x="206216" y="74960"/>
                    </a:cubicBezTo>
                    <a:cubicBezTo>
                      <a:pt x="206216" y="76008"/>
                      <a:pt x="205550" y="77056"/>
                      <a:pt x="205168" y="78199"/>
                    </a:cubicBezTo>
                    <a:cubicBezTo>
                      <a:pt x="203263" y="83914"/>
                      <a:pt x="201073" y="89915"/>
                      <a:pt x="198501" y="96296"/>
                    </a:cubicBezTo>
                    <a:lnTo>
                      <a:pt x="197263" y="99535"/>
                    </a:lnTo>
                    <a:cubicBezTo>
                      <a:pt x="194881" y="105345"/>
                      <a:pt x="192310" y="111441"/>
                      <a:pt x="189452" y="117823"/>
                    </a:cubicBezTo>
                    <a:lnTo>
                      <a:pt x="188023" y="121061"/>
                    </a:lnTo>
                    <a:lnTo>
                      <a:pt x="188023" y="121728"/>
                    </a:lnTo>
                    <a:cubicBezTo>
                      <a:pt x="185356" y="127729"/>
                      <a:pt x="182594" y="133539"/>
                      <a:pt x="179927" y="139159"/>
                    </a:cubicBezTo>
                    <a:cubicBezTo>
                      <a:pt x="179451" y="140302"/>
                      <a:pt x="178879" y="141445"/>
                      <a:pt x="178308" y="142588"/>
                    </a:cubicBezTo>
                    <a:cubicBezTo>
                      <a:pt x="175355" y="148874"/>
                      <a:pt x="172498" y="154875"/>
                      <a:pt x="169450" y="160781"/>
                    </a:cubicBezTo>
                    <a:cubicBezTo>
                      <a:pt x="169021" y="161895"/>
                      <a:pt x="168511" y="162978"/>
                      <a:pt x="167926" y="164019"/>
                    </a:cubicBezTo>
                    <a:cubicBezTo>
                      <a:pt x="164878" y="170306"/>
                      <a:pt x="161830" y="176402"/>
                      <a:pt x="158401" y="182212"/>
                    </a:cubicBezTo>
                    <a:lnTo>
                      <a:pt x="156686" y="185450"/>
                    </a:lnTo>
                    <a:cubicBezTo>
                      <a:pt x="153448" y="191832"/>
                      <a:pt x="150114" y="197928"/>
                      <a:pt x="147161" y="203834"/>
                    </a:cubicBezTo>
                    <a:cubicBezTo>
                      <a:pt x="146615" y="204944"/>
                      <a:pt x="146011" y="206025"/>
                      <a:pt x="145351" y="207072"/>
                    </a:cubicBezTo>
                    <a:cubicBezTo>
                      <a:pt x="141922" y="213454"/>
                      <a:pt x="138589" y="219550"/>
                      <a:pt x="135255" y="225265"/>
                    </a:cubicBezTo>
                    <a:lnTo>
                      <a:pt x="133350" y="228599"/>
                    </a:lnTo>
                    <a:cubicBezTo>
                      <a:pt x="131064" y="232599"/>
                      <a:pt x="128873" y="236409"/>
                      <a:pt x="126587" y="240124"/>
                    </a:cubicBezTo>
                    <a:cubicBezTo>
                      <a:pt x="117062" y="237171"/>
                      <a:pt x="108490" y="233742"/>
                      <a:pt x="99727" y="230027"/>
                    </a:cubicBezTo>
                    <a:lnTo>
                      <a:pt x="92869" y="226979"/>
                    </a:lnTo>
                    <a:cubicBezTo>
                      <a:pt x="81917" y="222091"/>
                      <a:pt x="71234" y="216622"/>
                      <a:pt x="60865" y="210596"/>
                    </a:cubicBezTo>
                    <a:lnTo>
                      <a:pt x="55912" y="207644"/>
                    </a:lnTo>
                    <a:lnTo>
                      <a:pt x="51149" y="204786"/>
                    </a:lnTo>
                    <a:cubicBezTo>
                      <a:pt x="45625" y="201357"/>
                      <a:pt x="40291" y="197833"/>
                      <a:pt x="34957" y="194118"/>
                    </a:cubicBezTo>
                    <a:cubicBezTo>
                      <a:pt x="22681" y="185693"/>
                      <a:pt x="11001" y="176432"/>
                      <a:pt x="0" y="166400"/>
                    </a:cubicBezTo>
                    <a:cubicBezTo>
                      <a:pt x="15716" y="148017"/>
                      <a:pt x="31718" y="130110"/>
                      <a:pt x="47625" y="112870"/>
                    </a:cubicBezTo>
                    <a:cubicBezTo>
                      <a:pt x="63532" y="95630"/>
                      <a:pt x="82010" y="76770"/>
                      <a:pt x="98965" y="60292"/>
                    </a:cubicBezTo>
                    <a:lnTo>
                      <a:pt x="105632" y="54005"/>
                    </a:lnTo>
                    <a:cubicBezTo>
                      <a:pt x="108204" y="51529"/>
                      <a:pt x="110680" y="49243"/>
                      <a:pt x="113157" y="47052"/>
                    </a:cubicBezTo>
                    <a:lnTo>
                      <a:pt x="116872" y="43718"/>
                    </a:lnTo>
                    <a:lnTo>
                      <a:pt x="121729" y="39527"/>
                    </a:lnTo>
                    <a:lnTo>
                      <a:pt x="125730" y="36194"/>
                    </a:lnTo>
                    <a:cubicBezTo>
                      <a:pt x="133808" y="29369"/>
                      <a:pt x="142267" y="23009"/>
                      <a:pt x="151067" y="17144"/>
                    </a:cubicBezTo>
                    <a:lnTo>
                      <a:pt x="156400" y="13810"/>
                    </a:lnTo>
                    <a:cubicBezTo>
                      <a:pt x="176403" y="1618"/>
                      <a:pt x="192214" y="-2573"/>
                      <a:pt x="202406" y="1523"/>
                    </a:cubicBezTo>
                    <a:cubicBezTo>
                      <a:pt x="206700" y="3337"/>
                      <a:pt x="210117" y="6754"/>
                      <a:pt x="211931" y="11048"/>
                    </a:cubicBezTo>
                    <a:cubicBezTo>
                      <a:pt x="212458" y="12047"/>
                      <a:pt x="212873" y="13101"/>
                      <a:pt x="213170" y="14191"/>
                    </a:cubicBezTo>
                    <a:cubicBezTo>
                      <a:pt x="214917" y="20119"/>
                      <a:pt x="215562" y="26318"/>
                      <a:pt x="215075" y="32479"/>
                    </a:cubicBezTo>
                    <a:close/>
                  </a:path>
                </a:pathLst>
              </a:custGeom>
              <a:solidFill>
                <a:srgbClr val="EB9481"/>
              </a:solidFill>
              <a:ln w="9525" cap="flat">
                <a:noFill/>
                <a:prstDash val="solid"/>
                <a:miter/>
              </a:ln>
            </p:spPr>
            <p:txBody>
              <a:bodyPr rtlCol="0" anchor="ctr"/>
              <a:lstStyle/>
              <a:p>
                <a:endParaRPr lang="zh-CN" altLang="en-US"/>
              </a:p>
            </p:txBody>
          </p:sp>
          <p:sp>
            <p:nvSpPr>
              <p:cNvPr id="117" name="任意多边形: 形状 116"/>
              <p:cNvSpPr/>
              <p:nvPr/>
            </p:nvSpPr>
            <p:spPr>
              <a:xfrm>
                <a:off x="5851302" y="2723035"/>
                <a:ext cx="225793" cy="243239"/>
              </a:xfrm>
              <a:custGeom>
                <a:avLst/>
                <a:gdLst>
                  <a:gd name="connsiteX0" fmla="*/ 225647 w 225793"/>
                  <a:gd name="connsiteY0" fmla="*/ 34357 h 243239"/>
                  <a:gd name="connsiteX1" fmla="*/ 225647 w 225793"/>
                  <a:gd name="connsiteY1" fmla="*/ 37595 h 243239"/>
                  <a:gd name="connsiteX2" fmla="*/ 224409 w 225793"/>
                  <a:gd name="connsiteY2" fmla="*/ 49787 h 243239"/>
                  <a:gd name="connsiteX3" fmla="*/ 223457 w 225793"/>
                  <a:gd name="connsiteY3" fmla="*/ 55502 h 243239"/>
                  <a:gd name="connsiteX4" fmla="*/ 222885 w 225793"/>
                  <a:gd name="connsiteY4" fmla="*/ 58741 h 243239"/>
                  <a:gd name="connsiteX5" fmla="*/ 218694 w 225793"/>
                  <a:gd name="connsiteY5" fmla="*/ 76838 h 243239"/>
                  <a:gd name="connsiteX6" fmla="*/ 217742 w 225793"/>
                  <a:gd name="connsiteY6" fmla="*/ 80077 h 243239"/>
                  <a:gd name="connsiteX7" fmla="*/ 212122 w 225793"/>
                  <a:gd name="connsiteY7" fmla="*/ 98079 h 243239"/>
                  <a:gd name="connsiteX8" fmla="*/ 210884 w 225793"/>
                  <a:gd name="connsiteY8" fmla="*/ 101317 h 243239"/>
                  <a:gd name="connsiteX9" fmla="*/ 209169 w 225793"/>
                  <a:gd name="connsiteY9" fmla="*/ 106175 h 243239"/>
                  <a:gd name="connsiteX10" fmla="*/ 203549 w 225793"/>
                  <a:gd name="connsiteY10" fmla="*/ 119510 h 243239"/>
                  <a:gd name="connsiteX11" fmla="*/ 202121 w 225793"/>
                  <a:gd name="connsiteY11" fmla="*/ 122844 h 243239"/>
                  <a:gd name="connsiteX12" fmla="*/ 202121 w 225793"/>
                  <a:gd name="connsiteY12" fmla="*/ 123415 h 243239"/>
                  <a:gd name="connsiteX13" fmla="*/ 193643 w 225793"/>
                  <a:gd name="connsiteY13" fmla="*/ 140941 h 243239"/>
                  <a:gd name="connsiteX14" fmla="*/ 191929 w 225793"/>
                  <a:gd name="connsiteY14" fmla="*/ 144370 h 243239"/>
                  <a:gd name="connsiteX15" fmla="*/ 183166 w 225793"/>
                  <a:gd name="connsiteY15" fmla="*/ 161230 h 243239"/>
                  <a:gd name="connsiteX16" fmla="*/ 182404 w 225793"/>
                  <a:gd name="connsiteY16" fmla="*/ 162563 h 243239"/>
                  <a:gd name="connsiteX17" fmla="*/ 180594 w 225793"/>
                  <a:gd name="connsiteY17" fmla="*/ 165802 h 243239"/>
                  <a:gd name="connsiteX18" fmla="*/ 170593 w 225793"/>
                  <a:gd name="connsiteY18" fmla="*/ 183994 h 243239"/>
                  <a:gd name="connsiteX19" fmla="*/ 168783 w 225793"/>
                  <a:gd name="connsiteY19" fmla="*/ 187328 h 243239"/>
                  <a:gd name="connsiteX20" fmla="*/ 158305 w 225793"/>
                  <a:gd name="connsiteY20" fmla="*/ 205711 h 243239"/>
                  <a:gd name="connsiteX21" fmla="*/ 156400 w 225793"/>
                  <a:gd name="connsiteY21" fmla="*/ 208950 h 243239"/>
                  <a:gd name="connsiteX22" fmla="*/ 145733 w 225793"/>
                  <a:gd name="connsiteY22" fmla="*/ 227143 h 243239"/>
                  <a:gd name="connsiteX23" fmla="*/ 143732 w 225793"/>
                  <a:gd name="connsiteY23" fmla="*/ 230572 h 243239"/>
                  <a:gd name="connsiteX24" fmla="*/ 136303 w 225793"/>
                  <a:gd name="connsiteY24" fmla="*/ 243240 h 243239"/>
                  <a:gd name="connsiteX25" fmla="*/ 134017 w 225793"/>
                  <a:gd name="connsiteY25" fmla="*/ 242478 h 243239"/>
                  <a:gd name="connsiteX26" fmla="*/ 133255 w 225793"/>
                  <a:gd name="connsiteY26" fmla="*/ 242478 h 243239"/>
                  <a:gd name="connsiteX27" fmla="*/ 106394 w 225793"/>
                  <a:gd name="connsiteY27" fmla="*/ 232381 h 243239"/>
                  <a:gd name="connsiteX28" fmla="*/ 99536 w 225793"/>
                  <a:gd name="connsiteY28" fmla="*/ 229333 h 243239"/>
                  <a:gd name="connsiteX29" fmla="*/ 67532 w 225793"/>
                  <a:gd name="connsiteY29" fmla="*/ 212950 h 243239"/>
                  <a:gd name="connsiteX30" fmla="*/ 62579 w 225793"/>
                  <a:gd name="connsiteY30" fmla="*/ 209998 h 243239"/>
                  <a:gd name="connsiteX31" fmla="*/ 57817 w 225793"/>
                  <a:gd name="connsiteY31" fmla="*/ 207140 h 243239"/>
                  <a:gd name="connsiteX32" fmla="*/ 41624 w 225793"/>
                  <a:gd name="connsiteY32" fmla="*/ 196472 h 243239"/>
                  <a:gd name="connsiteX33" fmla="*/ 6667 w 225793"/>
                  <a:gd name="connsiteY33" fmla="*/ 168754 h 243239"/>
                  <a:gd name="connsiteX34" fmla="*/ 0 w 225793"/>
                  <a:gd name="connsiteY34" fmla="*/ 162658 h 243239"/>
                  <a:gd name="connsiteX35" fmla="*/ 45053 w 225793"/>
                  <a:gd name="connsiteY35" fmla="*/ 112366 h 243239"/>
                  <a:gd name="connsiteX36" fmla="*/ 116014 w 225793"/>
                  <a:gd name="connsiteY36" fmla="*/ 45691 h 243239"/>
                  <a:gd name="connsiteX37" fmla="*/ 122587 w 225793"/>
                  <a:gd name="connsiteY37" fmla="*/ 40548 h 243239"/>
                  <a:gd name="connsiteX38" fmla="*/ 136970 w 225793"/>
                  <a:gd name="connsiteY38" fmla="*/ 29975 h 243239"/>
                  <a:gd name="connsiteX39" fmla="*/ 149447 w 225793"/>
                  <a:gd name="connsiteY39" fmla="*/ 21784 h 243239"/>
                  <a:gd name="connsiteX40" fmla="*/ 152114 w 225793"/>
                  <a:gd name="connsiteY40" fmla="*/ 20069 h 243239"/>
                  <a:gd name="connsiteX41" fmla="*/ 157544 w 225793"/>
                  <a:gd name="connsiteY41" fmla="*/ 16735 h 243239"/>
                  <a:gd name="connsiteX42" fmla="*/ 209741 w 225793"/>
                  <a:gd name="connsiteY42" fmla="*/ 1114 h 243239"/>
                  <a:gd name="connsiteX43" fmla="*/ 223171 w 225793"/>
                  <a:gd name="connsiteY43" fmla="*/ 13973 h 243239"/>
                  <a:gd name="connsiteX44" fmla="*/ 224314 w 225793"/>
                  <a:gd name="connsiteY44" fmla="*/ 17116 h 243239"/>
                  <a:gd name="connsiteX45" fmla="*/ 225647 w 225793"/>
                  <a:gd name="connsiteY45" fmla="*/ 34357 h 24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5793" h="243239">
                    <a:moveTo>
                      <a:pt x="225647" y="34357"/>
                    </a:moveTo>
                    <a:cubicBezTo>
                      <a:pt x="225647" y="35404"/>
                      <a:pt x="225647" y="36547"/>
                      <a:pt x="225647" y="37595"/>
                    </a:cubicBezTo>
                    <a:cubicBezTo>
                      <a:pt x="225466" y="41679"/>
                      <a:pt x="225052" y="45750"/>
                      <a:pt x="224409" y="49787"/>
                    </a:cubicBezTo>
                    <a:cubicBezTo>
                      <a:pt x="224409" y="51692"/>
                      <a:pt x="223838" y="53597"/>
                      <a:pt x="223457" y="55502"/>
                    </a:cubicBezTo>
                    <a:lnTo>
                      <a:pt x="222885" y="58741"/>
                    </a:lnTo>
                    <a:cubicBezTo>
                      <a:pt x="221647" y="64932"/>
                      <a:pt x="220218" y="71123"/>
                      <a:pt x="218694" y="76838"/>
                    </a:cubicBezTo>
                    <a:cubicBezTo>
                      <a:pt x="218694" y="77886"/>
                      <a:pt x="218027" y="79029"/>
                      <a:pt x="217742" y="80077"/>
                    </a:cubicBezTo>
                    <a:cubicBezTo>
                      <a:pt x="215741" y="87125"/>
                      <a:pt x="213741" y="93412"/>
                      <a:pt x="212122" y="98079"/>
                    </a:cubicBezTo>
                    <a:cubicBezTo>
                      <a:pt x="211646" y="99222"/>
                      <a:pt x="211265" y="100365"/>
                      <a:pt x="210884" y="101317"/>
                    </a:cubicBezTo>
                    <a:cubicBezTo>
                      <a:pt x="210503" y="102270"/>
                      <a:pt x="209550" y="105223"/>
                      <a:pt x="209169" y="106175"/>
                    </a:cubicBezTo>
                    <a:cubicBezTo>
                      <a:pt x="207645" y="110176"/>
                      <a:pt x="205835" y="114652"/>
                      <a:pt x="203549" y="119510"/>
                    </a:cubicBezTo>
                    <a:cubicBezTo>
                      <a:pt x="203549" y="120558"/>
                      <a:pt x="202597" y="121701"/>
                      <a:pt x="202121" y="122844"/>
                    </a:cubicBezTo>
                    <a:lnTo>
                      <a:pt x="202121" y="123415"/>
                    </a:lnTo>
                    <a:cubicBezTo>
                      <a:pt x="199644" y="128940"/>
                      <a:pt x="196787" y="134750"/>
                      <a:pt x="193643" y="140941"/>
                    </a:cubicBezTo>
                    <a:lnTo>
                      <a:pt x="191929" y="144370"/>
                    </a:lnTo>
                    <a:cubicBezTo>
                      <a:pt x="189167" y="149800"/>
                      <a:pt x="186214" y="155419"/>
                      <a:pt x="183166" y="161230"/>
                    </a:cubicBezTo>
                    <a:cubicBezTo>
                      <a:pt x="182857" y="161640"/>
                      <a:pt x="182600" y="162088"/>
                      <a:pt x="182404" y="162563"/>
                    </a:cubicBezTo>
                    <a:cubicBezTo>
                      <a:pt x="181744" y="163610"/>
                      <a:pt x="181140" y="164691"/>
                      <a:pt x="180594" y="165802"/>
                    </a:cubicBezTo>
                    <a:lnTo>
                      <a:pt x="170593" y="183994"/>
                    </a:lnTo>
                    <a:lnTo>
                      <a:pt x="168783" y="187328"/>
                    </a:lnTo>
                    <a:lnTo>
                      <a:pt x="158305" y="205711"/>
                    </a:lnTo>
                    <a:lnTo>
                      <a:pt x="156400" y="208950"/>
                    </a:lnTo>
                    <a:cubicBezTo>
                      <a:pt x="152876" y="215141"/>
                      <a:pt x="149257" y="221237"/>
                      <a:pt x="145733" y="227143"/>
                    </a:cubicBezTo>
                    <a:lnTo>
                      <a:pt x="143732" y="230572"/>
                    </a:lnTo>
                    <a:cubicBezTo>
                      <a:pt x="141161" y="234858"/>
                      <a:pt x="138684" y="239144"/>
                      <a:pt x="136303" y="243240"/>
                    </a:cubicBezTo>
                    <a:lnTo>
                      <a:pt x="134017" y="242478"/>
                    </a:lnTo>
                    <a:cubicBezTo>
                      <a:pt x="133772" y="242573"/>
                      <a:pt x="133500" y="242573"/>
                      <a:pt x="133255" y="242478"/>
                    </a:cubicBezTo>
                    <a:cubicBezTo>
                      <a:pt x="123730" y="239525"/>
                      <a:pt x="115157" y="236096"/>
                      <a:pt x="106394" y="232381"/>
                    </a:cubicBezTo>
                    <a:lnTo>
                      <a:pt x="99536" y="229333"/>
                    </a:lnTo>
                    <a:cubicBezTo>
                      <a:pt x="88585" y="224445"/>
                      <a:pt x="77901" y="218976"/>
                      <a:pt x="67532" y="212950"/>
                    </a:cubicBezTo>
                    <a:lnTo>
                      <a:pt x="62579" y="209998"/>
                    </a:lnTo>
                    <a:lnTo>
                      <a:pt x="57817" y="207140"/>
                    </a:lnTo>
                    <a:cubicBezTo>
                      <a:pt x="52292" y="203711"/>
                      <a:pt x="46958" y="200187"/>
                      <a:pt x="41624" y="196472"/>
                    </a:cubicBezTo>
                    <a:cubicBezTo>
                      <a:pt x="29349" y="188047"/>
                      <a:pt x="17669" y="178786"/>
                      <a:pt x="6667" y="168754"/>
                    </a:cubicBezTo>
                    <a:cubicBezTo>
                      <a:pt x="4382" y="166849"/>
                      <a:pt x="2191" y="164754"/>
                      <a:pt x="0" y="162658"/>
                    </a:cubicBezTo>
                    <a:cubicBezTo>
                      <a:pt x="15050" y="144942"/>
                      <a:pt x="30194" y="128083"/>
                      <a:pt x="45053" y="112366"/>
                    </a:cubicBezTo>
                    <a:cubicBezTo>
                      <a:pt x="67195" y="88586"/>
                      <a:pt x="90902" y="66311"/>
                      <a:pt x="116014" y="45691"/>
                    </a:cubicBezTo>
                    <a:lnTo>
                      <a:pt x="122587" y="40548"/>
                    </a:lnTo>
                    <a:cubicBezTo>
                      <a:pt x="127540" y="36738"/>
                      <a:pt x="132112" y="33214"/>
                      <a:pt x="136970" y="29975"/>
                    </a:cubicBezTo>
                    <a:cubicBezTo>
                      <a:pt x="141827" y="26737"/>
                      <a:pt x="145447" y="24165"/>
                      <a:pt x="149447" y="21784"/>
                    </a:cubicBezTo>
                    <a:lnTo>
                      <a:pt x="152114" y="20069"/>
                    </a:lnTo>
                    <a:lnTo>
                      <a:pt x="157544" y="16735"/>
                    </a:lnTo>
                    <a:cubicBezTo>
                      <a:pt x="182690" y="1972"/>
                      <a:pt x="199168" y="-2315"/>
                      <a:pt x="209741" y="1114"/>
                    </a:cubicBezTo>
                    <a:cubicBezTo>
                      <a:pt x="216084" y="2888"/>
                      <a:pt x="221123" y="7713"/>
                      <a:pt x="223171" y="13973"/>
                    </a:cubicBezTo>
                    <a:cubicBezTo>
                      <a:pt x="223647" y="15021"/>
                      <a:pt x="223933" y="16069"/>
                      <a:pt x="224314" y="17116"/>
                    </a:cubicBezTo>
                    <a:cubicBezTo>
                      <a:pt x="225607" y="22766"/>
                      <a:pt x="226057" y="28575"/>
                      <a:pt x="225647" y="34357"/>
                    </a:cubicBezTo>
                    <a:close/>
                  </a:path>
                </a:pathLst>
              </a:custGeom>
              <a:solidFill>
                <a:srgbClr val="C53F3F"/>
              </a:solidFill>
              <a:ln w="9525" cap="flat">
                <a:noFill/>
                <a:prstDash val="solid"/>
                <a:miter/>
              </a:ln>
            </p:spPr>
            <p:txBody>
              <a:bodyPr rtlCol="0" anchor="ctr"/>
              <a:lstStyle/>
              <a:p>
                <a:endParaRPr lang="zh-CN" altLang="en-US"/>
              </a:p>
            </p:txBody>
          </p:sp>
          <p:sp>
            <p:nvSpPr>
              <p:cNvPr id="118" name="任意多边形: 形状 117"/>
              <p:cNvSpPr/>
              <p:nvPr/>
            </p:nvSpPr>
            <p:spPr>
              <a:xfrm>
                <a:off x="5984938" y="2883503"/>
                <a:ext cx="49053" cy="83058"/>
              </a:xfrm>
              <a:custGeom>
                <a:avLst/>
                <a:gdLst>
                  <a:gd name="connsiteX0" fmla="*/ 49054 w 49053"/>
                  <a:gd name="connsiteY0" fmla="*/ 762 h 83058"/>
                  <a:gd name="connsiteX1" fmla="*/ 49054 w 49053"/>
                  <a:gd name="connsiteY1" fmla="*/ 762 h 83058"/>
                  <a:gd name="connsiteX2" fmla="*/ 48482 w 49053"/>
                  <a:gd name="connsiteY2" fmla="*/ 1905 h 83058"/>
                  <a:gd name="connsiteX3" fmla="*/ 46863 w 49053"/>
                  <a:gd name="connsiteY3" fmla="*/ 5144 h 83058"/>
                  <a:gd name="connsiteX4" fmla="*/ 37338 w 49053"/>
                  <a:gd name="connsiteY4" fmla="*/ 23336 h 83058"/>
                  <a:gd name="connsiteX5" fmla="*/ 35624 w 49053"/>
                  <a:gd name="connsiteY5" fmla="*/ 26575 h 83058"/>
                  <a:gd name="connsiteX6" fmla="*/ 26099 w 49053"/>
                  <a:gd name="connsiteY6" fmla="*/ 44958 h 83058"/>
                  <a:gd name="connsiteX7" fmla="*/ 24384 w 49053"/>
                  <a:gd name="connsiteY7" fmla="*/ 48196 h 83058"/>
                  <a:gd name="connsiteX8" fmla="*/ 22574 w 49053"/>
                  <a:gd name="connsiteY8" fmla="*/ 51625 h 83058"/>
                  <a:gd name="connsiteX9" fmla="*/ 25813 w 49053"/>
                  <a:gd name="connsiteY9" fmla="*/ 48196 h 83058"/>
                  <a:gd name="connsiteX10" fmla="*/ 28861 w 49053"/>
                  <a:gd name="connsiteY10" fmla="*/ 44863 h 83058"/>
                  <a:gd name="connsiteX11" fmla="*/ 30004 w 49053"/>
                  <a:gd name="connsiteY11" fmla="*/ 43625 h 83058"/>
                  <a:gd name="connsiteX12" fmla="*/ 42482 w 49053"/>
                  <a:gd name="connsiteY12" fmla="*/ 28194 h 83058"/>
                  <a:gd name="connsiteX13" fmla="*/ 43053 w 49053"/>
                  <a:gd name="connsiteY13" fmla="*/ 28194 h 83058"/>
                  <a:gd name="connsiteX14" fmla="*/ 31718 w 49053"/>
                  <a:gd name="connsiteY14" fmla="*/ 44387 h 83058"/>
                  <a:gd name="connsiteX15" fmla="*/ 31718 w 49053"/>
                  <a:gd name="connsiteY15" fmla="*/ 44863 h 83058"/>
                  <a:gd name="connsiteX16" fmla="*/ 28956 w 49053"/>
                  <a:gd name="connsiteY16" fmla="*/ 47720 h 83058"/>
                  <a:gd name="connsiteX17" fmla="*/ 20765 w 49053"/>
                  <a:gd name="connsiteY17" fmla="*/ 55340 h 83058"/>
                  <a:gd name="connsiteX18" fmla="*/ 14859 w 49053"/>
                  <a:gd name="connsiteY18" fmla="*/ 66008 h 83058"/>
                  <a:gd name="connsiteX19" fmla="*/ 12954 w 49053"/>
                  <a:gd name="connsiteY19" fmla="*/ 69342 h 83058"/>
                  <a:gd name="connsiteX20" fmla="*/ 9239 w 49053"/>
                  <a:gd name="connsiteY20" fmla="*/ 75724 h 83058"/>
                  <a:gd name="connsiteX21" fmla="*/ 5048 w 49053"/>
                  <a:gd name="connsiteY21" fmla="*/ 83058 h 83058"/>
                  <a:gd name="connsiteX22" fmla="*/ 2286 w 49053"/>
                  <a:gd name="connsiteY22" fmla="*/ 82201 h 83058"/>
                  <a:gd name="connsiteX23" fmla="*/ 0 w 49053"/>
                  <a:gd name="connsiteY23" fmla="*/ 81439 h 83058"/>
                  <a:gd name="connsiteX24" fmla="*/ 4667 w 49053"/>
                  <a:gd name="connsiteY24" fmla="*/ 73819 h 83058"/>
                  <a:gd name="connsiteX25" fmla="*/ 7239 w 49053"/>
                  <a:gd name="connsiteY25" fmla="*/ 69628 h 83058"/>
                  <a:gd name="connsiteX26" fmla="*/ 9239 w 49053"/>
                  <a:gd name="connsiteY26" fmla="*/ 66199 h 83058"/>
                  <a:gd name="connsiteX27" fmla="*/ 20288 w 49053"/>
                  <a:gd name="connsiteY27" fmla="*/ 48006 h 83058"/>
                  <a:gd name="connsiteX28" fmla="*/ 22288 w 49053"/>
                  <a:gd name="connsiteY28" fmla="*/ 44767 h 83058"/>
                  <a:gd name="connsiteX29" fmla="*/ 33338 w 49053"/>
                  <a:gd name="connsiteY29" fmla="*/ 26289 h 83058"/>
                  <a:gd name="connsiteX30" fmla="*/ 35338 w 49053"/>
                  <a:gd name="connsiteY30" fmla="*/ 23050 h 83058"/>
                  <a:gd name="connsiteX31" fmla="*/ 45815 w 49053"/>
                  <a:gd name="connsiteY31" fmla="*/ 4858 h 83058"/>
                  <a:gd name="connsiteX32" fmla="*/ 47720 w 49053"/>
                  <a:gd name="connsiteY32" fmla="*/ 1524 h 83058"/>
                  <a:gd name="connsiteX33" fmla="*/ 48578 w 49053"/>
                  <a:gd name="connsiteY33" fmla="*/ 0 h 83058"/>
                  <a:gd name="connsiteX34" fmla="*/ 49054 w 49053"/>
                  <a:gd name="connsiteY34" fmla="*/ 762 h 8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053" h="83058">
                    <a:moveTo>
                      <a:pt x="49054" y="762"/>
                    </a:moveTo>
                    <a:lnTo>
                      <a:pt x="49054" y="762"/>
                    </a:lnTo>
                    <a:lnTo>
                      <a:pt x="48482" y="1905"/>
                    </a:lnTo>
                    <a:cubicBezTo>
                      <a:pt x="47911" y="2953"/>
                      <a:pt x="47435" y="4096"/>
                      <a:pt x="46863" y="5144"/>
                    </a:cubicBezTo>
                    <a:cubicBezTo>
                      <a:pt x="43815" y="11240"/>
                      <a:pt x="40767" y="17336"/>
                      <a:pt x="37338" y="23336"/>
                    </a:cubicBezTo>
                    <a:cubicBezTo>
                      <a:pt x="36824" y="24445"/>
                      <a:pt x="36252" y="25526"/>
                      <a:pt x="35624" y="26575"/>
                    </a:cubicBezTo>
                    <a:cubicBezTo>
                      <a:pt x="32575" y="32766"/>
                      <a:pt x="29337" y="38862"/>
                      <a:pt x="26099" y="44958"/>
                    </a:cubicBezTo>
                    <a:lnTo>
                      <a:pt x="24384" y="48196"/>
                    </a:lnTo>
                    <a:lnTo>
                      <a:pt x="22574" y="51625"/>
                    </a:lnTo>
                    <a:lnTo>
                      <a:pt x="25813" y="48196"/>
                    </a:lnTo>
                    <a:cubicBezTo>
                      <a:pt x="26903" y="47156"/>
                      <a:pt x="27922" y="46042"/>
                      <a:pt x="28861" y="44863"/>
                    </a:cubicBezTo>
                    <a:lnTo>
                      <a:pt x="30004" y="43625"/>
                    </a:lnTo>
                    <a:cubicBezTo>
                      <a:pt x="34385" y="38671"/>
                      <a:pt x="38481" y="33433"/>
                      <a:pt x="42482" y="28194"/>
                    </a:cubicBezTo>
                    <a:lnTo>
                      <a:pt x="43053" y="28194"/>
                    </a:lnTo>
                    <a:cubicBezTo>
                      <a:pt x="39881" y="33991"/>
                      <a:pt x="36079" y="39422"/>
                      <a:pt x="31718" y="44387"/>
                    </a:cubicBezTo>
                    <a:lnTo>
                      <a:pt x="31718" y="44863"/>
                    </a:lnTo>
                    <a:lnTo>
                      <a:pt x="28956" y="47720"/>
                    </a:lnTo>
                    <a:cubicBezTo>
                      <a:pt x="26384" y="50387"/>
                      <a:pt x="23622" y="52864"/>
                      <a:pt x="20765" y="55340"/>
                    </a:cubicBezTo>
                    <a:cubicBezTo>
                      <a:pt x="17907" y="57817"/>
                      <a:pt x="16859" y="62484"/>
                      <a:pt x="14859" y="66008"/>
                    </a:cubicBezTo>
                    <a:cubicBezTo>
                      <a:pt x="14192" y="67151"/>
                      <a:pt x="13621" y="68294"/>
                      <a:pt x="12954" y="69342"/>
                    </a:cubicBezTo>
                    <a:lnTo>
                      <a:pt x="9239" y="75724"/>
                    </a:lnTo>
                    <a:cubicBezTo>
                      <a:pt x="7811" y="78200"/>
                      <a:pt x="6382" y="80582"/>
                      <a:pt x="5048" y="83058"/>
                    </a:cubicBezTo>
                    <a:cubicBezTo>
                      <a:pt x="4099" y="82873"/>
                      <a:pt x="3173" y="82586"/>
                      <a:pt x="2286" y="82201"/>
                    </a:cubicBezTo>
                    <a:lnTo>
                      <a:pt x="0" y="81439"/>
                    </a:lnTo>
                    <a:cubicBezTo>
                      <a:pt x="1619" y="78962"/>
                      <a:pt x="3143" y="76391"/>
                      <a:pt x="4667" y="73819"/>
                    </a:cubicBezTo>
                    <a:lnTo>
                      <a:pt x="7239" y="69628"/>
                    </a:lnTo>
                    <a:lnTo>
                      <a:pt x="9239" y="66199"/>
                    </a:lnTo>
                    <a:cubicBezTo>
                      <a:pt x="12954" y="60198"/>
                      <a:pt x="16574" y="54102"/>
                      <a:pt x="20288" y="48006"/>
                    </a:cubicBezTo>
                    <a:lnTo>
                      <a:pt x="22288" y="44767"/>
                    </a:lnTo>
                    <a:cubicBezTo>
                      <a:pt x="26003" y="38671"/>
                      <a:pt x="29718" y="32480"/>
                      <a:pt x="33338" y="26289"/>
                    </a:cubicBezTo>
                    <a:lnTo>
                      <a:pt x="35338" y="23050"/>
                    </a:lnTo>
                    <a:cubicBezTo>
                      <a:pt x="38862" y="17050"/>
                      <a:pt x="42386" y="10954"/>
                      <a:pt x="45815" y="4858"/>
                    </a:cubicBezTo>
                    <a:cubicBezTo>
                      <a:pt x="46482" y="3810"/>
                      <a:pt x="47054" y="2667"/>
                      <a:pt x="47720" y="1524"/>
                    </a:cubicBezTo>
                    <a:lnTo>
                      <a:pt x="48578" y="0"/>
                    </a:lnTo>
                    <a:lnTo>
                      <a:pt x="49054" y="762"/>
                    </a:ln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6057233" y="2593562"/>
                <a:ext cx="132492" cy="222218"/>
              </a:xfrm>
              <a:custGeom>
                <a:avLst/>
                <a:gdLst>
                  <a:gd name="connsiteX0" fmla="*/ 0 w 132492"/>
                  <a:gd name="connsiteY0" fmla="*/ 149638 h 222218"/>
                  <a:gd name="connsiteX1" fmla="*/ 87154 w 132492"/>
                  <a:gd name="connsiteY1" fmla="*/ 222218 h 222218"/>
                  <a:gd name="connsiteX2" fmla="*/ 99822 w 132492"/>
                  <a:gd name="connsiteY2" fmla="*/ 159258 h 222218"/>
                  <a:gd name="connsiteX3" fmla="*/ 102013 w 132492"/>
                  <a:gd name="connsiteY3" fmla="*/ 154115 h 222218"/>
                  <a:gd name="connsiteX4" fmla="*/ 132493 w 132492"/>
                  <a:gd name="connsiteY4" fmla="*/ 82201 h 222218"/>
                  <a:gd name="connsiteX5" fmla="*/ 54674 w 132492"/>
                  <a:gd name="connsiteY5" fmla="*/ 9525 h 222218"/>
                  <a:gd name="connsiteX6" fmla="*/ 43339 w 132492"/>
                  <a:gd name="connsiteY6" fmla="*/ 0 h 222218"/>
                  <a:gd name="connsiteX7" fmla="*/ 27718 w 132492"/>
                  <a:gd name="connsiteY7" fmla="*/ 45530 h 222218"/>
                  <a:gd name="connsiteX8" fmla="*/ 26575 w 132492"/>
                  <a:gd name="connsiteY8" fmla="*/ 49054 h 222218"/>
                  <a:gd name="connsiteX9" fmla="*/ 25051 w 132492"/>
                  <a:gd name="connsiteY9" fmla="*/ 53150 h 222218"/>
                  <a:gd name="connsiteX10" fmla="*/ 21146 w 132492"/>
                  <a:gd name="connsiteY10" fmla="*/ 64675 h 222218"/>
                  <a:gd name="connsiteX11" fmla="*/ 18383 w 132492"/>
                  <a:gd name="connsiteY11" fmla="*/ 73533 h 222218"/>
                  <a:gd name="connsiteX12" fmla="*/ 15526 w 132492"/>
                  <a:gd name="connsiteY12" fmla="*/ 83058 h 222218"/>
                  <a:gd name="connsiteX13" fmla="*/ 0 w 132492"/>
                  <a:gd name="connsiteY13" fmla="*/ 149638 h 2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92" h="222218">
                    <a:moveTo>
                      <a:pt x="0" y="149638"/>
                    </a:moveTo>
                    <a:cubicBezTo>
                      <a:pt x="0" y="159163"/>
                      <a:pt x="42101" y="222218"/>
                      <a:pt x="87154" y="222218"/>
                    </a:cubicBezTo>
                    <a:cubicBezTo>
                      <a:pt x="110680" y="222218"/>
                      <a:pt x="99822" y="159258"/>
                      <a:pt x="99822" y="159258"/>
                    </a:cubicBezTo>
                    <a:lnTo>
                      <a:pt x="102013" y="154115"/>
                    </a:lnTo>
                    <a:lnTo>
                      <a:pt x="132493" y="82201"/>
                    </a:lnTo>
                    <a:lnTo>
                      <a:pt x="54674" y="9525"/>
                    </a:lnTo>
                    <a:lnTo>
                      <a:pt x="43339" y="0"/>
                    </a:lnTo>
                    <a:cubicBezTo>
                      <a:pt x="43339" y="0"/>
                      <a:pt x="36290" y="20193"/>
                      <a:pt x="27718" y="45530"/>
                    </a:cubicBezTo>
                    <a:lnTo>
                      <a:pt x="26575" y="49054"/>
                    </a:lnTo>
                    <a:cubicBezTo>
                      <a:pt x="26003" y="50483"/>
                      <a:pt x="25527" y="51816"/>
                      <a:pt x="25051" y="53150"/>
                    </a:cubicBezTo>
                    <a:cubicBezTo>
                      <a:pt x="23813" y="56960"/>
                      <a:pt x="22479" y="60770"/>
                      <a:pt x="21146" y="64675"/>
                    </a:cubicBezTo>
                    <a:cubicBezTo>
                      <a:pt x="19812" y="68580"/>
                      <a:pt x="19241" y="70390"/>
                      <a:pt x="18383" y="73533"/>
                    </a:cubicBezTo>
                    <a:lnTo>
                      <a:pt x="15526" y="83058"/>
                    </a:lnTo>
                    <a:cubicBezTo>
                      <a:pt x="8806" y="104862"/>
                      <a:pt x="3618" y="127110"/>
                      <a:pt x="0" y="149638"/>
                    </a:cubicBezTo>
                    <a:close/>
                  </a:path>
                </a:pathLst>
              </a:custGeom>
              <a:solidFill>
                <a:srgbClr val="EB9481"/>
              </a:solidFill>
              <a:ln w="9525" cap="flat">
                <a:noFill/>
                <a:prstDash val="solid"/>
                <a:miter/>
              </a:ln>
            </p:spPr>
            <p:txBody>
              <a:bodyPr rtlCol="0" anchor="ctr"/>
              <a:lstStyle/>
              <a:p>
                <a:endParaRPr lang="zh-CN" altLang="en-US"/>
              </a:p>
            </p:txBody>
          </p:sp>
          <p:sp>
            <p:nvSpPr>
              <p:cNvPr id="120" name="任意多边形: 形状 119"/>
              <p:cNvSpPr/>
              <p:nvPr/>
            </p:nvSpPr>
            <p:spPr>
              <a:xfrm>
                <a:off x="6084950" y="2593181"/>
                <a:ext cx="104775" cy="154114"/>
              </a:xfrm>
              <a:custGeom>
                <a:avLst/>
                <a:gdLst>
                  <a:gd name="connsiteX0" fmla="*/ 0 w 104775"/>
                  <a:gd name="connsiteY0" fmla="*/ 45244 h 154114"/>
                  <a:gd name="connsiteX1" fmla="*/ 74295 w 104775"/>
                  <a:gd name="connsiteY1" fmla="*/ 154114 h 154114"/>
                  <a:gd name="connsiteX2" fmla="*/ 104775 w 104775"/>
                  <a:gd name="connsiteY2" fmla="*/ 82201 h 154114"/>
                  <a:gd name="connsiteX3" fmla="*/ 26956 w 104775"/>
                  <a:gd name="connsiteY3" fmla="*/ 9525 h 154114"/>
                  <a:gd name="connsiteX4" fmla="*/ 15621 w 104775"/>
                  <a:gd name="connsiteY4" fmla="*/ 0 h 154114"/>
                  <a:gd name="connsiteX5" fmla="*/ 0 w 104775"/>
                  <a:gd name="connsiteY5" fmla="*/ 45244 h 15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 h="154114">
                    <a:moveTo>
                      <a:pt x="0" y="45244"/>
                    </a:moveTo>
                    <a:cubicBezTo>
                      <a:pt x="7530" y="90702"/>
                      <a:pt x="34710" y="130531"/>
                      <a:pt x="74295" y="154114"/>
                    </a:cubicBezTo>
                    <a:lnTo>
                      <a:pt x="104775" y="82201"/>
                    </a:lnTo>
                    <a:lnTo>
                      <a:pt x="26956" y="9525"/>
                    </a:lnTo>
                    <a:lnTo>
                      <a:pt x="15621" y="0"/>
                    </a:lnTo>
                    <a:cubicBezTo>
                      <a:pt x="15621" y="0"/>
                      <a:pt x="8573" y="19812"/>
                      <a:pt x="0" y="45244"/>
                    </a:cubicBezTo>
                    <a:close/>
                  </a:path>
                </a:pathLst>
              </a:custGeom>
              <a:solidFill>
                <a:srgbClr val="263238"/>
              </a:solidFill>
              <a:ln w="9525" cap="flat">
                <a:noFill/>
                <a:prstDash val="solid"/>
                <a:miter/>
              </a:ln>
            </p:spPr>
            <p:txBody>
              <a:bodyPr rtlCol="0" anchor="ctr"/>
              <a:lstStyle/>
              <a:p>
                <a:endParaRPr lang="zh-CN" altLang="en-US"/>
              </a:p>
            </p:txBody>
          </p:sp>
          <p:sp>
            <p:nvSpPr>
              <p:cNvPr id="121" name="任意多边形: 形状 120"/>
              <p:cNvSpPr/>
              <p:nvPr/>
            </p:nvSpPr>
            <p:spPr>
              <a:xfrm>
                <a:off x="6040203" y="2386962"/>
                <a:ext cx="255758" cy="320013"/>
              </a:xfrm>
              <a:custGeom>
                <a:avLst/>
                <a:gdLst>
                  <a:gd name="connsiteX0" fmla="*/ 250869 w 255758"/>
                  <a:gd name="connsiteY0" fmla="*/ 146687 h 320013"/>
                  <a:gd name="connsiteX1" fmla="*/ 168859 w 255758"/>
                  <a:gd name="connsiteY1" fmla="*/ 317185 h 320013"/>
                  <a:gd name="connsiteX2" fmla="*/ 13030 w 255758"/>
                  <a:gd name="connsiteY2" fmla="*/ 203742 h 320013"/>
                  <a:gd name="connsiteX3" fmla="*/ 89230 w 255758"/>
                  <a:gd name="connsiteY3" fmla="*/ 3717 h 320013"/>
                  <a:gd name="connsiteX4" fmla="*/ 250869 w 255758"/>
                  <a:gd name="connsiteY4" fmla="*/ 146687 h 320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58" h="320013">
                    <a:moveTo>
                      <a:pt x="250869" y="146687"/>
                    </a:moveTo>
                    <a:cubicBezTo>
                      <a:pt x="275920" y="281561"/>
                      <a:pt x="198005" y="311851"/>
                      <a:pt x="168859" y="317185"/>
                    </a:cubicBezTo>
                    <a:cubicBezTo>
                      <a:pt x="142475" y="322042"/>
                      <a:pt x="51892" y="335282"/>
                      <a:pt x="13030" y="203742"/>
                    </a:cubicBezTo>
                    <a:cubicBezTo>
                      <a:pt x="-25832" y="72202"/>
                      <a:pt x="28936" y="17909"/>
                      <a:pt x="89230" y="3717"/>
                    </a:cubicBezTo>
                    <a:cubicBezTo>
                      <a:pt x="149523" y="-10475"/>
                      <a:pt x="225818" y="11623"/>
                      <a:pt x="250869" y="146687"/>
                    </a:cubicBezTo>
                    <a:close/>
                  </a:path>
                </a:pathLst>
              </a:custGeom>
              <a:solidFill>
                <a:srgbClr val="EB9481"/>
              </a:solidFill>
              <a:ln w="9525" cap="flat">
                <a:noFill/>
                <a:prstDash val="solid"/>
                <a:miter/>
              </a:ln>
            </p:spPr>
            <p:txBody>
              <a:bodyPr rtlCol="0" anchor="ctr"/>
              <a:lstStyle/>
              <a:p>
                <a:endParaRPr lang="zh-CN" altLang="en-US"/>
              </a:p>
            </p:txBody>
          </p:sp>
          <p:sp>
            <p:nvSpPr>
              <p:cNvPr id="122" name="任意多边形: 形状 121"/>
              <p:cNvSpPr/>
              <p:nvPr/>
            </p:nvSpPr>
            <p:spPr>
              <a:xfrm>
                <a:off x="6224381" y="2496231"/>
                <a:ext cx="25837" cy="13135"/>
              </a:xfrm>
              <a:custGeom>
                <a:avLst/>
                <a:gdLst>
                  <a:gd name="connsiteX0" fmla="*/ 20875 w 25837"/>
                  <a:gd name="connsiteY0" fmla="*/ 12940 h 13135"/>
                  <a:gd name="connsiteX1" fmla="*/ 11350 w 25837"/>
                  <a:gd name="connsiteY1" fmla="*/ 12940 h 13135"/>
                  <a:gd name="connsiteX2" fmla="*/ 1825 w 25837"/>
                  <a:gd name="connsiteY2" fmla="*/ 11320 h 13135"/>
                  <a:gd name="connsiteX3" fmla="*/ 396 w 25837"/>
                  <a:gd name="connsiteY3" fmla="*/ 5605 h 13135"/>
                  <a:gd name="connsiteX4" fmla="*/ 11350 w 25837"/>
                  <a:gd name="connsiteY4" fmla="*/ 81 h 13135"/>
                  <a:gd name="connsiteX5" fmla="*/ 23732 w 25837"/>
                  <a:gd name="connsiteY5" fmla="*/ 3510 h 13135"/>
                  <a:gd name="connsiteX6" fmla="*/ 24797 w 25837"/>
                  <a:gd name="connsiteY6" fmla="*/ 10842 h 13135"/>
                  <a:gd name="connsiteX7" fmla="*/ 20875 w 25837"/>
                  <a:gd name="connsiteY7" fmla="*/ 12940 h 13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7" h="13135">
                    <a:moveTo>
                      <a:pt x="20875" y="12940"/>
                    </a:moveTo>
                    <a:cubicBezTo>
                      <a:pt x="17731" y="12940"/>
                      <a:pt x="14683" y="12940"/>
                      <a:pt x="11350" y="12940"/>
                    </a:cubicBezTo>
                    <a:cubicBezTo>
                      <a:pt x="8083" y="13476"/>
                      <a:pt x="4731" y="12906"/>
                      <a:pt x="1825" y="11320"/>
                    </a:cubicBezTo>
                    <a:cubicBezTo>
                      <a:pt x="116" y="9954"/>
                      <a:pt x="-469" y="7615"/>
                      <a:pt x="396" y="5605"/>
                    </a:cubicBezTo>
                    <a:cubicBezTo>
                      <a:pt x="2774" y="1912"/>
                      <a:pt x="6966" y="-203"/>
                      <a:pt x="11350" y="81"/>
                    </a:cubicBezTo>
                    <a:cubicBezTo>
                      <a:pt x="15759" y="-338"/>
                      <a:pt x="20167" y="883"/>
                      <a:pt x="23732" y="3510"/>
                    </a:cubicBezTo>
                    <a:cubicBezTo>
                      <a:pt x="26051" y="5240"/>
                      <a:pt x="26528" y="8523"/>
                      <a:pt x="24797" y="10842"/>
                    </a:cubicBezTo>
                    <a:cubicBezTo>
                      <a:pt x="23866" y="12089"/>
                      <a:pt x="22429" y="12858"/>
                      <a:pt x="20875" y="12940"/>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6149134" y="2513971"/>
                <a:ext cx="24159" cy="17795"/>
              </a:xfrm>
              <a:custGeom>
                <a:avLst/>
                <a:gdLst>
                  <a:gd name="connsiteX0" fmla="*/ 7254 w 24159"/>
                  <a:gd name="connsiteY0" fmla="*/ 17392 h 17795"/>
                  <a:gd name="connsiteX1" fmla="*/ 15731 w 24159"/>
                  <a:gd name="connsiteY1" fmla="*/ 13297 h 17795"/>
                  <a:gd name="connsiteX2" fmla="*/ 23732 w 24159"/>
                  <a:gd name="connsiteY2" fmla="*/ 7487 h 17795"/>
                  <a:gd name="connsiteX3" fmla="*/ 22304 w 24159"/>
                  <a:gd name="connsiteY3" fmla="*/ 1676 h 17795"/>
                  <a:gd name="connsiteX4" fmla="*/ 10016 w 24159"/>
                  <a:gd name="connsiteY4" fmla="*/ 1676 h 17795"/>
                  <a:gd name="connsiteX5" fmla="*/ 491 w 24159"/>
                  <a:gd name="connsiteY5" fmla="*/ 10344 h 17795"/>
                  <a:gd name="connsiteX6" fmla="*/ 3028 w 24159"/>
                  <a:gd name="connsiteY6" fmla="*/ 17305 h 17795"/>
                  <a:gd name="connsiteX7" fmla="*/ 7254 w 24159"/>
                  <a:gd name="connsiteY7" fmla="*/ 17393 h 1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9" h="17795">
                    <a:moveTo>
                      <a:pt x="7254" y="17392"/>
                    </a:moveTo>
                    <a:cubicBezTo>
                      <a:pt x="10207" y="16250"/>
                      <a:pt x="12874" y="14725"/>
                      <a:pt x="15731" y="13297"/>
                    </a:cubicBezTo>
                    <a:cubicBezTo>
                      <a:pt x="18977" y="12316"/>
                      <a:pt x="21796" y="10269"/>
                      <a:pt x="23732" y="7487"/>
                    </a:cubicBezTo>
                    <a:cubicBezTo>
                      <a:pt x="24647" y="5451"/>
                      <a:pt x="24058" y="3055"/>
                      <a:pt x="22304" y="1676"/>
                    </a:cubicBezTo>
                    <a:cubicBezTo>
                      <a:pt x="18513" y="-559"/>
                      <a:pt x="13807" y="-559"/>
                      <a:pt x="10016" y="1676"/>
                    </a:cubicBezTo>
                    <a:cubicBezTo>
                      <a:pt x="5881" y="3292"/>
                      <a:pt x="2489" y="6379"/>
                      <a:pt x="491" y="10344"/>
                    </a:cubicBezTo>
                    <a:cubicBezTo>
                      <a:pt x="-731" y="12967"/>
                      <a:pt x="405" y="16083"/>
                      <a:pt x="3028" y="17305"/>
                    </a:cubicBezTo>
                    <a:cubicBezTo>
                      <a:pt x="4362" y="17927"/>
                      <a:pt x="5896" y="17958"/>
                      <a:pt x="7254" y="17393"/>
                    </a:cubicBezTo>
                    <a:close/>
                  </a:path>
                </a:pathLst>
              </a:custGeom>
              <a:solidFill>
                <a:srgbClr val="263238"/>
              </a:solidFill>
              <a:ln w="9525" cap="flat">
                <a:noFill/>
                <a:prstDash val="solid"/>
                <a:miter/>
              </a:ln>
            </p:spPr>
            <p:txBody>
              <a:bodyPr rtlCol="0" anchor="ctr"/>
              <a:lstStyle/>
              <a:p>
                <a:endParaRPr lang="zh-CN" altLang="en-US"/>
              </a:p>
            </p:txBody>
          </p:sp>
          <p:sp>
            <p:nvSpPr>
              <p:cNvPr id="124" name="任意多边形: 形状 123"/>
              <p:cNvSpPr/>
              <p:nvPr/>
            </p:nvSpPr>
            <p:spPr>
              <a:xfrm>
                <a:off x="6179915" y="2560510"/>
                <a:ext cx="6965" cy="26299"/>
              </a:xfrm>
              <a:custGeom>
                <a:avLst/>
                <a:gdLst>
                  <a:gd name="connsiteX0" fmla="*/ 3620 w 6965"/>
                  <a:gd name="connsiteY0" fmla="*/ 0 h 26299"/>
                  <a:gd name="connsiteX1" fmla="*/ 3143 w 6965"/>
                  <a:gd name="connsiteY1" fmla="*/ 952 h 26299"/>
                  <a:gd name="connsiteX2" fmla="*/ 0 w 6965"/>
                  <a:gd name="connsiteY2" fmla="*/ 25813 h 26299"/>
                  <a:gd name="connsiteX3" fmla="*/ 0 w 6965"/>
                  <a:gd name="connsiteY3" fmla="*/ 26289 h 26299"/>
                  <a:gd name="connsiteX4" fmla="*/ 3620 w 6965"/>
                  <a:gd name="connsiteY4" fmla="*/ 0 h 26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5" h="26299">
                    <a:moveTo>
                      <a:pt x="3620" y="0"/>
                    </a:moveTo>
                    <a:cubicBezTo>
                      <a:pt x="3620" y="0"/>
                      <a:pt x="3048" y="571"/>
                      <a:pt x="3143" y="952"/>
                    </a:cubicBezTo>
                    <a:cubicBezTo>
                      <a:pt x="5810" y="9906"/>
                      <a:pt x="7334" y="20574"/>
                      <a:pt x="0" y="25813"/>
                    </a:cubicBezTo>
                    <a:cubicBezTo>
                      <a:pt x="0" y="25813"/>
                      <a:pt x="0" y="26384"/>
                      <a:pt x="0" y="26289"/>
                    </a:cubicBezTo>
                    <a:cubicBezTo>
                      <a:pt x="9811" y="22193"/>
                      <a:pt x="7525" y="8001"/>
                      <a:pt x="3620" y="0"/>
                    </a:cubicBezTo>
                    <a:close/>
                  </a:path>
                </a:pathLst>
              </a:custGeom>
              <a:solidFill>
                <a:srgbClr val="263238"/>
              </a:solidFill>
              <a:ln w="9525" cap="flat">
                <a:noFill/>
                <a:prstDash val="solid"/>
                <a:miter/>
              </a:ln>
            </p:spPr>
            <p:txBody>
              <a:bodyPr rtlCol="0" anchor="ctr"/>
              <a:lstStyle/>
              <a:p>
                <a:endParaRPr lang="zh-CN" altLang="en-US"/>
              </a:p>
            </p:txBody>
          </p:sp>
          <p:sp>
            <p:nvSpPr>
              <p:cNvPr id="125" name="任意多边形: 形状 124"/>
              <p:cNvSpPr/>
              <p:nvPr/>
            </p:nvSpPr>
            <p:spPr>
              <a:xfrm>
                <a:off x="6164503" y="2553049"/>
                <a:ext cx="21472" cy="29908"/>
              </a:xfrm>
              <a:custGeom>
                <a:avLst/>
                <a:gdLst>
                  <a:gd name="connsiteX0" fmla="*/ 8458 w 21472"/>
                  <a:gd name="connsiteY0" fmla="*/ 127 h 29908"/>
                  <a:gd name="connsiteX1" fmla="*/ 13887 w 21472"/>
                  <a:gd name="connsiteY1" fmla="*/ 29750 h 29908"/>
                  <a:gd name="connsiteX2" fmla="*/ 8458 w 21472"/>
                  <a:gd name="connsiteY2" fmla="*/ 127 h 29908"/>
                </a:gdLst>
                <a:ahLst/>
                <a:cxnLst>
                  <a:cxn ang="0">
                    <a:pos x="connsiteX0" y="connsiteY0"/>
                  </a:cxn>
                  <a:cxn ang="0">
                    <a:pos x="connsiteX1" y="connsiteY1"/>
                  </a:cxn>
                  <a:cxn ang="0">
                    <a:pos x="connsiteX2" y="connsiteY2"/>
                  </a:cxn>
                </a:cxnLst>
                <a:rect l="l" t="t" r="r" b="b"/>
                <a:pathLst>
                  <a:path w="21472" h="29908">
                    <a:moveTo>
                      <a:pt x="8458" y="127"/>
                    </a:moveTo>
                    <a:cubicBezTo>
                      <a:pt x="-6401" y="2889"/>
                      <a:pt x="171" y="32321"/>
                      <a:pt x="13887" y="29750"/>
                    </a:cubicBezTo>
                    <a:cubicBezTo>
                      <a:pt x="27604" y="27178"/>
                      <a:pt x="20841" y="-2159"/>
                      <a:pt x="8458" y="127"/>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6150652" y="2555720"/>
                <a:ext cx="19737" cy="14249"/>
              </a:xfrm>
              <a:custGeom>
                <a:avLst/>
                <a:gdLst>
                  <a:gd name="connsiteX0" fmla="*/ 16881 w 19737"/>
                  <a:gd name="connsiteY0" fmla="*/ 313 h 14249"/>
                  <a:gd name="connsiteX1" fmla="*/ 9737 w 19737"/>
                  <a:gd name="connsiteY1" fmla="*/ 7076 h 14249"/>
                  <a:gd name="connsiteX2" fmla="*/ 212 w 19737"/>
                  <a:gd name="connsiteY2" fmla="*/ 3266 h 14249"/>
                  <a:gd name="connsiteX3" fmla="*/ 212 w 19737"/>
                  <a:gd name="connsiteY3" fmla="*/ 3742 h 14249"/>
                  <a:gd name="connsiteX4" fmla="*/ 11070 w 19737"/>
                  <a:gd name="connsiteY4" fmla="*/ 14219 h 14249"/>
                  <a:gd name="connsiteX5" fmla="*/ 19738 w 19737"/>
                  <a:gd name="connsiteY5" fmla="*/ 1837 h 14249"/>
                  <a:gd name="connsiteX6" fmla="*/ 16881 w 19737"/>
                  <a:gd name="connsiteY6" fmla="*/ 313 h 1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37" h="14249">
                    <a:moveTo>
                      <a:pt x="16881" y="313"/>
                    </a:moveTo>
                    <a:cubicBezTo>
                      <a:pt x="14690" y="2504"/>
                      <a:pt x="12785" y="6028"/>
                      <a:pt x="9737" y="7076"/>
                    </a:cubicBezTo>
                    <a:cubicBezTo>
                      <a:pt x="6689" y="8123"/>
                      <a:pt x="2879" y="5742"/>
                      <a:pt x="212" y="3266"/>
                    </a:cubicBezTo>
                    <a:cubicBezTo>
                      <a:pt x="212" y="3266"/>
                      <a:pt x="-265" y="3266"/>
                      <a:pt x="212" y="3742"/>
                    </a:cubicBezTo>
                    <a:cubicBezTo>
                      <a:pt x="1355" y="9362"/>
                      <a:pt x="4879" y="14696"/>
                      <a:pt x="11070" y="14219"/>
                    </a:cubicBezTo>
                    <a:cubicBezTo>
                      <a:pt x="17261" y="13743"/>
                      <a:pt x="19643" y="7838"/>
                      <a:pt x="19738" y="1837"/>
                    </a:cubicBezTo>
                    <a:cubicBezTo>
                      <a:pt x="18976" y="789"/>
                      <a:pt x="17738" y="-640"/>
                      <a:pt x="16881" y="313"/>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6235636" y="2546699"/>
                <a:ext cx="14954" cy="21931"/>
              </a:xfrm>
              <a:custGeom>
                <a:avLst/>
                <a:gdLst>
                  <a:gd name="connsiteX0" fmla="*/ 0 w 14954"/>
                  <a:gd name="connsiteY0" fmla="*/ 0 h 21931"/>
                  <a:gd name="connsiteX1" fmla="*/ 953 w 14954"/>
                  <a:gd name="connsiteY1" fmla="*/ 667 h 21931"/>
                  <a:gd name="connsiteX2" fmla="*/ 14954 w 14954"/>
                  <a:gd name="connsiteY2" fmla="*/ 21336 h 21931"/>
                  <a:gd name="connsiteX3" fmla="*/ 14954 w 14954"/>
                  <a:gd name="connsiteY3" fmla="*/ 21908 h 21931"/>
                  <a:gd name="connsiteX4" fmla="*/ 0 w 14954"/>
                  <a:gd name="connsiteY4" fmla="*/ 0 h 21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54" h="21931">
                    <a:moveTo>
                      <a:pt x="0" y="0"/>
                    </a:moveTo>
                    <a:cubicBezTo>
                      <a:pt x="0" y="0"/>
                      <a:pt x="857" y="0"/>
                      <a:pt x="953" y="667"/>
                    </a:cubicBezTo>
                    <a:cubicBezTo>
                      <a:pt x="2572" y="10192"/>
                      <a:pt x="6096" y="19717"/>
                      <a:pt x="14954" y="21336"/>
                    </a:cubicBezTo>
                    <a:lnTo>
                      <a:pt x="14954" y="21908"/>
                    </a:lnTo>
                    <a:cubicBezTo>
                      <a:pt x="4572" y="22574"/>
                      <a:pt x="190" y="8954"/>
                      <a:pt x="0" y="0"/>
                    </a:cubicBezTo>
                    <a:close/>
                  </a:path>
                </a:pathLst>
              </a:custGeom>
              <a:solidFill>
                <a:srgbClr val="263238"/>
              </a:solidFill>
              <a:ln w="9525" cap="flat">
                <a:noFill/>
                <a:prstDash val="solid"/>
                <a:miter/>
              </a:ln>
            </p:spPr>
            <p:txBody>
              <a:bodyPr rtlCol="0" anchor="ctr"/>
              <a:lstStyle/>
              <a:p>
                <a:endParaRPr lang="zh-CN" altLang="en-US"/>
              </a:p>
            </p:txBody>
          </p:sp>
          <p:sp>
            <p:nvSpPr>
              <p:cNvPr id="128" name="任意多边形: 形状 127"/>
              <p:cNvSpPr/>
              <p:nvPr/>
            </p:nvSpPr>
            <p:spPr>
              <a:xfrm>
                <a:off x="6235445" y="2534936"/>
                <a:ext cx="21871" cy="29319"/>
              </a:xfrm>
              <a:custGeom>
                <a:avLst/>
                <a:gdLst>
                  <a:gd name="connsiteX0" fmla="*/ 6287 w 21871"/>
                  <a:gd name="connsiteY0" fmla="*/ 428 h 29319"/>
                  <a:gd name="connsiteX1" fmla="*/ 14860 w 21871"/>
                  <a:gd name="connsiteY1" fmla="*/ 29003 h 29319"/>
                  <a:gd name="connsiteX2" fmla="*/ 6287 w 21871"/>
                  <a:gd name="connsiteY2" fmla="*/ 428 h 29319"/>
                </a:gdLst>
                <a:ahLst/>
                <a:cxnLst>
                  <a:cxn ang="0">
                    <a:pos x="connsiteX0" y="connsiteY0"/>
                  </a:cxn>
                  <a:cxn ang="0">
                    <a:pos x="connsiteX1" y="connsiteY1"/>
                  </a:cxn>
                  <a:cxn ang="0">
                    <a:pos x="connsiteX2" y="connsiteY2"/>
                  </a:cxn>
                </a:cxnLst>
                <a:rect l="l" t="t" r="r" b="b"/>
                <a:pathLst>
                  <a:path w="21871" h="29319">
                    <a:moveTo>
                      <a:pt x="6287" y="428"/>
                    </a:moveTo>
                    <a:cubicBezTo>
                      <a:pt x="20765" y="-3858"/>
                      <a:pt x="28290" y="25383"/>
                      <a:pt x="14860" y="29003"/>
                    </a:cubicBezTo>
                    <a:cubicBezTo>
                      <a:pt x="1430" y="32622"/>
                      <a:pt x="-6095" y="4047"/>
                      <a:pt x="6287" y="428"/>
                    </a:cubicBez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6247151" y="2530506"/>
                <a:ext cx="17151" cy="15028"/>
              </a:xfrm>
              <a:custGeom>
                <a:avLst/>
                <a:gdLst>
                  <a:gd name="connsiteX0" fmla="*/ 1248 w 17151"/>
                  <a:gd name="connsiteY0" fmla="*/ 5239 h 15028"/>
                  <a:gd name="connsiteX1" fmla="*/ 9726 w 17151"/>
                  <a:gd name="connsiteY1" fmla="*/ 7906 h 15028"/>
                  <a:gd name="connsiteX2" fmla="*/ 15821 w 17151"/>
                  <a:gd name="connsiteY2" fmla="*/ 0 h 15028"/>
                  <a:gd name="connsiteX3" fmla="*/ 16298 w 17151"/>
                  <a:gd name="connsiteY3" fmla="*/ 0 h 15028"/>
                  <a:gd name="connsiteX4" fmla="*/ 12488 w 17151"/>
                  <a:gd name="connsiteY4" fmla="*/ 14288 h 15028"/>
                  <a:gd name="connsiteX5" fmla="*/ 201 w 17151"/>
                  <a:gd name="connsiteY5" fmla="*/ 7429 h 15028"/>
                  <a:gd name="connsiteX6" fmla="*/ 1248 w 17151"/>
                  <a:gd name="connsiteY6" fmla="*/ 5239 h 1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51" h="15028">
                    <a:moveTo>
                      <a:pt x="1248" y="5239"/>
                    </a:moveTo>
                    <a:cubicBezTo>
                      <a:pt x="3915" y="6191"/>
                      <a:pt x="6963" y="8382"/>
                      <a:pt x="9726" y="7906"/>
                    </a:cubicBezTo>
                    <a:cubicBezTo>
                      <a:pt x="12488" y="7429"/>
                      <a:pt x="14488" y="3524"/>
                      <a:pt x="15821" y="0"/>
                    </a:cubicBezTo>
                    <a:cubicBezTo>
                      <a:pt x="15821" y="0"/>
                      <a:pt x="15821" y="0"/>
                      <a:pt x="16298" y="0"/>
                    </a:cubicBezTo>
                    <a:cubicBezTo>
                      <a:pt x="17917" y="5525"/>
                      <a:pt x="17536" y="11811"/>
                      <a:pt x="12488" y="14288"/>
                    </a:cubicBezTo>
                    <a:cubicBezTo>
                      <a:pt x="7439" y="16764"/>
                      <a:pt x="2963" y="12668"/>
                      <a:pt x="201" y="7429"/>
                    </a:cubicBezTo>
                    <a:cubicBezTo>
                      <a:pt x="-276" y="6667"/>
                      <a:pt x="105" y="4858"/>
                      <a:pt x="1248" y="5239"/>
                    </a:cubicBezTo>
                    <a:close/>
                  </a:path>
                </a:pathLst>
              </a:custGeom>
              <a:solidFill>
                <a:srgbClr val="263238"/>
              </a:solidFill>
              <a:ln w="9525" cap="flat">
                <a:noFill/>
                <a:prstDash val="solid"/>
                <a:miter/>
              </a:ln>
            </p:spPr>
            <p:txBody>
              <a:bodyPr rtlCol="0" anchor="ctr"/>
              <a:lstStyle/>
              <a:p>
                <a:endParaRPr lang="zh-CN" altLang="en-US"/>
              </a:p>
            </p:txBody>
          </p:sp>
          <p:sp>
            <p:nvSpPr>
              <p:cNvPr id="130" name="任意多边形: 形状 129"/>
              <p:cNvSpPr/>
              <p:nvPr/>
            </p:nvSpPr>
            <p:spPr>
              <a:xfrm>
                <a:off x="6202185" y="2631729"/>
                <a:ext cx="19579" cy="7077"/>
              </a:xfrm>
              <a:custGeom>
                <a:avLst/>
                <a:gdLst>
                  <a:gd name="connsiteX0" fmla="*/ 781 w 19579"/>
                  <a:gd name="connsiteY0" fmla="*/ 124 h 7077"/>
                  <a:gd name="connsiteX1" fmla="*/ 9543 w 19579"/>
                  <a:gd name="connsiteY1" fmla="*/ 4124 h 7077"/>
                  <a:gd name="connsiteX2" fmla="*/ 19068 w 19579"/>
                  <a:gd name="connsiteY2" fmla="*/ 29 h 7077"/>
                  <a:gd name="connsiteX3" fmla="*/ 19545 w 19579"/>
                  <a:gd name="connsiteY3" fmla="*/ 29 h 7077"/>
                  <a:gd name="connsiteX4" fmla="*/ 8782 w 19579"/>
                  <a:gd name="connsiteY4" fmla="*/ 7077 h 7077"/>
                  <a:gd name="connsiteX5" fmla="*/ 114 w 19579"/>
                  <a:gd name="connsiteY5" fmla="*/ 219 h 7077"/>
                  <a:gd name="connsiteX6" fmla="*/ 781 w 19579"/>
                  <a:gd name="connsiteY6" fmla="*/ 124 h 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79" h="7077">
                    <a:moveTo>
                      <a:pt x="781" y="124"/>
                    </a:moveTo>
                    <a:cubicBezTo>
                      <a:pt x="3352" y="1838"/>
                      <a:pt x="6115" y="4410"/>
                      <a:pt x="9543" y="4124"/>
                    </a:cubicBezTo>
                    <a:cubicBezTo>
                      <a:pt x="12982" y="3478"/>
                      <a:pt x="16234" y="2079"/>
                      <a:pt x="19068" y="29"/>
                    </a:cubicBezTo>
                    <a:cubicBezTo>
                      <a:pt x="19068" y="29"/>
                      <a:pt x="19735" y="29"/>
                      <a:pt x="19545" y="29"/>
                    </a:cubicBezTo>
                    <a:cubicBezTo>
                      <a:pt x="17522" y="4175"/>
                      <a:pt x="13391" y="6880"/>
                      <a:pt x="8782" y="7077"/>
                    </a:cubicBezTo>
                    <a:cubicBezTo>
                      <a:pt x="4726" y="6873"/>
                      <a:pt x="1246" y="4119"/>
                      <a:pt x="114" y="219"/>
                    </a:cubicBezTo>
                    <a:cubicBezTo>
                      <a:pt x="-267" y="124"/>
                      <a:pt x="400" y="-162"/>
                      <a:pt x="781" y="124"/>
                    </a:cubicBezTo>
                    <a:close/>
                  </a:path>
                </a:pathLst>
              </a:custGeom>
              <a:solidFill>
                <a:srgbClr val="263238"/>
              </a:solidFill>
              <a:ln w="9525" cap="flat">
                <a:noFill/>
                <a:prstDash val="solid"/>
                <a:miter/>
              </a:ln>
            </p:spPr>
            <p:txBody>
              <a:bodyPr rtlCol="0" anchor="ctr"/>
              <a:lstStyle/>
              <a:p>
                <a:endParaRPr lang="zh-CN" altLang="en-US"/>
              </a:p>
            </p:txBody>
          </p:sp>
          <p:sp>
            <p:nvSpPr>
              <p:cNvPr id="131" name="任意多边形: 形状 130"/>
              <p:cNvSpPr/>
              <p:nvPr/>
            </p:nvSpPr>
            <p:spPr>
              <a:xfrm>
                <a:off x="6203802" y="2502343"/>
                <a:ext cx="45604" cy="111666"/>
              </a:xfrm>
              <a:custGeom>
                <a:avLst/>
                <a:gdLst>
                  <a:gd name="connsiteX0" fmla="*/ 29453 w 45604"/>
                  <a:gd name="connsiteY0" fmla="*/ 87599 h 111666"/>
                  <a:gd name="connsiteX1" fmla="*/ 36025 w 45604"/>
                  <a:gd name="connsiteY1" fmla="*/ 107221 h 111666"/>
                  <a:gd name="connsiteX2" fmla="*/ 32596 w 45604"/>
                  <a:gd name="connsiteY2" fmla="*/ 109030 h 111666"/>
                  <a:gd name="connsiteX3" fmla="*/ 32596 w 45604"/>
                  <a:gd name="connsiteY3" fmla="*/ 109030 h 111666"/>
                  <a:gd name="connsiteX4" fmla="*/ 306 w 45604"/>
                  <a:gd name="connsiteY4" fmla="*/ 104649 h 111666"/>
                  <a:gd name="connsiteX5" fmla="*/ 115 w 45604"/>
                  <a:gd name="connsiteY5" fmla="*/ 103696 h 111666"/>
                  <a:gd name="connsiteX6" fmla="*/ 1068 w 45604"/>
                  <a:gd name="connsiteY6" fmla="*/ 103506 h 111666"/>
                  <a:gd name="connsiteX7" fmla="*/ 30786 w 45604"/>
                  <a:gd name="connsiteY7" fmla="*/ 104934 h 111666"/>
                  <a:gd name="connsiteX8" fmla="*/ 22309 w 45604"/>
                  <a:gd name="connsiteY8" fmla="*/ 82455 h 111666"/>
                  <a:gd name="connsiteX9" fmla="*/ 37644 w 45604"/>
                  <a:gd name="connsiteY9" fmla="*/ 82455 h 111666"/>
                  <a:gd name="connsiteX10" fmla="*/ 4402 w 45604"/>
                  <a:gd name="connsiteY10" fmla="*/ 1207 h 111666"/>
                  <a:gd name="connsiteX11" fmla="*/ 5926 w 45604"/>
                  <a:gd name="connsiteY11" fmla="*/ 350 h 111666"/>
                  <a:gd name="connsiteX12" fmla="*/ 45550 w 45604"/>
                  <a:gd name="connsiteY12" fmla="*/ 86075 h 111666"/>
                  <a:gd name="connsiteX13" fmla="*/ 29453 w 45604"/>
                  <a:gd name="connsiteY13" fmla="*/ 87599 h 1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604" h="111666">
                    <a:moveTo>
                      <a:pt x="29453" y="87599"/>
                    </a:moveTo>
                    <a:cubicBezTo>
                      <a:pt x="29453" y="87599"/>
                      <a:pt x="34501" y="100743"/>
                      <a:pt x="36025" y="107221"/>
                    </a:cubicBezTo>
                    <a:cubicBezTo>
                      <a:pt x="36025" y="107792"/>
                      <a:pt x="34691" y="108459"/>
                      <a:pt x="32596" y="109030"/>
                    </a:cubicBezTo>
                    <a:cubicBezTo>
                      <a:pt x="32596" y="109030"/>
                      <a:pt x="32596" y="109030"/>
                      <a:pt x="32596" y="109030"/>
                    </a:cubicBezTo>
                    <a:cubicBezTo>
                      <a:pt x="21863" y="113743"/>
                      <a:pt x="9395" y="112051"/>
                      <a:pt x="306" y="104649"/>
                    </a:cubicBezTo>
                    <a:cubicBezTo>
                      <a:pt x="-10" y="104438"/>
                      <a:pt x="-95" y="104012"/>
                      <a:pt x="115" y="103696"/>
                    </a:cubicBezTo>
                    <a:cubicBezTo>
                      <a:pt x="326" y="103380"/>
                      <a:pt x="752" y="103295"/>
                      <a:pt x="1068" y="103506"/>
                    </a:cubicBezTo>
                    <a:cubicBezTo>
                      <a:pt x="10567" y="107143"/>
                      <a:pt x="20982" y="107644"/>
                      <a:pt x="30786" y="104934"/>
                    </a:cubicBezTo>
                    <a:cubicBezTo>
                      <a:pt x="30786" y="103029"/>
                      <a:pt x="21261" y="82741"/>
                      <a:pt x="22309" y="82455"/>
                    </a:cubicBezTo>
                    <a:cubicBezTo>
                      <a:pt x="27398" y="81781"/>
                      <a:pt x="32554" y="81781"/>
                      <a:pt x="37644" y="82455"/>
                    </a:cubicBezTo>
                    <a:cubicBezTo>
                      <a:pt x="28119" y="54833"/>
                      <a:pt x="13736" y="28925"/>
                      <a:pt x="4402" y="1207"/>
                    </a:cubicBezTo>
                    <a:cubicBezTo>
                      <a:pt x="4402" y="159"/>
                      <a:pt x="5450" y="-412"/>
                      <a:pt x="5926" y="350"/>
                    </a:cubicBezTo>
                    <a:cubicBezTo>
                      <a:pt x="21937" y="27544"/>
                      <a:pt x="35210" y="56260"/>
                      <a:pt x="45550" y="86075"/>
                    </a:cubicBezTo>
                    <a:cubicBezTo>
                      <a:pt x="46598" y="89790"/>
                      <a:pt x="32310" y="88456"/>
                      <a:pt x="29453" y="87599"/>
                    </a:cubicBezTo>
                    <a:close/>
                  </a:path>
                </a:pathLst>
              </a:custGeom>
              <a:solidFill>
                <a:srgbClr val="263238"/>
              </a:solidFill>
              <a:ln w="9525" cap="flat">
                <a:noFill/>
                <a:prstDash val="solid"/>
                <a:miter/>
              </a:ln>
            </p:spPr>
            <p:txBody>
              <a:bodyPr rtlCol="0" anchor="ctr"/>
              <a:lstStyle/>
              <a:p>
                <a:endParaRPr lang="zh-CN" altLang="en-US"/>
              </a:p>
            </p:txBody>
          </p:sp>
          <p:sp>
            <p:nvSpPr>
              <p:cNvPr id="132" name="任意多边形: 形状 131"/>
              <p:cNvSpPr/>
              <p:nvPr/>
            </p:nvSpPr>
            <p:spPr>
              <a:xfrm>
                <a:off x="6203425" y="2606135"/>
                <a:ext cx="27829" cy="19621"/>
              </a:xfrm>
              <a:custGeom>
                <a:avLst/>
                <a:gdLst>
                  <a:gd name="connsiteX0" fmla="*/ 27830 w 27829"/>
                  <a:gd name="connsiteY0" fmla="*/ 2858 h 19621"/>
                  <a:gd name="connsiteX1" fmla="*/ 17638 w 27829"/>
                  <a:gd name="connsiteY1" fmla="*/ 16574 h 19621"/>
                  <a:gd name="connsiteX2" fmla="*/ 8970 w 27829"/>
                  <a:gd name="connsiteY2" fmla="*/ 19622 h 19621"/>
                  <a:gd name="connsiteX3" fmla="*/ 16 w 27829"/>
                  <a:gd name="connsiteY3" fmla="*/ 8477 h 19621"/>
                  <a:gd name="connsiteX4" fmla="*/ 778 w 27829"/>
                  <a:gd name="connsiteY4" fmla="*/ 0 h 19621"/>
                  <a:gd name="connsiteX5" fmla="*/ 27829 w 27829"/>
                  <a:gd name="connsiteY5" fmla="*/ 2858 h 1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29" h="19621">
                    <a:moveTo>
                      <a:pt x="27830" y="2858"/>
                    </a:moveTo>
                    <a:cubicBezTo>
                      <a:pt x="25666" y="8229"/>
                      <a:pt x="22156" y="12953"/>
                      <a:pt x="17638" y="16574"/>
                    </a:cubicBezTo>
                    <a:cubicBezTo>
                      <a:pt x="15134" y="18463"/>
                      <a:pt x="12105" y="19528"/>
                      <a:pt x="8970" y="19622"/>
                    </a:cubicBezTo>
                    <a:cubicBezTo>
                      <a:pt x="2112" y="19621"/>
                      <a:pt x="302" y="13907"/>
                      <a:pt x="16" y="8477"/>
                    </a:cubicBezTo>
                    <a:cubicBezTo>
                      <a:pt x="-70" y="5631"/>
                      <a:pt x="186" y="2785"/>
                      <a:pt x="778" y="0"/>
                    </a:cubicBezTo>
                    <a:cubicBezTo>
                      <a:pt x="9250" y="3851"/>
                      <a:pt x="18741" y="4853"/>
                      <a:pt x="27829" y="2858"/>
                    </a:cubicBezTo>
                    <a:close/>
                  </a:path>
                </a:pathLst>
              </a:custGeom>
              <a:solidFill>
                <a:srgbClr val="263238"/>
              </a:solidFill>
              <a:ln w="9525" cap="flat">
                <a:noFill/>
                <a:prstDash val="solid"/>
                <a:miter/>
              </a:ln>
            </p:spPr>
            <p:txBody>
              <a:bodyPr rtlCol="0" anchor="ctr"/>
              <a:lstStyle/>
              <a:p>
                <a:endParaRPr lang="zh-CN" altLang="en-US"/>
              </a:p>
            </p:txBody>
          </p:sp>
          <p:sp>
            <p:nvSpPr>
              <p:cNvPr id="133" name="任意多边形: 形状 132"/>
              <p:cNvSpPr/>
              <p:nvPr/>
            </p:nvSpPr>
            <p:spPr>
              <a:xfrm>
                <a:off x="6203441" y="2614196"/>
                <a:ext cx="17621" cy="11560"/>
              </a:xfrm>
              <a:custGeom>
                <a:avLst/>
                <a:gdLst>
                  <a:gd name="connsiteX0" fmla="*/ 17621 w 17621"/>
                  <a:gd name="connsiteY0" fmla="*/ 8512 h 11560"/>
                  <a:gd name="connsiteX1" fmla="*/ 8954 w 17621"/>
                  <a:gd name="connsiteY1" fmla="*/ 11560 h 11560"/>
                  <a:gd name="connsiteX2" fmla="*/ 0 w 17621"/>
                  <a:gd name="connsiteY2" fmla="*/ 416 h 11560"/>
                  <a:gd name="connsiteX3" fmla="*/ 17621 w 17621"/>
                  <a:gd name="connsiteY3" fmla="*/ 8512 h 11560"/>
                </a:gdLst>
                <a:ahLst/>
                <a:cxnLst>
                  <a:cxn ang="0">
                    <a:pos x="connsiteX0" y="connsiteY0"/>
                  </a:cxn>
                  <a:cxn ang="0">
                    <a:pos x="connsiteX1" y="connsiteY1"/>
                  </a:cxn>
                  <a:cxn ang="0">
                    <a:pos x="connsiteX2" y="connsiteY2"/>
                  </a:cxn>
                  <a:cxn ang="0">
                    <a:pos x="connsiteX3" y="connsiteY3"/>
                  </a:cxn>
                </a:cxnLst>
                <a:rect l="l" t="t" r="r" b="b"/>
                <a:pathLst>
                  <a:path w="17621" h="11560">
                    <a:moveTo>
                      <a:pt x="17621" y="8512"/>
                    </a:moveTo>
                    <a:cubicBezTo>
                      <a:pt x="15117" y="10401"/>
                      <a:pt x="12089" y="11466"/>
                      <a:pt x="8954" y="11560"/>
                    </a:cubicBezTo>
                    <a:cubicBezTo>
                      <a:pt x="2096" y="11560"/>
                      <a:pt x="286" y="5845"/>
                      <a:pt x="0" y="416"/>
                    </a:cubicBezTo>
                    <a:cubicBezTo>
                      <a:pt x="7034" y="-1227"/>
                      <a:pt x="14286" y="2105"/>
                      <a:pt x="17621" y="8512"/>
                    </a:cubicBezTo>
                    <a:close/>
                  </a:path>
                </a:pathLst>
              </a:custGeom>
              <a:solidFill>
                <a:srgbClr val="FF9CBD"/>
              </a:solidFill>
              <a:ln w="9525" cap="flat">
                <a:noFill/>
                <a:prstDash val="solid"/>
                <a:miter/>
              </a:ln>
            </p:spPr>
            <p:txBody>
              <a:bodyPr rtlCol="0" anchor="ctr"/>
              <a:lstStyle/>
              <a:p>
                <a:endParaRPr lang="zh-CN" altLang="en-US"/>
              </a:p>
            </p:txBody>
          </p:sp>
          <p:sp>
            <p:nvSpPr>
              <p:cNvPr id="134" name="任意多边形: 形状 133"/>
              <p:cNvSpPr/>
              <p:nvPr/>
            </p:nvSpPr>
            <p:spPr>
              <a:xfrm>
                <a:off x="6020467" y="2376176"/>
                <a:ext cx="257555" cy="218433"/>
              </a:xfrm>
              <a:custGeom>
                <a:avLst/>
                <a:gdLst>
                  <a:gd name="connsiteX0" fmla="*/ 42100 w 257555"/>
                  <a:gd name="connsiteY0" fmla="*/ 218433 h 218433"/>
                  <a:gd name="connsiteX1" fmla="*/ 66865 w 257555"/>
                  <a:gd name="connsiteY1" fmla="*/ 158807 h 218433"/>
                  <a:gd name="connsiteX2" fmla="*/ 170973 w 257555"/>
                  <a:gd name="connsiteY2" fmla="*/ 36030 h 218433"/>
                  <a:gd name="connsiteX3" fmla="*/ 257556 w 257555"/>
                  <a:gd name="connsiteY3" fmla="*/ 108134 h 218433"/>
                  <a:gd name="connsiteX4" fmla="*/ 161258 w 257555"/>
                  <a:gd name="connsiteY4" fmla="*/ 2692 h 218433"/>
                  <a:gd name="connsiteX5" fmla="*/ 17240 w 257555"/>
                  <a:gd name="connsiteY5" fmla="*/ 63557 h 218433"/>
                  <a:gd name="connsiteX6" fmla="*/ 42100 w 257555"/>
                  <a:gd name="connsiteY6" fmla="*/ 218433 h 21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555" h="218433">
                    <a:moveTo>
                      <a:pt x="42100" y="218433"/>
                    </a:moveTo>
                    <a:cubicBezTo>
                      <a:pt x="68103" y="218433"/>
                      <a:pt x="66865" y="158807"/>
                      <a:pt x="66865" y="158807"/>
                    </a:cubicBezTo>
                    <a:cubicBezTo>
                      <a:pt x="66865" y="158807"/>
                      <a:pt x="173450" y="125946"/>
                      <a:pt x="170973" y="36030"/>
                    </a:cubicBezTo>
                    <a:cubicBezTo>
                      <a:pt x="189517" y="70280"/>
                      <a:pt x="220515" y="96094"/>
                      <a:pt x="257556" y="108134"/>
                    </a:cubicBezTo>
                    <a:cubicBezTo>
                      <a:pt x="257556" y="108134"/>
                      <a:pt x="240887" y="11360"/>
                      <a:pt x="161258" y="2692"/>
                    </a:cubicBezTo>
                    <a:cubicBezTo>
                      <a:pt x="161258" y="2692"/>
                      <a:pt x="60960" y="-19501"/>
                      <a:pt x="17240" y="63557"/>
                    </a:cubicBezTo>
                    <a:cubicBezTo>
                      <a:pt x="-26480" y="146615"/>
                      <a:pt x="24670" y="218529"/>
                      <a:pt x="42100" y="218433"/>
                    </a:cubicBezTo>
                    <a:close/>
                  </a:path>
                </a:pathLst>
              </a:custGeom>
              <a:solidFill>
                <a:srgbClr val="263238"/>
              </a:solidFill>
              <a:ln w="9525" cap="flat">
                <a:noFill/>
                <a:prstDash val="solid"/>
                <a:miter/>
              </a:ln>
            </p:spPr>
            <p:txBody>
              <a:bodyPr rtlCol="0" anchor="ctr"/>
              <a:lstStyle/>
              <a:p>
                <a:endParaRPr lang="zh-CN" altLang="en-US"/>
              </a:p>
            </p:txBody>
          </p:sp>
          <p:sp>
            <p:nvSpPr>
              <p:cNvPr id="135" name="任意多边形: 形状 134"/>
              <p:cNvSpPr/>
              <p:nvPr/>
            </p:nvSpPr>
            <p:spPr>
              <a:xfrm>
                <a:off x="6108477" y="2405538"/>
                <a:ext cx="84951" cy="126301"/>
              </a:xfrm>
              <a:custGeom>
                <a:avLst/>
                <a:gdLst>
                  <a:gd name="connsiteX0" fmla="*/ 82772 w 84951"/>
                  <a:gd name="connsiteY0" fmla="*/ 0 h 126301"/>
                  <a:gd name="connsiteX1" fmla="*/ 82772 w 84951"/>
                  <a:gd name="connsiteY1" fmla="*/ 41148 h 126301"/>
                  <a:gd name="connsiteX2" fmla="*/ 66961 w 84951"/>
                  <a:gd name="connsiteY2" fmla="*/ 79248 h 126301"/>
                  <a:gd name="connsiteX3" fmla="*/ 60579 w 84951"/>
                  <a:gd name="connsiteY3" fmla="*/ 87535 h 126301"/>
                  <a:gd name="connsiteX4" fmla="*/ 57245 w 84951"/>
                  <a:gd name="connsiteY4" fmla="*/ 91630 h 126301"/>
                  <a:gd name="connsiteX5" fmla="*/ 53530 w 84951"/>
                  <a:gd name="connsiteY5" fmla="*/ 95345 h 126301"/>
                  <a:gd name="connsiteX6" fmla="*/ 45815 w 84951"/>
                  <a:gd name="connsiteY6" fmla="*/ 102394 h 126301"/>
                  <a:gd name="connsiteX7" fmla="*/ 37338 w 84951"/>
                  <a:gd name="connsiteY7" fmla="*/ 108585 h 126301"/>
                  <a:gd name="connsiteX8" fmla="*/ 33147 w 84951"/>
                  <a:gd name="connsiteY8" fmla="*/ 111538 h 126301"/>
                  <a:gd name="connsiteX9" fmla="*/ 28575 w 84951"/>
                  <a:gd name="connsiteY9" fmla="*/ 114014 h 126301"/>
                  <a:gd name="connsiteX10" fmla="*/ 19050 w 84951"/>
                  <a:gd name="connsiteY10" fmla="*/ 118967 h 126301"/>
                  <a:gd name="connsiteX11" fmla="*/ 0 w 84951"/>
                  <a:gd name="connsiteY11" fmla="*/ 126301 h 126301"/>
                  <a:gd name="connsiteX12" fmla="*/ 17812 w 84951"/>
                  <a:gd name="connsiteY12" fmla="*/ 116300 h 126301"/>
                  <a:gd name="connsiteX13" fmla="*/ 26289 w 84951"/>
                  <a:gd name="connsiteY13" fmla="*/ 110680 h 126301"/>
                  <a:gd name="connsiteX14" fmla="*/ 30480 w 84951"/>
                  <a:gd name="connsiteY14" fmla="*/ 107918 h 126301"/>
                  <a:gd name="connsiteX15" fmla="*/ 34385 w 84951"/>
                  <a:gd name="connsiteY15" fmla="*/ 104680 h 126301"/>
                  <a:gd name="connsiteX16" fmla="*/ 42100 w 84951"/>
                  <a:gd name="connsiteY16" fmla="*/ 98298 h 126301"/>
                  <a:gd name="connsiteX17" fmla="*/ 49054 w 84951"/>
                  <a:gd name="connsiteY17" fmla="*/ 91250 h 126301"/>
                  <a:gd name="connsiteX18" fmla="*/ 52578 w 84951"/>
                  <a:gd name="connsiteY18" fmla="*/ 87630 h 126301"/>
                  <a:gd name="connsiteX19" fmla="*/ 55626 w 84951"/>
                  <a:gd name="connsiteY19" fmla="*/ 83725 h 126301"/>
                  <a:gd name="connsiteX20" fmla="*/ 61627 w 84951"/>
                  <a:gd name="connsiteY20" fmla="*/ 75724 h 126301"/>
                  <a:gd name="connsiteX21" fmla="*/ 77914 w 84951"/>
                  <a:gd name="connsiteY21" fmla="*/ 39624 h 126301"/>
                  <a:gd name="connsiteX22" fmla="*/ 81534 w 84951"/>
                  <a:gd name="connsiteY22" fmla="*/ 19812 h 126301"/>
                  <a:gd name="connsiteX23" fmla="*/ 82772 w 84951"/>
                  <a:gd name="connsiteY23" fmla="*/ 0 h 12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951" h="126301">
                    <a:moveTo>
                      <a:pt x="82772" y="0"/>
                    </a:moveTo>
                    <a:cubicBezTo>
                      <a:pt x="85678" y="13562"/>
                      <a:pt x="85678" y="27586"/>
                      <a:pt x="82772" y="41148"/>
                    </a:cubicBezTo>
                    <a:cubicBezTo>
                      <a:pt x="80188" y="54803"/>
                      <a:pt x="74804" y="67776"/>
                      <a:pt x="66961" y="79248"/>
                    </a:cubicBezTo>
                    <a:cubicBezTo>
                      <a:pt x="64994" y="82130"/>
                      <a:pt x="62863" y="84897"/>
                      <a:pt x="60579" y="87535"/>
                    </a:cubicBezTo>
                    <a:lnTo>
                      <a:pt x="57245" y="91630"/>
                    </a:lnTo>
                    <a:lnTo>
                      <a:pt x="53530" y="95345"/>
                    </a:lnTo>
                    <a:cubicBezTo>
                      <a:pt x="50959" y="97726"/>
                      <a:pt x="48482" y="100203"/>
                      <a:pt x="45815" y="102394"/>
                    </a:cubicBezTo>
                    <a:lnTo>
                      <a:pt x="37338" y="108585"/>
                    </a:lnTo>
                    <a:lnTo>
                      <a:pt x="33147" y="111538"/>
                    </a:lnTo>
                    <a:lnTo>
                      <a:pt x="28575" y="114014"/>
                    </a:lnTo>
                    <a:lnTo>
                      <a:pt x="19050" y="118967"/>
                    </a:lnTo>
                    <a:cubicBezTo>
                      <a:pt x="12763" y="121634"/>
                      <a:pt x="6287" y="124016"/>
                      <a:pt x="0" y="126301"/>
                    </a:cubicBezTo>
                    <a:cubicBezTo>
                      <a:pt x="5905" y="122682"/>
                      <a:pt x="12097" y="119825"/>
                      <a:pt x="17812" y="116300"/>
                    </a:cubicBezTo>
                    <a:lnTo>
                      <a:pt x="26289" y="110680"/>
                    </a:lnTo>
                    <a:lnTo>
                      <a:pt x="30480" y="107918"/>
                    </a:lnTo>
                    <a:lnTo>
                      <a:pt x="34385" y="104680"/>
                    </a:lnTo>
                    <a:cubicBezTo>
                      <a:pt x="36862" y="102489"/>
                      <a:pt x="39433" y="100393"/>
                      <a:pt x="42100" y="98298"/>
                    </a:cubicBezTo>
                    <a:cubicBezTo>
                      <a:pt x="44768" y="96202"/>
                      <a:pt x="46768" y="93535"/>
                      <a:pt x="49054" y="91250"/>
                    </a:cubicBezTo>
                    <a:lnTo>
                      <a:pt x="52578" y="87630"/>
                    </a:lnTo>
                    <a:lnTo>
                      <a:pt x="55626" y="83725"/>
                    </a:lnTo>
                    <a:cubicBezTo>
                      <a:pt x="57814" y="81204"/>
                      <a:pt x="59820" y="78530"/>
                      <a:pt x="61627" y="75724"/>
                    </a:cubicBezTo>
                    <a:cubicBezTo>
                      <a:pt x="69072" y="64706"/>
                      <a:pt x="74580" y="52497"/>
                      <a:pt x="77914" y="39624"/>
                    </a:cubicBezTo>
                    <a:cubicBezTo>
                      <a:pt x="79697" y="33138"/>
                      <a:pt x="80908" y="26509"/>
                      <a:pt x="81534" y="19812"/>
                    </a:cubicBezTo>
                    <a:cubicBezTo>
                      <a:pt x="82494" y="13254"/>
                      <a:pt x="82908" y="6627"/>
                      <a:pt x="82772" y="0"/>
                    </a:cubicBezTo>
                    <a:close/>
                  </a:path>
                </a:pathLst>
              </a:custGeom>
              <a:solidFill>
                <a:srgbClr val="263238"/>
              </a:solidFill>
              <a:ln w="9525" cap="flat">
                <a:noFill/>
                <a:prstDash val="solid"/>
                <a:miter/>
              </a:ln>
            </p:spPr>
            <p:txBody>
              <a:bodyPr rtlCol="0" anchor="ctr"/>
              <a:lstStyle/>
              <a:p>
                <a:endParaRPr lang="zh-CN" altLang="en-US"/>
              </a:p>
            </p:txBody>
          </p:sp>
          <p:sp>
            <p:nvSpPr>
              <p:cNvPr id="136" name="任意多边形: 形状 135"/>
              <p:cNvSpPr/>
              <p:nvPr/>
            </p:nvSpPr>
            <p:spPr>
              <a:xfrm>
                <a:off x="6018243" y="2557798"/>
                <a:ext cx="69184" cy="82043"/>
              </a:xfrm>
              <a:custGeom>
                <a:avLst/>
                <a:gdLst>
                  <a:gd name="connsiteX0" fmla="*/ 58136 w 69184"/>
                  <a:gd name="connsiteY0" fmla="*/ 29667 h 82043"/>
                  <a:gd name="connsiteX1" fmla="*/ 5843 w 69184"/>
                  <a:gd name="connsiteY1" fmla="*/ 2426 h 82043"/>
                  <a:gd name="connsiteX2" fmla="*/ 39466 w 69184"/>
                  <a:gd name="connsiteY2" fmla="*/ 80817 h 82043"/>
                  <a:gd name="connsiteX3" fmla="*/ 68918 w 69184"/>
                  <a:gd name="connsiteY3" fmla="*/ 66227 h 82043"/>
                  <a:gd name="connsiteX4" fmla="*/ 69184 w 69184"/>
                  <a:gd name="connsiteY4" fmla="*/ 65386 h 82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84" h="82043">
                    <a:moveTo>
                      <a:pt x="58136" y="29667"/>
                    </a:moveTo>
                    <a:cubicBezTo>
                      <a:pt x="58136" y="29667"/>
                      <a:pt x="24131" y="-10052"/>
                      <a:pt x="5843" y="2426"/>
                    </a:cubicBezTo>
                    <a:cubicBezTo>
                      <a:pt x="-12445" y="14904"/>
                      <a:pt x="15940" y="74530"/>
                      <a:pt x="39466" y="80817"/>
                    </a:cubicBezTo>
                    <a:cubicBezTo>
                      <a:pt x="51628" y="84921"/>
                      <a:pt x="64814" y="78389"/>
                      <a:pt x="68918" y="66227"/>
                    </a:cubicBezTo>
                    <a:cubicBezTo>
                      <a:pt x="69012" y="65948"/>
                      <a:pt x="69101" y="65668"/>
                      <a:pt x="69184" y="65386"/>
                    </a:cubicBezTo>
                    <a:close/>
                  </a:path>
                </a:pathLst>
              </a:custGeom>
              <a:solidFill>
                <a:srgbClr val="EB9481"/>
              </a:solidFill>
              <a:ln w="9525" cap="flat">
                <a:noFill/>
                <a:prstDash val="solid"/>
                <a:miter/>
              </a:ln>
            </p:spPr>
            <p:txBody>
              <a:bodyPr rtlCol="0" anchor="ctr"/>
              <a:lstStyle/>
              <a:p>
                <a:endParaRPr lang="zh-CN" altLang="en-US"/>
              </a:p>
            </p:txBody>
          </p:sp>
          <p:sp>
            <p:nvSpPr>
              <p:cNvPr id="137" name="任意多边形: 形状 136"/>
              <p:cNvSpPr/>
              <p:nvPr/>
            </p:nvSpPr>
            <p:spPr>
              <a:xfrm>
                <a:off x="6032658" y="2577179"/>
                <a:ext cx="42784" cy="49227"/>
              </a:xfrm>
              <a:custGeom>
                <a:avLst/>
                <a:gdLst>
                  <a:gd name="connsiteX0" fmla="*/ 0 w 42784"/>
                  <a:gd name="connsiteY0" fmla="*/ 0 h 49227"/>
                  <a:gd name="connsiteX1" fmla="*/ 0 w 42784"/>
                  <a:gd name="connsiteY1" fmla="*/ 572 h 49227"/>
                  <a:gd name="connsiteX2" fmla="*/ 33718 w 42784"/>
                  <a:gd name="connsiteY2" fmla="*/ 34195 h 49227"/>
                  <a:gd name="connsiteX3" fmla="*/ 15874 w 42784"/>
                  <a:gd name="connsiteY3" fmla="*/ 31474 h 49227"/>
                  <a:gd name="connsiteX4" fmla="*/ 14668 w 42784"/>
                  <a:gd name="connsiteY4" fmla="*/ 32481 h 49227"/>
                  <a:gd name="connsiteX5" fmla="*/ 14478 w 42784"/>
                  <a:gd name="connsiteY5" fmla="*/ 33147 h 49227"/>
                  <a:gd name="connsiteX6" fmla="*/ 15145 w 42784"/>
                  <a:gd name="connsiteY6" fmla="*/ 33338 h 49227"/>
                  <a:gd name="connsiteX7" fmla="*/ 31242 w 42784"/>
                  <a:gd name="connsiteY7" fmla="*/ 36767 h 49227"/>
                  <a:gd name="connsiteX8" fmla="*/ 40005 w 42784"/>
                  <a:gd name="connsiteY8" fmla="*/ 48673 h 49227"/>
                  <a:gd name="connsiteX9" fmla="*/ 42672 w 42784"/>
                  <a:gd name="connsiteY9" fmla="*/ 47435 h 49227"/>
                  <a:gd name="connsiteX10" fmla="*/ 42672 w 42784"/>
                  <a:gd name="connsiteY10" fmla="*/ 47435 h 49227"/>
                  <a:gd name="connsiteX11" fmla="*/ 0 w 42784"/>
                  <a:gd name="connsiteY11" fmla="*/ 0 h 49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4" h="49227">
                    <a:moveTo>
                      <a:pt x="0" y="0"/>
                    </a:moveTo>
                    <a:lnTo>
                      <a:pt x="0" y="572"/>
                    </a:lnTo>
                    <a:cubicBezTo>
                      <a:pt x="15507" y="6479"/>
                      <a:pt x="27767" y="18705"/>
                      <a:pt x="33718" y="34195"/>
                    </a:cubicBezTo>
                    <a:cubicBezTo>
                      <a:pt x="29542" y="28516"/>
                      <a:pt x="21553" y="27298"/>
                      <a:pt x="15874" y="31474"/>
                    </a:cubicBezTo>
                    <a:cubicBezTo>
                      <a:pt x="15452" y="31784"/>
                      <a:pt x="15049" y="32120"/>
                      <a:pt x="14668" y="32481"/>
                    </a:cubicBezTo>
                    <a:cubicBezTo>
                      <a:pt x="14432" y="32612"/>
                      <a:pt x="14346" y="32911"/>
                      <a:pt x="14478" y="33147"/>
                    </a:cubicBezTo>
                    <a:cubicBezTo>
                      <a:pt x="14609" y="33384"/>
                      <a:pt x="14908" y="33469"/>
                      <a:pt x="15145" y="33338"/>
                    </a:cubicBezTo>
                    <a:cubicBezTo>
                      <a:pt x="20696" y="30965"/>
                      <a:pt x="27140" y="32338"/>
                      <a:pt x="31242" y="36767"/>
                    </a:cubicBezTo>
                    <a:cubicBezTo>
                      <a:pt x="34570" y="40420"/>
                      <a:pt x="37506" y="44410"/>
                      <a:pt x="40005" y="48673"/>
                    </a:cubicBezTo>
                    <a:cubicBezTo>
                      <a:pt x="40862" y="50007"/>
                      <a:pt x="43339" y="48673"/>
                      <a:pt x="42672" y="47435"/>
                    </a:cubicBezTo>
                    <a:lnTo>
                      <a:pt x="42672" y="47435"/>
                    </a:lnTo>
                    <a:cubicBezTo>
                      <a:pt x="40576" y="26765"/>
                      <a:pt x="22003" y="-95"/>
                      <a:pt x="0" y="0"/>
                    </a:cubicBezTo>
                    <a:close/>
                  </a:path>
                </a:pathLst>
              </a:custGeom>
              <a:solidFill>
                <a:srgbClr val="263238"/>
              </a:solidFill>
              <a:ln w="9525" cap="flat">
                <a:noFill/>
                <a:prstDash val="solid"/>
                <a:miter/>
              </a:ln>
            </p:spPr>
            <p:txBody>
              <a:bodyPr rtlCol="0" anchor="ctr"/>
              <a:lstStyle/>
              <a:p>
                <a:endParaRPr lang="zh-CN" altLang="en-US"/>
              </a:p>
            </p:txBody>
          </p:sp>
          <p:sp>
            <p:nvSpPr>
              <p:cNvPr id="138" name="任意多边形: 形状 137"/>
              <p:cNvSpPr/>
              <p:nvPr/>
            </p:nvSpPr>
            <p:spPr>
              <a:xfrm>
                <a:off x="5933482" y="2308051"/>
                <a:ext cx="126063" cy="123274"/>
              </a:xfrm>
              <a:custGeom>
                <a:avLst/>
                <a:gdLst>
                  <a:gd name="connsiteX0" fmla="*/ 122989 w 126063"/>
                  <a:gd name="connsiteY0" fmla="*/ 112346 h 123274"/>
                  <a:gd name="connsiteX1" fmla="*/ 12118 w 126063"/>
                  <a:gd name="connsiteY1" fmla="*/ 88057 h 123274"/>
                  <a:gd name="connsiteX2" fmla="*/ 77554 w 126063"/>
                  <a:gd name="connsiteY2" fmla="*/ 6523 h 123274"/>
                  <a:gd name="connsiteX3" fmla="*/ 122989 w 126063"/>
                  <a:gd name="connsiteY3" fmla="*/ 112346 h 123274"/>
                </a:gdLst>
                <a:ahLst/>
                <a:cxnLst>
                  <a:cxn ang="0">
                    <a:pos x="connsiteX0" y="connsiteY0"/>
                  </a:cxn>
                  <a:cxn ang="0">
                    <a:pos x="connsiteX1" y="connsiteY1"/>
                  </a:cxn>
                  <a:cxn ang="0">
                    <a:pos x="connsiteX2" y="connsiteY2"/>
                  </a:cxn>
                  <a:cxn ang="0">
                    <a:pos x="connsiteX3" y="connsiteY3"/>
                  </a:cxn>
                </a:cxnLst>
                <a:rect l="l" t="t" r="r" b="b"/>
                <a:pathLst>
                  <a:path w="126063" h="123274">
                    <a:moveTo>
                      <a:pt x="122989" y="112346"/>
                    </a:moveTo>
                    <a:cubicBezTo>
                      <a:pt x="117940" y="125110"/>
                      <a:pt x="45550" y="136064"/>
                      <a:pt x="12118" y="88057"/>
                    </a:cubicBezTo>
                    <a:cubicBezTo>
                      <a:pt x="-21315" y="40051"/>
                      <a:pt x="18976" y="-20051"/>
                      <a:pt x="77554" y="6523"/>
                    </a:cubicBezTo>
                    <a:cubicBezTo>
                      <a:pt x="114892" y="23287"/>
                      <a:pt x="133942" y="85200"/>
                      <a:pt x="122989" y="112346"/>
                    </a:cubicBezTo>
                    <a:close/>
                  </a:path>
                </a:pathLst>
              </a:custGeom>
              <a:solidFill>
                <a:srgbClr val="263238"/>
              </a:solidFill>
              <a:ln w="9525" cap="flat">
                <a:noFill/>
                <a:prstDash val="solid"/>
                <a:miter/>
              </a:ln>
            </p:spPr>
            <p:txBody>
              <a:bodyPr rtlCol="0" anchor="ctr"/>
              <a:lstStyle/>
              <a:p>
                <a:endParaRPr lang="zh-CN" altLang="en-US"/>
              </a:p>
            </p:txBody>
          </p:sp>
          <p:sp>
            <p:nvSpPr>
              <p:cNvPr id="139" name="任意多边形: 形状 138"/>
              <p:cNvSpPr/>
              <p:nvPr/>
            </p:nvSpPr>
            <p:spPr>
              <a:xfrm>
                <a:off x="5942552" y="2293431"/>
                <a:ext cx="123313" cy="127061"/>
              </a:xfrm>
              <a:custGeom>
                <a:avLst/>
                <a:gdLst>
                  <a:gd name="connsiteX0" fmla="*/ 0 w 123313"/>
                  <a:gd name="connsiteY0" fmla="*/ 36288 h 127061"/>
                  <a:gd name="connsiteX1" fmla="*/ 46196 w 123313"/>
                  <a:gd name="connsiteY1" fmla="*/ 9809 h 127061"/>
                  <a:gd name="connsiteX2" fmla="*/ 92393 w 123313"/>
                  <a:gd name="connsiteY2" fmla="*/ 25049 h 127061"/>
                  <a:gd name="connsiteX3" fmla="*/ 114586 w 123313"/>
                  <a:gd name="connsiteY3" fmla="*/ 72674 h 127061"/>
                  <a:gd name="connsiteX4" fmla="*/ 117443 w 123313"/>
                  <a:gd name="connsiteY4" fmla="*/ 99725 h 127061"/>
                  <a:gd name="connsiteX5" fmla="*/ 113919 w 123313"/>
                  <a:gd name="connsiteY5" fmla="*/ 127062 h 127061"/>
                  <a:gd name="connsiteX6" fmla="*/ 122492 w 123313"/>
                  <a:gd name="connsiteY6" fmla="*/ 100011 h 127061"/>
                  <a:gd name="connsiteX7" fmla="*/ 122492 w 123313"/>
                  <a:gd name="connsiteY7" fmla="*/ 71436 h 127061"/>
                  <a:gd name="connsiteX8" fmla="*/ 100013 w 123313"/>
                  <a:gd name="connsiteY8" fmla="*/ 18191 h 127061"/>
                  <a:gd name="connsiteX9" fmla="*/ 44482 w 123313"/>
                  <a:gd name="connsiteY9" fmla="*/ 2094 h 127061"/>
                  <a:gd name="connsiteX10" fmla="*/ 0 w 123313"/>
                  <a:gd name="connsiteY10" fmla="*/ 36288 h 1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313" h="127061">
                    <a:moveTo>
                      <a:pt x="0" y="36288"/>
                    </a:moveTo>
                    <a:cubicBezTo>
                      <a:pt x="11968" y="22500"/>
                      <a:pt x="28250" y="13167"/>
                      <a:pt x="46196" y="9809"/>
                    </a:cubicBezTo>
                    <a:cubicBezTo>
                      <a:pt x="63214" y="6237"/>
                      <a:pt x="80841" y="12052"/>
                      <a:pt x="92393" y="25049"/>
                    </a:cubicBezTo>
                    <a:cubicBezTo>
                      <a:pt x="103983" y="38611"/>
                      <a:pt x="111656" y="55077"/>
                      <a:pt x="114586" y="72674"/>
                    </a:cubicBezTo>
                    <a:cubicBezTo>
                      <a:pt x="116352" y="81586"/>
                      <a:pt x="117308" y="90640"/>
                      <a:pt x="117443" y="99725"/>
                    </a:cubicBezTo>
                    <a:cubicBezTo>
                      <a:pt x="117940" y="108976"/>
                      <a:pt x="116746" y="118239"/>
                      <a:pt x="113919" y="127062"/>
                    </a:cubicBezTo>
                    <a:cubicBezTo>
                      <a:pt x="118668" y="118757"/>
                      <a:pt x="121591" y="109535"/>
                      <a:pt x="122492" y="100011"/>
                    </a:cubicBezTo>
                    <a:cubicBezTo>
                      <a:pt x="123587" y="90517"/>
                      <a:pt x="123587" y="80929"/>
                      <a:pt x="122492" y="71436"/>
                    </a:cubicBezTo>
                    <a:cubicBezTo>
                      <a:pt x="120694" y="51788"/>
                      <a:pt x="112839" y="33183"/>
                      <a:pt x="100013" y="18191"/>
                    </a:cubicBezTo>
                    <a:cubicBezTo>
                      <a:pt x="86124" y="2616"/>
                      <a:pt x="64548" y="-3638"/>
                      <a:pt x="44482" y="2094"/>
                    </a:cubicBezTo>
                    <a:cubicBezTo>
                      <a:pt x="25607" y="6939"/>
                      <a:pt x="9535" y="19294"/>
                      <a:pt x="0" y="36288"/>
                    </a:cubicBezTo>
                    <a:close/>
                  </a:path>
                </a:pathLst>
              </a:custGeom>
              <a:solidFill>
                <a:srgbClr val="263238"/>
              </a:solidFill>
              <a:ln w="9525" cap="flat">
                <a:noFill/>
                <a:prstDash val="solid"/>
                <a:miter/>
              </a:ln>
            </p:spPr>
            <p:txBody>
              <a:bodyPr rtlCol="0" anchor="ctr"/>
              <a:lstStyle/>
              <a:p>
                <a:endParaRPr lang="zh-CN" altLang="en-US"/>
              </a:p>
            </p:txBody>
          </p:sp>
        </p:grpSp>
        <p:grpSp>
          <p:nvGrpSpPr>
            <p:cNvPr id="17" name="图形 2"/>
            <p:cNvGrpSpPr/>
            <p:nvPr/>
          </p:nvGrpSpPr>
          <p:grpSpPr>
            <a:xfrm>
              <a:off x="6905023" y="2265108"/>
              <a:ext cx="1095339" cy="2982503"/>
              <a:chOff x="6905023" y="2265108"/>
              <a:chExt cx="1095339" cy="2982503"/>
            </a:xfrm>
          </p:grpSpPr>
          <p:sp>
            <p:nvSpPr>
              <p:cNvPr id="22" name="任意多边形: 形状 21"/>
              <p:cNvSpPr/>
              <p:nvPr/>
            </p:nvSpPr>
            <p:spPr>
              <a:xfrm>
                <a:off x="7121392" y="3215354"/>
                <a:ext cx="580237" cy="1174241"/>
              </a:xfrm>
              <a:custGeom>
                <a:avLst/>
                <a:gdLst>
                  <a:gd name="connsiteX0" fmla="*/ 20453 w 580237"/>
                  <a:gd name="connsiteY0" fmla="*/ 1174242 h 1174241"/>
                  <a:gd name="connsiteX1" fmla="*/ 353828 w 580237"/>
                  <a:gd name="connsiteY1" fmla="*/ 1169575 h 1174241"/>
                  <a:gd name="connsiteX2" fmla="*/ 340493 w 580237"/>
                  <a:gd name="connsiteY2" fmla="*/ 945928 h 1174241"/>
                  <a:gd name="connsiteX3" fmla="*/ 580237 w 580237"/>
                  <a:gd name="connsiteY3" fmla="*/ 0 h 1174241"/>
                  <a:gd name="connsiteX4" fmla="*/ 262102 w 580237"/>
                  <a:gd name="connsiteY4" fmla="*/ 0 h 1174241"/>
                  <a:gd name="connsiteX5" fmla="*/ 2546 w 580237"/>
                  <a:gd name="connsiteY5" fmla="*/ 946499 h 1174241"/>
                  <a:gd name="connsiteX6" fmla="*/ 20453 w 580237"/>
                  <a:gd name="connsiteY6" fmla="*/ 1174242 h 117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237" h="1174241">
                    <a:moveTo>
                      <a:pt x="20453" y="1174242"/>
                    </a:moveTo>
                    <a:lnTo>
                      <a:pt x="353828" y="1169575"/>
                    </a:lnTo>
                    <a:cubicBezTo>
                      <a:pt x="353828" y="1169575"/>
                      <a:pt x="337730" y="961168"/>
                      <a:pt x="340493" y="945928"/>
                    </a:cubicBezTo>
                    <a:cubicBezTo>
                      <a:pt x="344017" y="926211"/>
                      <a:pt x="580237" y="0"/>
                      <a:pt x="580237" y="0"/>
                    </a:cubicBezTo>
                    <a:lnTo>
                      <a:pt x="262102" y="0"/>
                    </a:lnTo>
                    <a:cubicBezTo>
                      <a:pt x="262102" y="0"/>
                      <a:pt x="12166" y="863346"/>
                      <a:pt x="2546" y="946499"/>
                    </a:cubicBezTo>
                    <a:cubicBezTo>
                      <a:pt x="-8598" y="1042321"/>
                      <a:pt x="20453" y="1174242"/>
                      <a:pt x="20453" y="1174242"/>
                    </a:cubicBezTo>
                    <a:close/>
                  </a:path>
                </a:pathLst>
              </a:custGeom>
              <a:solidFill>
                <a:srgbClr val="EB9481"/>
              </a:solidFill>
              <a:ln w="9525" cap="flat">
                <a:noFill/>
                <a:prstDash val="solid"/>
                <a:miter/>
              </a:ln>
            </p:spPr>
            <p:txBody>
              <a:bodyPr rtlCol="0" anchor="ctr"/>
              <a:lstStyle/>
              <a:p>
                <a:endParaRPr lang="zh-CN" altLang="en-US"/>
              </a:p>
            </p:txBody>
          </p:sp>
          <p:sp>
            <p:nvSpPr>
              <p:cNvPr id="23" name="任意多边形: 形状 22"/>
              <p:cNvSpPr/>
              <p:nvPr/>
            </p:nvSpPr>
            <p:spPr>
              <a:xfrm>
                <a:off x="7263651" y="3216497"/>
                <a:ext cx="437596" cy="434149"/>
              </a:xfrm>
              <a:custGeom>
                <a:avLst/>
                <a:gdLst>
                  <a:gd name="connsiteX0" fmla="*/ 326821 w 437596"/>
                  <a:gd name="connsiteY0" fmla="*/ 434149 h 434149"/>
                  <a:gd name="connsiteX1" fmla="*/ 208 w 437596"/>
                  <a:gd name="connsiteY1" fmla="*/ 344900 h 434149"/>
                  <a:gd name="connsiteX2" fmla="*/ 119843 w 437596"/>
                  <a:gd name="connsiteY2" fmla="*/ 0 h 434149"/>
                  <a:gd name="connsiteX3" fmla="*/ 437596 w 437596"/>
                  <a:gd name="connsiteY3" fmla="*/ 0 h 434149"/>
                </a:gdLst>
                <a:ahLst/>
                <a:cxnLst>
                  <a:cxn ang="0">
                    <a:pos x="connsiteX0" y="connsiteY0"/>
                  </a:cxn>
                  <a:cxn ang="0">
                    <a:pos x="connsiteX1" y="connsiteY1"/>
                  </a:cxn>
                  <a:cxn ang="0">
                    <a:pos x="connsiteX2" y="connsiteY2"/>
                  </a:cxn>
                  <a:cxn ang="0">
                    <a:pos x="connsiteX3" y="connsiteY3"/>
                  </a:cxn>
                </a:cxnLst>
                <a:rect l="l" t="t" r="r" b="b"/>
                <a:pathLst>
                  <a:path w="437596" h="434149">
                    <a:moveTo>
                      <a:pt x="326821" y="434149"/>
                    </a:moveTo>
                    <a:cubicBezTo>
                      <a:pt x="326821" y="434149"/>
                      <a:pt x="6209" y="349377"/>
                      <a:pt x="208" y="344900"/>
                    </a:cubicBezTo>
                    <a:cubicBezTo>
                      <a:pt x="-5792" y="340423"/>
                      <a:pt x="119843" y="0"/>
                      <a:pt x="119843" y="0"/>
                    </a:cubicBezTo>
                    <a:lnTo>
                      <a:pt x="437596" y="0"/>
                    </a:lnTo>
                    <a:close/>
                  </a:path>
                </a:pathLst>
              </a:custGeom>
              <a:solidFill>
                <a:srgbClr val="455A64"/>
              </a:solidFill>
              <a:ln w="9525" cap="flat">
                <a:noFill/>
                <a:prstDash val="solid"/>
                <a:miter/>
              </a:ln>
            </p:spPr>
            <p:txBody>
              <a:bodyPr rtlCol="0" anchor="ctr"/>
              <a:lstStyle/>
              <a:p>
                <a:endParaRPr lang="zh-CN" altLang="en-US"/>
              </a:p>
            </p:txBody>
          </p:sp>
          <p:sp>
            <p:nvSpPr>
              <p:cNvPr id="24" name="任意多边形: 形状 23"/>
              <p:cNvSpPr/>
              <p:nvPr/>
            </p:nvSpPr>
            <p:spPr>
              <a:xfrm>
                <a:off x="7302324" y="3508034"/>
                <a:ext cx="291711" cy="85024"/>
              </a:xfrm>
              <a:custGeom>
                <a:avLst/>
                <a:gdLst>
                  <a:gd name="connsiteX0" fmla="*/ 290910 w 291711"/>
                  <a:gd name="connsiteY0" fmla="*/ 82891 h 85024"/>
                  <a:gd name="connsiteX1" fmla="*/ 1160 w 291711"/>
                  <a:gd name="connsiteY1" fmla="*/ 23 h 85024"/>
                  <a:gd name="connsiteX2" fmla="*/ 23 w 291711"/>
                  <a:gd name="connsiteY2" fmla="*/ 746 h 85024"/>
                  <a:gd name="connsiteX3" fmla="*/ 588 w 291711"/>
                  <a:gd name="connsiteY3" fmla="*/ 1833 h 85024"/>
                  <a:gd name="connsiteX4" fmla="*/ 290339 w 291711"/>
                  <a:gd name="connsiteY4" fmla="*/ 84986 h 85024"/>
                  <a:gd name="connsiteX5" fmla="*/ 291673 w 291711"/>
                  <a:gd name="connsiteY5" fmla="*/ 84224 h 85024"/>
                  <a:gd name="connsiteX6" fmla="*/ 290911 w 291711"/>
                  <a:gd name="connsiteY6" fmla="*/ 82891 h 85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711" h="85024">
                    <a:moveTo>
                      <a:pt x="290910" y="82891"/>
                    </a:moveTo>
                    <a:cubicBezTo>
                      <a:pt x="195660" y="51363"/>
                      <a:pt x="98886" y="23455"/>
                      <a:pt x="1160" y="23"/>
                    </a:cubicBezTo>
                    <a:cubicBezTo>
                      <a:pt x="646" y="-91"/>
                      <a:pt x="137" y="232"/>
                      <a:pt x="23" y="746"/>
                    </a:cubicBezTo>
                    <a:cubicBezTo>
                      <a:pt x="-78" y="1197"/>
                      <a:pt x="161" y="1656"/>
                      <a:pt x="588" y="1833"/>
                    </a:cubicBezTo>
                    <a:cubicBezTo>
                      <a:pt x="95838" y="33583"/>
                      <a:pt x="192422" y="61301"/>
                      <a:pt x="290339" y="84986"/>
                    </a:cubicBezTo>
                    <a:cubicBezTo>
                      <a:pt x="290918" y="85144"/>
                      <a:pt x="291515" y="84803"/>
                      <a:pt x="291673" y="84224"/>
                    </a:cubicBezTo>
                    <a:cubicBezTo>
                      <a:pt x="291830" y="83645"/>
                      <a:pt x="291489" y="83048"/>
                      <a:pt x="290911" y="82891"/>
                    </a:cubicBezTo>
                    <a:close/>
                  </a:path>
                </a:pathLst>
              </a:custGeom>
              <a:solidFill>
                <a:srgbClr val="263238"/>
              </a:solidFill>
              <a:ln w="9525" cap="flat">
                <a:noFill/>
                <a:prstDash val="solid"/>
                <a:miter/>
              </a:ln>
            </p:spPr>
            <p:txBody>
              <a:bodyPr rtlCol="0" anchor="ctr"/>
              <a:lstStyle/>
              <a:p>
                <a:endParaRPr lang="zh-CN" altLang="en-US"/>
              </a:p>
            </p:txBody>
          </p:sp>
          <p:sp>
            <p:nvSpPr>
              <p:cNvPr id="25" name="任意多边形: 形状 24"/>
              <p:cNvSpPr/>
              <p:nvPr/>
            </p:nvSpPr>
            <p:spPr>
              <a:xfrm>
                <a:off x="7393781" y="3215354"/>
                <a:ext cx="307466" cy="644080"/>
              </a:xfrm>
              <a:custGeom>
                <a:avLst/>
                <a:gdLst>
                  <a:gd name="connsiteX0" fmla="*/ 307467 w 307466"/>
                  <a:gd name="connsiteY0" fmla="*/ 0 h 644080"/>
                  <a:gd name="connsiteX1" fmla="*/ 143637 w 307466"/>
                  <a:gd name="connsiteY1" fmla="*/ 644080 h 644080"/>
                  <a:gd name="connsiteX2" fmla="*/ 0 w 307466"/>
                  <a:gd name="connsiteY2" fmla="*/ 0 h 644080"/>
                </a:gdLst>
                <a:ahLst/>
                <a:cxnLst>
                  <a:cxn ang="0">
                    <a:pos x="connsiteX0" y="connsiteY0"/>
                  </a:cxn>
                  <a:cxn ang="0">
                    <a:pos x="connsiteX1" y="connsiteY1"/>
                  </a:cxn>
                  <a:cxn ang="0">
                    <a:pos x="connsiteX2" y="connsiteY2"/>
                  </a:cxn>
                </a:cxnLst>
                <a:rect l="l" t="t" r="r" b="b"/>
                <a:pathLst>
                  <a:path w="307466" h="644080">
                    <a:moveTo>
                      <a:pt x="307467" y="0"/>
                    </a:moveTo>
                    <a:cubicBezTo>
                      <a:pt x="307467" y="0"/>
                      <a:pt x="214503" y="364426"/>
                      <a:pt x="143637" y="644080"/>
                    </a:cubicBezTo>
                    <a:lnTo>
                      <a:pt x="0" y="0"/>
                    </a:lnTo>
                    <a:close/>
                  </a:path>
                </a:pathLst>
              </a:custGeom>
              <a:solidFill>
                <a:srgbClr val="263238"/>
              </a:solidFill>
              <a:ln w="9525" cap="flat">
                <a:noFill/>
                <a:prstDash val="solid"/>
                <a:miter/>
              </a:ln>
            </p:spPr>
            <p:txBody>
              <a:bodyPr rtlCol="0" anchor="ctr"/>
              <a:lstStyle/>
              <a:p>
                <a:endParaRPr lang="zh-CN" altLang="en-US"/>
              </a:p>
            </p:txBody>
          </p:sp>
          <p:sp>
            <p:nvSpPr>
              <p:cNvPr id="26" name="任意多边形: 形状 25"/>
              <p:cNvSpPr/>
              <p:nvPr/>
            </p:nvSpPr>
            <p:spPr>
              <a:xfrm>
                <a:off x="6931423" y="4895634"/>
                <a:ext cx="573794" cy="345593"/>
              </a:xfrm>
              <a:custGeom>
                <a:avLst/>
                <a:gdLst>
                  <a:gd name="connsiteX0" fmla="*/ 8301 w 573794"/>
                  <a:gd name="connsiteY0" fmla="*/ 344259 h 345593"/>
                  <a:gd name="connsiteX1" fmla="*/ 564942 w 573794"/>
                  <a:gd name="connsiteY1" fmla="*/ 323780 h 345593"/>
                  <a:gd name="connsiteX2" fmla="*/ 573705 w 573794"/>
                  <a:gd name="connsiteY2" fmla="*/ 85655 h 345593"/>
                  <a:gd name="connsiteX3" fmla="*/ 538463 w 573794"/>
                  <a:gd name="connsiteY3" fmla="*/ 23362 h 345593"/>
                  <a:gd name="connsiteX4" fmla="*/ 269858 w 573794"/>
                  <a:gd name="connsiteY4" fmla="*/ 28315 h 345593"/>
                  <a:gd name="connsiteX5" fmla="*/ 237663 w 573794"/>
                  <a:gd name="connsiteY5" fmla="*/ 98133 h 345593"/>
                  <a:gd name="connsiteX6" fmla="*/ 240711 w 573794"/>
                  <a:gd name="connsiteY6" fmla="*/ 158902 h 345593"/>
                  <a:gd name="connsiteX7" fmla="*/ 24494 w 573794"/>
                  <a:gd name="connsiteY7" fmla="*/ 269392 h 345593"/>
                  <a:gd name="connsiteX8" fmla="*/ 8301 w 573794"/>
                  <a:gd name="connsiteY8" fmla="*/ 344259 h 34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94" h="345593">
                    <a:moveTo>
                      <a:pt x="8301" y="344259"/>
                    </a:moveTo>
                    <a:cubicBezTo>
                      <a:pt x="26685" y="349879"/>
                      <a:pt x="545511" y="336734"/>
                      <a:pt x="564942" y="323780"/>
                    </a:cubicBezTo>
                    <a:cubicBezTo>
                      <a:pt x="570276" y="320256"/>
                      <a:pt x="573420" y="171380"/>
                      <a:pt x="573705" y="85655"/>
                    </a:cubicBezTo>
                    <a:cubicBezTo>
                      <a:pt x="575043" y="59811"/>
                      <a:pt x="561304" y="35527"/>
                      <a:pt x="538463" y="23362"/>
                    </a:cubicBezTo>
                    <a:cubicBezTo>
                      <a:pt x="477407" y="-4547"/>
                      <a:pt x="333294" y="-12643"/>
                      <a:pt x="269858" y="28315"/>
                    </a:cubicBezTo>
                    <a:cubicBezTo>
                      <a:pt x="253761" y="38792"/>
                      <a:pt x="237663" y="98133"/>
                      <a:pt x="237663" y="98133"/>
                    </a:cubicBezTo>
                    <a:lnTo>
                      <a:pt x="240711" y="158902"/>
                    </a:lnTo>
                    <a:cubicBezTo>
                      <a:pt x="240711" y="158902"/>
                      <a:pt x="44306" y="252819"/>
                      <a:pt x="24494" y="269392"/>
                    </a:cubicBezTo>
                    <a:cubicBezTo>
                      <a:pt x="4682" y="285966"/>
                      <a:pt x="-9891" y="338639"/>
                      <a:pt x="8301" y="344259"/>
                    </a:cubicBezTo>
                    <a:close/>
                  </a:path>
                </a:pathLst>
              </a:custGeom>
              <a:solidFill>
                <a:srgbClr val="C7C7C7"/>
              </a:solidFill>
              <a:ln w="9525" cap="flat">
                <a:noFill/>
                <a:prstDash val="solid"/>
                <a:miter/>
              </a:ln>
            </p:spPr>
            <p:txBody>
              <a:bodyPr rtlCol="0" anchor="ctr"/>
              <a:lstStyle/>
              <a:p>
                <a:endParaRPr lang="zh-CN" altLang="en-US"/>
              </a:p>
            </p:txBody>
          </p:sp>
          <p:sp>
            <p:nvSpPr>
              <p:cNvPr id="27" name="任意多边形: 形状 26"/>
              <p:cNvSpPr/>
              <p:nvPr/>
            </p:nvSpPr>
            <p:spPr>
              <a:xfrm>
                <a:off x="6929817" y="4985766"/>
                <a:ext cx="578546" cy="256223"/>
              </a:xfrm>
              <a:custGeom>
                <a:avLst/>
                <a:gdLst>
                  <a:gd name="connsiteX0" fmla="*/ 8383 w 578546"/>
                  <a:gd name="connsiteY0" fmla="*/ 254889 h 256223"/>
                  <a:gd name="connsiteX1" fmla="*/ 568072 w 578546"/>
                  <a:gd name="connsiteY1" fmla="*/ 234315 h 256223"/>
                  <a:gd name="connsiteX2" fmla="*/ 578454 w 578546"/>
                  <a:gd name="connsiteY2" fmla="*/ 0 h 256223"/>
                  <a:gd name="connsiteX3" fmla="*/ 238983 w 578546"/>
                  <a:gd name="connsiteY3" fmla="*/ 7620 h 256223"/>
                  <a:gd name="connsiteX4" fmla="*/ 242126 w 578546"/>
                  <a:gd name="connsiteY4" fmla="*/ 68771 h 256223"/>
                  <a:gd name="connsiteX5" fmla="*/ 24671 w 578546"/>
                  <a:gd name="connsiteY5" fmla="*/ 179737 h 256223"/>
                  <a:gd name="connsiteX6" fmla="*/ 8383 w 578546"/>
                  <a:gd name="connsiteY6" fmla="*/ 254889 h 256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546" h="256223">
                    <a:moveTo>
                      <a:pt x="8383" y="254889"/>
                    </a:moveTo>
                    <a:cubicBezTo>
                      <a:pt x="26766" y="260509"/>
                      <a:pt x="548546" y="247364"/>
                      <a:pt x="568072" y="234315"/>
                    </a:cubicBezTo>
                    <a:cubicBezTo>
                      <a:pt x="577121" y="228219"/>
                      <a:pt x="579025" y="117157"/>
                      <a:pt x="578454" y="0"/>
                    </a:cubicBezTo>
                    <a:lnTo>
                      <a:pt x="238983" y="7620"/>
                    </a:lnTo>
                    <a:lnTo>
                      <a:pt x="242126" y="68771"/>
                    </a:lnTo>
                    <a:cubicBezTo>
                      <a:pt x="242126" y="68771"/>
                      <a:pt x="44578" y="163163"/>
                      <a:pt x="24671" y="179737"/>
                    </a:cubicBezTo>
                    <a:cubicBezTo>
                      <a:pt x="4763" y="196310"/>
                      <a:pt x="-10001" y="249269"/>
                      <a:pt x="8383" y="254889"/>
                    </a:cubicBezTo>
                    <a:close/>
                  </a:path>
                </a:pathLst>
              </a:custGeom>
              <a:solidFill>
                <a:srgbClr val="C53F3F"/>
              </a:solidFill>
              <a:ln w="9525" cap="flat">
                <a:noFill/>
                <a:prstDash val="solid"/>
                <a:miter/>
              </a:ln>
            </p:spPr>
            <p:txBody>
              <a:bodyPr rtlCol="0" anchor="ctr"/>
              <a:lstStyle/>
              <a:p>
                <a:endParaRPr lang="zh-CN" altLang="en-US"/>
              </a:p>
            </p:txBody>
          </p:sp>
          <p:sp>
            <p:nvSpPr>
              <p:cNvPr id="28" name="任意多边形: 形状 27"/>
              <p:cNvSpPr/>
              <p:nvPr/>
            </p:nvSpPr>
            <p:spPr>
              <a:xfrm>
                <a:off x="6944093" y="5207982"/>
                <a:ext cx="528673" cy="13170"/>
              </a:xfrm>
              <a:custGeom>
                <a:avLst/>
                <a:gdLst>
                  <a:gd name="connsiteX0" fmla="*/ 1060 w 528673"/>
                  <a:gd name="connsiteY0" fmla="*/ 11717 h 13170"/>
                  <a:gd name="connsiteX1" fmla="*/ 528173 w 528673"/>
                  <a:gd name="connsiteY1" fmla="*/ 383 h 13170"/>
                  <a:gd name="connsiteX2" fmla="*/ 528173 w 528673"/>
                  <a:gd name="connsiteY2" fmla="*/ 954 h 13170"/>
                  <a:gd name="connsiteX3" fmla="*/ 1155 w 528673"/>
                  <a:gd name="connsiteY3" fmla="*/ 13146 h 13170"/>
                  <a:gd name="connsiteX4" fmla="*/ 1060 w 528673"/>
                  <a:gd name="connsiteY4" fmla="*/ 11717 h 13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73" h="13170">
                    <a:moveTo>
                      <a:pt x="1060" y="11717"/>
                    </a:moveTo>
                    <a:cubicBezTo>
                      <a:pt x="88499" y="7336"/>
                      <a:pt x="441401" y="-1999"/>
                      <a:pt x="528173" y="383"/>
                    </a:cubicBezTo>
                    <a:cubicBezTo>
                      <a:pt x="528840" y="383"/>
                      <a:pt x="528840" y="859"/>
                      <a:pt x="528173" y="954"/>
                    </a:cubicBezTo>
                    <a:cubicBezTo>
                      <a:pt x="441591" y="7145"/>
                      <a:pt x="88595" y="13623"/>
                      <a:pt x="1155" y="13146"/>
                    </a:cubicBezTo>
                    <a:cubicBezTo>
                      <a:pt x="-369" y="13051"/>
                      <a:pt x="-369" y="11717"/>
                      <a:pt x="1060" y="11717"/>
                    </a:cubicBezTo>
                    <a:close/>
                  </a:path>
                </a:pathLst>
              </a:custGeom>
              <a:solidFill>
                <a:srgbClr val="263238"/>
              </a:solidFill>
              <a:ln w="9525" cap="flat">
                <a:noFill/>
                <a:prstDash val="solid"/>
                <a:miter/>
              </a:ln>
            </p:spPr>
            <p:txBody>
              <a:bodyPr rtlCol="0" anchor="ctr"/>
              <a:lstStyle/>
              <a:p>
                <a:endParaRPr lang="zh-CN" altLang="en-US"/>
              </a:p>
            </p:txBody>
          </p:sp>
          <p:sp>
            <p:nvSpPr>
              <p:cNvPr id="29" name="任意多边形: 形状 28"/>
              <p:cNvSpPr/>
              <p:nvPr/>
            </p:nvSpPr>
            <p:spPr>
              <a:xfrm>
                <a:off x="7157032" y="5032176"/>
                <a:ext cx="105918" cy="26111"/>
              </a:xfrm>
              <a:custGeom>
                <a:avLst/>
                <a:gdLst>
                  <a:gd name="connsiteX0" fmla="*/ 2052 w 105918"/>
                  <a:gd name="connsiteY0" fmla="*/ 3215 h 26111"/>
                  <a:gd name="connsiteX1" fmla="*/ 105494 w 105918"/>
                  <a:gd name="connsiteY1" fmla="*/ 23979 h 26111"/>
                  <a:gd name="connsiteX2" fmla="*/ 104065 w 105918"/>
                  <a:gd name="connsiteY2" fmla="*/ 26075 h 26111"/>
                  <a:gd name="connsiteX3" fmla="*/ 2338 w 105918"/>
                  <a:gd name="connsiteY3" fmla="*/ 7596 h 26111"/>
                  <a:gd name="connsiteX4" fmla="*/ 5 w 105918"/>
                  <a:gd name="connsiteY4" fmla="*/ 5548 h 26111"/>
                  <a:gd name="connsiteX5" fmla="*/ 2053 w 105918"/>
                  <a:gd name="connsiteY5" fmla="*/ 3215 h 2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18" h="26111">
                    <a:moveTo>
                      <a:pt x="2052" y="3215"/>
                    </a:moveTo>
                    <a:cubicBezTo>
                      <a:pt x="36342" y="-4024"/>
                      <a:pt x="78252" y="167"/>
                      <a:pt x="105494" y="23979"/>
                    </a:cubicBezTo>
                    <a:cubicBezTo>
                      <a:pt x="106542" y="24932"/>
                      <a:pt x="105494" y="26360"/>
                      <a:pt x="104065" y="26075"/>
                    </a:cubicBezTo>
                    <a:cubicBezTo>
                      <a:pt x="70910" y="16314"/>
                      <a:pt x="36808" y="10119"/>
                      <a:pt x="2338" y="7596"/>
                    </a:cubicBezTo>
                    <a:cubicBezTo>
                      <a:pt x="1128" y="7675"/>
                      <a:pt x="83" y="6758"/>
                      <a:pt x="5" y="5548"/>
                    </a:cubicBezTo>
                    <a:cubicBezTo>
                      <a:pt x="-74" y="4338"/>
                      <a:pt x="843" y="3293"/>
                      <a:pt x="2053" y="3215"/>
                    </a:cubicBezTo>
                    <a:close/>
                  </a:path>
                </a:pathLst>
              </a:custGeom>
              <a:solidFill>
                <a:srgbClr val="263238"/>
              </a:solidFill>
              <a:ln w="9525" cap="flat">
                <a:noFill/>
                <a:prstDash val="solid"/>
                <a:miter/>
              </a:ln>
            </p:spPr>
            <p:txBody>
              <a:bodyPr rtlCol="0" anchor="ctr"/>
              <a:lstStyle/>
              <a:p>
                <a:endParaRPr lang="zh-CN" altLang="en-US"/>
              </a:p>
            </p:txBody>
          </p:sp>
          <p:sp>
            <p:nvSpPr>
              <p:cNvPr id="30" name="任意多边形: 形状 29"/>
              <p:cNvSpPr/>
              <p:nvPr/>
            </p:nvSpPr>
            <p:spPr>
              <a:xfrm>
                <a:off x="7132607" y="5047755"/>
                <a:ext cx="105484" cy="26153"/>
              </a:xfrm>
              <a:custGeom>
                <a:avLst/>
                <a:gdLst>
                  <a:gd name="connsiteX0" fmla="*/ 1618 w 105484"/>
                  <a:gd name="connsiteY0" fmla="*/ 3256 h 26153"/>
                  <a:gd name="connsiteX1" fmla="*/ 105059 w 105484"/>
                  <a:gd name="connsiteY1" fmla="*/ 24021 h 26153"/>
                  <a:gd name="connsiteX2" fmla="*/ 103631 w 105484"/>
                  <a:gd name="connsiteY2" fmla="*/ 26116 h 26153"/>
                  <a:gd name="connsiteX3" fmla="*/ 1904 w 105484"/>
                  <a:gd name="connsiteY3" fmla="*/ 7543 h 26153"/>
                  <a:gd name="connsiteX4" fmla="*/ 19 w 105484"/>
                  <a:gd name="connsiteY4" fmla="*/ 5083 h 26153"/>
                  <a:gd name="connsiteX5" fmla="*/ 1618 w 105484"/>
                  <a:gd name="connsiteY5" fmla="*/ 3256 h 26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53">
                    <a:moveTo>
                      <a:pt x="1618" y="3256"/>
                    </a:moveTo>
                    <a:cubicBezTo>
                      <a:pt x="35908" y="-4078"/>
                      <a:pt x="77818" y="208"/>
                      <a:pt x="105059" y="24021"/>
                    </a:cubicBezTo>
                    <a:cubicBezTo>
                      <a:pt x="106107" y="24973"/>
                      <a:pt x="105059" y="26402"/>
                      <a:pt x="103631" y="26116"/>
                    </a:cubicBezTo>
                    <a:cubicBezTo>
                      <a:pt x="70481" y="16314"/>
                      <a:pt x="36378" y="10087"/>
                      <a:pt x="1904" y="7543"/>
                    </a:cubicBezTo>
                    <a:cubicBezTo>
                      <a:pt x="704" y="7384"/>
                      <a:pt x="-140" y="6283"/>
                      <a:pt x="19" y="5083"/>
                    </a:cubicBezTo>
                    <a:cubicBezTo>
                      <a:pt x="135" y="4208"/>
                      <a:pt x="765" y="3488"/>
                      <a:pt x="1618" y="3256"/>
                    </a:cubicBezTo>
                    <a:close/>
                  </a:path>
                </a:pathLst>
              </a:custGeom>
              <a:solidFill>
                <a:srgbClr val="263238"/>
              </a:solidFill>
              <a:ln w="9525" cap="flat">
                <a:noFill/>
                <a:prstDash val="solid"/>
                <a:miter/>
              </a:ln>
            </p:spPr>
            <p:txBody>
              <a:bodyPr rtlCol="0" anchor="ctr"/>
              <a:lstStyle/>
              <a:p>
                <a:endParaRPr lang="zh-CN" altLang="en-US"/>
              </a:p>
            </p:txBody>
          </p:sp>
          <p:sp>
            <p:nvSpPr>
              <p:cNvPr id="31" name="任意多边形: 形状 30"/>
              <p:cNvSpPr/>
              <p:nvPr/>
            </p:nvSpPr>
            <p:spPr>
              <a:xfrm>
                <a:off x="7108508" y="5063359"/>
                <a:ext cx="105484" cy="26168"/>
              </a:xfrm>
              <a:custGeom>
                <a:avLst/>
                <a:gdLst>
                  <a:gd name="connsiteX0" fmla="*/ 1618 w 105484"/>
                  <a:gd name="connsiteY0" fmla="*/ 3273 h 26168"/>
                  <a:gd name="connsiteX1" fmla="*/ 105059 w 105484"/>
                  <a:gd name="connsiteY1" fmla="*/ 24038 h 26168"/>
                  <a:gd name="connsiteX2" fmla="*/ 103631 w 105484"/>
                  <a:gd name="connsiteY2" fmla="*/ 26133 h 26168"/>
                  <a:gd name="connsiteX3" fmla="*/ 1904 w 105484"/>
                  <a:gd name="connsiteY3" fmla="*/ 7559 h 26168"/>
                  <a:gd name="connsiteX4" fmla="*/ 19 w 105484"/>
                  <a:gd name="connsiteY4" fmla="*/ 5100 h 26168"/>
                  <a:gd name="connsiteX5" fmla="*/ 1618 w 105484"/>
                  <a:gd name="connsiteY5" fmla="*/ 3273 h 2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68">
                    <a:moveTo>
                      <a:pt x="1618" y="3273"/>
                    </a:moveTo>
                    <a:cubicBezTo>
                      <a:pt x="35908" y="-4061"/>
                      <a:pt x="77818" y="130"/>
                      <a:pt x="105059" y="24038"/>
                    </a:cubicBezTo>
                    <a:cubicBezTo>
                      <a:pt x="106107" y="24895"/>
                      <a:pt x="105059" y="26419"/>
                      <a:pt x="103631" y="26133"/>
                    </a:cubicBezTo>
                    <a:cubicBezTo>
                      <a:pt x="70492" y="16285"/>
                      <a:pt x="36384" y="10057"/>
                      <a:pt x="1904" y="7559"/>
                    </a:cubicBezTo>
                    <a:cubicBezTo>
                      <a:pt x="704" y="7401"/>
                      <a:pt x="-140" y="6299"/>
                      <a:pt x="19" y="5100"/>
                    </a:cubicBezTo>
                    <a:cubicBezTo>
                      <a:pt x="135" y="4225"/>
                      <a:pt x="765" y="3504"/>
                      <a:pt x="1618" y="3273"/>
                    </a:cubicBezTo>
                    <a:close/>
                  </a:path>
                </a:pathLst>
              </a:custGeom>
              <a:solidFill>
                <a:srgbClr val="263238"/>
              </a:solidFill>
              <a:ln w="9525" cap="flat">
                <a:noFill/>
                <a:prstDash val="solid"/>
                <a:miter/>
              </a:ln>
            </p:spPr>
            <p:txBody>
              <a:bodyPr rtlCol="0" anchor="ctr"/>
              <a:lstStyle/>
              <a:p>
                <a:endParaRPr lang="zh-CN" altLang="en-US"/>
              </a:p>
            </p:txBody>
          </p:sp>
          <p:sp>
            <p:nvSpPr>
              <p:cNvPr id="32" name="任意多边形: 形状 31"/>
              <p:cNvSpPr/>
              <p:nvPr/>
            </p:nvSpPr>
            <p:spPr>
              <a:xfrm>
                <a:off x="7084277" y="5078946"/>
                <a:ext cx="105236" cy="26132"/>
              </a:xfrm>
              <a:custGeom>
                <a:avLst/>
                <a:gdLst>
                  <a:gd name="connsiteX0" fmla="*/ 1465 w 105236"/>
                  <a:gd name="connsiteY0" fmla="*/ 3213 h 26132"/>
                  <a:gd name="connsiteX1" fmla="*/ 104811 w 105236"/>
                  <a:gd name="connsiteY1" fmla="*/ 24072 h 26132"/>
                  <a:gd name="connsiteX2" fmla="*/ 103382 w 105236"/>
                  <a:gd name="connsiteY2" fmla="*/ 26072 h 26132"/>
                  <a:gd name="connsiteX3" fmla="*/ 1655 w 105236"/>
                  <a:gd name="connsiteY3" fmla="*/ 7404 h 26132"/>
                  <a:gd name="connsiteX4" fmla="*/ 67 w 105236"/>
                  <a:gd name="connsiteY4" fmla="*/ 4744 h 26132"/>
                  <a:gd name="connsiteX5" fmla="*/ 1465 w 105236"/>
                  <a:gd name="connsiteY5" fmla="*/ 3213 h 2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36" h="26132">
                    <a:moveTo>
                      <a:pt x="1465" y="3213"/>
                    </a:moveTo>
                    <a:cubicBezTo>
                      <a:pt x="35660" y="-4027"/>
                      <a:pt x="77665" y="164"/>
                      <a:pt x="104811" y="24072"/>
                    </a:cubicBezTo>
                    <a:cubicBezTo>
                      <a:pt x="105859" y="24929"/>
                      <a:pt x="104811" y="26454"/>
                      <a:pt x="103382" y="26072"/>
                    </a:cubicBezTo>
                    <a:cubicBezTo>
                      <a:pt x="70237" y="16236"/>
                      <a:pt x="36133" y="9978"/>
                      <a:pt x="1655" y="7404"/>
                    </a:cubicBezTo>
                    <a:cubicBezTo>
                      <a:pt x="482" y="7108"/>
                      <a:pt x="-229" y="5917"/>
                      <a:pt x="67" y="4744"/>
                    </a:cubicBezTo>
                    <a:cubicBezTo>
                      <a:pt x="247" y="4031"/>
                      <a:pt x="772" y="3456"/>
                      <a:pt x="1465" y="3213"/>
                    </a:cubicBezTo>
                    <a:close/>
                  </a:path>
                </a:pathLst>
              </a:custGeom>
              <a:solidFill>
                <a:srgbClr val="263238"/>
              </a:solidFill>
              <a:ln w="9525" cap="flat">
                <a:noFill/>
                <a:prstDash val="solid"/>
                <a:miter/>
              </a:ln>
            </p:spPr>
            <p:txBody>
              <a:bodyPr rtlCol="0" anchor="ctr"/>
              <a:lstStyle/>
              <a:p>
                <a:endParaRPr lang="zh-CN" altLang="en-US"/>
              </a:p>
            </p:txBody>
          </p:sp>
          <p:sp>
            <p:nvSpPr>
              <p:cNvPr id="33" name="任意多边形: 形状 32"/>
              <p:cNvSpPr/>
              <p:nvPr/>
            </p:nvSpPr>
            <p:spPr>
              <a:xfrm>
                <a:off x="7088971" y="4946077"/>
                <a:ext cx="113115" cy="95250"/>
              </a:xfrm>
              <a:custGeom>
                <a:avLst/>
                <a:gdLst>
                  <a:gd name="connsiteX0" fmla="*/ 21251 w 113115"/>
                  <a:gd name="connsiteY0" fmla="*/ 59977 h 95250"/>
                  <a:gd name="connsiteX1" fmla="*/ 106976 w 113115"/>
                  <a:gd name="connsiteY1" fmla="*/ 95029 h 95250"/>
                  <a:gd name="connsiteX2" fmla="*/ 112214 w 113115"/>
                  <a:gd name="connsiteY2" fmla="*/ 90552 h 95250"/>
                  <a:gd name="connsiteX3" fmla="*/ 113114 w 113115"/>
                  <a:gd name="connsiteY3" fmla="*/ 89550 h 95250"/>
                  <a:gd name="connsiteX4" fmla="*/ 113071 w 113115"/>
                  <a:gd name="connsiteY4" fmla="*/ 89314 h 95250"/>
                  <a:gd name="connsiteX5" fmla="*/ 58017 w 113115"/>
                  <a:gd name="connsiteY5" fmla="*/ 11780 h 95250"/>
                  <a:gd name="connsiteX6" fmla="*/ 4963 w 113115"/>
                  <a:gd name="connsiteY6" fmla="*/ 11304 h 95250"/>
                  <a:gd name="connsiteX7" fmla="*/ 21251 w 113115"/>
                  <a:gd name="connsiteY7" fmla="*/ 59977 h 95250"/>
                  <a:gd name="connsiteX8" fmla="*/ 11726 w 113115"/>
                  <a:gd name="connsiteY8" fmla="*/ 32449 h 95250"/>
                  <a:gd name="connsiteX9" fmla="*/ 56207 w 113115"/>
                  <a:gd name="connsiteY9" fmla="*/ 22924 h 95250"/>
                  <a:gd name="connsiteX10" fmla="*/ 75257 w 113115"/>
                  <a:gd name="connsiteY10" fmla="*/ 41974 h 95250"/>
                  <a:gd name="connsiteX11" fmla="*/ 108404 w 113115"/>
                  <a:gd name="connsiteY11" fmla="*/ 86551 h 95250"/>
                  <a:gd name="connsiteX12" fmla="*/ 66399 w 113115"/>
                  <a:gd name="connsiteY12" fmla="*/ 71216 h 95250"/>
                  <a:gd name="connsiteX13" fmla="*/ 11726 w 113115"/>
                  <a:gd name="connsiteY13" fmla="*/ 3244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15" h="95250">
                    <a:moveTo>
                      <a:pt x="21251" y="59977"/>
                    </a:moveTo>
                    <a:cubicBezTo>
                      <a:pt x="46015" y="78264"/>
                      <a:pt x="77924" y="85218"/>
                      <a:pt x="106976" y="95029"/>
                    </a:cubicBezTo>
                    <a:cubicBezTo>
                      <a:pt x="109928" y="96076"/>
                      <a:pt x="112214" y="93219"/>
                      <a:pt x="112214" y="90552"/>
                    </a:cubicBezTo>
                    <a:cubicBezTo>
                      <a:pt x="112739" y="90524"/>
                      <a:pt x="113143" y="90075"/>
                      <a:pt x="113114" y="89550"/>
                    </a:cubicBezTo>
                    <a:cubicBezTo>
                      <a:pt x="113110" y="89470"/>
                      <a:pt x="113096" y="89390"/>
                      <a:pt x="113071" y="89314"/>
                    </a:cubicBezTo>
                    <a:cubicBezTo>
                      <a:pt x="101821" y="59096"/>
                      <a:pt x="82837" y="32361"/>
                      <a:pt x="58017" y="11780"/>
                    </a:cubicBezTo>
                    <a:cubicBezTo>
                      <a:pt x="43348" y="64"/>
                      <a:pt x="18012" y="-7270"/>
                      <a:pt x="4963" y="11304"/>
                    </a:cubicBezTo>
                    <a:cubicBezTo>
                      <a:pt x="-8087" y="29878"/>
                      <a:pt x="7153" y="49309"/>
                      <a:pt x="21251" y="59977"/>
                    </a:cubicBezTo>
                    <a:close/>
                    <a:moveTo>
                      <a:pt x="11726" y="32449"/>
                    </a:moveTo>
                    <a:cubicBezTo>
                      <a:pt x="4772" y="-5079"/>
                      <a:pt x="45730" y="13399"/>
                      <a:pt x="56207" y="22924"/>
                    </a:cubicBezTo>
                    <a:cubicBezTo>
                      <a:pt x="62981" y="28836"/>
                      <a:pt x="69345" y="35201"/>
                      <a:pt x="75257" y="41974"/>
                    </a:cubicBezTo>
                    <a:cubicBezTo>
                      <a:pt x="87544" y="55976"/>
                      <a:pt x="97641" y="71502"/>
                      <a:pt x="108404" y="86551"/>
                    </a:cubicBezTo>
                    <a:cubicBezTo>
                      <a:pt x="94593" y="80836"/>
                      <a:pt x="80401" y="76455"/>
                      <a:pt x="66399" y="71216"/>
                    </a:cubicBezTo>
                    <a:cubicBezTo>
                      <a:pt x="49444" y="65120"/>
                      <a:pt x="15631" y="53214"/>
                      <a:pt x="11726" y="32449"/>
                    </a:cubicBezTo>
                    <a:close/>
                  </a:path>
                </a:pathLst>
              </a:custGeom>
              <a:solidFill>
                <a:srgbClr val="263238"/>
              </a:solidFill>
              <a:ln w="9525" cap="flat">
                <a:noFill/>
                <a:prstDash val="solid"/>
                <a:miter/>
              </a:ln>
            </p:spPr>
            <p:txBody>
              <a:bodyPr rtlCol="0" anchor="ctr"/>
              <a:lstStyle/>
              <a:p>
                <a:endParaRPr lang="zh-CN" altLang="en-US"/>
              </a:p>
            </p:txBody>
          </p:sp>
          <p:sp>
            <p:nvSpPr>
              <p:cNvPr id="34" name="任意多边形: 形状 33"/>
              <p:cNvSpPr/>
              <p:nvPr/>
            </p:nvSpPr>
            <p:spPr>
              <a:xfrm>
                <a:off x="7193214" y="4963410"/>
                <a:ext cx="124118" cy="77508"/>
              </a:xfrm>
              <a:custGeom>
                <a:avLst/>
                <a:gdLst>
                  <a:gd name="connsiteX0" fmla="*/ 121986 w 124118"/>
                  <a:gd name="connsiteY0" fmla="*/ 16641 h 77508"/>
                  <a:gd name="connsiteX1" fmla="*/ 69884 w 124118"/>
                  <a:gd name="connsiteY1" fmla="*/ 6163 h 77508"/>
                  <a:gd name="connsiteX2" fmla="*/ 161 w 124118"/>
                  <a:gd name="connsiteY2" fmla="*/ 70647 h 77508"/>
                  <a:gd name="connsiteX3" fmla="*/ 423 w 124118"/>
                  <a:gd name="connsiteY3" fmla="*/ 71969 h 77508"/>
                  <a:gd name="connsiteX4" fmla="*/ 638 w 124118"/>
                  <a:gd name="connsiteY4" fmla="*/ 72076 h 77508"/>
                  <a:gd name="connsiteX5" fmla="*/ 3622 w 124118"/>
                  <a:gd name="connsiteY5" fmla="*/ 77352 h 77508"/>
                  <a:gd name="connsiteX6" fmla="*/ 4924 w 124118"/>
                  <a:gd name="connsiteY6" fmla="*/ 77505 h 77508"/>
                  <a:gd name="connsiteX7" fmla="*/ 95697 w 124118"/>
                  <a:gd name="connsiteY7" fmla="*/ 60837 h 77508"/>
                  <a:gd name="connsiteX8" fmla="*/ 121986 w 124118"/>
                  <a:gd name="connsiteY8" fmla="*/ 16641 h 77508"/>
                  <a:gd name="connsiteX9" fmla="*/ 49406 w 124118"/>
                  <a:gd name="connsiteY9" fmla="*/ 62551 h 77508"/>
                  <a:gd name="connsiteX10" fmla="*/ 5209 w 124118"/>
                  <a:gd name="connsiteY10" fmla="*/ 68933 h 77508"/>
                  <a:gd name="connsiteX11" fmla="*/ 46738 w 124118"/>
                  <a:gd name="connsiteY11" fmla="*/ 32167 h 77508"/>
                  <a:gd name="connsiteX12" fmla="*/ 69027 w 124118"/>
                  <a:gd name="connsiteY12" fmla="*/ 17117 h 77508"/>
                  <a:gd name="connsiteX13" fmla="*/ 110556 w 124118"/>
                  <a:gd name="connsiteY13" fmla="*/ 36167 h 77508"/>
                  <a:gd name="connsiteX14" fmla="*/ 49406 w 124118"/>
                  <a:gd name="connsiteY14" fmla="*/ 62551 h 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118" h="77508">
                    <a:moveTo>
                      <a:pt x="121986" y="16641"/>
                    </a:moveTo>
                    <a:cubicBezTo>
                      <a:pt x="113128" y="-4600"/>
                      <a:pt x="86648" y="-2409"/>
                      <a:pt x="69884" y="6163"/>
                    </a:cubicBezTo>
                    <a:cubicBezTo>
                      <a:pt x="41375" y="21150"/>
                      <a:pt x="17325" y="43394"/>
                      <a:pt x="161" y="70647"/>
                    </a:cubicBezTo>
                    <a:cubicBezTo>
                      <a:pt x="-132" y="71085"/>
                      <a:pt x="-14" y="71676"/>
                      <a:pt x="423" y="71969"/>
                    </a:cubicBezTo>
                    <a:cubicBezTo>
                      <a:pt x="490" y="72014"/>
                      <a:pt x="562" y="72050"/>
                      <a:pt x="638" y="72076"/>
                    </a:cubicBezTo>
                    <a:cubicBezTo>
                      <a:pt x="5" y="74357"/>
                      <a:pt x="1341" y="76719"/>
                      <a:pt x="3622" y="77352"/>
                    </a:cubicBezTo>
                    <a:cubicBezTo>
                      <a:pt x="4045" y="77470"/>
                      <a:pt x="4485" y="77521"/>
                      <a:pt x="4924" y="77505"/>
                    </a:cubicBezTo>
                    <a:cubicBezTo>
                      <a:pt x="34927" y="73791"/>
                      <a:pt x="67598" y="73600"/>
                      <a:pt x="95697" y="60837"/>
                    </a:cubicBezTo>
                    <a:cubicBezTo>
                      <a:pt x="112461" y="53312"/>
                      <a:pt x="130368" y="37215"/>
                      <a:pt x="121986" y="16641"/>
                    </a:cubicBezTo>
                    <a:close/>
                    <a:moveTo>
                      <a:pt x="49406" y="62551"/>
                    </a:moveTo>
                    <a:cubicBezTo>
                      <a:pt x="34642" y="64742"/>
                      <a:pt x="19878" y="66171"/>
                      <a:pt x="5209" y="68933"/>
                    </a:cubicBezTo>
                    <a:cubicBezTo>
                      <a:pt x="18417" y="55978"/>
                      <a:pt x="32278" y="43706"/>
                      <a:pt x="46738" y="32167"/>
                    </a:cubicBezTo>
                    <a:cubicBezTo>
                      <a:pt x="53850" y="26695"/>
                      <a:pt x="61294" y="21669"/>
                      <a:pt x="69027" y="17117"/>
                    </a:cubicBezTo>
                    <a:cubicBezTo>
                      <a:pt x="81124" y="10450"/>
                      <a:pt x="125224" y="544"/>
                      <a:pt x="110556" y="36167"/>
                    </a:cubicBezTo>
                    <a:cubicBezTo>
                      <a:pt x="102936" y="55312"/>
                      <a:pt x="66931" y="59980"/>
                      <a:pt x="49406" y="62551"/>
                    </a:cubicBezTo>
                    <a:close/>
                  </a:path>
                </a:pathLst>
              </a:custGeom>
              <a:solidFill>
                <a:srgbClr val="263238"/>
              </a:solidFill>
              <a:ln w="9525" cap="flat">
                <a:noFill/>
                <a:prstDash val="solid"/>
                <a:miter/>
              </a:ln>
            </p:spPr>
            <p:txBody>
              <a:bodyPr rtlCol="0" anchor="ctr"/>
              <a:lstStyle/>
              <a:p>
                <a:endParaRPr lang="zh-CN" altLang="en-US"/>
              </a:p>
            </p:txBody>
          </p:sp>
          <p:sp>
            <p:nvSpPr>
              <p:cNvPr id="35" name="任意多边形: 形状 34"/>
              <p:cNvSpPr/>
              <p:nvPr/>
            </p:nvSpPr>
            <p:spPr>
              <a:xfrm>
                <a:off x="7266527" y="5003577"/>
                <a:ext cx="241851" cy="232124"/>
              </a:xfrm>
              <a:custGeom>
                <a:avLst/>
                <a:gdLst>
                  <a:gd name="connsiteX0" fmla="*/ 0 w 241851"/>
                  <a:gd name="connsiteY0" fmla="*/ 232124 h 232124"/>
                  <a:gd name="connsiteX1" fmla="*/ 231362 w 241851"/>
                  <a:gd name="connsiteY1" fmla="*/ 216503 h 232124"/>
                  <a:gd name="connsiteX2" fmla="*/ 241840 w 241851"/>
                  <a:gd name="connsiteY2" fmla="*/ 0 h 232124"/>
                </a:gdLst>
                <a:ahLst/>
                <a:cxnLst>
                  <a:cxn ang="0">
                    <a:pos x="connsiteX0" y="connsiteY0"/>
                  </a:cxn>
                  <a:cxn ang="0">
                    <a:pos x="connsiteX1" y="connsiteY1"/>
                  </a:cxn>
                  <a:cxn ang="0">
                    <a:pos x="connsiteX2" y="connsiteY2"/>
                  </a:cxn>
                </a:cxnLst>
                <a:rect l="l" t="t" r="r" b="b"/>
                <a:pathLst>
                  <a:path w="241851" h="232124">
                    <a:moveTo>
                      <a:pt x="0" y="232124"/>
                    </a:moveTo>
                    <a:cubicBezTo>
                      <a:pt x="117157" y="227933"/>
                      <a:pt x="222790" y="222599"/>
                      <a:pt x="231362" y="216503"/>
                    </a:cubicBezTo>
                    <a:cubicBezTo>
                      <a:pt x="239934" y="210407"/>
                      <a:pt x="242030" y="110395"/>
                      <a:pt x="241840" y="0"/>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6" name="任意多边形: 形状 35"/>
              <p:cNvSpPr/>
              <p:nvPr/>
            </p:nvSpPr>
            <p:spPr>
              <a:xfrm rot="-220800">
                <a:off x="7292330" y="4458174"/>
                <a:ext cx="70389" cy="447579"/>
              </a:xfrm>
              <a:custGeom>
                <a:avLst/>
                <a:gdLst>
                  <a:gd name="connsiteX0" fmla="*/ 0 w 70389"/>
                  <a:gd name="connsiteY0" fmla="*/ 0 h 447579"/>
                  <a:gd name="connsiteX1" fmla="*/ 70390 w 70389"/>
                  <a:gd name="connsiteY1" fmla="*/ 0 h 447579"/>
                  <a:gd name="connsiteX2" fmla="*/ 70390 w 70389"/>
                  <a:gd name="connsiteY2" fmla="*/ 447580 h 447579"/>
                  <a:gd name="connsiteX3" fmla="*/ 0 w 70389"/>
                  <a:gd name="connsiteY3" fmla="*/ 447580 h 447579"/>
                </a:gdLst>
                <a:ahLst/>
                <a:cxnLst>
                  <a:cxn ang="0">
                    <a:pos x="connsiteX0" y="connsiteY0"/>
                  </a:cxn>
                  <a:cxn ang="0">
                    <a:pos x="connsiteX1" y="connsiteY1"/>
                  </a:cxn>
                  <a:cxn ang="0">
                    <a:pos x="connsiteX2" y="connsiteY2"/>
                  </a:cxn>
                  <a:cxn ang="0">
                    <a:pos x="connsiteX3" y="connsiteY3"/>
                  </a:cxn>
                </a:cxnLst>
                <a:rect l="l" t="t" r="r" b="b"/>
                <a:pathLst>
                  <a:path w="70389" h="447579">
                    <a:moveTo>
                      <a:pt x="0" y="0"/>
                    </a:moveTo>
                    <a:lnTo>
                      <a:pt x="70390" y="0"/>
                    </a:lnTo>
                    <a:lnTo>
                      <a:pt x="70390" y="447580"/>
                    </a:lnTo>
                    <a:lnTo>
                      <a:pt x="0" y="447580"/>
                    </a:lnTo>
                    <a:close/>
                  </a:path>
                </a:pathLst>
              </a:custGeom>
              <a:solidFill>
                <a:srgbClr val="DBDBDB"/>
              </a:solidFill>
              <a:ln w="9525" cap="flat">
                <a:noFill/>
                <a:prstDash val="solid"/>
                <a:miter/>
              </a:ln>
            </p:spPr>
            <p:txBody>
              <a:bodyPr rtlCol="0" anchor="ctr"/>
              <a:lstStyle/>
              <a:p>
                <a:endParaRPr lang="zh-CN" altLang="en-US"/>
              </a:p>
            </p:txBody>
          </p:sp>
          <p:sp>
            <p:nvSpPr>
              <p:cNvPr id="37" name="任意多边形: 形状 36"/>
              <p:cNvSpPr/>
              <p:nvPr/>
            </p:nvSpPr>
            <p:spPr>
              <a:xfrm>
                <a:off x="7256149" y="4540726"/>
                <a:ext cx="126205" cy="64223"/>
              </a:xfrm>
              <a:custGeom>
                <a:avLst/>
                <a:gdLst>
                  <a:gd name="connsiteX0" fmla="*/ 377 w 126205"/>
                  <a:gd name="connsiteY0" fmla="*/ 12890 h 64223"/>
                  <a:gd name="connsiteX1" fmla="*/ 30857 w 126205"/>
                  <a:gd name="connsiteY1" fmla="*/ 61086 h 64223"/>
                  <a:gd name="connsiteX2" fmla="*/ 100961 w 126205"/>
                  <a:gd name="connsiteY2" fmla="*/ 58705 h 64223"/>
                  <a:gd name="connsiteX3" fmla="*/ 126202 w 126205"/>
                  <a:gd name="connsiteY3" fmla="*/ 7842 h 64223"/>
                  <a:gd name="connsiteX4" fmla="*/ 377 w 126205"/>
                  <a:gd name="connsiteY4" fmla="*/ 12890 h 64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205" h="64223">
                    <a:moveTo>
                      <a:pt x="377" y="12890"/>
                    </a:moveTo>
                    <a:cubicBezTo>
                      <a:pt x="-3338" y="15652"/>
                      <a:pt x="21427" y="57276"/>
                      <a:pt x="30857" y="61086"/>
                    </a:cubicBezTo>
                    <a:cubicBezTo>
                      <a:pt x="40286" y="64896"/>
                      <a:pt x="83911" y="66420"/>
                      <a:pt x="100961" y="58705"/>
                    </a:cubicBezTo>
                    <a:cubicBezTo>
                      <a:pt x="109152" y="54990"/>
                      <a:pt x="126487" y="11080"/>
                      <a:pt x="126202" y="7842"/>
                    </a:cubicBezTo>
                    <a:cubicBezTo>
                      <a:pt x="125916" y="4603"/>
                      <a:pt x="32857" y="-10637"/>
                      <a:pt x="377" y="12890"/>
                    </a:cubicBezTo>
                    <a:close/>
                  </a:path>
                </a:pathLst>
              </a:custGeom>
              <a:solidFill>
                <a:srgbClr val="C7C7C7"/>
              </a:solidFill>
              <a:ln w="9525" cap="flat">
                <a:noFill/>
                <a:prstDash val="solid"/>
                <a:miter/>
              </a:ln>
            </p:spPr>
            <p:txBody>
              <a:bodyPr rtlCol="0" anchor="ctr"/>
              <a:lstStyle/>
              <a:p>
                <a:endParaRPr lang="zh-CN" altLang="en-US"/>
              </a:p>
            </p:txBody>
          </p:sp>
          <p:sp>
            <p:nvSpPr>
              <p:cNvPr id="38" name="任意多边形: 形状 37"/>
              <p:cNvSpPr/>
              <p:nvPr/>
            </p:nvSpPr>
            <p:spPr>
              <a:xfrm>
                <a:off x="7279953" y="4858810"/>
                <a:ext cx="126102" cy="64288"/>
              </a:xfrm>
              <a:custGeom>
                <a:avLst/>
                <a:gdLst>
                  <a:gd name="connsiteX0" fmla="*/ 125734 w 126102"/>
                  <a:gd name="connsiteY0" fmla="*/ 50280 h 64288"/>
                  <a:gd name="connsiteX1" fmla="*/ 94587 w 126102"/>
                  <a:gd name="connsiteY1" fmla="*/ 2655 h 64288"/>
                  <a:gd name="connsiteX2" fmla="*/ 24483 w 126102"/>
                  <a:gd name="connsiteY2" fmla="*/ 6084 h 64288"/>
                  <a:gd name="connsiteX3" fmla="*/ 4 w 126102"/>
                  <a:gd name="connsiteY3" fmla="*/ 57328 h 64288"/>
                  <a:gd name="connsiteX4" fmla="*/ 125734 w 126102"/>
                  <a:gd name="connsiteY4" fmla="*/ 50280 h 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02" h="64288">
                    <a:moveTo>
                      <a:pt x="125734" y="50280"/>
                    </a:moveTo>
                    <a:cubicBezTo>
                      <a:pt x="129449" y="47517"/>
                      <a:pt x="104112" y="6179"/>
                      <a:pt x="94587" y="2655"/>
                    </a:cubicBezTo>
                    <a:cubicBezTo>
                      <a:pt x="85062" y="-870"/>
                      <a:pt x="41437" y="-1917"/>
                      <a:pt x="24483" y="6084"/>
                    </a:cubicBezTo>
                    <a:cubicBezTo>
                      <a:pt x="16387" y="9989"/>
                      <a:pt x="-282" y="53709"/>
                      <a:pt x="4" y="57328"/>
                    </a:cubicBezTo>
                    <a:cubicBezTo>
                      <a:pt x="289" y="60948"/>
                      <a:pt x="93635" y="74283"/>
                      <a:pt x="125734" y="50280"/>
                    </a:cubicBezTo>
                    <a:close/>
                  </a:path>
                </a:pathLst>
              </a:custGeom>
              <a:solidFill>
                <a:srgbClr val="C7C7C7"/>
              </a:solidFill>
              <a:ln w="9525" cap="flat">
                <a:noFill/>
                <a:prstDash val="solid"/>
                <a:miter/>
              </a:ln>
            </p:spPr>
            <p:txBody>
              <a:bodyPr rtlCol="0" anchor="ctr"/>
              <a:lstStyle/>
              <a:p>
                <a:endParaRPr lang="zh-CN" altLang="en-US"/>
              </a:p>
            </p:txBody>
          </p:sp>
          <p:sp>
            <p:nvSpPr>
              <p:cNvPr id="39" name="任意多边形: 形状 38"/>
              <p:cNvSpPr/>
              <p:nvPr/>
            </p:nvSpPr>
            <p:spPr>
              <a:xfrm>
                <a:off x="7108934" y="4297050"/>
                <a:ext cx="388238" cy="262782"/>
              </a:xfrm>
              <a:custGeom>
                <a:avLst/>
                <a:gdLst>
                  <a:gd name="connsiteX0" fmla="*/ 5478 w 388238"/>
                  <a:gd name="connsiteY0" fmla="*/ 26061 h 262782"/>
                  <a:gd name="connsiteX1" fmla="*/ 41578 w 388238"/>
                  <a:gd name="connsiteY1" fmla="*/ 207608 h 262782"/>
                  <a:gd name="connsiteX2" fmla="*/ 213980 w 388238"/>
                  <a:gd name="connsiteY2" fmla="*/ 262758 h 262782"/>
                  <a:gd name="connsiteX3" fmla="*/ 366381 w 388238"/>
                  <a:gd name="connsiteY3" fmla="*/ 202465 h 262782"/>
                  <a:gd name="connsiteX4" fmla="*/ 383621 w 388238"/>
                  <a:gd name="connsiteY4" fmla="*/ 58 h 262782"/>
                  <a:gd name="connsiteX5" fmla="*/ 5478 w 388238"/>
                  <a:gd name="connsiteY5" fmla="*/ 26061 h 26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38" h="262782">
                    <a:moveTo>
                      <a:pt x="5478" y="26061"/>
                    </a:moveTo>
                    <a:cubicBezTo>
                      <a:pt x="-13000" y="22156"/>
                      <a:pt x="19385" y="182271"/>
                      <a:pt x="41578" y="207608"/>
                    </a:cubicBezTo>
                    <a:cubicBezTo>
                      <a:pt x="67486" y="237135"/>
                      <a:pt x="140066" y="263710"/>
                      <a:pt x="213980" y="262758"/>
                    </a:cubicBezTo>
                    <a:cubicBezTo>
                      <a:pt x="277798" y="261996"/>
                      <a:pt x="342282" y="224658"/>
                      <a:pt x="366381" y="202465"/>
                    </a:cubicBezTo>
                    <a:cubicBezTo>
                      <a:pt x="390479" y="180271"/>
                      <a:pt x="392003" y="-3752"/>
                      <a:pt x="383621" y="58"/>
                    </a:cubicBezTo>
                    <a:cubicBezTo>
                      <a:pt x="347521" y="16727"/>
                      <a:pt x="238555" y="74925"/>
                      <a:pt x="5478" y="26061"/>
                    </a:cubicBezTo>
                    <a:close/>
                  </a:path>
                </a:pathLst>
              </a:custGeom>
              <a:solidFill>
                <a:srgbClr val="A6A6A6"/>
              </a:solidFill>
              <a:ln w="9525" cap="flat">
                <a:noFill/>
                <a:prstDash val="solid"/>
                <a:miter/>
              </a:ln>
            </p:spPr>
            <p:txBody>
              <a:bodyPr rtlCol="0" anchor="ctr"/>
              <a:lstStyle/>
              <a:p>
                <a:endParaRPr lang="zh-CN" altLang="en-US"/>
              </a:p>
            </p:txBody>
          </p:sp>
          <p:sp>
            <p:nvSpPr>
              <p:cNvPr id="40" name="任意多边形: 形状 39"/>
              <p:cNvSpPr/>
              <p:nvPr/>
            </p:nvSpPr>
            <p:spPr>
              <a:xfrm>
                <a:off x="7358636" y="4715351"/>
                <a:ext cx="582215" cy="532233"/>
              </a:xfrm>
              <a:custGeom>
                <a:avLst/>
                <a:gdLst>
                  <a:gd name="connsiteX0" fmla="*/ 8380 w 582215"/>
                  <a:gd name="connsiteY0" fmla="*/ 530733 h 532233"/>
                  <a:gd name="connsiteX1" fmla="*/ 580927 w 582215"/>
                  <a:gd name="connsiteY1" fmla="*/ 511683 h 532233"/>
                  <a:gd name="connsiteX2" fmla="*/ 560544 w 582215"/>
                  <a:gd name="connsiteY2" fmla="*/ 0 h 532233"/>
                  <a:gd name="connsiteX3" fmla="*/ 225835 w 582215"/>
                  <a:gd name="connsiteY3" fmla="*/ 6477 h 532233"/>
                  <a:gd name="connsiteX4" fmla="*/ 242028 w 582215"/>
                  <a:gd name="connsiteY4" fmla="*/ 345662 h 532233"/>
                  <a:gd name="connsiteX5" fmla="*/ 24763 w 582215"/>
                  <a:gd name="connsiteY5" fmla="*/ 455676 h 532233"/>
                  <a:gd name="connsiteX6" fmla="*/ 8380 w 582215"/>
                  <a:gd name="connsiteY6" fmla="*/ 530733 h 53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215" h="532233">
                    <a:moveTo>
                      <a:pt x="8380" y="530733"/>
                    </a:moveTo>
                    <a:cubicBezTo>
                      <a:pt x="26667" y="536448"/>
                      <a:pt x="561401" y="524923"/>
                      <a:pt x="580927" y="511683"/>
                    </a:cubicBezTo>
                    <a:cubicBezTo>
                      <a:pt x="588452" y="506825"/>
                      <a:pt x="560544" y="0"/>
                      <a:pt x="560544" y="0"/>
                    </a:cubicBezTo>
                    <a:lnTo>
                      <a:pt x="225835" y="6477"/>
                    </a:lnTo>
                    <a:lnTo>
                      <a:pt x="242028" y="345662"/>
                    </a:lnTo>
                    <a:cubicBezTo>
                      <a:pt x="242028" y="345662"/>
                      <a:pt x="44765" y="439103"/>
                      <a:pt x="24763" y="455676"/>
                    </a:cubicBezTo>
                    <a:cubicBezTo>
                      <a:pt x="4760" y="472250"/>
                      <a:pt x="-10004" y="525113"/>
                      <a:pt x="8380" y="530733"/>
                    </a:cubicBezTo>
                    <a:close/>
                  </a:path>
                </a:pathLst>
              </a:custGeom>
              <a:solidFill>
                <a:srgbClr val="EB9481"/>
              </a:solidFill>
              <a:ln w="9525" cap="flat">
                <a:noFill/>
                <a:prstDash val="solid"/>
                <a:miter/>
              </a:ln>
            </p:spPr>
            <p:txBody>
              <a:bodyPr rtlCol="0" anchor="ctr"/>
              <a:lstStyle/>
              <a:p>
                <a:endParaRPr lang="zh-CN" altLang="en-US"/>
              </a:p>
            </p:txBody>
          </p:sp>
          <p:sp>
            <p:nvSpPr>
              <p:cNvPr id="41" name="任意多边形: 形状 40"/>
              <p:cNvSpPr/>
              <p:nvPr/>
            </p:nvSpPr>
            <p:spPr>
              <a:xfrm>
                <a:off x="7358543" y="4931759"/>
                <a:ext cx="582332" cy="315818"/>
              </a:xfrm>
              <a:custGeom>
                <a:avLst/>
                <a:gdLst>
                  <a:gd name="connsiteX0" fmla="*/ 8473 w 582332"/>
                  <a:gd name="connsiteY0" fmla="*/ 314325 h 315818"/>
                  <a:gd name="connsiteX1" fmla="*/ 581021 w 582332"/>
                  <a:gd name="connsiteY1" fmla="*/ 295275 h 315818"/>
                  <a:gd name="connsiteX2" fmla="*/ 571496 w 582332"/>
                  <a:gd name="connsiteY2" fmla="*/ 0 h 315818"/>
                  <a:gd name="connsiteX3" fmla="*/ 236120 w 582332"/>
                  <a:gd name="connsiteY3" fmla="*/ 10096 h 315818"/>
                  <a:gd name="connsiteX4" fmla="*/ 241740 w 582332"/>
                  <a:gd name="connsiteY4" fmla="*/ 128873 h 315818"/>
                  <a:gd name="connsiteX5" fmla="*/ 24475 w 582332"/>
                  <a:gd name="connsiteY5" fmla="*/ 239078 h 315818"/>
                  <a:gd name="connsiteX6" fmla="*/ 8473 w 582332"/>
                  <a:gd name="connsiteY6" fmla="*/ 314325 h 315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332" h="315818">
                    <a:moveTo>
                      <a:pt x="8473" y="314325"/>
                    </a:moveTo>
                    <a:cubicBezTo>
                      <a:pt x="26761" y="320040"/>
                      <a:pt x="561494" y="308420"/>
                      <a:pt x="581021" y="295275"/>
                    </a:cubicBezTo>
                    <a:cubicBezTo>
                      <a:pt x="585212" y="292608"/>
                      <a:pt x="578639" y="138589"/>
                      <a:pt x="571496" y="0"/>
                    </a:cubicBezTo>
                    <a:lnTo>
                      <a:pt x="236120" y="10096"/>
                    </a:lnTo>
                    <a:lnTo>
                      <a:pt x="241740" y="128873"/>
                    </a:lnTo>
                    <a:cubicBezTo>
                      <a:pt x="241740" y="128873"/>
                      <a:pt x="44477" y="222409"/>
                      <a:pt x="24475" y="239078"/>
                    </a:cubicBezTo>
                    <a:cubicBezTo>
                      <a:pt x="4472" y="255746"/>
                      <a:pt x="-9910" y="308610"/>
                      <a:pt x="8473" y="314325"/>
                    </a:cubicBezTo>
                    <a:close/>
                  </a:path>
                </a:pathLst>
              </a:custGeom>
              <a:solidFill>
                <a:srgbClr val="EBEBEB"/>
              </a:solidFill>
              <a:ln w="9525" cap="flat">
                <a:noFill/>
                <a:prstDash val="solid"/>
                <a:miter/>
              </a:ln>
            </p:spPr>
            <p:txBody>
              <a:bodyPr rtlCol="0" anchor="ctr"/>
              <a:lstStyle/>
              <a:p>
                <a:endParaRPr lang="zh-CN" altLang="en-US"/>
              </a:p>
            </p:txBody>
          </p:sp>
          <p:sp>
            <p:nvSpPr>
              <p:cNvPr id="42" name="任意多边形: 形状 41"/>
              <p:cNvSpPr/>
              <p:nvPr/>
            </p:nvSpPr>
            <p:spPr>
              <a:xfrm>
                <a:off x="7357515" y="4989004"/>
                <a:ext cx="585305" cy="258606"/>
              </a:xfrm>
              <a:custGeom>
                <a:avLst/>
                <a:gdLst>
                  <a:gd name="connsiteX0" fmla="*/ 8453 w 585305"/>
                  <a:gd name="connsiteY0" fmla="*/ 257175 h 258606"/>
                  <a:gd name="connsiteX1" fmla="*/ 582048 w 585305"/>
                  <a:gd name="connsiteY1" fmla="*/ 238125 h 258606"/>
                  <a:gd name="connsiteX2" fmla="*/ 577571 w 585305"/>
                  <a:gd name="connsiteY2" fmla="*/ 0 h 258606"/>
                  <a:gd name="connsiteX3" fmla="*/ 238196 w 585305"/>
                  <a:gd name="connsiteY3" fmla="*/ 8763 h 258606"/>
                  <a:gd name="connsiteX4" fmla="*/ 241529 w 585305"/>
                  <a:gd name="connsiteY4" fmla="*/ 69913 h 258606"/>
                  <a:gd name="connsiteX5" fmla="*/ 24455 w 585305"/>
                  <a:gd name="connsiteY5" fmla="*/ 181832 h 258606"/>
                  <a:gd name="connsiteX6" fmla="*/ 8453 w 585305"/>
                  <a:gd name="connsiteY6" fmla="*/ 257175 h 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305" h="258606">
                    <a:moveTo>
                      <a:pt x="8453" y="257175"/>
                    </a:moveTo>
                    <a:cubicBezTo>
                      <a:pt x="26931" y="262699"/>
                      <a:pt x="562522" y="251365"/>
                      <a:pt x="582048" y="238125"/>
                    </a:cubicBezTo>
                    <a:cubicBezTo>
                      <a:pt x="591097" y="232029"/>
                      <a:pt x="578524" y="117253"/>
                      <a:pt x="577571" y="0"/>
                    </a:cubicBezTo>
                    <a:lnTo>
                      <a:pt x="238196" y="8763"/>
                    </a:lnTo>
                    <a:lnTo>
                      <a:pt x="241529" y="69913"/>
                    </a:lnTo>
                    <a:cubicBezTo>
                      <a:pt x="241529" y="69913"/>
                      <a:pt x="44362" y="165163"/>
                      <a:pt x="24455" y="181832"/>
                    </a:cubicBezTo>
                    <a:cubicBezTo>
                      <a:pt x="4548" y="198501"/>
                      <a:pt x="-9931" y="251555"/>
                      <a:pt x="8453" y="257175"/>
                    </a:cubicBezTo>
                    <a:close/>
                  </a:path>
                </a:pathLst>
              </a:custGeom>
              <a:solidFill>
                <a:srgbClr val="C53F3F"/>
              </a:solidFill>
              <a:ln w="9525" cap="flat">
                <a:noFill/>
                <a:prstDash val="solid"/>
                <a:miter/>
              </a:ln>
            </p:spPr>
            <p:txBody>
              <a:bodyPr rtlCol="0" anchor="ctr"/>
              <a:lstStyle/>
              <a:p>
                <a:endParaRPr lang="zh-CN" altLang="en-US"/>
              </a:p>
            </p:txBody>
          </p:sp>
          <p:sp>
            <p:nvSpPr>
              <p:cNvPr id="43" name="任意多边形: 形状 42"/>
              <p:cNvSpPr/>
              <p:nvPr/>
            </p:nvSpPr>
            <p:spPr>
              <a:xfrm>
                <a:off x="7371528" y="5211545"/>
                <a:ext cx="528911" cy="14920"/>
              </a:xfrm>
              <a:custGeom>
                <a:avLst/>
                <a:gdLst>
                  <a:gd name="connsiteX0" fmla="*/ 1393 w 528911"/>
                  <a:gd name="connsiteY0" fmla="*/ 13489 h 14920"/>
                  <a:gd name="connsiteX1" fmla="*/ 528412 w 528911"/>
                  <a:gd name="connsiteY1" fmla="*/ 249 h 14920"/>
                  <a:gd name="connsiteX2" fmla="*/ 528412 w 528911"/>
                  <a:gd name="connsiteY2" fmla="*/ 820 h 14920"/>
                  <a:gd name="connsiteX3" fmla="*/ 1393 w 528911"/>
                  <a:gd name="connsiteY3" fmla="*/ 14917 h 14920"/>
                  <a:gd name="connsiteX4" fmla="*/ 1393 w 528911"/>
                  <a:gd name="connsiteY4" fmla="*/ 13489 h 14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911" h="14920">
                    <a:moveTo>
                      <a:pt x="1393" y="13489"/>
                    </a:moveTo>
                    <a:cubicBezTo>
                      <a:pt x="88738" y="8821"/>
                      <a:pt x="441639" y="-1752"/>
                      <a:pt x="528412" y="249"/>
                    </a:cubicBezTo>
                    <a:cubicBezTo>
                      <a:pt x="529078" y="249"/>
                      <a:pt x="529078" y="725"/>
                      <a:pt x="528412" y="820"/>
                    </a:cubicBezTo>
                    <a:cubicBezTo>
                      <a:pt x="441925" y="7297"/>
                      <a:pt x="88928" y="15108"/>
                      <a:pt x="1393" y="14917"/>
                    </a:cubicBezTo>
                    <a:cubicBezTo>
                      <a:pt x="-416" y="14917"/>
                      <a:pt x="-512" y="13584"/>
                      <a:pt x="1393" y="13489"/>
                    </a:cubicBezTo>
                    <a:close/>
                  </a:path>
                </a:pathLst>
              </a:custGeom>
              <a:solidFill>
                <a:srgbClr val="263238"/>
              </a:solidFill>
              <a:ln w="9525" cap="flat">
                <a:noFill/>
                <a:prstDash val="solid"/>
                <a:miter/>
              </a:ln>
            </p:spPr>
            <p:txBody>
              <a:bodyPr rtlCol="0" anchor="ctr"/>
              <a:lstStyle/>
              <a:p>
                <a:endParaRPr lang="zh-CN" altLang="en-US"/>
              </a:p>
            </p:txBody>
          </p:sp>
          <p:sp>
            <p:nvSpPr>
              <p:cNvPr id="44" name="任意多边形: 形状 43"/>
              <p:cNvSpPr/>
              <p:nvPr/>
            </p:nvSpPr>
            <p:spPr>
              <a:xfrm>
                <a:off x="7584038" y="5036699"/>
                <a:ext cx="106014" cy="25897"/>
              </a:xfrm>
              <a:custGeom>
                <a:avLst/>
                <a:gdLst>
                  <a:gd name="connsiteX0" fmla="*/ 2053 w 106014"/>
                  <a:gd name="connsiteY0" fmla="*/ 3359 h 25897"/>
                  <a:gd name="connsiteX1" fmla="*/ 105589 w 106014"/>
                  <a:gd name="connsiteY1" fmla="*/ 23742 h 25897"/>
                  <a:gd name="connsiteX2" fmla="*/ 104161 w 106014"/>
                  <a:gd name="connsiteY2" fmla="*/ 25838 h 25897"/>
                  <a:gd name="connsiteX3" fmla="*/ 2338 w 106014"/>
                  <a:gd name="connsiteY3" fmla="*/ 7740 h 25897"/>
                  <a:gd name="connsiteX4" fmla="*/ 5 w 106014"/>
                  <a:gd name="connsiteY4" fmla="*/ 5692 h 25897"/>
                  <a:gd name="connsiteX5" fmla="*/ 2053 w 106014"/>
                  <a:gd name="connsiteY5" fmla="*/ 3359 h 25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14" h="25897">
                    <a:moveTo>
                      <a:pt x="2053" y="3359"/>
                    </a:moveTo>
                    <a:cubicBezTo>
                      <a:pt x="36343" y="-4071"/>
                      <a:pt x="78253" y="25"/>
                      <a:pt x="105589" y="23742"/>
                    </a:cubicBezTo>
                    <a:cubicBezTo>
                      <a:pt x="106637" y="24695"/>
                      <a:pt x="105589" y="26219"/>
                      <a:pt x="104161" y="25838"/>
                    </a:cubicBezTo>
                    <a:cubicBezTo>
                      <a:pt x="70961" y="16199"/>
                      <a:pt x="36826" y="10132"/>
                      <a:pt x="2338" y="7740"/>
                    </a:cubicBezTo>
                    <a:cubicBezTo>
                      <a:pt x="1128" y="7819"/>
                      <a:pt x="83" y="6902"/>
                      <a:pt x="5" y="5692"/>
                    </a:cubicBezTo>
                    <a:cubicBezTo>
                      <a:pt x="-74" y="4483"/>
                      <a:pt x="843" y="3438"/>
                      <a:pt x="2053" y="3359"/>
                    </a:cubicBezTo>
                    <a:close/>
                  </a:path>
                </a:pathLst>
              </a:custGeom>
              <a:solidFill>
                <a:srgbClr val="263238"/>
              </a:solidFill>
              <a:ln w="9525" cap="flat">
                <a:noFill/>
                <a:prstDash val="solid"/>
                <a:miter/>
              </a:ln>
            </p:spPr>
            <p:txBody>
              <a:bodyPr rtlCol="0" anchor="ctr"/>
              <a:lstStyle/>
              <a:p>
                <a:endParaRPr lang="zh-CN" altLang="en-US"/>
              </a:p>
            </p:txBody>
          </p:sp>
          <p:sp>
            <p:nvSpPr>
              <p:cNvPr id="45" name="任意多边形: 形状 44"/>
              <p:cNvSpPr/>
              <p:nvPr/>
            </p:nvSpPr>
            <p:spPr>
              <a:xfrm>
                <a:off x="7560089" y="5052416"/>
                <a:ext cx="105486" cy="25874"/>
              </a:xfrm>
              <a:custGeom>
                <a:avLst/>
                <a:gdLst>
                  <a:gd name="connsiteX0" fmla="*/ 1618 w 105486"/>
                  <a:gd name="connsiteY0" fmla="*/ 3359 h 25874"/>
                  <a:gd name="connsiteX1" fmla="*/ 105059 w 105486"/>
                  <a:gd name="connsiteY1" fmla="*/ 23742 h 25874"/>
                  <a:gd name="connsiteX2" fmla="*/ 103726 w 105486"/>
                  <a:gd name="connsiteY2" fmla="*/ 25837 h 25874"/>
                  <a:gd name="connsiteX3" fmla="*/ 1904 w 105486"/>
                  <a:gd name="connsiteY3" fmla="*/ 7645 h 25874"/>
                  <a:gd name="connsiteX4" fmla="*/ 19 w 105486"/>
                  <a:gd name="connsiteY4" fmla="*/ 5186 h 25874"/>
                  <a:gd name="connsiteX5" fmla="*/ 1618 w 105486"/>
                  <a:gd name="connsiteY5" fmla="*/ 3359 h 2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6" h="25874">
                    <a:moveTo>
                      <a:pt x="1618" y="3359"/>
                    </a:moveTo>
                    <a:cubicBezTo>
                      <a:pt x="35813" y="-4071"/>
                      <a:pt x="77818" y="25"/>
                      <a:pt x="105059" y="23742"/>
                    </a:cubicBezTo>
                    <a:cubicBezTo>
                      <a:pt x="106107" y="24695"/>
                      <a:pt x="105059" y="26123"/>
                      <a:pt x="103726" y="25837"/>
                    </a:cubicBezTo>
                    <a:cubicBezTo>
                      <a:pt x="70529" y="16167"/>
                      <a:pt x="36395" y="10068"/>
                      <a:pt x="1904" y="7645"/>
                    </a:cubicBezTo>
                    <a:cubicBezTo>
                      <a:pt x="704" y="7486"/>
                      <a:pt x="-140" y="6385"/>
                      <a:pt x="19" y="5186"/>
                    </a:cubicBezTo>
                    <a:cubicBezTo>
                      <a:pt x="135" y="4310"/>
                      <a:pt x="765" y="3590"/>
                      <a:pt x="1618" y="3359"/>
                    </a:cubicBezTo>
                    <a:close/>
                  </a:path>
                </a:pathLst>
              </a:custGeom>
              <a:solidFill>
                <a:srgbClr val="263238"/>
              </a:solidFill>
              <a:ln w="9525" cap="flat">
                <a:noFill/>
                <a:prstDash val="solid"/>
                <a:miter/>
              </a:ln>
            </p:spPr>
            <p:txBody>
              <a:bodyPr rtlCol="0" anchor="ctr"/>
              <a:lstStyle/>
              <a:p>
                <a:endParaRPr lang="zh-CN" altLang="en-US"/>
              </a:p>
            </p:txBody>
          </p:sp>
          <p:sp>
            <p:nvSpPr>
              <p:cNvPr id="46" name="任意多边形: 形状 45"/>
              <p:cNvSpPr/>
              <p:nvPr/>
            </p:nvSpPr>
            <p:spPr>
              <a:xfrm>
                <a:off x="7535705" y="5068115"/>
                <a:ext cx="105484" cy="25889"/>
              </a:xfrm>
              <a:custGeom>
                <a:avLst/>
                <a:gdLst>
                  <a:gd name="connsiteX0" fmla="*/ 1618 w 105484"/>
                  <a:gd name="connsiteY0" fmla="*/ 3376 h 25889"/>
                  <a:gd name="connsiteX1" fmla="*/ 105059 w 105484"/>
                  <a:gd name="connsiteY1" fmla="*/ 23759 h 25889"/>
                  <a:gd name="connsiteX2" fmla="*/ 103631 w 105484"/>
                  <a:gd name="connsiteY2" fmla="*/ 25855 h 25889"/>
                  <a:gd name="connsiteX3" fmla="*/ 1904 w 105484"/>
                  <a:gd name="connsiteY3" fmla="*/ 7662 h 25889"/>
                  <a:gd name="connsiteX4" fmla="*/ 19 w 105484"/>
                  <a:gd name="connsiteY4" fmla="*/ 5203 h 25889"/>
                  <a:gd name="connsiteX5" fmla="*/ 1618 w 105484"/>
                  <a:gd name="connsiteY5" fmla="*/ 3376 h 2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5889">
                    <a:moveTo>
                      <a:pt x="1618" y="3376"/>
                    </a:moveTo>
                    <a:cubicBezTo>
                      <a:pt x="35813" y="-4054"/>
                      <a:pt x="77818" y="-53"/>
                      <a:pt x="105059" y="23759"/>
                    </a:cubicBezTo>
                    <a:cubicBezTo>
                      <a:pt x="106107" y="24617"/>
                      <a:pt x="105059" y="26141"/>
                      <a:pt x="103631" y="25855"/>
                    </a:cubicBezTo>
                    <a:cubicBezTo>
                      <a:pt x="70468" y="16177"/>
                      <a:pt x="36365" y="10078"/>
                      <a:pt x="1904" y="7662"/>
                    </a:cubicBezTo>
                    <a:cubicBezTo>
                      <a:pt x="704" y="7503"/>
                      <a:pt x="-140" y="6402"/>
                      <a:pt x="19" y="5203"/>
                    </a:cubicBezTo>
                    <a:cubicBezTo>
                      <a:pt x="135" y="4327"/>
                      <a:pt x="765" y="3607"/>
                      <a:pt x="1618" y="3376"/>
                    </a:cubicBezTo>
                    <a:close/>
                  </a:path>
                </a:pathLst>
              </a:custGeom>
              <a:solidFill>
                <a:srgbClr val="263238"/>
              </a:solidFill>
              <a:ln w="9525" cap="flat">
                <a:noFill/>
                <a:prstDash val="solid"/>
                <a:miter/>
              </a:ln>
            </p:spPr>
            <p:txBody>
              <a:bodyPr rtlCol="0" anchor="ctr"/>
              <a:lstStyle/>
              <a:p>
                <a:endParaRPr lang="zh-CN" altLang="en-US"/>
              </a:p>
            </p:txBody>
          </p:sp>
          <p:sp>
            <p:nvSpPr>
              <p:cNvPr id="47" name="任意多边形: 形状 46"/>
              <p:cNvSpPr/>
              <p:nvPr/>
            </p:nvSpPr>
            <p:spPr>
              <a:xfrm>
                <a:off x="7510841" y="5083755"/>
                <a:ext cx="105963" cy="25895"/>
              </a:xfrm>
              <a:custGeom>
                <a:avLst/>
                <a:gdLst>
                  <a:gd name="connsiteX0" fmla="*/ 2098 w 105963"/>
                  <a:gd name="connsiteY0" fmla="*/ 3356 h 25895"/>
                  <a:gd name="connsiteX1" fmla="*/ 105539 w 105963"/>
                  <a:gd name="connsiteY1" fmla="*/ 23835 h 25895"/>
                  <a:gd name="connsiteX2" fmla="*/ 104110 w 105963"/>
                  <a:gd name="connsiteY2" fmla="*/ 25835 h 25895"/>
                  <a:gd name="connsiteX3" fmla="*/ 2288 w 105963"/>
                  <a:gd name="connsiteY3" fmla="*/ 7738 h 25895"/>
                  <a:gd name="connsiteX4" fmla="*/ 2 w 105963"/>
                  <a:gd name="connsiteY4" fmla="*/ 5642 h 25895"/>
                  <a:gd name="connsiteX5" fmla="*/ 2098 w 105963"/>
                  <a:gd name="connsiteY5" fmla="*/ 3356 h 2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63" h="25895">
                    <a:moveTo>
                      <a:pt x="2098" y="3356"/>
                    </a:moveTo>
                    <a:cubicBezTo>
                      <a:pt x="36292" y="-4073"/>
                      <a:pt x="78298" y="23"/>
                      <a:pt x="105539" y="23835"/>
                    </a:cubicBezTo>
                    <a:cubicBezTo>
                      <a:pt x="106587" y="24692"/>
                      <a:pt x="105539" y="26216"/>
                      <a:pt x="104110" y="25835"/>
                    </a:cubicBezTo>
                    <a:cubicBezTo>
                      <a:pt x="70914" y="16180"/>
                      <a:pt x="36778" y="10113"/>
                      <a:pt x="2288" y="7738"/>
                    </a:cubicBezTo>
                    <a:cubicBezTo>
                      <a:pt x="1078" y="7791"/>
                      <a:pt x="55" y="6852"/>
                      <a:pt x="2" y="5642"/>
                    </a:cubicBezTo>
                    <a:cubicBezTo>
                      <a:pt x="-51" y="4433"/>
                      <a:pt x="888" y="3409"/>
                      <a:pt x="2098" y="3356"/>
                    </a:cubicBezTo>
                    <a:close/>
                  </a:path>
                </a:pathLst>
              </a:custGeom>
              <a:solidFill>
                <a:srgbClr val="263238"/>
              </a:solidFill>
              <a:ln w="9525" cap="flat">
                <a:noFill/>
                <a:prstDash val="solid"/>
                <a:miter/>
              </a:ln>
            </p:spPr>
            <p:txBody>
              <a:bodyPr rtlCol="0" anchor="ctr"/>
              <a:lstStyle/>
              <a:p>
                <a:endParaRPr lang="zh-CN" altLang="en-US"/>
              </a:p>
            </p:txBody>
          </p:sp>
          <p:sp>
            <p:nvSpPr>
              <p:cNvPr id="48" name="任意多边形: 形状 47"/>
              <p:cNvSpPr/>
              <p:nvPr/>
            </p:nvSpPr>
            <p:spPr>
              <a:xfrm>
                <a:off x="7515612" y="4950954"/>
                <a:ext cx="113429" cy="94830"/>
              </a:xfrm>
              <a:custGeom>
                <a:avLst/>
                <a:gdLst>
                  <a:gd name="connsiteX0" fmla="*/ 21519 w 113429"/>
                  <a:gd name="connsiteY0" fmla="*/ 59957 h 94830"/>
                  <a:gd name="connsiteX1" fmla="*/ 107244 w 113429"/>
                  <a:gd name="connsiteY1" fmla="*/ 94724 h 94830"/>
                  <a:gd name="connsiteX2" fmla="*/ 112477 w 113429"/>
                  <a:gd name="connsiteY2" fmla="*/ 91405 h 94830"/>
                  <a:gd name="connsiteX3" fmla="*/ 112578 w 113429"/>
                  <a:gd name="connsiteY3" fmla="*/ 90247 h 94830"/>
                  <a:gd name="connsiteX4" fmla="*/ 113430 w 113429"/>
                  <a:gd name="connsiteY4" fmla="*/ 89384 h 94830"/>
                  <a:gd name="connsiteX5" fmla="*/ 113341 w 113429"/>
                  <a:gd name="connsiteY5" fmla="*/ 89009 h 94830"/>
                  <a:gd name="connsiteX6" fmla="*/ 58096 w 113429"/>
                  <a:gd name="connsiteY6" fmla="*/ 11666 h 94830"/>
                  <a:gd name="connsiteX7" fmla="*/ 4946 w 113429"/>
                  <a:gd name="connsiteY7" fmla="*/ 11665 h 94830"/>
                  <a:gd name="connsiteX8" fmla="*/ 21519 w 113429"/>
                  <a:gd name="connsiteY8" fmla="*/ 59957 h 94830"/>
                  <a:gd name="connsiteX9" fmla="*/ 11994 w 113429"/>
                  <a:gd name="connsiteY9" fmla="*/ 32525 h 94830"/>
                  <a:gd name="connsiteX10" fmla="*/ 56476 w 113429"/>
                  <a:gd name="connsiteY10" fmla="*/ 23000 h 94830"/>
                  <a:gd name="connsiteX11" fmla="*/ 75526 w 113429"/>
                  <a:gd name="connsiteY11" fmla="*/ 42050 h 94830"/>
                  <a:gd name="connsiteX12" fmla="*/ 108864 w 113429"/>
                  <a:gd name="connsiteY12" fmla="*/ 86532 h 94830"/>
                  <a:gd name="connsiteX13" fmla="*/ 66859 w 113429"/>
                  <a:gd name="connsiteY13" fmla="*/ 71387 h 94830"/>
                  <a:gd name="connsiteX14" fmla="*/ 11899 w 113429"/>
                  <a:gd name="connsiteY14" fmla="*/ 32525 h 9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429" h="94830">
                    <a:moveTo>
                      <a:pt x="21519" y="59957"/>
                    </a:moveTo>
                    <a:cubicBezTo>
                      <a:pt x="46380" y="78150"/>
                      <a:pt x="78669" y="85008"/>
                      <a:pt x="107244" y="94724"/>
                    </a:cubicBezTo>
                    <a:cubicBezTo>
                      <a:pt x="109606" y="95252"/>
                      <a:pt x="111949" y="93766"/>
                      <a:pt x="112477" y="91405"/>
                    </a:cubicBezTo>
                    <a:cubicBezTo>
                      <a:pt x="112562" y="91025"/>
                      <a:pt x="112596" y="90635"/>
                      <a:pt x="112578" y="90247"/>
                    </a:cubicBezTo>
                    <a:cubicBezTo>
                      <a:pt x="113052" y="90244"/>
                      <a:pt x="113433" y="89857"/>
                      <a:pt x="113430" y="89384"/>
                    </a:cubicBezTo>
                    <a:cubicBezTo>
                      <a:pt x="113429" y="89253"/>
                      <a:pt x="113398" y="89125"/>
                      <a:pt x="113341" y="89009"/>
                    </a:cubicBezTo>
                    <a:cubicBezTo>
                      <a:pt x="102028" y="58829"/>
                      <a:pt x="82976" y="32155"/>
                      <a:pt x="58096" y="11666"/>
                    </a:cubicBezTo>
                    <a:cubicBezTo>
                      <a:pt x="43332" y="45"/>
                      <a:pt x="17900" y="-7385"/>
                      <a:pt x="4946" y="11665"/>
                    </a:cubicBezTo>
                    <a:cubicBezTo>
                      <a:pt x="-8008" y="30715"/>
                      <a:pt x="6946" y="49670"/>
                      <a:pt x="21519" y="59957"/>
                    </a:cubicBezTo>
                    <a:close/>
                    <a:moveTo>
                      <a:pt x="11994" y="32525"/>
                    </a:moveTo>
                    <a:cubicBezTo>
                      <a:pt x="4851" y="-5099"/>
                      <a:pt x="45999" y="13475"/>
                      <a:pt x="56476" y="23000"/>
                    </a:cubicBezTo>
                    <a:cubicBezTo>
                      <a:pt x="63275" y="28885"/>
                      <a:pt x="69642" y="35251"/>
                      <a:pt x="75526" y="42050"/>
                    </a:cubicBezTo>
                    <a:cubicBezTo>
                      <a:pt x="87909" y="56052"/>
                      <a:pt x="98005" y="71482"/>
                      <a:pt x="108864" y="86532"/>
                    </a:cubicBezTo>
                    <a:cubicBezTo>
                      <a:pt x="95053" y="80817"/>
                      <a:pt x="80860" y="76435"/>
                      <a:pt x="66859" y="71387"/>
                    </a:cubicBezTo>
                    <a:cubicBezTo>
                      <a:pt x="49809" y="65005"/>
                      <a:pt x="15900" y="53194"/>
                      <a:pt x="11899" y="32525"/>
                    </a:cubicBezTo>
                    <a:close/>
                  </a:path>
                </a:pathLst>
              </a:custGeom>
              <a:solidFill>
                <a:srgbClr val="263238"/>
              </a:solidFill>
              <a:ln w="9525" cap="flat">
                <a:noFill/>
                <a:prstDash val="solid"/>
                <a:miter/>
              </a:ln>
            </p:spPr>
            <p:txBody>
              <a:bodyPr rtlCol="0" anchor="ctr"/>
              <a:lstStyle/>
              <a:p>
                <a:endParaRPr lang="zh-CN" altLang="en-US"/>
              </a:p>
            </p:txBody>
          </p:sp>
          <p:sp>
            <p:nvSpPr>
              <p:cNvPr id="49" name="任意多边形: 形状 48"/>
              <p:cNvSpPr/>
              <p:nvPr/>
            </p:nvSpPr>
            <p:spPr>
              <a:xfrm>
                <a:off x="7619677" y="4967541"/>
                <a:ext cx="124478" cy="77993"/>
              </a:xfrm>
              <a:custGeom>
                <a:avLst/>
                <a:gdLst>
                  <a:gd name="connsiteX0" fmla="*/ 122338 w 124478"/>
                  <a:gd name="connsiteY0" fmla="*/ 16605 h 77993"/>
                  <a:gd name="connsiteX1" fmla="*/ 70236 w 124478"/>
                  <a:gd name="connsiteY1" fmla="*/ 6318 h 77993"/>
                  <a:gd name="connsiteX2" fmla="*/ 322 w 124478"/>
                  <a:gd name="connsiteY2" fmla="*/ 71183 h 77993"/>
                  <a:gd name="connsiteX3" fmla="*/ 238 w 124478"/>
                  <a:gd name="connsiteY3" fmla="*/ 72528 h 77993"/>
                  <a:gd name="connsiteX4" fmla="*/ 322 w 124478"/>
                  <a:gd name="connsiteY4" fmla="*/ 72612 h 77993"/>
                  <a:gd name="connsiteX5" fmla="*/ 4609 w 124478"/>
                  <a:gd name="connsiteY5" fmla="*/ 77946 h 77993"/>
                  <a:gd name="connsiteX6" fmla="*/ 95287 w 124478"/>
                  <a:gd name="connsiteY6" fmla="*/ 60992 h 77993"/>
                  <a:gd name="connsiteX7" fmla="*/ 122338 w 124478"/>
                  <a:gd name="connsiteY7" fmla="*/ 16605 h 77993"/>
                  <a:gd name="connsiteX8" fmla="*/ 49853 w 124478"/>
                  <a:gd name="connsiteY8" fmla="*/ 62801 h 77993"/>
                  <a:gd name="connsiteX9" fmla="*/ 5752 w 124478"/>
                  <a:gd name="connsiteY9" fmla="*/ 69278 h 77993"/>
                  <a:gd name="connsiteX10" fmla="*/ 47186 w 124478"/>
                  <a:gd name="connsiteY10" fmla="*/ 32417 h 77993"/>
                  <a:gd name="connsiteX11" fmla="*/ 69379 w 124478"/>
                  <a:gd name="connsiteY11" fmla="*/ 17367 h 77993"/>
                  <a:gd name="connsiteX12" fmla="*/ 111003 w 124478"/>
                  <a:gd name="connsiteY12" fmla="*/ 35846 h 77993"/>
                  <a:gd name="connsiteX13" fmla="*/ 49853 w 124478"/>
                  <a:gd name="connsiteY13" fmla="*/ 62801 h 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78" h="77993">
                    <a:moveTo>
                      <a:pt x="122338" y="16605"/>
                    </a:moveTo>
                    <a:cubicBezTo>
                      <a:pt x="113384" y="-4635"/>
                      <a:pt x="87000" y="-2445"/>
                      <a:pt x="70236" y="6318"/>
                    </a:cubicBezTo>
                    <a:cubicBezTo>
                      <a:pt x="41615" y="21391"/>
                      <a:pt x="17494" y="43771"/>
                      <a:pt x="322" y="71183"/>
                    </a:cubicBezTo>
                    <a:cubicBezTo>
                      <a:pt x="-72" y="71531"/>
                      <a:pt x="-110" y="72133"/>
                      <a:pt x="238" y="72528"/>
                    </a:cubicBezTo>
                    <a:cubicBezTo>
                      <a:pt x="265" y="72558"/>
                      <a:pt x="292" y="72586"/>
                      <a:pt x="322" y="72612"/>
                    </a:cubicBezTo>
                    <a:cubicBezTo>
                      <a:pt x="322" y="75184"/>
                      <a:pt x="1465" y="78423"/>
                      <a:pt x="4609" y="77946"/>
                    </a:cubicBezTo>
                    <a:cubicBezTo>
                      <a:pt x="34708" y="74232"/>
                      <a:pt x="67283" y="73850"/>
                      <a:pt x="95287" y="60992"/>
                    </a:cubicBezTo>
                    <a:cubicBezTo>
                      <a:pt x="112527" y="53276"/>
                      <a:pt x="130815" y="36703"/>
                      <a:pt x="122338" y="16605"/>
                    </a:cubicBezTo>
                    <a:close/>
                    <a:moveTo>
                      <a:pt x="49853" y="62801"/>
                    </a:moveTo>
                    <a:cubicBezTo>
                      <a:pt x="35184" y="65087"/>
                      <a:pt x="20420" y="66516"/>
                      <a:pt x="5752" y="69278"/>
                    </a:cubicBezTo>
                    <a:cubicBezTo>
                      <a:pt x="18904" y="56270"/>
                      <a:pt x="32735" y="43965"/>
                      <a:pt x="47186" y="32417"/>
                    </a:cubicBezTo>
                    <a:cubicBezTo>
                      <a:pt x="54203" y="26861"/>
                      <a:pt x="61621" y="21831"/>
                      <a:pt x="69379" y="17367"/>
                    </a:cubicBezTo>
                    <a:cubicBezTo>
                      <a:pt x="81475" y="10605"/>
                      <a:pt x="125481" y="508"/>
                      <a:pt x="111003" y="35846"/>
                    </a:cubicBezTo>
                    <a:cubicBezTo>
                      <a:pt x="103002" y="55372"/>
                      <a:pt x="67474" y="60134"/>
                      <a:pt x="49853" y="62801"/>
                    </a:cubicBezTo>
                    <a:close/>
                  </a:path>
                </a:pathLst>
              </a:custGeom>
              <a:solidFill>
                <a:srgbClr val="263238"/>
              </a:solidFill>
              <a:ln w="9525" cap="flat">
                <a:noFill/>
                <a:prstDash val="solid"/>
                <a:miter/>
              </a:ln>
            </p:spPr>
            <p:txBody>
              <a:bodyPr rtlCol="0" anchor="ctr"/>
              <a:lstStyle/>
              <a:p>
                <a:endParaRPr lang="zh-CN" altLang="en-US"/>
              </a:p>
            </p:txBody>
          </p:sp>
          <p:sp>
            <p:nvSpPr>
              <p:cNvPr id="50" name="任意多边形: 形状 49"/>
              <p:cNvSpPr/>
              <p:nvPr/>
            </p:nvSpPr>
            <p:spPr>
              <a:xfrm>
                <a:off x="7393781" y="3215258"/>
                <a:ext cx="538352" cy="1756791"/>
              </a:xfrm>
              <a:custGeom>
                <a:avLst/>
                <a:gdLst>
                  <a:gd name="connsiteX0" fmla="*/ 0 w 538352"/>
                  <a:gd name="connsiteY0" fmla="*/ 0 h 1756791"/>
                  <a:gd name="connsiteX1" fmla="*/ 45529 w 538352"/>
                  <a:gd name="connsiteY1" fmla="*/ 271844 h 1756791"/>
                  <a:gd name="connsiteX2" fmla="*/ 55054 w 538352"/>
                  <a:gd name="connsiteY2" fmla="*/ 300419 h 1756791"/>
                  <a:gd name="connsiteX3" fmla="*/ 147161 w 538352"/>
                  <a:gd name="connsiteY3" fmla="*/ 347091 h 1756791"/>
                  <a:gd name="connsiteX4" fmla="*/ 169640 w 538352"/>
                  <a:gd name="connsiteY4" fmla="*/ 964406 h 1756791"/>
                  <a:gd name="connsiteX5" fmla="*/ 202692 w 538352"/>
                  <a:gd name="connsiteY5" fmla="*/ 1756791 h 1756791"/>
                  <a:gd name="connsiteX6" fmla="*/ 538353 w 538352"/>
                  <a:gd name="connsiteY6" fmla="*/ 1753553 h 1756791"/>
                  <a:gd name="connsiteX7" fmla="*/ 503396 w 538352"/>
                  <a:gd name="connsiteY7" fmla="*/ 960406 h 1756791"/>
                  <a:gd name="connsiteX8" fmla="*/ 433006 w 538352"/>
                  <a:gd name="connsiteY8" fmla="*/ 95 h 175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52" h="1756791">
                    <a:moveTo>
                      <a:pt x="0" y="0"/>
                    </a:moveTo>
                    <a:cubicBezTo>
                      <a:pt x="0" y="0"/>
                      <a:pt x="9525" y="151924"/>
                      <a:pt x="45529" y="271844"/>
                    </a:cubicBezTo>
                    <a:cubicBezTo>
                      <a:pt x="48482" y="281369"/>
                      <a:pt x="51626" y="291560"/>
                      <a:pt x="55054" y="300419"/>
                    </a:cubicBezTo>
                    <a:cubicBezTo>
                      <a:pt x="87117" y="313133"/>
                      <a:pt x="117948" y="328756"/>
                      <a:pt x="147161" y="347091"/>
                    </a:cubicBezTo>
                    <a:cubicBezTo>
                      <a:pt x="147161" y="347091"/>
                      <a:pt x="170021" y="928116"/>
                      <a:pt x="169640" y="964406"/>
                    </a:cubicBezTo>
                    <a:cubicBezTo>
                      <a:pt x="168116" y="1099566"/>
                      <a:pt x="202692" y="1756791"/>
                      <a:pt x="202692" y="1756791"/>
                    </a:cubicBezTo>
                    <a:lnTo>
                      <a:pt x="538353" y="1753553"/>
                    </a:lnTo>
                    <a:cubicBezTo>
                      <a:pt x="538353" y="1753553"/>
                      <a:pt x="503587" y="1009840"/>
                      <a:pt x="503396" y="960406"/>
                    </a:cubicBezTo>
                    <a:cubicBezTo>
                      <a:pt x="503396" y="880967"/>
                      <a:pt x="433006" y="95"/>
                      <a:pt x="433006" y="95"/>
                    </a:cubicBezTo>
                    <a:close/>
                  </a:path>
                </a:pathLst>
              </a:custGeom>
              <a:solidFill>
                <a:srgbClr val="EB9481"/>
              </a:solidFill>
              <a:ln w="9525" cap="flat">
                <a:noFill/>
                <a:prstDash val="solid"/>
                <a:miter/>
              </a:ln>
            </p:spPr>
            <p:txBody>
              <a:bodyPr rtlCol="0" anchor="ctr"/>
              <a:lstStyle/>
              <a:p>
                <a:endParaRPr lang="zh-CN" altLang="en-US"/>
              </a:p>
            </p:txBody>
          </p:sp>
          <p:sp>
            <p:nvSpPr>
              <p:cNvPr id="51" name="任意多边形: 形状 50"/>
              <p:cNvSpPr/>
              <p:nvPr/>
            </p:nvSpPr>
            <p:spPr>
              <a:xfrm>
                <a:off x="7393781" y="3215258"/>
                <a:ext cx="492839" cy="432816"/>
              </a:xfrm>
              <a:custGeom>
                <a:avLst/>
                <a:gdLst>
                  <a:gd name="connsiteX0" fmla="*/ 0 w 492839"/>
                  <a:gd name="connsiteY0" fmla="*/ 0 h 432816"/>
                  <a:gd name="connsiteX1" fmla="*/ 45529 w 492839"/>
                  <a:gd name="connsiteY1" fmla="*/ 271939 h 432816"/>
                  <a:gd name="connsiteX2" fmla="*/ 55054 w 492839"/>
                  <a:gd name="connsiteY2" fmla="*/ 300514 h 432816"/>
                  <a:gd name="connsiteX3" fmla="*/ 147161 w 492839"/>
                  <a:gd name="connsiteY3" fmla="*/ 347091 h 432816"/>
                  <a:gd name="connsiteX4" fmla="*/ 150495 w 492839"/>
                  <a:gd name="connsiteY4" fmla="*/ 432816 h 432816"/>
                  <a:gd name="connsiteX5" fmla="*/ 486442 w 492839"/>
                  <a:gd name="connsiteY5" fmla="*/ 423291 h 432816"/>
                  <a:gd name="connsiteX6" fmla="*/ 478250 w 492839"/>
                  <a:gd name="connsiteY6" fmla="*/ 330994 h 432816"/>
                  <a:gd name="connsiteX7" fmla="*/ 433006 w 492839"/>
                  <a:gd name="connsiteY7" fmla="*/ 191 h 432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2839" h="432816">
                    <a:moveTo>
                      <a:pt x="0" y="0"/>
                    </a:moveTo>
                    <a:cubicBezTo>
                      <a:pt x="0" y="0"/>
                      <a:pt x="9525" y="151924"/>
                      <a:pt x="45529" y="271939"/>
                    </a:cubicBezTo>
                    <a:cubicBezTo>
                      <a:pt x="48482" y="281464"/>
                      <a:pt x="51530" y="291560"/>
                      <a:pt x="55054" y="300514"/>
                    </a:cubicBezTo>
                    <a:cubicBezTo>
                      <a:pt x="87101" y="313225"/>
                      <a:pt x="117929" y="328815"/>
                      <a:pt x="147161" y="347091"/>
                    </a:cubicBezTo>
                    <a:cubicBezTo>
                      <a:pt x="147161" y="347091"/>
                      <a:pt x="148495" y="381095"/>
                      <a:pt x="150495" y="432816"/>
                    </a:cubicBezTo>
                    <a:lnTo>
                      <a:pt x="486442" y="423291"/>
                    </a:lnTo>
                    <a:cubicBezTo>
                      <a:pt x="484061" y="392049"/>
                      <a:pt x="478250" y="330994"/>
                      <a:pt x="478250" y="330994"/>
                    </a:cubicBezTo>
                    <a:cubicBezTo>
                      <a:pt x="528447" y="165449"/>
                      <a:pt x="433006" y="191"/>
                      <a:pt x="433006" y="191"/>
                    </a:cubicBezTo>
                    <a:close/>
                  </a:path>
                </a:pathLst>
              </a:custGeom>
              <a:solidFill>
                <a:srgbClr val="455A64"/>
              </a:solidFill>
              <a:ln w="9525" cap="flat">
                <a:noFill/>
                <a:prstDash val="solid"/>
                <a:miter/>
              </a:ln>
            </p:spPr>
            <p:txBody>
              <a:bodyPr rtlCol="0" anchor="ctr"/>
              <a:lstStyle/>
              <a:p>
                <a:endParaRPr lang="zh-CN" altLang="en-US"/>
              </a:p>
            </p:txBody>
          </p:sp>
          <p:sp>
            <p:nvSpPr>
              <p:cNvPr id="52" name="任意多边形: 形状 51"/>
              <p:cNvSpPr/>
              <p:nvPr/>
            </p:nvSpPr>
            <p:spPr>
              <a:xfrm>
                <a:off x="7386185" y="3490055"/>
                <a:ext cx="194952" cy="89344"/>
              </a:xfrm>
              <a:custGeom>
                <a:avLst/>
                <a:gdLst>
                  <a:gd name="connsiteX0" fmla="*/ 194952 w 194952"/>
                  <a:gd name="connsiteY0" fmla="*/ 88678 h 89344"/>
                  <a:gd name="connsiteX1" fmla="*/ 149137 w 194952"/>
                  <a:gd name="connsiteY1" fmla="*/ 61341 h 89344"/>
                  <a:gd name="connsiteX2" fmla="*/ 100845 w 194952"/>
                  <a:gd name="connsiteY2" fmla="*/ 36195 h 89344"/>
                  <a:gd name="connsiteX3" fmla="*/ 1023 w 194952"/>
                  <a:gd name="connsiteY3" fmla="*/ 0 h 89344"/>
                  <a:gd name="connsiteX4" fmla="*/ 356 w 194952"/>
                  <a:gd name="connsiteY4" fmla="*/ 1429 h 89344"/>
                  <a:gd name="connsiteX5" fmla="*/ 96845 w 194952"/>
                  <a:gd name="connsiteY5" fmla="*/ 45815 h 89344"/>
                  <a:gd name="connsiteX6" fmla="*/ 145898 w 194952"/>
                  <a:gd name="connsiteY6" fmla="*/ 67151 h 89344"/>
                  <a:gd name="connsiteX7" fmla="*/ 194571 w 194952"/>
                  <a:gd name="connsiteY7" fmla="*/ 89345 h 89344"/>
                  <a:gd name="connsiteX8" fmla="*/ 194952 w 194952"/>
                  <a:gd name="connsiteY8" fmla="*/ 88678 h 8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952" h="89344">
                    <a:moveTo>
                      <a:pt x="194952" y="88678"/>
                    </a:moveTo>
                    <a:cubicBezTo>
                      <a:pt x="180284" y="78581"/>
                      <a:pt x="164568" y="69628"/>
                      <a:pt x="149137" y="61341"/>
                    </a:cubicBezTo>
                    <a:cubicBezTo>
                      <a:pt x="133706" y="53054"/>
                      <a:pt x="117323" y="43815"/>
                      <a:pt x="100845" y="36195"/>
                    </a:cubicBezTo>
                    <a:cubicBezTo>
                      <a:pt x="68414" y="21921"/>
                      <a:pt x="35066" y="9829"/>
                      <a:pt x="1023" y="0"/>
                    </a:cubicBezTo>
                    <a:cubicBezTo>
                      <a:pt x="166" y="0"/>
                      <a:pt x="-406" y="1048"/>
                      <a:pt x="356" y="1429"/>
                    </a:cubicBezTo>
                    <a:cubicBezTo>
                      <a:pt x="32932" y="15430"/>
                      <a:pt x="64460" y="31432"/>
                      <a:pt x="96845" y="45815"/>
                    </a:cubicBezTo>
                    <a:cubicBezTo>
                      <a:pt x="113132" y="53054"/>
                      <a:pt x="129611" y="60007"/>
                      <a:pt x="145898" y="67151"/>
                    </a:cubicBezTo>
                    <a:cubicBezTo>
                      <a:pt x="162186" y="74295"/>
                      <a:pt x="178093" y="82487"/>
                      <a:pt x="194571" y="89345"/>
                    </a:cubicBezTo>
                    <a:lnTo>
                      <a:pt x="194952" y="88678"/>
                    </a:lnTo>
                    <a:close/>
                  </a:path>
                </a:pathLst>
              </a:custGeom>
              <a:solidFill>
                <a:srgbClr val="263238"/>
              </a:solidFill>
              <a:ln w="9525" cap="flat">
                <a:noFill/>
                <a:prstDash val="solid"/>
                <a:miter/>
              </a:ln>
            </p:spPr>
            <p:txBody>
              <a:bodyPr rtlCol="0" anchor="ctr"/>
              <a:lstStyle/>
              <a:p>
                <a:endParaRPr lang="zh-CN" altLang="en-US"/>
              </a:p>
            </p:txBody>
          </p:sp>
          <p:sp>
            <p:nvSpPr>
              <p:cNvPr id="53" name="任意多边形: 形状 52"/>
              <p:cNvSpPr/>
              <p:nvPr/>
            </p:nvSpPr>
            <p:spPr>
              <a:xfrm>
                <a:off x="7423832" y="3244650"/>
                <a:ext cx="74588" cy="273271"/>
              </a:xfrm>
              <a:custGeom>
                <a:avLst/>
                <a:gdLst>
                  <a:gd name="connsiteX0" fmla="*/ 74342 w 74588"/>
                  <a:gd name="connsiteY0" fmla="*/ 161585 h 273271"/>
                  <a:gd name="connsiteX1" fmla="*/ 71961 w 74588"/>
                  <a:gd name="connsiteY1" fmla="*/ 113960 h 273271"/>
                  <a:gd name="connsiteX2" fmla="*/ 65198 w 74588"/>
                  <a:gd name="connsiteY2" fmla="*/ 898 h 273271"/>
                  <a:gd name="connsiteX3" fmla="*/ 63668 w 74588"/>
                  <a:gd name="connsiteY3" fmla="*/ 48 h 273271"/>
                  <a:gd name="connsiteX4" fmla="*/ 62817 w 74588"/>
                  <a:gd name="connsiteY4" fmla="*/ 898 h 273271"/>
                  <a:gd name="connsiteX5" fmla="*/ 64056 w 74588"/>
                  <a:gd name="connsiteY5" fmla="*/ 88338 h 273271"/>
                  <a:gd name="connsiteX6" fmla="*/ 65198 w 74588"/>
                  <a:gd name="connsiteY6" fmla="*/ 132058 h 273271"/>
                  <a:gd name="connsiteX7" fmla="*/ 65198 w 74588"/>
                  <a:gd name="connsiteY7" fmla="*/ 173872 h 273271"/>
                  <a:gd name="connsiteX8" fmla="*/ 48434 w 74588"/>
                  <a:gd name="connsiteY8" fmla="*/ 205972 h 273271"/>
                  <a:gd name="connsiteX9" fmla="*/ 25193 w 74588"/>
                  <a:gd name="connsiteY9" fmla="*/ 183016 h 273271"/>
                  <a:gd name="connsiteX10" fmla="*/ 11477 w 74588"/>
                  <a:gd name="connsiteY10" fmla="*/ 102149 h 273271"/>
                  <a:gd name="connsiteX11" fmla="*/ 7382 w 74588"/>
                  <a:gd name="connsiteY11" fmla="*/ 54524 h 273271"/>
                  <a:gd name="connsiteX12" fmla="*/ 5762 w 74588"/>
                  <a:gd name="connsiteY12" fmla="*/ 5280 h 273271"/>
                  <a:gd name="connsiteX13" fmla="*/ 4143 w 74588"/>
                  <a:gd name="connsiteY13" fmla="*/ 5280 h 273271"/>
                  <a:gd name="connsiteX14" fmla="*/ 429 w 74588"/>
                  <a:gd name="connsiteY14" fmla="*/ 54619 h 273271"/>
                  <a:gd name="connsiteX15" fmla="*/ 429 w 74588"/>
                  <a:gd name="connsiteY15" fmla="*/ 103864 h 273271"/>
                  <a:gd name="connsiteX16" fmla="*/ 5096 w 74588"/>
                  <a:gd name="connsiteY16" fmla="*/ 151489 h 273271"/>
                  <a:gd name="connsiteX17" fmla="*/ 15288 w 74588"/>
                  <a:gd name="connsiteY17" fmla="*/ 193113 h 273271"/>
                  <a:gd name="connsiteX18" fmla="*/ 40529 w 74588"/>
                  <a:gd name="connsiteY18" fmla="*/ 216735 h 273271"/>
                  <a:gd name="connsiteX19" fmla="*/ 45196 w 74588"/>
                  <a:gd name="connsiteY19" fmla="*/ 217211 h 273271"/>
                  <a:gd name="connsiteX20" fmla="*/ 46053 w 74588"/>
                  <a:gd name="connsiteY20" fmla="*/ 227308 h 273271"/>
                  <a:gd name="connsiteX21" fmla="*/ 47768 w 74588"/>
                  <a:gd name="connsiteY21" fmla="*/ 243119 h 273271"/>
                  <a:gd name="connsiteX22" fmla="*/ 51006 w 74588"/>
                  <a:gd name="connsiteY22" fmla="*/ 258359 h 273271"/>
                  <a:gd name="connsiteX23" fmla="*/ 56340 w 74588"/>
                  <a:gd name="connsiteY23" fmla="*/ 272933 h 273271"/>
                  <a:gd name="connsiteX24" fmla="*/ 57864 w 74588"/>
                  <a:gd name="connsiteY24" fmla="*/ 272932 h 273271"/>
                  <a:gd name="connsiteX25" fmla="*/ 56531 w 74588"/>
                  <a:gd name="connsiteY25" fmla="*/ 257883 h 273271"/>
                  <a:gd name="connsiteX26" fmla="*/ 54054 w 74588"/>
                  <a:gd name="connsiteY26" fmla="*/ 242548 h 273271"/>
                  <a:gd name="connsiteX27" fmla="*/ 51101 w 74588"/>
                  <a:gd name="connsiteY27" fmla="*/ 227593 h 273271"/>
                  <a:gd name="connsiteX28" fmla="*/ 49292 w 74588"/>
                  <a:gd name="connsiteY28" fmla="*/ 217402 h 273271"/>
                  <a:gd name="connsiteX29" fmla="*/ 67580 w 74588"/>
                  <a:gd name="connsiteY29" fmla="*/ 203019 h 273271"/>
                  <a:gd name="connsiteX30" fmla="*/ 74342 w 74588"/>
                  <a:gd name="connsiteY30" fmla="*/ 161585 h 27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588" h="273271">
                    <a:moveTo>
                      <a:pt x="74342" y="161585"/>
                    </a:moveTo>
                    <a:cubicBezTo>
                      <a:pt x="74342" y="145583"/>
                      <a:pt x="72818" y="129676"/>
                      <a:pt x="71961" y="113960"/>
                    </a:cubicBezTo>
                    <a:cubicBezTo>
                      <a:pt x="70151" y="75860"/>
                      <a:pt x="68627" y="38427"/>
                      <a:pt x="65198" y="898"/>
                    </a:cubicBezTo>
                    <a:cubicBezTo>
                      <a:pt x="65011" y="241"/>
                      <a:pt x="64325" y="-140"/>
                      <a:pt x="63668" y="48"/>
                    </a:cubicBezTo>
                    <a:cubicBezTo>
                      <a:pt x="63256" y="165"/>
                      <a:pt x="62935" y="487"/>
                      <a:pt x="62817" y="898"/>
                    </a:cubicBezTo>
                    <a:cubicBezTo>
                      <a:pt x="62341" y="30045"/>
                      <a:pt x="63484" y="59191"/>
                      <a:pt x="64056" y="88338"/>
                    </a:cubicBezTo>
                    <a:cubicBezTo>
                      <a:pt x="64056" y="102911"/>
                      <a:pt x="64817" y="117484"/>
                      <a:pt x="65198" y="132058"/>
                    </a:cubicBezTo>
                    <a:cubicBezTo>
                      <a:pt x="65913" y="145987"/>
                      <a:pt x="65913" y="159943"/>
                      <a:pt x="65198" y="173872"/>
                    </a:cubicBezTo>
                    <a:cubicBezTo>
                      <a:pt x="64437" y="184350"/>
                      <a:pt x="62055" y="204733"/>
                      <a:pt x="48434" y="205972"/>
                    </a:cubicBezTo>
                    <a:cubicBezTo>
                      <a:pt x="34814" y="207210"/>
                      <a:pt x="28432" y="193303"/>
                      <a:pt x="25193" y="183016"/>
                    </a:cubicBezTo>
                    <a:cubicBezTo>
                      <a:pt x="17816" y="156612"/>
                      <a:pt x="13219" y="129509"/>
                      <a:pt x="11477" y="102149"/>
                    </a:cubicBezTo>
                    <a:cubicBezTo>
                      <a:pt x="9858" y="86147"/>
                      <a:pt x="8334" y="70240"/>
                      <a:pt x="7382" y="54524"/>
                    </a:cubicBezTo>
                    <a:cubicBezTo>
                      <a:pt x="5891" y="38154"/>
                      <a:pt x="5350" y="21712"/>
                      <a:pt x="5762" y="5280"/>
                    </a:cubicBezTo>
                    <a:cubicBezTo>
                      <a:pt x="5763" y="4327"/>
                      <a:pt x="4239" y="4327"/>
                      <a:pt x="4143" y="5280"/>
                    </a:cubicBezTo>
                    <a:cubicBezTo>
                      <a:pt x="3286" y="21663"/>
                      <a:pt x="1000" y="38046"/>
                      <a:pt x="429" y="54619"/>
                    </a:cubicBezTo>
                    <a:cubicBezTo>
                      <a:pt x="-143" y="71193"/>
                      <a:pt x="-143" y="87481"/>
                      <a:pt x="429" y="103864"/>
                    </a:cubicBezTo>
                    <a:cubicBezTo>
                      <a:pt x="1000" y="120247"/>
                      <a:pt x="2810" y="135391"/>
                      <a:pt x="5096" y="151489"/>
                    </a:cubicBezTo>
                    <a:cubicBezTo>
                      <a:pt x="6763" y="165731"/>
                      <a:pt x="10186" y="179712"/>
                      <a:pt x="15288" y="193113"/>
                    </a:cubicBezTo>
                    <a:cubicBezTo>
                      <a:pt x="19229" y="204708"/>
                      <a:pt x="28699" y="213569"/>
                      <a:pt x="40529" y="216735"/>
                    </a:cubicBezTo>
                    <a:cubicBezTo>
                      <a:pt x="42068" y="217030"/>
                      <a:pt x="43629" y="217189"/>
                      <a:pt x="45196" y="217211"/>
                    </a:cubicBezTo>
                    <a:cubicBezTo>
                      <a:pt x="45196" y="220545"/>
                      <a:pt x="45767" y="223974"/>
                      <a:pt x="46053" y="227308"/>
                    </a:cubicBezTo>
                    <a:cubicBezTo>
                      <a:pt x="46053" y="232642"/>
                      <a:pt x="47006" y="237880"/>
                      <a:pt x="47768" y="243119"/>
                    </a:cubicBezTo>
                    <a:cubicBezTo>
                      <a:pt x="48472" y="248272"/>
                      <a:pt x="49554" y="253366"/>
                      <a:pt x="51006" y="258359"/>
                    </a:cubicBezTo>
                    <a:cubicBezTo>
                      <a:pt x="52114" y="263437"/>
                      <a:pt x="53908" y="268340"/>
                      <a:pt x="56340" y="272933"/>
                    </a:cubicBezTo>
                    <a:cubicBezTo>
                      <a:pt x="56816" y="273694"/>
                      <a:pt x="57769" y="272932"/>
                      <a:pt x="57864" y="272932"/>
                    </a:cubicBezTo>
                    <a:cubicBezTo>
                      <a:pt x="57941" y="267883"/>
                      <a:pt x="57494" y="262840"/>
                      <a:pt x="56531" y="257883"/>
                    </a:cubicBezTo>
                    <a:cubicBezTo>
                      <a:pt x="55864" y="252835"/>
                      <a:pt x="55102" y="247596"/>
                      <a:pt x="54054" y="242548"/>
                    </a:cubicBezTo>
                    <a:cubicBezTo>
                      <a:pt x="53007" y="237499"/>
                      <a:pt x="52149" y="232546"/>
                      <a:pt x="51101" y="227593"/>
                    </a:cubicBezTo>
                    <a:cubicBezTo>
                      <a:pt x="50435" y="224260"/>
                      <a:pt x="49958" y="220831"/>
                      <a:pt x="49292" y="217402"/>
                    </a:cubicBezTo>
                    <a:cubicBezTo>
                      <a:pt x="57437" y="216029"/>
                      <a:pt x="64326" y="210611"/>
                      <a:pt x="67580" y="203019"/>
                    </a:cubicBezTo>
                    <a:cubicBezTo>
                      <a:pt x="73075" y="189936"/>
                      <a:pt x="75393" y="175737"/>
                      <a:pt x="74342" y="161585"/>
                    </a:cubicBezTo>
                    <a:close/>
                  </a:path>
                </a:pathLst>
              </a:custGeom>
              <a:solidFill>
                <a:srgbClr val="263238"/>
              </a:solidFill>
              <a:ln w="9525" cap="flat">
                <a:noFill/>
                <a:prstDash val="solid"/>
                <a:miter/>
              </a:ln>
            </p:spPr>
            <p:txBody>
              <a:bodyPr rtlCol="0" anchor="ctr"/>
              <a:lstStyle/>
              <a:p>
                <a:endParaRPr lang="zh-CN" altLang="en-US"/>
              </a:p>
            </p:txBody>
          </p:sp>
          <p:sp>
            <p:nvSpPr>
              <p:cNvPr id="54" name="任意多边形: 形状 53"/>
              <p:cNvSpPr/>
              <p:nvPr/>
            </p:nvSpPr>
            <p:spPr>
              <a:xfrm>
                <a:off x="7540153" y="3558406"/>
                <a:ext cx="4577" cy="88339"/>
              </a:xfrm>
              <a:custGeom>
                <a:avLst/>
                <a:gdLst>
                  <a:gd name="connsiteX0" fmla="*/ 1455 w 4577"/>
                  <a:gd name="connsiteY0" fmla="*/ 420 h 88339"/>
                  <a:gd name="connsiteX1" fmla="*/ 589 w 4577"/>
                  <a:gd name="connsiteY1" fmla="*/ 48 h 88339"/>
                  <a:gd name="connsiteX2" fmla="*/ 217 w 4577"/>
                  <a:gd name="connsiteY2" fmla="*/ 420 h 88339"/>
                  <a:gd name="connsiteX3" fmla="*/ 2694 w 4577"/>
                  <a:gd name="connsiteY3" fmla="*/ 87764 h 88339"/>
                  <a:gd name="connsiteX4" fmla="*/ 3785 w 4577"/>
                  <a:gd name="connsiteY4" fmla="*/ 88292 h 88339"/>
                  <a:gd name="connsiteX5" fmla="*/ 4313 w 4577"/>
                  <a:gd name="connsiteY5" fmla="*/ 87764 h 88339"/>
                  <a:gd name="connsiteX6" fmla="*/ 1456 w 4577"/>
                  <a:gd name="connsiteY6" fmla="*/ 420 h 8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7" h="88339">
                    <a:moveTo>
                      <a:pt x="1455" y="420"/>
                    </a:moveTo>
                    <a:cubicBezTo>
                      <a:pt x="1319" y="78"/>
                      <a:pt x="931" y="-89"/>
                      <a:pt x="589" y="48"/>
                    </a:cubicBezTo>
                    <a:cubicBezTo>
                      <a:pt x="419" y="115"/>
                      <a:pt x="285" y="250"/>
                      <a:pt x="217" y="420"/>
                    </a:cubicBezTo>
                    <a:cubicBezTo>
                      <a:pt x="-438" y="29558"/>
                      <a:pt x="389" y="58710"/>
                      <a:pt x="2694" y="87764"/>
                    </a:cubicBezTo>
                    <a:cubicBezTo>
                      <a:pt x="2849" y="88211"/>
                      <a:pt x="3338" y="88447"/>
                      <a:pt x="3785" y="88292"/>
                    </a:cubicBezTo>
                    <a:cubicBezTo>
                      <a:pt x="4032" y="88206"/>
                      <a:pt x="4227" y="88011"/>
                      <a:pt x="4313" y="87764"/>
                    </a:cubicBezTo>
                    <a:cubicBezTo>
                      <a:pt x="5095" y="58618"/>
                      <a:pt x="4141" y="29452"/>
                      <a:pt x="1456" y="420"/>
                    </a:cubicBezTo>
                    <a:close/>
                  </a:path>
                </a:pathLst>
              </a:custGeom>
              <a:solidFill>
                <a:srgbClr val="263238"/>
              </a:solidFill>
              <a:ln w="9525" cap="flat">
                <a:noFill/>
                <a:prstDash val="solid"/>
                <a:miter/>
              </a:ln>
            </p:spPr>
            <p:txBody>
              <a:bodyPr rtlCol="0" anchor="ctr"/>
              <a:lstStyle/>
              <a:p>
                <a:endParaRPr lang="zh-CN" altLang="en-US"/>
              </a:p>
            </p:txBody>
          </p:sp>
          <p:sp>
            <p:nvSpPr>
              <p:cNvPr id="55" name="任意多边形: 形状 54"/>
              <p:cNvSpPr/>
              <p:nvPr/>
            </p:nvSpPr>
            <p:spPr>
              <a:xfrm>
                <a:off x="7558956" y="3597973"/>
                <a:ext cx="302557" cy="15906"/>
              </a:xfrm>
              <a:custGeom>
                <a:avLst/>
                <a:gdLst>
                  <a:gd name="connsiteX0" fmla="*/ 301741 w 302557"/>
                  <a:gd name="connsiteY0" fmla="*/ 0 h 15906"/>
                  <a:gd name="connsiteX1" fmla="*/ 655 w 302557"/>
                  <a:gd name="connsiteY1" fmla="*/ 14097 h 15906"/>
                  <a:gd name="connsiteX2" fmla="*/ 48 w 302557"/>
                  <a:gd name="connsiteY2" fmla="*/ 15299 h 15906"/>
                  <a:gd name="connsiteX3" fmla="*/ 655 w 302557"/>
                  <a:gd name="connsiteY3" fmla="*/ 15907 h 15906"/>
                  <a:gd name="connsiteX4" fmla="*/ 301741 w 302557"/>
                  <a:gd name="connsiteY4" fmla="*/ 2191 h 15906"/>
                  <a:gd name="connsiteX5" fmla="*/ 302509 w 302557"/>
                  <a:gd name="connsiteY5" fmla="*/ 769 h 15906"/>
                  <a:gd name="connsiteX6" fmla="*/ 301741 w 302557"/>
                  <a:gd name="connsiteY6"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557" h="15906">
                    <a:moveTo>
                      <a:pt x="301741" y="0"/>
                    </a:moveTo>
                    <a:cubicBezTo>
                      <a:pt x="201347" y="571"/>
                      <a:pt x="100763" y="5048"/>
                      <a:pt x="655" y="14097"/>
                    </a:cubicBezTo>
                    <a:cubicBezTo>
                      <a:pt x="156" y="14261"/>
                      <a:pt x="-116" y="14800"/>
                      <a:pt x="48" y="15299"/>
                    </a:cubicBezTo>
                    <a:cubicBezTo>
                      <a:pt x="142" y="15587"/>
                      <a:pt x="368" y="15812"/>
                      <a:pt x="655" y="15907"/>
                    </a:cubicBezTo>
                    <a:cubicBezTo>
                      <a:pt x="101144" y="15907"/>
                      <a:pt x="201633" y="10859"/>
                      <a:pt x="301741" y="2191"/>
                    </a:cubicBezTo>
                    <a:cubicBezTo>
                      <a:pt x="302345" y="2011"/>
                      <a:pt x="302690" y="1374"/>
                      <a:pt x="302509" y="769"/>
                    </a:cubicBezTo>
                    <a:cubicBezTo>
                      <a:pt x="302399" y="399"/>
                      <a:pt x="302110" y="110"/>
                      <a:pt x="301741" y="0"/>
                    </a:cubicBezTo>
                    <a:close/>
                  </a:path>
                </a:pathLst>
              </a:custGeom>
              <a:solidFill>
                <a:srgbClr val="263238"/>
              </a:solidFill>
              <a:ln w="9525" cap="flat">
                <a:noFill/>
                <a:prstDash val="solid"/>
                <a:miter/>
              </a:ln>
            </p:spPr>
            <p:txBody>
              <a:bodyPr rtlCol="0" anchor="ctr"/>
              <a:lstStyle/>
              <a:p>
                <a:endParaRPr lang="zh-CN" altLang="en-US"/>
              </a:p>
            </p:txBody>
          </p:sp>
          <p:sp>
            <p:nvSpPr>
              <p:cNvPr id="56" name="任意多边形: 形状 55"/>
              <p:cNvSpPr/>
              <p:nvPr/>
            </p:nvSpPr>
            <p:spPr>
              <a:xfrm>
                <a:off x="7643812" y="3265927"/>
                <a:ext cx="194998" cy="154931"/>
              </a:xfrm>
              <a:custGeom>
                <a:avLst/>
                <a:gdLst>
                  <a:gd name="connsiteX0" fmla="*/ 193738 w 194998"/>
                  <a:gd name="connsiteY0" fmla="*/ 144022 h 154931"/>
                  <a:gd name="connsiteX1" fmla="*/ 125444 w 194998"/>
                  <a:gd name="connsiteY1" fmla="*/ 145832 h 154931"/>
                  <a:gd name="connsiteX2" fmla="*/ 66008 w 194998"/>
                  <a:gd name="connsiteY2" fmla="*/ 122496 h 154931"/>
                  <a:gd name="connsiteX3" fmla="*/ 1619 w 194998"/>
                  <a:gd name="connsiteY3" fmla="*/ 576 h 154931"/>
                  <a:gd name="connsiteX4" fmla="*/ 528 w 194998"/>
                  <a:gd name="connsiteY4" fmla="*/ 48 h 154931"/>
                  <a:gd name="connsiteX5" fmla="*/ 0 w 194998"/>
                  <a:gd name="connsiteY5" fmla="*/ 576 h 154931"/>
                  <a:gd name="connsiteX6" fmla="*/ 38100 w 194998"/>
                  <a:gd name="connsiteY6" fmla="*/ 110970 h 154931"/>
                  <a:gd name="connsiteX7" fmla="*/ 78200 w 194998"/>
                  <a:gd name="connsiteY7" fmla="*/ 144022 h 154931"/>
                  <a:gd name="connsiteX8" fmla="*/ 131159 w 194998"/>
                  <a:gd name="connsiteY8" fmla="*/ 154881 h 154931"/>
                  <a:gd name="connsiteX9" fmla="*/ 194596 w 194998"/>
                  <a:gd name="connsiteY9" fmla="*/ 146308 h 154931"/>
                  <a:gd name="connsiteX10" fmla="*/ 194619 w 194998"/>
                  <a:gd name="connsiteY10" fmla="*/ 144423 h 154931"/>
                  <a:gd name="connsiteX11" fmla="*/ 193738 w 194998"/>
                  <a:gd name="connsiteY11" fmla="*/ 144022 h 15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998" h="154931">
                    <a:moveTo>
                      <a:pt x="193738" y="144022"/>
                    </a:moveTo>
                    <a:cubicBezTo>
                      <a:pt x="171078" y="146722"/>
                      <a:pt x="148216" y="147328"/>
                      <a:pt x="125444" y="145832"/>
                    </a:cubicBezTo>
                    <a:cubicBezTo>
                      <a:pt x="103881" y="143591"/>
                      <a:pt x="83335" y="135524"/>
                      <a:pt x="66008" y="122496"/>
                    </a:cubicBezTo>
                    <a:cubicBezTo>
                      <a:pt x="27908" y="93254"/>
                      <a:pt x="11811" y="45438"/>
                      <a:pt x="1619" y="576"/>
                    </a:cubicBezTo>
                    <a:cubicBezTo>
                      <a:pt x="1464" y="129"/>
                      <a:pt x="975" y="-108"/>
                      <a:pt x="528" y="48"/>
                    </a:cubicBezTo>
                    <a:cubicBezTo>
                      <a:pt x="281" y="134"/>
                      <a:pt x="86" y="328"/>
                      <a:pt x="0" y="576"/>
                    </a:cubicBezTo>
                    <a:cubicBezTo>
                      <a:pt x="4286" y="39438"/>
                      <a:pt x="12668" y="79633"/>
                      <a:pt x="38100" y="110970"/>
                    </a:cubicBezTo>
                    <a:cubicBezTo>
                      <a:pt x="48947" y="124731"/>
                      <a:pt x="62622" y="136002"/>
                      <a:pt x="78200" y="144022"/>
                    </a:cubicBezTo>
                    <a:cubicBezTo>
                      <a:pt x="94772" y="151701"/>
                      <a:pt x="112903" y="155418"/>
                      <a:pt x="131159" y="154881"/>
                    </a:cubicBezTo>
                    <a:cubicBezTo>
                      <a:pt x="152580" y="154691"/>
                      <a:pt x="173893" y="151811"/>
                      <a:pt x="194596" y="146308"/>
                    </a:cubicBezTo>
                    <a:cubicBezTo>
                      <a:pt x="195123" y="145794"/>
                      <a:pt x="195133" y="144950"/>
                      <a:pt x="194619" y="144423"/>
                    </a:cubicBezTo>
                    <a:cubicBezTo>
                      <a:pt x="194386" y="144184"/>
                      <a:pt x="194072" y="144041"/>
                      <a:pt x="193738" y="144022"/>
                    </a:cubicBezTo>
                    <a:close/>
                  </a:path>
                </a:pathLst>
              </a:custGeom>
              <a:solidFill>
                <a:srgbClr val="263238"/>
              </a:solidFill>
              <a:ln w="9525" cap="flat">
                <a:noFill/>
                <a:prstDash val="solid"/>
                <a:miter/>
              </a:ln>
            </p:spPr>
            <p:txBody>
              <a:bodyPr rtlCol="0" anchor="ctr"/>
              <a:lstStyle/>
              <a:p>
                <a:endParaRPr lang="zh-CN" altLang="en-US"/>
              </a:p>
            </p:txBody>
          </p:sp>
          <p:sp>
            <p:nvSpPr>
              <p:cNvPr id="57" name="任意多边形: 形状 56"/>
              <p:cNvSpPr/>
              <p:nvPr/>
            </p:nvSpPr>
            <p:spPr>
              <a:xfrm>
                <a:off x="7346101" y="2374344"/>
                <a:ext cx="436489" cy="474963"/>
              </a:xfrm>
              <a:custGeom>
                <a:avLst/>
                <a:gdLst>
                  <a:gd name="connsiteX0" fmla="*/ 5579 w 436489"/>
                  <a:gd name="connsiteY0" fmla="*/ 471249 h 474963"/>
                  <a:gd name="connsiteX1" fmla="*/ 9579 w 436489"/>
                  <a:gd name="connsiteY1" fmla="*/ 474964 h 474963"/>
                  <a:gd name="connsiteX2" fmla="*/ 25772 w 436489"/>
                  <a:gd name="connsiteY2" fmla="*/ 472487 h 474963"/>
                  <a:gd name="connsiteX3" fmla="*/ 39202 w 436489"/>
                  <a:gd name="connsiteY3" fmla="*/ 407336 h 474963"/>
                  <a:gd name="connsiteX4" fmla="*/ 41679 w 436489"/>
                  <a:gd name="connsiteY4" fmla="*/ 469915 h 474963"/>
                  <a:gd name="connsiteX5" fmla="*/ 73873 w 436489"/>
                  <a:gd name="connsiteY5" fmla="*/ 464105 h 474963"/>
                  <a:gd name="connsiteX6" fmla="*/ 79207 w 436489"/>
                  <a:gd name="connsiteY6" fmla="*/ 351520 h 474963"/>
                  <a:gd name="connsiteX7" fmla="*/ 105305 w 436489"/>
                  <a:gd name="connsiteY7" fmla="*/ 458771 h 474963"/>
                  <a:gd name="connsiteX8" fmla="*/ 354861 w 436489"/>
                  <a:gd name="connsiteY8" fmla="*/ 411622 h 474963"/>
                  <a:gd name="connsiteX9" fmla="*/ 355622 w 436489"/>
                  <a:gd name="connsiteY9" fmla="*/ 329707 h 474963"/>
                  <a:gd name="connsiteX10" fmla="*/ 384197 w 436489"/>
                  <a:gd name="connsiteY10" fmla="*/ 405336 h 474963"/>
                  <a:gd name="connsiteX11" fmla="*/ 436490 w 436489"/>
                  <a:gd name="connsiteY11" fmla="*/ 392572 h 474963"/>
                  <a:gd name="connsiteX12" fmla="*/ 433632 w 436489"/>
                  <a:gd name="connsiteY12" fmla="*/ 347710 h 474963"/>
                  <a:gd name="connsiteX13" fmla="*/ 408677 w 436489"/>
                  <a:gd name="connsiteY13" fmla="*/ 267509 h 474963"/>
                  <a:gd name="connsiteX14" fmla="*/ 359623 w 436489"/>
                  <a:gd name="connsiteY14" fmla="*/ 199024 h 474963"/>
                  <a:gd name="connsiteX15" fmla="*/ 359147 w 436489"/>
                  <a:gd name="connsiteY15" fmla="*/ 198548 h 474963"/>
                  <a:gd name="connsiteX16" fmla="*/ 359147 w 436489"/>
                  <a:gd name="connsiteY16" fmla="*/ 198548 h 474963"/>
                  <a:gd name="connsiteX17" fmla="*/ 329429 w 436489"/>
                  <a:gd name="connsiteY17" fmla="*/ 152161 h 474963"/>
                  <a:gd name="connsiteX18" fmla="*/ 329429 w 436489"/>
                  <a:gd name="connsiteY18" fmla="*/ 152161 h 474963"/>
                  <a:gd name="connsiteX19" fmla="*/ 315427 w 436489"/>
                  <a:gd name="connsiteY19" fmla="*/ 114538 h 474963"/>
                  <a:gd name="connsiteX20" fmla="*/ 223701 w 436489"/>
                  <a:gd name="connsiteY20" fmla="*/ 28146 h 474963"/>
                  <a:gd name="connsiteX21" fmla="*/ 43964 w 436489"/>
                  <a:gd name="connsiteY21" fmla="*/ 84343 h 474963"/>
                  <a:gd name="connsiteX22" fmla="*/ 41393 w 436489"/>
                  <a:gd name="connsiteY22" fmla="*/ 106251 h 474963"/>
                  <a:gd name="connsiteX23" fmla="*/ 41393 w 436489"/>
                  <a:gd name="connsiteY23" fmla="*/ 106251 h 474963"/>
                  <a:gd name="connsiteX24" fmla="*/ 38154 w 436489"/>
                  <a:gd name="connsiteY24" fmla="*/ 202930 h 474963"/>
                  <a:gd name="connsiteX25" fmla="*/ 38154 w 436489"/>
                  <a:gd name="connsiteY25" fmla="*/ 202930 h 474963"/>
                  <a:gd name="connsiteX26" fmla="*/ 38154 w 436489"/>
                  <a:gd name="connsiteY26" fmla="*/ 202930 h 474963"/>
                  <a:gd name="connsiteX27" fmla="*/ 38154 w 436489"/>
                  <a:gd name="connsiteY27" fmla="*/ 202930 h 474963"/>
                  <a:gd name="connsiteX28" fmla="*/ 35392 w 436489"/>
                  <a:gd name="connsiteY28" fmla="*/ 237220 h 474963"/>
                  <a:gd name="connsiteX29" fmla="*/ 5579 w 436489"/>
                  <a:gd name="connsiteY29" fmla="*/ 471249 h 47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36489" h="474963">
                    <a:moveTo>
                      <a:pt x="5579" y="471249"/>
                    </a:moveTo>
                    <a:cubicBezTo>
                      <a:pt x="5772" y="473325"/>
                      <a:pt x="7495" y="474924"/>
                      <a:pt x="9579" y="474964"/>
                    </a:cubicBezTo>
                    <a:lnTo>
                      <a:pt x="25772" y="472487"/>
                    </a:lnTo>
                    <a:cubicBezTo>
                      <a:pt x="31772" y="429244"/>
                      <a:pt x="40631" y="394096"/>
                      <a:pt x="39202" y="407336"/>
                    </a:cubicBezTo>
                    <a:cubicBezTo>
                      <a:pt x="37065" y="428208"/>
                      <a:pt x="37899" y="449278"/>
                      <a:pt x="41679" y="469915"/>
                    </a:cubicBezTo>
                    <a:lnTo>
                      <a:pt x="73873" y="464105"/>
                    </a:lnTo>
                    <a:cubicBezTo>
                      <a:pt x="71778" y="390953"/>
                      <a:pt x="76826" y="335232"/>
                      <a:pt x="79207" y="351520"/>
                    </a:cubicBezTo>
                    <a:cubicBezTo>
                      <a:pt x="88732" y="417337"/>
                      <a:pt x="96543" y="437245"/>
                      <a:pt x="105305" y="458771"/>
                    </a:cubicBezTo>
                    <a:cubicBezTo>
                      <a:pt x="182077" y="445436"/>
                      <a:pt x="282566" y="426767"/>
                      <a:pt x="354861" y="411622"/>
                    </a:cubicBezTo>
                    <a:cubicBezTo>
                      <a:pt x="354861" y="370855"/>
                      <a:pt x="353718" y="327040"/>
                      <a:pt x="355622" y="329707"/>
                    </a:cubicBezTo>
                    <a:cubicBezTo>
                      <a:pt x="370005" y="349519"/>
                      <a:pt x="379245" y="380761"/>
                      <a:pt x="384197" y="405336"/>
                    </a:cubicBezTo>
                    <a:cubicBezTo>
                      <a:pt x="407153" y="400288"/>
                      <a:pt x="425441" y="395811"/>
                      <a:pt x="436490" y="392572"/>
                    </a:cubicBezTo>
                    <a:cubicBezTo>
                      <a:pt x="436490" y="392572"/>
                      <a:pt x="435061" y="358568"/>
                      <a:pt x="433632" y="347710"/>
                    </a:cubicBezTo>
                    <a:cubicBezTo>
                      <a:pt x="430021" y="319733"/>
                      <a:pt x="421577" y="292596"/>
                      <a:pt x="408677" y="267509"/>
                    </a:cubicBezTo>
                    <a:cubicBezTo>
                      <a:pt x="394639" y="243109"/>
                      <a:pt x="378207" y="220168"/>
                      <a:pt x="359623" y="199024"/>
                    </a:cubicBezTo>
                    <a:cubicBezTo>
                      <a:pt x="359623" y="199024"/>
                      <a:pt x="359623" y="199024"/>
                      <a:pt x="359147" y="198548"/>
                    </a:cubicBezTo>
                    <a:cubicBezTo>
                      <a:pt x="358671" y="198072"/>
                      <a:pt x="359147" y="198548"/>
                      <a:pt x="359147" y="198548"/>
                    </a:cubicBezTo>
                    <a:cubicBezTo>
                      <a:pt x="347526" y="184254"/>
                      <a:pt x="337557" y="168693"/>
                      <a:pt x="329429" y="152161"/>
                    </a:cubicBezTo>
                    <a:lnTo>
                      <a:pt x="329429" y="152161"/>
                    </a:lnTo>
                    <a:cubicBezTo>
                      <a:pt x="323715" y="140035"/>
                      <a:pt x="319032" y="127449"/>
                      <a:pt x="315427" y="114538"/>
                    </a:cubicBezTo>
                    <a:cubicBezTo>
                      <a:pt x="302187" y="66913"/>
                      <a:pt x="268374" y="31384"/>
                      <a:pt x="223701" y="28146"/>
                    </a:cubicBezTo>
                    <a:cubicBezTo>
                      <a:pt x="127785" y="-34338"/>
                      <a:pt x="55204" y="17383"/>
                      <a:pt x="43964" y="84343"/>
                    </a:cubicBezTo>
                    <a:cubicBezTo>
                      <a:pt x="42821" y="90916"/>
                      <a:pt x="42060" y="98250"/>
                      <a:pt x="41393" y="106251"/>
                    </a:cubicBezTo>
                    <a:lnTo>
                      <a:pt x="41393" y="106251"/>
                    </a:lnTo>
                    <a:cubicBezTo>
                      <a:pt x="39012" y="135874"/>
                      <a:pt x="39202" y="173497"/>
                      <a:pt x="38154" y="202930"/>
                    </a:cubicBezTo>
                    <a:cubicBezTo>
                      <a:pt x="38154" y="202930"/>
                      <a:pt x="38154" y="202930"/>
                      <a:pt x="38154" y="202930"/>
                    </a:cubicBezTo>
                    <a:cubicBezTo>
                      <a:pt x="38154" y="202930"/>
                      <a:pt x="38154" y="202930"/>
                      <a:pt x="38154" y="202930"/>
                    </a:cubicBezTo>
                    <a:lnTo>
                      <a:pt x="38154" y="202930"/>
                    </a:lnTo>
                    <a:cubicBezTo>
                      <a:pt x="37895" y="214403"/>
                      <a:pt x="36972" y="225852"/>
                      <a:pt x="35392" y="237220"/>
                    </a:cubicBezTo>
                    <a:cubicBezTo>
                      <a:pt x="25391" y="292655"/>
                      <a:pt x="-14519" y="331327"/>
                      <a:pt x="5579" y="471249"/>
                    </a:cubicBezTo>
                    <a:close/>
                  </a:path>
                </a:pathLst>
              </a:custGeom>
              <a:solidFill>
                <a:srgbClr val="263238"/>
              </a:solidFill>
              <a:ln w="9525" cap="flat">
                <a:noFill/>
                <a:prstDash val="solid"/>
                <a:miter/>
              </a:ln>
            </p:spPr>
            <p:txBody>
              <a:bodyPr rtlCol="0" anchor="ctr"/>
              <a:lstStyle/>
              <a:p>
                <a:endParaRPr lang="zh-CN" altLang="en-US"/>
              </a:p>
            </p:txBody>
          </p:sp>
          <p:sp>
            <p:nvSpPr>
              <p:cNvPr id="58" name="任意多边形: 形状 57"/>
              <p:cNvSpPr/>
              <p:nvPr/>
            </p:nvSpPr>
            <p:spPr>
              <a:xfrm>
                <a:off x="7588273" y="2411339"/>
                <a:ext cx="200028" cy="353577"/>
              </a:xfrm>
              <a:custGeom>
                <a:avLst/>
                <a:gdLst>
                  <a:gd name="connsiteX0" fmla="*/ 2294 w 200028"/>
                  <a:gd name="connsiteY0" fmla="*/ 10 h 353577"/>
                  <a:gd name="connsiteX1" fmla="*/ 66207 w 200028"/>
                  <a:gd name="connsiteY1" fmla="*/ 62113 h 353577"/>
                  <a:gd name="connsiteX2" fmla="*/ 89638 w 200028"/>
                  <a:gd name="connsiteY2" fmla="*/ 119263 h 353577"/>
                  <a:gd name="connsiteX3" fmla="*/ 132215 w 200028"/>
                  <a:gd name="connsiteY3" fmla="*/ 164697 h 353577"/>
                  <a:gd name="connsiteX4" fmla="*/ 186126 w 200028"/>
                  <a:gd name="connsiteY4" fmla="*/ 242707 h 353577"/>
                  <a:gd name="connsiteX5" fmla="*/ 199176 w 200028"/>
                  <a:gd name="connsiteY5" fmla="*/ 353578 h 353577"/>
                  <a:gd name="connsiteX6" fmla="*/ 199176 w 200028"/>
                  <a:gd name="connsiteY6" fmla="*/ 353578 h 353577"/>
                  <a:gd name="connsiteX7" fmla="*/ 179364 w 200028"/>
                  <a:gd name="connsiteY7" fmla="*/ 239278 h 353577"/>
                  <a:gd name="connsiteX8" fmla="*/ 113927 w 200028"/>
                  <a:gd name="connsiteY8" fmla="*/ 158886 h 353577"/>
                  <a:gd name="connsiteX9" fmla="*/ 67731 w 200028"/>
                  <a:gd name="connsiteY9" fmla="*/ 88020 h 353577"/>
                  <a:gd name="connsiteX10" fmla="*/ 48681 w 200028"/>
                  <a:gd name="connsiteY10" fmla="*/ 38205 h 353577"/>
                  <a:gd name="connsiteX11" fmla="*/ 1056 w 200028"/>
                  <a:gd name="connsiteY11" fmla="*/ 3915 h 353577"/>
                  <a:gd name="connsiteX12" fmla="*/ 277 w 200028"/>
                  <a:gd name="connsiteY12" fmla="*/ 1055 h 353577"/>
                  <a:gd name="connsiteX13" fmla="*/ 2294 w 200028"/>
                  <a:gd name="connsiteY13" fmla="*/ 9 h 35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0028" h="353577">
                    <a:moveTo>
                      <a:pt x="2294" y="10"/>
                    </a:moveTo>
                    <a:cubicBezTo>
                      <a:pt x="33012" y="8075"/>
                      <a:pt x="57263" y="31639"/>
                      <a:pt x="66207" y="62113"/>
                    </a:cubicBezTo>
                    <a:cubicBezTo>
                      <a:pt x="71594" y="82068"/>
                      <a:pt x="79466" y="101269"/>
                      <a:pt x="89638" y="119263"/>
                    </a:cubicBezTo>
                    <a:cubicBezTo>
                      <a:pt x="101549" y="136394"/>
                      <a:pt x="115892" y="151700"/>
                      <a:pt x="132215" y="164697"/>
                    </a:cubicBezTo>
                    <a:cubicBezTo>
                      <a:pt x="157645" y="184664"/>
                      <a:pt x="176439" y="211859"/>
                      <a:pt x="186126" y="242707"/>
                    </a:cubicBezTo>
                    <a:cubicBezTo>
                      <a:pt x="197624" y="278468"/>
                      <a:pt x="202056" y="316124"/>
                      <a:pt x="199176" y="353578"/>
                    </a:cubicBezTo>
                    <a:lnTo>
                      <a:pt x="199176" y="353578"/>
                    </a:lnTo>
                    <a:cubicBezTo>
                      <a:pt x="199935" y="314562"/>
                      <a:pt x="193210" y="275762"/>
                      <a:pt x="179364" y="239278"/>
                    </a:cubicBezTo>
                    <a:cubicBezTo>
                      <a:pt x="165457" y="202606"/>
                      <a:pt x="140502" y="183175"/>
                      <a:pt x="113927" y="158886"/>
                    </a:cubicBezTo>
                    <a:cubicBezTo>
                      <a:pt x="92681" y="139638"/>
                      <a:pt x="76768" y="115228"/>
                      <a:pt x="67731" y="88020"/>
                    </a:cubicBezTo>
                    <a:cubicBezTo>
                      <a:pt x="63614" y="70645"/>
                      <a:pt x="57208" y="53893"/>
                      <a:pt x="48681" y="38205"/>
                    </a:cubicBezTo>
                    <a:cubicBezTo>
                      <a:pt x="36588" y="22274"/>
                      <a:pt x="20000" y="10330"/>
                      <a:pt x="1056" y="3915"/>
                    </a:cubicBezTo>
                    <a:cubicBezTo>
                      <a:pt x="51" y="3340"/>
                      <a:pt x="-298" y="2060"/>
                      <a:pt x="277" y="1055"/>
                    </a:cubicBezTo>
                    <a:cubicBezTo>
                      <a:pt x="685" y="341"/>
                      <a:pt x="1475" y="-68"/>
                      <a:pt x="2294" y="9"/>
                    </a:cubicBezTo>
                    <a:close/>
                  </a:path>
                </a:pathLst>
              </a:custGeom>
              <a:solidFill>
                <a:srgbClr val="263238"/>
              </a:solidFill>
              <a:ln w="9525" cap="flat">
                <a:noFill/>
                <a:prstDash val="solid"/>
                <a:miter/>
              </a:ln>
            </p:spPr>
            <p:txBody>
              <a:bodyPr rtlCol="0" anchor="ctr"/>
              <a:lstStyle/>
              <a:p>
                <a:endParaRPr lang="zh-CN" altLang="en-US"/>
              </a:p>
            </p:txBody>
          </p:sp>
          <p:sp>
            <p:nvSpPr>
              <p:cNvPr id="59" name="任意多边形: 形状 58"/>
              <p:cNvSpPr/>
              <p:nvPr/>
            </p:nvSpPr>
            <p:spPr>
              <a:xfrm>
                <a:off x="7326709" y="2481071"/>
                <a:ext cx="61268" cy="360059"/>
              </a:xfrm>
              <a:custGeom>
                <a:avLst/>
                <a:gdLst>
                  <a:gd name="connsiteX0" fmla="*/ 19351 w 61268"/>
                  <a:gd name="connsiteY0" fmla="*/ 195453 h 360059"/>
                  <a:gd name="connsiteX1" fmla="*/ 53070 w 61268"/>
                  <a:gd name="connsiteY1" fmla="*/ 100203 h 360059"/>
                  <a:gd name="connsiteX2" fmla="*/ 60499 w 61268"/>
                  <a:gd name="connsiteY2" fmla="*/ 0 h 360059"/>
                  <a:gd name="connsiteX3" fmla="*/ 61262 w 61268"/>
                  <a:gd name="connsiteY3" fmla="*/ 0 h 360059"/>
                  <a:gd name="connsiteX4" fmla="*/ 41164 w 61268"/>
                  <a:gd name="connsiteY4" fmla="*/ 167450 h 360059"/>
                  <a:gd name="connsiteX5" fmla="*/ 9826 w 61268"/>
                  <a:gd name="connsiteY5" fmla="*/ 256127 h 360059"/>
                  <a:gd name="connsiteX6" fmla="*/ 11826 w 61268"/>
                  <a:gd name="connsiteY6" fmla="*/ 359092 h 360059"/>
                  <a:gd name="connsiteX7" fmla="*/ 10207 w 61268"/>
                  <a:gd name="connsiteY7" fmla="*/ 359092 h 360059"/>
                  <a:gd name="connsiteX8" fmla="*/ 19351 w 61268"/>
                  <a:gd name="connsiteY8" fmla="*/ 195453 h 36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68" h="360059">
                    <a:moveTo>
                      <a:pt x="19351" y="195453"/>
                    </a:moveTo>
                    <a:cubicBezTo>
                      <a:pt x="33163" y="163830"/>
                      <a:pt x="48688" y="136112"/>
                      <a:pt x="53070" y="100203"/>
                    </a:cubicBezTo>
                    <a:cubicBezTo>
                      <a:pt x="57071" y="67056"/>
                      <a:pt x="56308" y="33528"/>
                      <a:pt x="60499" y="0"/>
                    </a:cubicBezTo>
                    <a:cubicBezTo>
                      <a:pt x="60499" y="0"/>
                      <a:pt x="61357" y="0"/>
                      <a:pt x="61262" y="0"/>
                    </a:cubicBezTo>
                    <a:cubicBezTo>
                      <a:pt x="56308" y="58293"/>
                      <a:pt x="64500" y="114300"/>
                      <a:pt x="41164" y="167450"/>
                    </a:cubicBezTo>
                    <a:cubicBezTo>
                      <a:pt x="27057" y="195585"/>
                      <a:pt x="16530" y="225376"/>
                      <a:pt x="9826" y="256127"/>
                    </a:cubicBezTo>
                    <a:cubicBezTo>
                      <a:pt x="4398" y="290297"/>
                      <a:pt x="5076" y="325159"/>
                      <a:pt x="11826" y="359092"/>
                    </a:cubicBezTo>
                    <a:cubicBezTo>
                      <a:pt x="11827" y="360236"/>
                      <a:pt x="10588" y="360521"/>
                      <a:pt x="10207" y="359092"/>
                    </a:cubicBezTo>
                    <a:cubicBezTo>
                      <a:pt x="-6047" y="305164"/>
                      <a:pt x="-2810" y="247235"/>
                      <a:pt x="19351" y="195453"/>
                    </a:cubicBezTo>
                    <a:close/>
                  </a:path>
                </a:pathLst>
              </a:custGeom>
              <a:solidFill>
                <a:srgbClr val="263238"/>
              </a:solidFill>
              <a:ln w="9525" cap="flat">
                <a:noFill/>
                <a:prstDash val="solid"/>
                <a:miter/>
              </a:ln>
            </p:spPr>
            <p:txBody>
              <a:bodyPr rtlCol="0" anchor="ctr"/>
              <a:lstStyle/>
              <a:p>
                <a:endParaRPr lang="zh-CN" altLang="en-US"/>
              </a:p>
            </p:txBody>
          </p:sp>
          <p:sp>
            <p:nvSpPr>
              <p:cNvPr id="60" name="任意多边形: 形状 59"/>
              <p:cNvSpPr/>
              <p:nvPr/>
            </p:nvSpPr>
            <p:spPr>
              <a:xfrm>
                <a:off x="6942651" y="2702686"/>
                <a:ext cx="626920" cy="525570"/>
              </a:xfrm>
              <a:custGeom>
                <a:avLst/>
                <a:gdLst>
                  <a:gd name="connsiteX0" fmla="*/ 596482 w 626920"/>
                  <a:gd name="connsiteY0" fmla="*/ 138336 h 525570"/>
                  <a:gd name="connsiteX1" fmla="*/ 345593 w 626920"/>
                  <a:gd name="connsiteY1" fmla="*/ 513335 h 525570"/>
                  <a:gd name="connsiteX2" fmla="*/ 12790 w 626920"/>
                  <a:gd name="connsiteY2" fmla="*/ 492856 h 525570"/>
                  <a:gd name="connsiteX3" fmla="*/ 30982 w 626920"/>
                  <a:gd name="connsiteY3" fmla="*/ 273781 h 525570"/>
                  <a:gd name="connsiteX4" fmla="*/ 284919 w 626920"/>
                  <a:gd name="connsiteY4" fmla="*/ 298736 h 525570"/>
                  <a:gd name="connsiteX5" fmla="*/ 553714 w 626920"/>
                  <a:gd name="connsiteY5" fmla="*/ 26321 h 525570"/>
                  <a:gd name="connsiteX6" fmla="*/ 596482 w 626920"/>
                  <a:gd name="connsiteY6" fmla="*/ 138336 h 52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20" h="525570">
                    <a:moveTo>
                      <a:pt x="596482" y="138336"/>
                    </a:moveTo>
                    <a:cubicBezTo>
                      <a:pt x="559334" y="225203"/>
                      <a:pt x="403124" y="498095"/>
                      <a:pt x="345593" y="513335"/>
                    </a:cubicBezTo>
                    <a:cubicBezTo>
                      <a:pt x="285871" y="529146"/>
                      <a:pt x="59367" y="536195"/>
                      <a:pt x="12790" y="492856"/>
                    </a:cubicBezTo>
                    <a:cubicBezTo>
                      <a:pt x="-9975" y="471615"/>
                      <a:pt x="-1403" y="265685"/>
                      <a:pt x="30982" y="273781"/>
                    </a:cubicBezTo>
                    <a:cubicBezTo>
                      <a:pt x="63367" y="281877"/>
                      <a:pt x="260725" y="305213"/>
                      <a:pt x="284919" y="298736"/>
                    </a:cubicBezTo>
                    <a:cubicBezTo>
                      <a:pt x="309112" y="292259"/>
                      <a:pt x="484944" y="76423"/>
                      <a:pt x="553714" y="26321"/>
                    </a:cubicBezTo>
                    <a:cubicBezTo>
                      <a:pt x="671634" y="-60547"/>
                      <a:pt x="616484" y="91473"/>
                      <a:pt x="596482" y="138336"/>
                    </a:cubicBezTo>
                    <a:close/>
                  </a:path>
                </a:pathLst>
              </a:custGeom>
              <a:solidFill>
                <a:srgbClr val="EB9481"/>
              </a:solidFill>
              <a:ln w="9525" cap="flat">
                <a:noFill/>
                <a:prstDash val="solid"/>
                <a:miter/>
              </a:ln>
            </p:spPr>
            <p:txBody>
              <a:bodyPr rtlCol="0" anchor="ctr"/>
              <a:lstStyle/>
              <a:p>
                <a:endParaRPr lang="zh-CN" altLang="en-US"/>
              </a:p>
            </p:txBody>
          </p:sp>
          <p:sp>
            <p:nvSpPr>
              <p:cNvPr id="61" name="任意多边形: 形状 60"/>
              <p:cNvSpPr/>
              <p:nvPr/>
            </p:nvSpPr>
            <p:spPr>
              <a:xfrm>
                <a:off x="7005827" y="2701817"/>
                <a:ext cx="568779" cy="537788"/>
              </a:xfrm>
              <a:custGeom>
                <a:avLst/>
                <a:gdLst>
                  <a:gd name="connsiteX0" fmla="*/ 17907 w 568779"/>
                  <a:gd name="connsiteY0" fmla="*/ 274840 h 537788"/>
                  <a:gd name="connsiteX1" fmla="*/ 0 w 568779"/>
                  <a:gd name="connsiteY1" fmla="*/ 530872 h 537788"/>
                  <a:gd name="connsiteX2" fmla="*/ 293942 w 568779"/>
                  <a:gd name="connsiteY2" fmla="*/ 523442 h 537788"/>
                  <a:gd name="connsiteX3" fmla="*/ 553879 w 568779"/>
                  <a:gd name="connsiteY3" fmla="*/ 101008 h 537788"/>
                  <a:gd name="connsiteX4" fmla="*/ 455962 w 568779"/>
                  <a:gd name="connsiteY4" fmla="*/ 45002 h 537788"/>
                  <a:gd name="connsiteX5" fmla="*/ 213360 w 568779"/>
                  <a:gd name="connsiteY5" fmla="*/ 287127 h 537788"/>
                  <a:gd name="connsiteX6" fmla="*/ 17907 w 568779"/>
                  <a:gd name="connsiteY6" fmla="*/ 274840 h 53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779" h="537788">
                    <a:moveTo>
                      <a:pt x="17907" y="274840"/>
                    </a:moveTo>
                    <a:lnTo>
                      <a:pt x="0" y="530872"/>
                    </a:lnTo>
                    <a:cubicBezTo>
                      <a:pt x="0" y="530872"/>
                      <a:pt x="229934" y="550589"/>
                      <a:pt x="293942" y="523442"/>
                    </a:cubicBezTo>
                    <a:cubicBezTo>
                      <a:pt x="357950" y="496296"/>
                      <a:pt x="512064" y="211403"/>
                      <a:pt x="553879" y="101008"/>
                    </a:cubicBezTo>
                    <a:cubicBezTo>
                      <a:pt x="595694" y="-9386"/>
                      <a:pt x="545211" y="-31198"/>
                      <a:pt x="455962" y="45002"/>
                    </a:cubicBezTo>
                    <a:cubicBezTo>
                      <a:pt x="366713" y="121202"/>
                      <a:pt x="228410" y="284746"/>
                      <a:pt x="213360" y="287127"/>
                    </a:cubicBezTo>
                    <a:cubicBezTo>
                      <a:pt x="198311" y="289508"/>
                      <a:pt x="17907" y="274840"/>
                      <a:pt x="17907" y="274840"/>
                    </a:cubicBezTo>
                    <a:close/>
                  </a:path>
                </a:pathLst>
              </a:custGeom>
              <a:solidFill>
                <a:srgbClr val="C53F3F"/>
              </a:solidFill>
              <a:ln w="9525" cap="flat">
                <a:noFill/>
                <a:prstDash val="solid"/>
                <a:miter/>
              </a:ln>
            </p:spPr>
            <p:txBody>
              <a:bodyPr rtlCol="0" anchor="ctr"/>
              <a:lstStyle/>
              <a:p>
                <a:endParaRPr lang="zh-CN" altLang="en-US"/>
              </a:p>
            </p:txBody>
          </p:sp>
          <p:sp>
            <p:nvSpPr>
              <p:cNvPr id="62" name="任意多边形: 形状 61"/>
              <p:cNvSpPr/>
              <p:nvPr/>
            </p:nvSpPr>
            <p:spPr>
              <a:xfrm>
                <a:off x="7068068" y="2986637"/>
                <a:ext cx="19012" cy="242187"/>
              </a:xfrm>
              <a:custGeom>
                <a:avLst/>
                <a:gdLst>
                  <a:gd name="connsiteX0" fmla="*/ 12245 w 19012"/>
                  <a:gd name="connsiteY0" fmla="*/ 121846 h 242187"/>
                  <a:gd name="connsiteX1" fmla="*/ 19008 w 19012"/>
                  <a:gd name="connsiteY1" fmla="*/ 212 h 242187"/>
                  <a:gd name="connsiteX2" fmla="*/ 18341 w 19012"/>
                  <a:gd name="connsiteY2" fmla="*/ 212 h 242187"/>
                  <a:gd name="connsiteX3" fmla="*/ 5578 w 19012"/>
                  <a:gd name="connsiteY3" fmla="*/ 119846 h 242187"/>
                  <a:gd name="connsiteX4" fmla="*/ 53 w 19012"/>
                  <a:gd name="connsiteY4" fmla="*/ 241575 h 242187"/>
                  <a:gd name="connsiteX5" fmla="*/ 1387 w 19012"/>
                  <a:gd name="connsiteY5" fmla="*/ 241575 h 242187"/>
                  <a:gd name="connsiteX6" fmla="*/ 12245 w 19012"/>
                  <a:gd name="connsiteY6" fmla="*/ 121846 h 242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2" h="242187">
                    <a:moveTo>
                      <a:pt x="12245" y="121846"/>
                    </a:moveTo>
                    <a:cubicBezTo>
                      <a:pt x="13769" y="101558"/>
                      <a:pt x="19198" y="20500"/>
                      <a:pt x="19008" y="212"/>
                    </a:cubicBezTo>
                    <a:cubicBezTo>
                      <a:pt x="19008" y="212"/>
                      <a:pt x="18436" y="-265"/>
                      <a:pt x="18341" y="212"/>
                    </a:cubicBezTo>
                    <a:cubicBezTo>
                      <a:pt x="14817" y="19262"/>
                      <a:pt x="7101" y="99462"/>
                      <a:pt x="5578" y="119846"/>
                    </a:cubicBezTo>
                    <a:cubicBezTo>
                      <a:pt x="1498" y="160290"/>
                      <a:pt x="-346" y="200928"/>
                      <a:pt x="53" y="241575"/>
                    </a:cubicBezTo>
                    <a:cubicBezTo>
                      <a:pt x="53" y="242242"/>
                      <a:pt x="1196" y="242528"/>
                      <a:pt x="1387" y="241575"/>
                    </a:cubicBezTo>
                    <a:cubicBezTo>
                      <a:pt x="7673" y="202046"/>
                      <a:pt x="9006" y="161851"/>
                      <a:pt x="12245" y="121846"/>
                    </a:cubicBezTo>
                    <a:close/>
                  </a:path>
                </a:pathLst>
              </a:custGeom>
              <a:solidFill>
                <a:srgbClr val="263238"/>
              </a:solidFill>
              <a:ln w="9525" cap="flat">
                <a:noFill/>
                <a:prstDash val="solid"/>
                <a:miter/>
              </a:ln>
            </p:spPr>
            <p:txBody>
              <a:bodyPr rtlCol="0" anchor="ctr"/>
              <a:lstStyle/>
              <a:p>
                <a:endParaRPr lang="zh-CN" altLang="en-US"/>
              </a:p>
            </p:txBody>
          </p:sp>
          <p:sp>
            <p:nvSpPr>
              <p:cNvPr id="63" name="任意多边形: 形状 62"/>
              <p:cNvSpPr/>
              <p:nvPr/>
            </p:nvSpPr>
            <p:spPr>
              <a:xfrm>
                <a:off x="7040880" y="2701728"/>
                <a:ext cx="533673" cy="537813"/>
              </a:xfrm>
              <a:custGeom>
                <a:avLst/>
                <a:gdLst>
                  <a:gd name="connsiteX0" fmla="*/ 518827 w 533673"/>
                  <a:gd name="connsiteY0" fmla="*/ 101002 h 537813"/>
                  <a:gd name="connsiteX1" fmla="*/ 258889 w 533673"/>
                  <a:gd name="connsiteY1" fmla="*/ 523436 h 537813"/>
                  <a:gd name="connsiteX2" fmla="*/ 0 w 533673"/>
                  <a:gd name="connsiteY2" fmla="*/ 533437 h 537813"/>
                  <a:gd name="connsiteX3" fmla="*/ 503682 w 533673"/>
                  <a:gd name="connsiteY3" fmla="*/ 37 h 537813"/>
                  <a:gd name="connsiteX4" fmla="*/ 518827 w 533673"/>
                  <a:gd name="connsiteY4" fmla="*/ 101002 h 537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73" h="537813">
                    <a:moveTo>
                      <a:pt x="518827" y="101002"/>
                    </a:moveTo>
                    <a:cubicBezTo>
                      <a:pt x="477012" y="211492"/>
                      <a:pt x="322897" y="496290"/>
                      <a:pt x="258889" y="523436"/>
                    </a:cubicBezTo>
                    <a:cubicBezTo>
                      <a:pt x="210407" y="544010"/>
                      <a:pt x="66865" y="537724"/>
                      <a:pt x="0" y="533437"/>
                    </a:cubicBezTo>
                    <a:lnTo>
                      <a:pt x="503682" y="37"/>
                    </a:lnTo>
                    <a:cubicBezTo>
                      <a:pt x="535305" y="-1296"/>
                      <a:pt x="544449" y="33089"/>
                      <a:pt x="518827" y="10100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64" name="任意多边形: 形状 63"/>
              <p:cNvSpPr/>
              <p:nvPr/>
            </p:nvSpPr>
            <p:spPr>
              <a:xfrm>
                <a:off x="7351646" y="2689986"/>
                <a:ext cx="521718" cy="626237"/>
              </a:xfrm>
              <a:custGeom>
                <a:avLst/>
                <a:gdLst>
                  <a:gd name="connsiteX0" fmla="*/ 35657 w 521718"/>
                  <a:gd name="connsiteY0" fmla="*/ 396875 h 626237"/>
                  <a:gd name="connsiteX1" fmla="*/ 1653 w 521718"/>
                  <a:gd name="connsiteY1" fmla="*/ 604520 h 626237"/>
                  <a:gd name="connsiteX2" fmla="*/ 521718 w 521718"/>
                  <a:gd name="connsiteY2" fmla="*/ 626237 h 626237"/>
                  <a:gd name="connsiteX3" fmla="*/ 342362 w 521718"/>
                  <a:gd name="connsiteY3" fmla="*/ 59785 h 626237"/>
                  <a:gd name="connsiteX4" fmla="*/ 167864 w 521718"/>
                  <a:gd name="connsiteY4" fmla="*/ 26829 h 626237"/>
                  <a:gd name="connsiteX5" fmla="*/ 4130 w 521718"/>
                  <a:gd name="connsiteY5" fmla="*/ 268573 h 626237"/>
                  <a:gd name="connsiteX6" fmla="*/ 35657 w 521718"/>
                  <a:gd name="connsiteY6" fmla="*/ 396875 h 626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1718" h="626237">
                    <a:moveTo>
                      <a:pt x="35657" y="396875"/>
                    </a:moveTo>
                    <a:lnTo>
                      <a:pt x="1653" y="604520"/>
                    </a:lnTo>
                    <a:cubicBezTo>
                      <a:pt x="1653" y="604520"/>
                      <a:pt x="408942" y="622618"/>
                      <a:pt x="521718" y="626237"/>
                    </a:cubicBezTo>
                    <a:cubicBezTo>
                      <a:pt x="521718" y="626237"/>
                      <a:pt x="449233" y="202851"/>
                      <a:pt x="342362" y="59785"/>
                    </a:cubicBezTo>
                    <a:cubicBezTo>
                      <a:pt x="288832" y="-11843"/>
                      <a:pt x="217680" y="-14224"/>
                      <a:pt x="167864" y="26829"/>
                    </a:cubicBezTo>
                    <a:cubicBezTo>
                      <a:pt x="155291" y="37211"/>
                      <a:pt x="25561" y="201327"/>
                      <a:pt x="4130" y="268573"/>
                    </a:cubicBezTo>
                    <a:cubicBezTo>
                      <a:pt x="-14444" y="327914"/>
                      <a:pt x="35657" y="396875"/>
                      <a:pt x="35657" y="396875"/>
                    </a:cubicBezTo>
                    <a:close/>
                  </a:path>
                </a:pathLst>
              </a:custGeom>
              <a:solidFill>
                <a:srgbClr val="C53F3F"/>
              </a:solidFill>
              <a:ln w="9525" cap="flat">
                <a:noFill/>
                <a:prstDash val="solid"/>
                <a:miter/>
              </a:ln>
            </p:spPr>
            <p:txBody>
              <a:bodyPr rtlCol="0" anchor="ctr"/>
              <a:lstStyle/>
              <a:p>
                <a:endParaRPr lang="zh-CN" altLang="en-US"/>
              </a:p>
            </p:txBody>
          </p:sp>
          <p:sp>
            <p:nvSpPr>
              <p:cNvPr id="65" name="任意多边形: 形状 64"/>
              <p:cNvSpPr/>
              <p:nvPr/>
            </p:nvSpPr>
            <p:spPr>
              <a:xfrm>
                <a:off x="7412590" y="3060477"/>
                <a:ext cx="131712" cy="10941"/>
              </a:xfrm>
              <a:custGeom>
                <a:avLst/>
                <a:gdLst>
                  <a:gd name="connsiteX0" fmla="*/ 131210 w 131712"/>
                  <a:gd name="connsiteY0" fmla="*/ 9430 h 10941"/>
                  <a:gd name="connsiteX1" fmla="*/ 66154 w 131712"/>
                  <a:gd name="connsiteY1" fmla="*/ 1619 h 10941"/>
                  <a:gd name="connsiteX2" fmla="*/ 33579 w 131712"/>
                  <a:gd name="connsiteY2" fmla="*/ 1619 h 10941"/>
                  <a:gd name="connsiteX3" fmla="*/ 17386 w 131712"/>
                  <a:gd name="connsiteY3" fmla="*/ 1619 h 10941"/>
                  <a:gd name="connsiteX4" fmla="*/ 431 w 131712"/>
                  <a:gd name="connsiteY4" fmla="*/ 0 h 10941"/>
                  <a:gd name="connsiteX5" fmla="*/ 431 w 131712"/>
                  <a:gd name="connsiteY5" fmla="*/ 762 h 10941"/>
                  <a:gd name="connsiteX6" fmla="*/ 15957 w 131712"/>
                  <a:gd name="connsiteY6" fmla="*/ 4953 h 10941"/>
                  <a:gd name="connsiteX7" fmla="*/ 31483 w 131712"/>
                  <a:gd name="connsiteY7" fmla="*/ 6382 h 10941"/>
                  <a:gd name="connsiteX8" fmla="*/ 64535 w 131712"/>
                  <a:gd name="connsiteY8" fmla="*/ 7144 h 10941"/>
                  <a:gd name="connsiteX9" fmla="*/ 131210 w 131712"/>
                  <a:gd name="connsiteY9" fmla="*/ 10858 h 10941"/>
                  <a:gd name="connsiteX10" fmla="*/ 131210 w 131712"/>
                  <a:gd name="connsiteY10" fmla="*/ 9430 h 1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712" h="10941">
                    <a:moveTo>
                      <a:pt x="131210" y="9430"/>
                    </a:moveTo>
                    <a:cubicBezTo>
                      <a:pt x="109749" y="5211"/>
                      <a:pt x="88003" y="2600"/>
                      <a:pt x="66154" y="1619"/>
                    </a:cubicBezTo>
                    <a:cubicBezTo>
                      <a:pt x="55296" y="1619"/>
                      <a:pt x="44437" y="1619"/>
                      <a:pt x="33579" y="1619"/>
                    </a:cubicBezTo>
                    <a:cubicBezTo>
                      <a:pt x="28149" y="1619"/>
                      <a:pt x="22720" y="1619"/>
                      <a:pt x="17386" y="1619"/>
                    </a:cubicBezTo>
                    <a:cubicBezTo>
                      <a:pt x="11690" y="1751"/>
                      <a:pt x="5999" y="1208"/>
                      <a:pt x="431" y="0"/>
                    </a:cubicBezTo>
                    <a:cubicBezTo>
                      <a:pt x="-45" y="0"/>
                      <a:pt x="-235" y="571"/>
                      <a:pt x="431" y="762"/>
                    </a:cubicBezTo>
                    <a:cubicBezTo>
                      <a:pt x="5511" y="2492"/>
                      <a:pt x="10697" y="3892"/>
                      <a:pt x="15957" y="4953"/>
                    </a:cubicBezTo>
                    <a:cubicBezTo>
                      <a:pt x="21096" y="5768"/>
                      <a:pt x="26282" y="6245"/>
                      <a:pt x="31483" y="6382"/>
                    </a:cubicBezTo>
                    <a:cubicBezTo>
                      <a:pt x="42437" y="6382"/>
                      <a:pt x="53486" y="6382"/>
                      <a:pt x="64535" y="7144"/>
                    </a:cubicBezTo>
                    <a:cubicBezTo>
                      <a:pt x="86823" y="7811"/>
                      <a:pt x="109017" y="8477"/>
                      <a:pt x="131210" y="10858"/>
                    </a:cubicBezTo>
                    <a:cubicBezTo>
                      <a:pt x="131781" y="11335"/>
                      <a:pt x="131972" y="9620"/>
                      <a:pt x="131210" y="9430"/>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7484980" y="3076098"/>
                <a:ext cx="105445" cy="28805"/>
              </a:xfrm>
              <a:custGeom>
                <a:avLst/>
                <a:gdLst>
                  <a:gd name="connsiteX0" fmla="*/ 104921 w 105445"/>
                  <a:gd name="connsiteY0" fmla="*/ 27337 h 28805"/>
                  <a:gd name="connsiteX1" fmla="*/ 53772 w 105445"/>
                  <a:gd name="connsiteY1" fmla="*/ 9811 h 28805"/>
                  <a:gd name="connsiteX2" fmla="*/ 27387 w 105445"/>
                  <a:gd name="connsiteY2" fmla="*/ 3810 h 28805"/>
                  <a:gd name="connsiteX3" fmla="*/ 14624 w 105445"/>
                  <a:gd name="connsiteY3" fmla="*/ 1619 h 28805"/>
                  <a:gd name="connsiteX4" fmla="*/ 432 w 105445"/>
                  <a:gd name="connsiteY4" fmla="*/ 0 h 28805"/>
                  <a:gd name="connsiteX5" fmla="*/ 432 w 105445"/>
                  <a:gd name="connsiteY5" fmla="*/ 667 h 28805"/>
                  <a:gd name="connsiteX6" fmla="*/ 13386 w 105445"/>
                  <a:gd name="connsiteY6" fmla="*/ 4382 h 28805"/>
                  <a:gd name="connsiteX7" fmla="*/ 26435 w 105445"/>
                  <a:gd name="connsiteY7" fmla="*/ 7811 h 28805"/>
                  <a:gd name="connsiteX8" fmla="*/ 52629 w 105445"/>
                  <a:gd name="connsiteY8" fmla="*/ 14669 h 28805"/>
                  <a:gd name="connsiteX9" fmla="*/ 104730 w 105445"/>
                  <a:gd name="connsiteY9" fmla="*/ 28766 h 28805"/>
                  <a:gd name="connsiteX10" fmla="*/ 104921 w 105445"/>
                  <a:gd name="connsiteY10" fmla="*/ 27337 h 2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45" h="28805">
                    <a:moveTo>
                      <a:pt x="104921" y="27337"/>
                    </a:moveTo>
                    <a:cubicBezTo>
                      <a:pt x="88222" y="20517"/>
                      <a:pt x="71144" y="14665"/>
                      <a:pt x="53772" y="9811"/>
                    </a:cubicBezTo>
                    <a:cubicBezTo>
                      <a:pt x="45008" y="7334"/>
                      <a:pt x="36246" y="5429"/>
                      <a:pt x="27387" y="3810"/>
                    </a:cubicBezTo>
                    <a:cubicBezTo>
                      <a:pt x="23101" y="2953"/>
                      <a:pt x="18910" y="2286"/>
                      <a:pt x="14624" y="1619"/>
                    </a:cubicBezTo>
                    <a:cubicBezTo>
                      <a:pt x="10338" y="953"/>
                      <a:pt x="5099" y="762"/>
                      <a:pt x="432" y="0"/>
                    </a:cubicBezTo>
                    <a:cubicBezTo>
                      <a:pt x="-45" y="0"/>
                      <a:pt x="-235" y="571"/>
                      <a:pt x="432" y="667"/>
                    </a:cubicBezTo>
                    <a:cubicBezTo>
                      <a:pt x="4813" y="1619"/>
                      <a:pt x="9099" y="3238"/>
                      <a:pt x="13386" y="4382"/>
                    </a:cubicBezTo>
                    <a:lnTo>
                      <a:pt x="26435" y="7811"/>
                    </a:lnTo>
                    <a:cubicBezTo>
                      <a:pt x="35198" y="10096"/>
                      <a:pt x="43866" y="12478"/>
                      <a:pt x="52629" y="14669"/>
                    </a:cubicBezTo>
                    <a:cubicBezTo>
                      <a:pt x="70059" y="19145"/>
                      <a:pt x="87395" y="23717"/>
                      <a:pt x="104730" y="28766"/>
                    </a:cubicBezTo>
                    <a:cubicBezTo>
                      <a:pt x="105492" y="29051"/>
                      <a:pt x="105778" y="27718"/>
                      <a:pt x="104921" y="27337"/>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7351871" y="2704147"/>
                <a:ext cx="521208" cy="607218"/>
              </a:xfrm>
              <a:custGeom>
                <a:avLst/>
                <a:gdLst>
                  <a:gd name="connsiteX0" fmla="*/ 304419 w 521208"/>
                  <a:gd name="connsiteY0" fmla="*/ 7811 h 607218"/>
                  <a:gd name="connsiteX1" fmla="*/ 181546 w 521208"/>
                  <a:gd name="connsiteY1" fmla="*/ 2762 h 607218"/>
                  <a:gd name="connsiteX2" fmla="*/ 186214 w 521208"/>
                  <a:gd name="connsiteY2" fmla="*/ 0 h 607218"/>
                  <a:gd name="connsiteX3" fmla="*/ 299656 w 521208"/>
                  <a:gd name="connsiteY3" fmla="*/ 4667 h 607218"/>
                  <a:gd name="connsiteX4" fmla="*/ 304419 w 521208"/>
                  <a:gd name="connsiteY4" fmla="*/ 7811 h 607218"/>
                  <a:gd name="connsiteX5" fmla="*/ 324898 w 521208"/>
                  <a:gd name="connsiteY5" fmla="*/ 25432 h 607218"/>
                  <a:gd name="connsiteX6" fmla="*/ 162020 w 521208"/>
                  <a:gd name="connsiteY6" fmla="*/ 18764 h 607218"/>
                  <a:gd name="connsiteX7" fmla="*/ 159544 w 521208"/>
                  <a:gd name="connsiteY7" fmla="*/ 21717 h 607218"/>
                  <a:gd name="connsiteX8" fmla="*/ 327946 w 521208"/>
                  <a:gd name="connsiteY8" fmla="*/ 28575 h 607218"/>
                  <a:gd name="connsiteX9" fmla="*/ 325279 w 521208"/>
                  <a:gd name="connsiteY9" fmla="*/ 25432 h 607218"/>
                  <a:gd name="connsiteX10" fmla="*/ 342519 w 521208"/>
                  <a:gd name="connsiteY10" fmla="*/ 45815 h 607218"/>
                  <a:gd name="connsiteX11" fmla="*/ 146113 w 521208"/>
                  <a:gd name="connsiteY11" fmla="*/ 37719 h 607218"/>
                  <a:gd name="connsiteX12" fmla="*/ 143732 w 521208"/>
                  <a:gd name="connsiteY12" fmla="*/ 40672 h 607218"/>
                  <a:gd name="connsiteX13" fmla="*/ 344329 w 521208"/>
                  <a:gd name="connsiteY13" fmla="*/ 48578 h 607218"/>
                  <a:gd name="connsiteX14" fmla="*/ 342519 w 521208"/>
                  <a:gd name="connsiteY14" fmla="*/ 45815 h 607218"/>
                  <a:gd name="connsiteX15" fmla="*/ 356140 w 521208"/>
                  <a:gd name="connsiteY15" fmla="*/ 66104 h 607218"/>
                  <a:gd name="connsiteX16" fmla="*/ 130873 w 521208"/>
                  <a:gd name="connsiteY16" fmla="*/ 56579 h 607218"/>
                  <a:gd name="connsiteX17" fmla="*/ 128588 w 521208"/>
                  <a:gd name="connsiteY17" fmla="*/ 59531 h 607218"/>
                  <a:gd name="connsiteX18" fmla="*/ 358140 w 521208"/>
                  <a:gd name="connsiteY18" fmla="*/ 69056 h 607218"/>
                  <a:gd name="connsiteX19" fmla="*/ 356140 w 521208"/>
                  <a:gd name="connsiteY19" fmla="*/ 66104 h 607218"/>
                  <a:gd name="connsiteX20" fmla="*/ 368046 w 521208"/>
                  <a:gd name="connsiteY20" fmla="*/ 86201 h 607218"/>
                  <a:gd name="connsiteX21" fmla="*/ 116205 w 521208"/>
                  <a:gd name="connsiteY21" fmla="*/ 75819 h 607218"/>
                  <a:gd name="connsiteX22" fmla="*/ 114109 w 521208"/>
                  <a:gd name="connsiteY22" fmla="*/ 78772 h 607218"/>
                  <a:gd name="connsiteX23" fmla="*/ 369570 w 521208"/>
                  <a:gd name="connsiteY23" fmla="*/ 89249 h 607218"/>
                  <a:gd name="connsiteX24" fmla="*/ 368046 w 521208"/>
                  <a:gd name="connsiteY24" fmla="*/ 86678 h 607218"/>
                  <a:gd name="connsiteX25" fmla="*/ 378333 w 521208"/>
                  <a:gd name="connsiteY25" fmla="*/ 106394 h 607218"/>
                  <a:gd name="connsiteX26" fmla="*/ 102108 w 521208"/>
                  <a:gd name="connsiteY26" fmla="*/ 94964 h 607218"/>
                  <a:gd name="connsiteX27" fmla="*/ 99917 w 521208"/>
                  <a:gd name="connsiteY27" fmla="*/ 97917 h 607218"/>
                  <a:gd name="connsiteX28" fmla="*/ 380047 w 521208"/>
                  <a:gd name="connsiteY28" fmla="*/ 109442 h 607218"/>
                  <a:gd name="connsiteX29" fmla="*/ 378333 w 521208"/>
                  <a:gd name="connsiteY29" fmla="*/ 106394 h 607218"/>
                  <a:gd name="connsiteX30" fmla="*/ 387858 w 521208"/>
                  <a:gd name="connsiteY30" fmla="*/ 126397 h 607218"/>
                  <a:gd name="connsiteX31" fmla="*/ 88011 w 521208"/>
                  <a:gd name="connsiteY31" fmla="*/ 114014 h 607218"/>
                  <a:gd name="connsiteX32" fmla="*/ 86011 w 521208"/>
                  <a:gd name="connsiteY32" fmla="*/ 116967 h 607218"/>
                  <a:gd name="connsiteX33" fmla="*/ 389287 w 521208"/>
                  <a:gd name="connsiteY33" fmla="*/ 129445 h 607218"/>
                  <a:gd name="connsiteX34" fmla="*/ 396716 w 521208"/>
                  <a:gd name="connsiteY34" fmla="*/ 146399 h 607218"/>
                  <a:gd name="connsiteX35" fmla="*/ 74390 w 521208"/>
                  <a:gd name="connsiteY35" fmla="*/ 133160 h 607218"/>
                  <a:gd name="connsiteX36" fmla="*/ 72295 w 521208"/>
                  <a:gd name="connsiteY36" fmla="*/ 136112 h 607218"/>
                  <a:gd name="connsiteX37" fmla="*/ 397955 w 521208"/>
                  <a:gd name="connsiteY37" fmla="*/ 149447 h 607218"/>
                  <a:gd name="connsiteX38" fmla="*/ 396716 w 521208"/>
                  <a:gd name="connsiteY38" fmla="*/ 146399 h 607218"/>
                  <a:gd name="connsiteX39" fmla="*/ 404813 w 521208"/>
                  <a:gd name="connsiteY39" fmla="*/ 166402 h 607218"/>
                  <a:gd name="connsiteX40" fmla="*/ 61341 w 521208"/>
                  <a:gd name="connsiteY40" fmla="*/ 152210 h 607218"/>
                  <a:gd name="connsiteX41" fmla="*/ 59341 w 521208"/>
                  <a:gd name="connsiteY41" fmla="*/ 155162 h 607218"/>
                  <a:gd name="connsiteX42" fmla="*/ 406051 w 521208"/>
                  <a:gd name="connsiteY42" fmla="*/ 169450 h 607218"/>
                  <a:gd name="connsiteX43" fmla="*/ 404813 w 521208"/>
                  <a:gd name="connsiteY43" fmla="*/ 166402 h 607218"/>
                  <a:gd name="connsiteX44" fmla="*/ 412528 w 521208"/>
                  <a:gd name="connsiteY44" fmla="*/ 186500 h 607218"/>
                  <a:gd name="connsiteX45" fmla="*/ 48482 w 521208"/>
                  <a:gd name="connsiteY45" fmla="*/ 171450 h 607218"/>
                  <a:gd name="connsiteX46" fmla="*/ 46672 w 521208"/>
                  <a:gd name="connsiteY46" fmla="*/ 174403 h 607218"/>
                  <a:gd name="connsiteX47" fmla="*/ 413671 w 521208"/>
                  <a:gd name="connsiteY47" fmla="*/ 189548 h 607218"/>
                  <a:gd name="connsiteX48" fmla="*/ 412528 w 521208"/>
                  <a:gd name="connsiteY48" fmla="*/ 186500 h 607218"/>
                  <a:gd name="connsiteX49" fmla="*/ 419671 w 521208"/>
                  <a:gd name="connsiteY49" fmla="*/ 206407 h 607218"/>
                  <a:gd name="connsiteX50" fmla="*/ 36386 w 521208"/>
                  <a:gd name="connsiteY50" fmla="*/ 190595 h 607218"/>
                  <a:gd name="connsiteX51" fmla="*/ 34671 w 521208"/>
                  <a:gd name="connsiteY51" fmla="*/ 193548 h 607218"/>
                  <a:gd name="connsiteX52" fmla="*/ 420529 w 521208"/>
                  <a:gd name="connsiteY52" fmla="*/ 209455 h 607218"/>
                  <a:gd name="connsiteX53" fmla="*/ 419671 w 521208"/>
                  <a:gd name="connsiteY53" fmla="*/ 206407 h 607218"/>
                  <a:gd name="connsiteX54" fmla="*/ 426720 w 521208"/>
                  <a:gd name="connsiteY54" fmla="*/ 226409 h 607218"/>
                  <a:gd name="connsiteX55" fmla="*/ 25051 w 521208"/>
                  <a:gd name="connsiteY55" fmla="*/ 209836 h 607218"/>
                  <a:gd name="connsiteX56" fmla="*/ 23527 w 521208"/>
                  <a:gd name="connsiteY56" fmla="*/ 212788 h 607218"/>
                  <a:gd name="connsiteX57" fmla="*/ 427672 w 521208"/>
                  <a:gd name="connsiteY57" fmla="*/ 229553 h 607218"/>
                  <a:gd name="connsiteX58" fmla="*/ 426720 w 521208"/>
                  <a:gd name="connsiteY58" fmla="*/ 226409 h 607218"/>
                  <a:gd name="connsiteX59" fmla="*/ 433197 w 521208"/>
                  <a:gd name="connsiteY59" fmla="*/ 246317 h 607218"/>
                  <a:gd name="connsiteX60" fmla="*/ 14859 w 521208"/>
                  <a:gd name="connsiteY60" fmla="*/ 229553 h 607218"/>
                  <a:gd name="connsiteX61" fmla="*/ 13335 w 521208"/>
                  <a:gd name="connsiteY61" fmla="*/ 232505 h 607218"/>
                  <a:gd name="connsiteX62" fmla="*/ 434149 w 521208"/>
                  <a:gd name="connsiteY62" fmla="*/ 249841 h 607218"/>
                  <a:gd name="connsiteX63" fmla="*/ 433197 w 521208"/>
                  <a:gd name="connsiteY63" fmla="*/ 246317 h 607218"/>
                  <a:gd name="connsiteX64" fmla="*/ 439388 w 521208"/>
                  <a:gd name="connsiteY64" fmla="*/ 266224 h 607218"/>
                  <a:gd name="connsiteX65" fmla="*/ 6191 w 521208"/>
                  <a:gd name="connsiteY65" fmla="*/ 248603 h 607218"/>
                  <a:gd name="connsiteX66" fmla="*/ 5144 w 521208"/>
                  <a:gd name="connsiteY66" fmla="*/ 251555 h 607218"/>
                  <a:gd name="connsiteX67" fmla="*/ 440436 w 521208"/>
                  <a:gd name="connsiteY67" fmla="*/ 269462 h 607218"/>
                  <a:gd name="connsiteX68" fmla="*/ 439579 w 521208"/>
                  <a:gd name="connsiteY68" fmla="*/ 266224 h 607218"/>
                  <a:gd name="connsiteX69" fmla="*/ 445484 w 521208"/>
                  <a:gd name="connsiteY69" fmla="*/ 286226 h 607218"/>
                  <a:gd name="connsiteX70" fmla="*/ 1429 w 521208"/>
                  <a:gd name="connsiteY70" fmla="*/ 267653 h 607218"/>
                  <a:gd name="connsiteX71" fmla="*/ 1429 w 521208"/>
                  <a:gd name="connsiteY71" fmla="*/ 270701 h 607218"/>
                  <a:gd name="connsiteX72" fmla="*/ 447389 w 521208"/>
                  <a:gd name="connsiteY72" fmla="*/ 289084 h 607218"/>
                  <a:gd name="connsiteX73" fmla="*/ 451485 w 521208"/>
                  <a:gd name="connsiteY73" fmla="*/ 306134 h 607218"/>
                  <a:gd name="connsiteX74" fmla="*/ 0 w 521208"/>
                  <a:gd name="connsiteY74" fmla="*/ 287560 h 607218"/>
                  <a:gd name="connsiteX75" fmla="*/ 0 w 521208"/>
                  <a:gd name="connsiteY75" fmla="*/ 290608 h 607218"/>
                  <a:gd name="connsiteX76" fmla="*/ 452152 w 521208"/>
                  <a:gd name="connsiteY76" fmla="*/ 309658 h 607218"/>
                  <a:gd name="connsiteX77" fmla="*/ 451485 w 521208"/>
                  <a:gd name="connsiteY77" fmla="*/ 305753 h 607218"/>
                  <a:gd name="connsiteX78" fmla="*/ 457009 w 521208"/>
                  <a:gd name="connsiteY78" fmla="*/ 326041 h 607218"/>
                  <a:gd name="connsiteX79" fmla="*/ 2286 w 521208"/>
                  <a:gd name="connsiteY79" fmla="*/ 306991 h 607218"/>
                  <a:gd name="connsiteX80" fmla="*/ 3048 w 521208"/>
                  <a:gd name="connsiteY80" fmla="*/ 310039 h 607218"/>
                  <a:gd name="connsiteX81" fmla="*/ 457867 w 521208"/>
                  <a:gd name="connsiteY81" fmla="*/ 329089 h 607218"/>
                  <a:gd name="connsiteX82" fmla="*/ 457009 w 521208"/>
                  <a:gd name="connsiteY82" fmla="*/ 326041 h 607218"/>
                  <a:gd name="connsiteX83" fmla="*/ 462439 w 521208"/>
                  <a:gd name="connsiteY83" fmla="*/ 345853 h 607218"/>
                  <a:gd name="connsiteX84" fmla="*/ 7620 w 521208"/>
                  <a:gd name="connsiteY84" fmla="*/ 326803 h 607218"/>
                  <a:gd name="connsiteX85" fmla="*/ 8668 w 521208"/>
                  <a:gd name="connsiteY85" fmla="*/ 329756 h 607218"/>
                  <a:gd name="connsiteX86" fmla="*/ 463296 w 521208"/>
                  <a:gd name="connsiteY86" fmla="*/ 348806 h 607218"/>
                  <a:gd name="connsiteX87" fmla="*/ 462439 w 521208"/>
                  <a:gd name="connsiteY87" fmla="*/ 345853 h 607218"/>
                  <a:gd name="connsiteX88" fmla="*/ 467678 w 521208"/>
                  <a:gd name="connsiteY88" fmla="*/ 365760 h 607218"/>
                  <a:gd name="connsiteX89" fmla="*/ 15430 w 521208"/>
                  <a:gd name="connsiteY89" fmla="*/ 346710 h 607218"/>
                  <a:gd name="connsiteX90" fmla="*/ 16859 w 521208"/>
                  <a:gd name="connsiteY90" fmla="*/ 349758 h 607218"/>
                  <a:gd name="connsiteX91" fmla="*/ 468535 w 521208"/>
                  <a:gd name="connsiteY91" fmla="*/ 368808 h 607218"/>
                  <a:gd name="connsiteX92" fmla="*/ 468154 w 521208"/>
                  <a:gd name="connsiteY92" fmla="*/ 365760 h 607218"/>
                  <a:gd name="connsiteX93" fmla="*/ 472916 w 521208"/>
                  <a:gd name="connsiteY93" fmla="*/ 385667 h 607218"/>
                  <a:gd name="connsiteX94" fmla="*/ 25717 w 521208"/>
                  <a:gd name="connsiteY94" fmla="*/ 367284 h 607218"/>
                  <a:gd name="connsiteX95" fmla="*/ 27432 w 521208"/>
                  <a:gd name="connsiteY95" fmla="*/ 370332 h 607218"/>
                  <a:gd name="connsiteX96" fmla="*/ 473583 w 521208"/>
                  <a:gd name="connsiteY96" fmla="*/ 388811 h 607218"/>
                  <a:gd name="connsiteX97" fmla="*/ 472916 w 521208"/>
                  <a:gd name="connsiteY97" fmla="*/ 385667 h 607218"/>
                  <a:gd name="connsiteX98" fmla="*/ 477869 w 521208"/>
                  <a:gd name="connsiteY98" fmla="*/ 405575 h 607218"/>
                  <a:gd name="connsiteX99" fmla="*/ 34576 w 521208"/>
                  <a:gd name="connsiteY99" fmla="*/ 387287 h 607218"/>
                  <a:gd name="connsiteX100" fmla="*/ 34099 w 521208"/>
                  <a:gd name="connsiteY100" fmla="*/ 390335 h 607218"/>
                  <a:gd name="connsiteX101" fmla="*/ 478631 w 521208"/>
                  <a:gd name="connsiteY101" fmla="*/ 408718 h 607218"/>
                  <a:gd name="connsiteX102" fmla="*/ 477679 w 521208"/>
                  <a:gd name="connsiteY102" fmla="*/ 405575 h 607218"/>
                  <a:gd name="connsiteX103" fmla="*/ 482632 w 521208"/>
                  <a:gd name="connsiteY103" fmla="*/ 425482 h 607218"/>
                  <a:gd name="connsiteX104" fmla="*/ 31432 w 521208"/>
                  <a:gd name="connsiteY104" fmla="*/ 406432 h 607218"/>
                  <a:gd name="connsiteX105" fmla="*/ 31432 w 521208"/>
                  <a:gd name="connsiteY105" fmla="*/ 409575 h 607218"/>
                  <a:gd name="connsiteX106" fmla="*/ 483775 w 521208"/>
                  <a:gd name="connsiteY106" fmla="*/ 428149 h 607218"/>
                  <a:gd name="connsiteX107" fmla="*/ 482632 w 521208"/>
                  <a:gd name="connsiteY107" fmla="*/ 425482 h 607218"/>
                  <a:gd name="connsiteX108" fmla="*/ 487299 w 521208"/>
                  <a:gd name="connsiteY108" fmla="*/ 445294 h 607218"/>
                  <a:gd name="connsiteX109" fmla="*/ 28289 w 521208"/>
                  <a:gd name="connsiteY109" fmla="*/ 426244 h 607218"/>
                  <a:gd name="connsiteX110" fmla="*/ 27813 w 521208"/>
                  <a:gd name="connsiteY110" fmla="*/ 429292 h 607218"/>
                  <a:gd name="connsiteX111" fmla="*/ 488061 w 521208"/>
                  <a:gd name="connsiteY111" fmla="*/ 448342 h 607218"/>
                  <a:gd name="connsiteX112" fmla="*/ 491871 w 521208"/>
                  <a:gd name="connsiteY112" fmla="*/ 465201 h 607218"/>
                  <a:gd name="connsiteX113" fmla="*/ 25146 w 521208"/>
                  <a:gd name="connsiteY113" fmla="*/ 446151 h 607218"/>
                  <a:gd name="connsiteX114" fmla="*/ 24574 w 521208"/>
                  <a:gd name="connsiteY114" fmla="*/ 449199 h 607218"/>
                  <a:gd name="connsiteX115" fmla="*/ 492633 w 521208"/>
                  <a:gd name="connsiteY115" fmla="*/ 468249 h 607218"/>
                  <a:gd name="connsiteX116" fmla="*/ 491871 w 521208"/>
                  <a:gd name="connsiteY116" fmla="*/ 465201 h 607218"/>
                  <a:gd name="connsiteX117" fmla="*/ 496253 w 521208"/>
                  <a:gd name="connsiteY117" fmla="*/ 485013 h 607218"/>
                  <a:gd name="connsiteX118" fmla="*/ 21907 w 521208"/>
                  <a:gd name="connsiteY118" fmla="*/ 465963 h 607218"/>
                  <a:gd name="connsiteX119" fmla="*/ 21907 w 521208"/>
                  <a:gd name="connsiteY119" fmla="*/ 469011 h 607218"/>
                  <a:gd name="connsiteX120" fmla="*/ 496729 w 521208"/>
                  <a:gd name="connsiteY120" fmla="*/ 488156 h 607218"/>
                  <a:gd name="connsiteX121" fmla="*/ 496729 w 521208"/>
                  <a:gd name="connsiteY121" fmla="*/ 485013 h 607218"/>
                  <a:gd name="connsiteX122" fmla="*/ 500539 w 521208"/>
                  <a:gd name="connsiteY122" fmla="*/ 504920 h 607218"/>
                  <a:gd name="connsiteX123" fmla="*/ 18669 w 521208"/>
                  <a:gd name="connsiteY123" fmla="*/ 485108 h 607218"/>
                  <a:gd name="connsiteX124" fmla="*/ 18669 w 521208"/>
                  <a:gd name="connsiteY124" fmla="*/ 488061 h 607218"/>
                  <a:gd name="connsiteX125" fmla="*/ 501587 w 521208"/>
                  <a:gd name="connsiteY125" fmla="*/ 507968 h 607218"/>
                  <a:gd name="connsiteX126" fmla="*/ 500539 w 521208"/>
                  <a:gd name="connsiteY126" fmla="*/ 504920 h 607218"/>
                  <a:gd name="connsiteX127" fmla="*/ 504730 w 521208"/>
                  <a:gd name="connsiteY127" fmla="*/ 524732 h 607218"/>
                  <a:gd name="connsiteX128" fmla="*/ 15621 w 521208"/>
                  <a:gd name="connsiteY128" fmla="*/ 504539 h 607218"/>
                  <a:gd name="connsiteX129" fmla="*/ 15049 w 521208"/>
                  <a:gd name="connsiteY129" fmla="*/ 507587 h 607218"/>
                  <a:gd name="connsiteX130" fmla="*/ 505396 w 521208"/>
                  <a:gd name="connsiteY130" fmla="*/ 527876 h 607218"/>
                  <a:gd name="connsiteX131" fmla="*/ 504730 w 521208"/>
                  <a:gd name="connsiteY131" fmla="*/ 524828 h 607218"/>
                  <a:gd name="connsiteX132" fmla="*/ 508825 w 521208"/>
                  <a:gd name="connsiteY132" fmla="*/ 544640 h 607218"/>
                  <a:gd name="connsiteX133" fmla="*/ 12382 w 521208"/>
                  <a:gd name="connsiteY133" fmla="*/ 524161 h 607218"/>
                  <a:gd name="connsiteX134" fmla="*/ 12382 w 521208"/>
                  <a:gd name="connsiteY134" fmla="*/ 527114 h 607218"/>
                  <a:gd name="connsiteX135" fmla="*/ 509873 w 521208"/>
                  <a:gd name="connsiteY135" fmla="*/ 547592 h 607218"/>
                  <a:gd name="connsiteX136" fmla="*/ 512731 w 521208"/>
                  <a:gd name="connsiteY136" fmla="*/ 564452 h 607218"/>
                  <a:gd name="connsiteX137" fmla="*/ 9144 w 521208"/>
                  <a:gd name="connsiteY137" fmla="*/ 543878 h 607218"/>
                  <a:gd name="connsiteX138" fmla="*/ 8668 w 521208"/>
                  <a:gd name="connsiteY138" fmla="*/ 547021 h 607218"/>
                  <a:gd name="connsiteX139" fmla="*/ 513493 w 521208"/>
                  <a:gd name="connsiteY139" fmla="*/ 567785 h 607218"/>
                  <a:gd name="connsiteX140" fmla="*/ 516636 w 521208"/>
                  <a:gd name="connsiteY140" fmla="*/ 584264 h 607218"/>
                  <a:gd name="connsiteX141" fmla="*/ 6096 w 521208"/>
                  <a:gd name="connsiteY141" fmla="*/ 562928 h 607218"/>
                  <a:gd name="connsiteX142" fmla="*/ 5620 w 521208"/>
                  <a:gd name="connsiteY142" fmla="*/ 565976 h 607218"/>
                  <a:gd name="connsiteX143" fmla="*/ 517112 w 521208"/>
                  <a:gd name="connsiteY143" fmla="*/ 587026 h 607218"/>
                  <a:gd name="connsiteX144" fmla="*/ 516636 w 521208"/>
                  <a:gd name="connsiteY144" fmla="*/ 584264 h 607218"/>
                  <a:gd name="connsiteX145" fmla="*/ 520255 w 521208"/>
                  <a:gd name="connsiteY145" fmla="*/ 604076 h 607218"/>
                  <a:gd name="connsiteX146" fmla="*/ 2857 w 521208"/>
                  <a:gd name="connsiteY146" fmla="*/ 582835 h 607218"/>
                  <a:gd name="connsiteX147" fmla="*/ 2857 w 521208"/>
                  <a:gd name="connsiteY147" fmla="*/ 585883 h 607218"/>
                  <a:gd name="connsiteX148" fmla="*/ 521208 w 521208"/>
                  <a:gd name="connsiteY148" fmla="*/ 607219 h 607218"/>
                  <a:gd name="connsiteX149" fmla="*/ 520255 w 521208"/>
                  <a:gd name="connsiteY149" fmla="*/ 604076 h 607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21208" h="607218">
                    <a:moveTo>
                      <a:pt x="304419" y="7811"/>
                    </a:moveTo>
                    <a:lnTo>
                      <a:pt x="181546" y="2762"/>
                    </a:lnTo>
                    <a:lnTo>
                      <a:pt x="186214" y="0"/>
                    </a:lnTo>
                    <a:lnTo>
                      <a:pt x="299656" y="4667"/>
                    </a:lnTo>
                    <a:cubicBezTo>
                      <a:pt x="301276" y="5715"/>
                      <a:pt x="302895" y="6668"/>
                      <a:pt x="304419" y="7811"/>
                    </a:cubicBezTo>
                    <a:close/>
                    <a:moveTo>
                      <a:pt x="324898" y="25432"/>
                    </a:moveTo>
                    <a:lnTo>
                      <a:pt x="162020" y="18764"/>
                    </a:lnTo>
                    <a:cubicBezTo>
                      <a:pt x="161258" y="19622"/>
                      <a:pt x="160401" y="20574"/>
                      <a:pt x="159544" y="21717"/>
                    </a:cubicBezTo>
                    <a:lnTo>
                      <a:pt x="327946" y="28575"/>
                    </a:lnTo>
                    <a:cubicBezTo>
                      <a:pt x="327149" y="27452"/>
                      <a:pt x="326257" y="26400"/>
                      <a:pt x="325279" y="25432"/>
                    </a:cubicBezTo>
                    <a:close/>
                    <a:moveTo>
                      <a:pt x="342519" y="45815"/>
                    </a:moveTo>
                    <a:lnTo>
                      <a:pt x="146113" y="37719"/>
                    </a:lnTo>
                    <a:lnTo>
                      <a:pt x="143732" y="40672"/>
                    </a:lnTo>
                    <a:lnTo>
                      <a:pt x="344329" y="48578"/>
                    </a:lnTo>
                    <a:cubicBezTo>
                      <a:pt x="344329" y="47816"/>
                      <a:pt x="343186" y="46863"/>
                      <a:pt x="342519" y="45815"/>
                    </a:cubicBezTo>
                    <a:close/>
                    <a:moveTo>
                      <a:pt x="356140" y="66104"/>
                    </a:moveTo>
                    <a:lnTo>
                      <a:pt x="130873" y="56579"/>
                    </a:lnTo>
                    <a:cubicBezTo>
                      <a:pt x="130172" y="57608"/>
                      <a:pt x="129408" y="58594"/>
                      <a:pt x="128588" y="59531"/>
                    </a:cubicBezTo>
                    <a:lnTo>
                      <a:pt x="358140" y="69056"/>
                    </a:lnTo>
                    <a:cubicBezTo>
                      <a:pt x="357535" y="68031"/>
                      <a:pt x="356867" y="67045"/>
                      <a:pt x="356140" y="66104"/>
                    </a:cubicBezTo>
                    <a:close/>
                    <a:moveTo>
                      <a:pt x="368046" y="86201"/>
                    </a:moveTo>
                    <a:lnTo>
                      <a:pt x="116205" y="75819"/>
                    </a:lnTo>
                    <a:cubicBezTo>
                      <a:pt x="115538" y="76867"/>
                      <a:pt x="114871" y="77724"/>
                      <a:pt x="114109" y="78772"/>
                    </a:cubicBezTo>
                    <a:lnTo>
                      <a:pt x="369570" y="89249"/>
                    </a:lnTo>
                    <a:cubicBezTo>
                      <a:pt x="369094" y="88202"/>
                      <a:pt x="368522" y="87249"/>
                      <a:pt x="368046" y="86678"/>
                    </a:cubicBezTo>
                    <a:close/>
                    <a:moveTo>
                      <a:pt x="378333" y="106394"/>
                    </a:moveTo>
                    <a:lnTo>
                      <a:pt x="102108" y="94964"/>
                    </a:lnTo>
                    <a:lnTo>
                      <a:pt x="99917" y="97917"/>
                    </a:lnTo>
                    <a:lnTo>
                      <a:pt x="380047" y="109442"/>
                    </a:lnTo>
                    <a:cubicBezTo>
                      <a:pt x="379575" y="108374"/>
                      <a:pt x="379001" y="107353"/>
                      <a:pt x="378333" y="106394"/>
                    </a:cubicBezTo>
                    <a:close/>
                    <a:moveTo>
                      <a:pt x="387858" y="126397"/>
                    </a:moveTo>
                    <a:lnTo>
                      <a:pt x="88011" y="114014"/>
                    </a:lnTo>
                    <a:lnTo>
                      <a:pt x="86011" y="116967"/>
                    </a:lnTo>
                    <a:lnTo>
                      <a:pt x="389287" y="129445"/>
                    </a:lnTo>
                    <a:close/>
                    <a:moveTo>
                      <a:pt x="396716" y="146399"/>
                    </a:moveTo>
                    <a:lnTo>
                      <a:pt x="74390" y="133160"/>
                    </a:lnTo>
                    <a:cubicBezTo>
                      <a:pt x="73746" y="134181"/>
                      <a:pt x="73047" y="135167"/>
                      <a:pt x="72295" y="136112"/>
                    </a:cubicBezTo>
                    <a:lnTo>
                      <a:pt x="397955" y="149447"/>
                    </a:lnTo>
                    <a:cubicBezTo>
                      <a:pt x="397573" y="148400"/>
                      <a:pt x="397097" y="147447"/>
                      <a:pt x="396716" y="146399"/>
                    </a:cubicBezTo>
                    <a:close/>
                    <a:moveTo>
                      <a:pt x="404813" y="166402"/>
                    </a:moveTo>
                    <a:lnTo>
                      <a:pt x="61341" y="152210"/>
                    </a:lnTo>
                    <a:cubicBezTo>
                      <a:pt x="60610" y="153149"/>
                      <a:pt x="59941" y="154135"/>
                      <a:pt x="59341" y="155162"/>
                    </a:cubicBezTo>
                    <a:lnTo>
                      <a:pt x="406051" y="169450"/>
                    </a:lnTo>
                    <a:cubicBezTo>
                      <a:pt x="405574" y="168402"/>
                      <a:pt x="405194" y="167450"/>
                      <a:pt x="404813" y="166402"/>
                    </a:cubicBezTo>
                    <a:close/>
                    <a:moveTo>
                      <a:pt x="412528" y="186500"/>
                    </a:moveTo>
                    <a:lnTo>
                      <a:pt x="48482" y="171450"/>
                    </a:lnTo>
                    <a:lnTo>
                      <a:pt x="46672" y="174403"/>
                    </a:lnTo>
                    <a:lnTo>
                      <a:pt x="413671" y="189548"/>
                    </a:lnTo>
                    <a:cubicBezTo>
                      <a:pt x="413207" y="188565"/>
                      <a:pt x="412825" y="187545"/>
                      <a:pt x="412528" y="186500"/>
                    </a:cubicBezTo>
                    <a:close/>
                    <a:moveTo>
                      <a:pt x="419671" y="206407"/>
                    </a:moveTo>
                    <a:lnTo>
                      <a:pt x="36386" y="190595"/>
                    </a:lnTo>
                    <a:cubicBezTo>
                      <a:pt x="35814" y="191548"/>
                      <a:pt x="35147" y="192596"/>
                      <a:pt x="34671" y="193548"/>
                    </a:cubicBezTo>
                    <a:lnTo>
                      <a:pt x="420529" y="209455"/>
                    </a:lnTo>
                    <a:cubicBezTo>
                      <a:pt x="420529" y="208407"/>
                      <a:pt x="420529" y="207454"/>
                      <a:pt x="419671" y="206407"/>
                    </a:cubicBezTo>
                    <a:close/>
                    <a:moveTo>
                      <a:pt x="426720" y="226409"/>
                    </a:moveTo>
                    <a:lnTo>
                      <a:pt x="25051" y="209836"/>
                    </a:lnTo>
                    <a:cubicBezTo>
                      <a:pt x="24487" y="210790"/>
                      <a:pt x="23978" y="211776"/>
                      <a:pt x="23527" y="212788"/>
                    </a:cubicBezTo>
                    <a:lnTo>
                      <a:pt x="427672" y="229553"/>
                    </a:lnTo>
                    <a:cubicBezTo>
                      <a:pt x="427265" y="228534"/>
                      <a:pt x="426946" y="227482"/>
                      <a:pt x="426720" y="226409"/>
                    </a:cubicBezTo>
                    <a:close/>
                    <a:moveTo>
                      <a:pt x="433197" y="246317"/>
                    </a:moveTo>
                    <a:lnTo>
                      <a:pt x="14859" y="229553"/>
                    </a:lnTo>
                    <a:cubicBezTo>
                      <a:pt x="14294" y="230506"/>
                      <a:pt x="13785" y="231492"/>
                      <a:pt x="13335" y="232505"/>
                    </a:cubicBezTo>
                    <a:lnTo>
                      <a:pt x="434149" y="249841"/>
                    </a:lnTo>
                    <a:cubicBezTo>
                      <a:pt x="433864" y="248603"/>
                      <a:pt x="433483" y="247269"/>
                      <a:pt x="433197" y="246317"/>
                    </a:cubicBezTo>
                    <a:close/>
                    <a:moveTo>
                      <a:pt x="439388" y="266224"/>
                    </a:moveTo>
                    <a:lnTo>
                      <a:pt x="6191" y="248603"/>
                    </a:lnTo>
                    <a:cubicBezTo>
                      <a:pt x="6191" y="249650"/>
                      <a:pt x="5429" y="250603"/>
                      <a:pt x="5144" y="251555"/>
                    </a:cubicBezTo>
                    <a:lnTo>
                      <a:pt x="440436" y="269462"/>
                    </a:lnTo>
                    <a:cubicBezTo>
                      <a:pt x="440214" y="268367"/>
                      <a:pt x="439928" y="267286"/>
                      <a:pt x="439579" y="266224"/>
                    </a:cubicBezTo>
                    <a:close/>
                    <a:moveTo>
                      <a:pt x="445484" y="286226"/>
                    </a:moveTo>
                    <a:lnTo>
                      <a:pt x="1429" y="267653"/>
                    </a:lnTo>
                    <a:cubicBezTo>
                      <a:pt x="1429" y="268700"/>
                      <a:pt x="1429" y="269653"/>
                      <a:pt x="1429" y="270701"/>
                    </a:cubicBezTo>
                    <a:lnTo>
                      <a:pt x="447389" y="289084"/>
                    </a:lnTo>
                    <a:close/>
                    <a:moveTo>
                      <a:pt x="451485" y="306134"/>
                    </a:moveTo>
                    <a:lnTo>
                      <a:pt x="0" y="287560"/>
                    </a:lnTo>
                    <a:cubicBezTo>
                      <a:pt x="0" y="288512"/>
                      <a:pt x="0" y="289560"/>
                      <a:pt x="0" y="290608"/>
                    </a:cubicBezTo>
                    <a:lnTo>
                      <a:pt x="452152" y="309658"/>
                    </a:lnTo>
                    <a:cubicBezTo>
                      <a:pt x="451789" y="308384"/>
                      <a:pt x="451565" y="307075"/>
                      <a:pt x="451485" y="305753"/>
                    </a:cubicBezTo>
                    <a:close/>
                    <a:moveTo>
                      <a:pt x="457009" y="326041"/>
                    </a:moveTo>
                    <a:lnTo>
                      <a:pt x="2286" y="306991"/>
                    </a:lnTo>
                    <a:cubicBezTo>
                      <a:pt x="2286" y="307943"/>
                      <a:pt x="2762" y="308991"/>
                      <a:pt x="3048" y="310039"/>
                    </a:cubicBezTo>
                    <a:lnTo>
                      <a:pt x="457867" y="329089"/>
                    </a:lnTo>
                    <a:cubicBezTo>
                      <a:pt x="457581" y="328041"/>
                      <a:pt x="457390" y="326993"/>
                      <a:pt x="457009" y="326041"/>
                    </a:cubicBezTo>
                    <a:close/>
                    <a:moveTo>
                      <a:pt x="462439" y="345853"/>
                    </a:moveTo>
                    <a:lnTo>
                      <a:pt x="7620" y="326803"/>
                    </a:lnTo>
                    <a:cubicBezTo>
                      <a:pt x="7620" y="327755"/>
                      <a:pt x="8287" y="328708"/>
                      <a:pt x="8668" y="329756"/>
                    </a:cubicBezTo>
                    <a:lnTo>
                      <a:pt x="463296" y="348806"/>
                    </a:lnTo>
                    <a:cubicBezTo>
                      <a:pt x="463105" y="347948"/>
                      <a:pt x="462724" y="346901"/>
                      <a:pt x="462439" y="345853"/>
                    </a:cubicBezTo>
                    <a:close/>
                    <a:moveTo>
                      <a:pt x="467678" y="365760"/>
                    </a:moveTo>
                    <a:lnTo>
                      <a:pt x="15430" y="346710"/>
                    </a:lnTo>
                    <a:lnTo>
                      <a:pt x="16859" y="349758"/>
                    </a:lnTo>
                    <a:lnTo>
                      <a:pt x="468535" y="368808"/>
                    </a:lnTo>
                    <a:cubicBezTo>
                      <a:pt x="468154" y="367951"/>
                      <a:pt x="468154" y="366903"/>
                      <a:pt x="468154" y="365760"/>
                    </a:cubicBezTo>
                    <a:close/>
                    <a:moveTo>
                      <a:pt x="472916" y="385667"/>
                    </a:moveTo>
                    <a:lnTo>
                      <a:pt x="25717" y="367284"/>
                    </a:lnTo>
                    <a:cubicBezTo>
                      <a:pt x="26232" y="368331"/>
                      <a:pt x="26804" y="369349"/>
                      <a:pt x="27432" y="370332"/>
                    </a:cubicBezTo>
                    <a:lnTo>
                      <a:pt x="473583" y="388811"/>
                    </a:lnTo>
                    <a:cubicBezTo>
                      <a:pt x="473392" y="387763"/>
                      <a:pt x="473202" y="386715"/>
                      <a:pt x="472916" y="385667"/>
                    </a:cubicBezTo>
                    <a:close/>
                    <a:moveTo>
                      <a:pt x="477869" y="405575"/>
                    </a:moveTo>
                    <a:lnTo>
                      <a:pt x="34576" y="387287"/>
                    </a:lnTo>
                    <a:lnTo>
                      <a:pt x="34099" y="390335"/>
                    </a:lnTo>
                    <a:lnTo>
                      <a:pt x="478631" y="408718"/>
                    </a:lnTo>
                    <a:cubicBezTo>
                      <a:pt x="478346" y="407670"/>
                      <a:pt x="477679" y="406622"/>
                      <a:pt x="477679" y="405575"/>
                    </a:cubicBezTo>
                    <a:close/>
                    <a:moveTo>
                      <a:pt x="482632" y="425482"/>
                    </a:moveTo>
                    <a:lnTo>
                      <a:pt x="31432" y="406432"/>
                    </a:lnTo>
                    <a:lnTo>
                      <a:pt x="31432" y="409575"/>
                    </a:lnTo>
                    <a:lnTo>
                      <a:pt x="483775" y="428149"/>
                    </a:lnTo>
                    <a:cubicBezTo>
                      <a:pt x="483108" y="427577"/>
                      <a:pt x="482917" y="426530"/>
                      <a:pt x="482632" y="425482"/>
                    </a:cubicBezTo>
                    <a:close/>
                    <a:moveTo>
                      <a:pt x="487299" y="445294"/>
                    </a:moveTo>
                    <a:lnTo>
                      <a:pt x="28289" y="426244"/>
                    </a:lnTo>
                    <a:lnTo>
                      <a:pt x="27813" y="429292"/>
                    </a:lnTo>
                    <a:lnTo>
                      <a:pt x="488061" y="448342"/>
                    </a:lnTo>
                    <a:close/>
                    <a:moveTo>
                      <a:pt x="491871" y="465201"/>
                    </a:moveTo>
                    <a:lnTo>
                      <a:pt x="25146" y="446151"/>
                    </a:lnTo>
                    <a:lnTo>
                      <a:pt x="24574" y="449199"/>
                    </a:lnTo>
                    <a:lnTo>
                      <a:pt x="492633" y="468249"/>
                    </a:lnTo>
                    <a:cubicBezTo>
                      <a:pt x="492347" y="467678"/>
                      <a:pt x="492062" y="466249"/>
                      <a:pt x="491871" y="465201"/>
                    </a:cubicBezTo>
                    <a:close/>
                    <a:moveTo>
                      <a:pt x="496253" y="485013"/>
                    </a:moveTo>
                    <a:lnTo>
                      <a:pt x="21907" y="465963"/>
                    </a:lnTo>
                    <a:lnTo>
                      <a:pt x="21907" y="469011"/>
                    </a:lnTo>
                    <a:lnTo>
                      <a:pt x="496729" y="488156"/>
                    </a:lnTo>
                    <a:cubicBezTo>
                      <a:pt x="496729" y="486728"/>
                      <a:pt x="496729" y="486061"/>
                      <a:pt x="496729" y="485013"/>
                    </a:cubicBezTo>
                    <a:close/>
                    <a:moveTo>
                      <a:pt x="500539" y="504920"/>
                    </a:moveTo>
                    <a:lnTo>
                      <a:pt x="18669" y="485108"/>
                    </a:lnTo>
                    <a:lnTo>
                      <a:pt x="18669" y="488061"/>
                    </a:lnTo>
                    <a:lnTo>
                      <a:pt x="501587" y="507968"/>
                    </a:lnTo>
                    <a:cubicBezTo>
                      <a:pt x="501015" y="506921"/>
                      <a:pt x="500824" y="505778"/>
                      <a:pt x="500539" y="504920"/>
                    </a:cubicBezTo>
                    <a:close/>
                    <a:moveTo>
                      <a:pt x="504730" y="524732"/>
                    </a:moveTo>
                    <a:lnTo>
                      <a:pt x="15621" y="504539"/>
                    </a:lnTo>
                    <a:lnTo>
                      <a:pt x="15049" y="507587"/>
                    </a:lnTo>
                    <a:lnTo>
                      <a:pt x="505396" y="527876"/>
                    </a:lnTo>
                    <a:cubicBezTo>
                      <a:pt x="505206" y="526923"/>
                      <a:pt x="505015" y="525780"/>
                      <a:pt x="504730" y="524828"/>
                    </a:cubicBezTo>
                    <a:close/>
                    <a:moveTo>
                      <a:pt x="508825" y="544640"/>
                    </a:moveTo>
                    <a:lnTo>
                      <a:pt x="12382" y="524161"/>
                    </a:lnTo>
                    <a:lnTo>
                      <a:pt x="12382" y="527114"/>
                    </a:lnTo>
                    <a:lnTo>
                      <a:pt x="509873" y="547592"/>
                    </a:lnTo>
                    <a:close/>
                    <a:moveTo>
                      <a:pt x="512731" y="564452"/>
                    </a:moveTo>
                    <a:lnTo>
                      <a:pt x="9144" y="543878"/>
                    </a:lnTo>
                    <a:lnTo>
                      <a:pt x="8668" y="547021"/>
                    </a:lnTo>
                    <a:lnTo>
                      <a:pt x="513493" y="567785"/>
                    </a:lnTo>
                    <a:close/>
                    <a:moveTo>
                      <a:pt x="516636" y="584264"/>
                    </a:moveTo>
                    <a:lnTo>
                      <a:pt x="6096" y="562928"/>
                    </a:lnTo>
                    <a:lnTo>
                      <a:pt x="5620" y="565976"/>
                    </a:lnTo>
                    <a:lnTo>
                      <a:pt x="517112" y="587026"/>
                    </a:lnTo>
                    <a:cubicBezTo>
                      <a:pt x="516922" y="586359"/>
                      <a:pt x="516826" y="585311"/>
                      <a:pt x="516636" y="584264"/>
                    </a:cubicBezTo>
                    <a:close/>
                    <a:moveTo>
                      <a:pt x="520255" y="604076"/>
                    </a:moveTo>
                    <a:lnTo>
                      <a:pt x="2857" y="582835"/>
                    </a:lnTo>
                    <a:lnTo>
                      <a:pt x="2857" y="585883"/>
                    </a:lnTo>
                    <a:lnTo>
                      <a:pt x="521208" y="607219"/>
                    </a:lnTo>
                    <a:cubicBezTo>
                      <a:pt x="520541" y="606266"/>
                      <a:pt x="520446" y="605219"/>
                      <a:pt x="520255" y="604076"/>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68" name="任意多边形: 形状 67"/>
              <p:cNvSpPr/>
              <p:nvPr/>
            </p:nvSpPr>
            <p:spPr>
              <a:xfrm>
                <a:off x="7511117" y="2695728"/>
                <a:ext cx="480087" cy="572169"/>
              </a:xfrm>
              <a:custGeom>
                <a:avLst/>
                <a:gdLst>
                  <a:gd name="connsiteX0" fmla="*/ 188226 w 480087"/>
                  <a:gd name="connsiteY0" fmla="*/ 56330 h 572169"/>
                  <a:gd name="connsiteX1" fmla="*/ 465594 w 480087"/>
                  <a:gd name="connsiteY1" fmla="*/ 542105 h 572169"/>
                  <a:gd name="connsiteX2" fmla="*/ 5346 w 480087"/>
                  <a:gd name="connsiteY2" fmla="*/ 514863 h 572169"/>
                  <a:gd name="connsiteX3" fmla="*/ 106502 w 480087"/>
                  <a:gd name="connsiteY3" fmla="*/ 257688 h 572169"/>
                  <a:gd name="connsiteX4" fmla="*/ 204704 w 480087"/>
                  <a:gd name="connsiteY4" fmla="*/ 294646 h 572169"/>
                  <a:gd name="connsiteX5" fmla="*/ 105263 w 480087"/>
                  <a:gd name="connsiteY5" fmla="*/ 113670 h 572169"/>
                  <a:gd name="connsiteX6" fmla="*/ 188226 w 480087"/>
                  <a:gd name="connsiteY6" fmla="*/ 56330 h 57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87" h="572169">
                    <a:moveTo>
                      <a:pt x="188226" y="56330"/>
                    </a:moveTo>
                    <a:cubicBezTo>
                      <a:pt x="347865" y="211492"/>
                      <a:pt x="533793" y="478573"/>
                      <a:pt x="465594" y="542105"/>
                    </a:cubicBezTo>
                    <a:cubicBezTo>
                      <a:pt x="403301" y="600493"/>
                      <a:pt x="160032" y="564203"/>
                      <a:pt x="5346" y="514863"/>
                    </a:cubicBezTo>
                    <a:cubicBezTo>
                      <a:pt x="-24086" y="505338"/>
                      <a:pt x="76212" y="243972"/>
                      <a:pt x="106502" y="257688"/>
                    </a:cubicBezTo>
                    <a:cubicBezTo>
                      <a:pt x="138433" y="272044"/>
                      <a:pt x="171231" y="284387"/>
                      <a:pt x="204704" y="294646"/>
                    </a:cubicBezTo>
                    <a:cubicBezTo>
                      <a:pt x="213182" y="296360"/>
                      <a:pt x="164223" y="243782"/>
                      <a:pt x="105263" y="113670"/>
                    </a:cubicBezTo>
                    <a:cubicBezTo>
                      <a:pt x="45351" y="-18441"/>
                      <a:pt x="96977" y="-32443"/>
                      <a:pt x="188226" y="56330"/>
                    </a:cubicBezTo>
                    <a:close/>
                  </a:path>
                </a:pathLst>
              </a:custGeom>
              <a:solidFill>
                <a:srgbClr val="EB9481"/>
              </a:solidFill>
              <a:ln w="9525" cap="flat">
                <a:noFill/>
                <a:prstDash val="solid"/>
                <a:miter/>
              </a:ln>
            </p:spPr>
            <p:txBody>
              <a:bodyPr rtlCol="0" anchor="ctr"/>
              <a:lstStyle/>
              <a:p>
                <a:endParaRPr lang="zh-CN" altLang="en-US"/>
              </a:p>
            </p:txBody>
          </p:sp>
          <p:sp>
            <p:nvSpPr>
              <p:cNvPr id="69" name="任意多边形: 形状 68"/>
              <p:cNvSpPr/>
              <p:nvPr/>
            </p:nvSpPr>
            <p:spPr>
              <a:xfrm>
                <a:off x="7249634" y="2882916"/>
                <a:ext cx="385891" cy="347487"/>
              </a:xfrm>
              <a:custGeom>
                <a:avLst/>
                <a:gdLst>
                  <a:gd name="connsiteX0" fmla="*/ 33 w 385891"/>
                  <a:gd name="connsiteY0" fmla="*/ 74787 h 347487"/>
                  <a:gd name="connsiteX1" fmla="*/ 74233 w 385891"/>
                  <a:gd name="connsiteY1" fmla="*/ 93837 h 347487"/>
                  <a:gd name="connsiteX2" fmla="*/ 54040 w 385891"/>
                  <a:gd name="connsiteY2" fmla="*/ 124984 h 347487"/>
                  <a:gd name="connsiteX3" fmla="*/ 82615 w 385891"/>
                  <a:gd name="connsiteY3" fmla="*/ 163084 h 347487"/>
                  <a:gd name="connsiteX4" fmla="*/ 66423 w 385891"/>
                  <a:gd name="connsiteY4" fmla="*/ 199279 h 347487"/>
                  <a:gd name="connsiteX5" fmla="*/ 95474 w 385891"/>
                  <a:gd name="connsiteY5" fmla="*/ 241855 h 347487"/>
                  <a:gd name="connsiteX6" fmla="*/ 101284 w 385891"/>
                  <a:gd name="connsiteY6" fmla="*/ 282718 h 347487"/>
                  <a:gd name="connsiteX7" fmla="*/ 215584 w 385891"/>
                  <a:gd name="connsiteY7" fmla="*/ 317484 h 347487"/>
                  <a:gd name="connsiteX8" fmla="*/ 335980 w 385891"/>
                  <a:gd name="connsiteY8" fmla="*/ 347488 h 347487"/>
                  <a:gd name="connsiteX9" fmla="*/ 385891 w 385891"/>
                  <a:gd name="connsiteY9" fmla="*/ 77930 h 347487"/>
                  <a:gd name="connsiteX10" fmla="*/ 180627 w 385891"/>
                  <a:gd name="connsiteY10" fmla="*/ 206 h 347487"/>
                  <a:gd name="connsiteX11" fmla="*/ 33 w 385891"/>
                  <a:gd name="connsiteY11" fmla="*/ 74787 h 34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91" h="347487">
                    <a:moveTo>
                      <a:pt x="33" y="74787"/>
                    </a:moveTo>
                    <a:cubicBezTo>
                      <a:pt x="1843" y="104314"/>
                      <a:pt x="74233" y="93837"/>
                      <a:pt x="74233" y="93837"/>
                    </a:cubicBezTo>
                    <a:cubicBezTo>
                      <a:pt x="64058" y="101530"/>
                      <a:pt x="56910" y="112555"/>
                      <a:pt x="54040" y="124984"/>
                    </a:cubicBezTo>
                    <a:cubicBezTo>
                      <a:pt x="49849" y="147082"/>
                      <a:pt x="82615" y="163084"/>
                      <a:pt x="82615" y="163084"/>
                    </a:cubicBezTo>
                    <a:cubicBezTo>
                      <a:pt x="73672" y="173227"/>
                      <a:pt x="68025" y="185851"/>
                      <a:pt x="66423" y="199279"/>
                    </a:cubicBezTo>
                    <a:cubicBezTo>
                      <a:pt x="64613" y="220900"/>
                      <a:pt x="95474" y="241855"/>
                      <a:pt x="95474" y="241855"/>
                    </a:cubicBezTo>
                    <a:cubicBezTo>
                      <a:pt x="92468" y="255733"/>
                      <a:pt x="94529" y="270228"/>
                      <a:pt x="101284" y="282718"/>
                    </a:cubicBezTo>
                    <a:cubicBezTo>
                      <a:pt x="120334" y="315198"/>
                      <a:pt x="179008" y="312245"/>
                      <a:pt x="215584" y="317484"/>
                    </a:cubicBezTo>
                    <a:cubicBezTo>
                      <a:pt x="256457" y="324234"/>
                      <a:pt x="296719" y="334268"/>
                      <a:pt x="335980" y="347488"/>
                    </a:cubicBezTo>
                    <a:lnTo>
                      <a:pt x="385891" y="77930"/>
                    </a:lnTo>
                    <a:cubicBezTo>
                      <a:pt x="385891" y="77930"/>
                      <a:pt x="223966" y="-4652"/>
                      <a:pt x="180627" y="206"/>
                    </a:cubicBezTo>
                    <a:cubicBezTo>
                      <a:pt x="143956" y="4397"/>
                      <a:pt x="-2538" y="29638"/>
                      <a:pt x="33" y="74787"/>
                    </a:cubicBezTo>
                    <a:close/>
                  </a:path>
                </a:pathLst>
              </a:custGeom>
              <a:solidFill>
                <a:srgbClr val="EB9481"/>
              </a:solidFill>
              <a:ln w="9525" cap="flat">
                <a:noFill/>
                <a:prstDash val="solid"/>
                <a:miter/>
              </a:ln>
            </p:spPr>
            <p:txBody>
              <a:bodyPr rtlCol="0" anchor="ctr"/>
              <a:lstStyle/>
              <a:p>
                <a:endParaRPr lang="zh-CN" altLang="en-US"/>
              </a:p>
            </p:txBody>
          </p:sp>
          <p:sp>
            <p:nvSpPr>
              <p:cNvPr id="70" name="任意多边形: 形状 69"/>
              <p:cNvSpPr/>
              <p:nvPr/>
            </p:nvSpPr>
            <p:spPr>
              <a:xfrm>
                <a:off x="7324186" y="2953607"/>
                <a:ext cx="119898" cy="24098"/>
              </a:xfrm>
              <a:custGeom>
                <a:avLst/>
                <a:gdLst>
                  <a:gd name="connsiteX0" fmla="*/ 538 w 119898"/>
                  <a:gd name="connsiteY0" fmla="*/ 22288 h 24098"/>
                  <a:gd name="connsiteX1" fmla="*/ 119220 w 119898"/>
                  <a:gd name="connsiteY1" fmla="*/ 0 h 24098"/>
                  <a:gd name="connsiteX2" fmla="*/ 119220 w 119898"/>
                  <a:gd name="connsiteY2" fmla="*/ 1429 h 24098"/>
                  <a:gd name="connsiteX3" fmla="*/ 919 w 119898"/>
                  <a:gd name="connsiteY3" fmla="*/ 24098 h 24098"/>
                  <a:gd name="connsiteX4" fmla="*/ 1 w 119898"/>
                  <a:gd name="connsiteY4" fmla="*/ 23113 h 24098"/>
                  <a:gd name="connsiteX5" fmla="*/ 539 w 119898"/>
                  <a:gd name="connsiteY5" fmla="*/ 22288 h 2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898" h="24098">
                    <a:moveTo>
                      <a:pt x="538" y="22288"/>
                    </a:moveTo>
                    <a:cubicBezTo>
                      <a:pt x="39038" y="10030"/>
                      <a:pt x="78896" y="2545"/>
                      <a:pt x="119220" y="0"/>
                    </a:cubicBezTo>
                    <a:cubicBezTo>
                      <a:pt x="120077" y="0"/>
                      <a:pt x="120172" y="1333"/>
                      <a:pt x="119220" y="1429"/>
                    </a:cubicBezTo>
                    <a:cubicBezTo>
                      <a:pt x="79691" y="4858"/>
                      <a:pt x="40162" y="19050"/>
                      <a:pt x="919" y="24098"/>
                    </a:cubicBezTo>
                    <a:cubicBezTo>
                      <a:pt x="394" y="24080"/>
                      <a:pt x="-18" y="23639"/>
                      <a:pt x="1" y="23113"/>
                    </a:cubicBezTo>
                    <a:cubicBezTo>
                      <a:pt x="13" y="22760"/>
                      <a:pt x="220" y="22442"/>
                      <a:pt x="539" y="22288"/>
                    </a:cubicBezTo>
                    <a:close/>
                  </a:path>
                </a:pathLst>
              </a:custGeom>
              <a:solidFill>
                <a:srgbClr val="263238"/>
              </a:solidFill>
              <a:ln w="9525" cap="flat">
                <a:noFill/>
                <a:prstDash val="solid"/>
                <a:miter/>
              </a:ln>
            </p:spPr>
            <p:txBody>
              <a:bodyPr rtlCol="0" anchor="ctr"/>
              <a:lstStyle/>
              <a:p>
                <a:endParaRPr lang="zh-CN" altLang="en-US"/>
              </a:p>
            </p:txBody>
          </p:sp>
          <p:sp>
            <p:nvSpPr>
              <p:cNvPr id="71" name="任意多边形: 形状 70"/>
              <p:cNvSpPr/>
              <p:nvPr/>
            </p:nvSpPr>
            <p:spPr>
              <a:xfrm>
                <a:off x="7332725" y="3038855"/>
                <a:ext cx="116064" cy="6859"/>
              </a:xfrm>
              <a:custGeom>
                <a:avLst/>
                <a:gdLst>
                  <a:gd name="connsiteX0" fmla="*/ 572 w 116064"/>
                  <a:gd name="connsiteY0" fmla="*/ 4191 h 6859"/>
                  <a:gd name="connsiteX1" fmla="*/ 27813 w 116064"/>
                  <a:gd name="connsiteY1" fmla="*/ 953 h 6859"/>
                  <a:gd name="connsiteX2" fmla="*/ 56960 w 116064"/>
                  <a:gd name="connsiteY2" fmla="*/ 0 h 6859"/>
                  <a:gd name="connsiteX3" fmla="*/ 115348 w 116064"/>
                  <a:gd name="connsiteY3" fmla="*/ 0 h 6859"/>
                  <a:gd name="connsiteX4" fmla="*/ 115348 w 116064"/>
                  <a:gd name="connsiteY4" fmla="*/ 1429 h 6859"/>
                  <a:gd name="connsiteX5" fmla="*/ 57150 w 116064"/>
                  <a:gd name="connsiteY5" fmla="*/ 3620 h 6859"/>
                  <a:gd name="connsiteX6" fmla="*/ 28099 w 116064"/>
                  <a:gd name="connsiteY6" fmla="*/ 5620 h 6859"/>
                  <a:gd name="connsiteX7" fmla="*/ 572 w 116064"/>
                  <a:gd name="connsiteY7" fmla="*/ 6477 h 6859"/>
                  <a:gd name="connsiteX8" fmla="*/ 286 w 116064"/>
                  <a:gd name="connsiteY8" fmla="*/ 4477 h 6859"/>
                  <a:gd name="connsiteX9" fmla="*/ 572 w 116064"/>
                  <a:gd name="connsiteY9" fmla="*/ 4191 h 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064" h="6859">
                    <a:moveTo>
                      <a:pt x="572" y="4191"/>
                    </a:moveTo>
                    <a:cubicBezTo>
                      <a:pt x="9471" y="1922"/>
                      <a:pt x="18630" y="833"/>
                      <a:pt x="27813" y="953"/>
                    </a:cubicBezTo>
                    <a:cubicBezTo>
                      <a:pt x="37338" y="953"/>
                      <a:pt x="46863" y="95"/>
                      <a:pt x="56960" y="0"/>
                    </a:cubicBezTo>
                    <a:cubicBezTo>
                      <a:pt x="76010" y="0"/>
                      <a:pt x="95917" y="0"/>
                      <a:pt x="115348" y="0"/>
                    </a:cubicBezTo>
                    <a:cubicBezTo>
                      <a:pt x="116205" y="0"/>
                      <a:pt x="116396" y="1333"/>
                      <a:pt x="115348" y="1429"/>
                    </a:cubicBezTo>
                    <a:cubicBezTo>
                      <a:pt x="96298" y="1429"/>
                      <a:pt x="76486" y="2477"/>
                      <a:pt x="57150" y="3620"/>
                    </a:cubicBezTo>
                    <a:cubicBezTo>
                      <a:pt x="47625" y="4191"/>
                      <a:pt x="38100" y="4858"/>
                      <a:pt x="28099" y="5620"/>
                    </a:cubicBezTo>
                    <a:cubicBezTo>
                      <a:pt x="18982" y="6904"/>
                      <a:pt x="9751" y="7191"/>
                      <a:pt x="572" y="6477"/>
                    </a:cubicBezTo>
                    <a:cubicBezTo>
                      <a:pt x="-60" y="6004"/>
                      <a:pt x="-188" y="5108"/>
                      <a:pt x="286" y="4477"/>
                    </a:cubicBezTo>
                    <a:cubicBezTo>
                      <a:pt x="367" y="4368"/>
                      <a:pt x="463" y="4272"/>
                      <a:pt x="572" y="4191"/>
                    </a:cubicBezTo>
                    <a:close/>
                  </a:path>
                </a:pathLst>
              </a:custGeom>
              <a:solidFill>
                <a:srgbClr val="263238"/>
              </a:solidFill>
              <a:ln w="9525" cap="flat">
                <a:noFill/>
                <a:prstDash val="solid"/>
                <a:miter/>
              </a:ln>
            </p:spPr>
            <p:txBody>
              <a:bodyPr rtlCol="0" anchor="ctr"/>
              <a:lstStyle/>
              <a:p>
                <a:endParaRPr lang="zh-CN" altLang="en-US"/>
              </a:p>
            </p:txBody>
          </p:sp>
          <p:sp>
            <p:nvSpPr>
              <p:cNvPr id="72" name="任意多边形: 形状 71"/>
              <p:cNvSpPr/>
              <p:nvPr/>
            </p:nvSpPr>
            <p:spPr>
              <a:xfrm>
                <a:off x="7345965" y="3122199"/>
                <a:ext cx="105176" cy="5464"/>
              </a:xfrm>
              <a:custGeom>
                <a:avLst/>
                <a:gdLst>
                  <a:gd name="connsiteX0" fmla="*/ 95 w 105176"/>
                  <a:gd name="connsiteY0" fmla="*/ 2667 h 5464"/>
                  <a:gd name="connsiteX1" fmla="*/ 24860 w 105176"/>
                  <a:gd name="connsiteY1" fmla="*/ 1048 h 5464"/>
                  <a:gd name="connsiteX2" fmla="*/ 51435 w 105176"/>
                  <a:gd name="connsiteY2" fmla="*/ 1048 h 5464"/>
                  <a:gd name="connsiteX3" fmla="*/ 104680 w 105176"/>
                  <a:gd name="connsiteY3" fmla="*/ 0 h 5464"/>
                  <a:gd name="connsiteX4" fmla="*/ 105129 w 105176"/>
                  <a:gd name="connsiteY4" fmla="*/ 980 h 5464"/>
                  <a:gd name="connsiteX5" fmla="*/ 104680 w 105176"/>
                  <a:gd name="connsiteY5" fmla="*/ 1429 h 5464"/>
                  <a:gd name="connsiteX6" fmla="*/ 50673 w 105176"/>
                  <a:gd name="connsiteY6" fmla="*/ 4096 h 5464"/>
                  <a:gd name="connsiteX7" fmla="*/ 24098 w 105176"/>
                  <a:gd name="connsiteY7" fmla="*/ 4953 h 5464"/>
                  <a:gd name="connsiteX8" fmla="*/ 0 w 105176"/>
                  <a:gd name="connsiteY8" fmla="*/ 3620 h 5464"/>
                  <a:gd name="connsiteX9" fmla="*/ 95 w 105176"/>
                  <a:gd name="connsiteY9" fmla="*/ 2667 h 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176" h="5464">
                    <a:moveTo>
                      <a:pt x="95" y="2667"/>
                    </a:moveTo>
                    <a:cubicBezTo>
                      <a:pt x="8201" y="741"/>
                      <a:pt x="16573" y="193"/>
                      <a:pt x="24860" y="1048"/>
                    </a:cubicBezTo>
                    <a:lnTo>
                      <a:pt x="51435" y="1048"/>
                    </a:lnTo>
                    <a:cubicBezTo>
                      <a:pt x="69151" y="1048"/>
                      <a:pt x="86963" y="1048"/>
                      <a:pt x="104680" y="0"/>
                    </a:cubicBezTo>
                    <a:cubicBezTo>
                      <a:pt x="105074" y="147"/>
                      <a:pt x="105275" y="585"/>
                      <a:pt x="105129" y="980"/>
                    </a:cubicBezTo>
                    <a:cubicBezTo>
                      <a:pt x="105051" y="1188"/>
                      <a:pt x="104887" y="1352"/>
                      <a:pt x="104680" y="1429"/>
                    </a:cubicBezTo>
                    <a:cubicBezTo>
                      <a:pt x="86677" y="2286"/>
                      <a:pt x="68675" y="3334"/>
                      <a:pt x="50673" y="4096"/>
                    </a:cubicBezTo>
                    <a:lnTo>
                      <a:pt x="24098" y="4953"/>
                    </a:lnTo>
                    <a:cubicBezTo>
                      <a:pt x="16050" y="5945"/>
                      <a:pt x="7890" y="5493"/>
                      <a:pt x="0" y="3620"/>
                    </a:cubicBezTo>
                    <a:lnTo>
                      <a:pt x="95" y="2667"/>
                    </a:ln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7586727" y="2693356"/>
                <a:ext cx="413635" cy="578877"/>
              </a:xfrm>
              <a:custGeom>
                <a:avLst/>
                <a:gdLst>
                  <a:gd name="connsiteX0" fmla="*/ 55561 w 413635"/>
                  <a:gd name="connsiteY0" fmla="*/ 264157 h 578877"/>
                  <a:gd name="connsiteX1" fmla="*/ 16223 w 413635"/>
                  <a:gd name="connsiteY1" fmla="*/ 553240 h 578877"/>
                  <a:gd name="connsiteX2" fmla="*/ 410749 w 413635"/>
                  <a:gd name="connsiteY2" fmla="*/ 530952 h 578877"/>
                  <a:gd name="connsiteX3" fmla="*/ 83375 w 413635"/>
                  <a:gd name="connsiteY3" fmla="*/ 27841 h 578877"/>
                  <a:gd name="connsiteX4" fmla="*/ 15652 w 413635"/>
                  <a:gd name="connsiteY4" fmla="*/ 99660 h 578877"/>
                  <a:gd name="connsiteX5" fmla="*/ 120427 w 413635"/>
                  <a:gd name="connsiteY5" fmla="*/ 287112 h 57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635" h="578877">
                    <a:moveTo>
                      <a:pt x="55561" y="264157"/>
                    </a:moveTo>
                    <a:lnTo>
                      <a:pt x="16223" y="553240"/>
                    </a:lnTo>
                    <a:cubicBezTo>
                      <a:pt x="16223" y="553240"/>
                      <a:pt x="379411" y="623725"/>
                      <a:pt x="410749" y="530952"/>
                    </a:cubicBezTo>
                    <a:cubicBezTo>
                      <a:pt x="442086" y="438178"/>
                      <a:pt x="210724" y="115948"/>
                      <a:pt x="83375" y="27841"/>
                    </a:cubicBezTo>
                    <a:cubicBezTo>
                      <a:pt x="-43975" y="-60265"/>
                      <a:pt x="11270" y="87849"/>
                      <a:pt x="15652" y="99660"/>
                    </a:cubicBezTo>
                    <a:cubicBezTo>
                      <a:pt x="35464" y="152143"/>
                      <a:pt x="120427" y="287112"/>
                      <a:pt x="120427" y="287112"/>
                    </a:cubicBezTo>
                    <a:close/>
                  </a:path>
                </a:pathLst>
              </a:custGeom>
              <a:solidFill>
                <a:srgbClr val="C53F3F"/>
              </a:solidFill>
              <a:ln w="9525" cap="flat">
                <a:noFill/>
                <a:prstDash val="solid"/>
                <a:miter/>
              </a:ln>
            </p:spPr>
            <p:txBody>
              <a:bodyPr rtlCol="0" anchor="ctr"/>
              <a:lstStyle/>
              <a:p>
                <a:endParaRPr lang="zh-CN" altLang="en-US"/>
              </a:p>
            </p:txBody>
          </p:sp>
          <p:sp>
            <p:nvSpPr>
              <p:cNvPr id="74" name="任意多边形: 形状 73"/>
              <p:cNvSpPr/>
              <p:nvPr/>
            </p:nvSpPr>
            <p:spPr>
              <a:xfrm>
                <a:off x="7640669" y="2955893"/>
                <a:ext cx="186055" cy="82027"/>
              </a:xfrm>
              <a:custGeom>
                <a:avLst/>
                <a:gdLst>
                  <a:gd name="connsiteX0" fmla="*/ 7906 w 186055"/>
                  <a:gd name="connsiteY0" fmla="*/ 1524 h 82027"/>
                  <a:gd name="connsiteX1" fmla="*/ 185738 w 186055"/>
                  <a:gd name="connsiteY1" fmla="*/ 80581 h 82027"/>
                  <a:gd name="connsiteX2" fmla="*/ 185071 w 186055"/>
                  <a:gd name="connsiteY2" fmla="*/ 81915 h 82027"/>
                  <a:gd name="connsiteX3" fmla="*/ 2476 w 186055"/>
                  <a:gd name="connsiteY3" fmla="*/ 3810 h 82027"/>
                  <a:gd name="connsiteX4" fmla="*/ 1238 w 186055"/>
                  <a:gd name="connsiteY4" fmla="*/ 7048 h 82027"/>
                  <a:gd name="connsiteX5" fmla="*/ 0 w 186055"/>
                  <a:gd name="connsiteY5" fmla="*/ 7049 h 82027"/>
                  <a:gd name="connsiteX6" fmla="*/ 1048 w 186055"/>
                  <a:gd name="connsiteY6" fmla="*/ 0 h 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55" h="82027">
                    <a:moveTo>
                      <a:pt x="7906" y="1524"/>
                    </a:moveTo>
                    <a:cubicBezTo>
                      <a:pt x="49816" y="13335"/>
                      <a:pt x="160782" y="60103"/>
                      <a:pt x="185738" y="80581"/>
                    </a:cubicBezTo>
                    <a:cubicBezTo>
                      <a:pt x="186499" y="81248"/>
                      <a:pt x="185738" y="82391"/>
                      <a:pt x="185071" y="81915"/>
                    </a:cubicBezTo>
                    <a:cubicBezTo>
                      <a:pt x="160782" y="66961"/>
                      <a:pt x="23717" y="10382"/>
                      <a:pt x="2476" y="3810"/>
                    </a:cubicBezTo>
                    <a:cubicBezTo>
                      <a:pt x="2120" y="4910"/>
                      <a:pt x="1707" y="5991"/>
                      <a:pt x="1238" y="7048"/>
                    </a:cubicBezTo>
                    <a:cubicBezTo>
                      <a:pt x="571" y="8096"/>
                      <a:pt x="0" y="7525"/>
                      <a:pt x="0" y="7049"/>
                    </a:cubicBezTo>
                    <a:cubicBezTo>
                      <a:pt x="188" y="4678"/>
                      <a:pt x="538" y="2323"/>
                      <a:pt x="1048" y="0"/>
                    </a:cubicBezTo>
                    <a:close/>
                  </a:path>
                </a:pathLst>
              </a:custGeom>
              <a:solidFill>
                <a:srgbClr val="263238"/>
              </a:solidFill>
              <a:ln w="9525" cap="flat">
                <a:noFill/>
                <a:prstDash val="solid"/>
                <a:miter/>
              </a:ln>
            </p:spPr>
            <p:txBody>
              <a:bodyPr rtlCol="0" anchor="ctr"/>
              <a:lstStyle/>
              <a:p>
                <a:endParaRPr lang="zh-CN" altLang="en-US"/>
              </a:p>
            </p:txBody>
          </p:sp>
          <p:sp>
            <p:nvSpPr>
              <p:cNvPr id="75" name="任意多边形: 形状 74"/>
              <p:cNvSpPr/>
              <p:nvPr/>
            </p:nvSpPr>
            <p:spPr>
              <a:xfrm>
                <a:off x="7670673" y="2993781"/>
                <a:ext cx="31908" cy="240829"/>
              </a:xfrm>
              <a:custGeom>
                <a:avLst/>
                <a:gdLst>
                  <a:gd name="connsiteX0" fmla="*/ 18479 w 31908"/>
                  <a:gd name="connsiteY0" fmla="*/ 121370 h 240829"/>
                  <a:gd name="connsiteX1" fmla="*/ 31909 w 31908"/>
                  <a:gd name="connsiteY1" fmla="*/ 212 h 240829"/>
                  <a:gd name="connsiteX2" fmla="*/ 31242 w 31908"/>
                  <a:gd name="connsiteY2" fmla="*/ 212 h 240829"/>
                  <a:gd name="connsiteX3" fmla="*/ 12192 w 31908"/>
                  <a:gd name="connsiteY3" fmla="*/ 118893 h 240829"/>
                  <a:gd name="connsiteX4" fmla="*/ 0 w 31908"/>
                  <a:gd name="connsiteY4" fmla="*/ 240146 h 240829"/>
                  <a:gd name="connsiteX5" fmla="*/ 1333 w 31908"/>
                  <a:gd name="connsiteY5" fmla="*/ 240146 h 240829"/>
                  <a:gd name="connsiteX6" fmla="*/ 18479 w 31908"/>
                  <a:gd name="connsiteY6" fmla="*/ 121370 h 24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 h="240829">
                    <a:moveTo>
                      <a:pt x="18479" y="121370"/>
                    </a:moveTo>
                    <a:cubicBezTo>
                      <a:pt x="21146" y="101177"/>
                      <a:pt x="30956" y="20405"/>
                      <a:pt x="31909" y="212"/>
                    </a:cubicBezTo>
                    <a:cubicBezTo>
                      <a:pt x="31909" y="212"/>
                      <a:pt x="31337" y="-265"/>
                      <a:pt x="31242" y="212"/>
                    </a:cubicBezTo>
                    <a:cubicBezTo>
                      <a:pt x="26670" y="19262"/>
                      <a:pt x="14573" y="98700"/>
                      <a:pt x="12192" y="118893"/>
                    </a:cubicBezTo>
                    <a:cubicBezTo>
                      <a:pt x="5948" y="159062"/>
                      <a:pt x="1878" y="199539"/>
                      <a:pt x="0" y="240146"/>
                    </a:cubicBezTo>
                    <a:cubicBezTo>
                      <a:pt x="0" y="240908"/>
                      <a:pt x="1143" y="241194"/>
                      <a:pt x="1333" y="240146"/>
                    </a:cubicBezTo>
                    <a:cubicBezTo>
                      <a:pt x="9525" y="201094"/>
                      <a:pt x="13430" y="161089"/>
                      <a:pt x="18479" y="121370"/>
                    </a:cubicBezTo>
                    <a:close/>
                  </a:path>
                </a:pathLst>
              </a:custGeom>
              <a:solidFill>
                <a:srgbClr val="263238"/>
              </a:solidFill>
              <a:ln w="9525" cap="flat">
                <a:noFill/>
                <a:prstDash val="solid"/>
                <a:miter/>
              </a:ln>
            </p:spPr>
            <p:txBody>
              <a:bodyPr rtlCol="0" anchor="ctr"/>
              <a:lstStyle/>
              <a:p>
                <a:endParaRPr lang="zh-CN" altLang="en-US"/>
              </a:p>
            </p:txBody>
          </p:sp>
          <p:sp>
            <p:nvSpPr>
              <p:cNvPr id="76" name="任意多边形: 形状 75"/>
              <p:cNvSpPr/>
              <p:nvPr/>
            </p:nvSpPr>
            <p:spPr>
              <a:xfrm>
                <a:off x="7626944" y="2844260"/>
                <a:ext cx="83283" cy="138352"/>
              </a:xfrm>
              <a:custGeom>
                <a:avLst/>
                <a:gdLst>
                  <a:gd name="connsiteX0" fmla="*/ 83258 w 83283"/>
                  <a:gd name="connsiteY0" fmla="*/ 137732 h 138352"/>
                  <a:gd name="connsiteX1" fmla="*/ 41634 w 83283"/>
                  <a:gd name="connsiteY1" fmla="*/ 68866 h 138352"/>
                  <a:gd name="connsiteX2" fmla="*/ 581 w 83283"/>
                  <a:gd name="connsiteY2" fmla="*/ 0 h 138352"/>
                  <a:gd name="connsiteX3" fmla="*/ 9 w 83283"/>
                  <a:gd name="connsiteY3" fmla="*/ 0 h 138352"/>
                  <a:gd name="connsiteX4" fmla="*/ 24488 w 83283"/>
                  <a:gd name="connsiteY4" fmla="*/ 47625 h 138352"/>
                  <a:gd name="connsiteX5" fmla="*/ 17535 w 83283"/>
                  <a:gd name="connsiteY5" fmla="*/ 40196 h 138352"/>
                  <a:gd name="connsiteX6" fmla="*/ 5915 w 83283"/>
                  <a:gd name="connsiteY6" fmla="*/ 25717 h 138352"/>
                  <a:gd name="connsiteX7" fmla="*/ 5438 w 83283"/>
                  <a:gd name="connsiteY7" fmla="*/ 25717 h 138352"/>
                  <a:gd name="connsiteX8" fmla="*/ 16392 w 83283"/>
                  <a:gd name="connsiteY8" fmla="*/ 41243 h 138352"/>
                  <a:gd name="connsiteX9" fmla="*/ 26584 w 83283"/>
                  <a:gd name="connsiteY9" fmla="*/ 50768 h 138352"/>
                  <a:gd name="connsiteX10" fmla="*/ 37347 w 83283"/>
                  <a:gd name="connsiteY10" fmla="*/ 69818 h 138352"/>
                  <a:gd name="connsiteX11" fmla="*/ 79162 w 83283"/>
                  <a:gd name="connsiteY11" fmla="*/ 137255 h 138352"/>
                  <a:gd name="connsiteX12" fmla="*/ 83258 w 83283"/>
                  <a:gd name="connsiteY12" fmla="*/ 137732 h 13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283" h="138352">
                    <a:moveTo>
                      <a:pt x="83258" y="137732"/>
                    </a:moveTo>
                    <a:cubicBezTo>
                      <a:pt x="70494" y="114205"/>
                      <a:pt x="55350" y="91916"/>
                      <a:pt x="41634" y="68866"/>
                    </a:cubicBezTo>
                    <a:cubicBezTo>
                      <a:pt x="27918" y="45815"/>
                      <a:pt x="13059" y="23336"/>
                      <a:pt x="581" y="0"/>
                    </a:cubicBezTo>
                    <a:cubicBezTo>
                      <a:pt x="581" y="0"/>
                      <a:pt x="-86" y="0"/>
                      <a:pt x="9" y="0"/>
                    </a:cubicBezTo>
                    <a:cubicBezTo>
                      <a:pt x="8105" y="16002"/>
                      <a:pt x="16011" y="31813"/>
                      <a:pt x="24488" y="47625"/>
                    </a:cubicBezTo>
                    <a:cubicBezTo>
                      <a:pt x="22107" y="45244"/>
                      <a:pt x="19821" y="42672"/>
                      <a:pt x="17535" y="40196"/>
                    </a:cubicBezTo>
                    <a:cubicBezTo>
                      <a:pt x="13440" y="35528"/>
                      <a:pt x="9629" y="30671"/>
                      <a:pt x="5915" y="25717"/>
                    </a:cubicBezTo>
                    <a:lnTo>
                      <a:pt x="5438" y="25717"/>
                    </a:lnTo>
                    <a:cubicBezTo>
                      <a:pt x="8427" y="31329"/>
                      <a:pt x="12107" y="36545"/>
                      <a:pt x="16392" y="41243"/>
                    </a:cubicBezTo>
                    <a:cubicBezTo>
                      <a:pt x="19587" y="44628"/>
                      <a:pt x="22991" y="47809"/>
                      <a:pt x="26584" y="50768"/>
                    </a:cubicBezTo>
                    <a:cubicBezTo>
                      <a:pt x="30013" y="57150"/>
                      <a:pt x="33633" y="63437"/>
                      <a:pt x="37347" y="69818"/>
                    </a:cubicBezTo>
                    <a:cubicBezTo>
                      <a:pt x="49514" y="93348"/>
                      <a:pt x="63495" y="115896"/>
                      <a:pt x="79162" y="137255"/>
                    </a:cubicBezTo>
                    <a:cubicBezTo>
                      <a:pt x="79638" y="138779"/>
                      <a:pt x="83639" y="138493"/>
                      <a:pt x="83258" y="137732"/>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7600482" y="3234578"/>
                <a:ext cx="302696" cy="39308"/>
              </a:xfrm>
              <a:custGeom>
                <a:avLst/>
                <a:gdLst>
                  <a:gd name="connsiteX0" fmla="*/ 301743 w 302696"/>
                  <a:gd name="connsiteY0" fmla="*/ 34687 h 39308"/>
                  <a:gd name="connsiteX1" fmla="*/ 3896 w 302696"/>
                  <a:gd name="connsiteY1" fmla="*/ 12303 h 39308"/>
                  <a:gd name="connsiteX2" fmla="*/ 3896 w 302696"/>
                  <a:gd name="connsiteY2" fmla="*/ 683 h 39308"/>
                  <a:gd name="connsiteX3" fmla="*/ 2658 w 302696"/>
                  <a:gd name="connsiteY3" fmla="*/ 683 h 39308"/>
                  <a:gd name="connsiteX4" fmla="*/ 467 w 302696"/>
                  <a:gd name="connsiteY4" fmla="*/ 18304 h 39308"/>
                  <a:gd name="connsiteX5" fmla="*/ 301648 w 302696"/>
                  <a:gd name="connsiteY5" fmla="*/ 36687 h 39308"/>
                  <a:gd name="connsiteX6" fmla="*/ 302695 w 302696"/>
                  <a:gd name="connsiteY6" fmla="*/ 35735 h 39308"/>
                  <a:gd name="connsiteX7" fmla="*/ 301743 w 302696"/>
                  <a:gd name="connsiteY7" fmla="*/ 34687 h 3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696" h="39308">
                    <a:moveTo>
                      <a:pt x="301743" y="34687"/>
                    </a:moveTo>
                    <a:cubicBezTo>
                      <a:pt x="238878" y="40878"/>
                      <a:pt x="43806" y="17828"/>
                      <a:pt x="3896" y="12303"/>
                    </a:cubicBezTo>
                    <a:cubicBezTo>
                      <a:pt x="3896" y="8112"/>
                      <a:pt x="3896" y="6588"/>
                      <a:pt x="3896" y="683"/>
                    </a:cubicBezTo>
                    <a:cubicBezTo>
                      <a:pt x="3896" y="-79"/>
                      <a:pt x="2753" y="-365"/>
                      <a:pt x="2658" y="683"/>
                    </a:cubicBezTo>
                    <a:cubicBezTo>
                      <a:pt x="1896" y="6398"/>
                      <a:pt x="-1152" y="17733"/>
                      <a:pt x="467" y="18304"/>
                    </a:cubicBezTo>
                    <a:cubicBezTo>
                      <a:pt x="19517" y="24495"/>
                      <a:pt x="215447" y="46879"/>
                      <a:pt x="301648" y="36687"/>
                    </a:cubicBezTo>
                    <a:cubicBezTo>
                      <a:pt x="302200" y="36714"/>
                      <a:pt x="302669" y="36287"/>
                      <a:pt x="302695" y="35735"/>
                    </a:cubicBezTo>
                    <a:cubicBezTo>
                      <a:pt x="302722" y="35182"/>
                      <a:pt x="302295" y="34713"/>
                      <a:pt x="301743" y="34687"/>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6974585" y="2843688"/>
                <a:ext cx="409670" cy="452723"/>
              </a:xfrm>
              <a:custGeom>
                <a:avLst/>
                <a:gdLst>
                  <a:gd name="connsiteX0" fmla="*/ 409670 w 409670"/>
                  <a:gd name="connsiteY0" fmla="*/ 412718 h 452723"/>
                  <a:gd name="connsiteX1" fmla="*/ 112681 w 409670"/>
                  <a:gd name="connsiteY1" fmla="*/ 452723 h 452723"/>
                  <a:gd name="connsiteX2" fmla="*/ 0 w 409670"/>
                  <a:gd name="connsiteY2" fmla="*/ 39910 h 452723"/>
                  <a:gd name="connsiteX3" fmla="*/ 296990 w 409670"/>
                  <a:gd name="connsiteY3" fmla="*/ 0 h 452723"/>
                  <a:gd name="connsiteX4" fmla="*/ 409670 w 409670"/>
                  <a:gd name="connsiteY4" fmla="*/ 412718 h 452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723">
                    <a:moveTo>
                      <a:pt x="409670" y="412718"/>
                    </a:moveTo>
                    <a:lnTo>
                      <a:pt x="112681" y="452723"/>
                    </a:lnTo>
                    <a:lnTo>
                      <a:pt x="0" y="39910"/>
                    </a:lnTo>
                    <a:lnTo>
                      <a:pt x="296990" y="0"/>
                    </a:lnTo>
                    <a:lnTo>
                      <a:pt x="409670" y="412718"/>
                    </a:ln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6960012" y="2845593"/>
                <a:ext cx="409670" cy="452818"/>
              </a:xfrm>
              <a:custGeom>
                <a:avLst/>
                <a:gdLst>
                  <a:gd name="connsiteX0" fmla="*/ 409670 w 409670"/>
                  <a:gd name="connsiteY0" fmla="*/ 412813 h 452818"/>
                  <a:gd name="connsiteX1" fmla="*/ 112681 w 409670"/>
                  <a:gd name="connsiteY1" fmla="*/ 452818 h 452818"/>
                  <a:gd name="connsiteX2" fmla="*/ 0 w 409670"/>
                  <a:gd name="connsiteY2" fmla="*/ 40005 h 452818"/>
                  <a:gd name="connsiteX3" fmla="*/ 296990 w 409670"/>
                  <a:gd name="connsiteY3" fmla="*/ 0 h 452818"/>
                  <a:gd name="connsiteX4" fmla="*/ 409670 w 409670"/>
                  <a:gd name="connsiteY4" fmla="*/ 412813 h 45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818">
                    <a:moveTo>
                      <a:pt x="409670" y="412813"/>
                    </a:moveTo>
                    <a:lnTo>
                      <a:pt x="112681" y="452818"/>
                    </a:lnTo>
                    <a:lnTo>
                      <a:pt x="0" y="40005"/>
                    </a:lnTo>
                    <a:lnTo>
                      <a:pt x="296990" y="0"/>
                    </a:lnTo>
                    <a:lnTo>
                      <a:pt x="409670" y="412813"/>
                    </a:lnTo>
                    <a:close/>
                  </a:path>
                </a:pathLst>
              </a:custGeom>
              <a:solidFill>
                <a:srgbClr val="37474F"/>
              </a:solidFill>
              <a:ln w="9525" cap="flat">
                <a:noFill/>
                <a:prstDash val="solid"/>
                <a:miter/>
              </a:ln>
            </p:spPr>
            <p:txBody>
              <a:bodyPr rtlCol="0" anchor="ctr"/>
              <a:lstStyle/>
              <a:p>
                <a:endParaRPr lang="zh-CN" altLang="en-US"/>
              </a:p>
            </p:txBody>
          </p:sp>
          <p:sp>
            <p:nvSpPr>
              <p:cNvPr id="80" name="任意多边形: 形状 79"/>
              <p:cNvSpPr/>
              <p:nvPr/>
            </p:nvSpPr>
            <p:spPr>
              <a:xfrm>
                <a:off x="7122581" y="3026250"/>
                <a:ext cx="59363" cy="57497"/>
              </a:xfrm>
              <a:custGeom>
                <a:avLst/>
                <a:gdLst>
                  <a:gd name="connsiteX0" fmla="*/ 785 w 59363"/>
                  <a:gd name="connsiteY0" fmla="*/ 32608 h 57497"/>
                  <a:gd name="connsiteX1" fmla="*/ 36123 w 59363"/>
                  <a:gd name="connsiteY1" fmla="*/ 57278 h 57497"/>
                  <a:gd name="connsiteX2" fmla="*/ 59173 w 59363"/>
                  <a:gd name="connsiteY2" fmla="*/ 27936 h 57497"/>
                  <a:gd name="connsiteX3" fmla="*/ 58602 w 59363"/>
                  <a:gd name="connsiteY3" fmla="*/ 24797 h 57497"/>
                  <a:gd name="connsiteX4" fmla="*/ 23264 w 59363"/>
                  <a:gd name="connsiteY4" fmla="*/ 223 h 57497"/>
                  <a:gd name="connsiteX5" fmla="*/ 167 w 59363"/>
                  <a:gd name="connsiteY5" fmla="*/ 29184 h 57497"/>
                  <a:gd name="connsiteX6" fmla="*/ 785 w 59363"/>
                  <a:gd name="connsiteY6" fmla="*/ 32608 h 5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63" h="57497">
                    <a:moveTo>
                      <a:pt x="785" y="32608"/>
                    </a:moveTo>
                    <a:cubicBezTo>
                      <a:pt x="4627" y="48587"/>
                      <a:pt x="19799" y="59179"/>
                      <a:pt x="36123" y="57278"/>
                    </a:cubicBezTo>
                    <a:cubicBezTo>
                      <a:pt x="50591" y="55540"/>
                      <a:pt x="60910" y="42403"/>
                      <a:pt x="59173" y="27936"/>
                    </a:cubicBezTo>
                    <a:cubicBezTo>
                      <a:pt x="59046" y="26879"/>
                      <a:pt x="58855" y="25831"/>
                      <a:pt x="58602" y="24797"/>
                    </a:cubicBezTo>
                    <a:cubicBezTo>
                      <a:pt x="54720" y="8856"/>
                      <a:pt x="39559" y="-1686"/>
                      <a:pt x="23264" y="223"/>
                    </a:cubicBezTo>
                    <a:cubicBezTo>
                      <a:pt x="8889" y="1842"/>
                      <a:pt x="-1452" y="14808"/>
                      <a:pt x="167" y="29184"/>
                    </a:cubicBezTo>
                    <a:cubicBezTo>
                      <a:pt x="297" y="30338"/>
                      <a:pt x="504" y="31481"/>
                      <a:pt x="785" y="32608"/>
                    </a:cubicBezTo>
                    <a:close/>
                  </a:path>
                </a:pathLst>
              </a:custGeom>
              <a:solidFill>
                <a:srgbClr val="FFFFFF"/>
              </a:solidFill>
              <a:ln w="9525" cap="flat">
                <a:noFill/>
                <a:prstDash val="solid"/>
                <a:miter/>
              </a:ln>
            </p:spPr>
            <p:txBody>
              <a:bodyPr rtlCol="0" anchor="ctr"/>
              <a:lstStyle/>
              <a:p>
                <a:endParaRPr lang="zh-CN" altLang="en-US"/>
              </a:p>
            </p:txBody>
          </p:sp>
          <p:sp>
            <p:nvSpPr>
              <p:cNvPr id="81" name="任意多边形: 形状 80"/>
              <p:cNvSpPr/>
              <p:nvPr/>
            </p:nvSpPr>
            <p:spPr>
              <a:xfrm>
                <a:off x="6912878" y="2970657"/>
                <a:ext cx="241245" cy="316462"/>
              </a:xfrm>
              <a:custGeom>
                <a:avLst/>
                <a:gdLst>
                  <a:gd name="connsiteX0" fmla="*/ 49897 w 241245"/>
                  <a:gd name="connsiteY0" fmla="*/ 0 h 316462"/>
                  <a:gd name="connsiteX1" fmla="*/ 1605 w 241245"/>
                  <a:gd name="connsiteY1" fmla="*/ 107347 h 316462"/>
                  <a:gd name="connsiteX2" fmla="*/ 22370 w 241245"/>
                  <a:gd name="connsiteY2" fmla="*/ 138684 h 316462"/>
                  <a:gd name="connsiteX3" fmla="*/ 367 w 241245"/>
                  <a:gd name="connsiteY3" fmla="*/ 179832 h 316462"/>
                  <a:gd name="connsiteX4" fmla="*/ 24370 w 241245"/>
                  <a:gd name="connsiteY4" fmla="*/ 200882 h 316462"/>
                  <a:gd name="connsiteX5" fmla="*/ 9035 w 241245"/>
                  <a:gd name="connsiteY5" fmla="*/ 236792 h 316462"/>
                  <a:gd name="connsiteX6" fmla="*/ 34371 w 241245"/>
                  <a:gd name="connsiteY6" fmla="*/ 259937 h 316462"/>
                  <a:gd name="connsiteX7" fmla="*/ 30847 w 241245"/>
                  <a:gd name="connsiteY7" fmla="*/ 298894 h 316462"/>
                  <a:gd name="connsiteX8" fmla="*/ 220776 w 241245"/>
                  <a:gd name="connsiteY8" fmla="*/ 258413 h 316462"/>
                  <a:gd name="connsiteX9" fmla="*/ 192201 w 241245"/>
                  <a:gd name="connsiteY9" fmla="*/ 236887 h 316462"/>
                  <a:gd name="connsiteX10" fmla="*/ 241159 w 241245"/>
                  <a:gd name="connsiteY10" fmla="*/ 184023 h 316462"/>
                  <a:gd name="connsiteX11" fmla="*/ 191058 w 241245"/>
                  <a:gd name="connsiteY11" fmla="*/ 162877 h 316462"/>
                  <a:gd name="connsiteX12" fmla="*/ 234873 w 241245"/>
                  <a:gd name="connsiteY12" fmla="*/ 109347 h 316462"/>
                  <a:gd name="connsiteX13" fmla="*/ 182771 w 241245"/>
                  <a:gd name="connsiteY13" fmla="*/ 94202 h 316462"/>
                  <a:gd name="connsiteX14" fmla="*/ 204297 w 241245"/>
                  <a:gd name="connsiteY14" fmla="*/ 43815 h 316462"/>
                  <a:gd name="connsiteX15" fmla="*/ 94093 w 241245"/>
                  <a:gd name="connsiteY15" fmla="*/ 57531 h 316462"/>
                  <a:gd name="connsiteX16" fmla="*/ 69900 w 241245"/>
                  <a:gd name="connsiteY16" fmla="*/ 4096 h 31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45" h="316462">
                    <a:moveTo>
                      <a:pt x="49897" y="0"/>
                    </a:moveTo>
                    <a:cubicBezTo>
                      <a:pt x="37515" y="34766"/>
                      <a:pt x="2272" y="80010"/>
                      <a:pt x="1605" y="107347"/>
                    </a:cubicBezTo>
                    <a:cubicBezTo>
                      <a:pt x="861" y="121228"/>
                      <a:pt x="9297" y="133958"/>
                      <a:pt x="22370" y="138684"/>
                    </a:cubicBezTo>
                    <a:cubicBezTo>
                      <a:pt x="22370" y="138684"/>
                      <a:pt x="-3348" y="154876"/>
                      <a:pt x="367" y="179832"/>
                    </a:cubicBezTo>
                    <a:cubicBezTo>
                      <a:pt x="2272" y="192596"/>
                      <a:pt x="24370" y="200882"/>
                      <a:pt x="24370" y="200882"/>
                    </a:cubicBezTo>
                    <a:cubicBezTo>
                      <a:pt x="12926" y="209027"/>
                      <a:pt x="7005" y="222893"/>
                      <a:pt x="9035" y="236792"/>
                    </a:cubicBezTo>
                    <a:cubicBezTo>
                      <a:pt x="12654" y="254317"/>
                      <a:pt x="34371" y="259937"/>
                      <a:pt x="34371" y="259937"/>
                    </a:cubicBezTo>
                    <a:cubicBezTo>
                      <a:pt x="34371" y="259937"/>
                      <a:pt x="21417" y="282226"/>
                      <a:pt x="30847" y="298894"/>
                    </a:cubicBezTo>
                    <a:cubicBezTo>
                      <a:pt x="49897" y="332613"/>
                      <a:pt x="202868" y="317087"/>
                      <a:pt x="220776" y="258413"/>
                    </a:cubicBezTo>
                    <a:cubicBezTo>
                      <a:pt x="229062" y="231076"/>
                      <a:pt x="192201" y="236887"/>
                      <a:pt x="192201" y="236887"/>
                    </a:cubicBezTo>
                    <a:cubicBezTo>
                      <a:pt x="192201" y="236887"/>
                      <a:pt x="243635" y="215551"/>
                      <a:pt x="241159" y="184023"/>
                    </a:cubicBezTo>
                    <a:cubicBezTo>
                      <a:pt x="238683" y="152495"/>
                      <a:pt x="191058" y="162877"/>
                      <a:pt x="191058" y="162877"/>
                    </a:cubicBezTo>
                    <a:cubicBezTo>
                      <a:pt x="191058" y="162877"/>
                      <a:pt x="240587" y="141827"/>
                      <a:pt x="234873" y="109347"/>
                    </a:cubicBezTo>
                    <a:cubicBezTo>
                      <a:pt x="229158" y="76867"/>
                      <a:pt x="182771" y="94202"/>
                      <a:pt x="182771" y="94202"/>
                    </a:cubicBezTo>
                    <a:cubicBezTo>
                      <a:pt x="182771" y="94202"/>
                      <a:pt x="214489" y="67723"/>
                      <a:pt x="204297" y="43815"/>
                    </a:cubicBezTo>
                    <a:cubicBezTo>
                      <a:pt x="187628" y="4381"/>
                      <a:pt x="128097" y="62103"/>
                      <a:pt x="94093" y="57531"/>
                    </a:cubicBezTo>
                    <a:lnTo>
                      <a:pt x="69900" y="4096"/>
                    </a:lnTo>
                    <a:close/>
                  </a:path>
                </a:pathLst>
              </a:custGeom>
              <a:solidFill>
                <a:srgbClr val="EB9481"/>
              </a:solidFill>
              <a:ln w="9525" cap="flat">
                <a:noFill/>
                <a:prstDash val="solid"/>
                <a:miter/>
              </a:ln>
            </p:spPr>
            <p:txBody>
              <a:bodyPr rtlCol="0" anchor="ctr"/>
              <a:lstStyle/>
              <a:p>
                <a:endParaRPr lang="zh-CN" altLang="en-US"/>
              </a:p>
            </p:txBody>
          </p:sp>
          <p:sp>
            <p:nvSpPr>
              <p:cNvPr id="82" name="任意多边形: 形状 81"/>
              <p:cNvSpPr/>
              <p:nvPr/>
            </p:nvSpPr>
            <p:spPr>
              <a:xfrm>
                <a:off x="6905023" y="2898307"/>
                <a:ext cx="82707" cy="128166"/>
              </a:xfrm>
              <a:custGeom>
                <a:avLst/>
                <a:gdLst>
                  <a:gd name="connsiteX0" fmla="*/ 32225 w 82707"/>
                  <a:gd name="connsiteY0" fmla="*/ 123689 h 128166"/>
                  <a:gd name="connsiteX1" fmla="*/ 220 w 82707"/>
                  <a:gd name="connsiteY1" fmla="*/ 19867 h 128166"/>
                  <a:gd name="connsiteX2" fmla="*/ 77659 w 82707"/>
                  <a:gd name="connsiteY2" fmla="*/ 76445 h 128166"/>
                  <a:gd name="connsiteX3" fmla="*/ 82707 w 82707"/>
                  <a:gd name="connsiteY3" fmla="*/ 128166 h 128166"/>
                </a:gdLst>
                <a:ahLst/>
                <a:cxnLst>
                  <a:cxn ang="0">
                    <a:pos x="connsiteX0" y="connsiteY0"/>
                  </a:cxn>
                  <a:cxn ang="0">
                    <a:pos x="connsiteX1" y="connsiteY1"/>
                  </a:cxn>
                  <a:cxn ang="0">
                    <a:pos x="connsiteX2" y="connsiteY2"/>
                  </a:cxn>
                  <a:cxn ang="0">
                    <a:pos x="connsiteX3" y="connsiteY3"/>
                  </a:cxn>
                </a:cxnLst>
                <a:rect l="l" t="t" r="r" b="b"/>
                <a:pathLst>
                  <a:path w="82707" h="128166">
                    <a:moveTo>
                      <a:pt x="32225" y="123689"/>
                    </a:moveTo>
                    <a:cubicBezTo>
                      <a:pt x="41083" y="89685"/>
                      <a:pt x="-3494" y="53490"/>
                      <a:pt x="220" y="19867"/>
                    </a:cubicBezTo>
                    <a:cubicBezTo>
                      <a:pt x="5364" y="-25663"/>
                      <a:pt x="59942" y="12914"/>
                      <a:pt x="77659" y="76445"/>
                    </a:cubicBezTo>
                    <a:lnTo>
                      <a:pt x="82707" y="128166"/>
                    </a:lnTo>
                    <a:close/>
                  </a:path>
                </a:pathLst>
              </a:custGeom>
              <a:solidFill>
                <a:srgbClr val="EB9481"/>
              </a:solidFill>
              <a:ln w="9525" cap="flat">
                <a:noFill/>
                <a:prstDash val="solid"/>
                <a:miter/>
              </a:ln>
            </p:spPr>
            <p:txBody>
              <a:bodyPr rtlCol="0" anchor="ctr"/>
              <a:lstStyle/>
              <a:p>
                <a:endParaRPr lang="zh-CN" altLang="en-US"/>
              </a:p>
            </p:txBody>
          </p:sp>
          <p:sp>
            <p:nvSpPr>
              <p:cNvPr id="83" name="任意多边形: 形状 82"/>
              <p:cNvSpPr/>
              <p:nvPr/>
            </p:nvSpPr>
            <p:spPr>
              <a:xfrm>
                <a:off x="6950284" y="3204323"/>
                <a:ext cx="157735" cy="31118"/>
              </a:xfrm>
              <a:custGeom>
                <a:avLst/>
                <a:gdLst>
                  <a:gd name="connsiteX0" fmla="*/ 394 w 157735"/>
                  <a:gd name="connsiteY0" fmla="*/ 27700 h 31118"/>
                  <a:gd name="connsiteX1" fmla="*/ 394 w 157735"/>
                  <a:gd name="connsiteY1" fmla="*/ 28462 h 31118"/>
                  <a:gd name="connsiteX2" fmla="*/ 156889 w 157735"/>
                  <a:gd name="connsiteY2" fmla="*/ 3125 h 31118"/>
                  <a:gd name="connsiteX3" fmla="*/ 155937 w 157735"/>
                  <a:gd name="connsiteY3" fmla="*/ 77 h 31118"/>
                  <a:gd name="connsiteX4" fmla="*/ 394 w 157735"/>
                  <a:gd name="connsiteY4" fmla="*/ 27700 h 3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735" h="31118">
                    <a:moveTo>
                      <a:pt x="394" y="27700"/>
                    </a:moveTo>
                    <a:cubicBezTo>
                      <a:pt x="-83" y="27700"/>
                      <a:pt x="-178" y="28462"/>
                      <a:pt x="394" y="28462"/>
                    </a:cubicBezTo>
                    <a:cubicBezTo>
                      <a:pt x="53921" y="36074"/>
                      <a:pt x="108498" y="27238"/>
                      <a:pt x="156889" y="3125"/>
                    </a:cubicBezTo>
                    <a:cubicBezTo>
                      <a:pt x="158413" y="2268"/>
                      <a:pt x="157747" y="-494"/>
                      <a:pt x="155937" y="77"/>
                    </a:cubicBezTo>
                    <a:cubicBezTo>
                      <a:pt x="105700" y="16769"/>
                      <a:pt x="53306" y="26074"/>
                      <a:pt x="394" y="27700"/>
                    </a:cubicBezTo>
                    <a:close/>
                  </a:path>
                </a:pathLst>
              </a:custGeom>
              <a:solidFill>
                <a:srgbClr val="263238"/>
              </a:solidFill>
              <a:ln w="9525" cap="flat">
                <a:noFill/>
                <a:prstDash val="solid"/>
                <a:miter/>
              </a:ln>
            </p:spPr>
            <p:txBody>
              <a:bodyPr rtlCol="0" anchor="ctr"/>
              <a:lstStyle/>
              <a:p>
                <a:endParaRPr lang="zh-CN" altLang="en-US"/>
              </a:p>
            </p:txBody>
          </p:sp>
          <p:sp>
            <p:nvSpPr>
              <p:cNvPr id="84" name="任意多边形: 形状 83"/>
              <p:cNvSpPr/>
              <p:nvPr/>
            </p:nvSpPr>
            <p:spPr>
              <a:xfrm>
                <a:off x="6936271" y="3131698"/>
                <a:ext cx="170905" cy="43355"/>
              </a:xfrm>
              <a:custGeom>
                <a:avLst/>
                <a:gdLst>
                  <a:gd name="connsiteX0" fmla="*/ 500 w 170905"/>
                  <a:gd name="connsiteY0" fmla="*/ 40127 h 43355"/>
                  <a:gd name="connsiteX1" fmla="*/ 500 w 170905"/>
                  <a:gd name="connsiteY1" fmla="*/ 41174 h 43355"/>
                  <a:gd name="connsiteX2" fmla="*/ 169473 w 170905"/>
                  <a:gd name="connsiteY2" fmla="*/ 3074 h 43355"/>
                  <a:gd name="connsiteX3" fmla="*/ 169474 w 170905"/>
                  <a:gd name="connsiteY3" fmla="*/ 312 h 43355"/>
                  <a:gd name="connsiteX4" fmla="*/ 500 w 170905"/>
                  <a:gd name="connsiteY4" fmla="*/ 40127 h 43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5" h="43355">
                    <a:moveTo>
                      <a:pt x="500" y="40127"/>
                    </a:moveTo>
                    <a:cubicBezTo>
                      <a:pt x="-167" y="40127"/>
                      <a:pt x="-167" y="41079"/>
                      <a:pt x="500" y="41174"/>
                    </a:cubicBezTo>
                    <a:cubicBezTo>
                      <a:pt x="59566" y="49030"/>
                      <a:pt x="119494" y="35518"/>
                      <a:pt x="169473" y="3074"/>
                    </a:cubicBezTo>
                    <a:cubicBezTo>
                      <a:pt x="171188" y="1836"/>
                      <a:pt x="171569" y="-926"/>
                      <a:pt x="169474" y="312"/>
                    </a:cubicBezTo>
                    <a:cubicBezTo>
                      <a:pt x="134517" y="21077"/>
                      <a:pt x="50125" y="39460"/>
                      <a:pt x="500" y="40127"/>
                    </a:cubicBezTo>
                    <a:close/>
                  </a:path>
                </a:pathLst>
              </a:custGeom>
              <a:solidFill>
                <a:srgbClr val="263238"/>
              </a:solidFill>
              <a:ln w="9525" cap="flat">
                <a:noFill/>
                <a:prstDash val="solid"/>
                <a:miter/>
              </a:ln>
            </p:spPr>
            <p:txBody>
              <a:bodyPr rtlCol="0" anchor="ctr"/>
              <a:lstStyle/>
              <a:p>
                <a:endParaRPr lang="zh-CN" altLang="en-US"/>
              </a:p>
            </p:txBody>
          </p:sp>
          <p:sp>
            <p:nvSpPr>
              <p:cNvPr id="85" name="任意多边形: 形状 84"/>
              <p:cNvSpPr/>
              <p:nvPr/>
            </p:nvSpPr>
            <p:spPr>
              <a:xfrm>
                <a:off x="6937068" y="3060992"/>
                <a:ext cx="162740" cy="51855"/>
              </a:xfrm>
              <a:custGeom>
                <a:avLst/>
                <a:gdLst>
                  <a:gd name="connsiteX0" fmla="*/ 161342 w 162740"/>
                  <a:gd name="connsiteY0" fmla="*/ 152 h 51855"/>
                  <a:gd name="connsiteX1" fmla="*/ 465 w 162740"/>
                  <a:gd name="connsiteY1" fmla="*/ 48730 h 51855"/>
                  <a:gd name="connsiteX2" fmla="*/ 465 w 162740"/>
                  <a:gd name="connsiteY2" fmla="*/ 49968 h 51855"/>
                  <a:gd name="connsiteX3" fmla="*/ 93429 w 162740"/>
                  <a:gd name="connsiteY3" fmla="*/ 40443 h 51855"/>
                  <a:gd name="connsiteX4" fmla="*/ 162390 w 162740"/>
                  <a:gd name="connsiteY4" fmla="*/ 1581 h 51855"/>
                  <a:gd name="connsiteX5" fmla="*/ 161342 w 162740"/>
                  <a:gd name="connsiteY5" fmla="*/ 152 h 5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40" h="51855">
                    <a:moveTo>
                      <a:pt x="161342" y="152"/>
                    </a:moveTo>
                    <a:cubicBezTo>
                      <a:pt x="112288" y="31490"/>
                      <a:pt x="57996" y="43967"/>
                      <a:pt x="465" y="48730"/>
                    </a:cubicBezTo>
                    <a:cubicBezTo>
                      <a:pt x="-202" y="48730"/>
                      <a:pt x="-106" y="49873"/>
                      <a:pt x="465" y="49968"/>
                    </a:cubicBezTo>
                    <a:cubicBezTo>
                      <a:pt x="29040" y="55302"/>
                      <a:pt x="65616" y="48444"/>
                      <a:pt x="93429" y="40443"/>
                    </a:cubicBezTo>
                    <a:cubicBezTo>
                      <a:pt x="119424" y="33756"/>
                      <a:pt x="143205" y="20354"/>
                      <a:pt x="162390" y="1581"/>
                    </a:cubicBezTo>
                    <a:cubicBezTo>
                      <a:pt x="163247" y="1200"/>
                      <a:pt x="162390" y="-514"/>
                      <a:pt x="161342" y="152"/>
                    </a:cubicBezTo>
                    <a:close/>
                  </a:path>
                </a:pathLst>
              </a:custGeom>
              <a:solidFill>
                <a:srgbClr val="263238"/>
              </a:solidFill>
              <a:ln w="9525" cap="flat">
                <a:noFill/>
                <a:prstDash val="solid"/>
                <a:miter/>
              </a:ln>
            </p:spPr>
            <p:txBody>
              <a:bodyPr rtlCol="0" anchor="ctr"/>
              <a:lstStyle/>
              <a:p>
                <a:endParaRPr lang="zh-CN" altLang="en-US"/>
              </a:p>
            </p:txBody>
          </p:sp>
          <p:sp>
            <p:nvSpPr>
              <p:cNvPr id="86" name="任意多边形: 形状 85"/>
              <p:cNvSpPr/>
              <p:nvPr/>
            </p:nvSpPr>
            <p:spPr>
              <a:xfrm>
                <a:off x="7481411" y="2571750"/>
                <a:ext cx="123920" cy="208216"/>
              </a:xfrm>
              <a:custGeom>
                <a:avLst/>
                <a:gdLst>
                  <a:gd name="connsiteX0" fmla="*/ 123920 w 123920"/>
                  <a:gd name="connsiteY0" fmla="*/ 140399 h 208216"/>
                  <a:gd name="connsiteX1" fmla="*/ 42481 w 123920"/>
                  <a:gd name="connsiteY1" fmla="*/ 208217 h 208216"/>
                  <a:gd name="connsiteX2" fmla="*/ 30671 w 123920"/>
                  <a:gd name="connsiteY2" fmla="*/ 149447 h 208216"/>
                  <a:gd name="connsiteX3" fmla="*/ 28575 w 123920"/>
                  <a:gd name="connsiteY3" fmla="*/ 144685 h 208216"/>
                  <a:gd name="connsiteX4" fmla="*/ 0 w 123920"/>
                  <a:gd name="connsiteY4" fmla="*/ 77438 h 208216"/>
                  <a:gd name="connsiteX5" fmla="*/ 72676 w 123920"/>
                  <a:gd name="connsiteY5" fmla="*/ 9525 h 208216"/>
                  <a:gd name="connsiteX6" fmla="*/ 83248 w 123920"/>
                  <a:gd name="connsiteY6" fmla="*/ 0 h 208216"/>
                  <a:gd name="connsiteX7" fmla="*/ 97822 w 123920"/>
                  <a:gd name="connsiteY7" fmla="*/ 42482 h 208216"/>
                  <a:gd name="connsiteX8" fmla="*/ 98965 w 123920"/>
                  <a:gd name="connsiteY8" fmla="*/ 45911 h 208216"/>
                  <a:gd name="connsiteX9" fmla="*/ 100298 w 123920"/>
                  <a:gd name="connsiteY9" fmla="*/ 49721 h 208216"/>
                  <a:gd name="connsiteX10" fmla="*/ 104013 w 123920"/>
                  <a:gd name="connsiteY10" fmla="*/ 60388 h 208216"/>
                  <a:gd name="connsiteX11" fmla="*/ 106585 w 123920"/>
                  <a:gd name="connsiteY11" fmla="*/ 68675 h 208216"/>
                  <a:gd name="connsiteX12" fmla="*/ 109252 w 123920"/>
                  <a:gd name="connsiteY12" fmla="*/ 77343 h 208216"/>
                  <a:gd name="connsiteX13" fmla="*/ 123920 w 123920"/>
                  <a:gd name="connsiteY13" fmla="*/ 140398 h 2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920" h="208216">
                    <a:moveTo>
                      <a:pt x="123920" y="140399"/>
                    </a:moveTo>
                    <a:cubicBezTo>
                      <a:pt x="123920" y="149162"/>
                      <a:pt x="84487" y="208217"/>
                      <a:pt x="42481" y="208217"/>
                    </a:cubicBezTo>
                    <a:cubicBezTo>
                      <a:pt x="20479" y="208217"/>
                      <a:pt x="30671" y="149447"/>
                      <a:pt x="30671" y="149447"/>
                    </a:cubicBezTo>
                    <a:lnTo>
                      <a:pt x="28575" y="144685"/>
                    </a:lnTo>
                    <a:lnTo>
                      <a:pt x="0" y="77438"/>
                    </a:lnTo>
                    <a:lnTo>
                      <a:pt x="72676" y="9525"/>
                    </a:lnTo>
                    <a:lnTo>
                      <a:pt x="83248" y="0"/>
                    </a:lnTo>
                    <a:cubicBezTo>
                      <a:pt x="83248" y="0"/>
                      <a:pt x="89916" y="19050"/>
                      <a:pt x="97822" y="42482"/>
                    </a:cubicBezTo>
                    <a:lnTo>
                      <a:pt x="98965" y="45911"/>
                    </a:lnTo>
                    <a:cubicBezTo>
                      <a:pt x="98965" y="47149"/>
                      <a:pt x="99917" y="48482"/>
                      <a:pt x="100298" y="49721"/>
                    </a:cubicBezTo>
                    <a:lnTo>
                      <a:pt x="104013" y="60388"/>
                    </a:lnTo>
                    <a:cubicBezTo>
                      <a:pt x="104870" y="63151"/>
                      <a:pt x="105727" y="65818"/>
                      <a:pt x="106585" y="68675"/>
                    </a:cubicBezTo>
                    <a:cubicBezTo>
                      <a:pt x="107442" y="71533"/>
                      <a:pt x="108394" y="74486"/>
                      <a:pt x="109252" y="77343"/>
                    </a:cubicBezTo>
                    <a:cubicBezTo>
                      <a:pt x="115581" y="98000"/>
                      <a:pt x="120482" y="119068"/>
                      <a:pt x="123920" y="140398"/>
                    </a:cubicBezTo>
                    <a:close/>
                  </a:path>
                </a:pathLst>
              </a:custGeom>
              <a:solidFill>
                <a:srgbClr val="EB9481"/>
              </a:solidFill>
              <a:ln w="9525" cap="flat">
                <a:noFill/>
                <a:prstDash val="solid"/>
                <a:miter/>
              </a:ln>
            </p:spPr>
            <p:txBody>
              <a:bodyPr rtlCol="0" anchor="ctr"/>
              <a:lstStyle/>
              <a:p>
                <a:endParaRPr lang="zh-CN" altLang="en-US"/>
              </a:p>
            </p:txBody>
          </p:sp>
          <p:sp>
            <p:nvSpPr>
              <p:cNvPr id="87" name="任意多边形: 形状 86"/>
              <p:cNvSpPr/>
              <p:nvPr/>
            </p:nvSpPr>
            <p:spPr>
              <a:xfrm>
                <a:off x="7481411" y="2571750"/>
                <a:ext cx="97916" cy="144684"/>
              </a:xfrm>
              <a:custGeom>
                <a:avLst/>
                <a:gdLst>
                  <a:gd name="connsiteX0" fmla="*/ 97917 w 97916"/>
                  <a:gd name="connsiteY0" fmla="*/ 42863 h 144684"/>
                  <a:gd name="connsiteX1" fmla="*/ 28575 w 97916"/>
                  <a:gd name="connsiteY1" fmla="*/ 144685 h 144684"/>
                  <a:gd name="connsiteX2" fmla="*/ 0 w 97916"/>
                  <a:gd name="connsiteY2" fmla="*/ 77438 h 144684"/>
                  <a:gd name="connsiteX3" fmla="*/ 72676 w 97916"/>
                  <a:gd name="connsiteY3" fmla="*/ 9525 h 144684"/>
                  <a:gd name="connsiteX4" fmla="*/ 83248 w 97916"/>
                  <a:gd name="connsiteY4" fmla="*/ 0 h 144684"/>
                  <a:gd name="connsiteX5" fmla="*/ 97917 w 97916"/>
                  <a:gd name="connsiteY5" fmla="*/ 42863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16" h="144684">
                    <a:moveTo>
                      <a:pt x="97917" y="42863"/>
                    </a:moveTo>
                    <a:cubicBezTo>
                      <a:pt x="90915" y="85355"/>
                      <a:pt x="65548" y="122604"/>
                      <a:pt x="28575" y="144685"/>
                    </a:cubicBezTo>
                    <a:lnTo>
                      <a:pt x="0" y="77438"/>
                    </a:lnTo>
                    <a:lnTo>
                      <a:pt x="72676" y="9525"/>
                    </a:lnTo>
                    <a:lnTo>
                      <a:pt x="83248" y="0"/>
                    </a:lnTo>
                    <a:cubicBezTo>
                      <a:pt x="83248" y="0"/>
                      <a:pt x="90011" y="19050"/>
                      <a:pt x="97917" y="42863"/>
                    </a:cubicBezTo>
                    <a:close/>
                  </a:path>
                </a:pathLst>
              </a:custGeom>
              <a:solidFill>
                <a:srgbClr val="263238"/>
              </a:solidFill>
              <a:ln w="9525" cap="flat">
                <a:noFill/>
                <a:prstDash val="solid"/>
                <a:miter/>
              </a:ln>
            </p:spPr>
            <p:txBody>
              <a:bodyPr rtlCol="0" anchor="ctr"/>
              <a:lstStyle/>
              <a:p>
                <a:endParaRPr lang="zh-CN" altLang="en-US"/>
              </a:p>
            </p:txBody>
          </p:sp>
          <p:sp>
            <p:nvSpPr>
              <p:cNvPr id="88" name="任意多边形: 形状 87"/>
              <p:cNvSpPr/>
              <p:nvPr/>
            </p:nvSpPr>
            <p:spPr>
              <a:xfrm>
                <a:off x="7364070" y="2387764"/>
                <a:ext cx="229926" cy="302685"/>
              </a:xfrm>
              <a:custGeom>
                <a:avLst/>
                <a:gdLst>
                  <a:gd name="connsiteX0" fmla="*/ 1802 w 229926"/>
                  <a:gd name="connsiteY0" fmla="*/ 171317 h 302685"/>
                  <a:gd name="connsiteX1" fmla="*/ 120484 w 229926"/>
                  <a:gd name="connsiteY1" fmla="*/ 302191 h 302685"/>
                  <a:gd name="connsiteX2" fmla="*/ 229926 w 229926"/>
                  <a:gd name="connsiteY2" fmla="*/ 159316 h 302685"/>
                  <a:gd name="connsiteX3" fmla="*/ 108959 w 229926"/>
                  <a:gd name="connsiteY3" fmla="*/ 153 h 302685"/>
                  <a:gd name="connsiteX4" fmla="*/ 1802 w 229926"/>
                  <a:gd name="connsiteY4" fmla="*/ 171317 h 302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26" h="302685">
                    <a:moveTo>
                      <a:pt x="1802" y="171317"/>
                    </a:moveTo>
                    <a:cubicBezTo>
                      <a:pt x="15233" y="298762"/>
                      <a:pt x="93052" y="305144"/>
                      <a:pt x="120484" y="302191"/>
                    </a:cubicBezTo>
                    <a:cubicBezTo>
                      <a:pt x="145439" y="299524"/>
                      <a:pt x="230021" y="287332"/>
                      <a:pt x="229926" y="159316"/>
                    </a:cubicBezTo>
                    <a:cubicBezTo>
                      <a:pt x="229831" y="31300"/>
                      <a:pt x="166299" y="-2609"/>
                      <a:pt x="108959" y="153"/>
                    </a:cubicBezTo>
                    <a:cubicBezTo>
                      <a:pt x="51618" y="2915"/>
                      <a:pt x="-11533" y="43873"/>
                      <a:pt x="1802" y="171317"/>
                    </a:cubicBezTo>
                    <a:close/>
                  </a:path>
                </a:pathLst>
              </a:custGeom>
              <a:solidFill>
                <a:srgbClr val="EB9481"/>
              </a:solidFill>
              <a:ln w="9525" cap="flat">
                <a:noFill/>
                <a:prstDash val="solid"/>
                <a:miter/>
              </a:ln>
            </p:spPr>
            <p:txBody>
              <a:bodyPr rtlCol="0" anchor="ctr"/>
              <a:lstStyle/>
              <a:p>
                <a:endParaRPr lang="zh-CN" altLang="en-US"/>
              </a:p>
            </p:txBody>
          </p:sp>
          <p:sp>
            <p:nvSpPr>
              <p:cNvPr id="89" name="任意多边形: 形状 88"/>
              <p:cNvSpPr/>
              <p:nvPr/>
            </p:nvSpPr>
            <p:spPr>
              <a:xfrm>
                <a:off x="7380998" y="2518042"/>
                <a:ext cx="23048" cy="15926"/>
              </a:xfrm>
              <a:custGeom>
                <a:avLst/>
                <a:gdLst>
                  <a:gd name="connsiteX0" fmla="*/ 6592 w 23048"/>
                  <a:gd name="connsiteY0" fmla="*/ 15608 h 15926"/>
                  <a:gd name="connsiteX1" fmla="*/ 14783 w 23048"/>
                  <a:gd name="connsiteY1" fmla="*/ 12369 h 15926"/>
                  <a:gd name="connsiteX2" fmla="*/ 22498 w 23048"/>
                  <a:gd name="connsiteY2" fmla="*/ 7416 h 15926"/>
                  <a:gd name="connsiteX3" fmla="*/ 21546 w 23048"/>
                  <a:gd name="connsiteY3" fmla="*/ 1987 h 15926"/>
                  <a:gd name="connsiteX4" fmla="*/ 10116 w 23048"/>
                  <a:gd name="connsiteY4" fmla="*/ 1225 h 15926"/>
                  <a:gd name="connsiteX5" fmla="*/ 591 w 23048"/>
                  <a:gd name="connsiteY5" fmla="*/ 8749 h 15926"/>
                  <a:gd name="connsiteX6" fmla="*/ 2539 w 23048"/>
                  <a:gd name="connsiteY6" fmla="*/ 15337 h 15926"/>
                  <a:gd name="connsiteX7" fmla="*/ 6591 w 23048"/>
                  <a:gd name="connsiteY7" fmla="*/ 15607 h 15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48" h="15926">
                    <a:moveTo>
                      <a:pt x="6592" y="15608"/>
                    </a:moveTo>
                    <a:cubicBezTo>
                      <a:pt x="9376" y="14669"/>
                      <a:pt x="12110" y="13588"/>
                      <a:pt x="14783" y="12369"/>
                    </a:cubicBezTo>
                    <a:cubicBezTo>
                      <a:pt x="17832" y="11617"/>
                      <a:pt x="20545" y="9875"/>
                      <a:pt x="22498" y="7416"/>
                    </a:cubicBezTo>
                    <a:cubicBezTo>
                      <a:pt x="23501" y="5608"/>
                      <a:pt x="23104" y="3345"/>
                      <a:pt x="21546" y="1987"/>
                    </a:cubicBezTo>
                    <a:cubicBezTo>
                      <a:pt x="18168" y="-356"/>
                      <a:pt x="13775" y="-649"/>
                      <a:pt x="10116" y="1225"/>
                    </a:cubicBezTo>
                    <a:cubicBezTo>
                      <a:pt x="6129" y="2487"/>
                      <a:pt x="2742" y="5164"/>
                      <a:pt x="591" y="8749"/>
                    </a:cubicBezTo>
                    <a:cubicBezTo>
                      <a:pt x="-691" y="11107"/>
                      <a:pt x="182" y="14056"/>
                      <a:pt x="2539" y="15337"/>
                    </a:cubicBezTo>
                    <a:cubicBezTo>
                      <a:pt x="3786" y="16015"/>
                      <a:pt x="5266" y="16113"/>
                      <a:pt x="6591" y="15607"/>
                    </a:cubicBezTo>
                    <a:close/>
                  </a:path>
                </a:pathLst>
              </a:custGeom>
              <a:solidFill>
                <a:srgbClr val="263238"/>
              </a:solidFill>
              <a:ln w="9525" cap="flat">
                <a:noFill/>
                <a:prstDash val="solid"/>
                <a:miter/>
              </a:ln>
            </p:spPr>
            <p:txBody>
              <a:bodyPr rtlCol="0" anchor="ctr"/>
              <a:lstStyle/>
              <a:p>
                <a:endParaRPr lang="zh-CN" altLang="en-US"/>
              </a:p>
            </p:txBody>
          </p:sp>
          <p:sp>
            <p:nvSpPr>
              <p:cNvPr id="90" name="任意多边形: 形状 89"/>
              <p:cNvSpPr/>
              <p:nvPr/>
            </p:nvSpPr>
            <p:spPr>
              <a:xfrm>
                <a:off x="7449655" y="2506425"/>
                <a:ext cx="23590" cy="12235"/>
              </a:xfrm>
              <a:custGeom>
                <a:avLst/>
                <a:gdLst>
                  <a:gd name="connsiteX0" fmla="*/ 19278 w 23590"/>
                  <a:gd name="connsiteY0" fmla="*/ 12175 h 12235"/>
                  <a:gd name="connsiteX1" fmla="*/ 10420 w 23590"/>
                  <a:gd name="connsiteY1" fmla="*/ 12175 h 12235"/>
                  <a:gd name="connsiteX2" fmla="*/ 1466 w 23590"/>
                  <a:gd name="connsiteY2" fmla="*/ 10080 h 12235"/>
                  <a:gd name="connsiteX3" fmla="*/ 514 w 23590"/>
                  <a:gd name="connsiteY3" fmla="*/ 4555 h 12235"/>
                  <a:gd name="connsiteX4" fmla="*/ 11086 w 23590"/>
                  <a:gd name="connsiteY4" fmla="*/ 78 h 12235"/>
                  <a:gd name="connsiteX5" fmla="*/ 22326 w 23590"/>
                  <a:gd name="connsiteY5" fmla="*/ 4079 h 12235"/>
                  <a:gd name="connsiteX6" fmla="*/ 22002 w 23590"/>
                  <a:gd name="connsiteY6" fmla="*/ 10941 h 12235"/>
                  <a:gd name="connsiteX7" fmla="*/ 19278 w 23590"/>
                  <a:gd name="connsiteY7" fmla="*/ 12175 h 1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0" h="12235">
                    <a:moveTo>
                      <a:pt x="19278" y="12175"/>
                    </a:moveTo>
                    <a:cubicBezTo>
                      <a:pt x="16230" y="12175"/>
                      <a:pt x="13468" y="12175"/>
                      <a:pt x="10420" y="12175"/>
                    </a:cubicBezTo>
                    <a:cubicBezTo>
                      <a:pt x="7287" y="12461"/>
                      <a:pt x="4146" y="11726"/>
                      <a:pt x="1466" y="10080"/>
                    </a:cubicBezTo>
                    <a:cubicBezTo>
                      <a:pt x="-45" y="8655"/>
                      <a:pt x="-433" y="6404"/>
                      <a:pt x="514" y="4555"/>
                    </a:cubicBezTo>
                    <a:cubicBezTo>
                      <a:pt x="3003" y="1305"/>
                      <a:pt x="7020" y="-396"/>
                      <a:pt x="11086" y="78"/>
                    </a:cubicBezTo>
                    <a:cubicBezTo>
                      <a:pt x="15189" y="32"/>
                      <a:pt x="19175" y="1450"/>
                      <a:pt x="22326" y="4079"/>
                    </a:cubicBezTo>
                    <a:cubicBezTo>
                      <a:pt x="24131" y="6063"/>
                      <a:pt x="23986" y="9136"/>
                      <a:pt x="22002" y="10941"/>
                    </a:cubicBezTo>
                    <a:cubicBezTo>
                      <a:pt x="21246" y="11629"/>
                      <a:pt x="20293" y="12061"/>
                      <a:pt x="19278" y="12175"/>
                    </a:cubicBezTo>
                    <a:close/>
                  </a:path>
                </a:pathLst>
              </a:custGeom>
              <a:solidFill>
                <a:srgbClr val="263238"/>
              </a:solidFill>
              <a:ln w="9525" cap="flat">
                <a:noFill/>
                <a:prstDash val="solid"/>
                <a:miter/>
              </a:ln>
            </p:spPr>
            <p:txBody>
              <a:bodyPr rtlCol="0" anchor="ctr"/>
              <a:lstStyle/>
              <a:p>
                <a:endParaRPr lang="zh-CN" altLang="en-US"/>
              </a:p>
            </p:txBody>
          </p:sp>
          <p:sp>
            <p:nvSpPr>
              <p:cNvPr id="91" name="任意多边形: 形状 90"/>
              <p:cNvSpPr/>
              <p:nvPr/>
            </p:nvSpPr>
            <p:spPr>
              <a:xfrm>
                <a:off x="7456317" y="2553652"/>
                <a:ext cx="12711" cy="21241"/>
              </a:xfrm>
              <a:custGeom>
                <a:avLst/>
                <a:gdLst>
                  <a:gd name="connsiteX0" fmla="*/ 43 w 12711"/>
                  <a:gd name="connsiteY0" fmla="*/ 0 h 21241"/>
                  <a:gd name="connsiteX1" fmla="*/ 805 w 12711"/>
                  <a:gd name="connsiteY1" fmla="*/ 667 h 21241"/>
                  <a:gd name="connsiteX2" fmla="*/ 12711 w 12711"/>
                  <a:gd name="connsiteY2" fmla="*/ 20764 h 21241"/>
                  <a:gd name="connsiteX3" fmla="*/ 12711 w 12711"/>
                  <a:gd name="connsiteY3" fmla="*/ 21241 h 21241"/>
                  <a:gd name="connsiteX4" fmla="*/ 43 w 12711"/>
                  <a:gd name="connsiteY4" fmla="*/ 0 h 21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1" h="21241">
                    <a:moveTo>
                      <a:pt x="43" y="0"/>
                    </a:moveTo>
                    <a:cubicBezTo>
                      <a:pt x="43" y="0"/>
                      <a:pt x="805" y="0"/>
                      <a:pt x="805" y="667"/>
                    </a:cubicBezTo>
                    <a:cubicBezTo>
                      <a:pt x="1853" y="9334"/>
                      <a:pt x="4424" y="19050"/>
                      <a:pt x="12711" y="20764"/>
                    </a:cubicBezTo>
                    <a:cubicBezTo>
                      <a:pt x="12711" y="20764"/>
                      <a:pt x="12711" y="21241"/>
                      <a:pt x="12711" y="21241"/>
                    </a:cubicBezTo>
                    <a:cubicBezTo>
                      <a:pt x="2996" y="21336"/>
                      <a:pt x="-433" y="8572"/>
                      <a:pt x="43" y="0"/>
                    </a:cubicBezTo>
                    <a:close/>
                  </a:path>
                </a:pathLst>
              </a:custGeom>
              <a:solidFill>
                <a:srgbClr val="263238"/>
              </a:solidFill>
              <a:ln w="9525" cap="flat">
                <a:noFill/>
                <a:prstDash val="solid"/>
                <a:miter/>
              </a:ln>
            </p:spPr>
            <p:txBody>
              <a:bodyPr rtlCol="0" anchor="ctr"/>
              <a:lstStyle/>
              <a:p>
                <a:endParaRPr lang="zh-CN" altLang="en-US"/>
              </a:p>
            </p:txBody>
          </p:sp>
          <p:sp>
            <p:nvSpPr>
              <p:cNvPr id="92" name="任意多边形: 形状 91"/>
              <p:cNvSpPr/>
              <p:nvPr/>
            </p:nvSpPr>
            <p:spPr>
              <a:xfrm>
                <a:off x="7456236" y="2542926"/>
                <a:ext cx="20024" cy="27889"/>
              </a:xfrm>
              <a:custGeom>
                <a:avLst/>
                <a:gdLst>
                  <a:gd name="connsiteX0" fmla="*/ 6506 w 20024"/>
                  <a:gd name="connsiteY0" fmla="*/ 248 h 27889"/>
                  <a:gd name="connsiteX1" fmla="*/ 12698 w 20024"/>
                  <a:gd name="connsiteY1" fmla="*/ 27680 h 27889"/>
                  <a:gd name="connsiteX2" fmla="*/ 6506 w 20024"/>
                  <a:gd name="connsiteY2" fmla="*/ 248 h 27889"/>
                </a:gdLst>
                <a:ahLst/>
                <a:cxnLst>
                  <a:cxn ang="0">
                    <a:pos x="connsiteX0" y="connsiteY0"/>
                  </a:cxn>
                  <a:cxn ang="0">
                    <a:pos x="connsiteX1" y="connsiteY1"/>
                  </a:cxn>
                  <a:cxn ang="0">
                    <a:pos x="connsiteX2" y="connsiteY2"/>
                  </a:cxn>
                </a:cxnLst>
                <a:rect l="l" t="t" r="r" b="b"/>
                <a:pathLst>
                  <a:path w="20024" h="27889">
                    <a:moveTo>
                      <a:pt x="6506" y="248"/>
                    </a:moveTo>
                    <a:cubicBezTo>
                      <a:pt x="20222" y="-2895"/>
                      <a:pt x="25556" y="24823"/>
                      <a:pt x="12698" y="27680"/>
                    </a:cubicBezTo>
                    <a:cubicBezTo>
                      <a:pt x="-161" y="30537"/>
                      <a:pt x="-5019" y="3201"/>
                      <a:pt x="6506" y="248"/>
                    </a:cubicBezTo>
                    <a:close/>
                  </a:path>
                </a:pathLst>
              </a:custGeom>
              <a:solidFill>
                <a:srgbClr val="263238"/>
              </a:solidFill>
              <a:ln w="9525" cap="flat">
                <a:noFill/>
                <a:prstDash val="solid"/>
                <a:miter/>
              </a:ln>
            </p:spPr>
            <p:txBody>
              <a:bodyPr rtlCol="0" anchor="ctr"/>
              <a:lstStyle/>
              <a:p>
                <a:endParaRPr lang="zh-CN" altLang="en-US"/>
              </a:p>
            </p:txBody>
          </p:sp>
          <p:sp>
            <p:nvSpPr>
              <p:cNvPr id="93" name="任意多边形: 形状 92"/>
              <p:cNvSpPr/>
              <p:nvPr/>
            </p:nvSpPr>
            <p:spPr>
              <a:xfrm>
                <a:off x="7467082" y="2540222"/>
                <a:ext cx="17968" cy="13389"/>
              </a:xfrm>
              <a:custGeom>
                <a:avLst/>
                <a:gdLst>
                  <a:gd name="connsiteX0" fmla="*/ 1375 w 17968"/>
                  <a:gd name="connsiteY0" fmla="*/ 3715 h 13389"/>
                  <a:gd name="connsiteX1" fmla="*/ 9947 w 17968"/>
                  <a:gd name="connsiteY1" fmla="*/ 6858 h 13389"/>
                  <a:gd name="connsiteX2" fmla="*/ 17091 w 17968"/>
                  <a:gd name="connsiteY2" fmla="*/ 0 h 13389"/>
                  <a:gd name="connsiteX3" fmla="*/ 17567 w 17968"/>
                  <a:gd name="connsiteY3" fmla="*/ 0 h 13389"/>
                  <a:gd name="connsiteX4" fmla="*/ 12138 w 17968"/>
                  <a:gd name="connsiteY4" fmla="*/ 12954 h 13389"/>
                  <a:gd name="connsiteX5" fmla="*/ 136 w 17968"/>
                  <a:gd name="connsiteY5" fmla="*/ 5620 h 13389"/>
                  <a:gd name="connsiteX6" fmla="*/ 1375 w 17968"/>
                  <a:gd name="connsiteY6" fmla="*/ 3715 h 1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68" h="13389">
                    <a:moveTo>
                      <a:pt x="1375" y="3715"/>
                    </a:moveTo>
                    <a:cubicBezTo>
                      <a:pt x="4042" y="4763"/>
                      <a:pt x="6994" y="7144"/>
                      <a:pt x="9947" y="6858"/>
                    </a:cubicBezTo>
                    <a:cubicBezTo>
                      <a:pt x="12900" y="6572"/>
                      <a:pt x="15376" y="3143"/>
                      <a:pt x="17091" y="0"/>
                    </a:cubicBezTo>
                    <a:cubicBezTo>
                      <a:pt x="17091" y="0"/>
                      <a:pt x="17091" y="0"/>
                      <a:pt x="17567" y="0"/>
                    </a:cubicBezTo>
                    <a:cubicBezTo>
                      <a:pt x="18710" y="5334"/>
                      <a:pt x="17567" y="11144"/>
                      <a:pt x="12138" y="12954"/>
                    </a:cubicBezTo>
                    <a:cubicBezTo>
                      <a:pt x="6709" y="14764"/>
                      <a:pt x="2613" y="10668"/>
                      <a:pt x="136" y="5620"/>
                    </a:cubicBezTo>
                    <a:cubicBezTo>
                      <a:pt x="-340" y="4858"/>
                      <a:pt x="517" y="2953"/>
                      <a:pt x="1375" y="3715"/>
                    </a:cubicBezTo>
                    <a:close/>
                  </a:path>
                </a:pathLst>
              </a:custGeom>
              <a:solidFill>
                <a:srgbClr val="263238"/>
              </a:solidFill>
              <a:ln w="9525" cap="flat">
                <a:noFill/>
                <a:prstDash val="solid"/>
                <a:miter/>
              </a:ln>
            </p:spPr>
            <p:txBody>
              <a:bodyPr rtlCol="0" anchor="ctr"/>
              <a:lstStyle/>
              <a:p>
                <a:endParaRPr lang="zh-CN" altLang="en-US"/>
              </a:p>
            </p:txBody>
          </p:sp>
          <p:sp>
            <p:nvSpPr>
              <p:cNvPr id="94" name="任意多边形: 形状 93"/>
              <p:cNvSpPr/>
              <p:nvPr/>
            </p:nvSpPr>
            <p:spPr>
              <a:xfrm>
                <a:off x="7404734" y="2562225"/>
                <a:ext cx="7244" cy="24299"/>
              </a:xfrm>
              <a:custGeom>
                <a:avLst/>
                <a:gdLst>
                  <a:gd name="connsiteX0" fmla="*/ 4858 w 7244"/>
                  <a:gd name="connsiteY0" fmla="*/ 0 h 24299"/>
                  <a:gd name="connsiteX1" fmla="*/ 4381 w 7244"/>
                  <a:gd name="connsiteY1" fmla="*/ 857 h 24299"/>
                  <a:gd name="connsiteX2" fmla="*/ 0 w 7244"/>
                  <a:gd name="connsiteY2" fmla="*/ 23813 h 24299"/>
                  <a:gd name="connsiteX3" fmla="*/ 0 w 7244"/>
                  <a:gd name="connsiteY3" fmla="*/ 24289 h 24299"/>
                  <a:gd name="connsiteX4" fmla="*/ 4858 w 7244"/>
                  <a:gd name="connsiteY4" fmla="*/ 0 h 24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4" h="24299">
                    <a:moveTo>
                      <a:pt x="4858" y="0"/>
                    </a:moveTo>
                    <a:cubicBezTo>
                      <a:pt x="4858" y="0"/>
                      <a:pt x="4286" y="476"/>
                      <a:pt x="4381" y="857"/>
                    </a:cubicBezTo>
                    <a:cubicBezTo>
                      <a:pt x="6382" y="9334"/>
                      <a:pt x="7144" y="19431"/>
                      <a:pt x="0" y="23813"/>
                    </a:cubicBezTo>
                    <a:cubicBezTo>
                      <a:pt x="0" y="23813"/>
                      <a:pt x="0" y="24384"/>
                      <a:pt x="0" y="24289"/>
                    </a:cubicBezTo>
                    <a:cubicBezTo>
                      <a:pt x="9335" y="20764"/>
                      <a:pt x="8096" y="7429"/>
                      <a:pt x="4858" y="0"/>
                    </a:cubicBezTo>
                    <a:close/>
                  </a:path>
                </a:pathLst>
              </a:custGeom>
              <a:solidFill>
                <a:srgbClr val="263238"/>
              </a:solidFill>
              <a:ln w="9525" cap="flat">
                <a:noFill/>
                <a:prstDash val="solid"/>
                <a:miter/>
              </a:ln>
            </p:spPr>
            <p:txBody>
              <a:bodyPr rtlCol="0" anchor="ctr"/>
              <a:lstStyle/>
              <a:p>
                <a:endParaRPr lang="zh-CN" altLang="en-US"/>
              </a:p>
            </p:txBody>
          </p:sp>
          <p:sp>
            <p:nvSpPr>
              <p:cNvPr id="95" name="任意多边形: 形状 94"/>
              <p:cNvSpPr/>
              <p:nvPr/>
            </p:nvSpPr>
            <p:spPr>
              <a:xfrm>
                <a:off x="7391643" y="2554426"/>
                <a:ext cx="19725" cy="28052"/>
              </a:xfrm>
              <a:custGeom>
                <a:avLst/>
                <a:gdLst>
                  <a:gd name="connsiteX0" fmla="*/ 8615 w 19725"/>
                  <a:gd name="connsiteY0" fmla="*/ 83 h 28052"/>
                  <a:gd name="connsiteX1" fmla="*/ 11949 w 19725"/>
                  <a:gd name="connsiteY1" fmla="*/ 27992 h 28052"/>
                  <a:gd name="connsiteX2" fmla="*/ 8615 w 19725"/>
                  <a:gd name="connsiteY2" fmla="*/ 83 h 28052"/>
                </a:gdLst>
                <a:ahLst/>
                <a:cxnLst>
                  <a:cxn ang="0">
                    <a:pos x="connsiteX0" y="connsiteY0"/>
                  </a:cxn>
                  <a:cxn ang="0">
                    <a:pos x="connsiteX1" y="connsiteY1"/>
                  </a:cxn>
                  <a:cxn ang="0">
                    <a:pos x="connsiteX2" y="connsiteY2"/>
                  </a:cxn>
                </a:cxnLst>
                <a:rect l="l" t="t" r="r" b="b"/>
                <a:pathLst>
                  <a:path w="19725" h="28052">
                    <a:moveTo>
                      <a:pt x="8615" y="83"/>
                    </a:moveTo>
                    <a:cubicBezTo>
                      <a:pt x="-5387" y="1703"/>
                      <a:pt x="-910" y="29516"/>
                      <a:pt x="11949" y="27992"/>
                    </a:cubicBezTo>
                    <a:cubicBezTo>
                      <a:pt x="24808" y="26468"/>
                      <a:pt x="20331" y="-1726"/>
                      <a:pt x="8615" y="83"/>
                    </a:cubicBezTo>
                    <a:close/>
                  </a:path>
                </a:pathLst>
              </a:custGeom>
              <a:solidFill>
                <a:srgbClr val="263238"/>
              </a:solidFill>
              <a:ln w="9525" cap="flat">
                <a:noFill/>
                <a:prstDash val="solid"/>
                <a:miter/>
              </a:ln>
            </p:spPr>
            <p:txBody>
              <a:bodyPr rtlCol="0" anchor="ctr"/>
              <a:lstStyle/>
              <a:p>
                <a:endParaRPr lang="zh-CN" altLang="en-US"/>
              </a:p>
            </p:txBody>
          </p:sp>
          <p:sp>
            <p:nvSpPr>
              <p:cNvPr id="96" name="任意多边形: 形状 95"/>
              <p:cNvSpPr/>
              <p:nvPr/>
            </p:nvSpPr>
            <p:spPr>
              <a:xfrm>
                <a:off x="7380044" y="2556995"/>
                <a:ext cx="16785" cy="11902"/>
              </a:xfrm>
              <a:custGeom>
                <a:avLst/>
                <a:gdLst>
                  <a:gd name="connsiteX0" fmla="*/ 14690 w 16785"/>
                  <a:gd name="connsiteY0" fmla="*/ 182 h 11902"/>
                  <a:gd name="connsiteX1" fmla="*/ 8308 w 16785"/>
                  <a:gd name="connsiteY1" fmla="*/ 5611 h 11902"/>
                  <a:gd name="connsiteX2" fmla="*/ 212 w 16785"/>
                  <a:gd name="connsiteY2" fmla="*/ 1039 h 11902"/>
                  <a:gd name="connsiteX3" fmla="*/ 212 w 16785"/>
                  <a:gd name="connsiteY3" fmla="*/ 1039 h 11902"/>
                  <a:gd name="connsiteX4" fmla="*/ 8784 w 16785"/>
                  <a:gd name="connsiteY4" fmla="*/ 11897 h 11902"/>
                  <a:gd name="connsiteX5" fmla="*/ 16785 w 16785"/>
                  <a:gd name="connsiteY5" fmla="*/ 1515 h 11902"/>
                  <a:gd name="connsiteX6" fmla="*/ 14690 w 16785"/>
                  <a:gd name="connsiteY6" fmla="*/ 182 h 1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85" h="11902">
                    <a:moveTo>
                      <a:pt x="14690" y="182"/>
                    </a:moveTo>
                    <a:cubicBezTo>
                      <a:pt x="12690" y="1992"/>
                      <a:pt x="10975" y="5039"/>
                      <a:pt x="8308" y="5611"/>
                    </a:cubicBezTo>
                    <a:cubicBezTo>
                      <a:pt x="5641" y="6183"/>
                      <a:pt x="2593" y="3611"/>
                      <a:pt x="212" y="1039"/>
                    </a:cubicBezTo>
                    <a:cubicBezTo>
                      <a:pt x="212" y="1039"/>
                      <a:pt x="-265" y="1039"/>
                      <a:pt x="212" y="1039"/>
                    </a:cubicBezTo>
                    <a:cubicBezTo>
                      <a:pt x="878" y="6373"/>
                      <a:pt x="3545" y="11707"/>
                      <a:pt x="8784" y="11897"/>
                    </a:cubicBezTo>
                    <a:cubicBezTo>
                      <a:pt x="14023" y="12088"/>
                      <a:pt x="16309" y="7040"/>
                      <a:pt x="16785" y="1515"/>
                    </a:cubicBezTo>
                    <a:cubicBezTo>
                      <a:pt x="16404" y="848"/>
                      <a:pt x="15452" y="-485"/>
                      <a:pt x="14690" y="182"/>
                    </a:cubicBezTo>
                    <a:close/>
                  </a:path>
                </a:pathLst>
              </a:custGeom>
              <a:solidFill>
                <a:srgbClr val="263238"/>
              </a:solidFill>
              <a:ln w="9525" cap="flat">
                <a:noFill/>
                <a:prstDash val="solid"/>
                <a:miter/>
              </a:ln>
            </p:spPr>
            <p:txBody>
              <a:bodyPr rtlCol="0" anchor="ctr"/>
              <a:lstStyle/>
              <a:p>
                <a:endParaRPr lang="zh-CN" altLang="en-US"/>
              </a:p>
            </p:txBody>
          </p:sp>
          <p:sp>
            <p:nvSpPr>
              <p:cNvPr id="97" name="任意多边形: 形状 96"/>
              <p:cNvSpPr/>
              <p:nvPr/>
            </p:nvSpPr>
            <p:spPr>
              <a:xfrm>
                <a:off x="7453598" y="2622613"/>
                <a:ext cx="16837" cy="10310"/>
              </a:xfrm>
              <a:custGeom>
                <a:avLst/>
                <a:gdLst>
                  <a:gd name="connsiteX0" fmla="*/ 15526 w 16837"/>
                  <a:gd name="connsiteY0" fmla="*/ 286 h 10310"/>
                  <a:gd name="connsiteX1" fmla="*/ 9525 w 16837"/>
                  <a:gd name="connsiteY1" fmla="*/ 6953 h 10310"/>
                  <a:gd name="connsiteX2" fmla="*/ 0 w 16837"/>
                  <a:gd name="connsiteY2" fmla="*/ 6953 h 10310"/>
                  <a:gd name="connsiteX3" fmla="*/ 0 w 16837"/>
                  <a:gd name="connsiteY3" fmla="*/ 7525 h 10310"/>
                  <a:gd name="connsiteX4" fmla="*/ 11906 w 16837"/>
                  <a:gd name="connsiteY4" fmla="*/ 9525 h 10310"/>
                  <a:gd name="connsiteX5" fmla="*/ 16764 w 16837"/>
                  <a:gd name="connsiteY5" fmla="*/ 0 h 10310"/>
                  <a:gd name="connsiteX6" fmla="*/ 15526 w 16837"/>
                  <a:gd name="connsiteY6" fmla="*/ 286 h 1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37" h="10310">
                    <a:moveTo>
                      <a:pt x="15526" y="286"/>
                    </a:moveTo>
                    <a:cubicBezTo>
                      <a:pt x="13906" y="2762"/>
                      <a:pt x="12573" y="6001"/>
                      <a:pt x="9525" y="6953"/>
                    </a:cubicBezTo>
                    <a:cubicBezTo>
                      <a:pt x="6389" y="7652"/>
                      <a:pt x="3136" y="7652"/>
                      <a:pt x="0" y="6953"/>
                    </a:cubicBezTo>
                    <a:lnTo>
                      <a:pt x="0" y="7525"/>
                    </a:lnTo>
                    <a:cubicBezTo>
                      <a:pt x="3311" y="10303"/>
                      <a:pt x="7869" y="11069"/>
                      <a:pt x="11906" y="9525"/>
                    </a:cubicBezTo>
                    <a:cubicBezTo>
                      <a:pt x="15323" y="7644"/>
                      <a:pt x="17247" y="3870"/>
                      <a:pt x="16764" y="0"/>
                    </a:cubicBezTo>
                    <a:lnTo>
                      <a:pt x="15526" y="286"/>
                    </a:lnTo>
                    <a:close/>
                  </a:path>
                </a:pathLst>
              </a:custGeom>
              <a:solidFill>
                <a:srgbClr val="263238"/>
              </a:solidFill>
              <a:ln w="9525" cap="flat">
                <a:noFill/>
                <a:prstDash val="solid"/>
                <a:miter/>
              </a:ln>
            </p:spPr>
            <p:txBody>
              <a:bodyPr rtlCol="0" anchor="ctr"/>
              <a:lstStyle/>
              <a:p>
                <a:endParaRPr lang="zh-CN" altLang="en-US"/>
              </a:p>
            </p:txBody>
          </p:sp>
          <p:sp>
            <p:nvSpPr>
              <p:cNvPr id="98" name="任意多边形: 形状 97"/>
              <p:cNvSpPr/>
              <p:nvPr/>
            </p:nvSpPr>
            <p:spPr>
              <a:xfrm>
                <a:off x="7412246" y="2513373"/>
                <a:ext cx="46830" cy="104239"/>
              </a:xfrm>
              <a:custGeom>
                <a:avLst/>
                <a:gdLst>
                  <a:gd name="connsiteX0" fmla="*/ 15444 w 46830"/>
                  <a:gd name="connsiteY0" fmla="*/ 84761 h 104239"/>
                  <a:gd name="connsiteX1" fmla="*/ 16968 w 46830"/>
                  <a:gd name="connsiteY1" fmla="*/ 103811 h 104239"/>
                  <a:gd name="connsiteX2" fmla="*/ 20682 w 46830"/>
                  <a:gd name="connsiteY2" fmla="*/ 103811 h 104239"/>
                  <a:gd name="connsiteX3" fmla="*/ 20682 w 46830"/>
                  <a:gd name="connsiteY3" fmla="*/ 103811 h 104239"/>
                  <a:gd name="connsiteX4" fmla="*/ 46781 w 46830"/>
                  <a:gd name="connsiteY4" fmla="*/ 88190 h 104239"/>
                  <a:gd name="connsiteX5" fmla="*/ 46417 w 46830"/>
                  <a:gd name="connsiteY5" fmla="*/ 87320 h 104239"/>
                  <a:gd name="connsiteX6" fmla="*/ 45733 w 46830"/>
                  <a:gd name="connsiteY6" fmla="*/ 87428 h 104239"/>
                  <a:gd name="connsiteX7" fmla="*/ 20777 w 46830"/>
                  <a:gd name="connsiteY7" fmla="*/ 99620 h 104239"/>
                  <a:gd name="connsiteX8" fmla="*/ 19730 w 46830"/>
                  <a:gd name="connsiteY8" fmla="*/ 77141 h 104239"/>
                  <a:gd name="connsiteX9" fmla="*/ 6490 w 46830"/>
                  <a:gd name="connsiteY9" fmla="*/ 82761 h 104239"/>
                  <a:gd name="connsiteX10" fmla="*/ 5062 w 46830"/>
                  <a:gd name="connsiteY10" fmla="*/ 750 h 104239"/>
                  <a:gd name="connsiteX11" fmla="*/ 3442 w 46830"/>
                  <a:gd name="connsiteY11" fmla="*/ 750 h 104239"/>
                  <a:gd name="connsiteX12" fmla="*/ 1251 w 46830"/>
                  <a:gd name="connsiteY12" fmla="*/ 89142 h 104239"/>
                  <a:gd name="connsiteX13" fmla="*/ 15444 w 46830"/>
                  <a:gd name="connsiteY13" fmla="*/ 84761 h 104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30" h="104239">
                    <a:moveTo>
                      <a:pt x="15444" y="84761"/>
                    </a:moveTo>
                    <a:cubicBezTo>
                      <a:pt x="15444" y="84761"/>
                      <a:pt x="15920" y="97905"/>
                      <a:pt x="16968" y="103811"/>
                    </a:cubicBezTo>
                    <a:cubicBezTo>
                      <a:pt x="16968" y="104383"/>
                      <a:pt x="18587" y="104383"/>
                      <a:pt x="20682" y="103811"/>
                    </a:cubicBezTo>
                    <a:cubicBezTo>
                      <a:pt x="20682" y="103811"/>
                      <a:pt x="20682" y="103811"/>
                      <a:pt x="20682" y="103811"/>
                    </a:cubicBezTo>
                    <a:cubicBezTo>
                      <a:pt x="31619" y="103894"/>
                      <a:pt x="41687" y="97868"/>
                      <a:pt x="46781" y="88190"/>
                    </a:cubicBezTo>
                    <a:cubicBezTo>
                      <a:pt x="46921" y="87849"/>
                      <a:pt x="46758" y="87460"/>
                      <a:pt x="46417" y="87320"/>
                    </a:cubicBezTo>
                    <a:cubicBezTo>
                      <a:pt x="46187" y="87225"/>
                      <a:pt x="45923" y="87267"/>
                      <a:pt x="45733" y="87428"/>
                    </a:cubicBezTo>
                    <a:cubicBezTo>
                      <a:pt x="38965" y="94102"/>
                      <a:pt x="30202" y="98383"/>
                      <a:pt x="20777" y="99620"/>
                    </a:cubicBezTo>
                    <a:cubicBezTo>
                      <a:pt x="20016" y="98001"/>
                      <a:pt x="20778" y="77046"/>
                      <a:pt x="19730" y="77141"/>
                    </a:cubicBezTo>
                    <a:cubicBezTo>
                      <a:pt x="15090" y="78427"/>
                      <a:pt x="10639" y="80317"/>
                      <a:pt x="6490" y="82761"/>
                    </a:cubicBezTo>
                    <a:cubicBezTo>
                      <a:pt x="4680" y="55329"/>
                      <a:pt x="7252" y="27897"/>
                      <a:pt x="5062" y="750"/>
                    </a:cubicBezTo>
                    <a:cubicBezTo>
                      <a:pt x="5062" y="-202"/>
                      <a:pt x="3537" y="-297"/>
                      <a:pt x="3442" y="750"/>
                    </a:cubicBezTo>
                    <a:cubicBezTo>
                      <a:pt x="-234" y="30068"/>
                      <a:pt x="-968" y="59679"/>
                      <a:pt x="1251" y="89142"/>
                    </a:cubicBezTo>
                    <a:cubicBezTo>
                      <a:pt x="1537" y="93048"/>
                      <a:pt x="13158" y="86285"/>
                      <a:pt x="15444" y="84761"/>
                    </a:cubicBezTo>
                    <a:close/>
                  </a:path>
                </a:pathLst>
              </a:custGeom>
              <a:solidFill>
                <a:srgbClr val="263238"/>
              </a:solidFill>
              <a:ln w="9525" cap="flat">
                <a:noFill/>
                <a:prstDash val="solid"/>
                <a:miter/>
              </a:ln>
            </p:spPr>
            <p:txBody>
              <a:bodyPr rtlCol="0" anchor="ctr"/>
              <a:lstStyle/>
              <a:p>
                <a:endParaRPr lang="zh-CN" altLang="en-US"/>
              </a:p>
            </p:txBody>
          </p:sp>
          <p:sp>
            <p:nvSpPr>
              <p:cNvPr id="99" name="任意多边形: 形状 98"/>
              <p:cNvSpPr/>
              <p:nvPr/>
            </p:nvSpPr>
            <p:spPr>
              <a:xfrm>
                <a:off x="7436358" y="2601277"/>
                <a:ext cx="27245" cy="20860"/>
              </a:xfrm>
              <a:custGeom>
                <a:avLst/>
                <a:gdLst>
                  <a:gd name="connsiteX0" fmla="*/ 0 w 27245"/>
                  <a:gd name="connsiteY0" fmla="*/ 12478 h 20860"/>
                  <a:gd name="connsiteX1" fmla="*/ 13811 w 27245"/>
                  <a:gd name="connsiteY1" fmla="*/ 20479 h 20860"/>
                  <a:gd name="connsiteX2" fmla="*/ 22479 w 27245"/>
                  <a:gd name="connsiteY2" fmla="*/ 19907 h 20860"/>
                  <a:gd name="connsiteX3" fmla="*/ 26003 w 27245"/>
                  <a:gd name="connsiteY3" fmla="*/ 7049 h 20860"/>
                  <a:gd name="connsiteX4" fmla="*/ 22288 w 27245"/>
                  <a:gd name="connsiteY4" fmla="*/ 0 h 20860"/>
                  <a:gd name="connsiteX5" fmla="*/ 0 w 27245"/>
                  <a:gd name="connsiteY5" fmla="*/ 12478 h 2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45" h="20860">
                    <a:moveTo>
                      <a:pt x="0" y="12478"/>
                    </a:moveTo>
                    <a:cubicBezTo>
                      <a:pt x="3857" y="16265"/>
                      <a:pt x="8607" y="19017"/>
                      <a:pt x="13811" y="20479"/>
                    </a:cubicBezTo>
                    <a:cubicBezTo>
                      <a:pt x="16694" y="21139"/>
                      <a:pt x="19708" y="20940"/>
                      <a:pt x="22479" y="19907"/>
                    </a:cubicBezTo>
                    <a:cubicBezTo>
                      <a:pt x="28385" y="17431"/>
                      <a:pt x="27813" y="11811"/>
                      <a:pt x="26003" y="7049"/>
                    </a:cubicBezTo>
                    <a:cubicBezTo>
                      <a:pt x="25034" y="4567"/>
                      <a:pt x="23788" y="2202"/>
                      <a:pt x="22288" y="0"/>
                    </a:cubicBezTo>
                    <a:cubicBezTo>
                      <a:pt x="16371" y="6418"/>
                      <a:pt x="8565" y="10788"/>
                      <a:pt x="0" y="12478"/>
                    </a:cubicBezTo>
                    <a:close/>
                  </a:path>
                </a:pathLst>
              </a:custGeom>
              <a:solidFill>
                <a:srgbClr val="263238"/>
              </a:solidFill>
              <a:ln w="9525" cap="flat">
                <a:noFill/>
                <a:prstDash val="solid"/>
                <a:miter/>
              </a:ln>
            </p:spPr>
            <p:txBody>
              <a:bodyPr rtlCol="0" anchor="ctr"/>
              <a:lstStyle/>
              <a:p>
                <a:endParaRPr lang="zh-CN" altLang="en-US"/>
              </a:p>
            </p:txBody>
          </p:sp>
          <p:sp>
            <p:nvSpPr>
              <p:cNvPr id="100" name="任意多边形: 形状 99"/>
              <p:cNvSpPr/>
              <p:nvPr/>
            </p:nvSpPr>
            <p:spPr>
              <a:xfrm>
                <a:off x="7450169" y="2608325"/>
                <a:ext cx="13434" cy="13812"/>
              </a:xfrm>
              <a:custGeom>
                <a:avLst/>
                <a:gdLst>
                  <a:gd name="connsiteX0" fmla="*/ 0 w 13434"/>
                  <a:gd name="connsiteY0" fmla="*/ 13430 h 13812"/>
                  <a:gd name="connsiteX1" fmla="*/ 8668 w 13434"/>
                  <a:gd name="connsiteY1" fmla="*/ 12859 h 13812"/>
                  <a:gd name="connsiteX2" fmla="*/ 12192 w 13434"/>
                  <a:gd name="connsiteY2" fmla="*/ 0 h 13812"/>
                  <a:gd name="connsiteX3" fmla="*/ 0 w 13434"/>
                  <a:gd name="connsiteY3" fmla="*/ 13430 h 13812"/>
                </a:gdLst>
                <a:ahLst/>
                <a:cxnLst>
                  <a:cxn ang="0">
                    <a:pos x="connsiteX0" y="connsiteY0"/>
                  </a:cxn>
                  <a:cxn ang="0">
                    <a:pos x="connsiteX1" y="connsiteY1"/>
                  </a:cxn>
                  <a:cxn ang="0">
                    <a:pos x="connsiteX2" y="connsiteY2"/>
                  </a:cxn>
                  <a:cxn ang="0">
                    <a:pos x="connsiteX3" y="connsiteY3"/>
                  </a:cxn>
                </a:cxnLst>
                <a:rect l="l" t="t" r="r" b="b"/>
                <a:pathLst>
                  <a:path w="13434" h="13812">
                    <a:moveTo>
                      <a:pt x="0" y="13430"/>
                    </a:moveTo>
                    <a:cubicBezTo>
                      <a:pt x="2883" y="14090"/>
                      <a:pt x="5896" y="13892"/>
                      <a:pt x="8668" y="12859"/>
                    </a:cubicBezTo>
                    <a:cubicBezTo>
                      <a:pt x="14573" y="10382"/>
                      <a:pt x="14002" y="4763"/>
                      <a:pt x="12192" y="0"/>
                    </a:cubicBezTo>
                    <a:cubicBezTo>
                      <a:pt x="5533" y="1158"/>
                      <a:pt x="510" y="6690"/>
                      <a:pt x="0" y="13430"/>
                    </a:cubicBezTo>
                    <a:close/>
                  </a:path>
                </a:pathLst>
              </a:custGeom>
              <a:solidFill>
                <a:srgbClr val="FF9CBD"/>
              </a:solidFill>
              <a:ln w="9525" cap="flat">
                <a:noFill/>
                <a:prstDash val="solid"/>
                <a:miter/>
              </a:ln>
            </p:spPr>
            <p:txBody>
              <a:bodyPr rtlCol="0" anchor="ctr"/>
              <a:lstStyle/>
              <a:p>
                <a:endParaRPr lang="zh-CN" altLang="en-US"/>
              </a:p>
            </p:txBody>
          </p:sp>
          <p:sp>
            <p:nvSpPr>
              <p:cNvPr id="101" name="任意多边形: 形状 100"/>
              <p:cNvSpPr/>
              <p:nvPr/>
            </p:nvSpPr>
            <p:spPr>
              <a:xfrm>
                <a:off x="7363836" y="2374973"/>
                <a:ext cx="242391" cy="178792"/>
              </a:xfrm>
              <a:custGeom>
                <a:avLst/>
                <a:gdLst>
                  <a:gd name="connsiteX0" fmla="*/ 222921 w 242391"/>
                  <a:gd name="connsiteY0" fmla="*/ 178203 h 178792"/>
                  <a:gd name="connsiteX1" fmla="*/ 184821 w 242391"/>
                  <a:gd name="connsiteY1" fmla="*/ 131340 h 178792"/>
                  <a:gd name="connsiteX2" fmla="*/ 59091 w 242391"/>
                  <a:gd name="connsiteY2" fmla="*/ 49044 h 178792"/>
                  <a:gd name="connsiteX3" fmla="*/ 608 w 242391"/>
                  <a:gd name="connsiteY3" fmla="*/ 136578 h 178792"/>
                  <a:gd name="connsiteX4" fmla="*/ 58901 w 242391"/>
                  <a:gd name="connsiteY4" fmla="*/ 16563 h 178792"/>
                  <a:gd name="connsiteX5" fmla="*/ 204062 w 242391"/>
                  <a:gd name="connsiteY5" fmla="*/ 32851 h 178792"/>
                  <a:gd name="connsiteX6" fmla="*/ 222921 w 242391"/>
                  <a:gd name="connsiteY6" fmla="*/ 178203 h 17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391" h="178792">
                    <a:moveTo>
                      <a:pt x="222921" y="178203"/>
                    </a:moveTo>
                    <a:cubicBezTo>
                      <a:pt x="199585" y="184965"/>
                      <a:pt x="184821" y="131340"/>
                      <a:pt x="184821" y="131340"/>
                    </a:cubicBezTo>
                    <a:cubicBezTo>
                      <a:pt x="184821" y="131340"/>
                      <a:pt x="80713" y="130197"/>
                      <a:pt x="59091" y="49044"/>
                    </a:cubicBezTo>
                    <a:cubicBezTo>
                      <a:pt x="51567" y="84652"/>
                      <a:pt x="30625" y="115998"/>
                      <a:pt x="608" y="136578"/>
                    </a:cubicBezTo>
                    <a:cubicBezTo>
                      <a:pt x="608" y="136578"/>
                      <a:pt x="-10155" y="45519"/>
                      <a:pt x="58901" y="16563"/>
                    </a:cubicBezTo>
                    <a:cubicBezTo>
                      <a:pt x="58901" y="16563"/>
                      <a:pt x="142816" y="-29919"/>
                      <a:pt x="204062" y="32851"/>
                    </a:cubicBezTo>
                    <a:cubicBezTo>
                      <a:pt x="265308" y="95621"/>
                      <a:pt x="238542" y="173631"/>
                      <a:pt x="222921" y="178203"/>
                    </a:cubicBezTo>
                    <a:close/>
                  </a:path>
                </a:pathLst>
              </a:custGeom>
              <a:solidFill>
                <a:srgbClr val="263238"/>
              </a:solidFill>
              <a:ln w="9525" cap="flat">
                <a:noFill/>
                <a:prstDash val="solid"/>
                <a:miter/>
              </a:ln>
            </p:spPr>
            <p:txBody>
              <a:bodyPr rtlCol="0" anchor="ctr"/>
              <a:lstStyle/>
              <a:p>
                <a:endParaRPr lang="zh-CN" altLang="en-US"/>
              </a:p>
            </p:txBody>
          </p:sp>
          <p:sp>
            <p:nvSpPr>
              <p:cNvPr id="102" name="任意多边形: 形状 101"/>
              <p:cNvSpPr/>
              <p:nvPr/>
            </p:nvSpPr>
            <p:spPr>
              <a:xfrm>
                <a:off x="7421594" y="2417921"/>
                <a:ext cx="107346" cy="91725"/>
              </a:xfrm>
              <a:custGeom>
                <a:avLst/>
                <a:gdLst>
                  <a:gd name="connsiteX0" fmla="*/ 0 w 107346"/>
                  <a:gd name="connsiteY0" fmla="*/ 0 h 91725"/>
                  <a:gd name="connsiteX1" fmla="*/ 10478 w 107346"/>
                  <a:gd name="connsiteY1" fmla="*/ 36957 h 91725"/>
                  <a:gd name="connsiteX2" fmla="*/ 34862 w 107346"/>
                  <a:gd name="connsiteY2" fmla="*/ 67342 h 91725"/>
                  <a:gd name="connsiteX3" fmla="*/ 42767 w 107346"/>
                  <a:gd name="connsiteY3" fmla="*/ 73057 h 91725"/>
                  <a:gd name="connsiteX4" fmla="*/ 46863 w 107346"/>
                  <a:gd name="connsiteY4" fmla="*/ 75819 h 91725"/>
                  <a:gd name="connsiteX5" fmla="*/ 51149 w 107346"/>
                  <a:gd name="connsiteY5" fmla="*/ 78105 h 91725"/>
                  <a:gd name="connsiteX6" fmla="*/ 59912 w 107346"/>
                  <a:gd name="connsiteY6" fmla="*/ 82486 h 91725"/>
                  <a:gd name="connsiteX7" fmla="*/ 69437 w 107346"/>
                  <a:gd name="connsiteY7" fmla="*/ 85725 h 91725"/>
                  <a:gd name="connsiteX8" fmla="*/ 74009 w 107346"/>
                  <a:gd name="connsiteY8" fmla="*/ 87249 h 91725"/>
                  <a:gd name="connsiteX9" fmla="*/ 78772 w 107346"/>
                  <a:gd name="connsiteY9" fmla="*/ 88201 h 91725"/>
                  <a:gd name="connsiteX10" fmla="*/ 88297 w 107346"/>
                  <a:gd name="connsiteY10" fmla="*/ 90297 h 91725"/>
                  <a:gd name="connsiteX11" fmla="*/ 107347 w 107346"/>
                  <a:gd name="connsiteY11" fmla="*/ 91726 h 91725"/>
                  <a:gd name="connsiteX12" fmla="*/ 88297 w 107346"/>
                  <a:gd name="connsiteY12" fmla="*/ 87439 h 91725"/>
                  <a:gd name="connsiteX13" fmla="*/ 79248 w 107346"/>
                  <a:gd name="connsiteY13" fmla="*/ 84677 h 91725"/>
                  <a:gd name="connsiteX14" fmla="*/ 74771 w 107346"/>
                  <a:gd name="connsiteY14" fmla="*/ 83344 h 91725"/>
                  <a:gd name="connsiteX15" fmla="*/ 70485 w 107346"/>
                  <a:gd name="connsiteY15" fmla="*/ 81534 h 91725"/>
                  <a:gd name="connsiteX16" fmla="*/ 61817 w 107346"/>
                  <a:gd name="connsiteY16" fmla="*/ 77819 h 91725"/>
                  <a:gd name="connsiteX17" fmla="*/ 53721 w 107346"/>
                  <a:gd name="connsiteY17" fmla="*/ 73342 h 91725"/>
                  <a:gd name="connsiteX18" fmla="*/ 49625 w 107346"/>
                  <a:gd name="connsiteY18" fmla="*/ 71056 h 91725"/>
                  <a:gd name="connsiteX19" fmla="*/ 46006 w 107346"/>
                  <a:gd name="connsiteY19" fmla="*/ 68104 h 91725"/>
                  <a:gd name="connsiteX20" fmla="*/ 38576 w 107346"/>
                  <a:gd name="connsiteY20" fmla="*/ 62579 h 91725"/>
                  <a:gd name="connsiteX21" fmla="*/ 14383 w 107346"/>
                  <a:gd name="connsiteY21" fmla="*/ 34576 h 91725"/>
                  <a:gd name="connsiteX22" fmla="*/ 5905 w 107346"/>
                  <a:gd name="connsiteY22" fmla="*/ 17812 h 91725"/>
                  <a:gd name="connsiteX23" fmla="*/ 0 w 107346"/>
                  <a:gd name="connsiteY23" fmla="*/ 0 h 9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7346" h="91725">
                    <a:moveTo>
                      <a:pt x="0" y="0"/>
                    </a:moveTo>
                    <a:cubicBezTo>
                      <a:pt x="763" y="12935"/>
                      <a:pt x="4338" y="25547"/>
                      <a:pt x="10478" y="36957"/>
                    </a:cubicBezTo>
                    <a:cubicBezTo>
                      <a:pt x="16425" y="48657"/>
                      <a:pt x="24727" y="59002"/>
                      <a:pt x="34862" y="67342"/>
                    </a:cubicBezTo>
                    <a:cubicBezTo>
                      <a:pt x="37395" y="69385"/>
                      <a:pt x="40034" y="71292"/>
                      <a:pt x="42767" y="73057"/>
                    </a:cubicBezTo>
                    <a:lnTo>
                      <a:pt x="46863" y="75819"/>
                    </a:lnTo>
                    <a:lnTo>
                      <a:pt x="51149" y="78105"/>
                    </a:lnTo>
                    <a:cubicBezTo>
                      <a:pt x="54102" y="79629"/>
                      <a:pt x="56960" y="81153"/>
                      <a:pt x="59912" y="82486"/>
                    </a:cubicBezTo>
                    <a:lnTo>
                      <a:pt x="69437" y="85725"/>
                    </a:lnTo>
                    <a:lnTo>
                      <a:pt x="74009" y="87249"/>
                    </a:lnTo>
                    <a:lnTo>
                      <a:pt x="78772" y="88201"/>
                    </a:lnTo>
                    <a:lnTo>
                      <a:pt x="88297" y="90297"/>
                    </a:lnTo>
                    <a:cubicBezTo>
                      <a:pt x="94679" y="90964"/>
                      <a:pt x="101156" y="91440"/>
                      <a:pt x="107347" y="91726"/>
                    </a:cubicBezTo>
                    <a:cubicBezTo>
                      <a:pt x="101060" y="90106"/>
                      <a:pt x="94774" y="89154"/>
                      <a:pt x="88297" y="87439"/>
                    </a:cubicBezTo>
                    <a:lnTo>
                      <a:pt x="79248" y="84677"/>
                    </a:lnTo>
                    <a:lnTo>
                      <a:pt x="74771" y="83344"/>
                    </a:lnTo>
                    <a:lnTo>
                      <a:pt x="70485" y="81534"/>
                    </a:lnTo>
                    <a:cubicBezTo>
                      <a:pt x="67628" y="80200"/>
                      <a:pt x="64770" y="78962"/>
                      <a:pt x="61817" y="77819"/>
                    </a:cubicBezTo>
                    <a:cubicBezTo>
                      <a:pt x="58865" y="76676"/>
                      <a:pt x="56388" y="74867"/>
                      <a:pt x="53721" y="73342"/>
                    </a:cubicBezTo>
                    <a:lnTo>
                      <a:pt x="49625" y="71056"/>
                    </a:lnTo>
                    <a:lnTo>
                      <a:pt x="46006" y="68104"/>
                    </a:lnTo>
                    <a:cubicBezTo>
                      <a:pt x="43435" y="66393"/>
                      <a:pt x="40955" y="64549"/>
                      <a:pt x="38576" y="62579"/>
                    </a:cubicBezTo>
                    <a:cubicBezTo>
                      <a:pt x="28961" y="54706"/>
                      <a:pt x="20776" y="45232"/>
                      <a:pt x="14383" y="34576"/>
                    </a:cubicBezTo>
                    <a:cubicBezTo>
                      <a:pt x="11087" y="29238"/>
                      <a:pt x="8251" y="23630"/>
                      <a:pt x="5905" y="17812"/>
                    </a:cubicBezTo>
                    <a:cubicBezTo>
                      <a:pt x="3386" y="12072"/>
                      <a:pt x="1409" y="6108"/>
                      <a:pt x="0" y="0"/>
                    </a:cubicBezTo>
                    <a:close/>
                  </a:path>
                </a:pathLst>
              </a:custGeom>
              <a:solidFill>
                <a:srgbClr val="263238"/>
              </a:solidFill>
              <a:ln w="9525" cap="flat">
                <a:noFill/>
                <a:prstDash val="solid"/>
                <a:miter/>
              </a:ln>
            </p:spPr>
            <p:txBody>
              <a:bodyPr rtlCol="0" anchor="ctr"/>
              <a:lstStyle/>
              <a:p>
                <a:endParaRPr lang="zh-CN" altLang="en-US"/>
              </a:p>
            </p:txBody>
          </p:sp>
          <p:sp>
            <p:nvSpPr>
              <p:cNvPr id="103" name="任意多边形: 形状 102"/>
              <p:cNvSpPr/>
              <p:nvPr/>
            </p:nvSpPr>
            <p:spPr>
              <a:xfrm>
                <a:off x="7571708" y="2511670"/>
                <a:ext cx="51121" cy="83789"/>
              </a:xfrm>
              <a:custGeom>
                <a:avLst/>
                <a:gdLst>
                  <a:gd name="connsiteX0" fmla="*/ 667 w 51121"/>
                  <a:gd name="connsiteY0" fmla="*/ 38743 h 83789"/>
                  <a:gd name="connsiteX1" fmla="*/ 40291 w 51121"/>
                  <a:gd name="connsiteY1" fmla="*/ 643 h 83789"/>
                  <a:gd name="connsiteX2" fmla="*/ 30766 w 51121"/>
                  <a:gd name="connsiteY2" fmla="*/ 79796 h 83789"/>
                  <a:gd name="connsiteX3" fmla="*/ 493 w 51121"/>
                  <a:gd name="connsiteY3" fmla="*/ 74618 h 83789"/>
                  <a:gd name="connsiteX4" fmla="*/ 0 w 51121"/>
                  <a:gd name="connsiteY4" fmla="*/ 73891 h 83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21" h="83789">
                    <a:moveTo>
                      <a:pt x="667" y="38743"/>
                    </a:moveTo>
                    <a:cubicBezTo>
                      <a:pt x="667" y="38743"/>
                      <a:pt x="20574" y="-5834"/>
                      <a:pt x="40291" y="643"/>
                    </a:cubicBezTo>
                    <a:cubicBezTo>
                      <a:pt x="60008" y="7120"/>
                      <a:pt x="50387" y="67890"/>
                      <a:pt x="30766" y="79796"/>
                    </a:cubicBezTo>
                    <a:cubicBezTo>
                      <a:pt x="20976" y="86726"/>
                      <a:pt x="7423" y="84407"/>
                      <a:pt x="493" y="74618"/>
                    </a:cubicBezTo>
                    <a:cubicBezTo>
                      <a:pt x="324" y="74379"/>
                      <a:pt x="159" y="74136"/>
                      <a:pt x="0" y="73891"/>
                    </a:cubicBezTo>
                    <a:close/>
                  </a:path>
                </a:pathLst>
              </a:custGeom>
              <a:solidFill>
                <a:srgbClr val="EB9481"/>
              </a:solidFill>
              <a:ln w="9525" cap="flat">
                <a:noFill/>
                <a:prstDash val="solid"/>
                <a:miter/>
              </a:ln>
            </p:spPr>
            <p:txBody>
              <a:bodyPr rtlCol="0" anchor="ctr"/>
              <a:lstStyle/>
              <a:p>
                <a:endParaRPr lang="zh-CN" altLang="en-US"/>
              </a:p>
            </p:txBody>
          </p:sp>
          <p:sp>
            <p:nvSpPr>
              <p:cNvPr id="104" name="任意多边形: 形状 103"/>
              <p:cNvSpPr/>
              <p:nvPr/>
            </p:nvSpPr>
            <p:spPr>
              <a:xfrm>
                <a:off x="7582746" y="2529554"/>
                <a:ext cx="26320" cy="55140"/>
              </a:xfrm>
              <a:custGeom>
                <a:avLst/>
                <a:gdLst>
                  <a:gd name="connsiteX0" fmla="*/ 26109 w 26320"/>
                  <a:gd name="connsiteY0" fmla="*/ 0 h 55140"/>
                  <a:gd name="connsiteX1" fmla="*/ 26109 w 26320"/>
                  <a:gd name="connsiteY1" fmla="*/ 571 h 55140"/>
                  <a:gd name="connsiteX2" fmla="*/ 4773 w 26320"/>
                  <a:gd name="connsiteY2" fmla="*/ 39529 h 55140"/>
                  <a:gd name="connsiteX3" fmla="*/ 19910 w 26320"/>
                  <a:gd name="connsiteY3" fmla="*/ 32155 h 55140"/>
                  <a:gd name="connsiteX4" fmla="*/ 21727 w 26320"/>
                  <a:gd name="connsiteY4" fmla="*/ 32956 h 55140"/>
                  <a:gd name="connsiteX5" fmla="*/ 21727 w 26320"/>
                  <a:gd name="connsiteY5" fmla="*/ 33814 h 55140"/>
                  <a:gd name="connsiteX6" fmla="*/ 8297 w 26320"/>
                  <a:gd name="connsiteY6" fmla="*/ 41148 h 55140"/>
                  <a:gd name="connsiteX7" fmla="*/ 3630 w 26320"/>
                  <a:gd name="connsiteY7" fmla="*/ 54102 h 55140"/>
                  <a:gd name="connsiteX8" fmla="*/ 868 w 26320"/>
                  <a:gd name="connsiteY8" fmla="*/ 54102 h 55140"/>
                  <a:gd name="connsiteX9" fmla="*/ 868 w 26320"/>
                  <a:gd name="connsiteY9" fmla="*/ 54102 h 55140"/>
                  <a:gd name="connsiteX10" fmla="*/ 26109 w 26320"/>
                  <a:gd name="connsiteY10" fmla="*/ 0 h 5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320" h="55140">
                    <a:moveTo>
                      <a:pt x="26109" y="0"/>
                    </a:moveTo>
                    <a:cubicBezTo>
                      <a:pt x="26109" y="0"/>
                      <a:pt x="26585" y="0"/>
                      <a:pt x="26109" y="571"/>
                    </a:cubicBezTo>
                    <a:cubicBezTo>
                      <a:pt x="13795" y="9945"/>
                      <a:pt x="6040" y="24105"/>
                      <a:pt x="4773" y="39529"/>
                    </a:cubicBezTo>
                    <a:cubicBezTo>
                      <a:pt x="6917" y="33312"/>
                      <a:pt x="13694" y="30011"/>
                      <a:pt x="19910" y="32155"/>
                    </a:cubicBezTo>
                    <a:cubicBezTo>
                      <a:pt x="20537" y="32371"/>
                      <a:pt x="21145" y="32639"/>
                      <a:pt x="21727" y="32956"/>
                    </a:cubicBezTo>
                    <a:cubicBezTo>
                      <a:pt x="22204" y="32956"/>
                      <a:pt x="21727" y="33814"/>
                      <a:pt x="21727" y="33814"/>
                    </a:cubicBezTo>
                    <a:cubicBezTo>
                      <a:pt x="16142" y="33132"/>
                      <a:pt x="10743" y="36081"/>
                      <a:pt x="8297" y="41148"/>
                    </a:cubicBezTo>
                    <a:cubicBezTo>
                      <a:pt x="6238" y="45267"/>
                      <a:pt x="4671" y="49615"/>
                      <a:pt x="3630" y="54102"/>
                    </a:cubicBezTo>
                    <a:cubicBezTo>
                      <a:pt x="3154" y="55626"/>
                      <a:pt x="677" y="55340"/>
                      <a:pt x="868" y="54102"/>
                    </a:cubicBezTo>
                    <a:lnTo>
                      <a:pt x="868" y="54102"/>
                    </a:lnTo>
                    <a:cubicBezTo>
                      <a:pt x="-3038" y="34766"/>
                      <a:pt x="6392" y="5810"/>
                      <a:pt x="26109" y="0"/>
                    </a:cubicBezTo>
                    <a:close/>
                  </a:path>
                </a:pathLst>
              </a:custGeom>
              <a:solidFill>
                <a:srgbClr val="263238"/>
              </a:solidFill>
              <a:ln w="9525" cap="flat">
                <a:noFill/>
                <a:prstDash val="solid"/>
                <a:miter/>
              </a:ln>
            </p:spPr>
            <p:txBody>
              <a:bodyPr rtlCol="0" anchor="ctr"/>
              <a:lstStyle/>
              <a:p>
                <a:endParaRPr lang="zh-CN" altLang="en-US"/>
              </a:p>
            </p:txBody>
          </p:sp>
          <p:sp>
            <p:nvSpPr>
              <p:cNvPr id="105" name="任意多边形: 形状 104"/>
              <p:cNvSpPr/>
              <p:nvPr/>
            </p:nvSpPr>
            <p:spPr>
              <a:xfrm>
                <a:off x="7534778" y="2273287"/>
                <a:ext cx="107364" cy="125795"/>
              </a:xfrm>
              <a:custGeom>
                <a:avLst/>
                <a:gdLst>
                  <a:gd name="connsiteX0" fmla="*/ 11117 w 107364"/>
                  <a:gd name="connsiteY0" fmla="*/ 122155 h 125795"/>
                  <a:gd name="connsiteX1" fmla="*/ 103986 w 107364"/>
                  <a:gd name="connsiteY1" fmla="*/ 71006 h 125795"/>
                  <a:gd name="connsiteX2" fmla="*/ 23690 w 107364"/>
                  <a:gd name="connsiteY2" fmla="*/ 15475 h 125795"/>
                  <a:gd name="connsiteX3" fmla="*/ 11117 w 107364"/>
                  <a:gd name="connsiteY3" fmla="*/ 122155 h 125795"/>
                </a:gdLst>
                <a:ahLst/>
                <a:cxnLst>
                  <a:cxn ang="0">
                    <a:pos x="connsiteX0" y="connsiteY0"/>
                  </a:cxn>
                  <a:cxn ang="0">
                    <a:pos x="connsiteX1" y="connsiteY1"/>
                  </a:cxn>
                  <a:cxn ang="0">
                    <a:pos x="connsiteX2" y="connsiteY2"/>
                  </a:cxn>
                  <a:cxn ang="0">
                    <a:pos x="connsiteX3" y="connsiteY3"/>
                  </a:cxn>
                </a:cxnLst>
                <a:rect l="l" t="t" r="r" b="b"/>
                <a:pathLst>
                  <a:path w="107364" h="125795">
                    <a:moveTo>
                      <a:pt x="11117" y="122155"/>
                    </a:moveTo>
                    <a:cubicBezTo>
                      <a:pt x="19118" y="132347"/>
                      <a:pt x="86746" y="122917"/>
                      <a:pt x="103986" y="71006"/>
                    </a:cubicBezTo>
                    <a:cubicBezTo>
                      <a:pt x="121226" y="19094"/>
                      <a:pt x="69124" y="-24244"/>
                      <a:pt x="23690" y="15475"/>
                    </a:cubicBezTo>
                    <a:cubicBezTo>
                      <a:pt x="-4980" y="40335"/>
                      <a:pt x="-5647" y="100724"/>
                      <a:pt x="11117" y="122155"/>
                    </a:cubicBezTo>
                    <a:close/>
                  </a:path>
                </a:pathLst>
              </a:custGeom>
              <a:solidFill>
                <a:srgbClr val="263238"/>
              </a:solidFill>
              <a:ln w="9525" cap="flat">
                <a:noFill/>
                <a:prstDash val="solid"/>
                <a:miter/>
              </a:ln>
            </p:spPr>
            <p:txBody>
              <a:bodyPr rtlCol="0" anchor="ctr"/>
              <a:lstStyle/>
              <a:p>
                <a:endParaRPr lang="zh-CN" altLang="en-US"/>
              </a:p>
            </p:txBody>
          </p:sp>
          <p:sp>
            <p:nvSpPr>
              <p:cNvPr id="106" name="任意多边形: 形状 105"/>
              <p:cNvSpPr/>
              <p:nvPr/>
            </p:nvSpPr>
            <p:spPr>
              <a:xfrm>
                <a:off x="7521737" y="2265108"/>
                <a:ext cx="102167" cy="130334"/>
              </a:xfrm>
              <a:custGeom>
                <a:avLst/>
                <a:gdLst>
                  <a:gd name="connsiteX0" fmla="*/ 102168 w 102167"/>
                  <a:gd name="connsiteY0" fmla="*/ 18987 h 130334"/>
                  <a:gd name="connsiteX1" fmla="*/ 53686 w 102167"/>
                  <a:gd name="connsiteY1" fmla="*/ 7557 h 130334"/>
                  <a:gd name="connsiteX2" fmla="*/ 16347 w 102167"/>
                  <a:gd name="connsiteY2" fmla="*/ 33465 h 130334"/>
                  <a:gd name="connsiteX3" fmla="*/ 9108 w 102167"/>
                  <a:gd name="connsiteY3" fmla="*/ 81852 h 130334"/>
                  <a:gd name="connsiteX4" fmla="*/ 13775 w 102167"/>
                  <a:gd name="connsiteY4" fmla="*/ 106903 h 130334"/>
                  <a:gd name="connsiteX5" fmla="*/ 24158 w 102167"/>
                  <a:gd name="connsiteY5" fmla="*/ 130334 h 130334"/>
                  <a:gd name="connsiteX6" fmla="*/ 9394 w 102167"/>
                  <a:gd name="connsiteY6" fmla="*/ 108522 h 130334"/>
                  <a:gd name="connsiteX7" fmla="*/ 1679 w 102167"/>
                  <a:gd name="connsiteY7" fmla="*/ 82900 h 130334"/>
                  <a:gd name="connsiteX8" fmla="*/ 7775 w 102167"/>
                  <a:gd name="connsiteY8" fmla="*/ 29179 h 130334"/>
                  <a:gd name="connsiteX9" fmla="*/ 26825 w 102167"/>
                  <a:gd name="connsiteY9" fmla="*/ 8033 h 130334"/>
                  <a:gd name="connsiteX10" fmla="*/ 53495 w 102167"/>
                  <a:gd name="connsiteY10" fmla="*/ 32 h 130334"/>
                  <a:gd name="connsiteX11" fmla="*/ 102167 w 102167"/>
                  <a:gd name="connsiteY11" fmla="*/ 18987 h 13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67" h="130334">
                    <a:moveTo>
                      <a:pt x="102168" y="18987"/>
                    </a:moveTo>
                    <a:cubicBezTo>
                      <a:pt x="87773" y="9783"/>
                      <a:pt x="70675" y="5752"/>
                      <a:pt x="53686" y="7557"/>
                    </a:cubicBezTo>
                    <a:cubicBezTo>
                      <a:pt x="37497" y="8881"/>
                      <a:pt x="23255" y="18764"/>
                      <a:pt x="16347" y="33465"/>
                    </a:cubicBezTo>
                    <a:cubicBezTo>
                      <a:pt x="9626" y="48649"/>
                      <a:pt x="7125" y="65365"/>
                      <a:pt x="9108" y="81852"/>
                    </a:cubicBezTo>
                    <a:cubicBezTo>
                      <a:pt x="9954" y="90319"/>
                      <a:pt x="11515" y="98699"/>
                      <a:pt x="13775" y="106903"/>
                    </a:cubicBezTo>
                    <a:cubicBezTo>
                      <a:pt x="15783" y="115279"/>
                      <a:pt x="19302" y="123220"/>
                      <a:pt x="24158" y="130334"/>
                    </a:cubicBezTo>
                    <a:cubicBezTo>
                      <a:pt x="17689" y="124240"/>
                      <a:pt x="12648" y="116792"/>
                      <a:pt x="9394" y="108522"/>
                    </a:cubicBezTo>
                    <a:cubicBezTo>
                      <a:pt x="5822" y="100315"/>
                      <a:pt x="3232" y="91715"/>
                      <a:pt x="1679" y="82900"/>
                    </a:cubicBezTo>
                    <a:cubicBezTo>
                      <a:pt x="-1880" y="64793"/>
                      <a:pt x="250" y="46028"/>
                      <a:pt x="7775" y="29179"/>
                    </a:cubicBezTo>
                    <a:cubicBezTo>
                      <a:pt x="12031" y="20493"/>
                      <a:pt x="18629" y="13169"/>
                      <a:pt x="26825" y="8033"/>
                    </a:cubicBezTo>
                    <a:cubicBezTo>
                      <a:pt x="34844" y="3039"/>
                      <a:pt x="44051" y="277"/>
                      <a:pt x="53495" y="32"/>
                    </a:cubicBezTo>
                    <a:cubicBezTo>
                      <a:pt x="71622" y="-532"/>
                      <a:pt x="89196" y="6312"/>
                      <a:pt x="102167" y="18987"/>
                    </a:cubicBezTo>
                    <a:close/>
                  </a:path>
                </a:pathLst>
              </a:custGeom>
              <a:solidFill>
                <a:srgbClr val="263238"/>
              </a:solidFill>
              <a:ln w="9525" cap="flat">
                <a:noFill/>
                <a:prstDash val="solid"/>
                <a:miter/>
              </a:ln>
            </p:spPr>
            <p:txBody>
              <a:bodyPr rtlCol="0" anchor="ctr"/>
              <a:lstStyle/>
              <a:p>
                <a:endParaRPr lang="zh-CN" altLang="en-US"/>
              </a:p>
            </p:txBody>
          </p:sp>
        </p:grpSp>
        <p:grpSp>
          <p:nvGrpSpPr>
            <p:cNvPr id="18" name="图形 2"/>
            <p:cNvGrpSpPr/>
            <p:nvPr/>
          </p:nvGrpSpPr>
          <p:grpSpPr>
            <a:xfrm>
              <a:off x="7591520" y="1830200"/>
              <a:ext cx="457832" cy="417124"/>
              <a:chOff x="7591520" y="1830200"/>
              <a:chExt cx="457832" cy="417124"/>
            </a:xfrm>
          </p:grpSpPr>
          <p:sp>
            <p:nvSpPr>
              <p:cNvPr id="19" name="任意多边形: 形状 18"/>
              <p:cNvSpPr/>
              <p:nvPr/>
            </p:nvSpPr>
            <p:spPr>
              <a:xfrm>
                <a:off x="7598473" y="1831954"/>
                <a:ext cx="450695" cy="414178"/>
              </a:xfrm>
              <a:custGeom>
                <a:avLst/>
                <a:gdLst>
                  <a:gd name="connsiteX0" fmla="*/ 449580 w 450695"/>
                  <a:gd name="connsiteY0" fmla="*/ 228589 h 414178"/>
                  <a:gd name="connsiteX1" fmla="*/ 222307 w 450695"/>
                  <a:gd name="connsiteY1" fmla="*/ 413052 h 414178"/>
                  <a:gd name="connsiteX2" fmla="*/ 103632 w 450695"/>
                  <a:gd name="connsiteY2" fmla="*/ 359557 h 414178"/>
                  <a:gd name="connsiteX3" fmla="*/ 0 w 450695"/>
                  <a:gd name="connsiteY3" fmla="*/ 374702 h 414178"/>
                  <a:gd name="connsiteX4" fmla="*/ 51816 w 450695"/>
                  <a:gd name="connsiteY4" fmla="*/ 285167 h 414178"/>
                  <a:gd name="connsiteX5" fmla="*/ 165583 w 450695"/>
                  <a:gd name="connsiteY5" fmla="*/ 15323 h 414178"/>
                  <a:gd name="connsiteX6" fmla="*/ 435427 w 450695"/>
                  <a:gd name="connsiteY6" fmla="*/ 129089 h 414178"/>
                  <a:gd name="connsiteX7" fmla="*/ 449580 w 450695"/>
                  <a:gd name="connsiteY7" fmla="*/ 228589 h 41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695" h="414178">
                    <a:moveTo>
                      <a:pt x="449580" y="228589"/>
                    </a:moveTo>
                    <a:cubicBezTo>
                      <a:pt x="437758" y="342287"/>
                      <a:pt x="336005" y="424874"/>
                      <a:pt x="222307" y="413052"/>
                    </a:cubicBezTo>
                    <a:cubicBezTo>
                      <a:pt x="178025" y="408448"/>
                      <a:pt x="136407" y="389688"/>
                      <a:pt x="103632" y="359557"/>
                    </a:cubicBezTo>
                    <a:lnTo>
                      <a:pt x="0" y="374702"/>
                    </a:lnTo>
                    <a:lnTo>
                      <a:pt x="51816" y="285167"/>
                    </a:lnTo>
                    <a:cubicBezTo>
                      <a:pt x="8716" y="179236"/>
                      <a:pt x="59651" y="58422"/>
                      <a:pt x="165583" y="15323"/>
                    </a:cubicBezTo>
                    <a:cubicBezTo>
                      <a:pt x="271514" y="-27777"/>
                      <a:pt x="392328" y="23158"/>
                      <a:pt x="435427" y="129089"/>
                    </a:cubicBezTo>
                    <a:cubicBezTo>
                      <a:pt x="448244" y="160590"/>
                      <a:pt x="453105" y="194763"/>
                      <a:pt x="449580" y="228589"/>
                    </a:cubicBezTo>
                    <a:close/>
                  </a:path>
                </a:pathLst>
              </a:custGeom>
              <a:solidFill>
                <a:srgbClr val="FFFFFF"/>
              </a:solidFill>
              <a:ln w="9525" cap="flat">
                <a:noFill/>
                <a:prstDash val="solid"/>
                <a:miter/>
              </a:ln>
            </p:spPr>
            <p:txBody>
              <a:bodyPr rtlCol="0" anchor="ctr"/>
              <a:lstStyle/>
              <a:p>
                <a:endParaRPr lang="zh-CN" altLang="en-US"/>
              </a:p>
            </p:txBody>
          </p:sp>
          <p:sp>
            <p:nvSpPr>
              <p:cNvPr id="20" name="任意多边形: 形状 19"/>
              <p:cNvSpPr/>
              <p:nvPr/>
            </p:nvSpPr>
            <p:spPr>
              <a:xfrm>
                <a:off x="7591520" y="1830200"/>
                <a:ext cx="457832" cy="417124"/>
              </a:xfrm>
              <a:custGeom>
                <a:avLst/>
                <a:gdLst>
                  <a:gd name="connsiteX0" fmla="*/ 456533 w 457832"/>
                  <a:gd name="connsiteY0" fmla="*/ 230343 h 417124"/>
                  <a:gd name="connsiteX1" fmla="*/ 414718 w 457832"/>
                  <a:gd name="connsiteY1" fmla="*/ 335118 h 417124"/>
                  <a:gd name="connsiteX2" fmla="*/ 395668 w 457832"/>
                  <a:gd name="connsiteY2" fmla="*/ 356740 h 417124"/>
                  <a:gd name="connsiteX3" fmla="*/ 373856 w 457832"/>
                  <a:gd name="connsiteY3" fmla="*/ 375218 h 417124"/>
                  <a:gd name="connsiteX4" fmla="*/ 268128 w 457832"/>
                  <a:gd name="connsiteY4" fmla="*/ 416271 h 417124"/>
                  <a:gd name="connsiteX5" fmla="*/ 239553 w 457832"/>
                  <a:gd name="connsiteY5" fmla="*/ 416843 h 417124"/>
                  <a:gd name="connsiteX6" fmla="*/ 210978 w 457832"/>
                  <a:gd name="connsiteY6" fmla="*/ 413890 h 417124"/>
                  <a:gd name="connsiteX7" fmla="*/ 108585 w 457832"/>
                  <a:gd name="connsiteY7" fmla="*/ 363312 h 417124"/>
                  <a:gd name="connsiteX8" fmla="*/ 110966 w 457832"/>
                  <a:gd name="connsiteY8" fmla="*/ 364074 h 417124"/>
                  <a:gd name="connsiteX9" fmla="*/ 7525 w 457832"/>
                  <a:gd name="connsiteY9" fmla="*/ 379886 h 417124"/>
                  <a:gd name="connsiteX10" fmla="*/ 0 w 457832"/>
                  <a:gd name="connsiteY10" fmla="*/ 381124 h 417124"/>
                  <a:gd name="connsiteX11" fmla="*/ 3810 w 457832"/>
                  <a:gd name="connsiteY11" fmla="*/ 374456 h 417124"/>
                  <a:gd name="connsiteX12" fmla="*/ 55340 w 457832"/>
                  <a:gd name="connsiteY12" fmla="*/ 284731 h 417124"/>
                  <a:gd name="connsiteX13" fmla="*/ 55340 w 457832"/>
                  <a:gd name="connsiteY13" fmla="*/ 288255 h 417124"/>
                  <a:gd name="connsiteX14" fmla="*/ 68104 w 457832"/>
                  <a:gd name="connsiteY14" fmla="*/ 103756 h 417124"/>
                  <a:gd name="connsiteX15" fmla="*/ 132969 w 457832"/>
                  <a:gd name="connsiteY15" fmla="*/ 34604 h 417124"/>
                  <a:gd name="connsiteX16" fmla="*/ 423251 w 457832"/>
                  <a:gd name="connsiteY16" fmla="*/ 94260 h 417124"/>
                  <a:gd name="connsiteX17" fmla="*/ 456819 w 457832"/>
                  <a:gd name="connsiteY17" fmla="*/ 230153 h 417124"/>
                  <a:gd name="connsiteX18" fmla="*/ 456533 w 457832"/>
                  <a:gd name="connsiteY18" fmla="*/ 230343 h 417124"/>
                  <a:gd name="connsiteX19" fmla="*/ 274842 w 457832"/>
                  <a:gd name="connsiteY19" fmla="*/ 4986 h 417124"/>
                  <a:gd name="connsiteX20" fmla="*/ 221742 w 457832"/>
                  <a:gd name="connsiteY20" fmla="*/ 6220 h 417124"/>
                  <a:gd name="connsiteX21" fmla="*/ 136017 w 457832"/>
                  <a:gd name="connsiteY21" fmla="*/ 40034 h 417124"/>
                  <a:gd name="connsiteX22" fmla="*/ 74009 w 457832"/>
                  <a:gd name="connsiteY22" fmla="*/ 107566 h 417124"/>
                  <a:gd name="connsiteX23" fmla="*/ 47720 w 457832"/>
                  <a:gd name="connsiteY23" fmla="*/ 195196 h 417124"/>
                  <a:gd name="connsiteX24" fmla="*/ 62293 w 457832"/>
                  <a:gd name="connsiteY24" fmla="*/ 285398 h 417124"/>
                  <a:gd name="connsiteX25" fmla="*/ 63055 w 457832"/>
                  <a:gd name="connsiteY25" fmla="*/ 287303 h 417124"/>
                  <a:gd name="connsiteX26" fmla="*/ 62103 w 457832"/>
                  <a:gd name="connsiteY26" fmla="*/ 288922 h 417124"/>
                  <a:gd name="connsiteX27" fmla="*/ 10001 w 457832"/>
                  <a:gd name="connsiteY27" fmla="*/ 378362 h 417124"/>
                  <a:gd name="connsiteX28" fmla="*/ 6287 w 457832"/>
                  <a:gd name="connsiteY28" fmla="*/ 372837 h 417124"/>
                  <a:gd name="connsiteX29" fmla="*/ 109918 w 457832"/>
                  <a:gd name="connsiteY29" fmla="*/ 358359 h 417124"/>
                  <a:gd name="connsiteX30" fmla="*/ 111347 w 457832"/>
                  <a:gd name="connsiteY30" fmla="*/ 358359 h 417124"/>
                  <a:gd name="connsiteX31" fmla="*/ 112395 w 457832"/>
                  <a:gd name="connsiteY31" fmla="*/ 359312 h 417124"/>
                  <a:gd name="connsiteX32" fmla="*/ 211550 w 457832"/>
                  <a:gd name="connsiteY32" fmla="*/ 410366 h 417124"/>
                  <a:gd name="connsiteX33" fmla="*/ 239649 w 457832"/>
                  <a:gd name="connsiteY33" fmla="*/ 413795 h 417124"/>
                  <a:gd name="connsiteX34" fmla="*/ 268224 w 457832"/>
                  <a:gd name="connsiteY34" fmla="*/ 413795 h 417124"/>
                  <a:gd name="connsiteX35" fmla="*/ 323564 w 457832"/>
                  <a:gd name="connsiteY35" fmla="*/ 401698 h 417124"/>
                  <a:gd name="connsiteX36" fmla="*/ 373475 w 457832"/>
                  <a:gd name="connsiteY36" fmla="*/ 374742 h 417124"/>
                  <a:gd name="connsiteX37" fmla="*/ 395383 w 457832"/>
                  <a:gd name="connsiteY37" fmla="*/ 356454 h 417124"/>
                  <a:gd name="connsiteX38" fmla="*/ 414433 w 457832"/>
                  <a:gd name="connsiteY38" fmla="*/ 335118 h 417124"/>
                  <a:gd name="connsiteX39" fmla="*/ 456533 w 457832"/>
                  <a:gd name="connsiteY39" fmla="*/ 230343 h 41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57832" h="417124">
                    <a:moveTo>
                      <a:pt x="456533" y="230343"/>
                    </a:moveTo>
                    <a:cubicBezTo>
                      <a:pt x="452541" y="268460"/>
                      <a:pt x="438067" y="304726"/>
                      <a:pt x="414718" y="335118"/>
                    </a:cubicBezTo>
                    <a:cubicBezTo>
                      <a:pt x="408838" y="342726"/>
                      <a:pt x="402475" y="349948"/>
                      <a:pt x="395668" y="356740"/>
                    </a:cubicBezTo>
                    <a:cubicBezTo>
                      <a:pt x="388774" y="363331"/>
                      <a:pt x="381490" y="369501"/>
                      <a:pt x="373856" y="375218"/>
                    </a:cubicBezTo>
                    <a:cubicBezTo>
                      <a:pt x="343057" y="398361"/>
                      <a:pt x="306475" y="412566"/>
                      <a:pt x="268128" y="416271"/>
                    </a:cubicBezTo>
                    <a:cubicBezTo>
                      <a:pt x="258631" y="417167"/>
                      <a:pt x="249080" y="417358"/>
                      <a:pt x="239553" y="416843"/>
                    </a:cubicBezTo>
                    <a:cubicBezTo>
                      <a:pt x="229965" y="416614"/>
                      <a:pt x="220411" y="415627"/>
                      <a:pt x="210978" y="413890"/>
                    </a:cubicBezTo>
                    <a:cubicBezTo>
                      <a:pt x="172805" y="406889"/>
                      <a:pt x="137344" y="389372"/>
                      <a:pt x="108585" y="363312"/>
                    </a:cubicBezTo>
                    <a:lnTo>
                      <a:pt x="110966" y="364074"/>
                    </a:lnTo>
                    <a:lnTo>
                      <a:pt x="7525" y="379886"/>
                    </a:lnTo>
                    <a:lnTo>
                      <a:pt x="0" y="381124"/>
                    </a:lnTo>
                    <a:lnTo>
                      <a:pt x="3810" y="374456"/>
                    </a:lnTo>
                    <a:lnTo>
                      <a:pt x="55340" y="284731"/>
                    </a:lnTo>
                    <a:lnTo>
                      <a:pt x="55340" y="288255"/>
                    </a:lnTo>
                    <a:cubicBezTo>
                      <a:pt x="30758" y="228103"/>
                      <a:pt x="35473" y="159950"/>
                      <a:pt x="68104" y="103756"/>
                    </a:cubicBezTo>
                    <a:cubicBezTo>
                      <a:pt x="84268" y="76134"/>
                      <a:pt x="106437" y="52501"/>
                      <a:pt x="132969" y="34604"/>
                    </a:cubicBezTo>
                    <a:cubicBezTo>
                      <a:pt x="229602" y="-29081"/>
                      <a:pt x="359565" y="-2372"/>
                      <a:pt x="423251" y="94260"/>
                    </a:cubicBezTo>
                    <a:cubicBezTo>
                      <a:pt x="449686" y="134371"/>
                      <a:pt x="461537" y="182347"/>
                      <a:pt x="456819" y="230153"/>
                    </a:cubicBezTo>
                    <a:close/>
                    <a:moveTo>
                      <a:pt x="456533" y="230343"/>
                    </a:moveTo>
                    <a:cubicBezTo>
                      <a:pt x="468591" y="117940"/>
                      <a:pt x="387245" y="17044"/>
                      <a:pt x="274842" y="4986"/>
                    </a:cubicBezTo>
                    <a:cubicBezTo>
                      <a:pt x="257163" y="3089"/>
                      <a:pt x="239313" y="3504"/>
                      <a:pt x="221742" y="6220"/>
                    </a:cubicBezTo>
                    <a:cubicBezTo>
                      <a:pt x="190954" y="10776"/>
                      <a:pt x="161625" y="22345"/>
                      <a:pt x="136017" y="40034"/>
                    </a:cubicBezTo>
                    <a:cubicBezTo>
                      <a:pt x="110700" y="57787"/>
                      <a:pt x="89543" y="80830"/>
                      <a:pt x="74009" y="107566"/>
                    </a:cubicBezTo>
                    <a:cubicBezTo>
                      <a:pt x="58777" y="134431"/>
                      <a:pt x="49792" y="164383"/>
                      <a:pt x="47720" y="195196"/>
                    </a:cubicBezTo>
                    <a:cubicBezTo>
                      <a:pt x="45849" y="225971"/>
                      <a:pt x="50826" y="256778"/>
                      <a:pt x="62293" y="285398"/>
                    </a:cubicBezTo>
                    <a:lnTo>
                      <a:pt x="63055" y="287303"/>
                    </a:lnTo>
                    <a:lnTo>
                      <a:pt x="62103" y="288922"/>
                    </a:lnTo>
                    <a:lnTo>
                      <a:pt x="10001" y="378362"/>
                    </a:lnTo>
                    <a:lnTo>
                      <a:pt x="6287" y="372837"/>
                    </a:lnTo>
                    <a:lnTo>
                      <a:pt x="109918" y="358359"/>
                    </a:lnTo>
                    <a:lnTo>
                      <a:pt x="111347" y="358359"/>
                    </a:lnTo>
                    <a:lnTo>
                      <a:pt x="112395" y="359312"/>
                    </a:lnTo>
                    <a:cubicBezTo>
                      <a:pt x="140078" y="385188"/>
                      <a:pt x="174407" y="402863"/>
                      <a:pt x="211550" y="410366"/>
                    </a:cubicBezTo>
                    <a:cubicBezTo>
                      <a:pt x="220808" y="412269"/>
                      <a:pt x="230205" y="413416"/>
                      <a:pt x="239649" y="413795"/>
                    </a:cubicBezTo>
                    <a:cubicBezTo>
                      <a:pt x="249162" y="414476"/>
                      <a:pt x="258711" y="414476"/>
                      <a:pt x="268224" y="413795"/>
                    </a:cubicBezTo>
                    <a:cubicBezTo>
                      <a:pt x="287144" y="412355"/>
                      <a:pt x="305770" y="408284"/>
                      <a:pt x="323564" y="401698"/>
                    </a:cubicBezTo>
                    <a:cubicBezTo>
                      <a:pt x="341429" y="395199"/>
                      <a:pt x="358244" y="386117"/>
                      <a:pt x="373475" y="374742"/>
                    </a:cubicBezTo>
                    <a:cubicBezTo>
                      <a:pt x="381161" y="369121"/>
                      <a:pt x="388479" y="363012"/>
                      <a:pt x="395383" y="356454"/>
                    </a:cubicBezTo>
                    <a:cubicBezTo>
                      <a:pt x="402158" y="349734"/>
                      <a:pt x="408520" y="342609"/>
                      <a:pt x="414433" y="335118"/>
                    </a:cubicBezTo>
                    <a:cubicBezTo>
                      <a:pt x="437819" y="304721"/>
                      <a:pt x="452385" y="268471"/>
                      <a:pt x="456533" y="230343"/>
                    </a:cubicBezTo>
                    <a:close/>
                  </a:path>
                </a:pathLst>
              </a:custGeom>
              <a:solidFill>
                <a:srgbClr val="263238"/>
              </a:solidFill>
              <a:ln w="9525" cap="flat">
                <a:noFill/>
                <a:prstDash val="solid"/>
                <a:miter/>
              </a:ln>
            </p:spPr>
            <p:txBody>
              <a:bodyPr rtlCol="0" anchor="ctr"/>
              <a:lstStyle/>
              <a:p>
                <a:endParaRPr lang="zh-CN" altLang="en-US"/>
              </a:p>
            </p:txBody>
          </p:sp>
          <p:sp>
            <p:nvSpPr>
              <p:cNvPr id="21" name="任意多边形: 形状 20"/>
              <p:cNvSpPr/>
              <p:nvPr/>
            </p:nvSpPr>
            <p:spPr>
              <a:xfrm>
                <a:off x="7729442" y="1922240"/>
                <a:ext cx="223932" cy="234791"/>
              </a:xfrm>
              <a:custGeom>
                <a:avLst/>
                <a:gdLst>
                  <a:gd name="connsiteX0" fmla="*/ 88392 w 223932"/>
                  <a:gd name="connsiteY0" fmla="*/ 234791 h 234791"/>
                  <a:gd name="connsiteX1" fmla="*/ 0 w 223932"/>
                  <a:gd name="connsiteY1" fmla="*/ 145256 h 234791"/>
                  <a:gd name="connsiteX2" fmla="*/ 29718 w 223932"/>
                  <a:gd name="connsiteY2" fmla="*/ 115919 h 234791"/>
                  <a:gd name="connsiteX3" fmla="*/ 81344 w 223932"/>
                  <a:gd name="connsiteY3" fmla="*/ 168212 h 234791"/>
                  <a:gd name="connsiteX4" fmla="*/ 188690 w 223932"/>
                  <a:gd name="connsiteY4" fmla="*/ 0 h 234791"/>
                  <a:gd name="connsiteX5" fmla="*/ 223933 w 223932"/>
                  <a:gd name="connsiteY5" fmla="*/ 22384 h 234791"/>
                  <a:gd name="connsiteX6" fmla="*/ 88392 w 223932"/>
                  <a:gd name="connsiteY6" fmla="*/ 234791 h 234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932" h="234791">
                    <a:moveTo>
                      <a:pt x="88392" y="234791"/>
                    </a:moveTo>
                    <a:lnTo>
                      <a:pt x="0" y="145256"/>
                    </a:lnTo>
                    <a:lnTo>
                      <a:pt x="29718" y="115919"/>
                    </a:lnTo>
                    <a:lnTo>
                      <a:pt x="81344" y="168212"/>
                    </a:lnTo>
                    <a:lnTo>
                      <a:pt x="188690" y="0"/>
                    </a:lnTo>
                    <a:lnTo>
                      <a:pt x="223933" y="22384"/>
                    </a:lnTo>
                    <a:lnTo>
                      <a:pt x="88392" y="234791"/>
                    </a:lnTo>
                    <a:close/>
                  </a:path>
                </a:pathLst>
              </a:custGeom>
              <a:solidFill>
                <a:srgbClr val="C53F3F"/>
              </a:solidFill>
              <a:ln w="9525" cap="flat">
                <a:noFill/>
                <a:prstDash val="solid"/>
                <a:miter/>
              </a:ln>
            </p:spPr>
            <p:txBody>
              <a:bodyPr rtlCol="0" anchor="ctr"/>
              <a:lstStyle/>
              <a:p>
                <a:endParaRPr lang="zh-CN" altLang="en-US"/>
              </a:p>
            </p:txBody>
          </p:sp>
        </p:grpSp>
      </p:grpSp>
      <p:sp>
        <p:nvSpPr>
          <p:cNvPr id="486" name="文本框 485"/>
          <p:cNvSpPr txBox="1"/>
          <p:nvPr/>
        </p:nvSpPr>
        <p:spPr>
          <a:xfrm>
            <a:off x="10576020" y="4599294"/>
            <a:ext cx="1135567" cy="1497846"/>
          </a:xfrm>
          <a:prstGeom prst="rect">
            <a:avLst/>
          </a:prstGeom>
          <a:noFill/>
        </p:spPr>
        <p:txBody>
          <a:bodyPr wrap="none" rtlCol="0" anchor="ctr" anchorCtr="0">
            <a:spAutoFit/>
          </a:bodyPr>
          <a:lstStyle/>
          <a:p>
            <a:pPr algn="l" fontAlgn="auto">
              <a:lnSpc>
                <a:spcPct val="130000"/>
              </a:lnSpc>
            </a:pPr>
            <a:r>
              <a:rPr lang="en-US" altLang="zh-CN" sz="8000" spc="120">
                <a:solidFill>
                  <a:schemeClr val="tx1"/>
                </a:solidFill>
                <a:uFillTx/>
                <a:latin typeface="+mj-ea"/>
                <a:ea typeface="+mj-ea"/>
              </a:rPr>
              <a:t>01</a:t>
            </a:r>
            <a:endParaRPr lang="zh-CN" altLang="en-US" sz="8000" spc="120">
              <a:solidFill>
                <a:schemeClr val="tx1"/>
              </a:solidFill>
              <a:uFillTx/>
              <a:latin typeface="+mj-ea"/>
              <a:ea typeface="+mj-ea"/>
            </a:endParaRPr>
          </a:p>
        </p:txBody>
      </p:sp>
      <p:grpSp>
        <p:nvGrpSpPr>
          <p:cNvPr id="491" name="组合 490"/>
          <p:cNvGrpSpPr/>
          <p:nvPr/>
        </p:nvGrpSpPr>
        <p:grpSpPr>
          <a:xfrm>
            <a:off x="11640095" y="5711106"/>
            <a:ext cx="249670" cy="276634"/>
            <a:chOff x="9203082" y="5205099"/>
            <a:chExt cx="659507" cy="730730"/>
          </a:xfrm>
          <a:solidFill>
            <a:srgbClr val="000000"/>
          </a:solidFill>
        </p:grpSpPr>
        <p:sp>
          <p:nvSpPr>
            <p:cNvPr id="487" name="平行四边形 486"/>
            <p:cNvSpPr/>
            <p:nvPr/>
          </p:nvSpPr>
          <p:spPr>
            <a:xfrm rot="21321267">
              <a:off x="9203082" y="5205099"/>
              <a:ext cx="267187"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平行四边形 488"/>
            <p:cNvSpPr/>
            <p:nvPr/>
          </p:nvSpPr>
          <p:spPr>
            <a:xfrm rot="21321267">
              <a:off x="9547613" y="5205099"/>
              <a:ext cx="170992"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平行四边形 489"/>
            <p:cNvSpPr/>
            <p:nvPr/>
          </p:nvSpPr>
          <p:spPr>
            <a:xfrm rot="21321267">
              <a:off x="9795950" y="5205099"/>
              <a:ext cx="66639"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2" name="文本框 491"/>
          <p:cNvSpPr txBox="1"/>
          <p:nvPr/>
        </p:nvSpPr>
        <p:spPr>
          <a:xfrm>
            <a:off x="10585519" y="6073785"/>
            <a:ext cx="1466748" cy="408573"/>
          </a:xfrm>
          <a:prstGeom prst="rect">
            <a:avLst/>
          </a:prstGeom>
          <a:noFill/>
        </p:spPr>
        <p:txBody>
          <a:bodyPr wrap="none" rtlCol="0" anchor="ctr" anchorCtr="0">
            <a:spAutoFit/>
          </a:bodyPr>
          <a:lstStyle/>
          <a:p>
            <a:pPr algn="l" fontAlgn="auto">
              <a:lnSpc>
                <a:spcPct val="130000"/>
              </a:lnSpc>
            </a:pPr>
            <a:r>
              <a:rPr lang="en-US" altLang="zh-CN" b="1" spc="120">
                <a:solidFill>
                  <a:schemeClr val="tx1"/>
                </a:solidFill>
                <a:uFillTx/>
                <a:latin typeface="+mj-ea"/>
                <a:ea typeface="+mj-ea"/>
              </a:rPr>
              <a:t>PART ONE</a:t>
            </a:r>
            <a:endParaRPr lang="zh-CN" altLang="en-US" b="1" spc="120">
              <a:solidFill>
                <a:schemeClr val="tx1"/>
              </a:solidFill>
              <a:uFillTx/>
              <a:latin typeface="+mj-ea"/>
              <a:ea typeface="+mj-ea"/>
            </a:endParaRPr>
          </a:p>
        </p:txBody>
      </p:sp>
      <p:sp>
        <p:nvSpPr>
          <p:cNvPr id="507" name="任意多边形: 形状 506"/>
          <p:cNvSpPr/>
          <p:nvPr/>
        </p:nvSpPr>
        <p:spPr>
          <a:xfrm>
            <a:off x="10618624" y="1722445"/>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8" name="任意多边形: 形状 507"/>
          <p:cNvSpPr/>
          <p:nvPr/>
        </p:nvSpPr>
        <p:spPr>
          <a:xfrm>
            <a:off x="4865452" y="952764"/>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24001" y="86580"/>
            <a:ext cx="3744000" cy="1086732"/>
            <a:chOff x="6819963" y="2484526"/>
            <a:chExt cx="4978261" cy="1259892"/>
          </a:xfrm>
        </p:grpSpPr>
        <p:sp>
          <p:nvSpPr>
            <p:cNvPr id="3" name="矩形 2"/>
            <p:cNvSpPr/>
            <p:nvPr/>
          </p:nvSpPr>
          <p:spPr>
            <a:xfrm>
              <a:off x="7008183" y="2484526"/>
              <a:ext cx="4790041" cy="1074288"/>
            </a:xfrm>
            <a:prstGeom prst="rect">
              <a:avLst/>
            </a:prstGeom>
            <a:noFill/>
            <a:ln w="19050">
              <a:solidFill>
                <a:srgbClr val="0E0E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819963" y="2670130"/>
              <a:ext cx="4790041" cy="1074288"/>
            </a:xfrm>
            <a:prstGeom prst="rect">
              <a:avLst/>
            </a:prstGeom>
            <a:solidFill>
              <a:srgbClr val="FFFFFF"/>
            </a:solidFill>
            <a:ln w="19050">
              <a:solidFill>
                <a:srgbClr val="0E0E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flipH="1">
              <a:off x="11610005" y="2484913"/>
              <a:ext cx="188219" cy="191584"/>
            </a:xfrm>
            <a:prstGeom prst="line">
              <a:avLst/>
            </a:prstGeom>
            <a:ln w="19050">
              <a:solidFill>
                <a:srgbClr val="0E0E0E"/>
              </a:solidFil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4007935" y="411928"/>
            <a:ext cx="4176130" cy="553998"/>
          </a:xfrm>
          <a:prstGeom prst="rect">
            <a:avLst/>
          </a:prstGeom>
          <a:noFill/>
        </p:spPr>
        <p:txBody>
          <a:bodyPr wrap="square" lIns="0" tIns="0" rIns="0" bIns="0" rtlCol="0">
            <a:spAutoFit/>
          </a:bodyPr>
          <a:lstStyle/>
          <a:p>
            <a:pPr algn="ctr" defTabSz="457200">
              <a:defRPr/>
            </a:pPr>
            <a:r>
              <a:rPr lang="zh-CN" altLang="en-US" sz="3600" spc="300" noProof="1">
                <a:latin typeface="+mj-ea"/>
                <a:ea typeface="+mj-ea"/>
              </a:rPr>
              <a:t>工作内容</a:t>
            </a:r>
            <a:r>
              <a:rPr lang="zh-CN" altLang="en-US" sz="3600" spc="300" noProof="1">
                <a:solidFill>
                  <a:srgbClr val="C53F3F"/>
                </a:solidFill>
                <a:latin typeface="+mj-ea"/>
                <a:ea typeface="+mj-ea"/>
              </a:rPr>
              <a:t>回顾</a:t>
            </a:r>
            <a:endParaRPr lang="da-DK" altLang="zh-CN" sz="3600" spc="300" dirty="0">
              <a:solidFill>
                <a:srgbClr val="C53F3F"/>
              </a:solidFill>
              <a:latin typeface="+mj-ea"/>
              <a:ea typeface="+mj-ea"/>
            </a:endParaRPr>
          </a:p>
        </p:txBody>
      </p:sp>
      <p:sp>
        <p:nvSpPr>
          <p:cNvPr id="48" name="椭圆 47"/>
          <p:cNvSpPr/>
          <p:nvPr/>
        </p:nvSpPr>
        <p:spPr>
          <a:xfrm>
            <a:off x="4531046" y="3012934"/>
            <a:ext cx="3129908" cy="3129908"/>
          </a:xfrm>
          <a:prstGeom prst="ellipse">
            <a:avLst/>
          </a:prstGeom>
          <a:gradFill flip="none" rotWithShape="1">
            <a:gsLst>
              <a:gs pos="100000">
                <a:srgbClr val="C53F3F">
                  <a:lumMod val="91000"/>
                </a:srgbClr>
              </a:gs>
              <a:gs pos="0">
                <a:srgbClr val="C53F3F">
                  <a:lumMod val="92000"/>
                  <a:lumOff val="8000"/>
                </a:srgb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9" name="矩形 48"/>
          <p:cNvSpPr/>
          <p:nvPr/>
        </p:nvSpPr>
        <p:spPr>
          <a:xfrm>
            <a:off x="5141251" y="4413549"/>
            <a:ext cx="1909498" cy="646331"/>
          </a:xfrm>
          <a:prstGeom prst="rect">
            <a:avLst/>
          </a:prstGeom>
        </p:spPr>
        <p:txBody>
          <a:bodyPr wrap="none">
            <a:spAutoFit/>
          </a:bodyPr>
          <a:lstStyle/>
          <a:p>
            <a:pPr algn="ctr"/>
            <a:r>
              <a:rPr lang="zh-CN" altLang="en-US" sz="3600" spc="300">
                <a:solidFill>
                  <a:schemeClr val="bg1"/>
                </a:solidFill>
                <a:latin typeface="+mj-ea"/>
                <a:ea typeface="+mj-ea"/>
              </a:rPr>
              <a:t>内容回顾</a:t>
            </a:r>
            <a:endParaRPr lang="zh-CN" altLang="en-US" sz="3600" spc="300" dirty="0">
              <a:solidFill>
                <a:schemeClr val="bg1"/>
              </a:solidFill>
              <a:latin typeface="+mj-ea"/>
              <a:ea typeface="+mj-ea"/>
            </a:endParaRPr>
          </a:p>
        </p:txBody>
      </p:sp>
      <p:sp>
        <p:nvSpPr>
          <p:cNvPr id="50" name="矩形 49"/>
          <p:cNvSpPr/>
          <p:nvPr/>
        </p:nvSpPr>
        <p:spPr>
          <a:xfrm>
            <a:off x="4800614" y="4983335"/>
            <a:ext cx="2590773" cy="461665"/>
          </a:xfrm>
          <a:prstGeom prst="rect">
            <a:avLst/>
          </a:prstGeom>
        </p:spPr>
        <p:txBody>
          <a:bodyPr wrap="none">
            <a:spAutoFit/>
          </a:bodyPr>
          <a:lstStyle/>
          <a:p>
            <a:pPr algn="ctr"/>
            <a:r>
              <a:rPr lang="en-US" altLang="zh-CN" sz="2400">
                <a:solidFill>
                  <a:srgbClr val="F2F2F2"/>
                </a:solidFill>
                <a:latin typeface="+mj-ea"/>
                <a:ea typeface="+mj-ea"/>
              </a:rPr>
              <a:t>WORK CONTENT</a:t>
            </a:r>
            <a:endParaRPr lang="zh-CN" altLang="en-US" sz="2400">
              <a:solidFill>
                <a:srgbClr val="F2F2F2"/>
              </a:solidFill>
              <a:latin typeface="+mj-ea"/>
              <a:ea typeface="+mj-ea"/>
            </a:endParaRPr>
          </a:p>
        </p:txBody>
      </p:sp>
      <p:grpSp>
        <p:nvGrpSpPr>
          <p:cNvPr id="67" name="图形 2"/>
          <p:cNvGrpSpPr/>
          <p:nvPr/>
        </p:nvGrpSpPr>
        <p:grpSpPr>
          <a:xfrm>
            <a:off x="4997839" y="2334744"/>
            <a:ext cx="2196322" cy="2196322"/>
            <a:chOff x="3714750" y="1047750"/>
            <a:chExt cx="4762500" cy="4762500"/>
          </a:xfrm>
        </p:grpSpPr>
        <p:grpSp>
          <p:nvGrpSpPr>
            <p:cNvPr id="68" name="图形 2"/>
            <p:cNvGrpSpPr/>
            <p:nvPr/>
          </p:nvGrpSpPr>
          <p:grpSpPr>
            <a:xfrm>
              <a:off x="4149852" y="1422547"/>
              <a:ext cx="3892391" cy="2692729"/>
              <a:chOff x="4149852" y="1422547"/>
              <a:chExt cx="3892391" cy="2692729"/>
            </a:xfrm>
          </p:grpSpPr>
          <p:sp>
            <p:nvSpPr>
              <p:cNvPr id="268" name="任意多边形: 形状 267"/>
              <p:cNvSpPr/>
              <p:nvPr/>
            </p:nvSpPr>
            <p:spPr>
              <a:xfrm>
                <a:off x="4290821" y="1792509"/>
                <a:ext cx="259365" cy="115633"/>
              </a:xfrm>
              <a:custGeom>
                <a:avLst/>
                <a:gdLst>
                  <a:gd name="connsiteX0" fmla="*/ 2381 w 259365"/>
                  <a:gd name="connsiteY0" fmla="*/ 3715 h 115633"/>
                  <a:gd name="connsiteX1" fmla="*/ 127349 w 259365"/>
                  <a:gd name="connsiteY1" fmla="*/ 1048 h 115633"/>
                  <a:gd name="connsiteX2" fmla="*/ 190786 w 259365"/>
                  <a:gd name="connsiteY2" fmla="*/ 0 h 115633"/>
                  <a:gd name="connsiteX3" fmla="*/ 254603 w 259365"/>
                  <a:gd name="connsiteY3" fmla="*/ 0 h 115633"/>
                  <a:gd name="connsiteX4" fmla="*/ 258794 w 259365"/>
                  <a:gd name="connsiteY4" fmla="*/ 0 h 115633"/>
                  <a:gd name="connsiteX5" fmla="*/ 258794 w 259365"/>
                  <a:gd name="connsiteY5" fmla="*/ 4286 h 115633"/>
                  <a:gd name="connsiteX6" fmla="*/ 259366 w 259365"/>
                  <a:gd name="connsiteY6" fmla="*/ 110871 h 115633"/>
                  <a:gd name="connsiteX7" fmla="*/ 259366 w 259365"/>
                  <a:gd name="connsiteY7" fmla="*/ 115633 h 115633"/>
                  <a:gd name="connsiteX8" fmla="*/ 254603 w 259365"/>
                  <a:gd name="connsiteY8" fmla="*/ 115633 h 115633"/>
                  <a:gd name="connsiteX9" fmla="*/ 128778 w 259365"/>
                  <a:gd name="connsiteY9" fmla="*/ 114490 h 115633"/>
                  <a:gd name="connsiteX10" fmla="*/ 2667 w 259365"/>
                  <a:gd name="connsiteY10" fmla="*/ 112967 h 115633"/>
                  <a:gd name="connsiteX11" fmla="*/ 0 w 259365"/>
                  <a:gd name="connsiteY11" fmla="*/ 112967 h 115633"/>
                  <a:gd name="connsiteX12" fmla="*/ 0 w 259365"/>
                  <a:gd name="connsiteY12" fmla="*/ 110395 h 115633"/>
                  <a:gd name="connsiteX13" fmla="*/ 1238 w 259365"/>
                  <a:gd name="connsiteY13" fmla="*/ 56578 h 115633"/>
                  <a:gd name="connsiteX14" fmla="*/ 2381 w 259365"/>
                  <a:gd name="connsiteY14" fmla="*/ 3715 h 115633"/>
                  <a:gd name="connsiteX15" fmla="*/ 3715 w 259365"/>
                  <a:gd name="connsiteY15" fmla="*/ 57626 h 115633"/>
                  <a:gd name="connsiteX16" fmla="*/ 4953 w 259365"/>
                  <a:gd name="connsiteY16" fmla="*/ 110299 h 115633"/>
                  <a:gd name="connsiteX17" fmla="*/ 2381 w 259365"/>
                  <a:gd name="connsiteY17" fmla="*/ 107728 h 115633"/>
                  <a:gd name="connsiteX18" fmla="*/ 128492 w 259365"/>
                  <a:gd name="connsiteY18" fmla="*/ 106204 h 115633"/>
                  <a:gd name="connsiteX19" fmla="*/ 254603 w 259365"/>
                  <a:gd name="connsiteY19" fmla="*/ 105537 h 115633"/>
                  <a:gd name="connsiteX20" fmla="*/ 249841 w 259365"/>
                  <a:gd name="connsiteY20" fmla="*/ 110299 h 115633"/>
                  <a:gd name="connsiteX21" fmla="*/ 250317 w 259365"/>
                  <a:gd name="connsiteY21" fmla="*/ 3715 h 115633"/>
                  <a:gd name="connsiteX22" fmla="*/ 254603 w 259365"/>
                  <a:gd name="connsiteY22" fmla="*/ 8001 h 115633"/>
                  <a:gd name="connsiteX23" fmla="*/ 192215 w 259365"/>
                  <a:gd name="connsiteY23" fmla="*/ 7715 h 115633"/>
                  <a:gd name="connsiteX24" fmla="*/ 129540 w 259365"/>
                  <a:gd name="connsiteY24" fmla="*/ 6667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365" h="115633">
                    <a:moveTo>
                      <a:pt x="2381" y="3715"/>
                    </a:moveTo>
                    <a:lnTo>
                      <a:pt x="127349" y="1048"/>
                    </a:lnTo>
                    <a:lnTo>
                      <a:pt x="190786" y="0"/>
                    </a:lnTo>
                    <a:cubicBezTo>
                      <a:pt x="212026" y="0"/>
                      <a:pt x="233267" y="0"/>
                      <a:pt x="254603" y="0"/>
                    </a:cubicBezTo>
                    <a:lnTo>
                      <a:pt x="258794" y="0"/>
                    </a:lnTo>
                    <a:lnTo>
                      <a:pt x="258794" y="4286"/>
                    </a:lnTo>
                    <a:lnTo>
                      <a:pt x="259366" y="110871"/>
                    </a:lnTo>
                    <a:lnTo>
                      <a:pt x="259366" y="115633"/>
                    </a:lnTo>
                    <a:lnTo>
                      <a:pt x="254603" y="115633"/>
                    </a:lnTo>
                    <a:lnTo>
                      <a:pt x="128778" y="114490"/>
                    </a:lnTo>
                    <a:cubicBezTo>
                      <a:pt x="86678" y="114490"/>
                      <a:pt x="44672" y="113443"/>
                      <a:pt x="2667" y="112967"/>
                    </a:cubicBezTo>
                    <a:lnTo>
                      <a:pt x="0" y="112967"/>
                    </a:lnTo>
                    <a:lnTo>
                      <a:pt x="0" y="110395"/>
                    </a:lnTo>
                    <a:cubicBezTo>
                      <a:pt x="0" y="92297"/>
                      <a:pt x="857" y="74390"/>
                      <a:pt x="1238" y="56578"/>
                    </a:cubicBezTo>
                    <a:close/>
                    <a:moveTo>
                      <a:pt x="2381" y="3715"/>
                    </a:moveTo>
                    <a:lnTo>
                      <a:pt x="3715" y="57626"/>
                    </a:lnTo>
                    <a:cubicBezTo>
                      <a:pt x="3715" y="75343"/>
                      <a:pt x="4763" y="92869"/>
                      <a:pt x="4953" y="110299"/>
                    </a:cubicBezTo>
                    <a:lnTo>
                      <a:pt x="2381" y="107728"/>
                    </a:lnTo>
                    <a:cubicBezTo>
                      <a:pt x="44387" y="107728"/>
                      <a:pt x="86392" y="106204"/>
                      <a:pt x="128492" y="106204"/>
                    </a:cubicBezTo>
                    <a:lnTo>
                      <a:pt x="254603" y="105537"/>
                    </a:lnTo>
                    <a:lnTo>
                      <a:pt x="249841" y="110299"/>
                    </a:lnTo>
                    <a:lnTo>
                      <a:pt x="250317" y="3715"/>
                    </a:lnTo>
                    <a:lnTo>
                      <a:pt x="254603" y="8001"/>
                    </a:lnTo>
                    <a:cubicBezTo>
                      <a:pt x="233553" y="7715"/>
                      <a:pt x="213074" y="7715"/>
                      <a:pt x="192215" y="7715"/>
                    </a:cubicBezTo>
                    <a:lnTo>
                      <a:pt x="129540" y="6667"/>
                    </a:lnTo>
                    <a:close/>
                  </a:path>
                </a:pathLst>
              </a:custGeom>
              <a:solidFill>
                <a:srgbClr val="EBEBEB"/>
              </a:solidFill>
              <a:ln w="9525" cap="flat">
                <a:noFill/>
                <a:prstDash val="solid"/>
                <a:miter/>
              </a:ln>
            </p:spPr>
            <p:txBody>
              <a:bodyPr rtlCol="0" anchor="ctr"/>
              <a:lstStyle/>
              <a:p>
                <a:endParaRPr lang="zh-CN" altLang="en-US"/>
              </a:p>
            </p:txBody>
          </p:sp>
          <p:sp>
            <p:nvSpPr>
              <p:cNvPr id="269" name="任意多边形: 形状 268"/>
              <p:cNvSpPr/>
              <p:nvPr/>
            </p:nvSpPr>
            <p:spPr>
              <a:xfrm>
                <a:off x="4431220" y="1658112"/>
                <a:ext cx="259651" cy="115633"/>
              </a:xfrm>
              <a:custGeom>
                <a:avLst/>
                <a:gdLst>
                  <a:gd name="connsiteX0" fmla="*/ 2667 w 259651"/>
                  <a:gd name="connsiteY0" fmla="*/ 3715 h 115633"/>
                  <a:gd name="connsiteX1" fmla="*/ 127635 w 259651"/>
                  <a:gd name="connsiteY1" fmla="*/ 1048 h 115633"/>
                  <a:gd name="connsiteX2" fmla="*/ 191071 w 259651"/>
                  <a:gd name="connsiteY2" fmla="*/ 0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5079 w 259651"/>
                  <a:gd name="connsiteY8" fmla="*/ 115633 h 115633"/>
                  <a:gd name="connsiteX9" fmla="*/ 128778 w 259651"/>
                  <a:gd name="connsiteY9" fmla="*/ 114490 h 115633"/>
                  <a:gd name="connsiteX10" fmla="*/ 2667 w 259651"/>
                  <a:gd name="connsiteY10" fmla="*/ 112967 h 115633"/>
                  <a:gd name="connsiteX11" fmla="*/ 0 w 259651"/>
                  <a:gd name="connsiteY11" fmla="*/ 112967 h 115633"/>
                  <a:gd name="connsiteX12" fmla="*/ 0 w 259651"/>
                  <a:gd name="connsiteY12" fmla="*/ 110395 h 115633"/>
                  <a:gd name="connsiteX13" fmla="*/ 1238 w 259651"/>
                  <a:gd name="connsiteY13" fmla="*/ 56578 h 115633"/>
                  <a:gd name="connsiteX14" fmla="*/ 2667 w 259651"/>
                  <a:gd name="connsiteY14" fmla="*/ 3715 h 115633"/>
                  <a:gd name="connsiteX15" fmla="*/ 4000 w 259651"/>
                  <a:gd name="connsiteY15" fmla="*/ 57626 h 115633"/>
                  <a:gd name="connsiteX16" fmla="*/ 5239 w 259651"/>
                  <a:gd name="connsiteY16" fmla="*/ 110300 h 115633"/>
                  <a:gd name="connsiteX17" fmla="*/ 2667 w 259651"/>
                  <a:gd name="connsiteY17" fmla="*/ 107728 h 115633"/>
                  <a:gd name="connsiteX18" fmla="*/ 128778 w 259651"/>
                  <a:gd name="connsiteY18" fmla="*/ 106204 h 115633"/>
                  <a:gd name="connsiteX19" fmla="*/ 255079 w 259651"/>
                  <a:gd name="connsiteY19" fmla="*/ 105537 h 115633"/>
                  <a:gd name="connsiteX20" fmla="*/ 250317 w 259651"/>
                  <a:gd name="connsiteY20" fmla="*/ 110300 h 115633"/>
                  <a:gd name="connsiteX21" fmla="*/ 250317 w 259651"/>
                  <a:gd name="connsiteY21" fmla="*/ 3715 h 115633"/>
                  <a:gd name="connsiteX22" fmla="*/ 254603 w 259651"/>
                  <a:gd name="connsiteY22" fmla="*/ 8001 h 115633"/>
                  <a:gd name="connsiteX23" fmla="*/ 192215 w 259651"/>
                  <a:gd name="connsiteY23" fmla="*/ 7429 h 115633"/>
                  <a:gd name="connsiteX24" fmla="*/ 129540 w 259651"/>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715"/>
                    </a:moveTo>
                    <a:lnTo>
                      <a:pt x="127635" y="1048"/>
                    </a:lnTo>
                    <a:lnTo>
                      <a:pt x="191071" y="0"/>
                    </a:lnTo>
                    <a:cubicBezTo>
                      <a:pt x="212312" y="0"/>
                      <a:pt x="233648" y="0"/>
                      <a:pt x="254889" y="0"/>
                    </a:cubicBezTo>
                    <a:lnTo>
                      <a:pt x="259080" y="0"/>
                    </a:lnTo>
                    <a:lnTo>
                      <a:pt x="259080" y="4286"/>
                    </a:lnTo>
                    <a:lnTo>
                      <a:pt x="259652" y="110871"/>
                    </a:lnTo>
                    <a:lnTo>
                      <a:pt x="259652" y="115633"/>
                    </a:lnTo>
                    <a:lnTo>
                      <a:pt x="255079" y="115633"/>
                    </a:lnTo>
                    <a:lnTo>
                      <a:pt x="128778" y="114490"/>
                    </a:lnTo>
                    <a:cubicBezTo>
                      <a:pt x="86677" y="114490"/>
                      <a:pt x="44672" y="113443"/>
                      <a:pt x="2667" y="112967"/>
                    </a:cubicBezTo>
                    <a:lnTo>
                      <a:pt x="0" y="112967"/>
                    </a:lnTo>
                    <a:lnTo>
                      <a:pt x="0" y="110395"/>
                    </a:lnTo>
                    <a:cubicBezTo>
                      <a:pt x="0" y="92297"/>
                      <a:pt x="857" y="74390"/>
                      <a:pt x="1238" y="56578"/>
                    </a:cubicBezTo>
                    <a:close/>
                    <a:moveTo>
                      <a:pt x="2667" y="3715"/>
                    </a:moveTo>
                    <a:lnTo>
                      <a:pt x="4000" y="57626"/>
                    </a:lnTo>
                    <a:cubicBezTo>
                      <a:pt x="4000" y="75343"/>
                      <a:pt x="5048" y="92869"/>
                      <a:pt x="5239" y="110300"/>
                    </a:cubicBezTo>
                    <a:lnTo>
                      <a:pt x="2667" y="107728"/>
                    </a:lnTo>
                    <a:cubicBezTo>
                      <a:pt x="44672" y="107728"/>
                      <a:pt x="86677" y="106204"/>
                      <a:pt x="128778" y="106204"/>
                    </a:cubicBezTo>
                    <a:lnTo>
                      <a:pt x="255079" y="105537"/>
                    </a:lnTo>
                    <a:lnTo>
                      <a:pt x="250317" y="110300"/>
                    </a:lnTo>
                    <a:lnTo>
                      <a:pt x="250317" y="3715"/>
                    </a:lnTo>
                    <a:lnTo>
                      <a:pt x="254603" y="8001"/>
                    </a:lnTo>
                    <a:cubicBezTo>
                      <a:pt x="233839" y="8001"/>
                      <a:pt x="213074" y="8001"/>
                      <a:pt x="192215" y="7429"/>
                    </a:cubicBezTo>
                    <a:lnTo>
                      <a:pt x="129540" y="6382"/>
                    </a:lnTo>
                    <a:close/>
                  </a:path>
                </a:pathLst>
              </a:custGeom>
              <a:solidFill>
                <a:srgbClr val="EBEBEB"/>
              </a:solidFill>
              <a:ln w="9525" cap="flat">
                <a:noFill/>
                <a:prstDash val="solid"/>
                <a:miter/>
              </a:ln>
            </p:spPr>
            <p:txBody>
              <a:bodyPr rtlCol="0" anchor="ctr"/>
              <a:lstStyle/>
              <a:p>
                <a:endParaRPr lang="zh-CN" altLang="en-US"/>
              </a:p>
            </p:txBody>
          </p:sp>
          <p:sp>
            <p:nvSpPr>
              <p:cNvPr id="270" name="任意多边形: 形状 269"/>
              <p:cNvSpPr/>
              <p:nvPr/>
            </p:nvSpPr>
            <p:spPr>
              <a:xfrm>
                <a:off x="4675822" y="3027330"/>
                <a:ext cx="259651" cy="115633"/>
              </a:xfrm>
              <a:custGeom>
                <a:avLst/>
                <a:gdLst>
                  <a:gd name="connsiteX0" fmla="*/ 2667 w 259651"/>
                  <a:gd name="connsiteY0" fmla="*/ 3905 h 115633"/>
                  <a:gd name="connsiteX1" fmla="*/ 127635 w 259651"/>
                  <a:gd name="connsiteY1" fmla="*/ 1619 h 115633"/>
                  <a:gd name="connsiteX2" fmla="*/ 191071 w 259651"/>
                  <a:gd name="connsiteY2" fmla="*/ 571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4889 w 259651"/>
                  <a:gd name="connsiteY8" fmla="*/ 115633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238 w 259651"/>
                  <a:gd name="connsiteY13" fmla="*/ 56959 h 115633"/>
                  <a:gd name="connsiteX14" fmla="*/ 2667 w 259651"/>
                  <a:gd name="connsiteY14" fmla="*/ 3905 h 115633"/>
                  <a:gd name="connsiteX15" fmla="*/ 4000 w 259651"/>
                  <a:gd name="connsiteY15" fmla="*/ 57721 h 115633"/>
                  <a:gd name="connsiteX16" fmla="*/ 5239 w 259651"/>
                  <a:gd name="connsiteY16" fmla="*/ 110490 h 115633"/>
                  <a:gd name="connsiteX17" fmla="*/ 2667 w 259651"/>
                  <a:gd name="connsiteY17" fmla="*/ 107823 h 115633"/>
                  <a:gd name="connsiteX18" fmla="*/ 128778 w 259651"/>
                  <a:gd name="connsiteY18" fmla="*/ 106299 h 115633"/>
                  <a:gd name="connsiteX19" fmla="*/ 254889 w 259651"/>
                  <a:gd name="connsiteY19" fmla="*/ 105727 h 115633"/>
                  <a:gd name="connsiteX20" fmla="*/ 250127 w 259651"/>
                  <a:gd name="connsiteY20" fmla="*/ 110490 h 115633"/>
                  <a:gd name="connsiteX21" fmla="*/ 250127 w 259651"/>
                  <a:gd name="connsiteY21" fmla="*/ 3905 h 115633"/>
                  <a:gd name="connsiteX22" fmla="*/ 254413 w 259651"/>
                  <a:gd name="connsiteY22" fmla="*/ 8096 h 115633"/>
                  <a:gd name="connsiteX23" fmla="*/ 192024 w 259651"/>
                  <a:gd name="connsiteY23" fmla="*/ 7620 h 115633"/>
                  <a:gd name="connsiteX24" fmla="*/ 129350 w 259651"/>
                  <a:gd name="connsiteY24" fmla="*/ 657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905"/>
                    </a:moveTo>
                    <a:lnTo>
                      <a:pt x="127635" y="1619"/>
                    </a:lnTo>
                    <a:lnTo>
                      <a:pt x="191071" y="571"/>
                    </a:lnTo>
                    <a:cubicBezTo>
                      <a:pt x="212312" y="571"/>
                      <a:pt x="233648" y="571"/>
                      <a:pt x="254889" y="0"/>
                    </a:cubicBezTo>
                    <a:lnTo>
                      <a:pt x="259080" y="0"/>
                    </a:lnTo>
                    <a:lnTo>
                      <a:pt x="259080" y="4286"/>
                    </a:lnTo>
                    <a:lnTo>
                      <a:pt x="259652" y="110871"/>
                    </a:lnTo>
                    <a:lnTo>
                      <a:pt x="259652" y="115633"/>
                    </a:lnTo>
                    <a:lnTo>
                      <a:pt x="254889" y="115633"/>
                    </a:lnTo>
                    <a:lnTo>
                      <a:pt x="128778" y="114967"/>
                    </a:lnTo>
                    <a:cubicBezTo>
                      <a:pt x="86677" y="114967"/>
                      <a:pt x="44672" y="113919"/>
                      <a:pt x="2667" y="113443"/>
                    </a:cubicBezTo>
                    <a:lnTo>
                      <a:pt x="0" y="113443"/>
                    </a:lnTo>
                    <a:lnTo>
                      <a:pt x="0" y="110871"/>
                    </a:lnTo>
                    <a:cubicBezTo>
                      <a:pt x="0" y="92774"/>
                      <a:pt x="857" y="74771"/>
                      <a:pt x="1238" y="56959"/>
                    </a:cubicBezTo>
                    <a:close/>
                    <a:moveTo>
                      <a:pt x="2667" y="3905"/>
                    </a:moveTo>
                    <a:lnTo>
                      <a:pt x="4000" y="57721"/>
                    </a:lnTo>
                    <a:cubicBezTo>
                      <a:pt x="4000" y="75438"/>
                      <a:pt x="5048" y="93059"/>
                      <a:pt x="5239" y="110490"/>
                    </a:cubicBezTo>
                    <a:lnTo>
                      <a:pt x="2667" y="107823"/>
                    </a:lnTo>
                    <a:cubicBezTo>
                      <a:pt x="44672" y="107347"/>
                      <a:pt x="86677" y="106394"/>
                      <a:pt x="128778" y="106299"/>
                    </a:cubicBezTo>
                    <a:lnTo>
                      <a:pt x="254889" y="105727"/>
                    </a:lnTo>
                    <a:lnTo>
                      <a:pt x="250127" y="110490"/>
                    </a:lnTo>
                    <a:lnTo>
                      <a:pt x="250127" y="3905"/>
                    </a:lnTo>
                    <a:lnTo>
                      <a:pt x="254413" y="8096"/>
                    </a:lnTo>
                    <a:cubicBezTo>
                      <a:pt x="233553" y="8096"/>
                      <a:pt x="212884" y="8096"/>
                      <a:pt x="192024" y="7620"/>
                    </a:cubicBezTo>
                    <a:lnTo>
                      <a:pt x="129350" y="6572"/>
                    </a:lnTo>
                    <a:close/>
                  </a:path>
                </a:pathLst>
              </a:custGeom>
              <a:solidFill>
                <a:srgbClr val="EBEBEB"/>
              </a:solidFill>
              <a:ln w="9525" cap="flat">
                <a:noFill/>
                <a:prstDash val="solid"/>
                <a:miter/>
              </a:ln>
            </p:spPr>
            <p:txBody>
              <a:bodyPr rtlCol="0" anchor="ctr"/>
              <a:lstStyle/>
              <a:p>
                <a:endParaRPr lang="zh-CN" altLang="en-US"/>
              </a:p>
            </p:txBody>
          </p:sp>
          <p:sp>
            <p:nvSpPr>
              <p:cNvPr id="271" name="任意多边形: 形状 270"/>
              <p:cNvSpPr/>
              <p:nvPr/>
            </p:nvSpPr>
            <p:spPr>
              <a:xfrm>
                <a:off x="4816983" y="2892551"/>
                <a:ext cx="259651" cy="115633"/>
              </a:xfrm>
              <a:custGeom>
                <a:avLst/>
                <a:gdLst>
                  <a:gd name="connsiteX0" fmla="*/ 2667 w 259651"/>
                  <a:gd name="connsiteY0" fmla="*/ 4286 h 115633"/>
                  <a:gd name="connsiteX1" fmla="*/ 127635 w 259651"/>
                  <a:gd name="connsiteY1" fmla="*/ 1619 h 115633"/>
                  <a:gd name="connsiteX2" fmla="*/ 191071 w 259651"/>
                  <a:gd name="connsiteY2" fmla="*/ 572 h 115633"/>
                  <a:gd name="connsiteX3" fmla="*/ 254889 w 259651"/>
                  <a:gd name="connsiteY3" fmla="*/ 0 h 115633"/>
                  <a:gd name="connsiteX4" fmla="*/ 259080 w 259651"/>
                  <a:gd name="connsiteY4" fmla="*/ 0 h 115633"/>
                  <a:gd name="connsiteX5" fmla="*/ 259080 w 259651"/>
                  <a:gd name="connsiteY5" fmla="*/ 4286 h 115633"/>
                  <a:gd name="connsiteX6" fmla="*/ 259651 w 259651"/>
                  <a:gd name="connsiteY6" fmla="*/ 110871 h 115633"/>
                  <a:gd name="connsiteX7" fmla="*/ 259651 w 259651"/>
                  <a:gd name="connsiteY7" fmla="*/ 115634 h 115633"/>
                  <a:gd name="connsiteX8" fmla="*/ 254889 w 259651"/>
                  <a:gd name="connsiteY8" fmla="*/ 115634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333 w 259651"/>
                  <a:gd name="connsiteY13" fmla="*/ 56960 h 115633"/>
                  <a:gd name="connsiteX14" fmla="*/ 2667 w 259651"/>
                  <a:gd name="connsiteY14" fmla="*/ 4286 h 115633"/>
                  <a:gd name="connsiteX15" fmla="*/ 4000 w 259651"/>
                  <a:gd name="connsiteY15" fmla="*/ 58103 h 115633"/>
                  <a:gd name="connsiteX16" fmla="*/ 5239 w 259651"/>
                  <a:gd name="connsiteY16" fmla="*/ 110871 h 115633"/>
                  <a:gd name="connsiteX17" fmla="*/ 2667 w 259651"/>
                  <a:gd name="connsiteY17" fmla="*/ 107823 h 115633"/>
                  <a:gd name="connsiteX18" fmla="*/ 128778 w 259651"/>
                  <a:gd name="connsiteY18" fmla="*/ 106299 h 115633"/>
                  <a:gd name="connsiteX19" fmla="*/ 254889 w 259651"/>
                  <a:gd name="connsiteY19" fmla="*/ 105728 h 115633"/>
                  <a:gd name="connsiteX20" fmla="*/ 250126 w 259651"/>
                  <a:gd name="connsiteY20" fmla="*/ 110490 h 115633"/>
                  <a:gd name="connsiteX21" fmla="*/ 250126 w 259651"/>
                  <a:gd name="connsiteY21" fmla="*/ 3905 h 115633"/>
                  <a:gd name="connsiteX22" fmla="*/ 254413 w 259651"/>
                  <a:gd name="connsiteY22" fmla="*/ 8096 h 115633"/>
                  <a:gd name="connsiteX23" fmla="*/ 192024 w 259651"/>
                  <a:gd name="connsiteY23" fmla="*/ 8096 h 115633"/>
                  <a:gd name="connsiteX24" fmla="*/ 129350 w 259651"/>
                  <a:gd name="connsiteY24" fmla="*/ 704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4286"/>
                    </a:moveTo>
                    <a:lnTo>
                      <a:pt x="127635" y="1619"/>
                    </a:lnTo>
                    <a:lnTo>
                      <a:pt x="191071" y="572"/>
                    </a:lnTo>
                    <a:cubicBezTo>
                      <a:pt x="212312" y="95"/>
                      <a:pt x="233648" y="572"/>
                      <a:pt x="254889" y="0"/>
                    </a:cubicBezTo>
                    <a:lnTo>
                      <a:pt x="259080" y="0"/>
                    </a:lnTo>
                    <a:lnTo>
                      <a:pt x="259080" y="4286"/>
                    </a:lnTo>
                    <a:lnTo>
                      <a:pt x="259651" y="110871"/>
                    </a:lnTo>
                    <a:lnTo>
                      <a:pt x="259651" y="115634"/>
                    </a:lnTo>
                    <a:lnTo>
                      <a:pt x="254889" y="115634"/>
                    </a:lnTo>
                    <a:lnTo>
                      <a:pt x="128778" y="114967"/>
                    </a:lnTo>
                    <a:cubicBezTo>
                      <a:pt x="86677" y="114967"/>
                      <a:pt x="44672" y="113919"/>
                      <a:pt x="2667" y="113443"/>
                    </a:cubicBezTo>
                    <a:lnTo>
                      <a:pt x="0" y="113443"/>
                    </a:lnTo>
                    <a:lnTo>
                      <a:pt x="0" y="110871"/>
                    </a:lnTo>
                    <a:cubicBezTo>
                      <a:pt x="0" y="92774"/>
                      <a:pt x="857" y="74771"/>
                      <a:pt x="1333" y="56960"/>
                    </a:cubicBezTo>
                    <a:close/>
                    <a:moveTo>
                      <a:pt x="2667" y="4286"/>
                    </a:moveTo>
                    <a:lnTo>
                      <a:pt x="4000" y="58103"/>
                    </a:lnTo>
                    <a:cubicBezTo>
                      <a:pt x="4000" y="75819"/>
                      <a:pt x="5048" y="93440"/>
                      <a:pt x="5239" y="110871"/>
                    </a:cubicBezTo>
                    <a:lnTo>
                      <a:pt x="2667" y="107823"/>
                    </a:lnTo>
                    <a:cubicBezTo>
                      <a:pt x="44672" y="107823"/>
                      <a:pt x="86677" y="106394"/>
                      <a:pt x="128778" y="106299"/>
                    </a:cubicBezTo>
                    <a:lnTo>
                      <a:pt x="254889" y="105728"/>
                    </a:lnTo>
                    <a:lnTo>
                      <a:pt x="250126" y="110490"/>
                    </a:lnTo>
                    <a:lnTo>
                      <a:pt x="250126" y="3905"/>
                    </a:lnTo>
                    <a:lnTo>
                      <a:pt x="254413" y="8096"/>
                    </a:lnTo>
                    <a:cubicBezTo>
                      <a:pt x="233648" y="8096"/>
                      <a:pt x="212884" y="8096"/>
                      <a:pt x="192024" y="8096"/>
                    </a:cubicBezTo>
                    <a:lnTo>
                      <a:pt x="129350" y="7049"/>
                    </a:lnTo>
                    <a:close/>
                  </a:path>
                </a:pathLst>
              </a:custGeom>
              <a:solidFill>
                <a:srgbClr val="EBEBEB"/>
              </a:solidFill>
              <a:ln w="9525" cap="flat">
                <a:noFill/>
                <a:prstDash val="solid"/>
                <a:miter/>
              </a:ln>
            </p:spPr>
            <p:txBody>
              <a:bodyPr rtlCol="0" anchor="ctr"/>
              <a:lstStyle/>
              <a:p>
                <a:endParaRPr lang="zh-CN" altLang="en-US"/>
              </a:p>
            </p:txBody>
          </p:sp>
          <p:sp>
            <p:nvSpPr>
              <p:cNvPr id="272" name="任意多边形: 形状 271"/>
              <p:cNvSpPr/>
              <p:nvPr/>
            </p:nvSpPr>
            <p:spPr>
              <a:xfrm>
                <a:off x="4149852" y="1658112"/>
                <a:ext cx="260032" cy="115633"/>
              </a:xfrm>
              <a:custGeom>
                <a:avLst/>
                <a:gdLst>
                  <a:gd name="connsiteX0" fmla="*/ 3048 w 260032"/>
                  <a:gd name="connsiteY0" fmla="*/ 3715 h 115633"/>
                  <a:gd name="connsiteX1" fmla="*/ 128111 w 260032"/>
                  <a:gd name="connsiteY1" fmla="*/ 1048 h 115633"/>
                  <a:gd name="connsiteX2" fmla="*/ 191548 w 260032"/>
                  <a:gd name="connsiteY2" fmla="*/ 0 h 115633"/>
                  <a:gd name="connsiteX3" fmla="*/ 255270 w 260032"/>
                  <a:gd name="connsiteY3" fmla="*/ 0 h 115633"/>
                  <a:gd name="connsiteX4" fmla="*/ 259556 w 260032"/>
                  <a:gd name="connsiteY4" fmla="*/ 0 h 115633"/>
                  <a:gd name="connsiteX5" fmla="*/ 259556 w 260032"/>
                  <a:gd name="connsiteY5" fmla="*/ 4286 h 115633"/>
                  <a:gd name="connsiteX6" fmla="*/ 260033 w 260032"/>
                  <a:gd name="connsiteY6" fmla="*/ 110871 h 115633"/>
                  <a:gd name="connsiteX7" fmla="*/ 260033 w 260032"/>
                  <a:gd name="connsiteY7" fmla="*/ 115633 h 115633"/>
                  <a:gd name="connsiteX8" fmla="*/ 255175 w 260032"/>
                  <a:gd name="connsiteY8" fmla="*/ 115633 h 115633"/>
                  <a:gd name="connsiteX9" fmla="*/ 128683 w 260032"/>
                  <a:gd name="connsiteY9" fmla="*/ 114490 h 115633"/>
                  <a:gd name="connsiteX10" fmla="*/ 2572 w 260032"/>
                  <a:gd name="connsiteY10" fmla="*/ 112967 h 115633"/>
                  <a:gd name="connsiteX11" fmla="*/ 0 w 260032"/>
                  <a:gd name="connsiteY11" fmla="*/ 112967 h 115633"/>
                  <a:gd name="connsiteX12" fmla="*/ 0 w 260032"/>
                  <a:gd name="connsiteY12" fmla="*/ 110395 h 115633"/>
                  <a:gd name="connsiteX13" fmla="*/ 1238 w 260032"/>
                  <a:gd name="connsiteY13" fmla="*/ 56578 h 115633"/>
                  <a:gd name="connsiteX14" fmla="*/ 3048 w 260032"/>
                  <a:gd name="connsiteY14" fmla="*/ 3715 h 115633"/>
                  <a:gd name="connsiteX15" fmla="*/ 4477 w 260032"/>
                  <a:gd name="connsiteY15" fmla="*/ 57626 h 115633"/>
                  <a:gd name="connsiteX16" fmla="*/ 5715 w 260032"/>
                  <a:gd name="connsiteY16" fmla="*/ 110300 h 115633"/>
                  <a:gd name="connsiteX17" fmla="*/ 3048 w 260032"/>
                  <a:gd name="connsiteY17" fmla="*/ 107728 h 115633"/>
                  <a:gd name="connsiteX18" fmla="*/ 129159 w 260032"/>
                  <a:gd name="connsiteY18" fmla="*/ 106204 h 115633"/>
                  <a:gd name="connsiteX19" fmla="*/ 255270 w 260032"/>
                  <a:gd name="connsiteY19" fmla="*/ 105537 h 115633"/>
                  <a:gd name="connsiteX20" fmla="*/ 250508 w 260032"/>
                  <a:gd name="connsiteY20" fmla="*/ 110300 h 115633"/>
                  <a:gd name="connsiteX21" fmla="*/ 250698 w 260032"/>
                  <a:gd name="connsiteY21" fmla="*/ 3715 h 115633"/>
                  <a:gd name="connsiteX22" fmla="*/ 254889 w 260032"/>
                  <a:gd name="connsiteY22" fmla="*/ 8001 h 115633"/>
                  <a:gd name="connsiteX23" fmla="*/ 192596 w 260032"/>
                  <a:gd name="connsiteY23" fmla="*/ 7429 h 115633"/>
                  <a:gd name="connsiteX24" fmla="*/ 129921 w 260032"/>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032" h="115633">
                    <a:moveTo>
                      <a:pt x="3048" y="3715"/>
                    </a:moveTo>
                    <a:lnTo>
                      <a:pt x="128111" y="1048"/>
                    </a:lnTo>
                    <a:lnTo>
                      <a:pt x="191548" y="0"/>
                    </a:lnTo>
                    <a:cubicBezTo>
                      <a:pt x="212693" y="0"/>
                      <a:pt x="234029" y="0"/>
                      <a:pt x="255270" y="0"/>
                    </a:cubicBezTo>
                    <a:lnTo>
                      <a:pt x="259556" y="0"/>
                    </a:lnTo>
                    <a:lnTo>
                      <a:pt x="259556" y="4286"/>
                    </a:lnTo>
                    <a:lnTo>
                      <a:pt x="260033" y="110871"/>
                    </a:lnTo>
                    <a:lnTo>
                      <a:pt x="260033" y="115633"/>
                    </a:lnTo>
                    <a:lnTo>
                      <a:pt x="255175" y="115633"/>
                    </a:lnTo>
                    <a:lnTo>
                      <a:pt x="128683" y="114490"/>
                    </a:lnTo>
                    <a:cubicBezTo>
                      <a:pt x="86677" y="114490"/>
                      <a:pt x="44672" y="113443"/>
                      <a:pt x="2572" y="112967"/>
                    </a:cubicBezTo>
                    <a:lnTo>
                      <a:pt x="0" y="112967"/>
                    </a:lnTo>
                    <a:lnTo>
                      <a:pt x="0" y="110395"/>
                    </a:lnTo>
                    <a:cubicBezTo>
                      <a:pt x="0" y="92297"/>
                      <a:pt x="857" y="74390"/>
                      <a:pt x="1238" y="56578"/>
                    </a:cubicBezTo>
                    <a:close/>
                    <a:moveTo>
                      <a:pt x="3048" y="3715"/>
                    </a:moveTo>
                    <a:lnTo>
                      <a:pt x="4477" y="57626"/>
                    </a:lnTo>
                    <a:cubicBezTo>
                      <a:pt x="4477" y="75343"/>
                      <a:pt x="5524" y="92869"/>
                      <a:pt x="5715" y="110300"/>
                    </a:cubicBezTo>
                    <a:lnTo>
                      <a:pt x="3048" y="107728"/>
                    </a:lnTo>
                    <a:cubicBezTo>
                      <a:pt x="45148" y="107728"/>
                      <a:pt x="87154" y="106204"/>
                      <a:pt x="129159" y="106204"/>
                    </a:cubicBezTo>
                    <a:lnTo>
                      <a:pt x="255270" y="105537"/>
                    </a:lnTo>
                    <a:lnTo>
                      <a:pt x="250508" y="110300"/>
                    </a:lnTo>
                    <a:lnTo>
                      <a:pt x="250698" y="3715"/>
                    </a:lnTo>
                    <a:lnTo>
                      <a:pt x="254889" y="8001"/>
                    </a:lnTo>
                    <a:cubicBezTo>
                      <a:pt x="234125" y="8001"/>
                      <a:pt x="213455" y="8001"/>
                      <a:pt x="192596" y="7429"/>
                    </a:cubicBezTo>
                    <a:lnTo>
                      <a:pt x="129921" y="6382"/>
                    </a:lnTo>
                    <a:close/>
                  </a:path>
                </a:pathLst>
              </a:custGeom>
              <a:solidFill>
                <a:srgbClr val="EBEBEB"/>
              </a:solidFill>
              <a:ln w="9525" cap="flat">
                <a:noFill/>
                <a:prstDash val="solid"/>
                <a:miter/>
              </a:ln>
            </p:spPr>
            <p:txBody>
              <a:bodyPr rtlCol="0" anchor="ctr"/>
              <a:lstStyle/>
              <a:p>
                <a:endParaRPr lang="zh-CN" altLang="en-US"/>
              </a:p>
            </p:txBody>
          </p:sp>
          <p:sp>
            <p:nvSpPr>
              <p:cNvPr id="273" name="任意多边形: 形状 272"/>
              <p:cNvSpPr/>
              <p:nvPr/>
            </p:nvSpPr>
            <p:spPr>
              <a:xfrm>
                <a:off x="7641812" y="3865244"/>
                <a:ext cx="259651" cy="115633"/>
              </a:xfrm>
              <a:custGeom>
                <a:avLst/>
                <a:gdLst>
                  <a:gd name="connsiteX0" fmla="*/ 256984 w 259651"/>
                  <a:gd name="connsiteY0" fmla="*/ 111443 h 115633"/>
                  <a:gd name="connsiteX1" fmla="*/ 132016 w 259651"/>
                  <a:gd name="connsiteY1" fmla="*/ 114014 h 115633"/>
                  <a:gd name="connsiteX2" fmla="*/ 68580 w 259651"/>
                  <a:gd name="connsiteY2" fmla="*/ 115158 h 115633"/>
                  <a:gd name="connsiteX3" fmla="*/ 4763 w 259651"/>
                  <a:gd name="connsiteY3" fmla="*/ 115634 h 115633"/>
                  <a:gd name="connsiteX4" fmla="*/ 571 w 259651"/>
                  <a:gd name="connsiteY4" fmla="*/ 115634 h 115633"/>
                  <a:gd name="connsiteX5" fmla="*/ 571 w 259651"/>
                  <a:gd name="connsiteY5" fmla="*/ 111443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1 w 259651"/>
                  <a:gd name="connsiteY11" fmla="*/ 2096 h 115633"/>
                  <a:gd name="connsiteX12" fmla="*/ 259651 w 259651"/>
                  <a:gd name="connsiteY12" fmla="*/ 4667 h 115633"/>
                  <a:gd name="connsiteX13" fmla="*/ 258413 w 259651"/>
                  <a:gd name="connsiteY13" fmla="*/ 58484 h 115633"/>
                  <a:gd name="connsiteX14" fmla="*/ 256984 w 259651"/>
                  <a:gd name="connsiteY14" fmla="*/ 111443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049 w 259651"/>
                  <a:gd name="connsiteY21" fmla="*/ 111443 h 115633"/>
                  <a:gd name="connsiteX22" fmla="*/ 4763 w 259651"/>
                  <a:gd name="connsiteY22" fmla="*/ 107156 h 115633"/>
                  <a:gd name="connsiteX23" fmla="*/ 67151 w 259651"/>
                  <a:gd name="connsiteY23" fmla="*/ 107633 h 115633"/>
                  <a:gd name="connsiteX24" fmla="*/ 129826 w 259651"/>
                  <a:gd name="connsiteY24" fmla="*/ 108776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3"/>
                    </a:moveTo>
                    <a:lnTo>
                      <a:pt x="132016" y="114014"/>
                    </a:lnTo>
                    <a:lnTo>
                      <a:pt x="68580" y="115158"/>
                    </a:lnTo>
                    <a:cubicBezTo>
                      <a:pt x="47339" y="115158"/>
                      <a:pt x="26098" y="115158"/>
                      <a:pt x="4763" y="115634"/>
                    </a:cubicBezTo>
                    <a:lnTo>
                      <a:pt x="571" y="115634"/>
                    </a:lnTo>
                    <a:lnTo>
                      <a:pt x="571" y="111443"/>
                    </a:lnTo>
                    <a:lnTo>
                      <a:pt x="0" y="4858"/>
                    </a:lnTo>
                    <a:lnTo>
                      <a:pt x="0" y="0"/>
                    </a:lnTo>
                    <a:lnTo>
                      <a:pt x="4763" y="0"/>
                    </a:lnTo>
                    <a:lnTo>
                      <a:pt x="130873" y="571"/>
                    </a:lnTo>
                    <a:cubicBezTo>
                      <a:pt x="172974" y="571"/>
                      <a:pt x="214979" y="1619"/>
                      <a:pt x="256984" y="2096"/>
                    </a:cubicBezTo>
                    <a:lnTo>
                      <a:pt x="259651" y="2096"/>
                    </a:lnTo>
                    <a:lnTo>
                      <a:pt x="259651" y="4667"/>
                    </a:lnTo>
                    <a:cubicBezTo>
                      <a:pt x="259651" y="22670"/>
                      <a:pt x="258794" y="40672"/>
                      <a:pt x="258413" y="58484"/>
                    </a:cubicBezTo>
                    <a:close/>
                    <a:moveTo>
                      <a:pt x="256984" y="111443"/>
                    </a:moveTo>
                    <a:lnTo>
                      <a:pt x="255651" y="57531"/>
                    </a:lnTo>
                    <a:cubicBezTo>
                      <a:pt x="255651" y="39815"/>
                      <a:pt x="254603" y="22289"/>
                      <a:pt x="254413" y="4858"/>
                    </a:cubicBezTo>
                    <a:lnTo>
                      <a:pt x="256984" y="7429"/>
                    </a:lnTo>
                    <a:cubicBezTo>
                      <a:pt x="214979" y="7906"/>
                      <a:pt x="172974" y="8954"/>
                      <a:pt x="130873" y="8954"/>
                    </a:cubicBezTo>
                    <a:lnTo>
                      <a:pt x="4763" y="9620"/>
                    </a:lnTo>
                    <a:lnTo>
                      <a:pt x="9525" y="4858"/>
                    </a:lnTo>
                    <a:lnTo>
                      <a:pt x="9049" y="111443"/>
                    </a:lnTo>
                    <a:lnTo>
                      <a:pt x="4763" y="107156"/>
                    </a:lnTo>
                    <a:cubicBezTo>
                      <a:pt x="25622" y="107156"/>
                      <a:pt x="46291" y="107156"/>
                      <a:pt x="67151" y="107633"/>
                    </a:cubicBezTo>
                    <a:lnTo>
                      <a:pt x="129826" y="108776"/>
                    </a:lnTo>
                    <a:close/>
                  </a:path>
                </a:pathLst>
              </a:custGeom>
              <a:solidFill>
                <a:srgbClr val="EBEBEB"/>
              </a:solidFill>
              <a:ln w="9525" cap="flat">
                <a:noFill/>
                <a:prstDash val="solid"/>
                <a:miter/>
              </a:ln>
            </p:spPr>
            <p:txBody>
              <a:bodyPr rtlCol="0" anchor="ctr"/>
              <a:lstStyle/>
              <a:p>
                <a:endParaRPr lang="zh-CN" altLang="en-US"/>
              </a:p>
            </p:txBody>
          </p:sp>
          <p:sp>
            <p:nvSpPr>
              <p:cNvPr id="274" name="任意多边形: 形状 273"/>
              <p:cNvSpPr/>
              <p:nvPr/>
            </p:nvSpPr>
            <p:spPr>
              <a:xfrm>
                <a:off x="7782591" y="3999642"/>
                <a:ext cx="259651" cy="115633"/>
              </a:xfrm>
              <a:custGeom>
                <a:avLst/>
                <a:gdLst>
                  <a:gd name="connsiteX0" fmla="*/ 256984 w 259651"/>
                  <a:gd name="connsiteY0" fmla="*/ 111442 h 115633"/>
                  <a:gd name="connsiteX1" fmla="*/ 131921 w 259651"/>
                  <a:gd name="connsiteY1" fmla="*/ 114014 h 115633"/>
                  <a:gd name="connsiteX2" fmla="*/ 68485 w 259651"/>
                  <a:gd name="connsiteY2" fmla="*/ 115157 h 115633"/>
                  <a:gd name="connsiteX3" fmla="*/ 4763 w 259651"/>
                  <a:gd name="connsiteY3" fmla="*/ 115633 h 115633"/>
                  <a:gd name="connsiteX4" fmla="*/ 476 w 259651"/>
                  <a:gd name="connsiteY4" fmla="*/ 115633 h 115633"/>
                  <a:gd name="connsiteX5" fmla="*/ 476 w 259651"/>
                  <a:gd name="connsiteY5" fmla="*/ 111442 h 115633"/>
                  <a:gd name="connsiteX6" fmla="*/ 0 w 259651"/>
                  <a:gd name="connsiteY6" fmla="*/ 4858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096 h 115633"/>
                  <a:gd name="connsiteX11" fmla="*/ 259651 w 259651"/>
                  <a:gd name="connsiteY11" fmla="*/ 2096 h 115633"/>
                  <a:gd name="connsiteX12" fmla="*/ 259651 w 259651"/>
                  <a:gd name="connsiteY12" fmla="*/ 4667 h 115633"/>
                  <a:gd name="connsiteX13" fmla="*/ 258413 w 259651"/>
                  <a:gd name="connsiteY13" fmla="*/ 58483 h 115633"/>
                  <a:gd name="connsiteX14" fmla="*/ 256984 w 259651"/>
                  <a:gd name="connsiteY14" fmla="*/ 111442 h 115633"/>
                  <a:gd name="connsiteX15" fmla="*/ 255556 w 259651"/>
                  <a:gd name="connsiteY15" fmla="*/ 58007 h 115633"/>
                  <a:gd name="connsiteX16" fmla="*/ 254317 w 259651"/>
                  <a:gd name="connsiteY16" fmla="*/ 5334 h 115633"/>
                  <a:gd name="connsiteX17" fmla="*/ 256984 w 259651"/>
                  <a:gd name="connsiteY17" fmla="*/ 7906 h 115633"/>
                  <a:gd name="connsiteX18" fmla="*/ 130873 w 259651"/>
                  <a:gd name="connsiteY18" fmla="*/ 9430 h 115633"/>
                  <a:gd name="connsiteX19" fmla="*/ 4763 w 259651"/>
                  <a:gd name="connsiteY19" fmla="*/ 10001 h 115633"/>
                  <a:gd name="connsiteX20" fmla="*/ 9525 w 259651"/>
                  <a:gd name="connsiteY20" fmla="*/ 5334 h 115633"/>
                  <a:gd name="connsiteX21" fmla="*/ 8858 w 259651"/>
                  <a:gd name="connsiteY21" fmla="*/ 111442 h 115633"/>
                  <a:gd name="connsiteX22" fmla="*/ 4667 w 259651"/>
                  <a:gd name="connsiteY22" fmla="*/ 107156 h 115633"/>
                  <a:gd name="connsiteX23" fmla="*/ 66961 w 259651"/>
                  <a:gd name="connsiteY23" fmla="*/ 107156 h 115633"/>
                  <a:gd name="connsiteX24" fmla="*/ 129635 w 259651"/>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1921" y="114014"/>
                    </a:lnTo>
                    <a:lnTo>
                      <a:pt x="68485" y="115157"/>
                    </a:lnTo>
                    <a:cubicBezTo>
                      <a:pt x="47244" y="115157"/>
                      <a:pt x="26003" y="115157"/>
                      <a:pt x="4763" y="115633"/>
                    </a:cubicBezTo>
                    <a:lnTo>
                      <a:pt x="476" y="115633"/>
                    </a:lnTo>
                    <a:lnTo>
                      <a:pt x="476" y="111442"/>
                    </a:lnTo>
                    <a:lnTo>
                      <a:pt x="0" y="4858"/>
                    </a:lnTo>
                    <a:lnTo>
                      <a:pt x="0" y="0"/>
                    </a:lnTo>
                    <a:lnTo>
                      <a:pt x="4858" y="0"/>
                    </a:lnTo>
                    <a:lnTo>
                      <a:pt x="130969" y="571"/>
                    </a:lnTo>
                    <a:cubicBezTo>
                      <a:pt x="172974" y="571"/>
                      <a:pt x="214979" y="1619"/>
                      <a:pt x="257080" y="2096"/>
                    </a:cubicBezTo>
                    <a:lnTo>
                      <a:pt x="259651" y="2096"/>
                    </a:lnTo>
                    <a:lnTo>
                      <a:pt x="259651" y="4667"/>
                    </a:lnTo>
                    <a:cubicBezTo>
                      <a:pt x="259651" y="22670"/>
                      <a:pt x="258794" y="40672"/>
                      <a:pt x="258413" y="58483"/>
                    </a:cubicBezTo>
                    <a:close/>
                    <a:moveTo>
                      <a:pt x="256984" y="111442"/>
                    </a:moveTo>
                    <a:lnTo>
                      <a:pt x="255556" y="58007"/>
                    </a:lnTo>
                    <a:cubicBezTo>
                      <a:pt x="255556" y="40291"/>
                      <a:pt x="254508" y="22765"/>
                      <a:pt x="254317" y="5334"/>
                    </a:cubicBezTo>
                    <a:lnTo>
                      <a:pt x="256984" y="7906"/>
                    </a:lnTo>
                    <a:cubicBezTo>
                      <a:pt x="214884" y="8382"/>
                      <a:pt x="172879" y="9430"/>
                      <a:pt x="130873" y="9430"/>
                    </a:cubicBezTo>
                    <a:lnTo>
                      <a:pt x="4763" y="10001"/>
                    </a:lnTo>
                    <a:lnTo>
                      <a:pt x="9525" y="5334"/>
                    </a:lnTo>
                    <a:lnTo>
                      <a:pt x="8858" y="111442"/>
                    </a:lnTo>
                    <a:lnTo>
                      <a:pt x="4667" y="107156"/>
                    </a:lnTo>
                    <a:cubicBezTo>
                      <a:pt x="25432" y="107156"/>
                      <a:pt x="46101" y="107156"/>
                      <a:pt x="66961" y="107156"/>
                    </a:cubicBezTo>
                    <a:lnTo>
                      <a:pt x="129635" y="108299"/>
                    </a:lnTo>
                    <a:close/>
                  </a:path>
                </a:pathLst>
              </a:custGeom>
              <a:solidFill>
                <a:srgbClr val="EBEBEB"/>
              </a:solidFill>
              <a:ln w="9525" cap="flat">
                <a:noFill/>
                <a:prstDash val="solid"/>
                <a:miter/>
              </a:ln>
            </p:spPr>
            <p:txBody>
              <a:bodyPr rtlCol="0" anchor="ctr"/>
              <a:lstStyle/>
              <a:p>
                <a:endParaRPr lang="zh-CN" altLang="en-US"/>
              </a:p>
            </p:txBody>
          </p:sp>
          <p:sp>
            <p:nvSpPr>
              <p:cNvPr id="275" name="任意多边形: 形状 274"/>
              <p:cNvSpPr/>
              <p:nvPr/>
            </p:nvSpPr>
            <p:spPr>
              <a:xfrm>
                <a:off x="4290536" y="3999642"/>
                <a:ext cx="260127" cy="115633"/>
              </a:xfrm>
              <a:custGeom>
                <a:avLst/>
                <a:gdLst>
                  <a:gd name="connsiteX0" fmla="*/ 256985 w 260127"/>
                  <a:gd name="connsiteY0" fmla="*/ 111442 h 115633"/>
                  <a:gd name="connsiteX1" fmla="*/ 132016 w 260127"/>
                  <a:gd name="connsiteY1" fmla="*/ 114014 h 115633"/>
                  <a:gd name="connsiteX2" fmla="*/ 68580 w 260127"/>
                  <a:gd name="connsiteY2" fmla="*/ 115157 h 115633"/>
                  <a:gd name="connsiteX3" fmla="*/ 4763 w 260127"/>
                  <a:gd name="connsiteY3" fmla="*/ 115633 h 115633"/>
                  <a:gd name="connsiteX4" fmla="*/ 571 w 260127"/>
                  <a:gd name="connsiteY4" fmla="*/ 115633 h 115633"/>
                  <a:gd name="connsiteX5" fmla="*/ 571 w 260127"/>
                  <a:gd name="connsiteY5" fmla="*/ 111442 h 115633"/>
                  <a:gd name="connsiteX6" fmla="*/ 0 w 260127"/>
                  <a:gd name="connsiteY6" fmla="*/ 4858 h 115633"/>
                  <a:gd name="connsiteX7" fmla="*/ 0 w 260127"/>
                  <a:gd name="connsiteY7" fmla="*/ 0 h 115633"/>
                  <a:gd name="connsiteX8" fmla="*/ 5239 w 260127"/>
                  <a:gd name="connsiteY8" fmla="*/ 0 h 115633"/>
                  <a:gd name="connsiteX9" fmla="*/ 131350 w 260127"/>
                  <a:gd name="connsiteY9" fmla="*/ 571 h 115633"/>
                  <a:gd name="connsiteX10" fmla="*/ 257461 w 260127"/>
                  <a:gd name="connsiteY10" fmla="*/ 2096 h 115633"/>
                  <a:gd name="connsiteX11" fmla="*/ 260128 w 260127"/>
                  <a:gd name="connsiteY11" fmla="*/ 2096 h 115633"/>
                  <a:gd name="connsiteX12" fmla="*/ 260128 w 260127"/>
                  <a:gd name="connsiteY12" fmla="*/ 4667 h 115633"/>
                  <a:gd name="connsiteX13" fmla="*/ 258794 w 260127"/>
                  <a:gd name="connsiteY13" fmla="*/ 58483 h 115633"/>
                  <a:gd name="connsiteX14" fmla="*/ 256985 w 260127"/>
                  <a:gd name="connsiteY14" fmla="*/ 111442 h 115633"/>
                  <a:gd name="connsiteX15" fmla="*/ 255651 w 260127"/>
                  <a:gd name="connsiteY15" fmla="*/ 58007 h 115633"/>
                  <a:gd name="connsiteX16" fmla="*/ 254413 w 260127"/>
                  <a:gd name="connsiteY16" fmla="*/ 5334 h 115633"/>
                  <a:gd name="connsiteX17" fmla="*/ 256985 w 260127"/>
                  <a:gd name="connsiteY17" fmla="*/ 7906 h 115633"/>
                  <a:gd name="connsiteX18" fmla="*/ 130874 w 260127"/>
                  <a:gd name="connsiteY18" fmla="*/ 9430 h 115633"/>
                  <a:gd name="connsiteX19" fmla="*/ 5239 w 260127"/>
                  <a:gd name="connsiteY19" fmla="*/ 9525 h 115633"/>
                  <a:gd name="connsiteX20" fmla="*/ 10001 w 260127"/>
                  <a:gd name="connsiteY20" fmla="*/ 4858 h 115633"/>
                  <a:gd name="connsiteX21" fmla="*/ 9525 w 260127"/>
                  <a:gd name="connsiteY21" fmla="*/ 111442 h 115633"/>
                  <a:gd name="connsiteX22" fmla="*/ 5239 w 260127"/>
                  <a:gd name="connsiteY22" fmla="*/ 107156 h 115633"/>
                  <a:gd name="connsiteX23" fmla="*/ 67628 w 260127"/>
                  <a:gd name="connsiteY23" fmla="*/ 107156 h 115633"/>
                  <a:gd name="connsiteX24" fmla="*/ 130302 w 260127"/>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127" h="115633">
                    <a:moveTo>
                      <a:pt x="256985" y="111442"/>
                    </a:moveTo>
                    <a:lnTo>
                      <a:pt x="132016" y="114014"/>
                    </a:lnTo>
                    <a:lnTo>
                      <a:pt x="68580" y="115157"/>
                    </a:lnTo>
                    <a:cubicBezTo>
                      <a:pt x="47339" y="115157"/>
                      <a:pt x="26003" y="115157"/>
                      <a:pt x="4763" y="115633"/>
                    </a:cubicBezTo>
                    <a:lnTo>
                      <a:pt x="571" y="115633"/>
                    </a:lnTo>
                    <a:lnTo>
                      <a:pt x="571" y="111442"/>
                    </a:lnTo>
                    <a:lnTo>
                      <a:pt x="0" y="4858"/>
                    </a:lnTo>
                    <a:lnTo>
                      <a:pt x="0" y="0"/>
                    </a:lnTo>
                    <a:lnTo>
                      <a:pt x="5239" y="0"/>
                    </a:lnTo>
                    <a:lnTo>
                      <a:pt x="131350" y="571"/>
                    </a:lnTo>
                    <a:cubicBezTo>
                      <a:pt x="173450" y="571"/>
                      <a:pt x="215455" y="1619"/>
                      <a:pt x="257461" y="2096"/>
                    </a:cubicBezTo>
                    <a:lnTo>
                      <a:pt x="260128" y="2096"/>
                    </a:lnTo>
                    <a:lnTo>
                      <a:pt x="260128" y="4667"/>
                    </a:lnTo>
                    <a:cubicBezTo>
                      <a:pt x="260128" y="22670"/>
                      <a:pt x="259270" y="40672"/>
                      <a:pt x="258794" y="58483"/>
                    </a:cubicBezTo>
                    <a:close/>
                    <a:moveTo>
                      <a:pt x="256985" y="111442"/>
                    </a:moveTo>
                    <a:lnTo>
                      <a:pt x="255651" y="58007"/>
                    </a:lnTo>
                    <a:cubicBezTo>
                      <a:pt x="255651" y="40291"/>
                      <a:pt x="254603" y="22765"/>
                      <a:pt x="254413" y="5334"/>
                    </a:cubicBezTo>
                    <a:lnTo>
                      <a:pt x="256985" y="7906"/>
                    </a:lnTo>
                    <a:cubicBezTo>
                      <a:pt x="214979" y="8382"/>
                      <a:pt x="172974" y="9430"/>
                      <a:pt x="130874" y="9430"/>
                    </a:cubicBezTo>
                    <a:lnTo>
                      <a:pt x="5239" y="9525"/>
                    </a:lnTo>
                    <a:lnTo>
                      <a:pt x="10001" y="4858"/>
                    </a:lnTo>
                    <a:lnTo>
                      <a:pt x="9525" y="111442"/>
                    </a:lnTo>
                    <a:lnTo>
                      <a:pt x="5239" y="107156"/>
                    </a:lnTo>
                    <a:cubicBezTo>
                      <a:pt x="26003" y="107156"/>
                      <a:pt x="46768" y="107156"/>
                      <a:pt x="67628" y="107156"/>
                    </a:cubicBezTo>
                    <a:lnTo>
                      <a:pt x="130302" y="108299"/>
                    </a:lnTo>
                    <a:close/>
                  </a:path>
                </a:pathLst>
              </a:custGeom>
              <a:solidFill>
                <a:srgbClr val="EBEBEB"/>
              </a:solidFill>
              <a:ln w="9525" cap="flat">
                <a:noFill/>
                <a:prstDash val="solid"/>
                <a:miter/>
              </a:ln>
            </p:spPr>
            <p:txBody>
              <a:bodyPr rtlCol="0" anchor="ctr"/>
              <a:lstStyle/>
              <a:p>
                <a:endParaRPr lang="zh-CN" altLang="en-US"/>
              </a:p>
            </p:txBody>
          </p:sp>
          <p:sp>
            <p:nvSpPr>
              <p:cNvPr id="276" name="任意多边形: 形状 275"/>
              <p:cNvSpPr/>
              <p:nvPr/>
            </p:nvSpPr>
            <p:spPr>
              <a:xfrm>
                <a:off x="7642955" y="1658112"/>
                <a:ext cx="259556" cy="115633"/>
              </a:xfrm>
              <a:custGeom>
                <a:avLst/>
                <a:gdLst>
                  <a:gd name="connsiteX0" fmla="*/ 2572 w 259556"/>
                  <a:gd name="connsiteY0" fmla="*/ 3715 h 115633"/>
                  <a:gd name="connsiteX1" fmla="*/ 127635 w 259556"/>
                  <a:gd name="connsiteY1" fmla="*/ 1048 h 115633"/>
                  <a:gd name="connsiteX2" fmla="*/ 191071 w 259556"/>
                  <a:gd name="connsiteY2" fmla="*/ 0 h 115633"/>
                  <a:gd name="connsiteX3" fmla="*/ 254794 w 259556"/>
                  <a:gd name="connsiteY3" fmla="*/ 0 h 115633"/>
                  <a:gd name="connsiteX4" fmla="*/ 259080 w 259556"/>
                  <a:gd name="connsiteY4" fmla="*/ 0 h 115633"/>
                  <a:gd name="connsiteX5" fmla="*/ 259080 w 259556"/>
                  <a:gd name="connsiteY5" fmla="*/ 4286 h 115633"/>
                  <a:gd name="connsiteX6" fmla="*/ 259556 w 259556"/>
                  <a:gd name="connsiteY6" fmla="*/ 110871 h 115633"/>
                  <a:gd name="connsiteX7" fmla="*/ 259556 w 259556"/>
                  <a:gd name="connsiteY7" fmla="*/ 115633 h 115633"/>
                  <a:gd name="connsiteX8" fmla="*/ 254794 w 259556"/>
                  <a:gd name="connsiteY8" fmla="*/ 115633 h 115633"/>
                  <a:gd name="connsiteX9" fmla="*/ 128683 w 259556"/>
                  <a:gd name="connsiteY9" fmla="*/ 115062 h 115633"/>
                  <a:gd name="connsiteX10" fmla="*/ 2572 w 259556"/>
                  <a:gd name="connsiteY10" fmla="*/ 113538 h 115633"/>
                  <a:gd name="connsiteX11" fmla="*/ 0 w 259556"/>
                  <a:gd name="connsiteY11" fmla="*/ 113538 h 115633"/>
                  <a:gd name="connsiteX12" fmla="*/ 0 w 259556"/>
                  <a:gd name="connsiteY12" fmla="*/ 110966 h 115633"/>
                  <a:gd name="connsiteX13" fmla="*/ 1238 w 259556"/>
                  <a:gd name="connsiteY13" fmla="*/ 57150 h 115633"/>
                  <a:gd name="connsiteX14" fmla="*/ 2572 w 259556"/>
                  <a:gd name="connsiteY14" fmla="*/ 3715 h 115633"/>
                  <a:gd name="connsiteX15" fmla="*/ 3905 w 259556"/>
                  <a:gd name="connsiteY15" fmla="*/ 57626 h 115633"/>
                  <a:gd name="connsiteX16" fmla="*/ 5144 w 259556"/>
                  <a:gd name="connsiteY16" fmla="*/ 110300 h 115633"/>
                  <a:gd name="connsiteX17" fmla="*/ 2572 w 259556"/>
                  <a:gd name="connsiteY17" fmla="*/ 107728 h 115633"/>
                  <a:gd name="connsiteX18" fmla="*/ 128683 w 259556"/>
                  <a:gd name="connsiteY18" fmla="*/ 106204 h 115633"/>
                  <a:gd name="connsiteX19" fmla="*/ 254794 w 259556"/>
                  <a:gd name="connsiteY19" fmla="*/ 105537 h 115633"/>
                  <a:gd name="connsiteX20" fmla="*/ 250031 w 259556"/>
                  <a:gd name="connsiteY20" fmla="*/ 110300 h 115633"/>
                  <a:gd name="connsiteX21" fmla="*/ 250603 w 259556"/>
                  <a:gd name="connsiteY21" fmla="*/ 3715 h 115633"/>
                  <a:gd name="connsiteX22" fmla="*/ 254794 w 259556"/>
                  <a:gd name="connsiteY22" fmla="*/ 8001 h 115633"/>
                  <a:gd name="connsiteX23" fmla="*/ 192500 w 259556"/>
                  <a:gd name="connsiteY23" fmla="*/ 7429 h 115633"/>
                  <a:gd name="connsiteX24" fmla="*/ 129445 w 259556"/>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72" y="3715"/>
                    </a:moveTo>
                    <a:lnTo>
                      <a:pt x="127635" y="1048"/>
                    </a:lnTo>
                    <a:lnTo>
                      <a:pt x="191071" y="0"/>
                    </a:lnTo>
                    <a:cubicBezTo>
                      <a:pt x="212217" y="0"/>
                      <a:pt x="233553" y="0"/>
                      <a:pt x="254794" y="0"/>
                    </a:cubicBezTo>
                    <a:lnTo>
                      <a:pt x="259080" y="0"/>
                    </a:lnTo>
                    <a:lnTo>
                      <a:pt x="259080" y="4286"/>
                    </a:lnTo>
                    <a:lnTo>
                      <a:pt x="259556" y="110871"/>
                    </a:lnTo>
                    <a:lnTo>
                      <a:pt x="259556" y="115633"/>
                    </a:lnTo>
                    <a:lnTo>
                      <a:pt x="254794" y="115633"/>
                    </a:lnTo>
                    <a:lnTo>
                      <a:pt x="128683" y="115062"/>
                    </a:lnTo>
                    <a:cubicBezTo>
                      <a:pt x="86678" y="115062"/>
                      <a:pt x="44577" y="114014"/>
                      <a:pt x="2572" y="113538"/>
                    </a:cubicBezTo>
                    <a:lnTo>
                      <a:pt x="0" y="113538"/>
                    </a:lnTo>
                    <a:lnTo>
                      <a:pt x="0" y="110966"/>
                    </a:lnTo>
                    <a:cubicBezTo>
                      <a:pt x="0" y="92869"/>
                      <a:pt x="762" y="74962"/>
                      <a:pt x="1238" y="57150"/>
                    </a:cubicBezTo>
                    <a:close/>
                    <a:moveTo>
                      <a:pt x="2572" y="3715"/>
                    </a:moveTo>
                    <a:lnTo>
                      <a:pt x="3905" y="57626"/>
                    </a:lnTo>
                    <a:cubicBezTo>
                      <a:pt x="4381" y="75343"/>
                      <a:pt x="5048" y="92869"/>
                      <a:pt x="5144" y="110300"/>
                    </a:cubicBezTo>
                    <a:lnTo>
                      <a:pt x="2572" y="107728"/>
                    </a:lnTo>
                    <a:cubicBezTo>
                      <a:pt x="44577" y="107728"/>
                      <a:pt x="86678" y="106204"/>
                      <a:pt x="128683" y="106204"/>
                    </a:cubicBezTo>
                    <a:lnTo>
                      <a:pt x="254794" y="105537"/>
                    </a:lnTo>
                    <a:lnTo>
                      <a:pt x="250031" y="110300"/>
                    </a:lnTo>
                    <a:lnTo>
                      <a:pt x="250603" y="3715"/>
                    </a:lnTo>
                    <a:lnTo>
                      <a:pt x="254794" y="8001"/>
                    </a:lnTo>
                    <a:cubicBezTo>
                      <a:pt x="234029" y="8001"/>
                      <a:pt x="213265" y="8001"/>
                      <a:pt x="192500" y="7429"/>
                    </a:cubicBezTo>
                    <a:lnTo>
                      <a:pt x="129445" y="6382"/>
                    </a:lnTo>
                    <a:close/>
                  </a:path>
                </a:pathLst>
              </a:custGeom>
              <a:solidFill>
                <a:srgbClr val="EBEBEB"/>
              </a:solidFill>
              <a:ln w="9525" cap="flat">
                <a:noFill/>
                <a:prstDash val="solid"/>
                <a:miter/>
              </a:ln>
            </p:spPr>
            <p:txBody>
              <a:bodyPr rtlCol="0" anchor="ctr"/>
              <a:lstStyle/>
              <a:p>
                <a:endParaRPr lang="zh-CN" altLang="en-US"/>
              </a:p>
            </p:txBody>
          </p:sp>
          <p:sp>
            <p:nvSpPr>
              <p:cNvPr id="277" name="任意多边形: 形状 276"/>
              <p:cNvSpPr/>
              <p:nvPr/>
            </p:nvSpPr>
            <p:spPr>
              <a:xfrm>
                <a:off x="4218908" y="1563052"/>
                <a:ext cx="876681" cy="460057"/>
              </a:xfrm>
              <a:custGeom>
                <a:avLst/>
                <a:gdLst>
                  <a:gd name="connsiteX0" fmla="*/ 0 w 876681"/>
                  <a:gd name="connsiteY0" fmla="*/ 460058 h 460057"/>
                  <a:gd name="connsiteX1" fmla="*/ 876681 w 876681"/>
                  <a:gd name="connsiteY1" fmla="*/ 460058 h 460057"/>
                  <a:gd name="connsiteX2" fmla="*/ 876681 w 876681"/>
                  <a:gd name="connsiteY2" fmla="*/ 0 h 460057"/>
                  <a:gd name="connsiteX3" fmla="*/ 0 w 876681"/>
                  <a:gd name="connsiteY3" fmla="*/ 0 h 460057"/>
                  <a:gd name="connsiteX4" fmla="*/ 0 w 876681"/>
                  <a:gd name="connsiteY4" fmla="*/ 0 h 460057"/>
                  <a:gd name="connsiteX5" fmla="*/ 0 w 876681"/>
                  <a:gd name="connsiteY5" fmla="*/ 460058 h 460057"/>
                  <a:gd name="connsiteX6" fmla="*/ 0 w 876681"/>
                  <a:gd name="connsiteY6" fmla="*/ 460058 h 46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681" h="460057">
                    <a:moveTo>
                      <a:pt x="0" y="460058"/>
                    </a:moveTo>
                    <a:lnTo>
                      <a:pt x="876681" y="460058"/>
                    </a:lnTo>
                    <a:lnTo>
                      <a:pt x="876681" y="0"/>
                    </a:lnTo>
                    <a:lnTo>
                      <a:pt x="0" y="0"/>
                    </a:lnTo>
                    <a:lnTo>
                      <a:pt x="0" y="0"/>
                    </a:lnTo>
                    <a:lnTo>
                      <a:pt x="0" y="460058"/>
                    </a:lnTo>
                    <a:lnTo>
                      <a:pt x="0" y="460058"/>
                    </a:lnTo>
                    <a:close/>
                  </a:path>
                </a:pathLst>
              </a:custGeom>
              <a:solidFill>
                <a:srgbClr val="EBEBEB"/>
              </a:solidFill>
              <a:ln w="9525" cap="flat">
                <a:noFill/>
                <a:prstDash val="solid"/>
                <a:miter/>
              </a:ln>
            </p:spPr>
            <p:txBody>
              <a:bodyPr rtlCol="0" anchor="ctr"/>
              <a:lstStyle/>
              <a:p>
                <a:endParaRPr lang="zh-CN" altLang="en-US"/>
              </a:p>
            </p:txBody>
          </p:sp>
          <p:sp>
            <p:nvSpPr>
              <p:cNvPr id="278" name="任意多边形: 形状 277"/>
              <p:cNvSpPr/>
              <p:nvPr/>
            </p:nvSpPr>
            <p:spPr>
              <a:xfrm>
                <a:off x="5095589" y="1881854"/>
                <a:ext cx="135731" cy="141255"/>
              </a:xfrm>
              <a:custGeom>
                <a:avLst/>
                <a:gdLst>
                  <a:gd name="connsiteX0" fmla="*/ 135731 w 135731"/>
                  <a:gd name="connsiteY0" fmla="*/ 141256 h 141255"/>
                  <a:gd name="connsiteX1" fmla="*/ 0 w 135731"/>
                  <a:gd name="connsiteY1" fmla="*/ 141256 h 141255"/>
                  <a:gd name="connsiteX2" fmla="*/ 0 w 135731"/>
                  <a:gd name="connsiteY2" fmla="*/ 0 h 141255"/>
                  <a:gd name="connsiteX3" fmla="*/ 135731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135731" y="141256"/>
                    </a:moveTo>
                    <a:lnTo>
                      <a:pt x="0" y="141256"/>
                    </a:lnTo>
                    <a:lnTo>
                      <a:pt x="0" y="0"/>
                    </a:lnTo>
                    <a:lnTo>
                      <a:pt x="135731" y="141256"/>
                    </a:lnTo>
                    <a:close/>
                  </a:path>
                </a:pathLst>
              </a:custGeom>
              <a:solidFill>
                <a:srgbClr val="EBEBEB"/>
              </a:solidFill>
              <a:ln w="9525" cap="flat">
                <a:noFill/>
                <a:prstDash val="solid"/>
                <a:miter/>
              </a:ln>
            </p:spPr>
            <p:txBody>
              <a:bodyPr rtlCol="0" anchor="ctr"/>
              <a:lstStyle/>
              <a:p>
                <a:endParaRPr lang="zh-CN" altLang="en-US"/>
              </a:p>
            </p:txBody>
          </p:sp>
          <p:sp>
            <p:nvSpPr>
              <p:cNvPr id="279" name="任意多边形: 形状 278"/>
              <p:cNvSpPr/>
              <p:nvPr/>
            </p:nvSpPr>
            <p:spPr>
              <a:xfrm>
                <a:off x="4302823" y="1642586"/>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0" name="任意多边形: 形状 279"/>
              <p:cNvSpPr/>
              <p:nvPr/>
            </p:nvSpPr>
            <p:spPr>
              <a:xfrm>
                <a:off x="4302823" y="1689830"/>
                <a:ext cx="439578" cy="8763"/>
              </a:xfrm>
              <a:custGeom>
                <a:avLst/>
                <a:gdLst>
                  <a:gd name="connsiteX0" fmla="*/ 0 w 439578"/>
                  <a:gd name="connsiteY0" fmla="*/ 0 h 8763"/>
                  <a:gd name="connsiteX1" fmla="*/ 439579 w 439578"/>
                  <a:gd name="connsiteY1" fmla="*/ 0 h 8763"/>
                  <a:gd name="connsiteX2" fmla="*/ 439579 w 439578"/>
                  <a:gd name="connsiteY2" fmla="*/ 8763 h 8763"/>
                  <a:gd name="connsiteX3" fmla="*/ 0 w 439578"/>
                  <a:gd name="connsiteY3" fmla="*/ 8763 h 8763"/>
                </a:gdLst>
                <a:ahLst/>
                <a:cxnLst>
                  <a:cxn ang="0">
                    <a:pos x="connsiteX0" y="connsiteY0"/>
                  </a:cxn>
                  <a:cxn ang="0">
                    <a:pos x="connsiteX1" y="connsiteY1"/>
                  </a:cxn>
                  <a:cxn ang="0">
                    <a:pos x="connsiteX2" y="connsiteY2"/>
                  </a:cxn>
                  <a:cxn ang="0">
                    <a:pos x="connsiteX3" y="connsiteY3"/>
                  </a:cxn>
                </a:cxnLst>
                <a:rect l="l" t="t" r="r" b="b"/>
                <a:pathLst>
                  <a:path w="439578" h="8763">
                    <a:moveTo>
                      <a:pt x="0" y="0"/>
                    </a:moveTo>
                    <a:lnTo>
                      <a:pt x="439579" y="0"/>
                    </a:lnTo>
                    <a:lnTo>
                      <a:pt x="43957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1" name="任意多边形: 形状 280"/>
              <p:cNvSpPr/>
              <p:nvPr/>
            </p:nvSpPr>
            <p:spPr>
              <a:xfrm>
                <a:off x="4302823" y="1784223"/>
                <a:ext cx="602170" cy="8763"/>
              </a:xfrm>
              <a:custGeom>
                <a:avLst/>
                <a:gdLst>
                  <a:gd name="connsiteX0" fmla="*/ 0 w 602170"/>
                  <a:gd name="connsiteY0" fmla="*/ 0 h 8763"/>
                  <a:gd name="connsiteX1" fmla="*/ 602171 w 602170"/>
                  <a:gd name="connsiteY1" fmla="*/ 0 h 8763"/>
                  <a:gd name="connsiteX2" fmla="*/ 602171 w 602170"/>
                  <a:gd name="connsiteY2" fmla="*/ 8763 h 8763"/>
                  <a:gd name="connsiteX3" fmla="*/ 0 w 602170"/>
                  <a:gd name="connsiteY3" fmla="*/ 8763 h 8763"/>
                </a:gdLst>
                <a:ahLst/>
                <a:cxnLst>
                  <a:cxn ang="0">
                    <a:pos x="connsiteX0" y="connsiteY0"/>
                  </a:cxn>
                  <a:cxn ang="0">
                    <a:pos x="connsiteX1" y="connsiteY1"/>
                  </a:cxn>
                  <a:cxn ang="0">
                    <a:pos x="connsiteX2" y="connsiteY2"/>
                  </a:cxn>
                  <a:cxn ang="0">
                    <a:pos x="connsiteX3" y="connsiteY3"/>
                  </a:cxn>
                </a:cxnLst>
                <a:rect l="l" t="t" r="r" b="b"/>
                <a:pathLst>
                  <a:path w="602170" h="8763">
                    <a:moveTo>
                      <a:pt x="0" y="0"/>
                    </a:moveTo>
                    <a:lnTo>
                      <a:pt x="602171" y="0"/>
                    </a:lnTo>
                    <a:lnTo>
                      <a:pt x="6021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2" name="任意多边形: 形状 281"/>
              <p:cNvSpPr/>
              <p:nvPr/>
            </p:nvSpPr>
            <p:spPr>
              <a:xfrm>
                <a:off x="4302823" y="1831467"/>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3" name="任意多边形: 形状 282"/>
              <p:cNvSpPr/>
              <p:nvPr/>
            </p:nvSpPr>
            <p:spPr>
              <a:xfrm>
                <a:off x="4302823" y="1878615"/>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4" name="任意多边形: 形状 283"/>
              <p:cNvSpPr/>
              <p:nvPr/>
            </p:nvSpPr>
            <p:spPr>
              <a:xfrm>
                <a:off x="4302823" y="1925859"/>
                <a:ext cx="349472" cy="8763"/>
              </a:xfrm>
              <a:custGeom>
                <a:avLst/>
                <a:gdLst>
                  <a:gd name="connsiteX0" fmla="*/ 0 w 349472"/>
                  <a:gd name="connsiteY0" fmla="*/ 0 h 8763"/>
                  <a:gd name="connsiteX1" fmla="*/ 349472 w 349472"/>
                  <a:gd name="connsiteY1" fmla="*/ 0 h 8763"/>
                  <a:gd name="connsiteX2" fmla="*/ 349472 w 349472"/>
                  <a:gd name="connsiteY2" fmla="*/ 8763 h 8763"/>
                  <a:gd name="connsiteX3" fmla="*/ 0 w 349472"/>
                  <a:gd name="connsiteY3" fmla="*/ 8763 h 8763"/>
                </a:gdLst>
                <a:ahLst/>
                <a:cxnLst>
                  <a:cxn ang="0">
                    <a:pos x="connsiteX0" y="connsiteY0"/>
                  </a:cxn>
                  <a:cxn ang="0">
                    <a:pos x="connsiteX1" y="connsiteY1"/>
                  </a:cxn>
                  <a:cxn ang="0">
                    <a:pos x="connsiteX2" y="connsiteY2"/>
                  </a:cxn>
                  <a:cxn ang="0">
                    <a:pos x="connsiteX3" y="connsiteY3"/>
                  </a:cxn>
                </a:cxnLst>
                <a:rect l="l" t="t" r="r" b="b"/>
                <a:pathLst>
                  <a:path w="349472" h="8763">
                    <a:moveTo>
                      <a:pt x="0" y="0"/>
                    </a:moveTo>
                    <a:lnTo>
                      <a:pt x="349472" y="0"/>
                    </a:lnTo>
                    <a:lnTo>
                      <a:pt x="349472"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5" name="任意多边形: 形状 284"/>
              <p:cNvSpPr/>
              <p:nvPr/>
            </p:nvSpPr>
            <p:spPr>
              <a:xfrm>
                <a:off x="7096410" y="2129218"/>
                <a:ext cx="876681" cy="405765"/>
              </a:xfrm>
              <a:custGeom>
                <a:avLst/>
                <a:gdLst>
                  <a:gd name="connsiteX0" fmla="*/ 0 w 876681"/>
                  <a:gd name="connsiteY0" fmla="*/ 0 h 405765"/>
                  <a:gd name="connsiteX1" fmla="*/ 876681 w 876681"/>
                  <a:gd name="connsiteY1" fmla="*/ 0 h 405765"/>
                  <a:gd name="connsiteX2" fmla="*/ 876681 w 876681"/>
                  <a:gd name="connsiteY2" fmla="*/ 405765 h 405765"/>
                  <a:gd name="connsiteX3" fmla="*/ 0 w 876681"/>
                  <a:gd name="connsiteY3" fmla="*/ 405765 h 405765"/>
                </a:gdLst>
                <a:ahLst/>
                <a:cxnLst>
                  <a:cxn ang="0">
                    <a:pos x="connsiteX0" y="connsiteY0"/>
                  </a:cxn>
                  <a:cxn ang="0">
                    <a:pos x="connsiteX1" y="connsiteY1"/>
                  </a:cxn>
                  <a:cxn ang="0">
                    <a:pos x="connsiteX2" y="connsiteY2"/>
                  </a:cxn>
                  <a:cxn ang="0">
                    <a:pos x="connsiteX3" y="connsiteY3"/>
                  </a:cxn>
                </a:cxnLst>
                <a:rect l="l" t="t" r="r" b="b"/>
                <a:pathLst>
                  <a:path w="876681" h="405765">
                    <a:moveTo>
                      <a:pt x="0" y="0"/>
                    </a:moveTo>
                    <a:lnTo>
                      <a:pt x="876681" y="0"/>
                    </a:lnTo>
                    <a:lnTo>
                      <a:pt x="876681" y="405765"/>
                    </a:lnTo>
                    <a:lnTo>
                      <a:pt x="0" y="405765"/>
                    </a:lnTo>
                    <a:close/>
                  </a:path>
                </a:pathLst>
              </a:custGeom>
              <a:solidFill>
                <a:srgbClr val="DBDBDB"/>
              </a:solidFill>
              <a:ln w="9525" cap="flat">
                <a:noFill/>
                <a:prstDash val="solid"/>
                <a:miter/>
              </a:ln>
            </p:spPr>
            <p:txBody>
              <a:bodyPr rtlCol="0" anchor="ctr"/>
              <a:lstStyle/>
              <a:p>
                <a:endParaRPr lang="zh-CN" altLang="en-US"/>
              </a:p>
            </p:txBody>
          </p:sp>
          <p:sp>
            <p:nvSpPr>
              <p:cNvPr id="286" name="任意多边形: 形状 285"/>
              <p:cNvSpPr/>
              <p:nvPr/>
            </p:nvSpPr>
            <p:spPr>
              <a:xfrm>
                <a:off x="6960679" y="2393727"/>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87" name="任意多边形: 形状 286"/>
              <p:cNvSpPr/>
              <p:nvPr/>
            </p:nvSpPr>
            <p:spPr>
              <a:xfrm>
                <a:off x="7182040" y="2341054"/>
                <a:ext cx="636746" cy="8762"/>
              </a:xfrm>
              <a:custGeom>
                <a:avLst/>
                <a:gdLst>
                  <a:gd name="connsiteX0" fmla="*/ 0 w 636746"/>
                  <a:gd name="connsiteY0" fmla="*/ 0 h 8762"/>
                  <a:gd name="connsiteX1" fmla="*/ 636746 w 636746"/>
                  <a:gd name="connsiteY1" fmla="*/ 0 h 8762"/>
                  <a:gd name="connsiteX2" fmla="*/ 636746 w 636746"/>
                  <a:gd name="connsiteY2" fmla="*/ 8763 h 8762"/>
                  <a:gd name="connsiteX3" fmla="*/ 0 w 636746"/>
                  <a:gd name="connsiteY3" fmla="*/ 8763 h 8762"/>
                </a:gdLst>
                <a:ahLst/>
                <a:cxnLst>
                  <a:cxn ang="0">
                    <a:pos x="connsiteX0" y="connsiteY0"/>
                  </a:cxn>
                  <a:cxn ang="0">
                    <a:pos x="connsiteX1" y="connsiteY1"/>
                  </a:cxn>
                  <a:cxn ang="0">
                    <a:pos x="connsiteX2" y="connsiteY2"/>
                  </a:cxn>
                  <a:cxn ang="0">
                    <a:pos x="connsiteX3" y="connsiteY3"/>
                  </a:cxn>
                </a:cxnLst>
                <a:rect l="l" t="t" r="r" b="b"/>
                <a:pathLst>
                  <a:path w="636746" h="8762">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8" name="任意多边形: 形状 287"/>
              <p:cNvSpPr/>
              <p:nvPr/>
            </p:nvSpPr>
            <p:spPr>
              <a:xfrm>
                <a:off x="7182040" y="2388298"/>
                <a:ext cx="536924" cy="8762"/>
              </a:xfrm>
              <a:custGeom>
                <a:avLst/>
                <a:gdLst>
                  <a:gd name="connsiteX0" fmla="*/ 0 w 536924"/>
                  <a:gd name="connsiteY0" fmla="*/ 0 h 8762"/>
                  <a:gd name="connsiteX1" fmla="*/ 536924 w 536924"/>
                  <a:gd name="connsiteY1" fmla="*/ 0 h 8762"/>
                  <a:gd name="connsiteX2" fmla="*/ 536924 w 536924"/>
                  <a:gd name="connsiteY2" fmla="*/ 8763 h 8762"/>
                  <a:gd name="connsiteX3" fmla="*/ 0 w 536924"/>
                  <a:gd name="connsiteY3" fmla="*/ 8763 h 8762"/>
                </a:gdLst>
                <a:ahLst/>
                <a:cxnLst>
                  <a:cxn ang="0">
                    <a:pos x="connsiteX0" y="connsiteY0"/>
                  </a:cxn>
                  <a:cxn ang="0">
                    <a:pos x="connsiteX1" y="connsiteY1"/>
                  </a:cxn>
                  <a:cxn ang="0">
                    <a:pos x="connsiteX2" y="connsiteY2"/>
                  </a:cxn>
                  <a:cxn ang="0">
                    <a:pos x="connsiteX3" y="connsiteY3"/>
                  </a:cxn>
                </a:cxnLst>
                <a:rect l="l" t="t" r="r" b="b"/>
                <a:pathLst>
                  <a:path w="536924" h="8762">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89" name="任意多边形: 形状 288"/>
              <p:cNvSpPr/>
              <p:nvPr/>
            </p:nvSpPr>
            <p:spPr>
              <a:xfrm>
                <a:off x="7182040" y="2246661"/>
                <a:ext cx="566070" cy="8763"/>
              </a:xfrm>
              <a:custGeom>
                <a:avLst/>
                <a:gdLst>
                  <a:gd name="connsiteX0" fmla="*/ 0 w 566070"/>
                  <a:gd name="connsiteY0" fmla="*/ 0 h 8763"/>
                  <a:gd name="connsiteX1" fmla="*/ 566071 w 566070"/>
                  <a:gd name="connsiteY1" fmla="*/ 0 h 8763"/>
                  <a:gd name="connsiteX2" fmla="*/ 566071 w 566070"/>
                  <a:gd name="connsiteY2" fmla="*/ 8763 h 8763"/>
                  <a:gd name="connsiteX3" fmla="*/ 0 w 566070"/>
                  <a:gd name="connsiteY3" fmla="*/ 8763 h 8763"/>
                </a:gdLst>
                <a:ahLst/>
                <a:cxnLst>
                  <a:cxn ang="0">
                    <a:pos x="connsiteX0" y="connsiteY0"/>
                  </a:cxn>
                  <a:cxn ang="0">
                    <a:pos x="connsiteX1" y="connsiteY1"/>
                  </a:cxn>
                  <a:cxn ang="0">
                    <a:pos x="connsiteX2" y="connsiteY2"/>
                  </a:cxn>
                  <a:cxn ang="0">
                    <a:pos x="connsiteX3" y="connsiteY3"/>
                  </a:cxn>
                </a:cxnLst>
                <a:rect l="l" t="t" r="r" b="b"/>
                <a:pathLst>
                  <a:path w="566070" h="8763">
                    <a:moveTo>
                      <a:pt x="0" y="0"/>
                    </a:moveTo>
                    <a:lnTo>
                      <a:pt x="566071" y="0"/>
                    </a:lnTo>
                    <a:lnTo>
                      <a:pt x="5660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90" name="任意多边形: 形状 289"/>
              <p:cNvSpPr/>
              <p:nvPr/>
            </p:nvSpPr>
            <p:spPr>
              <a:xfrm>
                <a:off x="7182040" y="2199513"/>
                <a:ext cx="692753" cy="8763"/>
              </a:xfrm>
              <a:custGeom>
                <a:avLst/>
                <a:gdLst>
                  <a:gd name="connsiteX0" fmla="*/ 0 w 692753"/>
                  <a:gd name="connsiteY0" fmla="*/ 0 h 8763"/>
                  <a:gd name="connsiteX1" fmla="*/ 692753 w 692753"/>
                  <a:gd name="connsiteY1" fmla="*/ 0 h 8763"/>
                  <a:gd name="connsiteX2" fmla="*/ 692753 w 692753"/>
                  <a:gd name="connsiteY2" fmla="*/ 8763 h 8763"/>
                  <a:gd name="connsiteX3" fmla="*/ 0 w 692753"/>
                  <a:gd name="connsiteY3" fmla="*/ 8763 h 8763"/>
                </a:gdLst>
                <a:ahLst/>
                <a:cxnLst>
                  <a:cxn ang="0">
                    <a:pos x="connsiteX0" y="connsiteY0"/>
                  </a:cxn>
                  <a:cxn ang="0">
                    <a:pos x="connsiteX1" y="connsiteY1"/>
                  </a:cxn>
                  <a:cxn ang="0">
                    <a:pos x="connsiteX2" y="connsiteY2"/>
                  </a:cxn>
                  <a:cxn ang="0">
                    <a:pos x="connsiteX3" y="connsiteY3"/>
                  </a:cxn>
                </a:cxnLst>
                <a:rect l="l" t="t" r="r" b="b"/>
                <a:pathLst>
                  <a:path w="692753" h="8763">
                    <a:moveTo>
                      <a:pt x="0" y="0"/>
                    </a:moveTo>
                    <a:lnTo>
                      <a:pt x="692753" y="0"/>
                    </a:lnTo>
                    <a:lnTo>
                      <a:pt x="692753"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91" name="任意多边形: 形状 290"/>
              <p:cNvSpPr/>
              <p:nvPr/>
            </p:nvSpPr>
            <p:spPr>
              <a:xfrm>
                <a:off x="7182040" y="2435542"/>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92" name="任意多边形: 形状 291"/>
              <p:cNvSpPr/>
              <p:nvPr/>
            </p:nvSpPr>
            <p:spPr>
              <a:xfrm>
                <a:off x="4574476" y="2128932"/>
                <a:ext cx="876681" cy="267366"/>
              </a:xfrm>
              <a:custGeom>
                <a:avLst/>
                <a:gdLst>
                  <a:gd name="connsiteX0" fmla="*/ 0 w 876681"/>
                  <a:gd name="connsiteY0" fmla="*/ 0 h 267366"/>
                  <a:gd name="connsiteX1" fmla="*/ 876681 w 876681"/>
                  <a:gd name="connsiteY1" fmla="*/ 0 h 267366"/>
                  <a:gd name="connsiteX2" fmla="*/ 876681 w 876681"/>
                  <a:gd name="connsiteY2" fmla="*/ 267367 h 267366"/>
                  <a:gd name="connsiteX3" fmla="*/ 0 w 876681"/>
                  <a:gd name="connsiteY3" fmla="*/ 267367 h 267366"/>
                </a:gdLst>
                <a:ahLst/>
                <a:cxnLst>
                  <a:cxn ang="0">
                    <a:pos x="connsiteX0" y="connsiteY0"/>
                  </a:cxn>
                  <a:cxn ang="0">
                    <a:pos x="connsiteX1" y="connsiteY1"/>
                  </a:cxn>
                  <a:cxn ang="0">
                    <a:pos x="connsiteX2" y="connsiteY2"/>
                  </a:cxn>
                  <a:cxn ang="0">
                    <a:pos x="connsiteX3" y="connsiteY3"/>
                  </a:cxn>
                </a:cxnLst>
                <a:rect l="l" t="t" r="r" b="b"/>
                <a:pathLst>
                  <a:path w="876681" h="267366">
                    <a:moveTo>
                      <a:pt x="0" y="0"/>
                    </a:moveTo>
                    <a:lnTo>
                      <a:pt x="876681" y="0"/>
                    </a:lnTo>
                    <a:lnTo>
                      <a:pt x="876681" y="267367"/>
                    </a:lnTo>
                    <a:lnTo>
                      <a:pt x="0" y="267367"/>
                    </a:lnTo>
                    <a:close/>
                  </a:path>
                </a:pathLst>
              </a:custGeom>
              <a:solidFill>
                <a:srgbClr val="DBDBDB"/>
              </a:solidFill>
              <a:ln w="9525" cap="flat">
                <a:noFill/>
                <a:prstDash val="solid"/>
                <a:miter/>
              </a:ln>
            </p:spPr>
            <p:txBody>
              <a:bodyPr rtlCol="0" anchor="ctr"/>
              <a:lstStyle/>
              <a:p>
                <a:endParaRPr lang="zh-CN" altLang="en-US"/>
              </a:p>
            </p:txBody>
          </p:sp>
          <p:sp>
            <p:nvSpPr>
              <p:cNvPr id="293" name="任意多边形: 形状 292"/>
              <p:cNvSpPr/>
              <p:nvPr/>
            </p:nvSpPr>
            <p:spPr>
              <a:xfrm>
                <a:off x="4438745" y="2254948"/>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294" name="任意多边形: 形状 293"/>
              <p:cNvSpPr/>
              <p:nvPr/>
            </p:nvSpPr>
            <p:spPr>
              <a:xfrm>
                <a:off x="4660106" y="2202370"/>
                <a:ext cx="636746" cy="8763"/>
              </a:xfrm>
              <a:custGeom>
                <a:avLst/>
                <a:gdLst>
                  <a:gd name="connsiteX0" fmla="*/ 0 w 636746"/>
                  <a:gd name="connsiteY0" fmla="*/ 0 h 8763"/>
                  <a:gd name="connsiteX1" fmla="*/ 636746 w 636746"/>
                  <a:gd name="connsiteY1" fmla="*/ 0 h 8763"/>
                  <a:gd name="connsiteX2" fmla="*/ 636746 w 636746"/>
                  <a:gd name="connsiteY2" fmla="*/ 8763 h 8763"/>
                  <a:gd name="connsiteX3" fmla="*/ 0 w 636746"/>
                  <a:gd name="connsiteY3" fmla="*/ 8763 h 8763"/>
                </a:gdLst>
                <a:ahLst/>
                <a:cxnLst>
                  <a:cxn ang="0">
                    <a:pos x="connsiteX0" y="connsiteY0"/>
                  </a:cxn>
                  <a:cxn ang="0">
                    <a:pos x="connsiteX1" y="connsiteY1"/>
                  </a:cxn>
                  <a:cxn ang="0">
                    <a:pos x="connsiteX2" y="connsiteY2"/>
                  </a:cxn>
                  <a:cxn ang="0">
                    <a:pos x="connsiteX3" y="connsiteY3"/>
                  </a:cxn>
                </a:cxnLst>
                <a:rect l="l" t="t" r="r" b="b"/>
                <a:pathLst>
                  <a:path w="636746" h="8763">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95" name="任意多边形: 形状 294"/>
              <p:cNvSpPr/>
              <p:nvPr/>
            </p:nvSpPr>
            <p:spPr>
              <a:xfrm>
                <a:off x="4660106" y="2249614"/>
                <a:ext cx="536924" cy="8763"/>
              </a:xfrm>
              <a:custGeom>
                <a:avLst/>
                <a:gdLst>
                  <a:gd name="connsiteX0" fmla="*/ 0 w 536924"/>
                  <a:gd name="connsiteY0" fmla="*/ 0 h 8763"/>
                  <a:gd name="connsiteX1" fmla="*/ 536924 w 536924"/>
                  <a:gd name="connsiteY1" fmla="*/ 0 h 8763"/>
                  <a:gd name="connsiteX2" fmla="*/ 536924 w 536924"/>
                  <a:gd name="connsiteY2" fmla="*/ 8763 h 8763"/>
                  <a:gd name="connsiteX3" fmla="*/ 0 w 536924"/>
                  <a:gd name="connsiteY3" fmla="*/ 8763 h 8763"/>
                </a:gdLst>
                <a:ahLst/>
                <a:cxnLst>
                  <a:cxn ang="0">
                    <a:pos x="connsiteX0" y="connsiteY0"/>
                  </a:cxn>
                  <a:cxn ang="0">
                    <a:pos x="connsiteX1" y="connsiteY1"/>
                  </a:cxn>
                  <a:cxn ang="0">
                    <a:pos x="connsiteX2" y="connsiteY2"/>
                  </a:cxn>
                  <a:cxn ang="0">
                    <a:pos x="connsiteX3" y="connsiteY3"/>
                  </a:cxn>
                </a:cxnLst>
                <a:rect l="l" t="t" r="r" b="b"/>
                <a:pathLst>
                  <a:path w="536924" h="8763">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96" name="任意多边形: 形状 295"/>
              <p:cNvSpPr/>
              <p:nvPr/>
            </p:nvSpPr>
            <p:spPr>
              <a:xfrm>
                <a:off x="4660106" y="2296763"/>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297" name="任意多边形: 形状 296"/>
              <p:cNvSpPr/>
              <p:nvPr/>
            </p:nvSpPr>
            <p:spPr>
              <a:xfrm>
                <a:off x="7543659" y="1422547"/>
                <a:ext cx="350554" cy="350583"/>
              </a:xfrm>
              <a:custGeom>
                <a:avLst/>
                <a:gdLst>
                  <a:gd name="connsiteX0" fmla="*/ 46813 w 350554"/>
                  <a:gd name="connsiteY0" fmla="*/ 294525 h 350583"/>
                  <a:gd name="connsiteX1" fmla="*/ 89865 w 350554"/>
                  <a:gd name="connsiteY1" fmla="*/ 328338 h 350583"/>
                  <a:gd name="connsiteX2" fmla="*/ 328310 w 350554"/>
                  <a:gd name="connsiteY2" fmla="*/ 260689 h 350583"/>
                  <a:gd name="connsiteX3" fmla="*/ 260661 w 350554"/>
                  <a:gd name="connsiteY3" fmla="*/ 22245 h 350583"/>
                  <a:gd name="connsiteX4" fmla="*/ 22216 w 350554"/>
                  <a:gd name="connsiteY4" fmla="*/ 89894 h 350583"/>
                  <a:gd name="connsiteX5" fmla="*/ 46812 w 350554"/>
                  <a:gd name="connsiteY5" fmla="*/ 294525 h 35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554" h="350583">
                    <a:moveTo>
                      <a:pt x="46813" y="294525"/>
                    </a:moveTo>
                    <a:cubicBezTo>
                      <a:pt x="59243" y="308047"/>
                      <a:pt x="73782" y="319467"/>
                      <a:pt x="89865" y="328338"/>
                    </a:cubicBezTo>
                    <a:cubicBezTo>
                      <a:pt x="174391" y="375502"/>
                      <a:pt x="281146" y="345215"/>
                      <a:pt x="328310" y="260689"/>
                    </a:cubicBezTo>
                    <a:cubicBezTo>
                      <a:pt x="375474" y="176164"/>
                      <a:pt x="345186" y="69409"/>
                      <a:pt x="260661" y="22245"/>
                    </a:cubicBezTo>
                    <a:cubicBezTo>
                      <a:pt x="176135" y="-24919"/>
                      <a:pt x="69380" y="5369"/>
                      <a:pt x="22216" y="89894"/>
                    </a:cubicBezTo>
                    <a:cubicBezTo>
                      <a:pt x="-14797" y="156227"/>
                      <a:pt x="-4865" y="238852"/>
                      <a:pt x="46812" y="294525"/>
                    </a:cubicBezTo>
                    <a:close/>
                  </a:path>
                </a:pathLst>
              </a:custGeom>
              <a:solidFill>
                <a:srgbClr val="EBEBEB"/>
              </a:solidFill>
              <a:ln w="9525" cap="flat">
                <a:noFill/>
                <a:prstDash val="solid"/>
                <a:miter/>
              </a:ln>
            </p:spPr>
            <p:txBody>
              <a:bodyPr rtlCol="0" anchor="ctr"/>
              <a:lstStyle/>
              <a:p>
                <a:endParaRPr lang="zh-CN" altLang="en-US"/>
              </a:p>
            </p:txBody>
          </p:sp>
          <p:sp>
            <p:nvSpPr>
              <p:cNvPr id="298" name="任意多边形: 形状 297"/>
              <p:cNvSpPr/>
              <p:nvPr/>
            </p:nvSpPr>
            <p:spPr>
              <a:xfrm>
                <a:off x="7671004" y="1525270"/>
                <a:ext cx="106707" cy="106729"/>
              </a:xfrm>
              <a:custGeom>
                <a:avLst/>
                <a:gdLst>
                  <a:gd name="connsiteX0" fmla="*/ 1955 w 106707"/>
                  <a:gd name="connsiteY0" fmla="*/ 39116 h 106729"/>
                  <a:gd name="connsiteX1" fmla="*/ 39094 w 106707"/>
                  <a:gd name="connsiteY1" fmla="*/ 104774 h 106729"/>
                  <a:gd name="connsiteX2" fmla="*/ 104752 w 106707"/>
                  <a:gd name="connsiteY2" fmla="*/ 67635 h 106729"/>
                  <a:gd name="connsiteX3" fmla="*/ 67613 w 106707"/>
                  <a:gd name="connsiteY3" fmla="*/ 1977 h 106729"/>
                  <a:gd name="connsiteX4" fmla="*/ 67582 w 106707"/>
                  <a:gd name="connsiteY4" fmla="*/ 1968 h 106729"/>
                  <a:gd name="connsiteX5" fmla="*/ 1997 w 106707"/>
                  <a:gd name="connsiteY5" fmla="*/ 38963 h 106729"/>
                  <a:gd name="connsiteX6" fmla="*/ 1955 w 106707"/>
                  <a:gd name="connsiteY6" fmla="*/ 39116 h 10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707" h="106729">
                    <a:moveTo>
                      <a:pt x="1955" y="39116"/>
                    </a:moveTo>
                    <a:cubicBezTo>
                      <a:pt x="-5920" y="67503"/>
                      <a:pt x="10707" y="96899"/>
                      <a:pt x="39094" y="104774"/>
                    </a:cubicBezTo>
                    <a:cubicBezTo>
                      <a:pt x="67481" y="112650"/>
                      <a:pt x="96877" y="96022"/>
                      <a:pt x="104752" y="67635"/>
                    </a:cubicBezTo>
                    <a:cubicBezTo>
                      <a:pt x="112628" y="39249"/>
                      <a:pt x="96000" y="9852"/>
                      <a:pt x="67613" y="1977"/>
                    </a:cubicBezTo>
                    <a:cubicBezTo>
                      <a:pt x="67603" y="1974"/>
                      <a:pt x="67592" y="1971"/>
                      <a:pt x="67582" y="1968"/>
                    </a:cubicBezTo>
                    <a:cubicBezTo>
                      <a:pt x="39255" y="-5927"/>
                      <a:pt x="9892" y="10637"/>
                      <a:pt x="1997" y="38963"/>
                    </a:cubicBezTo>
                    <a:cubicBezTo>
                      <a:pt x="1983" y="39014"/>
                      <a:pt x="1969" y="39065"/>
                      <a:pt x="1955" y="39116"/>
                    </a:cubicBezTo>
                    <a:close/>
                  </a:path>
                </a:pathLst>
              </a:custGeom>
              <a:solidFill>
                <a:srgbClr val="FFFFFF"/>
              </a:solidFill>
              <a:ln w="9525" cap="flat">
                <a:noFill/>
                <a:prstDash val="solid"/>
                <a:miter/>
              </a:ln>
            </p:spPr>
            <p:txBody>
              <a:bodyPr rtlCol="0" anchor="ctr"/>
              <a:lstStyle/>
              <a:p>
                <a:endParaRPr lang="zh-CN" altLang="en-US"/>
              </a:p>
            </p:txBody>
          </p:sp>
          <p:sp>
            <p:nvSpPr>
              <p:cNvPr id="299" name="任意多边形: 形状 298"/>
              <p:cNvSpPr/>
              <p:nvPr/>
            </p:nvSpPr>
            <p:spPr>
              <a:xfrm>
                <a:off x="7590472" y="1630564"/>
                <a:ext cx="186090" cy="142281"/>
              </a:xfrm>
              <a:custGeom>
                <a:avLst/>
                <a:gdLst>
                  <a:gd name="connsiteX0" fmla="*/ 5810 w 186090"/>
                  <a:gd name="connsiteY0" fmla="*/ 64885 h 142281"/>
                  <a:gd name="connsiteX1" fmla="*/ 0 w 186090"/>
                  <a:gd name="connsiteY1" fmla="*/ 86126 h 142281"/>
                  <a:gd name="connsiteX2" fmla="*/ 43053 w 186090"/>
                  <a:gd name="connsiteY2" fmla="*/ 119940 h 142281"/>
                  <a:gd name="connsiteX3" fmla="*/ 177641 w 186090"/>
                  <a:gd name="connsiteY3" fmla="*/ 135180 h 142281"/>
                  <a:gd name="connsiteX4" fmla="*/ 183452 w 186090"/>
                  <a:gd name="connsiteY4" fmla="*/ 114034 h 142281"/>
                  <a:gd name="connsiteX5" fmla="*/ 115682 w 186090"/>
                  <a:gd name="connsiteY5" fmla="*/ 2635 h 142281"/>
                  <a:gd name="connsiteX6" fmla="*/ 5810 w 186090"/>
                  <a:gd name="connsiteY6" fmla="*/ 64885 h 142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90" h="142281">
                    <a:moveTo>
                      <a:pt x="5810" y="64885"/>
                    </a:moveTo>
                    <a:lnTo>
                      <a:pt x="0" y="86126"/>
                    </a:lnTo>
                    <a:cubicBezTo>
                      <a:pt x="12430" y="99649"/>
                      <a:pt x="26970" y="111068"/>
                      <a:pt x="43053" y="119940"/>
                    </a:cubicBezTo>
                    <a:cubicBezTo>
                      <a:pt x="84023" y="142966"/>
                      <a:pt x="132559" y="148462"/>
                      <a:pt x="177641" y="135180"/>
                    </a:cubicBezTo>
                    <a:lnTo>
                      <a:pt x="183452" y="114034"/>
                    </a:lnTo>
                    <a:cubicBezTo>
                      <a:pt x="195499" y="64558"/>
                      <a:pt x="165158" y="14683"/>
                      <a:pt x="115682" y="2635"/>
                    </a:cubicBezTo>
                    <a:cubicBezTo>
                      <a:pt x="68366" y="-8887"/>
                      <a:pt x="20248" y="18375"/>
                      <a:pt x="5810" y="64885"/>
                    </a:cubicBezTo>
                    <a:close/>
                  </a:path>
                </a:pathLst>
              </a:custGeom>
              <a:solidFill>
                <a:srgbClr val="FFFFFF"/>
              </a:solidFill>
              <a:ln w="9525" cap="flat">
                <a:noFill/>
                <a:prstDash val="solid"/>
                <a:miter/>
              </a:ln>
            </p:spPr>
            <p:txBody>
              <a:bodyPr rtlCol="0" anchor="ctr"/>
              <a:lstStyle/>
              <a:p>
                <a:endParaRPr lang="zh-CN" altLang="en-US"/>
              </a:p>
            </p:txBody>
          </p:sp>
          <p:sp>
            <p:nvSpPr>
              <p:cNvPr id="300" name="任意多边形: 形状 299"/>
              <p:cNvSpPr/>
              <p:nvPr/>
            </p:nvSpPr>
            <p:spPr>
              <a:xfrm>
                <a:off x="4235024" y="2619383"/>
                <a:ext cx="434149" cy="434180"/>
              </a:xfrm>
              <a:custGeom>
                <a:avLst/>
                <a:gdLst>
                  <a:gd name="connsiteX0" fmla="*/ 164383 w 434149"/>
                  <a:gd name="connsiteY0" fmla="*/ 427664 h 434180"/>
                  <a:gd name="connsiteX1" fmla="*/ 427684 w 434149"/>
                  <a:gd name="connsiteY1" fmla="*/ 269556 h 434180"/>
                  <a:gd name="connsiteX2" fmla="*/ 433654 w 434149"/>
                  <a:gd name="connsiteY2" fmla="*/ 202302 h 434180"/>
                  <a:gd name="connsiteX3" fmla="*/ 202302 w 434149"/>
                  <a:gd name="connsiteY3" fmla="*/ 512 h 434180"/>
                  <a:gd name="connsiteX4" fmla="*/ 512 w 434149"/>
                  <a:gd name="connsiteY4" fmla="*/ 231865 h 434180"/>
                  <a:gd name="connsiteX5" fmla="*/ 164383 w 434149"/>
                  <a:gd name="connsiteY5" fmla="*/ 427664 h 43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149" h="434180">
                    <a:moveTo>
                      <a:pt x="164383" y="427664"/>
                    </a:moveTo>
                    <a:cubicBezTo>
                      <a:pt x="280751" y="456712"/>
                      <a:pt x="398635" y="385925"/>
                      <a:pt x="427684" y="269556"/>
                    </a:cubicBezTo>
                    <a:cubicBezTo>
                      <a:pt x="433168" y="247586"/>
                      <a:pt x="435183" y="224894"/>
                      <a:pt x="433654" y="202302"/>
                    </a:cubicBezTo>
                    <a:cubicBezTo>
                      <a:pt x="425491" y="82693"/>
                      <a:pt x="321911" y="-7651"/>
                      <a:pt x="202302" y="512"/>
                    </a:cubicBezTo>
                    <a:cubicBezTo>
                      <a:pt x="82693" y="8676"/>
                      <a:pt x="-7651" y="112256"/>
                      <a:pt x="512" y="231865"/>
                    </a:cubicBezTo>
                    <a:cubicBezTo>
                      <a:pt x="6920" y="325752"/>
                      <a:pt x="73093" y="404817"/>
                      <a:pt x="164383" y="427664"/>
                    </a:cubicBezTo>
                    <a:close/>
                  </a:path>
                </a:pathLst>
              </a:custGeom>
              <a:solidFill>
                <a:srgbClr val="EBEBEB"/>
              </a:solidFill>
              <a:ln w="9525" cap="flat">
                <a:noFill/>
                <a:prstDash val="solid"/>
                <a:miter/>
              </a:ln>
            </p:spPr>
            <p:txBody>
              <a:bodyPr rtlCol="0" anchor="ctr"/>
              <a:lstStyle/>
              <a:p>
                <a:endParaRPr lang="zh-CN" altLang="en-US"/>
              </a:p>
            </p:txBody>
          </p:sp>
          <p:sp>
            <p:nvSpPr>
              <p:cNvPr id="301" name="任意多边形: 形状 300"/>
              <p:cNvSpPr/>
              <p:nvPr/>
            </p:nvSpPr>
            <p:spPr>
              <a:xfrm>
                <a:off x="4378367" y="2746862"/>
                <a:ext cx="132051" cy="132051"/>
              </a:xfrm>
              <a:custGeom>
                <a:avLst/>
                <a:gdLst>
                  <a:gd name="connsiteX0" fmla="*/ 3132 w 132051"/>
                  <a:gd name="connsiteY0" fmla="*/ 86063 h 132051"/>
                  <a:gd name="connsiteX1" fmla="*/ 86063 w 132051"/>
                  <a:gd name="connsiteY1" fmla="*/ 128920 h 132051"/>
                  <a:gd name="connsiteX2" fmla="*/ 128920 w 132051"/>
                  <a:gd name="connsiteY2" fmla="*/ 45989 h 132051"/>
                  <a:gd name="connsiteX3" fmla="*/ 46090 w 132051"/>
                  <a:gd name="connsiteY3" fmla="*/ 3100 h 132051"/>
                  <a:gd name="connsiteX4" fmla="*/ 3100 w 132051"/>
                  <a:gd name="connsiteY4" fmla="*/ 85962 h 132051"/>
                  <a:gd name="connsiteX5" fmla="*/ 3132 w 132051"/>
                  <a:gd name="connsiteY5" fmla="*/ 86063 h 1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51" h="132051">
                    <a:moveTo>
                      <a:pt x="3132" y="86063"/>
                    </a:moveTo>
                    <a:cubicBezTo>
                      <a:pt x="14198" y="120798"/>
                      <a:pt x="51328" y="139986"/>
                      <a:pt x="86063" y="128920"/>
                    </a:cubicBezTo>
                    <a:cubicBezTo>
                      <a:pt x="120798" y="117853"/>
                      <a:pt x="139986" y="80724"/>
                      <a:pt x="128920" y="45989"/>
                    </a:cubicBezTo>
                    <a:cubicBezTo>
                      <a:pt x="117866" y="11293"/>
                      <a:pt x="80804" y="-7898"/>
                      <a:pt x="46090" y="3100"/>
                    </a:cubicBezTo>
                    <a:cubicBezTo>
                      <a:pt x="11337" y="14110"/>
                      <a:pt x="-7910" y="51209"/>
                      <a:pt x="3100" y="85962"/>
                    </a:cubicBezTo>
                    <a:cubicBezTo>
                      <a:pt x="3111" y="85995"/>
                      <a:pt x="3122" y="86029"/>
                      <a:pt x="3132" y="86063"/>
                    </a:cubicBezTo>
                    <a:close/>
                  </a:path>
                </a:pathLst>
              </a:custGeom>
              <a:solidFill>
                <a:srgbClr val="FFFFFF"/>
              </a:solidFill>
              <a:ln w="9525" cap="flat">
                <a:noFill/>
                <a:prstDash val="solid"/>
                <a:miter/>
              </a:ln>
            </p:spPr>
            <p:txBody>
              <a:bodyPr rtlCol="0" anchor="ctr"/>
              <a:lstStyle/>
              <a:p>
                <a:endParaRPr lang="zh-CN" altLang="en-US"/>
              </a:p>
            </p:txBody>
          </p:sp>
          <p:sp>
            <p:nvSpPr>
              <p:cNvPr id="302" name="任意多边形: 形状 301"/>
              <p:cNvSpPr/>
              <p:nvPr/>
            </p:nvSpPr>
            <p:spPr>
              <a:xfrm>
                <a:off x="4383342" y="2865590"/>
                <a:ext cx="233425" cy="187975"/>
              </a:xfrm>
              <a:custGeom>
                <a:avLst/>
                <a:gdLst>
                  <a:gd name="connsiteX0" fmla="*/ 7683 w 233425"/>
                  <a:gd name="connsiteY0" fmla="*/ 155454 h 187975"/>
                  <a:gd name="connsiteX1" fmla="*/ 15969 w 233425"/>
                  <a:gd name="connsiteY1" fmla="*/ 181457 h 187975"/>
                  <a:gd name="connsiteX2" fmla="*/ 233425 w 233425"/>
                  <a:gd name="connsiteY2" fmla="*/ 112115 h 187975"/>
                  <a:gd name="connsiteX3" fmla="*/ 225138 w 233425"/>
                  <a:gd name="connsiteY3" fmla="*/ 86303 h 187975"/>
                  <a:gd name="connsiteX4" fmla="*/ 86303 w 233425"/>
                  <a:gd name="connsiteY4" fmla="*/ 3516 h 187975"/>
                  <a:gd name="connsiteX5" fmla="*/ 3516 w 233425"/>
                  <a:gd name="connsiteY5" fmla="*/ 142352 h 187975"/>
                  <a:gd name="connsiteX6" fmla="*/ 7683 w 233425"/>
                  <a:gd name="connsiteY6" fmla="*/ 155454 h 1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25" h="187975">
                    <a:moveTo>
                      <a:pt x="7683" y="155454"/>
                    </a:moveTo>
                    <a:lnTo>
                      <a:pt x="15969" y="181457"/>
                    </a:lnTo>
                    <a:cubicBezTo>
                      <a:pt x="95740" y="201461"/>
                      <a:pt x="179960" y="174605"/>
                      <a:pt x="233425" y="112115"/>
                    </a:cubicBezTo>
                    <a:lnTo>
                      <a:pt x="225138" y="86303"/>
                    </a:lnTo>
                    <a:cubicBezTo>
                      <a:pt x="209661" y="25103"/>
                      <a:pt x="147502" y="-11961"/>
                      <a:pt x="86303" y="3516"/>
                    </a:cubicBezTo>
                    <a:cubicBezTo>
                      <a:pt x="25103" y="18994"/>
                      <a:pt x="-11961" y="81153"/>
                      <a:pt x="3516" y="142352"/>
                    </a:cubicBezTo>
                    <a:cubicBezTo>
                      <a:pt x="4641" y="146799"/>
                      <a:pt x="6032" y="151174"/>
                      <a:pt x="7683" y="155454"/>
                    </a:cubicBezTo>
                    <a:close/>
                  </a:path>
                </a:pathLst>
              </a:custGeom>
              <a:solidFill>
                <a:srgbClr val="FFFFFF"/>
              </a:solidFill>
              <a:ln w="9525" cap="flat">
                <a:noFill/>
                <a:prstDash val="solid"/>
                <a:miter/>
              </a:ln>
            </p:spPr>
            <p:txBody>
              <a:bodyPr rtlCol="0" anchor="ctr"/>
              <a:lstStyle/>
              <a:p>
                <a:endParaRPr lang="zh-CN" altLang="en-US"/>
              </a:p>
            </p:txBody>
          </p:sp>
        </p:grpSp>
        <p:sp>
          <p:nvSpPr>
            <p:cNvPr id="69" name="任意多边形: 形状 68"/>
            <p:cNvSpPr/>
            <p:nvPr/>
          </p:nvSpPr>
          <p:spPr>
            <a:xfrm>
              <a:off x="4240053" y="4956810"/>
              <a:ext cx="3711892" cy="481584"/>
            </a:xfrm>
            <a:custGeom>
              <a:avLst/>
              <a:gdLst>
                <a:gd name="connsiteX0" fmla="*/ 3711893 w 3711892"/>
                <a:gd name="connsiteY0" fmla="*/ 240792 h 481584"/>
                <a:gd name="connsiteX1" fmla="*/ 1855946 w 3711892"/>
                <a:gd name="connsiteY1" fmla="*/ 481584 h 481584"/>
                <a:gd name="connsiteX2" fmla="*/ 0 w 3711892"/>
                <a:gd name="connsiteY2" fmla="*/ 240792 h 481584"/>
                <a:gd name="connsiteX3" fmla="*/ 1855946 w 3711892"/>
                <a:gd name="connsiteY3" fmla="*/ 0 h 481584"/>
                <a:gd name="connsiteX4" fmla="*/ 3711893 w 3711892"/>
                <a:gd name="connsiteY4" fmla="*/ 240792 h 481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1892" h="481584">
                  <a:moveTo>
                    <a:pt x="3711893" y="240792"/>
                  </a:moveTo>
                  <a:cubicBezTo>
                    <a:pt x="3711893" y="373778"/>
                    <a:pt x="2880957" y="481584"/>
                    <a:pt x="1855946" y="481584"/>
                  </a:cubicBezTo>
                  <a:cubicBezTo>
                    <a:pt x="830935" y="481584"/>
                    <a:pt x="0" y="373778"/>
                    <a:pt x="0" y="240792"/>
                  </a:cubicBezTo>
                  <a:cubicBezTo>
                    <a:pt x="0" y="107806"/>
                    <a:pt x="830935" y="0"/>
                    <a:pt x="1855946" y="0"/>
                  </a:cubicBezTo>
                  <a:cubicBezTo>
                    <a:pt x="2880957" y="0"/>
                    <a:pt x="3711893" y="107806"/>
                    <a:pt x="3711893" y="240792"/>
                  </a:cubicBezTo>
                  <a:close/>
                </a:path>
              </a:pathLst>
            </a:custGeom>
            <a:solidFill>
              <a:srgbClr val="EBEBEB"/>
            </a:solidFill>
            <a:ln w="9525" cap="flat">
              <a:noFill/>
              <a:prstDash val="solid"/>
              <a:miter/>
            </a:ln>
          </p:spPr>
          <p:txBody>
            <a:bodyPr rtlCol="0" anchor="ctr"/>
            <a:lstStyle/>
            <a:p>
              <a:endParaRPr lang="zh-CN" altLang="en-US"/>
            </a:p>
          </p:txBody>
        </p:sp>
        <p:grpSp>
          <p:nvGrpSpPr>
            <p:cNvPr id="70" name="图形 2"/>
            <p:cNvGrpSpPr/>
            <p:nvPr/>
          </p:nvGrpSpPr>
          <p:grpSpPr>
            <a:xfrm>
              <a:off x="4120865" y="3154079"/>
              <a:ext cx="866074" cy="1673762"/>
              <a:chOff x="4120865" y="3154079"/>
              <a:chExt cx="866074" cy="1673762"/>
            </a:xfrm>
          </p:grpSpPr>
          <p:sp>
            <p:nvSpPr>
              <p:cNvPr id="255" name="任意多边形: 形状 254"/>
              <p:cNvSpPr/>
              <p:nvPr/>
            </p:nvSpPr>
            <p:spPr>
              <a:xfrm>
                <a:off x="4267889" y="3154079"/>
                <a:ext cx="378142" cy="993238"/>
              </a:xfrm>
              <a:custGeom>
                <a:avLst/>
                <a:gdLst>
                  <a:gd name="connsiteX0" fmla="*/ 359546 w 378142"/>
                  <a:gd name="connsiteY0" fmla="*/ 862804 h 993238"/>
                  <a:gd name="connsiteX1" fmla="*/ 338496 w 378142"/>
                  <a:gd name="connsiteY1" fmla="*/ 981581 h 993238"/>
                  <a:gd name="connsiteX2" fmla="*/ 338496 w 378142"/>
                  <a:gd name="connsiteY2" fmla="*/ 988915 h 993238"/>
                  <a:gd name="connsiteX3" fmla="*/ 328304 w 378142"/>
                  <a:gd name="connsiteY3" fmla="*/ 987772 h 993238"/>
                  <a:gd name="connsiteX4" fmla="*/ 328304 w 378142"/>
                  <a:gd name="connsiteY4" fmla="*/ 975294 h 993238"/>
                  <a:gd name="connsiteX5" fmla="*/ 244103 w 378142"/>
                  <a:gd name="connsiteY5" fmla="*/ 903190 h 993238"/>
                  <a:gd name="connsiteX6" fmla="*/ 198002 w 378142"/>
                  <a:gd name="connsiteY6" fmla="*/ 829847 h 993238"/>
                  <a:gd name="connsiteX7" fmla="*/ 169427 w 378142"/>
                  <a:gd name="connsiteY7" fmla="*/ 591722 h 993238"/>
                  <a:gd name="connsiteX8" fmla="*/ 68367 w 378142"/>
                  <a:gd name="connsiteY8" fmla="*/ 405890 h 993238"/>
                  <a:gd name="connsiteX9" fmla="*/ 359 w 378142"/>
                  <a:gd name="connsiteY9" fmla="*/ 199197 h 993238"/>
                  <a:gd name="connsiteX10" fmla="*/ 48841 w 378142"/>
                  <a:gd name="connsiteY10" fmla="*/ 21841 h 993238"/>
                  <a:gd name="connsiteX11" fmla="*/ 188573 w 378142"/>
                  <a:gd name="connsiteY11" fmla="*/ 51179 h 993238"/>
                  <a:gd name="connsiteX12" fmla="*/ 358689 w 378142"/>
                  <a:gd name="connsiteY12" fmla="*/ 472088 h 993238"/>
                  <a:gd name="connsiteX13" fmla="*/ 377739 w 378142"/>
                  <a:gd name="connsiteY13" fmla="*/ 727358 h 993238"/>
                  <a:gd name="connsiteX14" fmla="*/ 359546 w 378142"/>
                  <a:gd name="connsiteY14" fmla="*/ 862804 h 9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8142" h="993238">
                    <a:moveTo>
                      <a:pt x="359546" y="862804"/>
                    </a:moveTo>
                    <a:cubicBezTo>
                      <a:pt x="348899" y="901666"/>
                      <a:pt x="341853" y="941426"/>
                      <a:pt x="338496" y="981581"/>
                    </a:cubicBezTo>
                    <a:cubicBezTo>
                      <a:pt x="339639" y="983581"/>
                      <a:pt x="339449" y="991106"/>
                      <a:pt x="338496" y="988915"/>
                    </a:cubicBezTo>
                    <a:cubicBezTo>
                      <a:pt x="338496" y="995392"/>
                      <a:pt x="328304" y="994249"/>
                      <a:pt x="328304" y="987772"/>
                    </a:cubicBezTo>
                    <a:cubicBezTo>
                      <a:pt x="328304" y="983581"/>
                      <a:pt x="328304" y="979390"/>
                      <a:pt x="328304" y="975294"/>
                    </a:cubicBezTo>
                    <a:cubicBezTo>
                      <a:pt x="305063" y="946719"/>
                      <a:pt x="271154" y="928241"/>
                      <a:pt x="244103" y="903190"/>
                    </a:cubicBezTo>
                    <a:cubicBezTo>
                      <a:pt x="222173" y="883540"/>
                      <a:pt x="206200" y="858129"/>
                      <a:pt x="198002" y="829847"/>
                    </a:cubicBezTo>
                    <a:cubicBezTo>
                      <a:pt x="175428" y="751933"/>
                      <a:pt x="196574" y="669446"/>
                      <a:pt x="169427" y="591722"/>
                    </a:cubicBezTo>
                    <a:cubicBezTo>
                      <a:pt x="145996" y="525047"/>
                      <a:pt x="103990" y="466564"/>
                      <a:pt x="68367" y="405890"/>
                    </a:cubicBezTo>
                    <a:cubicBezTo>
                      <a:pt x="30839" y="341786"/>
                      <a:pt x="3216" y="274349"/>
                      <a:pt x="359" y="199197"/>
                    </a:cubicBezTo>
                    <a:cubicBezTo>
                      <a:pt x="-1832" y="141571"/>
                      <a:pt x="5026" y="64895"/>
                      <a:pt x="48841" y="21841"/>
                    </a:cubicBezTo>
                    <a:cubicBezTo>
                      <a:pt x="95323" y="-23974"/>
                      <a:pt x="152949" y="10316"/>
                      <a:pt x="188573" y="51179"/>
                    </a:cubicBezTo>
                    <a:cubicBezTo>
                      <a:pt x="291633" y="169479"/>
                      <a:pt x="339353" y="319117"/>
                      <a:pt x="358689" y="472088"/>
                    </a:cubicBezTo>
                    <a:cubicBezTo>
                      <a:pt x="369357" y="556766"/>
                      <a:pt x="380406" y="641919"/>
                      <a:pt x="377739" y="727358"/>
                    </a:cubicBezTo>
                    <a:cubicBezTo>
                      <a:pt x="376166" y="772997"/>
                      <a:pt x="370072" y="818368"/>
                      <a:pt x="359546" y="862804"/>
                    </a:cubicBezTo>
                    <a:close/>
                  </a:path>
                </a:pathLst>
              </a:custGeom>
              <a:solidFill>
                <a:srgbClr val="C53F3F"/>
              </a:solidFill>
              <a:ln w="9525" cap="flat">
                <a:noFill/>
                <a:prstDash val="solid"/>
                <a:miter/>
              </a:ln>
            </p:spPr>
            <p:txBody>
              <a:bodyPr rtlCol="0" anchor="ctr"/>
              <a:lstStyle/>
              <a:p>
                <a:endParaRPr lang="zh-CN" altLang="en-US"/>
              </a:p>
            </p:txBody>
          </p:sp>
          <p:sp>
            <p:nvSpPr>
              <p:cNvPr id="256" name="任意多边形: 形状 255"/>
              <p:cNvSpPr/>
              <p:nvPr/>
            </p:nvSpPr>
            <p:spPr>
              <a:xfrm>
                <a:off x="4377031" y="3361461"/>
                <a:ext cx="233469" cy="1129760"/>
              </a:xfrm>
              <a:custGeom>
                <a:avLst/>
                <a:gdLst>
                  <a:gd name="connsiteX0" fmla="*/ 229830 w 233469"/>
                  <a:gd name="connsiteY0" fmla="*/ 805250 h 1129760"/>
                  <a:gd name="connsiteX1" fmla="*/ 226972 w 233469"/>
                  <a:gd name="connsiteY1" fmla="*/ 565410 h 1129760"/>
                  <a:gd name="connsiteX2" fmla="*/ 226972 w 233469"/>
                  <a:gd name="connsiteY2" fmla="*/ 564553 h 1129760"/>
                  <a:gd name="connsiteX3" fmla="*/ 230877 w 233469"/>
                  <a:gd name="connsiteY3" fmla="*/ 370243 h 1129760"/>
                  <a:gd name="connsiteX4" fmla="*/ 202302 w 233469"/>
                  <a:gd name="connsiteY4" fmla="*/ 161836 h 1129760"/>
                  <a:gd name="connsiteX5" fmla="*/ 201064 w 233469"/>
                  <a:gd name="connsiteY5" fmla="*/ 161836 h 1129760"/>
                  <a:gd name="connsiteX6" fmla="*/ 223638 w 233469"/>
                  <a:gd name="connsiteY6" fmla="*/ 365671 h 1129760"/>
                  <a:gd name="connsiteX7" fmla="*/ 222686 w 233469"/>
                  <a:gd name="connsiteY7" fmla="*/ 475589 h 1129760"/>
                  <a:gd name="connsiteX8" fmla="*/ 220209 w 233469"/>
                  <a:gd name="connsiteY8" fmla="*/ 511498 h 1129760"/>
                  <a:gd name="connsiteX9" fmla="*/ 220209 w 233469"/>
                  <a:gd name="connsiteY9" fmla="*/ 511498 h 1129760"/>
                  <a:gd name="connsiteX10" fmla="*/ 27804 w 233469"/>
                  <a:gd name="connsiteY10" fmla="*/ 863 h 1129760"/>
                  <a:gd name="connsiteX11" fmla="*/ 23994 w 233469"/>
                  <a:gd name="connsiteY11" fmla="*/ 3149 h 1129760"/>
                  <a:gd name="connsiteX12" fmla="*/ 180966 w 233469"/>
                  <a:gd name="connsiteY12" fmla="*/ 381863 h 1129760"/>
                  <a:gd name="connsiteX13" fmla="*/ 944 w 233469"/>
                  <a:gd name="connsiteY13" fmla="*/ 126117 h 1129760"/>
                  <a:gd name="connsiteX14" fmla="*/ 229 w 233469"/>
                  <a:gd name="connsiteY14" fmla="*/ 125974 h 1129760"/>
                  <a:gd name="connsiteX15" fmla="*/ 87 w 233469"/>
                  <a:gd name="connsiteY15" fmla="*/ 126688 h 1129760"/>
                  <a:gd name="connsiteX16" fmla="*/ 185062 w 233469"/>
                  <a:gd name="connsiteY16" fmla="*/ 399294 h 1129760"/>
                  <a:gd name="connsiteX17" fmla="*/ 207255 w 233469"/>
                  <a:gd name="connsiteY17" fmla="*/ 518738 h 1129760"/>
                  <a:gd name="connsiteX18" fmla="*/ 219162 w 233469"/>
                  <a:gd name="connsiteY18" fmla="*/ 684663 h 1129760"/>
                  <a:gd name="connsiteX19" fmla="*/ 132865 w 233469"/>
                  <a:gd name="connsiteY19" fmla="*/ 514451 h 1129760"/>
                  <a:gd name="connsiteX20" fmla="*/ 130484 w 233469"/>
                  <a:gd name="connsiteY20" fmla="*/ 515499 h 1129760"/>
                  <a:gd name="connsiteX21" fmla="*/ 219352 w 233469"/>
                  <a:gd name="connsiteY21" fmla="*/ 697236 h 1129760"/>
                  <a:gd name="connsiteX22" fmla="*/ 216114 w 233469"/>
                  <a:gd name="connsiteY22" fmla="*/ 815060 h 1129760"/>
                  <a:gd name="connsiteX23" fmla="*/ 183729 w 233469"/>
                  <a:gd name="connsiteY23" fmla="*/ 1127385 h 1129760"/>
                  <a:gd name="connsiteX24" fmla="*/ 186304 w 233469"/>
                  <a:gd name="connsiteY24" fmla="*/ 1129758 h 1129760"/>
                  <a:gd name="connsiteX25" fmla="*/ 188586 w 233469"/>
                  <a:gd name="connsiteY25" fmla="*/ 1127957 h 1129760"/>
                  <a:gd name="connsiteX26" fmla="*/ 229830 w 233469"/>
                  <a:gd name="connsiteY26" fmla="*/ 805249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3469" h="1129760">
                    <a:moveTo>
                      <a:pt x="229830" y="805250"/>
                    </a:moveTo>
                    <a:cubicBezTo>
                      <a:pt x="235499" y="725361"/>
                      <a:pt x="234544" y="645141"/>
                      <a:pt x="226972" y="565410"/>
                    </a:cubicBezTo>
                    <a:cubicBezTo>
                      <a:pt x="226972" y="565410"/>
                      <a:pt x="226972" y="565410"/>
                      <a:pt x="226972" y="564553"/>
                    </a:cubicBezTo>
                    <a:cubicBezTo>
                      <a:pt x="228210" y="499783"/>
                      <a:pt x="233354" y="435203"/>
                      <a:pt x="230877" y="370243"/>
                    </a:cubicBezTo>
                    <a:cubicBezTo>
                      <a:pt x="227705" y="300050"/>
                      <a:pt x="218140" y="230292"/>
                      <a:pt x="202302" y="161836"/>
                    </a:cubicBezTo>
                    <a:cubicBezTo>
                      <a:pt x="202302" y="161074"/>
                      <a:pt x="200874" y="161264"/>
                      <a:pt x="201064" y="161836"/>
                    </a:cubicBezTo>
                    <a:cubicBezTo>
                      <a:pt x="213670" y="229121"/>
                      <a:pt x="221215" y="297257"/>
                      <a:pt x="223638" y="365671"/>
                    </a:cubicBezTo>
                    <a:cubicBezTo>
                      <a:pt x="224877" y="402342"/>
                      <a:pt x="224686" y="438918"/>
                      <a:pt x="222686" y="475589"/>
                    </a:cubicBezTo>
                    <a:cubicBezTo>
                      <a:pt x="222114" y="487496"/>
                      <a:pt x="220971" y="499497"/>
                      <a:pt x="220209" y="511498"/>
                    </a:cubicBezTo>
                    <a:lnTo>
                      <a:pt x="220209" y="511498"/>
                    </a:lnTo>
                    <a:cubicBezTo>
                      <a:pt x="193403" y="329467"/>
                      <a:pt x="127786" y="155323"/>
                      <a:pt x="27804" y="863"/>
                    </a:cubicBezTo>
                    <a:cubicBezTo>
                      <a:pt x="26471" y="-1232"/>
                      <a:pt x="22661" y="863"/>
                      <a:pt x="23994" y="3149"/>
                    </a:cubicBezTo>
                    <a:cubicBezTo>
                      <a:pt x="95574" y="120517"/>
                      <a:pt x="148527" y="248272"/>
                      <a:pt x="180966" y="381863"/>
                    </a:cubicBezTo>
                    <a:cubicBezTo>
                      <a:pt x="131436" y="290042"/>
                      <a:pt x="56475" y="214414"/>
                      <a:pt x="944" y="126117"/>
                    </a:cubicBezTo>
                    <a:cubicBezTo>
                      <a:pt x="786" y="125880"/>
                      <a:pt x="466" y="125816"/>
                      <a:pt x="229" y="125974"/>
                    </a:cubicBezTo>
                    <a:cubicBezTo>
                      <a:pt x="-7" y="126132"/>
                      <a:pt x="-71" y="126452"/>
                      <a:pt x="87" y="126688"/>
                    </a:cubicBezTo>
                    <a:cubicBezTo>
                      <a:pt x="49998" y="224987"/>
                      <a:pt x="132484" y="302520"/>
                      <a:pt x="185062" y="399294"/>
                    </a:cubicBezTo>
                    <a:cubicBezTo>
                      <a:pt x="194206" y="438855"/>
                      <a:pt x="201604" y="478669"/>
                      <a:pt x="207255" y="518738"/>
                    </a:cubicBezTo>
                    <a:cubicBezTo>
                      <a:pt x="214649" y="573747"/>
                      <a:pt x="218625" y="629162"/>
                      <a:pt x="219162" y="684663"/>
                    </a:cubicBezTo>
                    <a:cubicBezTo>
                      <a:pt x="188967" y="628180"/>
                      <a:pt x="157630" y="574173"/>
                      <a:pt x="132865" y="514451"/>
                    </a:cubicBezTo>
                    <a:cubicBezTo>
                      <a:pt x="132198" y="512832"/>
                      <a:pt x="129912" y="513880"/>
                      <a:pt x="130484" y="515499"/>
                    </a:cubicBezTo>
                    <a:cubicBezTo>
                      <a:pt x="151534" y="577507"/>
                      <a:pt x="179823" y="644372"/>
                      <a:pt x="219352" y="697236"/>
                    </a:cubicBezTo>
                    <a:cubicBezTo>
                      <a:pt x="219352" y="736543"/>
                      <a:pt x="218273" y="775817"/>
                      <a:pt x="216114" y="815060"/>
                    </a:cubicBezTo>
                    <a:cubicBezTo>
                      <a:pt x="209922" y="919835"/>
                      <a:pt x="192015" y="1023086"/>
                      <a:pt x="183729" y="1127385"/>
                    </a:cubicBezTo>
                    <a:cubicBezTo>
                      <a:pt x="183785" y="1128752"/>
                      <a:pt x="184938" y="1129814"/>
                      <a:pt x="186304" y="1129758"/>
                    </a:cubicBezTo>
                    <a:cubicBezTo>
                      <a:pt x="187375" y="1129714"/>
                      <a:pt x="188295" y="1128988"/>
                      <a:pt x="188586" y="1127957"/>
                    </a:cubicBezTo>
                    <a:cubicBezTo>
                      <a:pt x="209608" y="1021443"/>
                      <a:pt x="223387" y="913627"/>
                      <a:pt x="229830" y="805249"/>
                    </a:cubicBezTo>
                    <a:close/>
                  </a:path>
                </a:pathLst>
              </a:custGeom>
              <a:solidFill>
                <a:srgbClr val="263238"/>
              </a:solidFill>
              <a:ln w="9525" cap="flat">
                <a:noFill/>
                <a:prstDash val="solid"/>
                <a:miter/>
              </a:ln>
            </p:spPr>
            <p:txBody>
              <a:bodyPr rtlCol="0" anchor="ctr"/>
              <a:lstStyle/>
              <a:p>
                <a:endParaRPr lang="zh-CN" altLang="en-US"/>
              </a:p>
            </p:txBody>
          </p:sp>
          <p:sp>
            <p:nvSpPr>
              <p:cNvPr id="257" name="任意多边形: 形状 256"/>
              <p:cNvSpPr/>
              <p:nvPr/>
            </p:nvSpPr>
            <p:spPr>
              <a:xfrm>
                <a:off x="4494619" y="3358938"/>
                <a:ext cx="47663" cy="162419"/>
              </a:xfrm>
              <a:custGeom>
                <a:avLst/>
                <a:gdLst>
                  <a:gd name="connsiteX0" fmla="*/ 1181 w 47663"/>
                  <a:gd name="connsiteY0" fmla="*/ 339 h 162419"/>
                  <a:gd name="connsiteX1" fmla="*/ 38 w 47663"/>
                  <a:gd name="connsiteY1" fmla="*/ 339 h 162419"/>
                  <a:gd name="connsiteX2" fmla="*/ 43758 w 47663"/>
                  <a:gd name="connsiteY2" fmla="*/ 161025 h 162419"/>
                  <a:gd name="connsiteX3" fmla="*/ 46271 w 47663"/>
                  <a:gd name="connsiteY3" fmla="*/ 162324 h 162419"/>
                  <a:gd name="connsiteX4" fmla="*/ 47663 w 47663"/>
                  <a:gd name="connsiteY4" fmla="*/ 160359 h 162419"/>
                  <a:gd name="connsiteX5" fmla="*/ 1181 w 47663"/>
                  <a:gd name="connsiteY5" fmla="*/ 339 h 16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63" h="162419">
                    <a:moveTo>
                      <a:pt x="1181" y="339"/>
                    </a:moveTo>
                    <a:cubicBezTo>
                      <a:pt x="1181" y="-423"/>
                      <a:pt x="-248" y="339"/>
                      <a:pt x="38" y="339"/>
                    </a:cubicBezTo>
                    <a:cubicBezTo>
                      <a:pt x="19088" y="53202"/>
                      <a:pt x="29946" y="106828"/>
                      <a:pt x="43758" y="161025"/>
                    </a:cubicBezTo>
                    <a:cubicBezTo>
                      <a:pt x="44093" y="162078"/>
                      <a:pt x="45218" y="162660"/>
                      <a:pt x="46271" y="162324"/>
                    </a:cubicBezTo>
                    <a:cubicBezTo>
                      <a:pt x="47121" y="162053"/>
                      <a:pt x="47689" y="161251"/>
                      <a:pt x="47663" y="160359"/>
                    </a:cubicBezTo>
                    <a:cubicBezTo>
                      <a:pt x="41948" y="105876"/>
                      <a:pt x="22326" y="51012"/>
                      <a:pt x="1181" y="339"/>
                    </a:cubicBezTo>
                    <a:close/>
                  </a:path>
                </a:pathLst>
              </a:custGeom>
              <a:solidFill>
                <a:srgbClr val="263238"/>
              </a:solidFill>
              <a:ln w="9525" cap="flat">
                <a:noFill/>
                <a:prstDash val="solid"/>
                <a:miter/>
              </a:ln>
            </p:spPr>
            <p:txBody>
              <a:bodyPr rtlCol="0" anchor="ctr"/>
              <a:lstStyle/>
              <a:p>
                <a:endParaRPr lang="zh-CN" altLang="en-US"/>
              </a:p>
            </p:txBody>
          </p:sp>
          <p:sp>
            <p:nvSpPr>
              <p:cNvPr id="258" name="任意多边形: 形状 257"/>
              <p:cNvSpPr/>
              <p:nvPr/>
            </p:nvSpPr>
            <p:spPr>
              <a:xfrm>
                <a:off x="4604121" y="3521885"/>
                <a:ext cx="382818" cy="864463"/>
              </a:xfrm>
              <a:custGeom>
                <a:avLst/>
                <a:gdLst>
                  <a:gd name="connsiteX0" fmla="*/ 377453 w 382818"/>
                  <a:gd name="connsiteY0" fmla="*/ 59515 h 864463"/>
                  <a:gd name="connsiteX1" fmla="*/ 333543 w 382818"/>
                  <a:gd name="connsiteY1" fmla="*/ 149812 h 864463"/>
                  <a:gd name="connsiteX2" fmla="*/ 256390 w 382818"/>
                  <a:gd name="connsiteY2" fmla="*/ 342026 h 864463"/>
                  <a:gd name="connsiteX3" fmla="*/ 242484 w 382818"/>
                  <a:gd name="connsiteY3" fmla="*/ 438515 h 864463"/>
                  <a:gd name="connsiteX4" fmla="*/ 204384 w 382818"/>
                  <a:gd name="connsiteY4" fmla="*/ 514048 h 864463"/>
                  <a:gd name="connsiteX5" fmla="*/ 85797 w 382818"/>
                  <a:gd name="connsiteY5" fmla="*/ 671687 h 864463"/>
                  <a:gd name="connsiteX6" fmla="*/ 7026 w 382818"/>
                  <a:gd name="connsiteY6" fmla="*/ 862187 h 864463"/>
                  <a:gd name="connsiteX7" fmla="*/ 1216 w 382818"/>
                  <a:gd name="connsiteY7" fmla="*/ 861139 h 864463"/>
                  <a:gd name="connsiteX8" fmla="*/ 1216 w 382818"/>
                  <a:gd name="connsiteY8" fmla="*/ 860377 h 864463"/>
                  <a:gd name="connsiteX9" fmla="*/ 1216 w 382818"/>
                  <a:gd name="connsiteY9" fmla="*/ 859615 h 864463"/>
                  <a:gd name="connsiteX10" fmla="*/ 55794 w 382818"/>
                  <a:gd name="connsiteY10" fmla="*/ 396509 h 864463"/>
                  <a:gd name="connsiteX11" fmla="*/ 131994 w 382818"/>
                  <a:gd name="connsiteY11" fmla="*/ 203914 h 864463"/>
                  <a:gd name="connsiteX12" fmla="*/ 234007 w 382818"/>
                  <a:gd name="connsiteY12" fmla="*/ 56943 h 864463"/>
                  <a:gd name="connsiteX13" fmla="*/ 367357 w 382818"/>
                  <a:gd name="connsiteY13" fmla="*/ 7413 h 864463"/>
                  <a:gd name="connsiteX14" fmla="*/ 377453 w 382818"/>
                  <a:gd name="connsiteY14" fmla="*/ 59515 h 864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2818" h="864463">
                    <a:moveTo>
                      <a:pt x="377453" y="59515"/>
                    </a:moveTo>
                    <a:cubicBezTo>
                      <a:pt x="364747" y="90515"/>
                      <a:pt x="350080" y="120675"/>
                      <a:pt x="333543" y="149812"/>
                    </a:cubicBezTo>
                    <a:cubicBezTo>
                      <a:pt x="298777" y="211915"/>
                      <a:pt x="263153" y="269065"/>
                      <a:pt x="256390" y="342026"/>
                    </a:cubicBezTo>
                    <a:cubicBezTo>
                      <a:pt x="253438" y="374507"/>
                      <a:pt x="252390" y="407177"/>
                      <a:pt x="242484" y="438515"/>
                    </a:cubicBezTo>
                    <a:cubicBezTo>
                      <a:pt x="233569" y="465430"/>
                      <a:pt x="220731" y="490882"/>
                      <a:pt x="204384" y="514048"/>
                    </a:cubicBezTo>
                    <a:cubicBezTo>
                      <a:pt x="167046" y="568436"/>
                      <a:pt x="120373" y="615299"/>
                      <a:pt x="85797" y="671687"/>
                    </a:cubicBezTo>
                    <a:cubicBezTo>
                      <a:pt x="49752" y="730683"/>
                      <a:pt x="23173" y="794962"/>
                      <a:pt x="7026" y="862187"/>
                    </a:cubicBezTo>
                    <a:cubicBezTo>
                      <a:pt x="6168" y="865806"/>
                      <a:pt x="358" y="864854"/>
                      <a:pt x="1216" y="861139"/>
                    </a:cubicBezTo>
                    <a:cubicBezTo>
                      <a:pt x="1258" y="860887"/>
                      <a:pt x="1258" y="860629"/>
                      <a:pt x="1216" y="860377"/>
                    </a:cubicBezTo>
                    <a:cubicBezTo>
                      <a:pt x="1147" y="860128"/>
                      <a:pt x="1147" y="859864"/>
                      <a:pt x="1216" y="859615"/>
                    </a:cubicBezTo>
                    <a:cubicBezTo>
                      <a:pt x="-4309" y="703405"/>
                      <a:pt x="8169" y="546052"/>
                      <a:pt x="55794" y="396509"/>
                    </a:cubicBezTo>
                    <a:cubicBezTo>
                      <a:pt x="76966" y="330717"/>
                      <a:pt x="102420" y="266382"/>
                      <a:pt x="131994" y="203914"/>
                    </a:cubicBezTo>
                    <a:cubicBezTo>
                      <a:pt x="157426" y="149621"/>
                      <a:pt x="189144" y="97520"/>
                      <a:pt x="234007" y="56943"/>
                    </a:cubicBezTo>
                    <a:cubicBezTo>
                      <a:pt x="263058" y="30845"/>
                      <a:pt x="326113" y="-18781"/>
                      <a:pt x="367357" y="7413"/>
                    </a:cubicBezTo>
                    <a:cubicBezTo>
                      <a:pt x="386978" y="19605"/>
                      <a:pt x="384978" y="39512"/>
                      <a:pt x="377453" y="59515"/>
                    </a:cubicBezTo>
                    <a:close/>
                  </a:path>
                </a:pathLst>
              </a:custGeom>
              <a:solidFill>
                <a:srgbClr val="C53F3F"/>
              </a:solidFill>
              <a:ln w="9525" cap="flat">
                <a:noFill/>
                <a:prstDash val="solid"/>
                <a:miter/>
              </a:ln>
            </p:spPr>
            <p:txBody>
              <a:bodyPr rtlCol="0" anchor="ctr"/>
              <a:lstStyle/>
              <a:p>
                <a:endParaRPr lang="zh-CN" altLang="en-US"/>
              </a:p>
            </p:txBody>
          </p:sp>
          <p:sp>
            <p:nvSpPr>
              <p:cNvPr id="259" name="任意多边形: 形状 258"/>
              <p:cNvSpPr/>
              <p:nvPr/>
            </p:nvSpPr>
            <p:spPr>
              <a:xfrm>
                <a:off x="4563903" y="3654615"/>
                <a:ext cx="293311" cy="928910"/>
              </a:xfrm>
              <a:custGeom>
                <a:avLst/>
                <a:gdLst>
                  <a:gd name="connsiteX0" fmla="*/ 260509 w 293311"/>
                  <a:gd name="connsiteY0" fmla="*/ 280257 h 928910"/>
                  <a:gd name="connsiteX1" fmla="*/ 170021 w 293311"/>
                  <a:gd name="connsiteY1" fmla="*/ 410655 h 928910"/>
                  <a:gd name="connsiteX2" fmla="*/ 124492 w 293311"/>
                  <a:gd name="connsiteY2" fmla="*/ 469710 h 928910"/>
                  <a:gd name="connsiteX3" fmla="*/ 102870 w 293311"/>
                  <a:gd name="connsiteY3" fmla="*/ 498285 h 928910"/>
                  <a:gd name="connsiteX4" fmla="*/ 115157 w 293311"/>
                  <a:gd name="connsiteY4" fmla="*/ 449041 h 928910"/>
                  <a:gd name="connsiteX5" fmla="*/ 184690 w 293311"/>
                  <a:gd name="connsiteY5" fmla="*/ 214726 h 928910"/>
                  <a:gd name="connsiteX6" fmla="*/ 293084 w 293311"/>
                  <a:gd name="connsiteY6" fmla="*/ 2223 h 928910"/>
                  <a:gd name="connsiteX7" fmla="*/ 290132 w 293311"/>
                  <a:gd name="connsiteY7" fmla="*/ 794 h 928910"/>
                  <a:gd name="connsiteX8" fmla="*/ 195929 w 293311"/>
                  <a:gd name="connsiteY8" fmla="*/ 166529 h 928910"/>
                  <a:gd name="connsiteX9" fmla="*/ 155924 w 293311"/>
                  <a:gd name="connsiteY9" fmla="*/ 264732 h 928910"/>
                  <a:gd name="connsiteX10" fmla="*/ 209169 w 293311"/>
                  <a:gd name="connsiteY10" fmla="*/ 55182 h 928910"/>
                  <a:gd name="connsiteX11" fmla="*/ 208312 w 293311"/>
                  <a:gd name="connsiteY11" fmla="*/ 54706 h 928910"/>
                  <a:gd name="connsiteX12" fmla="*/ 153067 w 293311"/>
                  <a:gd name="connsiteY12" fmla="*/ 273114 h 928910"/>
                  <a:gd name="connsiteX13" fmla="*/ 153067 w 293311"/>
                  <a:gd name="connsiteY13" fmla="*/ 273114 h 928910"/>
                  <a:gd name="connsiteX14" fmla="*/ 134017 w 293311"/>
                  <a:gd name="connsiteY14" fmla="*/ 334550 h 928910"/>
                  <a:gd name="connsiteX15" fmla="*/ 67342 w 293311"/>
                  <a:gd name="connsiteY15" fmla="*/ 598678 h 928910"/>
                  <a:gd name="connsiteX16" fmla="*/ 82391 w 293311"/>
                  <a:gd name="connsiteY16" fmla="*/ 425038 h 928910"/>
                  <a:gd name="connsiteX17" fmla="*/ 80391 w 293311"/>
                  <a:gd name="connsiteY17" fmla="*/ 425038 h 928910"/>
                  <a:gd name="connsiteX18" fmla="*/ 65341 w 293311"/>
                  <a:gd name="connsiteY18" fmla="*/ 608013 h 928910"/>
                  <a:gd name="connsiteX19" fmla="*/ 43148 w 293311"/>
                  <a:gd name="connsiteY19" fmla="*/ 709169 h 928910"/>
                  <a:gd name="connsiteX20" fmla="*/ 0 w 293311"/>
                  <a:gd name="connsiteY20" fmla="*/ 927481 h 928910"/>
                  <a:gd name="connsiteX21" fmla="*/ 1429 w 293311"/>
                  <a:gd name="connsiteY21" fmla="*/ 928910 h 928910"/>
                  <a:gd name="connsiteX22" fmla="*/ 2858 w 293311"/>
                  <a:gd name="connsiteY22" fmla="*/ 927481 h 928910"/>
                  <a:gd name="connsiteX23" fmla="*/ 28765 w 293311"/>
                  <a:gd name="connsiteY23" fmla="*/ 807371 h 928910"/>
                  <a:gd name="connsiteX24" fmla="*/ 55912 w 293311"/>
                  <a:gd name="connsiteY24" fmla="*/ 687547 h 928910"/>
                  <a:gd name="connsiteX25" fmla="*/ 98203 w 293311"/>
                  <a:gd name="connsiteY25" fmla="*/ 513620 h 928910"/>
                  <a:gd name="connsiteX26" fmla="*/ 140589 w 293311"/>
                  <a:gd name="connsiteY26" fmla="*/ 455803 h 928910"/>
                  <a:gd name="connsiteX27" fmla="*/ 186309 w 293311"/>
                  <a:gd name="connsiteY27" fmla="*/ 396844 h 928910"/>
                  <a:gd name="connsiteX28" fmla="*/ 261366 w 293311"/>
                  <a:gd name="connsiteY28" fmla="*/ 280639 h 928910"/>
                  <a:gd name="connsiteX29" fmla="*/ 260509 w 293311"/>
                  <a:gd name="connsiteY29" fmla="*/ 280257 h 9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3311" h="928910">
                    <a:moveTo>
                      <a:pt x="260509" y="280257"/>
                    </a:moveTo>
                    <a:cubicBezTo>
                      <a:pt x="233095" y="325568"/>
                      <a:pt x="202873" y="369118"/>
                      <a:pt x="170021" y="410655"/>
                    </a:cubicBezTo>
                    <a:cubicBezTo>
                      <a:pt x="154972" y="430467"/>
                      <a:pt x="139636" y="449993"/>
                      <a:pt x="124492" y="469710"/>
                    </a:cubicBezTo>
                    <a:cubicBezTo>
                      <a:pt x="117348" y="479235"/>
                      <a:pt x="109347" y="488760"/>
                      <a:pt x="102870" y="498285"/>
                    </a:cubicBezTo>
                    <a:cubicBezTo>
                      <a:pt x="106966" y="481902"/>
                      <a:pt x="110966" y="465424"/>
                      <a:pt x="115157" y="449041"/>
                    </a:cubicBezTo>
                    <a:cubicBezTo>
                      <a:pt x="135350" y="370174"/>
                      <a:pt x="154686" y="290545"/>
                      <a:pt x="184690" y="214726"/>
                    </a:cubicBezTo>
                    <a:cubicBezTo>
                      <a:pt x="215458" y="141281"/>
                      <a:pt x="251691" y="70248"/>
                      <a:pt x="293084" y="2223"/>
                    </a:cubicBezTo>
                    <a:cubicBezTo>
                      <a:pt x="294132" y="413"/>
                      <a:pt x="291275" y="-920"/>
                      <a:pt x="290132" y="794"/>
                    </a:cubicBezTo>
                    <a:cubicBezTo>
                      <a:pt x="257175" y="55087"/>
                      <a:pt x="223456" y="109284"/>
                      <a:pt x="195929" y="166529"/>
                    </a:cubicBezTo>
                    <a:cubicBezTo>
                      <a:pt x="180666" y="198444"/>
                      <a:pt x="167307" y="231236"/>
                      <a:pt x="155924" y="264732"/>
                    </a:cubicBezTo>
                    <a:cubicBezTo>
                      <a:pt x="168697" y="193711"/>
                      <a:pt x="186490" y="123686"/>
                      <a:pt x="209169" y="55182"/>
                    </a:cubicBezTo>
                    <a:cubicBezTo>
                      <a:pt x="209169" y="54515"/>
                      <a:pt x="208502" y="54039"/>
                      <a:pt x="208312" y="54706"/>
                    </a:cubicBezTo>
                    <a:cubicBezTo>
                      <a:pt x="178461" y="124128"/>
                      <a:pt x="159814" y="197847"/>
                      <a:pt x="153067" y="273114"/>
                    </a:cubicBezTo>
                    <a:cubicBezTo>
                      <a:pt x="153067" y="273114"/>
                      <a:pt x="153067" y="273114"/>
                      <a:pt x="153067" y="273114"/>
                    </a:cubicBezTo>
                    <a:cubicBezTo>
                      <a:pt x="146272" y="293370"/>
                      <a:pt x="139922" y="313849"/>
                      <a:pt x="134017" y="334550"/>
                    </a:cubicBezTo>
                    <a:cubicBezTo>
                      <a:pt x="109442" y="421894"/>
                      <a:pt x="87821" y="510096"/>
                      <a:pt x="67342" y="598678"/>
                    </a:cubicBezTo>
                    <a:cubicBezTo>
                      <a:pt x="67021" y="540459"/>
                      <a:pt x="72058" y="482334"/>
                      <a:pt x="82391" y="425038"/>
                    </a:cubicBezTo>
                    <a:cubicBezTo>
                      <a:pt x="82391" y="423704"/>
                      <a:pt x="80677" y="423419"/>
                      <a:pt x="80391" y="425038"/>
                    </a:cubicBezTo>
                    <a:cubicBezTo>
                      <a:pt x="65126" y="484750"/>
                      <a:pt x="60038" y="546609"/>
                      <a:pt x="65341" y="608013"/>
                    </a:cubicBezTo>
                    <a:cubicBezTo>
                      <a:pt x="57721" y="641731"/>
                      <a:pt x="50324" y="675450"/>
                      <a:pt x="43148" y="709169"/>
                    </a:cubicBezTo>
                    <a:cubicBezTo>
                      <a:pt x="27813" y="781178"/>
                      <a:pt x="8953" y="854425"/>
                      <a:pt x="0" y="927481"/>
                    </a:cubicBezTo>
                    <a:cubicBezTo>
                      <a:pt x="0" y="928271"/>
                      <a:pt x="640" y="928910"/>
                      <a:pt x="1429" y="928910"/>
                    </a:cubicBezTo>
                    <a:cubicBezTo>
                      <a:pt x="2218" y="928910"/>
                      <a:pt x="2858" y="928270"/>
                      <a:pt x="2858" y="927481"/>
                    </a:cubicBezTo>
                    <a:cubicBezTo>
                      <a:pt x="13621" y="888143"/>
                      <a:pt x="20002" y="847281"/>
                      <a:pt x="28765" y="807371"/>
                    </a:cubicBezTo>
                    <a:cubicBezTo>
                      <a:pt x="37528" y="767461"/>
                      <a:pt x="46673" y="727456"/>
                      <a:pt x="55912" y="687547"/>
                    </a:cubicBezTo>
                    <a:cubicBezTo>
                      <a:pt x="69564" y="629444"/>
                      <a:pt x="83661" y="571469"/>
                      <a:pt x="98203" y="513620"/>
                    </a:cubicBezTo>
                    <a:cubicBezTo>
                      <a:pt x="107728" y="492379"/>
                      <a:pt x="126778" y="473615"/>
                      <a:pt x="140589" y="455803"/>
                    </a:cubicBezTo>
                    <a:cubicBezTo>
                      <a:pt x="155924" y="436277"/>
                      <a:pt x="171355" y="416751"/>
                      <a:pt x="186309" y="396844"/>
                    </a:cubicBezTo>
                    <a:cubicBezTo>
                      <a:pt x="214330" y="360132"/>
                      <a:pt x="239426" y="321278"/>
                      <a:pt x="261366" y="280639"/>
                    </a:cubicBezTo>
                    <a:cubicBezTo>
                      <a:pt x="262319" y="280067"/>
                      <a:pt x="260985" y="279210"/>
                      <a:pt x="260509" y="280257"/>
                    </a:cubicBezTo>
                    <a:close/>
                  </a:path>
                </a:pathLst>
              </a:custGeom>
              <a:solidFill>
                <a:srgbClr val="263238"/>
              </a:solidFill>
              <a:ln w="9525" cap="flat">
                <a:noFill/>
                <a:prstDash val="solid"/>
                <a:miter/>
              </a:ln>
            </p:spPr>
            <p:txBody>
              <a:bodyPr rtlCol="0" anchor="ctr"/>
              <a:lstStyle/>
              <a:p>
                <a:endParaRPr lang="zh-CN" altLang="en-US"/>
              </a:p>
            </p:txBody>
          </p:sp>
          <p:sp>
            <p:nvSpPr>
              <p:cNvPr id="260" name="任意多边形: 形状 259"/>
              <p:cNvSpPr/>
              <p:nvPr/>
            </p:nvSpPr>
            <p:spPr>
              <a:xfrm>
                <a:off x="4742306" y="3867722"/>
                <a:ext cx="90245" cy="142388"/>
              </a:xfrm>
              <a:custGeom>
                <a:avLst/>
                <a:gdLst>
                  <a:gd name="connsiteX0" fmla="*/ 88773 w 90245"/>
                  <a:gd name="connsiteY0" fmla="*/ 380 h 142388"/>
                  <a:gd name="connsiteX1" fmla="*/ 0 w 90245"/>
                  <a:gd name="connsiteY1" fmla="*/ 141445 h 142388"/>
                  <a:gd name="connsiteX2" fmla="*/ 1048 w 90245"/>
                  <a:gd name="connsiteY2" fmla="*/ 142112 h 142388"/>
                  <a:gd name="connsiteX3" fmla="*/ 90106 w 90245"/>
                  <a:gd name="connsiteY3" fmla="*/ 1237 h 142388"/>
                  <a:gd name="connsiteX4" fmla="*/ 88773 w 90245"/>
                  <a:gd name="connsiteY4" fmla="*/ 380 h 14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5" h="142388">
                    <a:moveTo>
                      <a:pt x="88773" y="380"/>
                    </a:moveTo>
                    <a:cubicBezTo>
                      <a:pt x="54408" y="44223"/>
                      <a:pt x="24659" y="91495"/>
                      <a:pt x="0" y="141445"/>
                    </a:cubicBezTo>
                    <a:cubicBezTo>
                      <a:pt x="0" y="142112"/>
                      <a:pt x="667" y="142779"/>
                      <a:pt x="1048" y="142112"/>
                    </a:cubicBezTo>
                    <a:cubicBezTo>
                      <a:pt x="30956" y="95344"/>
                      <a:pt x="60293" y="48100"/>
                      <a:pt x="90106" y="1237"/>
                    </a:cubicBezTo>
                    <a:cubicBezTo>
                      <a:pt x="90678" y="475"/>
                      <a:pt x="89345" y="-573"/>
                      <a:pt x="88773" y="380"/>
                    </a:cubicBezTo>
                    <a:close/>
                  </a:path>
                </a:pathLst>
              </a:custGeom>
              <a:solidFill>
                <a:srgbClr val="263238"/>
              </a:solidFill>
              <a:ln w="9525" cap="flat">
                <a:noFill/>
                <a:prstDash val="solid"/>
                <a:miter/>
              </a:ln>
            </p:spPr>
            <p:txBody>
              <a:bodyPr rtlCol="0" anchor="ctr"/>
              <a:lstStyle/>
              <a:p>
                <a:endParaRPr lang="zh-CN" altLang="en-US"/>
              </a:p>
            </p:txBody>
          </p:sp>
          <p:sp>
            <p:nvSpPr>
              <p:cNvPr id="261" name="任意多边形: 形状 260"/>
              <p:cNvSpPr/>
              <p:nvPr/>
            </p:nvSpPr>
            <p:spPr>
              <a:xfrm>
                <a:off x="4120865" y="3553713"/>
                <a:ext cx="438903" cy="775963"/>
              </a:xfrm>
              <a:custGeom>
                <a:avLst/>
                <a:gdLst>
                  <a:gd name="connsiteX0" fmla="*/ 45560 w 438903"/>
                  <a:gd name="connsiteY0" fmla="*/ 175229 h 775963"/>
                  <a:gd name="connsiteX1" fmla="*/ 80135 w 438903"/>
                  <a:gd name="connsiteY1" fmla="*/ 293720 h 775963"/>
                  <a:gd name="connsiteX2" fmla="*/ 51560 w 438903"/>
                  <a:gd name="connsiteY2" fmla="*/ 368777 h 775963"/>
                  <a:gd name="connsiteX3" fmla="*/ 146144 w 438903"/>
                  <a:gd name="connsiteY3" fmla="*/ 496031 h 775963"/>
                  <a:gd name="connsiteX4" fmla="*/ 419892 w 438903"/>
                  <a:gd name="connsiteY4" fmla="*/ 772732 h 775963"/>
                  <a:gd name="connsiteX5" fmla="*/ 428846 w 438903"/>
                  <a:gd name="connsiteY5" fmla="*/ 771589 h 775963"/>
                  <a:gd name="connsiteX6" fmla="*/ 428846 w 438903"/>
                  <a:gd name="connsiteY6" fmla="*/ 770637 h 775963"/>
                  <a:gd name="connsiteX7" fmla="*/ 428846 w 438903"/>
                  <a:gd name="connsiteY7" fmla="*/ 769779 h 775963"/>
                  <a:gd name="connsiteX8" fmla="*/ 426845 w 438903"/>
                  <a:gd name="connsiteY8" fmla="*/ 550704 h 775963"/>
                  <a:gd name="connsiteX9" fmla="*/ 340454 w 438903"/>
                  <a:gd name="connsiteY9" fmla="*/ 345060 h 775963"/>
                  <a:gd name="connsiteX10" fmla="*/ 109949 w 438903"/>
                  <a:gd name="connsiteY10" fmla="*/ 37973 h 775963"/>
                  <a:gd name="connsiteX11" fmla="*/ 6126 w 438903"/>
                  <a:gd name="connsiteY11" fmla="*/ 25401 h 775963"/>
                  <a:gd name="connsiteX12" fmla="*/ 45560 w 438903"/>
                  <a:gd name="connsiteY12" fmla="*/ 175229 h 77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8903" h="775963">
                    <a:moveTo>
                      <a:pt x="45560" y="175229"/>
                    </a:moveTo>
                    <a:cubicBezTo>
                      <a:pt x="65753" y="210090"/>
                      <a:pt x="88898" y="251905"/>
                      <a:pt x="80135" y="293720"/>
                    </a:cubicBezTo>
                    <a:cubicBezTo>
                      <a:pt x="74706" y="320295"/>
                      <a:pt x="55275" y="341345"/>
                      <a:pt x="51560" y="368777"/>
                    </a:cubicBezTo>
                    <a:cubicBezTo>
                      <a:pt x="43750" y="428403"/>
                      <a:pt x="103186" y="467837"/>
                      <a:pt x="146144" y="496031"/>
                    </a:cubicBezTo>
                    <a:cubicBezTo>
                      <a:pt x="253395" y="566325"/>
                      <a:pt x="400461" y="629381"/>
                      <a:pt x="419892" y="772732"/>
                    </a:cubicBezTo>
                    <a:cubicBezTo>
                      <a:pt x="420654" y="777780"/>
                      <a:pt x="429417" y="776542"/>
                      <a:pt x="428846" y="771589"/>
                    </a:cubicBezTo>
                    <a:cubicBezTo>
                      <a:pt x="428899" y="771274"/>
                      <a:pt x="428899" y="770952"/>
                      <a:pt x="428846" y="770637"/>
                    </a:cubicBezTo>
                    <a:cubicBezTo>
                      <a:pt x="428846" y="770637"/>
                      <a:pt x="428846" y="770160"/>
                      <a:pt x="428846" y="769779"/>
                    </a:cubicBezTo>
                    <a:cubicBezTo>
                      <a:pt x="442899" y="697361"/>
                      <a:pt x="442218" y="622854"/>
                      <a:pt x="426845" y="550704"/>
                    </a:cubicBezTo>
                    <a:cubicBezTo>
                      <a:pt x="410843" y="476695"/>
                      <a:pt x="378554" y="410115"/>
                      <a:pt x="340454" y="345060"/>
                    </a:cubicBezTo>
                    <a:cubicBezTo>
                      <a:pt x="275874" y="235046"/>
                      <a:pt x="207104" y="122270"/>
                      <a:pt x="109949" y="37973"/>
                    </a:cubicBezTo>
                    <a:cubicBezTo>
                      <a:pt x="82993" y="14637"/>
                      <a:pt x="27653" y="-27273"/>
                      <a:pt x="6126" y="25401"/>
                    </a:cubicBezTo>
                    <a:cubicBezTo>
                      <a:pt x="-14257" y="76169"/>
                      <a:pt x="20699" y="132462"/>
                      <a:pt x="45560" y="175229"/>
                    </a:cubicBezTo>
                    <a:close/>
                  </a:path>
                </a:pathLst>
              </a:custGeom>
              <a:solidFill>
                <a:srgbClr val="C53F3F"/>
              </a:solidFill>
              <a:ln w="9525" cap="flat">
                <a:noFill/>
                <a:prstDash val="solid"/>
                <a:miter/>
              </a:ln>
            </p:spPr>
            <p:txBody>
              <a:bodyPr rtlCol="0" anchor="ctr"/>
              <a:lstStyle/>
              <a:p>
                <a:endParaRPr lang="zh-CN" altLang="en-US"/>
              </a:p>
            </p:txBody>
          </p:sp>
          <p:sp>
            <p:nvSpPr>
              <p:cNvPr id="262" name="任意多边形: 形状 261"/>
              <p:cNvSpPr/>
              <p:nvPr/>
            </p:nvSpPr>
            <p:spPr>
              <a:xfrm>
                <a:off x="4263093" y="3809904"/>
                <a:ext cx="303041" cy="874683"/>
              </a:xfrm>
              <a:custGeom>
                <a:avLst/>
                <a:gdLst>
                  <a:gd name="connsiteX0" fmla="*/ 1439 w 303041"/>
                  <a:gd name="connsiteY0" fmla="*/ 152495 h 874683"/>
                  <a:gd name="connsiteX1" fmla="*/ 246708 w 303041"/>
                  <a:gd name="connsiteY1" fmla="*/ 358807 h 874683"/>
                  <a:gd name="connsiteX2" fmla="*/ 58208 w 303041"/>
                  <a:gd name="connsiteY2" fmla="*/ 4667 h 874683"/>
                  <a:gd name="connsiteX3" fmla="*/ 58303 w 303041"/>
                  <a:gd name="connsiteY3" fmla="*/ 762 h 874683"/>
                  <a:gd name="connsiteX4" fmla="*/ 62113 w 303041"/>
                  <a:gd name="connsiteY4" fmla="*/ 762 h 874683"/>
                  <a:gd name="connsiteX5" fmla="*/ 216133 w 303041"/>
                  <a:gd name="connsiteY5" fmla="*/ 223838 h 874683"/>
                  <a:gd name="connsiteX6" fmla="*/ 149458 w 303041"/>
                  <a:gd name="connsiteY6" fmla="*/ 54197 h 874683"/>
                  <a:gd name="connsiteX7" fmla="*/ 150124 w 303041"/>
                  <a:gd name="connsiteY7" fmla="*/ 51721 h 874683"/>
                  <a:gd name="connsiteX8" fmla="*/ 152601 w 303041"/>
                  <a:gd name="connsiteY8" fmla="*/ 52388 h 874683"/>
                  <a:gd name="connsiteX9" fmla="*/ 224134 w 303041"/>
                  <a:gd name="connsiteY9" fmla="*/ 242888 h 874683"/>
                  <a:gd name="connsiteX10" fmla="*/ 295666 w 303041"/>
                  <a:gd name="connsiteY10" fmla="*/ 872776 h 874683"/>
                  <a:gd name="connsiteX11" fmla="*/ 292859 w 303041"/>
                  <a:gd name="connsiteY11" fmla="*/ 874635 h 874683"/>
                  <a:gd name="connsiteX12" fmla="*/ 290999 w 303041"/>
                  <a:gd name="connsiteY12" fmla="*/ 872776 h 874683"/>
                  <a:gd name="connsiteX13" fmla="*/ 254233 w 303041"/>
                  <a:gd name="connsiteY13" fmla="*/ 387001 h 874683"/>
                  <a:gd name="connsiteX14" fmla="*/ 251661 w 303041"/>
                  <a:gd name="connsiteY14" fmla="*/ 377476 h 874683"/>
                  <a:gd name="connsiteX15" fmla="*/ 201 w 303041"/>
                  <a:gd name="connsiteY15" fmla="*/ 153543 h 874683"/>
                  <a:gd name="connsiteX16" fmla="*/ 1439 w 303041"/>
                  <a:gd name="connsiteY16" fmla="*/ 152495 h 87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041" h="874683">
                    <a:moveTo>
                      <a:pt x="1439" y="152495"/>
                    </a:moveTo>
                    <a:cubicBezTo>
                      <a:pt x="72496" y="229457"/>
                      <a:pt x="185557" y="272605"/>
                      <a:pt x="246708" y="358807"/>
                    </a:cubicBezTo>
                    <a:cubicBezTo>
                      <a:pt x="212514" y="227612"/>
                      <a:pt x="147942" y="106299"/>
                      <a:pt x="58208" y="4667"/>
                    </a:cubicBezTo>
                    <a:cubicBezTo>
                      <a:pt x="57156" y="3563"/>
                      <a:pt x="57199" y="1814"/>
                      <a:pt x="58303" y="762"/>
                    </a:cubicBezTo>
                    <a:cubicBezTo>
                      <a:pt x="59370" y="-254"/>
                      <a:pt x="61047" y="-254"/>
                      <a:pt x="62113" y="762"/>
                    </a:cubicBezTo>
                    <a:cubicBezTo>
                      <a:pt x="127529" y="64349"/>
                      <a:pt x="179854" y="140134"/>
                      <a:pt x="216133" y="223838"/>
                    </a:cubicBezTo>
                    <a:cubicBezTo>
                      <a:pt x="199126" y="165377"/>
                      <a:pt x="176808" y="108593"/>
                      <a:pt x="149458" y="54197"/>
                    </a:cubicBezTo>
                    <a:cubicBezTo>
                      <a:pt x="148958" y="53329"/>
                      <a:pt x="149256" y="52221"/>
                      <a:pt x="150124" y="51721"/>
                    </a:cubicBezTo>
                    <a:cubicBezTo>
                      <a:pt x="150992" y="51221"/>
                      <a:pt x="152101" y="51520"/>
                      <a:pt x="152601" y="52388"/>
                    </a:cubicBezTo>
                    <a:cubicBezTo>
                      <a:pt x="186315" y="111731"/>
                      <a:pt x="210456" y="176021"/>
                      <a:pt x="224134" y="242888"/>
                    </a:cubicBezTo>
                    <a:cubicBezTo>
                      <a:pt x="305096" y="438245"/>
                      <a:pt x="312526" y="666845"/>
                      <a:pt x="295666" y="872776"/>
                    </a:cubicBezTo>
                    <a:cubicBezTo>
                      <a:pt x="295405" y="874064"/>
                      <a:pt x="294148" y="874897"/>
                      <a:pt x="292859" y="874635"/>
                    </a:cubicBezTo>
                    <a:cubicBezTo>
                      <a:pt x="291922" y="874445"/>
                      <a:pt x="291190" y="873713"/>
                      <a:pt x="290999" y="872776"/>
                    </a:cubicBezTo>
                    <a:cubicBezTo>
                      <a:pt x="295666" y="710851"/>
                      <a:pt x="293095" y="545687"/>
                      <a:pt x="254233" y="387001"/>
                    </a:cubicBezTo>
                    <a:lnTo>
                      <a:pt x="251661" y="377476"/>
                    </a:lnTo>
                    <a:cubicBezTo>
                      <a:pt x="184986" y="284702"/>
                      <a:pt x="72591" y="241649"/>
                      <a:pt x="201" y="153543"/>
                    </a:cubicBezTo>
                    <a:cubicBezTo>
                      <a:pt x="-466" y="152495"/>
                      <a:pt x="677" y="151543"/>
                      <a:pt x="1439" y="152495"/>
                    </a:cubicBezTo>
                    <a:close/>
                  </a:path>
                </a:pathLst>
              </a:custGeom>
              <a:solidFill>
                <a:srgbClr val="263238"/>
              </a:solidFill>
              <a:ln w="9525" cap="flat">
                <a:noFill/>
                <a:prstDash val="solid"/>
                <a:miter/>
              </a:ln>
            </p:spPr>
            <p:txBody>
              <a:bodyPr rtlCol="0" anchor="ctr"/>
              <a:lstStyle/>
              <a:p>
                <a:endParaRPr lang="zh-CN" altLang="en-US"/>
              </a:p>
            </p:txBody>
          </p:sp>
          <p:sp>
            <p:nvSpPr>
              <p:cNvPr id="263" name="任意多边形: 形状 262"/>
              <p:cNvSpPr/>
              <p:nvPr/>
            </p:nvSpPr>
            <p:spPr>
              <a:xfrm>
                <a:off x="4245680" y="3895960"/>
                <a:ext cx="113911" cy="104494"/>
              </a:xfrm>
              <a:custGeom>
                <a:avLst/>
                <a:gdLst>
                  <a:gd name="connsiteX0" fmla="*/ 2469 w 113911"/>
                  <a:gd name="connsiteY0" fmla="*/ 241 h 104494"/>
                  <a:gd name="connsiteX1" fmla="*/ 113912 w 113911"/>
                  <a:gd name="connsiteY1" fmla="*/ 103683 h 104494"/>
                  <a:gd name="connsiteX2" fmla="*/ 113340 w 113911"/>
                  <a:gd name="connsiteY2" fmla="*/ 104445 h 104494"/>
                  <a:gd name="connsiteX3" fmla="*/ 278 w 113911"/>
                  <a:gd name="connsiteY3" fmla="*/ 2527 h 104494"/>
                  <a:gd name="connsiteX4" fmla="*/ 712 w 113911"/>
                  <a:gd name="connsiteY4" fmla="*/ 278 h 104494"/>
                  <a:gd name="connsiteX5" fmla="*/ 2469 w 113911"/>
                  <a:gd name="connsiteY5" fmla="*/ 241 h 1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1" h="104494">
                    <a:moveTo>
                      <a:pt x="2469" y="241"/>
                    </a:moveTo>
                    <a:cubicBezTo>
                      <a:pt x="39807" y="34531"/>
                      <a:pt x="76478" y="69488"/>
                      <a:pt x="113912" y="103683"/>
                    </a:cubicBezTo>
                    <a:cubicBezTo>
                      <a:pt x="113912" y="103683"/>
                      <a:pt x="113912" y="104730"/>
                      <a:pt x="113340" y="104445"/>
                    </a:cubicBezTo>
                    <a:cubicBezTo>
                      <a:pt x="71077" y="75921"/>
                      <a:pt x="33019" y="41615"/>
                      <a:pt x="278" y="2527"/>
                    </a:cubicBezTo>
                    <a:cubicBezTo>
                      <a:pt x="-223" y="1786"/>
                      <a:pt x="-29" y="780"/>
                      <a:pt x="712" y="278"/>
                    </a:cubicBezTo>
                    <a:cubicBezTo>
                      <a:pt x="1239" y="-79"/>
                      <a:pt x="1927" y="-93"/>
                      <a:pt x="2469" y="241"/>
                    </a:cubicBezTo>
                    <a:close/>
                  </a:path>
                </a:pathLst>
              </a:custGeom>
              <a:solidFill>
                <a:srgbClr val="263238"/>
              </a:solidFill>
              <a:ln w="9525" cap="flat">
                <a:noFill/>
                <a:prstDash val="solid"/>
                <a:miter/>
              </a:ln>
            </p:spPr>
            <p:txBody>
              <a:bodyPr rtlCol="0" anchor="ctr"/>
              <a:lstStyle/>
              <a:p>
                <a:endParaRPr lang="zh-CN" altLang="en-US"/>
              </a:p>
            </p:txBody>
          </p:sp>
          <p:sp>
            <p:nvSpPr>
              <p:cNvPr id="264" name="任意多边形: 形状 263"/>
              <p:cNvSpPr/>
              <p:nvPr/>
            </p:nvSpPr>
            <p:spPr>
              <a:xfrm>
                <a:off x="4239996" y="3747316"/>
                <a:ext cx="113982" cy="155273"/>
              </a:xfrm>
              <a:custGeom>
                <a:avLst/>
                <a:gdLst>
                  <a:gd name="connsiteX0" fmla="*/ 2152 w 113982"/>
                  <a:gd name="connsiteY0" fmla="*/ 581 h 155273"/>
                  <a:gd name="connsiteX1" fmla="*/ 113785 w 113982"/>
                  <a:gd name="connsiteY1" fmla="*/ 154124 h 155273"/>
                  <a:gd name="connsiteX2" fmla="*/ 113785 w 113982"/>
                  <a:gd name="connsiteY2" fmla="*/ 155076 h 155273"/>
                  <a:gd name="connsiteX3" fmla="*/ 112833 w 113982"/>
                  <a:gd name="connsiteY3" fmla="*/ 155076 h 155273"/>
                  <a:gd name="connsiteX4" fmla="*/ 152 w 113982"/>
                  <a:gd name="connsiteY4" fmla="*/ 1724 h 155273"/>
                  <a:gd name="connsiteX5" fmla="*/ 581 w 113982"/>
                  <a:gd name="connsiteY5" fmla="*/ 152 h 155273"/>
                  <a:gd name="connsiteX6" fmla="*/ 2152 w 113982"/>
                  <a:gd name="connsiteY6" fmla="*/ 581 h 1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982" h="155273">
                    <a:moveTo>
                      <a:pt x="2152" y="581"/>
                    </a:moveTo>
                    <a:cubicBezTo>
                      <a:pt x="35165" y="54686"/>
                      <a:pt x="72498" y="106035"/>
                      <a:pt x="113785" y="154124"/>
                    </a:cubicBezTo>
                    <a:cubicBezTo>
                      <a:pt x="114048" y="154387"/>
                      <a:pt x="114048" y="154813"/>
                      <a:pt x="113785" y="155076"/>
                    </a:cubicBezTo>
                    <a:cubicBezTo>
                      <a:pt x="113522" y="155339"/>
                      <a:pt x="113096" y="155339"/>
                      <a:pt x="112833" y="155076"/>
                    </a:cubicBezTo>
                    <a:cubicBezTo>
                      <a:pt x="66510" y="111015"/>
                      <a:pt x="28360" y="59095"/>
                      <a:pt x="152" y="1724"/>
                    </a:cubicBezTo>
                    <a:cubicBezTo>
                      <a:pt x="-164" y="1171"/>
                      <a:pt x="28" y="468"/>
                      <a:pt x="581" y="152"/>
                    </a:cubicBezTo>
                    <a:cubicBezTo>
                      <a:pt x="1133" y="-164"/>
                      <a:pt x="1837" y="28"/>
                      <a:pt x="2152" y="581"/>
                    </a:cubicBezTo>
                    <a:close/>
                  </a:path>
                </a:pathLst>
              </a:custGeom>
              <a:solidFill>
                <a:srgbClr val="263238"/>
              </a:solidFill>
              <a:ln w="9525" cap="flat">
                <a:noFill/>
                <a:prstDash val="solid"/>
                <a:miter/>
              </a:ln>
            </p:spPr>
            <p:txBody>
              <a:bodyPr rtlCol="0" anchor="ctr"/>
              <a:lstStyle/>
              <a:p>
                <a:endParaRPr lang="zh-CN" altLang="en-US"/>
              </a:p>
            </p:txBody>
          </p:sp>
          <p:sp>
            <p:nvSpPr>
              <p:cNvPr id="265" name="任意多边形: 形状 264"/>
              <p:cNvSpPr/>
              <p:nvPr/>
            </p:nvSpPr>
            <p:spPr>
              <a:xfrm>
                <a:off x="4410170" y="4388072"/>
                <a:ext cx="326802" cy="439769"/>
              </a:xfrm>
              <a:custGeom>
                <a:avLst/>
                <a:gdLst>
                  <a:gd name="connsiteX0" fmla="*/ 0 w 326802"/>
                  <a:gd name="connsiteY0" fmla="*/ 439769 h 439769"/>
                  <a:gd name="connsiteX1" fmla="*/ 326803 w 326802"/>
                  <a:gd name="connsiteY1" fmla="*/ 439769 h 439769"/>
                  <a:gd name="connsiteX2" fmla="*/ 282797 w 326802"/>
                  <a:gd name="connsiteY2" fmla="*/ 0 h 439769"/>
                  <a:gd name="connsiteX3" fmla="*/ 50292 w 326802"/>
                  <a:gd name="connsiteY3" fmla="*/ 0 h 439769"/>
                  <a:gd name="connsiteX4" fmla="*/ 0 w 326802"/>
                  <a:gd name="connsiteY4" fmla="*/ 439769 h 439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802" h="439769">
                    <a:moveTo>
                      <a:pt x="0" y="439769"/>
                    </a:moveTo>
                    <a:lnTo>
                      <a:pt x="326803" y="439769"/>
                    </a:lnTo>
                    <a:lnTo>
                      <a:pt x="282797" y="0"/>
                    </a:lnTo>
                    <a:lnTo>
                      <a:pt x="50292" y="0"/>
                    </a:lnTo>
                    <a:lnTo>
                      <a:pt x="0" y="439769"/>
                    </a:lnTo>
                    <a:close/>
                  </a:path>
                </a:pathLst>
              </a:custGeom>
              <a:solidFill>
                <a:srgbClr val="455A64"/>
              </a:solidFill>
              <a:ln w="9525" cap="flat">
                <a:noFill/>
                <a:prstDash val="solid"/>
                <a:miter/>
              </a:ln>
            </p:spPr>
            <p:txBody>
              <a:bodyPr rtlCol="0" anchor="ctr"/>
              <a:lstStyle/>
              <a:p>
                <a:endParaRPr lang="zh-CN" altLang="en-US"/>
              </a:p>
            </p:txBody>
          </p:sp>
          <p:sp>
            <p:nvSpPr>
              <p:cNvPr id="266" name="任意多边形: 形状 265"/>
              <p:cNvSpPr/>
              <p:nvPr/>
            </p:nvSpPr>
            <p:spPr>
              <a:xfrm>
                <a:off x="4452270" y="4388072"/>
                <a:ext cx="247840" cy="71437"/>
              </a:xfrm>
              <a:custGeom>
                <a:avLst/>
                <a:gdLst>
                  <a:gd name="connsiteX0" fmla="*/ 0 w 247840"/>
                  <a:gd name="connsiteY0" fmla="*/ 71438 h 71437"/>
                  <a:gd name="connsiteX1" fmla="*/ 247840 w 247840"/>
                  <a:gd name="connsiteY1" fmla="*/ 71438 h 71437"/>
                  <a:gd name="connsiteX2" fmla="*/ 240697 w 247840"/>
                  <a:gd name="connsiteY2" fmla="*/ 0 h 71437"/>
                  <a:gd name="connsiteX3" fmla="*/ 8192 w 247840"/>
                  <a:gd name="connsiteY3" fmla="*/ 0 h 71437"/>
                  <a:gd name="connsiteX4" fmla="*/ 0 w 247840"/>
                  <a:gd name="connsiteY4" fmla="*/ 71438 h 71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840" h="71437">
                    <a:moveTo>
                      <a:pt x="0" y="71438"/>
                    </a:moveTo>
                    <a:lnTo>
                      <a:pt x="247840" y="71438"/>
                    </a:lnTo>
                    <a:lnTo>
                      <a:pt x="240697" y="0"/>
                    </a:lnTo>
                    <a:lnTo>
                      <a:pt x="8192" y="0"/>
                    </a:lnTo>
                    <a:lnTo>
                      <a:pt x="0" y="71438"/>
                    </a:lnTo>
                    <a:close/>
                  </a:path>
                </a:pathLst>
              </a:custGeom>
              <a:solidFill>
                <a:srgbClr val="263238"/>
              </a:solidFill>
              <a:ln w="9525" cap="flat">
                <a:noFill/>
                <a:prstDash val="solid"/>
                <a:miter/>
              </a:ln>
            </p:spPr>
            <p:txBody>
              <a:bodyPr rtlCol="0" anchor="ctr"/>
              <a:lstStyle/>
              <a:p>
                <a:endParaRPr lang="zh-CN" altLang="en-US"/>
              </a:p>
            </p:txBody>
          </p:sp>
          <p:sp>
            <p:nvSpPr>
              <p:cNvPr id="267" name="任意多边形: 形状 266"/>
              <p:cNvSpPr/>
              <p:nvPr/>
            </p:nvSpPr>
            <p:spPr>
              <a:xfrm rot="10800000">
                <a:off x="4420362" y="4339399"/>
                <a:ext cx="306419" cy="70199"/>
              </a:xfrm>
              <a:custGeom>
                <a:avLst/>
                <a:gdLst>
                  <a:gd name="connsiteX0" fmla="*/ 0 w 306419"/>
                  <a:gd name="connsiteY0" fmla="*/ 0 h 70199"/>
                  <a:gd name="connsiteX1" fmla="*/ 306419 w 306419"/>
                  <a:gd name="connsiteY1" fmla="*/ 0 h 70199"/>
                  <a:gd name="connsiteX2" fmla="*/ 306419 w 306419"/>
                  <a:gd name="connsiteY2" fmla="*/ 70199 h 70199"/>
                  <a:gd name="connsiteX3" fmla="*/ 0 w 306419"/>
                  <a:gd name="connsiteY3" fmla="*/ 70199 h 70199"/>
                </a:gdLst>
                <a:ahLst/>
                <a:cxnLst>
                  <a:cxn ang="0">
                    <a:pos x="connsiteX0" y="connsiteY0"/>
                  </a:cxn>
                  <a:cxn ang="0">
                    <a:pos x="connsiteX1" y="connsiteY1"/>
                  </a:cxn>
                  <a:cxn ang="0">
                    <a:pos x="connsiteX2" y="connsiteY2"/>
                  </a:cxn>
                  <a:cxn ang="0">
                    <a:pos x="connsiteX3" y="connsiteY3"/>
                  </a:cxn>
                </a:cxnLst>
                <a:rect l="l" t="t" r="r" b="b"/>
                <a:pathLst>
                  <a:path w="306419" h="70199">
                    <a:moveTo>
                      <a:pt x="0" y="0"/>
                    </a:moveTo>
                    <a:lnTo>
                      <a:pt x="306419" y="0"/>
                    </a:lnTo>
                    <a:lnTo>
                      <a:pt x="306419" y="70199"/>
                    </a:lnTo>
                    <a:lnTo>
                      <a:pt x="0" y="70199"/>
                    </a:lnTo>
                    <a:close/>
                  </a:path>
                </a:pathLst>
              </a:custGeom>
              <a:solidFill>
                <a:srgbClr val="455A64"/>
              </a:solidFill>
              <a:ln w="9525" cap="flat">
                <a:noFill/>
                <a:prstDash val="solid"/>
                <a:miter/>
              </a:ln>
            </p:spPr>
            <p:txBody>
              <a:bodyPr rtlCol="0" anchor="ctr"/>
              <a:lstStyle/>
              <a:p>
                <a:endParaRPr lang="zh-CN" altLang="en-US"/>
              </a:p>
            </p:txBody>
          </p:sp>
        </p:grpSp>
        <p:sp>
          <p:nvSpPr>
            <p:cNvPr id="71" name="任意多边形: 形状 70"/>
            <p:cNvSpPr/>
            <p:nvPr/>
          </p:nvSpPr>
          <p:spPr>
            <a:xfrm>
              <a:off x="4116895" y="4823078"/>
              <a:ext cx="3958208" cy="9525"/>
            </a:xfrm>
            <a:custGeom>
              <a:avLst/>
              <a:gdLst>
                <a:gd name="connsiteX0" fmla="*/ 0 w 3958208"/>
                <a:gd name="connsiteY0" fmla="*/ 4763 h 9525"/>
                <a:gd name="connsiteX1" fmla="*/ 494729 w 3958208"/>
                <a:gd name="connsiteY1" fmla="*/ 2381 h 9525"/>
                <a:gd name="connsiteX2" fmla="*/ 989552 w 3958208"/>
                <a:gd name="connsiteY2" fmla="*/ 1524 h 9525"/>
                <a:gd name="connsiteX3" fmla="*/ 1979105 w 3958208"/>
                <a:gd name="connsiteY3" fmla="*/ 0 h 9525"/>
                <a:gd name="connsiteX4" fmla="*/ 2968657 w 3958208"/>
                <a:gd name="connsiteY4" fmla="*/ 1524 h 9525"/>
                <a:gd name="connsiteX5" fmla="*/ 3463481 w 3958208"/>
                <a:gd name="connsiteY5" fmla="*/ 2381 h 9525"/>
                <a:gd name="connsiteX6" fmla="*/ 3958209 w 3958208"/>
                <a:gd name="connsiteY6" fmla="*/ 4763 h 9525"/>
                <a:gd name="connsiteX7" fmla="*/ 3463481 w 3958208"/>
                <a:gd name="connsiteY7" fmla="*/ 7049 h 9525"/>
                <a:gd name="connsiteX8" fmla="*/ 2968657 w 3958208"/>
                <a:gd name="connsiteY8" fmla="*/ 7906 h 9525"/>
                <a:gd name="connsiteX9" fmla="*/ 1979105 w 3958208"/>
                <a:gd name="connsiteY9" fmla="*/ 9525 h 9525"/>
                <a:gd name="connsiteX10" fmla="*/ 989552 w 3958208"/>
                <a:gd name="connsiteY10" fmla="*/ 7906 h 9525"/>
                <a:gd name="connsiteX11" fmla="*/ 494729 w 3958208"/>
                <a:gd name="connsiteY11" fmla="*/ 7049 h 9525"/>
                <a:gd name="connsiteX12" fmla="*/ 0 w 3958208"/>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58208" h="9525">
                  <a:moveTo>
                    <a:pt x="0" y="4763"/>
                  </a:moveTo>
                  <a:lnTo>
                    <a:pt x="494729" y="2381"/>
                  </a:lnTo>
                  <a:lnTo>
                    <a:pt x="989552" y="1524"/>
                  </a:lnTo>
                  <a:lnTo>
                    <a:pt x="1979105" y="0"/>
                  </a:lnTo>
                  <a:lnTo>
                    <a:pt x="2968657" y="1524"/>
                  </a:lnTo>
                  <a:lnTo>
                    <a:pt x="3463481" y="2381"/>
                  </a:lnTo>
                  <a:lnTo>
                    <a:pt x="3958209" y="4763"/>
                  </a:lnTo>
                  <a:lnTo>
                    <a:pt x="3463481" y="7049"/>
                  </a:lnTo>
                  <a:lnTo>
                    <a:pt x="2968657" y="7906"/>
                  </a:lnTo>
                  <a:lnTo>
                    <a:pt x="1979105" y="9525"/>
                  </a:lnTo>
                  <a:lnTo>
                    <a:pt x="989552" y="7906"/>
                  </a:lnTo>
                  <a:lnTo>
                    <a:pt x="494729"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72" name="图形 2"/>
            <p:cNvGrpSpPr/>
            <p:nvPr/>
          </p:nvGrpSpPr>
          <p:grpSpPr>
            <a:xfrm>
              <a:off x="4903374" y="1579626"/>
              <a:ext cx="2385345" cy="3565302"/>
              <a:chOff x="4903374" y="1579626"/>
              <a:chExt cx="2385345" cy="3565302"/>
            </a:xfrm>
          </p:grpSpPr>
          <p:sp>
            <p:nvSpPr>
              <p:cNvPr id="197" name="任意多边形: 形状 196"/>
              <p:cNvSpPr/>
              <p:nvPr/>
            </p:nvSpPr>
            <p:spPr>
              <a:xfrm rot="5400000">
                <a:off x="4313396" y="2169604"/>
                <a:ext cx="3565302" cy="2385345"/>
              </a:xfrm>
              <a:custGeom>
                <a:avLst/>
                <a:gdLst>
                  <a:gd name="connsiteX0" fmla="*/ 3442526 w 3565302"/>
                  <a:gd name="connsiteY0" fmla="*/ 0 h 2385345"/>
                  <a:gd name="connsiteX1" fmla="*/ 3565303 w 3565302"/>
                  <a:gd name="connsiteY1" fmla="*/ 0 h 2385345"/>
                  <a:gd name="connsiteX2" fmla="*/ 3565303 w 3565302"/>
                  <a:gd name="connsiteY2" fmla="*/ 2385346 h 2385345"/>
                  <a:gd name="connsiteX3" fmla="*/ 3442526 w 3565302"/>
                  <a:gd name="connsiteY3" fmla="*/ 2385346 h 2385345"/>
                  <a:gd name="connsiteX4" fmla="*/ 122777 w 3565302"/>
                  <a:gd name="connsiteY4" fmla="*/ 2385346 h 2385345"/>
                  <a:gd name="connsiteX5" fmla="*/ 0 w 3565302"/>
                  <a:gd name="connsiteY5" fmla="*/ 2385346 h 2385345"/>
                  <a:gd name="connsiteX6" fmla="*/ 0 w 3565302"/>
                  <a:gd name="connsiteY6" fmla="*/ 0 h 2385345"/>
                  <a:gd name="connsiteX7" fmla="*/ 122777 w 3565302"/>
                  <a:gd name="connsiteY7" fmla="*/ 0 h 238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5302" h="2385345">
                    <a:moveTo>
                      <a:pt x="3442526" y="0"/>
                    </a:moveTo>
                    <a:cubicBezTo>
                      <a:pt x="3510334" y="0"/>
                      <a:pt x="3565303" y="0"/>
                      <a:pt x="3565303" y="0"/>
                    </a:cubicBezTo>
                    <a:lnTo>
                      <a:pt x="3565303" y="2385346"/>
                    </a:lnTo>
                    <a:cubicBezTo>
                      <a:pt x="3565303" y="2385346"/>
                      <a:pt x="3510334" y="2385346"/>
                      <a:pt x="3442526" y="2385346"/>
                    </a:cubicBezTo>
                    <a:lnTo>
                      <a:pt x="122777" y="2385346"/>
                    </a:lnTo>
                    <a:cubicBezTo>
                      <a:pt x="54969" y="2385346"/>
                      <a:pt x="0" y="2385346"/>
                      <a:pt x="0" y="2385346"/>
                    </a:cubicBezTo>
                    <a:lnTo>
                      <a:pt x="0" y="0"/>
                    </a:lnTo>
                    <a:cubicBezTo>
                      <a:pt x="0" y="0"/>
                      <a:pt x="54969" y="0"/>
                      <a:pt x="122777" y="0"/>
                    </a:cubicBezTo>
                    <a:close/>
                  </a:path>
                </a:pathLst>
              </a:custGeom>
              <a:solidFill>
                <a:srgbClr val="263238"/>
              </a:solidFill>
              <a:ln w="9525" cap="flat">
                <a:noFill/>
                <a:prstDash val="solid"/>
                <a:miter/>
              </a:ln>
            </p:spPr>
            <p:txBody>
              <a:bodyPr rtlCol="0" anchor="ctr"/>
              <a:lstStyle/>
              <a:p>
                <a:endParaRPr lang="zh-CN" altLang="en-US"/>
              </a:p>
            </p:txBody>
          </p:sp>
          <p:sp>
            <p:nvSpPr>
              <p:cNvPr id="198" name="任意多边形: 形状 197"/>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199" name="任意多边形: 形状 198"/>
              <p:cNvSpPr/>
              <p:nvPr/>
            </p:nvSpPr>
            <p:spPr>
              <a:xfrm rot="5400000">
                <a:off x="6077378" y="1464897"/>
                <a:ext cx="37052" cy="519112"/>
              </a:xfrm>
              <a:custGeom>
                <a:avLst/>
                <a:gdLst>
                  <a:gd name="connsiteX0" fmla="*/ 25146 w 37052"/>
                  <a:gd name="connsiteY0" fmla="*/ 0 h 519112"/>
                  <a:gd name="connsiteX1" fmla="*/ 37052 w 37052"/>
                  <a:gd name="connsiteY1" fmla="*/ 0 h 519112"/>
                  <a:gd name="connsiteX2" fmla="*/ 37052 w 37052"/>
                  <a:gd name="connsiteY2" fmla="*/ 519113 h 519112"/>
                  <a:gd name="connsiteX3" fmla="*/ 25146 w 37052"/>
                  <a:gd name="connsiteY3" fmla="*/ 519113 h 519112"/>
                  <a:gd name="connsiteX4" fmla="*/ 11906 w 37052"/>
                  <a:gd name="connsiteY4" fmla="*/ 519113 h 519112"/>
                  <a:gd name="connsiteX5" fmla="*/ 0 w 37052"/>
                  <a:gd name="connsiteY5" fmla="*/ 519113 h 519112"/>
                  <a:gd name="connsiteX6" fmla="*/ 0 w 37052"/>
                  <a:gd name="connsiteY6" fmla="*/ 0 h 519112"/>
                  <a:gd name="connsiteX7" fmla="*/ 11906 w 37052"/>
                  <a:gd name="connsiteY7" fmla="*/ 0 h 51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52" h="519112">
                    <a:moveTo>
                      <a:pt x="25146" y="0"/>
                    </a:moveTo>
                    <a:cubicBezTo>
                      <a:pt x="31722" y="0"/>
                      <a:pt x="37052" y="0"/>
                      <a:pt x="37052" y="0"/>
                    </a:cubicBezTo>
                    <a:lnTo>
                      <a:pt x="37052" y="519113"/>
                    </a:lnTo>
                    <a:cubicBezTo>
                      <a:pt x="37052" y="519113"/>
                      <a:pt x="31722" y="519113"/>
                      <a:pt x="25146" y="519113"/>
                    </a:cubicBezTo>
                    <a:lnTo>
                      <a:pt x="11906" y="519113"/>
                    </a:lnTo>
                    <a:cubicBezTo>
                      <a:pt x="5331" y="519113"/>
                      <a:pt x="0" y="519113"/>
                      <a:pt x="0" y="519113"/>
                    </a:cubicBezTo>
                    <a:lnTo>
                      <a:pt x="0" y="0"/>
                    </a:lnTo>
                    <a:cubicBezTo>
                      <a:pt x="0" y="0"/>
                      <a:pt x="5331" y="0"/>
                      <a:pt x="11906" y="0"/>
                    </a:cubicBezTo>
                    <a:close/>
                  </a:path>
                </a:pathLst>
              </a:custGeom>
              <a:solidFill>
                <a:srgbClr val="37474F"/>
              </a:solidFill>
              <a:ln w="9525" cap="flat">
                <a:noFill/>
                <a:prstDash val="solid"/>
                <a:miter/>
              </a:ln>
            </p:spPr>
            <p:txBody>
              <a:bodyPr rtlCol="0" anchor="ctr"/>
              <a:lstStyle/>
              <a:p>
                <a:endParaRPr lang="zh-CN" altLang="en-US"/>
              </a:p>
            </p:txBody>
          </p:sp>
          <p:sp>
            <p:nvSpPr>
              <p:cNvPr id="200" name="任意多边形: 形状 199"/>
              <p:cNvSpPr/>
              <p:nvPr/>
            </p:nvSpPr>
            <p:spPr>
              <a:xfrm>
                <a:off x="6028848" y="4950999"/>
                <a:ext cx="134302" cy="134302"/>
              </a:xfrm>
              <a:custGeom>
                <a:avLst/>
                <a:gdLst>
                  <a:gd name="connsiteX0" fmla="*/ 134302 w 134302"/>
                  <a:gd name="connsiteY0" fmla="*/ 67151 h 134302"/>
                  <a:gd name="connsiteX1" fmla="*/ 67151 w 134302"/>
                  <a:gd name="connsiteY1" fmla="*/ 134302 h 134302"/>
                  <a:gd name="connsiteX2" fmla="*/ 0 w 134302"/>
                  <a:gd name="connsiteY2" fmla="*/ 67151 h 134302"/>
                  <a:gd name="connsiteX3" fmla="*/ 67151 w 134302"/>
                  <a:gd name="connsiteY3" fmla="*/ 0 h 134302"/>
                  <a:gd name="connsiteX4" fmla="*/ 134302 w 134302"/>
                  <a:gd name="connsiteY4" fmla="*/ 67151 h 134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02" h="134302">
                    <a:moveTo>
                      <a:pt x="134302" y="67151"/>
                    </a:moveTo>
                    <a:cubicBezTo>
                      <a:pt x="134302" y="104238"/>
                      <a:pt x="104238" y="134302"/>
                      <a:pt x="67151" y="134302"/>
                    </a:cubicBezTo>
                    <a:cubicBezTo>
                      <a:pt x="30065" y="134302"/>
                      <a:pt x="0" y="104238"/>
                      <a:pt x="0" y="67151"/>
                    </a:cubicBezTo>
                    <a:cubicBezTo>
                      <a:pt x="0" y="30065"/>
                      <a:pt x="30064" y="0"/>
                      <a:pt x="67151" y="0"/>
                    </a:cubicBezTo>
                    <a:cubicBezTo>
                      <a:pt x="104238" y="0"/>
                      <a:pt x="134302" y="30065"/>
                      <a:pt x="134302" y="67151"/>
                    </a:cubicBezTo>
                    <a:close/>
                  </a:path>
                </a:pathLst>
              </a:custGeom>
              <a:solidFill>
                <a:srgbClr val="37474F"/>
              </a:solidFill>
              <a:ln w="9525" cap="flat">
                <a:noFill/>
                <a:prstDash val="solid"/>
                <a:miter/>
              </a:ln>
            </p:spPr>
            <p:txBody>
              <a:bodyPr rtlCol="0" anchor="ctr"/>
              <a:lstStyle/>
              <a:p>
                <a:endParaRPr lang="zh-CN" altLang="en-US"/>
              </a:p>
            </p:txBody>
          </p:sp>
          <p:sp>
            <p:nvSpPr>
              <p:cNvPr id="201" name="任意多边形: 形状 200"/>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202" name="任意多边形: 形状 201"/>
              <p:cNvSpPr/>
              <p:nvPr/>
            </p:nvSpPr>
            <p:spPr>
              <a:xfrm>
                <a:off x="5006721" y="1829181"/>
                <a:ext cx="2181320" cy="795813"/>
              </a:xfrm>
              <a:custGeom>
                <a:avLst/>
                <a:gdLst>
                  <a:gd name="connsiteX0" fmla="*/ 0 w 2181320"/>
                  <a:gd name="connsiteY0" fmla="*/ 0 h 795813"/>
                  <a:gd name="connsiteX1" fmla="*/ 2181320 w 2181320"/>
                  <a:gd name="connsiteY1" fmla="*/ 0 h 795813"/>
                  <a:gd name="connsiteX2" fmla="*/ 2181320 w 2181320"/>
                  <a:gd name="connsiteY2" fmla="*/ 795814 h 795813"/>
                  <a:gd name="connsiteX3" fmla="*/ 0 w 2181320"/>
                  <a:gd name="connsiteY3" fmla="*/ 795814 h 795813"/>
                </a:gdLst>
                <a:ahLst/>
                <a:cxnLst>
                  <a:cxn ang="0">
                    <a:pos x="connsiteX0" y="connsiteY0"/>
                  </a:cxn>
                  <a:cxn ang="0">
                    <a:pos x="connsiteX1" y="connsiteY1"/>
                  </a:cxn>
                  <a:cxn ang="0">
                    <a:pos x="connsiteX2" y="connsiteY2"/>
                  </a:cxn>
                  <a:cxn ang="0">
                    <a:pos x="connsiteX3" y="connsiteY3"/>
                  </a:cxn>
                </a:cxnLst>
                <a:rect l="l" t="t" r="r" b="b"/>
                <a:pathLst>
                  <a:path w="2181320" h="795813">
                    <a:moveTo>
                      <a:pt x="0" y="0"/>
                    </a:moveTo>
                    <a:lnTo>
                      <a:pt x="2181320" y="0"/>
                    </a:lnTo>
                    <a:lnTo>
                      <a:pt x="2181320" y="795814"/>
                    </a:lnTo>
                    <a:lnTo>
                      <a:pt x="0" y="795814"/>
                    </a:lnTo>
                    <a:close/>
                  </a:path>
                </a:pathLst>
              </a:custGeom>
              <a:solidFill>
                <a:srgbClr val="C53F3F"/>
              </a:solidFill>
              <a:ln w="9525" cap="flat">
                <a:noFill/>
                <a:prstDash val="solid"/>
                <a:miter/>
              </a:ln>
            </p:spPr>
            <p:txBody>
              <a:bodyPr rtlCol="0" anchor="ctr"/>
              <a:lstStyle/>
              <a:p>
                <a:endParaRPr lang="zh-CN" altLang="en-US"/>
              </a:p>
            </p:txBody>
          </p:sp>
          <p:grpSp>
            <p:nvGrpSpPr>
              <p:cNvPr id="203" name="图形 2"/>
              <p:cNvGrpSpPr/>
              <p:nvPr/>
            </p:nvGrpSpPr>
            <p:grpSpPr>
              <a:xfrm>
                <a:off x="6826091" y="1910619"/>
                <a:ext cx="78581" cy="53149"/>
                <a:chOff x="6826091" y="1910619"/>
                <a:chExt cx="78581" cy="53149"/>
              </a:xfrm>
              <a:solidFill>
                <a:srgbClr val="FFFFFF"/>
              </a:solidFill>
            </p:grpSpPr>
            <p:sp>
              <p:nvSpPr>
                <p:cNvPr id="251" name="任意多边形: 形状 250"/>
                <p:cNvSpPr/>
                <p:nvPr/>
              </p:nvSpPr>
              <p:spPr>
                <a:xfrm>
                  <a:off x="6826091" y="1910619"/>
                  <a:ext cx="78581" cy="21240"/>
                </a:xfrm>
                <a:custGeom>
                  <a:avLst/>
                  <a:gdLst>
                    <a:gd name="connsiteX0" fmla="*/ 78105 w 78581"/>
                    <a:gd name="connsiteY0" fmla="*/ 15812 h 21240"/>
                    <a:gd name="connsiteX1" fmla="*/ 74581 w 78581"/>
                    <a:gd name="connsiteY1" fmla="*/ 19336 h 21240"/>
                    <a:gd name="connsiteX2" fmla="*/ 72580 w 78581"/>
                    <a:gd name="connsiteY2" fmla="*/ 21241 h 21240"/>
                    <a:gd name="connsiteX3" fmla="*/ 5334 w 78581"/>
                    <a:gd name="connsiteY3" fmla="*/ 21241 h 21240"/>
                    <a:gd name="connsiteX4" fmla="*/ 3429 w 78581"/>
                    <a:gd name="connsiteY4" fmla="*/ 19241 h 21240"/>
                    <a:gd name="connsiteX5" fmla="*/ 0 w 78581"/>
                    <a:gd name="connsiteY5" fmla="*/ 15812 h 21240"/>
                    <a:gd name="connsiteX6" fmla="*/ 0 w 78581"/>
                    <a:gd name="connsiteY6" fmla="*/ 15812 h 21240"/>
                    <a:gd name="connsiteX7" fmla="*/ 0 w 78581"/>
                    <a:gd name="connsiteY7" fmla="*/ 15812 h 21240"/>
                    <a:gd name="connsiteX8" fmla="*/ 4381 w 78581"/>
                    <a:gd name="connsiteY8" fmla="*/ 11906 h 21240"/>
                    <a:gd name="connsiteX9" fmla="*/ 14573 w 78581"/>
                    <a:gd name="connsiteY9" fmla="*/ 5429 h 21240"/>
                    <a:gd name="connsiteX10" fmla="*/ 28099 w 78581"/>
                    <a:gd name="connsiteY10" fmla="*/ 857 h 21240"/>
                    <a:gd name="connsiteX11" fmla="*/ 34862 w 78581"/>
                    <a:gd name="connsiteY11" fmla="*/ 0 h 21240"/>
                    <a:gd name="connsiteX12" fmla="*/ 41434 w 78581"/>
                    <a:gd name="connsiteY12" fmla="*/ 0 h 21240"/>
                    <a:gd name="connsiteX13" fmla="*/ 46006 w 78581"/>
                    <a:gd name="connsiteY13" fmla="*/ 0 h 21240"/>
                    <a:gd name="connsiteX14" fmla="*/ 58484 w 78581"/>
                    <a:gd name="connsiteY14" fmla="*/ 2953 h 21240"/>
                    <a:gd name="connsiteX15" fmla="*/ 66866 w 78581"/>
                    <a:gd name="connsiteY15" fmla="*/ 6953 h 21240"/>
                    <a:gd name="connsiteX16" fmla="*/ 74867 w 78581"/>
                    <a:gd name="connsiteY16" fmla="*/ 12478 h 21240"/>
                    <a:gd name="connsiteX17" fmla="*/ 78581 w 78581"/>
                    <a:gd name="connsiteY17" fmla="*/ 15812 h 2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581" h="21240">
                      <a:moveTo>
                        <a:pt x="78105" y="15812"/>
                      </a:moveTo>
                      <a:cubicBezTo>
                        <a:pt x="76867" y="16955"/>
                        <a:pt x="75724" y="18098"/>
                        <a:pt x="74581" y="19336"/>
                      </a:cubicBezTo>
                      <a:lnTo>
                        <a:pt x="72580" y="21241"/>
                      </a:lnTo>
                      <a:cubicBezTo>
                        <a:pt x="53994" y="2712"/>
                        <a:pt x="23921" y="2712"/>
                        <a:pt x="5334" y="21241"/>
                      </a:cubicBezTo>
                      <a:lnTo>
                        <a:pt x="3429" y="19241"/>
                      </a:lnTo>
                      <a:lnTo>
                        <a:pt x="0" y="15812"/>
                      </a:lnTo>
                      <a:lnTo>
                        <a:pt x="0" y="15812"/>
                      </a:lnTo>
                      <a:lnTo>
                        <a:pt x="0" y="15812"/>
                      </a:lnTo>
                      <a:cubicBezTo>
                        <a:pt x="1429" y="14478"/>
                        <a:pt x="2858" y="13145"/>
                        <a:pt x="4381" y="11906"/>
                      </a:cubicBezTo>
                      <a:cubicBezTo>
                        <a:pt x="7527" y="9375"/>
                        <a:pt x="10946" y="7203"/>
                        <a:pt x="14573" y="5429"/>
                      </a:cubicBezTo>
                      <a:cubicBezTo>
                        <a:pt x="18853" y="3298"/>
                        <a:pt x="23404" y="1760"/>
                        <a:pt x="28099" y="857"/>
                      </a:cubicBezTo>
                      <a:cubicBezTo>
                        <a:pt x="30289" y="857"/>
                        <a:pt x="32576" y="286"/>
                        <a:pt x="34862" y="0"/>
                      </a:cubicBezTo>
                      <a:lnTo>
                        <a:pt x="41434" y="0"/>
                      </a:lnTo>
                      <a:lnTo>
                        <a:pt x="46006" y="0"/>
                      </a:lnTo>
                      <a:cubicBezTo>
                        <a:pt x="50265" y="498"/>
                        <a:pt x="54452" y="1489"/>
                        <a:pt x="58484" y="2953"/>
                      </a:cubicBezTo>
                      <a:cubicBezTo>
                        <a:pt x="61383" y="4053"/>
                        <a:pt x="64186" y="5391"/>
                        <a:pt x="66866" y="6953"/>
                      </a:cubicBezTo>
                      <a:cubicBezTo>
                        <a:pt x="69700" y="8540"/>
                        <a:pt x="72378" y="10390"/>
                        <a:pt x="74867" y="12478"/>
                      </a:cubicBezTo>
                      <a:lnTo>
                        <a:pt x="78581" y="15812"/>
                      </a:lnTo>
                      <a:close/>
                    </a:path>
                  </a:pathLst>
                </a:custGeom>
                <a:solidFill>
                  <a:srgbClr val="FFFFFF"/>
                </a:solidFill>
                <a:ln w="9525" cap="flat">
                  <a:noFill/>
                  <a:prstDash val="solid"/>
                  <a:miter/>
                </a:ln>
              </p:spPr>
              <p:txBody>
                <a:bodyPr rtlCol="0" anchor="ctr"/>
                <a:lstStyle/>
                <a:p>
                  <a:endParaRPr lang="zh-CN" altLang="en-US"/>
                </a:p>
              </p:txBody>
            </p:sp>
            <p:sp>
              <p:nvSpPr>
                <p:cNvPr id="252" name="任意多边形: 形状 251"/>
                <p:cNvSpPr/>
                <p:nvPr/>
              </p:nvSpPr>
              <p:spPr>
                <a:xfrm>
                  <a:off x="6836949" y="1925892"/>
                  <a:ext cx="56197" cy="17207"/>
                </a:xfrm>
                <a:custGeom>
                  <a:avLst/>
                  <a:gdLst>
                    <a:gd name="connsiteX0" fmla="*/ 5524 w 56197"/>
                    <a:gd name="connsiteY0" fmla="*/ 17207 h 17207"/>
                    <a:gd name="connsiteX1" fmla="*/ 0 w 56197"/>
                    <a:gd name="connsiteY1" fmla="*/ 11682 h 17207"/>
                    <a:gd name="connsiteX2" fmla="*/ 22479 w 56197"/>
                    <a:gd name="connsiteY2" fmla="*/ 443 h 17207"/>
                    <a:gd name="connsiteX3" fmla="*/ 56197 w 56197"/>
                    <a:gd name="connsiteY3" fmla="*/ 11587 h 17207"/>
                    <a:gd name="connsiteX4" fmla="*/ 50673 w 56197"/>
                    <a:gd name="connsiteY4" fmla="*/ 17112 h 17207"/>
                    <a:gd name="connsiteX5" fmla="*/ 5682 w 56197"/>
                    <a:gd name="connsiteY5" fmla="*/ 16954 h 17207"/>
                    <a:gd name="connsiteX6" fmla="*/ 5524 w 56197"/>
                    <a:gd name="connsiteY6" fmla="*/ 17112 h 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97" h="17207">
                      <a:moveTo>
                        <a:pt x="5524" y="17207"/>
                      </a:moveTo>
                      <a:cubicBezTo>
                        <a:pt x="3715" y="15302"/>
                        <a:pt x="1905" y="13492"/>
                        <a:pt x="0" y="11682"/>
                      </a:cubicBezTo>
                      <a:cubicBezTo>
                        <a:pt x="6006" y="5501"/>
                        <a:pt x="13931" y="1539"/>
                        <a:pt x="22479" y="443"/>
                      </a:cubicBezTo>
                      <a:cubicBezTo>
                        <a:pt x="34852" y="-1431"/>
                        <a:pt x="47378" y="2709"/>
                        <a:pt x="56197" y="11587"/>
                      </a:cubicBezTo>
                      <a:lnTo>
                        <a:pt x="50673" y="17112"/>
                      </a:lnTo>
                      <a:cubicBezTo>
                        <a:pt x="38292" y="4644"/>
                        <a:pt x="18149" y="4574"/>
                        <a:pt x="5682" y="16954"/>
                      </a:cubicBezTo>
                      <a:cubicBezTo>
                        <a:pt x="5629" y="17006"/>
                        <a:pt x="5577" y="17059"/>
                        <a:pt x="5524" y="17112"/>
                      </a:cubicBezTo>
                      <a:close/>
                    </a:path>
                  </a:pathLst>
                </a:custGeom>
                <a:solidFill>
                  <a:srgbClr val="FFFFFF"/>
                </a:solidFill>
                <a:ln w="9525" cap="flat">
                  <a:noFill/>
                  <a:prstDash val="solid"/>
                  <a:miter/>
                </a:ln>
              </p:spPr>
              <p:txBody>
                <a:bodyPr rtlCol="0" anchor="ctr"/>
                <a:lstStyle/>
                <a:p>
                  <a:endParaRPr lang="zh-CN" altLang="en-US"/>
                </a:p>
              </p:txBody>
            </p:sp>
            <p:sp>
              <p:nvSpPr>
                <p:cNvPr id="253" name="任意多边形: 形状 252"/>
                <p:cNvSpPr/>
                <p:nvPr/>
              </p:nvSpPr>
              <p:spPr>
                <a:xfrm>
                  <a:off x="6847998" y="1941278"/>
                  <a:ext cx="34099" cy="12584"/>
                </a:xfrm>
                <a:custGeom>
                  <a:avLst/>
                  <a:gdLst>
                    <a:gd name="connsiteX0" fmla="*/ 34099 w 34099"/>
                    <a:gd name="connsiteY0" fmla="*/ 7060 h 12584"/>
                    <a:gd name="connsiteX1" fmla="*/ 28575 w 34099"/>
                    <a:gd name="connsiteY1" fmla="*/ 12585 h 12584"/>
                    <a:gd name="connsiteX2" fmla="*/ 5541 w 34099"/>
                    <a:gd name="connsiteY2" fmla="*/ 12569 h 12584"/>
                    <a:gd name="connsiteX3" fmla="*/ 5524 w 34099"/>
                    <a:gd name="connsiteY3" fmla="*/ 12585 h 12584"/>
                    <a:gd name="connsiteX4" fmla="*/ 0 w 34099"/>
                    <a:gd name="connsiteY4" fmla="*/ 7155 h 12584"/>
                    <a:gd name="connsiteX5" fmla="*/ 33944 w 34099"/>
                    <a:gd name="connsiteY5" fmla="*/ 6906 h 12584"/>
                    <a:gd name="connsiteX6" fmla="*/ 34099 w 34099"/>
                    <a:gd name="connsiteY6" fmla="*/ 7060 h 1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99" h="12584">
                      <a:moveTo>
                        <a:pt x="34099" y="7060"/>
                      </a:moveTo>
                      <a:lnTo>
                        <a:pt x="28575" y="12585"/>
                      </a:lnTo>
                      <a:cubicBezTo>
                        <a:pt x="22219" y="6220"/>
                        <a:pt x="11906" y="6212"/>
                        <a:pt x="5541" y="12569"/>
                      </a:cubicBezTo>
                      <a:cubicBezTo>
                        <a:pt x="5535" y="12574"/>
                        <a:pt x="5530" y="12579"/>
                        <a:pt x="5524" y="12585"/>
                      </a:cubicBezTo>
                      <a:lnTo>
                        <a:pt x="0" y="7155"/>
                      </a:lnTo>
                      <a:cubicBezTo>
                        <a:pt x="9305" y="-2287"/>
                        <a:pt x="24502" y="-2399"/>
                        <a:pt x="33944" y="6906"/>
                      </a:cubicBezTo>
                      <a:cubicBezTo>
                        <a:pt x="33996" y="6957"/>
                        <a:pt x="34048" y="7009"/>
                        <a:pt x="34099" y="7060"/>
                      </a:cubicBezTo>
                      <a:close/>
                    </a:path>
                  </a:pathLst>
                </a:custGeom>
                <a:solidFill>
                  <a:srgbClr val="FFFFFF"/>
                </a:solidFill>
                <a:ln w="9525" cap="flat">
                  <a:noFill/>
                  <a:prstDash val="solid"/>
                  <a:miter/>
                </a:ln>
              </p:spPr>
              <p:txBody>
                <a:bodyPr rtlCol="0" anchor="ctr"/>
                <a:lstStyle/>
                <a:p>
                  <a:endParaRPr lang="zh-CN" altLang="en-US"/>
                </a:p>
              </p:txBody>
            </p:sp>
            <p:sp>
              <p:nvSpPr>
                <p:cNvPr id="254" name="任意多边形: 形状 253"/>
                <p:cNvSpPr/>
                <p:nvPr/>
              </p:nvSpPr>
              <p:spPr>
                <a:xfrm>
                  <a:off x="6860095" y="1953863"/>
                  <a:ext cx="9905" cy="9905"/>
                </a:xfrm>
                <a:custGeom>
                  <a:avLst/>
                  <a:gdLst>
                    <a:gd name="connsiteX0" fmla="*/ 9906 w 9905"/>
                    <a:gd name="connsiteY0" fmla="*/ 4953 h 9905"/>
                    <a:gd name="connsiteX1" fmla="*/ 4953 w 9905"/>
                    <a:gd name="connsiteY1" fmla="*/ 9906 h 9905"/>
                    <a:gd name="connsiteX2" fmla="*/ 0 w 9905"/>
                    <a:gd name="connsiteY2" fmla="*/ 4953 h 9905"/>
                    <a:gd name="connsiteX3" fmla="*/ 4953 w 9905"/>
                    <a:gd name="connsiteY3" fmla="*/ 0 h 9905"/>
                    <a:gd name="connsiteX4" fmla="*/ 9906 w 9905"/>
                    <a:gd name="connsiteY4" fmla="*/ 4953 h 9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5" h="9905">
                      <a:moveTo>
                        <a:pt x="9906" y="4953"/>
                      </a:moveTo>
                      <a:cubicBezTo>
                        <a:pt x="9906" y="7688"/>
                        <a:pt x="7688" y="9906"/>
                        <a:pt x="4953" y="9906"/>
                      </a:cubicBezTo>
                      <a:cubicBezTo>
                        <a:pt x="2217" y="9906"/>
                        <a:pt x="0" y="7688"/>
                        <a:pt x="0" y="4953"/>
                      </a:cubicBezTo>
                      <a:cubicBezTo>
                        <a:pt x="0" y="2218"/>
                        <a:pt x="2218" y="0"/>
                        <a:pt x="4953" y="0"/>
                      </a:cubicBezTo>
                      <a:cubicBezTo>
                        <a:pt x="7688" y="0"/>
                        <a:pt x="9906" y="2218"/>
                        <a:pt x="9906" y="4953"/>
                      </a:cubicBezTo>
                      <a:close/>
                    </a:path>
                  </a:pathLst>
                </a:custGeom>
                <a:solidFill>
                  <a:srgbClr val="FFFFFF"/>
                </a:solidFill>
                <a:ln w="9525" cap="flat">
                  <a:noFill/>
                  <a:prstDash val="solid"/>
                  <a:miter/>
                </a:ln>
              </p:spPr>
              <p:txBody>
                <a:bodyPr rtlCol="0" anchor="ctr"/>
                <a:lstStyle/>
                <a:p>
                  <a:endParaRPr lang="zh-CN" altLang="en-US"/>
                </a:p>
              </p:txBody>
            </p:sp>
          </p:grpSp>
          <p:sp>
            <p:nvSpPr>
              <p:cNvPr id="204" name="任意多边形: 形状 203"/>
              <p:cNvSpPr/>
              <p:nvPr/>
            </p:nvSpPr>
            <p:spPr>
              <a:xfrm>
                <a:off x="6947725" y="1914525"/>
                <a:ext cx="116966" cy="53816"/>
              </a:xfrm>
              <a:custGeom>
                <a:avLst/>
                <a:gdLst>
                  <a:gd name="connsiteX0" fmla="*/ 116967 w 116966"/>
                  <a:gd name="connsiteY0" fmla="*/ 53816 h 53816"/>
                  <a:gd name="connsiteX1" fmla="*/ 0 w 116966"/>
                  <a:gd name="connsiteY1" fmla="*/ 53816 h 53816"/>
                  <a:gd name="connsiteX2" fmla="*/ 0 w 116966"/>
                  <a:gd name="connsiteY2" fmla="*/ 0 h 53816"/>
                  <a:gd name="connsiteX3" fmla="*/ 116967 w 116966"/>
                  <a:gd name="connsiteY3" fmla="*/ 0 h 53816"/>
                  <a:gd name="connsiteX4" fmla="*/ 5524 w 116966"/>
                  <a:gd name="connsiteY4" fmla="*/ 47625 h 53816"/>
                  <a:gd name="connsiteX5" fmla="*/ 110299 w 116966"/>
                  <a:gd name="connsiteY5" fmla="*/ 47625 h 53816"/>
                  <a:gd name="connsiteX6" fmla="*/ 110299 w 116966"/>
                  <a:gd name="connsiteY6" fmla="*/ 5620 h 53816"/>
                  <a:gd name="connsiteX7" fmla="*/ 5524 w 116966"/>
                  <a:gd name="connsiteY7" fmla="*/ 5620 h 5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6" h="53816">
                    <a:moveTo>
                      <a:pt x="116967" y="53816"/>
                    </a:moveTo>
                    <a:lnTo>
                      <a:pt x="0" y="53816"/>
                    </a:lnTo>
                    <a:lnTo>
                      <a:pt x="0" y="0"/>
                    </a:lnTo>
                    <a:lnTo>
                      <a:pt x="116967" y="0"/>
                    </a:lnTo>
                    <a:close/>
                    <a:moveTo>
                      <a:pt x="5524" y="47625"/>
                    </a:moveTo>
                    <a:lnTo>
                      <a:pt x="110299" y="47625"/>
                    </a:lnTo>
                    <a:lnTo>
                      <a:pt x="110299" y="5620"/>
                    </a:lnTo>
                    <a:lnTo>
                      <a:pt x="5524" y="5620"/>
                    </a:lnTo>
                    <a:close/>
                  </a:path>
                </a:pathLst>
              </a:custGeom>
              <a:solidFill>
                <a:srgbClr val="FFFFFF"/>
              </a:solidFill>
              <a:ln w="9525" cap="flat">
                <a:noFill/>
                <a:prstDash val="solid"/>
                <a:miter/>
              </a:ln>
            </p:spPr>
            <p:txBody>
              <a:bodyPr rtlCol="0" anchor="ctr"/>
              <a:lstStyle/>
              <a:p>
                <a:endParaRPr lang="zh-CN" altLang="en-US"/>
              </a:p>
            </p:txBody>
          </p:sp>
          <p:sp>
            <p:nvSpPr>
              <p:cNvPr id="205" name="任意多边形: 形状 204"/>
              <p:cNvSpPr/>
              <p:nvPr/>
            </p:nvSpPr>
            <p:spPr>
              <a:xfrm>
                <a:off x="6957441" y="1923383"/>
                <a:ext cx="75438" cy="35814"/>
              </a:xfrm>
              <a:custGeom>
                <a:avLst/>
                <a:gdLst>
                  <a:gd name="connsiteX0" fmla="*/ 0 w 75438"/>
                  <a:gd name="connsiteY0" fmla="*/ 0 h 35814"/>
                  <a:gd name="connsiteX1" fmla="*/ 75438 w 75438"/>
                  <a:gd name="connsiteY1" fmla="*/ 0 h 35814"/>
                  <a:gd name="connsiteX2" fmla="*/ 75438 w 75438"/>
                  <a:gd name="connsiteY2" fmla="*/ 35814 h 35814"/>
                  <a:gd name="connsiteX3" fmla="*/ 0 w 75438"/>
                  <a:gd name="connsiteY3" fmla="*/ 35814 h 35814"/>
                </a:gdLst>
                <a:ahLst/>
                <a:cxnLst>
                  <a:cxn ang="0">
                    <a:pos x="connsiteX0" y="connsiteY0"/>
                  </a:cxn>
                  <a:cxn ang="0">
                    <a:pos x="connsiteX1" y="connsiteY1"/>
                  </a:cxn>
                  <a:cxn ang="0">
                    <a:pos x="connsiteX2" y="connsiteY2"/>
                  </a:cxn>
                  <a:cxn ang="0">
                    <a:pos x="connsiteX3" y="connsiteY3"/>
                  </a:cxn>
                </a:cxnLst>
                <a:rect l="l" t="t" r="r" b="b"/>
                <a:pathLst>
                  <a:path w="75438" h="35814">
                    <a:moveTo>
                      <a:pt x="0" y="0"/>
                    </a:moveTo>
                    <a:lnTo>
                      <a:pt x="75438" y="0"/>
                    </a:lnTo>
                    <a:lnTo>
                      <a:pt x="75438" y="35814"/>
                    </a:lnTo>
                    <a:lnTo>
                      <a:pt x="0" y="35814"/>
                    </a:lnTo>
                    <a:close/>
                  </a:path>
                </a:pathLst>
              </a:custGeom>
              <a:solidFill>
                <a:srgbClr val="FFFFFF"/>
              </a:solidFill>
              <a:ln w="9525" cap="flat">
                <a:noFill/>
                <a:prstDash val="solid"/>
                <a:miter/>
              </a:ln>
            </p:spPr>
            <p:txBody>
              <a:bodyPr rtlCol="0" anchor="ctr"/>
              <a:lstStyle/>
              <a:p>
                <a:endParaRPr lang="zh-CN" altLang="en-US"/>
              </a:p>
            </p:txBody>
          </p:sp>
          <p:sp>
            <p:nvSpPr>
              <p:cNvPr id="206" name="任意多边形: 形状 205"/>
              <p:cNvSpPr/>
              <p:nvPr/>
            </p:nvSpPr>
            <p:spPr>
              <a:xfrm>
                <a:off x="7064787" y="1926812"/>
                <a:ext cx="10382" cy="28956"/>
              </a:xfrm>
              <a:custGeom>
                <a:avLst/>
                <a:gdLst>
                  <a:gd name="connsiteX0" fmla="*/ 0 w 10382"/>
                  <a:gd name="connsiteY0" fmla="*/ 0 h 28956"/>
                  <a:gd name="connsiteX1" fmla="*/ 10382 w 10382"/>
                  <a:gd name="connsiteY1" fmla="*/ 0 h 28956"/>
                  <a:gd name="connsiteX2" fmla="*/ 10382 w 10382"/>
                  <a:gd name="connsiteY2" fmla="*/ 28956 h 28956"/>
                  <a:gd name="connsiteX3" fmla="*/ 0 w 10382"/>
                  <a:gd name="connsiteY3" fmla="*/ 28956 h 28956"/>
                </a:gdLst>
                <a:ahLst/>
                <a:cxnLst>
                  <a:cxn ang="0">
                    <a:pos x="connsiteX0" y="connsiteY0"/>
                  </a:cxn>
                  <a:cxn ang="0">
                    <a:pos x="connsiteX1" y="connsiteY1"/>
                  </a:cxn>
                  <a:cxn ang="0">
                    <a:pos x="connsiteX2" y="connsiteY2"/>
                  </a:cxn>
                  <a:cxn ang="0">
                    <a:pos x="connsiteX3" y="connsiteY3"/>
                  </a:cxn>
                </a:cxnLst>
                <a:rect l="l" t="t" r="r" b="b"/>
                <a:pathLst>
                  <a:path w="10382" h="28956">
                    <a:moveTo>
                      <a:pt x="0" y="0"/>
                    </a:moveTo>
                    <a:lnTo>
                      <a:pt x="10382" y="0"/>
                    </a:lnTo>
                    <a:lnTo>
                      <a:pt x="10382" y="28956"/>
                    </a:lnTo>
                    <a:lnTo>
                      <a:pt x="0" y="28956"/>
                    </a:lnTo>
                    <a:close/>
                  </a:path>
                </a:pathLst>
              </a:custGeom>
              <a:solidFill>
                <a:srgbClr val="FFFFFF"/>
              </a:solidFill>
              <a:ln w="9525" cap="flat">
                <a:noFill/>
                <a:prstDash val="solid"/>
                <a:miter/>
              </a:ln>
            </p:spPr>
            <p:txBody>
              <a:bodyPr rtlCol="0" anchor="ctr"/>
              <a:lstStyle/>
              <a:p>
                <a:endParaRPr lang="zh-CN" altLang="en-US"/>
              </a:p>
            </p:txBody>
          </p:sp>
          <p:sp>
            <p:nvSpPr>
              <p:cNvPr id="207" name="任意多边形: 形状 206"/>
              <p:cNvSpPr/>
              <p:nvPr/>
            </p:nvSpPr>
            <p:spPr>
              <a:xfrm>
                <a:off x="5616321" y="3036665"/>
                <a:ext cx="781811" cy="111918"/>
              </a:xfrm>
              <a:custGeom>
                <a:avLst/>
                <a:gdLst>
                  <a:gd name="connsiteX0" fmla="*/ 0 w 781811"/>
                  <a:gd name="connsiteY0" fmla="*/ 0 h 111918"/>
                  <a:gd name="connsiteX1" fmla="*/ 781812 w 781811"/>
                  <a:gd name="connsiteY1" fmla="*/ 0 h 111918"/>
                  <a:gd name="connsiteX2" fmla="*/ 781812 w 781811"/>
                  <a:gd name="connsiteY2" fmla="*/ 111919 h 111918"/>
                  <a:gd name="connsiteX3" fmla="*/ 0 w 781811"/>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781811" h="111918">
                    <a:moveTo>
                      <a:pt x="0" y="0"/>
                    </a:moveTo>
                    <a:lnTo>
                      <a:pt x="781812" y="0"/>
                    </a:lnTo>
                    <a:lnTo>
                      <a:pt x="781812" y="111919"/>
                    </a:lnTo>
                    <a:lnTo>
                      <a:pt x="0" y="111919"/>
                    </a:lnTo>
                    <a:close/>
                  </a:path>
                </a:pathLst>
              </a:custGeom>
              <a:solidFill>
                <a:srgbClr val="C53F3F"/>
              </a:solidFill>
              <a:ln w="9525" cap="flat">
                <a:noFill/>
                <a:prstDash val="solid"/>
                <a:miter/>
              </a:ln>
            </p:spPr>
            <p:txBody>
              <a:bodyPr rtlCol="0" anchor="ctr"/>
              <a:lstStyle/>
              <a:p>
                <a:endParaRPr lang="zh-CN" altLang="en-US"/>
              </a:p>
            </p:txBody>
          </p:sp>
          <p:sp>
            <p:nvSpPr>
              <p:cNvPr id="208" name="任意多边形: 形状 207"/>
              <p:cNvSpPr/>
              <p:nvPr/>
            </p:nvSpPr>
            <p:spPr>
              <a:xfrm>
                <a:off x="6463855" y="3036665"/>
                <a:ext cx="111918" cy="111918"/>
              </a:xfrm>
              <a:custGeom>
                <a:avLst/>
                <a:gdLst>
                  <a:gd name="connsiteX0" fmla="*/ 0 w 111918"/>
                  <a:gd name="connsiteY0" fmla="*/ 0 h 111918"/>
                  <a:gd name="connsiteX1" fmla="*/ 111919 w 111918"/>
                  <a:gd name="connsiteY1" fmla="*/ 0 h 111918"/>
                  <a:gd name="connsiteX2" fmla="*/ 111919 w 111918"/>
                  <a:gd name="connsiteY2" fmla="*/ 111919 h 111918"/>
                  <a:gd name="connsiteX3" fmla="*/ 0 w 111918"/>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111918" h="111918">
                    <a:moveTo>
                      <a:pt x="0" y="0"/>
                    </a:moveTo>
                    <a:lnTo>
                      <a:pt x="111919" y="0"/>
                    </a:lnTo>
                    <a:lnTo>
                      <a:pt x="111919" y="111919"/>
                    </a:lnTo>
                    <a:lnTo>
                      <a:pt x="0" y="111919"/>
                    </a:lnTo>
                    <a:close/>
                  </a:path>
                </a:pathLst>
              </a:custGeom>
              <a:solidFill>
                <a:srgbClr val="DBDBDB"/>
              </a:solidFill>
              <a:ln w="9525" cap="flat">
                <a:noFill/>
                <a:prstDash val="solid"/>
                <a:miter/>
              </a:ln>
            </p:spPr>
            <p:txBody>
              <a:bodyPr rtlCol="0" anchor="ctr"/>
              <a:lstStyle/>
              <a:p>
                <a:endParaRPr lang="zh-CN" altLang="en-US"/>
              </a:p>
            </p:txBody>
          </p:sp>
          <p:sp>
            <p:nvSpPr>
              <p:cNvPr id="209" name="任意多边形: 形状 208"/>
              <p:cNvSpPr/>
              <p:nvPr/>
            </p:nvSpPr>
            <p:spPr>
              <a:xfrm>
                <a:off x="6483381"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210" name="任意多边形: 形状 209"/>
              <p:cNvSpPr/>
              <p:nvPr/>
            </p:nvSpPr>
            <p:spPr>
              <a:xfrm>
                <a:off x="6512813"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211" name="任意多边形: 形状 210"/>
              <p:cNvSpPr/>
              <p:nvPr/>
            </p:nvSpPr>
            <p:spPr>
              <a:xfrm>
                <a:off x="6542246"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212" name="任意多边形: 形状 211"/>
              <p:cNvSpPr/>
              <p:nvPr/>
            </p:nvSpPr>
            <p:spPr>
              <a:xfrm>
                <a:off x="5116829" y="2038826"/>
                <a:ext cx="58959" cy="95630"/>
              </a:xfrm>
              <a:custGeom>
                <a:avLst/>
                <a:gdLst>
                  <a:gd name="connsiteX0" fmla="*/ 51054 w 58959"/>
                  <a:gd name="connsiteY0" fmla="*/ 95631 h 95630"/>
                  <a:gd name="connsiteX1" fmla="*/ 0 w 58959"/>
                  <a:gd name="connsiteY1" fmla="*/ 47815 h 95630"/>
                  <a:gd name="connsiteX2" fmla="*/ 51054 w 58959"/>
                  <a:gd name="connsiteY2" fmla="*/ 0 h 95630"/>
                  <a:gd name="connsiteX3" fmla="*/ 58960 w 58959"/>
                  <a:gd name="connsiteY3" fmla="*/ 8382 h 95630"/>
                  <a:gd name="connsiteX4" fmla="*/ 16954 w 58959"/>
                  <a:gd name="connsiteY4" fmla="*/ 47815 h 95630"/>
                  <a:gd name="connsiteX5" fmla="*/ 58960 w 58959"/>
                  <a:gd name="connsiteY5" fmla="*/ 87154 h 95630"/>
                  <a:gd name="connsiteX6" fmla="*/ 51054 w 58959"/>
                  <a:gd name="connsiteY6" fmla="*/ 95631 h 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59" h="95630">
                    <a:moveTo>
                      <a:pt x="51054" y="95631"/>
                    </a:moveTo>
                    <a:lnTo>
                      <a:pt x="0" y="47815"/>
                    </a:lnTo>
                    <a:lnTo>
                      <a:pt x="51054" y="0"/>
                    </a:lnTo>
                    <a:lnTo>
                      <a:pt x="58960" y="8382"/>
                    </a:lnTo>
                    <a:lnTo>
                      <a:pt x="16954" y="47815"/>
                    </a:lnTo>
                    <a:lnTo>
                      <a:pt x="58960" y="87154"/>
                    </a:lnTo>
                    <a:lnTo>
                      <a:pt x="51054" y="95631"/>
                    </a:lnTo>
                    <a:close/>
                  </a:path>
                </a:pathLst>
              </a:custGeom>
              <a:solidFill>
                <a:srgbClr val="FFFFFF"/>
              </a:solidFill>
              <a:ln w="9525" cap="flat">
                <a:noFill/>
                <a:prstDash val="solid"/>
                <a:miter/>
              </a:ln>
            </p:spPr>
            <p:txBody>
              <a:bodyPr rtlCol="0" anchor="ctr"/>
              <a:lstStyle/>
              <a:p>
                <a:endParaRPr lang="zh-CN" altLang="en-US"/>
              </a:p>
            </p:txBody>
          </p:sp>
          <p:sp>
            <p:nvSpPr>
              <p:cNvPr id="213" name="任意多边形: 形状 212"/>
              <p:cNvSpPr/>
              <p:nvPr/>
            </p:nvSpPr>
            <p:spPr>
              <a:xfrm>
                <a:off x="7055024" y="2047710"/>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214" name="任意多边形: 形状 213"/>
              <p:cNvSpPr/>
              <p:nvPr/>
            </p:nvSpPr>
            <p:spPr>
              <a:xfrm>
                <a:off x="7055024" y="2083429"/>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215" name="任意多边形: 形状 214"/>
              <p:cNvSpPr/>
              <p:nvPr/>
            </p:nvSpPr>
            <p:spPr>
              <a:xfrm>
                <a:off x="7055024" y="2119148"/>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216" name="任意多边形: 形状 215"/>
              <p:cNvSpPr/>
              <p:nvPr/>
            </p:nvSpPr>
            <p:spPr>
              <a:xfrm>
                <a:off x="5490876" y="2029587"/>
                <a:ext cx="1210246" cy="118014"/>
              </a:xfrm>
              <a:custGeom>
                <a:avLst/>
                <a:gdLst>
                  <a:gd name="connsiteX0" fmla="*/ 0 w 1210246"/>
                  <a:gd name="connsiteY0" fmla="*/ 0 h 118014"/>
                  <a:gd name="connsiteX1" fmla="*/ 1210247 w 1210246"/>
                  <a:gd name="connsiteY1" fmla="*/ 0 h 118014"/>
                  <a:gd name="connsiteX2" fmla="*/ 1210247 w 1210246"/>
                  <a:gd name="connsiteY2" fmla="*/ 118015 h 118014"/>
                  <a:gd name="connsiteX3" fmla="*/ 0 w 1210246"/>
                  <a:gd name="connsiteY3" fmla="*/ 118015 h 118014"/>
                </a:gdLst>
                <a:ahLst/>
                <a:cxnLst>
                  <a:cxn ang="0">
                    <a:pos x="connsiteX0" y="connsiteY0"/>
                  </a:cxn>
                  <a:cxn ang="0">
                    <a:pos x="connsiteX1" y="connsiteY1"/>
                  </a:cxn>
                  <a:cxn ang="0">
                    <a:pos x="connsiteX2" y="connsiteY2"/>
                  </a:cxn>
                  <a:cxn ang="0">
                    <a:pos x="connsiteX3" y="connsiteY3"/>
                  </a:cxn>
                </a:cxnLst>
                <a:rect l="l" t="t" r="r" b="b"/>
                <a:pathLst>
                  <a:path w="1210246" h="118014">
                    <a:moveTo>
                      <a:pt x="0" y="0"/>
                    </a:moveTo>
                    <a:lnTo>
                      <a:pt x="1210247" y="0"/>
                    </a:lnTo>
                    <a:lnTo>
                      <a:pt x="1210247" y="118015"/>
                    </a:lnTo>
                    <a:lnTo>
                      <a:pt x="0" y="118015"/>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17" name="任意多边形: 形状 216"/>
              <p:cNvSpPr/>
              <p:nvPr/>
            </p:nvSpPr>
            <p:spPr>
              <a:xfrm>
                <a:off x="5921597" y="2081498"/>
                <a:ext cx="33623" cy="40290"/>
              </a:xfrm>
              <a:custGeom>
                <a:avLst/>
                <a:gdLst>
                  <a:gd name="connsiteX0" fmla="*/ 33623 w 33623"/>
                  <a:gd name="connsiteY0" fmla="*/ 33052 h 40290"/>
                  <a:gd name="connsiteX1" fmla="*/ 24098 w 33623"/>
                  <a:gd name="connsiteY1" fmla="*/ 40291 h 40290"/>
                  <a:gd name="connsiteX2" fmla="*/ 6382 w 33623"/>
                  <a:gd name="connsiteY2" fmla="*/ 16954 h 40290"/>
                  <a:gd name="connsiteX3" fmla="*/ 0 w 33623"/>
                  <a:gd name="connsiteY3" fmla="*/ 8477 h 40290"/>
                  <a:gd name="connsiteX4" fmla="*/ 3620 w 33623"/>
                  <a:gd name="connsiteY4" fmla="*/ 6382 h 40290"/>
                  <a:gd name="connsiteX5" fmla="*/ 8573 w 33623"/>
                  <a:gd name="connsiteY5" fmla="*/ 0 h 40290"/>
                  <a:gd name="connsiteX6" fmla="*/ 15430 w 33623"/>
                  <a:gd name="connsiteY6" fmla="*/ 9525 h 4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23" h="40290">
                    <a:moveTo>
                      <a:pt x="33623" y="33052"/>
                    </a:moveTo>
                    <a:lnTo>
                      <a:pt x="24098" y="40291"/>
                    </a:lnTo>
                    <a:lnTo>
                      <a:pt x="6382" y="16954"/>
                    </a:lnTo>
                    <a:lnTo>
                      <a:pt x="0" y="8477"/>
                    </a:lnTo>
                    <a:cubicBezTo>
                      <a:pt x="1296" y="7945"/>
                      <a:pt x="2513" y="7240"/>
                      <a:pt x="3620" y="6382"/>
                    </a:cubicBezTo>
                    <a:cubicBezTo>
                      <a:pt x="5811" y="4735"/>
                      <a:pt x="7522" y="2532"/>
                      <a:pt x="8573" y="0"/>
                    </a:cubicBezTo>
                    <a:lnTo>
                      <a:pt x="15430" y="9525"/>
                    </a:lnTo>
                    <a:close/>
                  </a:path>
                </a:pathLst>
              </a:custGeom>
              <a:solidFill>
                <a:srgbClr val="FFFFFF"/>
              </a:solidFill>
              <a:ln w="9525" cap="flat">
                <a:noFill/>
                <a:prstDash val="solid"/>
                <a:miter/>
              </a:ln>
            </p:spPr>
            <p:txBody>
              <a:bodyPr rtlCol="0" anchor="ctr"/>
              <a:lstStyle/>
              <a:p>
                <a:endParaRPr lang="zh-CN" altLang="en-US"/>
              </a:p>
            </p:txBody>
          </p:sp>
          <p:sp>
            <p:nvSpPr>
              <p:cNvPr id="218" name="任意多边形: 形状 217"/>
              <p:cNvSpPr/>
              <p:nvPr/>
            </p:nvSpPr>
            <p:spPr>
              <a:xfrm>
                <a:off x="5889793" y="2049664"/>
                <a:ext cx="52050" cy="52009"/>
              </a:xfrm>
              <a:custGeom>
                <a:avLst/>
                <a:gdLst>
                  <a:gd name="connsiteX0" fmla="*/ 46663 w 52050"/>
                  <a:gd name="connsiteY0" fmla="*/ 10212 h 52009"/>
                  <a:gd name="connsiteX1" fmla="*/ 10212 w 52050"/>
                  <a:gd name="connsiteY1" fmla="*/ 5347 h 52009"/>
                  <a:gd name="connsiteX2" fmla="*/ 5347 w 52050"/>
                  <a:gd name="connsiteY2" fmla="*/ 41798 h 52009"/>
                  <a:gd name="connsiteX3" fmla="*/ 38185 w 52050"/>
                  <a:gd name="connsiteY3" fmla="*/ 48978 h 52009"/>
                  <a:gd name="connsiteX4" fmla="*/ 47234 w 52050"/>
                  <a:gd name="connsiteY4" fmla="*/ 41073 h 52009"/>
                  <a:gd name="connsiteX5" fmla="*/ 46663 w 52050"/>
                  <a:gd name="connsiteY5" fmla="*/ 10212 h 52009"/>
                  <a:gd name="connsiteX6" fmla="*/ 35423 w 52050"/>
                  <a:gd name="connsiteY6" fmla="*/ 38787 h 52009"/>
                  <a:gd name="connsiteX7" fmla="*/ 31804 w 52050"/>
                  <a:gd name="connsiteY7" fmla="*/ 40882 h 52009"/>
                  <a:gd name="connsiteX8" fmla="*/ 11642 w 52050"/>
                  <a:gd name="connsiteY8" fmla="*/ 31852 h 52009"/>
                  <a:gd name="connsiteX9" fmla="*/ 16564 w 52050"/>
                  <a:gd name="connsiteY9" fmla="*/ 14022 h 52009"/>
                  <a:gd name="connsiteX10" fmla="*/ 38376 w 52050"/>
                  <a:gd name="connsiteY10" fmla="*/ 16974 h 52009"/>
                  <a:gd name="connsiteX11" fmla="*/ 35485 w 52050"/>
                  <a:gd name="connsiteY11" fmla="*/ 38740 h 52009"/>
                  <a:gd name="connsiteX12" fmla="*/ 35423 w 52050"/>
                  <a:gd name="connsiteY12" fmla="*/ 38787 h 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50" h="52009">
                    <a:moveTo>
                      <a:pt x="46663" y="10212"/>
                    </a:moveTo>
                    <a:cubicBezTo>
                      <a:pt x="37941" y="-1197"/>
                      <a:pt x="21621" y="-3376"/>
                      <a:pt x="10212" y="5347"/>
                    </a:cubicBezTo>
                    <a:cubicBezTo>
                      <a:pt x="-1197" y="14069"/>
                      <a:pt x="-3376" y="30388"/>
                      <a:pt x="5347" y="41798"/>
                    </a:cubicBezTo>
                    <a:cubicBezTo>
                      <a:pt x="13066" y="51896"/>
                      <a:pt x="26955" y="54933"/>
                      <a:pt x="38185" y="48978"/>
                    </a:cubicBezTo>
                    <a:cubicBezTo>
                      <a:pt x="41792" y="47107"/>
                      <a:pt x="44895" y="44395"/>
                      <a:pt x="47234" y="41073"/>
                    </a:cubicBezTo>
                    <a:cubicBezTo>
                      <a:pt x="53861" y="31782"/>
                      <a:pt x="53629" y="19250"/>
                      <a:pt x="46663" y="10212"/>
                    </a:cubicBezTo>
                    <a:close/>
                    <a:moveTo>
                      <a:pt x="35423" y="38787"/>
                    </a:moveTo>
                    <a:cubicBezTo>
                      <a:pt x="34317" y="39645"/>
                      <a:pt x="33099" y="40350"/>
                      <a:pt x="31804" y="40882"/>
                    </a:cubicBezTo>
                    <a:cubicBezTo>
                      <a:pt x="23743" y="43956"/>
                      <a:pt x="14716" y="39913"/>
                      <a:pt x="11642" y="31852"/>
                    </a:cubicBezTo>
                    <a:cubicBezTo>
                      <a:pt x="9209" y="25472"/>
                      <a:pt x="11203" y="18251"/>
                      <a:pt x="16564" y="14022"/>
                    </a:cubicBezTo>
                    <a:cubicBezTo>
                      <a:pt x="23411" y="8846"/>
                      <a:pt x="33151" y="10165"/>
                      <a:pt x="38376" y="16974"/>
                    </a:cubicBezTo>
                    <a:cubicBezTo>
                      <a:pt x="43588" y="23783"/>
                      <a:pt x="42293" y="33528"/>
                      <a:pt x="35485" y="38740"/>
                    </a:cubicBezTo>
                    <a:cubicBezTo>
                      <a:pt x="35464" y="38756"/>
                      <a:pt x="35444" y="38771"/>
                      <a:pt x="35423" y="38787"/>
                    </a:cubicBezTo>
                    <a:close/>
                  </a:path>
                </a:pathLst>
              </a:custGeom>
              <a:solidFill>
                <a:srgbClr val="FFFFFF"/>
              </a:solidFill>
              <a:ln w="9525" cap="flat">
                <a:noFill/>
                <a:prstDash val="solid"/>
                <a:miter/>
              </a:ln>
            </p:spPr>
            <p:txBody>
              <a:bodyPr rtlCol="0" anchor="ctr"/>
              <a:lstStyle/>
              <a:p>
                <a:endParaRPr lang="zh-CN" altLang="en-US"/>
              </a:p>
            </p:txBody>
          </p:sp>
          <p:sp>
            <p:nvSpPr>
              <p:cNvPr id="219" name="任意多边形: 形状 218"/>
              <p:cNvSpPr/>
              <p:nvPr/>
            </p:nvSpPr>
            <p:spPr>
              <a:xfrm>
                <a:off x="6003095" y="2052159"/>
                <a:ext cx="48614" cy="64392"/>
              </a:xfrm>
              <a:custGeom>
                <a:avLst/>
                <a:gdLst>
                  <a:gd name="connsiteX0" fmla="*/ 1179 w 48614"/>
                  <a:gd name="connsiteY0" fmla="*/ 48866 h 64392"/>
                  <a:gd name="connsiteX1" fmla="*/ 7751 w 48614"/>
                  <a:gd name="connsiteY1" fmla="*/ 48294 h 64392"/>
                  <a:gd name="connsiteX2" fmla="*/ 24896 w 48614"/>
                  <a:gd name="connsiteY2" fmla="*/ 55152 h 64392"/>
                  <a:gd name="connsiteX3" fmla="*/ 36040 w 48614"/>
                  <a:gd name="connsiteY3" fmla="*/ 51818 h 64392"/>
                  <a:gd name="connsiteX4" fmla="*/ 39946 w 48614"/>
                  <a:gd name="connsiteY4" fmla="*/ 45437 h 64392"/>
                  <a:gd name="connsiteX5" fmla="*/ 39088 w 48614"/>
                  <a:gd name="connsiteY5" fmla="*/ 42484 h 64392"/>
                  <a:gd name="connsiteX6" fmla="*/ 36421 w 48614"/>
                  <a:gd name="connsiteY6" fmla="*/ 39817 h 64392"/>
                  <a:gd name="connsiteX7" fmla="*/ 24134 w 48614"/>
                  <a:gd name="connsiteY7" fmla="*/ 35626 h 64392"/>
                  <a:gd name="connsiteX8" fmla="*/ 24134 w 48614"/>
                  <a:gd name="connsiteY8" fmla="*/ 35626 h 64392"/>
                  <a:gd name="connsiteX9" fmla="*/ 12609 w 48614"/>
                  <a:gd name="connsiteY9" fmla="*/ 32101 h 64392"/>
                  <a:gd name="connsiteX10" fmla="*/ 4227 w 48614"/>
                  <a:gd name="connsiteY10" fmla="*/ 25148 h 64392"/>
                  <a:gd name="connsiteX11" fmla="*/ 2226 w 48614"/>
                  <a:gd name="connsiteY11" fmla="*/ 17814 h 64392"/>
                  <a:gd name="connsiteX12" fmla="*/ 9370 w 48614"/>
                  <a:gd name="connsiteY12" fmla="*/ 4765 h 64392"/>
                  <a:gd name="connsiteX13" fmla="*/ 24896 w 48614"/>
                  <a:gd name="connsiteY13" fmla="*/ 2 h 64392"/>
                  <a:gd name="connsiteX14" fmla="*/ 43946 w 48614"/>
                  <a:gd name="connsiteY14" fmla="*/ 7146 h 64392"/>
                  <a:gd name="connsiteX15" fmla="*/ 45184 w 48614"/>
                  <a:gd name="connsiteY15" fmla="*/ 13528 h 64392"/>
                  <a:gd name="connsiteX16" fmla="*/ 38866 w 48614"/>
                  <a:gd name="connsiteY16" fmla="*/ 14903 h 64392"/>
                  <a:gd name="connsiteX17" fmla="*/ 38802 w 48614"/>
                  <a:gd name="connsiteY17" fmla="*/ 14861 h 64392"/>
                  <a:gd name="connsiteX18" fmla="*/ 24420 w 48614"/>
                  <a:gd name="connsiteY18" fmla="*/ 9146 h 64392"/>
                  <a:gd name="connsiteX19" fmla="*/ 14323 w 48614"/>
                  <a:gd name="connsiteY19" fmla="*/ 12194 h 64392"/>
                  <a:gd name="connsiteX20" fmla="*/ 10989 w 48614"/>
                  <a:gd name="connsiteY20" fmla="*/ 17814 h 64392"/>
                  <a:gd name="connsiteX21" fmla="*/ 11561 w 48614"/>
                  <a:gd name="connsiteY21" fmla="*/ 20290 h 64392"/>
                  <a:gd name="connsiteX22" fmla="*/ 14037 w 48614"/>
                  <a:gd name="connsiteY22" fmla="*/ 22672 h 64392"/>
                  <a:gd name="connsiteX23" fmla="*/ 25182 w 48614"/>
                  <a:gd name="connsiteY23" fmla="*/ 26577 h 64392"/>
                  <a:gd name="connsiteX24" fmla="*/ 25182 w 48614"/>
                  <a:gd name="connsiteY24" fmla="*/ 26577 h 64392"/>
                  <a:gd name="connsiteX25" fmla="*/ 37564 w 48614"/>
                  <a:gd name="connsiteY25" fmla="*/ 30387 h 64392"/>
                  <a:gd name="connsiteX26" fmla="*/ 46518 w 48614"/>
                  <a:gd name="connsiteY26" fmla="*/ 37816 h 64392"/>
                  <a:gd name="connsiteX27" fmla="*/ 48613 w 48614"/>
                  <a:gd name="connsiteY27" fmla="*/ 45436 h 64392"/>
                  <a:gd name="connsiteX28" fmla="*/ 40993 w 48614"/>
                  <a:gd name="connsiteY28" fmla="*/ 59248 h 64392"/>
                  <a:gd name="connsiteX29" fmla="*/ 24420 w 48614"/>
                  <a:gd name="connsiteY29" fmla="*/ 64391 h 64392"/>
                  <a:gd name="connsiteX30" fmla="*/ 1464 w 48614"/>
                  <a:gd name="connsiteY30" fmla="*/ 55438 h 64392"/>
                  <a:gd name="connsiteX31" fmla="*/ 1179 w 48614"/>
                  <a:gd name="connsiteY31" fmla="*/ 48865 h 6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4" h="64392">
                    <a:moveTo>
                      <a:pt x="1179" y="48866"/>
                    </a:moveTo>
                    <a:cubicBezTo>
                      <a:pt x="2862" y="46943"/>
                      <a:pt x="5762" y="46691"/>
                      <a:pt x="7751" y="48294"/>
                    </a:cubicBezTo>
                    <a:cubicBezTo>
                      <a:pt x="12550" y="52414"/>
                      <a:pt x="18580" y="54826"/>
                      <a:pt x="24896" y="55152"/>
                    </a:cubicBezTo>
                    <a:cubicBezTo>
                      <a:pt x="28867" y="55230"/>
                      <a:pt x="32764" y="54064"/>
                      <a:pt x="36040" y="51818"/>
                    </a:cubicBezTo>
                    <a:cubicBezTo>
                      <a:pt x="38306" y="50456"/>
                      <a:pt x="39764" y="48074"/>
                      <a:pt x="39946" y="45437"/>
                    </a:cubicBezTo>
                    <a:cubicBezTo>
                      <a:pt x="39968" y="44388"/>
                      <a:pt x="39668" y="43358"/>
                      <a:pt x="39088" y="42484"/>
                    </a:cubicBezTo>
                    <a:cubicBezTo>
                      <a:pt x="38376" y="41434"/>
                      <a:pt x="37471" y="40529"/>
                      <a:pt x="36421" y="39817"/>
                    </a:cubicBezTo>
                    <a:cubicBezTo>
                      <a:pt x="32628" y="37654"/>
                      <a:pt x="28458" y="36232"/>
                      <a:pt x="24134" y="35626"/>
                    </a:cubicBezTo>
                    <a:lnTo>
                      <a:pt x="24134" y="35626"/>
                    </a:lnTo>
                    <a:cubicBezTo>
                      <a:pt x="20156" y="34955"/>
                      <a:pt x="16282" y="33770"/>
                      <a:pt x="12609" y="32101"/>
                    </a:cubicBezTo>
                    <a:cubicBezTo>
                      <a:pt x="9198" y="30649"/>
                      <a:pt x="6285" y="28232"/>
                      <a:pt x="4227" y="25148"/>
                    </a:cubicBezTo>
                    <a:cubicBezTo>
                      <a:pt x="2892" y="22937"/>
                      <a:pt x="2199" y="20397"/>
                      <a:pt x="2226" y="17814"/>
                    </a:cubicBezTo>
                    <a:cubicBezTo>
                      <a:pt x="2412" y="12580"/>
                      <a:pt x="5061" y="7741"/>
                      <a:pt x="9370" y="4765"/>
                    </a:cubicBezTo>
                    <a:cubicBezTo>
                      <a:pt x="13922" y="1596"/>
                      <a:pt x="19350" y="-69"/>
                      <a:pt x="24896" y="2"/>
                    </a:cubicBezTo>
                    <a:cubicBezTo>
                      <a:pt x="31810" y="459"/>
                      <a:pt x="38436" y="2944"/>
                      <a:pt x="43946" y="7146"/>
                    </a:cubicBezTo>
                    <a:cubicBezTo>
                      <a:pt x="46016" y="8589"/>
                      <a:pt x="46564" y="11415"/>
                      <a:pt x="45184" y="13528"/>
                    </a:cubicBezTo>
                    <a:cubicBezTo>
                      <a:pt x="43819" y="15652"/>
                      <a:pt x="40991" y="16268"/>
                      <a:pt x="38866" y="14903"/>
                    </a:cubicBezTo>
                    <a:cubicBezTo>
                      <a:pt x="38845" y="14889"/>
                      <a:pt x="38824" y="14875"/>
                      <a:pt x="38802" y="14861"/>
                    </a:cubicBezTo>
                    <a:cubicBezTo>
                      <a:pt x="34702" y="11535"/>
                      <a:pt x="29684" y="9541"/>
                      <a:pt x="24420" y="9146"/>
                    </a:cubicBezTo>
                    <a:cubicBezTo>
                      <a:pt x="20818" y="9076"/>
                      <a:pt x="17285" y="10143"/>
                      <a:pt x="14323" y="12194"/>
                    </a:cubicBezTo>
                    <a:cubicBezTo>
                      <a:pt x="12346" y="13396"/>
                      <a:pt x="11097" y="15503"/>
                      <a:pt x="10989" y="17814"/>
                    </a:cubicBezTo>
                    <a:cubicBezTo>
                      <a:pt x="10952" y="18676"/>
                      <a:pt x="11150" y="19532"/>
                      <a:pt x="11561" y="20290"/>
                    </a:cubicBezTo>
                    <a:cubicBezTo>
                      <a:pt x="12215" y="21245"/>
                      <a:pt x="13058" y="22055"/>
                      <a:pt x="14037" y="22672"/>
                    </a:cubicBezTo>
                    <a:cubicBezTo>
                      <a:pt x="17449" y="24715"/>
                      <a:pt x="21241" y="26044"/>
                      <a:pt x="25182" y="26577"/>
                    </a:cubicBezTo>
                    <a:lnTo>
                      <a:pt x="25182" y="26577"/>
                    </a:lnTo>
                    <a:cubicBezTo>
                      <a:pt x="29454" y="27316"/>
                      <a:pt x="33615" y="28596"/>
                      <a:pt x="37564" y="30387"/>
                    </a:cubicBezTo>
                    <a:cubicBezTo>
                      <a:pt x="41196" y="31960"/>
                      <a:pt x="44302" y="34537"/>
                      <a:pt x="46518" y="37816"/>
                    </a:cubicBezTo>
                    <a:cubicBezTo>
                      <a:pt x="47919" y="40109"/>
                      <a:pt x="48645" y="42750"/>
                      <a:pt x="48613" y="45436"/>
                    </a:cubicBezTo>
                    <a:cubicBezTo>
                      <a:pt x="48468" y="51005"/>
                      <a:pt x="45626" y="56155"/>
                      <a:pt x="40993" y="59248"/>
                    </a:cubicBezTo>
                    <a:cubicBezTo>
                      <a:pt x="36136" y="62639"/>
                      <a:pt x="30344" y="64436"/>
                      <a:pt x="24420" y="64391"/>
                    </a:cubicBezTo>
                    <a:cubicBezTo>
                      <a:pt x="15996" y="63989"/>
                      <a:pt x="7935" y="60845"/>
                      <a:pt x="1464" y="55438"/>
                    </a:cubicBezTo>
                    <a:cubicBezTo>
                      <a:pt x="-372" y="53675"/>
                      <a:pt x="-497" y="50781"/>
                      <a:pt x="1179" y="48865"/>
                    </a:cubicBezTo>
                    <a:close/>
                  </a:path>
                </a:pathLst>
              </a:custGeom>
              <a:solidFill>
                <a:srgbClr val="FFFFFF"/>
              </a:solidFill>
              <a:ln w="9525" cap="flat">
                <a:noFill/>
                <a:prstDash val="solid"/>
                <a:miter/>
              </a:ln>
            </p:spPr>
            <p:txBody>
              <a:bodyPr rtlCol="0" anchor="ctr"/>
              <a:lstStyle/>
              <a:p>
                <a:endParaRPr lang="zh-CN" altLang="en-US"/>
              </a:p>
            </p:txBody>
          </p:sp>
          <p:sp>
            <p:nvSpPr>
              <p:cNvPr id="220" name="任意多边形: 形状 219"/>
              <p:cNvSpPr/>
              <p:nvPr/>
            </p:nvSpPr>
            <p:spPr>
              <a:xfrm>
                <a:off x="6061898" y="2071874"/>
                <a:ext cx="43657" cy="44593"/>
              </a:xfrm>
              <a:custGeom>
                <a:avLst/>
                <a:gdLst>
                  <a:gd name="connsiteX0" fmla="*/ 2 w 43657"/>
                  <a:gd name="connsiteY0" fmla="*/ 22387 h 44593"/>
                  <a:gd name="connsiteX1" fmla="*/ 21810 w 43657"/>
                  <a:gd name="connsiteY1" fmla="*/ 4 h 44593"/>
                  <a:gd name="connsiteX2" fmla="*/ 21814 w 43657"/>
                  <a:gd name="connsiteY2" fmla="*/ 4 h 44593"/>
                  <a:gd name="connsiteX3" fmla="*/ 43626 w 43657"/>
                  <a:gd name="connsiteY3" fmla="*/ 20768 h 44593"/>
                  <a:gd name="connsiteX4" fmla="*/ 43626 w 43657"/>
                  <a:gd name="connsiteY4" fmla="*/ 20768 h 44593"/>
                  <a:gd name="connsiteX5" fmla="*/ 43626 w 43657"/>
                  <a:gd name="connsiteY5" fmla="*/ 21530 h 44593"/>
                  <a:gd name="connsiteX6" fmla="*/ 38959 w 43657"/>
                  <a:gd name="connsiteY6" fmla="*/ 25150 h 44593"/>
                  <a:gd name="connsiteX7" fmla="*/ 10384 w 43657"/>
                  <a:gd name="connsiteY7" fmla="*/ 25150 h 44593"/>
                  <a:gd name="connsiteX8" fmla="*/ 13432 w 43657"/>
                  <a:gd name="connsiteY8" fmla="*/ 31055 h 44593"/>
                  <a:gd name="connsiteX9" fmla="*/ 22005 w 43657"/>
                  <a:gd name="connsiteY9" fmla="*/ 35056 h 44593"/>
                  <a:gd name="connsiteX10" fmla="*/ 31530 w 43657"/>
                  <a:gd name="connsiteY10" fmla="*/ 32865 h 44593"/>
                  <a:gd name="connsiteX11" fmla="*/ 38292 w 43657"/>
                  <a:gd name="connsiteY11" fmla="*/ 32865 h 44593"/>
                  <a:gd name="connsiteX12" fmla="*/ 38292 w 43657"/>
                  <a:gd name="connsiteY12" fmla="*/ 38675 h 44593"/>
                  <a:gd name="connsiteX13" fmla="*/ 22195 w 43657"/>
                  <a:gd name="connsiteY13" fmla="*/ 44581 h 44593"/>
                  <a:gd name="connsiteX14" fmla="*/ 2 w 43657"/>
                  <a:gd name="connsiteY14" fmla="*/ 22387 h 44593"/>
                  <a:gd name="connsiteX15" fmla="*/ 9527 w 43657"/>
                  <a:gd name="connsiteY15" fmla="*/ 18006 h 44593"/>
                  <a:gd name="connsiteX16" fmla="*/ 34863 w 43657"/>
                  <a:gd name="connsiteY16" fmla="*/ 18006 h 44593"/>
                  <a:gd name="connsiteX17" fmla="*/ 21624 w 43657"/>
                  <a:gd name="connsiteY17" fmla="*/ 8481 h 44593"/>
                  <a:gd name="connsiteX18" fmla="*/ 9717 w 43657"/>
                  <a:gd name="connsiteY18" fmla="*/ 18006 h 44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57" h="44593">
                    <a:moveTo>
                      <a:pt x="2" y="22387"/>
                    </a:moveTo>
                    <a:cubicBezTo>
                      <a:pt x="-157" y="10184"/>
                      <a:pt x="9607" y="163"/>
                      <a:pt x="21810" y="4"/>
                    </a:cubicBezTo>
                    <a:cubicBezTo>
                      <a:pt x="21812" y="4"/>
                      <a:pt x="21813" y="4"/>
                      <a:pt x="21814" y="4"/>
                    </a:cubicBezTo>
                    <a:cubicBezTo>
                      <a:pt x="33542" y="-211"/>
                      <a:pt x="43263" y="9044"/>
                      <a:pt x="43626" y="20768"/>
                    </a:cubicBezTo>
                    <a:lnTo>
                      <a:pt x="43626" y="20768"/>
                    </a:lnTo>
                    <a:cubicBezTo>
                      <a:pt x="43667" y="21021"/>
                      <a:pt x="43667" y="21278"/>
                      <a:pt x="43626" y="21530"/>
                    </a:cubicBezTo>
                    <a:cubicBezTo>
                      <a:pt x="43240" y="23761"/>
                      <a:pt x="41217" y="25331"/>
                      <a:pt x="38959" y="25150"/>
                    </a:cubicBezTo>
                    <a:lnTo>
                      <a:pt x="10384" y="25150"/>
                    </a:lnTo>
                    <a:cubicBezTo>
                      <a:pt x="10834" y="27363"/>
                      <a:pt x="11889" y="29407"/>
                      <a:pt x="13432" y="31055"/>
                    </a:cubicBezTo>
                    <a:cubicBezTo>
                      <a:pt x="15748" y="33330"/>
                      <a:pt x="18774" y="34742"/>
                      <a:pt x="22005" y="35056"/>
                    </a:cubicBezTo>
                    <a:cubicBezTo>
                      <a:pt x="25335" y="35413"/>
                      <a:pt x="28690" y="34641"/>
                      <a:pt x="31530" y="32865"/>
                    </a:cubicBezTo>
                    <a:cubicBezTo>
                      <a:pt x="33467" y="31175"/>
                      <a:pt x="36355" y="31175"/>
                      <a:pt x="38292" y="32865"/>
                    </a:cubicBezTo>
                    <a:cubicBezTo>
                      <a:pt x="39853" y="34487"/>
                      <a:pt x="39853" y="37053"/>
                      <a:pt x="38292" y="38675"/>
                    </a:cubicBezTo>
                    <a:cubicBezTo>
                      <a:pt x="33896" y="42658"/>
                      <a:pt x="28124" y="44775"/>
                      <a:pt x="22195" y="44581"/>
                    </a:cubicBezTo>
                    <a:cubicBezTo>
                      <a:pt x="9938" y="44581"/>
                      <a:pt x="2" y="34644"/>
                      <a:pt x="2" y="22387"/>
                    </a:cubicBezTo>
                    <a:close/>
                    <a:moveTo>
                      <a:pt x="9527" y="18006"/>
                    </a:moveTo>
                    <a:lnTo>
                      <a:pt x="34863" y="18006"/>
                    </a:lnTo>
                    <a:cubicBezTo>
                      <a:pt x="32806" y="12427"/>
                      <a:pt x="27567" y="8658"/>
                      <a:pt x="21624" y="8481"/>
                    </a:cubicBezTo>
                    <a:cubicBezTo>
                      <a:pt x="15963" y="8613"/>
                      <a:pt x="11089" y="12512"/>
                      <a:pt x="9717" y="18006"/>
                    </a:cubicBezTo>
                    <a:close/>
                  </a:path>
                </a:pathLst>
              </a:custGeom>
              <a:solidFill>
                <a:srgbClr val="FFFFFF"/>
              </a:solidFill>
              <a:ln w="9525" cap="flat">
                <a:noFill/>
                <a:prstDash val="solid"/>
                <a:miter/>
              </a:ln>
            </p:spPr>
            <p:txBody>
              <a:bodyPr rtlCol="0" anchor="ctr"/>
              <a:lstStyle/>
              <a:p>
                <a:endParaRPr lang="zh-CN" altLang="en-US"/>
              </a:p>
            </p:txBody>
          </p:sp>
          <p:sp>
            <p:nvSpPr>
              <p:cNvPr id="221" name="任意多边形: 形状 220"/>
              <p:cNvSpPr/>
              <p:nvPr/>
            </p:nvSpPr>
            <p:spPr>
              <a:xfrm>
                <a:off x="6114764" y="2071878"/>
                <a:ext cx="42671" cy="44767"/>
              </a:xfrm>
              <a:custGeom>
                <a:avLst/>
                <a:gdLst>
                  <a:gd name="connsiteX0" fmla="*/ 42672 w 42671"/>
                  <a:gd name="connsiteY0" fmla="*/ 22479 h 44767"/>
                  <a:gd name="connsiteX1" fmla="*/ 42672 w 42671"/>
                  <a:gd name="connsiteY1" fmla="*/ 40005 h 44767"/>
                  <a:gd name="connsiteX2" fmla="*/ 37909 w 42671"/>
                  <a:gd name="connsiteY2" fmla="*/ 44767 h 44767"/>
                  <a:gd name="connsiteX3" fmla="*/ 33242 w 42671"/>
                  <a:gd name="connsiteY3" fmla="*/ 40862 h 44767"/>
                  <a:gd name="connsiteX4" fmla="*/ 21336 w 42671"/>
                  <a:gd name="connsiteY4" fmla="*/ 44767 h 44767"/>
                  <a:gd name="connsiteX5" fmla="*/ 6096 w 42671"/>
                  <a:gd name="connsiteY5" fmla="*/ 38195 h 44767"/>
                  <a:gd name="connsiteX6" fmla="*/ 6096 w 42671"/>
                  <a:gd name="connsiteY6" fmla="*/ 6667 h 44767"/>
                  <a:gd name="connsiteX7" fmla="*/ 21336 w 42671"/>
                  <a:gd name="connsiteY7" fmla="*/ 0 h 44767"/>
                  <a:gd name="connsiteX8" fmla="*/ 33242 w 42671"/>
                  <a:gd name="connsiteY8" fmla="*/ 3905 h 44767"/>
                  <a:gd name="connsiteX9" fmla="*/ 37909 w 42671"/>
                  <a:gd name="connsiteY9" fmla="*/ 0 h 44767"/>
                  <a:gd name="connsiteX10" fmla="*/ 42672 w 42671"/>
                  <a:gd name="connsiteY10" fmla="*/ 4763 h 44767"/>
                  <a:gd name="connsiteX11" fmla="*/ 33147 w 42671"/>
                  <a:gd name="connsiteY11" fmla="*/ 22479 h 44767"/>
                  <a:gd name="connsiteX12" fmla="*/ 29718 w 42671"/>
                  <a:gd name="connsiteY12" fmla="*/ 12954 h 44767"/>
                  <a:gd name="connsiteX13" fmla="*/ 21335 w 42671"/>
                  <a:gd name="connsiteY13" fmla="*/ 9239 h 44767"/>
                  <a:gd name="connsiteX14" fmla="*/ 13049 w 42671"/>
                  <a:gd name="connsiteY14" fmla="*/ 12954 h 44767"/>
                  <a:gd name="connsiteX15" fmla="*/ 9620 w 42671"/>
                  <a:gd name="connsiteY15" fmla="*/ 22479 h 44767"/>
                  <a:gd name="connsiteX16" fmla="*/ 13049 w 42671"/>
                  <a:gd name="connsiteY16" fmla="*/ 32004 h 44767"/>
                  <a:gd name="connsiteX17" fmla="*/ 21335 w 42671"/>
                  <a:gd name="connsiteY17" fmla="*/ 35433 h 44767"/>
                  <a:gd name="connsiteX18" fmla="*/ 29718 w 42671"/>
                  <a:gd name="connsiteY18" fmla="*/ 32004 h 44767"/>
                  <a:gd name="connsiteX19" fmla="*/ 33147 w 42671"/>
                  <a:gd name="connsiteY19"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71" h="44767">
                    <a:moveTo>
                      <a:pt x="42672" y="22479"/>
                    </a:moveTo>
                    <a:lnTo>
                      <a:pt x="42672" y="40005"/>
                    </a:lnTo>
                    <a:cubicBezTo>
                      <a:pt x="42621" y="42614"/>
                      <a:pt x="40518" y="44717"/>
                      <a:pt x="37909" y="44767"/>
                    </a:cubicBezTo>
                    <a:cubicBezTo>
                      <a:pt x="35643" y="44688"/>
                      <a:pt x="33720" y="43079"/>
                      <a:pt x="33242" y="40862"/>
                    </a:cubicBezTo>
                    <a:cubicBezTo>
                      <a:pt x="29800" y="43418"/>
                      <a:pt x="25622" y="44788"/>
                      <a:pt x="21336" y="44767"/>
                    </a:cubicBezTo>
                    <a:cubicBezTo>
                      <a:pt x="15561" y="44802"/>
                      <a:pt x="10034" y="42419"/>
                      <a:pt x="6096" y="38195"/>
                    </a:cubicBezTo>
                    <a:cubicBezTo>
                      <a:pt x="-2032" y="29257"/>
                      <a:pt x="-2032" y="15605"/>
                      <a:pt x="6096" y="6667"/>
                    </a:cubicBezTo>
                    <a:cubicBezTo>
                      <a:pt x="10025" y="2418"/>
                      <a:pt x="15548" y="2"/>
                      <a:pt x="21336" y="0"/>
                    </a:cubicBezTo>
                    <a:cubicBezTo>
                      <a:pt x="25615" y="26"/>
                      <a:pt x="29779" y="1391"/>
                      <a:pt x="33242" y="3905"/>
                    </a:cubicBezTo>
                    <a:cubicBezTo>
                      <a:pt x="33720" y="1689"/>
                      <a:pt x="35643" y="80"/>
                      <a:pt x="37909" y="0"/>
                    </a:cubicBezTo>
                    <a:cubicBezTo>
                      <a:pt x="40540" y="0"/>
                      <a:pt x="42672" y="2132"/>
                      <a:pt x="42672" y="4763"/>
                    </a:cubicBezTo>
                    <a:close/>
                    <a:moveTo>
                      <a:pt x="33147" y="22479"/>
                    </a:moveTo>
                    <a:cubicBezTo>
                      <a:pt x="33310" y="18975"/>
                      <a:pt x="32077" y="15549"/>
                      <a:pt x="29718" y="12954"/>
                    </a:cubicBezTo>
                    <a:cubicBezTo>
                      <a:pt x="27593" y="10560"/>
                      <a:pt x="24536" y="9205"/>
                      <a:pt x="21335" y="9239"/>
                    </a:cubicBezTo>
                    <a:cubicBezTo>
                      <a:pt x="18152" y="9154"/>
                      <a:pt x="15103" y="10521"/>
                      <a:pt x="13049" y="12954"/>
                    </a:cubicBezTo>
                    <a:cubicBezTo>
                      <a:pt x="10652" y="15527"/>
                      <a:pt x="9412" y="18969"/>
                      <a:pt x="9620" y="22479"/>
                    </a:cubicBezTo>
                    <a:cubicBezTo>
                      <a:pt x="9487" y="25978"/>
                      <a:pt x="10716" y="29393"/>
                      <a:pt x="13049" y="32004"/>
                    </a:cubicBezTo>
                    <a:cubicBezTo>
                      <a:pt x="15216" y="34247"/>
                      <a:pt x="18217" y="35489"/>
                      <a:pt x="21335" y="35433"/>
                    </a:cubicBezTo>
                    <a:cubicBezTo>
                      <a:pt x="24472" y="35439"/>
                      <a:pt x="27484" y="34206"/>
                      <a:pt x="29718" y="32004"/>
                    </a:cubicBezTo>
                    <a:cubicBezTo>
                      <a:pt x="32017" y="29372"/>
                      <a:pt x="33241" y="25972"/>
                      <a:pt x="33147" y="22479"/>
                    </a:cubicBezTo>
                    <a:close/>
                  </a:path>
                </a:pathLst>
              </a:custGeom>
              <a:solidFill>
                <a:srgbClr val="FFFFFF"/>
              </a:solidFill>
              <a:ln w="9525" cap="flat">
                <a:noFill/>
                <a:prstDash val="solid"/>
                <a:miter/>
              </a:ln>
            </p:spPr>
            <p:txBody>
              <a:bodyPr rtlCol="0" anchor="ctr"/>
              <a:lstStyle/>
              <a:p>
                <a:endParaRPr lang="zh-CN" altLang="en-US"/>
              </a:p>
            </p:txBody>
          </p:sp>
          <p:sp>
            <p:nvSpPr>
              <p:cNvPr id="222" name="任意多边形: 形状 221"/>
              <p:cNvSpPr/>
              <p:nvPr/>
            </p:nvSpPr>
            <p:spPr>
              <a:xfrm>
                <a:off x="6174962" y="2071778"/>
                <a:ext cx="27622" cy="44676"/>
              </a:xfrm>
              <a:custGeom>
                <a:avLst/>
                <a:gdLst>
                  <a:gd name="connsiteX0" fmla="*/ 27622 w 27622"/>
                  <a:gd name="connsiteY0" fmla="*/ 4671 h 44676"/>
                  <a:gd name="connsiteX1" fmla="*/ 22860 w 27622"/>
                  <a:gd name="connsiteY1" fmla="*/ 9338 h 44676"/>
                  <a:gd name="connsiteX2" fmla="*/ 17526 w 27622"/>
                  <a:gd name="connsiteY2" fmla="*/ 11053 h 44676"/>
                  <a:gd name="connsiteX3" fmla="*/ 13335 w 27622"/>
                  <a:gd name="connsiteY3" fmla="*/ 15339 h 44676"/>
                  <a:gd name="connsiteX4" fmla="*/ 9715 w 27622"/>
                  <a:gd name="connsiteY4" fmla="*/ 22864 h 44676"/>
                  <a:gd name="connsiteX5" fmla="*/ 9715 w 27622"/>
                  <a:gd name="connsiteY5" fmla="*/ 39914 h 44676"/>
                  <a:gd name="connsiteX6" fmla="*/ 4763 w 27622"/>
                  <a:gd name="connsiteY6" fmla="*/ 44676 h 44676"/>
                  <a:gd name="connsiteX7" fmla="*/ 0 w 27622"/>
                  <a:gd name="connsiteY7" fmla="*/ 39914 h 44676"/>
                  <a:gd name="connsiteX8" fmla="*/ 0 w 27622"/>
                  <a:gd name="connsiteY8" fmla="*/ 4671 h 44676"/>
                  <a:gd name="connsiteX9" fmla="*/ 4666 w 27622"/>
                  <a:gd name="connsiteY9" fmla="*/ 3 h 44676"/>
                  <a:gd name="connsiteX10" fmla="*/ 4763 w 27622"/>
                  <a:gd name="connsiteY10" fmla="*/ 4 h 44676"/>
                  <a:gd name="connsiteX11" fmla="*/ 9712 w 27622"/>
                  <a:gd name="connsiteY11" fmla="*/ 4571 h 44676"/>
                  <a:gd name="connsiteX12" fmla="*/ 9715 w 27622"/>
                  <a:gd name="connsiteY12" fmla="*/ 4671 h 44676"/>
                  <a:gd name="connsiteX13" fmla="*/ 9715 w 27622"/>
                  <a:gd name="connsiteY13" fmla="*/ 5243 h 44676"/>
                  <a:gd name="connsiteX14" fmla="*/ 11525 w 27622"/>
                  <a:gd name="connsiteY14" fmla="*/ 3433 h 44676"/>
                  <a:gd name="connsiteX15" fmla="*/ 22860 w 27622"/>
                  <a:gd name="connsiteY15" fmla="*/ 4 h 44676"/>
                  <a:gd name="connsiteX16" fmla="*/ 27622 w 27622"/>
                  <a:gd name="connsiteY16" fmla="*/ 4575 h 44676"/>
                  <a:gd name="connsiteX17" fmla="*/ 27622 w 27622"/>
                  <a:gd name="connsiteY17" fmla="*/ 4671 h 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622" h="44676">
                    <a:moveTo>
                      <a:pt x="27622" y="4671"/>
                    </a:moveTo>
                    <a:cubicBezTo>
                      <a:pt x="27571" y="7264"/>
                      <a:pt x="25453" y="9339"/>
                      <a:pt x="22860" y="9338"/>
                    </a:cubicBezTo>
                    <a:cubicBezTo>
                      <a:pt x="20939" y="9289"/>
                      <a:pt x="19058" y="9893"/>
                      <a:pt x="17526" y="11053"/>
                    </a:cubicBezTo>
                    <a:cubicBezTo>
                      <a:pt x="15876" y="12210"/>
                      <a:pt x="14455" y="13663"/>
                      <a:pt x="13335" y="15339"/>
                    </a:cubicBezTo>
                    <a:cubicBezTo>
                      <a:pt x="11741" y="17642"/>
                      <a:pt x="10519" y="20181"/>
                      <a:pt x="9715" y="22864"/>
                    </a:cubicBezTo>
                    <a:lnTo>
                      <a:pt x="9715" y="39914"/>
                    </a:lnTo>
                    <a:cubicBezTo>
                      <a:pt x="9613" y="42575"/>
                      <a:pt x="7425" y="44678"/>
                      <a:pt x="4763" y="44676"/>
                    </a:cubicBezTo>
                    <a:cubicBezTo>
                      <a:pt x="2154" y="44626"/>
                      <a:pt x="51" y="42523"/>
                      <a:pt x="0" y="39914"/>
                    </a:cubicBezTo>
                    <a:lnTo>
                      <a:pt x="0" y="4671"/>
                    </a:lnTo>
                    <a:cubicBezTo>
                      <a:pt x="-1" y="2094"/>
                      <a:pt x="2089" y="4"/>
                      <a:pt x="4666" y="3"/>
                    </a:cubicBezTo>
                    <a:cubicBezTo>
                      <a:pt x="4698" y="3"/>
                      <a:pt x="4731" y="3"/>
                      <a:pt x="4763" y="4"/>
                    </a:cubicBezTo>
                    <a:cubicBezTo>
                      <a:pt x="7391" y="-102"/>
                      <a:pt x="9607" y="1943"/>
                      <a:pt x="9712" y="4571"/>
                    </a:cubicBezTo>
                    <a:cubicBezTo>
                      <a:pt x="9714" y="4605"/>
                      <a:pt x="9715" y="4638"/>
                      <a:pt x="9715" y="4671"/>
                    </a:cubicBezTo>
                    <a:lnTo>
                      <a:pt x="9715" y="5243"/>
                    </a:lnTo>
                    <a:cubicBezTo>
                      <a:pt x="10270" y="4593"/>
                      <a:pt x="10875" y="3987"/>
                      <a:pt x="11525" y="3433"/>
                    </a:cubicBezTo>
                    <a:cubicBezTo>
                      <a:pt x="14883" y="1199"/>
                      <a:pt x="18826" y="6"/>
                      <a:pt x="22860" y="4"/>
                    </a:cubicBezTo>
                    <a:cubicBezTo>
                      <a:pt x="25437" y="-49"/>
                      <a:pt x="27569" y="1998"/>
                      <a:pt x="27622" y="4575"/>
                    </a:cubicBezTo>
                    <a:cubicBezTo>
                      <a:pt x="27622" y="4607"/>
                      <a:pt x="27622" y="4639"/>
                      <a:pt x="27622" y="4671"/>
                    </a:cubicBezTo>
                    <a:close/>
                  </a:path>
                </a:pathLst>
              </a:custGeom>
              <a:solidFill>
                <a:srgbClr val="FFFFFF"/>
              </a:solidFill>
              <a:ln w="9525" cap="flat">
                <a:noFill/>
                <a:prstDash val="solid"/>
                <a:miter/>
              </a:ln>
            </p:spPr>
            <p:txBody>
              <a:bodyPr rtlCol="0" anchor="ctr"/>
              <a:lstStyle/>
              <a:p>
                <a:endParaRPr lang="zh-CN" altLang="en-US"/>
              </a:p>
            </p:txBody>
          </p:sp>
          <p:sp>
            <p:nvSpPr>
              <p:cNvPr id="223" name="任意多边形: 形状 222"/>
              <p:cNvSpPr/>
              <p:nvPr/>
            </p:nvSpPr>
            <p:spPr>
              <a:xfrm>
                <a:off x="6208871" y="2071877"/>
                <a:ext cx="38854" cy="44767"/>
              </a:xfrm>
              <a:custGeom>
                <a:avLst/>
                <a:gdLst>
                  <a:gd name="connsiteX0" fmla="*/ 0 w 38854"/>
                  <a:gd name="connsiteY0" fmla="*/ 22479 h 44767"/>
                  <a:gd name="connsiteX1" fmla="*/ 22765 w 38854"/>
                  <a:gd name="connsiteY1" fmla="*/ 0 h 44767"/>
                  <a:gd name="connsiteX2" fmla="*/ 37052 w 38854"/>
                  <a:gd name="connsiteY2" fmla="*/ 4858 h 44767"/>
                  <a:gd name="connsiteX3" fmla="*/ 38005 w 38854"/>
                  <a:gd name="connsiteY3" fmla="*/ 11525 h 44767"/>
                  <a:gd name="connsiteX4" fmla="*/ 31475 w 38854"/>
                  <a:gd name="connsiteY4" fmla="*/ 12489 h 44767"/>
                  <a:gd name="connsiteX5" fmla="*/ 31337 w 38854"/>
                  <a:gd name="connsiteY5" fmla="*/ 12383 h 44767"/>
                  <a:gd name="connsiteX6" fmla="*/ 22765 w 38854"/>
                  <a:gd name="connsiteY6" fmla="*/ 9525 h 44767"/>
                  <a:gd name="connsiteX7" fmla="*/ 9906 w 38854"/>
                  <a:gd name="connsiteY7" fmla="*/ 22384 h 44767"/>
                  <a:gd name="connsiteX8" fmla="*/ 22765 w 38854"/>
                  <a:gd name="connsiteY8" fmla="*/ 35242 h 44767"/>
                  <a:gd name="connsiteX9" fmla="*/ 31337 w 38854"/>
                  <a:gd name="connsiteY9" fmla="*/ 32385 h 44767"/>
                  <a:gd name="connsiteX10" fmla="*/ 38005 w 38854"/>
                  <a:gd name="connsiteY10" fmla="*/ 33337 h 44767"/>
                  <a:gd name="connsiteX11" fmla="*/ 37052 w 38854"/>
                  <a:gd name="connsiteY11" fmla="*/ 40005 h 44767"/>
                  <a:gd name="connsiteX12" fmla="*/ 22765 w 38854"/>
                  <a:gd name="connsiteY12" fmla="*/ 44767 h 44767"/>
                  <a:gd name="connsiteX13" fmla="*/ 0 w 38854"/>
                  <a:gd name="connsiteY13"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54" h="44767">
                    <a:moveTo>
                      <a:pt x="0" y="22479"/>
                    </a:moveTo>
                    <a:cubicBezTo>
                      <a:pt x="207" y="10040"/>
                      <a:pt x="10324" y="50"/>
                      <a:pt x="22765" y="0"/>
                    </a:cubicBezTo>
                    <a:cubicBezTo>
                      <a:pt x="27929" y="20"/>
                      <a:pt x="32946" y="1726"/>
                      <a:pt x="37052" y="4858"/>
                    </a:cubicBezTo>
                    <a:cubicBezTo>
                      <a:pt x="39023" y="6513"/>
                      <a:pt x="39433" y="9385"/>
                      <a:pt x="38005" y="11525"/>
                    </a:cubicBezTo>
                    <a:cubicBezTo>
                      <a:pt x="36468" y="13594"/>
                      <a:pt x="33544" y="14026"/>
                      <a:pt x="31475" y="12489"/>
                    </a:cubicBezTo>
                    <a:cubicBezTo>
                      <a:pt x="31429" y="12454"/>
                      <a:pt x="31383" y="12419"/>
                      <a:pt x="31337" y="12383"/>
                    </a:cubicBezTo>
                    <a:cubicBezTo>
                      <a:pt x="28837" y="10580"/>
                      <a:pt x="25847" y="9583"/>
                      <a:pt x="22765" y="9525"/>
                    </a:cubicBezTo>
                    <a:cubicBezTo>
                      <a:pt x="15663" y="9525"/>
                      <a:pt x="9906" y="15282"/>
                      <a:pt x="9906" y="22384"/>
                    </a:cubicBezTo>
                    <a:cubicBezTo>
                      <a:pt x="9906" y="29485"/>
                      <a:pt x="15663" y="35242"/>
                      <a:pt x="22765" y="35242"/>
                    </a:cubicBezTo>
                    <a:cubicBezTo>
                      <a:pt x="25852" y="35216"/>
                      <a:pt x="28852" y="34216"/>
                      <a:pt x="31337" y="32385"/>
                    </a:cubicBezTo>
                    <a:cubicBezTo>
                      <a:pt x="33455" y="30860"/>
                      <a:pt x="36399" y="31281"/>
                      <a:pt x="38005" y="33337"/>
                    </a:cubicBezTo>
                    <a:cubicBezTo>
                      <a:pt x="39433" y="35478"/>
                      <a:pt x="39023" y="38350"/>
                      <a:pt x="37052" y="40005"/>
                    </a:cubicBezTo>
                    <a:cubicBezTo>
                      <a:pt x="32894" y="43026"/>
                      <a:pt x="27904" y="44689"/>
                      <a:pt x="22765" y="44767"/>
                    </a:cubicBezTo>
                    <a:cubicBezTo>
                      <a:pt x="10376" y="44770"/>
                      <a:pt x="259" y="34865"/>
                      <a:pt x="0" y="22479"/>
                    </a:cubicBezTo>
                    <a:close/>
                  </a:path>
                </a:pathLst>
              </a:custGeom>
              <a:solidFill>
                <a:srgbClr val="FFFFFF"/>
              </a:solidFill>
              <a:ln w="9525" cap="flat">
                <a:noFill/>
                <a:prstDash val="solid"/>
                <a:miter/>
              </a:ln>
            </p:spPr>
            <p:txBody>
              <a:bodyPr rtlCol="0" anchor="ctr"/>
              <a:lstStyle/>
              <a:p>
                <a:endParaRPr lang="zh-CN" altLang="en-US"/>
              </a:p>
            </p:txBody>
          </p:sp>
          <p:sp>
            <p:nvSpPr>
              <p:cNvPr id="224" name="任意多边形: 形状 223"/>
              <p:cNvSpPr/>
              <p:nvPr/>
            </p:nvSpPr>
            <p:spPr>
              <a:xfrm>
                <a:off x="6263308" y="2054471"/>
                <a:ext cx="38813" cy="63535"/>
              </a:xfrm>
              <a:custGeom>
                <a:avLst/>
                <a:gdLst>
                  <a:gd name="connsiteX0" fmla="*/ 9857 w 38813"/>
                  <a:gd name="connsiteY0" fmla="*/ 57221 h 63535"/>
                  <a:gd name="connsiteX1" fmla="*/ 4905 w 38813"/>
                  <a:gd name="connsiteY1" fmla="*/ 62175 h 63535"/>
                  <a:gd name="connsiteX2" fmla="*/ 4809 w 38813"/>
                  <a:gd name="connsiteY2" fmla="*/ 62174 h 63535"/>
                  <a:gd name="connsiteX3" fmla="*/ 46 w 38813"/>
                  <a:gd name="connsiteY3" fmla="*/ 58459 h 63535"/>
                  <a:gd name="connsiteX4" fmla="*/ 46 w 38813"/>
                  <a:gd name="connsiteY4" fmla="*/ 57221 h 63535"/>
                  <a:gd name="connsiteX5" fmla="*/ 46 w 38813"/>
                  <a:gd name="connsiteY5" fmla="*/ 4357 h 63535"/>
                  <a:gd name="connsiteX6" fmla="*/ 5738 w 38813"/>
                  <a:gd name="connsiteY6" fmla="*/ 48 h 63535"/>
                  <a:gd name="connsiteX7" fmla="*/ 10047 w 38813"/>
                  <a:gd name="connsiteY7" fmla="*/ 4357 h 63535"/>
                  <a:gd name="connsiteX8" fmla="*/ 10047 w 38813"/>
                  <a:gd name="connsiteY8" fmla="*/ 19978 h 63535"/>
                  <a:gd name="connsiteX9" fmla="*/ 19572 w 38813"/>
                  <a:gd name="connsiteY9" fmla="*/ 17406 h 63535"/>
                  <a:gd name="connsiteX10" fmla="*/ 38622 w 38813"/>
                  <a:gd name="connsiteY10" fmla="*/ 37028 h 63535"/>
                  <a:gd name="connsiteX11" fmla="*/ 38622 w 38813"/>
                  <a:gd name="connsiteY11" fmla="*/ 57221 h 63535"/>
                  <a:gd name="connsiteX12" fmla="*/ 35220 w 38813"/>
                  <a:gd name="connsiteY12" fmla="*/ 63344 h 63535"/>
                  <a:gd name="connsiteX13" fmla="*/ 29097 w 38813"/>
                  <a:gd name="connsiteY13" fmla="*/ 59942 h 63535"/>
                  <a:gd name="connsiteX14" fmla="*/ 29097 w 38813"/>
                  <a:gd name="connsiteY14" fmla="*/ 57221 h 63535"/>
                  <a:gd name="connsiteX15" fmla="*/ 29097 w 38813"/>
                  <a:gd name="connsiteY15" fmla="*/ 37028 h 63535"/>
                  <a:gd name="connsiteX16" fmla="*/ 19572 w 38813"/>
                  <a:gd name="connsiteY16" fmla="*/ 27503 h 63535"/>
                  <a:gd name="connsiteX17" fmla="*/ 10047 w 38813"/>
                  <a:gd name="connsiteY17" fmla="*/ 37028 h 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813" h="63535">
                    <a:moveTo>
                      <a:pt x="9857" y="57221"/>
                    </a:moveTo>
                    <a:cubicBezTo>
                      <a:pt x="9857" y="59956"/>
                      <a:pt x="7640" y="62174"/>
                      <a:pt x="4905" y="62175"/>
                    </a:cubicBezTo>
                    <a:cubicBezTo>
                      <a:pt x="4873" y="62175"/>
                      <a:pt x="4840" y="62174"/>
                      <a:pt x="4809" y="62174"/>
                    </a:cubicBezTo>
                    <a:cubicBezTo>
                      <a:pt x="2574" y="62127"/>
                      <a:pt x="636" y="60615"/>
                      <a:pt x="46" y="58459"/>
                    </a:cubicBezTo>
                    <a:cubicBezTo>
                      <a:pt x="-15" y="58049"/>
                      <a:pt x="-15" y="57631"/>
                      <a:pt x="46" y="57221"/>
                    </a:cubicBezTo>
                    <a:lnTo>
                      <a:pt x="46" y="4357"/>
                    </a:lnTo>
                    <a:cubicBezTo>
                      <a:pt x="428" y="1595"/>
                      <a:pt x="2977" y="-334"/>
                      <a:pt x="5738" y="48"/>
                    </a:cubicBezTo>
                    <a:cubicBezTo>
                      <a:pt x="7977" y="358"/>
                      <a:pt x="9738" y="2118"/>
                      <a:pt x="10047" y="4357"/>
                    </a:cubicBezTo>
                    <a:lnTo>
                      <a:pt x="10047" y="19978"/>
                    </a:lnTo>
                    <a:cubicBezTo>
                      <a:pt x="12962" y="18350"/>
                      <a:pt x="16234" y="17467"/>
                      <a:pt x="19572" y="17406"/>
                    </a:cubicBezTo>
                    <a:cubicBezTo>
                      <a:pt x="30207" y="17666"/>
                      <a:pt x="38677" y="26390"/>
                      <a:pt x="38622" y="37028"/>
                    </a:cubicBezTo>
                    <a:lnTo>
                      <a:pt x="38622" y="57221"/>
                    </a:lnTo>
                    <a:cubicBezTo>
                      <a:pt x="39374" y="59851"/>
                      <a:pt x="37850" y="62592"/>
                      <a:pt x="35220" y="63344"/>
                    </a:cubicBezTo>
                    <a:cubicBezTo>
                      <a:pt x="32590" y="64095"/>
                      <a:pt x="29849" y="62572"/>
                      <a:pt x="29097" y="59942"/>
                    </a:cubicBezTo>
                    <a:cubicBezTo>
                      <a:pt x="28843" y="59052"/>
                      <a:pt x="28843" y="58110"/>
                      <a:pt x="29097" y="57221"/>
                    </a:cubicBezTo>
                    <a:lnTo>
                      <a:pt x="29097" y="37028"/>
                    </a:lnTo>
                    <a:cubicBezTo>
                      <a:pt x="29097" y="31767"/>
                      <a:pt x="24833" y="27503"/>
                      <a:pt x="19572" y="27503"/>
                    </a:cubicBezTo>
                    <a:cubicBezTo>
                      <a:pt x="14312" y="27503"/>
                      <a:pt x="10047" y="31767"/>
                      <a:pt x="10047" y="37028"/>
                    </a:cubicBezTo>
                    <a:close/>
                  </a:path>
                </a:pathLst>
              </a:custGeom>
              <a:solidFill>
                <a:srgbClr val="FFFFFF"/>
              </a:solidFill>
              <a:ln w="9525" cap="flat">
                <a:noFill/>
                <a:prstDash val="solid"/>
                <a:miter/>
              </a:ln>
            </p:spPr>
            <p:txBody>
              <a:bodyPr rtlCol="0" anchor="ctr"/>
              <a:lstStyle/>
              <a:p>
                <a:endParaRPr lang="zh-CN" altLang="en-US"/>
              </a:p>
            </p:txBody>
          </p:sp>
          <p:sp>
            <p:nvSpPr>
              <p:cNvPr id="225" name="任意多边形: 形状 224"/>
              <p:cNvSpPr/>
              <p:nvPr/>
            </p:nvSpPr>
            <p:spPr>
              <a:xfrm>
                <a:off x="5195213" y="3312936"/>
                <a:ext cx="138895" cy="138849"/>
              </a:xfrm>
              <a:custGeom>
                <a:avLst/>
                <a:gdLst>
                  <a:gd name="connsiteX0" fmla="*/ 105926 w 138895"/>
                  <a:gd name="connsiteY0" fmla="*/ 128541 h 138849"/>
                  <a:gd name="connsiteX1" fmla="*/ 85923 w 138895"/>
                  <a:gd name="connsiteY1" fmla="*/ 136828 h 138849"/>
                  <a:gd name="connsiteX2" fmla="*/ 2029 w 138895"/>
                  <a:gd name="connsiteY2" fmla="*/ 86050 h 138849"/>
                  <a:gd name="connsiteX3" fmla="*/ 2008 w 138895"/>
                  <a:gd name="connsiteY3" fmla="*/ 85964 h 138849"/>
                  <a:gd name="connsiteX4" fmla="*/ 52943 w 138895"/>
                  <a:gd name="connsiteY4" fmla="*/ 2008 h 138849"/>
                  <a:gd name="connsiteX5" fmla="*/ 136899 w 138895"/>
                  <a:gd name="connsiteY5" fmla="*/ 52943 h 138849"/>
                  <a:gd name="connsiteX6" fmla="*/ 105926 w 138895"/>
                  <a:gd name="connsiteY6" fmla="*/ 128541 h 13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5" h="138849">
                    <a:moveTo>
                      <a:pt x="105926" y="128541"/>
                    </a:moveTo>
                    <a:cubicBezTo>
                      <a:pt x="99746" y="132358"/>
                      <a:pt x="92992" y="135156"/>
                      <a:pt x="85923" y="136828"/>
                    </a:cubicBezTo>
                    <a:cubicBezTo>
                      <a:pt x="48734" y="145973"/>
                      <a:pt x="11174" y="123239"/>
                      <a:pt x="2029" y="86050"/>
                    </a:cubicBezTo>
                    <a:cubicBezTo>
                      <a:pt x="2022" y="86021"/>
                      <a:pt x="2015" y="85993"/>
                      <a:pt x="2008" y="85964"/>
                    </a:cubicBezTo>
                    <a:cubicBezTo>
                      <a:pt x="-7111" y="48715"/>
                      <a:pt x="15693" y="11126"/>
                      <a:pt x="52943" y="2008"/>
                    </a:cubicBezTo>
                    <a:cubicBezTo>
                      <a:pt x="90192" y="-7111"/>
                      <a:pt x="127781" y="15693"/>
                      <a:pt x="136899" y="52943"/>
                    </a:cubicBezTo>
                    <a:cubicBezTo>
                      <a:pt x="144060" y="82193"/>
                      <a:pt x="131551" y="112724"/>
                      <a:pt x="105926" y="128541"/>
                    </a:cubicBezTo>
                    <a:close/>
                  </a:path>
                </a:pathLst>
              </a:custGeom>
              <a:solidFill>
                <a:srgbClr val="DBDBDB"/>
              </a:solidFill>
              <a:ln w="9525" cap="flat">
                <a:noFill/>
                <a:prstDash val="solid"/>
                <a:miter/>
              </a:ln>
            </p:spPr>
            <p:txBody>
              <a:bodyPr rtlCol="0" anchor="ctr"/>
              <a:lstStyle/>
              <a:p>
                <a:endParaRPr lang="zh-CN" altLang="en-US"/>
              </a:p>
            </p:txBody>
          </p:sp>
          <p:sp>
            <p:nvSpPr>
              <p:cNvPr id="226" name="任意多边形: 形状 225"/>
              <p:cNvSpPr/>
              <p:nvPr/>
            </p:nvSpPr>
            <p:spPr>
              <a:xfrm>
                <a:off x="5243512" y="3353276"/>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227" name="任意多边形: 形状 226"/>
              <p:cNvSpPr/>
              <p:nvPr/>
            </p:nvSpPr>
            <p:spPr>
              <a:xfrm>
                <a:off x="5228081" y="3398003"/>
                <a:ext cx="73056" cy="53806"/>
              </a:xfrm>
              <a:custGeom>
                <a:avLst/>
                <a:gdLst>
                  <a:gd name="connsiteX0" fmla="*/ 73057 w 73056"/>
                  <a:gd name="connsiteY0" fmla="*/ 34711 h 53806"/>
                  <a:gd name="connsiteX1" fmla="*/ 73057 w 73056"/>
                  <a:gd name="connsiteY1" fmla="*/ 43474 h 53806"/>
                  <a:gd name="connsiteX2" fmla="*/ 53054 w 73056"/>
                  <a:gd name="connsiteY2" fmla="*/ 51761 h 53806"/>
                  <a:gd name="connsiteX3" fmla="*/ 0 w 73056"/>
                  <a:gd name="connsiteY3" fmla="*/ 43379 h 53806"/>
                  <a:gd name="connsiteX4" fmla="*/ 0 w 73056"/>
                  <a:gd name="connsiteY4" fmla="*/ 34711 h 53806"/>
                  <a:gd name="connsiteX5" fmla="*/ 38394 w 73056"/>
                  <a:gd name="connsiteY5" fmla="*/ 49 h 53806"/>
                  <a:gd name="connsiteX6" fmla="*/ 73057 w 73056"/>
                  <a:gd name="connsiteY6" fmla="*/ 34711 h 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56" h="53806">
                    <a:moveTo>
                      <a:pt x="73057" y="34711"/>
                    </a:moveTo>
                    <a:lnTo>
                      <a:pt x="73057" y="43474"/>
                    </a:lnTo>
                    <a:cubicBezTo>
                      <a:pt x="66877" y="47291"/>
                      <a:pt x="60123" y="50089"/>
                      <a:pt x="53054" y="51761"/>
                    </a:cubicBezTo>
                    <a:cubicBezTo>
                      <a:pt x="34964" y="56274"/>
                      <a:pt x="15817" y="53249"/>
                      <a:pt x="0" y="43379"/>
                    </a:cubicBezTo>
                    <a:lnTo>
                      <a:pt x="0" y="34711"/>
                    </a:lnTo>
                    <a:cubicBezTo>
                      <a:pt x="1031" y="14537"/>
                      <a:pt x="18220" y="-982"/>
                      <a:pt x="38394" y="49"/>
                    </a:cubicBezTo>
                    <a:cubicBezTo>
                      <a:pt x="57127" y="1005"/>
                      <a:pt x="72100" y="15978"/>
                      <a:pt x="73057" y="34711"/>
                    </a:cubicBezTo>
                    <a:close/>
                  </a:path>
                </a:pathLst>
              </a:custGeom>
              <a:solidFill>
                <a:srgbClr val="FFFFFF"/>
              </a:solidFill>
              <a:ln w="9525" cap="flat">
                <a:noFill/>
                <a:prstDash val="solid"/>
                <a:miter/>
              </a:ln>
            </p:spPr>
            <p:txBody>
              <a:bodyPr rtlCol="0" anchor="ctr"/>
              <a:lstStyle/>
              <a:p>
                <a:endParaRPr lang="zh-CN" altLang="en-US"/>
              </a:p>
            </p:txBody>
          </p:sp>
          <p:sp>
            <p:nvSpPr>
              <p:cNvPr id="228" name="任意多边形: 形状 227"/>
              <p:cNvSpPr/>
              <p:nvPr/>
            </p:nvSpPr>
            <p:spPr>
              <a:xfrm>
                <a:off x="6963440"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29" name="任意多边形: 形状 228"/>
              <p:cNvSpPr/>
              <p:nvPr/>
            </p:nvSpPr>
            <p:spPr>
              <a:xfrm>
                <a:off x="6977251"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30" name="任意多边形: 形状 229"/>
              <p:cNvSpPr/>
              <p:nvPr/>
            </p:nvSpPr>
            <p:spPr>
              <a:xfrm>
                <a:off x="6991825"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31" name="任意多边形: 形状 230"/>
              <p:cNvSpPr/>
              <p:nvPr/>
            </p:nvSpPr>
            <p:spPr>
              <a:xfrm>
                <a:off x="5203507" y="3524345"/>
                <a:ext cx="1335500" cy="8667"/>
              </a:xfrm>
              <a:custGeom>
                <a:avLst/>
                <a:gdLst>
                  <a:gd name="connsiteX0" fmla="*/ 0 w 1335500"/>
                  <a:gd name="connsiteY0" fmla="*/ 4381 h 8667"/>
                  <a:gd name="connsiteX1" fmla="*/ 225457 w 1335500"/>
                  <a:gd name="connsiteY1" fmla="*/ 2286 h 8667"/>
                  <a:gd name="connsiteX2" fmla="*/ 411956 w 1335500"/>
                  <a:gd name="connsiteY2" fmla="*/ 1048 h 8667"/>
                  <a:gd name="connsiteX3" fmla="*/ 784860 w 1335500"/>
                  <a:gd name="connsiteY3" fmla="*/ 0 h 8667"/>
                  <a:gd name="connsiteX4" fmla="*/ 962501 w 1335500"/>
                  <a:gd name="connsiteY4" fmla="*/ 1048 h 8667"/>
                  <a:gd name="connsiteX5" fmla="*/ 1149001 w 1335500"/>
                  <a:gd name="connsiteY5" fmla="*/ 2286 h 8667"/>
                  <a:gd name="connsiteX6" fmla="*/ 1335500 w 1335500"/>
                  <a:gd name="connsiteY6" fmla="*/ 4381 h 8667"/>
                  <a:gd name="connsiteX7" fmla="*/ 1149001 w 1335500"/>
                  <a:gd name="connsiteY7" fmla="*/ 6477 h 8667"/>
                  <a:gd name="connsiteX8" fmla="*/ 962501 w 1335500"/>
                  <a:gd name="connsiteY8" fmla="*/ 7715 h 8667"/>
                  <a:gd name="connsiteX9" fmla="*/ 784860 w 1335500"/>
                  <a:gd name="connsiteY9" fmla="*/ 8668 h 8667"/>
                  <a:gd name="connsiteX10" fmla="*/ 411956 w 1335500"/>
                  <a:gd name="connsiteY10" fmla="*/ 7715 h 8667"/>
                  <a:gd name="connsiteX11" fmla="*/ 225457 w 1335500"/>
                  <a:gd name="connsiteY11" fmla="*/ 6477 h 8667"/>
                  <a:gd name="connsiteX12" fmla="*/ 0 w 1335500"/>
                  <a:gd name="connsiteY12"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5500" h="8667">
                    <a:moveTo>
                      <a:pt x="0" y="4381"/>
                    </a:moveTo>
                    <a:lnTo>
                      <a:pt x="225457" y="2286"/>
                    </a:lnTo>
                    <a:lnTo>
                      <a:pt x="411956" y="1048"/>
                    </a:lnTo>
                    <a:lnTo>
                      <a:pt x="784860" y="0"/>
                    </a:lnTo>
                    <a:lnTo>
                      <a:pt x="962501" y="1048"/>
                    </a:lnTo>
                    <a:lnTo>
                      <a:pt x="1149001" y="2286"/>
                    </a:lnTo>
                    <a:lnTo>
                      <a:pt x="1335500" y="4381"/>
                    </a:lnTo>
                    <a:lnTo>
                      <a:pt x="1149001" y="6477"/>
                    </a:lnTo>
                    <a:lnTo>
                      <a:pt x="962501" y="7715"/>
                    </a:lnTo>
                    <a:lnTo>
                      <a:pt x="784860" y="8668"/>
                    </a:lnTo>
                    <a:lnTo>
                      <a:pt x="411956" y="7715"/>
                    </a:lnTo>
                    <a:lnTo>
                      <a:pt x="225457" y="6477"/>
                    </a:lnTo>
                    <a:lnTo>
                      <a:pt x="0" y="4381"/>
                    </a:lnTo>
                    <a:close/>
                  </a:path>
                </a:pathLst>
              </a:custGeom>
              <a:solidFill>
                <a:srgbClr val="263238"/>
              </a:solidFill>
              <a:ln w="9525" cap="flat">
                <a:noFill/>
                <a:prstDash val="solid"/>
                <a:miter/>
              </a:ln>
            </p:spPr>
            <p:txBody>
              <a:bodyPr rtlCol="0" anchor="ctr"/>
              <a:lstStyle/>
              <a:p>
                <a:endParaRPr lang="zh-CN" altLang="en-US"/>
              </a:p>
            </p:txBody>
          </p:sp>
          <p:sp>
            <p:nvSpPr>
              <p:cNvPr id="232" name="任意多边形: 形状 231"/>
              <p:cNvSpPr/>
              <p:nvPr/>
            </p:nvSpPr>
            <p:spPr>
              <a:xfrm>
                <a:off x="5203507" y="3563874"/>
                <a:ext cx="1081278" cy="8667"/>
              </a:xfrm>
              <a:custGeom>
                <a:avLst/>
                <a:gdLst>
                  <a:gd name="connsiteX0" fmla="*/ 0 w 1081278"/>
                  <a:gd name="connsiteY0" fmla="*/ 4381 h 8667"/>
                  <a:gd name="connsiteX1" fmla="*/ 361188 w 1081278"/>
                  <a:gd name="connsiteY1" fmla="*/ 1048 h 8667"/>
                  <a:gd name="connsiteX2" fmla="*/ 676942 w 1081278"/>
                  <a:gd name="connsiteY2" fmla="*/ 0 h 8667"/>
                  <a:gd name="connsiteX3" fmla="*/ 992791 w 1081278"/>
                  <a:gd name="connsiteY3" fmla="*/ 1048 h 8667"/>
                  <a:gd name="connsiteX4" fmla="*/ 1081278 w 1081278"/>
                  <a:gd name="connsiteY4" fmla="*/ 4381 h 8667"/>
                  <a:gd name="connsiteX5" fmla="*/ 992791 w 1081278"/>
                  <a:gd name="connsiteY5" fmla="*/ 7715 h 8667"/>
                  <a:gd name="connsiteX6" fmla="*/ 676942 w 1081278"/>
                  <a:gd name="connsiteY6" fmla="*/ 8668 h 8667"/>
                  <a:gd name="connsiteX7" fmla="*/ 361188 w 1081278"/>
                  <a:gd name="connsiteY7" fmla="*/ 7715 h 8667"/>
                  <a:gd name="connsiteX8" fmla="*/ 0 w 1081278"/>
                  <a:gd name="connsiteY8"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1278" h="8667">
                    <a:moveTo>
                      <a:pt x="0" y="4381"/>
                    </a:moveTo>
                    <a:cubicBezTo>
                      <a:pt x="104775" y="2572"/>
                      <a:pt x="255937" y="1714"/>
                      <a:pt x="361188" y="1048"/>
                    </a:cubicBezTo>
                    <a:lnTo>
                      <a:pt x="676942" y="0"/>
                    </a:lnTo>
                    <a:lnTo>
                      <a:pt x="992791" y="1048"/>
                    </a:lnTo>
                    <a:lnTo>
                      <a:pt x="1081278" y="4381"/>
                    </a:lnTo>
                    <a:lnTo>
                      <a:pt x="992791" y="7715"/>
                    </a:lnTo>
                    <a:lnTo>
                      <a:pt x="676942" y="8668"/>
                    </a:lnTo>
                    <a:lnTo>
                      <a:pt x="361188" y="7715"/>
                    </a:lnTo>
                    <a:cubicBezTo>
                      <a:pt x="255937" y="6953"/>
                      <a:pt x="105251" y="6191"/>
                      <a:pt x="0" y="4381"/>
                    </a:cubicBezTo>
                    <a:close/>
                  </a:path>
                </a:pathLst>
              </a:custGeom>
              <a:solidFill>
                <a:srgbClr val="263238"/>
              </a:solidFill>
              <a:ln w="9525" cap="flat">
                <a:noFill/>
                <a:prstDash val="solid"/>
                <a:miter/>
              </a:ln>
            </p:spPr>
            <p:txBody>
              <a:bodyPr rtlCol="0" anchor="ctr"/>
              <a:lstStyle/>
              <a:p>
                <a:endParaRPr lang="zh-CN" altLang="en-US"/>
              </a:p>
            </p:txBody>
          </p:sp>
          <p:sp>
            <p:nvSpPr>
              <p:cNvPr id="233" name="任意多边形: 形状 232"/>
              <p:cNvSpPr/>
              <p:nvPr/>
            </p:nvSpPr>
            <p:spPr>
              <a:xfrm>
                <a:off x="5203507" y="3609593"/>
                <a:ext cx="1178337" cy="8572"/>
              </a:xfrm>
              <a:custGeom>
                <a:avLst/>
                <a:gdLst>
                  <a:gd name="connsiteX0" fmla="*/ 0 w 1178337"/>
                  <a:gd name="connsiteY0" fmla="*/ 4286 h 8572"/>
                  <a:gd name="connsiteX1" fmla="*/ 393668 w 1178337"/>
                  <a:gd name="connsiteY1" fmla="*/ 953 h 8572"/>
                  <a:gd name="connsiteX2" fmla="*/ 737806 w 1178337"/>
                  <a:gd name="connsiteY2" fmla="*/ 0 h 8572"/>
                  <a:gd name="connsiteX3" fmla="*/ 1081850 w 1178337"/>
                  <a:gd name="connsiteY3" fmla="*/ 953 h 8572"/>
                  <a:gd name="connsiteX4" fmla="*/ 1178338 w 1178337"/>
                  <a:gd name="connsiteY4" fmla="*/ 4286 h 8572"/>
                  <a:gd name="connsiteX5" fmla="*/ 1081850 w 1178337"/>
                  <a:gd name="connsiteY5" fmla="*/ 7620 h 8572"/>
                  <a:gd name="connsiteX6" fmla="*/ 737806 w 1178337"/>
                  <a:gd name="connsiteY6" fmla="*/ 8572 h 8572"/>
                  <a:gd name="connsiteX7" fmla="*/ 393668 w 1178337"/>
                  <a:gd name="connsiteY7" fmla="*/ 7620 h 8572"/>
                  <a:gd name="connsiteX8" fmla="*/ 0 w 1178337"/>
                  <a:gd name="connsiteY8" fmla="*/ 4286 h 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337" h="8572">
                    <a:moveTo>
                      <a:pt x="0" y="4286"/>
                    </a:moveTo>
                    <a:cubicBezTo>
                      <a:pt x="114300" y="2477"/>
                      <a:pt x="278892" y="1715"/>
                      <a:pt x="393668" y="953"/>
                    </a:cubicBezTo>
                    <a:lnTo>
                      <a:pt x="737806" y="0"/>
                    </a:lnTo>
                    <a:lnTo>
                      <a:pt x="1081850" y="953"/>
                    </a:lnTo>
                    <a:lnTo>
                      <a:pt x="1178338" y="4286"/>
                    </a:lnTo>
                    <a:lnTo>
                      <a:pt x="1081850" y="7620"/>
                    </a:lnTo>
                    <a:lnTo>
                      <a:pt x="737806" y="8572"/>
                    </a:lnTo>
                    <a:lnTo>
                      <a:pt x="393668" y="7620"/>
                    </a:lnTo>
                    <a:cubicBezTo>
                      <a:pt x="278892" y="6953"/>
                      <a:pt x="114681" y="6096"/>
                      <a:pt x="0" y="4286"/>
                    </a:cubicBezTo>
                    <a:close/>
                  </a:path>
                </a:pathLst>
              </a:custGeom>
              <a:solidFill>
                <a:srgbClr val="263238"/>
              </a:solidFill>
              <a:ln w="9525" cap="flat">
                <a:noFill/>
                <a:prstDash val="solid"/>
                <a:miter/>
              </a:ln>
            </p:spPr>
            <p:txBody>
              <a:bodyPr rtlCol="0" anchor="ctr"/>
              <a:lstStyle/>
              <a:p>
                <a:endParaRPr lang="zh-CN" altLang="en-US"/>
              </a:p>
            </p:txBody>
          </p:sp>
          <p:sp>
            <p:nvSpPr>
              <p:cNvPr id="234" name="任意多边形: 形状 233"/>
              <p:cNvSpPr/>
              <p:nvPr/>
            </p:nvSpPr>
            <p:spPr>
              <a:xfrm>
                <a:off x="5392197" y="3329273"/>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235" name="任意多边形: 形状 234"/>
              <p:cNvSpPr/>
              <p:nvPr/>
            </p:nvSpPr>
            <p:spPr>
              <a:xfrm>
                <a:off x="5392197" y="3396996"/>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sp>
            <p:nvSpPr>
              <p:cNvPr id="236" name="任意多边形: 形状 235"/>
              <p:cNvSpPr/>
              <p:nvPr/>
            </p:nvSpPr>
            <p:spPr>
              <a:xfrm>
                <a:off x="5195176" y="3759015"/>
                <a:ext cx="138895" cy="138906"/>
              </a:xfrm>
              <a:custGeom>
                <a:avLst/>
                <a:gdLst>
                  <a:gd name="connsiteX0" fmla="*/ 105962 w 138895"/>
                  <a:gd name="connsiteY0" fmla="*/ 128518 h 138906"/>
                  <a:gd name="connsiteX1" fmla="*/ 85959 w 138895"/>
                  <a:gd name="connsiteY1" fmla="*/ 136900 h 138906"/>
                  <a:gd name="connsiteX2" fmla="*/ 2007 w 138895"/>
                  <a:gd name="connsiteY2" fmla="*/ 85960 h 138906"/>
                  <a:gd name="connsiteX3" fmla="*/ 52947 w 138895"/>
                  <a:gd name="connsiteY3" fmla="*/ 2007 h 138906"/>
                  <a:gd name="connsiteX4" fmla="*/ 136900 w 138895"/>
                  <a:gd name="connsiteY4" fmla="*/ 52947 h 138906"/>
                  <a:gd name="connsiteX5" fmla="*/ 105962 w 138895"/>
                  <a:gd name="connsiteY5" fmla="*/ 128518 h 13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895" h="138906">
                    <a:moveTo>
                      <a:pt x="105962" y="128518"/>
                    </a:moveTo>
                    <a:cubicBezTo>
                      <a:pt x="99766" y="132326"/>
                      <a:pt x="93019" y="135153"/>
                      <a:pt x="85959" y="136900"/>
                    </a:cubicBezTo>
                    <a:cubicBezTo>
                      <a:pt x="48709" y="146016"/>
                      <a:pt x="11123" y="123209"/>
                      <a:pt x="2007" y="85960"/>
                    </a:cubicBezTo>
                    <a:cubicBezTo>
                      <a:pt x="-7110" y="48710"/>
                      <a:pt x="15698" y="11123"/>
                      <a:pt x="52947" y="2007"/>
                    </a:cubicBezTo>
                    <a:cubicBezTo>
                      <a:pt x="90197" y="-7110"/>
                      <a:pt x="127784" y="15698"/>
                      <a:pt x="136900" y="52947"/>
                    </a:cubicBezTo>
                    <a:cubicBezTo>
                      <a:pt x="144054" y="82180"/>
                      <a:pt x="131562" y="112695"/>
                      <a:pt x="105962" y="128518"/>
                    </a:cubicBezTo>
                    <a:close/>
                  </a:path>
                </a:pathLst>
              </a:custGeom>
              <a:solidFill>
                <a:srgbClr val="DBDBDB"/>
              </a:solidFill>
              <a:ln w="9525" cap="flat">
                <a:noFill/>
                <a:prstDash val="solid"/>
                <a:miter/>
              </a:ln>
            </p:spPr>
            <p:txBody>
              <a:bodyPr rtlCol="0" anchor="ctr"/>
              <a:lstStyle/>
              <a:p>
                <a:endParaRPr lang="zh-CN" altLang="en-US"/>
              </a:p>
            </p:txBody>
          </p:sp>
          <p:sp>
            <p:nvSpPr>
              <p:cNvPr id="237" name="任意多边形: 形状 236"/>
              <p:cNvSpPr/>
              <p:nvPr/>
            </p:nvSpPr>
            <p:spPr>
              <a:xfrm>
                <a:off x="5243512" y="3799427"/>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238" name="任意多边形: 形状 237"/>
              <p:cNvSpPr/>
              <p:nvPr/>
            </p:nvSpPr>
            <p:spPr>
              <a:xfrm>
                <a:off x="5228033" y="3840423"/>
                <a:ext cx="73152" cy="57483"/>
              </a:xfrm>
              <a:custGeom>
                <a:avLst/>
                <a:gdLst>
                  <a:gd name="connsiteX0" fmla="*/ 73105 w 73152"/>
                  <a:gd name="connsiteY0" fmla="*/ 38443 h 57483"/>
                  <a:gd name="connsiteX1" fmla="*/ 73105 w 73152"/>
                  <a:gd name="connsiteY1" fmla="*/ 47110 h 57483"/>
                  <a:gd name="connsiteX2" fmla="*/ 53103 w 73152"/>
                  <a:gd name="connsiteY2" fmla="*/ 55492 h 57483"/>
                  <a:gd name="connsiteX3" fmla="*/ 48 w 73152"/>
                  <a:gd name="connsiteY3" fmla="*/ 47110 h 57483"/>
                  <a:gd name="connsiteX4" fmla="*/ 48 w 73152"/>
                  <a:gd name="connsiteY4" fmla="*/ 38443 h 57483"/>
                  <a:gd name="connsiteX5" fmla="*/ 34711 w 73152"/>
                  <a:gd name="connsiteY5" fmla="*/ 48 h 57483"/>
                  <a:gd name="connsiteX6" fmla="*/ 73105 w 73152"/>
                  <a:gd name="connsiteY6" fmla="*/ 34711 h 57483"/>
                  <a:gd name="connsiteX7" fmla="*/ 73105 w 73152"/>
                  <a:gd name="connsiteY7" fmla="*/ 38443 h 5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52" h="57483">
                    <a:moveTo>
                      <a:pt x="73105" y="38443"/>
                    </a:moveTo>
                    <a:lnTo>
                      <a:pt x="73105" y="47110"/>
                    </a:lnTo>
                    <a:cubicBezTo>
                      <a:pt x="66909" y="50918"/>
                      <a:pt x="60162" y="53746"/>
                      <a:pt x="53103" y="55492"/>
                    </a:cubicBezTo>
                    <a:cubicBezTo>
                      <a:pt x="35009" y="59918"/>
                      <a:pt x="15897" y="56898"/>
                      <a:pt x="48" y="47110"/>
                    </a:cubicBezTo>
                    <a:lnTo>
                      <a:pt x="48" y="38443"/>
                    </a:lnTo>
                    <a:cubicBezTo>
                      <a:pt x="-982" y="18269"/>
                      <a:pt x="14537" y="1079"/>
                      <a:pt x="34711" y="48"/>
                    </a:cubicBezTo>
                    <a:cubicBezTo>
                      <a:pt x="54885" y="-982"/>
                      <a:pt x="72075" y="14537"/>
                      <a:pt x="73105" y="34711"/>
                    </a:cubicBezTo>
                    <a:cubicBezTo>
                      <a:pt x="73169" y="35954"/>
                      <a:pt x="73169" y="37200"/>
                      <a:pt x="73105" y="38443"/>
                    </a:cubicBezTo>
                    <a:close/>
                  </a:path>
                </a:pathLst>
              </a:custGeom>
              <a:solidFill>
                <a:srgbClr val="FFFFFF"/>
              </a:solidFill>
              <a:ln w="9525" cap="flat">
                <a:noFill/>
                <a:prstDash val="solid"/>
                <a:miter/>
              </a:ln>
            </p:spPr>
            <p:txBody>
              <a:bodyPr rtlCol="0" anchor="ctr"/>
              <a:lstStyle/>
              <a:p>
                <a:endParaRPr lang="zh-CN" altLang="en-US"/>
              </a:p>
            </p:txBody>
          </p:sp>
          <p:sp>
            <p:nvSpPr>
              <p:cNvPr id="239" name="任意多边形: 形状 238"/>
              <p:cNvSpPr/>
              <p:nvPr/>
            </p:nvSpPr>
            <p:spPr>
              <a:xfrm>
                <a:off x="6963440"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40" name="任意多边形: 形状 239"/>
              <p:cNvSpPr/>
              <p:nvPr/>
            </p:nvSpPr>
            <p:spPr>
              <a:xfrm>
                <a:off x="6977252"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41" name="任意多边形: 形状 240"/>
              <p:cNvSpPr/>
              <p:nvPr/>
            </p:nvSpPr>
            <p:spPr>
              <a:xfrm>
                <a:off x="6991825"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242" name="任意多边形: 形状 241"/>
              <p:cNvSpPr/>
              <p:nvPr/>
            </p:nvSpPr>
            <p:spPr>
              <a:xfrm rot="10800000">
                <a:off x="5195220" y="3985926"/>
                <a:ext cx="1802225" cy="622268"/>
              </a:xfrm>
              <a:custGeom>
                <a:avLst/>
                <a:gdLst>
                  <a:gd name="connsiteX0" fmla="*/ 0 w 1802225"/>
                  <a:gd name="connsiteY0" fmla="*/ 0 h 622268"/>
                  <a:gd name="connsiteX1" fmla="*/ 1802225 w 1802225"/>
                  <a:gd name="connsiteY1" fmla="*/ 0 h 622268"/>
                  <a:gd name="connsiteX2" fmla="*/ 1802225 w 1802225"/>
                  <a:gd name="connsiteY2" fmla="*/ 622268 h 622268"/>
                  <a:gd name="connsiteX3" fmla="*/ 0 w 1802225"/>
                  <a:gd name="connsiteY3" fmla="*/ 622268 h 622268"/>
                </a:gdLst>
                <a:ahLst/>
                <a:cxnLst>
                  <a:cxn ang="0">
                    <a:pos x="connsiteX0" y="connsiteY0"/>
                  </a:cxn>
                  <a:cxn ang="0">
                    <a:pos x="connsiteX1" y="connsiteY1"/>
                  </a:cxn>
                  <a:cxn ang="0">
                    <a:pos x="connsiteX2" y="connsiteY2"/>
                  </a:cxn>
                  <a:cxn ang="0">
                    <a:pos x="connsiteX3" y="connsiteY3"/>
                  </a:cxn>
                </a:cxnLst>
                <a:rect l="l" t="t" r="r" b="b"/>
                <a:pathLst>
                  <a:path w="1802225" h="622268">
                    <a:moveTo>
                      <a:pt x="0" y="0"/>
                    </a:moveTo>
                    <a:lnTo>
                      <a:pt x="1802225" y="0"/>
                    </a:lnTo>
                    <a:lnTo>
                      <a:pt x="1802225" y="622268"/>
                    </a:lnTo>
                    <a:lnTo>
                      <a:pt x="0" y="622268"/>
                    </a:lnTo>
                    <a:close/>
                  </a:path>
                </a:pathLst>
              </a:custGeom>
              <a:solidFill>
                <a:srgbClr val="C53F3F"/>
              </a:solidFill>
              <a:ln w="9525" cap="flat">
                <a:noFill/>
                <a:prstDash val="solid"/>
                <a:miter/>
              </a:ln>
            </p:spPr>
            <p:txBody>
              <a:bodyPr rtlCol="0" anchor="ctr"/>
              <a:lstStyle/>
              <a:p>
                <a:endParaRPr lang="zh-CN" altLang="en-US"/>
              </a:p>
            </p:txBody>
          </p:sp>
          <p:sp>
            <p:nvSpPr>
              <p:cNvPr id="243" name="任意多边形: 形状 242"/>
              <p:cNvSpPr/>
              <p:nvPr/>
            </p:nvSpPr>
            <p:spPr>
              <a:xfrm>
                <a:off x="5369739" y="4099715"/>
                <a:ext cx="162718" cy="162702"/>
              </a:xfrm>
              <a:custGeom>
                <a:avLst/>
                <a:gdLst>
                  <a:gd name="connsiteX0" fmla="*/ 1598 w 162718"/>
                  <a:gd name="connsiteY0" fmla="*/ 65376 h 162702"/>
                  <a:gd name="connsiteX1" fmla="*/ 65392 w 162718"/>
                  <a:gd name="connsiteY1" fmla="*/ 161104 h 162702"/>
                  <a:gd name="connsiteX2" fmla="*/ 161120 w 162718"/>
                  <a:gd name="connsiteY2" fmla="*/ 97311 h 162702"/>
                  <a:gd name="connsiteX3" fmla="*/ 97326 w 162718"/>
                  <a:gd name="connsiteY3" fmla="*/ 1582 h 162702"/>
                  <a:gd name="connsiteX4" fmla="*/ 65511 w 162718"/>
                  <a:gd name="connsiteY4" fmla="*/ 1559 h 162702"/>
                  <a:gd name="connsiteX5" fmla="*/ 1598 w 162718"/>
                  <a:gd name="connsiteY5" fmla="*/ 65376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62702">
                    <a:moveTo>
                      <a:pt x="1598" y="65376"/>
                    </a:moveTo>
                    <a:cubicBezTo>
                      <a:pt x="-7220" y="109427"/>
                      <a:pt x="21341" y="152286"/>
                      <a:pt x="65392" y="161104"/>
                    </a:cubicBezTo>
                    <a:cubicBezTo>
                      <a:pt x="109443" y="169923"/>
                      <a:pt x="152302" y="141361"/>
                      <a:pt x="161120" y="97311"/>
                    </a:cubicBezTo>
                    <a:cubicBezTo>
                      <a:pt x="169939" y="53260"/>
                      <a:pt x="141377" y="10401"/>
                      <a:pt x="97326" y="1582"/>
                    </a:cubicBezTo>
                    <a:cubicBezTo>
                      <a:pt x="86826" y="-519"/>
                      <a:pt x="76014" y="-528"/>
                      <a:pt x="65511" y="1559"/>
                    </a:cubicBezTo>
                    <a:cubicBezTo>
                      <a:pt x="33282" y="7987"/>
                      <a:pt x="8074" y="33156"/>
                      <a:pt x="1598" y="65376"/>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44" name="任意多边形: 形状 243"/>
              <p:cNvSpPr/>
              <p:nvPr/>
            </p:nvSpPr>
            <p:spPr>
              <a:xfrm>
                <a:off x="5983890" y="4123753"/>
                <a:ext cx="1013555" cy="373189"/>
              </a:xfrm>
              <a:custGeom>
                <a:avLst/>
                <a:gdLst>
                  <a:gd name="connsiteX0" fmla="*/ 0 w 1013555"/>
                  <a:gd name="connsiteY0" fmla="*/ 373189 h 373189"/>
                  <a:gd name="connsiteX1" fmla="*/ 1013555 w 1013555"/>
                  <a:gd name="connsiteY1" fmla="*/ 373189 h 373189"/>
                  <a:gd name="connsiteX2" fmla="*/ 506825 w 1013555"/>
                  <a:gd name="connsiteY2" fmla="*/ 0 h 373189"/>
                  <a:gd name="connsiteX3" fmla="*/ 0 w 1013555"/>
                  <a:gd name="connsiteY3" fmla="*/ 373189 h 373189"/>
                </a:gdLst>
                <a:ahLst/>
                <a:cxnLst>
                  <a:cxn ang="0">
                    <a:pos x="connsiteX0" y="connsiteY0"/>
                  </a:cxn>
                  <a:cxn ang="0">
                    <a:pos x="connsiteX1" y="connsiteY1"/>
                  </a:cxn>
                  <a:cxn ang="0">
                    <a:pos x="connsiteX2" y="connsiteY2"/>
                  </a:cxn>
                  <a:cxn ang="0">
                    <a:pos x="connsiteX3" y="connsiteY3"/>
                  </a:cxn>
                </a:cxnLst>
                <a:rect l="l" t="t" r="r" b="b"/>
                <a:pathLst>
                  <a:path w="1013555" h="373189">
                    <a:moveTo>
                      <a:pt x="0" y="373189"/>
                    </a:moveTo>
                    <a:lnTo>
                      <a:pt x="1013555" y="373189"/>
                    </a:lnTo>
                    <a:lnTo>
                      <a:pt x="506825" y="0"/>
                    </a:lnTo>
                    <a:lnTo>
                      <a:pt x="0" y="373189"/>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45" name="任意多边形: 形状 244"/>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C53F3F"/>
              </a:solidFill>
              <a:ln w="9525" cap="flat">
                <a:noFill/>
                <a:prstDash val="solid"/>
                <a:miter/>
              </a:ln>
            </p:spPr>
            <p:txBody>
              <a:bodyPr rtlCol="0" anchor="ctr"/>
              <a:lstStyle/>
              <a:p>
                <a:endParaRPr lang="zh-CN" altLang="en-US"/>
              </a:p>
            </p:txBody>
          </p:sp>
          <p:sp>
            <p:nvSpPr>
              <p:cNvPr id="246" name="任意多边形: 形状 245"/>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247" name="任意多边形: 形状 246"/>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C53F3F"/>
              </a:solidFill>
              <a:ln w="9525" cap="flat">
                <a:noFill/>
                <a:prstDash val="solid"/>
                <a:miter/>
              </a:ln>
            </p:spPr>
            <p:txBody>
              <a:bodyPr rtlCol="0" anchor="ctr"/>
              <a:lstStyle/>
              <a:p>
                <a:endParaRPr lang="zh-CN" altLang="en-US"/>
              </a:p>
            </p:txBody>
          </p:sp>
          <p:sp>
            <p:nvSpPr>
              <p:cNvPr id="248" name="任意多边形: 形状 247"/>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249" name="任意多边形: 形状 248"/>
              <p:cNvSpPr/>
              <p:nvPr/>
            </p:nvSpPr>
            <p:spPr>
              <a:xfrm>
                <a:off x="5392197" y="3780948"/>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250" name="任意多边形: 形状 249"/>
              <p:cNvSpPr/>
              <p:nvPr/>
            </p:nvSpPr>
            <p:spPr>
              <a:xfrm>
                <a:off x="5392197" y="3848671"/>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grpSp>
        <p:grpSp>
          <p:nvGrpSpPr>
            <p:cNvPr id="73" name="图形 2"/>
            <p:cNvGrpSpPr/>
            <p:nvPr/>
          </p:nvGrpSpPr>
          <p:grpSpPr>
            <a:xfrm>
              <a:off x="5738116" y="2265934"/>
              <a:ext cx="717722" cy="717810"/>
              <a:chOff x="5738116" y="2265934"/>
              <a:chExt cx="717722" cy="717810"/>
            </a:xfrm>
          </p:grpSpPr>
          <p:sp>
            <p:nvSpPr>
              <p:cNvPr id="164" name="任意多边形: 形状 163"/>
              <p:cNvSpPr/>
              <p:nvPr/>
            </p:nvSpPr>
            <p:spPr>
              <a:xfrm>
                <a:off x="5738116" y="2265934"/>
                <a:ext cx="717722" cy="717780"/>
              </a:xfrm>
              <a:custGeom>
                <a:avLst/>
                <a:gdLst>
                  <a:gd name="connsiteX0" fmla="*/ 547621 w 717722"/>
                  <a:gd name="connsiteY0" fmla="*/ 664051 h 717780"/>
                  <a:gd name="connsiteX1" fmla="*/ 444275 w 717722"/>
                  <a:gd name="connsiteY1" fmla="*/ 707390 h 717780"/>
                  <a:gd name="connsiteX2" fmla="*/ 10391 w 717722"/>
                  <a:gd name="connsiteY2" fmla="*/ 444275 h 717780"/>
                  <a:gd name="connsiteX3" fmla="*/ 273506 w 717722"/>
                  <a:gd name="connsiteY3" fmla="*/ 10391 h 717780"/>
                  <a:gd name="connsiteX4" fmla="*/ 707390 w 717722"/>
                  <a:gd name="connsiteY4" fmla="*/ 273506 h 717780"/>
                  <a:gd name="connsiteX5" fmla="*/ 547621 w 717722"/>
                  <a:gd name="connsiteY5" fmla="*/ 664051 h 71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7722" h="717780">
                    <a:moveTo>
                      <a:pt x="547621" y="664051"/>
                    </a:moveTo>
                    <a:cubicBezTo>
                      <a:pt x="515714" y="683934"/>
                      <a:pt x="480821" y="698567"/>
                      <a:pt x="444275" y="707390"/>
                    </a:cubicBezTo>
                    <a:cubicBezTo>
                      <a:pt x="251804" y="754546"/>
                      <a:pt x="57548" y="636746"/>
                      <a:pt x="10391" y="444275"/>
                    </a:cubicBezTo>
                    <a:cubicBezTo>
                      <a:pt x="-36766" y="251804"/>
                      <a:pt x="81035" y="57548"/>
                      <a:pt x="273506" y="10391"/>
                    </a:cubicBezTo>
                    <a:cubicBezTo>
                      <a:pt x="465977" y="-36766"/>
                      <a:pt x="660233" y="81035"/>
                      <a:pt x="707390" y="273506"/>
                    </a:cubicBezTo>
                    <a:cubicBezTo>
                      <a:pt x="744398" y="424555"/>
                      <a:pt x="679886" y="582250"/>
                      <a:pt x="547621" y="664051"/>
                    </a:cubicBezTo>
                    <a:close/>
                  </a:path>
                </a:pathLst>
              </a:custGeom>
              <a:solidFill>
                <a:srgbClr val="A6A6A6"/>
              </a:solidFill>
              <a:ln w="9525" cap="flat">
                <a:noFill/>
                <a:prstDash val="solid"/>
                <a:miter/>
              </a:ln>
            </p:spPr>
            <p:txBody>
              <a:bodyPr rtlCol="0" anchor="ctr"/>
              <a:lstStyle/>
              <a:p>
                <a:endParaRPr lang="zh-CN" altLang="en-US"/>
              </a:p>
            </p:txBody>
          </p:sp>
          <p:sp>
            <p:nvSpPr>
              <p:cNvPr id="165" name="任意多边形: 形状 164"/>
              <p:cNvSpPr/>
              <p:nvPr/>
            </p:nvSpPr>
            <p:spPr>
              <a:xfrm>
                <a:off x="5892261" y="2371669"/>
                <a:ext cx="472641" cy="480877"/>
              </a:xfrm>
              <a:custGeom>
                <a:avLst/>
                <a:gdLst>
                  <a:gd name="connsiteX0" fmla="*/ 472629 w 472641"/>
                  <a:gd name="connsiteY0" fmla="*/ 476306 h 480877"/>
                  <a:gd name="connsiteX1" fmla="*/ 468914 w 472641"/>
                  <a:gd name="connsiteY1" fmla="*/ 480878 h 480877"/>
                  <a:gd name="connsiteX2" fmla="*/ 451388 w 472641"/>
                  <a:gd name="connsiteY2" fmla="*/ 480878 h 480877"/>
                  <a:gd name="connsiteX3" fmla="*/ 426433 w 472641"/>
                  <a:gd name="connsiteY3" fmla="*/ 414203 h 480877"/>
                  <a:gd name="connsiteX4" fmla="*/ 434243 w 472641"/>
                  <a:gd name="connsiteY4" fmla="*/ 480878 h 480877"/>
                  <a:gd name="connsiteX5" fmla="*/ 399667 w 472641"/>
                  <a:gd name="connsiteY5" fmla="*/ 480401 h 480877"/>
                  <a:gd name="connsiteX6" fmla="*/ 375379 w 472641"/>
                  <a:gd name="connsiteY6" fmla="*/ 362101 h 480877"/>
                  <a:gd name="connsiteX7" fmla="*/ 365854 w 472641"/>
                  <a:gd name="connsiteY7" fmla="*/ 479925 h 480877"/>
                  <a:gd name="connsiteX8" fmla="*/ 94105 w 472641"/>
                  <a:gd name="connsiteY8" fmla="*/ 471353 h 480877"/>
                  <a:gd name="connsiteX9" fmla="*/ 79723 w 472641"/>
                  <a:gd name="connsiteY9" fmla="*/ 384961 h 480877"/>
                  <a:gd name="connsiteX10" fmla="*/ 61625 w 472641"/>
                  <a:gd name="connsiteY10" fmla="*/ 469638 h 480877"/>
                  <a:gd name="connsiteX11" fmla="*/ 4475 w 472641"/>
                  <a:gd name="connsiteY11" fmla="*/ 464780 h 480877"/>
                  <a:gd name="connsiteX12" fmla="*/ 94 w 472641"/>
                  <a:gd name="connsiteY12" fmla="*/ 417155 h 480877"/>
                  <a:gd name="connsiteX13" fmla="*/ 13238 w 472641"/>
                  <a:gd name="connsiteY13" fmla="*/ 328287 h 480877"/>
                  <a:gd name="connsiteX14" fmla="*/ 53719 w 472641"/>
                  <a:gd name="connsiteY14" fmla="*/ 247610 h 480877"/>
                  <a:gd name="connsiteX15" fmla="*/ 53719 w 472641"/>
                  <a:gd name="connsiteY15" fmla="*/ 247611 h 480877"/>
                  <a:gd name="connsiteX16" fmla="*/ 53719 w 472641"/>
                  <a:gd name="connsiteY16" fmla="*/ 247611 h 480877"/>
                  <a:gd name="connsiteX17" fmla="*/ 77437 w 472641"/>
                  <a:gd name="connsiteY17" fmla="*/ 193604 h 480877"/>
                  <a:gd name="connsiteX18" fmla="*/ 77437 w 472641"/>
                  <a:gd name="connsiteY18" fmla="*/ 193604 h 480877"/>
                  <a:gd name="connsiteX19" fmla="*/ 86009 w 472641"/>
                  <a:gd name="connsiteY19" fmla="*/ 151408 h 480877"/>
                  <a:gd name="connsiteX20" fmla="*/ 168686 w 472641"/>
                  <a:gd name="connsiteY20" fmla="*/ 44823 h 480877"/>
                  <a:gd name="connsiteX21" fmla="*/ 368140 w 472641"/>
                  <a:gd name="connsiteY21" fmla="*/ 74541 h 480877"/>
                  <a:gd name="connsiteX22" fmla="*/ 374521 w 472641"/>
                  <a:gd name="connsiteY22" fmla="*/ 97306 h 480877"/>
                  <a:gd name="connsiteX23" fmla="*/ 374521 w 472641"/>
                  <a:gd name="connsiteY23" fmla="*/ 97306 h 480877"/>
                  <a:gd name="connsiteX24" fmla="*/ 393571 w 472641"/>
                  <a:gd name="connsiteY24" fmla="*/ 198938 h 480877"/>
                  <a:gd name="connsiteX25" fmla="*/ 393571 w 472641"/>
                  <a:gd name="connsiteY25" fmla="*/ 198938 h 480877"/>
                  <a:gd name="connsiteX26" fmla="*/ 393571 w 472641"/>
                  <a:gd name="connsiteY26" fmla="*/ 198938 h 480877"/>
                  <a:gd name="connsiteX27" fmla="*/ 402239 w 472641"/>
                  <a:gd name="connsiteY27" fmla="*/ 234752 h 480877"/>
                  <a:gd name="connsiteX28" fmla="*/ 472629 w 472641"/>
                  <a:gd name="connsiteY28" fmla="*/ 476306 h 48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2641" h="480877">
                    <a:moveTo>
                      <a:pt x="472629" y="476306"/>
                    </a:moveTo>
                    <a:cubicBezTo>
                      <a:pt x="472800" y="478574"/>
                      <a:pt x="471169" y="480581"/>
                      <a:pt x="468914" y="480878"/>
                    </a:cubicBezTo>
                    <a:lnTo>
                      <a:pt x="451388" y="480878"/>
                    </a:lnTo>
                    <a:cubicBezTo>
                      <a:pt x="437862" y="436205"/>
                      <a:pt x="422813" y="400392"/>
                      <a:pt x="426433" y="414203"/>
                    </a:cubicBezTo>
                    <a:cubicBezTo>
                      <a:pt x="432158" y="435950"/>
                      <a:pt x="434787" y="458396"/>
                      <a:pt x="434243" y="480878"/>
                    </a:cubicBezTo>
                    <a:lnTo>
                      <a:pt x="399667" y="480401"/>
                    </a:lnTo>
                    <a:cubicBezTo>
                      <a:pt x="390142" y="402582"/>
                      <a:pt x="375093" y="344480"/>
                      <a:pt x="375379" y="362101"/>
                    </a:cubicBezTo>
                    <a:cubicBezTo>
                      <a:pt x="376331" y="433348"/>
                      <a:pt x="371283" y="455922"/>
                      <a:pt x="365854" y="479925"/>
                    </a:cubicBezTo>
                    <a:cubicBezTo>
                      <a:pt x="282415" y="478592"/>
                      <a:pt x="173068" y="475449"/>
                      <a:pt x="94105" y="471353"/>
                    </a:cubicBezTo>
                    <a:cubicBezTo>
                      <a:pt x="86962" y="428300"/>
                      <a:pt x="81247" y="381818"/>
                      <a:pt x="79723" y="384961"/>
                    </a:cubicBezTo>
                    <a:cubicBezTo>
                      <a:pt x="67816" y="408202"/>
                      <a:pt x="63149" y="442873"/>
                      <a:pt x="61625" y="469638"/>
                    </a:cubicBezTo>
                    <a:cubicBezTo>
                      <a:pt x="36479" y="468209"/>
                      <a:pt x="16381" y="466495"/>
                      <a:pt x="4475" y="464780"/>
                    </a:cubicBezTo>
                    <a:cubicBezTo>
                      <a:pt x="4475" y="464780"/>
                      <a:pt x="379" y="428681"/>
                      <a:pt x="94" y="417155"/>
                    </a:cubicBezTo>
                    <a:cubicBezTo>
                      <a:pt x="-716" y="386994"/>
                      <a:pt x="3732" y="356923"/>
                      <a:pt x="13238" y="328287"/>
                    </a:cubicBezTo>
                    <a:cubicBezTo>
                      <a:pt x="24013" y="300115"/>
                      <a:pt x="37575" y="273089"/>
                      <a:pt x="53719" y="247610"/>
                    </a:cubicBezTo>
                    <a:lnTo>
                      <a:pt x="53719" y="247611"/>
                    </a:lnTo>
                    <a:cubicBezTo>
                      <a:pt x="53719" y="247611"/>
                      <a:pt x="53719" y="247611"/>
                      <a:pt x="53719" y="247611"/>
                    </a:cubicBezTo>
                    <a:cubicBezTo>
                      <a:pt x="63661" y="230573"/>
                      <a:pt x="71619" y="212453"/>
                      <a:pt x="77437" y="193604"/>
                    </a:cubicBezTo>
                    <a:lnTo>
                      <a:pt x="77437" y="193604"/>
                    </a:lnTo>
                    <a:cubicBezTo>
                      <a:pt x="81446" y="179797"/>
                      <a:pt x="84313" y="165684"/>
                      <a:pt x="86009" y="151408"/>
                    </a:cubicBezTo>
                    <a:cubicBezTo>
                      <a:pt x="92200" y="99211"/>
                      <a:pt x="122014" y="56158"/>
                      <a:pt x="168686" y="44823"/>
                    </a:cubicBezTo>
                    <a:cubicBezTo>
                      <a:pt x="259840" y="-37092"/>
                      <a:pt x="345184" y="5580"/>
                      <a:pt x="368140" y="74541"/>
                    </a:cubicBezTo>
                    <a:cubicBezTo>
                      <a:pt x="370426" y="81304"/>
                      <a:pt x="372521" y="88924"/>
                      <a:pt x="374521" y="97306"/>
                    </a:cubicBezTo>
                    <a:lnTo>
                      <a:pt x="374521" y="97306"/>
                    </a:lnTo>
                    <a:cubicBezTo>
                      <a:pt x="381951" y="128167"/>
                      <a:pt x="388047" y="168077"/>
                      <a:pt x="393571" y="198938"/>
                    </a:cubicBezTo>
                    <a:cubicBezTo>
                      <a:pt x="393571" y="198938"/>
                      <a:pt x="393571" y="198938"/>
                      <a:pt x="393571" y="198938"/>
                    </a:cubicBezTo>
                    <a:lnTo>
                      <a:pt x="393571" y="198938"/>
                    </a:lnTo>
                    <a:cubicBezTo>
                      <a:pt x="395751" y="211036"/>
                      <a:pt x="398645" y="222996"/>
                      <a:pt x="402239" y="234752"/>
                    </a:cubicBezTo>
                    <a:cubicBezTo>
                      <a:pt x="421956" y="290949"/>
                      <a:pt x="470438" y="325334"/>
                      <a:pt x="472629" y="476306"/>
                    </a:cubicBezTo>
                    <a:close/>
                  </a:path>
                </a:pathLst>
              </a:custGeom>
              <a:solidFill>
                <a:srgbClr val="263238"/>
              </a:solidFill>
              <a:ln w="9525" cap="flat">
                <a:noFill/>
                <a:prstDash val="solid"/>
                <a:miter/>
              </a:ln>
            </p:spPr>
            <p:txBody>
              <a:bodyPr rtlCol="0" anchor="ctr"/>
              <a:lstStyle/>
              <a:p>
                <a:endParaRPr lang="zh-CN" altLang="en-US"/>
              </a:p>
            </p:txBody>
          </p:sp>
          <p:sp>
            <p:nvSpPr>
              <p:cNvPr id="166" name="任意多边形: 形状 165"/>
              <p:cNvSpPr/>
              <p:nvPr/>
            </p:nvSpPr>
            <p:spPr>
              <a:xfrm>
                <a:off x="5882292" y="2428592"/>
                <a:ext cx="160806" cy="406904"/>
              </a:xfrm>
              <a:custGeom>
                <a:avLst/>
                <a:gdLst>
                  <a:gd name="connsiteX0" fmla="*/ 157891 w 160806"/>
                  <a:gd name="connsiteY0" fmla="*/ 282 h 406904"/>
                  <a:gd name="connsiteX1" fmla="*/ 100741 w 160806"/>
                  <a:gd name="connsiteY1" fmla="*/ 76482 h 406904"/>
                  <a:gd name="connsiteX2" fmla="*/ 85406 w 160806"/>
                  <a:gd name="connsiteY2" fmla="*/ 140871 h 406904"/>
                  <a:gd name="connsiteX3" fmla="*/ 47877 w 160806"/>
                  <a:gd name="connsiteY3" fmla="*/ 195926 h 406904"/>
                  <a:gd name="connsiteX4" fmla="*/ 3776 w 160806"/>
                  <a:gd name="connsiteY4" fmla="*/ 287461 h 406904"/>
                  <a:gd name="connsiteX5" fmla="*/ 8348 w 160806"/>
                  <a:gd name="connsiteY5" fmla="*/ 406904 h 406904"/>
                  <a:gd name="connsiteX6" fmla="*/ 8348 w 160806"/>
                  <a:gd name="connsiteY6" fmla="*/ 406905 h 406904"/>
                  <a:gd name="connsiteX7" fmla="*/ 10349 w 160806"/>
                  <a:gd name="connsiteY7" fmla="*/ 283080 h 406904"/>
                  <a:gd name="connsiteX8" fmla="*/ 66165 w 160806"/>
                  <a:gd name="connsiteY8" fmla="*/ 187258 h 406904"/>
                  <a:gd name="connsiteX9" fmla="*/ 103217 w 160806"/>
                  <a:gd name="connsiteY9" fmla="*/ 104581 h 406904"/>
                  <a:gd name="connsiteX10" fmla="*/ 115123 w 160806"/>
                  <a:gd name="connsiteY10" fmla="*/ 48765 h 406904"/>
                  <a:gd name="connsiteX11" fmla="*/ 159510 w 160806"/>
                  <a:gd name="connsiteY11" fmla="*/ 4664 h 406904"/>
                  <a:gd name="connsiteX12" fmla="*/ 157891 w 160806"/>
                  <a:gd name="connsiteY12" fmla="*/ 282 h 406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806" h="406904">
                    <a:moveTo>
                      <a:pt x="157891" y="282"/>
                    </a:moveTo>
                    <a:cubicBezTo>
                      <a:pt x="126770" y="13870"/>
                      <a:pt x="105071" y="42802"/>
                      <a:pt x="100741" y="76482"/>
                    </a:cubicBezTo>
                    <a:cubicBezTo>
                      <a:pt x="98299" y="98495"/>
                      <a:pt x="93149" y="120121"/>
                      <a:pt x="85406" y="140871"/>
                    </a:cubicBezTo>
                    <a:cubicBezTo>
                      <a:pt x="75686" y="160977"/>
                      <a:pt x="63039" y="179530"/>
                      <a:pt x="47877" y="195926"/>
                    </a:cubicBezTo>
                    <a:cubicBezTo>
                      <a:pt x="24345" y="221335"/>
                      <a:pt x="8982" y="253222"/>
                      <a:pt x="3776" y="287461"/>
                    </a:cubicBezTo>
                    <a:cubicBezTo>
                      <a:pt x="-2496" y="327193"/>
                      <a:pt x="-943" y="367768"/>
                      <a:pt x="8348" y="406904"/>
                    </a:cubicBezTo>
                    <a:lnTo>
                      <a:pt x="8348" y="406905"/>
                    </a:lnTo>
                    <a:cubicBezTo>
                      <a:pt x="1112" y="365880"/>
                      <a:pt x="1791" y="323849"/>
                      <a:pt x="10349" y="283080"/>
                    </a:cubicBezTo>
                    <a:cubicBezTo>
                      <a:pt x="18921" y="242027"/>
                      <a:pt x="42162" y="217357"/>
                      <a:pt x="66165" y="187258"/>
                    </a:cubicBezTo>
                    <a:cubicBezTo>
                      <a:pt x="85476" y="163379"/>
                      <a:pt x="98245" y="134887"/>
                      <a:pt x="103217" y="104581"/>
                    </a:cubicBezTo>
                    <a:cubicBezTo>
                      <a:pt x="106456" y="85531"/>
                      <a:pt x="107123" y="66481"/>
                      <a:pt x="115123" y="48765"/>
                    </a:cubicBezTo>
                    <a:cubicBezTo>
                      <a:pt x="125169" y="29951"/>
                      <a:pt x="140632" y="14588"/>
                      <a:pt x="159510" y="4664"/>
                    </a:cubicBezTo>
                    <a:cubicBezTo>
                      <a:pt x="162177" y="2664"/>
                      <a:pt x="160272" y="-1051"/>
                      <a:pt x="157891" y="282"/>
                    </a:cubicBezTo>
                    <a:close/>
                  </a:path>
                </a:pathLst>
              </a:custGeom>
              <a:solidFill>
                <a:srgbClr val="263238"/>
              </a:solidFill>
              <a:ln w="9525" cap="flat">
                <a:noFill/>
                <a:prstDash val="solid"/>
                <a:miter/>
              </a:ln>
            </p:spPr>
            <p:txBody>
              <a:bodyPr rtlCol="0" anchor="ctr"/>
              <a:lstStyle/>
              <a:p>
                <a:endParaRPr lang="zh-CN" altLang="en-US"/>
              </a:p>
            </p:txBody>
          </p:sp>
          <p:sp>
            <p:nvSpPr>
              <p:cNvPr id="167" name="任意多边形: 形状 166"/>
              <p:cNvSpPr/>
              <p:nvPr/>
            </p:nvSpPr>
            <p:spPr>
              <a:xfrm>
                <a:off x="6265900" y="2467673"/>
                <a:ext cx="115799" cy="372860"/>
              </a:xfrm>
              <a:custGeom>
                <a:avLst/>
                <a:gdLst>
                  <a:gd name="connsiteX0" fmla="*/ 76797 w 115799"/>
                  <a:gd name="connsiteY0" fmla="*/ 200755 h 372860"/>
                  <a:gd name="connsiteX1" fmla="*/ 25266 w 115799"/>
                  <a:gd name="connsiteY1" fmla="*/ 105029 h 372860"/>
                  <a:gd name="connsiteX2" fmla="*/ 787 w 115799"/>
                  <a:gd name="connsiteY2" fmla="*/ 254 h 372860"/>
                  <a:gd name="connsiteX3" fmla="*/ 25 w 115799"/>
                  <a:gd name="connsiteY3" fmla="*/ 254 h 372860"/>
                  <a:gd name="connsiteX4" fmla="*/ 49079 w 115799"/>
                  <a:gd name="connsiteY4" fmla="*/ 174085 h 372860"/>
                  <a:gd name="connsiteX5" fmla="*/ 96704 w 115799"/>
                  <a:gd name="connsiteY5" fmla="*/ 262668 h 372860"/>
                  <a:gd name="connsiteX6" fmla="*/ 111658 w 115799"/>
                  <a:gd name="connsiteY6" fmla="*/ 371824 h 372860"/>
                  <a:gd name="connsiteX7" fmla="*/ 113373 w 115799"/>
                  <a:gd name="connsiteY7" fmla="*/ 371824 h 372860"/>
                  <a:gd name="connsiteX8" fmla="*/ 76797 w 115799"/>
                  <a:gd name="connsiteY8" fmla="*/ 200755 h 37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799" h="372860">
                    <a:moveTo>
                      <a:pt x="76797" y="200755"/>
                    </a:moveTo>
                    <a:cubicBezTo>
                      <a:pt x="56985" y="169609"/>
                      <a:pt x="35934" y="142748"/>
                      <a:pt x="25266" y="105029"/>
                    </a:cubicBezTo>
                    <a:cubicBezTo>
                      <a:pt x="15741" y="70644"/>
                      <a:pt x="10788" y="34735"/>
                      <a:pt x="787" y="254"/>
                    </a:cubicBezTo>
                    <a:cubicBezTo>
                      <a:pt x="787" y="-318"/>
                      <a:pt x="-165" y="254"/>
                      <a:pt x="25" y="254"/>
                    </a:cubicBezTo>
                    <a:cubicBezTo>
                      <a:pt x="14979" y="61119"/>
                      <a:pt x="15551" y="121507"/>
                      <a:pt x="49079" y="174085"/>
                    </a:cubicBezTo>
                    <a:cubicBezTo>
                      <a:pt x="67272" y="202660"/>
                      <a:pt x="85560" y="229140"/>
                      <a:pt x="96704" y="262668"/>
                    </a:cubicBezTo>
                    <a:cubicBezTo>
                      <a:pt x="108076" y="297889"/>
                      <a:pt x="113139" y="334842"/>
                      <a:pt x="111658" y="371824"/>
                    </a:cubicBezTo>
                    <a:cubicBezTo>
                      <a:pt x="111658" y="373158"/>
                      <a:pt x="113278" y="373253"/>
                      <a:pt x="113373" y="371824"/>
                    </a:cubicBezTo>
                    <a:cubicBezTo>
                      <a:pt x="121627" y="312276"/>
                      <a:pt x="108680" y="251722"/>
                      <a:pt x="76797" y="200755"/>
                    </a:cubicBezTo>
                    <a:close/>
                  </a:path>
                </a:pathLst>
              </a:custGeom>
              <a:solidFill>
                <a:srgbClr val="263238"/>
              </a:solidFill>
              <a:ln w="9525" cap="flat">
                <a:noFill/>
                <a:prstDash val="solid"/>
                <a:miter/>
              </a:ln>
            </p:spPr>
            <p:txBody>
              <a:bodyPr rtlCol="0" anchor="ctr"/>
              <a:lstStyle/>
              <a:p>
                <a:endParaRPr lang="zh-CN" altLang="en-US"/>
              </a:p>
            </p:txBody>
          </p:sp>
          <p:sp>
            <p:nvSpPr>
              <p:cNvPr id="168" name="任意多边形: 形状 167"/>
              <p:cNvSpPr/>
              <p:nvPr/>
            </p:nvSpPr>
            <p:spPr>
              <a:xfrm>
                <a:off x="6096497" y="2733004"/>
                <a:ext cx="223054" cy="242034"/>
              </a:xfrm>
              <a:custGeom>
                <a:avLst/>
                <a:gdLst>
                  <a:gd name="connsiteX0" fmla="*/ 223054 w 223054"/>
                  <a:gd name="connsiteY0" fmla="*/ 173169 h 242034"/>
                  <a:gd name="connsiteX1" fmla="*/ 204004 w 223054"/>
                  <a:gd name="connsiteY1" fmla="*/ 187361 h 242034"/>
                  <a:gd name="connsiteX2" fmla="*/ 189336 w 223054"/>
                  <a:gd name="connsiteY2" fmla="*/ 196886 h 242034"/>
                  <a:gd name="connsiteX3" fmla="*/ 188383 w 223054"/>
                  <a:gd name="connsiteY3" fmla="*/ 197457 h 242034"/>
                  <a:gd name="connsiteX4" fmla="*/ 174001 w 223054"/>
                  <a:gd name="connsiteY4" fmla="*/ 205839 h 242034"/>
                  <a:gd name="connsiteX5" fmla="*/ 167619 w 223054"/>
                  <a:gd name="connsiteY5" fmla="*/ 209364 h 242034"/>
                  <a:gd name="connsiteX6" fmla="*/ 123328 w 223054"/>
                  <a:gd name="connsiteY6" fmla="*/ 229271 h 242034"/>
                  <a:gd name="connsiteX7" fmla="*/ 112469 w 223054"/>
                  <a:gd name="connsiteY7" fmla="*/ 232986 h 242034"/>
                  <a:gd name="connsiteX8" fmla="*/ 86371 w 223054"/>
                  <a:gd name="connsiteY8" fmla="*/ 240415 h 242034"/>
                  <a:gd name="connsiteX9" fmla="*/ 79227 w 223054"/>
                  <a:gd name="connsiteY9" fmla="*/ 242034 h 242034"/>
                  <a:gd name="connsiteX10" fmla="*/ 75226 w 223054"/>
                  <a:gd name="connsiteY10" fmla="*/ 234510 h 242034"/>
                  <a:gd name="connsiteX11" fmla="*/ 73512 w 223054"/>
                  <a:gd name="connsiteY11" fmla="*/ 231271 h 242034"/>
                  <a:gd name="connsiteX12" fmla="*/ 63987 w 223054"/>
                  <a:gd name="connsiteY12" fmla="*/ 213840 h 242034"/>
                  <a:gd name="connsiteX13" fmla="*/ 62272 w 223054"/>
                  <a:gd name="connsiteY13" fmla="*/ 210602 h 242034"/>
                  <a:gd name="connsiteX14" fmla="*/ 53414 w 223054"/>
                  <a:gd name="connsiteY14" fmla="*/ 193266 h 242034"/>
                  <a:gd name="connsiteX15" fmla="*/ 51795 w 223054"/>
                  <a:gd name="connsiteY15" fmla="*/ 190123 h 242034"/>
                  <a:gd name="connsiteX16" fmla="*/ 43127 w 223054"/>
                  <a:gd name="connsiteY16" fmla="*/ 172502 h 242034"/>
                  <a:gd name="connsiteX17" fmla="*/ 41603 w 223054"/>
                  <a:gd name="connsiteY17" fmla="*/ 169359 h 242034"/>
                  <a:gd name="connsiteX18" fmla="*/ 33602 w 223054"/>
                  <a:gd name="connsiteY18" fmla="*/ 151928 h 242034"/>
                  <a:gd name="connsiteX19" fmla="*/ 32269 w 223054"/>
                  <a:gd name="connsiteY19" fmla="*/ 148785 h 242034"/>
                  <a:gd name="connsiteX20" fmla="*/ 32269 w 223054"/>
                  <a:gd name="connsiteY20" fmla="*/ 147737 h 242034"/>
                  <a:gd name="connsiteX21" fmla="*/ 25601 w 223054"/>
                  <a:gd name="connsiteY21" fmla="*/ 131259 h 242034"/>
                  <a:gd name="connsiteX22" fmla="*/ 24268 w 223054"/>
                  <a:gd name="connsiteY22" fmla="*/ 127925 h 242034"/>
                  <a:gd name="connsiteX23" fmla="*/ 19791 w 223054"/>
                  <a:gd name="connsiteY23" fmla="*/ 115733 h 242034"/>
                  <a:gd name="connsiteX24" fmla="*/ 17886 w 223054"/>
                  <a:gd name="connsiteY24" fmla="*/ 110494 h 242034"/>
                  <a:gd name="connsiteX25" fmla="*/ 16743 w 223054"/>
                  <a:gd name="connsiteY25" fmla="*/ 107256 h 242034"/>
                  <a:gd name="connsiteX26" fmla="*/ 11028 w 223054"/>
                  <a:gd name="connsiteY26" fmla="*/ 89634 h 242034"/>
                  <a:gd name="connsiteX27" fmla="*/ 10075 w 223054"/>
                  <a:gd name="connsiteY27" fmla="*/ 86396 h 242034"/>
                  <a:gd name="connsiteX28" fmla="*/ 5408 w 223054"/>
                  <a:gd name="connsiteY28" fmla="*/ 68775 h 242034"/>
                  <a:gd name="connsiteX29" fmla="*/ 4646 w 223054"/>
                  <a:gd name="connsiteY29" fmla="*/ 65631 h 242034"/>
                  <a:gd name="connsiteX30" fmla="*/ 4646 w 223054"/>
                  <a:gd name="connsiteY30" fmla="*/ 64393 h 242034"/>
                  <a:gd name="connsiteX31" fmla="*/ 1598 w 223054"/>
                  <a:gd name="connsiteY31" fmla="*/ 47915 h 242034"/>
                  <a:gd name="connsiteX32" fmla="*/ 1122 w 223054"/>
                  <a:gd name="connsiteY32" fmla="*/ 44676 h 242034"/>
                  <a:gd name="connsiteX33" fmla="*/ 74 w 223054"/>
                  <a:gd name="connsiteY33" fmla="*/ 26960 h 242034"/>
                  <a:gd name="connsiteX34" fmla="*/ 74 w 223054"/>
                  <a:gd name="connsiteY34" fmla="*/ 23721 h 242034"/>
                  <a:gd name="connsiteX35" fmla="*/ 6075 w 223054"/>
                  <a:gd name="connsiteY35" fmla="*/ 5529 h 242034"/>
                  <a:gd name="connsiteX36" fmla="*/ 9694 w 223054"/>
                  <a:gd name="connsiteY36" fmla="*/ 2195 h 242034"/>
                  <a:gd name="connsiteX37" fmla="*/ 9694 w 223054"/>
                  <a:gd name="connsiteY37" fmla="*/ 2195 h 242034"/>
                  <a:gd name="connsiteX38" fmla="*/ 11314 w 223054"/>
                  <a:gd name="connsiteY38" fmla="*/ 1433 h 242034"/>
                  <a:gd name="connsiteX39" fmla="*/ 11314 w 223054"/>
                  <a:gd name="connsiteY39" fmla="*/ 1433 h 242034"/>
                  <a:gd name="connsiteX40" fmla="*/ 13123 w 223054"/>
                  <a:gd name="connsiteY40" fmla="*/ 671 h 242034"/>
                  <a:gd name="connsiteX41" fmla="*/ 13695 w 223054"/>
                  <a:gd name="connsiteY41" fmla="*/ 671 h 242034"/>
                  <a:gd name="connsiteX42" fmla="*/ 13695 w 223054"/>
                  <a:gd name="connsiteY42" fmla="*/ 671 h 242034"/>
                  <a:gd name="connsiteX43" fmla="*/ 14171 w 223054"/>
                  <a:gd name="connsiteY43" fmla="*/ 671 h 242034"/>
                  <a:gd name="connsiteX44" fmla="*/ 27030 w 223054"/>
                  <a:gd name="connsiteY44" fmla="*/ 671 h 242034"/>
                  <a:gd name="connsiteX45" fmla="*/ 30459 w 223054"/>
                  <a:gd name="connsiteY45" fmla="*/ 1623 h 242034"/>
                  <a:gd name="connsiteX46" fmla="*/ 35317 w 223054"/>
                  <a:gd name="connsiteY46" fmla="*/ 3243 h 242034"/>
                  <a:gd name="connsiteX47" fmla="*/ 35317 w 223054"/>
                  <a:gd name="connsiteY47" fmla="*/ 3243 h 242034"/>
                  <a:gd name="connsiteX48" fmla="*/ 61510 w 223054"/>
                  <a:gd name="connsiteY48" fmla="*/ 17149 h 242034"/>
                  <a:gd name="connsiteX49" fmla="*/ 77131 w 223054"/>
                  <a:gd name="connsiteY49" fmla="*/ 27817 h 242034"/>
                  <a:gd name="connsiteX50" fmla="*/ 163428 w 223054"/>
                  <a:gd name="connsiteY50" fmla="*/ 109637 h 242034"/>
                  <a:gd name="connsiteX51" fmla="*/ 223054 w 223054"/>
                  <a:gd name="connsiteY51" fmla="*/ 173169 h 24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23054" h="242034">
                    <a:moveTo>
                      <a:pt x="223054" y="173169"/>
                    </a:moveTo>
                    <a:cubicBezTo>
                      <a:pt x="216863" y="178217"/>
                      <a:pt x="210481" y="182694"/>
                      <a:pt x="204004" y="187361"/>
                    </a:cubicBezTo>
                    <a:cubicBezTo>
                      <a:pt x="199242" y="190695"/>
                      <a:pt x="194479" y="193933"/>
                      <a:pt x="189336" y="196886"/>
                    </a:cubicBezTo>
                    <a:lnTo>
                      <a:pt x="188383" y="197457"/>
                    </a:lnTo>
                    <a:cubicBezTo>
                      <a:pt x="183716" y="200410"/>
                      <a:pt x="178858" y="203172"/>
                      <a:pt x="174001" y="205839"/>
                    </a:cubicBezTo>
                    <a:lnTo>
                      <a:pt x="167619" y="209364"/>
                    </a:lnTo>
                    <a:cubicBezTo>
                      <a:pt x="153346" y="217042"/>
                      <a:pt x="138545" y="223694"/>
                      <a:pt x="123328" y="229271"/>
                    </a:cubicBezTo>
                    <a:cubicBezTo>
                      <a:pt x="119772" y="230604"/>
                      <a:pt x="116152" y="231843"/>
                      <a:pt x="112469" y="232986"/>
                    </a:cubicBezTo>
                    <a:cubicBezTo>
                      <a:pt x="103992" y="235748"/>
                      <a:pt x="95229" y="238224"/>
                      <a:pt x="86371" y="240415"/>
                    </a:cubicBezTo>
                    <a:lnTo>
                      <a:pt x="79227" y="242034"/>
                    </a:lnTo>
                    <a:cubicBezTo>
                      <a:pt x="77893" y="239463"/>
                      <a:pt x="76464" y="236986"/>
                      <a:pt x="75226" y="234510"/>
                    </a:cubicBezTo>
                    <a:cubicBezTo>
                      <a:pt x="74581" y="233471"/>
                      <a:pt x="74008" y="232389"/>
                      <a:pt x="73512" y="231271"/>
                    </a:cubicBezTo>
                    <a:cubicBezTo>
                      <a:pt x="70273" y="225270"/>
                      <a:pt x="67130" y="219460"/>
                      <a:pt x="63987" y="213840"/>
                    </a:cubicBezTo>
                    <a:cubicBezTo>
                      <a:pt x="63361" y="212791"/>
                      <a:pt x="62789" y="211710"/>
                      <a:pt x="62272" y="210602"/>
                    </a:cubicBezTo>
                    <a:cubicBezTo>
                      <a:pt x="59129" y="204601"/>
                      <a:pt x="56176" y="198791"/>
                      <a:pt x="53414" y="193266"/>
                    </a:cubicBezTo>
                    <a:cubicBezTo>
                      <a:pt x="52843" y="192219"/>
                      <a:pt x="52271" y="191171"/>
                      <a:pt x="51795" y="190123"/>
                    </a:cubicBezTo>
                    <a:cubicBezTo>
                      <a:pt x="48652" y="183932"/>
                      <a:pt x="45794" y="178026"/>
                      <a:pt x="43127" y="172502"/>
                    </a:cubicBezTo>
                    <a:cubicBezTo>
                      <a:pt x="42556" y="171454"/>
                      <a:pt x="42079" y="170406"/>
                      <a:pt x="41603" y="169359"/>
                    </a:cubicBezTo>
                    <a:cubicBezTo>
                      <a:pt x="38618" y="163009"/>
                      <a:pt x="35952" y="157198"/>
                      <a:pt x="33602" y="151928"/>
                    </a:cubicBezTo>
                    <a:cubicBezTo>
                      <a:pt x="33126" y="150880"/>
                      <a:pt x="32650" y="149832"/>
                      <a:pt x="32269" y="148785"/>
                    </a:cubicBezTo>
                    <a:lnTo>
                      <a:pt x="32269" y="147737"/>
                    </a:lnTo>
                    <a:cubicBezTo>
                      <a:pt x="30268" y="143070"/>
                      <a:pt x="27982" y="137545"/>
                      <a:pt x="25601" y="131259"/>
                    </a:cubicBezTo>
                    <a:cubicBezTo>
                      <a:pt x="25601" y="130211"/>
                      <a:pt x="24744" y="129068"/>
                      <a:pt x="24268" y="127925"/>
                    </a:cubicBezTo>
                    <a:cubicBezTo>
                      <a:pt x="22744" y="124115"/>
                      <a:pt x="21220" y="120019"/>
                      <a:pt x="19791" y="115733"/>
                    </a:cubicBezTo>
                    <a:cubicBezTo>
                      <a:pt x="19124" y="114018"/>
                      <a:pt x="18457" y="112304"/>
                      <a:pt x="17886" y="110494"/>
                    </a:cubicBezTo>
                    <a:lnTo>
                      <a:pt x="16743" y="107256"/>
                    </a:lnTo>
                    <a:cubicBezTo>
                      <a:pt x="14838" y="101541"/>
                      <a:pt x="12838" y="95635"/>
                      <a:pt x="11028" y="89634"/>
                    </a:cubicBezTo>
                    <a:cubicBezTo>
                      <a:pt x="11028" y="88587"/>
                      <a:pt x="10456" y="87539"/>
                      <a:pt x="10075" y="86396"/>
                    </a:cubicBezTo>
                    <a:cubicBezTo>
                      <a:pt x="8361" y="80490"/>
                      <a:pt x="6742" y="74585"/>
                      <a:pt x="5408" y="68775"/>
                    </a:cubicBezTo>
                    <a:cubicBezTo>
                      <a:pt x="5408" y="67727"/>
                      <a:pt x="4837" y="66679"/>
                      <a:pt x="4646" y="65631"/>
                    </a:cubicBezTo>
                    <a:lnTo>
                      <a:pt x="4646" y="64393"/>
                    </a:lnTo>
                    <a:cubicBezTo>
                      <a:pt x="3334" y="58959"/>
                      <a:pt x="2316" y="53458"/>
                      <a:pt x="1598" y="47915"/>
                    </a:cubicBezTo>
                    <a:cubicBezTo>
                      <a:pt x="1346" y="46851"/>
                      <a:pt x="1187" y="45767"/>
                      <a:pt x="1122" y="44676"/>
                    </a:cubicBezTo>
                    <a:cubicBezTo>
                      <a:pt x="183" y="38821"/>
                      <a:pt x="-168" y="32886"/>
                      <a:pt x="74" y="26960"/>
                    </a:cubicBezTo>
                    <a:cubicBezTo>
                      <a:pt x="-24" y="25883"/>
                      <a:pt x="-24" y="24799"/>
                      <a:pt x="74" y="23721"/>
                    </a:cubicBezTo>
                    <a:cubicBezTo>
                      <a:pt x="107" y="17176"/>
                      <a:pt x="2207" y="10809"/>
                      <a:pt x="6075" y="5529"/>
                    </a:cubicBezTo>
                    <a:cubicBezTo>
                      <a:pt x="7116" y="4251"/>
                      <a:pt x="8335" y="3128"/>
                      <a:pt x="9694" y="2195"/>
                    </a:cubicBezTo>
                    <a:lnTo>
                      <a:pt x="9694" y="2195"/>
                    </a:lnTo>
                    <a:lnTo>
                      <a:pt x="11314" y="1433"/>
                    </a:lnTo>
                    <a:cubicBezTo>
                      <a:pt x="11314" y="1433"/>
                      <a:pt x="11314" y="1433"/>
                      <a:pt x="11314" y="1433"/>
                    </a:cubicBezTo>
                    <a:lnTo>
                      <a:pt x="13123" y="671"/>
                    </a:lnTo>
                    <a:lnTo>
                      <a:pt x="13695" y="671"/>
                    </a:lnTo>
                    <a:lnTo>
                      <a:pt x="13695" y="671"/>
                    </a:lnTo>
                    <a:lnTo>
                      <a:pt x="14171" y="671"/>
                    </a:lnTo>
                    <a:cubicBezTo>
                      <a:pt x="18411" y="-224"/>
                      <a:pt x="22790" y="-224"/>
                      <a:pt x="27030" y="671"/>
                    </a:cubicBezTo>
                    <a:lnTo>
                      <a:pt x="30459" y="1623"/>
                    </a:lnTo>
                    <a:cubicBezTo>
                      <a:pt x="32110" y="2062"/>
                      <a:pt x="33732" y="2603"/>
                      <a:pt x="35317" y="3243"/>
                    </a:cubicBezTo>
                    <a:lnTo>
                      <a:pt x="35317" y="3243"/>
                    </a:lnTo>
                    <a:cubicBezTo>
                      <a:pt x="44524" y="6920"/>
                      <a:pt x="53306" y="11583"/>
                      <a:pt x="61510" y="17149"/>
                    </a:cubicBezTo>
                    <a:cubicBezTo>
                      <a:pt x="66368" y="20197"/>
                      <a:pt x="71607" y="23721"/>
                      <a:pt x="77131" y="27817"/>
                    </a:cubicBezTo>
                    <a:cubicBezTo>
                      <a:pt x="107918" y="52876"/>
                      <a:pt x="136765" y="80228"/>
                      <a:pt x="163428" y="109637"/>
                    </a:cubicBezTo>
                    <a:cubicBezTo>
                      <a:pt x="182859" y="129449"/>
                      <a:pt x="203147" y="151356"/>
                      <a:pt x="223054" y="173169"/>
                    </a:cubicBezTo>
                    <a:close/>
                  </a:path>
                </a:pathLst>
              </a:custGeom>
              <a:solidFill>
                <a:srgbClr val="EB9481"/>
              </a:solidFill>
              <a:ln w="9525" cap="flat">
                <a:noFill/>
                <a:prstDash val="solid"/>
                <a:miter/>
              </a:ln>
            </p:spPr>
            <p:txBody>
              <a:bodyPr rtlCol="0" anchor="ctr"/>
              <a:lstStyle/>
              <a:p>
                <a:endParaRPr lang="zh-CN" altLang="en-US"/>
              </a:p>
            </p:txBody>
          </p:sp>
          <p:sp>
            <p:nvSpPr>
              <p:cNvPr id="169" name="任意多边形: 形状 168"/>
              <p:cNvSpPr/>
              <p:nvPr/>
            </p:nvSpPr>
            <p:spPr>
              <a:xfrm>
                <a:off x="6092976" y="2733813"/>
                <a:ext cx="237909" cy="242558"/>
              </a:xfrm>
              <a:custGeom>
                <a:avLst/>
                <a:gdLst>
                  <a:gd name="connsiteX0" fmla="*/ 237910 w 237909"/>
                  <a:gd name="connsiteY0" fmla="*/ 163215 h 242558"/>
                  <a:gd name="connsiteX1" fmla="*/ 226575 w 237909"/>
                  <a:gd name="connsiteY1" fmla="*/ 172740 h 242558"/>
                  <a:gd name="connsiteX2" fmla="*/ 207525 w 237909"/>
                  <a:gd name="connsiteY2" fmla="*/ 186932 h 242558"/>
                  <a:gd name="connsiteX3" fmla="*/ 192857 w 237909"/>
                  <a:gd name="connsiteY3" fmla="*/ 196457 h 242558"/>
                  <a:gd name="connsiteX4" fmla="*/ 191904 w 237909"/>
                  <a:gd name="connsiteY4" fmla="*/ 197029 h 242558"/>
                  <a:gd name="connsiteX5" fmla="*/ 177521 w 237909"/>
                  <a:gd name="connsiteY5" fmla="*/ 205411 h 242558"/>
                  <a:gd name="connsiteX6" fmla="*/ 171140 w 237909"/>
                  <a:gd name="connsiteY6" fmla="*/ 208935 h 242558"/>
                  <a:gd name="connsiteX7" fmla="*/ 126848 w 237909"/>
                  <a:gd name="connsiteY7" fmla="*/ 228461 h 242558"/>
                  <a:gd name="connsiteX8" fmla="*/ 115990 w 237909"/>
                  <a:gd name="connsiteY8" fmla="*/ 232176 h 242558"/>
                  <a:gd name="connsiteX9" fmla="*/ 89891 w 237909"/>
                  <a:gd name="connsiteY9" fmla="*/ 239606 h 242558"/>
                  <a:gd name="connsiteX10" fmla="*/ 82748 w 237909"/>
                  <a:gd name="connsiteY10" fmla="*/ 241225 h 242558"/>
                  <a:gd name="connsiteX11" fmla="*/ 76461 w 237909"/>
                  <a:gd name="connsiteY11" fmla="*/ 242558 h 242558"/>
                  <a:gd name="connsiteX12" fmla="*/ 72080 w 237909"/>
                  <a:gd name="connsiteY12" fmla="*/ 233986 h 242558"/>
                  <a:gd name="connsiteX13" fmla="*/ 72080 w 237909"/>
                  <a:gd name="connsiteY13" fmla="*/ 233986 h 242558"/>
                  <a:gd name="connsiteX14" fmla="*/ 70651 w 237909"/>
                  <a:gd name="connsiteY14" fmla="*/ 231128 h 242558"/>
                  <a:gd name="connsiteX15" fmla="*/ 70651 w 237909"/>
                  <a:gd name="connsiteY15" fmla="*/ 231128 h 242558"/>
                  <a:gd name="connsiteX16" fmla="*/ 70651 w 237909"/>
                  <a:gd name="connsiteY16" fmla="*/ 231128 h 242558"/>
                  <a:gd name="connsiteX17" fmla="*/ 66555 w 237909"/>
                  <a:gd name="connsiteY17" fmla="*/ 222842 h 242558"/>
                  <a:gd name="connsiteX18" fmla="*/ 61983 w 237909"/>
                  <a:gd name="connsiteY18" fmla="*/ 213317 h 242558"/>
                  <a:gd name="connsiteX19" fmla="*/ 60459 w 237909"/>
                  <a:gd name="connsiteY19" fmla="*/ 210173 h 242558"/>
                  <a:gd name="connsiteX20" fmla="*/ 60459 w 237909"/>
                  <a:gd name="connsiteY20" fmla="*/ 210173 h 242558"/>
                  <a:gd name="connsiteX21" fmla="*/ 52077 w 237909"/>
                  <a:gd name="connsiteY21" fmla="*/ 192743 h 242558"/>
                  <a:gd name="connsiteX22" fmla="*/ 52077 w 237909"/>
                  <a:gd name="connsiteY22" fmla="*/ 192743 h 242558"/>
                  <a:gd name="connsiteX23" fmla="*/ 50648 w 237909"/>
                  <a:gd name="connsiteY23" fmla="*/ 189599 h 242558"/>
                  <a:gd name="connsiteX24" fmla="*/ 50648 w 237909"/>
                  <a:gd name="connsiteY24" fmla="*/ 189599 h 242558"/>
                  <a:gd name="connsiteX25" fmla="*/ 50648 w 237909"/>
                  <a:gd name="connsiteY25" fmla="*/ 189599 h 242558"/>
                  <a:gd name="connsiteX26" fmla="*/ 43124 w 237909"/>
                  <a:gd name="connsiteY26" fmla="*/ 173693 h 242558"/>
                  <a:gd name="connsiteX27" fmla="*/ 42552 w 237909"/>
                  <a:gd name="connsiteY27" fmla="*/ 172264 h 242558"/>
                  <a:gd name="connsiteX28" fmla="*/ 42552 w 237909"/>
                  <a:gd name="connsiteY28" fmla="*/ 172264 h 242558"/>
                  <a:gd name="connsiteX29" fmla="*/ 41123 w 237909"/>
                  <a:gd name="connsiteY29" fmla="*/ 169121 h 242558"/>
                  <a:gd name="connsiteX30" fmla="*/ 33218 w 237909"/>
                  <a:gd name="connsiteY30" fmla="*/ 151690 h 242558"/>
                  <a:gd name="connsiteX31" fmla="*/ 31789 w 237909"/>
                  <a:gd name="connsiteY31" fmla="*/ 148547 h 242558"/>
                  <a:gd name="connsiteX32" fmla="*/ 28931 w 237909"/>
                  <a:gd name="connsiteY32" fmla="*/ 142165 h 242558"/>
                  <a:gd name="connsiteX33" fmla="*/ 24264 w 237909"/>
                  <a:gd name="connsiteY33" fmla="*/ 131021 h 242558"/>
                  <a:gd name="connsiteX34" fmla="*/ 24264 w 237909"/>
                  <a:gd name="connsiteY34" fmla="*/ 131021 h 242558"/>
                  <a:gd name="connsiteX35" fmla="*/ 22931 w 237909"/>
                  <a:gd name="connsiteY35" fmla="*/ 127782 h 242558"/>
                  <a:gd name="connsiteX36" fmla="*/ 18930 w 237909"/>
                  <a:gd name="connsiteY36" fmla="*/ 118257 h 242558"/>
                  <a:gd name="connsiteX37" fmla="*/ 18359 w 237909"/>
                  <a:gd name="connsiteY37" fmla="*/ 116828 h 242558"/>
                  <a:gd name="connsiteX38" fmla="*/ 17882 w 237909"/>
                  <a:gd name="connsiteY38" fmla="*/ 115400 h 242558"/>
                  <a:gd name="connsiteX39" fmla="*/ 17882 w 237909"/>
                  <a:gd name="connsiteY39" fmla="*/ 115400 h 242558"/>
                  <a:gd name="connsiteX40" fmla="*/ 16644 w 237909"/>
                  <a:gd name="connsiteY40" fmla="*/ 112352 h 242558"/>
                  <a:gd name="connsiteX41" fmla="*/ 16073 w 237909"/>
                  <a:gd name="connsiteY41" fmla="*/ 110542 h 242558"/>
                  <a:gd name="connsiteX42" fmla="*/ 14834 w 237909"/>
                  <a:gd name="connsiteY42" fmla="*/ 107399 h 242558"/>
                  <a:gd name="connsiteX43" fmla="*/ 14834 w 237909"/>
                  <a:gd name="connsiteY43" fmla="*/ 107399 h 242558"/>
                  <a:gd name="connsiteX44" fmla="*/ 14834 w 237909"/>
                  <a:gd name="connsiteY44" fmla="*/ 106637 h 242558"/>
                  <a:gd name="connsiteX45" fmla="*/ 9024 w 237909"/>
                  <a:gd name="connsiteY45" fmla="*/ 89777 h 242558"/>
                  <a:gd name="connsiteX46" fmla="*/ 9024 w 237909"/>
                  <a:gd name="connsiteY46" fmla="*/ 89777 h 242558"/>
                  <a:gd name="connsiteX47" fmla="*/ 8072 w 237909"/>
                  <a:gd name="connsiteY47" fmla="*/ 86920 h 242558"/>
                  <a:gd name="connsiteX48" fmla="*/ 3309 w 237909"/>
                  <a:gd name="connsiteY48" fmla="*/ 69299 h 242558"/>
                  <a:gd name="connsiteX49" fmla="*/ 2642 w 237909"/>
                  <a:gd name="connsiteY49" fmla="*/ 66155 h 242558"/>
                  <a:gd name="connsiteX50" fmla="*/ 1023 w 237909"/>
                  <a:gd name="connsiteY50" fmla="*/ 57678 h 242558"/>
                  <a:gd name="connsiteX51" fmla="*/ 1023 w 237909"/>
                  <a:gd name="connsiteY51" fmla="*/ 57678 h 242558"/>
                  <a:gd name="connsiteX52" fmla="*/ 71 w 237909"/>
                  <a:gd name="connsiteY52" fmla="*/ 51868 h 242558"/>
                  <a:gd name="connsiteX53" fmla="*/ 71 w 237909"/>
                  <a:gd name="connsiteY53" fmla="*/ 50154 h 242558"/>
                  <a:gd name="connsiteX54" fmla="*/ 71 w 237909"/>
                  <a:gd name="connsiteY54" fmla="*/ 48439 h 242558"/>
                  <a:gd name="connsiteX55" fmla="*/ 71 w 237909"/>
                  <a:gd name="connsiteY55" fmla="*/ 45296 h 242558"/>
                  <a:gd name="connsiteX56" fmla="*/ 71 w 237909"/>
                  <a:gd name="connsiteY56" fmla="*/ 43676 h 242558"/>
                  <a:gd name="connsiteX57" fmla="*/ 71 w 237909"/>
                  <a:gd name="connsiteY57" fmla="*/ 42152 h 242558"/>
                  <a:gd name="connsiteX58" fmla="*/ 71 w 237909"/>
                  <a:gd name="connsiteY58" fmla="*/ 37771 h 242558"/>
                  <a:gd name="connsiteX59" fmla="*/ 737 w 237909"/>
                  <a:gd name="connsiteY59" fmla="*/ 27484 h 242558"/>
                  <a:gd name="connsiteX60" fmla="*/ 1309 w 237909"/>
                  <a:gd name="connsiteY60" fmla="*/ 24245 h 242558"/>
                  <a:gd name="connsiteX61" fmla="*/ 9977 w 237909"/>
                  <a:gd name="connsiteY61" fmla="*/ 6529 h 242558"/>
                  <a:gd name="connsiteX62" fmla="*/ 10643 w 237909"/>
                  <a:gd name="connsiteY62" fmla="*/ 5957 h 242558"/>
                  <a:gd name="connsiteX63" fmla="*/ 10643 w 237909"/>
                  <a:gd name="connsiteY63" fmla="*/ 5957 h 242558"/>
                  <a:gd name="connsiteX64" fmla="*/ 15311 w 237909"/>
                  <a:gd name="connsiteY64" fmla="*/ 2624 h 242558"/>
                  <a:gd name="connsiteX65" fmla="*/ 15311 w 237909"/>
                  <a:gd name="connsiteY65" fmla="*/ 2624 h 242558"/>
                  <a:gd name="connsiteX66" fmla="*/ 16930 w 237909"/>
                  <a:gd name="connsiteY66" fmla="*/ 1862 h 242558"/>
                  <a:gd name="connsiteX67" fmla="*/ 16930 w 237909"/>
                  <a:gd name="connsiteY67" fmla="*/ 1862 h 242558"/>
                  <a:gd name="connsiteX68" fmla="*/ 18740 w 237909"/>
                  <a:gd name="connsiteY68" fmla="*/ 1100 h 242558"/>
                  <a:gd name="connsiteX69" fmla="*/ 19692 w 237909"/>
                  <a:gd name="connsiteY69" fmla="*/ 1100 h 242558"/>
                  <a:gd name="connsiteX70" fmla="*/ 20168 w 237909"/>
                  <a:gd name="connsiteY70" fmla="*/ 1100 h 242558"/>
                  <a:gd name="connsiteX71" fmla="*/ 24645 w 237909"/>
                  <a:gd name="connsiteY71" fmla="*/ 147 h 242558"/>
                  <a:gd name="connsiteX72" fmla="*/ 31598 w 237909"/>
                  <a:gd name="connsiteY72" fmla="*/ 147 h 242558"/>
                  <a:gd name="connsiteX73" fmla="*/ 31598 w 237909"/>
                  <a:gd name="connsiteY73" fmla="*/ 147 h 242558"/>
                  <a:gd name="connsiteX74" fmla="*/ 50648 w 237909"/>
                  <a:gd name="connsiteY74" fmla="*/ 4814 h 242558"/>
                  <a:gd name="connsiteX75" fmla="*/ 50648 w 237909"/>
                  <a:gd name="connsiteY75" fmla="*/ 4814 h 242558"/>
                  <a:gd name="connsiteX76" fmla="*/ 67508 w 237909"/>
                  <a:gd name="connsiteY76" fmla="*/ 12625 h 242558"/>
                  <a:gd name="connsiteX77" fmla="*/ 117895 w 237909"/>
                  <a:gd name="connsiteY77" fmla="*/ 48153 h 242558"/>
                  <a:gd name="connsiteX78" fmla="*/ 169997 w 237909"/>
                  <a:gd name="connsiteY78" fmla="*/ 95778 h 242558"/>
                  <a:gd name="connsiteX79" fmla="*/ 237910 w 237909"/>
                  <a:gd name="connsiteY79" fmla="*/ 163215 h 24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37909" h="242558">
                    <a:moveTo>
                      <a:pt x="237910" y="163215"/>
                    </a:moveTo>
                    <a:cubicBezTo>
                      <a:pt x="234195" y="166358"/>
                      <a:pt x="230480" y="169406"/>
                      <a:pt x="226575" y="172740"/>
                    </a:cubicBezTo>
                    <a:cubicBezTo>
                      <a:pt x="220384" y="177788"/>
                      <a:pt x="214002" y="182265"/>
                      <a:pt x="207525" y="186932"/>
                    </a:cubicBezTo>
                    <a:cubicBezTo>
                      <a:pt x="202763" y="190266"/>
                      <a:pt x="198000" y="193505"/>
                      <a:pt x="192857" y="196457"/>
                    </a:cubicBezTo>
                    <a:lnTo>
                      <a:pt x="191904" y="197029"/>
                    </a:lnTo>
                    <a:cubicBezTo>
                      <a:pt x="187237" y="199982"/>
                      <a:pt x="182379" y="202744"/>
                      <a:pt x="177521" y="205411"/>
                    </a:cubicBezTo>
                    <a:lnTo>
                      <a:pt x="171140" y="208935"/>
                    </a:lnTo>
                    <a:cubicBezTo>
                      <a:pt x="156856" y="216483"/>
                      <a:pt x="142055" y="223008"/>
                      <a:pt x="126848" y="228461"/>
                    </a:cubicBezTo>
                    <a:cubicBezTo>
                      <a:pt x="123292" y="229795"/>
                      <a:pt x="119673" y="231033"/>
                      <a:pt x="115990" y="232176"/>
                    </a:cubicBezTo>
                    <a:cubicBezTo>
                      <a:pt x="107513" y="234938"/>
                      <a:pt x="98749" y="237415"/>
                      <a:pt x="89891" y="239606"/>
                    </a:cubicBezTo>
                    <a:lnTo>
                      <a:pt x="82748" y="241225"/>
                    </a:lnTo>
                    <a:lnTo>
                      <a:pt x="76461" y="242558"/>
                    </a:lnTo>
                    <a:cubicBezTo>
                      <a:pt x="74937" y="239701"/>
                      <a:pt x="73508" y="236843"/>
                      <a:pt x="72080" y="233986"/>
                    </a:cubicBezTo>
                    <a:lnTo>
                      <a:pt x="72080" y="233986"/>
                    </a:lnTo>
                    <a:cubicBezTo>
                      <a:pt x="71680" y="232997"/>
                      <a:pt x="71203" y="232041"/>
                      <a:pt x="70651" y="231128"/>
                    </a:cubicBezTo>
                    <a:lnTo>
                      <a:pt x="70651" y="231128"/>
                    </a:lnTo>
                    <a:lnTo>
                      <a:pt x="70651" y="231128"/>
                    </a:lnTo>
                    <a:lnTo>
                      <a:pt x="66555" y="222842"/>
                    </a:lnTo>
                    <a:lnTo>
                      <a:pt x="61983" y="213317"/>
                    </a:lnTo>
                    <a:cubicBezTo>
                      <a:pt x="61412" y="212269"/>
                      <a:pt x="60935" y="211221"/>
                      <a:pt x="60459" y="210173"/>
                    </a:cubicBezTo>
                    <a:lnTo>
                      <a:pt x="60459" y="210173"/>
                    </a:lnTo>
                    <a:cubicBezTo>
                      <a:pt x="57602" y="204268"/>
                      <a:pt x="54744" y="198458"/>
                      <a:pt x="52077" y="192743"/>
                    </a:cubicBezTo>
                    <a:lnTo>
                      <a:pt x="52077" y="192743"/>
                    </a:lnTo>
                    <a:lnTo>
                      <a:pt x="50648" y="189599"/>
                    </a:lnTo>
                    <a:lnTo>
                      <a:pt x="50648" y="189599"/>
                    </a:lnTo>
                    <a:cubicBezTo>
                      <a:pt x="50648" y="189599"/>
                      <a:pt x="50648" y="189599"/>
                      <a:pt x="50648" y="189599"/>
                    </a:cubicBezTo>
                    <a:lnTo>
                      <a:pt x="43124" y="173693"/>
                    </a:lnTo>
                    <a:cubicBezTo>
                      <a:pt x="42893" y="173234"/>
                      <a:pt x="42701" y="172756"/>
                      <a:pt x="42552" y="172264"/>
                    </a:cubicBezTo>
                    <a:lnTo>
                      <a:pt x="42552" y="172264"/>
                    </a:lnTo>
                    <a:lnTo>
                      <a:pt x="41123" y="169121"/>
                    </a:lnTo>
                    <a:cubicBezTo>
                      <a:pt x="38361" y="163120"/>
                      <a:pt x="35694" y="157310"/>
                      <a:pt x="33218" y="151690"/>
                    </a:cubicBezTo>
                    <a:lnTo>
                      <a:pt x="31789" y="148547"/>
                    </a:lnTo>
                    <a:lnTo>
                      <a:pt x="28931" y="142165"/>
                    </a:lnTo>
                    <a:lnTo>
                      <a:pt x="24264" y="131021"/>
                    </a:lnTo>
                    <a:lnTo>
                      <a:pt x="24264" y="131021"/>
                    </a:lnTo>
                    <a:cubicBezTo>
                      <a:pt x="24264" y="129973"/>
                      <a:pt x="23407" y="128830"/>
                      <a:pt x="22931" y="127782"/>
                    </a:cubicBezTo>
                    <a:cubicBezTo>
                      <a:pt x="21502" y="124353"/>
                      <a:pt x="20168" y="121115"/>
                      <a:pt x="18930" y="118257"/>
                    </a:cubicBezTo>
                    <a:lnTo>
                      <a:pt x="18359" y="116828"/>
                    </a:lnTo>
                    <a:cubicBezTo>
                      <a:pt x="18359" y="116828"/>
                      <a:pt x="18359" y="115876"/>
                      <a:pt x="17882" y="115400"/>
                    </a:cubicBezTo>
                    <a:lnTo>
                      <a:pt x="17882" y="115400"/>
                    </a:lnTo>
                    <a:cubicBezTo>
                      <a:pt x="17882" y="114352"/>
                      <a:pt x="17025" y="113304"/>
                      <a:pt x="16644" y="112352"/>
                    </a:cubicBezTo>
                    <a:lnTo>
                      <a:pt x="16073" y="110542"/>
                    </a:lnTo>
                    <a:cubicBezTo>
                      <a:pt x="15596" y="109494"/>
                      <a:pt x="15215" y="108446"/>
                      <a:pt x="14834" y="107399"/>
                    </a:cubicBezTo>
                    <a:lnTo>
                      <a:pt x="14834" y="107399"/>
                    </a:lnTo>
                    <a:lnTo>
                      <a:pt x="14834" y="106637"/>
                    </a:lnTo>
                    <a:cubicBezTo>
                      <a:pt x="12644" y="100731"/>
                      <a:pt x="10643" y="95111"/>
                      <a:pt x="9024" y="89777"/>
                    </a:cubicBezTo>
                    <a:cubicBezTo>
                      <a:pt x="9024" y="89777"/>
                      <a:pt x="9024" y="89777"/>
                      <a:pt x="9024" y="89777"/>
                    </a:cubicBezTo>
                    <a:cubicBezTo>
                      <a:pt x="9024" y="89777"/>
                      <a:pt x="8453" y="87872"/>
                      <a:pt x="8072" y="86920"/>
                    </a:cubicBezTo>
                    <a:cubicBezTo>
                      <a:pt x="6167" y="80729"/>
                      <a:pt x="4547" y="74823"/>
                      <a:pt x="3309" y="69299"/>
                    </a:cubicBezTo>
                    <a:cubicBezTo>
                      <a:pt x="3309" y="68251"/>
                      <a:pt x="3309" y="67203"/>
                      <a:pt x="2642" y="66155"/>
                    </a:cubicBezTo>
                    <a:cubicBezTo>
                      <a:pt x="1976" y="63203"/>
                      <a:pt x="1404" y="60440"/>
                      <a:pt x="1023" y="57678"/>
                    </a:cubicBezTo>
                    <a:lnTo>
                      <a:pt x="1023" y="57678"/>
                    </a:lnTo>
                    <a:cubicBezTo>
                      <a:pt x="1023" y="55678"/>
                      <a:pt x="356" y="53773"/>
                      <a:pt x="71" y="51868"/>
                    </a:cubicBezTo>
                    <a:cubicBezTo>
                      <a:pt x="117" y="51297"/>
                      <a:pt x="117" y="50724"/>
                      <a:pt x="71" y="50154"/>
                    </a:cubicBezTo>
                    <a:cubicBezTo>
                      <a:pt x="71" y="49582"/>
                      <a:pt x="71" y="49010"/>
                      <a:pt x="71" y="48439"/>
                    </a:cubicBezTo>
                    <a:cubicBezTo>
                      <a:pt x="-24" y="47393"/>
                      <a:pt x="-24" y="46341"/>
                      <a:pt x="71" y="45296"/>
                    </a:cubicBezTo>
                    <a:cubicBezTo>
                      <a:pt x="117" y="44757"/>
                      <a:pt x="117" y="44215"/>
                      <a:pt x="71" y="43676"/>
                    </a:cubicBezTo>
                    <a:cubicBezTo>
                      <a:pt x="71" y="43200"/>
                      <a:pt x="71" y="42629"/>
                      <a:pt x="71" y="42152"/>
                    </a:cubicBezTo>
                    <a:cubicBezTo>
                      <a:pt x="71" y="41676"/>
                      <a:pt x="71" y="39200"/>
                      <a:pt x="71" y="37771"/>
                    </a:cubicBezTo>
                    <a:cubicBezTo>
                      <a:pt x="84" y="34332"/>
                      <a:pt x="307" y="30896"/>
                      <a:pt x="737" y="27484"/>
                    </a:cubicBezTo>
                    <a:cubicBezTo>
                      <a:pt x="737" y="26341"/>
                      <a:pt x="737" y="25198"/>
                      <a:pt x="1309" y="24245"/>
                    </a:cubicBezTo>
                    <a:cubicBezTo>
                      <a:pt x="2351" y="17603"/>
                      <a:pt x="5372" y="11428"/>
                      <a:pt x="9977" y="6529"/>
                    </a:cubicBezTo>
                    <a:lnTo>
                      <a:pt x="10643" y="5957"/>
                    </a:lnTo>
                    <a:lnTo>
                      <a:pt x="10643" y="5957"/>
                    </a:lnTo>
                    <a:cubicBezTo>
                      <a:pt x="12006" y="4597"/>
                      <a:pt x="13582" y="3471"/>
                      <a:pt x="15311" y="2624"/>
                    </a:cubicBezTo>
                    <a:lnTo>
                      <a:pt x="15311" y="2624"/>
                    </a:lnTo>
                    <a:lnTo>
                      <a:pt x="16930" y="1862"/>
                    </a:lnTo>
                    <a:cubicBezTo>
                      <a:pt x="16930" y="1862"/>
                      <a:pt x="16930" y="1862"/>
                      <a:pt x="16930" y="1862"/>
                    </a:cubicBezTo>
                    <a:lnTo>
                      <a:pt x="18740" y="1100"/>
                    </a:lnTo>
                    <a:lnTo>
                      <a:pt x="19692" y="1100"/>
                    </a:lnTo>
                    <a:lnTo>
                      <a:pt x="20168" y="1100"/>
                    </a:lnTo>
                    <a:cubicBezTo>
                      <a:pt x="21637" y="682"/>
                      <a:pt x="23133" y="364"/>
                      <a:pt x="24645" y="147"/>
                    </a:cubicBezTo>
                    <a:cubicBezTo>
                      <a:pt x="26959" y="-49"/>
                      <a:pt x="29285" y="-49"/>
                      <a:pt x="31598" y="147"/>
                    </a:cubicBezTo>
                    <a:lnTo>
                      <a:pt x="31598" y="147"/>
                    </a:lnTo>
                    <a:cubicBezTo>
                      <a:pt x="38123" y="876"/>
                      <a:pt x="44526" y="2445"/>
                      <a:pt x="50648" y="4814"/>
                    </a:cubicBezTo>
                    <a:cubicBezTo>
                      <a:pt x="50648" y="4814"/>
                      <a:pt x="50648" y="4814"/>
                      <a:pt x="50648" y="4814"/>
                    </a:cubicBezTo>
                    <a:cubicBezTo>
                      <a:pt x="56473" y="6951"/>
                      <a:pt x="62112" y="9564"/>
                      <a:pt x="67508" y="12625"/>
                    </a:cubicBezTo>
                    <a:cubicBezTo>
                      <a:pt x="85541" y="22608"/>
                      <a:pt x="102436" y="34520"/>
                      <a:pt x="117895" y="48153"/>
                    </a:cubicBezTo>
                    <a:cubicBezTo>
                      <a:pt x="134087" y="61964"/>
                      <a:pt x="151708" y="78443"/>
                      <a:pt x="169997" y="95778"/>
                    </a:cubicBezTo>
                    <a:cubicBezTo>
                      <a:pt x="192285" y="115876"/>
                      <a:pt x="215431" y="139688"/>
                      <a:pt x="237910" y="163215"/>
                    </a:cubicBezTo>
                    <a:close/>
                  </a:path>
                </a:pathLst>
              </a:custGeom>
              <a:solidFill>
                <a:srgbClr val="C53F3F"/>
              </a:solidFill>
              <a:ln w="9525" cap="flat">
                <a:noFill/>
                <a:prstDash val="solid"/>
                <a:miter/>
              </a:ln>
            </p:spPr>
            <p:txBody>
              <a:bodyPr rtlCol="0" anchor="ctr"/>
              <a:lstStyle/>
              <a:p>
                <a:endParaRPr lang="zh-CN" altLang="en-US"/>
              </a:p>
            </p:txBody>
          </p:sp>
          <p:sp>
            <p:nvSpPr>
              <p:cNvPr id="170" name="任意多边形: 形状 169"/>
              <p:cNvSpPr/>
              <p:nvPr/>
            </p:nvSpPr>
            <p:spPr>
              <a:xfrm>
                <a:off x="6092535" y="2733718"/>
                <a:ext cx="207870" cy="242653"/>
              </a:xfrm>
              <a:custGeom>
                <a:avLst/>
                <a:gdLst>
                  <a:gd name="connsiteX0" fmla="*/ 207871 w 207870"/>
                  <a:gd name="connsiteY0" fmla="*/ 186647 h 242653"/>
                  <a:gd name="connsiteX1" fmla="*/ 193202 w 207870"/>
                  <a:gd name="connsiteY1" fmla="*/ 196172 h 242653"/>
                  <a:gd name="connsiteX2" fmla="*/ 192250 w 207870"/>
                  <a:gd name="connsiteY2" fmla="*/ 196743 h 242653"/>
                  <a:gd name="connsiteX3" fmla="*/ 177867 w 207870"/>
                  <a:gd name="connsiteY3" fmla="*/ 205125 h 242653"/>
                  <a:gd name="connsiteX4" fmla="*/ 171485 w 207870"/>
                  <a:gd name="connsiteY4" fmla="*/ 208650 h 242653"/>
                  <a:gd name="connsiteX5" fmla="*/ 127289 w 207870"/>
                  <a:gd name="connsiteY5" fmla="*/ 228557 h 242653"/>
                  <a:gd name="connsiteX6" fmla="*/ 116430 w 207870"/>
                  <a:gd name="connsiteY6" fmla="*/ 232272 h 242653"/>
                  <a:gd name="connsiteX7" fmla="*/ 90332 w 207870"/>
                  <a:gd name="connsiteY7" fmla="*/ 239701 h 242653"/>
                  <a:gd name="connsiteX8" fmla="*/ 83188 w 207870"/>
                  <a:gd name="connsiteY8" fmla="*/ 241320 h 242653"/>
                  <a:gd name="connsiteX9" fmla="*/ 76902 w 207870"/>
                  <a:gd name="connsiteY9" fmla="*/ 242654 h 242653"/>
                  <a:gd name="connsiteX10" fmla="*/ 72520 w 207870"/>
                  <a:gd name="connsiteY10" fmla="*/ 234081 h 242653"/>
                  <a:gd name="connsiteX11" fmla="*/ 70996 w 207870"/>
                  <a:gd name="connsiteY11" fmla="*/ 231224 h 242653"/>
                  <a:gd name="connsiteX12" fmla="*/ 70996 w 207870"/>
                  <a:gd name="connsiteY12" fmla="*/ 231224 h 242653"/>
                  <a:gd name="connsiteX13" fmla="*/ 70996 w 207870"/>
                  <a:gd name="connsiteY13" fmla="*/ 231224 h 242653"/>
                  <a:gd name="connsiteX14" fmla="*/ 70996 w 207870"/>
                  <a:gd name="connsiteY14" fmla="*/ 231224 h 242653"/>
                  <a:gd name="connsiteX15" fmla="*/ 66901 w 207870"/>
                  <a:gd name="connsiteY15" fmla="*/ 222937 h 242653"/>
                  <a:gd name="connsiteX16" fmla="*/ 62233 w 207870"/>
                  <a:gd name="connsiteY16" fmla="*/ 213412 h 242653"/>
                  <a:gd name="connsiteX17" fmla="*/ 60709 w 207870"/>
                  <a:gd name="connsiteY17" fmla="*/ 210269 h 242653"/>
                  <a:gd name="connsiteX18" fmla="*/ 52327 w 207870"/>
                  <a:gd name="connsiteY18" fmla="*/ 192838 h 242653"/>
                  <a:gd name="connsiteX19" fmla="*/ 52327 w 207870"/>
                  <a:gd name="connsiteY19" fmla="*/ 192838 h 242653"/>
                  <a:gd name="connsiteX20" fmla="*/ 50899 w 207870"/>
                  <a:gd name="connsiteY20" fmla="*/ 189695 h 242653"/>
                  <a:gd name="connsiteX21" fmla="*/ 50899 w 207870"/>
                  <a:gd name="connsiteY21" fmla="*/ 189695 h 242653"/>
                  <a:gd name="connsiteX22" fmla="*/ 43374 w 207870"/>
                  <a:gd name="connsiteY22" fmla="*/ 173788 h 242653"/>
                  <a:gd name="connsiteX23" fmla="*/ 42707 w 207870"/>
                  <a:gd name="connsiteY23" fmla="*/ 172359 h 242653"/>
                  <a:gd name="connsiteX24" fmla="*/ 41278 w 207870"/>
                  <a:gd name="connsiteY24" fmla="*/ 169216 h 242653"/>
                  <a:gd name="connsiteX25" fmla="*/ 33373 w 207870"/>
                  <a:gd name="connsiteY25" fmla="*/ 151785 h 242653"/>
                  <a:gd name="connsiteX26" fmla="*/ 31944 w 207870"/>
                  <a:gd name="connsiteY26" fmla="*/ 148642 h 242653"/>
                  <a:gd name="connsiteX27" fmla="*/ 29086 w 207870"/>
                  <a:gd name="connsiteY27" fmla="*/ 142260 h 242653"/>
                  <a:gd name="connsiteX28" fmla="*/ 24324 w 207870"/>
                  <a:gd name="connsiteY28" fmla="*/ 131116 h 242653"/>
                  <a:gd name="connsiteX29" fmla="*/ 22990 w 207870"/>
                  <a:gd name="connsiteY29" fmla="*/ 127877 h 242653"/>
                  <a:gd name="connsiteX30" fmla="*/ 18990 w 207870"/>
                  <a:gd name="connsiteY30" fmla="*/ 118352 h 242653"/>
                  <a:gd name="connsiteX31" fmla="*/ 18418 w 207870"/>
                  <a:gd name="connsiteY31" fmla="*/ 116924 h 242653"/>
                  <a:gd name="connsiteX32" fmla="*/ 17847 w 207870"/>
                  <a:gd name="connsiteY32" fmla="*/ 115495 h 242653"/>
                  <a:gd name="connsiteX33" fmla="*/ 16609 w 207870"/>
                  <a:gd name="connsiteY33" fmla="*/ 112447 h 242653"/>
                  <a:gd name="connsiteX34" fmla="*/ 15942 w 207870"/>
                  <a:gd name="connsiteY34" fmla="*/ 110733 h 242653"/>
                  <a:gd name="connsiteX35" fmla="*/ 14704 w 207870"/>
                  <a:gd name="connsiteY35" fmla="*/ 107494 h 242653"/>
                  <a:gd name="connsiteX36" fmla="*/ 14704 w 207870"/>
                  <a:gd name="connsiteY36" fmla="*/ 106732 h 242653"/>
                  <a:gd name="connsiteX37" fmla="*/ 8893 w 207870"/>
                  <a:gd name="connsiteY37" fmla="*/ 89873 h 242653"/>
                  <a:gd name="connsiteX38" fmla="*/ 8893 w 207870"/>
                  <a:gd name="connsiteY38" fmla="*/ 89873 h 242653"/>
                  <a:gd name="connsiteX39" fmla="*/ 8036 w 207870"/>
                  <a:gd name="connsiteY39" fmla="*/ 87015 h 242653"/>
                  <a:gd name="connsiteX40" fmla="*/ 8036 w 207870"/>
                  <a:gd name="connsiteY40" fmla="*/ 87015 h 242653"/>
                  <a:gd name="connsiteX41" fmla="*/ 3274 w 207870"/>
                  <a:gd name="connsiteY41" fmla="*/ 69394 h 242653"/>
                  <a:gd name="connsiteX42" fmla="*/ 2607 w 207870"/>
                  <a:gd name="connsiteY42" fmla="*/ 66251 h 242653"/>
                  <a:gd name="connsiteX43" fmla="*/ 988 w 207870"/>
                  <a:gd name="connsiteY43" fmla="*/ 57774 h 242653"/>
                  <a:gd name="connsiteX44" fmla="*/ 988 w 207870"/>
                  <a:gd name="connsiteY44" fmla="*/ 57774 h 242653"/>
                  <a:gd name="connsiteX45" fmla="*/ 35 w 207870"/>
                  <a:gd name="connsiteY45" fmla="*/ 51963 h 242653"/>
                  <a:gd name="connsiteX46" fmla="*/ 35 w 207870"/>
                  <a:gd name="connsiteY46" fmla="*/ 50249 h 242653"/>
                  <a:gd name="connsiteX47" fmla="*/ 35 w 207870"/>
                  <a:gd name="connsiteY47" fmla="*/ 48534 h 242653"/>
                  <a:gd name="connsiteX48" fmla="*/ 35 w 207870"/>
                  <a:gd name="connsiteY48" fmla="*/ 45391 h 242653"/>
                  <a:gd name="connsiteX49" fmla="*/ 35 w 207870"/>
                  <a:gd name="connsiteY49" fmla="*/ 43772 h 242653"/>
                  <a:gd name="connsiteX50" fmla="*/ 35 w 207870"/>
                  <a:gd name="connsiteY50" fmla="*/ 42248 h 242653"/>
                  <a:gd name="connsiteX51" fmla="*/ 35 w 207870"/>
                  <a:gd name="connsiteY51" fmla="*/ 37866 h 242653"/>
                  <a:gd name="connsiteX52" fmla="*/ 702 w 207870"/>
                  <a:gd name="connsiteY52" fmla="*/ 27579 h 242653"/>
                  <a:gd name="connsiteX53" fmla="*/ 1273 w 207870"/>
                  <a:gd name="connsiteY53" fmla="*/ 24341 h 242653"/>
                  <a:gd name="connsiteX54" fmla="*/ 9941 w 207870"/>
                  <a:gd name="connsiteY54" fmla="*/ 6624 h 242653"/>
                  <a:gd name="connsiteX55" fmla="*/ 10608 w 207870"/>
                  <a:gd name="connsiteY55" fmla="*/ 6053 h 242653"/>
                  <a:gd name="connsiteX56" fmla="*/ 10608 w 207870"/>
                  <a:gd name="connsiteY56" fmla="*/ 6053 h 242653"/>
                  <a:gd name="connsiteX57" fmla="*/ 15275 w 207870"/>
                  <a:gd name="connsiteY57" fmla="*/ 2719 h 242653"/>
                  <a:gd name="connsiteX58" fmla="*/ 15275 w 207870"/>
                  <a:gd name="connsiteY58" fmla="*/ 2719 h 242653"/>
                  <a:gd name="connsiteX59" fmla="*/ 16894 w 207870"/>
                  <a:gd name="connsiteY59" fmla="*/ 1957 h 242653"/>
                  <a:gd name="connsiteX60" fmla="*/ 16894 w 207870"/>
                  <a:gd name="connsiteY60" fmla="*/ 1957 h 242653"/>
                  <a:gd name="connsiteX61" fmla="*/ 19276 w 207870"/>
                  <a:gd name="connsiteY61" fmla="*/ 1100 h 242653"/>
                  <a:gd name="connsiteX62" fmla="*/ 19276 w 207870"/>
                  <a:gd name="connsiteY62" fmla="*/ 1100 h 242653"/>
                  <a:gd name="connsiteX63" fmla="*/ 19752 w 207870"/>
                  <a:gd name="connsiteY63" fmla="*/ 1100 h 242653"/>
                  <a:gd name="connsiteX64" fmla="*/ 24229 w 207870"/>
                  <a:gd name="connsiteY64" fmla="*/ 147 h 242653"/>
                  <a:gd name="connsiteX65" fmla="*/ 31182 w 207870"/>
                  <a:gd name="connsiteY65" fmla="*/ 147 h 242653"/>
                  <a:gd name="connsiteX66" fmla="*/ 32611 w 207870"/>
                  <a:gd name="connsiteY66" fmla="*/ 1671 h 242653"/>
                  <a:gd name="connsiteX67" fmla="*/ 33658 w 207870"/>
                  <a:gd name="connsiteY67" fmla="*/ 2719 h 242653"/>
                  <a:gd name="connsiteX68" fmla="*/ 36611 w 207870"/>
                  <a:gd name="connsiteY68" fmla="*/ 5862 h 242653"/>
                  <a:gd name="connsiteX69" fmla="*/ 52804 w 207870"/>
                  <a:gd name="connsiteY69" fmla="*/ 23102 h 242653"/>
                  <a:gd name="connsiteX70" fmla="*/ 55852 w 207870"/>
                  <a:gd name="connsiteY70" fmla="*/ 26246 h 242653"/>
                  <a:gd name="connsiteX71" fmla="*/ 68139 w 207870"/>
                  <a:gd name="connsiteY71" fmla="*/ 39295 h 242653"/>
                  <a:gd name="connsiteX72" fmla="*/ 68139 w 207870"/>
                  <a:gd name="connsiteY72" fmla="*/ 39295 h 242653"/>
                  <a:gd name="connsiteX73" fmla="*/ 71949 w 207870"/>
                  <a:gd name="connsiteY73" fmla="*/ 43200 h 242653"/>
                  <a:gd name="connsiteX74" fmla="*/ 74902 w 207870"/>
                  <a:gd name="connsiteY74" fmla="*/ 46343 h 242653"/>
                  <a:gd name="connsiteX75" fmla="*/ 91189 w 207870"/>
                  <a:gd name="connsiteY75" fmla="*/ 63584 h 242653"/>
                  <a:gd name="connsiteX76" fmla="*/ 94047 w 207870"/>
                  <a:gd name="connsiteY76" fmla="*/ 66632 h 242653"/>
                  <a:gd name="connsiteX77" fmla="*/ 110239 w 207870"/>
                  <a:gd name="connsiteY77" fmla="*/ 83777 h 242653"/>
                  <a:gd name="connsiteX78" fmla="*/ 113192 w 207870"/>
                  <a:gd name="connsiteY78" fmla="*/ 86920 h 242653"/>
                  <a:gd name="connsiteX79" fmla="*/ 124527 w 207870"/>
                  <a:gd name="connsiteY79" fmla="*/ 98826 h 242653"/>
                  <a:gd name="connsiteX80" fmla="*/ 144529 w 207870"/>
                  <a:gd name="connsiteY80" fmla="*/ 120067 h 24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07870" h="242653">
                    <a:moveTo>
                      <a:pt x="207871" y="186647"/>
                    </a:moveTo>
                    <a:cubicBezTo>
                      <a:pt x="203108" y="189980"/>
                      <a:pt x="198346" y="193219"/>
                      <a:pt x="193202" y="196172"/>
                    </a:cubicBezTo>
                    <a:lnTo>
                      <a:pt x="192250" y="196743"/>
                    </a:lnTo>
                    <a:cubicBezTo>
                      <a:pt x="187582" y="199696"/>
                      <a:pt x="182725" y="202458"/>
                      <a:pt x="177867" y="205125"/>
                    </a:cubicBezTo>
                    <a:lnTo>
                      <a:pt x="171485" y="208650"/>
                    </a:lnTo>
                    <a:cubicBezTo>
                      <a:pt x="157243" y="216324"/>
                      <a:pt x="142474" y="222976"/>
                      <a:pt x="127289" y="228557"/>
                    </a:cubicBezTo>
                    <a:cubicBezTo>
                      <a:pt x="123733" y="229890"/>
                      <a:pt x="120114" y="231129"/>
                      <a:pt x="116430" y="232272"/>
                    </a:cubicBezTo>
                    <a:cubicBezTo>
                      <a:pt x="107953" y="235034"/>
                      <a:pt x="99190" y="237510"/>
                      <a:pt x="90332" y="239701"/>
                    </a:cubicBezTo>
                    <a:lnTo>
                      <a:pt x="83188" y="241320"/>
                    </a:lnTo>
                    <a:lnTo>
                      <a:pt x="76902" y="242654"/>
                    </a:lnTo>
                    <a:cubicBezTo>
                      <a:pt x="75378" y="239796"/>
                      <a:pt x="73949" y="236939"/>
                      <a:pt x="72520" y="234081"/>
                    </a:cubicBezTo>
                    <a:cubicBezTo>
                      <a:pt x="72044" y="233129"/>
                      <a:pt x="71568" y="232176"/>
                      <a:pt x="70996" y="231224"/>
                    </a:cubicBezTo>
                    <a:lnTo>
                      <a:pt x="70996" y="231224"/>
                    </a:lnTo>
                    <a:cubicBezTo>
                      <a:pt x="70996" y="231224"/>
                      <a:pt x="70996" y="231224"/>
                      <a:pt x="70996" y="231224"/>
                    </a:cubicBezTo>
                    <a:lnTo>
                      <a:pt x="70996" y="231224"/>
                    </a:lnTo>
                    <a:lnTo>
                      <a:pt x="66901" y="222937"/>
                    </a:lnTo>
                    <a:cubicBezTo>
                      <a:pt x="65377" y="219794"/>
                      <a:pt x="63757" y="216746"/>
                      <a:pt x="62233" y="213412"/>
                    </a:cubicBezTo>
                    <a:cubicBezTo>
                      <a:pt x="61757" y="212364"/>
                      <a:pt x="61281" y="211317"/>
                      <a:pt x="60709" y="210269"/>
                    </a:cubicBezTo>
                    <a:cubicBezTo>
                      <a:pt x="57852" y="204363"/>
                      <a:pt x="54994" y="198553"/>
                      <a:pt x="52327" y="192838"/>
                    </a:cubicBezTo>
                    <a:lnTo>
                      <a:pt x="52327" y="192838"/>
                    </a:lnTo>
                    <a:lnTo>
                      <a:pt x="50899" y="189695"/>
                    </a:lnTo>
                    <a:lnTo>
                      <a:pt x="50899" y="189695"/>
                    </a:lnTo>
                    <a:lnTo>
                      <a:pt x="43374" y="173788"/>
                    </a:lnTo>
                    <a:lnTo>
                      <a:pt x="42707" y="172359"/>
                    </a:lnTo>
                    <a:lnTo>
                      <a:pt x="41278" y="169216"/>
                    </a:lnTo>
                    <a:cubicBezTo>
                      <a:pt x="38516" y="163215"/>
                      <a:pt x="35849" y="157405"/>
                      <a:pt x="33373" y="151785"/>
                    </a:cubicBezTo>
                    <a:lnTo>
                      <a:pt x="31944" y="148642"/>
                    </a:lnTo>
                    <a:lnTo>
                      <a:pt x="29086" y="142260"/>
                    </a:lnTo>
                    <a:lnTo>
                      <a:pt x="24324" y="131116"/>
                    </a:lnTo>
                    <a:cubicBezTo>
                      <a:pt x="24324" y="130068"/>
                      <a:pt x="23467" y="128925"/>
                      <a:pt x="22990" y="127877"/>
                    </a:cubicBezTo>
                    <a:cubicBezTo>
                      <a:pt x="21562" y="124449"/>
                      <a:pt x="20228" y="121210"/>
                      <a:pt x="18990" y="118352"/>
                    </a:cubicBezTo>
                    <a:lnTo>
                      <a:pt x="18418" y="116924"/>
                    </a:lnTo>
                    <a:cubicBezTo>
                      <a:pt x="18147" y="116484"/>
                      <a:pt x="17953" y="116001"/>
                      <a:pt x="17847" y="115495"/>
                    </a:cubicBezTo>
                    <a:cubicBezTo>
                      <a:pt x="17847" y="114447"/>
                      <a:pt x="16990" y="113400"/>
                      <a:pt x="16609" y="112447"/>
                    </a:cubicBezTo>
                    <a:lnTo>
                      <a:pt x="15942" y="110733"/>
                    </a:lnTo>
                    <a:cubicBezTo>
                      <a:pt x="15942" y="109589"/>
                      <a:pt x="15085" y="108542"/>
                      <a:pt x="14704" y="107494"/>
                    </a:cubicBezTo>
                    <a:lnTo>
                      <a:pt x="14704" y="106732"/>
                    </a:lnTo>
                    <a:cubicBezTo>
                      <a:pt x="12513" y="100826"/>
                      <a:pt x="10513" y="95207"/>
                      <a:pt x="8893" y="89873"/>
                    </a:cubicBezTo>
                    <a:cubicBezTo>
                      <a:pt x="8893" y="89873"/>
                      <a:pt x="8893" y="89873"/>
                      <a:pt x="8893" y="89873"/>
                    </a:cubicBezTo>
                    <a:cubicBezTo>
                      <a:pt x="8521" y="88949"/>
                      <a:pt x="8234" y="87992"/>
                      <a:pt x="8036" y="87015"/>
                    </a:cubicBezTo>
                    <a:lnTo>
                      <a:pt x="8036" y="87015"/>
                    </a:lnTo>
                    <a:cubicBezTo>
                      <a:pt x="6131" y="80824"/>
                      <a:pt x="4512" y="74918"/>
                      <a:pt x="3274" y="69394"/>
                    </a:cubicBezTo>
                    <a:cubicBezTo>
                      <a:pt x="3274" y="68346"/>
                      <a:pt x="3274" y="67299"/>
                      <a:pt x="2607" y="66251"/>
                    </a:cubicBezTo>
                    <a:cubicBezTo>
                      <a:pt x="1940" y="63298"/>
                      <a:pt x="1369" y="60536"/>
                      <a:pt x="988" y="57774"/>
                    </a:cubicBezTo>
                    <a:lnTo>
                      <a:pt x="988" y="57774"/>
                    </a:lnTo>
                    <a:cubicBezTo>
                      <a:pt x="988" y="55773"/>
                      <a:pt x="321" y="53868"/>
                      <a:pt x="35" y="51963"/>
                    </a:cubicBezTo>
                    <a:cubicBezTo>
                      <a:pt x="82" y="51393"/>
                      <a:pt x="82" y="50819"/>
                      <a:pt x="35" y="50249"/>
                    </a:cubicBezTo>
                    <a:cubicBezTo>
                      <a:pt x="-12" y="49678"/>
                      <a:pt x="-12" y="49105"/>
                      <a:pt x="35" y="48534"/>
                    </a:cubicBezTo>
                    <a:lnTo>
                      <a:pt x="35" y="45391"/>
                    </a:lnTo>
                    <a:cubicBezTo>
                      <a:pt x="-11" y="44852"/>
                      <a:pt x="-11" y="44311"/>
                      <a:pt x="35" y="43772"/>
                    </a:cubicBezTo>
                    <a:cubicBezTo>
                      <a:pt x="35" y="43296"/>
                      <a:pt x="35" y="42724"/>
                      <a:pt x="35" y="42248"/>
                    </a:cubicBezTo>
                    <a:cubicBezTo>
                      <a:pt x="35" y="41772"/>
                      <a:pt x="35" y="39295"/>
                      <a:pt x="35" y="37866"/>
                    </a:cubicBezTo>
                    <a:cubicBezTo>
                      <a:pt x="49" y="34427"/>
                      <a:pt x="271" y="30991"/>
                      <a:pt x="702" y="27579"/>
                    </a:cubicBezTo>
                    <a:cubicBezTo>
                      <a:pt x="702" y="26436"/>
                      <a:pt x="702" y="25293"/>
                      <a:pt x="1273" y="24341"/>
                    </a:cubicBezTo>
                    <a:cubicBezTo>
                      <a:pt x="2315" y="17698"/>
                      <a:pt x="5336" y="11524"/>
                      <a:pt x="9941" y="6624"/>
                    </a:cubicBezTo>
                    <a:lnTo>
                      <a:pt x="10608" y="6053"/>
                    </a:lnTo>
                    <a:lnTo>
                      <a:pt x="10608" y="6053"/>
                    </a:lnTo>
                    <a:cubicBezTo>
                      <a:pt x="12019" y="4752"/>
                      <a:pt x="13587" y="3632"/>
                      <a:pt x="15275" y="2719"/>
                    </a:cubicBezTo>
                    <a:lnTo>
                      <a:pt x="15275" y="2719"/>
                    </a:lnTo>
                    <a:lnTo>
                      <a:pt x="16894" y="1957"/>
                    </a:lnTo>
                    <a:cubicBezTo>
                      <a:pt x="16894" y="1957"/>
                      <a:pt x="16894" y="1957"/>
                      <a:pt x="16894" y="1957"/>
                    </a:cubicBezTo>
                    <a:lnTo>
                      <a:pt x="19276" y="1100"/>
                    </a:lnTo>
                    <a:lnTo>
                      <a:pt x="19276" y="1100"/>
                    </a:lnTo>
                    <a:lnTo>
                      <a:pt x="19752" y="1100"/>
                    </a:lnTo>
                    <a:cubicBezTo>
                      <a:pt x="21221" y="682"/>
                      <a:pt x="22717" y="364"/>
                      <a:pt x="24229" y="147"/>
                    </a:cubicBezTo>
                    <a:cubicBezTo>
                      <a:pt x="26542" y="-49"/>
                      <a:pt x="28868" y="-49"/>
                      <a:pt x="31182" y="147"/>
                    </a:cubicBezTo>
                    <a:lnTo>
                      <a:pt x="32611" y="1671"/>
                    </a:lnTo>
                    <a:lnTo>
                      <a:pt x="33658" y="2719"/>
                    </a:lnTo>
                    <a:lnTo>
                      <a:pt x="36611" y="5862"/>
                    </a:lnTo>
                    <a:lnTo>
                      <a:pt x="52804" y="23102"/>
                    </a:lnTo>
                    <a:lnTo>
                      <a:pt x="55852" y="26246"/>
                    </a:lnTo>
                    <a:lnTo>
                      <a:pt x="68139" y="39295"/>
                    </a:lnTo>
                    <a:lnTo>
                      <a:pt x="68139" y="39295"/>
                    </a:lnTo>
                    <a:lnTo>
                      <a:pt x="71949" y="43200"/>
                    </a:lnTo>
                    <a:lnTo>
                      <a:pt x="74902" y="46343"/>
                    </a:lnTo>
                    <a:lnTo>
                      <a:pt x="91189" y="63584"/>
                    </a:lnTo>
                    <a:lnTo>
                      <a:pt x="94047" y="66632"/>
                    </a:lnTo>
                    <a:lnTo>
                      <a:pt x="110239" y="83777"/>
                    </a:lnTo>
                    <a:lnTo>
                      <a:pt x="113192" y="86920"/>
                    </a:lnTo>
                    <a:lnTo>
                      <a:pt x="124527" y="98826"/>
                    </a:lnTo>
                    <a:lnTo>
                      <a:pt x="144529" y="120067"/>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71" name="任意多边形: 形状 170"/>
              <p:cNvSpPr/>
              <p:nvPr/>
            </p:nvSpPr>
            <p:spPr>
              <a:xfrm>
                <a:off x="5892926" y="2719592"/>
                <a:ext cx="391858" cy="264152"/>
              </a:xfrm>
              <a:custGeom>
                <a:avLst/>
                <a:gdLst>
                  <a:gd name="connsiteX0" fmla="*/ 391859 w 391858"/>
                  <a:gd name="connsiteY0" fmla="*/ 210964 h 264152"/>
                  <a:gd name="connsiteX1" fmla="*/ 377476 w 391858"/>
                  <a:gd name="connsiteY1" fmla="*/ 219346 h 264152"/>
                  <a:gd name="connsiteX2" fmla="*/ 371094 w 391858"/>
                  <a:gd name="connsiteY2" fmla="*/ 222871 h 264152"/>
                  <a:gd name="connsiteX3" fmla="*/ 326898 w 391858"/>
                  <a:gd name="connsiteY3" fmla="*/ 242683 h 264152"/>
                  <a:gd name="connsiteX4" fmla="*/ 316039 w 391858"/>
                  <a:gd name="connsiteY4" fmla="*/ 246397 h 264152"/>
                  <a:gd name="connsiteX5" fmla="*/ 289941 w 391858"/>
                  <a:gd name="connsiteY5" fmla="*/ 253827 h 264152"/>
                  <a:gd name="connsiteX6" fmla="*/ 282797 w 391858"/>
                  <a:gd name="connsiteY6" fmla="*/ 255446 h 264152"/>
                  <a:gd name="connsiteX7" fmla="*/ 276511 w 391858"/>
                  <a:gd name="connsiteY7" fmla="*/ 256780 h 264152"/>
                  <a:gd name="connsiteX8" fmla="*/ 121825 w 391858"/>
                  <a:gd name="connsiteY8" fmla="*/ 254398 h 264152"/>
                  <a:gd name="connsiteX9" fmla="*/ 110966 w 391858"/>
                  <a:gd name="connsiteY9" fmla="*/ 251636 h 264152"/>
                  <a:gd name="connsiteX10" fmla="*/ 97441 w 391858"/>
                  <a:gd name="connsiteY10" fmla="*/ 247636 h 264152"/>
                  <a:gd name="connsiteX11" fmla="*/ 94679 w 391858"/>
                  <a:gd name="connsiteY11" fmla="*/ 246778 h 264152"/>
                  <a:gd name="connsiteX12" fmla="*/ 92393 w 391858"/>
                  <a:gd name="connsiteY12" fmla="*/ 246016 h 264152"/>
                  <a:gd name="connsiteX13" fmla="*/ 91631 w 391858"/>
                  <a:gd name="connsiteY13" fmla="*/ 246016 h 264152"/>
                  <a:gd name="connsiteX14" fmla="*/ 64770 w 391858"/>
                  <a:gd name="connsiteY14" fmla="*/ 235920 h 264152"/>
                  <a:gd name="connsiteX15" fmla="*/ 57912 w 391858"/>
                  <a:gd name="connsiteY15" fmla="*/ 232872 h 264152"/>
                  <a:gd name="connsiteX16" fmla="*/ 25908 w 391858"/>
                  <a:gd name="connsiteY16" fmla="*/ 216489 h 264152"/>
                  <a:gd name="connsiteX17" fmla="*/ 20955 w 391858"/>
                  <a:gd name="connsiteY17" fmla="*/ 213536 h 264152"/>
                  <a:gd name="connsiteX18" fmla="*/ 16193 w 391858"/>
                  <a:gd name="connsiteY18" fmla="*/ 210679 h 264152"/>
                  <a:gd name="connsiteX19" fmla="*/ 0 w 391858"/>
                  <a:gd name="connsiteY19" fmla="*/ 200011 h 264152"/>
                  <a:gd name="connsiteX20" fmla="*/ 1429 w 391858"/>
                  <a:gd name="connsiteY20" fmla="*/ 196296 h 264152"/>
                  <a:gd name="connsiteX21" fmla="*/ 2762 w 391858"/>
                  <a:gd name="connsiteY21" fmla="*/ 193057 h 264152"/>
                  <a:gd name="connsiteX22" fmla="*/ 10097 w 391858"/>
                  <a:gd name="connsiteY22" fmla="*/ 174960 h 264152"/>
                  <a:gd name="connsiteX23" fmla="*/ 11430 w 391858"/>
                  <a:gd name="connsiteY23" fmla="*/ 171721 h 264152"/>
                  <a:gd name="connsiteX24" fmla="*/ 11430 w 391858"/>
                  <a:gd name="connsiteY24" fmla="*/ 171721 h 264152"/>
                  <a:gd name="connsiteX25" fmla="*/ 19241 w 391858"/>
                  <a:gd name="connsiteY25" fmla="*/ 153529 h 264152"/>
                  <a:gd name="connsiteX26" fmla="*/ 20765 w 391858"/>
                  <a:gd name="connsiteY26" fmla="*/ 150195 h 264152"/>
                  <a:gd name="connsiteX27" fmla="*/ 29242 w 391858"/>
                  <a:gd name="connsiteY27" fmla="*/ 132097 h 264152"/>
                  <a:gd name="connsiteX28" fmla="*/ 30861 w 391858"/>
                  <a:gd name="connsiteY28" fmla="*/ 128764 h 264152"/>
                  <a:gd name="connsiteX29" fmla="*/ 34862 w 391858"/>
                  <a:gd name="connsiteY29" fmla="*/ 120858 h 264152"/>
                  <a:gd name="connsiteX30" fmla="*/ 40291 w 391858"/>
                  <a:gd name="connsiteY30" fmla="*/ 110476 h 264152"/>
                  <a:gd name="connsiteX31" fmla="*/ 40291 w 391858"/>
                  <a:gd name="connsiteY31" fmla="*/ 110476 h 264152"/>
                  <a:gd name="connsiteX32" fmla="*/ 40291 w 391858"/>
                  <a:gd name="connsiteY32" fmla="*/ 109618 h 264152"/>
                  <a:gd name="connsiteX33" fmla="*/ 40767 w 391858"/>
                  <a:gd name="connsiteY33" fmla="*/ 108761 h 264152"/>
                  <a:gd name="connsiteX34" fmla="*/ 41720 w 391858"/>
                  <a:gd name="connsiteY34" fmla="*/ 107142 h 264152"/>
                  <a:gd name="connsiteX35" fmla="*/ 52102 w 391858"/>
                  <a:gd name="connsiteY35" fmla="*/ 89044 h 264152"/>
                  <a:gd name="connsiteX36" fmla="*/ 54197 w 391858"/>
                  <a:gd name="connsiteY36" fmla="*/ 85711 h 264152"/>
                  <a:gd name="connsiteX37" fmla="*/ 66485 w 391858"/>
                  <a:gd name="connsiteY37" fmla="*/ 67232 h 264152"/>
                  <a:gd name="connsiteX38" fmla="*/ 68866 w 391858"/>
                  <a:gd name="connsiteY38" fmla="*/ 63994 h 264152"/>
                  <a:gd name="connsiteX39" fmla="*/ 68866 w 391858"/>
                  <a:gd name="connsiteY39" fmla="*/ 63994 h 264152"/>
                  <a:gd name="connsiteX40" fmla="*/ 68866 w 391858"/>
                  <a:gd name="connsiteY40" fmla="*/ 63994 h 264152"/>
                  <a:gd name="connsiteX41" fmla="*/ 77438 w 391858"/>
                  <a:gd name="connsiteY41" fmla="*/ 53326 h 264152"/>
                  <a:gd name="connsiteX42" fmla="*/ 81058 w 391858"/>
                  <a:gd name="connsiteY42" fmla="*/ 49135 h 264152"/>
                  <a:gd name="connsiteX43" fmla="*/ 84106 w 391858"/>
                  <a:gd name="connsiteY43" fmla="*/ 45896 h 264152"/>
                  <a:gd name="connsiteX44" fmla="*/ 85725 w 391858"/>
                  <a:gd name="connsiteY44" fmla="*/ 44182 h 264152"/>
                  <a:gd name="connsiteX45" fmla="*/ 87344 w 391858"/>
                  <a:gd name="connsiteY45" fmla="*/ 42562 h 264152"/>
                  <a:gd name="connsiteX46" fmla="*/ 106966 w 391858"/>
                  <a:gd name="connsiteY46" fmla="*/ 25417 h 264152"/>
                  <a:gd name="connsiteX47" fmla="*/ 109347 w 391858"/>
                  <a:gd name="connsiteY47" fmla="*/ 23703 h 264152"/>
                  <a:gd name="connsiteX48" fmla="*/ 111824 w 391858"/>
                  <a:gd name="connsiteY48" fmla="*/ 21989 h 264152"/>
                  <a:gd name="connsiteX49" fmla="*/ 114395 w 391858"/>
                  <a:gd name="connsiteY49" fmla="*/ 20369 h 264152"/>
                  <a:gd name="connsiteX50" fmla="*/ 114395 w 391858"/>
                  <a:gd name="connsiteY50" fmla="*/ 20369 h 264152"/>
                  <a:gd name="connsiteX51" fmla="*/ 168021 w 391858"/>
                  <a:gd name="connsiteY51" fmla="*/ 748 h 264152"/>
                  <a:gd name="connsiteX52" fmla="*/ 231648 w 391858"/>
                  <a:gd name="connsiteY52" fmla="*/ 12178 h 264152"/>
                  <a:gd name="connsiteX53" fmla="*/ 235839 w 391858"/>
                  <a:gd name="connsiteY53" fmla="*/ 14464 h 264152"/>
                  <a:gd name="connsiteX54" fmla="*/ 238220 w 391858"/>
                  <a:gd name="connsiteY54" fmla="*/ 15797 h 264152"/>
                  <a:gd name="connsiteX55" fmla="*/ 238792 w 391858"/>
                  <a:gd name="connsiteY55" fmla="*/ 15797 h 264152"/>
                  <a:gd name="connsiteX56" fmla="*/ 238792 w 391858"/>
                  <a:gd name="connsiteY56" fmla="*/ 15797 h 264152"/>
                  <a:gd name="connsiteX57" fmla="*/ 240887 w 391858"/>
                  <a:gd name="connsiteY57" fmla="*/ 17131 h 264152"/>
                  <a:gd name="connsiteX58" fmla="*/ 240887 w 391858"/>
                  <a:gd name="connsiteY58" fmla="*/ 17131 h 264152"/>
                  <a:gd name="connsiteX59" fmla="*/ 255556 w 391858"/>
                  <a:gd name="connsiteY59" fmla="*/ 27703 h 264152"/>
                  <a:gd name="connsiteX60" fmla="*/ 261747 w 391858"/>
                  <a:gd name="connsiteY60" fmla="*/ 34180 h 264152"/>
                  <a:gd name="connsiteX61" fmla="*/ 263080 w 391858"/>
                  <a:gd name="connsiteY61" fmla="*/ 35704 h 264152"/>
                  <a:gd name="connsiteX62" fmla="*/ 264414 w 391858"/>
                  <a:gd name="connsiteY62" fmla="*/ 37228 h 264152"/>
                  <a:gd name="connsiteX63" fmla="*/ 264414 w 391858"/>
                  <a:gd name="connsiteY63" fmla="*/ 37228 h 264152"/>
                  <a:gd name="connsiteX64" fmla="*/ 278702 w 391858"/>
                  <a:gd name="connsiteY64" fmla="*/ 54278 h 264152"/>
                  <a:gd name="connsiteX65" fmla="*/ 279845 w 391858"/>
                  <a:gd name="connsiteY65" fmla="*/ 55707 h 264152"/>
                  <a:gd name="connsiteX66" fmla="*/ 279845 w 391858"/>
                  <a:gd name="connsiteY66" fmla="*/ 55707 h 264152"/>
                  <a:gd name="connsiteX67" fmla="*/ 281083 w 391858"/>
                  <a:gd name="connsiteY67" fmla="*/ 57326 h 264152"/>
                  <a:gd name="connsiteX68" fmla="*/ 281083 w 391858"/>
                  <a:gd name="connsiteY68" fmla="*/ 57326 h 264152"/>
                  <a:gd name="connsiteX69" fmla="*/ 294799 w 391858"/>
                  <a:gd name="connsiteY69" fmla="*/ 74662 h 264152"/>
                  <a:gd name="connsiteX70" fmla="*/ 297180 w 391858"/>
                  <a:gd name="connsiteY70" fmla="*/ 77710 h 264152"/>
                  <a:gd name="connsiteX71" fmla="*/ 310420 w 391858"/>
                  <a:gd name="connsiteY71" fmla="*/ 95045 h 264152"/>
                  <a:gd name="connsiteX72" fmla="*/ 310420 w 391858"/>
                  <a:gd name="connsiteY72" fmla="*/ 95045 h 264152"/>
                  <a:gd name="connsiteX73" fmla="*/ 311563 w 391858"/>
                  <a:gd name="connsiteY73" fmla="*/ 96664 h 264152"/>
                  <a:gd name="connsiteX74" fmla="*/ 312706 w 391858"/>
                  <a:gd name="connsiteY74" fmla="*/ 98188 h 264152"/>
                  <a:gd name="connsiteX75" fmla="*/ 322231 w 391858"/>
                  <a:gd name="connsiteY75" fmla="*/ 110190 h 264152"/>
                  <a:gd name="connsiteX76" fmla="*/ 326136 w 391858"/>
                  <a:gd name="connsiteY76" fmla="*/ 115524 h 264152"/>
                  <a:gd name="connsiteX77" fmla="*/ 328422 w 391858"/>
                  <a:gd name="connsiteY77" fmla="*/ 118667 h 264152"/>
                  <a:gd name="connsiteX78" fmla="*/ 337947 w 391858"/>
                  <a:gd name="connsiteY78" fmla="*/ 131335 h 264152"/>
                  <a:gd name="connsiteX79" fmla="*/ 341281 w 391858"/>
                  <a:gd name="connsiteY79" fmla="*/ 135907 h 264152"/>
                  <a:gd name="connsiteX80" fmla="*/ 342614 w 391858"/>
                  <a:gd name="connsiteY80" fmla="*/ 137717 h 264152"/>
                  <a:gd name="connsiteX81" fmla="*/ 355949 w 391858"/>
                  <a:gd name="connsiteY81" fmla="*/ 156767 h 264152"/>
                  <a:gd name="connsiteX82" fmla="*/ 357188 w 391858"/>
                  <a:gd name="connsiteY82" fmla="*/ 158577 h 264152"/>
                  <a:gd name="connsiteX83" fmla="*/ 358045 w 391858"/>
                  <a:gd name="connsiteY83" fmla="*/ 159815 h 264152"/>
                  <a:gd name="connsiteX84" fmla="*/ 358045 w 391858"/>
                  <a:gd name="connsiteY84" fmla="*/ 159815 h 264152"/>
                  <a:gd name="connsiteX85" fmla="*/ 370904 w 391858"/>
                  <a:gd name="connsiteY85" fmla="*/ 178865 h 264152"/>
                  <a:gd name="connsiteX86" fmla="*/ 383477 w 391858"/>
                  <a:gd name="connsiteY86" fmla="*/ 197915 h 264152"/>
                  <a:gd name="connsiteX87" fmla="*/ 384524 w 391858"/>
                  <a:gd name="connsiteY87" fmla="*/ 199439 h 264152"/>
                  <a:gd name="connsiteX88" fmla="*/ 385477 w 391858"/>
                  <a:gd name="connsiteY88" fmla="*/ 201058 h 264152"/>
                  <a:gd name="connsiteX89" fmla="*/ 391859 w 391858"/>
                  <a:gd name="connsiteY89" fmla="*/ 210964 h 26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91858" h="264152">
                    <a:moveTo>
                      <a:pt x="391859" y="210964"/>
                    </a:moveTo>
                    <a:cubicBezTo>
                      <a:pt x="387191" y="213917"/>
                      <a:pt x="382334" y="216679"/>
                      <a:pt x="377476" y="219346"/>
                    </a:cubicBezTo>
                    <a:lnTo>
                      <a:pt x="371094" y="222871"/>
                    </a:lnTo>
                    <a:cubicBezTo>
                      <a:pt x="356849" y="230512"/>
                      <a:pt x="342081" y="237133"/>
                      <a:pt x="326898" y="242683"/>
                    </a:cubicBezTo>
                    <a:cubicBezTo>
                      <a:pt x="323342" y="244016"/>
                      <a:pt x="319723" y="245254"/>
                      <a:pt x="316039" y="246397"/>
                    </a:cubicBezTo>
                    <a:cubicBezTo>
                      <a:pt x="307562" y="249160"/>
                      <a:pt x="298799" y="251636"/>
                      <a:pt x="289941" y="253827"/>
                    </a:cubicBezTo>
                    <a:lnTo>
                      <a:pt x="282797" y="255446"/>
                    </a:lnTo>
                    <a:lnTo>
                      <a:pt x="276511" y="256780"/>
                    </a:lnTo>
                    <a:cubicBezTo>
                      <a:pt x="225400" y="267358"/>
                      <a:pt x="172586" y="266545"/>
                      <a:pt x="121825" y="254398"/>
                    </a:cubicBezTo>
                    <a:lnTo>
                      <a:pt x="110966" y="251636"/>
                    </a:lnTo>
                    <a:cubicBezTo>
                      <a:pt x="106394" y="250398"/>
                      <a:pt x="101918" y="249064"/>
                      <a:pt x="97441" y="247636"/>
                    </a:cubicBezTo>
                    <a:cubicBezTo>
                      <a:pt x="96492" y="247451"/>
                      <a:pt x="95566" y="247163"/>
                      <a:pt x="94679" y="246778"/>
                    </a:cubicBezTo>
                    <a:lnTo>
                      <a:pt x="92393" y="246016"/>
                    </a:lnTo>
                    <a:cubicBezTo>
                      <a:pt x="92148" y="246112"/>
                      <a:pt x="91876" y="246112"/>
                      <a:pt x="91631" y="246016"/>
                    </a:cubicBezTo>
                    <a:cubicBezTo>
                      <a:pt x="82106" y="243064"/>
                      <a:pt x="73533" y="239635"/>
                      <a:pt x="64770" y="235920"/>
                    </a:cubicBezTo>
                    <a:lnTo>
                      <a:pt x="57912" y="232872"/>
                    </a:lnTo>
                    <a:cubicBezTo>
                      <a:pt x="46961" y="227983"/>
                      <a:pt x="36277" y="222515"/>
                      <a:pt x="25908" y="216489"/>
                    </a:cubicBezTo>
                    <a:lnTo>
                      <a:pt x="20955" y="213536"/>
                    </a:lnTo>
                    <a:lnTo>
                      <a:pt x="16193" y="210679"/>
                    </a:lnTo>
                    <a:cubicBezTo>
                      <a:pt x="10668" y="207250"/>
                      <a:pt x="5334" y="203725"/>
                      <a:pt x="0" y="200011"/>
                    </a:cubicBezTo>
                    <a:lnTo>
                      <a:pt x="1429" y="196296"/>
                    </a:lnTo>
                    <a:cubicBezTo>
                      <a:pt x="1905" y="195248"/>
                      <a:pt x="2286" y="194200"/>
                      <a:pt x="2762" y="193057"/>
                    </a:cubicBezTo>
                    <a:cubicBezTo>
                      <a:pt x="5144" y="186961"/>
                      <a:pt x="7620" y="180865"/>
                      <a:pt x="10097" y="174960"/>
                    </a:cubicBezTo>
                    <a:cubicBezTo>
                      <a:pt x="10483" y="173857"/>
                      <a:pt x="10928" y="172776"/>
                      <a:pt x="11430" y="171721"/>
                    </a:cubicBezTo>
                    <a:lnTo>
                      <a:pt x="11430" y="171721"/>
                    </a:lnTo>
                    <a:cubicBezTo>
                      <a:pt x="13907" y="165530"/>
                      <a:pt x="16574" y="159434"/>
                      <a:pt x="19241" y="153529"/>
                    </a:cubicBezTo>
                    <a:cubicBezTo>
                      <a:pt x="19717" y="152386"/>
                      <a:pt x="20193" y="151338"/>
                      <a:pt x="20765" y="150195"/>
                    </a:cubicBezTo>
                    <a:cubicBezTo>
                      <a:pt x="23527" y="144004"/>
                      <a:pt x="26384" y="137908"/>
                      <a:pt x="29242" y="132097"/>
                    </a:cubicBezTo>
                    <a:cubicBezTo>
                      <a:pt x="29724" y="130959"/>
                      <a:pt x="30264" y="129846"/>
                      <a:pt x="30861" y="128764"/>
                    </a:cubicBezTo>
                    <a:lnTo>
                      <a:pt x="34862" y="120858"/>
                    </a:lnTo>
                    <a:cubicBezTo>
                      <a:pt x="36671" y="117334"/>
                      <a:pt x="38481" y="113809"/>
                      <a:pt x="40291" y="110476"/>
                    </a:cubicBezTo>
                    <a:lnTo>
                      <a:pt x="40291" y="110476"/>
                    </a:lnTo>
                    <a:cubicBezTo>
                      <a:pt x="40255" y="110191"/>
                      <a:pt x="40255" y="109903"/>
                      <a:pt x="40291" y="109618"/>
                    </a:cubicBezTo>
                    <a:cubicBezTo>
                      <a:pt x="40413" y="109314"/>
                      <a:pt x="40573" y="109026"/>
                      <a:pt x="40767" y="108761"/>
                    </a:cubicBezTo>
                    <a:lnTo>
                      <a:pt x="41720" y="107142"/>
                    </a:lnTo>
                    <a:cubicBezTo>
                      <a:pt x="45053" y="100855"/>
                      <a:pt x="48578" y="94759"/>
                      <a:pt x="52102" y="89044"/>
                    </a:cubicBezTo>
                    <a:cubicBezTo>
                      <a:pt x="52731" y="87891"/>
                      <a:pt x="53431" y="86778"/>
                      <a:pt x="54197" y="85711"/>
                    </a:cubicBezTo>
                    <a:cubicBezTo>
                      <a:pt x="58198" y="79138"/>
                      <a:pt x="62294" y="73042"/>
                      <a:pt x="66485" y="67232"/>
                    </a:cubicBezTo>
                    <a:cubicBezTo>
                      <a:pt x="67193" y="66092"/>
                      <a:pt x="67989" y="65009"/>
                      <a:pt x="68866" y="63994"/>
                    </a:cubicBezTo>
                    <a:lnTo>
                      <a:pt x="68866" y="63994"/>
                    </a:lnTo>
                    <a:lnTo>
                      <a:pt x="68866" y="63994"/>
                    </a:lnTo>
                    <a:cubicBezTo>
                      <a:pt x="71628" y="60279"/>
                      <a:pt x="74486" y="56659"/>
                      <a:pt x="77438" y="53326"/>
                    </a:cubicBezTo>
                    <a:cubicBezTo>
                      <a:pt x="78566" y="51862"/>
                      <a:pt x="79774" y="50463"/>
                      <a:pt x="81058" y="49135"/>
                    </a:cubicBezTo>
                    <a:cubicBezTo>
                      <a:pt x="81998" y="47987"/>
                      <a:pt x="83017" y="46904"/>
                      <a:pt x="84106" y="45896"/>
                    </a:cubicBezTo>
                    <a:lnTo>
                      <a:pt x="85725" y="44182"/>
                    </a:lnTo>
                    <a:lnTo>
                      <a:pt x="87344" y="42562"/>
                    </a:lnTo>
                    <a:cubicBezTo>
                      <a:pt x="93368" y="36281"/>
                      <a:pt x="99934" y="30544"/>
                      <a:pt x="106966" y="25417"/>
                    </a:cubicBezTo>
                    <a:cubicBezTo>
                      <a:pt x="107696" y="24762"/>
                      <a:pt x="108494" y="24188"/>
                      <a:pt x="109347" y="23703"/>
                    </a:cubicBezTo>
                    <a:cubicBezTo>
                      <a:pt x="110110" y="23046"/>
                      <a:pt x="110940" y="22472"/>
                      <a:pt x="111824" y="21989"/>
                    </a:cubicBezTo>
                    <a:lnTo>
                      <a:pt x="114395" y="20369"/>
                    </a:lnTo>
                    <a:lnTo>
                      <a:pt x="114395" y="20369"/>
                    </a:lnTo>
                    <a:cubicBezTo>
                      <a:pt x="130413" y="9572"/>
                      <a:pt x="148818" y="2838"/>
                      <a:pt x="168021" y="748"/>
                    </a:cubicBezTo>
                    <a:cubicBezTo>
                      <a:pt x="189893" y="-1795"/>
                      <a:pt x="212029" y="2181"/>
                      <a:pt x="231648" y="12178"/>
                    </a:cubicBezTo>
                    <a:cubicBezTo>
                      <a:pt x="233077" y="12940"/>
                      <a:pt x="234506" y="13606"/>
                      <a:pt x="235839" y="14464"/>
                    </a:cubicBezTo>
                    <a:cubicBezTo>
                      <a:pt x="236664" y="14851"/>
                      <a:pt x="237459" y="15296"/>
                      <a:pt x="238220" y="15797"/>
                    </a:cubicBezTo>
                    <a:lnTo>
                      <a:pt x="238792" y="15797"/>
                    </a:lnTo>
                    <a:lnTo>
                      <a:pt x="238792" y="15797"/>
                    </a:lnTo>
                    <a:cubicBezTo>
                      <a:pt x="239525" y="16185"/>
                      <a:pt x="240225" y="16631"/>
                      <a:pt x="240887" y="17131"/>
                    </a:cubicBezTo>
                    <a:lnTo>
                      <a:pt x="240887" y="17131"/>
                    </a:lnTo>
                    <a:cubicBezTo>
                      <a:pt x="246017" y="20309"/>
                      <a:pt x="250918" y="23842"/>
                      <a:pt x="255556" y="27703"/>
                    </a:cubicBezTo>
                    <a:cubicBezTo>
                      <a:pt x="257773" y="29711"/>
                      <a:pt x="259842" y="31875"/>
                      <a:pt x="261747" y="34180"/>
                    </a:cubicBezTo>
                    <a:lnTo>
                      <a:pt x="263080" y="35704"/>
                    </a:lnTo>
                    <a:lnTo>
                      <a:pt x="264414" y="37228"/>
                    </a:lnTo>
                    <a:lnTo>
                      <a:pt x="264414" y="37228"/>
                    </a:lnTo>
                    <a:cubicBezTo>
                      <a:pt x="268414" y="41705"/>
                      <a:pt x="273082" y="47325"/>
                      <a:pt x="278702" y="54278"/>
                    </a:cubicBezTo>
                    <a:lnTo>
                      <a:pt x="279845" y="55707"/>
                    </a:lnTo>
                    <a:lnTo>
                      <a:pt x="279845" y="55707"/>
                    </a:lnTo>
                    <a:lnTo>
                      <a:pt x="281083" y="57326"/>
                    </a:lnTo>
                    <a:lnTo>
                      <a:pt x="281083" y="57326"/>
                    </a:lnTo>
                    <a:lnTo>
                      <a:pt x="294799" y="74662"/>
                    </a:lnTo>
                    <a:lnTo>
                      <a:pt x="297180" y="77710"/>
                    </a:lnTo>
                    <a:cubicBezTo>
                      <a:pt x="301466" y="83234"/>
                      <a:pt x="305848" y="88949"/>
                      <a:pt x="310420" y="95045"/>
                    </a:cubicBezTo>
                    <a:lnTo>
                      <a:pt x="310420" y="95045"/>
                    </a:lnTo>
                    <a:cubicBezTo>
                      <a:pt x="310759" y="95613"/>
                      <a:pt x="311141" y="96155"/>
                      <a:pt x="311563" y="96664"/>
                    </a:cubicBezTo>
                    <a:lnTo>
                      <a:pt x="312706" y="98188"/>
                    </a:lnTo>
                    <a:cubicBezTo>
                      <a:pt x="315754" y="102094"/>
                      <a:pt x="318707" y="106094"/>
                      <a:pt x="322231" y="110190"/>
                    </a:cubicBezTo>
                    <a:lnTo>
                      <a:pt x="326136" y="115524"/>
                    </a:lnTo>
                    <a:cubicBezTo>
                      <a:pt x="326803" y="116572"/>
                      <a:pt x="327660" y="117619"/>
                      <a:pt x="328422" y="118667"/>
                    </a:cubicBezTo>
                    <a:cubicBezTo>
                      <a:pt x="331565" y="122858"/>
                      <a:pt x="334613" y="127049"/>
                      <a:pt x="337947" y="131335"/>
                    </a:cubicBezTo>
                    <a:lnTo>
                      <a:pt x="341281" y="135907"/>
                    </a:lnTo>
                    <a:lnTo>
                      <a:pt x="342614" y="137717"/>
                    </a:lnTo>
                    <a:cubicBezTo>
                      <a:pt x="347091" y="143908"/>
                      <a:pt x="351472" y="150100"/>
                      <a:pt x="355949" y="156767"/>
                    </a:cubicBezTo>
                    <a:cubicBezTo>
                      <a:pt x="356306" y="157407"/>
                      <a:pt x="356721" y="158012"/>
                      <a:pt x="357188" y="158577"/>
                    </a:cubicBezTo>
                    <a:lnTo>
                      <a:pt x="358045" y="159815"/>
                    </a:lnTo>
                    <a:lnTo>
                      <a:pt x="358045" y="159815"/>
                    </a:lnTo>
                    <a:cubicBezTo>
                      <a:pt x="362331" y="166102"/>
                      <a:pt x="366713" y="172388"/>
                      <a:pt x="370904" y="178865"/>
                    </a:cubicBezTo>
                    <a:cubicBezTo>
                      <a:pt x="375095" y="185342"/>
                      <a:pt x="379476" y="191629"/>
                      <a:pt x="383477" y="197915"/>
                    </a:cubicBezTo>
                    <a:lnTo>
                      <a:pt x="384524" y="199439"/>
                    </a:lnTo>
                    <a:lnTo>
                      <a:pt x="385477" y="201058"/>
                    </a:lnTo>
                    <a:cubicBezTo>
                      <a:pt x="387858" y="204583"/>
                      <a:pt x="389858" y="207821"/>
                      <a:pt x="391859" y="210964"/>
                    </a:cubicBezTo>
                    <a:close/>
                  </a:path>
                </a:pathLst>
              </a:custGeom>
              <a:solidFill>
                <a:srgbClr val="C53F3F"/>
              </a:solidFill>
              <a:ln w="9525" cap="flat">
                <a:noFill/>
                <a:prstDash val="solid"/>
                <a:miter/>
              </a:ln>
            </p:spPr>
            <p:txBody>
              <a:bodyPr rtlCol="0" anchor="ctr"/>
              <a:lstStyle/>
              <a:p>
                <a:endParaRPr lang="zh-CN" altLang="en-US"/>
              </a:p>
            </p:txBody>
          </p:sp>
          <p:sp>
            <p:nvSpPr>
              <p:cNvPr id="172" name="任意多边形: 形状 171"/>
              <p:cNvSpPr/>
              <p:nvPr/>
            </p:nvSpPr>
            <p:spPr>
              <a:xfrm>
                <a:off x="5893498" y="2734437"/>
                <a:ext cx="385095" cy="239649"/>
              </a:xfrm>
              <a:custGeom>
                <a:avLst/>
                <a:gdLst>
                  <a:gd name="connsiteX0" fmla="*/ 183451 w 385095"/>
                  <a:gd name="connsiteY0" fmla="*/ 22955 h 239649"/>
                  <a:gd name="connsiteX1" fmla="*/ 179451 w 385095"/>
                  <a:gd name="connsiteY1" fmla="*/ 22955 h 239649"/>
                  <a:gd name="connsiteX2" fmla="*/ 179451 w 385095"/>
                  <a:gd name="connsiteY2" fmla="*/ 26194 h 239649"/>
                  <a:gd name="connsiteX3" fmla="*/ 183547 w 385095"/>
                  <a:gd name="connsiteY3" fmla="*/ 26194 h 239649"/>
                  <a:gd name="connsiteX4" fmla="*/ 197548 w 385095"/>
                  <a:gd name="connsiteY4" fmla="*/ 25622 h 239649"/>
                  <a:gd name="connsiteX5" fmla="*/ 198120 w 385095"/>
                  <a:gd name="connsiteY5" fmla="*/ 22384 h 239649"/>
                  <a:gd name="connsiteX6" fmla="*/ 196977 w 385095"/>
                  <a:gd name="connsiteY6" fmla="*/ 43434 h 239649"/>
                  <a:gd name="connsiteX7" fmla="*/ 186785 w 385095"/>
                  <a:gd name="connsiteY7" fmla="*/ 43434 h 239649"/>
                  <a:gd name="connsiteX8" fmla="*/ 189643 w 385095"/>
                  <a:gd name="connsiteY8" fmla="*/ 46577 h 239649"/>
                  <a:gd name="connsiteX9" fmla="*/ 197263 w 385095"/>
                  <a:gd name="connsiteY9" fmla="*/ 46577 h 239649"/>
                  <a:gd name="connsiteX10" fmla="*/ 183451 w 385095"/>
                  <a:gd name="connsiteY10" fmla="*/ 22955 h 239649"/>
                  <a:gd name="connsiteX11" fmla="*/ 179451 w 385095"/>
                  <a:gd name="connsiteY11" fmla="*/ 22955 h 239649"/>
                  <a:gd name="connsiteX12" fmla="*/ 179451 w 385095"/>
                  <a:gd name="connsiteY12" fmla="*/ 26194 h 239649"/>
                  <a:gd name="connsiteX13" fmla="*/ 183547 w 385095"/>
                  <a:gd name="connsiteY13" fmla="*/ 26194 h 239649"/>
                  <a:gd name="connsiteX14" fmla="*/ 197548 w 385095"/>
                  <a:gd name="connsiteY14" fmla="*/ 25622 h 239649"/>
                  <a:gd name="connsiteX15" fmla="*/ 198120 w 385095"/>
                  <a:gd name="connsiteY15" fmla="*/ 22384 h 239649"/>
                  <a:gd name="connsiteX16" fmla="*/ 183451 w 385095"/>
                  <a:gd name="connsiteY16" fmla="*/ 22955 h 239649"/>
                  <a:gd name="connsiteX17" fmla="*/ 179451 w 385095"/>
                  <a:gd name="connsiteY17" fmla="*/ 22955 h 239649"/>
                  <a:gd name="connsiteX18" fmla="*/ 179451 w 385095"/>
                  <a:gd name="connsiteY18" fmla="*/ 26194 h 239649"/>
                  <a:gd name="connsiteX19" fmla="*/ 183547 w 385095"/>
                  <a:gd name="connsiteY19" fmla="*/ 26194 h 239649"/>
                  <a:gd name="connsiteX20" fmla="*/ 197548 w 385095"/>
                  <a:gd name="connsiteY20" fmla="*/ 25622 h 239649"/>
                  <a:gd name="connsiteX21" fmla="*/ 198120 w 385095"/>
                  <a:gd name="connsiteY21" fmla="*/ 22384 h 239649"/>
                  <a:gd name="connsiteX22" fmla="*/ 183451 w 385095"/>
                  <a:gd name="connsiteY22" fmla="*/ 22955 h 239649"/>
                  <a:gd name="connsiteX23" fmla="*/ 179451 w 385095"/>
                  <a:gd name="connsiteY23" fmla="*/ 22955 h 239649"/>
                  <a:gd name="connsiteX24" fmla="*/ 179451 w 385095"/>
                  <a:gd name="connsiteY24" fmla="*/ 26194 h 239649"/>
                  <a:gd name="connsiteX25" fmla="*/ 183547 w 385095"/>
                  <a:gd name="connsiteY25" fmla="*/ 26194 h 239649"/>
                  <a:gd name="connsiteX26" fmla="*/ 197548 w 385095"/>
                  <a:gd name="connsiteY26" fmla="*/ 25622 h 239649"/>
                  <a:gd name="connsiteX27" fmla="*/ 198120 w 385095"/>
                  <a:gd name="connsiteY27" fmla="*/ 22384 h 239649"/>
                  <a:gd name="connsiteX28" fmla="*/ 238601 w 385095"/>
                  <a:gd name="connsiteY28" fmla="*/ 1333 h 239649"/>
                  <a:gd name="connsiteX29" fmla="*/ 238601 w 385095"/>
                  <a:gd name="connsiteY29" fmla="*/ 1333 h 239649"/>
                  <a:gd name="connsiteX30" fmla="*/ 238030 w 385095"/>
                  <a:gd name="connsiteY30" fmla="*/ 1333 h 239649"/>
                  <a:gd name="connsiteX31" fmla="*/ 235839 w 385095"/>
                  <a:gd name="connsiteY31" fmla="*/ 0 h 239649"/>
                  <a:gd name="connsiteX32" fmla="*/ 231076 w 385095"/>
                  <a:gd name="connsiteY32" fmla="*/ 0 h 239649"/>
                  <a:gd name="connsiteX33" fmla="*/ 212026 w 385095"/>
                  <a:gd name="connsiteY33" fmla="*/ 762 h 239649"/>
                  <a:gd name="connsiteX34" fmla="*/ 212026 w 385095"/>
                  <a:gd name="connsiteY34" fmla="*/ 762 h 239649"/>
                  <a:gd name="connsiteX35" fmla="*/ 180594 w 385095"/>
                  <a:gd name="connsiteY35" fmla="*/ 2096 h 239649"/>
                  <a:gd name="connsiteX36" fmla="*/ 176403 w 385095"/>
                  <a:gd name="connsiteY36" fmla="*/ 2096 h 239649"/>
                  <a:gd name="connsiteX37" fmla="*/ 164497 w 385095"/>
                  <a:gd name="connsiteY37" fmla="*/ 2667 h 239649"/>
                  <a:gd name="connsiteX38" fmla="*/ 120586 w 385095"/>
                  <a:gd name="connsiteY38" fmla="*/ 4477 h 239649"/>
                  <a:gd name="connsiteX39" fmla="*/ 114967 w 385095"/>
                  <a:gd name="connsiteY39" fmla="*/ 4477 h 239649"/>
                  <a:gd name="connsiteX40" fmla="*/ 114300 w 385095"/>
                  <a:gd name="connsiteY40" fmla="*/ 4477 h 239649"/>
                  <a:gd name="connsiteX41" fmla="*/ 111728 w 385095"/>
                  <a:gd name="connsiteY41" fmla="*/ 6096 h 239649"/>
                  <a:gd name="connsiteX42" fmla="*/ 109252 w 385095"/>
                  <a:gd name="connsiteY42" fmla="*/ 7810 h 239649"/>
                  <a:gd name="connsiteX43" fmla="*/ 109252 w 385095"/>
                  <a:gd name="connsiteY43" fmla="*/ 7810 h 239649"/>
                  <a:gd name="connsiteX44" fmla="*/ 114967 w 385095"/>
                  <a:gd name="connsiteY44" fmla="*/ 7810 h 239649"/>
                  <a:gd name="connsiteX45" fmla="*/ 163735 w 385095"/>
                  <a:gd name="connsiteY45" fmla="*/ 5810 h 239649"/>
                  <a:gd name="connsiteX46" fmla="*/ 177355 w 385095"/>
                  <a:gd name="connsiteY46" fmla="*/ 5239 h 239649"/>
                  <a:gd name="connsiteX47" fmla="*/ 181451 w 385095"/>
                  <a:gd name="connsiteY47" fmla="*/ 5239 h 239649"/>
                  <a:gd name="connsiteX48" fmla="*/ 206978 w 385095"/>
                  <a:gd name="connsiteY48" fmla="*/ 4191 h 239649"/>
                  <a:gd name="connsiteX49" fmla="*/ 208121 w 385095"/>
                  <a:gd name="connsiteY49" fmla="*/ 4191 h 239649"/>
                  <a:gd name="connsiteX50" fmla="*/ 233934 w 385095"/>
                  <a:gd name="connsiteY50" fmla="*/ 3143 h 239649"/>
                  <a:gd name="connsiteX51" fmla="*/ 240411 w 385095"/>
                  <a:gd name="connsiteY51" fmla="*/ 3143 h 239649"/>
                  <a:gd name="connsiteX52" fmla="*/ 238506 w 385095"/>
                  <a:gd name="connsiteY52" fmla="*/ 1333 h 239649"/>
                  <a:gd name="connsiteX53" fmla="*/ 179451 w 385095"/>
                  <a:gd name="connsiteY53" fmla="*/ 23146 h 239649"/>
                  <a:gd name="connsiteX54" fmla="*/ 179451 w 385095"/>
                  <a:gd name="connsiteY54" fmla="*/ 26384 h 239649"/>
                  <a:gd name="connsiteX55" fmla="*/ 183547 w 385095"/>
                  <a:gd name="connsiteY55" fmla="*/ 26384 h 239649"/>
                  <a:gd name="connsiteX56" fmla="*/ 197548 w 385095"/>
                  <a:gd name="connsiteY56" fmla="*/ 25813 h 239649"/>
                  <a:gd name="connsiteX57" fmla="*/ 198120 w 385095"/>
                  <a:gd name="connsiteY57" fmla="*/ 22574 h 239649"/>
                  <a:gd name="connsiteX58" fmla="*/ 183642 w 385095"/>
                  <a:gd name="connsiteY58" fmla="*/ 23146 h 239649"/>
                  <a:gd name="connsiteX59" fmla="*/ 183451 w 385095"/>
                  <a:gd name="connsiteY59" fmla="*/ 23146 h 239649"/>
                  <a:gd name="connsiteX60" fmla="*/ 179451 w 385095"/>
                  <a:gd name="connsiteY60" fmla="*/ 23146 h 239649"/>
                  <a:gd name="connsiteX61" fmla="*/ 179451 w 385095"/>
                  <a:gd name="connsiteY61" fmla="*/ 26384 h 239649"/>
                  <a:gd name="connsiteX62" fmla="*/ 183547 w 385095"/>
                  <a:gd name="connsiteY62" fmla="*/ 26384 h 239649"/>
                  <a:gd name="connsiteX63" fmla="*/ 197548 w 385095"/>
                  <a:gd name="connsiteY63" fmla="*/ 25813 h 239649"/>
                  <a:gd name="connsiteX64" fmla="*/ 198120 w 385095"/>
                  <a:gd name="connsiteY64" fmla="*/ 22574 h 239649"/>
                  <a:gd name="connsiteX65" fmla="*/ 183451 w 385095"/>
                  <a:gd name="connsiteY65" fmla="*/ 23146 h 239649"/>
                  <a:gd name="connsiteX66" fmla="*/ 179451 w 385095"/>
                  <a:gd name="connsiteY66" fmla="*/ 23146 h 239649"/>
                  <a:gd name="connsiteX67" fmla="*/ 179451 w 385095"/>
                  <a:gd name="connsiteY67" fmla="*/ 26384 h 239649"/>
                  <a:gd name="connsiteX68" fmla="*/ 183547 w 385095"/>
                  <a:gd name="connsiteY68" fmla="*/ 26384 h 239649"/>
                  <a:gd name="connsiteX69" fmla="*/ 197548 w 385095"/>
                  <a:gd name="connsiteY69" fmla="*/ 25813 h 239649"/>
                  <a:gd name="connsiteX70" fmla="*/ 198120 w 385095"/>
                  <a:gd name="connsiteY70" fmla="*/ 22574 h 239649"/>
                  <a:gd name="connsiteX71" fmla="*/ 183451 w 385095"/>
                  <a:gd name="connsiteY71" fmla="*/ 23146 h 239649"/>
                  <a:gd name="connsiteX72" fmla="*/ 179451 w 385095"/>
                  <a:gd name="connsiteY72" fmla="*/ 23146 h 239649"/>
                  <a:gd name="connsiteX73" fmla="*/ 179451 w 385095"/>
                  <a:gd name="connsiteY73" fmla="*/ 26384 h 239649"/>
                  <a:gd name="connsiteX74" fmla="*/ 183547 w 385095"/>
                  <a:gd name="connsiteY74" fmla="*/ 26384 h 239649"/>
                  <a:gd name="connsiteX75" fmla="*/ 197548 w 385095"/>
                  <a:gd name="connsiteY75" fmla="*/ 25813 h 239649"/>
                  <a:gd name="connsiteX76" fmla="*/ 198120 w 385095"/>
                  <a:gd name="connsiteY76" fmla="*/ 22574 h 239649"/>
                  <a:gd name="connsiteX77" fmla="*/ 196977 w 385095"/>
                  <a:gd name="connsiteY77" fmla="*/ 43625 h 239649"/>
                  <a:gd name="connsiteX78" fmla="*/ 186785 w 385095"/>
                  <a:gd name="connsiteY78" fmla="*/ 43625 h 239649"/>
                  <a:gd name="connsiteX79" fmla="*/ 189643 w 385095"/>
                  <a:gd name="connsiteY79" fmla="*/ 46768 h 239649"/>
                  <a:gd name="connsiteX80" fmla="*/ 197263 w 385095"/>
                  <a:gd name="connsiteY80" fmla="*/ 46768 h 239649"/>
                  <a:gd name="connsiteX81" fmla="*/ 262985 w 385095"/>
                  <a:gd name="connsiteY81" fmla="*/ 21431 h 239649"/>
                  <a:gd name="connsiteX82" fmla="*/ 261652 w 385095"/>
                  <a:gd name="connsiteY82" fmla="*/ 19907 h 239649"/>
                  <a:gd name="connsiteX83" fmla="*/ 250412 w 385095"/>
                  <a:gd name="connsiteY83" fmla="*/ 19907 h 239649"/>
                  <a:gd name="connsiteX84" fmla="*/ 202787 w 385095"/>
                  <a:gd name="connsiteY84" fmla="*/ 21908 h 239649"/>
                  <a:gd name="connsiteX85" fmla="*/ 198310 w 385095"/>
                  <a:gd name="connsiteY85" fmla="*/ 21908 h 239649"/>
                  <a:gd name="connsiteX86" fmla="*/ 183832 w 385095"/>
                  <a:gd name="connsiteY86" fmla="*/ 22479 h 239649"/>
                  <a:gd name="connsiteX87" fmla="*/ 179832 w 385095"/>
                  <a:gd name="connsiteY87" fmla="*/ 22479 h 239649"/>
                  <a:gd name="connsiteX88" fmla="*/ 171640 w 385095"/>
                  <a:gd name="connsiteY88" fmla="*/ 22479 h 239649"/>
                  <a:gd name="connsiteX89" fmla="*/ 171640 w 385095"/>
                  <a:gd name="connsiteY89" fmla="*/ 22479 h 239649"/>
                  <a:gd name="connsiteX90" fmla="*/ 90392 w 385095"/>
                  <a:gd name="connsiteY90" fmla="*/ 25908 h 239649"/>
                  <a:gd name="connsiteX91" fmla="*/ 87725 w 385095"/>
                  <a:gd name="connsiteY91" fmla="*/ 25908 h 239649"/>
                  <a:gd name="connsiteX92" fmla="*/ 86106 w 385095"/>
                  <a:gd name="connsiteY92" fmla="*/ 27527 h 239649"/>
                  <a:gd name="connsiteX93" fmla="*/ 84487 w 385095"/>
                  <a:gd name="connsiteY93" fmla="*/ 29242 h 239649"/>
                  <a:gd name="connsiteX94" fmla="*/ 86392 w 385095"/>
                  <a:gd name="connsiteY94" fmla="*/ 29242 h 239649"/>
                  <a:gd name="connsiteX95" fmla="*/ 173831 w 385095"/>
                  <a:gd name="connsiteY95" fmla="*/ 25622 h 239649"/>
                  <a:gd name="connsiteX96" fmla="*/ 179737 w 385095"/>
                  <a:gd name="connsiteY96" fmla="*/ 25622 h 239649"/>
                  <a:gd name="connsiteX97" fmla="*/ 183832 w 385095"/>
                  <a:gd name="connsiteY97" fmla="*/ 25622 h 239649"/>
                  <a:gd name="connsiteX98" fmla="*/ 197834 w 385095"/>
                  <a:gd name="connsiteY98" fmla="*/ 25051 h 239649"/>
                  <a:gd name="connsiteX99" fmla="*/ 202692 w 385095"/>
                  <a:gd name="connsiteY99" fmla="*/ 25051 h 239649"/>
                  <a:gd name="connsiteX100" fmla="*/ 253936 w 385095"/>
                  <a:gd name="connsiteY100" fmla="*/ 22955 h 239649"/>
                  <a:gd name="connsiteX101" fmla="*/ 264795 w 385095"/>
                  <a:gd name="connsiteY101" fmla="*/ 22479 h 239649"/>
                  <a:gd name="connsiteX102" fmla="*/ 264795 w 385095"/>
                  <a:gd name="connsiteY102" fmla="*/ 22479 h 239649"/>
                  <a:gd name="connsiteX103" fmla="*/ 170307 w 385095"/>
                  <a:gd name="connsiteY103" fmla="*/ 65913 h 239649"/>
                  <a:gd name="connsiteX104" fmla="*/ 86296 w 385095"/>
                  <a:gd name="connsiteY104" fmla="*/ 69437 h 239649"/>
                  <a:gd name="connsiteX105" fmla="*/ 86296 w 385095"/>
                  <a:gd name="connsiteY105" fmla="*/ 72676 h 239649"/>
                  <a:gd name="connsiteX106" fmla="*/ 168783 w 385095"/>
                  <a:gd name="connsiteY106" fmla="*/ 69151 h 239649"/>
                  <a:gd name="connsiteX107" fmla="*/ 174879 w 385095"/>
                  <a:gd name="connsiteY107" fmla="*/ 69151 h 239649"/>
                  <a:gd name="connsiteX108" fmla="*/ 175831 w 385095"/>
                  <a:gd name="connsiteY108" fmla="*/ 65913 h 239649"/>
                  <a:gd name="connsiteX109" fmla="*/ 170307 w 385095"/>
                  <a:gd name="connsiteY109" fmla="*/ 65913 h 239649"/>
                  <a:gd name="connsiteX110" fmla="*/ 86296 w 385095"/>
                  <a:gd name="connsiteY110" fmla="*/ 69437 h 239649"/>
                  <a:gd name="connsiteX111" fmla="*/ 86296 w 385095"/>
                  <a:gd name="connsiteY111" fmla="*/ 72676 h 239649"/>
                  <a:gd name="connsiteX112" fmla="*/ 168783 w 385095"/>
                  <a:gd name="connsiteY112" fmla="*/ 69151 h 239649"/>
                  <a:gd name="connsiteX113" fmla="*/ 174879 w 385095"/>
                  <a:gd name="connsiteY113" fmla="*/ 69151 h 239649"/>
                  <a:gd name="connsiteX114" fmla="*/ 175831 w 385095"/>
                  <a:gd name="connsiteY114" fmla="*/ 65913 h 239649"/>
                  <a:gd name="connsiteX115" fmla="*/ 170307 w 385095"/>
                  <a:gd name="connsiteY115" fmla="*/ 65913 h 239649"/>
                  <a:gd name="connsiteX116" fmla="*/ 86296 w 385095"/>
                  <a:gd name="connsiteY116" fmla="*/ 69437 h 239649"/>
                  <a:gd name="connsiteX117" fmla="*/ 86296 w 385095"/>
                  <a:gd name="connsiteY117" fmla="*/ 72676 h 239649"/>
                  <a:gd name="connsiteX118" fmla="*/ 168783 w 385095"/>
                  <a:gd name="connsiteY118" fmla="*/ 69151 h 239649"/>
                  <a:gd name="connsiteX119" fmla="*/ 174879 w 385095"/>
                  <a:gd name="connsiteY119" fmla="*/ 69151 h 239649"/>
                  <a:gd name="connsiteX120" fmla="*/ 175831 w 385095"/>
                  <a:gd name="connsiteY120" fmla="*/ 65913 h 239649"/>
                  <a:gd name="connsiteX121" fmla="*/ 170307 w 385095"/>
                  <a:gd name="connsiteY121" fmla="*/ 65913 h 239649"/>
                  <a:gd name="connsiteX122" fmla="*/ 86296 w 385095"/>
                  <a:gd name="connsiteY122" fmla="*/ 69437 h 239649"/>
                  <a:gd name="connsiteX123" fmla="*/ 86296 w 385095"/>
                  <a:gd name="connsiteY123" fmla="*/ 72676 h 239649"/>
                  <a:gd name="connsiteX124" fmla="*/ 168783 w 385095"/>
                  <a:gd name="connsiteY124" fmla="*/ 69151 h 239649"/>
                  <a:gd name="connsiteX125" fmla="*/ 174879 w 385095"/>
                  <a:gd name="connsiteY125" fmla="*/ 69151 h 239649"/>
                  <a:gd name="connsiteX126" fmla="*/ 175831 w 385095"/>
                  <a:gd name="connsiteY126" fmla="*/ 65913 h 239649"/>
                  <a:gd name="connsiteX127" fmla="*/ 279844 w 385095"/>
                  <a:gd name="connsiteY127" fmla="*/ 41815 h 239649"/>
                  <a:gd name="connsiteX128" fmla="*/ 279844 w 385095"/>
                  <a:gd name="connsiteY128" fmla="*/ 41815 h 239649"/>
                  <a:gd name="connsiteX129" fmla="*/ 278797 w 385095"/>
                  <a:gd name="connsiteY129" fmla="*/ 40386 h 239649"/>
                  <a:gd name="connsiteX130" fmla="*/ 278797 w 385095"/>
                  <a:gd name="connsiteY130" fmla="*/ 40386 h 239649"/>
                  <a:gd name="connsiteX131" fmla="*/ 269272 w 385095"/>
                  <a:gd name="connsiteY131" fmla="*/ 40386 h 239649"/>
                  <a:gd name="connsiteX132" fmla="*/ 265748 w 385095"/>
                  <a:gd name="connsiteY132" fmla="*/ 40386 h 239649"/>
                  <a:gd name="connsiteX133" fmla="*/ 202978 w 385095"/>
                  <a:gd name="connsiteY133" fmla="*/ 42958 h 239649"/>
                  <a:gd name="connsiteX134" fmla="*/ 196786 w 385095"/>
                  <a:gd name="connsiteY134" fmla="*/ 42958 h 239649"/>
                  <a:gd name="connsiteX135" fmla="*/ 196786 w 385095"/>
                  <a:gd name="connsiteY135" fmla="*/ 42958 h 239649"/>
                  <a:gd name="connsiteX136" fmla="*/ 186595 w 385095"/>
                  <a:gd name="connsiteY136" fmla="*/ 42958 h 239649"/>
                  <a:gd name="connsiteX137" fmla="*/ 180975 w 385095"/>
                  <a:gd name="connsiteY137" fmla="*/ 42958 h 239649"/>
                  <a:gd name="connsiteX138" fmla="*/ 176117 w 385095"/>
                  <a:gd name="connsiteY138" fmla="*/ 42958 h 239649"/>
                  <a:gd name="connsiteX139" fmla="*/ 83058 w 385095"/>
                  <a:gd name="connsiteY139" fmla="*/ 46863 h 239649"/>
                  <a:gd name="connsiteX140" fmla="*/ 68485 w 385095"/>
                  <a:gd name="connsiteY140" fmla="*/ 47434 h 239649"/>
                  <a:gd name="connsiteX141" fmla="*/ 68485 w 385095"/>
                  <a:gd name="connsiteY141" fmla="*/ 47434 h 239649"/>
                  <a:gd name="connsiteX142" fmla="*/ 66103 w 385095"/>
                  <a:gd name="connsiteY142" fmla="*/ 50673 h 239649"/>
                  <a:gd name="connsiteX143" fmla="*/ 67818 w 385095"/>
                  <a:gd name="connsiteY143" fmla="*/ 50673 h 239649"/>
                  <a:gd name="connsiteX144" fmla="*/ 83725 w 385095"/>
                  <a:gd name="connsiteY144" fmla="*/ 50006 h 239649"/>
                  <a:gd name="connsiteX145" fmla="*/ 175641 w 385095"/>
                  <a:gd name="connsiteY145" fmla="*/ 46292 h 239649"/>
                  <a:gd name="connsiteX146" fmla="*/ 180594 w 385095"/>
                  <a:gd name="connsiteY146" fmla="*/ 46292 h 239649"/>
                  <a:gd name="connsiteX147" fmla="*/ 189643 w 385095"/>
                  <a:gd name="connsiteY147" fmla="*/ 46292 h 239649"/>
                  <a:gd name="connsiteX148" fmla="*/ 197263 w 385095"/>
                  <a:gd name="connsiteY148" fmla="*/ 46292 h 239649"/>
                  <a:gd name="connsiteX149" fmla="*/ 197263 w 385095"/>
                  <a:gd name="connsiteY149" fmla="*/ 46292 h 239649"/>
                  <a:gd name="connsiteX150" fmla="*/ 203644 w 385095"/>
                  <a:gd name="connsiteY150" fmla="*/ 46292 h 239649"/>
                  <a:gd name="connsiteX151" fmla="*/ 265938 w 385095"/>
                  <a:gd name="connsiteY151" fmla="*/ 43720 h 239649"/>
                  <a:gd name="connsiteX152" fmla="*/ 272415 w 385095"/>
                  <a:gd name="connsiteY152" fmla="*/ 43720 h 239649"/>
                  <a:gd name="connsiteX153" fmla="*/ 281083 w 385095"/>
                  <a:gd name="connsiteY153" fmla="*/ 43720 h 239649"/>
                  <a:gd name="connsiteX154" fmla="*/ 281083 w 385095"/>
                  <a:gd name="connsiteY154" fmla="*/ 43720 h 239649"/>
                  <a:gd name="connsiteX155" fmla="*/ 279844 w 385095"/>
                  <a:gd name="connsiteY155" fmla="*/ 41529 h 239649"/>
                  <a:gd name="connsiteX156" fmla="*/ 86296 w 385095"/>
                  <a:gd name="connsiteY156" fmla="*/ 69437 h 239649"/>
                  <a:gd name="connsiteX157" fmla="*/ 86296 w 385095"/>
                  <a:gd name="connsiteY157" fmla="*/ 72676 h 239649"/>
                  <a:gd name="connsiteX158" fmla="*/ 168783 w 385095"/>
                  <a:gd name="connsiteY158" fmla="*/ 69151 h 239649"/>
                  <a:gd name="connsiteX159" fmla="*/ 174879 w 385095"/>
                  <a:gd name="connsiteY159" fmla="*/ 69151 h 239649"/>
                  <a:gd name="connsiteX160" fmla="*/ 175831 w 385095"/>
                  <a:gd name="connsiteY160" fmla="*/ 65913 h 239649"/>
                  <a:gd name="connsiteX161" fmla="*/ 169831 w 385095"/>
                  <a:gd name="connsiteY161" fmla="*/ 65913 h 239649"/>
                  <a:gd name="connsiteX162" fmla="*/ 170307 w 385095"/>
                  <a:gd name="connsiteY162" fmla="*/ 65913 h 239649"/>
                  <a:gd name="connsiteX163" fmla="*/ 86296 w 385095"/>
                  <a:gd name="connsiteY163" fmla="*/ 69437 h 239649"/>
                  <a:gd name="connsiteX164" fmla="*/ 86296 w 385095"/>
                  <a:gd name="connsiteY164" fmla="*/ 72676 h 239649"/>
                  <a:gd name="connsiteX165" fmla="*/ 168783 w 385095"/>
                  <a:gd name="connsiteY165" fmla="*/ 69151 h 239649"/>
                  <a:gd name="connsiteX166" fmla="*/ 174879 w 385095"/>
                  <a:gd name="connsiteY166" fmla="*/ 69151 h 239649"/>
                  <a:gd name="connsiteX167" fmla="*/ 175831 w 385095"/>
                  <a:gd name="connsiteY167" fmla="*/ 65913 h 239649"/>
                  <a:gd name="connsiteX168" fmla="*/ 170307 w 385095"/>
                  <a:gd name="connsiteY168" fmla="*/ 65913 h 239649"/>
                  <a:gd name="connsiteX169" fmla="*/ 86296 w 385095"/>
                  <a:gd name="connsiteY169" fmla="*/ 69437 h 239649"/>
                  <a:gd name="connsiteX170" fmla="*/ 86296 w 385095"/>
                  <a:gd name="connsiteY170" fmla="*/ 72676 h 239649"/>
                  <a:gd name="connsiteX171" fmla="*/ 168783 w 385095"/>
                  <a:gd name="connsiteY171" fmla="*/ 69151 h 239649"/>
                  <a:gd name="connsiteX172" fmla="*/ 174879 w 385095"/>
                  <a:gd name="connsiteY172" fmla="*/ 69151 h 239649"/>
                  <a:gd name="connsiteX173" fmla="*/ 175831 w 385095"/>
                  <a:gd name="connsiteY173" fmla="*/ 65913 h 239649"/>
                  <a:gd name="connsiteX174" fmla="*/ 170307 w 385095"/>
                  <a:gd name="connsiteY174" fmla="*/ 65913 h 239649"/>
                  <a:gd name="connsiteX175" fmla="*/ 86296 w 385095"/>
                  <a:gd name="connsiteY175" fmla="*/ 69437 h 239649"/>
                  <a:gd name="connsiteX176" fmla="*/ 86296 w 385095"/>
                  <a:gd name="connsiteY176" fmla="*/ 72676 h 239649"/>
                  <a:gd name="connsiteX177" fmla="*/ 168783 w 385095"/>
                  <a:gd name="connsiteY177" fmla="*/ 69151 h 239649"/>
                  <a:gd name="connsiteX178" fmla="*/ 174879 w 385095"/>
                  <a:gd name="connsiteY178" fmla="*/ 69151 h 239649"/>
                  <a:gd name="connsiteX179" fmla="*/ 175831 w 385095"/>
                  <a:gd name="connsiteY179" fmla="*/ 65913 h 239649"/>
                  <a:gd name="connsiteX180" fmla="*/ 294894 w 385095"/>
                  <a:gd name="connsiteY180" fmla="*/ 60770 h 239649"/>
                  <a:gd name="connsiteX181" fmla="*/ 288703 w 385095"/>
                  <a:gd name="connsiteY181" fmla="*/ 60770 h 239649"/>
                  <a:gd name="connsiteX182" fmla="*/ 265081 w 385095"/>
                  <a:gd name="connsiteY182" fmla="*/ 61722 h 239649"/>
                  <a:gd name="connsiteX183" fmla="*/ 207931 w 385095"/>
                  <a:gd name="connsiteY183" fmla="*/ 64103 h 239649"/>
                  <a:gd name="connsiteX184" fmla="*/ 206597 w 385095"/>
                  <a:gd name="connsiteY184" fmla="*/ 64103 h 239649"/>
                  <a:gd name="connsiteX185" fmla="*/ 199739 w 385095"/>
                  <a:gd name="connsiteY185" fmla="*/ 64103 h 239649"/>
                  <a:gd name="connsiteX186" fmla="*/ 175927 w 385095"/>
                  <a:gd name="connsiteY186" fmla="*/ 65151 h 239649"/>
                  <a:gd name="connsiteX187" fmla="*/ 169926 w 385095"/>
                  <a:gd name="connsiteY187" fmla="*/ 65151 h 239649"/>
                  <a:gd name="connsiteX188" fmla="*/ 85915 w 385095"/>
                  <a:gd name="connsiteY188" fmla="*/ 68675 h 239649"/>
                  <a:gd name="connsiteX189" fmla="*/ 63722 w 385095"/>
                  <a:gd name="connsiteY189" fmla="*/ 69533 h 239649"/>
                  <a:gd name="connsiteX190" fmla="*/ 53340 w 385095"/>
                  <a:gd name="connsiteY190" fmla="*/ 69533 h 239649"/>
                  <a:gd name="connsiteX191" fmla="*/ 51244 w 385095"/>
                  <a:gd name="connsiteY191" fmla="*/ 72866 h 239649"/>
                  <a:gd name="connsiteX192" fmla="*/ 63151 w 385095"/>
                  <a:gd name="connsiteY192" fmla="*/ 72390 h 239649"/>
                  <a:gd name="connsiteX193" fmla="*/ 86392 w 385095"/>
                  <a:gd name="connsiteY193" fmla="*/ 71438 h 239649"/>
                  <a:gd name="connsiteX194" fmla="*/ 168878 w 385095"/>
                  <a:gd name="connsiteY194" fmla="*/ 67913 h 239649"/>
                  <a:gd name="connsiteX195" fmla="*/ 174974 w 385095"/>
                  <a:gd name="connsiteY195" fmla="*/ 67913 h 239649"/>
                  <a:gd name="connsiteX196" fmla="*/ 200406 w 385095"/>
                  <a:gd name="connsiteY196" fmla="*/ 66770 h 239649"/>
                  <a:gd name="connsiteX197" fmla="*/ 207359 w 385095"/>
                  <a:gd name="connsiteY197" fmla="*/ 66770 h 239649"/>
                  <a:gd name="connsiteX198" fmla="*/ 212026 w 385095"/>
                  <a:gd name="connsiteY198" fmla="*/ 66770 h 239649"/>
                  <a:gd name="connsiteX199" fmla="*/ 212026 w 385095"/>
                  <a:gd name="connsiteY199" fmla="*/ 66770 h 239649"/>
                  <a:gd name="connsiteX200" fmla="*/ 264033 w 385095"/>
                  <a:gd name="connsiteY200" fmla="*/ 64579 h 239649"/>
                  <a:gd name="connsiteX201" fmla="*/ 291084 w 385095"/>
                  <a:gd name="connsiteY201" fmla="*/ 63532 h 239649"/>
                  <a:gd name="connsiteX202" fmla="*/ 296799 w 385095"/>
                  <a:gd name="connsiteY202" fmla="*/ 63532 h 239649"/>
                  <a:gd name="connsiteX203" fmla="*/ 296799 w 385095"/>
                  <a:gd name="connsiteY203" fmla="*/ 63532 h 239649"/>
                  <a:gd name="connsiteX204" fmla="*/ 294894 w 385095"/>
                  <a:gd name="connsiteY204" fmla="*/ 60484 h 239649"/>
                  <a:gd name="connsiteX205" fmla="*/ 311753 w 385095"/>
                  <a:gd name="connsiteY205" fmla="*/ 82772 h 239649"/>
                  <a:gd name="connsiteX206" fmla="*/ 310610 w 385095"/>
                  <a:gd name="connsiteY206" fmla="*/ 81153 h 239649"/>
                  <a:gd name="connsiteX207" fmla="*/ 307753 w 385095"/>
                  <a:gd name="connsiteY207" fmla="*/ 81153 h 239649"/>
                  <a:gd name="connsiteX208" fmla="*/ 212026 w 385095"/>
                  <a:gd name="connsiteY208" fmla="*/ 84963 h 239649"/>
                  <a:gd name="connsiteX209" fmla="*/ 205264 w 385095"/>
                  <a:gd name="connsiteY209" fmla="*/ 84963 h 239649"/>
                  <a:gd name="connsiteX210" fmla="*/ 205264 w 385095"/>
                  <a:gd name="connsiteY210" fmla="*/ 84963 h 239649"/>
                  <a:gd name="connsiteX211" fmla="*/ 169450 w 385095"/>
                  <a:gd name="connsiteY211" fmla="*/ 86487 h 239649"/>
                  <a:gd name="connsiteX212" fmla="*/ 162306 w 385095"/>
                  <a:gd name="connsiteY212" fmla="*/ 86487 h 239649"/>
                  <a:gd name="connsiteX213" fmla="*/ 89154 w 385095"/>
                  <a:gd name="connsiteY213" fmla="*/ 89440 h 239649"/>
                  <a:gd name="connsiteX214" fmla="*/ 61055 w 385095"/>
                  <a:gd name="connsiteY214" fmla="*/ 90583 h 239649"/>
                  <a:gd name="connsiteX215" fmla="*/ 40957 w 385095"/>
                  <a:gd name="connsiteY215" fmla="*/ 91440 h 239649"/>
                  <a:gd name="connsiteX216" fmla="*/ 40957 w 385095"/>
                  <a:gd name="connsiteY216" fmla="*/ 91440 h 239649"/>
                  <a:gd name="connsiteX217" fmla="*/ 40195 w 385095"/>
                  <a:gd name="connsiteY217" fmla="*/ 93059 h 239649"/>
                  <a:gd name="connsiteX218" fmla="*/ 39243 w 385095"/>
                  <a:gd name="connsiteY218" fmla="*/ 94774 h 239649"/>
                  <a:gd name="connsiteX219" fmla="*/ 60865 w 385095"/>
                  <a:gd name="connsiteY219" fmla="*/ 93917 h 239649"/>
                  <a:gd name="connsiteX220" fmla="*/ 89440 w 385095"/>
                  <a:gd name="connsiteY220" fmla="*/ 92678 h 239649"/>
                  <a:gd name="connsiteX221" fmla="*/ 160877 w 385095"/>
                  <a:gd name="connsiteY221" fmla="*/ 89725 h 239649"/>
                  <a:gd name="connsiteX222" fmla="*/ 168021 w 385095"/>
                  <a:gd name="connsiteY222" fmla="*/ 89725 h 239649"/>
                  <a:gd name="connsiteX223" fmla="*/ 206121 w 385095"/>
                  <a:gd name="connsiteY223" fmla="*/ 88201 h 239649"/>
                  <a:gd name="connsiteX224" fmla="*/ 212788 w 385095"/>
                  <a:gd name="connsiteY224" fmla="*/ 88201 h 239649"/>
                  <a:gd name="connsiteX225" fmla="*/ 310134 w 385095"/>
                  <a:gd name="connsiteY225" fmla="*/ 84201 h 239649"/>
                  <a:gd name="connsiteX226" fmla="*/ 312325 w 385095"/>
                  <a:gd name="connsiteY226" fmla="*/ 84201 h 239649"/>
                  <a:gd name="connsiteX227" fmla="*/ 325945 w 385095"/>
                  <a:gd name="connsiteY227" fmla="*/ 101822 h 239649"/>
                  <a:gd name="connsiteX228" fmla="*/ 219075 w 385095"/>
                  <a:gd name="connsiteY228" fmla="*/ 106204 h 239649"/>
                  <a:gd name="connsiteX229" fmla="*/ 212884 w 385095"/>
                  <a:gd name="connsiteY229" fmla="*/ 106204 h 239649"/>
                  <a:gd name="connsiteX230" fmla="*/ 212884 w 385095"/>
                  <a:gd name="connsiteY230" fmla="*/ 106204 h 239649"/>
                  <a:gd name="connsiteX231" fmla="*/ 161258 w 385095"/>
                  <a:gd name="connsiteY231" fmla="*/ 108299 h 239649"/>
                  <a:gd name="connsiteX232" fmla="*/ 153638 w 385095"/>
                  <a:gd name="connsiteY232" fmla="*/ 108299 h 239649"/>
                  <a:gd name="connsiteX233" fmla="*/ 114490 w 385095"/>
                  <a:gd name="connsiteY233" fmla="*/ 109918 h 239649"/>
                  <a:gd name="connsiteX234" fmla="*/ 113919 w 385095"/>
                  <a:gd name="connsiteY234" fmla="*/ 109918 h 239649"/>
                  <a:gd name="connsiteX235" fmla="*/ 30004 w 385095"/>
                  <a:gd name="connsiteY235" fmla="*/ 113347 h 239649"/>
                  <a:gd name="connsiteX236" fmla="*/ 28384 w 385095"/>
                  <a:gd name="connsiteY236" fmla="*/ 116681 h 239649"/>
                  <a:gd name="connsiteX237" fmla="*/ 152209 w 385095"/>
                  <a:gd name="connsiteY237" fmla="*/ 111538 h 239649"/>
                  <a:gd name="connsiteX238" fmla="*/ 152209 w 385095"/>
                  <a:gd name="connsiteY238" fmla="*/ 111538 h 239649"/>
                  <a:gd name="connsiteX239" fmla="*/ 159639 w 385095"/>
                  <a:gd name="connsiteY239" fmla="*/ 111538 h 239649"/>
                  <a:gd name="connsiteX240" fmla="*/ 213931 w 385095"/>
                  <a:gd name="connsiteY240" fmla="*/ 109347 h 239649"/>
                  <a:gd name="connsiteX241" fmla="*/ 213931 w 385095"/>
                  <a:gd name="connsiteY241" fmla="*/ 109347 h 239649"/>
                  <a:gd name="connsiteX242" fmla="*/ 220027 w 385095"/>
                  <a:gd name="connsiteY242" fmla="*/ 109347 h 239649"/>
                  <a:gd name="connsiteX243" fmla="*/ 328041 w 385095"/>
                  <a:gd name="connsiteY243" fmla="*/ 104870 h 239649"/>
                  <a:gd name="connsiteX244" fmla="*/ 326326 w 385095"/>
                  <a:gd name="connsiteY244" fmla="*/ 101346 h 239649"/>
                  <a:gd name="connsiteX245" fmla="*/ 342138 w 385095"/>
                  <a:gd name="connsiteY245" fmla="*/ 124016 h 239649"/>
                  <a:gd name="connsiteX246" fmla="*/ 340804 w 385095"/>
                  <a:gd name="connsiteY246" fmla="*/ 122206 h 239649"/>
                  <a:gd name="connsiteX247" fmla="*/ 226504 w 385095"/>
                  <a:gd name="connsiteY247" fmla="*/ 126873 h 239649"/>
                  <a:gd name="connsiteX248" fmla="*/ 220980 w 385095"/>
                  <a:gd name="connsiteY248" fmla="*/ 126873 h 239649"/>
                  <a:gd name="connsiteX249" fmla="*/ 150876 w 385095"/>
                  <a:gd name="connsiteY249" fmla="*/ 129730 h 239649"/>
                  <a:gd name="connsiteX250" fmla="*/ 143637 w 385095"/>
                  <a:gd name="connsiteY250" fmla="*/ 129730 h 239649"/>
                  <a:gd name="connsiteX251" fmla="*/ 19812 w 385095"/>
                  <a:gd name="connsiteY251" fmla="*/ 134874 h 239649"/>
                  <a:gd name="connsiteX252" fmla="*/ 18288 w 385095"/>
                  <a:gd name="connsiteY252" fmla="*/ 138208 h 239649"/>
                  <a:gd name="connsiteX253" fmla="*/ 142113 w 385095"/>
                  <a:gd name="connsiteY253" fmla="*/ 133159 h 239649"/>
                  <a:gd name="connsiteX254" fmla="*/ 149257 w 385095"/>
                  <a:gd name="connsiteY254" fmla="*/ 133159 h 239649"/>
                  <a:gd name="connsiteX255" fmla="*/ 222409 w 385095"/>
                  <a:gd name="connsiteY255" fmla="*/ 130112 h 239649"/>
                  <a:gd name="connsiteX256" fmla="*/ 222409 w 385095"/>
                  <a:gd name="connsiteY256" fmla="*/ 130112 h 239649"/>
                  <a:gd name="connsiteX257" fmla="*/ 227838 w 385095"/>
                  <a:gd name="connsiteY257" fmla="*/ 130112 h 239649"/>
                  <a:gd name="connsiteX258" fmla="*/ 342900 w 385095"/>
                  <a:gd name="connsiteY258" fmla="*/ 125349 h 239649"/>
                  <a:gd name="connsiteX259" fmla="*/ 356711 w 385095"/>
                  <a:gd name="connsiteY259" fmla="*/ 144589 h 239649"/>
                  <a:gd name="connsiteX260" fmla="*/ 355473 w 385095"/>
                  <a:gd name="connsiteY260" fmla="*/ 142780 h 239649"/>
                  <a:gd name="connsiteX261" fmla="*/ 235077 w 385095"/>
                  <a:gd name="connsiteY261" fmla="*/ 147733 h 239649"/>
                  <a:gd name="connsiteX262" fmla="*/ 230029 w 385095"/>
                  <a:gd name="connsiteY262" fmla="*/ 147733 h 239649"/>
                  <a:gd name="connsiteX263" fmla="*/ 139922 w 385095"/>
                  <a:gd name="connsiteY263" fmla="*/ 151447 h 239649"/>
                  <a:gd name="connsiteX264" fmla="*/ 139065 w 385095"/>
                  <a:gd name="connsiteY264" fmla="*/ 151447 h 239649"/>
                  <a:gd name="connsiteX265" fmla="*/ 133255 w 385095"/>
                  <a:gd name="connsiteY265" fmla="*/ 151447 h 239649"/>
                  <a:gd name="connsiteX266" fmla="*/ 10477 w 385095"/>
                  <a:gd name="connsiteY266" fmla="*/ 156496 h 239649"/>
                  <a:gd name="connsiteX267" fmla="*/ 10477 w 385095"/>
                  <a:gd name="connsiteY267" fmla="*/ 156496 h 239649"/>
                  <a:gd name="connsiteX268" fmla="*/ 9144 w 385095"/>
                  <a:gd name="connsiteY268" fmla="*/ 159734 h 239649"/>
                  <a:gd name="connsiteX269" fmla="*/ 131826 w 385095"/>
                  <a:gd name="connsiteY269" fmla="*/ 154686 h 239649"/>
                  <a:gd name="connsiteX270" fmla="*/ 137255 w 385095"/>
                  <a:gd name="connsiteY270" fmla="*/ 154686 h 239649"/>
                  <a:gd name="connsiteX271" fmla="*/ 138398 w 385095"/>
                  <a:gd name="connsiteY271" fmla="*/ 154686 h 239649"/>
                  <a:gd name="connsiteX272" fmla="*/ 231553 w 385095"/>
                  <a:gd name="connsiteY272" fmla="*/ 150876 h 239649"/>
                  <a:gd name="connsiteX273" fmla="*/ 236506 w 385095"/>
                  <a:gd name="connsiteY273" fmla="*/ 150876 h 239649"/>
                  <a:gd name="connsiteX274" fmla="*/ 357664 w 385095"/>
                  <a:gd name="connsiteY274" fmla="*/ 145828 h 239649"/>
                  <a:gd name="connsiteX275" fmla="*/ 357664 w 385095"/>
                  <a:gd name="connsiteY275" fmla="*/ 145828 h 239649"/>
                  <a:gd name="connsiteX276" fmla="*/ 356711 w 385095"/>
                  <a:gd name="connsiteY276" fmla="*/ 144113 h 239649"/>
                  <a:gd name="connsiteX277" fmla="*/ 370523 w 385095"/>
                  <a:gd name="connsiteY277" fmla="*/ 164687 h 239649"/>
                  <a:gd name="connsiteX278" fmla="*/ 369379 w 385095"/>
                  <a:gd name="connsiteY278" fmla="*/ 163163 h 239649"/>
                  <a:gd name="connsiteX279" fmla="*/ 244411 w 385095"/>
                  <a:gd name="connsiteY279" fmla="*/ 168307 h 239649"/>
                  <a:gd name="connsiteX280" fmla="*/ 239363 w 385095"/>
                  <a:gd name="connsiteY280" fmla="*/ 168307 h 239649"/>
                  <a:gd name="connsiteX281" fmla="*/ 129064 w 385095"/>
                  <a:gd name="connsiteY281" fmla="*/ 172879 h 239649"/>
                  <a:gd name="connsiteX282" fmla="*/ 126301 w 385095"/>
                  <a:gd name="connsiteY282" fmla="*/ 172879 h 239649"/>
                  <a:gd name="connsiteX283" fmla="*/ 122206 w 385095"/>
                  <a:gd name="connsiteY283" fmla="*/ 172879 h 239649"/>
                  <a:gd name="connsiteX284" fmla="*/ 1333 w 385095"/>
                  <a:gd name="connsiteY284" fmla="*/ 177832 h 239649"/>
                  <a:gd name="connsiteX285" fmla="*/ 0 w 385095"/>
                  <a:gd name="connsiteY285" fmla="*/ 181070 h 239649"/>
                  <a:gd name="connsiteX286" fmla="*/ 120491 w 385095"/>
                  <a:gd name="connsiteY286" fmla="*/ 176117 h 239649"/>
                  <a:gd name="connsiteX287" fmla="*/ 124301 w 385095"/>
                  <a:gd name="connsiteY287" fmla="*/ 176117 h 239649"/>
                  <a:gd name="connsiteX288" fmla="*/ 126968 w 385095"/>
                  <a:gd name="connsiteY288" fmla="*/ 176117 h 239649"/>
                  <a:gd name="connsiteX289" fmla="*/ 240411 w 385095"/>
                  <a:gd name="connsiteY289" fmla="*/ 171450 h 239649"/>
                  <a:gd name="connsiteX290" fmla="*/ 240411 w 385095"/>
                  <a:gd name="connsiteY290" fmla="*/ 171450 h 239649"/>
                  <a:gd name="connsiteX291" fmla="*/ 245459 w 385095"/>
                  <a:gd name="connsiteY291" fmla="*/ 171450 h 239649"/>
                  <a:gd name="connsiteX292" fmla="*/ 370999 w 385095"/>
                  <a:gd name="connsiteY292" fmla="*/ 166306 h 239649"/>
                  <a:gd name="connsiteX293" fmla="*/ 384143 w 385095"/>
                  <a:gd name="connsiteY293" fmla="*/ 185261 h 239649"/>
                  <a:gd name="connsiteX294" fmla="*/ 383095 w 385095"/>
                  <a:gd name="connsiteY294" fmla="*/ 183737 h 239649"/>
                  <a:gd name="connsiteX295" fmla="*/ 254603 w 385095"/>
                  <a:gd name="connsiteY295" fmla="*/ 189071 h 239649"/>
                  <a:gd name="connsiteX296" fmla="*/ 249174 w 385095"/>
                  <a:gd name="connsiteY296" fmla="*/ 189071 h 239649"/>
                  <a:gd name="connsiteX297" fmla="*/ 249174 w 385095"/>
                  <a:gd name="connsiteY297" fmla="*/ 189071 h 239649"/>
                  <a:gd name="connsiteX298" fmla="*/ 123539 w 385095"/>
                  <a:gd name="connsiteY298" fmla="*/ 194310 h 239649"/>
                  <a:gd name="connsiteX299" fmla="*/ 111252 w 385095"/>
                  <a:gd name="connsiteY299" fmla="*/ 194310 h 239649"/>
                  <a:gd name="connsiteX300" fmla="*/ 20002 w 385095"/>
                  <a:gd name="connsiteY300" fmla="*/ 198120 h 239649"/>
                  <a:gd name="connsiteX301" fmla="*/ 24955 w 385095"/>
                  <a:gd name="connsiteY301" fmla="*/ 201073 h 239649"/>
                  <a:gd name="connsiteX302" fmla="*/ 109442 w 385095"/>
                  <a:gd name="connsiteY302" fmla="*/ 197549 h 239649"/>
                  <a:gd name="connsiteX303" fmla="*/ 120396 w 385095"/>
                  <a:gd name="connsiteY303" fmla="*/ 197549 h 239649"/>
                  <a:gd name="connsiteX304" fmla="*/ 250698 w 385095"/>
                  <a:gd name="connsiteY304" fmla="*/ 192119 h 239649"/>
                  <a:gd name="connsiteX305" fmla="*/ 250698 w 385095"/>
                  <a:gd name="connsiteY305" fmla="*/ 192119 h 239649"/>
                  <a:gd name="connsiteX306" fmla="*/ 256222 w 385095"/>
                  <a:gd name="connsiteY306" fmla="*/ 192119 h 239649"/>
                  <a:gd name="connsiteX307" fmla="*/ 385096 w 385095"/>
                  <a:gd name="connsiteY307" fmla="*/ 186785 h 239649"/>
                  <a:gd name="connsiteX308" fmla="*/ 249174 w 385095"/>
                  <a:gd name="connsiteY308" fmla="*/ 189262 h 239649"/>
                  <a:gd name="connsiteX309" fmla="*/ 249174 w 385095"/>
                  <a:gd name="connsiteY309" fmla="*/ 189262 h 239649"/>
                  <a:gd name="connsiteX310" fmla="*/ 123539 w 385095"/>
                  <a:gd name="connsiteY310" fmla="*/ 194500 h 239649"/>
                  <a:gd name="connsiteX311" fmla="*/ 115729 w 385095"/>
                  <a:gd name="connsiteY311" fmla="*/ 194500 h 239649"/>
                  <a:gd name="connsiteX312" fmla="*/ 113824 w 385095"/>
                  <a:gd name="connsiteY312" fmla="*/ 197739 h 239649"/>
                  <a:gd name="connsiteX313" fmla="*/ 120396 w 385095"/>
                  <a:gd name="connsiteY313" fmla="*/ 197739 h 239649"/>
                  <a:gd name="connsiteX314" fmla="*/ 250698 w 385095"/>
                  <a:gd name="connsiteY314" fmla="*/ 192310 h 239649"/>
                  <a:gd name="connsiteX315" fmla="*/ 265081 w 385095"/>
                  <a:gd name="connsiteY315" fmla="*/ 209550 h 239649"/>
                  <a:gd name="connsiteX316" fmla="*/ 259175 w 385095"/>
                  <a:gd name="connsiteY316" fmla="*/ 209550 h 239649"/>
                  <a:gd name="connsiteX317" fmla="*/ 259175 w 385095"/>
                  <a:gd name="connsiteY317" fmla="*/ 209550 h 239649"/>
                  <a:gd name="connsiteX318" fmla="*/ 106299 w 385095"/>
                  <a:gd name="connsiteY318" fmla="*/ 215837 h 239649"/>
                  <a:gd name="connsiteX319" fmla="*/ 99346 w 385095"/>
                  <a:gd name="connsiteY319" fmla="*/ 215837 h 239649"/>
                  <a:gd name="connsiteX320" fmla="*/ 56959 w 385095"/>
                  <a:gd name="connsiteY320" fmla="*/ 217551 h 239649"/>
                  <a:gd name="connsiteX321" fmla="*/ 63817 w 385095"/>
                  <a:gd name="connsiteY321" fmla="*/ 220599 h 239649"/>
                  <a:gd name="connsiteX322" fmla="*/ 97441 w 385095"/>
                  <a:gd name="connsiteY322" fmla="*/ 219170 h 239649"/>
                  <a:gd name="connsiteX323" fmla="*/ 101155 w 385095"/>
                  <a:gd name="connsiteY323" fmla="*/ 219170 h 239649"/>
                  <a:gd name="connsiteX324" fmla="*/ 104394 w 385095"/>
                  <a:gd name="connsiteY324" fmla="*/ 219170 h 239649"/>
                  <a:gd name="connsiteX325" fmla="*/ 260699 w 385095"/>
                  <a:gd name="connsiteY325" fmla="*/ 212693 h 239649"/>
                  <a:gd name="connsiteX326" fmla="*/ 260699 w 385095"/>
                  <a:gd name="connsiteY326" fmla="*/ 212693 h 239649"/>
                  <a:gd name="connsiteX327" fmla="*/ 266795 w 385095"/>
                  <a:gd name="connsiteY327" fmla="*/ 212693 h 239649"/>
                  <a:gd name="connsiteX328" fmla="*/ 370523 w 385095"/>
                  <a:gd name="connsiteY328" fmla="*/ 208407 h 239649"/>
                  <a:gd name="connsiteX329" fmla="*/ 376904 w 385095"/>
                  <a:gd name="connsiteY329" fmla="*/ 204883 h 239649"/>
                  <a:gd name="connsiteX330" fmla="*/ 117538 w 385095"/>
                  <a:gd name="connsiteY330" fmla="*/ 197929 h 239649"/>
                  <a:gd name="connsiteX331" fmla="*/ 120301 w 385095"/>
                  <a:gd name="connsiteY331" fmla="*/ 197929 h 239649"/>
                  <a:gd name="connsiteX332" fmla="*/ 250603 w 385095"/>
                  <a:gd name="connsiteY332" fmla="*/ 192500 h 239649"/>
                  <a:gd name="connsiteX333" fmla="*/ 249174 w 385095"/>
                  <a:gd name="connsiteY333" fmla="*/ 189357 h 239649"/>
                  <a:gd name="connsiteX334" fmla="*/ 249174 w 385095"/>
                  <a:gd name="connsiteY334" fmla="*/ 189357 h 239649"/>
                  <a:gd name="connsiteX335" fmla="*/ 123539 w 385095"/>
                  <a:gd name="connsiteY335" fmla="*/ 194596 h 239649"/>
                  <a:gd name="connsiteX336" fmla="*/ 115729 w 385095"/>
                  <a:gd name="connsiteY336" fmla="*/ 194596 h 239649"/>
                  <a:gd name="connsiteX337" fmla="*/ 113824 w 385095"/>
                  <a:gd name="connsiteY337" fmla="*/ 197834 h 239649"/>
                  <a:gd name="connsiteX338" fmla="*/ 117634 w 385095"/>
                  <a:gd name="connsiteY338" fmla="*/ 197834 h 239649"/>
                  <a:gd name="connsiteX339" fmla="*/ 249174 w 385095"/>
                  <a:gd name="connsiteY339" fmla="*/ 189262 h 239649"/>
                  <a:gd name="connsiteX340" fmla="*/ 249174 w 385095"/>
                  <a:gd name="connsiteY340" fmla="*/ 189262 h 239649"/>
                  <a:gd name="connsiteX341" fmla="*/ 123539 w 385095"/>
                  <a:gd name="connsiteY341" fmla="*/ 194500 h 239649"/>
                  <a:gd name="connsiteX342" fmla="*/ 115729 w 385095"/>
                  <a:gd name="connsiteY342" fmla="*/ 194500 h 239649"/>
                  <a:gd name="connsiteX343" fmla="*/ 113824 w 385095"/>
                  <a:gd name="connsiteY343" fmla="*/ 197739 h 239649"/>
                  <a:gd name="connsiteX344" fmla="*/ 120396 w 385095"/>
                  <a:gd name="connsiteY344" fmla="*/ 197739 h 239649"/>
                  <a:gd name="connsiteX345" fmla="*/ 250698 w 385095"/>
                  <a:gd name="connsiteY345" fmla="*/ 192310 h 239649"/>
                  <a:gd name="connsiteX346" fmla="*/ 276034 w 385095"/>
                  <a:gd name="connsiteY346" fmla="*/ 230219 h 239649"/>
                  <a:gd name="connsiteX347" fmla="*/ 269462 w 385095"/>
                  <a:gd name="connsiteY347" fmla="*/ 230219 h 239649"/>
                  <a:gd name="connsiteX348" fmla="*/ 269462 w 385095"/>
                  <a:gd name="connsiteY348" fmla="*/ 230219 h 239649"/>
                  <a:gd name="connsiteX349" fmla="*/ 110014 w 385095"/>
                  <a:gd name="connsiteY349" fmla="*/ 236887 h 239649"/>
                  <a:gd name="connsiteX350" fmla="*/ 120872 w 385095"/>
                  <a:gd name="connsiteY350" fmla="*/ 239649 h 239649"/>
                  <a:gd name="connsiteX351" fmla="*/ 271082 w 385095"/>
                  <a:gd name="connsiteY351" fmla="*/ 233458 h 239649"/>
                  <a:gd name="connsiteX352" fmla="*/ 271082 w 385095"/>
                  <a:gd name="connsiteY352" fmla="*/ 233458 h 239649"/>
                  <a:gd name="connsiteX353" fmla="*/ 277749 w 385095"/>
                  <a:gd name="connsiteY353" fmla="*/ 233458 h 239649"/>
                  <a:gd name="connsiteX354" fmla="*/ 314992 w 385095"/>
                  <a:gd name="connsiteY354" fmla="*/ 231934 h 239649"/>
                  <a:gd name="connsiteX355" fmla="*/ 325850 w 385095"/>
                  <a:gd name="connsiteY355" fmla="*/ 228219 h 239649"/>
                  <a:gd name="connsiteX356" fmla="*/ 259080 w 385095"/>
                  <a:gd name="connsiteY356" fmla="*/ 209836 h 239649"/>
                  <a:gd name="connsiteX357" fmla="*/ 106204 w 385095"/>
                  <a:gd name="connsiteY357" fmla="*/ 216122 h 239649"/>
                  <a:gd name="connsiteX358" fmla="*/ 104299 w 385095"/>
                  <a:gd name="connsiteY358" fmla="*/ 219456 h 239649"/>
                  <a:gd name="connsiteX359" fmla="*/ 260604 w 385095"/>
                  <a:gd name="connsiteY359" fmla="*/ 212979 h 239649"/>
                  <a:gd name="connsiteX360" fmla="*/ 259080 w 385095"/>
                  <a:gd name="connsiteY360" fmla="*/ 209359 h 239649"/>
                  <a:gd name="connsiteX361" fmla="*/ 276034 w 385095"/>
                  <a:gd name="connsiteY361" fmla="*/ 230219 h 239649"/>
                  <a:gd name="connsiteX362" fmla="*/ 269462 w 385095"/>
                  <a:gd name="connsiteY362" fmla="*/ 230219 h 239649"/>
                  <a:gd name="connsiteX363" fmla="*/ 269462 w 385095"/>
                  <a:gd name="connsiteY363" fmla="*/ 230219 h 239649"/>
                  <a:gd name="connsiteX364" fmla="*/ 110014 w 385095"/>
                  <a:gd name="connsiteY364" fmla="*/ 236887 h 239649"/>
                  <a:gd name="connsiteX365" fmla="*/ 120872 w 385095"/>
                  <a:gd name="connsiteY365" fmla="*/ 239649 h 239649"/>
                  <a:gd name="connsiteX366" fmla="*/ 271082 w 385095"/>
                  <a:gd name="connsiteY366" fmla="*/ 233458 h 239649"/>
                  <a:gd name="connsiteX367" fmla="*/ 271082 w 385095"/>
                  <a:gd name="connsiteY367" fmla="*/ 233458 h 239649"/>
                  <a:gd name="connsiteX368" fmla="*/ 277749 w 385095"/>
                  <a:gd name="connsiteY368" fmla="*/ 233458 h 239649"/>
                  <a:gd name="connsiteX369" fmla="*/ 276034 w 385095"/>
                  <a:gd name="connsiteY369" fmla="*/ 229743 h 239649"/>
                  <a:gd name="connsiteX370" fmla="*/ 259080 w 385095"/>
                  <a:gd name="connsiteY370" fmla="*/ 209836 h 239649"/>
                  <a:gd name="connsiteX371" fmla="*/ 106204 w 385095"/>
                  <a:gd name="connsiteY371" fmla="*/ 216122 h 239649"/>
                  <a:gd name="connsiteX372" fmla="*/ 104299 w 385095"/>
                  <a:gd name="connsiteY372" fmla="*/ 219456 h 239649"/>
                  <a:gd name="connsiteX373" fmla="*/ 260604 w 385095"/>
                  <a:gd name="connsiteY373" fmla="*/ 212979 h 239649"/>
                  <a:gd name="connsiteX374" fmla="*/ 259080 w 385095"/>
                  <a:gd name="connsiteY374" fmla="*/ 209359 h 239649"/>
                  <a:gd name="connsiteX375" fmla="*/ 276034 w 385095"/>
                  <a:gd name="connsiteY375" fmla="*/ 230219 h 239649"/>
                  <a:gd name="connsiteX376" fmla="*/ 269462 w 385095"/>
                  <a:gd name="connsiteY376" fmla="*/ 230219 h 239649"/>
                  <a:gd name="connsiteX377" fmla="*/ 269462 w 385095"/>
                  <a:gd name="connsiteY377" fmla="*/ 230219 h 239649"/>
                  <a:gd name="connsiteX378" fmla="*/ 110014 w 385095"/>
                  <a:gd name="connsiteY378" fmla="*/ 236887 h 239649"/>
                  <a:gd name="connsiteX379" fmla="*/ 120872 w 385095"/>
                  <a:gd name="connsiteY379" fmla="*/ 239649 h 239649"/>
                  <a:gd name="connsiteX380" fmla="*/ 271082 w 385095"/>
                  <a:gd name="connsiteY380" fmla="*/ 233458 h 239649"/>
                  <a:gd name="connsiteX381" fmla="*/ 271082 w 385095"/>
                  <a:gd name="connsiteY381" fmla="*/ 233458 h 239649"/>
                  <a:gd name="connsiteX382" fmla="*/ 277749 w 385095"/>
                  <a:gd name="connsiteY382" fmla="*/ 233458 h 239649"/>
                  <a:gd name="connsiteX383" fmla="*/ 276034 w 385095"/>
                  <a:gd name="connsiteY383" fmla="*/ 229743 h 23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85095" h="239649">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96977" y="43434"/>
                    </a:moveTo>
                    <a:lnTo>
                      <a:pt x="186785" y="43434"/>
                    </a:lnTo>
                    <a:cubicBezTo>
                      <a:pt x="187674" y="44450"/>
                      <a:pt x="188627" y="45498"/>
                      <a:pt x="189643" y="46577"/>
                    </a:cubicBezTo>
                    <a:lnTo>
                      <a:pt x="197263" y="46577"/>
                    </a:ln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238601" y="1333"/>
                    </a:moveTo>
                    <a:lnTo>
                      <a:pt x="238601" y="1333"/>
                    </a:lnTo>
                    <a:lnTo>
                      <a:pt x="238030" y="1333"/>
                    </a:lnTo>
                    <a:lnTo>
                      <a:pt x="235839" y="0"/>
                    </a:lnTo>
                    <a:lnTo>
                      <a:pt x="231076" y="0"/>
                    </a:lnTo>
                    <a:lnTo>
                      <a:pt x="212026" y="762"/>
                    </a:lnTo>
                    <a:lnTo>
                      <a:pt x="212026" y="762"/>
                    </a:lnTo>
                    <a:lnTo>
                      <a:pt x="180594" y="2096"/>
                    </a:lnTo>
                    <a:lnTo>
                      <a:pt x="176403" y="2096"/>
                    </a:lnTo>
                    <a:lnTo>
                      <a:pt x="164497" y="2667"/>
                    </a:lnTo>
                    <a:lnTo>
                      <a:pt x="120586" y="4477"/>
                    </a:lnTo>
                    <a:lnTo>
                      <a:pt x="114967" y="4477"/>
                    </a:lnTo>
                    <a:lnTo>
                      <a:pt x="114300" y="4477"/>
                    </a:lnTo>
                    <a:lnTo>
                      <a:pt x="111728" y="6096"/>
                    </a:lnTo>
                    <a:cubicBezTo>
                      <a:pt x="110845" y="6579"/>
                      <a:pt x="110015" y="7154"/>
                      <a:pt x="109252" y="7810"/>
                    </a:cubicBezTo>
                    <a:lnTo>
                      <a:pt x="109252" y="7810"/>
                    </a:lnTo>
                    <a:lnTo>
                      <a:pt x="114967" y="7810"/>
                    </a:lnTo>
                    <a:lnTo>
                      <a:pt x="163735" y="5810"/>
                    </a:lnTo>
                    <a:lnTo>
                      <a:pt x="177355" y="5239"/>
                    </a:lnTo>
                    <a:lnTo>
                      <a:pt x="181451" y="5239"/>
                    </a:lnTo>
                    <a:lnTo>
                      <a:pt x="206978" y="4191"/>
                    </a:lnTo>
                    <a:lnTo>
                      <a:pt x="208121" y="4191"/>
                    </a:lnTo>
                    <a:lnTo>
                      <a:pt x="233934" y="3143"/>
                    </a:lnTo>
                    <a:lnTo>
                      <a:pt x="240411" y="3143"/>
                    </a:lnTo>
                    <a:cubicBezTo>
                      <a:pt x="239828" y="2488"/>
                      <a:pt x="239191" y="1882"/>
                      <a:pt x="238506" y="1333"/>
                    </a:cubicBezTo>
                    <a:close/>
                    <a:moveTo>
                      <a:pt x="179451" y="23146"/>
                    </a:moveTo>
                    <a:cubicBezTo>
                      <a:pt x="179451" y="24193"/>
                      <a:pt x="179451" y="25241"/>
                      <a:pt x="179451" y="26384"/>
                    </a:cubicBezTo>
                    <a:lnTo>
                      <a:pt x="183547" y="26384"/>
                    </a:lnTo>
                    <a:lnTo>
                      <a:pt x="197548" y="25813"/>
                    </a:lnTo>
                    <a:cubicBezTo>
                      <a:pt x="197548" y="24670"/>
                      <a:pt x="197548" y="23527"/>
                      <a:pt x="198120" y="22574"/>
                    </a:cubicBezTo>
                    <a:lnTo>
                      <a:pt x="183642" y="23146"/>
                    </a:ln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96977" y="43625"/>
                    </a:moveTo>
                    <a:lnTo>
                      <a:pt x="186785" y="43625"/>
                    </a:lnTo>
                    <a:cubicBezTo>
                      <a:pt x="187674" y="44640"/>
                      <a:pt x="188627" y="45688"/>
                      <a:pt x="189643" y="46768"/>
                    </a:cubicBezTo>
                    <a:lnTo>
                      <a:pt x="197263" y="46768"/>
                    </a:lnTo>
                    <a:close/>
                    <a:moveTo>
                      <a:pt x="262985" y="21431"/>
                    </a:moveTo>
                    <a:lnTo>
                      <a:pt x="261652" y="19907"/>
                    </a:lnTo>
                    <a:lnTo>
                      <a:pt x="250412" y="19907"/>
                    </a:lnTo>
                    <a:lnTo>
                      <a:pt x="202787" y="21908"/>
                    </a:lnTo>
                    <a:lnTo>
                      <a:pt x="198310" y="21908"/>
                    </a:lnTo>
                    <a:lnTo>
                      <a:pt x="183832" y="22479"/>
                    </a:lnTo>
                    <a:lnTo>
                      <a:pt x="179832" y="22479"/>
                    </a:lnTo>
                    <a:lnTo>
                      <a:pt x="171640" y="22479"/>
                    </a:lnTo>
                    <a:lnTo>
                      <a:pt x="171640" y="22479"/>
                    </a:lnTo>
                    <a:lnTo>
                      <a:pt x="90392" y="25908"/>
                    </a:lnTo>
                    <a:lnTo>
                      <a:pt x="87725" y="25908"/>
                    </a:lnTo>
                    <a:lnTo>
                      <a:pt x="86106" y="27527"/>
                    </a:lnTo>
                    <a:lnTo>
                      <a:pt x="84487" y="29242"/>
                    </a:lnTo>
                    <a:lnTo>
                      <a:pt x="86392" y="29242"/>
                    </a:lnTo>
                    <a:lnTo>
                      <a:pt x="173831" y="25622"/>
                    </a:lnTo>
                    <a:lnTo>
                      <a:pt x="179737" y="25622"/>
                    </a:lnTo>
                    <a:lnTo>
                      <a:pt x="183832" y="25622"/>
                    </a:lnTo>
                    <a:lnTo>
                      <a:pt x="197834" y="25051"/>
                    </a:lnTo>
                    <a:lnTo>
                      <a:pt x="202692" y="25051"/>
                    </a:lnTo>
                    <a:lnTo>
                      <a:pt x="253936" y="22955"/>
                    </a:lnTo>
                    <a:lnTo>
                      <a:pt x="264795" y="22479"/>
                    </a:lnTo>
                    <a:lnTo>
                      <a:pt x="264795" y="22479"/>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79844" y="41815"/>
                    </a:moveTo>
                    <a:lnTo>
                      <a:pt x="279844" y="41815"/>
                    </a:lnTo>
                    <a:lnTo>
                      <a:pt x="278797" y="40386"/>
                    </a:lnTo>
                    <a:lnTo>
                      <a:pt x="278797" y="40386"/>
                    </a:lnTo>
                    <a:lnTo>
                      <a:pt x="269272" y="40386"/>
                    </a:lnTo>
                    <a:lnTo>
                      <a:pt x="265748" y="40386"/>
                    </a:lnTo>
                    <a:lnTo>
                      <a:pt x="202978" y="42958"/>
                    </a:lnTo>
                    <a:lnTo>
                      <a:pt x="196786" y="42958"/>
                    </a:lnTo>
                    <a:lnTo>
                      <a:pt x="196786" y="42958"/>
                    </a:lnTo>
                    <a:lnTo>
                      <a:pt x="186595" y="42958"/>
                    </a:lnTo>
                    <a:lnTo>
                      <a:pt x="180975" y="42958"/>
                    </a:lnTo>
                    <a:lnTo>
                      <a:pt x="176117" y="42958"/>
                    </a:lnTo>
                    <a:lnTo>
                      <a:pt x="83058" y="46863"/>
                    </a:lnTo>
                    <a:lnTo>
                      <a:pt x="68485" y="47434"/>
                    </a:lnTo>
                    <a:lnTo>
                      <a:pt x="68485" y="47434"/>
                    </a:lnTo>
                    <a:cubicBezTo>
                      <a:pt x="67608" y="48450"/>
                      <a:pt x="66811" y="49533"/>
                      <a:pt x="66103" y="50673"/>
                    </a:cubicBezTo>
                    <a:lnTo>
                      <a:pt x="67818" y="50673"/>
                    </a:lnTo>
                    <a:lnTo>
                      <a:pt x="83725" y="50006"/>
                    </a:lnTo>
                    <a:lnTo>
                      <a:pt x="175641" y="46292"/>
                    </a:lnTo>
                    <a:lnTo>
                      <a:pt x="180594" y="46292"/>
                    </a:lnTo>
                    <a:lnTo>
                      <a:pt x="189643" y="46292"/>
                    </a:lnTo>
                    <a:lnTo>
                      <a:pt x="197263" y="46292"/>
                    </a:lnTo>
                    <a:lnTo>
                      <a:pt x="197263" y="46292"/>
                    </a:lnTo>
                    <a:lnTo>
                      <a:pt x="203644" y="46292"/>
                    </a:lnTo>
                    <a:lnTo>
                      <a:pt x="265938" y="43720"/>
                    </a:lnTo>
                    <a:lnTo>
                      <a:pt x="272415" y="43720"/>
                    </a:lnTo>
                    <a:lnTo>
                      <a:pt x="281083" y="43720"/>
                    </a:lnTo>
                    <a:lnTo>
                      <a:pt x="281083" y="43720"/>
                    </a:lnTo>
                    <a:cubicBezTo>
                      <a:pt x="280587" y="43040"/>
                      <a:pt x="280172" y="42304"/>
                      <a:pt x="279844" y="41529"/>
                    </a:cubicBezTo>
                    <a:close/>
                    <a:moveTo>
                      <a:pt x="86296" y="69437"/>
                    </a:moveTo>
                    <a:cubicBezTo>
                      <a:pt x="86296" y="70485"/>
                      <a:pt x="86296" y="71533"/>
                      <a:pt x="86296" y="72676"/>
                    </a:cubicBezTo>
                    <a:lnTo>
                      <a:pt x="168783" y="69151"/>
                    </a:lnTo>
                    <a:lnTo>
                      <a:pt x="174879" y="69151"/>
                    </a:lnTo>
                    <a:cubicBezTo>
                      <a:pt x="174879" y="68104"/>
                      <a:pt x="175450" y="66961"/>
                      <a:pt x="175831" y="65913"/>
                    </a:cubicBezTo>
                    <a:lnTo>
                      <a:pt x="169831" y="65913"/>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94894" y="60770"/>
                    </a:moveTo>
                    <a:lnTo>
                      <a:pt x="288703" y="60770"/>
                    </a:lnTo>
                    <a:lnTo>
                      <a:pt x="265081" y="61722"/>
                    </a:lnTo>
                    <a:lnTo>
                      <a:pt x="207931" y="64103"/>
                    </a:lnTo>
                    <a:lnTo>
                      <a:pt x="206597" y="64103"/>
                    </a:lnTo>
                    <a:lnTo>
                      <a:pt x="199739" y="64103"/>
                    </a:lnTo>
                    <a:lnTo>
                      <a:pt x="175927" y="65151"/>
                    </a:lnTo>
                    <a:lnTo>
                      <a:pt x="169926" y="65151"/>
                    </a:lnTo>
                    <a:lnTo>
                      <a:pt x="85915" y="68675"/>
                    </a:lnTo>
                    <a:lnTo>
                      <a:pt x="63722" y="69533"/>
                    </a:lnTo>
                    <a:lnTo>
                      <a:pt x="53340" y="69533"/>
                    </a:lnTo>
                    <a:cubicBezTo>
                      <a:pt x="52574" y="70600"/>
                      <a:pt x="51874" y="71713"/>
                      <a:pt x="51244" y="72866"/>
                    </a:cubicBezTo>
                    <a:lnTo>
                      <a:pt x="63151" y="72390"/>
                    </a:lnTo>
                    <a:lnTo>
                      <a:pt x="86392" y="71438"/>
                    </a:lnTo>
                    <a:lnTo>
                      <a:pt x="168878" y="67913"/>
                    </a:lnTo>
                    <a:lnTo>
                      <a:pt x="174974" y="67913"/>
                    </a:lnTo>
                    <a:lnTo>
                      <a:pt x="200406" y="66770"/>
                    </a:lnTo>
                    <a:lnTo>
                      <a:pt x="207359" y="66770"/>
                    </a:lnTo>
                    <a:lnTo>
                      <a:pt x="212026" y="66770"/>
                    </a:lnTo>
                    <a:lnTo>
                      <a:pt x="212026" y="66770"/>
                    </a:lnTo>
                    <a:lnTo>
                      <a:pt x="264033" y="64579"/>
                    </a:lnTo>
                    <a:lnTo>
                      <a:pt x="291084" y="63532"/>
                    </a:lnTo>
                    <a:lnTo>
                      <a:pt x="296799" y="63532"/>
                    </a:lnTo>
                    <a:lnTo>
                      <a:pt x="296799" y="63532"/>
                    </a:lnTo>
                    <a:cubicBezTo>
                      <a:pt x="296116" y="62546"/>
                      <a:pt x="295481" y="61529"/>
                      <a:pt x="294894" y="60484"/>
                    </a:cubicBezTo>
                    <a:close/>
                    <a:moveTo>
                      <a:pt x="311753" y="82772"/>
                    </a:moveTo>
                    <a:cubicBezTo>
                      <a:pt x="311331" y="82263"/>
                      <a:pt x="310949" y="81721"/>
                      <a:pt x="310610" y="81153"/>
                    </a:cubicBezTo>
                    <a:lnTo>
                      <a:pt x="307753" y="81153"/>
                    </a:lnTo>
                    <a:lnTo>
                      <a:pt x="212026" y="84963"/>
                    </a:lnTo>
                    <a:lnTo>
                      <a:pt x="205264" y="84963"/>
                    </a:lnTo>
                    <a:lnTo>
                      <a:pt x="205264" y="84963"/>
                    </a:lnTo>
                    <a:lnTo>
                      <a:pt x="169450" y="86487"/>
                    </a:lnTo>
                    <a:lnTo>
                      <a:pt x="162306" y="86487"/>
                    </a:lnTo>
                    <a:lnTo>
                      <a:pt x="89154" y="89440"/>
                    </a:lnTo>
                    <a:lnTo>
                      <a:pt x="61055" y="90583"/>
                    </a:lnTo>
                    <a:lnTo>
                      <a:pt x="40957" y="91440"/>
                    </a:lnTo>
                    <a:lnTo>
                      <a:pt x="40957" y="91440"/>
                    </a:lnTo>
                    <a:cubicBezTo>
                      <a:pt x="40665" y="91961"/>
                      <a:pt x="40410" y="92502"/>
                      <a:pt x="40195" y="93059"/>
                    </a:cubicBezTo>
                    <a:lnTo>
                      <a:pt x="39243" y="94774"/>
                    </a:lnTo>
                    <a:lnTo>
                      <a:pt x="60865" y="93917"/>
                    </a:lnTo>
                    <a:lnTo>
                      <a:pt x="89440" y="92678"/>
                    </a:lnTo>
                    <a:lnTo>
                      <a:pt x="160877" y="89725"/>
                    </a:lnTo>
                    <a:lnTo>
                      <a:pt x="168021" y="89725"/>
                    </a:lnTo>
                    <a:lnTo>
                      <a:pt x="206121" y="88201"/>
                    </a:lnTo>
                    <a:lnTo>
                      <a:pt x="212788" y="88201"/>
                    </a:lnTo>
                    <a:lnTo>
                      <a:pt x="310134" y="84201"/>
                    </a:lnTo>
                    <a:lnTo>
                      <a:pt x="312325" y="84201"/>
                    </a:lnTo>
                    <a:close/>
                    <a:moveTo>
                      <a:pt x="325945" y="101822"/>
                    </a:moveTo>
                    <a:lnTo>
                      <a:pt x="219075" y="106204"/>
                    </a:lnTo>
                    <a:lnTo>
                      <a:pt x="212884" y="106204"/>
                    </a:lnTo>
                    <a:lnTo>
                      <a:pt x="212884" y="106204"/>
                    </a:lnTo>
                    <a:lnTo>
                      <a:pt x="161258" y="108299"/>
                    </a:lnTo>
                    <a:lnTo>
                      <a:pt x="153638" y="108299"/>
                    </a:lnTo>
                    <a:lnTo>
                      <a:pt x="114490" y="109918"/>
                    </a:lnTo>
                    <a:lnTo>
                      <a:pt x="113919" y="109918"/>
                    </a:lnTo>
                    <a:lnTo>
                      <a:pt x="30004" y="113347"/>
                    </a:lnTo>
                    <a:cubicBezTo>
                      <a:pt x="29407" y="114430"/>
                      <a:pt x="28867" y="115543"/>
                      <a:pt x="28384" y="116681"/>
                    </a:cubicBezTo>
                    <a:lnTo>
                      <a:pt x="152209" y="111538"/>
                    </a:lnTo>
                    <a:lnTo>
                      <a:pt x="152209" y="111538"/>
                    </a:lnTo>
                    <a:lnTo>
                      <a:pt x="159639" y="111538"/>
                    </a:lnTo>
                    <a:lnTo>
                      <a:pt x="213931" y="109347"/>
                    </a:lnTo>
                    <a:lnTo>
                      <a:pt x="213931" y="109347"/>
                    </a:lnTo>
                    <a:lnTo>
                      <a:pt x="220027" y="109347"/>
                    </a:lnTo>
                    <a:lnTo>
                      <a:pt x="328041" y="104870"/>
                    </a:lnTo>
                    <a:cubicBezTo>
                      <a:pt x="327469" y="103442"/>
                      <a:pt x="326326" y="102394"/>
                      <a:pt x="326326" y="101346"/>
                    </a:cubicBezTo>
                    <a:close/>
                    <a:moveTo>
                      <a:pt x="342138" y="124016"/>
                    </a:moveTo>
                    <a:lnTo>
                      <a:pt x="340804" y="122206"/>
                    </a:lnTo>
                    <a:lnTo>
                      <a:pt x="226504" y="126873"/>
                    </a:lnTo>
                    <a:lnTo>
                      <a:pt x="220980" y="126873"/>
                    </a:lnTo>
                    <a:lnTo>
                      <a:pt x="150876" y="129730"/>
                    </a:lnTo>
                    <a:lnTo>
                      <a:pt x="143637" y="129730"/>
                    </a:lnTo>
                    <a:lnTo>
                      <a:pt x="19812" y="134874"/>
                    </a:lnTo>
                    <a:cubicBezTo>
                      <a:pt x="19240" y="136017"/>
                      <a:pt x="18764" y="137065"/>
                      <a:pt x="18288" y="138208"/>
                    </a:cubicBezTo>
                    <a:lnTo>
                      <a:pt x="142113" y="133159"/>
                    </a:lnTo>
                    <a:lnTo>
                      <a:pt x="149257" y="133159"/>
                    </a:lnTo>
                    <a:lnTo>
                      <a:pt x="222409" y="130112"/>
                    </a:lnTo>
                    <a:lnTo>
                      <a:pt x="222409" y="130112"/>
                    </a:lnTo>
                    <a:lnTo>
                      <a:pt x="227838" y="130112"/>
                    </a:lnTo>
                    <a:lnTo>
                      <a:pt x="342900" y="125349"/>
                    </a:lnTo>
                    <a:close/>
                    <a:moveTo>
                      <a:pt x="356711" y="144589"/>
                    </a:moveTo>
                    <a:cubicBezTo>
                      <a:pt x="356244" y="144025"/>
                      <a:pt x="355830" y="143419"/>
                      <a:pt x="355473" y="142780"/>
                    </a:cubicBezTo>
                    <a:lnTo>
                      <a:pt x="235077" y="147733"/>
                    </a:lnTo>
                    <a:lnTo>
                      <a:pt x="230029" y="147733"/>
                    </a:lnTo>
                    <a:lnTo>
                      <a:pt x="139922" y="151447"/>
                    </a:lnTo>
                    <a:lnTo>
                      <a:pt x="139065" y="151447"/>
                    </a:lnTo>
                    <a:lnTo>
                      <a:pt x="133255" y="151447"/>
                    </a:lnTo>
                    <a:lnTo>
                      <a:pt x="10477" y="156496"/>
                    </a:lnTo>
                    <a:lnTo>
                      <a:pt x="10477" y="156496"/>
                    </a:lnTo>
                    <a:cubicBezTo>
                      <a:pt x="9976" y="157551"/>
                      <a:pt x="9531" y="158632"/>
                      <a:pt x="9144" y="159734"/>
                    </a:cubicBezTo>
                    <a:lnTo>
                      <a:pt x="131826" y="154686"/>
                    </a:lnTo>
                    <a:lnTo>
                      <a:pt x="137255" y="154686"/>
                    </a:lnTo>
                    <a:lnTo>
                      <a:pt x="138398" y="154686"/>
                    </a:lnTo>
                    <a:lnTo>
                      <a:pt x="231553" y="150876"/>
                    </a:lnTo>
                    <a:lnTo>
                      <a:pt x="236506" y="150876"/>
                    </a:lnTo>
                    <a:lnTo>
                      <a:pt x="357664" y="145828"/>
                    </a:lnTo>
                    <a:lnTo>
                      <a:pt x="357664" y="145828"/>
                    </a:lnTo>
                    <a:cubicBezTo>
                      <a:pt x="357256" y="145311"/>
                      <a:pt x="356934" y="144732"/>
                      <a:pt x="356711" y="144113"/>
                    </a:cubicBezTo>
                    <a:close/>
                    <a:moveTo>
                      <a:pt x="370523" y="164687"/>
                    </a:moveTo>
                    <a:lnTo>
                      <a:pt x="369379" y="163163"/>
                    </a:lnTo>
                    <a:lnTo>
                      <a:pt x="244411" y="168307"/>
                    </a:lnTo>
                    <a:lnTo>
                      <a:pt x="239363" y="168307"/>
                    </a:lnTo>
                    <a:lnTo>
                      <a:pt x="129064" y="172879"/>
                    </a:lnTo>
                    <a:lnTo>
                      <a:pt x="126301" y="172879"/>
                    </a:lnTo>
                    <a:lnTo>
                      <a:pt x="122206" y="172879"/>
                    </a:lnTo>
                    <a:lnTo>
                      <a:pt x="1333" y="177832"/>
                    </a:lnTo>
                    <a:cubicBezTo>
                      <a:pt x="1333" y="178975"/>
                      <a:pt x="476" y="180022"/>
                      <a:pt x="0" y="181070"/>
                    </a:cubicBezTo>
                    <a:lnTo>
                      <a:pt x="120491" y="176117"/>
                    </a:lnTo>
                    <a:lnTo>
                      <a:pt x="124301" y="176117"/>
                    </a:lnTo>
                    <a:lnTo>
                      <a:pt x="126968" y="176117"/>
                    </a:lnTo>
                    <a:lnTo>
                      <a:pt x="240411" y="171450"/>
                    </a:lnTo>
                    <a:lnTo>
                      <a:pt x="240411" y="171450"/>
                    </a:lnTo>
                    <a:lnTo>
                      <a:pt x="245459" y="171450"/>
                    </a:lnTo>
                    <a:lnTo>
                      <a:pt x="370999" y="166306"/>
                    </a:lnTo>
                    <a:close/>
                    <a:moveTo>
                      <a:pt x="384143" y="185261"/>
                    </a:moveTo>
                    <a:lnTo>
                      <a:pt x="383095" y="183737"/>
                    </a:lnTo>
                    <a:lnTo>
                      <a:pt x="254603" y="189071"/>
                    </a:lnTo>
                    <a:lnTo>
                      <a:pt x="249174" y="189071"/>
                    </a:lnTo>
                    <a:lnTo>
                      <a:pt x="249174" y="189071"/>
                    </a:lnTo>
                    <a:lnTo>
                      <a:pt x="123539" y="194310"/>
                    </a:lnTo>
                    <a:lnTo>
                      <a:pt x="111252" y="194310"/>
                    </a:lnTo>
                    <a:lnTo>
                      <a:pt x="20002" y="198120"/>
                    </a:lnTo>
                    <a:lnTo>
                      <a:pt x="24955" y="201073"/>
                    </a:lnTo>
                    <a:lnTo>
                      <a:pt x="109442" y="197549"/>
                    </a:lnTo>
                    <a:lnTo>
                      <a:pt x="120396" y="197549"/>
                    </a:lnTo>
                    <a:lnTo>
                      <a:pt x="250698" y="192119"/>
                    </a:lnTo>
                    <a:lnTo>
                      <a:pt x="250698" y="192119"/>
                    </a:lnTo>
                    <a:lnTo>
                      <a:pt x="256222" y="192119"/>
                    </a:lnTo>
                    <a:lnTo>
                      <a:pt x="385096" y="186785"/>
                    </a:lnTo>
                    <a:close/>
                    <a:moveTo>
                      <a:pt x="249174" y="189262"/>
                    </a:moveTo>
                    <a:lnTo>
                      <a:pt x="249174" y="189262"/>
                    </a:lnTo>
                    <a:lnTo>
                      <a:pt x="123539" y="194500"/>
                    </a:lnTo>
                    <a:lnTo>
                      <a:pt x="115729" y="194500"/>
                    </a:lnTo>
                    <a:lnTo>
                      <a:pt x="113824" y="197739"/>
                    </a:lnTo>
                    <a:lnTo>
                      <a:pt x="120396" y="197739"/>
                    </a:lnTo>
                    <a:lnTo>
                      <a:pt x="250698" y="192310"/>
                    </a:lnTo>
                    <a:close/>
                    <a:moveTo>
                      <a:pt x="265081" y="209550"/>
                    </a:moveTo>
                    <a:lnTo>
                      <a:pt x="259175" y="209550"/>
                    </a:lnTo>
                    <a:lnTo>
                      <a:pt x="259175" y="209550"/>
                    </a:lnTo>
                    <a:lnTo>
                      <a:pt x="106299" y="215837"/>
                    </a:lnTo>
                    <a:lnTo>
                      <a:pt x="99346" y="215837"/>
                    </a:lnTo>
                    <a:lnTo>
                      <a:pt x="56959" y="217551"/>
                    </a:lnTo>
                    <a:lnTo>
                      <a:pt x="63817" y="220599"/>
                    </a:lnTo>
                    <a:lnTo>
                      <a:pt x="97441" y="219170"/>
                    </a:lnTo>
                    <a:lnTo>
                      <a:pt x="101155" y="219170"/>
                    </a:lnTo>
                    <a:lnTo>
                      <a:pt x="104394" y="219170"/>
                    </a:lnTo>
                    <a:lnTo>
                      <a:pt x="260699" y="212693"/>
                    </a:lnTo>
                    <a:lnTo>
                      <a:pt x="260699" y="212693"/>
                    </a:lnTo>
                    <a:lnTo>
                      <a:pt x="266795" y="212693"/>
                    </a:lnTo>
                    <a:lnTo>
                      <a:pt x="370523" y="208407"/>
                    </a:lnTo>
                    <a:lnTo>
                      <a:pt x="376904" y="204883"/>
                    </a:lnTo>
                    <a:close/>
                    <a:moveTo>
                      <a:pt x="117538" y="197929"/>
                    </a:moveTo>
                    <a:lnTo>
                      <a:pt x="120301" y="197929"/>
                    </a:lnTo>
                    <a:lnTo>
                      <a:pt x="250603" y="192500"/>
                    </a:lnTo>
                    <a:lnTo>
                      <a:pt x="249174" y="189357"/>
                    </a:lnTo>
                    <a:lnTo>
                      <a:pt x="249174" y="189357"/>
                    </a:lnTo>
                    <a:lnTo>
                      <a:pt x="123539" y="194596"/>
                    </a:lnTo>
                    <a:lnTo>
                      <a:pt x="115729" y="194596"/>
                    </a:lnTo>
                    <a:lnTo>
                      <a:pt x="113824" y="197834"/>
                    </a:lnTo>
                    <a:lnTo>
                      <a:pt x="117634" y="197834"/>
                    </a:lnTo>
                    <a:close/>
                    <a:moveTo>
                      <a:pt x="249174" y="189262"/>
                    </a:moveTo>
                    <a:lnTo>
                      <a:pt x="249174" y="189262"/>
                    </a:lnTo>
                    <a:lnTo>
                      <a:pt x="123539" y="194500"/>
                    </a:lnTo>
                    <a:lnTo>
                      <a:pt x="115729" y="194500"/>
                    </a:lnTo>
                    <a:lnTo>
                      <a:pt x="113824" y="197739"/>
                    </a:lnTo>
                    <a:lnTo>
                      <a:pt x="120396" y="197739"/>
                    </a:lnTo>
                    <a:lnTo>
                      <a:pt x="250698" y="192310"/>
                    </a:lnTo>
                    <a:close/>
                    <a:moveTo>
                      <a:pt x="276034" y="230219"/>
                    </a:moveTo>
                    <a:lnTo>
                      <a:pt x="269462" y="230219"/>
                    </a:lnTo>
                    <a:lnTo>
                      <a:pt x="269462" y="230219"/>
                    </a:lnTo>
                    <a:lnTo>
                      <a:pt x="110014" y="236887"/>
                    </a:lnTo>
                    <a:lnTo>
                      <a:pt x="120872" y="239649"/>
                    </a:lnTo>
                    <a:lnTo>
                      <a:pt x="271082" y="233458"/>
                    </a:lnTo>
                    <a:lnTo>
                      <a:pt x="271082" y="233458"/>
                    </a:lnTo>
                    <a:lnTo>
                      <a:pt x="277749" y="233458"/>
                    </a:lnTo>
                    <a:lnTo>
                      <a:pt x="314992" y="231934"/>
                    </a:lnTo>
                    <a:cubicBezTo>
                      <a:pt x="318675" y="230791"/>
                      <a:pt x="322294" y="229552"/>
                      <a:pt x="325850" y="228219"/>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73" name="任意多边形: 形状 172"/>
              <p:cNvSpPr/>
              <p:nvPr/>
            </p:nvSpPr>
            <p:spPr>
              <a:xfrm>
                <a:off x="5857779" y="2725103"/>
                <a:ext cx="215232" cy="240123"/>
              </a:xfrm>
              <a:custGeom>
                <a:avLst/>
                <a:gdLst>
                  <a:gd name="connsiteX0" fmla="*/ 215075 w 215232"/>
                  <a:gd name="connsiteY0" fmla="*/ 32479 h 240123"/>
                  <a:gd name="connsiteX1" fmla="*/ 215075 w 215232"/>
                  <a:gd name="connsiteY1" fmla="*/ 35717 h 240123"/>
                  <a:gd name="connsiteX2" fmla="*/ 214122 w 215232"/>
                  <a:gd name="connsiteY2" fmla="*/ 42861 h 240123"/>
                  <a:gd name="connsiteX3" fmla="*/ 212122 w 215232"/>
                  <a:gd name="connsiteY3" fmla="*/ 53624 h 240123"/>
                  <a:gd name="connsiteX4" fmla="*/ 211455 w 215232"/>
                  <a:gd name="connsiteY4" fmla="*/ 56863 h 240123"/>
                  <a:gd name="connsiteX5" fmla="*/ 206216 w 215232"/>
                  <a:gd name="connsiteY5" fmla="*/ 74960 h 240123"/>
                  <a:gd name="connsiteX6" fmla="*/ 205168 w 215232"/>
                  <a:gd name="connsiteY6" fmla="*/ 78199 h 240123"/>
                  <a:gd name="connsiteX7" fmla="*/ 198501 w 215232"/>
                  <a:gd name="connsiteY7" fmla="*/ 96296 h 240123"/>
                  <a:gd name="connsiteX8" fmla="*/ 197263 w 215232"/>
                  <a:gd name="connsiteY8" fmla="*/ 99535 h 240123"/>
                  <a:gd name="connsiteX9" fmla="*/ 189452 w 215232"/>
                  <a:gd name="connsiteY9" fmla="*/ 117823 h 240123"/>
                  <a:gd name="connsiteX10" fmla="*/ 188023 w 215232"/>
                  <a:gd name="connsiteY10" fmla="*/ 121061 h 240123"/>
                  <a:gd name="connsiteX11" fmla="*/ 188023 w 215232"/>
                  <a:gd name="connsiteY11" fmla="*/ 121728 h 240123"/>
                  <a:gd name="connsiteX12" fmla="*/ 179927 w 215232"/>
                  <a:gd name="connsiteY12" fmla="*/ 139159 h 240123"/>
                  <a:gd name="connsiteX13" fmla="*/ 178308 w 215232"/>
                  <a:gd name="connsiteY13" fmla="*/ 142588 h 240123"/>
                  <a:gd name="connsiteX14" fmla="*/ 169450 w 215232"/>
                  <a:gd name="connsiteY14" fmla="*/ 160781 h 240123"/>
                  <a:gd name="connsiteX15" fmla="*/ 167926 w 215232"/>
                  <a:gd name="connsiteY15" fmla="*/ 164019 h 240123"/>
                  <a:gd name="connsiteX16" fmla="*/ 158401 w 215232"/>
                  <a:gd name="connsiteY16" fmla="*/ 182212 h 240123"/>
                  <a:gd name="connsiteX17" fmla="*/ 156686 w 215232"/>
                  <a:gd name="connsiteY17" fmla="*/ 185450 h 240123"/>
                  <a:gd name="connsiteX18" fmla="*/ 147161 w 215232"/>
                  <a:gd name="connsiteY18" fmla="*/ 203834 h 240123"/>
                  <a:gd name="connsiteX19" fmla="*/ 145351 w 215232"/>
                  <a:gd name="connsiteY19" fmla="*/ 207072 h 240123"/>
                  <a:gd name="connsiteX20" fmla="*/ 135255 w 215232"/>
                  <a:gd name="connsiteY20" fmla="*/ 225265 h 240123"/>
                  <a:gd name="connsiteX21" fmla="*/ 133350 w 215232"/>
                  <a:gd name="connsiteY21" fmla="*/ 228599 h 240123"/>
                  <a:gd name="connsiteX22" fmla="*/ 126587 w 215232"/>
                  <a:gd name="connsiteY22" fmla="*/ 240124 h 240123"/>
                  <a:gd name="connsiteX23" fmla="*/ 99727 w 215232"/>
                  <a:gd name="connsiteY23" fmla="*/ 230027 h 240123"/>
                  <a:gd name="connsiteX24" fmla="*/ 92869 w 215232"/>
                  <a:gd name="connsiteY24" fmla="*/ 226979 h 240123"/>
                  <a:gd name="connsiteX25" fmla="*/ 60865 w 215232"/>
                  <a:gd name="connsiteY25" fmla="*/ 210596 h 240123"/>
                  <a:gd name="connsiteX26" fmla="*/ 55912 w 215232"/>
                  <a:gd name="connsiteY26" fmla="*/ 207644 h 240123"/>
                  <a:gd name="connsiteX27" fmla="*/ 51149 w 215232"/>
                  <a:gd name="connsiteY27" fmla="*/ 204786 h 240123"/>
                  <a:gd name="connsiteX28" fmla="*/ 34957 w 215232"/>
                  <a:gd name="connsiteY28" fmla="*/ 194118 h 240123"/>
                  <a:gd name="connsiteX29" fmla="*/ 0 w 215232"/>
                  <a:gd name="connsiteY29" fmla="*/ 166400 h 240123"/>
                  <a:gd name="connsiteX30" fmla="*/ 47625 w 215232"/>
                  <a:gd name="connsiteY30" fmla="*/ 112870 h 240123"/>
                  <a:gd name="connsiteX31" fmla="*/ 98965 w 215232"/>
                  <a:gd name="connsiteY31" fmla="*/ 60292 h 240123"/>
                  <a:gd name="connsiteX32" fmla="*/ 105632 w 215232"/>
                  <a:gd name="connsiteY32" fmla="*/ 54005 h 240123"/>
                  <a:gd name="connsiteX33" fmla="*/ 113157 w 215232"/>
                  <a:gd name="connsiteY33" fmla="*/ 47052 h 240123"/>
                  <a:gd name="connsiteX34" fmla="*/ 116872 w 215232"/>
                  <a:gd name="connsiteY34" fmla="*/ 43718 h 240123"/>
                  <a:gd name="connsiteX35" fmla="*/ 121729 w 215232"/>
                  <a:gd name="connsiteY35" fmla="*/ 39527 h 240123"/>
                  <a:gd name="connsiteX36" fmla="*/ 125730 w 215232"/>
                  <a:gd name="connsiteY36" fmla="*/ 36194 h 240123"/>
                  <a:gd name="connsiteX37" fmla="*/ 151067 w 215232"/>
                  <a:gd name="connsiteY37" fmla="*/ 17144 h 240123"/>
                  <a:gd name="connsiteX38" fmla="*/ 156400 w 215232"/>
                  <a:gd name="connsiteY38" fmla="*/ 13810 h 240123"/>
                  <a:gd name="connsiteX39" fmla="*/ 202406 w 215232"/>
                  <a:gd name="connsiteY39" fmla="*/ 1523 h 240123"/>
                  <a:gd name="connsiteX40" fmla="*/ 211931 w 215232"/>
                  <a:gd name="connsiteY40" fmla="*/ 11048 h 240123"/>
                  <a:gd name="connsiteX41" fmla="*/ 213170 w 215232"/>
                  <a:gd name="connsiteY41" fmla="*/ 14191 h 240123"/>
                  <a:gd name="connsiteX42" fmla="*/ 215075 w 215232"/>
                  <a:gd name="connsiteY42" fmla="*/ 32479 h 24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5232" h="240123">
                    <a:moveTo>
                      <a:pt x="215075" y="32479"/>
                    </a:moveTo>
                    <a:cubicBezTo>
                      <a:pt x="215075" y="33527"/>
                      <a:pt x="215075" y="34574"/>
                      <a:pt x="215075" y="35717"/>
                    </a:cubicBezTo>
                    <a:cubicBezTo>
                      <a:pt x="214886" y="38114"/>
                      <a:pt x="214568" y="40499"/>
                      <a:pt x="214122" y="42861"/>
                    </a:cubicBezTo>
                    <a:cubicBezTo>
                      <a:pt x="213643" y="46481"/>
                      <a:pt x="212976" y="50074"/>
                      <a:pt x="212122" y="53624"/>
                    </a:cubicBezTo>
                    <a:cubicBezTo>
                      <a:pt x="212122" y="54672"/>
                      <a:pt x="211646" y="55720"/>
                      <a:pt x="211455" y="56863"/>
                    </a:cubicBezTo>
                    <a:cubicBezTo>
                      <a:pt x="210026" y="62483"/>
                      <a:pt x="208312" y="68483"/>
                      <a:pt x="206216" y="74960"/>
                    </a:cubicBezTo>
                    <a:cubicBezTo>
                      <a:pt x="206216" y="76008"/>
                      <a:pt x="205550" y="77056"/>
                      <a:pt x="205168" y="78199"/>
                    </a:cubicBezTo>
                    <a:cubicBezTo>
                      <a:pt x="203263" y="83914"/>
                      <a:pt x="201073" y="89915"/>
                      <a:pt x="198501" y="96296"/>
                    </a:cubicBezTo>
                    <a:lnTo>
                      <a:pt x="197263" y="99535"/>
                    </a:lnTo>
                    <a:cubicBezTo>
                      <a:pt x="194881" y="105345"/>
                      <a:pt x="192310" y="111441"/>
                      <a:pt x="189452" y="117823"/>
                    </a:cubicBezTo>
                    <a:lnTo>
                      <a:pt x="188023" y="121061"/>
                    </a:lnTo>
                    <a:lnTo>
                      <a:pt x="188023" y="121728"/>
                    </a:lnTo>
                    <a:cubicBezTo>
                      <a:pt x="185356" y="127729"/>
                      <a:pt x="182594" y="133539"/>
                      <a:pt x="179927" y="139159"/>
                    </a:cubicBezTo>
                    <a:cubicBezTo>
                      <a:pt x="179451" y="140302"/>
                      <a:pt x="178879" y="141445"/>
                      <a:pt x="178308" y="142588"/>
                    </a:cubicBezTo>
                    <a:cubicBezTo>
                      <a:pt x="175355" y="148874"/>
                      <a:pt x="172498" y="154875"/>
                      <a:pt x="169450" y="160781"/>
                    </a:cubicBezTo>
                    <a:cubicBezTo>
                      <a:pt x="169021" y="161895"/>
                      <a:pt x="168511" y="162978"/>
                      <a:pt x="167926" y="164019"/>
                    </a:cubicBezTo>
                    <a:cubicBezTo>
                      <a:pt x="164878" y="170306"/>
                      <a:pt x="161830" y="176402"/>
                      <a:pt x="158401" y="182212"/>
                    </a:cubicBezTo>
                    <a:lnTo>
                      <a:pt x="156686" y="185450"/>
                    </a:lnTo>
                    <a:cubicBezTo>
                      <a:pt x="153448" y="191832"/>
                      <a:pt x="150114" y="197928"/>
                      <a:pt x="147161" y="203834"/>
                    </a:cubicBezTo>
                    <a:cubicBezTo>
                      <a:pt x="146615" y="204944"/>
                      <a:pt x="146011" y="206025"/>
                      <a:pt x="145351" y="207072"/>
                    </a:cubicBezTo>
                    <a:cubicBezTo>
                      <a:pt x="141922" y="213454"/>
                      <a:pt x="138589" y="219550"/>
                      <a:pt x="135255" y="225265"/>
                    </a:cubicBezTo>
                    <a:lnTo>
                      <a:pt x="133350" y="228599"/>
                    </a:lnTo>
                    <a:cubicBezTo>
                      <a:pt x="131064" y="232599"/>
                      <a:pt x="128873" y="236409"/>
                      <a:pt x="126587" y="240124"/>
                    </a:cubicBezTo>
                    <a:cubicBezTo>
                      <a:pt x="117062" y="237171"/>
                      <a:pt x="108490" y="233742"/>
                      <a:pt x="99727" y="230027"/>
                    </a:cubicBezTo>
                    <a:lnTo>
                      <a:pt x="92869" y="226979"/>
                    </a:lnTo>
                    <a:cubicBezTo>
                      <a:pt x="81917" y="222091"/>
                      <a:pt x="71234" y="216622"/>
                      <a:pt x="60865" y="210596"/>
                    </a:cubicBezTo>
                    <a:lnTo>
                      <a:pt x="55912" y="207644"/>
                    </a:lnTo>
                    <a:lnTo>
                      <a:pt x="51149" y="204786"/>
                    </a:lnTo>
                    <a:cubicBezTo>
                      <a:pt x="45625" y="201357"/>
                      <a:pt x="40291" y="197833"/>
                      <a:pt x="34957" y="194118"/>
                    </a:cubicBezTo>
                    <a:cubicBezTo>
                      <a:pt x="22681" y="185693"/>
                      <a:pt x="11001" y="176432"/>
                      <a:pt x="0" y="166400"/>
                    </a:cubicBezTo>
                    <a:cubicBezTo>
                      <a:pt x="15716" y="148017"/>
                      <a:pt x="31718" y="130110"/>
                      <a:pt x="47625" y="112870"/>
                    </a:cubicBezTo>
                    <a:cubicBezTo>
                      <a:pt x="63532" y="95630"/>
                      <a:pt x="82010" y="76770"/>
                      <a:pt x="98965" y="60292"/>
                    </a:cubicBezTo>
                    <a:lnTo>
                      <a:pt x="105632" y="54005"/>
                    </a:lnTo>
                    <a:cubicBezTo>
                      <a:pt x="108204" y="51529"/>
                      <a:pt x="110680" y="49243"/>
                      <a:pt x="113157" y="47052"/>
                    </a:cubicBezTo>
                    <a:lnTo>
                      <a:pt x="116872" y="43718"/>
                    </a:lnTo>
                    <a:lnTo>
                      <a:pt x="121729" y="39527"/>
                    </a:lnTo>
                    <a:lnTo>
                      <a:pt x="125730" y="36194"/>
                    </a:lnTo>
                    <a:cubicBezTo>
                      <a:pt x="133808" y="29369"/>
                      <a:pt x="142267" y="23009"/>
                      <a:pt x="151067" y="17144"/>
                    </a:cubicBezTo>
                    <a:lnTo>
                      <a:pt x="156400" y="13810"/>
                    </a:lnTo>
                    <a:cubicBezTo>
                      <a:pt x="176403" y="1618"/>
                      <a:pt x="192214" y="-2573"/>
                      <a:pt x="202406" y="1523"/>
                    </a:cubicBezTo>
                    <a:cubicBezTo>
                      <a:pt x="206700" y="3337"/>
                      <a:pt x="210117" y="6754"/>
                      <a:pt x="211931" y="11048"/>
                    </a:cubicBezTo>
                    <a:cubicBezTo>
                      <a:pt x="212458" y="12047"/>
                      <a:pt x="212873" y="13101"/>
                      <a:pt x="213170" y="14191"/>
                    </a:cubicBezTo>
                    <a:cubicBezTo>
                      <a:pt x="214917" y="20119"/>
                      <a:pt x="215562" y="26318"/>
                      <a:pt x="215075" y="32479"/>
                    </a:cubicBezTo>
                    <a:close/>
                  </a:path>
                </a:pathLst>
              </a:custGeom>
              <a:solidFill>
                <a:srgbClr val="EB9481"/>
              </a:solidFill>
              <a:ln w="9525" cap="flat">
                <a:noFill/>
                <a:prstDash val="solid"/>
                <a:miter/>
              </a:ln>
            </p:spPr>
            <p:txBody>
              <a:bodyPr rtlCol="0" anchor="ctr"/>
              <a:lstStyle/>
              <a:p>
                <a:endParaRPr lang="zh-CN" altLang="en-US"/>
              </a:p>
            </p:txBody>
          </p:sp>
          <p:sp>
            <p:nvSpPr>
              <p:cNvPr id="174" name="任意多边形: 形状 173"/>
              <p:cNvSpPr/>
              <p:nvPr/>
            </p:nvSpPr>
            <p:spPr>
              <a:xfrm>
                <a:off x="5851302" y="2723035"/>
                <a:ext cx="225793" cy="243239"/>
              </a:xfrm>
              <a:custGeom>
                <a:avLst/>
                <a:gdLst>
                  <a:gd name="connsiteX0" fmla="*/ 225647 w 225793"/>
                  <a:gd name="connsiteY0" fmla="*/ 34357 h 243239"/>
                  <a:gd name="connsiteX1" fmla="*/ 225647 w 225793"/>
                  <a:gd name="connsiteY1" fmla="*/ 37595 h 243239"/>
                  <a:gd name="connsiteX2" fmla="*/ 224409 w 225793"/>
                  <a:gd name="connsiteY2" fmla="*/ 49787 h 243239"/>
                  <a:gd name="connsiteX3" fmla="*/ 223457 w 225793"/>
                  <a:gd name="connsiteY3" fmla="*/ 55502 h 243239"/>
                  <a:gd name="connsiteX4" fmla="*/ 222885 w 225793"/>
                  <a:gd name="connsiteY4" fmla="*/ 58741 h 243239"/>
                  <a:gd name="connsiteX5" fmla="*/ 218694 w 225793"/>
                  <a:gd name="connsiteY5" fmla="*/ 76838 h 243239"/>
                  <a:gd name="connsiteX6" fmla="*/ 217742 w 225793"/>
                  <a:gd name="connsiteY6" fmla="*/ 80077 h 243239"/>
                  <a:gd name="connsiteX7" fmla="*/ 212122 w 225793"/>
                  <a:gd name="connsiteY7" fmla="*/ 98079 h 243239"/>
                  <a:gd name="connsiteX8" fmla="*/ 210884 w 225793"/>
                  <a:gd name="connsiteY8" fmla="*/ 101317 h 243239"/>
                  <a:gd name="connsiteX9" fmla="*/ 209169 w 225793"/>
                  <a:gd name="connsiteY9" fmla="*/ 106175 h 243239"/>
                  <a:gd name="connsiteX10" fmla="*/ 203549 w 225793"/>
                  <a:gd name="connsiteY10" fmla="*/ 119510 h 243239"/>
                  <a:gd name="connsiteX11" fmla="*/ 202121 w 225793"/>
                  <a:gd name="connsiteY11" fmla="*/ 122844 h 243239"/>
                  <a:gd name="connsiteX12" fmla="*/ 202121 w 225793"/>
                  <a:gd name="connsiteY12" fmla="*/ 123415 h 243239"/>
                  <a:gd name="connsiteX13" fmla="*/ 193643 w 225793"/>
                  <a:gd name="connsiteY13" fmla="*/ 140941 h 243239"/>
                  <a:gd name="connsiteX14" fmla="*/ 191929 w 225793"/>
                  <a:gd name="connsiteY14" fmla="*/ 144370 h 243239"/>
                  <a:gd name="connsiteX15" fmla="*/ 183166 w 225793"/>
                  <a:gd name="connsiteY15" fmla="*/ 161230 h 243239"/>
                  <a:gd name="connsiteX16" fmla="*/ 182404 w 225793"/>
                  <a:gd name="connsiteY16" fmla="*/ 162563 h 243239"/>
                  <a:gd name="connsiteX17" fmla="*/ 180594 w 225793"/>
                  <a:gd name="connsiteY17" fmla="*/ 165802 h 243239"/>
                  <a:gd name="connsiteX18" fmla="*/ 170593 w 225793"/>
                  <a:gd name="connsiteY18" fmla="*/ 183994 h 243239"/>
                  <a:gd name="connsiteX19" fmla="*/ 168783 w 225793"/>
                  <a:gd name="connsiteY19" fmla="*/ 187328 h 243239"/>
                  <a:gd name="connsiteX20" fmla="*/ 158305 w 225793"/>
                  <a:gd name="connsiteY20" fmla="*/ 205711 h 243239"/>
                  <a:gd name="connsiteX21" fmla="*/ 156400 w 225793"/>
                  <a:gd name="connsiteY21" fmla="*/ 208950 h 243239"/>
                  <a:gd name="connsiteX22" fmla="*/ 145733 w 225793"/>
                  <a:gd name="connsiteY22" fmla="*/ 227143 h 243239"/>
                  <a:gd name="connsiteX23" fmla="*/ 143732 w 225793"/>
                  <a:gd name="connsiteY23" fmla="*/ 230572 h 243239"/>
                  <a:gd name="connsiteX24" fmla="*/ 136303 w 225793"/>
                  <a:gd name="connsiteY24" fmla="*/ 243240 h 243239"/>
                  <a:gd name="connsiteX25" fmla="*/ 134017 w 225793"/>
                  <a:gd name="connsiteY25" fmla="*/ 242478 h 243239"/>
                  <a:gd name="connsiteX26" fmla="*/ 133255 w 225793"/>
                  <a:gd name="connsiteY26" fmla="*/ 242478 h 243239"/>
                  <a:gd name="connsiteX27" fmla="*/ 106394 w 225793"/>
                  <a:gd name="connsiteY27" fmla="*/ 232381 h 243239"/>
                  <a:gd name="connsiteX28" fmla="*/ 99536 w 225793"/>
                  <a:gd name="connsiteY28" fmla="*/ 229333 h 243239"/>
                  <a:gd name="connsiteX29" fmla="*/ 67532 w 225793"/>
                  <a:gd name="connsiteY29" fmla="*/ 212950 h 243239"/>
                  <a:gd name="connsiteX30" fmla="*/ 62579 w 225793"/>
                  <a:gd name="connsiteY30" fmla="*/ 209998 h 243239"/>
                  <a:gd name="connsiteX31" fmla="*/ 57817 w 225793"/>
                  <a:gd name="connsiteY31" fmla="*/ 207140 h 243239"/>
                  <a:gd name="connsiteX32" fmla="*/ 41624 w 225793"/>
                  <a:gd name="connsiteY32" fmla="*/ 196472 h 243239"/>
                  <a:gd name="connsiteX33" fmla="*/ 6667 w 225793"/>
                  <a:gd name="connsiteY33" fmla="*/ 168754 h 243239"/>
                  <a:gd name="connsiteX34" fmla="*/ 0 w 225793"/>
                  <a:gd name="connsiteY34" fmla="*/ 162658 h 243239"/>
                  <a:gd name="connsiteX35" fmla="*/ 45053 w 225793"/>
                  <a:gd name="connsiteY35" fmla="*/ 112366 h 243239"/>
                  <a:gd name="connsiteX36" fmla="*/ 116014 w 225793"/>
                  <a:gd name="connsiteY36" fmla="*/ 45691 h 243239"/>
                  <a:gd name="connsiteX37" fmla="*/ 122587 w 225793"/>
                  <a:gd name="connsiteY37" fmla="*/ 40548 h 243239"/>
                  <a:gd name="connsiteX38" fmla="*/ 136970 w 225793"/>
                  <a:gd name="connsiteY38" fmla="*/ 29975 h 243239"/>
                  <a:gd name="connsiteX39" fmla="*/ 149447 w 225793"/>
                  <a:gd name="connsiteY39" fmla="*/ 21784 h 243239"/>
                  <a:gd name="connsiteX40" fmla="*/ 152114 w 225793"/>
                  <a:gd name="connsiteY40" fmla="*/ 20069 h 243239"/>
                  <a:gd name="connsiteX41" fmla="*/ 157544 w 225793"/>
                  <a:gd name="connsiteY41" fmla="*/ 16735 h 243239"/>
                  <a:gd name="connsiteX42" fmla="*/ 209741 w 225793"/>
                  <a:gd name="connsiteY42" fmla="*/ 1114 h 243239"/>
                  <a:gd name="connsiteX43" fmla="*/ 223171 w 225793"/>
                  <a:gd name="connsiteY43" fmla="*/ 13973 h 243239"/>
                  <a:gd name="connsiteX44" fmla="*/ 224314 w 225793"/>
                  <a:gd name="connsiteY44" fmla="*/ 17116 h 243239"/>
                  <a:gd name="connsiteX45" fmla="*/ 225647 w 225793"/>
                  <a:gd name="connsiteY45" fmla="*/ 34357 h 24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5793" h="243239">
                    <a:moveTo>
                      <a:pt x="225647" y="34357"/>
                    </a:moveTo>
                    <a:cubicBezTo>
                      <a:pt x="225647" y="35404"/>
                      <a:pt x="225647" y="36547"/>
                      <a:pt x="225647" y="37595"/>
                    </a:cubicBezTo>
                    <a:cubicBezTo>
                      <a:pt x="225466" y="41679"/>
                      <a:pt x="225052" y="45750"/>
                      <a:pt x="224409" y="49787"/>
                    </a:cubicBezTo>
                    <a:cubicBezTo>
                      <a:pt x="224409" y="51692"/>
                      <a:pt x="223838" y="53597"/>
                      <a:pt x="223457" y="55502"/>
                    </a:cubicBezTo>
                    <a:lnTo>
                      <a:pt x="222885" y="58741"/>
                    </a:lnTo>
                    <a:cubicBezTo>
                      <a:pt x="221647" y="64932"/>
                      <a:pt x="220218" y="71123"/>
                      <a:pt x="218694" y="76838"/>
                    </a:cubicBezTo>
                    <a:cubicBezTo>
                      <a:pt x="218694" y="77886"/>
                      <a:pt x="218027" y="79029"/>
                      <a:pt x="217742" y="80077"/>
                    </a:cubicBezTo>
                    <a:cubicBezTo>
                      <a:pt x="215741" y="87125"/>
                      <a:pt x="213741" y="93412"/>
                      <a:pt x="212122" y="98079"/>
                    </a:cubicBezTo>
                    <a:cubicBezTo>
                      <a:pt x="211646" y="99222"/>
                      <a:pt x="211265" y="100365"/>
                      <a:pt x="210884" y="101317"/>
                    </a:cubicBezTo>
                    <a:cubicBezTo>
                      <a:pt x="210503" y="102270"/>
                      <a:pt x="209550" y="105223"/>
                      <a:pt x="209169" y="106175"/>
                    </a:cubicBezTo>
                    <a:cubicBezTo>
                      <a:pt x="207645" y="110176"/>
                      <a:pt x="205835" y="114652"/>
                      <a:pt x="203549" y="119510"/>
                    </a:cubicBezTo>
                    <a:cubicBezTo>
                      <a:pt x="203549" y="120558"/>
                      <a:pt x="202597" y="121701"/>
                      <a:pt x="202121" y="122844"/>
                    </a:cubicBezTo>
                    <a:lnTo>
                      <a:pt x="202121" y="123415"/>
                    </a:lnTo>
                    <a:cubicBezTo>
                      <a:pt x="199644" y="128940"/>
                      <a:pt x="196787" y="134750"/>
                      <a:pt x="193643" y="140941"/>
                    </a:cubicBezTo>
                    <a:lnTo>
                      <a:pt x="191929" y="144370"/>
                    </a:lnTo>
                    <a:cubicBezTo>
                      <a:pt x="189167" y="149800"/>
                      <a:pt x="186214" y="155419"/>
                      <a:pt x="183166" y="161230"/>
                    </a:cubicBezTo>
                    <a:cubicBezTo>
                      <a:pt x="182857" y="161640"/>
                      <a:pt x="182600" y="162088"/>
                      <a:pt x="182404" y="162563"/>
                    </a:cubicBezTo>
                    <a:cubicBezTo>
                      <a:pt x="181744" y="163610"/>
                      <a:pt x="181140" y="164691"/>
                      <a:pt x="180594" y="165802"/>
                    </a:cubicBezTo>
                    <a:lnTo>
                      <a:pt x="170593" y="183994"/>
                    </a:lnTo>
                    <a:lnTo>
                      <a:pt x="168783" y="187328"/>
                    </a:lnTo>
                    <a:lnTo>
                      <a:pt x="158305" y="205711"/>
                    </a:lnTo>
                    <a:lnTo>
                      <a:pt x="156400" y="208950"/>
                    </a:lnTo>
                    <a:cubicBezTo>
                      <a:pt x="152876" y="215141"/>
                      <a:pt x="149257" y="221237"/>
                      <a:pt x="145733" y="227143"/>
                    </a:cubicBezTo>
                    <a:lnTo>
                      <a:pt x="143732" y="230572"/>
                    </a:lnTo>
                    <a:cubicBezTo>
                      <a:pt x="141161" y="234858"/>
                      <a:pt x="138684" y="239144"/>
                      <a:pt x="136303" y="243240"/>
                    </a:cubicBezTo>
                    <a:lnTo>
                      <a:pt x="134017" y="242478"/>
                    </a:lnTo>
                    <a:cubicBezTo>
                      <a:pt x="133772" y="242573"/>
                      <a:pt x="133500" y="242573"/>
                      <a:pt x="133255" y="242478"/>
                    </a:cubicBezTo>
                    <a:cubicBezTo>
                      <a:pt x="123730" y="239525"/>
                      <a:pt x="115157" y="236096"/>
                      <a:pt x="106394" y="232381"/>
                    </a:cubicBezTo>
                    <a:lnTo>
                      <a:pt x="99536" y="229333"/>
                    </a:lnTo>
                    <a:cubicBezTo>
                      <a:pt x="88585" y="224445"/>
                      <a:pt x="77901" y="218976"/>
                      <a:pt x="67532" y="212950"/>
                    </a:cubicBezTo>
                    <a:lnTo>
                      <a:pt x="62579" y="209998"/>
                    </a:lnTo>
                    <a:lnTo>
                      <a:pt x="57817" y="207140"/>
                    </a:lnTo>
                    <a:cubicBezTo>
                      <a:pt x="52292" y="203711"/>
                      <a:pt x="46958" y="200187"/>
                      <a:pt x="41624" y="196472"/>
                    </a:cubicBezTo>
                    <a:cubicBezTo>
                      <a:pt x="29349" y="188047"/>
                      <a:pt x="17669" y="178786"/>
                      <a:pt x="6667" y="168754"/>
                    </a:cubicBezTo>
                    <a:cubicBezTo>
                      <a:pt x="4382" y="166849"/>
                      <a:pt x="2191" y="164754"/>
                      <a:pt x="0" y="162658"/>
                    </a:cubicBezTo>
                    <a:cubicBezTo>
                      <a:pt x="15050" y="144942"/>
                      <a:pt x="30194" y="128083"/>
                      <a:pt x="45053" y="112366"/>
                    </a:cubicBezTo>
                    <a:cubicBezTo>
                      <a:pt x="67195" y="88586"/>
                      <a:pt x="90902" y="66311"/>
                      <a:pt x="116014" y="45691"/>
                    </a:cubicBezTo>
                    <a:lnTo>
                      <a:pt x="122587" y="40548"/>
                    </a:lnTo>
                    <a:cubicBezTo>
                      <a:pt x="127540" y="36738"/>
                      <a:pt x="132112" y="33214"/>
                      <a:pt x="136970" y="29975"/>
                    </a:cubicBezTo>
                    <a:cubicBezTo>
                      <a:pt x="141827" y="26737"/>
                      <a:pt x="145447" y="24165"/>
                      <a:pt x="149447" y="21784"/>
                    </a:cubicBezTo>
                    <a:lnTo>
                      <a:pt x="152114" y="20069"/>
                    </a:lnTo>
                    <a:lnTo>
                      <a:pt x="157544" y="16735"/>
                    </a:lnTo>
                    <a:cubicBezTo>
                      <a:pt x="182690" y="1972"/>
                      <a:pt x="199168" y="-2315"/>
                      <a:pt x="209741" y="1114"/>
                    </a:cubicBezTo>
                    <a:cubicBezTo>
                      <a:pt x="216084" y="2888"/>
                      <a:pt x="221123" y="7713"/>
                      <a:pt x="223171" y="13973"/>
                    </a:cubicBezTo>
                    <a:cubicBezTo>
                      <a:pt x="223647" y="15021"/>
                      <a:pt x="223933" y="16069"/>
                      <a:pt x="224314" y="17116"/>
                    </a:cubicBezTo>
                    <a:cubicBezTo>
                      <a:pt x="225607" y="22766"/>
                      <a:pt x="226057" y="28575"/>
                      <a:pt x="225647" y="34357"/>
                    </a:cubicBezTo>
                    <a:close/>
                  </a:path>
                </a:pathLst>
              </a:custGeom>
              <a:solidFill>
                <a:srgbClr val="C53F3F"/>
              </a:solidFill>
              <a:ln w="9525" cap="flat">
                <a:noFill/>
                <a:prstDash val="solid"/>
                <a:miter/>
              </a:ln>
            </p:spPr>
            <p:txBody>
              <a:bodyPr rtlCol="0" anchor="ctr"/>
              <a:lstStyle/>
              <a:p>
                <a:endParaRPr lang="zh-CN" altLang="en-US"/>
              </a:p>
            </p:txBody>
          </p:sp>
          <p:sp>
            <p:nvSpPr>
              <p:cNvPr id="175" name="任意多边形: 形状 174"/>
              <p:cNvSpPr/>
              <p:nvPr/>
            </p:nvSpPr>
            <p:spPr>
              <a:xfrm>
                <a:off x="5984938" y="2883503"/>
                <a:ext cx="49053" cy="83058"/>
              </a:xfrm>
              <a:custGeom>
                <a:avLst/>
                <a:gdLst>
                  <a:gd name="connsiteX0" fmla="*/ 49054 w 49053"/>
                  <a:gd name="connsiteY0" fmla="*/ 762 h 83058"/>
                  <a:gd name="connsiteX1" fmla="*/ 49054 w 49053"/>
                  <a:gd name="connsiteY1" fmla="*/ 762 h 83058"/>
                  <a:gd name="connsiteX2" fmla="*/ 48482 w 49053"/>
                  <a:gd name="connsiteY2" fmla="*/ 1905 h 83058"/>
                  <a:gd name="connsiteX3" fmla="*/ 46863 w 49053"/>
                  <a:gd name="connsiteY3" fmla="*/ 5144 h 83058"/>
                  <a:gd name="connsiteX4" fmla="*/ 37338 w 49053"/>
                  <a:gd name="connsiteY4" fmla="*/ 23336 h 83058"/>
                  <a:gd name="connsiteX5" fmla="*/ 35624 w 49053"/>
                  <a:gd name="connsiteY5" fmla="*/ 26575 h 83058"/>
                  <a:gd name="connsiteX6" fmla="*/ 26099 w 49053"/>
                  <a:gd name="connsiteY6" fmla="*/ 44958 h 83058"/>
                  <a:gd name="connsiteX7" fmla="*/ 24384 w 49053"/>
                  <a:gd name="connsiteY7" fmla="*/ 48196 h 83058"/>
                  <a:gd name="connsiteX8" fmla="*/ 22574 w 49053"/>
                  <a:gd name="connsiteY8" fmla="*/ 51625 h 83058"/>
                  <a:gd name="connsiteX9" fmla="*/ 25813 w 49053"/>
                  <a:gd name="connsiteY9" fmla="*/ 48196 h 83058"/>
                  <a:gd name="connsiteX10" fmla="*/ 28861 w 49053"/>
                  <a:gd name="connsiteY10" fmla="*/ 44863 h 83058"/>
                  <a:gd name="connsiteX11" fmla="*/ 30004 w 49053"/>
                  <a:gd name="connsiteY11" fmla="*/ 43625 h 83058"/>
                  <a:gd name="connsiteX12" fmla="*/ 42482 w 49053"/>
                  <a:gd name="connsiteY12" fmla="*/ 28194 h 83058"/>
                  <a:gd name="connsiteX13" fmla="*/ 43053 w 49053"/>
                  <a:gd name="connsiteY13" fmla="*/ 28194 h 83058"/>
                  <a:gd name="connsiteX14" fmla="*/ 31718 w 49053"/>
                  <a:gd name="connsiteY14" fmla="*/ 44387 h 83058"/>
                  <a:gd name="connsiteX15" fmla="*/ 31718 w 49053"/>
                  <a:gd name="connsiteY15" fmla="*/ 44863 h 83058"/>
                  <a:gd name="connsiteX16" fmla="*/ 28956 w 49053"/>
                  <a:gd name="connsiteY16" fmla="*/ 47720 h 83058"/>
                  <a:gd name="connsiteX17" fmla="*/ 20765 w 49053"/>
                  <a:gd name="connsiteY17" fmla="*/ 55340 h 83058"/>
                  <a:gd name="connsiteX18" fmla="*/ 14859 w 49053"/>
                  <a:gd name="connsiteY18" fmla="*/ 66008 h 83058"/>
                  <a:gd name="connsiteX19" fmla="*/ 12954 w 49053"/>
                  <a:gd name="connsiteY19" fmla="*/ 69342 h 83058"/>
                  <a:gd name="connsiteX20" fmla="*/ 9239 w 49053"/>
                  <a:gd name="connsiteY20" fmla="*/ 75724 h 83058"/>
                  <a:gd name="connsiteX21" fmla="*/ 5048 w 49053"/>
                  <a:gd name="connsiteY21" fmla="*/ 83058 h 83058"/>
                  <a:gd name="connsiteX22" fmla="*/ 2286 w 49053"/>
                  <a:gd name="connsiteY22" fmla="*/ 82201 h 83058"/>
                  <a:gd name="connsiteX23" fmla="*/ 0 w 49053"/>
                  <a:gd name="connsiteY23" fmla="*/ 81439 h 83058"/>
                  <a:gd name="connsiteX24" fmla="*/ 4667 w 49053"/>
                  <a:gd name="connsiteY24" fmla="*/ 73819 h 83058"/>
                  <a:gd name="connsiteX25" fmla="*/ 7239 w 49053"/>
                  <a:gd name="connsiteY25" fmla="*/ 69628 h 83058"/>
                  <a:gd name="connsiteX26" fmla="*/ 9239 w 49053"/>
                  <a:gd name="connsiteY26" fmla="*/ 66199 h 83058"/>
                  <a:gd name="connsiteX27" fmla="*/ 20288 w 49053"/>
                  <a:gd name="connsiteY27" fmla="*/ 48006 h 83058"/>
                  <a:gd name="connsiteX28" fmla="*/ 22288 w 49053"/>
                  <a:gd name="connsiteY28" fmla="*/ 44767 h 83058"/>
                  <a:gd name="connsiteX29" fmla="*/ 33338 w 49053"/>
                  <a:gd name="connsiteY29" fmla="*/ 26289 h 83058"/>
                  <a:gd name="connsiteX30" fmla="*/ 35338 w 49053"/>
                  <a:gd name="connsiteY30" fmla="*/ 23050 h 83058"/>
                  <a:gd name="connsiteX31" fmla="*/ 45815 w 49053"/>
                  <a:gd name="connsiteY31" fmla="*/ 4858 h 83058"/>
                  <a:gd name="connsiteX32" fmla="*/ 47720 w 49053"/>
                  <a:gd name="connsiteY32" fmla="*/ 1524 h 83058"/>
                  <a:gd name="connsiteX33" fmla="*/ 48578 w 49053"/>
                  <a:gd name="connsiteY33" fmla="*/ 0 h 83058"/>
                  <a:gd name="connsiteX34" fmla="*/ 49054 w 49053"/>
                  <a:gd name="connsiteY34" fmla="*/ 762 h 8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053" h="83058">
                    <a:moveTo>
                      <a:pt x="49054" y="762"/>
                    </a:moveTo>
                    <a:lnTo>
                      <a:pt x="49054" y="762"/>
                    </a:lnTo>
                    <a:lnTo>
                      <a:pt x="48482" y="1905"/>
                    </a:lnTo>
                    <a:cubicBezTo>
                      <a:pt x="47911" y="2953"/>
                      <a:pt x="47435" y="4096"/>
                      <a:pt x="46863" y="5144"/>
                    </a:cubicBezTo>
                    <a:cubicBezTo>
                      <a:pt x="43815" y="11240"/>
                      <a:pt x="40767" y="17336"/>
                      <a:pt x="37338" y="23336"/>
                    </a:cubicBezTo>
                    <a:cubicBezTo>
                      <a:pt x="36824" y="24445"/>
                      <a:pt x="36252" y="25526"/>
                      <a:pt x="35624" y="26575"/>
                    </a:cubicBezTo>
                    <a:cubicBezTo>
                      <a:pt x="32575" y="32766"/>
                      <a:pt x="29337" y="38862"/>
                      <a:pt x="26099" y="44958"/>
                    </a:cubicBezTo>
                    <a:lnTo>
                      <a:pt x="24384" y="48196"/>
                    </a:lnTo>
                    <a:lnTo>
                      <a:pt x="22574" y="51625"/>
                    </a:lnTo>
                    <a:lnTo>
                      <a:pt x="25813" y="48196"/>
                    </a:lnTo>
                    <a:cubicBezTo>
                      <a:pt x="26903" y="47156"/>
                      <a:pt x="27922" y="46042"/>
                      <a:pt x="28861" y="44863"/>
                    </a:cubicBezTo>
                    <a:lnTo>
                      <a:pt x="30004" y="43625"/>
                    </a:lnTo>
                    <a:cubicBezTo>
                      <a:pt x="34385" y="38671"/>
                      <a:pt x="38481" y="33433"/>
                      <a:pt x="42482" y="28194"/>
                    </a:cubicBezTo>
                    <a:lnTo>
                      <a:pt x="43053" y="28194"/>
                    </a:lnTo>
                    <a:cubicBezTo>
                      <a:pt x="39881" y="33991"/>
                      <a:pt x="36079" y="39422"/>
                      <a:pt x="31718" y="44387"/>
                    </a:cubicBezTo>
                    <a:lnTo>
                      <a:pt x="31718" y="44863"/>
                    </a:lnTo>
                    <a:lnTo>
                      <a:pt x="28956" y="47720"/>
                    </a:lnTo>
                    <a:cubicBezTo>
                      <a:pt x="26384" y="50387"/>
                      <a:pt x="23622" y="52864"/>
                      <a:pt x="20765" y="55340"/>
                    </a:cubicBezTo>
                    <a:cubicBezTo>
                      <a:pt x="17907" y="57817"/>
                      <a:pt x="16859" y="62484"/>
                      <a:pt x="14859" y="66008"/>
                    </a:cubicBezTo>
                    <a:cubicBezTo>
                      <a:pt x="14192" y="67151"/>
                      <a:pt x="13621" y="68294"/>
                      <a:pt x="12954" y="69342"/>
                    </a:cubicBezTo>
                    <a:lnTo>
                      <a:pt x="9239" y="75724"/>
                    </a:lnTo>
                    <a:cubicBezTo>
                      <a:pt x="7811" y="78200"/>
                      <a:pt x="6382" y="80582"/>
                      <a:pt x="5048" y="83058"/>
                    </a:cubicBezTo>
                    <a:cubicBezTo>
                      <a:pt x="4099" y="82873"/>
                      <a:pt x="3173" y="82586"/>
                      <a:pt x="2286" y="82201"/>
                    </a:cubicBezTo>
                    <a:lnTo>
                      <a:pt x="0" y="81439"/>
                    </a:lnTo>
                    <a:cubicBezTo>
                      <a:pt x="1619" y="78962"/>
                      <a:pt x="3143" y="76391"/>
                      <a:pt x="4667" y="73819"/>
                    </a:cubicBezTo>
                    <a:lnTo>
                      <a:pt x="7239" y="69628"/>
                    </a:lnTo>
                    <a:lnTo>
                      <a:pt x="9239" y="66199"/>
                    </a:lnTo>
                    <a:cubicBezTo>
                      <a:pt x="12954" y="60198"/>
                      <a:pt x="16574" y="54102"/>
                      <a:pt x="20288" y="48006"/>
                    </a:cubicBezTo>
                    <a:lnTo>
                      <a:pt x="22288" y="44767"/>
                    </a:lnTo>
                    <a:cubicBezTo>
                      <a:pt x="26003" y="38671"/>
                      <a:pt x="29718" y="32480"/>
                      <a:pt x="33338" y="26289"/>
                    </a:cubicBezTo>
                    <a:lnTo>
                      <a:pt x="35338" y="23050"/>
                    </a:lnTo>
                    <a:cubicBezTo>
                      <a:pt x="38862" y="17050"/>
                      <a:pt x="42386" y="10954"/>
                      <a:pt x="45815" y="4858"/>
                    </a:cubicBezTo>
                    <a:cubicBezTo>
                      <a:pt x="46482" y="3810"/>
                      <a:pt x="47054" y="2667"/>
                      <a:pt x="47720" y="1524"/>
                    </a:cubicBezTo>
                    <a:lnTo>
                      <a:pt x="48578" y="0"/>
                    </a:lnTo>
                    <a:lnTo>
                      <a:pt x="49054" y="762"/>
                    </a:lnTo>
                    <a:close/>
                  </a:path>
                </a:pathLst>
              </a:custGeom>
              <a:solidFill>
                <a:srgbClr val="263238"/>
              </a:solidFill>
              <a:ln w="9525" cap="flat">
                <a:noFill/>
                <a:prstDash val="solid"/>
                <a:miter/>
              </a:ln>
            </p:spPr>
            <p:txBody>
              <a:bodyPr rtlCol="0" anchor="ctr"/>
              <a:lstStyle/>
              <a:p>
                <a:endParaRPr lang="zh-CN" altLang="en-US"/>
              </a:p>
            </p:txBody>
          </p:sp>
          <p:sp>
            <p:nvSpPr>
              <p:cNvPr id="176" name="任意多边形: 形状 175"/>
              <p:cNvSpPr/>
              <p:nvPr/>
            </p:nvSpPr>
            <p:spPr>
              <a:xfrm>
                <a:off x="6057233" y="2593562"/>
                <a:ext cx="132492" cy="222218"/>
              </a:xfrm>
              <a:custGeom>
                <a:avLst/>
                <a:gdLst>
                  <a:gd name="connsiteX0" fmla="*/ 0 w 132492"/>
                  <a:gd name="connsiteY0" fmla="*/ 149638 h 222218"/>
                  <a:gd name="connsiteX1" fmla="*/ 87154 w 132492"/>
                  <a:gd name="connsiteY1" fmla="*/ 222218 h 222218"/>
                  <a:gd name="connsiteX2" fmla="*/ 99822 w 132492"/>
                  <a:gd name="connsiteY2" fmla="*/ 159258 h 222218"/>
                  <a:gd name="connsiteX3" fmla="*/ 102013 w 132492"/>
                  <a:gd name="connsiteY3" fmla="*/ 154115 h 222218"/>
                  <a:gd name="connsiteX4" fmla="*/ 132493 w 132492"/>
                  <a:gd name="connsiteY4" fmla="*/ 82201 h 222218"/>
                  <a:gd name="connsiteX5" fmla="*/ 54674 w 132492"/>
                  <a:gd name="connsiteY5" fmla="*/ 9525 h 222218"/>
                  <a:gd name="connsiteX6" fmla="*/ 43339 w 132492"/>
                  <a:gd name="connsiteY6" fmla="*/ 0 h 222218"/>
                  <a:gd name="connsiteX7" fmla="*/ 27718 w 132492"/>
                  <a:gd name="connsiteY7" fmla="*/ 45530 h 222218"/>
                  <a:gd name="connsiteX8" fmla="*/ 26575 w 132492"/>
                  <a:gd name="connsiteY8" fmla="*/ 49054 h 222218"/>
                  <a:gd name="connsiteX9" fmla="*/ 25051 w 132492"/>
                  <a:gd name="connsiteY9" fmla="*/ 53150 h 222218"/>
                  <a:gd name="connsiteX10" fmla="*/ 21146 w 132492"/>
                  <a:gd name="connsiteY10" fmla="*/ 64675 h 222218"/>
                  <a:gd name="connsiteX11" fmla="*/ 18383 w 132492"/>
                  <a:gd name="connsiteY11" fmla="*/ 73533 h 222218"/>
                  <a:gd name="connsiteX12" fmla="*/ 15526 w 132492"/>
                  <a:gd name="connsiteY12" fmla="*/ 83058 h 222218"/>
                  <a:gd name="connsiteX13" fmla="*/ 0 w 132492"/>
                  <a:gd name="connsiteY13" fmla="*/ 149638 h 2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92" h="222218">
                    <a:moveTo>
                      <a:pt x="0" y="149638"/>
                    </a:moveTo>
                    <a:cubicBezTo>
                      <a:pt x="0" y="159163"/>
                      <a:pt x="42101" y="222218"/>
                      <a:pt x="87154" y="222218"/>
                    </a:cubicBezTo>
                    <a:cubicBezTo>
                      <a:pt x="110680" y="222218"/>
                      <a:pt x="99822" y="159258"/>
                      <a:pt x="99822" y="159258"/>
                    </a:cubicBezTo>
                    <a:lnTo>
                      <a:pt x="102013" y="154115"/>
                    </a:lnTo>
                    <a:lnTo>
                      <a:pt x="132493" y="82201"/>
                    </a:lnTo>
                    <a:lnTo>
                      <a:pt x="54674" y="9525"/>
                    </a:lnTo>
                    <a:lnTo>
                      <a:pt x="43339" y="0"/>
                    </a:lnTo>
                    <a:cubicBezTo>
                      <a:pt x="43339" y="0"/>
                      <a:pt x="36290" y="20193"/>
                      <a:pt x="27718" y="45530"/>
                    </a:cubicBezTo>
                    <a:lnTo>
                      <a:pt x="26575" y="49054"/>
                    </a:lnTo>
                    <a:cubicBezTo>
                      <a:pt x="26003" y="50483"/>
                      <a:pt x="25527" y="51816"/>
                      <a:pt x="25051" y="53150"/>
                    </a:cubicBezTo>
                    <a:cubicBezTo>
                      <a:pt x="23813" y="56960"/>
                      <a:pt x="22479" y="60770"/>
                      <a:pt x="21146" y="64675"/>
                    </a:cubicBezTo>
                    <a:cubicBezTo>
                      <a:pt x="19812" y="68580"/>
                      <a:pt x="19241" y="70390"/>
                      <a:pt x="18383" y="73533"/>
                    </a:cubicBezTo>
                    <a:lnTo>
                      <a:pt x="15526" y="83058"/>
                    </a:lnTo>
                    <a:cubicBezTo>
                      <a:pt x="8806" y="104862"/>
                      <a:pt x="3618" y="127110"/>
                      <a:pt x="0" y="149638"/>
                    </a:cubicBezTo>
                    <a:close/>
                  </a:path>
                </a:pathLst>
              </a:custGeom>
              <a:solidFill>
                <a:srgbClr val="EB9481"/>
              </a:solidFill>
              <a:ln w="9525" cap="flat">
                <a:noFill/>
                <a:prstDash val="solid"/>
                <a:miter/>
              </a:ln>
            </p:spPr>
            <p:txBody>
              <a:bodyPr rtlCol="0" anchor="ctr"/>
              <a:lstStyle/>
              <a:p>
                <a:endParaRPr lang="zh-CN" altLang="en-US"/>
              </a:p>
            </p:txBody>
          </p:sp>
          <p:sp>
            <p:nvSpPr>
              <p:cNvPr id="177" name="任意多边形: 形状 176"/>
              <p:cNvSpPr/>
              <p:nvPr/>
            </p:nvSpPr>
            <p:spPr>
              <a:xfrm>
                <a:off x="6084950" y="2593181"/>
                <a:ext cx="104775" cy="154114"/>
              </a:xfrm>
              <a:custGeom>
                <a:avLst/>
                <a:gdLst>
                  <a:gd name="connsiteX0" fmla="*/ 0 w 104775"/>
                  <a:gd name="connsiteY0" fmla="*/ 45244 h 154114"/>
                  <a:gd name="connsiteX1" fmla="*/ 74295 w 104775"/>
                  <a:gd name="connsiteY1" fmla="*/ 154114 h 154114"/>
                  <a:gd name="connsiteX2" fmla="*/ 104775 w 104775"/>
                  <a:gd name="connsiteY2" fmla="*/ 82201 h 154114"/>
                  <a:gd name="connsiteX3" fmla="*/ 26956 w 104775"/>
                  <a:gd name="connsiteY3" fmla="*/ 9525 h 154114"/>
                  <a:gd name="connsiteX4" fmla="*/ 15621 w 104775"/>
                  <a:gd name="connsiteY4" fmla="*/ 0 h 154114"/>
                  <a:gd name="connsiteX5" fmla="*/ 0 w 104775"/>
                  <a:gd name="connsiteY5" fmla="*/ 45244 h 15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 h="154114">
                    <a:moveTo>
                      <a:pt x="0" y="45244"/>
                    </a:moveTo>
                    <a:cubicBezTo>
                      <a:pt x="7530" y="90702"/>
                      <a:pt x="34710" y="130531"/>
                      <a:pt x="74295" y="154114"/>
                    </a:cubicBezTo>
                    <a:lnTo>
                      <a:pt x="104775" y="82201"/>
                    </a:lnTo>
                    <a:lnTo>
                      <a:pt x="26956" y="9525"/>
                    </a:lnTo>
                    <a:lnTo>
                      <a:pt x="15621" y="0"/>
                    </a:lnTo>
                    <a:cubicBezTo>
                      <a:pt x="15621" y="0"/>
                      <a:pt x="8573" y="19812"/>
                      <a:pt x="0" y="45244"/>
                    </a:cubicBezTo>
                    <a:close/>
                  </a:path>
                </a:pathLst>
              </a:custGeom>
              <a:solidFill>
                <a:srgbClr val="263238"/>
              </a:solidFill>
              <a:ln w="9525" cap="flat">
                <a:noFill/>
                <a:prstDash val="solid"/>
                <a:miter/>
              </a:ln>
            </p:spPr>
            <p:txBody>
              <a:bodyPr rtlCol="0" anchor="ctr"/>
              <a:lstStyle/>
              <a:p>
                <a:endParaRPr lang="zh-CN" altLang="en-US"/>
              </a:p>
            </p:txBody>
          </p:sp>
          <p:sp>
            <p:nvSpPr>
              <p:cNvPr id="178" name="任意多边形: 形状 177"/>
              <p:cNvSpPr/>
              <p:nvPr/>
            </p:nvSpPr>
            <p:spPr>
              <a:xfrm>
                <a:off x="6040203" y="2386962"/>
                <a:ext cx="255758" cy="320013"/>
              </a:xfrm>
              <a:custGeom>
                <a:avLst/>
                <a:gdLst>
                  <a:gd name="connsiteX0" fmla="*/ 250869 w 255758"/>
                  <a:gd name="connsiteY0" fmla="*/ 146687 h 320013"/>
                  <a:gd name="connsiteX1" fmla="*/ 168859 w 255758"/>
                  <a:gd name="connsiteY1" fmla="*/ 317185 h 320013"/>
                  <a:gd name="connsiteX2" fmla="*/ 13030 w 255758"/>
                  <a:gd name="connsiteY2" fmla="*/ 203742 h 320013"/>
                  <a:gd name="connsiteX3" fmla="*/ 89230 w 255758"/>
                  <a:gd name="connsiteY3" fmla="*/ 3717 h 320013"/>
                  <a:gd name="connsiteX4" fmla="*/ 250869 w 255758"/>
                  <a:gd name="connsiteY4" fmla="*/ 146687 h 320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58" h="320013">
                    <a:moveTo>
                      <a:pt x="250869" y="146687"/>
                    </a:moveTo>
                    <a:cubicBezTo>
                      <a:pt x="275920" y="281561"/>
                      <a:pt x="198005" y="311851"/>
                      <a:pt x="168859" y="317185"/>
                    </a:cubicBezTo>
                    <a:cubicBezTo>
                      <a:pt x="142475" y="322042"/>
                      <a:pt x="51892" y="335282"/>
                      <a:pt x="13030" y="203742"/>
                    </a:cubicBezTo>
                    <a:cubicBezTo>
                      <a:pt x="-25832" y="72202"/>
                      <a:pt x="28936" y="17909"/>
                      <a:pt x="89230" y="3717"/>
                    </a:cubicBezTo>
                    <a:cubicBezTo>
                      <a:pt x="149523" y="-10475"/>
                      <a:pt x="225818" y="11623"/>
                      <a:pt x="250869" y="146687"/>
                    </a:cubicBezTo>
                    <a:close/>
                  </a:path>
                </a:pathLst>
              </a:custGeom>
              <a:solidFill>
                <a:srgbClr val="EB9481"/>
              </a:solidFill>
              <a:ln w="9525" cap="flat">
                <a:noFill/>
                <a:prstDash val="solid"/>
                <a:miter/>
              </a:ln>
            </p:spPr>
            <p:txBody>
              <a:bodyPr rtlCol="0" anchor="ctr"/>
              <a:lstStyle/>
              <a:p>
                <a:endParaRPr lang="zh-CN" altLang="en-US"/>
              </a:p>
            </p:txBody>
          </p:sp>
          <p:sp>
            <p:nvSpPr>
              <p:cNvPr id="179" name="任意多边形: 形状 178"/>
              <p:cNvSpPr/>
              <p:nvPr/>
            </p:nvSpPr>
            <p:spPr>
              <a:xfrm>
                <a:off x="6224381" y="2496231"/>
                <a:ext cx="25837" cy="13135"/>
              </a:xfrm>
              <a:custGeom>
                <a:avLst/>
                <a:gdLst>
                  <a:gd name="connsiteX0" fmla="*/ 20875 w 25837"/>
                  <a:gd name="connsiteY0" fmla="*/ 12940 h 13135"/>
                  <a:gd name="connsiteX1" fmla="*/ 11350 w 25837"/>
                  <a:gd name="connsiteY1" fmla="*/ 12940 h 13135"/>
                  <a:gd name="connsiteX2" fmla="*/ 1825 w 25837"/>
                  <a:gd name="connsiteY2" fmla="*/ 11320 h 13135"/>
                  <a:gd name="connsiteX3" fmla="*/ 396 w 25837"/>
                  <a:gd name="connsiteY3" fmla="*/ 5605 h 13135"/>
                  <a:gd name="connsiteX4" fmla="*/ 11350 w 25837"/>
                  <a:gd name="connsiteY4" fmla="*/ 81 h 13135"/>
                  <a:gd name="connsiteX5" fmla="*/ 23732 w 25837"/>
                  <a:gd name="connsiteY5" fmla="*/ 3510 h 13135"/>
                  <a:gd name="connsiteX6" fmla="*/ 24797 w 25837"/>
                  <a:gd name="connsiteY6" fmla="*/ 10842 h 13135"/>
                  <a:gd name="connsiteX7" fmla="*/ 20875 w 25837"/>
                  <a:gd name="connsiteY7" fmla="*/ 12940 h 13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7" h="13135">
                    <a:moveTo>
                      <a:pt x="20875" y="12940"/>
                    </a:moveTo>
                    <a:cubicBezTo>
                      <a:pt x="17731" y="12940"/>
                      <a:pt x="14683" y="12940"/>
                      <a:pt x="11350" y="12940"/>
                    </a:cubicBezTo>
                    <a:cubicBezTo>
                      <a:pt x="8083" y="13476"/>
                      <a:pt x="4731" y="12906"/>
                      <a:pt x="1825" y="11320"/>
                    </a:cubicBezTo>
                    <a:cubicBezTo>
                      <a:pt x="116" y="9954"/>
                      <a:pt x="-469" y="7615"/>
                      <a:pt x="396" y="5605"/>
                    </a:cubicBezTo>
                    <a:cubicBezTo>
                      <a:pt x="2774" y="1912"/>
                      <a:pt x="6966" y="-203"/>
                      <a:pt x="11350" y="81"/>
                    </a:cubicBezTo>
                    <a:cubicBezTo>
                      <a:pt x="15759" y="-338"/>
                      <a:pt x="20167" y="883"/>
                      <a:pt x="23732" y="3510"/>
                    </a:cubicBezTo>
                    <a:cubicBezTo>
                      <a:pt x="26051" y="5240"/>
                      <a:pt x="26528" y="8523"/>
                      <a:pt x="24797" y="10842"/>
                    </a:cubicBezTo>
                    <a:cubicBezTo>
                      <a:pt x="23866" y="12089"/>
                      <a:pt x="22429" y="12858"/>
                      <a:pt x="20875" y="12940"/>
                    </a:cubicBezTo>
                    <a:close/>
                  </a:path>
                </a:pathLst>
              </a:custGeom>
              <a:solidFill>
                <a:srgbClr val="263238"/>
              </a:solidFill>
              <a:ln w="9525" cap="flat">
                <a:noFill/>
                <a:prstDash val="solid"/>
                <a:miter/>
              </a:ln>
            </p:spPr>
            <p:txBody>
              <a:bodyPr rtlCol="0" anchor="ctr"/>
              <a:lstStyle/>
              <a:p>
                <a:endParaRPr lang="zh-CN" altLang="en-US"/>
              </a:p>
            </p:txBody>
          </p:sp>
          <p:sp>
            <p:nvSpPr>
              <p:cNvPr id="180" name="任意多边形: 形状 179"/>
              <p:cNvSpPr/>
              <p:nvPr/>
            </p:nvSpPr>
            <p:spPr>
              <a:xfrm>
                <a:off x="6149134" y="2513971"/>
                <a:ext cx="24159" cy="17795"/>
              </a:xfrm>
              <a:custGeom>
                <a:avLst/>
                <a:gdLst>
                  <a:gd name="connsiteX0" fmla="*/ 7254 w 24159"/>
                  <a:gd name="connsiteY0" fmla="*/ 17392 h 17795"/>
                  <a:gd name="connsiteX1" fmla="*/ 15731 w 24159"/>
                  <a:gd name="connsiteY1" fmla="*/ 13297 h 17795"/>
                  <a:gd name="connsiteX2" fmla="*/ 23732 w 24159"/>
                  <a:gd name="connsiteY2" fmla="*/ 7487 h 17795"/>
                  <a:gd name="connsiteX3" fmla="*/ 22304 w 24159"/>
                  <a:gd name="connsiteY3" fmla="*/ 1676 h 17795"/>
                  <a:gd name="connsiteX4" fmla="*/ 10016 w 24159"/>
                  <a:gd name="connsiteY4" fmla="*/ 1676 h 17795"/>
                  <a:gd name="connsiteX5" fmla="*/ 491 w 24159"/>
                  <a:gd name="connsiteY5" fmla="*/ 10344 h 17795"/>
                  <a:gd name="connsiteX6" fmla="*/ 3028 w 24159"/>
                  <a:gd name="connsiteY6" fmla="*/ 17305 h 17795"/>
                  <a:gd name="connsiteX7" fmla="*/ 7254 w 24159"/>
                  <a:gd name="connsiteY7" fmla="*/ 17393 h 1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9" h="17795">
                    <a:moveTo>
                      <a:pt x="7254" y="17392"/>
                    </a:moveTo>
                    <a:cubicBezTo>
                      <a:pt x="10207" y="16250"/>
                      <a:pt x="12874" y="14725"/>
                      <a:pt x="15731" y="13297"/>
                    </a:cubicBezTo>
                    <a:cubicBezTo>
                      <a:pt x="18977" y="12316"/>
                      <a:pt x="21796" y="10269"/>
                      <a:pt x="23732" y="7487"/>
                    </a:cubicBezTo>
                    <a:cubicBezTo>
                      <a:pt x="24647" y="5451"/>
                      <a:pt x="24058" y="3055"/>
                      <a:pt x="22304" y="1676"/>
                    </a:cubicBezTo>
                    <a:cubicBezTo>
                      <a:pt x="18513" y="-559"/>
                      <a:pt x="13807" y="-559"/>
                      <a:pt x="10016" y="1676"/>
                    </a:cubicBezTo>
                    <a:cubicBezTo>
                      <a:pt x="5881" y="3292"/>
                      <a:pt x="2489" y="6379"/>
                      <a:pt x="491" y="10344"/>
                    </a:cubicBezTo>
                    <a:cubicBezTo>
                      <a:pt x="-731" y="12967"/>
                      <a:pt x="405" y="16083"/>
                      <a:pt x="3028" y="17305"/>
                    </a:cubicBezTo>
                    <a:cubicBezTo>
                      <a:pt x="4362" y="17927"/>
                      <a:pt x="5896" y="17958"/>
                      <a:pt x="7254" y="17393"/>
                    </a:cubicBezTo>
                    <a:close/>
                  </a:path>
                </a:pathLst>
              </a:custGeom>
              <a:solidFill>
                <a:srgbClr val="263238"/>
              </a:solidFill>
              <a:ln w="9525" cap="flat">
                <a:noFill/>
                <a:prstDash val="solid"/>
                <a:miter/>
              </a:ln>
            </p:spPr>
            <p:txBody>
              <a:bodyPr rtlCol="0" anchor="ctr"/>
              <a:lstStyle/>
              <a:p>
                <a:endParaRPr lang="zh-CN" altLang="en-US"/>
              </a:p>
            </p:txBody>
          </p:sp>
          <p:sp>
            <p:nvSpPr>
              <p:cNvPr id="181" name="任意多边形: 形状 180"/>
              <p:cNvSpPr/>
              <p:nvPr/>
            </p:nvSpPr>
            <p:spPr>
              <a:xfrm>
                <a:off x="6179915" y="2560510"/>
                <a:ext cx="6965" cy="26299"/>
              </a:xfrm>
              <a:custGeom>
                <a:avLst/>
                <a:gdLst>
                  <a:gd name="connsiteX0" fmla="*/ 3620 w 6965"/>
                  <a:gd name="connsiteY0" fmla="*/ 0 h 26299"/>
                  <a:gd name="connsiteX1" fmla="*/ 3143 w 6965"/>
                  <a:gd name="connsiteY1" fmla="*/ 952 h 26299"/>
                  <a:gd name="connsiteX2" fmla="*/ 0 w 6965"/>
                  <a:gd name="connsiteY2" fmla="*/ 25813 h 26299"/>
                  <a:gd name="connsiteX3" fmla="*/ 0 w 6965"/>
                  <a:gd name="connsiteY3" fmla="*/ 26289 h 26299"/>
                  <a:gd name="connsiteX4" fmla="*/ 3620 w 6965"/>
                  <a:gd name="connsiteY4" fmla="*/ 0 h 26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5" h="26299">
                    <a:moveTo>
                      <a:pt x="3620" y="0"/>
                    </a:moveTo>
                    <a:cubicBezTo>
                      <a:pt x="3620" y="0"/>
                      <a:pt x="3048" y="571"/>
                      <a:pt x="3143" y="952"/>
                    </a:cubicBezTo>
                    <a:cubicBezTo>
                      <a:pt x="5810" y="9906"/>
                      <a:pt x="7334" y="20574"/>
                      <a:pt x="0" y="25813"/>
                    </a:cubicBezTo>
                    <a:cubicBezTo>
                      <a:pt x="0" y="25813"/>
                      <a:pt x="0" y="26384"/>
                      <a:pt x="0" y="26289"/>
                    </a:cubicBezTo>
                    <a:cubicBezTo>
                      <a:pt x="9811" y="22193"/>
                      <a:pt x="7525" y="8001"/>
                      <a:pt x="3620" y="0"/>
                    </a:cubicBezTo>
                    <a:close/>
                  </a:path>
                </a:pathLst>
              </a:custGeom>
              <a:solidFill>
                <a:srgbClr val="263238"/>
              </a:solidFill>
              <a:ln w="9525" cap="flat">
                <a:noFill/>
                <a:prstDash val="solid"/>
                <a:miter/>
              </a:ln>
            </p:spPr>
            <p:txBody>
              <a:bodyPr rtlCol="0" anchor="ctr"/>
              <a:lstStyle/>
              <a:p>
                <a:endParaRPr lang="zh-CN" altLang="en-US"/>
              </a:p>
            </p:txBody>
          </p:sp>
          <p:sp>
            <p:nvSpPr>
              <p:cNvPr id="182" name="任意多边形: 形状 181"/>
              <p:cNvSpPr/>
              <p:nvPr/>
            </p:nvSpPr>
            <p:spPr>
              <a:xfrm>
                <a:off x="6164503" y="2553049"/>
                <a:ext cx="21472" cy="29908"/>
              </a:xfrm>
              <a:custGeom>
                <a:avLst/>
                <a:gdLst>
                  <a:gd name="connsiteX0" fmla="*/ 8458 w 21472"/>
                  <a:gd name="connsiteY0" fmla="*/ 127 h 29908"/>
                  <a:gd name="connsiteX1" fmla="*/ 13887 w 21472"/>
                  <a:gd name="connsiteY1" fmla="*/ 29750 h 29908"/>
                  <a:gd name="connsiteX2" fmla="*/ 8458 w 21472"/>
                  <a:gd name="connsiteY2" fmla="*/ 127 h 29908"/>
                </a:gdLst>
                <a:ahLst/>
                <a:cxnLst>
                  <a:cxn ang="0">
                    <a:pos x="connsiteX0" y="connsiteY0"/>
                  </a:cxn>
                  <a:cxn ang="0">
                    <a:pos x="connsiteX1" y="connsiteY1"/>
                  </a:cxn>
                  <a:cxn ang="0">
                    <a:pos x="connsiteX2" y="connsiteY2"/>
                  </a:cxn>
                </a:cxnLst>
                <a:rect l="l" t="t" r="r" b="b"/>
                <a:pathLst>
                  <a:path w="21472" h="29908">
                    <a:moveTo>
                      <a:pt x="8458" y="127"/>
                    </a:moveTo>
                    <a:cubicBezTo>
                      <a:pt x="-6401" y="2889"/>
                      <a:pt x="171" y="32321"/>
                      <a:pt x="13887" y="29750"/>
                    </a:cubicBezTo>
                    <a:cubicBezTo>
                      <a:pt x="27604" y="27178"/>
                      <a:pt x="20841" y="-2159"/>
                      <a:pt x="8458" y="127"/>
                    </a:cubicBezTo>
                    <a:close/>
                  </a:path>
                </a:pathLst>
              </a:custGeom>
              <a:solidFill>
                <a:srgbClr val="263238"/>
              </a:solidFill>
              <a:ln w="9525" cap="flat">
                <a:noFill/>
                <a:prstDash val="solid"/>
                <a:miter/>
              </a:ln>
            </p:spPr>
            <p:txBody>
              <a:bodyPr rtlCol="0" anchor="ctr"/>
              <a:lstStyle/>
              <a:p>
                <a:endParaRPr lang="zh-CN" altLang="en-US"/>
              </a:p>
            </p:txBody>
          </p:sp>
          <p:sp>
            <p:nvSpPr>
              <p:cNvPr id="183" name="任意多边形: 形状 182"/>
              <p:cNvSpPr/>
              <p:nvPr/>
            </p:nvSpPr>
            <p:spPr>
              <a:xfrm>
                <a:off x="6150652" y="2555720"/>
                <a:ext cx="19737" cy="14249"/>
              </a:xfrm>
              <a:custGeom>
                <a:avLst/>
                <a:gdLst>
                  <a:gd name="connsiteX0" fmla="*/ 16881 w 19737"/>
                  <a:gd name="connsiteY0" fmla="*/ 313 h 14249"/>
                  <a:gd name="connsiteX1" fmla="*/ 9737 w 19737"/>
                  <a:gd name="connsiteY1" fmla="*/ 7076 h 14249"/>
                  <a:gd name="connsiteX2" fmla="*/ 212 w 19737"/>
                  <a:gd name="connsiteY2" fmla="*/ 3266 h 14249"/>
                  <a:gd name="connsiteX3" fmla="*/ 212 w 19737"/>
                  <a:gd name="connsiteY3" fmla="*/ 3742 h 14249"/>
                  <a:gd name="connsiteX4" fmla="*/ 11070 w 19737"/>
                  <a:gd name="connsiteY4" fmla="*/ 14219 h 14249"/>
                  <a:gd name="connsiteX5" fmla="*/ 19738 w 19737"/>
                  <a:gd name="connsiteY5" fmla="*/ 1837 h 14249"/>
                  <a:gd name="connsiteX6" fmla="*/ 16881 w 19737"/>
                  <a:gd name="connsiteY6" fmla="*/ 313 h 1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37" h="14249">
                    <a:moveTo>
                      <a:pt x="16881" y="313"/>
                    </a:moveTo>
                    <a:cubicBezTo>
                      <a:pt x="14690" y="2504"/>
                      <a:pt x="12785" y="6028"/>
                      <a:pt x="9737" y="7076"/>
                    </a:cubicBezTo>
                    <a:cubicBezTo>
                      <a:pt x="6689" y="8123"/>
                      <a:pt x="2879" y="5742"/>
                      <a:pt x="212" y="3266"/>
                    </a:cubicBezTo>
                    <a:cubicBezTo>
                      <a:pt x="212" y="3266"/>
                      <a:pt x="-265" y="3266"/>
                      <a:pt x="212" y="3742"/>
                    </a:cubicBezTo>
                    <a:cubicBezTo>
                      <a:pt x="1355" y="9362"/>
                      <a:pt x="4879" y="14696"/>
                      <a:pt x="11070" y="14219"/>
                    </a:cubicBezTo>
                    <a:cubicBezTo>
                      <a:pt x="17261" y="13743"/>
                      <a:pt x="19643" y="7838"/>
                      <a:pt x="19738" y="1837"/>
                    </a:cubicBezTo>
                    <a:cubicBezTo>
                      <a:pt x="18976" y="789"/>
                      <a:pt x="17738" y="-640"/>
                      <a:pt x="16881" y="313"/>
                    </a:cubicBezTo>
                    <a:close/>
                  </a:path>
                </a:pathLst>
              </a:custGeom>
              <a:solidFill>
                <a:srgbClr val="263238"/>
              </a:solidFill>
              <a:ln w="9525" cap="flat">
                <a:noFill/>
                <a:prstDash val="solid"/>
                <a:miter/>
              </a:ln>
            </p:spPr>
            <p:txBody>
              <a:bodyPr rtlCol="0" anchor="ctr"/>
              <a:lstStyle/>
              <a:p>
                <a:endParaRPr lang="zh-CN" altLang="en-US"/>
              </a:p>
            </p:txBody>
          </p:sp>
          <p:sp>
            <p:nvSpPr>
              <p:cNvPr id="184" name="任意多边形: 形状 183"/>
              <p:cNvSpPr/>
              <p:nvPr/>
            </p:nvSpPr>
            <p:spPr>
              <a:xfrm>
                <a:off x="6235636" y="2546699"/>
                <a:ext cx="14954" cy="21931"/>
              </a:xfrm>
              <a:custGeom>
                <a:avLst/>
                <a:gdLst>
                  <a:gd name="connsiteX0" fmla="*/ 0 w 14954"/>
                  <a:gd name="connsiteY0" fmla="*/ 0 h 21931"/>
                  <a:gd name="connsiteX1" fmla="*/ 953 w 14954"/>
                  <a:gd name="connsiteY1" fmla="*/ 667 h 21931"/>
                  <a:gd name="connsiteX2" fmla="*/ 14954 w 14954"/>
                  <a:gd name="connsiteY2" fmla="*/ 21336 h 21931"/>
                  <a:gd name="connsiteX3" fmla="*/ 14954 w 14954"/>
                  <a:gd name="connsiteY3" fmla="*/ 21908 h 21931"/>
                  <a:gd name="connsiteX4" fmla="*/ 0 w 14954"/>
                  <a:gd name="connsiteY4" fmla="*/ 0 h 21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54" h="21931">
                    <a:moveTo>
                      <a:pt x="0" y="0"/>
                    </a:moveTo>
                    <a:cubicBezTo>
                      <a:pt x="0" y="0"/>
                      <a:pt x="857" y="0"/>
                      <a:pt x="953" y="667"/>
                    </a:cubicBezTo>
                    <a:cubicBezTo>
                      <a:pt x="2572" y="10192"/>
                      <a:pt x="6096" y="19717"/>
                      <a:pt x="14954" y="21336"/>
                    </a:cubicBezTo>
                    <a:lnTo>
                      <a:pt x="14954" y="21908"/>
                    </a:lnTo>
                    <a:cubicBezTo>
                      <a:pt x="4572" y="22574"/>
                      <a:pt x="190" y="8954"/>
                      <a:pt x="0" y="0"/>
                    </a:cubicBezTo>
                    <a:close/>
                  </a:path>
                </a:pathLst>
              </a:custGeom>
              <a:solidFill>
                <a:srgbClr val="263238"/>
              </a:solidFill>
              <a:ln w="9525" cap="flat">
                <a:noFill/>
                <a:prstDash val="solid"/>
                <a:miter/>
              </a:ln>
            </p:spPr>
            <p:txBody>
              <a:bodyPr rtlCol="0" anchor="ctr"/>
              <a:lstStyle/>
              <a:p>
                <a:endParaRPr lang="zh-CN" altLang="en-US"/>
              </a:p>
            </p:txBody>
          </p:sp>
          <p:sp>
            <p:nvSpPr>
              <p:cNvPr id="185" name="任意多边形: 形状 184"/>
              <p:cNvSpPr/>
              <p:nvPr/>
            </p:nvSpPr>
            <p:spPr>
              <a:xfrm>
                <a:off x="6235445" y="2534936"/>
                <a:ext cx="21871" cy="29319"/>
              </a:xfrm>
              <a:custGeom>
                <a:avLst/>
                <a:gdLst>
                  <a:gd name="connsiteX0" fmla="*/ 6287 w 21871"/>
                  <a:gd name="connsiteY0" fmla="*/ 428 h 29319"/>
                  <a:gd name="connsiteX1" fmla="*/ 14860 w 21871"/>
                  <a:gd name="connsiteY1" fmla="*/ 29003 h 29319"/>
                  <a:gd name="connsiteX2" fmla="*/ 6287 w 21871"/>
                  <a:gd name="connsiteY2" fmla="*/ 428 h 29319"/>
                </a:gdLst>
                <a:ahLst/>
                <a:cxnLst>
                  <a:cxn ang="0">
                    <a:pos x="connsiteX0" y="connsiteY0"/>
                  </a:cxn>
                  <a:cxn ang="0">
                    <a:pos x="connsiteX1" y="connsiteY1"/>
                  </a:cxn>
                  <a:cxn ang="0">
                    <a:pos x="connsiteX2" y="connsiteY2"/>
                  </a:cxn>
                </a:cxnLst>
                <a:rect l="l" t="t" r="r" b="b"/>
                <a:pathLst>
                  <a:path w="21871" h="29319">
                    <a:moveTo>
                      <a:pt x="6287" y="428"/>
                    </a:moveTo>
                    <a:cubicBezTo>
                      <a:pt x="20765" y="-3858"/>
                      <a:pt x="28290" y="25383"/>
                      <a:pt x="14860" y="29003"/>
                    </a:cubicBezTo>
                    <a:cubicBezTo>
                      <a:pt x="1430" y="32622"/>
                      <a:pt x="-6095" y="4047"/>
                      <a:pt x="6287" y="428"/>
                    </a:cubicBezTo>
                    <a:close/>
                  </a:path>
                </a:pathLst>
              </a:custGeom>
              <a:solidFill>
                <a:srgbClr val="263238"/>
              </a:solidFill>
              <a:ln w="9525" cap="flat">
                <a:noFill/>
                <a:prstDash val="solid"/>
                <a:miter/>
              </a:ln>
            </p:spPr>
            <p:txBody>
              <a:bodyPr rtlCol="0" anchor="ctr"/>
              <a:lstStyle/>
              <a:p>
                <a:endParaRPr lang="zh-CN" altLang="en-US"/>
              </a:p>
            </p:txBody>
          </p:sp>
          <p:sp>
            <p:nvSpPr>
              <p:cNvPr id="186" name="任意多边形: 形状 185"/>
              <p:cNvSpPr/>
              <p:nvPr/>
            </p:nvSpPr>
            <p:spPr>
              <a:xfrm>
                <a:off x="6247151" y="2530506"/>
                <a:ext cx="17151" cy="15028"/>
              </a:xfrm>
              <a:custGeom>
                <a:avLst/>
                <a:gdLst>
                  <a:gd name="connsiteX0" fmla="*/ 1248 w 17151"/>
                  <a:gd name="connsiteY0" fmla="*/ 5239 h 15028"/>
                  <a:gd name="connsiteX1" fmla="*/ 9726 w 17151"/>
                  <a:gd name="connsiteY1" fmla="*/ 7906 h 15028"/>
                  <a:gd name="connsiteX2" fmla="*/ 15821 w 17151"/>
                  <a:gd name="connsiteY2" fmla="*/ 0 h 15028"/>
                  <a:gd name="connsiteX3" fmla="*/ 16298 w 17151"/>
                  <a:gd name="connsiteY3" fmla="*/ 0 h 15028"/>
                  <a:gd name="connsiteX4" fmla="*/ 12488 w 17151"/>
                  <a:gd name="connsiteY4" fmla="*/ 14288 h 15028"/>
                  <a:gd name="connsiteX5" fmla="*/ 201 w 17151"/>
                  <a:gd name="connsiteY5" fmla="*/ 7429 h 15028"/>
                  <a:gd name="connsiteX6" fmla="*/ 1248 w 17151"/>
                  <a:gd name="connsiteY6" fmla="*/ 5239 h 1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51" h="15028">
                    <a:moveTo>
                      <a:pt x="1248" y="5239"/>
                    </a:moveTo>
                    <a:cubicBezTo>
                      <a:pt x="3915" y="6191"/>
                      <a:pt x="6963" y="8382"/>
                      <a:pt x="9726" y="7906"/>
                    </a:cubicBezTo>
                    <a:cubicBezTo>
                      <a:pt x="12488" y="7429"/>
                      <a:pt x="14488" y="3524"/>
                      <a:pt x="15821" y="0"/>
                    </a:cubicBezTo>
                    <a:cubicBezTo>
                      <a:pt x="15821" y="0"/>
                      <a:pt x="15821" y="0"/>
                      <a:pt x="16298" y="0"/>
                    </a:cubicBezTo>
                    <a:cubicBezTo>
                      <a:pt x="17917" y="5525"/>
                      <a:pt x="17536" y="11811"/>
                      <a:pt x="12488" y="14288"/>
                    </a:cubicBezTo>
                    <a:cubicBezTo>
                      <a:pt x="7439" y="16764"/>
                      <a:pt x="2963" y="12668"/>
                      <a:pt x="201" y="7429"/>
                    </a:cubicBezTo>
                    <a:cubicBezTo>
                      <a:pt x="-276" y="6667"/>
                      <a:pt x="105" y="4858"/>
                      <a:pt x="1248" y="5239"/>
                    </a:cubicBezTo>
                    <a:close/>
                  </a:path>
                </a:pathLst>
              </a:custGeom>
              <a:solidFill>
                <a:srgbClr val="263238"/>
              </a:solidFill>
              <a:ln w="9525" cap="flat">
                <a:noFill/>
                <a:prstDash val="solid"/>
                <a:miter/>
              </a:ln>
            </p:spPr>
            <p:txBody>
              <a:bodyPr rtlCol="0" anchor="ctr"/>
              <a:lstStyle/>
              <a:p>
                <a:endParaRPr lang="zh-CN" altLang="en-US"/>
              </a:p>
            </p:txBody>
          </p:sp>
          <p:sp>
            <p:nvSpPr>
              <p:cNvPr id="187" name="任意多边形: 形状 186"/>
              <p:cNvSpPr/>
              <p:nvPr/>
            </p:nvSpPr>
            <p:spPr>
              <a:xfrm>
                <a:off x="6202185" y="2631729"/>
                <a:ext cx="19579" cy="7077"/>
              </a:xfrm>
              <a:custGeom>
                <a:avLst/>
                <a:gdLst>
                  <a:gd name="connsiteX0" fmla="*/ 781 w 19579"/>
                  <a:gd name="connsiteY0" fmla="*/ 124 h 7077"/>
                  <a:gd name="connsiteX1" fmla="*/ 9543 w 19579"/>
                  <a:gd name="connsiteY1" fmla="*/ 4124 h 7077"/>
                  <a:gd name="connsiteX2" fmla="*/ 19068 w 19579"/>
                  <a:gd name="connsiteY2" fmla="*/ 29 h 7077"/>
                  <a:gd name="connsiteX3" fmla="*/ 19545 w 19579"/>
                  <a:gd name="connsiteY3" fmla="*/ 29 h 7077"/>
                  <a:gd name="connsiteX4" fmla="*/ 8782 w 19579"/>
                  <a:gd name="connsiteY4" fmla="*/ 7077 h 7077"/>
                  <a:gd name="connsiteX5" fmla="*/ 114 w 19579"/>
                  <a:gd name="connsiteY5" fmla="*/ 219 h 7077"/>
                  <a:gd name="connsiteX6" fmla="*/ 781 w 19579"/>
                  <a:gd name="connsiteY6" fmla="*/ 124 h 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79" h="7077">
                    <a:moveTo>
                      <a:pt x="781" y="124"/>
                    </a:moveTo>
                    <a:cubicBezTo>
                      <a:pt x="3352" y="1838"/>
                      <a:pt x="6115" y="4410"/>
                      <a:pt x="9543" y="4124"/>
                    </a:cubicBezTo>
                    <a:cubicBezTo>
                      <a:pt x="12982" y="3478"/>
                      <a:pt x="16234" y="2079"/>
                      <a:pt x="19068" y="29"/>
                    </a:cubicBezTo>
                    <a:cubicBezTo>
                      <a:pt x="19068" y="29"/>
                      <a:pt x="19735" y="29"/>
                      <a:pt x="19545" y="29"/>
                    </a:cubicBezTo>
                    <a:cubicBezTo>
                      <a:pt x="17522" y="4175"/>
                      <a:pt x="13391" y="6880"/>
                      <a:pt x="8782" y="7077"/>
                    </a:cubicBezTo>
                    <a:cubicBezTo>
                      <a:pt x="4726" y="6873"/>
                      <a:pt x="1246" y="4119"/>
                      <a:pt x="114" y="219"/>
                    </a:cubicBezTo>
                    <a:cubicBezTo>
                      <a:pt x="-267" y="124"/>
                      <a:pt x="400" y="-162"/>
                      <a:pt x="781" y="124"/>
                    </a:cubicBezTo>
                    <a:close/>
                  </a:path>
                </a:pathLst>
              </a:custGeom>
              <a:solidFill>
                <a:srgbClr val="263238"/>
              </a:solidFill>
              <a:ln w="9525" cap="flat">
                <a:noFill/>
                <a:prstDash val="solid"/>
                <a:miter/>
              </a:ln>
            </p:spPr>
            <p:txBody>
              <a:bodyPr rtlCol="0" anchor="ctr"/>
              <a:lstStyle/>
              <a:p>
                <a:endParaRPr lang="zh-CN" altLang="en-US"/>
              </a:p>
            </p:txBody>
          </p:sp>
          <p:sp>
            <p:nvSpPr>
              <p:cNvPr id="188" name="任意多边形: 形状 187"/>
              <p:cNvSpPr/>
              <p:nvPr/>
            </p:nvSpPr>
            <p:spPr>
              <a:xfrm>
                <a:off x="6203802" y="2502343"/>
                <a:ext cx="45604" cy="111666"/>
              </a:xfrm>
              <a:custGeom>
                <a:avLst/>
                <a:gdLst>
                  <a:gd name="connsiteX0" fmla="*/ 29453 w 45604"/>
                  <a:gd name="connsiteY0" fmla="*/ 87599 h 111666"/>
                  <a:gd name="connsiteX1" fmla="*/ 36025 w 45604"/>
                  <a:gd name="connsiteY1" fmla="*/ 107221 h 111666"/>
                  <a:gd name="connsiteX2" fmla="*/ 32596 w 45604"/>
                  <a:gd name="connsiteY2" fmla="*/ 109030 h 111666"/>
                  <a:gd name="connsiteX3" fmla="*/ 32596 w 45604"/>
                  <a:gd name="connsiteY3" fmla="*/ 109030 h 111666"/>
                  <a:gd name="connsiteX4" fmla="*/ 306 w 45604"/>
                  <a:gd name="connsiteY4" fmla="*/ 104649 h 111666"/>
                  <a:gd name="connsiteX5" fmla="*/ 115 w 45604"/>
                  <a:gd name="connsiteY5" fmla="*/ 103696 h 111666"/>
                  <a:gd name="connsiteX6" fmla="*/ 1068 w 45604"/>
                  <a:gd name="connsiteY6" fmla="*/ 103506 h 111666"/>
                  <a:gd name="connsiteX7" fmla="*/ 30786 w 45604"/>
                  <a:gd name="connsiteY7" fmla="*/ 104934 h 111666"/>
                  <a:gd name="connsiteX8" fmla="*/ 22309 w 45604"/>
                  <a:gd name="connsiteY8" fmla="*/ 82455 h 111666"/>
                  <a:gd name="connsiteX9" fmla="*/ 37644 w 45604"/>
                  <a:gd name="connsiteY9" fmla="*/ 82455 h 111666"/>
                  <a:gd name="connsiteX10" fmla="*/ 4402 w 45604"/>
                  <a:gd name="connsiteY10" fmla="*/ 1207 h 111666"/>
                  <a:gd name="connsiteX11" fmla="*/ 5926 w 45604"/>
                  <a:gd name="connsiteY11" fmla="*/ 350 h 111666"/>
                  <a:gd name="connsiteX12" fmla="*/ 45550 w 45604"/>
                  <a:gd name="connsiteY12" fmla="*/ 86075 h 111666"/>
                  <a:gd name="connsiteX13" fmla="*/ 29453 w 45604"/>
                  <a:gd name="connsiteY13" fmla="*/ 87599 h 1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604" h="111666">
                    <a:moveTo>
                      <a:pt x="29453" y="87599"/>
                    </a:moveTo>
                    <a:cubicBezTo>
                      <a:pt x="29453" y="87599"/>
                      <a:pt x="34501" y="100743"/>
                      <a:pt x="36025" y="107221"/>
                    </a:cubicBezTo>
                    <a:cubicBezTo>
                      <a:pt x="36025" y="107792"/>
                      <a:pt x="34691" y="108459"/>
                      <a:pt x="32596" y="109030"/>
                    </a:cubicBezTo>
                    <a:cubicBezTo>
                      <a:pt x="32596" y="109030"/>
                      <a:pt x="32596" y="109030"/>
                      <a:pt x="32596" y="109030"/>
                    </a:cubicBezTo>
                    <a:cubicBezTo>
                      <a:pt x="21863" y="113743"/>
                      <a:pt x="9395" y="112051"/>
                      <a:pt x="306" y="104649"/>
                    </a:cubicBezTo>
                    <a:cubicBezTo>
                      <a:pt x="-10" y="104438"/>
                      <a:pt x="-95" y="104012"/>
                      <a:pt x="115" y="103696"/>
                    </a:cubicBezTo>
                    <a:cubicBezTo>
                      <a:pt x="326" y="103380"/>
                      <a:pt x="752" y="103295"/>
                      <a:pt x="1068" y="103506"/>
                    </a:cubicBezTo>
                    <a:cubicBezTo>
                      <a:pt x="10567" y="107143"/>
                      <a:pt x="20982" y="107644"/>
                      <a:pt x="30786" y="104934"/>
                    </a:cubicBezTo>
                    <a:cubicBezTo>
                      <a:pt x="30786" y="103029"/>
                      <a:pt x="21261" y="82741"/>
                      <a:pt x="22309" y="82455"/>
                    </a:cubicBezTo>
                    <a:cubicBezTo>
                      <a:pt x="27398" y="81781"/>
                      <a:pt x="32554" y="81781"/>
                      <a:pt x="37644" y="82455"/>
                    </a:cubicBezTo>
                    <a:cubicBezTo>
                      <a:pt x="28119" y="54833"/>
                      <a:pt x="13736" y="28925"/>
                      <a:pt x="4402" y="1207"/>
                    </a:cubicBezTo>
                    <a:cubicBezTo>
                      <a:pt x="4402" y="159"/>
                      <a:pt x="5450" y="-412"/>
                      <a:pt x="5926" y="350"/>
                    </a:cubicBezTo>
                    <a:cubicBezTo>
                      <a:pt x="21937" y="27544"/>
                      <a:pt x="35210" y="56260"/>
                      <a:pt x="45550" y="86075"/>
                    </a:cubicBezTo>
                    <a:cubicBezTo>
                      <a:pt x="46598" y="89790"/>
                      <a:pt x="32310" y="88456"/>
                      <a:pt x="29453" y="87599"/>
                    </a:cubicBezTo>
                    <a:close/>
                  </a:path>
                </a:pathLst>
              </a:custGeom>
              <a:solidFill>
                <a:srgbClr val="263238"/>
              </a:solidFill>
              <a:ln w="9525" cap="flat">
                <a:noFill/>
                <a:prstDash val="solid"/>
                <a:miter/>
              </a:ln>
            </p:spPr>
            <p:txBody>
              <a:bodyPr rtlCol="0" anchor="ctr"/>
              <a:lstStyle/>
              <a:p>
                <a:endParaRPr lang="zh-CN" altLang="en-US"/>
              </a:p>
            </p:txBody>
          </p:sp>
          <p:sp>
            <p:nvSpPr>
              <p:cNvPr id="189" name="任意多边形: 形状 188"/>
              <p:cNvSpPr/>
              <p:nvPr/>
            </p:nvSpPr>
            <p:spPr>
              <a:xfrm>
                <a:off x="6203425" y="2606135"/>
                <a:ext cx="27829" cy="19621"/>
              </a:xfrm>
              <a:custGeom>
                <a:avLst/>
                <a:gdLst>
                  <a:gd name="connsiteX0" fmla="*/ 27830 w 27829"/>
                  <a:gd name="connsiteY0" fmla="*/ 2858 h 19621"/>
                  <a:gd name="connsiteX1" fmla="*/ 17638 w 27829"/>
                  <a:gd name="connsiteY1" fmla="*/ 16574 h 19621"/>
                  <a:gd name="connsiteX2" fmla="*/ 8970 w 27829"/>
                  <a:gd name="connsiteY2" fmla="*/ 19622 h 19621"/>
                  <a:gd name="connsiteX3" fmla="*/ 16 w 27829"/>
                  <a:gd name="connsiteY3" fmla="*/ 8477 h 19621"/>
                  <a:gd name="connsiteX4" fmla="*/ 778 w 27829"/>
                  <a:gd name="connsiteY4" fmla="*/ 0 h 19621"/>
                  <a:gd name="connsiteX5" fmla="*/ 27829 w 27829"/>
                  <a:gd name="connsiteY5" fmla="*/ 2858 h 1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29" h="19621">
                    <a:moveTo>
                      <a:pt x="27830" y="2858"/>
                    </a:moveTo>
                    <a:cubicBezTo>
                      <a:pt x="25666" y="8229"/>
                      <a:pt x="22156" y="12953"/>
                      <a:pt x="17638" y="16574"/>
                    </a:cubicBezTo>
                    <a:cubicBezTo>
                      <a:pt x="15134" y="18463"/>
                      <a:pt x="12105" y="19528"/>
                      <a:pt x="8970" y="19622"/>
                    </a:cubicBezTo>
                    <a:cubicBezTo>
                      <a:pt x="2112" y="19621"/>
                      <a:pt x="302" y="13907"/>
                      <a:pt x="16" y="8477"/>
                    </a:cubicBezTo>
                    <a:cubicBezTo>
                      <a:pt x="-70" y="5631"/>
                      <a:pt x="186" y="2785"/>
                      <a:pt x="778" y="0"/>
                    </a:cubicBezTo>
                    <a:cubicBezTo>
                      <a:pt x="9250" y="3851"/>
                      <a:pt x="18741" y="4853"/>
                      <a:pt x="27829" y="2858"/>
                    </a:cubicBezTo>
                    <a:close/>
                  </a:path>
                </a:pathLst>
              </a:custGeom>
              <a:solidFill>
                <a:srgbClr val="263238"/>
              </a:solidFill>
              <a:ln w="9525" cap="flat">
                <a:noFill/>
                <a:prstDash val="solid"/>
                <a:miter/>
              </a:ln>
            </p:spPr>
            <p:txBody>
              <a:bodyPr rtlCol="0" anchor="ctr"/>
              <a:lstStyle/>
              <a:p>
                <a:endParaRPr lang="zh-CN" altLang="en-US"/>
              </a:p>
            </p:txBody>
          </p:sp>
          <p:sp>
            <p:nvSpPr>
              <p:cNvPr id="190" name="任意多边形: 形状 189"/>
              <p:cNvSpPr/>
              <p:nvPr/>
            </p:nvSpPr>
            <p:spPr>
              <a:xfrm>
                <a:off x="6203441" y="2614196"/>
                <a:ext cx="17621" cy="11560"/>
              </a:xfrm>
              <a:custGeom>
                <a:avLst/>
                <a:gdLst>
                  <a:gd name="connsiteX0" fmla="*/ 17621 w 17621"/>
                  <a:gd name="connsiteY0" fmla="*/ 8512 h 11560"/>
                  <a:gd name="connsiteX1" fmla="*/ 8954 w 17621"/>
                  <a:gd name="connsiteY1" fmla="*/ 11560 h 11560"/>
                  <a:gd name="connsiteX2" fmla="*/ 0 w 17621"/>
                  <a:gd name="connsiteY2" fmla="*/ 416 h 11560"/>
                  <a:gd name="connsiteX3" fmla="*/ 17621 w 17621"/>
                  <a:gd name="connsiteY3" fmla="*/ 8512 h 11560"/>
                </a:gdLst>
                <a:ahLst/>
                <a:cxnLst>
                  <a:cxn ang="0">
                    <a:pos x="connsiteX0" y="connsiteY0"/>
                  </a:cxn>
                  <a:cxn ang="0">
                    <a:pos x="connsiteX1" y="connsiteY1"/>
                  </a:cxn>
                  <a:cxn ang="0">
                    <a:pos x="connsiteX2" y="connsiteY2"/>
                  </a:cxn>
                  <a:cxn ang="0">
                    <a:pos x="connsiteX3" y="connsiteY3"/>
                  </a:cxn>
                </a:cxnLst>
                <a:rect l="l" t="t" r="r" b="b"/>
                <a:pathLst>
                  <a:path w="17621" h="11560">
                    <a:moveTo>
                      <a:pt x="17621" y="8512"/>
                    </a:moveTo>
                    <a:cubicBezTo>
                      <a:pt x="15117" y="10401"/>
                      <a:pt x="12089" y="11466"/>
                      <a:pt x="8954" y="11560"/>
                    </a:cubicBezTo>
                    <a:cubicBezTo>
                      <a:pt x="2096" y="11560"/>
                      <a:pt x="286" y="5845"/>
                      <a:pt x="0" y="416"/>
                    </a:cubicBezTo>
                    <a:cubicBezTo>
                      <a:pt x="7034" y="-1227"/>
                      <a:pt x="14286" y="2105"/>
                      <a:pt x="17621" y="8512"/>
                    </a:cubicBezTo>
                    <a:close/>
                  </a:path>
                </a:pathLst>
              </a:custGeom>
              <a:solidFill>
                <a:srgbClr val="FF9CBD"/>
              </a:solidFill>
              <a:ln w="9525" cap="flat">
                <a:noFill/>
                <a:prstDash val="solid"/>
                <a:miter/>
              </a:ln>
            </p:spPr>
            <p:txBody>
              <a:bodyPr rtlCol="0" anchor="ctr"/>
              <a:lstStyle/>
              <a:p>
                <a:endParaRPr lang="zh-CN" altLang="en-US"/>
              </a:p>
            </p:txBody>
          </p:sp>
          <p:sp>
            <p:nvSpPr>
              <p:cNvPr id="191" name="任意多边形: 形状 190"/>
              <p:cNvSpPr/>
              <p:nvPr/>
            </p:nvSpPr>
            <p:spPr>
              <a:xfrm>
                <a:off x="6020467" y="2376176"/>
                <a:ext cx="257555" cy="218433"/>
              </a:xfrm>
              <a:custGeom>
                <a:avLst/>
                <a:gdLst>
                  <a:gd name="connsiteX0" fmla="*/ 42100 w 257555"/>
                  <a:gd name="connsiteY0" fmla="*/ 218433 h 218433"/>
                  <a:gd name="connsiteX1" fmla="*/ 66865 w 257555"/>
                  <a:gd name="connsiteY1" fmla="*/ 158807 h 218433"/>
                  <a:gd name="connsiteX2" fmla="*/ 170973 w 257555"/>
                  <a:gd name="connsiteY2" fmla="*/ 36030 h 218433"/>
                  <a:gd name="connsiteX3" fmla="*/ 257556 w 257555"/>
                  <a:gd name="connsiteY3" fmla="*/ 108134 h 218433"/>
                  <a:gd name="connsiteX4" fmla="*/ 161258 w 257555"/>
                  <a:gd name="connsiteY4" fmla="*/ 2692 h 218433"/>
                  <a:gd name="connsiteX5" fmla="*/ 17240 w 257555"/>
                  <a:gd name="connsiteY5" fmla="*/ 63557 h 218433"/>
                  <a:gd name="connsiteX6" fmla="*/ 42100 w 257555"/>
                  <a:gd name="connsiteY6" fmla="*/ 218433 h 21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555" h="218433">
                    <a:moveTo>
                      <a:pt x="42100" y="218433"/>
                    </a:moveTo>
                    <a:cubicBezTo>
                      <a:pt x="68103" y="218433"/>
                      <a:pt x="66865" y="158807"/>
                      <a:pt x="66865" y="158807"/>
                    </a:cubicBezTo>
                    <a:cubicBezTo>
                      <a:pt x="66865" y="158807"/>
                      <a:pt x="173450" y="125946"/>
                      <a:pt x="170973" y="36030"/>
                    </a:cubicBezTo>
                    <a:cubicBezTo>
                      <a:pt x="189517" y="70280"/>
                      <a:pt x="220515" y="96094"/>
                      <a:pt x="257556" y="108134"/>
                    </a:cubicBezTo>
                    <a:cubicBezTo>
                      <a:pt x="257556" y="108134"/>
                      <a:pt x="240887" y="11360"/>
                      <a:pt x="161258" y="2692"/>
                    </a:cubicBezTo>
                    <a:cubicBezTo>
                      <a:pt x="161258" y="2692"/>
                      <a:pt x="60960" y="-19501"/>
                      <a:pt x="17240" y="63557"/>
                    </a:cubicBezTo>
                    <a:cubicBezTo>
                      <a:pt x="-26480" y="146615"/>
                      <a:pt x="24670" y="218529"/>
                      <a:pt x="42100" y="218433"/>
                    </a:cubicBezTo>
                    <a:close/>
                  </a:path>
                </a:pathLst>
              </a:custGeom>
              <a:solidFill>
                <a:srgbClr val="263238"/>
              </a:solidFill>
              <a:ln w="9525" cap="flat">
                <a:noFill/>
                <a:prstDash val="solid"/>
                <a:miter/>
              </a:ln>
            </p:spPr>
            <p:txBody>
              <a:bodyPr rtlCol="0" anchor="ctr"/>
              <a:lstStyle/>
              <a:p>
                <a:endParaRPr lang="zh-CN" altLang="en-US"/>
              </a:p>
            </p:txBody>
          </p:sp>
          <p:sp>
            <p:nvSpPr>
              <p:cNvPr id="192" name="任意多边形: 形状 191"/>
              <p:cNvSpPr/>
              <p:nvPr/>
            </p:nvSpPr>
            <p:spPr>
              <a:xfrm>
                <a:off x="6108477" y="2405538"/>
                <a:ext cx="84951" cy="126301"/>
              </a:xfrm>
              <a:custGeom>
                <a:avLst/>
                <a:gdLst>
                  <a:gd name="connsiteX0" fmla="*/ 82772 w 84951"/>
                  <a:gd name="connsiteY0" fmla="*/ 0 h 126301"/>
                  <a:gd name="connsiteX1" fmla="*/ 82772 w 84951"/>
                  <a:gd name="connsiteY1" fmla="*/ 41148 h 126301"/>
                  <a:gd name="connsiteX2" fmla="*/ 66961 w 84951"/>
                  <a:gd name="connsiteY2" fmla="*/ 79248 h 126301"/>
                  <a:gd name="connsiteX3" fmla="*/ 60579 w 84951"/>
                  <a:gd name="connsiteY3" fmla="*/ 87535 h 126301"/>
                  <a:gd name="connsiteX4" fmla="*/ 57245 w 84951"/>
                  <a:gd name="connsiteY4" fmla="*/ 91630 h 126301"/>
                  <a:gd name="connsiteX5" fmla="*/ 53530 w 84951"/>
                  <a:gd name="connsiteY5" fmla="*/ 95345 h 126301"/>
                  <a:gd name="connsiteX6" fmla="*/ 45815 w 84951"/>
                  <a:gd name="connsiteY6" fmla="*/ 102394 h 126301"/>
                  <a:gd name="connsiteX7" fmla="*/ 37338 w 84951"/>
                  <a:gd name="connsiteY7" fmla="*/ 108585 h 126301"/>
                  <a:gd name="connsiteX8" fmla="*/ 33147 w 84951"/>
                  <a:gd name="connsiteY8" fmla="*/ 111538 h 126301"/>
                  <a:gd name="connsiteX9" fmla="*/ 28575 w 84951"/>
                  <a:gd name="connsiteY9" fmla="*/ 114014 h 126301"/>
                  <a:gd name="connsiteX10" fmla="*/ 19050 w 84951"/>
                  <a:gd name="connsiteY10" fmla="*/ 118967 h 126301"/>
                  <a:gd name="connsiteX11" fmla="*/ 0 w 84951"/>
                  <a:gd name="connsiteY11" fmla="*/ 126301 h 126301"/>
                  <a:gd name="connsiteX12" fmla="*/ 17812 w 84951"/>
                  <a:gd name="connsiteY12" fmla="*/ 116300 h 126301"/>
                  <a:gd name="connsiteX13" fmla="*/ 26289 w 84951"/>
                  <a:gd name="connsiteY13" fmla="*/ 110680 h 126301"/>
                  <a:gd name="connsiteX14" fmla="*/ 30480 w 84951"/>
                  <a:gd name="connsiteY14" fmla="*/ 107918 h 126301"/>
                  <a:gd name="connsiteX15" fmla="*/ 34385 w 84951"/>
                  <a:gd name="connsiteY15" fmla="*/ 104680 h 126301"/>
                  <a:gd name="connsiteX16" fmla="*/ 42100 w 84951"/>
                  <a:gd name="connsiteY16" fmla="*/ 98298 h 126301"/>
                  <a:gd name="connsiteX17" fmla="*/ 49054 w 84951"/>
                  <a:gd name="connsiteY17" fmla="*/ 91250 h 126301"/>
                  <a:gd name="connsiteX18" fmla="*/ 52578 w 84951"/>
                  <a:gd name="connsiteY18" fmla="*/ 87630 h 126301"/>
                  <a:gd name="connsiteX19" fmla="*/ 55626 w 84951"/>
                  <a:gd name="connsiteY19" fmla="*/ 83725 h 126301"/>
                  <a:gd name="connsiteX20" fmla="*/ 61627 w 84951"/>
                  <a:gd name="connsiteY20" fmla="*/ 75724 h 126301"/>
                  <a:gd name="connsiteX21" fmla="*/ 77914 w 84951"/>
                  <a:gd name="connsiteY21" fmla="*/ 39624 h 126301"/>
                  <a:gd name="connsiteX22" fmla="*/ 81534 w 84951"/>
                  <a:gd name="connsiteY22" fmla="*/ 19812 h 126301"/>
                  <a:gd name="connsiteX23" fmla="*/ 82772 w 84951"/>
                  <a:gd name="connsiteY23" fmla="*/ 0 h 12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951" h="126301">
                    <a:moveTo>
                      <a:pt x="82772" y="0"/>
                    </a:moveTo>
                    <a:cubicBezTo>
                      <a:pt x="85678" y="13562"/>
                      <a:pt x="85678" y="27586"/>
                      <a:pt x="82772" y="41148"/>
                    </a:cubicBezTo>
                    <a:cubicBezTo>
                      <a:pt x="80188" y="54803"/>
                      <a:pt x="74804" y="67776"/>
                      <a:pt x="66961" y="79248"/>
                    </a:cubicBezTo>
                    <a:cubicBezTo>
                      <a:pt x="64994" y="82130"/>
                      <a:pt x="62863" y="84897"/>
                      <a:pt x="60579" y="87535"/>
                    </a:cubicBezTo>
                    <a:lnTo>
                      <a:pt x="57245" y="91630"/>
                    </a:lnTo>
                    <a:lnTo>
                      <a:pt x="53530" y="95345"/>
                    </a:lnTo>
                    <a:cubicBezTo>
                      <a:pt x="50959" y="97726"/>
                      <a:pt x="48482" y="100203"/>
                      <a:pt x="45815" y="102394"/>
                    </a:cubicBezTo>
                    <a:lnTo>
                      <a:pt x="37338" y="108585"/>
                    </a:lnTo>
                    <a:lnTo>
                      <a:pt x="33147" y="111538"/>
                    </a:lnTo>
                    <a:lnTo>
                      <a:pt x="28575" y="114014"/>
                    </a:lnTo>
                    <a:lnTo>
                      <a:pt x="19050" y="118967"/>
                    </a:lnTo>
                    <a:cubicBezTo>
                      <a:pt x="12763" y="121634"/>
                      <a:pt x="6287" y="124016"/>
                      <a:pt x="0" y="126301"/>
                    </a:cubicBezTo>
                    <a:cubicBezTo>
                      <a:pt x="5905" y="122682"/>
                      <a:pt x="12097" y="119825"/>
                      <a:pt x="17812" y="116300"/>
                    </a:cubicBezTo>
                    <a:lnTo>
                      <a:pt x="26289" y="110680"/>
                    </a:lnTo>
                    <a:lnTo>
                      <a:pt x="30480" y="107918"/>
                    </a:lnTo>
                    <a:lnTo>
                      <a:pt x="34385" y="104680"/>
                    </a:lnTo>
                    <a:cubicBezTo>
                      <a:pt x="36862" y="102489"/>
                      <a:pt x="39433" y="100393"/>
                      <a:pt x="42100" y="98298"/>
                    </a:cubicBezTo>
                    <a:cubicBezTo>
                      <a:pt x="44768" y="96202"/>
                      <a:pt x="46768" y="93535"/>
                      <a:pt x="49054" y="91250"/>
                    </a:cubicBezTo>
                    <a:lnTo>
                      <a:pt x="52578" y="87630"/>
                    </a:lnTo>
                    <a:lnTo>
                      <a:pt x="55626" y="83725"/>
                    </a:lnTo>
                    <a:cubicBezTo>
                      <a:pt x="57814" y="81204"/>
                      <a:pt x="59820" y="78530"/>
                      <a:pt x="61627" y="75724"/>
                    </a:cubicBezTo>
                    <a:cubicBezTo>
                      <a:pt x="69072" y="64706"/>
                      <a:pt x="74580" y="52497"/>
                      <a:pt x="77914" y="39624"/>
                    </a:cubicBezTo>
                    <a:cubicBezTo>
                      <a:pt x="79697" y="33138"/>
                      <a:pt x="80908" y="26509"/>
                      <a:pt x="81534" y="19812"/>
                    </a:cubicBezTo>
                    <a:cubicBezTo>
                      <a:pt x="82494" y="13254"/>
                      <a:pt x="82908" y="6627"/>
                      <a:pt x="82772" y="0"/>
                    </a:cubicBezTo>
                    <a:close/>
                  </a:path>
                </a:pathLst>
              </a:custGeom>
              <a:solidFill>
                <a:srgbClr val="263238"/>
              </a:solidFill>
              <a:ln w="9525" cap="flat">
                <a:noFill/>
                <a:prstDash val="solid"/>
                <a:miter/>
              </a:ln>
            </p:spPr>
            <p:txBody>
              <a:bodyPr rtlCol="0" anchor="ctr"/>
              <a:lstStyle/>
              <a:p>
                <a:endParaRPr lang="zh-CN" altLang="en-US"/>
              </a:p>
            </p:txBody>
          </p:sp>
          <p:sp>
            <p:nvSpPr>
              <p:cNvPr id="193" name="任意多边形: 形状 192"/>
              <p:cNvSpPr/>
              <p:nvPr/>
            </p:nvSpPr>
            <p:spPr>
              <a:xfrm>
                <a:off x="6018243" y="2557798"/>
                <a:ext cx="69184" cy="82043"/>
              </a:xfrm>
              <a:custGeom>
                <a:avLst/>
                <a:gdLst>
                  <a:gd name="connsiteX0" fmla="*/ 58136 w 69184"/>
                  <a:gd name="connsiteY0" fmla="*/ 29667 h 82043"/>
                  <a:gd name="connsiteX1" fmla="*/ 5843 w 69184"/>
                  <a:gd name="connsiteY1" fmla="*/ 2426 h 82043"/>
                  <a:gd name="connsiteX2" fmla="*/ 39466 w 69184"/>
                  <a:gd name="connsiteY2" fmla="*/ 80817 h 82043"/>
                  <a:gd name="connsiteX3" fmla="*/ 68918 w 69184"/>
                  <a:gd name="connsiteY3" fmla="*/ 66227 h 82043"/>
                  <a:gd name="connsiteX4" fmla="*/ 69184 w 69184"/>
                  <a:gd name="connsiteY4" fmla="*/ 65386 h 82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84" h="82043">
                    <a:moveTo>
                      <a:pt x="58136" y="29667"/>
                    </a:moveTo>
                    <a:cubicBezTo>
                      <a:pt x="58136" y="29667"/>
                      <a:pt x="24131" y="-10052"/>
                      <a:pt x="5843" y="2426"/>
                    </a:cubicBezTo>
                    <a:cubicBezTo>
                      <a:pt x="-12445" y="14904"/>
                      <a:pt x="15940" y="74530"/>
                      <a:pt x="39466" y="80817"/>
                    </a:cubicBezTo>
                    <a:cubicBezTo>
                      <a:pt x="51628" y="84921"/>
                      <a:pt x="64814" y="78389"/>
                      <a:pt x="68918" y="66227"/>
                    </a:cubicBezTo>
                    <a:cubicBezTo>
                      <a:pt x="69012" y="65948"/>
                      <a:pt x="69101" y="65668"/>
                      <a:pt x="69184" y="65386"/>
                    </a:cubicBezTo>
                    <a:close/>
                  </a:path>
                </a:pathLst>
              </a:custGeom>
              <a:solidFill>
                <a:srgbClr val="EB9481"/>
              </a:solidFill>
              <a:ln w="9525" cap="flat">
                <a:noFill/>
                <a:prstDash val="solid"/>
                <a:miter/>
              </a:ln>
            </p:spPr>
            <p:txBody>
              <a:bodyPr rtlCol="0" anchor="ctr"/>
              <a:lstStyle/>
              <a:p>
                <a:endParaRPr lang="zh-CN" altLang="en-US"/>
              </a:p>
            </p:txBody>
          </p:sp>
          <p:sp>
            <p:nvSpPr>
              <p:cNvPr id="194" name="任意多边形: 形状 193"/>
              <p:cNvSpPr/>
              <p:nvPr/>
            </p:nvSpPr>
            <p:spPr>
              <a:xfrm>
                <a:off x="6032658" y="2577179"/>
                <a:ext cx="42784" cy="49227"/>
              </a:xfrm>
              <a:custGeom>
                <a:avLst/>
                <a:gdLst>
                  <a:gd name="connsiteX0" fmla="*/ 0 w 42784"/>
                  <a:gd name="connsiteY0" fmla="*/ 0 h 49227"/>
                  <a:gd name="connsiteX1" fmla="*/ 0 w 42784"/>
                  <a:gd name="connsiteY1" fmla="*/ 572 h 49227"/>
                  <a:gd name="connsiteX2" fmla="*/ 33718 w 42784"/>
                  <a:gd name="connsiteY2" fmla="*/ 34195 h 49227"/>
                  <a:gd name="connsiteX3" fmla="*/ 15874 w 42784"/>
                  <a:gd name="connsiteY3" fmla="*/ 31474 h 49227"/>
                  <a:gd name="connsiteX4" fmla="*/ 14668 w 42784"/>
                  <a:gd name="connsiteY4" fmla="*/ 32481 h 49227"/>
                  <a:gd name="connsiteX5" fmla="*/ 14478 w 42784"/>
                  <a:gd name="connsiteY5" fmla="*/ 33147 h 49227"/>
                  <a:gd name="connsiteX6" fmla="*/ 15145 w 42784"/>
                  <a:gd name="connsiteY6" fmla="*/ 33338 h 49227"/>
                  <a:gd name="connsiteX7" fmla="*/ 31242 w 42784"/>
                  <a:gd name="connsiteY7" fmla="*/ 36767 h 49227"/>
                  <a:gd name="connsiteX8" fmla="*/ 40005 w 42784"/>
                  <a:gd name="connsiteY8" fmla="*/ 48673 h 49227"/>
                  <a:gd name="connsiteX9" fmla="*/ 42672 w 42784"/>
                  <a:gd name="connsiteY9" fmla="*/ 47435 h 49227"/>
                  <a:gd name="connsiteX10" fmla="*/ 42672 w 42784"/>
                  <a:gd name="connsiteY10" fmla="*/ 47435 h 49227"/>
                  <a:gd name="connsiteX11" fmla="*/ 0 w 42784"/>
                  <a:gd name="connsiteY11" fmla="*/ 0 h 49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4" h="49227">
                    <a:moveTo>
                      <a:pt x="0" y="0"/>
                    </a:moveTo>
                    <a:lnTo>
                      <a:pt x="0" y="572"/>
                    </a:lnTo>
                    <a:cubicBezTo>
                      <a:pt x="15507" y="6479"/>
                      <a:pt x="27767" y="18705"/>
                      <a:pt x="33718" y="34195"/>
                    </a:cubicBezTo>
                    <a:cubicBezTo>
                      <a:pt x="29542" y="28516"/>
                      <a:pt x="21553" y="27298"/>
                      <a:pt x="15874" y="31474"/>
                    </a:cubicBezTo>
                    <a:cubicBezTo>
                      <a:pt x="15452" y="31784"/>
                      <a:pt x="15049" y="32120"/>
                      <a:pt x="14668" y="32481"/>
                    </a:cubicBezTo>
                    <a:cubicBezTo>
                      <a:pt x="14432" y="32612"/>
                      <a:pt x="14346" y="32911"/>
                      <a:pt x="14478" y="33147"/>
                    </a:cubicBezTo>
                    <a:cubicBezTo>
                      <a:pt x="14609" y="33384"/>
                      <a:pt x="14908" y="33469"/>
                      <a:pt x="15145" y="33338"/>
                    </a:cubicBezTo>
                    <a:cubicBezTo>
                      <a:pt x="20696" y="30965"/>
                      <a:pt x="27140" y="32338"/>
                      <a:pt x="31242" y="36767"/>
                    </a:cubicBezTo>
                    <a:cubicBezTo>
                      <a:pt x="34570" y="40420"/>
                      <a:pt x="37506" y="44410"/>
                      <a:pt x="40005" y="48673"/>
                    </a:cubicBezTo>
                    <a:cubicBezTo>
                      <a:pt x="40862" y="50007"/>
                      <a:pt x="43339" y="48673"/>
                      <a:pt x="42672" y="47435"/>
                    </a:cubicBezTo>
                    <a:lnTo>
                      <a:pt x="42672" y="47435"/>
                    </a:lnTo>
                    <a:cubicBezTo>
                      <a:pt x="40576" y="26765"/>
                      <a:pt x="22003" y="-95"/>
                      <a:pt x="0" y="0"/>
                    </a:cubicBezTo>
                    <a:close/>
                  </a:path>
                </a:pathLst>
              </a:custGeom>
              <a:solidFill>
                <a:srgbClr val="263238"/>
              </a:solidFill>
              <a:ln w="9525" cap="flat">
                <a:noFill/>
                <a:prstDash val="solid"/>
                <a:miter/>
              </a:ln>
            </p:spPr>
            <p:txBody>
              <a:bodyPr rtlCol="0" anchor="ctr"/>
              <a:lstStyle/>
              <a:p>
                <a:endParaRPr lang="zh-CN" altLang="en-US"/>
              </a:p>
            </p:txBody>
          </p:sp>
          <p:sp>
            <p:nvSpPr>
              <p:cNvPr id="195" name="任意多边形: 形状 194"/>
              <p:cNvSpPr/>
              <p:nvPr/>
            </p:nvSpPr>
            <p:spPr>
              <a:xfrm>
                <a:off x="5933482" y="2308051"/>
                <a:ext cx="126063" cy="123274"/>
              </a:xfrm>
              <a:custGeom>
                <a:avLst/>
                <a:gdLst>
                  <a:gd name="connsiteX0" fmla="*/ 122989 w 126063"/>
                  <a:gd name="connsiteY0" fmla="*/ 112346 h 123274"/>
                  <a:gd name="connsiteX1" fmla="*/ 12118 w 126063"/>
                  <a:gd name="connsiteY1" fmla="*/ 88057 h 123274"/>
                  <a:gd name="connsiteX2" fmla="*/ 77554 w 126063"/>
                  <a:gd name="connsiteY2" fmla="*/ 6523 h 123274"/>
                  <a:gd name="connsiteX3" fmla="*/ 122989 w 126063"/>
                  <a:gd name="connsiteY3" fmla="*/ 112346 h 123274"/>
                </a:gdLst>
                <a:ahLst/>
                <a:cxnLst>
                  <a:cxn ang="0">
                    <a:pos x="connsiteX0" y="connsiteY0"/>
                  </a:cxn>
                  <a:cxn ang="0">
                    <a:pos x="connsiteX1" y="connsiteY1"/>
                  </a:cxn>
                  <a:cxn ang="0">
                    <a:pos x="connsiteX2" y="connsiteY2"/>
                  </a:cxn>
                  <a:cxn ang="0">
                    <a:pos x="connsiteX3" y="connsiteY3"/>
                  </a:cxn>
                </a:cxnLst>
                <a:rect l="l" t="t" r="r" b="b"/>
                <a:pathLst>
                  <a:path w="126063" h="123274">
                    <a:moveTo>
                      <a:pt x="122989" y="112346"/>
                    </a:moveTo>
                    <a:cubicBezTo>
                      <a:pt x="117940" y="125110"/>
                      <a:pt x="45550" y="136064"/>
                      <a:pt x="12118" y="88057"/>
                    </a:cubicBezTo>
                    <a:cubicBezTo>
                      <a:pt x="-21315" y="40051"/>
                      <a:pt x="18976" y="-20051"/>
                      <a:pt x="77554" y="6523"/>
                    </a:cubicBezTo>
                    <a:cubicBezTo>
                      <a:pt x="114892" y="23287"/>
                      <a:pt x="133942" y="85200"/>
                      <a:pt x="122989" y="112346"/>
                    </a:cubicBezTo>
                    <a:close/>
                  </a:path>
                </a:pathLst>
              </a:custGeom>
              <a:solidFill>
                <a:srgbClr val="263238"/>
              </a:solidFill>
              <a:ln w="9525" cap="flat">
                <a:noFill/>
                <a:prstDash val="solid"/>
                <a:miter/>
              </a:ln>
            </p:spPr>
            <p:txBody>
              <a:bodyPr rtlCol="0" anchor="ctr"/>
              <a:lstStyle/>
              <a:p>
                <a:endParaRPr lang="zh-CN" altLang="en-US"/>
              </a:p>
            </p:txBody>
          </p:sp>
          <p:sp>
            <p:nvSpPr>
              <p:cNvPr id="196" name="任意多边形: 形状 195"/>
              <p:cNvSpPr/>
              <p:nvPr/>
            </p:nvSpPr>
            <p:spPr>
              <a:xfrm>
                <a:off x="5942552" y="2293431"/>
                <a:ext cx="123313" cy="127061"/>
              </a:xfrm>
              <a:custGeom>
                <a:avLst/>
                <a:gdLst>
                  <a:gd name="connsiteX0" fmla="*/ 0 w 123313"/>
                  <a:gd name="connsiteY0" fmla="*/ 36288 h 127061"/>
                  <a:gd name="connsiteX1" fmla="*/ 46196 w 123313"/>
                  <a:gd name="connsiteY1" fmla="*/ 9809 h 127061"/>
                  <a:gd name="connsiteX2" fmla="*/ 92393 w 123313"/>
                  <a:gd name="connsiteY2" fmla="*/ 25049 h 127061"/>
                  <a:gd name="connsiteX3" fmla="*/ 114586 w 123313"/>
                  <a:gd name="connsiteY3" fmla="*/ 72674 h 127061"/>
                  <a:gd name="connsiteX4" fmla="*/ 117443 w 123313"/>
                  <a:gd name="connsiteY4" fmla="*/ 99725 h 127061"/>
                  <a:gd name="connsiteX5" fmla="*/ 113919 w 123313"/>
                  <a:gd name="connsiteY5" fmla="*/ 127062 h 127061"/>
                  <a:gd name="connsiteX6" fmla="*/ 122492 w 123313"/>
                  <a:gd name="connsiteY6" fmla="*/ 100011 h 127061"/>
                  <a:gd name="connsiteX7" fmla="*/ 122492 w 123313"/>
                  <a:gd name="connsiteY7" fmla="*/ 71436 h 127061"/>
                  <a:gd name="connsiteX8" fmla="*/ 100013 w 123313"/>
                  <a:gd name="connsiteY8" fmla="*/ 18191 h 127061"/>
                  <a:gd name="connsiteX9" fmla="*/ 44482 w 123313"/>
                  <a:gd name="connsiteY9" fmla="*/ 2094 h 127061"/>
                  <a:gd name="connsiteX10" fmla="*/ 0 w 123313"/>
                  <a:gd name="connsiteY10" fmla="*/ 36288 h 1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313" h="127061">
                    <a:moveTo>
                      <a:pt x="0" y="36288"/>
                    </a:moveTo>
                    <a:cubicBezTo>
                      <a:pt x="11968" y="22500"/>
                      <a:pt x="28250" y="13167"/>
                      <a:pt x="46196" y="9809"/>
                    </a:cubicBezTo>
                    <a:cubicBezTo>
                      <a:pt x="63214" y="6237"/>
                      <a:pt x="80841" y="12052"/>
                      <a:pt x="92393" y="25049"/>
                    </a:cubicBezTo>
                    <a:cubicBezTo>
                      <a:pt x="103983" y="38611"/>
                      <a:pt x="111656" y="55077"/>
                      <a:pt x="114586" y="72674"/>
                    </a:cubicBezTo>
                    <a:cubicBezTo>
                      <a:pt x="116352" y="81586"/>
                      <a:pt x="117308" y="90640"/>
                      <a:pt x="117443" y="99725"/>
                    </a:cubicBezTo>
                    <a:cubicBezTo>
                      <a:pt x="117940" y="108976"/>
                      <a:pt x="116746" y="118239"/>
                      <a:pt x="113919" y="127062"/>
                    </a:cubicBezTo>
                    <a:cubicBezTo>
                      <a:pt x="118668" y="118757"/>
                      <a:pt x="121591" y="109535"/>
                      <a:pt x="122492" y="100011"/>
                    </a:cubicBezTo>
                    <a:cubicBezTo>
                      <a:pt x="123587" y="90517"/>
                      <a:pt x="123587" y="80929"/>
                      <a:pt x="122492" y="71436"/>
                    </a:cubicBezTo>
                    <a:cubicBezTo>
                      <a:pt x="120694" y="51788"/>
                      <a:pt x="112839" y="33183"/>
                      <a:pt x="100013" y="18191"/>
                    </a:cubicBezTo>
                    <a:cubicBezTo>
                      <a:pt x="86124" y="2616"/>
                      <a:pt x="64548" y="-3638"/>
                      <a:pt x="44482" y="2094"/>
                    </a:cubicBezTo>
                    <a:cubicBezTo>
                      <a:pt x="25607" y="6939"/>
                      <a:pt x="9535" y="19294"/>
                      <a:pt x="0" y="36288"/>
                    </a:cubicBezTo>
                    <a:close/>
                  </a:path>
                </a:pathLst>
              </a:custGeom>
              <a:solidFill>
                <a:srgbClr val="263238"/>
              </a:solidFill>
              <a:ln w="9525" cap="flat">
                <a:noFill/>
                <a:prstDash val="solid"/>
                <a:miter/>
              </a:ln>
            </p:spPr>
            <p:txBody>
              <a:bodyPr rtlCol="0" anchor="ctr"/>
              <a:lstStyle/>
              <a:p>
                <a:endParaRPr lang="zh-CN" altLang="en-US"/>
              </a:p>
            </p:txBody>
          </p:sp>
        </p:grpSp>
        <p:grpSp>
          <p:nvGrpSpPr>
            <p:cNvPr id="74" name="图形 2"/>
            <p:cNvGrpSpPr/>
            <p:nvPr/>
          </p:nvGrpSpPr>
          <p:grpSpPr>
            <a:xfrm>
              <a:off x="6905023" y="2265108"/>
              <a:ext cx="1095339" cy="2982503"/>
              <a:chOff x="6905023" y="2265108"/>
              <a:chExt cx="1095339" cy="2982503"/>
            </a:xfrm>
          </p:grpSpPr>
          <p:sp>
            <p:nvSpPr>
              <p:cNvPr id="79" name="任意多边形: 形状 78"/>
              <p:cNvSpPr/>
              <p:nvPr/>
            </p:nvSpPr>
            <p:spPr>
              <a:xfrm>
                <a:off x="7121392" y="3215354"/>
                <a:ext cx="580237" cy="1174241"/>
              </a:xfrm>
              <a:custGeom>
                <a:avLst/>
                <a:gdLst>
                  <a:gd name="connsiteX0" fmla="*/ 20453 w 580237"/>
                  <a:gd name="connsiteY0" fmla="*/ 1174242 h 1174241"/>
                  <a:gd name="connsiteX1" fmla="*/ 353828 w 580237"/>
                  <a:gd name="connsiteY1" fmla="*/ 1169575 h 1174241"/>
                  <a:gd name="connsiteX2" fmla="*/ 340493 w 580237"/>
                  <a:gd name="connsiteY2" fmla="*/ 945928 h 1174241"/>
                  <a:gd name="connsiteX3" fmla="*/ 580237 w 580237"/>
                  <a:gd name="connsiteY3" fmla="*/ 0 h 1174241"/>
                  <a:gd name="connsiteX4" fmla="*/ 262102 w 580237"/>
                  <a:gd name="connsiteY4" fmla="*/ 0 h 1174241"/>
                  <a:gd name="connsiteX5" fmla="*/ 2546 w 580237"/>
                  <a:gd name="connsiteY5" fmla="*/ 946499 h 1174241"/>
                  <a:gd name="connsiteX6" fmla="*/ 20453 w 580237"/>
                  <a:gd name="connsiteY6" fmla="*/ 1174242 h 117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237" h="1174241">
                    <a:moveTo>
                      <a:pt x="20453" y="1174242"/>
                    </a:moveTo>
                    <a:lnTo>
                      <a:pt x="353828" y="1169575"/>
                    </a:lnTo>
                    <a:cubicBezTo>
                      <a:pt x="353828" y="1169575"/>
                      <a:pt x="337730" y="961168"/>
                      <a:pt x="340493" y="945928"/>
                    </a:cubicBezTo>
                    <a:cubicBezTo>
                      <a:pt x="344017" y="926211"/>
                      <a:pt x="580237" y="0"/>
                      <a:pt x="580237" y="0"/>
                    </a:cubicBezTo>
                    <a:lnTo>
                      <a:pt x="262102" y="0"/>
                    </a:lnTo>
                    <a:cubicBezTo>
                      <a:pt x="262102" y="0"/>
                      <a:pt x="12166" y="863346"/>
                      <a:pt x="2546" y="946499"/>
                    </a:cubicBezTo>
                    <a:cubicBezTo>
                      <a:pt x="-8598" y="1042321"/>
                      <a:pt x="20453" y="1174242"/>
                      <a:pt x="20453" y="1174242"/>
                    </a:cubicBezTo>
                    <a:close/>
                  </a:path>
                </a:pathLst>
              </a:custGeom>
              <a:solidFill>
                <a:srgbClr val="EB9481"/>
              </a:solidFill>
              <a:ln w="9525" cap="flat">
                <a:noFill/>
                <a:prstDash val="solid"/>
                <a:miter/>
              </a:ln>
            </p:spPr>
            <p:txBody>
              <a:bodyPr rtlCol="0" anchor="ctr"/>
              <a:lstStyle/>
              <a:p>
                <a:endParaRPr lang="zh-CN" altLang="en-US"/>
              </a:p>
            </p:txBody>
          </p:sp>
          <p:sp>
            <p:nvSpPr>
              <p:cNvPr id="80" name="任意多边形: 形状 79"/>
              <p:cNvSpPr/>
              <p:nvPr/>
            </p:nvSpPr>
            <p:spPr>
              <a:xfrm>
                <a:off x="7263651" y="3216497"/>
                <a:ext cx="437596" cy="434149"/>
              </a:xfrm>
              <a:custGeom>
                <a:avLst/>
                <a:gdLst>
                  <a:gd name="connsiteX0" fmla="*/ 326821 w 437596"/>
                  <a:gd name="connsiteY0" fmla="*/ 434149 h 434149"/>
                  <a:gd name="connsiteX1" fmla="*/ 208 w 437596"/>
                  <a:gd name="connsiteY1" fmla="*/ 344900 h 434149"/>
                  <a:gd name="connsiteX2" fmla="*/ 119843 w 437596"/>
                  <a:gd name="connsiteY2" fmla="*/ 0 h 434149"/>
                  <a:gd name="connsiteX3" fmla="*/ 437596 w 437596"/>
                  <a:gd name="connsiteY3" fmla="*/ 0 h 434149"/>
                </a:gdLst>
                <a:ahLst/>
                <a:cxnLst>
                  <a:cxn ang="0">
                    <a:pos x="connsiteX0" y="connsiteY0"/>
                  </a:cxn>
                  <a:cxn ang="0">
                    <a:pos x="connsiteX1" y="connsiteY1"/>
                  </a:cxn>
                  <a:cxn ang="0">
                    <a:pos x="connsiteX2" y="connsiteY2"/>
                  </a:cxn>
                  <a:cxn ang="0">
                    <a:pos x="connsiteX3" y="connsiteY3"/>
                  </a:cxn>
                </a:cxnLst>
                <a:rect l="l" t="t" r="r" b="b"/>
                <a:pathLst>
                  <a:path w="437596" h="434149">
                    <a:moveTo>
                      <a:pt x="326821" y="434149"/>
                    </a:moveTo>
                    <a:cubicBezTo>
                      <a:pt x="326821" y="434149"/>
                      <a:pt x="6209" y="349377"/>
                      <a:pt x="208" y="344900"/>
                    </a:cubicBezTo>
                    <a:cubicBezTo>
                      <a:pt x="-5792" y="340423"/>
                      <a:pt x="119843" y="0"/>
                      <a:pt x="119843" y="0"/>
                    </a:cubicBezTo>
                    <a:lnTo>
                      <a:pt x="437596" y="0"/>
                    </a:lnTo>
                    <a:close/>
                  </a:path>
                </a:pathLst>
              </a:custGeom>
              <a:solidFill>
                <a:srgbClr val="455A64"/>
              </a:solidFill>
              <a:ln w="9525" cap="flat">
                <a:noFill/>
                <a:prstDash val="solid"/>
                <a:miter/>
              </a:ln>
            </p:spPr>
            <p:txBody>
              <a:bodyPr rtlCol="0" anchor="ctr"/>
              <a:lstStyle/>
              <a:p>
                <a:endParaRPr lang="zh-CN" altLang="en-US"/>
              </a:p>
            </p:txBody>
          </p:sp>
          <p:sp>
            <p:nvSpPr>
              <p:cNvPr id="81" name="任意多边形: 形状 80"/>
              <p:cNvSpPr/>
              <p:nvPr/>
            </p:nvSpPr>
            <p:spPr>
              <a:xfrm>
                <a:off x="7302324" y="3508034"/>
                <a:ext cx="291711" cy="85024"/>
              </a:xfrm>
              <a:custGeom>
                <a:avLst/>
                <a:gdLst>
                  <a:gd name="connsiteX0" fmla="*/ 290910 w 291711"/>
                  <a:gd name="connsiteY0" fmla="*/ 82891 h 85024"/>
                  <a:gd name="connsiteX1" fmla="*/ 1160 w 291711"/>
                  <a:gd name="connsiteY1" fmla="*/ 23 h 85024"/>
                  <a:gd name="connsiteX2" fmla="*/ 23 w 291711"/>
                  <a:gd name="connsiteY2" fmla="*/ 746 h 85024"/>
                  <a:gd name="connsiteX3" fmla="*/ 588 w 291711"/>
                  <a:gd name="connsiteY3" fmla="*/ 1833 h 85024"/>
                  <a:gd name="connsiteX4" fmla="*/ 290339 w 291711"/>
                  <a:gd name="connsiteY4" fmla="*/ 84986 h 85024"/>
                  <a:gd name="connsiteX5" fmla="*/ 291673 w 291711"/>
                  <a:gd name="connsiteY5" fmla="*/ 84224 h 85024"/>
                  <a:gd name="connsiteX6" fmla="*/ 290911 w 291711"/>
                  <a:gd name="connsiteY6" fmla="*/ 82891 h 85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711" h="85024">
                    <a:moveTo>
                      <a:pt x="290910" y="82891"/>
                    </a:moveTo>
                    <a:cubicBezTo>
                      <a:pt x="195660" y="51363"/>
                      <a:pt x="98886" y="23455"/>
                      <a:pt x="1160" y="23"/>
                    </a:cubicBezTo>
                    <a:cubicBezTo>
                      <a:pt x="646" y="-91"/>
                      <a:pt x="137" y="232"/>
                      <a:pt x="23" y="746"/>
                    </a:cubicBezTo>
                    <a:cubicBezTo>
                      <a:pt x="-78" y="1197"/>
                      <a:pt x="161" y="1656"/>
                      <a:pt x="588" y="1833"/>
                    </a:cubicBezTo>
                    <a:cubicBezTo>
                      <a:pt x="95838" y="33583"/>
                      <a:pt x="192422" y="61301"/>
                      <a:pt x="290339" y="84986"/>
                    </a:cubicBezTo>
                    <a:cubicBezTo>
                      <a:pt x="290918" y="85144"/>
                      <a:pt x="291515" y="84803"/>
                      <a:pt x="291673" y="84224"/>
                    </a:cubicBezTo>
                    <a:cubicBezTo>
                      <a:pt x="291830" y="83645"/>
                      <a:pt x="291489" y="83048"/>
                      <a:pt x="290911" y="82891"/>
                    </a:cubicBezTo>
                    <a:close/>
                  </a:path>
                </a:pathLst>
              </a:custGeom>
              <a:solidFill>
                <a:srgbClr val="263238"/>
              </a:solidFill>
              <a:ln w="9525" cap="flat">
                <a:noFill/>
                <a:prstDash val="solid"/>
                <a:miter/>
              </a:ln>
            </p:spPr>
            <p:txBody>
              <a:bodyPr rtlCol="0" anchor="ctr"/>
              <a:lstStyle/>
              <a:p>
                <a:endParaRPr lang="zh-CN" altLang="en-US"/>
              </a:p>
            </p:txBody>
          </p:sp>
          <p:sp>
            <p:nvSpPr>
              <p:cNvPr id="82" name="任意多边形: 形状 81"/>
              <p:cNvSpPr/>
              <p:nvPr/>
            </p:nvSpPr>
            <p:spPr>
              <a:xfrm>
                <a:off x="7393781" y="3215354"/>
                <a:ext cx="307466" cy="644080"/>
              </a:xfrm>
              <a:custGeom>
                <a:avLst/>
                <a:gdLst>
                  <a:gd name="connsiteX0" fmla="*/ 307467 w 307466"/>
                  <a:gd name="connsiteY0" fmla="*/ 0 h 644080"/>
                  <a:gd name="connsiteX1" fmla="*/ 143637 w 307466"/>
                  <a:gd name="connsiteY1" fmla="*/ 644080 h 644080"/>
                  <a:gd name="connsiteX2" fmla="*/ 0 w 307466"/>
                  <a:gd name="connsiteY2" fmla="*/ 0 h 644080"/>
                </a:gdLst>
                <a:ahLst/>
                <a:cxnLst>
                  <a:cxn ang="0">
                    <a:pos x="connsiteX0" y="connsiteY0"/>
                  </a:cxn>
                  <a:cxn ang="0">
                    <a:pos x="connsiteX1" y="connsiteY1"/>
                  </a:cxn>
                  <a:cxn ang="0">
                    <a:pos x="connsiteX2" y="connsiteY2"/>
                  </a:cxn>
                </a:cxnLst>
                <a:rect l="l" t="t" r="r" b="b"/>
                <a:pathLst>
                  <a:path w="307466" h="644080">
                    <a:moveTo>
                      <a:pt x="307467" y="0"/>
                    </a:moveTo>
                    <a:cubicBezTo>
                      <a:pt x="307467" y="0"/>
                      <a:pt x="214503" y="364426"/>
                      <a:pt x="143637" y="644080"/>
                    </a:cubicBezTo>
                    <a:lnTo>
                      <a:pt x="0" y="0"/>
                    </a:lnTo>
                    <a:close/>
                  </a:path>
                </a:pathLst>
              </a:custGeom>
              <a:solidFill>
                <a:srgbClr val="263238"/>
              </a:solidFill>
              <a:ln w="9525" cap="flat">
                <a:noFill/>
                <a:prstDash val="solid"/>
                <a:miter/>
              </a:ln>
            </p:spPr>
            <p:txBody>
              <a:bodyPr rtlCol="0" anchor="ctr"/>
              <a:lstStyle/>
              <a:p>
                <a:endParaRPr lang="zh-CN" altLang="en-US"/>
              </a:p>
            </p:txBody>
          </p:sp>
          <p:sp>
            <p:nvSpPr>
              <p:cNvPr id="83" name="任意多边形: 形状 82"/>
              <p:cNvSpPr/>
              <p:nvPr/>
            </p:nvSpPr>
            <p:spPr>
              <a:xfrm>
                <a:off x="6931423" y="4895634"/>
                <a:ext cx="573794" cy="345593"/>
              </a:xfrm>
              <a:custGeom>
                <a:avLst/>
                <a:gdLst>
                  <a:gd name="connsiteX0" fmla="*/ 8301 w 573794"/>
                  <a:gd name="connsiteY0" fmla="*/ 344259 h 345593"/>
                  <a:gd name="connsiteX1" fmla="*/ 564942 w 573794"/>
                  <a:gd name="connsiteY1" fmla="*/ 323780 h 345593"/>
                  <a:gd name="connsiteX2" fmla="*/ 573705 w 573794"/>
                  <a:gd name="connsiteY2" fmla="*/ 85655 h 345593"/>
                  <a:gd name="connsiteX3" fmla="*/ 538463 w 573794"/>
                  <a:gd name="connsiteY3" fmla="*/ 23362 h 345593"/>
                  <a:gd name="connsiteX4" fmla="*/ 269858 w 573794"/>
                  <a:gd name="connsiteY4" fmla="*/ 28315 h 345593"/>
                  <a:gd name="connsiteX5" fmla="*/ 237663 w 573794"/>
                  <a:gd name="connsiteY5" fmla="*/ 98133 h 345593"/>
                  <a:gd name="connsiteX6" fmla="*/ 240711 w 573794"/>
                  <a:gd name="connsiteY6" fmla="*/ 158902 h 345593"/>
                  <a:gd name="connsiteX7" fmla="*/ 24494 w 573794"/>
                  <a:gd name="connsiteY7" fmla="*/ 269392 h 345593"/>
                  <a:gd name="connsiteX8" fmla="*/ 8301 w 573794"/>
                  <a:gd name="connsiteY8" fmla="*/ 344259 h 34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94" h="345593">
                    <a:moveTo>
                      <a:pt x="8301" y="344259"/>
                    </a:moveTo>
                    <a:cubicBezTo>
                      <a:pt x="26685" y="349879"/>
                      <a:pt x="545511" y="336734"/>
                      <a:pt x="564942" y="323780"/>
                    </a:cubicBezTo>
                    <a:cubicBezTo>
                      <a:pt x="570276" y="320256"/>
                      <a:pt x="573420" y="171380"/>
                      <a:pt x="573705" y="85655"/>
                    </a:cubicBezTo>
                    <a:cubicBezTo>
                      <a:pt x="575043" y="59811"/>
                      <a:pt x="561304" y="35527"/>
                      <a:pt x="538463" y="23362"/>
                    </a:cubicBezTo>
                    <a:cubicBezTo>
                      <a:pt x="477407" y="-4547"/>
                      <a:pt x="333294" y="-12643"/>
                      <a:pt x="269858" y="28315"/>
                    </a:cubicBezTo>
                    <a:cubicBezTo>
                      <a:pt x="253761" y="38792"/>
                      <a:pt x="237663" y="98133"/>
                      <a:pt x="237663" y="98133"/>
                    </a:cubicBezTo>
                    <a:lnTo>
                      <a:pt x="240711" y="158902"/>
                    </a:lnTo>
                    <a:cubicBezTo>
                      <a:pt x="240711" y="158902"/>
                      <a:pt x="44306" y="252819"/>
                      <a:pt x="24494" y="269392"/>
                    </a:cubicBezTo>
                    <a:cubicBezTo>
                      <a:pt x="4682" y="285966"/>
                      <a:pt x="-9891" y="338639"/>
                      <a:pt x="8301" y="344259"/>
                    </a:cubicBezTo>
                    <a:close/>
                  </a:path>
                </a:pathLst>
              </a:custGeom>
              <a:solidFill>
                <a:srgbClr val="C7C7C7"/>
              </a:solidFill>
              <a:ln w="9525" cap="flat">
                <a:noFill/>
                <a:prstDash val="solid"/>
                <a:miter/>
              </a:ln>
            </p:spPr>
            <p:txBody>
              <a:bodyPr rtlCol="0" anchor="ctr"/>
              <a:lstStyle/>
              <a:p>
                <a:endParaRPr lang="zh-CN" altLang="en-US"/>
              </a:p>
            </p:txBody>
          </p:sp>
          <p:sp>
            <p:nvSpPr>
              <p:cNvPr id="84" name="任意多边形: 形状 83"/>
              <p:cNvSpPr/>
              <p:nvPr/>
            </p:nvSpPr>
            <p:spPr>
              <a:xfrm>
                <a:off x="6929817" y="4985766"/>
                <a:ext cx="578546" cy="256223"/>
              </a:xfrm>
              <a:custGeom>
                <a:avLst/>
                <a:gdLst>
                  <a:gd name="connsiteX0" fmla="*/ 8383 w 578546"/>
                  <a:gd name="connsiteY0" fmla="*/ 254889 h 256223"/>
                  <a:gd name="connsiteX1" fmla="*/ 568072 w 578546"/>
                  <a:gd name="connsiteY1" fmla="*/ 234315 h 256223"/>
                  <a:gd name="connsiteX2" fmla="*/ 578454 w 578546"/>
                  <a:gd name="connsiteY2" fmla="*/ 0 h 256223"/>
                  <a:gd name="connsiteX3" fmla="*/ 238983 w 578546"/>
                  <a:gd name="connsiteY3" fmla="*/ 7620 h 256223"/>
                  <a:gd name="connsiteX4" fmla="*/ 242126 w 578546"/>
                  <a:gd name="connsiteY4" fmla="*/ 68771 h 256223"/>
                  <a:gd name="connsiteX5" fmla="*/ 24671 w 578546"/>
                  <a:gd name="connsiteY5" fmla="*/ 179737 h 256223"/>
                  <a:gd name="connsiteX6" fmla="*/ 8383 w 578546"/>
                  <a:gd name="connsiteY6" fmla="*/ 254889 h 256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546" h="256223">
                    <a:moveTo>
                      <a:pt x="8383" y="254889"/>
                    </a:moveTo>
                    <a:cubicBezTo>
                      <a:pt x="26766" y="260509"/>
                      <a:pt x="548546" y="247364"/>
                      <a:pt x="568072" y="234315"/>
                    </a:cubicBezTo>
                    <a:cubicBezTo>
                      <a:pt x="577121" y="228219"/>
                      <a:pt x="579025" y="117157"/>
                      <a:pt x="578454" y="0"/>
                    </a:cubicBezTo>
                    <a:lnTo>
                      <a:pt x="238983" y="7620"/>
                    </a:lnTo>
                    <a:lnTo>
                      <a:pt x="242126" y="68771"/>
                    </a:lnTo>
                    <a:cubicBezTo>
                      <a:pt x="242126" y="68771"/>
                      <a:pt x="44578" y="163163"/>
                      <a:pt x="24671" y="179737"/>
                    </a:cubicBezTo>
                    <a:cubicBezTo>
                      <a:pt x="4763" y="196310"/>
                      <a:pt x="-10001" y="249269"/>
                      <a:pt x="8383" y="254889"/>
                    </a:cubicBezTo>
                    <a:close/>
                  </a:path>
                </a:pathLst>
              </a:custGeom>
              <a:solidFill>
                <a:srgbClr val="C53F3F"/>
              </a:solidFill>
              <a:ln w="9525" cap="flat">
                <a:noFill/>
                <a:prstDash val="solid"/>
                <a:miter/>
              </a:ln>
            </p:spPr>
            <p:txBody>
              <a:bodyPr rtlCol="0" anchor="ctr"/>
              <a:lstStyle/>
              <a:p>
                <a:endParaRPr lang="zh-CN" altLang="en-US"/>
              </a:p>
            </p:txBody>
          </p:sp>
          <p:sp>
            <p:nvSpPr>
              <p:cNvPr id="85" name="任意多边形: 形状 84"/>
              <p:cNvSpPr/>
              <p:nvPr/>
            </p:nvSpPr>
            <p:spPr>
              <a:xfrm>
                <a:off x="6944093" y="5207982"/>
                <a:ext cx="528673" cy="13170"/>
              </a:xfrm>
              <a:custGeom>
                <a:avLst/>
                <a:gdLst>
                  <a:gd name="connsiteX0" fmla="*/ 1060 w 528673"/>
                  <a:gd name="connsiteY0" fmla="*/ 11717 h 13170"/>
                  <a:gd name="connsiteX1" fmla="*/ 528173 w 528673"/>
                  <a:gd name="connsiteY1" fmla="*/ 383 h 13170"/>
                  <a:gd name="connsiteX2" fmla="*/ 528173 w 528673"/>
                  <a:gd name="connsiteY2" fmla="*/ 954 h 13170"/>
                  <a:gd name="connsiteX3" fmla="*/ 1155 w 528673"/>
                  <a:gd name="connsiteY3" fmla="*/ 13146 h 13170"/>
                  <a:gd name="connsiteX4" fmla="*/ 1060 w 528673"/>
                  <a:gd name="connsiteY4" fmla="*/ 11717 h 13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73" h="13170">
                    <a:moveTo>
                      <a:pt x="1060" y="11717"/>
                    </a:moveTo>
                    <a:cubicBezTo>
                      <a:pt x="88499" y="7336"/>
                      <a:pt x="441401" y="-1999"/>
                      <a:pt x="528173" y="383"/>
                    </a:cubicBezTo>
                    <a:cubicBezTo>
                      <a:pt x="528840" y="383"/>
                      <a:pt x="528840" y="859"/>
                      <a:pt x="528173" y="954"/>
                    </a:cubicBezTo>
                    <a:cubicBezTo>
                      <a:pt x="441591" y="7145"/>
                      <a:pt x="88595" y="13623"/>
                      <a:pt x="1155" y="13146"/>
                    </a:cubicBezTo>
                    <a:cubicBezTo>
                      <a:pt x="-369" y="13051"/>
                      <a:pt x="-369" y="11717"/>
                      <a:pt x="1060" y="11717"/>
                    </a:cubicBezTo>
                    <a:close/>
                  </a:path>
                </a:pathLst>
              </a:custGeom>
              <a:solidFill>
                <a:srgbClr val="263238"/>
              </a:solidFill>
              <a:ln w="9525" cap="flat">
                <a:noFill/>
                <a:prstDash val="solid"/>
                <a:miter/>
              </a:ln>
            </p:spPr>
            <p:txBody>
              <a:bodyPr rtlCol="0" anchor="ctr"/>
              <a:lstStyle/>
              <a:p>
                <a:endParaRPr lang="zh-CN" altLang="en-US"/>
              </a:p>
            </p:txBody>
          </p:sp>
          <p:sp>
            <p:nvSpPr>
              <p:cNvPr id="86" name="任意多边形: 形状 85"/>
              <p:cNvSpPr/>
              <p:nvPr/>
            </p:nvSpPr>
            <p:spPr>
              <a:xfrm>
                <a:off x="7157032" y="5032176"/>
                <a:ext cx="105918" cy="26111"/>
              </a:xfrm>
              <a:custGeom>
                <a:avLst/>
                <a:gdLst>
                  <a:gd name="connsiteX0" fmla="*/ 2052 w 105918"/>
                  <a:gd name="connsiteY0" fmla="*/ 3215 h 26111"/>
                  <a:gd name="connsiteX1" fmla="*/ 105494 w 105918"/>
                  <a:gd name="connsiteY1" fmla="*/ 23979 h 26111"/>
                  <a:gd name="connsiteX2" fmla="*/ 104065 w 105918"/>
                  <a:gd name="connsiteY2" fmla="*/ 26075 h 26111"/>
                  <a:gd name="connsiteX3" fmla="*/ 2338 w 105918"/>
                  <a:gd name="connsiteY3" fmla="*/ 7596 h 26111"/>
                  <a:gd name="connsiteX4" fmla="*/ 5 w 105918"/>
                  <a:gd name="connsiteY4" fmla="*/ 5548 h 26111"/>
                  <a:gd name="connsiteX5" fmla="*/ 2053 w 105918"/>
                  <a:gd name="connsiteY5" fmla="*/ 3215 h 2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18" h="26111">
                    <a:moveTo>
                      <a:pt x="2052" y="3215"/>
                    </a:moveTo>
                    <a:cubicBezTo>
                      <a:pt x="36342" y="-4024"/>
                      <a:pt x="78252" y="167"/>
                      <a:pt x="105494" y="23979"/>
                    </a:cubicBezTo>
                    <a:cubicBezTo>
                      <a:pt x="106542" y="24932"/>
                      <a:pt x="105494" y="26360"/>
                      <a:pt x="104065" y="26075"/>
                    </a:cubicBezTo>
                    <a:cubicBezTo>
                      <a:pt x="70910" y="16314"/>
                      <a:pt x="36808" y="10119"/>
                      <a:pt x="2338" y="7596"/>
                    </a:cubicBezTo>
                    <a:cubicBezTo>
                      <a:pt x="1128" y="7675"/>
                      <a:pt x="83" y="6758"/>
                      <a:pt x="5" y="5548"/>
                    </a:cubicBezTo>
                    <a:cubicBezTo>
                      <a:pt x="-74" y="4338"/>
                      <a:pt x="843" y="3293"/>
                      <a:pt x="2053" y="3215"/>
                    </a:cubicBezTo>
                    <a:close/>
                  </a:path>
                </a:pathLst>
              </a:custGeom>
              <a:solidFill>
                <a:srgbClr val="263238"/>
              </a:solidFill>
              <a:ln w="9525" cap="flat">
                <a:noFill/>
                <a:prstDash val="solid"/>
                <a:miter/>
              </a:ln>
            </p:spPr>
            <p:txBody>
              <a:bodyPr rtlCol="0" anchor="ctr"/>
              <a:lstStyle/>
              <a:p>
                <a:endParaRPr lang="zh-CN" altLang="en-US"/>
              </a:p>
            </p:txBody>
          </p:sp>
          <p:sp>
            <p:nvSpPr>
              <p:cNvPr id="87" name="任意多边形: 形状 86"/>
              <p:cNvSpPr/>
              <p:nvPr/>
            </p:nvSpPr>
            <p:spPr>
              <a:xfrm>
                <a:off x="7132607" y="5047755"/>
                <a:ext cx="105484" cy="26153"/>
              </a:xfrm>
              <a:custGeom>
                <a:avLst/>
                <a:gdLst>
                  <a:gd name="connsiteX0" fmla="*/ 1618 w 105484"/>
                  <a:gd name="connsiteY0" fmla="*/ 3256 h 26153"/>
                  <a:gd name="connsiteX1" fmla="*/ 105059 w 105484"/>
                  <a:gd name="connsiteY1" fmla="*/ 24021 h 26153"/>
                  <a:gd name="connsiteX2" fmla="*/ 103631 w 105484"/>
                  <a:gd name="connsiteY2" fmla="*/ 26116 h 26153"/>
                  <a:gd name="connsiteX3" fmla="*/ 1904 w 105484"/>
                  <a:gd name="connsiteY3" fmla="*/ 7543 h 26153"/>
                  <a:gd name="connsiteX4" fmla="*/ 19 w 105484"/>
                  <a:gd name="connsiteY4" fmla="*/ 5083 h 26153"/>
                  <a:gd name="connsiteX5" fmla="*/ 1618 w 105484"/>
                  <a:gd name="connsiteY5" fmla="*/ 3256 h 26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53">
                    <a:moveTo>
                      <a:pt x="1618" y="3256"/>
                    </a:moveTo>
                    <a:cubicBezTo>
                      <a:pt x="35908" y="-4078"/>
                      <a:pt x="77818" y="208"/>
                      <a:pt x="105059" y="24021"/>
                    </a:cubicBezTo>
                    <a:cubicBezTo>
                      <a:pt x="106107" y="24973"/>
                      <a:pt x="105059" y="26402"/>
                      <a:pt x="103631" y="26116"/>
                    </a:cubicBezTo>
                    <a:cubicBezTo>
                      <a:pt x="70481" y="16314"/>
                      <a:pt x="36378" y="10087"/>
                      <a:pt x="1904" y="7543"/>
                    </a:cubicBezTo>
                    <a:cubicBezTo>
                      <a:pt x="704" y="7384"/>
                      <a:pt x="-140" y="6283"/>
                      <a:pt x="19" y="5083"/>
                    </a:cubicBezTo>
                    <a:cubicBezTo>
                      <a:pt x="135" y="4208"/>
                      <a:pt x="765" y="3488"/>
                      <a:pt x="1618" y="3256"/>
                    </a:cubicBezTo>
                    <a:close/>
                  </a:path>
                </a:pathLst>
              </a:custGeom>
              <a:solidFill>
                <a:srgbClr val="263238"/>
              </a:solidFill>
              <a:ln w="9525" cap="flat">
                <a:noFill/>
                <a:prstDash val="solid"/>
                <a:miter/>
              </a:ln>
            </p:spPr>
            <p:txBody>
              <a:bodyPr rtlCol="0" anchor="ctr"/>
              <a:lstStyle/>
              <a:p>
                <a:endParaRPr lang="zh-CN" altLang="en-US"/>
              </a:p>
            </p:txBody>
          </p:sp>
          <p:sp>
            <p:nvSpPr>
              <p:cNvPr id="88" name="任意多边形: 形状 87"/>
              <p:cNvSpPr/>
              <p:nvPr/>
            </p:nvSpPr>
            <p:spPr>
              <a:xfrm>
                <a:off x="7108508" y="5063359"/>
                <a:ext cx="105484" cy="26168"/>
              </a:xfrm>
              <a:custGeom>
                <a:avLst/>
                <a:gdLst>
                  <a:gd name="connsiteX0" fmla="*/ 1618 w 105484"/>
                  <a:gd name="connsiteY0" fmla="*/ 3273 h 26168"/>
                  <a:gd name="connsiteX1" fmla="*/ 105059 w 105484"/>
                  <a:gd name="connsiteY1" fmla="*/ 24038 h 26168"/>
                  <a:gd name="connsiteX2" fmla="*/ 103631 w 105484"/>
                  <a:gd name="connsiteY2" fmla="*/ 26133 h 26168"/>
                  <a:gd name="connsiteX3" fmla="*/ 1904 w 105484"/>
                  <a:gd name="connsiteY3" fmla="*/ 7559 h 26168"/>
                  <a:gd name="connsiteX4" fmla="*/ 19 w 105484"/>
                  <a:gd name="connsiteY4" fmla="*/ 5100 h 26168"/>
                  <a:gd name="connsiteX5" fmla="*/ 1618 w 105484"/>
                  <a:gd name="connsiteY5" fmla="*/ 3273 h 2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68">
                    <a:moveTo>
                      <a:pt x="1618" y="3273"/>
                    </a:moveTo>
                    <a:cubicBezTo>
                      <a:pt x="35908" y="-4061"/>
                      <a:pt x="77818" y="130"/>
                      <a:pt x="105059" y="24038"/>
                    </a:cubicBezTo>
                    <a:cubicBezTo>
                      <a:pt x="106107" y="24895"/>
                      <a:pt x="105059" y="26419"/>
                      <a:pt x="103631" y="26133"/>
                    </a:cubicBezTo>
                    <a:cubicBezTo>
                      <a:pt x="70492" y="16285"/>
                      <a:pt x="36384" y="10057"/>
                      <a:pt x="1904" y="7559"/>
                    </a:cubicBezTo>
                    <a:cubicBezTo>
                      <a:pt x="704" y="7401"/>
                      <a:pt x="-140" y="6299"/>
                      <a:pt x="19" y="5100"/>
                    </a:cubicBezTo>
                    <a:cubicBezTo>
                      <a:pt x="135" y="4225"/>
                      <a:pt x="765" y="3504"/>
                      <a:pt x="1618" y="3273"/>
                    </a:cubicBezTo>
                    <a:close/>
                  </a:path>
                </a:pathLst>
              </a:custGeom>
              <a:solidFill>
                <a:srgbClr val="263238"/>
              </a:solidFill>
              <a:ln w="9525" cap="flat">
                <a:noFill/>
                <a:prstDash val="solid"/>
                <a:miter/>
              </a:ln>
            </p:spPr>
            <p:txBody>
              <a:bodyPr rtlCol="0" anchor="ctr"/>
              <a:lstStyle/>
              <a:p>
                <a:endParaRPr lang="zh-CN" altLang="en-US"/>
              </a:p>
            </p:txBody>
          </p:sp>
          <p:sp>
            <p:nvSpPr>
              <p:cNvPr id="89" name="任意多边形: 形状 88"/>
              <p:cNvSpPr/>
              <p:nvPr/>
            </p:nvSpPr>
            <p:spPr>
              <a:xfrm>
                <a:off x="7084277" y="5078946"/>
                <a:ext cx="105236" cy="26132"/>
              </a:xfrm>
              <a:custGeom>
                <a:avLst/>
                <a:gdLst>
                  <a:gd name="connsiteX0" fmla="*/ 1465 w 105236"/>
                  <a:gd name="connsiteY0" fmla="*/ 3213 h 26132"/>
                  <a:gd name="connsiteX1" fmla="*/ 104811 w 105236"/>
                  <a:gd name="connsiteY1" fmla="*/ 24072 h 26132"/>
                  <a:gd name="connsiteX2" fmla="*/ 103382 w 105236"/>
                  <a:gd name="connsiteY2" fmla="*/ 26072 h 26132"/>
                  <a:gd name="connsiteX3" fmla="*/ 1655 w 105236"/>
                  <a:gd name="connsiteY3" fmla="*/ 7404 h 26132"/>
                  <a:gd name="connsiteX4" fmla="*/ 67 w 105236"/>
                  <a:gd name="connsiteY4" fmla="*/ 4744 h 26132"/>
                  <a:gd name="connsiteX5" fmla="*/ 1465 w 105236"/>
                  <a:gd name="connsiteY5" fmla="*/ 3213 h 2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36" h="26132">
                    <a:moveTo>
                      <a:pt x="1465" y="3213"/>
                    </a:moveTo>
                    <a:cubicBezTo>
                      <a:pt x="35660" y="-4027"/>
                      <a:pt x="77665" y="164"/>
                      <a:pt x="104811" y="24072"/>
                    </a:cubicBezTo>
                    <a:cubicBezTo>
                      <a:pt x="105859" y="24929"/>
                      <a:pt x="104811" y="26454"/>
                      <a:pt x="103382" y="26072"/>
                    </a:cubicBezTo>
                    <a:cubicBezTo>
                      <a:pt x="70237" y="16236"/>
                      <a:pt x="36133" y="9978"/>
                      <a:pt x="1655" y="7404"/>
                    </a:cubicBezTo>
                    <a:cubicBezTo>
                      <a:pt x="482" y="7108"/>
                      <a:pt x="-229" y="5917"/>
                      <a:pt x="67" y="4744"/>
                    </a:cubicBezTo>
                    <a:cubicBezTo>
                      <a:pt x="247" y="4031"/>
                      <a:pt x="772" y="3456"/>
                      <a:pt x="1465" y="3213"/>
                    </a:cubicBezTo>
                    <a:close/>
                  </a:path>
                </a:pathLst>
              </a:custGeom>
              <a:solidFill>
                <a:srgbClr val="263238"/>
              </a:solidFill>
              <a:ln w="9525" cap="flat">
                <a:noFill/>
                <a:prstDash val="solid"/>
                <a:miter/>
              </a:ln>
            </p:spPr>
            <p:txBody>
              <a:bodyPr rtlCol="0" anchor="ctr"/>
              <a:lstStyle/>
              <a:p>
                <a:endParaRPr lang="zh-CN" altLang="en-US"/>
              </a:p>
            </p:txBody>
          </p:sp>
          <p:sp>
            <p:nvSpPr>
              <p:cNvPr id="90" name="任意多边形: 形状 89"/>
              <p:cNvSpPr/>
              <p:nvPr/>
            </p:nvSpPr>
            <p:spPr>
              <a:xfrm>
                <a:off x="7088971" y="4946077"/>
                <a:ext cx="113115" cy="95250"/>
              </a:xfrm>
              <a:custGeom>
                <a:avLst/>
                <a:gdLst>
                  <a:gd name="connsiteX0" fmla="*/ 21251 w 113115"/>
                  <a:gd name="connsiteY0" fmla="*/ 59977 h 95250"/>
                  <a:gd name="connsiteX1" fmla="*/ 106976 w 113115"/>
                  <a:gd name="connsiteY1" fmla="*/ 95029 h 95250"/>
                  <a:gd name="connsiteX2" fmla="*/ 112214 w 113115"/>
                  <a:gd name="connsiteY2" fmla="*/ 90552 h 95250"/>
                  <a:gd name="connsiteX3" fmla="*/ 113114 w 113115"/>
                  <a:gd name="connsiteY3" fmla="*/ 89550 h 95250"/>
                  <a:gd name="connsiteX4" fmla="*/ 113071 w 113115"/>
                  <a:gd name="connsiteY4" fmla="*/ 89314 h 95250"/>
                  <a:gd name="connsiteX5" fmla="*/ 58017 w 113115"/>
                  <a:gd name="connsiteY5" fmla="*/ 11780 h 95250"/>
                  <a:gd name="connsiteX6" fmla="*/ 4963 w 113115"/>
                  <a:gd name="connsiteY6" fmla="*/ 11304 h 95250"/>
                  <a:gd name="connsiteX7" fmla="*/ 21251 w 113115"/>
                  <a:gd name="connsiteY7" fmla="*/ 59977 h 95250"/>
                  <a:gd name="connsiteX8" fmla="*/ 11726 w 113115"/>
                  <a:gd name="connsiteY8" fmla="*/ 32449 h 95250"/>
                  <a:gd name="connsiteX9" fmla="*/ 56207 w 113115"/>
                  <a:gd name="connsiteY9" fmla="*/ 22924 h 95250"/>
                  <a:gd name="connsiteX10" fmla="*/ 75257 w 113115"/>
                  <a:gd name="connsiteY10" fmla="*/ 41974 h 95250"/>
                  <a:gd name="connsiteX11" fmla="*/ 108404 w 113115"/>
                  <a:gd name="connsiteY11" fmla="*/ 86551 h 95250"/>
                  <a:gd name="connsiteX12" fmla="*/ 66399 w 113115"/>
                  <a:gd name="connsiteY12" fmla="*/ 71216 h 95250"/>
                  <a:gd name="connsiteX13" fmla="*/ 11726 w 113115"/>
                  <a:gd name="connsiteY13" fmla="*/ 3244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15" h="95250">
                    <a:moveTo>
                      <a:pt x="21251" y="59977"/>
                    </a:moveTo>
                    <a:cubicBezTo>
                      <a:pt x="46015" y="78264"/>
                      <a:pt x="77924" y="85218"/>
                      <a:pt x="106976" y="95029"/>
                    </a:cubicBezTo>
                    <a:cubicBezTo>
                      <a:pt x="109928" y="96076"/>
                      <a:pt x="112214" y="93219"/>
                      <a:pt x="112214" y="90552"/>
                    </a:cubicBezTo>
                    <a:cubicBezTo>
                      <a:pt x="112739" y="90524"/>
                      <a:pt x="113143" y="90075"/>
                      <a:pt x="113114" y="89550"/>
                    </a:cubicBezTo>
                    <a:cubicBezTo>
                      <a:pt x="113110" y="89470"/>
                      <a:pt x="113096" y="89390"/>
                      <a:pt x="113071" y="89314"/>
                    </a:cubicBezTo>
                    <a:cubicBezTo>
                      <a:pt x="101821" y="59096"/>
                      <a:pt x="82837" y="32361"/>
                      <a:pt x="58017" y="11780"/>
                    </a:cubicBezTo>
                    <a:cubicBezTo>
                      <a:pt x="43348" y="64"/>
                      <a:pt x="18012" y="-7270"/>
                      <a:pt x="4963" y="11304"/>
                    </a:cubicBezTo>
                    <a:cubicBezTo>
                      <a:pt x="-8087" y="29878"/>
                      <a:pt x="7153" y="49309"/>
                      <a:pt x="21251" y="59977"/>
                    </a:cubicBezTo>
                    <a:close/>
                    <a:moveTo>
                      <a:pt x="11726" y="32449"/>
                    </a:moveTo>
                    <a:cubicBezTo>
                      <a:pt x="4772" y="-5079"/>
                      <a:pt x="45730" y="13399"/>
                      <a:pt x="56207" y="22924"/>
                    </a:cubicBezTo>
                    <a:cubicBezTo>
                      <a:pt x="62981" y="28836"/>
                      <a:pt x="69345" y="35201"/>
                      <a:pt x="75257" y="41974"/>
                    </a:cubicBezTo>
                    <a:cubicBezTo>
                      <a:pt x="87544" y="55976"/>
                      <a:pt x="97641" y="71502"/>
                      <a:pt x="108404" y="86551"/>
                    </a:cubicBezTo>
                    <a:cubicBezTo>
                      <a:pt x="94593" y="80836"/>
                      <a:pt x="80401" y="76455"/>
                      <a:pt x="66399" y="71216"/>
                    </a:cubicBezTo>
                    <a:cubicBezTo>
                      <a:pt x="49444" y="65120"/>
                      <a:pt x="15631" y="53214"/>
                      <a:pt x="11726" y="32449"/>
                    </a:cubicBezTo>
                    <a:close/>
                  </a:path>
                </a:pathLst>
              </a:custGeom>
              <a:solidFill>
                <a:srgbClr val="263238"/>
              </a:solidFill>
              <a:ln w="9525" cap="flat">
                <a:noFill/>
                <a:prstDash val="solid"/>
                <a:miter/>
              </a:ln>
            </p:spPr>
            <p:txBody>
              <a:bodyPr rtlCol="0" anchor="ctr"/>
              <a:lstStyle/>
              <a:p>
                <a:endParaRPr lang="zh-CN" altLang="en-US"/>
              </a:p>
            </p:txBody>
          </p:sp>
          <p:sp>
            <p:nvSpPr>
              <p:cNvPr id="91" name="任意多边形: 形状 90"/>
              <p:cNvSpPr/>
              <p:nvPr/>
            </p:nvSpPr>
            <p:spPr>
              <a:xfrm>
                <a:off x="7193214" y="4963410"/>
                <a:ext cx="124118" cy="77508"/>
              </a:xfrm>
              <a:custGeom>
                <a:avLst/>
                <a:gdLst>
                  <a:gd name="connsiteX0" fmla="*/ 121986 w 124118"/>
                  <a:gd name="connsiteY0" fmla="*/ 16641 h 77508"/>
                  <a:gd name="connsiteX1" fmla="*/ 69884 w 124118"/>
                  <a:gd name="connsiteY1" fmla="*/ 6163 h 77508"/>
                  <a:gd name="connsiteX2" fmla="*/ 161 w 124118"/>
                  <a:gd name="connsiteY2" fmla="*/ 70647 h 77508"/>
                  <a:gd name="connsiteX3" fmla="*/ 423 w 124118"/>
                  <a:gd name="connsiteY3" fmla="*/ 71969 h 77508"/>
                  <a:gd name="connsiteX4" fmla="*/ 638 w 124118"/>
                  <a:gd name="connsiteY4" fmla="*/ 72076 h 77508"/>
                  <a:gd name="connsiteX5" fmla="*/ 3622 w 124118"/>
                  <a:gd name="connsiteY5" fmla="*/ 77352 h 77508"/>
                  <a:gd name="connsiteX6" fmla="*/ 4924 w 124118"/>
                  <a:gd name="connsiteY6" fmla="*/ 77505 h 77508"/>
                  <a:gd name="connsiteX7" fmla="*/ 95697 w 124118"/>
                  <a:gd name="connsiteY7" fmla="*/ 60837 h 77508"/>
                  <a:gd name="connsiteX8" fmla="*/ 121986 w 124118"/>
                  <a:gd name="connsiteY8" fmla="*/ 16641 h 77508"/>
                  <a:gd name="connsiteX9" fmla="*/ 49406 w 124118"/>
                  <a:gd name="connsiteY9" fmla="*/ 62551 h 77508"/>
                  <a:gd name="connsiteX10" fmla="*/ 5209 w 124118"/>
                  <a:gd name="connsiteY10" fmla="*/ 68933 h 77508"/>
                  <a:gd name="connsiteX11" fmla="*/ 46738 w 124118"/>
                  <a:gd name="connsiteY11" fmla="*/ 32167 h 77508"/>
                  <a:gd name="connsiteX12" fmla="*/ 69027 w 124118"/>
                  <a:gd name="connsiteY12" fmla="*/ 17117 h 77508"/>
                  <a:gd name="connsiteX13" fmla="*/ 110556 w 124118"/>
                  <a:gd name="connsiteY13" fmla="*/ 36167 h 77508"/>
                  <a:gd name="connsiteX14" fmla="*/ 49406 w 124118"/>
                  <a:gd name="connsiteY14" fmla="*/ 62551 h 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118" h="77508">
                    <a:moveTo>
                      <a:pt x="121986" y="16641"/>
                    </a:moveTo>
                    <a:cubicBezTo>
                      <a:pt x="113128" y="-4600"/>
                      <a:pt x="86648" y="-2409"/>
                      <a:pt x="69884" y="6163"/>
                    </a:cubicBezTo>
                    <a:cubicBezTo>
                      <a:pt x="41375" y="21150"/>
                      <a:pt x="17325" y="43394"/>
                      <a:pt x="161" y="70647"/>
                    </a:cubicBezTo>
                    <a:cubicBezTo>
                      <a:pt x="-132" y="71085"/>
                      <a:pt x="-14" y="71676"/>
                      <a:pt x="423" y="71969"/>
                    </a:cubicBezTo>
                    <a:cubicBezTo>
                      <a:pt x="490" y="72014"/>
                      <a:pt x="562" y="72050"/>
                      <a:pt x="638" y="72076"/>
                    </a:cubicBezTo>
                    <a:cubicBezTo>
                      <a:pt x="5" y="74357"/>
                      <a:pt x="1341" y="76719"/>
                      <a:pt x="3622" y="77352"/>
                    </a:cubicBezTo>
                    <a:cubicBezTo>
                      <a:pt x="4045" y="77470"/>
                      <a:pt x="4485" y="77521"/>
                      <a:pt x="4924" y="77505"/>
                    </a:cubicBezTo>
                    <a:cubicBezTo>
                      <a:pt x="34927" y="73791"/>
                      <a:pt x="67598" y="73600"/>
                      <a:pt x="95697" y="60837"/>
                    </a:cubicBezTo>
                    <a:cubicBezTo>
                      <a:pt x="112461" y="53312"/>
                      <a:pt x="130368" y="37215"/>
                      <a:pt x="121986" y="16641"/>
                    </a:cubicBezTo>
                    <a:close/>
                    <a:moveTo>
                      <a:pt x="49406" y="62551"/>
                    </a:moveTo>
                    <a:cubicBezTo>
                      <a:pt x="34642" y="64742"/>
                      <a:pt x="19878" y="66171"/>
                      <a:pt x="5209" y="68933"/>
                    </a:cubicBezTo>
                    <a:cubicBezTo>
                      <a:pt x="18417" y="55978"/>
                      <a:pt x="32278" y="43706"/>
                      <a:pt x="46738" y="32167"/>
                    </a:cubicBezTo>
                    <a:cubicBezTo>
                      <a:pt x="53850" y="26695"/>
                      <a:pt x="61294" y="21669"/>
                      <a:pt x="69027" y="17117"/>
                    </a:cubicBezTo>
                    <a:cubicBezTo>
                      <a:pt x="81124" y="10450"/>
                      <a:pt x="125224" y="544"/>
                      <a:pt x="110556" y="36167"/>
                    </a:cubicBezTo>
                    <a:cubicBezTo>
                      <a:pt x="102936" y="55312"/>
                      <a:pt x="66931" y="59980"/>
                      <a:pt x="49406" y="62551"/>
                    </a:cubicBezTo>
                    <a:close/>
                  </a:path>
                </a:pathLst>
              </a:custGeom>
              <a:solidFill>
                <a:srgbClr val="263238"/>
              </a:solidFill>
              <a:ln w="9525" cap="flat">
                <a:noFill/>
                <a:prstDash val="solid"/>
                <a:miter/>
              </a:ln>
            </p:spPr>
            <p:txBody>
              <a:bodyPr rtlCol="0" anchor="ctr"/>
              <a:lstStyle/>
              <a:p>
                <a:endParaRPr lang="zh-CN" altLang="en-US"/>
              </a:p>
            </p:txBody>
          </p:sp>
          <p:sp>
            <p:nvSpPr>
              <p:cNvPr id="92" name="任意多边形: 形状 91"/>
              <p:cNvSpPr/>
              <p:nvPr/>
            </p:nvSpPr>
            <p:spPr>
              <a:xfrm>
                <a:off x="7266527" y="5003577"/>
                <a:ext cx="241851" cy="232124"/>
              </a:xfrm>
              <a:custGeom>
                <a:avLst/>
                <a:gdLst>
                  <a:gd name="connsiteX0" fmla="*/ 0 w 241851"/>
                  <a:gd name="connsiteY0" fmla="*/ 232124 h 232124"/>
                  <a:gd name="connsiteX1" fmla="*/ 231362 w 241851"/>
                  <a:gd name="connsiteY1" fmla="*/ 216503 h 232124"/>
                  <a:gd name="connsiteX2" fmla="*/ 241840 w 241851"/>
                  <a:gd name="connsiteY2" fmla="*/ 0 h 232124"/>
                </a:gdLst>
                <a:ahLst/>
                <a:cxnLst>
                  <a:cxn ang="0">
                    <a:pos x="connsiteX0" y="connsiteY0"/>
                  </a:cxn>
                  <a:cxn ang="0">
                    <a:pos x="connsiteX1" y="connsiteY1"/>
                  </a:cxn>
                  <a:cxn ang="0">
                    <a:pos x="connsiteX2" y="connsiteY2"/>
                  </a:cxn>
                </a:cxnLst>
                <a:rect l="l" t="t" r="r" b="b"/>
                <a:pathLst>
                  <a:path w="241851" h="232124">
                    <a:moveTo>
                      <a:pt x="0" y="232124"/>
                    </a:moveTo>
                    <a:cubicBezTo>
                      <a:pt x="117157" y="227933"/>
                      <a:pt x="222790" y="222599"/>
                      <a:pt x="231362" y="216503"/>
                    </a:cubicBezTo>
                    <a:cubicBezTo>
                      <a:pt x="239934" y="210407"/>
                      <a:pt x="242030" y="110395"/>
                      <a:pt x="241840" y="0"/>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93" name="任意多边形: 形状 92"/>
              <p:cNvSpPr/>
              <p:nvPr/>
            </p:nvSpPr>
            <p:spPr>
              <a:xfrm rot="-220800">
                <a:off x="7292330" y="4458174"/>
                <a:ext cx="70389" cy="447579"/>
              </a:xfrm>
              <a:custGeom>
                <a:avLst/>
                <a:gdLst>
                  <a:gd name="connsiteX0" fmla="*/ 0 w 70389"/>
                  <a:gd name="connsiteY0" fmla="*/ 0 h 447579"/>
                  <a:gd name="connsiteX1" fmla="*/ 70390 w 70389"/>
                  <a:gd name="connsiteY1" fmla="*/ 0 h 447579"/>
                  <a:gd name="connsiteX2" fmla="*/ 70390 w 70389"/>
                  <a:gd name="connsiteY2" fmla="*/ 447580 h 447579"/>
                  <a:gd name="connsiteX3" fmla="*/ 0 w 70389"/>
                  <a:gd name="connsiteY3" fmla="*/ 447580 h 447579"/>
                </a:gdLst>
                <a:ahLst/>
                <a:cxnLst>
                  <a:cxn ang="0">
                    <a:pos x="connsiteX0" y="connsiteY0"/>
                  </a:cxn>
                  <a:cxn ang="0">
                    <a:pos x="connsiteX1" y="connsiteY1"/>
                  </a:cxn>
                  <a:cxn ang="0">
                    <a:pos x="connsiteX2" y="connsiteY2"/>
                  </a:cxn>
                  <a:cxn ang="0">
                    <a:pos x="connsiteX3" y="connsiteY3"/>
                  </a:cxn>
                </a:cxnLst>
                <a:rect l="l" t="t" r="r" b="b"/>
                <a:pathLst>
                  <a:path w="70389" h="447579">
                    <a:moveTo>
                      <a:pt x="0" y="0"/>
                    </a:moveTo>
                    <a:lnTo>
                      <a:pt x="70390" y="0"/>
                    </a:lnTo>
                    <a:lnTo>
                      <a:pt x="70390" y="447580"/>
                    </a:lnTo>
                    <a:lnTo>
                      <a:pt x="0" y="447580"/>
                    </a:lnTo>
                    <a:close/>
                  </a:path>
                </a:pathLst>
              </a:custGeom>
              <a:solidFill>
                <a:srgbClr val="DBDBDB"/>
              </a:solidFill>
              <a:ln w="9525" cap="flat">
                <a:noFill/>
                <a:prstDash val="solid"/>
                <a:miter/>
              </a:ln>
            </p:spPr>
            <p:txBody>
              <a:bodyPr rtlCol="0" anchor="ctr"/>
              <a:lstStyle/>
              <a:p>
                <a:endParaRPr lang="zh-CN" altLang="en-US"/>
              </a:p>
            </p:txBody>
          </p:sp>
          <p:sp>
            <p:nvSpPr>
              <p:cNvPr id="94" name="任意多边形: 形状 93"/>
              <p:cNvSpPr/>
              <p:nvPr/>
            </p:nvSpPr>
            <p:spPr>
              <a:xfrm>
                <a:off x="7256149" y="4540726"/>
                <a:ext cx="126205" cy="64223"/>
              </a:xfrm>
              <a:custGeom>
                <a:avLst/>
                <a:gdLst>
                  <a:gd name="connsiteX0" fmla="*/ 377 w 126205"/>
                  <a:gd name="connsiteY0" fmla="*/ 12890 h 64223"/>
                  <a:gd name="connsiteX1" fmla="*/ 30857 w 126205"/>
                  <a:gd name="connsiteY1" fmla="*/ 61086 h 64223"/>
                  <a:gd name="connsiteX2" fmla="*/ 100961 w 126205"/>
                  <a:gd name="connsiteY2" fmla="*/ 58705 h 64223"/>
                  <a:gd name="connsiteX3" fmla="*/ 126202 w 126205"/>
                  <a:gd name="connsiteY3" fmla="*/ 7842 h 64223"/>
                  <a:gd name="connsiteX4" fmla="*/ 377 w 126205"/>
                  <a:gd name="connsiteY4" fmla="*/ 12890 h 64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205" h="64223">
                    <a:moveTo>
                      <a:pt x="377" y="12890"/>
                    </a:moveTo>
                    <a:cubicBezTo>
                      <a:pt x="-3338" y="15652"/>
                      <a:pt x="21427" y="57276"/>
                      <a:pt x="30857" y="61086"/>
                    </a:cubicBezTo>
                    <a:cubicBezTo>
                      <a:pt x="40286" y="64896"/>
                      <a:pt x="83911" y="66420"/>
                      <a:pt x="100961" y="58705"/>
                    </a:cubicBezTo>
                    <a:cubicBezTo>
                      <a:pt x="109152" y="54990"/>
                      <a:pt x="126487" y="11080"/>
                      <a:pt x="126202" y="7842"/>
                    </a:cubicBezTo>
                    <a:cubicBezTo>
                      <a:pt x="125916" y="4603"/>
                      <a:pt x="32857" y="-10637"/>
                      <a:pt x="377" y="12890"/>
                    </a:cubicBezTo>
                    <a:close/>
                  </a:path>
                </a:pathLst>
              </a:custGeom>
              <a:solidFill>
                <a:srgbClr val="C7C7C7"/>
              </a:solidFill>
              <a:ln w="9525" cap="flat">
                <a:noFill/>
                <a:prstDash val="solid"/>
                <a:miter/>
              </a:ln>
            </p:spPr>
            <p:txBody>
              <a:bodyPr rtlCol="0" anchor="ctr"/>
              <a:lstStyle/>
              <a:p>
                <a:endParaRPr lang="zh-CN" altLang="en-US"/>
              </a:p>
            </p:txBody>
          </p:sp>
          <p:sp>
            <p:nvSpPr>
              <p:cNvPr id="95" name="任意多边形: 形状 94"/>
              <p:cNvSpPr/>
              <p:nvPr/>
            </p:nvSpPr>
            <p:spPr>
              <a:xfrm>
                <a:off x="7279953" y="4858810"/>
                <a:ext cx="126102" cy="64288"/>
              </a:xfrm>
              <a:custGeom>
                <a:avLst/>
                <a:gdLst>
                  <a:gd name="connsiteX0" fmla="*/ 125734 w 126102"/>
                  <a:gd name="connsiteY0" fmla="*/ 50280 h 64288"/>
                  <a:gd name="connsiteX1" fmla="*/ 94587 w 126102"/>
                  <a:gd name="connsiteY1" fmla="*/ 2655 h 64288"/>
                  <a:gd name="connsiteX2" fmla="*/ 24483 w 126102"/>
                  <a:gd name="connsiteY2" fmla="*/ 6084 h 64288"/>
                  <a:gd name="connsiteX3" fmla="*/ 4 w 126102"/>
                  <a:gd name="connsiteY3" fmla="*/ 57328 h 64288"/>
                  <a:gd name="connsiteX4" fmla="*/ 125734 w 126102"/>
                  <a:gd name="connsiteY4" fmla="*/ 50280 h 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02" h="64288">
                    <a:moveTo>
                      <a:pt x="125734" y="50280"/>
                    </a:moveTo>
                    <a:cubicBezTo>
                      <a:pt x="129449" y="47517"/>
                      <a:pt x="104112" y="6179"/>
                      <a:pt x="94587" y="2655"/>
                    </a:cubicBezTo>
                    <a:cubicBezTo>
                      <a:pt x="85062" y="-870"/>
                      <a:pt x="41437" y="-1917"/>
                      <a:pt x="24483" y="6084"/>
                    </a:cubicBezTo>
                    <a:cubicBezTo>
                      <a:pt x="16387" y="9989"/>
                      <a:pt x="-282" y="53709"/>
                      <a:pt x="4" y="57328"/>
                    </a:cubicBezTo>
                    <a:cubicBezTo>
                      <a:pt x="289" y="60948"/>
                      <a:pt x="93635" y="74283"/>
                      <a:pt x="125734" y="50280"/>
                    </a:cubicBezTo>
                    <a:close/>
                  </a:path>
                </a:pathLst>
              </a:custGeom>
              <a:solidFill>
                <a:srgbClr val="C7C7C7"/>
              </a:solidFill>
              <a:ln w="9525" cap="flat">
                <a:noFill/>
                <a:prstDash val="solid"/>
                <a:miter/>
              </a:ln>
            </p:spPr>
            <p:txBody>
              <a:bodyPr rtlCol="0" anchor="ctr"/>
              <a:lstStyle/>
              <a:p>
                <a:endParaRPr lang="zh-CN" altLang="en-US"/>
              </a:p>
            </p:txBody>
          </p:sp>
          <p:sp>
            <p:nvSpPr>
              <p:cNvPr id="96" name="任意多边形: 形状 95"/>
              <p:cNvSpPr/>
              <p:nvPr/>
            </p:nvSpPr>
            <p:spPr>
              <a:xfrm>
                <a:off x="7108934" y="4297050"/>
                <a:ext cx="388238" cy="262782"/>
              </a:xfrm>
              <a:custGeom>
                <a:avLst/>
                <a:gdLst>
                  <a:gd name="connsiteX0" fmla="*/ 5478 w 388238"/>
                  <a:gd name="connsiteY0" fmla="*/ 26061 h 262782"/>
                  <a:gd name="connsiteX1" fmla="*/ 41578 w 388238"/>
                  <a:gd name="connsiteY1" fmla="*/ 207608 h 262782"/>
                  <a:gd name="connsiteX2" fmla="*/ 213980 w 388238"/>
                  <a:gd name="connsiteY2" fmla="*/ 262758 h 262782"/>
                  <a:gd name="connsiteX3" fmla="*/ 366381 w 388238"/>
                  <a:gd name="connsiteY3" fmla="*/ 202465 h 262782"/>
                  <a:gd name="connsiteX4" fmla="*/ 383621 w 388238"/>
                  <a:gd name="connsiteY4" fmla="*/ 58 h 262782"/>
                  <a:gd name="connsiteX5" fmla="*/ 5478 w 388238"/>
                  <a:gd name="connsiteY5" fmla="*/ 26061 h 26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38" h="262782">
                    <a:moveTo>
                      <a:pt x="5478" y="26061"/>
                    </a:moveTo>
                    <a:cubicBezTo>
                      <a:pt x="-13000" y="22156"/>
                      <a:pt x="19385" y="182271"/>
                      <a:pt x="41578" y="207608"/>
                    </a:cubicBezTo>
                    <a:cubicBezTo>
                      <a:pt x="67486" y="237135"/>
                      <a:pt x="140066" y="263710"/>
                      <a:pt x="213980" y="262758"/>
                    </a:cubicBezTo>
                    <a:cubicBezTo>
                      <a:pt x="277798" y="261996"/>
                      <a:pt x="342282" y="224658"/>
                      <a:pt x="366381" y="202465"/>
                    </a:cubicBezTo>
                    <a:cubicBezTo>
                      <a:pt x="390479" y="180271"/>
                      <a:pt x="392003" y="-3752"/>
                      <a:pt x="383621" y="58"/>
                    </a:cubicBezTo>
                    <a:cubicBezTo>
                      <a:pt x="347521" y="16727"/>
                      <a:pt x="238555" y="74925"/>
                      <a:pt x="5478" y="26061"/>
                    </a:cubicBezTo>
                    <a:close/>
                  </a:path>
                </a:pathLst>
              </a:custGeom>
              <a:solidFill>
                <a:srgbClr val="A6A6A6"/>
              </a:solidFill>
              <a:ln w="9525" cap="flat">
                <a:noFill/>
                <a:prstDash val="solid"/>
                <a:miter/>
              </a:ln>
            </p:spPr>
            <p:txBody>
              <a:bodyPr rtlCol="0" anchor="ctr"/>
              <a:lstStyle/>
              <a:p>
                <a:endParaRPr lang="zh-CN" altLang="en-US"/>
              </a:p>
            </p:txBody>
          </p:sp>
          <p:sp>
            <p:nvSpPr>
              <p:cNvPr id="97" name="任意多边形: 形状 96"/>
              <p:cNvSpPr/>
              <p:nvPr/>
            </p:nvSpPr>
            <p:spPr>
              <a:xfrm>
                <a:off x="7358636" y="4715351"/>
                <a:ext cx="582215" cy="532233"/>
              </a:xfrm>
              <a:custGeom>
                <a:avLst/>
                <a:gdLst>
                  <a:gd name="connsiteX0" fmla="*/ 8380 w 582215"/>
                  <a:gd name="connsiteY0" fmla="*/ 530733 h 532233"/>
                  <a:gd name="connsiteX1" fmla="*/ 580927 w 582215"/>
                  <a:gd name="connsiteY1" fmla="*/ 511683 h 532233"/>
                  <a:gd name="connsiteX2" fmla="*/ 560544 w 582215"/>
                  <a:gd name="connsiteY2" fmla="*/ 0 h 532233"/>
                  <a:gd name="connsiteX3" fmla="*/ 225835 w 582215"/>
                  <a:gd name="connsiteY3" fmla="*/ 6477 h 532233"/>
                  <a:gd name="connsiteX4" fmla="*/ 242028 w 582215"/>
                  <a:gd name="connsiteY4" fmla="*/ 345662 h 532233"/>
                  <a:gd name="connsiteX5" fmla="*/ 24763 w 582215"/>
                  <a:gd name="connsiteY5" fmla="*/ 455676 h 532233"/>
                  <a:gd name="connsiteX6" fmla="*/ 8380 w 582215"/>
                  <a:gd name="connsiteY6" fmla="*/ 530733 h 53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215" h="532233">
                    <a:moveTo>
                      <a:pt x="8380" y="530733"/>
                    </a:moveTo>
                    <a:cubicBezTo>
                      <a:pt x="26667" y="536448"/>
                      <a:pt x="561401" y="524923"/>
                      <a:pt x="580927" y="511683"/>
                    </a:cubicBezTo>
                    <a:cubicBezTo>
                      <a:pt x="588452" y="506825"/>
                      <a:pt x="560544" y="0"/>
                      <a:pt x="560544" y="0"/>
                    </a:cubicBezTo>
                    <a:lnTo>
                      <a:pt x="225835" y="6477"/>
                    </a:lnTo>
                    <a:lnTo>
                      <a:pt x="242028" y="345662"/>
                    </a:lnTo>
                    <a:cubicBezTo>
                      <a:pt x="242028" y="345662"/>
                      <a:pt x="44765" y="439103"/>
                      <a:pt x="24763" y="455676"/>
                    </a:cubicBezTo>
                    <a:cubicBezTo>
                      <a:pt x="4760" y="472250"/>
                      <a:pt x="-10004" y="525113"/>
                      <a:pt x="8380" y="530733"/>
                    </a:cubicBezTo>
                    <a:close/>
                  </a:path>
                </a:pathLst>
              </a:custGeom>
              <a:solidFill>
                <a:srgbClr val="EB9481"/>
              </a:solidFill>
              <a:ln w="9525" cap="flat">
                <a:noFill/>
                <a:prstDash val="solid"/>
                <a:miter/>
              </a:ln>
            </p:spPr>
            <p:txBody>
              <a:bodyPr rtlCol="0" anchor="ctr"/>
              <a:lstStyle/>
              <a:p>
                <a:endParaRPr lang="zh-CN" altLang="en-US"/>
              </a:p>
            </p:txBody>
          </p:sp>
          <p:sp>
            <p:nvSpPr>
              <p:cNvPr id="98" name="任意多边形: 形状 97"/>
              <p:cNvSpPr/>
              <p:nvPr/>
            </p:nvSpPr>
            <p:spPr>
              <a:xfrm>
                <a:off x="7358543" y="4931759"/>
                <a:ext cx="582332" cy="315818"/>
              </a:xfrm>
              <a:custGeom>
                <a:avLst/>
                <a:gdLst>
                  <a:gd name="connsiteX0" fmla="*/ 8473 w 582332"/>
                  <a:gd name="connsiteY0" fmla="*/ 314325 h 315818"/>
                  <a:gd name="connsiteX1" fmla="*/ 581021 w 582332"/>
                  <a:gd name="connsiteY1" fmla="*/ 295275 h 315818"/>
                  <a:gd name="connsiteX2" fmla="*/ 571496 w 582332"/>
                  <a:gd name="connsiteY2" fmla="*/ 0 h 315818"/>
                  <a:gd name="connsiteX3" fmla="*/ 236120 w 582332"/>
                  <a:gd name="connsiteY3" fmla="*/ 10096 h 315818"/>
                  <a:gd name="connsiteX4" fmla="*/ 241740 w 582332"/>
                  <a:gd name="connsiteY4" fmla="*/ 128873 h 315818"/>
                  <a:gd name="connsiteX5" fmla="*/ 24475 w 582332"/>
                  <a:gd name="connsiteY5" fmla="*/ 239078 h 315818"/>
                  <a:gd name="connsiteX6" fmla="*/ 8473 w 582332"/>
                  <a:gd name="connsiteY6" fmla="*/ 314325 h 315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332" h="315818">
                    <a:moveTo>
                      <a:pt x="8473" y="314325"/>
                    </a:moveTo>
                    <a:cubicBezTo>
                      <a:pt x="26761" y="320040"/>
                      <a:pt x="561494" y="308420"/>
                      <a:pt x="581021" y="295275"/>
                    </a:cubicBezTo>
                    <a:cubicBezTo>
                      <a:pt x="585212" y="292608"/>
                      <a:pt x="578639" y="138589"/>
                      <a:pt x="571496" y="0"/>
                    </a:cubicBezTo>
                    <a:lnTo>
                      <a:pt x="236120" y="10096"/>
                    </a:lnTo>
                    <a:lnTo>
                      <a:pt x="241740" y="128873"/>
                    </a:lnTo>
                    <a:cubicBezTo>
                      <a:pt x="241740" y="128873"/>
                      <a:pt x="44477" y="222409"/>
                      <a:pt x="24475" y="239078"/>
                    </a:cubicBezTo>
                    <a:cubicBezTo>
                      <a:pt x="4472" y="255746"/>
                      <a:pt x="-9910" y="308610"/>
                      <a:pt x="8473" y="314325"/>
                    </a:cubicBezTo>
                    <a:close/>
                  </a:path>
                </a:pathLst>
              </a:custGeom>
              <a:solidFill>
                <a:srgbClr val="EBEBEB"/>
              </a:solidFill>
              <a:ln w="9525" cap="flat">
                <a:noFill/>
                <a:prstDash val="solid"/>
                <a:miter/>
              </a:ln>
            </p:spPr>
            <p:txBody>
              <a:bodyPr rtlCol="0" anchor="ctr"/>
              <a:lstStyle/>
              <a:p>
                <a:endParaRPr lang="zh-CN" altLang="en-US"/>
              </a:p>
            </p:txBody>
          </p:sp>
          <p:sp>
            <p:nvSpPr>
              <p:cNvPr id="99" name="任意多边形: 形状 98"/>
              <p:cNvSpPr/>
              <p:nvPr/>
            </p:nvSpPr>
            <p:spPr>
              <a:xfrm>
                <a:off x="7357515" y="4989004"/>
                <a:ext cx="585305" cy="258606"/>
              </a:xfrm>
              <a:custGeom>
                <a:avLst/>
                <a:gdLst>
                  <a:gd name="connsiteX0" fmla="*/ 8453 w 585305"/>
                  <a:gd name="connsiteY0" fmla="*/ 257175 h 258606"/>
                  <a:gd name="connsiteX1" fmla="*/ 582048 w 585305"/>
                  <a:gd name="connsiteY1" fmla="*/ 238125 h 258606"/>
                  <a:gd name="connsiteX2" fmla="*/ 577571 w 585305"/>
                  <a:gd name="connsiteY2" fmla="*/ 0 h 258606"/>
                  <a:gd name="connsiteX3" fmla="*/ 238196 w 585305"/>
                  <a:gd name="connsiteY3" fmla="*/ 8763 h 258606"/>
                  <a:gd name="connsiteX4" fmla="*/ 241529 w 585305"/>
                  <a:gd name="connsiteY4" fmla="*/ 69913 h 258606"/>
                  <a:gd name="connsiteX5" fmla="*/ 24455 w 585305"/>
                  <a:gd name="connsiteY5" fmla="*/ 181832 h 258606"/>
                  <a:gd name="connsiteX6" fmla="*/ 8453 w 585305"/>
                  <a:gd name="connsiteY6" fmla="*/ 257175 h 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305" h="258606">
                    <a:moveTo>
                      <a:pt x="8453" y="257175"/>
                    </a:moveTo>
                    <a:cubicBezTo>
                      <a:pt x="26931" y="262699"/>
                      <a:pt x="562522" y="251365"/>
                      <a:pt x="582048" y="238125"/>
                    </a:cubicBezTo>
                    <a:cubicBezTo>
                      <a:pt x="591097" y="232029"/>
                      <a:pt x="578524" y="117253"/>
                      <a:pt x="577571" y="0"/>
                    </a:cubicBezTo>
                    <a:lnTo>
                      <a:pt x="238196" y="8763"/>
                    </a:lnTo>
                    <a:lnTo>
                      <a:pt x="241529" y="69913"/>
                    </a:lnTo>
                    <a:cubicBezTo>
                      <a:pt x="241529" y="69913"/>
                      <a:pt x="44362" y="165163"/>
                      <a:pt x="24455" y="181832"/>
                    </a:cubicBezTo>
                    <a:cubicBezTo>
                      <a:pt x="4548" y="198501"/>
                      <a:pt x="-9931" y="251555"/>
                      <a:pt x="8453" y="257175"/>
                    </a:cubicBezTo>
                    <a:close/>
                  </a:path>
                </a:pathLst>
              </a:custGeom>
              <a:solidFill>
                <a:srgbClr val="C53F3F"/>
              </a:solidFill>
              <a:ln w="9525" cap="flat">
                <a:noFill/>
                <a:prstDash val="solid"/>
                <a:miter/>
              </a:ln>
            </p:spPr>
            <p:txBody>
              <a:bodyPr rtlCol="0" anchor="ctr"/>
              <a:lstStyle/>
              <a:p>
                <a:endParaRPr lang="zh-CN" altLang="en-US"/>
              </a:p>
            </p:txBody>
          </p:sp>
          <p:sp>
            <p:nvSpPr>
              <p:cNvPr id="100" name="任意多边形: 形状 99"/>
              <p:cNvSpPr/>
              <p:nvPr/>
            </p:nvSpPr>
            <p:spPr>
              <a:xfrm>
                <a:off x="7371528" y="5211545"/>
                <a:ext cx="528911" cy="14920"/>
              </a:xfrm>
              <a:custGeom>
                <a:avLst/>
                <a:gdLst>
                  <a:gd name="connsiteX0" fmla="*/ 1393 w 528911"/>
                  <a:gd name="connsiteY0" fmla="*/ 13489 h 14920"/>
                  <a:gd name="connsiteX1" fmla="*/ 528412 w 528911"/>
                  <a:gd name="connsiteY1" fmla="*/ 249 h 14920"/>
                  <a:gd name="connsiteX2" fmla="*/ 528412 w 528911"/>
                  <a:gd name="connsiteY2" fmla="*/ 820 h 14920"/>
                  <a:gd name="connsiteX3" fmla="*/ 1393 w 528911"/>
                  <a:gd name="connsiteY3" fmla="*/ 14917 h 14920"/>
                  <a:gd name="connsiteX4" fmla="*/ 1393 w 528911"/>
                  <a:gd name="connsiteY4" fmla="*/ 13489 h 14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911" h="14920">
                    <a:moveTo>
                      <a:pt x="1393" y="13489"/>
                    </a:moveTo>
                    <a:cubicBezTo>
                      <a:pt x="88738" y="8821"/>
                      <a:pt x="441639" y="-1752"/>
                      <a:pt x="528412" y="249"/>
                    </a:cubicBezTo>
                    <a:cubicBezTo>
                      <a:pt x="529078" y="249"/>
                      <a:pt x="529078" y="725"/>
                      <a:pt x="528412" y="820"/>
                    </a:cubicBezTo>
                    <a:cubicBezTo>
                      <a:pt x="441925" y="7297"/>
                      <a:pt x="88928" y="15108"/>
                      <a:pt x="1393" y="14917"/>
                    </a:cubicBezTo>
                    <a:cubicBezTo>
                      <a:pt x="-416" y="14917"/>
                      <a:pt x="-512" y="13584"/>
                      <a:pt x="1393" y="13489"/>
                    </a:cubicBezTo>
                    <a:close/>
                  </a:path>
                </a:pathLst>
              </a:custGeom>
              <a:solidFill>
                <a:srgbClr val="263238"/>
              </a:solidFill>
              <a:ln w="9525" cap="flat">
                <a:noFill/>
                <a:prstDash val="solid"/>
                <a:miter/>
              </a:ln>
            </p:spPr>
            <p:txBody>
              <a:bodyPr rtlCol="0" anchor="ctr"/>
              <a:lstStyle/>
              <a:p>
                <a:endParaRPr lang="zh-CN" altLang="en-US"/>
              </a:p>
            </p:txBody>
          </p:sp>
          <p:sp>
            <p:nvSpPr>
              <p:cNvPr id="101" name="任意多边形: 形状 100"/>
              <p:cNvSpPr/>
              <p:nvPr/>
            </p:nvSpPr>
            <p:spPr>
              <a:xfrm>
                <a:off x="7584038" y="5036699"/>
                <a:ext cx="106014" cy="25897"/>
              </a:xfrm>
              <a:custGeom>
                <a:avLst/>
                <a:gdLst>
                  <a:gd name="connsiteX0" fmla="*/ 2053 w 106014"/>
                  <a:gd name="connsiteY0" fmla="*/ 3359 h 25897"/>
                  <a:gd name="connsiteX1" fmla="*/ 105589 w 106014"/>
                  <a:gd name="connsiteY1" fmla="*/ 23742 h 25897"/>
                  <a:gd name="connsiteX2" fmla="*/ 104161 w 106014"/>
                  <a:gd name="connsiteY2" fmla="*/ 25838 h 25897"/>
                  <a:gd name="connsiteX3" fmla="*/ 2338 w 106014"/>
                  <a:gd name="connsiteY3" fmla="*/ 7740 h 25897"/>
                  <a:gd name="connsiteX4" fmla="*/ 5 w 106014"/>
                  <a:gd name="connsiteY4" fmla="*/ 5692 h 25897"/>
                  <a:gd name="connsiteX5" fmla="*/ 2053 w 106014"/>
                  <a:gd name="connsiteY5" fmla="*/ 3359 h 25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14" h="25897">
                    <a:moveTo>
                      <a:pt x="2053" y="3359"/>
                    </a:moveTo>
                    <a:cubicBezTo>
                      <a:pt x="36343" y="-4071"/>
                      <a:pt x="78253" y="25"/>
                      <a:pt x="105589" y="23742"/>
                    </a:cubicBezTo>
                    <a:cubicBezTo>
                      <a:pt x="106637" y="24695"/>
                      <a:pt x="105589" y="26219"/>
                      <a:pt x="104161" y="25838"/>
                    </a:cubicBezTo>
                    <a:cubicBezTo>
                      <a:pt x="70961" y="16199"/>
                      <a:pt x="36826" y="10132"/>
                      <a:pt x="2338" y="7740"/>
                    </a:cubicBezTo>
                    <a:cubicBezTo>
                      <a:pt x="1128" y="7819"/>
                      <a:pt x="83" y="6902"/>
                      <a:pt x="5" y="5692"/>
                    </a:cubicBezTo>
                    <a:cubicBezTo>
                      <a:pt x="-74" y="4483"/>
                      <a:pt x="843" y="3438"/>
                      <a:pt x="2053" y="3359"/>
                    </a:cubicBezTo>
                    <a:close/>
                  </a:path>
                </a:pathLst>
              </a:custGeom>
              <a:solidFill>
                <a:srgbClr val="263238"/>
              </a:solidFill>
              <a:ln w="9525" cap="flat">
                <a:noFill/>
                <a:prstDash val="solid"/>
                <a:miter/>
              </a:ln>
            </p:spPr>
            <p:txBody>
              <a:bodyPr rtlCol="0" anchor="ctr"/>
              <a:lstStyle/>
              <a:p>
                <a:endParaRPr lang="zh-CN" altLang="en-US"/>
              </a:p>
            </p:txBody>
          </p:sp>
          <p:sp>
            <p:nvSpPr>
              <p:cNvPr id="102" name="任意多边形: 形状 101"/>
              <p:cNvSpPr/>
              <p:nvPr/>
            </p:nvSpPr>
            <p:spPr>
              <a:xfrm>
                <a:off x="7560089" y="5052416"/>
                <a:ext cx="105486" cy="25874"/>
              </a:xfrm>
              <a:custGeom>
                <a:avLst/>
                <a:gdLst>
                  <a:gd name="connsiteX0" fmla="*/ 1618 w 105486"/>
                  <a:gd name="connsiteY0" fmla="*/ 3359 h 25874"/>
                  <a:gd name="connsiteX1" fmla="*/ 105059 w 105486"/>
                  <a:gd name="connsiteY1" fmla="*/ 23742 h 25874"/>
                  <a:gd name="connsiteX2" fmla="*/ 103726 w 105486"/>
                  <a:gd name="connsiteY2" fmla="*/ 25837 h 25874"/>
                  <a:gd name="connsiteX3" fmla="*/ 1904 w 105486"/>
                  <a:gd name="connsiteY3" fmla="*/ 7645 h 25874"/>
                  <a:gd name="connsiteX4" fmla="*/ 19 w 105486"/>
                  <a:gd name="connsiteY4" fmla="*/ 5186 h 25874"/>
                  <a:gd name="connsiteX5" fmla="*/ 1618 w 105486"/>
                  <a:gd name="connsiteY5" fmla="*/ 3359 h 2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6" h="25874">
                    <a:moveTo>
                      <a:pt x="1618" y="3359"/>
                    </a:moveTo>
                    <a:cubicBezTo>
                      <a:pt x="35813" y="-4071"/>
                      <a:pt x="77818" y="25"/>
                      <a:pt x="105059" y="23742"/>
                    </a:cubicBezTo>
                    <a:cubicBezTo>
                      <a:pt x="106107" y="24695"/>
                      <a:pt x="105059" y="26123"/>
                      <a:pt x="103726" y="25837"/>
                    </a:cubicBezTo>
                    <a:cubicBezTo>
                      <a:pt x="70529" y="16167"/>
                      <a:pt x="36395" y="10068"/>
                      <a:pt x="1904" y="7645"/>
                    </a:cubicBezTo>
                    <a:cubicBezTo>
                      <a:pt x="704" y="7486"/>
                      <a:pt x="-140" y="6385"/>
                      <a:pt x="19" y="5186"/>
                    </a:cubicBezTo>
                    <a:cubicBezTo>
                      <a:pt x="135" y="4310"/>
                      <a:pt x="765" y="3590"/>
                      <a:pt x="1618" y="3359"/>
                    </a:cubicBezTo>
                    <a:close/>
                  </a:path>
                </a:pathLst>
              </a:custGeom>
              <a:solidFill>
                <a:srgbClr val="263238"/>
              </a:solidFill>
              <a:ln w="9525" cap="flat">
                <a:noFill/>
                <a:prstDash val="solid"/>
                <a:miter/>
              </a:ln>
            </p:spPr>
            <p:txBody>
              <a:bodyPr rtlCol="0" anchor="ctr"/>
              <a:lstStyle/>
              <a:p>
                <a:endParaRPr lang="zh-CN" altLang="en-US"/>
              </a:p>
            </p:txBody>
          </p:sp>
          <p:sp>
            <p:nvSpPr>
              <p:cNvPr id="103" name="任意多边形: 形状 102"/>
              <p:cNvSpPr/>
              <p:nvPr/>
            </p:nvSpPr>
            <p:spPr>
              <a:xfrm>
                <a:off x="7535705" y="5068115"/>
                <a:ext cx="105484" cy="25889"/>
              </a:xfrm>
              <a:custGeom>
                <a:avLst/>
                <a:gdLst>
                  <a:gd name="connsiteX0" fmla="*/ 1618 w 105484"/>
                  <a:gd name="connsiteY0" fmla="*/ 3376 h 25889"/>
                  <a:gd name="connsiteX1" fmla="*/ 105059 w 105484"/>
                  <a:gd name="connsiteY1" fmla="*/ 23759 h 25889"/>
                  <a:gd name="connsiteX2" fmla="*/ 103631 w 105484"/>
                  <a:gd name="connsiteY2" fmla="*/ 25855 h 25889"/>
                  <a:gd name="connsiteX3" fmla="*/ 1904 w 105484"/>
                  <a:gd name="connsiteY3" fmla="*/ 7662 h 25889"/>
                  <a:gd name="connsiteX4" fmla="*/ 19 w 105484"/>
                  <a:gd name="connsiteY4" fmla="*/ 5203 h 25889"/>
                  <a:gd name="connsiteX5" fmla="*/ 1618 w 105484"/>
                  <a:gd name="connsiteY5" fmla="*/ 3376 h 2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5889">
                    <a:moveTo>
                      <a:pt x="1618" y="3376"/>
                    </a:moveTo>
                    <a:cubicBezTo>
                      <a:pt x="35813" y="-4054"/>
                      <a:pt x="77818" y="-53"/>
                      <a:pt x="105059" y="23759"/>
                    </a:cubicBezTo>
                    <a:cubicBezTo>
                      <a:pt x="106107" y="24617"/>
                      <a:pt x="105059" y="26141"/>
                      <a:pt x="103631" y="25855"/>
                    </a:cubicBezTo>
                    <a:cubicBezTo>
                      <a:pt x="70468" y="16177"/>
                      <a:pt x="36365" y="10078"/>
                      <a:pt x="1904" y="7662"/>
                    </a:cubicBezTo>
                    <a:cubicBezTo>
                      <a:pt x="704" y="7503"/>
                      <a:pt x="-140" y="6402"/>
                      <a:pt x="19" y="5203"/>
                    </a:cubicBezTo>
                    <a:cubicBezTo>
                      <a:pt x="135" y="4327"/>
                      <a:pt x="765" y="3607"/>
                      <a:pt x="1618" y="3376"/>
                    </a:cubicBezTo>
                    <a:close/>
                  </a:path>
                </a:pathLst>
              </a:custGeom>
              <a:solidFill>
                <a:srgbClr val="263238"/>
              </a:solidFill>
              <a:ln w="9525" cap="flat">
                <a:noFill/>
                <a:prstDash val="solid"/>
                <a:miter/>
              </a:ln>
            </p:spPr>
            <p:txBody>
              <a:bodyPr rtlCol="0" anchor="ctr"/>
              <a:lstStyle/>
              <a:p>
                <a:endParaRPr lang="zh-CN" altLang="en-US"/>
              </a:p>
            </p:txBody>
          </p:sp>
          <p:sp>
            <p:nvSpPr>
              <p:cNvPr id="104" name="任意多边形: 形状 103"/>
              <p:cNvSpPr/>
              <p:nvPr/>
            </p:nvSpPr>
            <p:spPr>
              <a:xfrm>
                <a:off x="7510841" y="5083755"/>
                <a:ext cx="105963" cy="25895"/>
              </a:xfrm>
              <a:custGeom>
                <a:avLst/>
                <a:gdLst>
                  <a:gd name="connsiteX0" fmla="*/ 2098 w 105963"/>
                  <a:gd name="connsiteY0" fmla="*/ 3356 h 25895"/>
                  <a:gd name="connsiteX1" fmla="*/ 105539 w 105963"/>
                  <a:gd name="connsiteY1" fmla="*/ 23835 h 25895"/>
                  <a:gd name="connsiteX2" fmla="*/ 104110 w 105963"/>
                  <a:gd name="connsiteY2" fmla="*/ 25835 h 25895"/>
                  <a:gd name="connsiteX3" fmla="*/ 2288 w 105963"/>
                  <a:gd name="connsiteY3" fmla="*/ 7738 h 25895"/>
                  <a:gd name="connsiteX4" fmla="*/ 2 w 105963"/>
                  <a:gd name="connsiteY4" fmla="*/ 5642 h 25895"/>
                  <a:gd name="connsiteX5" fmla="*/ 2098 w 105963"/>
                  <a:gd name="connsiteY5" fmla="*/ 3356 h 2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63" h="25895">
                    <a:moveTo>
                      <a:pt x="2098" y="3356"/>
                    </a:moveTo>
                    <a:cubicBezTo>
                      <a:pt x="36292" y="-4073"/>
                      <a:pt x="78298" y="23"/>
                      <a:pt x="105539" y="23835"/>
                    </a:cubicBezTo>
                    <a:cubicBezTo>
                      <a:pt x="106587" y="24692"/>
                      <a:pt x="105539" y="26216"/>
                      <a:pt x="104110" y="25835"/>
                    </a:cubicBezTo>
                    <a:cubicBezTo>
                      <a:pt x="70914" y="16180"/>
                      <a:pt x="36778" y="10113"/>
                      <a:pt x="2288" y="7738"/>
                    </a:cubicBezTo>
                    <a:cubicBezTo>
                      <a:pt x="1078" y="7791"/>
                      <a:pt x="55" y="6852"/>
                      <a:pt x="2" y="5642"/>
                    </a:cubicBezTo>
                    <a:cubicBezTo>
                      <a:pt x="-51" y="4433"/>
                      <a:pt x="888" y="3409"/>
                      <a:pt x="2098" y="3356"/>
                    </a:cubicBezTo>
                    <a:close/>
                  </a:path>
                </a:pathLst>
              </a:custGeom>
              <a:solidFill>
                <a:srgbClr val="263238"/>
              </a:solidFill>
              <a:ln w="9525" cap="flat">
                <a:noFill/>
                <a:prstDash val="solid"/>
                <a:miter/>
              </a:ln>
            </p:spPr>
            <p:txBody>
              <a:bodyPr rtlCol="0" anchor="ctr"/>
              <a:lstStyle/>
              <a:p>
                <a:endParaRPr lang="zh-CN" altLang="en-US"/>
              </a:p>
            </p:txBody>
          </p:sp>
          <p:sp>
            <p:nvSpPr>
              <p:cNvPr id="105" name="任意多边形: 形状 104"/>
              <p:cNvSpPr/>
              <p:nvPr/>
            </p:nvSpPr>
            <p:spPr>
              <a:xfrm>
                <a:off x="7515612" y="4950954"/>
                <a:ext cx="113429" cy="94830"/>
              </a:xfrm>
              <a:custGeom>
                <a:avLst/>
                <a:gdLst>
                  <a:gd name="connsiteX0" fmla="*/ 21519 w 113429"/>
                  <a:gd name="connsiteY0" fmla="*/ 59957 h 94830"/>
                  <a:gd name="connsiteX1" fmla="*/ 107244 w 113429"/>
                  <a:gd name="connsiteY1" fmla="*/ 94724 h 94830"/>
                  <a:gd name="connsiteX2" fmla="*/ 112477 w 113429"/>
                  <a:gd name="connsiteY2" fmla="*/ 91405 h 94830"/>
                  <a:gd name="connsiteX3" fmla="*/ 112578 w 113429"/>
                  <a:gd name="connsiteY3" fmla="*/ 90247 h 94830"/>
                  <a:gd name="connsiteX4" fmla="*/ 113430 w 113429"/>
                  <a:gd name="connsiteY4" fmla="*/ 89384 h 94830"/>
                  <a:gd name="connsiteX5" fmla="*/ 113341 w 113429"/>
                  <a:gd name="connsiteY5" fmla="*/ 89009 h 94830"/>
                  <a:gd name="connsiteX6" fmla="*/ 58096 w 113429"/>
                  <a:gd name="connsiteY6" fmla="*/ 11666 h 94830"/>
                  <a:gd name="connsiteX7" fmla="*/ 4946 w 113429"/>
                  <a:gd name="connsiteY7" fmla="*/ 11665 h 94830"/>
                  <a:gd name="connsiteX8" fmla="*/ 21519 w 113429"/>
                  <a:gd name="connsiteY8" fmla="*/ 59957 h 94830"/>
                  <a:gd name="connsiteX9" fmla="*/ 11994 w 113429"/>
                  <a:gd name="connsiteY9" fmla="*/ 32525 h 94830"/>
                  <a:gd name="connsiteX10" fmla="*/ 56476 w 113429"/>
                  <a:gd name="connsiteY10" fmla="*/ 23000 h 94830"/>
                  <a:gd name="connsiteX11" fmla="*/ 75526 w 113429"/>
                  <a:gd name="connsiteY11" fmla="*/ 42050 h 94830"/>
                  <a:gd name="connsiteX12" fmla="*/ 108864 w 113429"/>
                  <a:gd name="connsiteY12" fmla="*/ 86532 h 94830"/>
                  <a:gd name="connsiteX13" fmla="*/ 66859 w 113429"/>
                  <a:gd name="connsiteY13" fmla="*/ 71387 h 94830"/>
                  <a:gd name="connsiteX14" fmla="*/ 11899 w 113429"/>
                  <a:gd name="connsiteY14" fmla="*/ 32525 h 9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429" h="94830">
                    <a:moveTo>
                      <a:pt x="21519" y="59957"/>
                    </a:moveTo>
                    <a:cubicBezTo>
                      <a:pt x="46380" y="78150"/>
                      <a:pt x="78669" y="85008"/>
                      <a:pt x="107244" y="94724"/>
                    </a:cubicBezTo>
                    <a:cubicBezTo>
                      <a:pt x="109606" y="95252"/>
                      <a:pt x="111949" y="93766"/>
                      <a:pt x="112477" y="91405"/>
                    </a:cubicBezTo>
                    <a:cubicBezTo>
                      <a:pt x="112562" y="91025"/>
                      <a:pt x="112596" y="90635"/>
                      <a:pt x="112578" y="90247"/>
                    </a:cubicBezTo>
                    <a:cubicBezTo>
                      <a:pt x="113052" y="90244"/>
                      <a:pt x="113433" y="89857"/>
                      <a:pt x="113430" y="89384"/>
                    </a:cubicBezTo>
                    <a:cubicBezTo>
                      <a:pt x="113429" y="89253"/>
                      <a:pt x="113398" y="89125"/>
                      <a:pt x="113341" y="89009"/>
                    </a:cubicBezTo>
                    <a:cubicBezTo>
                      <a:pt x="102028" y="58829"/>
                      <a:pt x="82976" y="32155"/>
                      <a:pt x="58096" y="11666"/>
                    </a:cubicBezTo>
                    <a:cubicBezTo>
                      <a:pt x="43332" y="45"/>
                      <a:pt x="17900" y="-7385"/>
                      <a:pt x="4946" y="11665"/>
                    </a:cubicBezTo>
                    <a:cubicBezTo>
                      <a:pt x="-8008" y="30715"/>
                      <a:pt x="6946" y="49670"/>
                      <a:pt x="21519" y="59957"/>
                    </a:cubicBezTo>
                    <a:close/>
                    <a:moveTo>
                      <a:pt x="11994" y="32525"/>
                    </a:moveTo>
                    <a:cubicBezTo>
                      <a:pt x="4851" y="-5099"/>
                      <a:pt x="45999" y="13475"/>
                      <a:pt x="56476" y="23000"/>
                    </a:cubicBezTo>
                    <a:cubicBezTo>
                      <a:pt x="63275" y="28885"/>
                      <a:pt x="69642" y="35251"/>
                      <a:pt x="75526" y="42050"/>
                    </a:cubicBezTo>
                    <a:cubicBezTo>
                      <a:pt x="87909" y="56052"/>
                      <a:pt x="98005" y="71482"/>
                      <a:pt x="108864" y="86532"/>
                    </a:cubicBezTo>
                    <a:cubicBezTo>
                      <a:pt x="95053" y="80817"/>
                      <a:pt x="80860" y="76435"/>
                      <a:pt x="66859" y="71387"/>
                    </a:cubicBezTo>
                    <a:cubicBezTo>
                      <a:pt x="49809" y="65005"/>
                      <a:pt x="15900" y="53194"/>
                      <a:pt x="11899" y="32525"/>
                    </a:cubicBezTo>
                    <a:close/>
                  </a:path>
                </a:pathLst>
              </a:custGeom>
              <a:solidFill>
                <a:srgbClr val="263238"/>
              </a:solidFill>
              <a:ln w="9525" cap="flat">
                <a:noFill/>
                <a:prstDash val="solid"/>
                <a:miter/>
              </a:ln>
            </p:spPr>
            <p:txBody>
              <a:bodyPr rtlCol="0" anchor="ctr"/>
              <a:lstStyle/>
              <a:p>
                <a:endParaRPr lang="zh-CN" altLang="en-US"/>
              </a:p>
            </p:txBody>
          </p:sp>
          <p:sp>
            <p:nvSpPr>
              <p:cNvPr id="106" name="任意多边形: 形状 105"/>
              <p:cNvSpPr/>
              <p:nvPr/>
            </p:nvSpPr>
            <p:spPr>
              <a:xfrm>
                <a:off x="7619677" y="4967541"/>
                <a:ext cx="124478" cy="77993"/>
              </a:xfrm>
              <a:custGeom>
                <a:avLst/>
                <a:gdLst>
                  <a:gd name="connsiteX0" fmla="*/ 122338 w 124478"/>
                  <a:gd name="connsiteY0" fmla="*/ 16605 h 77993"/>
                  <a:gd name="connsiteX1" fmla="*/ 70236 w 124478"/>
                  <a:gd name="connsiteY1" fmla="*/ 6318 h 77993"/>
                  <a:gd name="connsiteX2" fmla="*/ 322 w 124478"/>
                  <a:gd name="connsiteY2" fmla="*/ 71183 h 77993"/>
                  <a:gd name="connsiteX3" fmla="*/ 238 w 124478"/>
                  <a:gd name="connsiteY3" fmla="*/ 72528 h 77993"/>
                  <a:gd name="connsiteX4" fmla="*/ 322 w 124478"/>
                  <a:gd name="connsiteY4" fmla="*/ 72612 h 77993"/>
                  <a:gd name="connsiteX5" fmla="*/ 4609 w 124478"/>
                  <a:gd name="connsiteY5" fmla="*/ 77946 h 77993"/>
                  <a:gd name="connsiteX6" fmla="*/ 95287 w 124478"/>
                  <a:gd name="connsiteY6" fmla="*/ 60992 h 77993"/>
                  <a:gd name="connsiteX7" fmla="*/ 122338 w 124478"/>
                  <a:gd name="connsiteY7" fmla="*/ 16605 h 77993"/>
                  <a:gd name="connsiteX8" fmla="*/ 49853 w 124478"/>
                  <a:gd name="connsiteY8" fmla="*/ 62801 h 77993"/>
                  <a:gd name="connsiteX9" fmla="*/ 5752 w 124478"/>
                  <a:gd name="connsiteY9" fmla="*/ 69278 h 77993"/>
                  <a:gd name="connsiteX10" fmla="*/ 47186 w 124478"/>
                  <a:gd name="connsiteY10" fmla="*/ 32417 h 77993"/>
                  <a:gd name="connsiteX11" fmla="*/ 69379 w 124478"/>
                  <a:gd name="connsiteY11" fmla="*/ 17367 h 77993"/>
                  <a:gd name="connsiteX12" fmla="*/ 111003 w 124478"/>
                  <a:gd name="connsiteY12" fmla="*/ 35846 h 77993"/>
                  <a:gd name="connsiteX13" fmla="*/ 49853 w 124478"/>
                  <a:gd name="connsiteY13" fmla="*/ 62801 h 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78" h="77993">
                    <a:moveTo>
                      <a:pt x="122338" y="16605"/>
                    </a:moveTo>
                    <a:cubicBezTo>
                      <a:pt x="113384" y="-4635"/>
                      <a:pt x="87000" y="-2445"/>
                      <a:pt x="70236" y="6318"/>
                    </a:cubicBezTo>
                    <a:cubicBezTo>
                      <a:pt x="41615" y="21391"/>
                      <a:pt x="17494" y="43771"/>
                      <a:pt x="322" y="71183"/>
                    </a:cubicBezTo>
                    <a:cubicBezTo>
                      <a:pt x="-72" y="71531"/>
                      <a:pt x="-110" y="72133"/>
                      <a:pt x="238" y="72528"/>
                    </a:cubicBezTo>
                    <a:cubicBezTo>
                      <a:pt x="265" y="72558"/>
                      <a:pt x="292" y="72586"/>
                      <a:pt x="322" y="72612"/>
                    </a:cubicBezTo>
                    <a:cubicBezTo>
                      <a:pt x="322" y="75184"/>
                      <a:pt x="1465" y="78423"/>
                      <a:pt x="4609" y="77946"/>
                    </a:cubicBezTo>
                    <a:cubicBezTo>
                      <a:pt x="34708" y="74232"/>
                      <a:pt x="67283" y="73850"/>
                      <a:pt x="95287" y="60992"/>
                    </a:cubicBezTo>
                    <a:cubicBezTo>
                      <a:pt x="112527" y="53276"/>
                      <a:pt x="130815" y="36703"/>
                      <a:pt x="122338" y="16605"/>
                    </a:cubicBezTo>
                    <a:close/>
                    <a:moveTo>
                      <a:pt x="49853" y="62801"/>
                    </a:moveTo>
                    <a:cubicBezTo>
                      <a:pt x="35184" y="65087"/>
                      <a:pt x="20420" y="66516"/>
                      <a:pt x="5752" y="69278"/>
                    </a:cubicBezTo>
                    <a:cubicBezTo>
                      <a:pt x="18904" y="56270"/>
                      <a:pt x="32735" y="43965"/>
                      <a:pt x="47186" y="32417"/>
                    </a:cubicBezTo>
                    <a:cubicBezTo>
                      <a:pt x="54203" y="26861"/>
                      <a:pt x="61621" y="21831"/>
                      <a:pt x="69379" y="17367"/>
                    </a:cubicBezTo>
                    <a:cubicBezTo>
                      <a:pt x="81475" y="10605"/>
                      <a:pt x="125481" y="508"/>
                      <a:pt x="111003" y="35846"/>
                    </a:cubicBezTo>
                    <a:cubicBezTo>
                      <a:pt x="103002" y="55372"/>
                      <a:pt x="67474" y="60134"/>
                      <a:pt x="49853" y="62801"/>
                    </a:cubicBezTo>
                    <a:close/>
                  </a:path>
                </a:pathLst>
              </a:custGeom>
              <a:solidFill>
                <a:srgbClr val="263238"/>
              </a:solidFill>
              <a:ln w="9525" cap="flat">
                <a:noFill/>
                <a:prstDash val="solid"/>
                <a:miter/>
              </a:ln>
            </p:spPr>
            <p:txBody>
              <a:bodyPr rtlCol="0" anchor="ctr"/>
              <a:lstStyle/>
              <a:p>
                <a:endParaRPr lang="zh-CN" altLang="en-US"/>
              </a:p>
            </p:txBody>
          </p:sp>
          <p:sp>
            <p:nvSpPr>
              <p:cNvPr id="107" name="任意多边形: 形状 106"/>
              <p:cNvSpPr/>
              <p:nvPr/>
            </p:nvSpPr>
            <p:spPr>
              <a:xfrm>
                <a:off x="7393781" y="3215258"/>
                <a:ext cx="538352" cy="1756791"/>
              </a:xfrm>
              <a:custGeom>
                <a:avLst/>
                <a:gdLst>
                  <a:gd name="connsiteX0" fmla="*/ 0 w 538352"/>
                  <a:gd name="connsiteY0" fmla="*/ 0 h 1756791"/>
                  <a:gd name="connsiteX1" fmla="*/ 45529 w 538352"/>
                  <a:gd name="connsiteY1" fmla="*/ 271844 h 1756791"/>
                  <a:gd name="connsiteX2" fmla="*/ 55054 w 538352"/>
                  <a:gd name="connsiteY2" fmla="*/ 300419 h 1756791"/>
                  <a:gd name="connsiteX3" fmla="*/ 147161 w 538352"/>
                  <a:gd name="connsiteY3" fmla="*/ 347091 h 1756791"/>
                  <a:gd name="connsiteX4" fmla="*/ 169640 w 538352"/>
                  <a:gd name="connsiteY4" fmla="*/ 964406 h 1756791"/>
                  <a:gd name="connsiteX5" fmla="*/ 202692 w 538352"/>
                  <a:gd name="connsiteY5" fmla="*/ 1756791 h 1756791"/>
                  <a:gd name="connsiteX6" fmla="*/ 538353 w 538352"/>
                  <a:gd name="connsiteY6" fmla="*/ 1753553 h 1756791"/>
                  <a:gd name="connsiteX7" fmla="*/ 503396 w 538352"/>
                  <a:gd name="connsiteY7" fmla="*/ 960406 h 1756791"/>
                  <a:gd name="connsiteX8" fmla="*/ 433006 w 538352"/>
                  <a:gd name="connsiteY8" fmla="*/ 95 h 175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52" h="1756791">
                    <a:moveTo>
                      <a:pt x="0" y="0"/>
                    </a:moveTo>
                    <a:cubicBezTo>
                      <a:pt x="0" y="0"/>
                      <a:pt x="9525" y="151924"/>
                      <a:pt x="45529" y="271844"/>
                    </a:cubicBezTo>
                    <a:cubicBezTo>
                      <a:pt x="48482" y="281369"/>
                      <a:pt x="51626" y="291560"/>
                      <a:pt x="55054" y="300419"/>
                    </a:cubicBezTo>
                    <a:cubicBezTo>
                      <a:pt x="87117" y="313133"/>
                      <a:pt x="117948" y="328756"/>
                      <a:pt x="147161" y="347091"/>
                    </a:cubicBezTo>
                    <a:cubicBezTo>
                      <a:pt x="147161" y="347091"/>
                      <a:pt x="170021" y="928116"/>
                      <a:pt x="169640" y="964406"/>
                    </a:cubicBezTo>
                    <a:cubicBezTo>
                      <a:pt x="168116" y="1099566"/>
                      <a:pt x="202692" y="1756791"/>
                      <a:pt x="202692" y="1756791"/>
                    </a:cubicBezTo>
                    <a:lnTo>
                      <a:pt x="538353" y="1753553"/>
                    </a:lnTo>
                    <a:cubicBezTo>
                      <a:pt x="538353" y="1753553"/>
                      <a:pt x="503587" y="1009840"/>
                      <a:pt x="503396" y="960406"/>
                    </a:cubicBezTo>
                    <a:cubicBezTo>
                      <a:pt x="503396" y="880967"/>
                      <a:pt x="433006" y="95"/>
                      <a:pt x="433006" y="95"/>
                    </a:cubicBezTo>
                    <a:close/>
                  </a:path>
                </a:pathLst>
              </a:custGeom>
              <a:solidFill>
                <a:srgbClr val="EB9481"/>
              </a:solidFill>
              <a:ln w="9525" cap="flat">
                <a:noFill/>
                <a:prstDash val="solid"/>
                <a:miter/>
              </a:ln>
            </p:spPr>
            <p:txBody>
              <a:bodyPr rtlCol="0" anchor="ctr"/>
              <a:lstStyle/>
              <a:p>
                <a:endParaRPr lang="zh-CN" altLang="en-US"/>
              </a:p>
            </p:txBody>
          </p:sp>
          <p:sp>
            <p:nvSpPr>
              <p:cNvPr id="108" name="任意多边形: 形状 107"/>
              <p:cNvSpPr/>
              <p:nvPr/>
            </p:nvSpPr>
            <p:spPr>
              <a:xfrm>
                <a:off x="7393781" y="3215258"/>
                <a:ext cx="492839" cy="432816"/>
              </a:xfrm>
              <a:custGeom>
                <a:avLst/>
                <a:gdLst>
                  <a:gd name="connsiteX0" fmla="*/ 0 w 492839"/>
                  <a:gd name="connsiteY0" fmla="*/ 0 h 432816"/>
                  <a:gd name="connsiteX1" fmla="*/ 45529 w 492839"/>
                  <a:gd name="connsiteY1" fmla="*/ 271939 h 432816"/>
                  <a:gd name="connsiteX2" fmla="*/ 55054 w 492839"/>
                  <a:gd name="connsiteY2" fmla="*/ 300514 h 432816"/>
                  <a:gd name="connsiteX3" fmla="*/ 147161 w 492839"/>
                  <a:gd name="connsiteY3" fmla="*/ 347091 h 432816"/>
                  <a:gd name="connsiteX4" fmla="*/ 150495 w 492839"/>
                  <a:gd name="connsiteY4" fmla="*/ 432816 h 432816"/>
                  <a:gd name="connsiteX5" fmla="*/ 486442 w 492839"/>
                  <a:gd name="connsiteY5" fmla="*/ 423291 h 432816"/>
                  <a:gd name="connsiteX6" fmla="*/ 478250 w 492839"/>
                  <a:gd name="connsiteY6" fmla="*/ 330994 h 432816"/>
                  <a:gd name="connsiteX7" fmla="*/ 433006 w 492839"/>
                  <a:gd name="connsiteY7" fmla="*/ 191 h 432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2839" h="432816">
                    <a:moveTo>
                      <a:pt x="0" y="0"/>
                    </a:moveTo>
                    <a:cubicBezTo>
                      <a:pt x="0" y="0"/>
                      <a:pt x="9525" y="151924"/>
                      <a:pt x="45529" y="271939"/>
                    </a:cubicBezTo>
                    <a:cubicBezTo>
                      <a:pt x="48482" y="281464"/>
                      <a:pt x="51530" y="291560"/>
                      <a:pt x="55054" y="300514"/>
                    </a:cubicBezTo>
                    <a:cubicBezTo>
                      <a:pt x="87101" y="313225"/>
                      <a:pt x="117929" y="328815"/>
                      <a:pt x="147161" y="347091"/>
                    </a:cubicBezTo>
                    <a:cubicBezTo>
                      <a:pt x="147161" y="347091"/>
                      <a:pt x="148495" y="381095"/>
                      <a:pt x="150495" y="432816"/>
                    </a:cubicBezTo>
                    <a:lnTo>
                      <a:pt x="486442" y="423291"/>
                    </a:lnTo>
                    <a:cubicBezTo>
                      <a:pt x="484061" y="392049"/>
                      <a:pt x="478250" y="330994"/>
                      <a:pt x="478250" y="330994"/>
                    </a:cubicBezTo>
                    <a:cubicBezTo>
                      <a:pt x="528447" y="165449"/>
                      <a:pt x="433006" y="191"/>
                      <a:pt x="433006" y="191"/>
                    </a:cubicBezTo>
                    <a:close/>
                  </a:path>
                </a:pathLst>
              </a:custGeom>
              <a:solidFill>
                <a:srgbClr val="455A64"/>
              </a:solidFill>
              <a:ln w="9525" cap="flat">
                <a:noFill/>
                <a:prstDash val="solid"/>
                <a:miter/>
              </a:ln>
            </p:spPr>
            <p:txBody>
              <a:bodyPr rtlCol="0" anchor="ctr"/>
              <a:lstStyle/>
              <a:p>
                <a:endParaRPr lang="zh-CN" altLang="en-US"/>
              </a:p>
            </p:txBody>
          </p:sp>
          <p:sp>
            <p:nvSpPr>
              <p:cNvPr id="109" name="任意多边形: 形状 108"/>
              <p:cNvSpPr/>
              <p:nvPr/>
            </p:nvSpPr>
            <p:spPr>
              <a:xfrm>
                <a:off x="7386185" y="3490055"/>
                <a:ext cx="194952" cy="89344"/>
              </a:xfrm>
              <a:custGeom>
                <a:avLst/>
                <a:gdLst>
                  <a:gd name="connsiteX0" fmla="*/ 194952 w 194952"/>
                  <a:gd name="connsiteY0" fmla="*/ 88678 h 89344"/>
                  <a:gd name="connsiteX1" fmla="*/ 149137 w 194952"/>
                  <a:gd name="connsiteY1" fmla="*/ 61341 h 89344"/>
                  <a:gd name="connsiteX2" fmla="*/ 100845 w 194952"/>
                  <a:gd name="connsiteY2" fmla="*/ 36195 h 89344"/>
                  <a:gd name="connsiteX3" fmla="*/ 1023 w 194952"/>
                  <a:gd name="connsiteY3" fmla="*/ 0 h 89344"/>
                  <a:gd name="connsiteX4" fmla="*/ 356 w 194952"/>
                  <a:gd name="connsiteY4" fmla="*/ 1429 h 89344"/>
                  <a:gd name="connsiteX5" fmla="*/ 96845 w 194952"/>
                  <a:gd name="connsiteY5" fmla="*/ 45815 h 89344"/>
                  <a:gd name="connsiteX6" fmla="*/ 145898 w 194952"/>
                  <a:gd name="connsiteY6" fmla="*/ 67151 h 89344"/>
                  <a:gd name="connsiteX7" fmla="*/ 194571 w 194952"/>
                  <a:gd name="connsiteY7" fmla="*/ 89345 h 89344"/>
                  <a:gd name="connsiteX8" fmla="*/ 194952 w 194952"/>
                  <a:gd name="connsiteY8" fmla="*/ 88678 h 8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952" h="89344">
                    <a:moveTo>
                      <a:pt x="194952" y="88678"/>
                    </a:moveTo>
                    <a:cubicBezTo>
                      <a:pt x="180284" y="78581"/>
                      <a:pt x="164568" y="69628"/>
                      <a:pt x="149137" y="61341"/>
                    </a:cubicBezTo>
                    <a:cubicBezTo>
                      <a:pt x="133706" y="53054"/>
                      <a:pt x="117323" y="43815"/>
                      <a:pt x="100845" y="36195"/>
                    </a:cubicBezTo>
                    <a:cubicBezTo>
                      <a:pt x="68414" y="21921"/>
                      <a:pt x="35066" y="9829"/>
                      <a:pt x="1023" y="0"/>
                    </a:cubicBezTo>
                    <a:cubicBezTo>
                      <a:pt x="166" y="0"/>
                      <a:pt x="-406" y="1048"/>
                      <a:pt x="356" y="1429"/>
                    </a:cubicBezTo>
                    <a:cubicBezTo>
                      <a:pt x="32932" y="15430"/>
                      <a:pt x="64460" y="31432"/>
                      <a:pt x="96845" y="45815"/>
                    </a:cubicBezTo>
                    <a:cubicBezTo>
                      <a:pt x="113132" y="53054"/>
                      <a:pt x="129611" y="60007"/>
                      <a:pt x="145898" y="67151"/>
                    </a:cubicBezTo>
                    <a:cubicBezTo>
                      <a:pt x="162186" y="74295"/>
                      <a:pt x="178093" y="82487"/>
                      <a:pt x="194571" y="89345"/>
                    </a:cubicBezTo>
                    <a:lnTo>
                      <a:pt x="194952" y="88678"/>
                    </a:lnTo>
                    <a:close/>
                  </a:path>
                </a:pathLst>
              </a:custGeom>
              <a:solidFill>
                <a:srgbClr val="263238"/>
              </a:solidFill>
              <a:ln w="9525" cap="flat">
                <a:noFill/>
                <a:prstDash val="solid"/>
                <a:miter/>
              </a:ln>
            </p:spPr>
            <p:txBody>
              <a:bodyPr rtlCol="0" anchor="ctr"/>
              <a:lstStyle/>
              <a:p>
                <a:endParaRPr lang="zh-CN" altLang="en-US"/>
              </a:p>
            </p:txBody>
          </p:sp>
          <p:sp>
            <p:nvSpPr>
              <p:cNvPr id="110" name="任意多边形: 形状 109"/>
              <p:cNvSpPr/>
              <p:nvPr/>
            </p:nvSpPr>
            <p:spPr>
              <a:xfrm>
                <a:off x="7423832" y="3244650"/>
                <a:ext cx="74588" cy="273271"/>
              </a:xfrm>
              <a:custGeom>
                <a:avLst/>
                <a:gdLst>
                  <a:gd name="connsiteX0" fmla="*/ 74342 w 74588"/>
                  <a:gd name="connsiteY0" fmla="*/ 161585 h 273271"/>
                  <a:gd name="connsiteX1" fmla="*/ 71961 w 74588"/>
                  <a:gd name="connsiteY1" fmla="*/ 113960 h 273271"/>
                  <a:gd name="connsiteX2" fmla="*/ 65198 w 74588"/>
                  <a:gd name="connsiteY2" fmla="*/ 898 h 273271"/>
                  <a:gd name="connsiteX3" fmla="*/ 63668 w 74588"/>
                  <a:gd name="connsiteY3" fmla="*/ 48 h 273271"/>
                  <a:gd name="connsiteX4" fmla="*/ 62817 w 74588"/>
                  <a:gd name="connsiteY4" fmla="*/ 898 h 273271"/>
                  <a:gd name="connsiteX5" fmla="*/ 64056 w 74588"/>
                  <a:gd name="connsiteY5" fmla="*/ 88338 h 273271"/>
                  <a:gd name="connsiteX6" fmla="*/ 65198 w 74588"/>
                  <a:gd name="connsiteY6" fmla="*/ 132058 h 273271"/>
                  <a:gd name="connsiteX7" fmla="*/ 65198 w 74588"/>
                  <a:gd name="connsiteY7" fmla="*/ 173872 h 273271"/>
                  <a:gd name="connsiteX8" fmla="*/ 48434 w 74588"/>
                  <a:gd name="connsiteY8" fmla="*/ 205972 h 273271"/>
                  <a:gd name="connsiteX9" fmla="*/ 25193 w 74588"/>
                  <a:gd name="connsiteY9" fmla="*/ 183016 h 273271"/>
                  <a:gd name="connsiteX10" fmla="*/ 11477 w 74588"/>
                  <a:gd name="connsiteY10" fmla="*/ 102149 h 273271"/>
                  <a:gd name="connsiteX11" fmla="*/ 7382 w 74588"/>
                  <a:gd name="connsiteY11" fmla="*/ 54524 h 273271"/>
                  <a:gd name="connsiteX12" fmla="*/ 5762 w 74588"/>
                  <a:gd name="connsiteY12" fmla="*/ 5280 h 273271"/>
                  <a:gd name="connsiteX13" fmla="*/ 4143 w 74588"/>
                  <a:gd name="connsiteY13" fmla="*/ 5280 h 273271"/>
                  <a:gd name="connsiteX14" fmla="*/ 429 w 74588"/>
                  <a:gd name="connsiteY14" fmla="*/ 54619 h 273271"/>
                  <a:gd name="connsiteX15" fmla="*/ 429 w 74588"/>
                  <a:gd name="connsiteY15" fmla="*/ 103864 h 273271"/>
                  <a:gd name="connsiteX16" fmla="*/ 5096 w 74588"/>
                  <a:gd name="connsiteY16" fmla="*/ 151489 h 273271"/>
                  <a:gd name="connsiteX17" fmla="*/ 15288 w 74588"/>
                  <a:gd name="connsiteY17" fmla="*/ 193113 h 273271"/>
                  <a:gd name="connsiteX18" fmla="*/ 40529 w 74588"/>
                  <a:gd name="connsiteY18" fmla="*/ 216735 h 273271"/>
                  <a:gd name="connsiteX19" fmla="*/ 45196 w 74588"/>
                  <a:gd name="connsiteY19" fmla="*/ 217211 h 273271"/>
                  <a:gd name="connsiteX20" fmla="*/ 46053 w 74588"/>
                  <a:gd name="connsiteY20" fmla="*/ 227308 h 273271"/>
                  <a:gd name="connsiteX21" fmla="*/ 47768 w 74588"/>
                  <a:gd name="connsiteY21" fmla="*/ 243119 h 273271"/>
                  <a:gd name="connsiteX22" fmla="*/ 51006 w 74588"/>
                  <a:gd name="connsiteY22" fmla="*/ 258359 h 273271"/>
                  <a:gd name="connsiteX23" fmla="*/ 56340 w 74588"/>
                  <a:gd name="connsiteY23" fmla="*/ 272933 h 273271"/>
                  <a:gd name="connsiteX24" fmla="*/ 57864 w 74588"/>
                  <a:gd name="connsiteY24" fmla="*/ 272932 h 273271"/>
                  <a:gd name="connsiteX25" fmla="*/ 56531 w 74588"/>
                  <a:gd name="connsiteY25" fmla="*/ 257883 h 273271"/>
                  <a:gd name="connsiteX26" fmla="*/ 54054 w 74588"/>
                  <a:gd name="connsiteY26" fmla="*/ 242548 h 273271"/>
                  <a:gd name="connsiteX27" fmla="*/ 51101 w 74588"/>
                  <a:gd name="connsiteY27" fmla="*/ 227593 h 273271"/>
                  <a:gd name="connsiteX28" fmla="*/ 49292 w 74588"/>
                  <a:gd name="connsiteY28" fmla="*/ 217402 h 273271"/>
                  <a:gd name="connsiteX29" fmla="*/ 67580 w 74588"/>
                  <a:gd name="connsiteY29" fmla="*/ 203019 h 273271"/>
                  <a:gd name="connsiteX30" fmla="*/ 74342 w 74588"/>
                  <a:gd name="connsiteY30" fmla="*/ 161585 h 27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588" h="273271">
                    <a:moveTo>
                      <a:pt x="74342" y="161585"/>
                    </a:moveTo>
                    <a:cubicBezTo>
                      <a:pt x="74342" y="145583"/>
                      <a:pt x="72818" y="129676"/>
                      <a:pt x="71961" y="113960"/>
                    </a:cubicBezTo>
                    <a:cubicBezTo>
                      <a:pt x="70151" y="75860"/>
                      <a:pt x="68627" y="38427"/>
                      <a:pt x="65198" y="898"/>
                    </a:cubicBezTo>
                    <a:cubicBezTo>
                      <a:pt x="65011" y="241"/>
                      <a:pt x="64325" y="-140"/>
                      <a:pt x="63668" y="48"/>
                    </a:cubicBezTo>
                    <a:cubicBezTo>
                      <a:pt x="63256" y="165"/>
                      <a:pt x="62935" y="487"/>
                      <a:pt x="62817" y="898"/>
                    </a:cubicBezTo>
                    <a:cubicBezTo>
                      <a:pt x="62341" y="30045"/>
                      <a:pt x="63484" y="59191"/>
                      <a:pt x="64056" y="88338"/>
                    </a:cubicBezTo>
                    <a:cubicBezTo>
                      <a:pt x="64056" y="102911"/>
                      <a:pt x="64817" y="117484"/>
                      <a:pt x="65198" y="132058"/>
                    </a:cubicBezTo>
                    <a:cubicBezTo>
                      <a:pt x="65913" y="145987"/>
                      <a:pt x="65913" y="159943"/>
                      <a:pt x="65198" y="173872"/>
                    </a:cubicBezTo>
                    <a:cubicBezTo>
                      <a:pt x="64437" y="184350"/>
                      <a:pt x="62055" y="204733"/>
                      <a:pt x="48434" y="205972"/>
                    </a:cubicBezTo>
                    <a:cubicBezTo>
                      <a:pt x="34814" y="207210"/>
                      <a:pt x="28432" y="193303"/>
                      <a:pt x="25193" y="183016"/>
                    </a:cubicBezTo>
                    <a:cubicBezTo>
                      <a:pt x="17816" y="156612"/>
                      <a:pt x="13219" y="129509"/>
                      <a:pt x="11477" y="102149"/>
                    </a:cubicBezTo>
                    <a:cubicBezTo>
                      <a:pt x="9858" y="86147"/>
                      <a:pt x="8334" y="70240"/>
                      <a:pt x="7382" y="54524"/>
                    </a:cubicBezTo>
                    <a:cubicBezTo>
                      <a:pt x="5891" y="38154"/>
                      <a:pt x="5350" y="21712"/>
                      <a:pt x="5762" y="5280"/>
                    </a:cubicBezTo>
                    <a:cubicBezTo>
                      <a:pt x="5763" y="4327"/>
                      <a:pt x="4239" y="4327"/>
                      <a:pt x="4143" y="5280"/>
                    </a:cubicBezTo>
                    <a:cubicBezTo>
                      <a:pt x="3286" y="21663"/>
                      <a:pt x="1000" y="38046"/>
                      <a:pt x="429" y="54619"/>
                    </a:cubicBezTo>
                    <a:cubicBezTo>
                      <a:pt x="-143" y="71193"/>
                      <a:pt x="-143" y="87481"/>
                      <a:pt x="429" y="103864"/>
                    </a:cubicBezTo>
                    <a:cubicBezTo>
                      <a:pt x="1000" y="120247"/>
                      <a:pt x="2810" y="135391"/>
                      <a:pt x="5096" y="151489"/>
                    </a:cubicBezTo>
                    <a:cubicBezTo>
                      <a:pt x="6763" y="165731"/>
                      <a:pt x="10186" y="179712"/>
                      <a:pt x="15288" y="193113"/>
                    </a:cubicBezTo>
                    <a:cubicBezTo>
                      <a:pt x="19229" y="204708"/>
                      <a:pt x="28699" y="213569"/>
                      <a:pt x="40529" y="216735"/>
                    </a:cubicBezTo>
                    <a:cubicBezTo>
                      <a:pt x="42068" y="217030"/>
                      <a:pt x="43629" y="217189"/>
                      <a:pt x="45196" y="217211"/>
                    </a:cubicBezTo>
                    <a:cubicBezTo>
                      <a:pt x="45196" y="220545"/>
                      <a:pt x="45767" y="223974"/>
                      <a:pt x="46053" y="227308"/>
                    </a:cubicBezTo>
                    <a:cubicBezTo>
                      <a:pt x="46053" y="232642"/>
                      <a:pt x="47006" y="237880"/>
                      <a:pt x="47768" y="243119"/>
                    </a:cubicBezTo>
                    <a:cubicBezTo>
                      <a:pt x="48472" y="248272"/>
                      <a:pt x="49554" y="253366"/>
                      <a:pt x="51006" y="258359"/>
                    </a:cubicBezTo>
                    <a:cubicBezTo>
                      <a:pt x="52114" y="263437"/>
                      <a:pt x="53908" y="268340"/>
                      <a:pt x="56340" y="272933"/>
                    </a:cubicBezTo>
                    <a:cubicBezTo>
                      <a:pt x="56816" y="273694"/>
                      <a:pt x="57769" y="272932"/>
                      <a:pt x="57864" y="272932"/>
                    </a:cubicBezTo>
                    <a:cubicBezTo>
                      <a:pt x="57941" y="267883"/>
                      <a:pt x="57494" y="262840"/>
                      <a:pt x="56531" y="257883"/>
                    </a:cubicBezTo>
                    <a:cubicBezTo>
                      <a:pt x="55864" y="252835"/>
                      <a:pt x="55102" y="247596"/>
                      <a:pt x="54054" y="242548"/>
                    </a:cubicBezTo>
                    <a:cubicBezTo>
                      <a:pt x="53007" y="237499"/>
                      <a:pt x="52149" y="232546"/>
                      <a:pt x="51101" y="227593"/>
                    </a:cubicBezTo>
                    <a:cubicBezTo>
                      <a:pt x="50435" y="224260"/>
                      <a:pt x="49958" y="220831"/>
                      <a:pt x="49292" y="217402"/>
                    </a:cubicBezTo>
                    <a:cubicBezTo>
                      <a:pt x="57437" y="216029"/>
                      <a:pt x="64326" y="210611"/>
                      <a:pt x="67580" y="203019"/>
                    </a:cubicBezTo>
                    <a:cubicBezTo>
                      <a:pt x="73075" y="189936"/>
                      <a:pt x="75393" y="175737"/>
                      <a:pt x="74342" y="161585"/>
                    </a:cubicBezTo>
                    <a:close/>
                  </a:path>
                </a:pathLst>
              </a:custGeom>
              <a:solidFill>
                <a:srgbClr val="263238"/>
              </a:solidFill>
              <a:ln w="9525" cap="flat">
                <a:noFill/>
                <a:prstDash val="solid"/>
                <a:miter/>
              </a:ln>
            </p:spPr>
            <p:txBody>
              <a:bodyPr rtlCol="0" anchor="ctr"/>
              <a:lstStyle/>
              <a:p>
                <a:endParaRPr lang="zh-CN" altLang="en-US"/>
              </a:p>
            </p:txBody>
          </p:sp>
          <p:sp>
            <p:nvSpPr>
              <p:cNvPr id="111" name="任意多边形: 形状 110"/>
              <p:cNvSpPr/>
              <p:nvPr/>
            </p:nvSpPr>
            <p:spPr>
              <a:xfrm>
                <a:off x="7540153" y="3558406"/>
                <a:ext cx="4577" cy="88339"/>
              </a:xfrm>
              <a:custGeom>
                <a:avLst/>
                <a:gdLst>
                  <a:gd name="connsiteX0" fmla="*/ 1455 w 4577"/>
                  <a:gd name="connsiteY0" fmla="*/ 420 h 88339"/>
                  <a:gd name="connsiteX1" fmla="*/ 589 w 4577"/>
                  <a:gd name="connsiteY1" fmla="*/ 48 h 88339"/>
                  <a:gd name="connsiteX2" fmla="*/ 217 w 4577"/>
                  <a:gd name="connsiteY2" fmla="*/ 420 h 88339"/>
                  <a:gd name="connsiteX3" fmla="*/ 2694 w 4577"/>
                  <a:gd name="connsiteY3" fmla="*/ 87764 h 88339"/>
                  <a:gd name="connsiteX4" fmla="*/ 3785 w 4577"/>
                  <a:gd name="connsiteY4" fmla="*/ 88292 h 88339"/>
                  <a:gd name="connsiteX5" fmla="*/ 4313 w 4577"/>
                  <a:gd name="connsiteY5" fmla="*/ 87764 h 88339"/>
                  <a:gd name="connsiteX6" fmla="*/ 1456 w 4577"/>
                  <a:gd name="connsiteY6" fmla="*/ 420 h 8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7" h="88339">
                    <a:moveTo>
                      <a:pt x="1455" y="420"/>
                    </a:moveTo>
                    <a:cubicBezTo>
                      <a:pt x="1319" y="78"/>
                      <a:pt x="931" y="-89"/>
                      <a:pt x="589" y="48"/>
                    </a:cubicBezTo>
                    <a:cubicBezTo>
                      <a:pt x="419" y="115"/>
                      <a:pt x="285" y="250"/>
                      <a:pt x="217" y="420"/>
                    </a:cubicBezTo>
                    <a:cubicBezTo>
                      <a:pt x="-438" y="29558"/>
                      <a:pt x="389" y="58710"/>
                      <a:pt x="2694" y="87764"/>
                    </a:cubicBezTo>
                    <a:cubicBezTo>
                      <a:pt x="2849" y="88211"/>
                      <a:pt x="3338" y="88447"/>
                      <a:pt x="3785" y="88292"/>
                    </a:cubicBezTo>
                    <a:cubicBezTo>
                      <a:pt x="4032" y="88206"/>
                      <a:pt x="4227" y="88011"/>
                      <a:pt x="4313" y="87764"/>
                    </a:cubicBezTo>
                    <a:cubicBezTo>
                      <a:pt x="5095" y="58618"/>
                      <a:pt x="4141" y="29452"/>
                      <a:pt x="1456" y="420"/>
                    </a:cubicBezTo>
                    <a:close/>
                  </a:path>
                </a:pathLst>
              </a:custGeom>
              <a:solidFill>
                <a:srgbClr val="263238"/>
              </a:solidFill>
              <a:ln w="9525" cap="flat">
                <a:noFill/>
                <a:prstDash val="solid"/>
                <a:miter/>
              </a:ln>
            </p:spPr>
            <p:txBody>
              <a:bodyPr rtlCol="0" anchor="ctr"/>
              <a:lstStyle/>
              <a:p>
                <a:endParaRPr lang="zh-CN" altLang="en-US"/>
              </a:p>
            </p:txBody>
          </p:sp>
          <p:sp>
            <p:nvSpPr>
              <p:cNvPr id="112" name="任意多边形: 形状 111"/>
              <p:cNvSpPr/>
              <p:nvPr/>
            </p:nvSpPr>
            <p:spPr>
              <a:xfrm>
                <a:off x="7558956" y="3597973"/>
                <a:ext cx="302557" cy="15906"/>
              </a:xfrm>
              <a:custGeom>
                <a:avLst/>
                <a:gdLst>
                  <a:gd name="connsiteX0" fmla="*/ 301741 w 302557"/>
                  <a:gd name="connsiteY0" fmla="*/ 0 h 15906"/>
                  <a:gd name="connsiteX1" fmla="*/ 655 w 302557"/>
                  <a:gd name="connsiteY1" fmla="*/ 14097 h 15906"/>
                  <a:gd name="connsiteX2" fmla="*/ 48 w 302557"/>
                  <a:gd name="connsiteY2" fmla="*/ 15299 h 15906"/>
                  <a:gd name="connsiteX3" fmla="*/ 655 w 302557"/>
                  <a:gd name="connsiteY3" fmla="*/ 15907 h 15906"/>
                  <a:gd name="connsiteX4" fmla="*/ 301741 w 302557"/>
                  <a:gd name="connsiteY4" fmla="*/ 2191 h 15906"/>
                  <a:gd name="connsiteX5" fmla="*/ 302509 w 302557"/>
                  <a:gd name="connsiteY5" fmla="*/ 769 h 15906"/>
                  <a:gd name="connsiteX6" fmla="*/ 301741 w 302557"/>
                  <a:gd name="connsiteY6"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557" h="15906">
                    <a:moveTo>
                      <a:pt x="301741" y="0"/>
                    </a:moveTo>
                    <a:cubicBezTo>
                      <a:pt x="201347" y="571"/>
                      <a:pt x="100763" y="5048"/>
                      <a:pt x="655" y="14097"/>
                    </a:cubicBezTo>
                    <a:cubicBezTo>
                      <a:pt x="156" y="14261"/>
                      <a:pt x="-116" y="14800"/>
                      <a:pt x="48" y="15299"/>
                    </a:cubicBezTo>
                    <a:cubicBezTo>
                      <a:pt x="142" y="15587"/>
                      <a:pt x="368" y="15812"/>
                      <a:pt x="655" y="15907"/>
                    </a:cubicBezTo>
                    <a:cubicBezTo>
                      <a:pt x="101144" y="15907"/>
                      <a:pt x="201633" y="10859"/>
                      <a:pt x="301741" y="2191"/>
                    </a:cubicBezTo>
                    <a:cubicBezTo>
                      <a:pt x="302345" y="2011"/>
                      <a:pt x="302690" y="1374"/>
                      <a:pt x="302509" y="769"/>
                    </a:cubicBezTo>
                    <a:cubicBezTo>
                      <a:pt x="302399" y="399"/>
                      <a:pt x="302110" y="110"/>
                      <a:pt x="301741" y="0"/>
                    </a:cubicBezTo>
                    <a:close/>
                  </a:path>
                </a:pathLst>
              </a:custGeom>
              <a:solidFill>
                <a:srgbClr val="263238"/>
              </a:solidFill>
              <a:ln w="9525" cap="flat">
                <a:noFill/>
                <a:prstDash val="solid"/>
                <a:miter/>
              </a:ln>
            </p:spPr>
            <p:txBody>
              <a:bodyPr rtlCol="0" anchor="ctr"/>
              <a:lstStyle/>
              <a:p>
                <a:endParaRPr lang="zh-CN" altLang="en-US"/>
              </a:p>
            </p:txBody>
          </p:sp>
          <p:sp>
            <p:nvSpPr>
              <p:cNvPr id="113" name="任意多边形: 形状 112"/>
              <p:cNvSpPr/>
              <p:nvPr/>
            </p:nvSpPr>
            <p:spPr>
              <a:xfrm>
                <a:off x="7643812" y="3265927"/>
                <a:ext cx="194998" cy="154931"/>
              </a:xfrm>
              <a:custGeom>
                <a:avLst/>
                <a:gdLst>
                  <a:gd name="connsiteX0" fmla="*/ 193738 w 194998"/>
                  <a:gd name="connsiteY0" fmla="*/ 144022 h 154931"/>
                  <a:gd name="connsiteX1" fmla="*/ 125444 w 194998"/>
                  <a:gd name="connsiteY1" fmla="*/ 145832 h 154931"/>
                  <a:gd name="connsiteX2" fmla="*/ 66008 w 194998"/>
                  <a:gd name="connsiteY2" fmla="*/ 122496 h 154931"/>
                  <a:gd name="connsiteX3" fmla="*/ 1619 w 194998"/>
                  <a:gd name="connsiteY3" fmla="*/ 576 h 154931"/>
                  <a:gd name="connsiteX4" fmla="*/ 528 w 194998"/>
                  <a:gd name="connsiteY4" fmla="*/ 48 h 154931"/>
                  <a:gd name="connsiteX5" fmla="*/ 0 w 194998"/>
                  <a:gd name="connsiteY5" fmla="*/ 576 h 154931"/>
                  <a:gd name="connsiteX6" fmla="*/ 38100 w 194998"/>
                  <a:gd name="connsiteY6" fmla="*/ 110970 h 154931"/>
                  <a:gd name="connsiteX7" fmla="*/ 78200 w 194998"/>
                  <a:gd name="connsiteY7" fmla="*/ 144022 h 154931"/>
                  <a:gd name="connsiteX8" fmla="*/ 131159 w 194998"/>
                  <a:gd name="connsiteY8" fmla="*/ 154881 h 154931"/>
                  <a:gd name="connsiteX9" fmla="*/ 194596 w 194998"/>
                  <a:gd name="connsiteY9" fmla="*/ 146308 h 154931"/>
                  <a:gd name="connsiteX10" fmla="*/ 194619 w 194998"/>
                  <a:gd name="connsiteY10" fmla="*/ 144423 h 154931"/>
                  <a:gd name="connsiteX11" fmla="*/ 193738 w 194998"/>
                  <a:gd name="connsiteY11" fmla="*/ 144022 h 15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998" h="154931">
                    <a:moveTo>
                      <a:pt x="193738" y="144022"/>
                    </a:moveTo>
                    <a:cubicBezTo>
                      <a:pt x="171078" y="146722"/>
                      <a:pt x="148216" y="147328"/>
                      <a:pt x="125444" y="145832"/>
                    </a:cubicBezTo>
                    <a:cubicBezTo>
                      <a:pt x="103881" y="143591"/>
                      <a:pt x="83335" y="135524"/>
                      <a:pt x="66008" y="122496"/>
                    </a:cubicBezTo>
                    <a:cubicBezTo>
                      <a:pt x="27908" y="93254"/>
                      <a:pt x="11811" y="45438"/>
                      <a:pt x="1619" y="576"/>
                    </a:cubicBezTo>
                    <a:cubicBezTo>
                      <a:pt x="1464" y="129"/>
                      <a:pt x="975" y="-108"/>
                      <a:pt x="528" y="48"/>
                    </a:cubicBezTo>
                    <a:cubicBezTo>
                      <a:pt x="281" y="134"/>
                      <a:pt x="86" y="328"/>
                      <a:pt x="0" y="576"/>
                    </a:cubicBezTo>
                    <a:cubicBezTo>
                      <a:pt x="4286" y="39438"/>
                      <a:pt x="12668" y="79633"/>
                      <a:pt x="38100" y="110970"/>
                    </a:cubicBezTo>
                    <a:cubicBezTo>
                      <a:pt x="48947" y="124731"/>
                      <a:pt x="62622" y="136002"/>
                      <a:pt x="78200" y="144022"/>
                    </a:cubicBezTo>
                    <a:cubicBezTo>
                      <a:pt x="94772" y="151701"/>
                      <a:pt x="112903" y="155418"/>
                      <a:pt x="131159" y="154881"/>
                    </a:cubicBezTo>
                    <a:cubicBezTo>
                      <a:pt x="152580" y="154691"/>
                      <a:pt x="173893" y="151811"/>
                      <a:pt x="194596" y="146308"/>
                    </a:cubicBezTo>
                    <a:cubicBezTo>
                      <a:pt x="195123" y="145794"/>
                      <a:pt x="195133" y="144950"/>
                      <a:pt x="194619" y="144423"/>
                    </a:cubicBezTo>
                    <a:cubicBezTo>
                      <a:pt x="194386" y="144184"/>
                      <a:pt x="194072" y="144041"/>
                      <a:pt x="193738" y="144022"/>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7346101" y="2374344"/>
                <a:ext cx="436489" cy="474963"/>
              </a:xfrm>
              <a:custGeom>
                <a:avLst/>
                <a:gdLst>
                  <a:gd name="connsiteX0" fmla="*/ 5579 w 436489"/>
                  <a:gd name="connsiteY0" fmla="*/ 471249 h 474963"/>
                  <a:gd name="connsiteX1" fmla="*/ 9579 w 436489"/>
                  <a:gd name="connsiteY1" fmla="*/ 474964 h 474963"/>
                  <a:gd name="connsiteX2" fmla="*/ 25772 w 436489"/>
                  <a:gd name="connsiteY2" fmla="*/ 472487 h 474963"/>
                  <a:gd name="connsiteX3" fmla="*/ 39202 w 436489"/>
                  <a:gd name="connsiteY3" fmla="*/ 407336 h 474963"/>
                  <a:gd name="connsiteX4" fmla="*/ 41679 w 436489"/>
                  <a:gd name="connsiteY4" fmla="*/ 469915 h 474963"/>
                  <a:gd name="connsiteX5" fmla="*/ 73873 w 436489"/>
                  <a:gd name="connsiteY5" fmla="*/ 464105 h 474963"/>
                  <a:gd name="connsiteX6" fmla="*/ 79207 w 436489"/>
                  <a:gd name="connsiteY6" fmla="*/ 351520 h 474963"/>
                  <a:gd name="connsiteX7" fmla="*/ 105305 w 436489"/>
                  <a:gd name="connsiteY7" fmla="*/ 458771 h 474963"/>
                  <a:gd name="connsiteX8" fmla="*/ 354861 w 436489"/>
                  <a:gd name="connsiteY8" fmla="*/ 411622 h 474963"/>
                  <a:gd name="connsiteX9" fmla="*/ 355622 w 436489"/>
                  <a:gd name="connsiteY9" fmla="*/ 329707 h 474963"/>
                  <a:gd name="connsiteX10" fmla="*/ 384197 w 436489"/>
                  <a:gd name="connsiteY10" fmla="*/ 405336 h 474963"/>
                  <a:gd name="connsiteX11" fmla="*/ 436490 w 436489"/>
                  <a:gd name="connsiteY11" fmla="*/ 392572 h 474963"/>
                  <a:gd name="connsiteX12" fmla="*/ 433632 w 436489"/>
                  <a:gd name="connsiteY12" fmla="*/ 347710 h 474963"/>
                  <a:gd name="connsiteX13" fmla="*/ 408677 w 436489"/>
                  <a:gd name="connsiteY13" fmla="*/ 267509 h 474963"/>
                  <a:gd name="connsiteX14" fmla="*/ 359623 w 436489"/>
                  <a:gd name="connsiteY14" fmla="*/ 199024 h 474963"/>
                  <a:gd name="connsiteX15" fmla="*/ 359147 w 436489"/>
                  <a:gd name="connsiteY15" fmla="*/ 198548 h 474963"/>
                  <a:gd name="connsiteX16" fmla="*/ 359147 w 436489"/>
                  <a:gd name="connsiteY16" fmla="*/ 198548 h 474963"/>
                  <a:gd name="connsiteX17" fmla="*/ 329429 w 436489"/>
                  <a:gd name="connsiteY17" fmla="*/ 152161 h 474963"/>
                  <a:gd name="connsiteX18" fmla="*/ 329429 w 436489"/>
                  <a:gd name="connsiteY18" fmla="*/ 152161 h 474963"/>
                  <a:gd name="connsiteX19" fmla="*/ 315427 w 436489"/>
                  <a:gd name="connsiteY19" fmla="*/ 114538 h 474963"/>
                  <a:gd name="connsiteX20" fmla="*/ 223701 w 436489"/>
                  <a:gd name="connsiteY20" fmla="*/ 28146 h 474963"/>
                  <a:gd name="connsiteX21" fmla="*/ 43964 w 436489"/>
                  <a:gd name="connsiteY21" fmla="*/ 84343 h 474963"/>
                  <a:gd name="connsiteX22" fmla="*/ 41393 w 436489"/>
                  <a:gd name="connsiteY22" fmla="*/ 106251 h 474963"/>
                  <a:gd name="connsiteX23" fmla="*/ 41393 w 436489"/>
                  <a:gd name="connsiteY23" fmla="*/ 106251 h 474963"/>
                  <a:gd name="connsiteX24" fmla="*/ 38154 w 436489"/>
                  <a:gd name="connsiteY24" fmla="*/ 202930 h 474963"/>
                  <a:gd name="connsiteX25" fmla="*/ 38154 w 436489"/>
                  <a:gd name="connsiteY25" fmla="*/ 202930 h 474963"/>
                  <a:gd name="connsiteX26" fmla="*/ 38154 w 436489"/>
                  <a:gd name="connsiteY26" fmla="*/ 202930 h 474963"/>
                  <a:gd name="connsiteX27" fmla="*/ 38154 w 436489"/>
                  <a:gd name="connsiteY27" fmla="*/ 202930 h 474963"/>
                  <a:gd name="connsiteX28" fmla="*/ 35392 w 436489"/>
                  <a:gd name="connsiteY28" fmla="*/ 237220 h 474963"/>
                  <a:gd name="connsiteX29" fmla="*/ 5579 w 436489"/>
                  <a:gd name="connsiteY29" fmla="*/ 471249 h 47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36489" h="474963">
                    <a:moveTo>
                      <a:pt x="5579" y="471249"/>
                    </a:moveTo>
                    <a:cubicBezTo>
                      <a:pt x="5772" y="473325"/>
                      <a:pt x="7495" y="474924"/>
                      <a:pt x="9579" y="474964"/>
                    </a:cubicBezTo>
                    <a:lnTo>
                      <a:pt x="25772" y="472487"/>
                    </a:lnTo>
                    <a:cubicBezTo>
                      <a:pt x="31772" y="429244"/>
                      <a:pt x="40631" y="394096"/>
                      <a:pt x="39202" y="407336"/>
                    </a:cubicBezTo>
                    <a:cubicBezTo>
                      <a:pt x="37065" y="428208"/>
                      <a:pt x="37899" y="449278"/>
                      <a:pt x="41679" y="469915"/>
                    </a:cubicBezTo>
                    <a:lnTo>
                      <a:pt x="73873" y="464105"/>
                    </a:lnTo>
                    <a:cubicBezTo>
                      <a:pt x="71778" y="390953"/>
                      <a:pt x="76826" y="335232"/>
                      <a:pt x="79207" y="351520"/>
                    </a:cubicBezTo>
                    <a:cubicBezTo>
                      <a:pt x="88732" y="417337"/>
                      <a:pt x="96543" y="437245"/>
                      <a:pt x="105305" y="458771"/>
                    </a:cubicBezTo>
                    <a:cubicBezTo>
                      <a:pt x="182077" y="445436"/>
                      <a:pt x="282566" y="426767"/>
                      <a:pt x="354861" y="411622"/>
                    </a:cubicBezTo>
                    <a:cubicBezTo>
                      <a:pt x="354861" y="370855"/>
                      <a:pt x="353718" y="327040"/>
                      <a:pt x="355622" y="329707"/>
                    </a:cubicBezTo>
                    <a:cubicBezTo>
                      <a:pt x="370005" y="349519"/>
                      <a:pt x="379245" y="380761"/>
                      <a:pt x="384197" y="405336"/>
                    </a:cubicBezTo>
                    <a:cubicBezTo>
                      <a:pt x="407153" y="400288"/>
                      <a:pt x="425441" y="395811"/>
                      <a:pt x="436490" y="392572"/>
                    </a:cubicBezTo>
                    <a:cubicBezTo>
                      <a:pt x="436490" y="392572"/>
                      <a:pt x="435061" y="358568"/>
                      <a:pt x="433632" y="347710"/>
                    </a:cubicBezTo>
                    <a:cubicBezTo>
                      <a:pt x="430021" y="319733"/>
                      <a:pt x="421577" y="292596"/>
                      <a:pt x="408677" y="267509"/>
                    </a:cubicBezTo>
                    <a:cubicBezTo>
                      <a:pt x="394639" y="243109"/>
                      <a:pt x="378207" y="220168"/>
                      <a:pt x="359623" y="199024"/>
                    </a:cubicBezTo>
                    <a:cubicBezTo>
                      <a:pt x="359623" y="199024"/>
                      <a:pt x="359623" y="199024"/>
                      <a:pt x="359147" y="198548"/>
                    </a:cubicBezTo>
                    <a:cubicBezTo>
                      <a:pt x="358671" y="198072"/>
                      <a:pt x="359147" y="198548"/>
                      <a:pt x="359147" y="198548"/>
                    </a:cubicBezTo>
                    <a:cubicBezTo>
                      <a:pt x="347526" y="184254"/>
                      <a:pt x="337557" y="168693"/>
                      <a:pt x="329429" y="152161"/>
                    </a:cubicBezTo>
                    <a:lnTo>
                      <a:pt x="329429" y="152161"/>
                    </a:lnTo>
                    <a:cubicBezTo>
                      <a:pt x="323715" y="140035"/>
                      <a:pt x="319032" y="127449"/>
                      <a:pt x="315427" y="114538"/>
                    </a:cubicBezTo>
                    <a:cubicBezTo>
                      <a:pt x="302187" y="66913"/>
                      <a:pt x="268374" y="31384"/>
                      <a:pt x="223701" y="28146"/>
                    </a:cubicBezTo>
                    <a:cubicBezTo>
                      <a:pt x="127785" y="-34338"/>
                      <a:pt x="55204" y="17383"/>
                      <a:pt x="43964" y="84343"/>
                    </a:cubicBezTo>
                    <a:cubicBezTo>
                      <a:pt x="42821" y="90916"/>
                      <a:pt x="42060" y="98250"/>
                      <a:pt x="41393" y="106251"/>
                    </a:cubicBezTo>
                    <a:lnTo>
                      <a:pt x="41393" y="106251"/>
                    </a:lnTo>
                    <a:cubicBezTo>
                      <a:pt x="39012" y="135874"/>
                      <a:pt x="39202" y="173497"/>
                      <a:pt x="38154" y="202930"/>
                    </a:cubicBezTo>
                    <a:cubicBezTo>
                      <a:pt x="38154" y="202930"/>
                      <a:pt x="38154" y="202930"/>
                      <a:pt x="38154" y="202930"/>
                    </a:cubicBezTo>
                    <a:cubicBezTo>
                      <a:pt x="38154" y="202930"/>
                      <a:pt x="38154" y="202930"/>
                      <a:pt x="38154" y="202930"/>
                    </a:cubicBezTo>
                    <a:lnTo>
                      <a:pt x="38154" y="202930"/>
                    </a:lnTo>
                    <a:cubicBezTo>
                      <a:pt x="37895" y="214403"/>
                      <a:pt x="36972" y="225852"/>
                      <a:pt x="35392" y="237220"/>
                    </a:cubicBezTo>
                    <a:cubicBezTo>
                      <a:pt x="25391" y="292655"/>
                      <a:pt x="-14519" y="331327"/>
                      <a:pt x="5579" y="471249"/>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7588273" y="2411339"/>
                <a:ext cx="200028" cy="353577"/>
              </a:xfrm>
              <a:custGeom>
                <a:avLst/>
                <a:gdLst>
                  <a:gd name="connsiteX0" fmla="*/ 2294 w 200028"/>
                  <a:gd name="connsiteY0" fmla="*/ 10 h 353577"/>
                  <a:gd name="connsiteX1" fmla="*/ 66207 w 200028"/>
                  <a:gd name="connsiteY1" fmla="*/ 62113 h 353577"/>
                  <a:gd name="connsiteX2" fmla="*/ 89638 w 200028"/>
                  <a:gd name="connsiteY2" fmla="*/ 119263 h 353577"/>
                  <a:gd name="connsiteX3" fmla="*/ 132215 w 200028"/>
                  <a:gd name="connsiteY3" fmla="*/ 164697 h 353577"/>
                  <a:gd name="connsiteX4" fmla="*/ 186126 w 200028"/>
                  <a:gd name="connsiteY4" fmla="*/ 242707 h 353577"/>
                  <a:gd name="connsiteX5" fmla="*/ 199176 w 200028"/>
                  <a:gd name="connsiteY5" fmla="*/ 353578 h 353577"/>
                  <a:gd name="connsiteX6" fmla="*/ 199176 w 200028"/>
                  <a:gd name="connsiteY6" fmla="*/ 353578 h 353577"/>
                  <a:gd name="connsiteX7" fmla="*/ 179364 w 200028"/>
                  <a:gd name="connsiteY7" fmla="*/ 239278 h 353577"/>
                  <a:gd name="connsiteX8" fmla="*/ 113927 w 200028"/>
                  <a:gd name="connsiteY8" fmla="*/ 158886 h 353577"/>
                  <a:gd name="connsiteX9" fmla="*/ 67731 w 200028"/>
                  <a:gd name="connsiteY9" fmla="*/ 88020 h 353577"/>
                  <a:gd name="connsiteX10" fmla="*/ 48681 w 200028"/>
                  <a:gd name="connsiteY10" fmla="*/ 38205 h 353577"/>
                  <a:gd name="connsiteX11" fmla="*/ 1056 w 200028"/>
                  <a:gd name="connsiteY11" fmla="*/ 3915 h 353577"/>
                  <a:gd name="connsiteX12" fmla="*/ 277 w 200028"/>
                  <a:gd name="connsiteY12" fmla="*/ 1055 h 353577"/>
                  <a:gd name="connsiteX13" fmla="*/ 2294 w 200028"/>
                  <a:gd name="connsiteY13" fmla="*/ 9 h 35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0028" h="353577">
                    <a:moveTo>
                      <a:pt x="2294" y="10"/>
                    </a:moveTo>
                    <a:cubicBezTo>
                      <a:pt x="33012" y="8075"/>
                      <a:pt x="57263" y="31639"/>
                      <a:pt x="66207" y="62113"/>
                    </a:cubicBezTo>
                    <a:cubicBezTo>
                      <a:pt x="71594" y="82068"/>
                      <a:pt x="79466" y="101269"/>
                      <a:pt x="89638" y="119263"/>
                    </a:cubicBezTo>
                    <a:cubicBezTo>
                      <a:pt x="101549" y="136394"/>
                      <a:pt x="115892" y="151700"/>
                      <a:pt x="132215" y="164697"/>
                    </a:cubicBezTo>
                    <a:cubicBezTo>
                      <a:pt x="157645" y="184664"/>
                      <a:pt x="176439" y="211859"/>
                      <a:pt x="186126" y="242707"/>
                    </a:cubicBezTo>
                    <a:cubicBezTo>
                      <a:pt x="197624" y="278468"/>
                      <a:pt x="202056" y="316124"/>
                      <a:pt x="199176" y="353578"/>
                    </a:cubicBezTo>
                    <a:lnTo>
                      <a:pt x="199176" y="353578"/>
                    </a:lnTo>
                    <a:cubicBezTo>
                      <a:pt x="199935" y="314562"/>
                      <a:pt x="193210" y="275762"/>
                      <a:pt x="179364" y="239278"/>
                    </a:cubicBezTo>
                    <a:cubicBezTo>
                      <a:pt x="165457" y="202606"/>
                      <a:pt x="140502" y="183175"/>
                      <a:pt x="113927" y="158886"/>
                    </a:cubicBezTo>
                    <a:cubicBezTo>
                      <a:pt x="92681" y="139638"/>
                      <a:pt x="76768" y="115228"/>
                      <a:pt x="67731" y="88020"/>
                    </a:cubicBezTo>
                    <a:cubicBezTo>
                      <a:pt x="63614" y="70645"/>
                      <a:pt x="57208" y="53893"/>
                      <a:pt x="48681" y="38205"/>
                    </a:cubicBezTo>
                    <a:cubicBezTo>
                      <a:pt x="36588" y="22274"/>
                      <a:pt x="20000" y="10330"/>
                      <a:pt x="1056" y="3915"/>
                    </a:cubicBezTo>
                    <a:cubicBezTo>
                      <a:pt x="51" y="3340"/>
                      <a:pt x="-298" y="2060"/>
                      <a:pt x="277" y="1055"/>
                    </a:cubicBezTo>
                    <a:cubicBezTo>
                      <a:pt x="685" y="341"/>
                      <a:pt x="1475" y="-68"/>
                      <a:pt x="2294" y="9"/>
                    </a:cubicBezTo>
                    <a:close/>
                  </a:path>
                </a:pathLst>
              </a:custGeom>
              <a:solidFill>
                <a:srgbClr val="263238"/>
              </a:solidFill>
              <a:ln w="9525" cap="flat">
                <a:noFill/>
                <a:prstDash val="solid"/>
                <a:miter/>
              </a:ln>
            </p:spPr>
            <p:txBody>
              <a:bodyPr rtlCol="0" anchor="ctr"/>
              <a:lstStyle/>
              <a:p>
                <a:endParaRPr lang="zh-CN" altLang="en-US"/>
              </a:p>
            </p:txBody>
          </p:sp>
          <p:sp>
            <p:nvSpPr>
              <p:cNvPr id="116" name="任意多边形: 形状 115"/>
              <p:cNvSpPr/>
              <p:nvPr/>
            </p:nvSpPr>
            <p:spPr>
              <a:xfrm>
                <a:off x="7326709" y="2481071"/>
                <a:ext cx="61268" cy="360059"/>
              </a:xfrm>
              <a:custGeom>
                <a:avLst/>
                <a:gdLst>
                  <a:gd name="connsiteX0" fmla="*/ 19351 w 61268"/>
                  <a:gd name="connsiteY0" fmla="*/ 195453 h 360059"/>
                  <a:gd name="connsiteX1" fmla="*/ 53070 w 61268"/>
                  <a:gd name="connsiteY1" fmla="*/ 100203 h 360059"/>
                  <a:gd name="connsiteX2" fmla="*/ 60499 w 61268"/>
                  <a:gd name="connsiteY2" fmla="*/ 0 h 360059"/>
                  <a:gd name="connsiteX3" fmla="*/ 61262 w 61268"/>
                  <a:gd name="connsiteY3" fmla="*/ 0 h 360059"/>
                  <a:gd name="connsiteX4" fmla="*/ 41164 w 61268"/>
                  <a:gd name="connsiteY4" fmla="*/ 167450 h 360059"/>
                  <a:gd name="connsiteX5" fmla="*/ 9826 w 61268"/>
                  <a:gd name="connsiteY5" fmla="*/ 256127 h 360059"/>
                  <a:gd name="connsiteX6" fmla="*/ 11826 w 61268"/>
                  <a:gd name="connsiteY6" fmla="*/ 359092 h 360059"/>
                  <a:gd name="connsiteX7" fmla="*/ 10207 w 61268"/>
                  <a:gd name="connsiteY7" fmla="*/ 359092 h 360059"/>
                  <a:gd name="connsiteX8" fmla="*/ 19351 w 61268"/>
                  <a:gd name="connsiteY8" fmla="*/ 195453 h 36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68" h="360059">
                    <a:moveTo>
                      <a:pt x="19351" y="195453"/>
                    </a:moveTo>
                    <a:cubicBezTo>
                      <a:pt x="33163" y="163830"/>
                      <a:pt x="48688" y="136112"/>
                      <a:pt x="53070" y="100203"/>
                    </a:cubicBezTo>
                    <a:cubicBezTo>
                      <a:pt x="57071" y="67056"/>
                      <a:pt x="56308" y="33528"/>
                      <a:pt x="60499" y="0"/>
                    </a:cubicBezTo>
                    <a:cubicBezTo>
                      <a:pt x="60499" y="0"/>
                      <a:pt x="61357" y="0"/>
                      <a:pt x="61262" y="0"/>
                    </a:cubicBezTo>
                    <a:cubicBezTo>
                      <a:pt x="56308" y="58293"/>
                      <a:pt x="64500" y="114300"/>
                      <a:pt x="41164" y="167450"/>
                    </a:cubicBezTo>
                    <a:cubicBezTo>
                      <a:pt x="27057" y="195585"/>
                      <a:pt x="16530" y="225376"/>
                      <a:pt x="9826" y="256127"/>
                    </a:cubicBezTo>
                    <a:cubicBezTo>
                      <a:pt x="4398" y="290297"/>
                      <a:pt x="5076" y="325159"/>
                      <a:pt x="11826" y="359092"/>
                    </a:cubicBezTo>
                    <a:cubicBezTo>
                      <a:pt x="11827" y="360236"/>
                      <a:pt x="10588" y="360521"/>
                      <a:pt x="10207" y="359092"/>
                    </a:cubicBezTo>
                    <a:cubicBezTo>
                      <a:pt x="-6047" y="305164"/>
                      <a:pt x="-2810" y="247235"/>
                      <a:pt x="19351" y="195453"/>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6942651" y="2702686"/>
                <a:ext cx="626920" cy="525570"/>
              </a:xfrm>
              <a:custGeom>
                <a:avLst/>
                <a:gdLst>
                  <a:gd name="connsiteX0" fmla="*/ 596482 w 626920"/>
                  <a:gd name="connsiteY0" fmla="*/ 138336 h 525570"/>
                  <a:gd name="connsiteX1" fmla="*/ 345593 w 626920"/>
                  <a:gd name="connsiteY1" fmla="*/ 513335 h 525570"/>
                  <a:gd name="connsiteX2" fmla="*/ 12790 w 626920"/>
                  <a:gd name="connsiteY2" fmla="*/ 492856 h 525570"/>
                  <a:gd name="connsiteX3" fmla="*/ 30982 w 626920"/>
                  <a:gd name="connsiteY3" fmla="*/ 273781 h 525570"/>
                  <a:gd name="connsiteX4" fmla="*/ 284919 w 626920"/>
                  <a:gd name="connsiteY4" fmla="*/ 298736 h 525570"/>
                  <a:gd name="connsiteX5" fmla="*/ 553714 w 626920"/>
                  <a:gd name="connsiteY5" fmla="*/ 26321 h 525570"/>
                  <a:gd name="connsiteX6" fmla="*/ 596482 w 626920"/>
                  <a:gd name="connsiteY6" fmla="*/ 138336 h 52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20" h="525570">
                    <a:moveTo>
                      <a:pt x="596482" y="138336"/>
                    </a:moveTo>
                    <a:cubicBezTo>
                      <a:pt x="559334" y="225203"/>
                      <a:pt x="403124" y="498095"/>
                      <a:pt x="345593" y="513335"/>
                    </a:cubicBezTo>
                    <a:cubicBezTo>
                      <a:pt x="285871" y="529146"/>
                      <a:pt x="59367" y="536195"/>
                      <a:pt x="12790" y="492856"/>
                    </a:cubicBezTo>
                    <a:cubicBezTo>
                      <a:pt x="-9975" y="471615"/>
                      <a:pt x="-1403" y="265685"/>
                      <a:pt x="30982" y="273781"/>
                    </a:cubicBezTo>
                    <a:cubicBezTo>
                      <a:pt x="63367" y="281877"/>
                      <a:pt x="260725" y="305213"/>
                      <a:pt x="284919" y="298736"/>
                    </a:cubicBezTo>
                    <a:cubicBezTo>
                      <a:pt x="309112" y="292259"/>
                      <a:pt x="484944" y="76423"/>
                      <a:pt x="553714" y="26321"/>
                    </a:cubicBezTo>
                    <a:cubicBezTo>
                      <a:pt x="671634" y="-60547"/>
                      <a:pt x="616484" y="91473"/>
                      <a:pt x="596482" y="138336"/>
                    </a:cubicBezTo>
                    <a:close/>
                  </a:path>
                </a:pathLst>
              </a:custGeom>
              <a:solidFill>
                <a:srgbClr val="EB9481"/>
              </a:solidFill>
              <a:ln w="9525" cap="flat">
                <a:noFill/>
                <a:prstDash val="solid"/>
                <a:miter/>
              </a:ln>
            </p:spPr>
            <p:txBody>
              <a:bodyPr rtlCol="0" anchor="ctr"/>
              <a:lstStyle/>
              <a:p>
                <a:endParaRPr lang="zh-CN" altLang="en-US"/>
              </a:p>
            </p:txBody>
          </p:sp>
          <p:sp>
            <p:nvSpPr>
              <p:cNvPr id="118" name="任意多边形: 形状 117"/>
              <p:cNvSpPr/>
              <p:nvPr/>
            </p:nvSpPr>
            <p:spPr>
              <a:xfrm>
                <a:off x="7005827" y="2701817"/>
                <a:ext cx="568779" cy="537788"/>
              </a:xfrm>
              <a:custGeom>
                <a:avLst/>
                <a:gdLst>
                  <a:gd name="connsiteX0" fmla="*/ 17907 w 568779"/>
                  <a:gd name="connsiteY0" fmla="*/ 274840 h 537788"/>
                  <a:gd name="connsiteX1" fmla="*/ 0 w 568779"/>
                  <a:gd name="connsiteY1" fmla="*/ 530872 h 537788"/>
                  <a:gd name="connsiteX2" fmla="*/ 293942 w 568779"/>
                  <a:gd name="connsiteY2" fmla="*/ 523442 h 537788"/>
                  <a:gd name="connsiteX3" fmla="*/ 553879 w 568779"/>
                  <a:gd name="connsiteY3" fmla="*/ 101008 h 537788"/>
                  <a:gd name="connsiteX4" fmla="*/ 455962 w 568779"/>
                  <a:gd name="connsiteY4" fmla="*/ 45002 h 537788"/>
                  <a:gd name="connsiteX5" fmla="*/ 213360 w 568779"/>
                  <a:gd name="connsiteY5" fmla="*/ 287127 h 537788"/>
                  <a:gd name="connsiteX6" fmla="*/ 17907 w 568779"/>
                  <a:gd name="connsiteY6" fmla="*/ 274840 h 53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779" h="537788">
                    <a:moveTo>
                      <a:pt x="17907" y="274840"/>
                    </a:moveTo>
                    <a:lnTo>
                      <a:pt x="0" y="530872"/>
                    </a:lnTo>
                    <a:cubicBezTo>
                      <a:pt x="0" y="530872"/>
                      <a:pt x="229934" y="550589"/>
                      <a:pt x="293942" y="523442"/>
                    </a:cubicBezTo>
                    <a:cubicBezTo>
                      <a:pt x="357950" y="496296"/>
                      <a:pt x="512064" y="211403"/>
                      <a:pt x="553879" y="101008"/>
                    </a:cubicBezTo>
                    <a:cubicBezTo>
                      <a:pt x="595694" y="-9386"/>
                      <a:pt x="545211" y="-31198"/>
                      <a:pt x="455962" y="45002"/>
                    </a:cubicBezTo>
                    <a:cubicBezTo>
                      <a:pt x="366713" y="121202"/>
                      <a:pt x="228410" y="284746"/>
                      <a:pt x="213360" y="287127"/>
                    </a:cubicBezTo>
                    <a:cubicBezTo>
                      <a:pt x="198311" y="289508"/>
                      <a:pt x="17907" y="274840"/>
                      <a:pt x="17907" y="274840"/>
                    </a:cubicBezTo>
                    <a:close/>
                  </a:path>
                </a:pathLst>
              </a:custGeom>
              <a:solidFill>
                <a:srgbClr val="C53F3F"/>
              </a:solidFill>
              <a:ln w="9525" cap="flat">
                <a:noFill/>
                <a:prstDash val="solid"/>
                <a:miter/>
              </a:ln>
            </p:spPr>
            <p:txBody>
              <a:bodyPr rtlCol="0" anchor="ctr"/>
              <a:lstStyle/>
              <a:p>
                <a:endParaRPr lang="zh-CN" altLang="en-US"/>
              </a:p>
            </p:txBody>
          </p:sp>
          <p:sp>
            <p:nvSpPr>
              <p:cNvPr id="119" name="任意多边形: 形状 118"/>
              <p:cNvSpPr/>
              <p:nvPr/>
            </p:nvSpPr>
            <p:spPr>
              <a:xfrm>
                <a:off x="7068068" y="2986637"/>
                <a:ext cx="19012" cy="242187"/>
              </a:xfrm>
              <a:custGeom>
                <a:avLst/>
                <a:gdLst>
                  <a:gd name="connsiteX0" fmla="*/ 12245 w 19012"/>
                  <a:gd name="connsiteY0" fmla="*/ 121846 h 242187"/>
                  <a:gd name="connsiteX1" fmla="*/ 19008 w 19012"/>
                  <a:gd name="connsiteY1" fmla="*/ 212 h 242187"/>
                  <a:gd name="connsiteX2" fmla="*/ 18341 w 19012"/>
                  <a:gd name="connsiteY2" fmla="*/ 212 h 242187"/>
                  <a:gd name="connsiteX3" fmla="*/ 5578 w 19012"/>
                  <a:gd name="connsiteY3" fmla="*/ 119846 h 242187"/>
                  <a:gd name="connsiteX4" fmla="*/ 53 w 19012"/>
                  <a:gd name="connsiteY4" fmla="*/ 241575 h 242187"/>
                  <a:gd name="connsiteX5" fmla="*/ 1387 w 19012"/>
                  <a:gd name="connsiteY5" fmla="*/ 241575 h 242187"/>
                  <a:gd name="connsiteX6" fmla="*/ 12245 w 19012"/>
                  <a:gd name="connsiteY6" fmla="*/ 121846 h 242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2" h="242187">
                    <a:moveTo>
                      <a:pt x="12245" y="121846"/>
                    </a:moveTo>
                    <a:cubicBezTo>
                      <a:pt x="13769" y="101558"/>
                      <a:pt x="19198" y="20500"/>
                      <a:pt x="19008" y="212"/>
                    </a:cubicBezTo>
                    <a:cubicBezTo>
                      <a:pt x="19008" y="212"/>
                      <a:pt x="18436" y="-265"/>
                      <a:pt x="18341" y="212"/>
                    </a:cubicBezTo>
                    <a:cubicBezTo>
                      <a:pt x="14817" y="19262"/>
                      <a:pt x="7101" y="99462"/>
                      <a:pt x="5578" y="119846"/>
                    </a:cubicBezTo>
                    <a:cubicBezTo>
                      <a:pt x="1498" y="160290"/>
                      <a:pt x="-346" y="200928"/>
                      <a:pt x="53" y="241575"/>
                    </a:cubicBezTo>
                    <a:cubicBezTo>
                      <a:pt x="53" y="242242"/>
                      <a:pt x="1196" y="242528"/>
                      <a:pt x="1387" y="241575"/>
                    </a:cubicBezTo>
                    <a:cubicBezTo>
                      <a:pt x="7673" y="202046"/>
                      <a:pt x="9006" y="161851"/>
                      <a:pt x="12245" y="121846"/>
                    </a:cubicBez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7040880" y="2701728"/>
                <a:ext cx="533673" cy="537813"/>
              </a:xfrm>
              <a:custGeom>
                <a:avLst/>
                <a:gdLst>
                  <a:gd name="connsiteX0" fmla="*/ 518827 w 533673"/>
                  <a:gd name="connsiteY0" fmla="*/ 101002 h 537813"/>
                  <a:gd name="connsiteX1" fmla="*/ 258889 w 533673"/>
                  <a:gd name="connsiteY1" fmla="*/ 523436 h 537813"/>
                  <a:gd name="connsiteX2" fmla="*/ 0 w 533673"/>
                  <a:gd name="connsiteY2" fmla="*/ 533437 h 537813"/>
                  <a:gd name="connsiteX3" fmla="*/ 503682 w 533673"/>
                  <a:gd name="connsiteY3" fmla="*/ 37 h 537813"/>
                  <a:gd name="connsiteX4" fmla="*/ 518827 w 533673"/>
                  <a:gd name="connsiteY4" fmla="*/ 101002 h 537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73" h="537813">
                    <a:moveTo>
                      <a:pt x="518827" y="101002"/>
                    </a:moveTo>
                    <a:cubicBezTo>
                      <a:pt x="477012" y="211492"/>
                      <a:pt x="322897" y="496290"/>
                      <a:pt x="258889" y="523436"/>
                    </a:cubicBezTo>
                    <a:cubicBezTo>
                      <a:pt x="210407" y="544010"/>
                      <a:pt x="66865" y="537724"/>
                      <a:pt x="0" y="533437"/>
                    </a:cubicBezTo>
                    <a:lnTo>
                      <a:pt x="503682" y="37"/>
                    </a:lnTo>
                    <a:cubicBezTo>
                      <a:pt x="535305" y="-1296"/>
                      <a:pt x="544449" y="33089"/>
                      <a:pt x="518827" y="10100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21" name="任意多边形: 形状 120"/>
              <p:cNvSpPr/>
              <p:nvPr/>
            </p:nvSpPr>
            <p:spPr>
              <a:xfrm>
                <a:off x="7351646" y="2689986"/>
                <a:ext cx="521718" cy="626237"/>
              </a:xfrm>
              <a:custGeom>
                <a:avLst/>
                <a:gdLst>
                  <a:gd name="connsiteX0" fmla="*/ 35657 w 521718"/>
                  <a:gd name="connsiteY0" fmla="*/ 396875 h 626237"/>
                  <a:gd name="connsiteX1" fmla="*/ 1653 w 521718"/>
                  <a:gd name="connsiteY1" fmla="*/ 604520 h 626237"/>
                  <a:gd name="connsiteX2" fmla="*/ 521718 w 521718"/>
                  <a:gd name="connsiteY2" fmla="*/ 626237 h 626237"/>
                  <a:gd name="connsiteX3" fmla="*/ 342362 w 521718"/>
                  <a:gd name="connsiteY3" fmla="*/ 59785 h 626237"/>
                  <a:gd name="connsiteX4" fmla="*/ 167864 w 521718"/>
                  <a:gd name="connsiteY4" fmla="*/ 26829 h 626237"/>
                  <a:gd name="connsiteX5" fmla="*/ 4130 w 521718"/>
                  <a:gd name="connsiteY5" fmla="*/ 268573 h 626237"/>
                  <a:gd name="connsiteX6" fmla="*/ 35657 w 521718"/>
                  <a:gd name="connsiteY6" fmla="*/ 396875 h 626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1718" h="626237">
                    <a:moveTo>
                      <a:pt x="35657" y="396875"/>
                    </a:moveTo>
                    <a:lnTo>
                      <a:pt x="1653" y="604520"/>
                    </a:lnTo>
                    <a:cubicBezTo>
                      <a:pt x="1653" y="604520"/>
                      <a:pt x="408942" y="622618"/>
                      <a:pt x="521718" y="626237"/>
                    </a:cubicBezTo>
                    <a:cubicBezTo>
                      <a:pt x="521718" y="626237"/>
                      <a:pt x="449233" y="202851"/>
                      <a:pt x="342362" y="59785"/>
                    </a:cubicBezTo>
                    <a:cubicBezTo>
                      <a:pt x="288832" y="-11843"/>
                      <a:pt x="217680" y="-14224"/>
                      <a:pt x="167864" y="26829"/>
                    </a:cubicBezTo>
                    <a:cubicBezTo>
                      <a:pt x="155291" y="37211"/>
                      <a:pt x="25561" y="201327"/>
                      <a:pt x="4130" y="268573"/>
                    </a:cubicBezTo>
                    <a:cubicBezTo>
                      <a:pt x="-14444" y="327914"/>
                      <a:pt x="35657" y="396875"/>
                      <a:pt x="35657" y="396875"/>
                    </a:cubicBezTo>
                    <a:close/>
                  </a:path>
                </a:pathLst>
              </a:custGeom>
              <a:solidFill>
                <a:srgbClr val="C53F3F"/>
              </a:solidFill>
              <a:ln w="9525" cap="flat">
                <a:noFill/>
                <a:prstDash val="solid"/>
                <a:miter/>
              </a:ln>
            </p:spPr>
            <p:txBody>
              <a:bodyPr rtlCol="0" anchor="ctr"/>
              <a:lstStyle/>
              <a:p>
                <a:endParaRPr lang="zh-CN" altLang="en-US"/>
              </a:p>
            </p:txBody>
          </p:sp>
          <p:sp>
            <p:nvSpPr>
              <p:cNvPr id="122" name="任意多边形: 形状 121"/>
              <p:cNvSpPr/>
              <p:nvPr/>
            </p:nvSpPr>
            <p:spPr>
              <a:xfrm>
                <a:off x="7412590" y="3060477"/>
                <a:ext cx="131712" cy="10941"/>
              </a:xfrm>
              <a:custGeom>
                <a:avLst/>
                <a:gdLst>
                  <a:gd name="connsiteX0" fmla="*/ 131210 w 131712"/>
                  <a:gd name="connsiteY0" fmla="*/ 9430 h 10941"/>
                  <a:gd name="connsiteX1" fmla="*/ 66154 w 131712"/>
                  <a:gd name="connsiteY1" fmla="*/ 1619 h 10941"/>
                  <a:gd name="connsiteX2" fmla="*/ 33579 w 131712"/>
                  <a:gd name="connsiteY2" fmla="*/ 1619 h 10941"/>
                  <a:gd name="connsiteX3" fmla="*/ 17386 w 131712"/>
                  <a:gd name="connsiteY3" fmla="*/ 1619 h 10941"/>
                  <a:gd name="connsiteX4" fmla="*/ 431 w 131712"/>
                  <a:gd name="connsiteY4" fmla="*/ 0 h 10941"/>
                  <a:gd name="connsiteX5" fmla="*/ 431 w 131712"/>
                  <a:gd name="connsiteY5" fmla="*/ 762 h 10941"/>
                  <a:gd name="connsiteX6" fmla="*/ 15957 w 131712"/>
                  <a:gd name="connsiteY6" fmla="*/ 4953 h 10941"/>
                  <a:gd name="connsiteX7" fmla="*/ 31483 w 131712"/>
                  <a:gd name="connsiteY7" fmla="*/ 6382 h 10941"/>
                  <a:gd name="connsiteX8" fmla="*/ 64535 w 131712"/>
                  <a:gd name="connsiteY8" fmla="*/ 7144 h 10941"/>
                  <a:gd name="connsiteX9" fmla="*/ 131210 w 131712"/>
                  <a:gd name="connsiteY9" fmla="*/ 10858 h 10941"/>
                  <a:gd name="connsiteX10" fmla="*/ 131210 w 131712"/>
                  <a:gd name="connsiteY10" fmla="*/ 9430 h 1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712" h="10941">
                    <a:moveTo>
                      <a:pt x="131210" y="9430"/>
                    </a:moveTo>
                    <a:cubicBezTo>
                      <a:pt x="109749" y="5211"/>
                      <a:pt x="88003" y="2600"/>
                      <a:pt x="66154" y="1619"/>
                    </a:cubicBezTo>
                    <a:cubicBezTo>
                      <a:pt x="55296" y="1619"/>
                      <a:pt x="44437" y="1619"/>
                      <a:pt x="33579" y="1619"/>
                    </a:cubicBezTo>
                    <a:cubicBezTo>
                      <a:pt x="28149" y="1619"/>
                      <a:pt x="22720" y="1619"/>
                      <a:pt x="17386" y="1619"/>
                    </a:cubicBezTo>
                    <a:cubicBezTo>
                      <a:pt x="11690" y="1751"/>
                      <a:pt x="5999" y="1208"/>
                      <a:pt x="431" y="0"/>
                    </a:cubicBezTo>
                    <a:cubicBezTo>
                      <a:pt x="-45" y="0"/>
                      <a:pt x="-235" y="571"/>
                      <a:pt x="431" y="762"/>
                    </a:cubicBezTo>
                    <a:cubicBezTo>
                      <a:pt x="5511" y="2492"/>
                      <a:pt x="10697" y="3892"/>
                      <a:pt x="15957" y="4953"/>
                    </a:cubicBezTo>
                    <a:cubicBezTo>
                      <a:pt x="21096" y="5768"/>
                      <a:pt x="26282" y="6245"/>
                      <a:pt x="31483" y="6382"/>
                    </a:cubicBezTo>
                    <a:cubicBezTo>
                      <a:pt x="42437" y="6382"/>
                      <a:pt x="53486" y="6382"/>
                      <a:pt x="64535" y="7144"/>
                    </a:cubicBezTo>
                    <a:cubicBezTo>
                      <a:pt x="86823" y="7811"/>
                      <a:pt x="109017" y="8477"/>
                      <a:pt x="131210" y="10858"/>
                    </a:cubicBezTo>
                    <a:cubicBezTo>
                      <a:pt x="131781" y="11335"/>
                      <a:pt x="131972" y="9620"/>
                      <a:pt x="131210" y="9430"/>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7484980" y="3076098"/>
                <a:ext cx="105445" cy="28805"/>
              </a:xfrm>
              <a:custGeom>
                <a:avLst/>
                <a:gdLst>
                  <a:gd name="connsiteX0" fmla="*/ 104921 w 105445"/>
                  <a:gd name="connsiteY0" fmla="*/ 27337 h 28805"/>
                  <a:gd name="connsiteX1" fmla="*/ 53772 w 105445"/>
                  <a:gd name="connsiteY1" fmla="*/ 9811 h 28805"/>
                  <a:gd name="connsiteX2" fmla="*/ 27387 w 105445"/>
                  <a:gd name="connsiteY2" fmla="*/ 3810 h 28805"/>
                  <a:gd name="connsiteX3" fmla="*/ 14624 w 105445"/>
                  <a:gd name="connsiteY3" fmla="*/ 1619 h 28805"/>
                  <a:gd name="connsiteX4" fmla="*/ 432 w 105445"/>
                  <a:gd name="connsiteY4" fmla="*/ 0 h 28805"/>
                  <a:gd name="connsiteX5" fmla="*/ 432 w 105445"/>
                  <a:gd name="connsiteY5" fmla="*/ 667 h 28805"/>
                  <a:gd name="connsiteX6" fmla="*/ 13386 w 105445"/>
                  <a:gd name="connsiteY6" fmla="*/ 4382 h 28805"/>
                  <a:gd name="connsiteX7" fmla="*/ 26435 w 105445"/>
                  <a:gd name="connsiteY7" fmla="*/ 7811 h 28805"/>
                  <a:gd name="connsiteX8" fmla="*/ 52629 w 105445"/>
                  <a:gd name="connsiteY8" fmla="*/ 14669 h 28805"/>
                  <a:gd name="connsiteX9" fmla="*/ 104730 w 105445"/>
                  <a:gd name="connsiteY9" fmla="*/ 28766 h 28805"/>
                  <a:gd name="connsiteX10" fmla="*/ 104921 w 105445"/>
                  <a:gd name="connsiteY10" fmla="*/ 27337 h 2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45" h="28805">
                    <a:moveTo>
                      <a:pt x="104921" y="27337"/>
                    </a:moveTo>
                    <a:cubicBezTo>
                      <a:pt x="88222" y="20517"/>
                      <a:pt x="71144" y="14665"/>
                      <a:pt x="53772" y="9811"/>
                    </a:cubicBezTo>
                    <a:cubicBezTo>
                      <a:pt x="45008" y="7334"/>
                      <a:pt x="36246" y="5429"/>
                      <a:pt x="27387" y="3810"/>
                    </a:cubicBezTo>
                    <a:cubicBezTo>
                      <a:pt x="23101" y="2953"/>
                      <a:pt x="18910" y="2286"/>
                      <a:pt x="14624" y="1619"/>
                    </a:cubicBezTo>
                    <a:cubicBezTo>
                      <a:pt x="10338" y="953"/>
                      <a:pt x="5099" y="762"/>
                      <a:pt x="432" y="0"/>
                    </a:cubicBezTo>
                    <a:cubicBezTo>
                      <a:pt x="-45" y="0"/>
                      <a:pt x="-235" y="571"/>
                      <a:pt x="432" y="667"/>
                    </a:cubicBezTo>
                    <a:cubicBezTo>
                      <a:pt x="4813" y="1619"/>
                      <a:pt x="9099" y="3238"/>
                      <a:pt x="13386" y="4382"/>
                    </a:cubicBezTo>
                    <a:lnTo>
                      <a:pt x="26435" y="7811"/>
                    </a:lnTo>
                    <a:cubicBezTo>
                      <a:pt x="35198" y="10096"/>
                      <a:pt x="43866" y="12478"/>
                      <a:pt x="52629" y="14669"/>
                    </a:cubicBezTo>
                    <a:cubicBezTo>
                      <a:pt x="70059" y="19145"/>
                      <a:pt x="87395" y="23717"/>
                      <a:pt x="104730" y="28766"/>
                    </a:cubicBezTo>
                    <a:cubicBezTo>
                      <a:pt x="105492" y="29051"/>
                      <a:pt x="105778" y="27718"/>
                      <a:pt x="104921" y="27337"/>
                    </a:cubicBezTo>
                    <a:close/>
                  </a:path>
                </a:pathLst>
              </a:custGeom>
              <a:solidFill>
                <a:srgbClr val="263238"/>
              </a:solidFill>
              <a:ln w="9525" cap="flat">
                <a:noFill/>
                <a:prstDash val="solid"/>
                <a:miter/>
              </a:ln>
            </p:spPr>
            <p:txBody>
              <a:bodyPr rtlCol="0" anchor="ctr"/>
              <a:lstStyle/>
              <a:p>
                <a:endParaRPr lang="zh-CN" altLang="en-US"/>
              </a:p>
            </p:txBody>
          </p:sp>
          <p:sp>
            <p:nvSpPr>
              <p:cNvPr id="124" name="任意多边形: 形状 123"/>
              <p:cNvSpPr/>
              <p:nvPr/>
            </p:nvSpPr>
            <p:spPr>
              <a:xfrm>
                <a:off x="7351871" y="2704147"/>
                <a:ext cx="521208" cy="607218"/>
              </a:xfrm>
              <a:custGeom>
                <a:avLst/>
                <a:gdLst>
                  <a:gd name="connsiteX0" fmla="*/ 304419 w 521208"/>
                  <a:gd name="connsiteY0" fmla="*/ 7811 h 607218"/>
                  <a:gd name="connsiteX1" fmla="*/ 181546 w 521208"/>
                  <a:gd name="connsiteY1" fmla="*/ 2762 h 607218"/>
                  <a:gd name="connsiteX2" fmla="*/ 186214 w 521208"/>
                  <a:gd name="connsiteY2" fmla="*/ 0 h 607218"/>
                  <a:gd name="connsiteX3" fmla="*/ 299656 w 521208"/>
                  <a:gd name="connsiteY3" fmla="*/ 4667 h 607218"/>
                  <a:gd name="connsiteX4" fmla="*/ 304419 w 521208"/>
                  <a:gd name="connsiteY4" fmla="*/ 7811 h 607218"/>
                  <a:gd name="connsiteX5" fmla="*/ 324898 w 521208"/>
                  <a:gd name="connsiteY5" fmla="*/ 25432 h 607218"/>
                  <a:gd name="connsiteX6" fmla="*/ 162020 w 521208"/>
                  <a:gd name="connsiteY6" fmla="*/ 18764 h 607218"/>
                  <a:gd name="connsiteX7" fmla="*/ 159544 w 521208"/>
                  <a:gd name="connsiteY7" fmla="*/ 21717 h 607218"/>
                  <a:gd name="connsiteX8" fmla="*/ 327946 w 521208"/>
                  <a:gd name="connsiteY8" fmla="*/ 28575 h 607218"/>
                  <a:gd name="connsiteX9" fmla="*/ 325279 w 521208"/>
                  <a:gd name="connsiteY9" fmla="*/ 25432 h 607218"/>
                  <a:gd name="connsiteX10" fmla="*/ 342519 w 521208"/>
                  <a:gd name="connsiteY10" fmla="*/ 45815 h 607218"/>
                  <a:gd name="connsiteX11" fmla="*/ 146113 w 521208"/>
                  <a:gd name="connsiteY11" fmla="*/ 37719 h 607218"/>
                  <a:gd name="connsiteX12" fmla="*/ 143732 w 521208"/>
                  <a:gd name="connsiteY12" fmla="*/ 40672 h 607218"/>
                  <a:gd name="connsiteX13" fmla="*/ 344329 w 521208"/>
                  <a:gd name="connsiteY13" fmla="*/ 48578 h 607218"/>
                  <a:gd name="connsiteX14" fmla="*/ 342519 w 521208"/>
                  <a:gd name="connsiteY14" fmla="*/ 45815 h 607218"/>
                  <a:gd name="connsiteX15" fmla="*/ 356140 w 521208"/>
                  <a:gd name="connsiteY15" fmla="*/ 66104 h 607218"/>
                  <a:gd name="connsiteX16" fmla="*/ 130873 w 521208"/>
                  <a:gd name="connsiteY16" fmla="*/ 56579 h 607218"/>
                  <a:gd name="connsiteX17" fmla="*/ 128588 w 521208"/>
                  <a:gd name="connsiteY17" fmla="*/ 59531 h 607218"/>
                  <a:gd name="connsiteX18" fmla="*/ 358140 w 521208"/>
                  <a:gd name="connsiteY18" fmla="*/ 69056 h 607218"/>
                  <a:gd name="connsiteX19" fmla="*/ 356140 w 521208"/>
                  <a:gd name="connsiteY19" fmla="*/ 66104 h 607218"/>
                  <a:gd name="connsiteX20" fmla="*/ 368046 w 521208"/>
                  <a:gd name="connsiteY20" fmla="*/ 86201 h 607218"/>
                  <a:gd name="connsiteX21" fmla="*/ 116205 w 521208"/>
                  <a:gd name="connsiteY21" fmla="*/ 75819 h 607218"/>
                  <a:gd name="connsiteX22" fmla="*/ 114109 w 521208"/>
                  <a:gd name="connsiteY22" fmla="*/ 78772 h 607218"/>
                  <a:gd name="connsiteX23" fmla="*/ 369570 w 521208"/>
                  <a:gd name="connsiteY23" fmla="*/ 89249 h 607218"/>
                  <a:gd name="connsiteX24" fmla="*/ 368046 w 521208"/>
                  <a:gd name="connsiteY24" fmla="*/ 86678 h 607218"/>
                  <a:gd name="connsiteX25" fmla="*/ 378333 w 521208"/>
                  <a:gd name="connsiteY25" fmla="*/ 106394 h 607218"/>
                  <a:gd name="connsiteX26" fmla="*/ 102108 w 521208"/>
                  <a:gd name="connsiteY26" fmla="*/ 94964 h 607218"/>
                  <a:gd name="connsiteX27" fmla="*/ 99917 w 521208"/>
                  <a:gd name="connsiteY27" fmla="*/ 97917 h 607218"/>
                  <a:gd name="connsiteX28" fmla="*/ 380047 w 521208"/>
                  <a:gd name="connsiteY28" fmla="*/ 109442 h 607218"/>
                  <a:gd name="connsiteX29" fmla="*/ 378333 w 521208"/>
                  <a:gd name="connsiteY29" fmla="*/ 106394 h 607218"/>
                  <a:gd name="connsiteX30" fmla="*/ 387858 w 521208"/>
                  <a:gd name="connsiteY30" fmla="*/ 126397 h 607218"/>
                  <a:gd name="connsiteX31" fmla="*/ 88011 w 521208"/>
                  <a:gd name="connsiteY31" fmla="*/ 114014 h 607218"/>
                  <a:gd name="connsiteX32" fmla="*/ 86011 w 521208"/>
                  <a:gd name="connsiteY32" fmla="*/ 116967 h 607218"/>
                  <a:gd name="connsiteX33" fmla="*/ 389287 w 521208"/>
                  <a:gd name="connsiteY33" fmla="*/ 129445 h 607218"/>
                  <a:gd name="connsiteX34" fmla="*/ 396716 w 521208"/>
                  <a:gd name="connsiteY34" fmla="*/ 146399 h 607218"/>
                  <a:gd name="connsiteX35" fmla="*/ 74390 w 521208"/>
                  <a:gd name="connsiteY35" fmla="*/ 133160 h 607218"/>
                  <a:gd name="connsiteX36" fmla="*/ 72295 w 521208"/>
                  <a:gd name="connsiteY36" fmla="*/ 136112 h 607218"/>
                  <a:gd name="connsiteX37" fmla="*/ 397955 w 521208"/>
                  <a:gd name="connsiteY37" fmla="*/ 149447 h 607218"/>
                  <a:gd name="connsiteX38" fmla="*/ 396716 w 521208"/>
                  <a:gd name="connsiteY38" fmla="*/ 146399 h 607218"/>
                  <a:gd name="connsiteX39" fmla="*/ 404813 w 521208"/>
                  <a:gd name="connsiteY39" fmla="*/ 166402 h 607218"/>
                  <a:gd name="connsiteX40" fmla="*/ 61341 w 521208"/>
                  <a:gd name="connsiteY40" fmla="*/ 152210 h 607218"/>
                  <a:gd name="connsiteX41" fmla="*/ 59341 w 521208"/>
                  <a:gd name="connsiteY41" fmla="*/ 155162 h 607218"/>
                  <a:gd name="connsiteX42" fmla="*/ 406051 w 521208"/>
                  <a:gd name="connsiteY42" fmla="*/ 169450 h 607218"/>
                  <a:gd name="connsiteX43" fmla="*/ 404813 w 521208"/>
                  <a:gd name="connsiteY43" fmla="*/ 166402 h 607218"/>
                  <a:gd name="connsiteX44" fmla="*/ 412528 w 521208"/>
                  <a:gd name="connsiteY44" fmla="*/ 186500 h 607218"/>
                  <a:gd name="connsiteX45" fmla="*/ 48482 w 521208"/>
                  <a:gd name="connsiteY45" fmla="*/ 171450 h 607218"/>
                  <a:gd name="connsiteX46" fmla="*/ 46672 w 521208"/>
                  <a:gd name="connsiteY46" fmla="*/ 174403 h 607218"/>
                  <a:gd name="connsiteX47" fmla="*/ 413671 w 521208"/>
                  <a:gd name="connsiteY47" fmla="*/ 189548 h 607218"/>
                  <a:gd name="connsiteX48" fmla="*/ 412528 w 521208"/>
                  <a:gd name="connsiteY48" fmla="*/ 186500 h 607218"/>
                  <a:gd name="connsiteX49" fmla="*/ 419671 w 521208"/>
                  <a:gd name="connsiteY49" fmla="*/ 206407 h 607218"/>
                  <a:gd name="connsiteX50" fmla="*/ 36386 w 521208"/>
                  <a:gd name="connsiteY50" fmla="*/ 190595 h 607218"/>
                  <a:gd name="connsiteX51" fmla="*/ 34671 w 521208"/>
                  <a:gd name="connsiteY51" fmla="*/ 193548 h 607218"/>
                  <a:gd name="connsiteX52" fmla="*/ 420529 w 521208"/>
                  <a:gd name="connsiteY52" fmla="*/ 209455 h 607218"/>
                  <a:gd name="connsiteX53" fmla="*/ 419671 w 521208"/>
                  <a:gd name="connsiteY53" fmla="*/ 206407 h 607218"/>
                  <a:gd name="connsiteX54" fmla="*/ 426720 w 521208"/>
                  <a:gd name="connsiteY54" fmla="*/ 226409 h 607218"/>
                  <a:gd name="connsiteX55" fmla="*/ 25051 w 521208"/>
                  <a:gd name="connsiteY55" fmla="*/ 209836 h 607218"/>
                  <a:gd name="connsiteX56" fmla="*/ 23527 w 521208"/>
                  <a:gd name="connsiteY56" fmla="*/ 212788 h 607218"/>
                  <a:gd name="connsiteX57" fmla="*/ 427672 w 521208"/>
                  <a:gd name="connsiteY57" fmla="*/ 229553 h 607218"/>
                  <a:gd name="connsiteX58" fmla="*/ 426720 w 521208"/>
                  <a:gd name="connsiteY58" fmla="*/ 226409 h 607218"/>
                  <a:gd name="connsiteX59" fmla="*/ 433197 w 521208"/>
                  <a:gd name="connsiteY59" fmla="*/ 246317 h 607218"/>
                  <a:gd name="connsiteX60" fmla="*/ 14859 w 521208"/>
                  <a:gd name="connsiteY60" fmla="*/ 229553 h 607218"/>
                  <a:gd name="connsiteX61" fmla="*/ 13335 w 521208"/>
                  <a:gd name="connsiteY61" fmla="*/ 232505 h 607218"/>
                  <a:gd name="connsiteX62" fmla="*/ 434149 w 521208"/>
                  <a:gd name="connsiteY62" fmla="*/ 249841 h 607218"/>
                  <a:gd name="connsiteX63" fmla="*/ 433197 w 521208"/>
                  <a:gd name="connsiteY63" fmla="*/ 246317 h 607218"/>
                  <a:gd name="connsiteX64" fmla="*/ 439388 w 521208"/>
                  <a:gd name="connsiteY64" fmla="*/ 266224 h 607218"/>
                  <a:gd name="connsiteX65" fmla="*/ 6191 w 521208"/>
                  <a:gd name="connsiteY65" fmla="*/ 248603 h 607218"/>
                  <a:gd name="connsiteX66" fmla="*/ 5144 w 521208"/>
                  <a:gd name="connsiteY66" fmla="*/ 251555 h 607218"/>
                  <a:gd name="connsiteX67" fmla="*/ 440436 w 521208"/>
                  <a:gd name="connsiteY67" fmla="*/ 269462 h 607218"/>
                  <a:gd name="connsiteX68" fmla="*/ 439579 w 521208"/>
                  <a:gd name="connsiteY68" fmla="*/ 266224 h 607218"/>
                  <a:gd name="connsiteX69" fmla="*/ 445484 w 521208"/>
                  <a:gd name="connsiteY69" fmla="*/ 286226 h 607218"/>
                  <a:gd name="connsiteX70" fmla="*/ 1429 w 521208"/>
                  <a:gd name="connsiteY70" fmla="*/ 267653 h 607218"/>
                  <a:gd name="connsiteX71" fmla="*/ 1429 w 521208"/>
                  <a:gd name="connsiteY71" fmla="*/ 270701 h 607218"/>
                  <a:gd name="connsiteX72" fmla="*/ 447389 w 521208"/>
                  <a:gd name="connsiteY72" fmla="*/ 289084 h 607218"/>
                  <a:gd name="connsiteX73" fmla="*/ 451485 w 521208"/>
                  <a:gd name="connsiteY73" fmla="*/ 306134 h 607218"/>
                  <a:gd name="connsiteX74" fmla="*/ 0 w 521208"/>
                  <a:gd name="connsiteY74" fmla="*/ 287560 h 607218"/>
                  <a:gd name="connsiteX75" fmla="*/ 0 w 521208"/>
                  <a:gd name="connsiteY75" fmla="*/ 290608 h 607218"/>
                  <a:gd name="connsiteX76" fmla="*/ 452152 w 521208"/>
                  <a:gd name="connsiteY76" fmla="*/ 309658 h 607218"/>
                  <a:gd name="connsiteX77" fmla="*/ 451485 w 521208"/>
                  <a:gd name="connsiteY77" fmla="*/ 305753 h 607218"/>
                  <a:gd name="connsiteX78" fmla="*/ 457009 w 521208"/>
                  <a:gd name="connsiteY78" fmla="*/ 326041 h 607218"/>
                  <a:gd name="connsiteX79" fmla="*/ 2286 w 521208"/>
                  <a:gd name="connsiteY79" fmla="*/ 306991 h 607218"/>
                  <a:gd name="connsiteX80" fmla="*/ 3048 w 521208"/>
                  <a:gd name="connsiteY80" fmla="*/ 310039 h 607218"/>
                  <a:gd name="connsiteX81" fmla="*/ 457867 w 521208"/>
                  <a:gd name="connsiteY81" fmla="*/ 329089 h 607218"/>
                  <a:gd name="connsiteX82" fmla="*/ 457009 w 521208"/>
                  <a:gd name="connsiteY82" fmla="*/ 326041 h 607218"/>
                  <a:gd name="connsiteX83" fmla="*/ 462439 w 521208"/>
                  <a:gd name="connsiteY83" fmla="*/ 345853 h 607218"/>
                  <a:gd name="connsiteX84" fmla="*/ 7620 w 521208"/>
                  <a:gd name="connsiteY84" fmla="*/ 326803 h 607218"/>
                  <a:gd name="connsiteX85" fmla="*/ 8668 w 521208"/>
                  <a:gd name="connsiteY85" fmla="*/ 329756 h 607218"/>
                  <a:gd name="connsiteX86" fmla="*/ 463296 w 521208"/>
                  <a:gd name="connsiteY86" fmla="*/ 348806 h 607218"/>
                  <a:gd name="connsiteX87" fmla="*/ 462439 w 521208"/>
                  <a:gd name="connsiteY87" fmla="*/ 345853 h 607218"/>
                  <a:gd name="connsiteX88" fmla="*/ 467678 w 521208"/>
                  <a:gd name="connsiteY88" fmla="*/ 365760 h 607218"/>
                  <a:gd name="connsiteX89" fmla="*/ 15430 w 521208"/>
                  <a:gd name="connsiteY89" fmla="*/ 346710 h 607218"/>
                  <a:gd name="connsiteX90" fmla="*/ 16859 w 521208"/>
                  <a:gd name="connsiteY90" fmla="*/ 349758 h 607218"/>
                  <a:gd name="connsiteX91" fmla="*/ 468535 w 521208"/>
                  <a:gd name="connsiteY91" fmla="*/ 368808 h 607218"/>
                  <a:gd name="connsiteX92" fmla="*/ 468154 w 521208"/>
                  <a:gd name="connsiteY92" fmla="*/ 365760 h 607218"/>
                  <a:gd name="connsiteX93" fmla="*/ 472916 w 521208"/>
                  <a:gd name="connsiteY93" fmla="*/ 385667 h 607218"/>
                  <a:gd name="connsiteX94" fmla="*/ 25717 w 521208"/>
                  <a:gd name="connsiteY94" fmla="*/ 367284 h 607218"/>
                  <a:gd name="connsiteX95" fmla="*/ 27432 w 521208"/>
                  <a:gd name="connsiteY95" fmla="*/ 370332 h 607218"/>
                  <a:gd name="connsiteX96" fmla="*/ 473583 w 521208"/>
                  <a:gd name="connsiteY96" fmla="*/ 388811 h 607218"/>
                  <a:gd name="connsiteX97" fmla="*/ 472916 w 521208"/>
                  <a:gd name="connsiteY97" fmla="*/ 385667 h 607218"/>
                  <a:gd name="connsiteX98" fmla="*/ 477869 w 521208"/>
                  <a:gd name="connsiteY98" fmla="*/ 405575 h 607218"/>
                  <a:gd name="connsiteX99" fmla="*/ 34576 w 521208"/>
                  <a:gd name="connsiteY99" fmla="*/ 387287 h 607218"/>
                  <a:gd name="connsiteX100" fmla="*/ 34099 w 521208"/>
                  <a:gd name="connsiteY100" fmla="*/ 390335 h 607218"/>
                  <a:gd name="connsiteX101" fmla="*/ 478631 w 521208"/>
                  <a:gd name="connsiteY101" fmla="*/ 408718 h 607218"/>
                  <a:gd name="connsiteX102" fmla="*/ 477679 w 521208"/>
                  <a:gd name="connsiteY102" fmla="*/ 405575 h 607218"/>
                  <a:gd name="connsiteX103" fmla="*/ 482632 w 521208"/>
                  <a:gd name="connsiteY103" fmla="*/ 425482 h 607218"/>
                  <a:gd name="connsiteX104" fmla="*/ 31432 w 521208"/>
                  <a:gd name="connsiteY104" fmla="*/ 406432 h 607218"/>
                  <a:gd name="connsiteX105" fmla="*/ 31432 w 521208"/>
                  <a:gd name="connsiteY105" fmla="*/ 409575 h 607218"/>
                  <a:gd name="connsiteX106" fmla="*/ 483775 w 521208"/>
                  <a:gd name="connsiteY106" fmla="*/ 428149 h 607218"/>
                  <a:gd name="connsiteX107" fmla="*/ 482632 w 521208"/>
                  <a:gd name="connsiteY107" fmla="*/ 425482 h 607218"/>
                  <a:gd name="connsiteX108" fmla="*/ 487299 w 521208"/>
                  <a:gd name="connsiteY108" fmla="*/ 445294 h 607218"/>
                  <a:gd name="connsiteX109" fmla="*/ 28289 w 521208"/>
                  <a:gd name="connsiteY109" fmla="*/ 426244 h 607218"/>
                  <a:gd name="connsiteX110" fmla="*/ 27813 w 521208"/>
                  <a:gd name="connsiteY110" fmla="*/ 429292 h 607218"/>
                  <a:gd name="connsiteX111" fmla="*/ 488061 w 521208"/>
                  <a:gd name="connsiteY111" fmla="*/ 448342 h 607218"/>
                  <a:gd name="connsiteX112" fmla="*/ 491871 w 521208"/>
                  <a:gd name="connsiteY112" fmla="*/ 465201 h 607218"/>
                  <a:gd name="connsiteX113" fmla="*/ 25146 w 521208"/>
                  <a:gd name="connsiteY113" fmla="*/ 446151 h 607218"/>
                  <a:gd name="connsiteX114" fmla="*/ 24574 w 521208"/>
                  <a:gd name="connsiteY114" fmla="*/ 449199 h 607218"/>
                  <a:gd name="connsiteX115" fmla="*/ 492633 w 521208"/>
                  <a:gd name="connsiteY115" fmla="*/ 468249 h 607218"/>
                  <a:gd name="connsiteX116" fmla="*/ 491871 w 521208"/>
                  <a:gd name="connsiteY116" fmla="*/ 465201 h 607218"/>
                  <a:gd name="connsiteX117" fmla="*/ 496253 w 521208"/>
                  <a:gd name="connsiteY117" fmla="*/ 485013 h 607218"/>
                  <a:gd name="connsiteX118" fmla="*/ 21907 w 521208"/>
                  <a:gd name="connsiteY118" fmla="*/ 465963 h 607218"/>
                  <a:gd name="connsiteX119" fmla="*/ 21907 w 521208"/>
                  <a:gd name="connsiteY119" fmla="*/ 469011 h 607218"/>
                  <a:gd name="connsiteX120" fmla="*/ 496729 w 521208"/>
                  <a:gd name="connsiteY120" fmla="*/ 488156 h 607218"/>
                  <a:gd name="connsiteX121" fmla="*/ 496729 w 521208"/>
                  <a:gd name="connsiteY121" fmla="*/ 485013 h 607218"/>
                  <a:gd name="connsiteX122" fmla="*/ 500539 w 521208"/>
                  <a:gd name="connsiteY122" fmla="*/ 504920 h 607218"/>
                  <a:gd name="connsiteX123" fmla="*/ 18669 w 521208"/>
                  <a:gd name="connsiteY123" fmla="*/ 485108 h 607218"/>
                  <a:gd name="connsiteX124" fmla="*/ 18669 w 521208"/>
                  <a:gd name="connsiteY124" fmla="*/ 488061 h 607218"/>
                  <a:gd name="connsiteX125" fmla="*/ 501587 w 521208"/>
                  <a:gd name="connsiteY125" fmla="*/ 507968 h 607218"/>
                  <a:gd name="connsiteX126" fmla="*/ 500539 w 521208"/>
                  <a:gd name="connsiteY126" fmla="*/ 504920 h 607218"/>
                  <a:gd name="connsiteX127" fmla="*/ 504730 w 521208"/>
                  <a:gd name="connsiteY127" fmla="*/ 524732 h 607218"/>
                  <a:gd name="connsiteX128" fmla="*/ 15621 w 521208"/>
                  <a:gd name="connsiteY128" fmla="*/ 504539 h 607218"/>
                  <a:gd name="connsiteX129" fmla="*/ 15049 w 521208"/>
                  <a:gd name="connsiteY129" fmla="*/ 507587 h 607218"/>
                  <a:gd name="connsiteX130" fmla="*/ 505396 w 521208"/>
                  <a:gd name="connsiteY130" fmla="*/ 527876 h 607218"/>
                  <a:gd name="connsiteX131" fmla="*/ 504730 w 521208"/>
                  <a:gd name="connsiteY131" fmla="*/ 524828 h 607218"/>
                  <a:gd name="connsiteX132" fmla="*/ 508825 w 521208"/>
                  <a:gd name="connsiteY132" fmla="*/ 544640 h 607218"/>
                  <a:gd name="connsiteX133" fmla="*/ 12382 w 521208"/>
                  <a:gd name="connsiteY133" fmla="*/ 524161 h 607218"/>
                  <a:gd name="connsiteX134" fmla="*/ 12382 w 521208"/>
                  <a:gd name="connsiteY134" fmla="*/ 527114 h 607218"/>
                  <a:gd name="connsiteX135" fmla="*/ 509873 w 521208"/>
                  <a:gd name="connsiteY135" fmla="*/ 547592 h 607218"/>
                  <a:gd name="connsiteX136" fmla="*/ 512731 w 521208"/>
                  <a:gd name="connsiteY136" fmla="*/ 564452 h 607218"/>
                  <a:gd name="connsiteX137" fmla="*/ 9144 w 521208"/>
                  <a:gd name="connsiteY137" fmla="*/ 543878 h 607218"/>
                  <a:gd name="connsiteX138" fmla="*/ 8668 w 521208"/>
                  <a:gd name="connsiteY138" fmla="*/ 547021 h 607218"/>
                  <a:gd name="connsiteX139" fmla="*/ 513493 w 521208"/>
                  <a:gd name="connsiteY139" fmla="*/ 567785 h 607218"/>
                  <a:gd name="connsiteX140" fmla="*/ 516636 w 521208"/>
                  <a:gd name="connsiteY140" fmla="*/ 584264 h 607218"/>
                  <a:gd name="connsiteX141" fmla="*/ 6096 w 521208"/>
                  <a:gd name="connsiteY141" fmla="*/ 562928 h 607218"/>
                  <a:gd name="connsiteX142" fmla="*/ 5620 w 521208"/>
                  <a:gd name="connsiteY142" fmla="*/ 565976 h 607218"/>
                  <a:gd name="connsiteX143" fmla="*/ 517112 w 521208"/>
                  <a:gd name="connsiteY143" fmla="*/ 587026 h 607218"/>
                  <a:gd name="connsiteX144" fmla="*/ 516636 w 521208"/>
                  <a:gd name="connsiteY144" fmla="*/ 584264 h 607218"/>
                  <a:gd name="connsiteX145" fmla="*/ 520255 w 521208"/>
                  <a:gd name="connsiteY145" fmla="*/ 604076 h 607218"/>
                  <a:gd name="connsiteX146" fmla="*/ 2857 w 521208"/>
                  <a:gd name="connsiteY146" fmla="*/ 582835 h 607218"/>
                  <a:gd name="connsiteX147" fmla="*/ 2857 w 521208"/>
                  <a:gd name="connsiteY147" fmla="*/ 585883 h 607218"/>
                  <a:gd name="connsiteX148" fmla="*/ 521208 w 521208"/>
                  <a:gd name="connsiteY148" fmla="*/ 607219 h 607218"/>
                  <a:gd name="connsiteX149" fmla="*/ 520255 w 521208"/>
                  <a:gd name="connsiteY149" fmla="*/ 604076 h 607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21208" h="607218">
                    <a:moveTo>
                      <a:pt x="304419" y="7811"/>
                    </a:moveTo>
                    <a:lnTo>
                      <a:pt x="181546" y="2762"/>
                    </a:lnTo>
                    <a:lnTo>
                      <a:pt x="186214" y="0"/>
                    </a:lnTo>
                    <a:lnTo>
                      <a:pt x="299656" y="4667"/>
                    </a:lnTo>
                    <a:cubicBezTo>
                      <a:pt x="301276" y="5715"/>
                      <a:pt x="302895" y="6668"/>
                      <a:pt x="304419" y="7811"/>
                    </a:cubicBezTo>
                    <a:close/>
                    <a:moveTo>
                      <a:pt x="324898" y="25432"/>
                    </a:moveTo>
                    <a:lnTo>
                      <a:pt x="162020" y="18764"/>
                    </a:lnTo>
                    <a:cubicBezTo>
                      <a:pt x="161258" y="19622"/>
                      <a:pt x="160401" y="20574"/>
                      <a:pt x="159544" y="21717"/>
                    </a:cubicBezTo>
                    <a:lnTo>
                      <a:pt x="327946" y="28575"/>
                    </a:lnTo>
                    <a:cubicBezTo>
                      <a:pt x="327149" y="27452"/>
                      <a:pt x="326257" y="26400"/>
                      <a:pt x="325279" y="25432"/>
                    </a:cubicBezTo>
                    <a:close/>
                    <a:moveTo>
                      <a:pt x="342519" y="45815"/>
                    </a:moveTo>
                    <a:lnTo>
                      <a:pt x="146113" y="37719"/>
                    </a:lnTo>
                    <a:lnTo>
                      <a:pt x="143732" y="40672"/>
                    </a:lnTo>
                    <a:lnTo>
                      <a:pt x="344329" y="48578"/>
                    </a:lnTo>
                    <a:cubicBezTo>
                      <a:pt x="344329" y="47816"/>
                      <a:pt x="343186" y="46863"/>
                      <a:pt x="342519" y="45815"/>
                    </a:cubicBezTo>
                    <a:close/>
                    <a:moveTo>
                      <a:pt x="356140" y="66104"/>
                    </a:moveTo>
                    <a:lnTo>
                      <a:pt x="130873" y="56579"/>
                    </a:lnTo>
                    <a:cubicBezTo>
                      <a:pt x="130172" y="57608"/>
                      <a:pt x="129408" y="58594"/>
                      <a:pt x="128588" y="59531"/>
                    </a:cubicBezTo>
                    <a:lnTo>
                      <a:pt x="358140" y="69056"/>
                    </a:lnTo>
                    <a:cubicBezTo>
                      <a:pt x="357535" y="68031"/>
                      <a:pt x="356867" y="67045"/>
                      <a:pt x="356140" y="66104"/>
                    </a:cubicBezTo>
                    <a:close/>
                    <a:moveTo>
                      <a:pt x="368046" y="86201"/>
                    </a:moveTo>
                    <a:lnTo>
                      <a:pt x="116205" y="75819"/>
                    </a:lnTo>
                    <a:cubicBezTo>
                      <a:pt x="115538" y="76867"/>
                      <a:pt x="114871" y="77724"/>
                      <a:pt x="114109" y="78772"/>
                    </a:cubicBezTo>
                    <a:lnTo>
                      <a:pt x="369570" y="89249"/>
                    </a:lnTo>
                    <a:cubicBezTo>
                      <a:pt x="369094" y="88202"/>
                      <a:pt x="368522" y="87249"/>
                      <a:pt x="368046" y="86678"/>
                    </a:cubicBezTo>
                    <a:close/>
                    <a:moveTo>
                      <a:pt x="378333" y="106394"/>
                    </a:moveTo>
                    <a:lnTo>
                      <a:pt x="102108" y="94964"/>
                    </a:lnTo>
                    <a:lnTo>
                      <a:pt x="99917" y="97917"/>
                    </a:lnTo>
                    <a:lnTo>
                      <a:pt x="380047" y="109442"/>
                    </a:lnTo>
                    <a:cubicBezTo>
                      <a:pt x="379575" y="108374"/>
                      <a:pt x="379001" y="107353"/>
                      <a:pt x="378333" y="106394"/>
                    </a:cubicBezTo>
                    <a:close/>
                    <a:moveTo>
                      <a:pt x="387858" y="126397"/>
                    </a:moveTo>
                    <a:lnTo>
                      <a:pt x="88011" y="114014"/>
                    </a:lnTo>
                    <a:lnTo>
                      <a:pt x="86011" y="116967"/>
                    </a:lnTo>
                    <a:lnTo>
                      <a:pt x="389287" y="129445"/>
                    </a:lnTo>
                    <a:close/>
                    <a:moveTo>
                      <a:pt x="396716" y="146399"/>
                    </a:moveTo>
                    <a:lnTo>
                      <a:pt x="74390" y="133160"/>
                    </a:lnTo>
                    <a:cubicBezTo>
                      <a:pt x="73746" y="134181"/>
                      <a:pt x="73047" y="135167"/>
                      <a:pt x="72295" y="136112"/>
                    </a:cubicBezTo>
                    <a:lnTo>
                      <a:pt x="397955" y="149447"/>
                    </a:lnTo>
                    <a:cubicBezTo>
                      <a:pt x="397573" y="148400"/>
                      <a:pt x="397097" y="147447"/>
                      <a:pt x="396716" y="146399"/>
                    </a:cubicBezTo>
                    <a:close/>
                    <a:moveTo>
                      <a:pt x="404813" y="166402"/>
                    </a:moveTo>
                    <a:lnTo>
                      <a:pt x="61341" y="152210"/>
                    </a:lnTo>
                    <a:cubicBezTo>
                      <a:pt x="60610" y="153149"/>
                      <a:pt x="59941" y="154135"/>
                      <a:pt x="59341" y="155162"/>
                    </a:cubicBezTo>
                    <a:lnTo>
                      <a:pt x="406051" y="169450"/>
                    </a:lnTo>
                    <a:cubicBezTo>
                      <a:pt x="405574" y="168402"/>
                      <a:pt x="405194" y="167450"/>
                      <a:pt x="404813" y="166402"/>
                    </a:cubicBezTo>
                    <a:close/>
                    <a:moveTo>
                      <a:pt x="412528" y="186500"/>
                    </a:moveTo>
                    <a:lnTo>
                      <a:pt x="48482" y="171450"/>
                    </a:lnTo>
                    <a:lnTo>
                      <a:pt x="46672" y="174403"/>
                    </a:lnTo>
                    <a:lnTo>
                      <a:pt x="413671" y="189548"/>
                    </a:lnTo>
                    <a:cubicBezTo>
                      <a:pt x="413207" y="188565"/>
                      <a:pt x="412825" y="187545"/>
                      <a:pt x="412528" y="186500"/>
                    </a:cubicBezTo>
                    <a:close/>
                    <a:moveTo>
                      <a:pt x="419671" y="206407"/>
                    </a:moveTo>
                    <a:lnTo>
                      <a:pt x="36386" y="190595"/>
                    </a:lnTo>
                    <a:cubicBezTo>
                      <a:pt x="35814" y="191548"/>
                      <a:pt x="35147" y="192596"/>
                      <a:pt x="34671" y="193548"/>
                    </a:cubicBezTo>
                    <a:lnTo>
                      <a:pt x="420529" y="209455"/>
                    </a:lnTo>
                    <a:cubicBezTo>
                      <a:pt x="420529" y="208407"/>
                      <a:pt x="420529" y="207454"/>
                      <a:pt x="419671" y="206407"/>
                    </a:cubicBezTo>
                    <a:close/>
                    <a:moveTo>
                      <a:pt x="426720" y="226409"/>
                    </a:moveTo>
                    <a:lnTo>
                      <a:pt x="25051" y="209836"/>
                    </a:lnTo>
                    <a:cubicBezTo>
                      <a:pt x="24487" y="210790"/>
                      <a:pt x="23978" y="211776"/>
                      <a:pt x="23527" y="212788"/>
                    </a:cubicBezTo>
                    <a:lnTo>
                      <a:pt x="427672" y="229553"/>
                    </a:lnTo>
                    <a:cubicBezTo>
                      <a:pt x="427265" y="228534"/>
                      <a:pt x="426946" y="227482"/>
                      <a:pt x="426720" y="226409"/>
                    </a:cubicBezTo>
                    <a:close/>
                    <a:moveTo>
                      <a:pt x="433197" y="246317"/>
                    </a:moveTo>
                    <a:lnTo>
                      <a:pt x="14859" y="229553"/>
                    </a:lnTo>
                    <a:cubicBezTo>
                      <a:pt x="14294" y="230506"/>
                      <a:pt x="13785" y="231492"/>
                      <a:pt x="13335" y="232505"/>
                    </a:cubicBezTo>
                    <a:lnTo>
                      <a:pt x="434149" y="249841"/>
                    </a:lnTo>
                    <a:cubicBezTo>
                      <a:pt x="433864" y="248603"/>
                      <a:pt x="433483" y="247269"/>
                      <a:pt x="433197" y="246317"/>
                    </a:cubicBezTo>
                    <a:close/>
                    <a:moveTo>
                      <a:pt x="439388" y="266224"/>
                    </a:moveTo>
                    <a:lnTo>
                      <a:pt x="6191" y="248603"/>
                    </a:lnTo>
                    <a:cubicBezTo>
                      <a:pt x="6191" y="249650"/>
                      <a:pt x="5429" y="250603"/>
                      <a:pt x="5144" y="251555"/>
                    </a:cubicBezTo>
                    <a:lnTo>
                      <a:pt x="440436" y="269462"/>
                    </a:lnTo>
                    <a:cubicBezTo>
                      <a:pt x="440214" y="268367"/>
                      <a:pt x="439928" y="267286"/>
                      <a:pt x="439579" y="266224"/>
                    </a:cubicBezTo>
                    <a:close/>
                    <a:moveTo>
                      <a:pt x="445484" y="286226"/>
                    </a:moveTo>
                    <a:lnTo>
                      <a:pt x="1429" y="267653"/>
                    </a:lnTo>
                    <a:cubicBezTo>
                      <a:pt x="1429" y="268700"/>
                      <a:pt x="1429" y="269653"/>
                      <a:pt x="1429" y="270701"/>
                    </a:cubicBezTo>
                    <a:lnTo>
                      <a:pt x="447389" y="289084"/>
                    </a:lnTo>
                    <a:close/>
                    <a:moveTo>
                      <a:pt x="451485" y="306134"/>
                    </a:moveTo>
                    <a:lnTo>
                      <a:pt x="0" y="287560"/>
                    </a:lnTo>
                    <a:cubicBezTo>
                      <a:pt x="0" y="288512"/>
                      <a:pt x="0" y="289560"/>
                      <a:pt x="0" y="290608"/>
                    </a:cubicBezTo>
                    <a:lnTo>
                      <a:pt x="452152" y="309658"/>
                    </a:lnTo>
                    <a:cubicBezTo>
                      <a:pt x="451789" y="308384"/>
                      <a:pt x="451565" y="307075"/>
                      <a:pt x="451485" y="305753"/>
                    </a:cubicBezTo>
                    <a:close/>
                    <a:moveTo>
                      <a:pt x="457009" y="326041"/>
                    </a:moveTo>
                    <a:lnTo>
                      <a:pt x="2286" y="306991"/>
                    </a:lnTo>
                    <a:cubicBezTo>
                      <a:pt x="2286" y="307943"/>
                      <a:pt x="2762" y="308991"/>
                      <a:pt x="3048" y="310039"/>
                    </a:cubicBezTo>
                    <a:lnTo>
                      <a:pt x="457867" y="329089"/>
                    </a:lnTo>
                    <a:cubicBezTo>
                      <a:pt x="457581" y="328041"/>
                      <a:pt x="457390" y="326993"/>
                      <a:pt x="457009" y="326041"/>
                    </a:cubicBezTo>
                    <a:close/>
                    <a:moveTo>
                      <a:pt x="462439" y="345853"/>
                    </a:moveTo>
                    <a:lnTo>
                      <a:pt x="7620" y="326803"/>
                    </a:lnTo>
                    <a:cubicBezTo>
                      <a:pt x="7620" y="327755"/>
                      <a:pt x="8287" y="328708"/>
                      <a:pt x="8668" y="329756"/>
                    </a:cubicBezTo>
                    <a:lnTo>
                      <a:pt x="463296" y="348806"/>
                    </a:lnTo>
                    <a:cubicBezTo>
                      <a:pt x="463105" y="347948"/>
                      <a:pt x="462724" y="346901"/>
                      <a:pt x="462439" y="345853"/>
                    </a:cubicBezTo>
                    <a:close/>
                    <a:moveTo>
                      <a:pt x="467678" y="365760"/>
                    </a:moveTo>
                    <a:lnTo>
                      <a:pt x="15430" y="346710"/>
                    </a:lnTo>
                    <a:lnTo>
                      <a:pt x="16859" y="349758"/>
                    </a:lnTo>
                    <a:lnTo>
                      <a:pt x="468535" y="368808"/>
                    </a:lnTo>
                    <a:cubicBezTo>
                      <a:pt x="468154" y="367951"/>
                      <a:pt x="468154" y="366903"/>
                      <a:pt x="468154" y="365760"/>
                    </a:cubicBezTo>
                    <a:close/>
                    <a:moveTo>
                      <a:pt x="472916" y="385667"/>
                    </a:moveTo>
                    <a:lnTo>
                      <a:pt x="25717" y="367284"/>
                    </a:lnTo>
                    <a:cubicBezTo>
                      <a:pt x="26232" y="368331"/>
                      <a:pt x="26804" y="369349"/>
                      <a:pt x="27432" y="370332"/>
                    </a:cubicBezTo>
                    <a:lnTo>
                      <a:pt x="473583" y="388811"/>
                    </a:lnTo>
                    <a:cubicBezTo>
                      <a:pt x="473392" y="387763"/>
                      <a:pt x="473202" y="386715"/>
                      <a:pt x="472916" y="385667"/>
                    </a:cubicBezTo>
                    <a:close/>
                    <a:moveTo>
                      <a:pt x="477869" y="405575"/>
                    </a:moveTo>
                    <a:lnTo>
                      <a:pt x="34576" y="387287"/>
                    </a:lnTo>
                    <a:lnTo>
                      <a:pt x="34099" y="390335"/>
                    </a:lnTo>
                    <a:lnTo>
                      <a:pt x="478631" y="408718"/>
                    </a:lnTo>
                    <a:cubicBezTo>
                      <a:pt x="478346" y="407670"/>
                      <a:pt x="477679" y="406622"/>
                      <a:pt x="477679" y="405575"/>
                    </a:cubicBezTo>
                    <a:close/>
                    <a:moveTo>
                      <a:pt x="482632" y="425482"/>
                    </a:moveTo>
                    <a:lnTo>
                      <a:pt x="31432" y="406432"/>
                    </a:lnTo>
                    <a:lnTo>
                      <a:pt x="31432" y="409575"/>
                    </a:lnTo>
                    <a:lnTo>
                      <a:pt x="483775" y="428149"/>
                    </a:lnTo>
                    <a:cubicBezTo>
                      <a:pt x="483108" y="427577"/>
                      <a:pt x="482917" y="426530"/>
                      <a:pt x="482632" y="425482"/>
                    </a:cubicBezTo>
                    <a:close/>
                    <a:moveTo>
                      <a:pt x="487299" y="445294"/>
                    </a:moveTo>
                    <a:lnTo>
                      <a:pt x="28289" y="426244"/>
                    </a:lnTo>
                    <a:lnTo>
                      <a:pt x="27813" y="429292"/>
                    </a:lnTo>
                    <a:lnTo>
                      <a:pt x="488061" y="448342"/>
                    </a:lnTo>
                    <a:close/>
                    <a:moveTo>
                      <a:pt x="491871" y="465201"/>
                    </a:moveTo>
                    <a:lnTo>
                      <a:pt x="25146" y="446151"/>
                    </a:lnTo>
                    <a:lnTo>
                      <a:pt x="24574" y="449199"/>
                    </a:lnTo>
                    <a:lnTo>
                      <a:pt x="492633" y="468249"/>
                    </a:lnTo>
                    <a:cubicBezTo>
                      <a:pt x="492347" y="467678"/>
                      <a:pt x="492062" y="466249"/>
                      <a:pt x="491871" y="465201"/>
                    </a:cubicBezTo>
                    <a:close/>
                    <a:moveTo>
                      <a:pt x="496253" y="485013"/>
                    </a:moveTo>
                    <a:lnTo>
                      <a:pt x="21907" y="465963"/>
                    </a:lnTo>
                    <a:lnTo>
                      <a:pt x="21907" y="469011"/>
                    </a:lnTo>
                    <a:lnTo>
                      <a:pt x="496729" y="488156"/>
                    </a:lnTo>
                    <a:cubicBezTo>
                      <a:pt x="496729" y="486728"/>
                      <a:pt x="496729" y="486061"/>
                      <a:pt x="496729" y="485013"/>
                    </a:cubicBezTo>
                    <a:close/>
                    <a:moveTo>
                      <a:pt x="500539" y="504920"/>
                    </a:moveTo>
                    <a:lnTo>
                      <a:pt x="18669" y="485108"/>
                    </a:lnTo>
                    <a:lnTo>
                      <a:pt x="18669" y="488061"/>
                    </a:lnTo>
                    <a:lnTo>
                      <a:pt x="501587" y="507968"/>
                    </a:lnTo>
                    <a:cubicBezTo>
                      <a:pt x="501015" y="506921"/>
                      <a:pt x="500824" y="505778"/>
                      <a:pt x="500539" y="504920"/>
                    </a:cubicBezTo>
                    <a:close/>
                    <a:moveTo>
                      <a:pt x="504730" y="524732"/>
                    </a:moveTo>
                    <a:lnTo>
                      <a:pt x="15621" y="504539"/>
                    </a:lnTo>
                    <a:lnTo>
                      <a:pt x="15049" y="507587"/>
                    </a:lnTo>
                    <a:lnTo>
                      <a:pt x="505396" y="527876"/>
                    </a:lnTo>
                    <a:cubicBezTo>
                      <a:pt x="505206" y="526923"/>
                      <a:pt x="505015" y="525780"/>
                      <a:pt x="504730" y="524828"/>
                    </a:cubicBezTo>
                    <a:close/>
                    <a:moveTo>
                      <a:pt x="508825" y="544640"/>
                    </a:moveTo>
                    <a:lnTo>
                      <a:pt x="12382" y="524161"/>
                    </a:lnTo>
                    <a:lnTo>
                      <a:pt x="12382" y="527114"/>
                    </a:lnTo>
                    <a:lnTo>
                      <a:pt x="509873" y="547592"/>
                    </a:lnTo>
                    <a:close/>
                    <a:moveTo>
                      <a:pt x="512731" y="564452"/>
                    </a:moveTo>
                    <a:lnTo>
                      <a:pt x="9144" y="543878"/>
                    </a:lnTo>
                    <a:lnTo>
                      <a:pt x="8668" y="547021"/>
                    </a:lnTo>
                    <a:lnTo>
                      <a:pt x="513493" y="567785"/>
                    </a:lnTo>
                    <a:close/>
                    <a:moveTo>
                      <a:pt x="516636" y="584264"/>
                    </a:moveTo>
                    <a:lnTo>
                      <a:pt x="6096" y="562928"/>
                    </a:lnTo>
                    <a:lnTo>
                      <a:pt x="5620" y="565976"/>
                    </a:lnTo>
                    <a:lnTo>
                      <a:pt x="517112" y="587026"/>
                    </a:lnTo>
                    <a:cubicBezTo>
                      <a:pt x="516922" y="586359"/>
                      <a:pt x="516826" y="585311"/>
                      <a:pt x="516636" y="584264"/>
                    </a:cubicBezTo>
                    <a:close/>
                    <a:moveTo>
                      <a:pt x="520255" y="604076"/>
                    </a:moveTo>
                    <a:lnTo>
                      <a:pt x="2857" y="582835"/>
                    </a:lnTo>
                    <a:lnTo>
                      <a:pt x="2857" y="585883"/>
                    </a:lnTo>
                    <a:lnTo>
                      <a:pt x="521208" y="607219"/>
                    </a:lnTo>
                    <a:cubicBezTo>
                      <a:pt x="520541" y="606266"/>
                      <a:pt x="520446" y="605219"/>
                      <a:pt x="520255" y="604076"/>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125" name="任意多边形: 形状 124"/>
              <p:cNvSpPr/>
              <p:nvPr/>
            </p:nvSpPr>
            <p:spPr>
              <a:xfrm>
                <a:off x="7511117" y="2695728"/>
                <a:ext cx="480087" cy="572169"/>
              </a:xfrm>
              <a:custGeom>
                <a:avLst/>
                <a:gdLst>
                  <a:gd name="connsiteX0" fmla="*/ 188226 w 480087"/>
                  <a:gd name="connsiteY0" fmla="*/ 56330 h 572169"/>
                  <a:gd name="connsiteX1" fmla="*/ 465594 w 480087"/>
                  <a:gd name="connsiteY1" fmla="*/ 542105 h 572169"/>
                  <a:gd name="connsiteX2" fmla="*/ 5346 w 480087"/>
                  <a:gd name="connsiteY2" fmla="*/ 514863 h 572169"/>
                  <a:gd name="connsiteX3" fmla="*/ 106502 w 480087"/>
                  <a:gd name="connsiteY3" fmla="*/ 257688 h 572169"/>
                  <a:gd name="connsiteX4" fmla="*/ 204704 w 480087"/>
                  <a:gd name="connsiteY4" fmla="*/ 294646 h 572169"/>
                  <a:gd name="connsiteX5" fmla="*/ 105263 w 480087"/>
                  <a:gd name="connsiteY5" fmla="*/ 113670 h 572169"/>
                  <a:gd name="connsiteX6" fmla="*/ 188226 w 480087"/>
                  <a:gd name="connsiteY6" fmla="*/ 56330 h 57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87" h="572169">
                    <a:moveTo>
                      <a:pt x="188226" y="56330"/>
                    </a:moveTo>
                    <a:cubicBezTo>
                      <a:pt x="347865" y="211492"/>
                      <a:pt x="533793" y="478573"/>
                      <a:pt x="465594" y="542105"/>
                    </a:cubicBezTo>
                    <a:cubicBezTo>
                      <a:pt x="403301" y="600493"/>
                      <a:pt x="160032" y="564203"/>
                      <a:pt x="5346" y="514863"/>
                    </a:cubicBezTo>
                    <a:cubicBezTo>
                      <a:pt x="-24086" y="505338"/>
                      <a:pt x="76212" y="243972"/>
                      <a:pt x="106502" y="257688"/>
                    </a:cubicBezTo>
                    <a:cubicBezTo>
                      <a:pt x="138433" y="272044"/>
                      <a:pt x="171231" y="284387"/>
                      <a:pt x="204704" y="294646"/>
                    </a:cubicBezTo>
                    <a:cubicBezTo>
                      <a:pt x="213182" y="296360"/>
                      <a:pt x="164223" y="243782"/>
                      <a:pt x="105263" y="113670"/>
                    </a:cubicBezTo>
                    <a:cubicBezTo>
                      <a:pt x="45351" y="-18441"/>
                      <a:pt x="96977" y="-32443"/>
                      <a:pt x="188226" y="56330"/>
                    </a:cubicBezTo>
                    <a:close/>
                  </a:path>
                </a:pathLst>
              </a:custGeom>
              <a:solidFill>
                <a:srgbClr val="EB9481"/>
              </a:solidFill>
              <a:ln w="9525" cap="flat">
                <a:noFill/>
                <a:prstDash val="solid"/>
                <a:miter/>
              </a:ln>
            </p:spPr>
            <p:txBody>
              <a:bodyPr rtlCol="0" anchor="ctr"/>
              <a:lstStyle/>
              <a:p>
                <a:endParaRPr lang="zh-CN" altLang="en-US"/>
              </a:p>
            </p:txBody>
          </p:sp>
          <p:sp>
            <p:nvSpPr>
              <p:cNvPr id="126" name="任意多边形: 形状 125"/>
              <p:cNvSpPr/>
              <p:nvPr/>
            </p:nvSpPr>
            <p:spPr>
              <a:xfrm>
                <a:off x="7249634" y="2882916"/>
                <a:ext cx="385891" cy="347487"/>
              </a:xfrm>
              <a:custGeom>
                <a:avLst/>
                <a:gdLst>
                  <a:gd name="connsiteX0" fmla="*/ 33 w 385891"/>
                  <a:gd name="connsiteY0" fmla="*/ 74787 h 347487"/>
                  <a:gd name="connsiteX1" fmla="*/ 74233 w 385891"/>
                  <a:gd name="connsiteY1" fmla="*/ 93837 h 347487"/>
                  <a:gd name="connsiteX2" fmla="*/ 54040 w 385891"/>
                  <a:gd name="connsiteY2" fmla="*/ 124984 h 347487"/>
                  <a:gd name="connsiteX3" fmla="*/ 82615 w 385891"/>
                  <a:gd name="connsiteY3" fmla="*/ 163084 h 347487"/>
                  <a:gd name="connsiteX4" fmla="*/ 66423 w 385891"/>
                  <a:gd name="connsiteY4" fmla="*/ 199279 h 347487"/>
                  <a:gd name="connsiteX5" fmla="*/ 95474 w 385891"/>
                  <a:gd name="connsiteY5" fmla="*/ 241855 h 347487"/>
                  <a:gd name="connsiteX6" fmla="*/ 101284 w 385891"/>
                  <a:gd name="connsiteY6" fmla="*/ 282718 h 347487"/>
                  <a:gd name="connsiteX7" fmla="*/ 215584 w 385891"/>
                  <a:gd name="connsiteY7" fmla="*/ 317484 h 347487"/>
                  <a:gd name="connsiteX8" fmla="*/ 335980 w 385891"/>
                  <a:gd name="connsiteY8" fmla="*/ 347488 h 347487"/>
                  <a:gd name="connsiteX9" fmla="*/ 385891 w 385891"/>
                  <a:gd name="connsiteY9" fmla="*/ 77930 h 347487"/>
                  <a:gd name="connsiteX10" fmla="*/ 180627 w 385891"/>
                  <a:gd name="connsiteY10" fmla="*/ 206 h 347487"/>
                  <a:gd name="connsiteX11" fmla="*/ 33 w 385891"/>
                  <a:gd name="connsiteY11" fmla="*/ 74787 h 34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91" h="347487">
                    <a:moveTo>
                      <a:pt x="33" y="74787"/>
                    </a:moveTo>
                    <a:cubicBezTo>
                      <a:pt x="1843" y="104314"/>
                      <a:pt x="74233" y="93837"/>
                      <a:pt x="74233" y="93837"/>
                    </a:cubicBezTo>
                    <a:cubicBezTo>
                      <a:pt x="64058" y="101530"/>
                      <a:pt x="56910" y="112555"/>
                      <a:pt x="54040" y="124984"/>
                    </a:cubicBezTo>
                    <a:cubicBezTo>
                      <a:pt x="49849" y="147082"/>
                      <a:pt x="82615" y="163084"/>
                      <a:pt x="82615" y="163084"/>
                    </a:cubicBezTo>
                    <a:cubicBezTo>
                      <a:pt x="73672" y="173227"/>
                      <a:pt x="68025" y="185851"/>
                      <a:pt x="66423" y="199279"/>
                    </a:cubicBezTo>
                    <a:cubicBezTo>
                      <a:pt x="64613" y="220900"/>
                      <a:pt x="95474" y="241855"/>
                      <a:pt x="95474" y="241855"/>
                    </a:cubicBezTo>
                    <a:cubicBezTo>
                      <a:pt x="92468" y="255733"/>
                      <a:pt x="94529" y="270228"/>
                      <a:pt x="101284" y="282718"/>
                    </a:cubicBezTo>
                    <a:cubicBezTo>
                      <a:pt x="120334" y="315198"/>
                      <a:pt x="179008" y="312245"/>
                      <a:pt x="215584" y="317484"/>
                    </a:cubicBezTo>
                    <a:cubicBezTo>
                      <a:pt x="256457" y="324234"/>
                      <a:pt x="296719" y="334268"/>
                      <a:pt x="335980" y="347488"/>
                    </a:cubicBezTo>
                    <a:lnTo>
                      <a:pt x="385891" y="77930"/>
                    </a:lnTo>
                    <a:cubicBezTo>
                      <a:pt x="385891" y="77930"/>
                      <a:pt x="223966" y="-4652"/>
                      <a:pt x="180627" y="206"/>
                    </a:cubicBezTo>
                    <a:cubicBezTo>
                      <a:pt x="143956" y="4397"/>
                      <a:pt x="-2538" y="29638"/>
                      <a:pt x="33" y="74787"/>
                    </a:cubicBezTo>
                    <a:close/>
                  </a:path>
                </a:pathLst>
              </a:custGeom>
              <a:solidFill>
                <a:srgbClr val="EB9481"/>
              </a:solidFill>
              <a:ln w="9525" cap="flat">
                <a:noFill/>
                <a:prstDash val="solid"/>
                <a:miter/>
              </a:ln>
            </p:spPr>
            <p:txBody>
              <a:bodyPr rtlCol="0" anchor="ctr"/>
              <a:lstStyle/>
              <a:p>
                <a:endParaRPr lang="zh-CN" altLang="en-US"/>
              </a:p>
            </p:txBody>
          </p:sp>
          <p:sp>
            <p:nvSpPr>
              <p:cNvPr id="127" name="任意多边形: 形状 126"/>
              <p:cNvSpPr/>
              <p:nvPr/>
            </p:nvSpPr>
            <p:spPr>
              <a:xfrm>
                <a:off x="7324186" y="2953607"/>
                <a:ext cx="119898" cy="24098"/>
              </a:xfrm>
              <a:custGeom>
                <a:avLst/>
                <a:gdLst>
                  <a:gd name="connsiteX0" fmla="*/ 538 w 119898"/>
                  <a:gd name="connsiteY0" fmla="*/ 22288 h 24098"/>
                  <a:gd name="connsiteX1" fmla="*/ 119220 w 119898"/>
                  <a:gd name="connsiteY1" fmla="*/ 0 h 24098"/>
                  <a:gd name="connsiteX2" fmla="*/ 119220 w 119898"/>
                  <a:gd name="connsiteY2" fmla="*/ 1429 h 24098"/>
                  <a:gd name="connsiteX3" fmla="*/ 919 w 119898"/>
                  <a:gd name="connsiteY3" fmla="*/ 24098 h 24098"/>
                  <a:gd name="connsiteX4" fmla="*/ 1 w 119898"/>
                  <a:gd name="connsiteY4" fmla="*/ 23113 h 24098"/>
                  <a:gd name="connsiteX5" fmla="*/ 539 w 119898"/>
                  <a:gd name="connsiteY5" fmla="*/ 22288 h 2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898" h="24098">
                    <a:moveTo>
                      <a:pt x="538" y="22288"/>
                    </a:moveTo>
                    <a:cubicBezTo>
                      <a:pt x="39038" y="10030"/>
                      <a:pt x="78896" y="2545"/>
                      <a:pt x="119220" y="0"/>
                    </a:cubicBezTo>
                    <a:cubicBezTo>
                      <a:pt x="120077" y="0"/>
                      <a:pt x="120172" y="1333"/>
                      <a:pt x="119220" y="1429"/>
                    </a:cubicBezTo>
                    <a:cubicBezTo>
                      <a:pt x="79691" y="4858"/>
                      <a:pt x="40162" y="19050"/>
                      <a:pt x="919" y="24098"/>
                    </a:cubicBezTo>
                    <a:cubicBezTo>
                      <a:pt x="394" y="24080"/>
                      <a:pt x="-18" y="23639"/>
                      <a:pt x="1" y="23113"/>
                    </a:cubicBezTo>
                    <a:cubicBezTo>
                      <a:pt x="13" y="22760"/>
                      <a:pt x="220" y="22442"/>
                      <a:pt x="539" y="22288"/>
                    </a:cubicBezTo>
                    <a:close/>
                  </a:path>
                </a:pathLst>
              </a:custGeom>
              <a:solidFill>
                <a:srgbClr val="263238"/>
              </a:solidFill>
              <a:ln w="9525" cap="flat">
                <a:noFill/>
                <a:prstDash val="solid"/>
                <a:miter/>
              </a:ln>
            </p:spPr>
            <p:txBody>
              <a:bodyPr rtlCol="0" anchor="ctr"/>
              <a:lstStyle/>
              <a:p>
                <a:endParaRPr lang="zh-CN" altLang="en-US"/>
              </a:p>
            </p:txBody>
          </p:sp>
          <p:sp>
            <p:nvSpPr>
              <p:cNvPr id="128" name="任意多边形: 形状 127"/>
              <p:cNvSpPr/>
              <p:nvPr/>
            </p:nvSpPr>
            <p:spPr>
              <a:xfrm>
                <a:off x="7332725" y="3038855"/>
                <a:ext cx="116064" cy="6859"/>
              </a:xfrm>
              <a:custGeom>
                <a:avLst/>
                <a:gdLst>
                  <a:gd name="connsiteX0" fmla="*/ 572 w 116064"/>
                  <a:gd name="connsiteY0" fmla="*/ 4191 h 6859"/>
                  <a:gd name="connsiteX1" fmla="*/ 27813 w 116064"/>
                  <a:gd name="connsiteY1" fmla="*/ 953 h 6859"/>
                  <a:gd name="connsiteX2" fmla="*/ 56960 w 116064"/>
                  <a:gd name="connsiteY2" fmla="*/ 0 h 6859"/>
                  <a:gd name="connsiteX3" fmla="*/ 115348 w 116064"/>
                  <a:gd name="connsiteY3" fmla="*/ 0 h 6859"/>
                  <a:gd name="connsiteX4" fmla="*/ 115348 w 116064"/>
                  <a:gd name="connsiteY4" fmla="*/ 1429 h 6859"/>
                  <a:gd name="connsiteX5" fmla="*/ 57150 w 116064"/>
                  <a:gd name="connsiteY5" fmla="*/ 3620 h 6859"/>
                  <a:gd name="connsiteX6" fmla="*/ 28099 w 116064"/>
                  <a:gd name="connsiteY6" fmla="*/ 5620 h 6859"/>
                  <a:gd name="connsiteX7" fmla="*/ 572 w 116064"/>
                  <a:gd name="connsiteY7" fmla="*/ 6477 h 6859"/>
                  <a:gd name="connsiteX8" fmla="*/ 286 w 116064"/>
                  <a:gd name="connsiteY8" fmla="*/ 4477 h 6859"/>
                  <a:gd name="connsiteX9" fmla="*/ 572 w 116064"/>
                  <a:gd name="connsiteY9" fmla="*/ 4191 h 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064" h="6859">
                    <a:moveTo>
                      <a:pt x="572" y="4191"/>
                    </a:moveTo>
                    <a:cubicBezTo>
                      <a:pt x="9471" y="1922"/>
                      <a:pt x="18630" y="833"/>
                      <a:pt x="27813" y="953"/>
                    </a:cubicBezTo>
                    <a:cubicBezTo>
                      <a:pt x="37338" y="953"/>
                      <a:pt x="46863" y="95"/>
                      <a:pt x="56960" y="0"/>
                    </a:cubicBezTo>
                    <a:cubicBezTo>
                      <a:pt x="76010" y="0"/>
                      <a:pt x="95917" y="0"/>
                      <a:pt x="115348" y="0"/>
                    </a:cubicBezTo>
                    <a:cubicBezTo>
                      <a:pt x="116205" y="0"/>
                      <a:pt x="116396" y="1333"/>
                      <a:pt x="115348" y="1429"/>
                    </a:cubicBezTo>
                    <a:cubicBezTo>
                      <a:pt x="96298" y="1429"/>
                      <a:pt x="76486" y="2477"/>
                      <a:pt x="57150" y="3620"/>
                    </a:cubicBezTo>
                    <a:cubicBezTo>
                      <a:pt x="47625" y="4191"/>
                      <a:pt x="38100" y="4858"/>
                      <a:pt x="28099" y="5620"/>
                    </a:cubicBezTo>
                    <a:cubicBezTo>
                      <a:pt x="18982" y="6904"/>
                      <a:pt x="9751" y="7191"/>
                      <a:pt x="572" y="6477"/>
                    </a:cubicBezTo>
                    <a:cubicBezTo>
                      <a:pt x="-60" y="6004"/>
                      <a:pt x="-188" y="5108"/>
                      <a:pt x="286" y="4477"/>
                    </a:cubicBezTo>
                    <a:cubicBezTo>
                      <a:pt x="367" y="4368"/>
                      <a:pt x="463" y="4272"/>
                      <a:pt x="572" y="4191"/>
                    </a:cubicBez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7345965" y="3122199"/>
                <a:ext cx="105176" cy="5464"/>
              </a:xfrm>
              <a:custGeom>
                <a:avLst/>
                <a:gdLst>
                  <a:gd name="connsiteX0" fmla="*/ 95 w 105176"/>
                  <a:gd name="connsiteY0" fmla="*/ 2667 h 5464"/>
                  <a:gd name="connsiteX1" fmla="*/ 24860 w 105176"/>
                  <a:gd name="connsiteY1" fmla="*/ 1048 h 5464"/>
                  <a:gd name="connsiteX2" fmla="*/ 51435 w 105176"/>
                  <a:gd name="connsiteY2" fmla="*/ 1048 h 5464"/>
                  <a:gd name="connsiteX3" fmla="*/ 104680 w 105176"/>
                  <a:gd name="connsiteY3" fmla="*/ 0 h 5464"/>
                  <a:gd name="connsiteX4" fmla="*/ 105129 w 105176"/>
                  <a:gd name="connsiteY4" fmla="*/ 980 h 5464"/>
                  <a:gd name="connsiteX5" fmla="*/ 104680 w 105176"/>
                  <a:gd name="connsiteY5" fmla="*/ 1429 h 5464"/>
                  <a:gd name="connsiteX6" fmla="*/ 50673 w 105176"/>
                  <a:gd name="connsiteY6" fmla="*/ 4096 h 5464"/>
                  <a:gd name="connsiteX7" fmla="*/ 24098 w 105176"/>
                  <a:gd name="connsiteY7" fmla="*/ 4953 h 5464"/>
                  <a:gd name="connsiteX8" fmla="*/ 0 w 105176"/>
                  <a:gd name="connsiteY8" fmla="*/ 3620 h 5464"/>
                  <a:gd name="connsiteX9" fmla="*/ 95 w 105176"/>
                  <a:gd name="connsiteY9" fmla="*/ 2667 h 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176" h="5464">
                    <a:moveTo>
                      <a:pt x="95" y="2667"/>
                    </a:moveTo>
                    <a:cubicBezTo>
                      <a:pt x="8201" y="741"/>
                      <a:pt x="16573" y="193"/>
                      <a:pt x="24860" y="1048"/>
                    </a:cubicBezTo>
                    <a:lnTo>
                      <a:pt x="51435" y="1048"/>
                    </a:lnTo>
                    <a:cubicBezTo>
                      <a:pt x="69151" y="1048"/>
                      <a:pt x="86963" y="1048"/>
                      <a:pt x="104680" y="0"/>
                    </a:cubicBezTo>
                    <a:cubicBezTo>
                      <a:pt x="105074" y="147"/>
                      <a:pt x="105275" y="585"/>
                      <a:pt x="105129" y="980"/>
                    </a:cubicBezTo>
                    <a:cubicBezTo>
                      <a:pt x="105051" y="1188"/>
                      <a:pt x="104887" y="1352"/>
                      <a:pt x="104680" y="1429"/>
                    </a:cubicBezTo>
                    <a:cubicBezTo>
                      <a:pt x="86677" y="2286"/>
                      <a:pt x="68675" y="3334"/>
                      <a:pt x="50673" y="4096"/>
                    </a:cubicBezTo>
                    <a:lnTo>
                      <a:pt x="24098" y="4953"/>
                    </a:lnTo>
                    <a:cubicBezTo>
                      <a:pt x="16050" y="5945"/>
                      <a:pt x="7890" y="5493"/>
                      <a:pt x="0" y="3620"/>
                    </a:cubicBezTo>
                    <a:lnTo>
                      <a:pt x="95" y="2667"/>
                    </a:lnTo>
                    <a:close/>
                  </a:path>
                </a:pathLst>
              </a:custGeom>
              <a:solidFill>
                <a:srgbClr val="263238"/>
              </a:solidFill>
              <a:ln w="9525" cap="flat">
                <a:noFill/>
                <a:prstDash val="solid"/>
                <a:miter/>
              </a:ln>
            </p:spPr>
            <p:txBody>
              <a:bodyPr rtlCol="0" anchor="ctr"/>
              <a:lstStyle/>
              <a:p>
                <a:endParaRPr lang="zh-CN" altLang="en-US"/>
              </a:p>
            </p:txBody>
          </p:sp>
          <p:sp>
            <p:nvSpPr>
              <p:cNvPr id="130" name="任意多边形: 形状 129"/>
              <p:cNvSpPr/>
              <p:nvPr/>
            </p:nvSpPr>
            <p:spPr>
              <a:xfrm>
                <a:off x="7586727" y="2693356"/>
                <a:ext cx="413635" cy="578877"/>
              </a:xfrm>
              <a:custGeom>
                <a:avLst/>
                <a:gdLst>
                  <a:gd name="connsiteX0" fmla="*/ 55561 w 413635"/>
                  <a:gd name="connsiteY0" fmla="*/ 264157 h 578877"/>
                  <a:gd name="connsiteX1" fmla="*/ 16223 w 413635"/>
                  <a:gd name="connsiteY1" fmla="*/ 553240 h 578877"/>
                  <a:gd name="connsiteX2" fmla="*/ 410749 w 413635"/>
                  <a:gd name="connsiteY2" fmla="*/ 530952 h 578877"/>
                  <a:gd name="connsiteX3" fmla="*/ 83375 w 413635"/>
                  <a:gd name="connsiteY3" fmla="*/ 27841 h 578877"/>
                  <a:gd name="connsiteX4" fmla="*/ 15652 w 413635"/>
                  <a:gd name="connsiteY4" fmla="*/ 99660 h 578877"/>
                  <a:gd name="connsiteX5" fmla="*/ 120427 w 413635"/>
                  <a:gd name="connsiteY5" fmla="*/ 287112 h 57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635" h="578877">
                    <a:moveTo>
                      <a:pt x="55561" y="264157"/>
                    </a:moveTo>
                    <a:lnTo>
                      <a:pt x="16223" y="553240"/>
                    </a:lnTo>
                    <a:cubicBezTo>
                      <a:pt x="16223" y="553240"/>
                      <a:pt x="379411" y="623725"/>
                      <a:pt x="410749" y="530952"/>
                    </a:cubicBezTo>
                    <a:cubicBezTo>
                      <a:pt x="442086" y="438178"/>
                      <a:pt x="210724" y="115948"/>
                      <a:pt x="83375" y="27841"/>
                    </a:cubicBezTo>
                    <a:cubicBezTo>
                      <a:pt x="-43975" y="-60265"/>
                      <a:pt x="11270" y="87849"/>
                      <a:pt x="15652" y="99660"/>
                    </a:cubicBezTo>
                    <a:cubicBezTo>
                      <a:pt x="35464" y="152143"/>
                      <a:pt x="120427" y="287112"/>
                      <a:pt x="120427" y="287112"/>
                    </a:cubicBezTo>
                    <a:close/>
                  </a:path>
                </a:pathLst>
              </a:custGeom>
              <a:solidFill>
                <a:srgbClr val="C53F3F"/>
              </a:solidFill>
              <a:ln w="9525" cap="flat">
                <a:noFill/>
                <a:prstDash val="solid"/>
                <a:miter/>
              </a:ln>
            </p:spPr>
            <p:txBody>
              <a:bodyPr rtlCol="0" anchor="ctr"/>
              <a:lstStyle/>
              <a:p>
                <a:endParaRPr lang="zh-CN" altLang="en-US"/>
              </a:p>
            </p:txBody>
          </p:sp>
          <p:sp>
            <p:nvSpPr>
              <p:cNvPr id="131" name="任意多边形: 形状 130"/>
              <p:cNvSpPr/>
              <p:nvPr/>
            </p:nvSpPr>
            <p:spPr>
              <a:xfrm>
                <a:off x="7640669" y="2955893"/>
                <a:ext cx="186055" cy="82027"/>
              </a:xfrm>
              <a:custGeom>
                <a:avLst/>
                <a:gdLst>
                  <a:gd name="connsiteX0" fmla="*/ 7906 w 186055"/>
                  <a:gd name="connsiteY0" fmla="*/ 1524 h 82027"/>
                  <a:gd name="connsiteX1" fmla="*/ 185738 w 186055"/>
                  <a:gd name="connsiteY1" fmla="*/ 80581 h 82027"/>
                  <a:gd name="connsiteX2" fmla="*/ 185071 w 186055"/>
                  <a:gd name="connsiteY2" fmla="*/ 81915 h 82027"/>
                  <a:gd name="connsiteX3" fmla="*/ 2476 w 186055"/>
                  <a:gd name="connsiteY3" fmla="*/ 3810 h 82027"/>
                  <a:gd name="connsiteX4" fmla="*/ 1238 w 186055"/>
                  <a:gd name="connsiteY4" fmla="*/ 7048 h 82027"/>
                  <a:gd name="connsiteX5" fmla="*/ 0 w 186055"/>
                  <a:gd name="connsiteY5" fmla="*/ 7049 h 82027"/>
                  <a:gd name="connsiteX6" fmla="*/ 1048 w 186055"/>
                  <a:gd name="connsiteY6" fmla="*/ 0 h 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55" h="82027">
                    <a:moveTo>
                      <a:pt x="7906" y="1524"/>
                    </a:moveTo>
                    <a:cubicBezTo>
                      <a:pt x="49816" y="13335"/>
                      <a:pt x="160782" y="60103"/>
                      <a:pt x="185738" y="80581"/>
                    </a:cubicBezTo>
                    <a:cubicBezTo>
                      <a:pt x="186499" y="81248"/>
                      <a:pt x="185738" y="82391"/>
                      <a:pt x="185071" y="81915"/>
                    </a:cubicBezTo>
                    <a:cubicBezTo>
                      <a:pt x="160782" y="66961"/>
                      <a:pt x="23717" y="10382"/>
                      <a:pt x="2476" y="3810"/>
                    </a:cubicBezTo>
                    <a:cubicBezTo>
                      <a:pt x="2120" y="4910"/>
                      <a:pt x="1707" y="5991"/>
                      <a:pt x="1238" y="7048"/>
                    </a:cubicBezTo>
                    <a:cubicBezTo>
                      <a:pt x="571" y="8096"/>
                      <a:pt x="0" y="7525"/>
                      <a:pt x="0" y="7049"/>
                    </a:cubicBezTo>
                    <a:cubicBezTo>
                      <a:pt x="188" y="4678"/>
                      <a:pt x="538" y="2323"/>
                      <a:pt x="1048" y="0"/>
                    </a:cubicBezTo>
                    <a:close/>
                  </a:path>
                </a:pathLst>
              </a:custGeom>
              <a:solidFill>
                <a:srgbClr val="263238"/>
              </a:solidFill>
              <a:ln w="9525" cap="flat">
                <a:noFill/>
                <a:prstDash val="solid"/>
                <a:miter/>
              </a:ln>
            </p:spPr>
            <p:txBody>
              <a:bodyPr rtlCol="0" anchor="ctr"/>
              <a:lstStyle/>
              <a:p>
                <a:endParaRPr lang="zh-CN" altLang="en-US"/>
              </a:p>
            </p:txBody>
          </p:sp>
          <p:sp>
            <p:nvSpPr>
              <p:cNvPr id="132" name="任意多边形: 形状 131"/>
              <p:cNvSpPr/>
              <p:nvPr/>
            </p:nvSpPr>
            <p:spPr>
              <a:xfrm>
                <a:off x="7670673" y="2993781"/>
                <a:ext cx="31908" cy="240829"/>
              </a:xfrm>
              <a:custGeom>
                <a:avLst/>
                <a:gdLst>
                  <a:gd name="connsiteX0" fmla="*/ 18479 w 31908"/>
                  <a:gd name="connsiteY0" fmla="*/ 121370 h 240829"/>
                  <a:gd name="connsiteX1" fmla="*/ 31909 w 31908"/>
                  <a:gd name="connsiteY1" fmla="*/ 212 h 240829"/>
                  <a:gd name="connsiteX2" fmla="*/ 31242 w 31908"/>
                  <a:gd name="connsiteY2" fmla="*/ 212 h 240829"/>
                  <a:gd name="connsiteX3" fmla="*/ 12192 w 31908"/>
                  <a:gd name="connsiteY3" fmla="*/ 118893 h 240829"/>
                  <a:gd name="connsiteX4" fmla="*/ 0 w 31908"/>
                  <a:gd name="connsiteY4" fmla="*/ 240146 h 240829"/>
                  <a:gd name="connsiteX5" fmla="*/ 1333 w 31908"/>
                  <a:gd name="connsiteY5" fmla="*/ 240146 h 240829"/>
                  <a:gd name="connsiteX6" fmla="*/ 18479 w 31908"/>
                  <a:gd name="connsiteY6" fmla="*/ 121370 h 24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 h="240829">
                    <a:moveTo>
                      <a:pt x="18479" y="121370"/>
                    </a:moveTo>
                    <a:cubicBezTo>
                      <a:pt x="21146" y="101177"/>
                      <a:pt x="30956" y="20405"/>
                      <a:pt x="31909" y="212"/>
                    </a:cubicBezTo>
                    <a:cubicBezTo>
                      <a:pt x="31909" y="212"/>
                      <a:pt x="31337" y="-265"/>
                      <a:pt x="31242" y="212"/>
                    </a:cubicBezTo>
                    <a:cubicBezTo>
                      <a:pt x="26670" y="19262"/>
                      <a:pt x="14573" y="98700"/>
                      <a:pt x="12192" y="118893"/>
                    </a:cubicBezTo>
                    <a:cubicBezTo>
                      <a:pt x="5948" y="159062"/>
                      <a:pt x="1878" y="199539"/>
                      <a:pt x="0" y="240146"/>
                    </a:cubicBezTo>
                    <a:cubicBezTo>
                      <a:pt x="0" y="240908"/>
                      <a:pt x="1143" y="241194"/>
                      <a:pt x="1333" y="240146"/>
                    </a:cubicBezTo>
                    <a:cubicBezTo>
                      <a:pt x="9525" y="201094"/>
                      <a:pt x="13430" y="161089"/>
                      <a:pt x="18479" y="121370"/>
                    </a:cubicBezTo>
                    <a:close/>
                  </a:path>
                </a:pathLst>
              </a:custGeom>
              <a:solidFill>
                <a:srgbClr val="263238"/>
              </a:solidFill>
              <a:ln w="9525" cap="flat">
                <a:noFill/>
                <a:prstDash val="solid"/>
                <a:miter/>
              </a:ln>
            </p:spPr>
            <p:txBody>
              <a:bodyPr rtlCol="0" anchor="ctr"/>
              <a:lstStyle/>
              <a:p>
                <a:endParaRPr lang="zh-CN" altLang="en-US"/>
              </a:p>
            </p:txBody>
          </p:sp>
          <p:sp>
            <p:nvSpPr>
              <p:cNvPr id="133" name="任意多边形: 形状 132"/>
              <p:cNvSpPr/>
              <p:nvPr/>
            </p:nvSpPr>
            <p:spPr>
              <a:xfrm>
                <a:off x="7626944" y="2844260"/>
                <a:ext cx="83283" cy="138352"/>
              </a:xfrm>
              <a:custGeom>
                <a:avLst/>
                <a:gdLst>
                  <a:gd name="connsiteX0" fmla="*/ 83258 w 83283"/>
                  <a:gd name="connsiteY0" fmla="*/ 137732 h 138352"/>
                  <a:gd name="connsiteX1" fmla="*/ 41634 w 83283"/>
                  <a:gd name="connsiteY1" fmla="*/ 68866 h 138352"/>
                  <a:gd name="connsiteX2" fmla="*/ 581 w 83283"/>
                  <a:gd name="connsiteY2" fmla="*/ 0 h 138352"/>
                  <a:gd name="connsiteX3" fmla="*/ 9 w 83283"/>
                  <a:gd name="connsiteY3" fmla="*/ 0 h 138352"/>
                  <a:gd name="connsiteX4" fmla="*/ 24488 w 83283"/>
                  <a:gd name="connsiteY4" fmla="*/ 47625 h 138352"/>
                  <a:gd name="connsiteX5" fmla="*/ 17535 w 83283"/>
                  <a:gd name="connsiteY5" fmla="*/ 40196 h 138352"/>
                  <a:gd name="connsiteX6" fmla="*/ 5915 w 83283"/>
                  <a:gd name="connsiteY6" fmla="*/ 25717 h 138352"/>
                  <a:gd name="connsiteX7" fmla="*/ 5438 w 83283"/>
                  <a:gd name="connsiteY7" fmla="*/ 25717 h 138352"/>
                  <a:gd name="connsiteX8" fmla="*/ 16392 w 83283"/>
                  <a:gd name="connsiteY8" fmla="*/ 41243 h 138352"/>
                  <a:gd name="connsiteX9" fmla="*/ 26584 w 83283"/>
                  <a:gd name="connsiteY9" fmla="*/ 50768 h 138352"/>
                  <a:gd name="connsiteX10" fmla="*/ 37347 w 83283"/>
                  <a:gd name="connsiteY10" fmla="*/ 69818 h 138352"/>
                  <a:gd name="connsiteX11" fmla="*/ 79162 w 83283"/>
                  <a:gd name="connsiteY11" fmla="*/ 137255 h 138352"/>
                  <a:gd name="connsiteX12" fmla="*/ 83258 w 83283"/>
                  <a:gd name="connsiteY12" fmla="*/ 137732 h 13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283" h="138352">
                    <a:moveTo>
                      <a:pt x="83258" y="137732"/>
                    </a:moveTo>
                    <a:cubicBezTo>
                      <a:pt x="70494" y="114205"/>
                      <a:pt x="55350" y="91916"/>
                      <a:pt x="41634" y="68866"/>
                    </a:cubicBezTo>
                    <a:cubicBezTo>
                      <a:pt x="27918" y="45815"/>
                      <a:pt x="13059" y="23336"/>
                      <a:pt x="581" y="0"/>
                    </a:cubicBezTo>
                    <a:cubicBezTo>
                      <a:pt x="581" y="0"/>
                      <a:pt x="-86" y="0"/>
                      <a:pt x="9" y="0"/>
                    </a:cubicBezTo>
                    <a:cubicBezTo>
                      <a:pt x="8105" y="16002"/>
                      <a:pt x="16011" y="31813"/>
                      <a:pt x="24488" y="47625"/>
                    </a:cubicBezTo>
                    <a:cubicBezTo>
                      <a:pt x="22107" y="45244"/>
                      <a:pt x="19821" y="42672"/>
                      <a:pt x="17535" y="40196"/>
                    </a:cubicBezTo>
                    <a:cubicBezTo>
                      <a:pt x="13440" y="35528"/>
                      <a:pt x="9629" y="30671"/>
                      <a:pt x="5915" y="25717"/>
                    </a:cubicBezTo>
                    <a:lnTo>
                      <a:pt x="5438" y="25717"/>
                    </a:lnTo>
                    <a:cubicBezTo>
                      <a:pt x="8427" y="31329"/>
                      <a:pt x="12107" y="36545"/>
                      <a:pt x="16392" y="41243"/>
                    </a:cubicBezTo>
                    <a:cubicBezTo>
                      <a:pt x="19587" y="44628"/>
                      <a:pt x="22991" y="47809"/>
                      <a:pt x="26584" y="50768"/>
                    </a:cubicBezTo>
                    <a:cubicBezTo>
                      <a:pt x="30013" y="57150"/>
                      <a:pt x="33633" y="63437"/>
                      <a:pt x="37347" y="69818"/>
                    </a:cubicBezTo>
                    <a:cubicBezTo>
                      <a:pt x="49514" y="93348"/>
                      <a:pt x="63495" y="115896"/>
                      <a:pt x="79162" y="137255"/>
                    </a:cubicBezTo>
                    <a:cubicBezTo>
                      <a:pt x="79638" y="138779"/>
                      <a:pt x="83639" y="138493"/>
                      <a:pt x="83258" y="137732"/>
                    </a:cubicBezTo>
                    <a:close/>
                  </a:path>
                </a:pathLst>
              </a:custGeom>
              <a:solidFill>
                <a:srgbClr val="263238"/>
              </a:solidFill>
              <a:ln w="9525" cap="flat">
                <a:noFill/>
                <a:prstDash val="solid"/>
                <a:miter/>
              </a:ln>
            </p:spPr>
            <p:txBody>
              <a:bodyPr rtlCol="0" anchor="ctr"/>
              <a:lstStyle/>
              <a:p>
                <a:endParaRPr lang="zh-CN" altLang="en-US"/>
              </a:p>
            </p:txBody>
          </p:sp>
          <p:sp>
            <p:nvSpPr>
              <p:cNvPr id="134" name="任意多边形: 形状 133"/>
              <p:cNvSpPr/>
              <p:nvPr/>
            </p:nvSpPr>
            <p:spPr>
              <a:xfrm>
                <a:off x="7600482" y="3234578"/>
                <a:ext cx="302696" cy="39308"/>
              </a:xfrm>
              <a:custGeom>
                <a:avLst/>
                <a:gdLst>
                  <a:gd name="connsiteX0" fmla="*/ 301743 w 302696"/>
                  <a:gd name="connsiteY0" fmla="*/ 34687 h 39308"/>
                  <a:gd name="connsiteX1" fmla="*/ 3896 w 302696"/>
                  <a:gd name="connsiteY1" fmla="*/ 12303 h 39308"/>
                  <a:gd name="connsiteX2" fmla="*/ 3896 w 302696"/>
                  <a:gd name="connsiteY2" fmla="*/ 683 h 39308"/>
                  <a:gd name="connsiteX3" fmla="*/ 2658 w 302696"/>
                  <a:gd name="connsiteY3" fmla="*/ 683 h 39308"/>
                  <a:gd name="connsiteX4" fmla="*/ 467 w 302696"/>
                  <a:gd name="connsiteY4" fmla="*/ 18304 h 39308"/>
                  <a:gd name="connsiteX5" fmla="*/ 301648 w 302696"/>
                  <a:gd name="connsiteY5" fmla="*/ 36687 h 39308"/>
                  <a:gd name="connsiteX6" fmla="*/ 302695 w 302696"/>
                  <a:gd name="connsiteY6" fmla="*/ 35735 h 39308"/>
                  <a:gd name="connsiteX7" fmla="*/ 301743 w 302696"/>
                  <a:gd name="connsiteY7" fmla="*/ 34687 h 3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696" h="39308">
                    <a:moveTo>
                      <a:pt x="301743" y="34687"/>
                    </a:moveTo>
                    <a:cubicBezTo>
                      <a:pt x="238878" y="40878"/>
                      <a:pt x="43806" y="17828"/>
                      <a:pt x="3896" y="12303"/>
                    </a:cubicBezTo>
                    <a:cubicBezTo>
                      <a:pt x="3896" y="8112"/>
                      <a:pt x="3896" y="6588"/>
                      <a:pt x="3896" y="683"/>
                    </a:cubicBezTo>
                    <a:cubicBezTo>
                      <a:pt x="3896" y="-79"/>
                      <a:pt x="2753" y="-365"/>
                      <a:pt x="2658" y="683"/>
                    </a:cubicBezTo>
                    <a:cubicBezTo>
                      <a:pt x="1896" y="6398"/>
                      <a:pt x="-1152" y="17733"/>
                      <a:pt x="467" y="18304"/>
                    </a:cubicBezTo>
                    <a:cubicBezTo>
                      <a:pt x="19517" y="24495"/>
                      <a:pt x="215447" y="46879"/>
                      <a:pt x="301648" y="36687"/>
                    </a:cubicBezTo>
                    <a:cubicBezTo>
                      <a:pt x="302200" y="36714"/>
                      <a:pt x="302669" y="36287"/>
                      <a:pt x="302695" y="35735"/>
                    </a:cubicBezTo>
                    <a:cubicBezTo>
                      <a:pt x="302722" y="35182"/>
                      <a:pt x="302295" y="34713"/>
                      <a:pt x="301743" y="34687"/>
                    </a:cubicBezTo>
                    <a:close/>
                  </a:path>
                </a:pathLst>
              </a:custGeom>
              <a:solidFill>
                <a:srgbClr val="263238"/>
              </a:solidFill>
              <a:ln w="9525" cap="flat">
                <a:noFill/>
                <a:prstDash val="solid"/>
                <a:miter/>
              </a:ln>
            </p:spPr>
            <p:txBody>
              <a:bodyPr rtlCol="0" anchor="ctr"/>
              <a:lstStyle/>
              <a:p>
                <a:endParaRPr lang="zh-CN" altLang="en-US"/>
              </a:p>
            </p:txBody>
          </p:sp>
          <p:sp>
            <p:nvSpPr>
              <p:cNvPr id="135" name="任意多边形: 形状 134"/>
              <p:cNvSpPr/>
              <p:nvPr/>
            </p:nvSpPr>
            <p:spPr>
              <a:xfrm>
                <a:off x="6974585" y="2843688"/>
                <a:ext cx="409670" cy="452723"/>
              </a:xfrm>
              <a:custGeom>
                <a:avLst/>
                <a:gdLst>
                  <a:gd name="connsiteX0" fmla="*/ 409670 w 409670"/>
                  <a:gd name="connsiteY0" fmla="*/ 412718 h 452723"/>
                  <a:gd name="connsiteX1" fmla="*/ 112681 w 409670"/>
                  <a:gd name="connsiteY1" fmla="*/ 452723 h 452723"/>
                  <a:gd name="connsiteX2" fmla="*/ 0 w 409670"/>
                  <a:gd name="connsiteY2" fmla="*/ 39910 h 452723"/>
                  <a:gd name="connsiteX3" fmla="*/ 296990 w 409670"/>
                  <a:gd name="connsiteY3" fmla="*/ 0 h 452723"/>
                  <a:gd name="connsiteX4" fmla="*/ 409670 w 409670"/>
                  <a:gd name="connsiteY4" fmla="*/ 412718 h 452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723">
                    <a:moveTo>
                      <a:pt x="409670" y="412718"/>
                    </a:moveTo>
                    <a:lnTo>
                      <a:pt x="112681" y="452723"/>
                    </a:lnTo>
                    <a:lnTo>
                      <a:pt x="0" y="39910"/>
                    </a:lnTo>
                    <a:lnTo>
                      <a:pt x="296990" y="0"/>
                    </a:lnTo>
                    <a:lnTo>
                      <a:pt x="409670" y="412718"/>
                    </a:lnTo>
                    <a:close/>
                  </a:path>
                </a:pathLst>
              </a:custGeom>
              <a:solidFill>
                <a:srgbClr val="263238"/>
              </a:solidFill>
              <a:ln w="9525" cap="flat">
                <a:noFill/>
                <a:prstDash val="solid"/>
                <a:miter/>
              </a:ln>
            </p:spPr>
            <p:txBody>
              <a:bodyPr rtlCol="0" anchor="ctr"/>
              <a:lstStyle/>
              <a:p>
                <a:endParaRPr lang="zh-CN" altLang="en-US"/>
              </a:p>
            </p:txBody>
          </p:sp>
          <p:sp>
            <p:nvSpPr>
              <p:cNvPr id="136" name="任意多边形: 形状 135"/>
              <p:cNvSpPr/>
              <p:nvPr/>
            </p:nvSpPr>
            <p:spPr>
              <a:xfrm>
                <a:off x="6960012" y="2845593"/>
                <a:ext cx="409670" cy="452818"/>
              </a:xfrm>
              <a:custGeom>
                <a:avLst/>
                <a:gdLst>
                  <a:gd name="connsiteX0" fmla="*/ 409670 w 409670"/>
                  <a:gd name="connsiteY0" fmla="*/ 412813 h 452818"/>
                  <a:gd name="connsiteX1" fmla="*/ 112681 w 409670"/>
                  <a:gd name="connsiteY1" fmla="*/ 452818 h 452818"/>
                  <a:gd name="connsiteX2" fmla="*/ 0 w 409670"/>
                  <a:gd name="connsiteY2" fmla="*/ 40005 h 452818"/>
                  <a:gd name="connsiteX3" fmla="*/ 296990 w 409670"/>
                  <a:gd name="connsiteY3" fmla="*/ 0 h 452818"/>
                  <a:gd name="connsiteX4" fmla="*/ 409670 w 409670"/>
                  <a:gd name="connsiteY4" fmla="*/ 412813 h 45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818">
                    <a:moveTo>
                      <a:pt x="409670" y="412813"/>
                    </a:moveTo>
                    <a:lnTo>
                      <a:pt x="112681" y="452818"/>
                    </a:lnTo>
                    <a:lnTo>
                      <a:pt x="0" y="40005"/>
                    </a:lnTo>
                    <a:lnTo>
                      <a:pt x="296990" y="0"/>
                    </a:lnTo>
                    <a:lnTo>
                      <a:pt x="409670" y="412813"/>
                    </a:lnTo>
                    <a:close/>
                  </a:path>
                </a:pathLst>
              </a:custGeom>
              <a:solidFill>
                <a:srgbClr val="37474F"/>
              </a:solidFill>
              <a:ln w="9525" cap="flat">
                <a:noFill/>
                <a:prstDash val="solid"/>
                <a:miter/>
              </a:ln>
            </p:spPr>
            <p:txBody>
              <a:bodyPr rtlCol="0" anchor="ctr"/>
              <a:lstStyle/>
              <a:p>
                <a:endParaRPr lang="zh-CN" altLang="en-US"/>
              </a:p>
            </p:txBody>
          </p:sp>
          <p:sp>
            <p:nvSpPr>
              <p:cNvPr id="137" name="任意多边形: 形状 136"/>
              <p:cNvSpPr/>
              <p:nvPr/>
            </p:nvSpPr>
            <p:spPr>
              <a:xfrm>
                <a:off x="7122581" y="3026250"/>
                <a:ext cx="59363" cy="57497"/>
              </a:xfrm>
              <a:custGeom>
                <a:avLst/>
                <a:gdLst>
                  <a:gd name="connsiteX0" fmla="*/ 785 w 59363"/>
                  <a:gd name="connsiteY0" fmla="*/ 32608 h 57497"/>
                  <a:gd name="connsiteX1" fmla="*/ 36123 w 59363"/>
                  <a:gd name="connsiteY1" fmla="*/ 57278 h 57497"/>
                  <a:gd name="connsiteX2" fmla="*/ 59173 w 59363"/>
                  <a:gd name="connsiteY2" fmla="*/ 27936 h 57497"/>
                  <a:gd name="connsiteX3" fmla="*/ 58602 w 59363"/>
                  <a:gd name="connsiteY3" fmla="*/ 24797 h 57497"/>
                  <a:gd name="connsiteX4" fmla="*/ 23264 w 59363"/>
                  <a:gd name="connsiteY4" fmla="*/ 223 h 57497"/>
                  <a:gd name="connsiteX5" fmla="*/ 167 w 59363"/>
                  <a:gd name="connsiteY5" fmla="*/ 29184 h 57497"/>
                  <a:gd name="connsiteX6" fmla="*/ 785 w 59363"/>
                  <a:gd name="connsiteY6" fmla="*/ 32608 h 5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63" h="57497">
                    <a:moveTo>
                      <a:pt x="785" y="32608"/>
                    </a:moveTo>
                    <a:cubicBezTo>
                      <a:pt x="4627" y="48587"/>
                      <a:pt x="19799" y="59179"/>
                      <a:pt x="36123" y="57278"/>
                    </a:cubicBezTo>
                    <a:cubicBezTo>
                      <a:pt x="50591" y="55540"/>
                      <a:pt x="60910" y="42403"/>
                      <a:pt x="59173" y="27936"/>
                    </a:cubicBezTo>
                    <a:cubicBezTo>
                      <a:pt x="59046" y="26879"/>
                      <a:pt x="58855" y="25831"/>
                      <a:pt x="58602" y="24797"/>
                    </a:cubicBezTo>
                    <a:cubicBezTo>
                      <a:pt x="54720" y="8856"/>
                      <a:pt x="39559" y="-1686"/>
                      <a:pt x="23264" y="223"/>
                    </a:cubicBezTo>
                    <a:cubicBezTo>
                      <a:pt x="8889" y="1842"/>
                      <a:pt x="-1452" y="14808"/>
                      <a:pt x="167" y="29184"/>
                    </a:cubicBezTo>
                    <a:cubicBezTo>
                      <a:pt x="297" y="30338"/>
                      <a:pt x="504" y="31481"/>
                      <a:pt x="785" y="32608"/>
                    </a:cubicBezTo>
                    <a:close/>
                  </a:path>
                </a:pathLst>
              </a:custGeom>
              <a:solidFill>
                <a:srgbClr val="FFFFFF"/>
              </a:solidFill>
              <a:ln w="9525" cap="flat">
                <a:noFill/>
                <a:prstDash val="solid"/>
                <a:miter/>
              </a:ln>
            </p:spPr>
            <p:txBody>
              <a:bodyPr rtlCol="0" anchor="ctr"/>
              <a:lstStyle/>
              <a:p>
                <a:endParaRPr lang="zh-CN" altLang="en-US"/>
              </a:p>
            </p:txBody>
          </p:sp>
          <p:sp>
            <p:nvSpPr>
              <p:cNvPr id="138" name="任意多边形: 形状 137"/>
              <p:cNvSpPr/>
              <p:nvPr/>
            </p:nvSpPr>
            <p:spPr>
              <a:xfrm>
                <a:off x="6912878" y="2970657"/>
                <a:ext cx="241245" cy="316462"/>
              </a:xfrm>
              <a:custGeom>
                <a:avLst/>
                <a:gdLst>
                  <a:gd name="connsiteX0" fmla="*/ 49897 w 241245"/>
                  <a:gd name="connsiteY0" fmla="*/ 0 h 316462"/>
                  <a:gd name="connsiteX1" fmla="*/ 1605 w 241245"/>
                  <a:gd name="connsiteY1" fmla="*/ 107347 h 316462"/>
                  <a:gd name="connsiteX2" fmla="*/ 22370 w 241245"/>
                  <a:gd name="connsiteY2" fmla="*/ 138684 h 316462"/>
                  <a:gd name="connsiteX3" fmla="*/ 367 w 241245"/>
                  <a:gd name="connsiteY3" fmla="*/ 179832 h 316462"/>
                  <a:gd name="connsiteX4" fmla="*/ 24370 w 241245"/>
                  <a:gd name="connsiteY4" fmla="*/ 200882 h 316462"/>
                  <a:gd name="connsiteX5" fmla="*/ 9035 w 241245"/>
                  <a:gd name="connsiteY5" fmla="*/ 236792 h 316462"/>
                  <a:gd name="connsiteX6" fmla="*/ 34371 w 241245"/>
                  <a:gd name="connsiteY6" fmla="*/ 259937 h 316462"/>
                  <a:gd name="connsiteX7" fmla="*/ 30847 w 241245"/>
                  <a:gd name="connsiteY7" fmla="*/ 298894 h 316462"/>
                  <a:gd name="connsiteX8" fmla="*/ 220776 w 241245"/>
                  <a:gd name="connsiteY8" fmla="*/ 258413 h 316462"/>
                  <a:gd name="connsiteX9" fmla="*/ 192201 w 241245"/>
                  <a:gd name="connsiteY9" fmla="*/ 236887 h 316462"/>
                  <a:gd name="connsiteX10" fmla="*/ 241159 w 241245"/>
                  <a:gd name="connsiteY10" fmla="*/ 184023 h 316462"/>
                  <a:gd name="connsiteX11" fmla="*/ 191058 w 241245"/>
                  <a:gd name="connsiteY11" fmla="*/ 162877 h 316462"/>
                  <a:gd name="connsiteX12" fmla="*/ 234873 w 241245"/>
                  <a:gd name="connsiteY12" fmla="*/ 109347 h 316462"/>
                  <a:gd name="connsiteX13" fmla="*/ 182771 w 241245"/>
                  <a:gd name="connsiteY13" fmla="*/ 94202 h 316462"/>
                  <a:gd name="connsiteX14" fmla="*/ 204297 w 241245"/>
                  <a:gd name="connsiteY14" fmla="*/ 43815 h 316462"/>
                  <a:gd name="connsiteX15" fmla="*/ 94093 w 241245"/>
                  <a:gd name="connsiteY15" fmla="*/ 57531 h 316462"/>
                  <a:gd name="connsiteX16" fmla="*/ 69900 w 241245"/>
                  <a:gd name="connsiteY16" fmla="*/ 4096 h 31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45" h="316462">
                    <a:moveTo>
                      <a:pt x="49897" y="0"/>
                    </a:moveTo>
                    <a:cubicBezTo>
                      <a:pt x="37515" y="34766"/>
                      <a:pt x="2272" y="80010"/>
                      <a:pt x="1605" y="107347"/>
                    </a:cubicBezTo>
                    <a:cubicBezTo>
                      <a:pt x="861" y="121228"/>
                      <a:pt x="9297" y="133958"/>
                      <a:pt x="22370" y="138684"/>
                    </a:cubicBezTo>
                    <a:cubicBezTo>
                      <a:pt x="22370" y="138684"/>
                      <a:pt x="-3348" y="154876"/>
                      <a:pt x="367" y="179832"/>
                    </a:cubicBezTo>
                    <a:cubicBezTo>
                      <a:pt x="2272" y="192596"/>
                      <a:pt x="24370" y="200882"/>
                      <a:pt x="24370" y="200882"/>
                    </a:cubicBezTo>
                    <a:cubicBezTo>
                      <a:pt x="12926" y="209027"/>
                      <a:pt x="7005" y="222893"/>
                      <a:pt x="9035" y="236792"/>
                    </a:cubicBezTo>
                    <a:cubicBezTo>
                      <a:pt x="12654" y="254317"/>
                      <a:pt x="34371" y="259937"/>
                      <a:pt x="34371" y="259937"/>
                    </a:cubicBezTo>
                    <a:cubicBezTo>
                      <a:pt x="34371" y="259937"/>
                      <a:pt x="21417" y="282226"/>
                      <a:pt x="30847" y="298894"/>
                    </a:cubicBezTo>
                    <a:cubicBezTo>
                      <a:pt x="49897" y="332613"/>
                      <a:pt x="202868" y="317087"/>
                      <a:pt x="220776" y="258413"/>
                    </a:cubicBezTo>
                    <a:cubicBezTo>
                      <a:pt x="229062" y="231076"/>
                      <a:pt x="192201" y="236887"/>
                      <a:pt x="192201" y="236887"/>
                    </a:cubicBezTo>
                    <a:cubicBezTo>
                      <a:pt x="192201" y="236887"/>
                      <a:pt x="243635" y="215551"/>
                      <a:pt x="241159" y="184023"/>
                    </a:cubicBezTo>
                    <a:cubicBezTo>
                      <a:pt x="238683" y="152495"/>
                      <a:pt x="191058" y="162877"/>
                      <a:pt x="191058" y="162877"/>
                    </a:cubicBezTo>
                    <a:cubicBezTo>
                      <a:pt x="191058" y="162877"/>
                      <a:pt x="240587" y="141827"/>
                      <a:pt x="234873" y="109347"/>
                    </a:cubicBezTo>
                    <a:cubicBezTo>
                      <a:pt x="229158" y="76867"/>
                      <a:pt x="182771" y="94202"/>
                      <a:pt x="182771" y="94202"/>
                    </a:cubicBezTo>
                    <a:cubicBezTo>
                      <a:pt x="182771" y="94202"/>
                      <a:pt x="214489" y="67723"/>
                      <a:pt x="204297" y="43815"/>
                    </a:cubicBezTo>
                    <a:cubicBezTo>
                      <a:pt x="187628" y="4381"/>
                      <a:pt x="128097" y="62103"/>
                      <a:pt x="94093" y="57531"/>
                    </a:cubicBezTo>
                    <a:lnTo>
                      <a:pt x="69900" y="4096"/>
                    </a:lnTo>
                    <a:close/>
                  </a:path>
                </a:pathLst>
              </a:custGeom>
              <a:solidFill>
                <a:srgbClr val="EB9481"/>
              </a:solidFill>
              <a:ln w="9525" cap="flat">
                <a:noFill/>
                <a:prstDash val="solid"/>
                <a:miter/>
              </a:ln>
            </p:spPr>
            <p:txBody>
              <a:bodyPr rtlCol="0" anchor="ctr"/>
              <a:lstStyle/>
              <a:p>
                <a:endParaRPr lang="zh-CN" altLang="en-US"/>
              </a:p>
            </p:txBody>
          </p:sp>
          <p:sp>
            <p:nvSpPr>
              <p:cNvPr id="139" name="任意多边形: 形状 138"/>
              <p:cNvSpPr/>
              <p:nvPr/>
            </p:nvSpPr>
            <p:spPr>
              <a:xfrm>
                <a:off x="6905023" y="2898307"/>
                <a:ext cx="82707" cy="128166"/>
              </a:xfrm>
              <a:custGeom>
                <a:avLst/>
                <a:gdLst>
                  <a:gd name="connsiteX0" fmla="*/ 32225 w 82707"/>
                  <a:gd name="connsiteY0" fmla="*/ 123689 h 128166"/>
                  <a:gd name="connsiteX1" fmla="*/ 220 w 82707"/>
                  <a:gd name="connsiteY1" fmla="*/ 19867 h 128166"/>
                  <a:gd name="connsiteX2" fmla="*/ 77659 w 82707"/>
                  <a:gd name="connsiteY2" fmla="*/ 76445 h 128166"/>
                  <a:gd name="connsiteX3" fmla="*/ 82707 w 82707"/>
                  <a:gd name="connsiteY3" fmla="*/ 128166 h 128166"/>
                </a:gdLst>
                <a:ahLst/>
                <a:cxnLst>
                  <a:cxn ang="0">
                    <a:pos x="connsiteX0" y="connsiteY0"/>
                  </a:cxn>
                  <a:cxn ang="0">
                    <a:pos x="connsiteX1" y="connsiteY1"/>
                  </a:cxn>
                  <a:cxn ang="0">
                    <a:pos x="connsiteX2" y="connsiteY2"/>
                  </a:cxn>
                  <a:cxn ang="0">
                    <a:pos x="connsiteX3" y="connsiteY3"/>
                  </a:cxn>
                </a:cxnLst>
                <a:rect l="l" t="t" r="r" b="b"/>
                <a:pathLst>
                  <a:path w="82707" h="128166">
                    <a:moveTo>
                      <a:pt x="32225" y="123689"/>
                    </a:moveTo>
                    <a:cubicBezTo>
                      <a:pt x="41083" y="89685"/>
                      <a:pt x="-3494" y="53490"/>
                      <a:pt x="220" y="19867"/>
                    </a:cubicBezTo>
                    <a:cubicBezTo>
                      <a:pt x="5364" y="-25663"/>
                      <a:pt x="59942" y="12914"/>
                      <a:pt x="77659" y="76445"/>
                    </a:cubicBezTo>
                    <a:lnTo>
                      <a:pt x="82707" y="128166"/>
                    </a:lnTo>
                    <a:close/>
                  </a:path>
                </a:pathLst>
              </a:custGeom>
              <a:solidFill>
                <a:srgbClr val="EB9481"/>
              </a:solidFill>
              <a:ln w="9525" cap="flat">
                <a:noFill/>
                <a:prstDash val="solid"/>
                <a:miter/>
              </a:ln>
            </p:spPr>
            <p:txBody>
              <a:bodyPr rtlCol="0" anchor="ctr"/>
              <a:lstStyle/>
              <a:p>
                <a:endParaRPr lang="zh-CN" altLang="en-US"/>
              </a:p>
            </p:txBody>
          </p:sp>
          <p:sp>
            <p:nvSpPr>
              <p:cNvPr id="140" name="任意多边形: 形状 139"/>
              <p:cNvSpPr/>
              <p:nvPr/>
            </p:nvSpPr>
            <p:spPr>
              <a:xfrm>
                <a:off x="6950284" y="3204323"/>
                <a:ext cx="157735" cy="31118"/>
              </a:xfrm>
              <a:custGeom>
                <a:avLst/>
                <a:gdLst>
                  <a:gd name="connsiteX0" fmla="*/ 394 w 157735"/>
                  <a:gd name="connsiteY0" fmla="*/ 27700 h 31118"/>
                  <a:gd name="connsiteX1" fmla="*/ 394 w 157735"/>
                  <a:gd name="connsiteY1" fmla="*/ 28462 h 31118"/>
                  <a:gd name="connsiteX2" fmla="*/ 156889 w 157735"/>
                  <a:gd name="connsiteY2" fmla="*/ 3125 h 31118"/>
                  <a:gd name="connsiteX3" fmla="*/ 155937 w 157735"/>
                  <a:gd name="connsiteY3" fmla="*/ 77 h 31118"/>
                  <a:gd name="connsiteX4" fmla="*/ 394 w 157735"/>
                  <a:gd name="connsiteY4" fmla="*/ 27700 h 3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735" h="31118">
                    <a:moveTo>
                      <a:pt x="394" y="27700"/>
                    </a:moveTo>
                    <a:cubicBezTo>
                      <a:pt x="-83" y="27700"/>
                      <a:pt x="-178" y="28462"/>
                      <a:pt x="394" y="28462"/>
                    </a:cubicBezTo>
                    <a:cubicBezTo>
                      <a:pt x="53921" y="36074"/>
                      <a:pt x="108498" y="27238"/>
                      <a:pt x="156889" y="3125"/>
                    </a:cubicBezTo>
                    <a:cubicBezTo>
                      <a:pt x="158413" y="2268"/>
                      <a:pt x="157747" y="-494"/>
                      <a:pt x="155937" y="77"/>
                    </a:cubicBezTo>
                    <a:cubicBezTo>
                      <a:pt x="105700" y="16769"/>
                      <a:pt x="53306" y="26074"/>
                      <a:pt x="394" y="27700"/>
                    </a:cubicBezTo>
                    <a:close/>
                  </a:path>
                </a:pathLst>
              </a:custGeom>
              <a:solidFill>
                <a:srgbClr val="263238"/>
              </a:solidFill>
              <a:ln w="9525" cap="flat">
                <a:noFill/>
                <a:prstDash val="solid"/>
                <a:miter/>
              </a:ln>
            </p:spPr>
            <p:txBody>
              <a:bodyPr rtlCol="0" anchor="ctr"/>
              <a:lstStyle/>
              <a:p>
                <a:endParaRPr lang="zh-CN" altLang="en-US"/>
              </a:p>
            </p:txBody>
          </p:sp>
          <p:sp>
            <p:nvSpPr>
              <p:cNvPr id="141" name="任意多边形: 形状 140"/>
              <p:cNvSpPr/>
              <p:nvPr/>
            </p:nvSpPr>
            <p:spPr>
              <a:xfrm>
                <a:off x="6936271" y="3131698"/>
                <a:ext cx="170905" cy="43355"/>
              </a:xfrm>
              <a:custGeom>
                <a:avLst/>
                <a:gdLst>
                  <a:gd name="connsiteX0" fmla="*/ 500 w 170905"/>
                  <a:gd name="connsiteY0" fmla="*/ 40127 h 43355"/>
                  <a:gd name="connsiteX1" fmla="*/ 500 w 170905"/>
                  <a:gd name="connsiteY1" fmla="*/ 41174 h 43355"/>
                  <a:gd name="connsiteX2" fmla="*/ 169473 w 170905"/>
                  <a:gd name="connsiteY2" fmla="*/ 3074 h 43355"/>
                  <a:gd name="connsiteX3" fmla="*/ 169474 w 170905"/>
                  <a:gd name="connsiteY3" fmla="*/ 312 h 43355"/>
                  <a:gd name="connsiteX4" fmla="*/ 500 w 170905"/>
                  <a:gd name="connsiteY4" fmla="*/ 40127 h 43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5" h="43355">
                    <a:moveTo>
                      <a:pt x="500" y="40127"/>
                    </a:moveTo>
                    <a:cubicBezTo>
                      <a:pt x="-167" y="40127"/>
                      <a:pt x="-167" y="41079"/>
                      <a:pt x="500" y="41174"/>
                    </a:cubicBezTo>
                    <a:cubicBezTo>
                      <a:pt x="59566" y="49030"/>
                      <a:pt x="119494" y="35518"/>
                      <a:pt x="169473" y="3074"/>
                    </a:cubicBezTo>
                    <a:cubicBezTo>
                      <a:pt x="171188" y="1836"/>
                      <a:pt x="171569" y="-926"/>
                      <a:pt x="169474" y="312"/>
                    </a:cubicBezTo>
                    <a:cubicBezTo>
                      <a:pt x="134517" y="21077"/>
                      <a:pt x="50125" y="39460"/>
                      <a:pt x="500" y="40127"/>
                    </a:cubicBezTo>
                    <a:close/>
                  </a:path>
                </a:pathLst>
              </a:custGeom>
              <a:solidFill>
                <a:srgbClr val="263238"/>
              </a:solidFill>
              <a:ln w="9525" cap="flat">
                <a:noFill/>
                <a:prstDash val="solid"/>
                <a:miter/>
              </a:ln>
            </p:spPr>
            <p:txBody>
              <a:bodyPr rtlCol="0" anchor="ctr"/>
              <a:lstStyle/>
              <a:p>
                <a:endParaRPr lang="zh-CN" altLang="en-US"/>
              </a:p>
            </p:txBody>
          </p:sp>
          <p:sp>
            <p:nvSpPr>
              <p:cNvPr id="142" name="任意多边形: 形状 141"/>
              <p:cNvSpPr/>
              <p:nvPr/>
            </p:nvSpPr>
            <p:spPr>
              <a:xfrm>
                <a:off x="6937068" y="3060992"/>
                <a:ext cx="162740" cy="51855"/>
              </a:xfrm>
              <a:custGeom>
                <a:avLst/>
                <a:gdLst>
                  <a:gd name="connsiteX0" fmla="*/ 161342 w 162740"/>
                  <a:gd name="connsiteY0" fmla="*/ 152 h 51855"/>
                  <a:gd name="connsiteX1" fmla="*/ 465 w 162740"/>
                  <a:gd name="connsiteY1" fmla="*/ 48730 h 51855"/>
                  <a:gd name="connsiteX2" fmla="*/ 465 w 162740"/>
                  <a:gd name="connsiteY2" fmla="*/ 49968 h 51855"/>
                  <a:gd name="connsiteX3" fmla="*/ 93429 w 162740"/>
                  <a:gd name="connsiteY3" fmla="*/ 40443 h 51855"/>
                  <a:gd name="connsiteX4" fmla="*/ 162390 w 162740"/>
                  <a:gd name="connsiteY4" fmla="*/ 1581 h 51855"/>
                  <a:gd name="connsiteX5" fmla="*/ 161342 w 162740"/>
                  <a:gd name="connsiteY5" fmla="*/ 152 h 5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40" h="51855">
                    <a:moveTo>
                      <a:pt x="161342" y="152"/>
                    </a:moveTo>
                    <a:cubicBezTo>
                      <a:pt x="112288" y="31490"/>
                      <a:pt x="57996" y="43967"/>
                      <a:pt x="465" y="48730"/>
                    </a:cubicBezTo>
                    <a:cubicBezTo>
                      <a:pt x="-202" y="48730"/>
                      <a:pt x="-106" y="49873"/>
                      <a:pt x="465" y="49968"/>
                    </a:cubicBezTo>
                    <a:cubicBezTo>
                      <a:pt x="29040" y="55302"/>
                      <a:pt x="65616" y="48444"/>
                      <a:pt x="93429" y="40443"/>
                    </a:cubicBezTo>
                    <a:cubicBezTo>
                      <a:pt x="119424" y="33756"/>
                      <a:pt x="143205" y="20354"/>
                      <a:pt x="162390" y="1581"/>
                    </a:cubicBezTo>
                    <a:cubicBezTo>
                      <a:pt x="163247" y="1200"/>
                      <a:pt x="162390" y="-514"/>
                      <a:pt x="161342" y="152"/>
                    </a:cubicBezTo>
                    <a:close/>
                  </a:path>
                </a:pathLst>
              </a:custGeom>
              <a:solidFill>
                <a:srgbClr val="263238"/>
              </a:solidFill>
              <a:ln w="9525" cap="flat">
                <a:noFill/>
                <a:prstDash val="solid"/>
                <a:miter/>
              </a:ln>
            </p:spPr>
            <p:txBody>
              <a:bodyPr rtlCol="0" anchor="ctr"/>
              <a:lstStyle/>
              <a:p>
                <a:endParaRPr lang="zh-CN" altLang="en-US"/>
              </a:p>
            </p:txBody>
          </p:sp>
          <p:sp>
            <p:nvSpPr>
              <p:cNvPr id="143" name="任意多边形: 形状 142"/>
              <p:cNvSpPr/>
              <p:nvPr/>
            </p:nvSpPr>
            <p:spPr>
              <a:xfrm>
                <a:off x="7481411" y="2571750"/>
                <a:ext cx="123920" cy="208216"/>
              </a:xfrm>
              <a:custGeom>
                <a:avLst/>
                <a:gdLst>
                  <a:gd name="connsiteX0" fmla="*/ 123920 w 123920"/>
                  <a:gd name="connsiteY0" fmla="*/ 140399 h 208216"/>
                  <a:gd name="connsiteX1" fmla="*/ 42481 w 123920"/>
                  <a:gd name="connsiteY1" fmla="*/ 208217 h 208216"/>
                  <a:gd name="connsiteX2" fmla="*/ 30671 w 123920"/>
                  <a:gd name="connsiteY2" fmla="*/ 149447 h 208216"/>
                  <a:gd name="connsiteX3" fmla="*/ 28575 w 123920"/>
                  <a:gd name="connsiteY3" fmla="*/ 144685 h 208216"/>
                  <a:gd name="connsiteX4" fmla="*/ 0 w 123920"/>
                  <a:gd name="connsiteY4" fmla="*/ 77438 h 208216"/>
                  <a:gd name="connsiteX5" fmla="*/ 72676 w 123920"/>
                  <a:gd name="connsiteY5" fmla="*/ 9525 h 208216"/>
                  <a:gd name="connsiteX6" fmla="*/ 83248 w 123920"/>
                  <a:gd name="connsiteY6" fmla="*/ 0 h 208216"/>
                  <a:gd name="connsiteX7" fmla="*/ 97822 w 123920"/>
                  <a:gd name="connsiteY7" fmla="*/ 42482 h 208216"/>
                  <a:gd name="connsiteX8" fmla="*/ 98965 w 123920"/>
                  <a:gd name="connsiteY8" fmla="*/ 45911 h 208216"/>
                  <a:gd name="connsiteX9" fmla="*/ 100298 w 123920"/>
                  <a:gd name="connsiteY9" fmla="*/ 49721 h 208216"/>
                  <a:gd name="connsiteX10" fmla="*/ 104013 w 123920"/>
                  <a:gd name="connsiteY10" fmla="*/ 60388 h 208216"/>
                  <a:gd name="connsiteX11" fmla="*/ 106585 w 123920"/>
                  <a:gd name="connsiteY11" fmla="*/ 68675 h 208216"/>
                  <a:gd name="connsiteX12" fmla="*/ 109252 w 123920"/>
                  <a:gd name="connsiteY12" fmla="*/ 77343 h 208216"/>
                  <a:gd name="connsiteX13" fmla="*/ 123920 w 123920"/>
                  <a:gd name="connsiteY13" fmla="*/ 140398 h 2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920" h="208216">
                    <a:moveTo>
                      <a:pt x="123920" y="140399"/>
                    </a:moveTo>
                    <a:cubicBezTo>
                      <a:pt x="123920" y="149162"/>
                      <a:pt x="84487" y="208217"/>
                      <a:pt x="42481" y="208217"/>
                    </a:cubicBezTo>
                    <a:cubicBezTo>
                      <a:pt x="20479" y="208217"/>
                      <a:pt x="30671" y="149447"/>
                      <a:pt x="30671" y="149447"/>
                    </a:cubicBezTo>
                    <a:lnTo>
                      <a:pt x="28575" y="144685"/>
                    </a:lnTo>
                    <a:lnTo>
                      <a:pt x="0" y="77438"/>
                    </a:lnTo>
                    <a:lnTo>
                      <a:pt x="72676" y="9525"/>
                    </a:lnTo>
                    <a:lnTo>
                      <a:pt x="83248" y="0"/>
                    </a:lnTo>
                    <a:cubicBezTo>
                      <a:pt x="83248" y="0"/>
                      <a:pt x="89916" y="19050"/>
                      <a:pt x="97822" y="42482"/>
                    </a:cubicBezTo>
                    <a:lnTo>
                      <a:pt x="98965" y="45911"/>
                    </a:lnTo>
                    <a:cubicBezTo>
                      <a:pt x="98965" y="47149"/>
                      <a:pt x="99917" y="48482"/>
                      <a:pt x="100298" y="49721"/>
                    </a:cubicBezTo>
                    <a:lnTo>
                      <a:pt x="104013" y="60388"/>
                    </a:lnTo>
                    <a:cubicBezTo>
                      <a:pt x="104870" y="63151"/>
                      <a:pt x="105727" y="65818"/>
                      <a:pt x="106585" y="68675"/>
                    </a:cubicBezTo>
                    <a:cubicBezTo>
                      <a:pt x="107442" y="71533"/>
                      <a:pt x="108394" y="74486"/>
                      <a:pt x="109252" y="77343"/>
                    </a:cubicBezTo>
                    <a:cubicBezTo>
                      <a:pt x="115581" y="98000"/>
                      <a:pt x="120482" y="119068"/>
                      <a:pt x="123920" y="140398"/>
                    </a:cubicBezTo>
                    <a:close/>
                  </a:path>
                </a:pathLst>
              </a:custGeom>
              <a:solidFill>
                <a:srgbClr val="EB9481"/>
              </a:solidFill>
              <a:ln w="9525" cap="flat">
                <a:noFill/>
                <a:prstDash val="solid"/>
                <a:miter/>
              </a:ln>
            </p:spPr>
            <p:txBody>
              <a:bodyPr rtlCol="0" anchor="ctr"/>
              <a:lstStyle/>
              <a:p>
                <a:endParaRPr lang="zh-CN" altLang="en-US"/>
              </a:p>
            </p:txBody>
          </p:sp>
          <p:sp>
            <p:nvSpPr>
              <p:cNvPr id="144" name="任意多边形: 形状 143"/>
              <p:cNvSpPr/>
              <p:nvPr/>
            </p:nvSpPr>
            <p:spPr>
              <a:xfrm>
                <a:off x="7481411" y="2571750"/>
                <a:ext cx="97916" cy="144684"/>
              </a:xfrm>
              <a:custGeom>
                <a:avLst/>
                <a:gdLst>
                  <a:gd name="connsiteX0" fmla="*/ 97917 w 97916"/>
                  <a:gd name="connsiteY0" fmla="*/ 42863 h 144684"/>
                  <a:gd name="connsiteX1" fmla="*/ 28575 w 97916"/>
                  <a:gd name="connsiteY1" fmla="*/ 144685 h 144684"/>
                  <a:gd name="connsiteX2" fmla="*/ 0 w 97916"/>
                  <a:gd name="connsiteY2" fmla="*/ 77438 h 144684"/>
                  <a:gd name="connsiteX3" fmla="*/ 72676 w 97916"/>
                  <a:gd name="connsiteY3" fmla="*/ 9525 h 144684"/>
                  <a:gd name="connsiteX4" fmla="*/ 83248 w 97916"/>
                  <a:gd name="connsiteY4" fmla="*/ 0 h 144684"/>
                  <a:gd name="connsiteX5" fmla="*/ 97917 w 97916"/>
                  <a:gd name="connsiteY5" fmla="*/ 42863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16" h="144684">
                    <a:moveTo>
                      <a:pt x="97917" y="42863"/>
                    </a:moveTo>
                    <a:cubicBezTo>
                      <a:pt x="90915" y="85355"/>
                      <a:pt x="65548" y="122604"/>
                      <a:pt x="28575" y="144685"/>
                    </a:cubicBezTo>
                    <a:lnTo>
                      <a:pt x="0" y="77438"/>
                    </a:lnTo>
                    <a:lnTo>
                      <a:pt x="72676" y="9525"/>
                    </a:lnTo>
                    <a:lnTo>
                      <a:pt x="83248" y="0"/>
                    </a:lnTo>
                    <a:cubicBezTo>
                      <a:pt x="83248" y="0"/>
                      <a:pt x="90011" y="19050"/>
                      <a:pt x="97917" y="42863"/>
                    </a:cubicBezTo>
                    <a:close/>
                  </a:path>
                </a:pathLst>
              </a:custGeom>
              <a:solidFill>
                <a:srgbClr val="263238"/>
              </a:solidFill>
              <a:ln w="9525" cap="flat">
                <a:noFill/>
                <a:prstDash val="solid"/>
                <a:miter/>
              </a:ln>
            </p:spPr>
            <p:txBody>
              <a:bodyPr rtlCol="0" anchor="ctr"/>
              <a:lstStyle/>
              <a:p>
                <a:endParaRPr lang="zh-CN" altLang="en-US"/>
              </a:p>
            </p:txBody>
          </p:sp>
          <p:sp>
            <p:nvSpPr>
              <p:cNvPr id="145" name="任意多边形: 形状 144"/>
              <p:cNvSpPr/>
              <p:nvPr/>
            </p:nvSpPr>
            <p:spPr>
              <a:xfrm>
                <a:off x="7364070" y="2387764"/>
                <a:ext cx="229926" cy="302685"/>
              </a:xfrm>
              <a:custGeom>
                <a:avLst/>
                <a:gdLst>
                  <a:gd name="connsiteX0" fmla="*/ 1802 w 229926"/>
                  <a:gd name="connsiteY0" fmla="*/ 171317 h 302685"/>
                  <a:gd name="connsiteX1" fmla="*/ 120484 w 229926"/>
                  <a:gd name="connsiteY1" fmla="*/ 302191 h 302685"/>
                  <a:gd name="connsiteX2" fmla="*/ 229926 w 229926"/>
                  <a:gd name="connsiteY2" fmla="*/ 159316 h 302685"/>
                  <a:gd name="connsiteX3" fmla="*/ 108959 w 229926"/>
                  <a:gd name="connsiteY3" fmla="*/ 153 h 302685"/>
                  <a:gd name="connsiteX4" fmla="*/ 1802 w 229926"/>
                  <a:gd name="connsiteY4" fmla="*/ 171317 h 302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26" h="302685">
                    <a:moveTo>
                      <a:pt x="1802" y="171317"/>
                    </a:moveTo>
                    <a:cubicBezTo>
                      <a:pt x="15233" y="298762"/>
                      <a:pt x="93052" y="305144"/>
                      <a:pt x="120484" y="302191"/>
                    </a:cubicBezTo>
                    <a:cubicBezTo>
                      <a:pt x="145439" y="299524"/>
                      <a:pt x="230021" y="287332"/>
                      <a:pt x="229926" y="159316"/>
                    </a:cubicBezTo>
                    <a:cubicBezTo>
                      <a:pt x="229831" y="31300"/>
                      <a:pt x="166299" y="-2609"/>
                      <a:pt x="108959" y="153"/>
                    </a:cubicBezTo>
                    <a:cubicBezTo>
                      <a:pt x="51618" y="2915"/>
                      <a:pt x="-11533" y="43873"/>
                      <a:pt x="1802" y="171317"/>
                    </a:cubicBezTo>
                    <a:close/>
                  </a:path>
                </a:pathLst>
              </a:custGeom>
              <a:solidFill>
                <a:srgbClr val="EB9481"/>
              </a:solidFill>
              <a:ln w="9525" cap="flat">
                <a:noFill/>
                <a:prstDash val="solid"/>
                <a:miter/>
              </a:ln>
            </p:spPr>
            <p:txBody>
              <a:bodyPr rtlCol="0" anchor="ctr"/>
              <a:lstStyle/>
              <a:p>
                <a:endParaRPr lang="zh-CN" altLang="en-US"/>
              </a:p>
            </p:txBody>
          </p:sp>
          <p:sp>
            <p:nvSpPr>
              <p:cNvPr id="146" name="任意多边形: 形状 145"/>
              <p:cNvSpPr/>
              <p:nvPr/>
            </p:nvSpPr>
            <p:spPr>
              <a:xfrm>
                <a:off x="7380998" y="2518042"/>
                <a:ext cx="23048" cy="15926"/>
              </a:xfrm>
              <a:custGeom>
                <a:avLst/>
                <a:gdLst>
                  <a:gd name="connsiteX0" fmla="*/ 6592 w 23048"/>
                  <a:gd name="connsiteY0" fmla="*/ 15608 h 15926"/>
                  <a:gd name="connsiteX1" fmla="*/ 14783 w 23048"/>
                  <a:gd name="connsiteY1" fmla="*/ 12369 h 15926"/>
                  <a:gd name="connsiteX2" fmla="*/ 22498 w 23048"/>
                  <a:gd name="connsiteY2" fmla="*/ 7416 h 15926"/>
                  <a:gd name="connsiteX3" fmla="*/ 21546 w 23048"/>
                  <a:gd name="connsiteY3" fmla="*/ 1987 h 15926"/>
                  <a:gd name="connsiteX4" fmla="*/ 10116 w 23048"/>
                  <a:gd name="connsiteY4" fmla="*/ 1225 h 15926"/>
                  <a:gd name="connsiteX5" fmla="*/ 591 w 23048"/>
                  <a:gd name="connsiteY5" fmla="*/ 8749 h 15926"/>
                  <a:gd name="connsiteX6" fmla="*/ 2539 w 23048"/>
                  <a:gd name="connsiteY6" fmla="*/ 15337 h 15926"/>
                  <a:gd name="connsiteX7" fmla="*/ 6591 w 23048"/>
                  <a:gd name="connsiteY7" fmla="*/ 15607 h 15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48" h="15926">
                    <a:moveTo>
                      <a:pt x="6592" y="15608"/>
                    </a:moveTo>
                    <a:cubicBezTo>
                      <a:pt x="9376" y="14669"/>
                      <a:pt x="12110" y="13588"/>
                      <a:pt x="14783" y="12369"/>
                    </a:cubicBezTo>
                    <a:cubicBezTo>
                      <a:pt x="17832" y="11617"/>
                      <a:pt x="20545" y="9875"/>
                      <a:pt x="22498" y="7416"/>
                    </a:cubicBezTo>
                    <a:cubicBezTo>
                      <a:pt x="23501" y="5608"/>
                      <a:pt x="23104" y="3345"/>
                      <a:pt x="21546" y="1987"/>
                    </a:cubicBezTo>
                    <a:cubicBezTo>
                      <a:pt x="18168" y="-356"/>
                      <a:pt x="13775" y="-649"/>
                      <a:pt x="10116" y="1225"/>
                    </a:cubicBezTo>
                    <a:cubicBezTo>
                      <a:pt x="6129" y="2487"/>
                      <a:pt x="2742" y="5164"/>
                      <a:pt x="591" y="8749"/>
                    </a:cubicBezTo>
                    <a:cubicBezTo>
                      <a:pt x="-691" y="11107"/>
                      <a:pt x="182" y="14056"/>
                      <a:pt x="2539" y="15337"/>
                    </a:cubicBezTo>
                    <a:cubicBezTo>
                      <a:pt x="3786" y="16015"/>
                      <a:pt x="5266" y="16113"/>
                      <a:pt x="6591" y="15607"/>
                    </a:cubicBezTo>
                    <a:close/>
                  </a:path>
                </a:pathLst>
              </a:custGeom>
              <a:solidFill>
                <a:srgbClr val="263238"/>
              </a:solidFill>
              <a:ln w="9525" cap="flat">
                <a:noFill/>
                <a:prstDash val="solid"/>
                <a:miter/>
              </a:ln>
            </p:spPr>
            <p:txBody>
              <a:bodyPr rtlCol="0" anchor="ctr"/>
              <a:lstStyle/>
              <a:p>
                <a:endParaRPr lang="zh-CN" altLang="en-US"/>
              </a:p>
            </p:txBody>
          </p:sp>
          <p:sp>
            <p:nvSpPr>
              <p:cNvPr id="147" name="任意多边形: 形状 146"/>
              <p:cNvSpPr/>
              <p:nvPr/>
            </p:nvSpPr>
            <p:spPr>
              <a:xfrm>
                <a:off x="7449655" y="2506425"/>
                <a:ext cx="23590" cy="12235"/>
              </a:xfrm>
              <a:custGeom>
                <a:avLst/>
                <a:gdLst>
                  <a:gd name="connsiteX0" fmla="*/ 19278 w 23590"/>
                  <a:gd name="connsiteY0" fmla="*/ 12175 h 12235"/>
                  <a:gd name="connsiteX1" fmla="*/ 10420 w 23590"/>
                  <a:gd name="connsiteY1" fmla="*/ 12175 h 12235"/>
                  <a:gd name="connsiteX2" fmla="*/ 1466 w 23590"/>
                  <a:gd name="connsiteY2" fmla="*/ 10080 h 12235"/>
                  <a:gd name="connsiteX3" fmla="*/ 514 w 23590"/>
                  <a:gd name="connsiteY3" fmla="*/ 4555 h 12235"/>
                  <a:gd name="connsiteX4" fmla="*/ 11086 w 23590"/>
                  <a:gd name="connsiteY4" fmla="*/ 78 h 12235"/>
                  <a:gd name="connsiteX5" fmla="*/ 22326 w 23590"/>
                  <a:gd name="connsiteY5" fmla="*/ 4079 h 12235"/>
                  <a:gd name="connsiteX6" fmla="*/ 22002 w 23590"/>
                  <a:gd name="connsiteY6" fmla="*/ 10941 h 12235"/>
                  <a:gd name="connsiteX7" fmla="*/ 19278 w 23590"/>
                  <a:gd name="connsiteY7" fmla="*/ 12175 h 1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0" h="12235">
                    <a:moveTo>
                      <a:pt x="19278" y="12175"/>
                    </a:moveTo>
                    <a:cubicBezTo>
                      <a:pt x="16230" y="12175"/>
                      <a:pt x="13468" y="12175"/>
                      <a:pt x="10420" y="12175"/>
                    </a:cubicBezTo>
                    <a:cubicBezTo>
                      <a:pt x="7287" y="12461"/>
                      <a:pt x="4146" y="11726"/>
                      <a:pt x="1466" y="10080"/>
                    </a:cubicBezTo>
                    <a:cubicBezTo>
                      <a:pt x="-45" y="8655"/>
                      <a:pt x="-433" y="6404"/>
                      <a:pt x="514" y="4555"/>
                    </a:cubicBezTo>
                    <a:cubicBezTo>
                      <a:pt x="3003" y="1305"/>
                      <a:pt x="7020" y="-396"/>
                      <a:pt x="11086" y="78"/>
                    </a:cubicBezTo>
                    <a:cubicBezTo>
                      <a:pt x="15189" y="32"/>
                      <a:pt x="19175" y="1450"/>
                      <a:pt x="22326" y="4079"/>
                    </a:cubicBezTo>
                    <a:cubicBezTo>
                      <a:pt x="24131" y="6063"/>
                      <a:pt x="23986" y="9136"/>
                      <a:pt x="22002" y="10941"/>
                    </a:cubicBezTo>
                    <a:cubicBezTo>
                      <a:pt x="21246" y="11629"/>
                      <a:pt x="20293" y="12061"/>
                      <a:pt x="19278" y="12175"/>
                    </a:cubicBezTo>
                    <a:close/>
                  </a:path>
                </a:pathLst>
              </a:custGeom>
              <a:solidFill>
                <a:srgbClr val="263238"/>
              </a:solidFill>
              <a:ln w="9525" cap="flat">
                <a:noFill/>
                <a:prstDash val="solid"/>
                <a:miter/>
              </a:ln>
            </p:spPr>
            <p:txBody>
              <a:bodyPr rtlCol="0" anchor="ctr"/>
              <a:lstStyle/>
              <a:p>
                <a:endParaRPr lang="zh-CN" altLang="en-US"/>
              </a:p>
            </p:txBody>
          </p:sp>
          <p:sp>
            <p:nvSpPr>
              <p:cNvPr id="148" name="任意多边形: 形状 147"/>
              <p:cNvSpPr/>
              <p:nvPr/>
            </p:nvSpPr>
            <p:spPr>
              <a:xfrm>
                <a:off x="7456317" y="2553652"/>
                <a:ext cx="12711" cy="21241"/>
              </a:xfrm>
              <a:custGeom>
                <a:avLst/>
                <a:gdLst>
                  <a:gd name="connsiteX0" fmla="*/ 43 w 12711"/>
                  <a:gd name="connsiteY0" fmla="*/ 0 h 21241"/>
                  <a:gd name="connsiteX1" fmla="*/ 805 w 12711"/>
                  <a:gd name="connsiteY1" fmla="*/ 667 h 21241"/>
                  <a:gd name="connsiteX2" fmla="*/ 12711 w 12711"/>
                  <a:gd name="connsiteY2" fmla="*/ 20764 h 21241"/>
                  <a:gd name="connsiteX3" fmla="*/ 12711 w 12711"/>
                  <a:gd name="connsiteY3" fmla="*/ 21241 h 21241"/>
                  <a:gd name="connsiteX4" fmla="*/ 43 w 12711"/>
                  <a:gd name="connsiteY4" fmla="*/ 0 h 21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1" h="21241">
                    <a:moveTo>
                      <a:pt x="43" y="0"/>
                    </a:moveTo>
                    <a:cubicBezTo>
                      <a:pt x="43" y="0"/>
                      <a:pt x="805" y="0"/>
                      <a:pt x="805" y="667"/>
                    </a:cubicBezTo>
                    <a:cubicBezTo>
                      <a:pt x="1853" y="9334"/>
                      <a:pt x="4424" y="19050"/>
                      <a:pt x="12711" y="20764"/>
                    </a:cubicBezTo>
                    <a:cubicBezTo>
                      <a:pt x="12711" y="20764"/>
                      <a:pt x="12711" y="21241"/>
                      <a:pt x="12711" y="21241"/>
                    </a:cubicBezTo>
                    <a:cubicBezTo>
                      <a:pt x="2996" y="21336"/>
                      <a:pt x="-433" y="8572"/>
                      <a:pt x="43" y="0"/>
                    </a:cubicBezTo>
                    <a:close/>
                  </a:path>
                </a:pathLst>
              </a:custGeom>
              <a:solidFill>
                <a:srgbClr val="263238"/>
              </a:solidFill>
              <a:ln w="9525" cap="flat">
                <a:noFill/>
                <a:prstDash val="solid"/>
                <a:miter/>
              </a:ln>
            </p:spPr>
            <p:txBody>
              <a:bodyPr rtlCol="0" anchor="ctr"/>
              <a:lstStyle/>
              <a:p>
                <a:endParaRPr lang="zh-CN" altLang="en-US"/>
              </a:p>
            </p:txBody>
          </p:sp>
          <p:sp>
            <p:nvSpPr>
              <p:cNvPr id="149" name="任意多边形: 形状 148"/>
              <p:cNvSpPr/>
              <p:nvPr/>
            </p:nvSpPr>
            <p:spPr>
              <a:xfrm>
                <a:off x="7456236" y="2542926"/>
                <a:ext cx="20024" cy="27889"/>
              </a:xfrm>
              <a:custGeom>
                <a:avLst/>
                <a:gdLst>
                  <a:gd name="connsiteX0" fmla="*/ 6506 w 20024"/>
                  <a:gd name="connsiteY0" fmla="*/ 248 h 27889"/>
                  <a:gd name="connsiteX1" fmla="*/ 12698 w 20024"/>
                  <a:gd name="connsiteY1" fmla="*/ 27680 h 27889"/>
                  <a:gd name="connsiteX2" fmla="*/ 6506 w 20024"/>
                  <a:gd name="connsiteY2" fmla="*/ 248 h 27889"/>
                </a:gdLst>
                <a:ahLst/>
                <a:cxnLst>
                  <a:cxn ang="0">
                    <a:pos x="connsiteX0" y="connsiteY0"/>
                  </a:cxn>
                  <a:cxn ang="0">
                    <a:pos x="connsiteX1" y="connsiteY1"/>
                  </a:cxn>
                  <a:cxn ang="0">
                    <a:pos x="connsiteX2" y="connsiteY2"/>
                  </a:cxn>
                </a:cxnLst>
                <a:rect l="l" t="t" r="r" b="b"/>
                <a:pathLst>
                  <a:path w="20024" h="27889">
                    <a:moveTo>
                      <a:pt x="6506" y="248"/>
                    </a:moveTo>
                    <a:cubicBezTo>
                      <a:pt x="20222" y="-2895"/>
                      <a:pt x="25556" y="24823"/>
                      <a:pt x="12698" y="27680"/>
                    </a:cubicBezTo>
                    <a:cubicBezTo>
                      <a:pt x="-161" y="30537"/>
                      <a:pt x="-5019" y="3201"/>
                      <a:pt x="6506" y="248"/>
                    </a:cubicBezTo>
                    <a:close/>
                  </a:path>
                </a:pathLst>
              </a:custGeom>
              <a:solidFill>
                <a:srgbClr val="263238"/>
              </a:solidFill>
              <a:ln w="9525" cap="flat">
                <a:noFill/>
                <a:prstDash val="solid"/>
                <a:miter/>
              </a:ln>
            </p:spPr>
            <p:txBody>
              <a:bodyPr rtlCol="0" anchor="ctr"/>
              <a:lstStyle/>
              <a:p>
                <a:endParaRPr lang="zh-CN" altLang="en-US"/>
              </a:p>
            </p:txBody>
          </p:sp>
          <p:sp>
            <p:nvSpPr>
              <p:cNvPr id="150" name="任意多边形: 形状 149"/>
              <p:cNvSpPr/>
              <p:nvPr/>
            </p:nvSpPr>
            <p:spPr>
              <a:xfrm>
                <a:off x="7467082" y="2540222"/>
                <a:ext cx="17968" cy="13389"/>
              </a:xfrm>
              <a:custGeom>
                <a:avLst/>
                <a:gdLst>
                  <a:gd name="connsiteX0" fmla="*/ 1375 w 17968"/>
                  <a:gd name="connsiteY0" fmla="*/ 3715 h 13389"/>
                  <a:gd name="connsiteX1" fmla="*/ 9947 w 17968"/>
                  <a:gd name="connsiteY1" fmla="*/ 6858 h 13389"/>
                  <a:gd name="connsiteX2" fmla="*/ 17091 w 17968"/>
                  <a:gd name="connsiteY2" fmla="*/ 0 h 13389"/>
                  <a:gd name="connsiteX3" fmla="*/ 17567 w 17968"/>
                  <a:gd name="connsiteY3" fmla="*/ 0 h 13389"/>
                  <a:gd name="connsiteX4" fmla="*/ 12138 w 17968"/>
                  <a:gd name="connsiteY4" fmla="*/ 12954 h 13389"/>
                  <a:gd name="connsiteX5" fmla="*/ 136 w 17968"/>
                  <a:gd name="connsiteY5" fmla="*/ 5620 h 13389"/>
                  <a:gd name="connsiteX6" fmla="*/ 1375 w 17968"/>
                  <a:gd name="connsiteY6" fmla="*/ 3715 h 1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68" h="13389">
                    <a:moveTo>
                      <a:pt x="1375" y="3715"/>
                    </a:moveTo>
                    <a:cubicBezTo>
                      <a:pt x="4042" y="4763"/>
                      <a:pt x="6994" y="7144"/>
                      <a:pt x="9947" y="6858"/>
                    </a:cubicBezTo>
                    <a:cubicBezTo>
                      <a:pt x="12900" y="6572"/>
                      <a:pt x="15376" y="3143"/>
                      <a:pt x="17091" y="0"/>
                    </a:cubicBezTo>
                    <a:cubicBezTo>
                      <a:pt x="17091" y="0"/>
                      <a:pt x="17091" y="0"/>
                      <a:pt x="17567" y="0"/>
                    </a:cubicBezTo>
                    <a:cubicBezTo>
                      <a:pt x="18710" y="5334"/>
                      <a:pt x="17567" y="11144"/>
                      <a:pt x="12138" y="12954"/>
                    </a:cubicBezTo>
                    <a:cubicBezTo>
                      <a:pt x="6709" y="14764"/>
                      <a:pt x="2613" y="10668"/>
                      <a:pt x="136" y="5620"/>
                    </a:cubicBezTo>
                    <a:cubicBezTo>
                      <a:pt x="-340" y="4858"/>
                      <a:pt x="517" y="2953"/>
                      <a:pt x="1375" y="3715"/>
                    </a:cubicBezTo>
                    <a:close/>
                  </a:path>
                </a:pathLst>
              </a:custGeom>
              <a:solidFill>
                <a:srgbClr val="263238"/>
              </a:solidFill>
              <a:ln w="9525" cap="flat">
                <a:noFill/>
                <a:prstDash val="solid"/>
                <a:miter/>
              </a:ln>
            </p:spPr>
            <p:txBody>
              <a:bodyPr rtlCol="0" anchor="ctr"/>
              <a:lstStyle/>
              <a:p>
                <a:endParaRPr lang="zh-CN" altLang="en-US"/>
              </a:p>
            </p:txBody>
          </p:sp>
          <p:sp>
            <p:nvSpPr>
              <p:cNvPr id="151" name="任意多边形: 形状 150"/>
              <p:cNvSpPr/>
              <p:nvPr/>
            </p:nvSpPr>
            <p:spPr>
              <a:xfrm>
                <a:off x="7404734" y="2562225"/>
                <a:ext cx="7244" cy="24299"/>
              </a:xfrm>
              <a:custGeom>
                <a:avLst/>
                <a:gdLst>
                  <a:gd name="connsiteX0" fmla="*/ 4858 w 7244"/>
                  <a:gd name="connsiteY0" fmla="*/ 0 h 24299"/>
                  <a:gd name="connsiteX1" fmla="*/ 4381 w 7244"/>
                  <a:gd name="connsiteY1" fmla="*/ 857 h 24299"/>
                  <a:gd name="connsiteX2" fmla="*/ 0 w 7244"/>
                  <a:gd name="connsiteY2" fmla="*/ 23813 h 24299"/>
                  <a:gd name="connsiteX3" fmla="*/ 0 w 7244"/>
                  <a:gd name="connsiteY3" fmla="*/ 24289 h 24299"/>
                  <a:gd name="connsiteX4" fmla="*/ 4858 w 7244"/>
                  <a:gd name="connsiteY4" fmla="*/ 0 h 24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4" h="24299">
                    <a:moveTo>
                      <a:pt x="4858" y="0"/>
                    </a:moveTo>
                    <a:cubicBezTo>
                      <a:pt x="4858" y="0"/>
                      <a:pt x="4286" y="476"/>
                      <a:pt x="4381" y="857"/>
                    </a:cubicBezTo>
                    <a:cubicBezTo>
                      <a:pt x="6382" y="9334"/>
                      <a:pt x="7144" y="19431"/>
                      <a:pt x="0" y="23813"/>
                    </a:cubicBezTo>
                    <a:cubicBezTo>
                      <a:pt x="0" y="23813"/>
                      <a:pt x="0" y="24384"/>
                      <a:pt x="0" y="24289"/>
                    </a:cubicBezTo>
                    <a:cubicBezTo>
                      <a:pt x="9335" y="20764"/>
                      <a:pt x="8096" y="7429"/>
                      <a:pt x="4858" y="0"/>
                    </a:cubicBezTo>
                    <a:close/>
                  </a:path>
                </a:pathLst>
              </a:custGeom>
              <a:solidFill>
                <a:srgbClr val="263238"/>
              </a:solidFill>
              <a:ln w="9525" cap="flat">
                <a:noFill/>
                <a:prstDash val="solid"/>
                <a:miter/>
              </a:ln>
            </p:spPr>
            <p:txBody>
              <a:bodyPr rtlCol="0" anchor="ctr"/>
              <a:lstStyle/>
              <a:p>
                <a:endParaRPr lang="zh-CN" altLang="en-US"/>
              </a:p>
            </p:txBody>
          </p:sp>
          <p:sp>
            <p:nvSpPr>
              <p:cNvPr id="152" name="任意多边形: 形状 151"/>
              <p:cNvSpPr/>
              <p:nvPr/>
            </p:nvSpPr>
            <p:spPr>
              <a:xfrm>
                <a:off x="7391643" y="2554426"/>
                <a:ext cx="19725" cy="28052"/>
              </a:xfrm>
              <a:custGeom>
                <a:avLst/>
                <a:gdLst>
                  <a:gd name="connsiteX0" fmla="*/ 8615 w 19725"/>
                  <a:gd name="connsiteY0" fmla="*/ 83 h 28052"/>
                  <a:gd name="connsiteX1" fmla="*/ 11949 w 19725"/>
                  <a:gd name="connsiteY1" fmla="*/ 27992 h 28052"/>
                  <a:gd name="connsiteX2" fmla="*/ 8615 w 19725"/>
                  <a:gd name="connsiteY2" fmla="*/ 83 h 28052"/>
                </a:gdLst>
                <a:ahLst/>
                <a:cxnLst>
                  <a:cxn ang="0">
                    <a:pos x="connsiteX0" y="connsiteY0"/>
                  </a:cxn>
                  <a:cxn ang="0">
                    <a:pos x="connsiteX1" y="connsiteY1"/>
                  </a:cxn>
                  <a:cxn ang="0">
                    <a:pos x="connsiteX2" y="connsiteY2"/>
                  </a:cxn>
                </a:cxnLst>
                <a:rect l="l" t="t" r="r" b="b"/>
                <a:pathLst>
                  <a:path w="19725" h="28052">
                    <a:moveTo>
                      <a:pt x="8615" y="83"/>
                    </a:moveTo>
                    <a:cubicBezTo>
                      <a:pt x="-5387" y="1703"/>
                      <a:pt x="-910" y="29516"/>
                      <a:pt x="11949" y="27992"/>
                    </a:cubicBezTo>
                    <a:cubicBezTo>
                      <a:pt x="24808" y="26468"/>
                      <a:pt x="20331" y="-1726"/>
                      <a:pt x="8615" y="83"/>
                    </a:cubicBezTo>
                    <a:close/>
                  </a:path>
                </a:pathLst>
              </a:custGeom>
              <a:solidFill>
                <a:srgbClr val="263238"/>
              </a:solidFill>
              <a:ln w="9525" cap="flat">
                <a:noFill/>
                <a:prstDash val="solid"/>
                <a:miter/>
              </a:ln>
            </p:spPr>
            <p:txBody>
              <a:bodyPr rtlCol="0" anchor="ctr"/>
              <a:lstStyle/>
              <a:p>
                <a:endParaRPr lang="zh-CN" altLang="en-US"/>
              </a:p>
            </p:txBody>
          </p:sp>
          <p:sp>
            <p:nvSpPr>
              <p:cNvPr id="153" name="任意多边形: 形状 152"/>
              <p:cNvSpPr/>
              <p:nvPr/>
            </p:nvSpPr>
            <p:spPr>
              <a:xfrm>
                <a:off x="7380044" y="2556995"/>
                <a:ext cx="16785" cy="11902"/>
              </a:xfrm>
              <a:custGeom>
                <a:avLst/>
                <a:gdLst>
                  <a:gd name="connsiteX0" fmla="*/ 14690 w 16785"/>
                  <a:gd name="connsiteY0" fmla="*/ 182 h 11902"/>
                  <a:gd name="connsiteX1" fmla="*/ 8308 w 16785"/>
                  <a:gd name="connsiteY1" fmla="*/ 5611 h 11902"/>
                  <a:gd name="connsiteX2" fmla="*/ 212 w 16785"/>
                  <a:gd name="connsiteY2" fmla="*/ 1039 h 11902"/>
                  <a:gd name="connsiteX3" fmla="*/ 212 w 16785"/>
                  <a:gd name="connsiteY3" fmla="*/ 1039 h 11902"/>
                  <a:gd name="connsiteX4" fmla="*/ 8784 w 16785"/>
                  <a:gd name="connsiteY4" fmla="*/ 11897 h 11902"/>
                  <a:gd name="connsiteX5" fmla="*/ 16785 w 16785"/>
                  <a:gd name="connsiteY5" fmla="*/ 1515 h 11902"/>
                  <a:gd name="connsiteX6" fmla="*/ 14690 w 16785"/>
                  <a:gd name="connsiteY6" fmla="*/ 182 h 1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85" h="11902">
                    <a:moveTo>
                      <a:pt x="14690" y="182"/>
                    </a:moveTo>
                    <a:cubicBezTo>
                      <a:pt x="12690" y="1992"/>
                      <a:pt x="10975" y="5039"/>
                      <a:pt x="8308" y="5611"/>
                    </a:cubicBezTo>
                    <a:cubicBezTo>
                      <a:pt x="5641" y="6183"/>
                      <a:pt x="2593" y="3611"/>
                      <a:pt x="212" y="1039"/>
                    </a:cubicBezTo>
                    <a:cubicBezTo>
                      <a:pt x="212" y="1039"/>
                      <a:pt x="-265" y="1039"/>
                      <a:pt x="212" y="1039"/>
                    </a:cubicBezTo>
                    <a:cubicBezTo>
                      <a:pt x="878" y="6373"/>
                      <a:pt x="3545" y="11707"/>
                      <a:pt x="8784" y="11897"/>
                    </a:cubicBezTo>
                    <a:cubicBezTo>
                      <a:pt x="14023" y="12088"/>
                      <a:pt x="16309" y="7040"/>
                      <a:pt x="16785" y="1515"/>
                    </a:cubicBezTo>
                    <a:cubicBezTo>
                      <a:pt x="16404" y="848"/>
                      <a:pt x="15452" y="-485"/>
                      <a:pt x="14690" y="182"/>
                    </a:cubicBezTo>
                    <a:close/>
                  </a:path>
                </a:pathLst>
              </a:custGeom>
              <a:solidFill>
                <a:srgbClr val="263238"/>
              </a:solidFill>
              <a:ln w="9525" cap="flat">
                <a:noFill/>
                <a:prstDash val="solid"/>
                <a:miter/>
              </a:ln>
            </p:spPr>
            <p:txBody>
              <a:bodyPr rtlCol="0" anchor="ctr"/>
              <a:lstStyle/>
              <a:p>
                <a:endParaRPr lang="zh-CN" altLang="en-US"/>
              </a:p>
            </p:txBody>
          </p:sp>
          <p:sp>
            <p:nvSpPr>
              <p:cNvPr id="154" name="任意多边形: 形状 153"/>
              <p:cNvSpPr/>
              <p:nvPr/>
            </p:nvSpPr>
            <p:spPr>
              <a:xfrm>
                <a:off x="7453598" y="2622613"/>
                <a:ext cx="16837" cy="10310"/>
              </a:xfrm>
              <a:custGeom>
                <a:avLst/>
                <a:gdLst>
                  <a:gd name="connsiteX0" fmla="*/ 15526 w 16837"/>
                  <a:gd name="connsiteY0" fmla="*/ 286 h 10310"/>
                  <a:gd name="connsiteX1" fmla="*/ 9525 w 16837"/>
                  <a:gd name="connsiteY1" fmla="*/ 6953 h 10310"/>
                  <a:gd name="connsiteX2" fmla="*/ 0 w 16837"/>
                  <a:gd name="connsiteY2" fmla="*/ 6953 h 10310"/>
                  <a:gd name="connsiteX3" fmla="*/ 0 w 16837"/>
                  <a:gd name="connsiteY3" fmla="*/ 7525 h 10310"/>
                  <a:gd name="connsiteX4" fmla="*/ 11906 w 16837"/>
                  <a:gd name="connsiteY4" fmla="*/ 9525 h 10310"/>
                  <a:gd name="connsiteX5" fmla="*/ 16764 w 16837"/>
                  <a:gd name="connsiteY5" fmla="*/ 0 h 10310"/>
                  <a:gd name="connsiteX6" fmla="*/ 15526 w 16837"/>
                  <a:gd name="connsiteY6" fmla="*/ 286 h 1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37" h="10310">
                    <a:moveTo>
                      <a:pt x="15526" y="286"/>
                    </a:moveTo>
                    <a:cubicBezTo>
                      <a:pt x="13906" y="2762"/>
                      <a:pt x="12573" y="6001"/>
                      <a:pt x="9525" y="6953"/>
                    </a:cubicBezTo>
                    <a:cubicBezTo>
                      <a:pt x="6389" y="7652"/>
                      <a:pt x="3136" y="7652"/>
                      <a:pt x="0" y="6953"/>
                    </a:cubicBezTo>
                    <a:lnTo>
                      <a:pt x="0" y="7525"/>
                    </a:lnTo>
                    <a:cubicBezTo>
                      <a:pt x="3311" y="10303"/>
                      <a:pt x="7869" y="11069"/>
                      <a:pt x="11906" y="9525"/>
                    </a:cubicBezTo>
                    <a:cubicBezTo>
                      <a:pt x="15323" y="7644"/>
                      <a:pt x="17247" y="3870"/>
                      <a:pt x="16764" y="0"/>
                    </a:cubicBezTo>
                    <a:lnTo>
                      <a:pt x="15526" y="286"/>
                    </a:lnTo>
                    <a:close/>
                  </a:path>
                </a:pathLst>
              </a:custGeom>
              <a:solidFill>
                <a:srgbClr val="263238"/>
              </a:solidFill>
              <a:ln w="9525" cap="flat">
                <a:noFill/>
                <a:prstDash val="solid"/>
                <a:miter/>
              </a:ln>
            </p:spPr>
            <p:txBody>
              <a:bodyPr rtlCol="0" anchor="ctr"/>
              <a:lstStyle/>
              <a:p>
                <a:endParaRPr lang="zh-CN" altLang="en-US"/>
              </a:p>
            </p:txBody>
          </p:sp>
          <p:sp>
            <p:nvSpPr>
              <p:cNvPr id="155" name="任意多边形: 形状 154"/>
              <p:cNvSpPr/>
              <p:nvPr/>
            </p:nvSpPr>
            <p:spPr>
              <a:xfrm>
                <a:off x="7412246" y="2513373"/>
                <a:ext cx="46830" cy="104239"/>
              </a:xfrm>
              <a:custGeom>
                <a:avLst/>
                <a:gdLst>
                  <a:gd name="connsiteX0" fmla="*/ 15444 w 46830"/>
                  <a:gd name="connsiteY0" fmla="*/ 84761 h 104239"/>
                  <a:gd name="connsiteX1" fmla="*/ 16968 w 46830"/>
                  <a:gd name="connsiteY1" fmla="*/ 103811 h 104239"/>
                  <a:gd name="connsiteX2" fmla="*/ 20682 w 46830"/>
                  <a:gd name="connsiteY2" fmla="*/ 103811 h 104239"/>
                  <a:gd name="connsiteX3" fmla="*/ 20682 w 46830"/>
                  <a:gd name="connsiteY3" fmla="*/ 103811 h 104239"/>
                  <a:gd name="connsiteX4" fmla="*/ 46781 w 46830"/>
                  <a:gd name="connsiteY4" fmla="*/ 88190 h 104239"/>
                  <a:gd name="connsiteX5" fmla="*/ 46417 w 46830"/>
                  <a:gd name="connsiteY5" fmla="*/ 87320 h 104239"/>
                  <a:gd name="connsiteX6" fmla="*/ 45733 w 46830"/>
                  <a:gd name="connsiteY6" fmla="*/ 87428 h 104239"/>
                  <a:gd name="connsiteX7" fmla="*/ 20777 w 46830"/>
                  <a:gd name="connsiteY7" fmla="*/ 99620 h 104239"/>
                  <a:gd name="connsiteX8" fmla="*/ 19730 w 46830"/>
                  <a:gd name="connsiteY8" fmla="*/ 77141 h 104239"/>
                  <a:gd name="connsiteX9" fmla="*/ 6490 w 46830"/>
                  <a:gd name="connsiteY9" fmla="*/ 82761 h 104239"/>
                  <a:gd name="connsiteX10" fmla="*/ 5062 w 46830"/>
                  <a:gd name="connsiteY10" fmla="*/ 750 h 104239"/>
                  <a:gd name="connsiteX11" fmla="*/ 3442 w 46830"/>
                  <a:gd name="connsiteY11" fmla="*/ 750 h 104239"/>
                  <a:gd name="connsiteX12" fmla="*/ 1251 w 46830"/>
                  <a:gd name="connsiteY12" fmla="*/ 89142 h 104239"/>
                  <a:gd name="connsiteX13" fmla="*/ 15444 w 46830"/>
                  <a:gd name="connsiteY13" fmla="*/ 84761 h 104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30" h="104239">
                    <a:moveTo>
                      <a:pt x="15444" y="84761"/>
                    </a:moveTo>
                    <a:cubicBezTo>
                      <a:pt x="15444" y="84761"/>
                      <a:pt x="15920" y="97905"/>
                      <a:pt x="16968" y="103811"/>
                    </a:cubicBezTo>
                    <a:cubicBezTo>
                      <a:pt x="16968" y="104383"/>
                      <a:pt x="18587" y="104383"/>
                      <a:pt x="20682" y="103811"/>
                    </a:cubicBezTo>
                    <a:cubicBezTo>
                      <a:pt x="20682" y="103811"/>
                      <a:pt x="20682" y="103811"/>
                      <a:pt x="20682" y="103811"/>
                    </a:cubicBezTo>
                    <a:cubicBezTo>
                      <a:pt x="31619" y="103894"/>
                      <a:pt x="41687" y="97868"/>
                      <a:pt x="46781" y="88190"/>
                    </a:cubicBezTo>
                    <a:cubicBezTo>
                      <a:pt x="46921" y="87849"/>
                      <a:pt x="46758" y="87460"/>
                      <a:pt x="46417" y="87320"/>
                    </a:cubicBezTo>
                    <a:cubicBezTo>
                      <a:pt x="46187" y="87225"/>
                      <a:pt x="45923" y="87267"/>
                      <a:pt x="45733" y="87428"/>
                    </a:cubicBezTo>
                    <a:cubicBezTo>
                      <a:pt x="38965" y="94102"/>
                      <a:pt x="30202" y="98383"/>
                      <a:pt x="20777" y="99620"/>
                    </a:cubicBezTo>
                    <a:cubicBezTo>
                      <a:pt x="20016" y="98001"/>
                      <a:pt x="20778" y="77046"/>
                      <a:pt x="19730" y="77141"/>
                    </a:cubicBezTo>
                    <a:cubicBezTo>
                      <a:pt x="15090" y="78427"/>
                      <a:pt x="10639" y="80317"/>
                      <a:pt x="6490" y="82761"/>
                    </a:cubicBezTo>
                    <a:cubicBezTo>
                      <a:pt x="4680" y="55329"/>
                      <a:pt x="7252" y="27897"/>
                      <a:pt x="5062" y="750"/>
                    </a:cubicBezTo>
                    <a:cubicBezTo>
                      <a:pt x="5062" y="-202"/>
                      <a:pt x="3537" y="-297"/>
                      <a:pt x="3442" y="750"/>
                    </a:cubicBezTo>
                    <a:cubicBezTo>
                      <a:pt x="-234" y="30068"/>
                      <a:pt x="-968" y="59679"/>
                      <a:pt x="1251" y="89142"/>
                    </a:cubicBezTo>
                    <a:cubicBezTo>
                      <a:pt x="1537" y="93048"/>
                      <a:pt x="13158" y="86285"/>
                      <a:pt x="15444" y="84761"/>
                    </a:cubicBezTo>
                    <a:close/>
                  </a:path>
                </a:pathLst>
              </a:custGeom>
              <a:solidFill>
                <a:srgbClr val="263238"/>
              </a:solidFill>
              <a:ln w="9525" cap="flat">
                <a:noFill/>
                <a:prstDash val="solid"/>
                <a:miter/>
              </a:ln>
            </p:spPr>
            <p:txBody>
              <a:bodyPr rtlCol="0" anchor="ctr"/>
              <a:lstStyle/>
              <a:p>
                <a:endParaRPr lang="zh-CN" altLang="en-US"/>
              </a:p>
            </p:txBody>
          </p:sp>
          <p:sp>
            <p:nvSpPr>
              <p:cNvPr id="156" name="任意多边形: 形状 155"/>
              <p:cNvSpPr/>
              <p:nvPr/>
            </p:nvSpPr>
            <p:spPr>
              <a:xfrm>
                <a:off x="7436358" y="2601277"/>
                <a:ext cx="27245" cy="20860"/>
              </a:xfrm>
              <a:custGeom>
                <a:avLst/>
                <a:gdLst>
                  <a:gd name="connsiteX0" fmla="*/ 0 w 27245"/>
                  <a:gd name="connsiteY0" fmla="*/ 12478 h 20860"/>
                  <a:gd name="connsiteX1" fmla="*/ 13811 w 27245"/>
                  <a:gd name="connsiteY1" fmla="*/ 20479 h 20860"/>
                  <a:gd name="connsiteX2" fmla="*/ 22479 w 27245"/>
                  <a:gd name="connsiteY2" fmla="*/ 19907 h 20860"/>
                  <a:gd name="connsiteX3" fmla="*/ 26003 w 27245"/>
                  <a:gd name="connsiteY3" fmla="*/ 7049 h 20860"/>
                  <a:gd name="connsiteX4" fmla="*/ 22288 w 27245"/>
                  <a:gd name="connsiteY4" fmla="*/ 0 h 20860"/>
                  <a:gd name="connsiteX5" fmla="*/ 0 w 27245"/>
                  <a:gd name="connsiteY5" fmla="*/ 12478 h 2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45" h="20860">
                    <a:moveTo>
                      <a:pt x="0" y="12478"/>
                    </a:moveTo>
                    <a:cubicBezTo>
                      <a:pt x="3857" y="16265"/>
                      <a:pt x="8607" y="19017"/>
                      <a:pt x="13811" y="20479"/>
                    </a:cubicBezTo>
                    <a:cubicBezTo>
                      <a:pt x="16694" y="21139"/>
                      <a:pt x="19708" y="20940"/>
                      <a:pt x="22479" y="19907"/>
                    </a:cubicBezTo>
                    <a:cubicBezTo>
                      <a:pt x="28385" y="17431"/>
                      <a:pt x="27813" y="11811"/>
                      <a:pt x="26003" y="7049"/>
                    </a:cubicBezTo>
                    <a:cubicBezTo>
                      <a:pt x="25034" y="4567"/>
                      <a:pt x="23788" y="2202"/>
                      <a:pt x="22288" y="0"/>
                    </a:cubicBezTo>
                    <a:cubicBezTo>
                      <a:pt x="16371" y="6418"/>
                      <a:pt x="8565" y="10788"/>
                      <a:pt x="0" y="12478"/>
                    </a:cubicBezTo>
                    <a:close/>
                  </a:path>
                </a:pathLst>
              </a:custGeom>
              <a:solidFill>
                <a:srgbClr val="263238"/>
              </a:solidFill>
              <a:ln w="9525" cap="flat">
                <a:noFill/>
                <a:prstDash val="solid"/>
                <a:miter/>
              </a:ln>
            </p:spPr>
            <p:txBody>
              <a:bodyPr rtlCol="0" anchor="ctr"/>
              <a:lstStyle/>
              <a:p>
                <a:endParaRPr lang="zh-CN" altLang="en-US"/>
              </a:p>
            </p:txBody>
          </p:sp>
          <p:sp>
            <p:nvSpPr>
              <p:cNvPr id="157" name="任意多边形: 形状 156"/>
              <p:cNvSpPr/>
              <p:nvPr/>
            </p:nvSpPr>
            <p:spPr>
              <a:xfrm>
                <a:off x="7450169" y="2608325"/>
                <a:ext cx="13434" cy="13812"/>
              </a:xfrm>
              <a:custGeom>
                <a:avLst/>
                <a:gdLst>
                  <a:gd name="connsiteX0" fmla="*/ 0 w 13434"/>
                  <a:gd name="connsiteY0" fmla="*/ 13430 h 13812"/>
                  <a:gd name="connsiteX1" fmla="*/ 8668 w 13434"/>
                  <a:gd name="connsiteY1" fmla="*/ 12859 h 13812"/>
                  <a:gd name="connsiteX2" fmla="*/ 12192 w 13434"/>
                  <a:gd name="connsiteY2" fmla="*/ 0 h 13812"/>
                  <a:gd name="connsiteX3" fmla="*/ 0 w 13434"/>
                  <a:gd name="connsiteY3" fmla="*/ 13430 h 13812"/>
                </a:gdLst>
                <a:ahLst/>
                <a:cxnLst>
                  <a:cxn ang="0">
                    <a:pos x="connsiteX0" y="connsiteY0"/>
                  </a:cxn>
                  <a:cxn ang="0">
                    <a:pos x="connsiteX1" y="connsiteY1"/>
                  </a:cxn>
                  <a:cxn ang="0">
                    <a:pos x="connsiteX2" y="connsiteY2"/>
                  </a:cxn>
                  <a:cxn ang="0">
                    <a:pos x="connsiteX3" y="connsiteY3"/>
                  </a:cxn>
                </a:cxnLst>
                <a:rect l="l" t="t" r="r" b="b"/>
                <a:pathLst>
                  <a:path w="13434" h="13812">
                    <a:moveTo>
                      <a:pt x="0" y="13430"/>
                    </a:moveTo>
                    <a:cubicBezTo>
                      <a:pt x="2883" y="14090"/>
                      <a:pt x="5896" y="13892"/>
                      <a:pt x="8668" y="12859"/>
                    </a:cubicBezTo>
                    <a:cubicBezTo>
                      <a:pt x="14573" y="10382"/>
                      <a:pt x="14002" y="4763"/>
                      <a:pt x="12192" y="0"/>
                    </a:cubicBezTo>
                    <a:cubicBezTo>
                      <a:pt x="5533" y="1158"/>
                      <a:pt x="510" y="6690"/>
                      <a:pt x="0" y="13430"/>
                    </a:cubicBezTo>
                    <a:close/>
                  </a:path>
                </a:pathLst>
              </a:custGeom>
              <a:solidFill>
                <a:srgbClr val="FF9CBD"/>
              </a:solidFill>
              <a:ln w="9525" cap="flat">
                <a:noFill/>
                <a:prstDash val="solid"/>
                <a:miter/>
              </a:ln>
            </p:spPr>
            <p:txBody>
              <a:bodyPr rtlCol="0" anchor="ctr"/>
              <a:lstStyle/>
              <a:p>
                <a:endParaRPr lang="zh-CN" altLang="en-US"/>
              </a:p>
            </p:txBody>
          </p:sp>
          <p:sp>
            <p:nvSpPr>
              <p:cNvPr id="158" name="任意多边形: 形状 157"/>
              <p:cNvSpPr/>
              <p:nvPr/>
            </p:nvSpPr>
            <p:spPr>
              <a:xfrm>
                <a:off x="7363836" y="2374973"/>
                <a:ext cx="242391" cy="178792"/>
              </a:xfrm>
              <a:custGeom>
                <a:avLst/>
                <a:gdLst>
                  <a:gd name="connsiteX0" fmla="*/ 222921 w 242391"/>
                  <a:gd name="connsiteY0" fmla="*/ 178203 h 178792"/>
                  <a:gd name="connsiteX1" fmla="*/ 184821 w 242391"/>
                  <a:gd name="connsiteY1" fmla="*/ 131340 h 178792"/>
                  <a:gd name="connsiteX2" fmla="*/ 59091 w 242391"/>
                  <a:gd name="connsiteY2" fmla="*/ 49044 h 178792"/>
                  <a:gd name="connsiteX3" fmla="*/ 608 w 242391"/>
                  <a:gd name="connsiteY3" fmla="*/ 136578 h 178792"/>
                  <a:gd name="connsiteX4" fmla="*/ 58901 w 242391"/>
                  <a:gd name="connsiteY4" fmla="*/ 16563 h 178792"/>
                  <a:gd name="connsiteX5" fmla="*/ 204062 w 242391"/>
                  <a:gd name="connsiteY5" fmla="*/ 32851 h 178792"/>
                  <a:gd name="connsiteX6" fmla="*/ 222921 w 242391"/>
                  <a:gd name="connsiteY6" fmla="*/ 178203 h 17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391" h="178792">
                    <a:moveTo>
                      <a:pt x="222921" y="178203"/>
                    </a:moveTo>
                    <a:cubicBezTo>
                      <a:pt x="199585" y="184965"/>
                      <a:pt x="184821" y="131340"/>
                      <a:pt x="184821" y="131340"/>
                    </a:cubicBezTo>
                    <a:cubicBezTo>
                      <a:pt x="184821" y="131340"/>
                      <a:pt x="80713" y="130197"/>
                      <a:pt x="59091" y="49044"/>
                    </a:cubicBezTo>
                    <a:cubicBezTo>
                      <a:pt x="51567" y="84652"/>
                      <a:pt x="30625" y="115998"/>
                      <a:pt x="608" y="136578"/>
                    </a:cubicBezTo>
                    <a:cubicBezTo>
                      <a:pt x="608" y="136578"/>
                      <a:pt x="-10155" y="45519"/>
                      <a:pt x="58901" y="16563"/>
                    </a:cubicBezTo>
                    <a:cubicBezTo>
                      <a:pt x="58901" y="16563"/>
                      <a:pt x="142816" y="-29919"/>
                      <a:pt x="204062" y="32851"/>
                    </a:cubicBezTo>
                    <a:cubicBezTo>
                      <a:pt x="265308" y="95621"/>
                      <a:pt x="238542" y="173631"/>
                      <a:pt x="222921" y="178203"/>
                    </a:cubicBezTo>
                    <a:close/>
                  </a:path>
                </a:pathLst>
              </a:custGeom>
              <a:solidFill>
                <a:srgbClr val="263238"/>
              </a:solidFill>
              <a:ln w="9525" cap="flat">
                <a:noFill/>
                <a:prstDash val="solid"/>
                <a:miter/>
              </a:ln>
            </p:spPr>
            <p:txBody>
              <a:bodyPr rtlCol="0" anchor="ctr"/>
              <a:lstStyle/>
              <a:p>
                <a:endParaRPr lang="zh-CN" altLang="en-US"/>
              </a:p>
            </p:txBody>
          </p:sp>
          <p:sp>
            <p:nvSpPr>
              <p:cNvPr id="159" name="任意多边形: 形状 158"/>
              <p:cNvSpPr/>
              <p:nvPr/>
            </p:nvSpPr>
            <p:spPr>
              <a:xfrm>
                <a:off x="7421594" y="2417921"/>
                <a:ext cx="107346" cy="91725"/>
              </a:xfrm>
              <a:custGeom>
                <a:avLst/>
                <a:gdLst>
                  <a:gd name="connsiteX0" fmla="*/ 0 w 107346"/>
                  <a:gd name="connsiteY0" fmla="*/ 0 h 91725"/>
                  <a:gd name="connsiteX1" fmla="*/ 10478 w 107346"/>
                  <a:gd name="connsiteY1" fmla="*/ 36957 h 91725"/>
                  <a:gd name="connsiteX2" fmla="*/ 34862 w 107346"/>
                  <a:gd name="connsiteY2" fmla="*/ 67342 h 91725"/>
                  <a:gd name="connsiteX3" fmla="*/ 42767 w 107346"/>
                  <a:gd name="connsiteY3" fmla="*/ 73057 h 91725"/>
                  <a:gd name="connsiteX4" fmla="*/ 46863 w 107346"/>
                  <a:gd name="connsiteY4" fmla="*/ 75819 h 91725"/>
                  <a:gd name="connsiteX5" fmla="*/ 51149 w 107346"/>
                  <a:gd name="connsiteY5" fmla="*/ 78105 h 91725"/>
                  <a:gd name="connsiteX6" fmla="*/ 59912 w 107346"/>
                  <a:gd name="connsiteY6" fmla="*/ 82486 h 91725"/>
                  <a:gd name="connsiteX7" fmla="*/ 69437 w 107346"/>
                  <a:gd name="connsiteY7" fmla="*/ 85725 h 91725"/>
                  <a:gd name="connsiteX8" fmla="*/ 74009 w 107346"/>
                  <a:gd name="connsiteY8" fmla="*/ 87249 h 91725"/>
                  <a:gd name="connsiteX9" fmla="*/ 78772 w 107346"/>
                  <a:gd name="connsiteY9" fmla="*/ 88201 h 91725"/>
                  <a:gd name="connsiteX10" fmla="*/ 88297 w 107346"/>
                  <a:gd name="connsiteY10" fmla="*/ 90297 h 91725"/>
                  <a:gd name="connsiteX11" fmla="*/ 107347 w 107346"/>
                  <a:gd name="connsiteY11" fmla="*/ 91726 h 91725"/>
                  <a:gd name="connsiteX12" fmla="*/ 88297 w 107346"/>
                  <a:gd name="connsiteY12" fmla="*/ 87439 h 91725"/>
                  <a:gd name="connsiteX13" fmla="*/ 79248 w 107346"/>
                  <a:gd name="connsiteY13" fmla="*/ 84677 h 91725"/>
                  <a:gd name="connsiteX14" fmla="*/ 74771 w 107346"/>
                  <a:gd name="connsiteY14" fmla="*/ 83344 h 91725"/>
                  <a:gd name="connsiteX15" fmla="*/ 70485 w 107346"/>
                  <a:gd name="connsiteY15" fmla="*/ 81534 h 91725"/>
                  <a:gd name="connsiteX16" fmla="*/ 61817 w 107346"/>
                  <a:gd name="connsiteY16" fmla="*/ 77819 h 91725"/>
                  <a:gd name="connsiteX17" fmla="*/ 53721 w 107346"/>
                  <a:gd name="connsiteY17" fmla="*/ 73342 h 91725"/>
                  <a:gd name="connsiteX18" fmla="*/ 49625 w 107346"/>
                  <a:gd name="connsiteY18" fmla="*/ 71056 h 91725"/>
                  <a:gd name="connsiteX19" fmla="*/ 46006 w 107346"/>
                  <a:gd name="connsiteY19" fmla="*/ 68104 h 91725"/>
                  <a:gd name="connsiteX20" fmla="*/ 38576 w 107346"/>
                  <a:gd name="connsiteY20" fmla="*/ 62579 h 91725"/>
                  <a:gd name="connsiteX21" fmla="*/ 14383 w 107346"/>
                  <a:gd name="connsiteY21" fmla="*/ 34576 h 91725"/>
                  <a:gd name="connsiteX22" fmla="*/ 5905 w 107346"/>
                  <a:gd name="connsiteY22" fmla="*/ 17812 h 91725"/>
                  <a:gd name="connsiteX23" fmla="*/ 0 w 107346"/>
                  <a:gd name="connsiteY23" fmla="*/ 0 h 9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7346" h="91725">
                    <a:moveTo>
                      <a:pt x="0" y="0"/>
                    </a:moveTo>
                    <a:cubicBezTo>
                      <a:pt x="763" y="12935"/>
                      <a:pt x="4338" y="25547"/>
                      <a:pt x="10478" y="36957"/>
                    </a:cubicBezTo>
                    <a:cubicBezTo>
                      <a:pt x="16425" y="48657"/>
                      <a:pt x="24727" y="59002"/>
                      <a:pt x="34862" y="67342"/>
                    </a:cubicBezTo>
                    <a:cubicBezTo>
                      <a:pt x="37395" y="69385"/>
                      <a:pt x="40034" y="71292"/>
                      <a:pt x="42767" y="73057"/>
                    </a:cubicBezTo>
                    <a:lnTo>
                      <a:pt x="46863" y="75819"/>
                    </a:lnTo>
                    <a:lnTo>
                      <a:pt x="51149" y="78105"/>
                    </a:lnTo>
                    <a:cubicBezTo>
                      <a:pt x="54102" y="79629"/>
                      <a:pt x="56960" y="81153"/>
                      <a:pt x="59912" y="82486"/>
                    </a:cubicBezTo>
                    <a:lnTo>
                      <a:pt x="69437" y="85725"/>
                    </a:lnTo>
                    <a:lnTo>
                      <a:pt x="74009" y="87249"/>
                    </a:lnTo>
                    <a:lnTo>
                      <a:pt x="78772" y="88201"/>
                    </a:lnTo>
                    <a:lnTo>
                      <a:pt x="88297" y="90297"/>
                    </a:lnTo>
                    <a:cubicBezTo>
                      <a:pt x="94679" y="90964"/>
                      <a:pt x="101156" y="91440"/>
                      <a:pt x="107347" y="91726"/>
                    </a:cubicBezTo>
                    <a:cubicBezTo>
                      <a:pt x="101060" y="90106"/>
                      <a:pt x="94774" y="89154"/>
                      <a:pt x="88297" y="87439"/>
                    </a:cubicBezTo>
                    <a:lnTo>
                      <a:pt x="79248" y="84677"/>
                    </a:lnTo>
                    <a:lnTo>
                      <a:pt x="74771" y="83344"/>
                    </a:lnTo>
                    <a:lnTo>
                      <a:pt x="70485" y="81534"/>
                    </a:lnTo>
                    <a:cubicBezTo>
                      <a:pt x="67628" y="80200"/>
                      <a:pt x="64770" y="78962"/>
                      <a:pt x="61817" y="77819"/>
                    </a:cubicBezTo>
                    <a:cubicBezTo>
                      <a:pt x="58865" y="76676"/>
                      <a:pt x="56388" y="74867"/>
                      <a:pt x="53721" y="73342"/>
                    </a:cubicBezTo>
                    <a:lnTo>
                      <a:pt x="49625" y="71056"/>
                    </a:lnTo>
                    <a:lnTo>
                      <a:pt x="46006" y="68104"/>
                    </a:lnTo>
                    <a:cubicBezTo>
                      <a:pt x="43435" y="66393"/>
                      <a:pt x="40955" y="64549"/>
                      <a:pt x="38576" y="62579"/>
                    </a:cubicBezTo>
                    <a:cubicBezTo>
                      <a:pt x="28961" y="54706"/>
                      <a:pt x="20776" y="45232"/>
                      <a:pt x="14383" y="34576"/>
                    </a:cubicBezTo>
                    <a:cubicBezTo>
                      <a:pt x="11087" y="29238"/>
                      <a:pt x="8251" y="23630"/>
                      <a:pt x="5905" y="17812"/>
                    </a:cubicBezTo>
                    <a:cubicBezTo>
                      <a:pt x="3386" y="12072"/>
                      <a:pt x="1409" y="6108"/>
                      <a:pt x="0" y="0"/>
                    </a:cubicBezTo>
                    <a:close/>
                  </a:path>
                </a:pathLst>
              </a:custGeom>
              <a:solidFill>
                <a:srgbClr val="263238"/>
              </a:solidFill>
              <a:ln w="9525" cap="flat">
                <a:noFill/>
                <a:prstDash val="solid"/>
                <a:miter/>
              </a:ln>
            </p:spPr>
            <p:txBody>
              <a:bodyPr rtlCol="0" anchor="ctr"/>
              <a:lstStyle/>
              <a:p>
                <a:endParaRPr lang="zh-CN" altLang="en-US"/>
              </a:p>
            </p:txBody>
          </p:sp>
          <p:sp>
            <p:nvSpPr>
              <p:cNvPr id="160" name="任意多边形: 形状 159"/>
              <p:cNvSpPr/>
              <p:nvPr/>
            </p:nvSpPr>
            <p:spPr>
              <a:xfrm>
                <a:off x="7571708" y="2511670"/>
                <a:ext cx="51121" cy="83789"/>
              </a:xfrm>
              <a:custGeom>
                <a:avLst/>
                <a:gdLst>
                  <a:gd name="connsiteX0" fmla="*/ 667 w 51121"/>
                  <a:gd name="connsiteY0" fmla="*/ 38743 h 83789"/>
                  <a:gd name="connsiteX1" fmla="*/ 40291 w 51121"/>
                  <a:gd name="connsiteY1" fmla="*/ 643 h 83789"/>
                  <a:gd name="connsiteX2" fmla="*/ 30766 w 51121"/>
                  <a:gd name="connsiteY2" fmla="*/ 79796 h 83789"/>
                  <a:gd name="connsiteX3" fmla="*/ 493 w 51121"/>
                  <a:gd name="connsiteY3" fmla="*/ 74618 h 83789"/>
                  <a:gd name="connsiteX4" fmla="*/ 0 w 51121"/>
                  <a:gd name="connsiteY4" fmla="*/ 73891 h 83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21" h="83789">
                    <a:moveTo>
                      <a:pt x="667" y="38743"/>
                    </a:moveTo>
                    <a:cubicBezTo>
                      <a:pt x="667" y="38743"/>
                      <a:pt x="20574" y="-5834"/>
                      <a:pt x="40291" y="643"/>
                    </a:cubicBezTo>
                    <a:cubicBezTo>
                      <a:pt x="60008" y="7120"/>
                      <a:pt x="50387" y="67890"/>
                      <a:pt x="30766" y="79796"/>
                    </a:cubicBezTo>
                    <a:cubicBezTo>
                      <a:pt x="20976" y="86726"/>
                      <a:pt x="7423" y="84407"/>
                      <a:pt x="493" y="74618"/>
                    </a:cubicBezTo>
                    <a:cubicBezTo>
                      <a:pt x="324" y="74379"/>
                      <a:pt x="159" y="74136"/>
                      <a:pt x="0" y="73891"/>
                    </a:cubicBezTo>
                    <a:close/>
                  </a:path>
                </a:pathLst>
              </a:custGeom>
              <a:solidFill>
                <a:srgbClr val="EB9481"/>
              </a:solidFill>
              <a:ln w="9525" cap="flat">
                <a:noFill/>
                <a:prstDash val="solid"/>
                <a:miter/>
              </a:ln>
            </p:spPr>
            <p:txBody>
              <a:bodyPr rtlCol="0" anchor="ctr"/>
              <a:lstStyle/>
              <a:p>
                <a:endParaRPr lang="zh-CN" altLang="en-US"/>
              </a:p>
            </p:txBody>
          </p:sp>
          <p:sp>
            <p:nvSpPr>
              <p:cNvPr id="161" name="任意多边形: 形状 160"/>
              <p:cNvSpPr/>
              <p:nvPr/>
            </p:nvSpPr>
            <p:spPr>
              <a:xfrm>
                <a:off x="7582746" y="2529554"/>
                <a:ext cx="26320" cy="55140"/>
              </a:xfrm>
              <a:custGeom>
                <a:avLst/>
                <a:gdLst>
                  <a:gd name="connsiteX0" fmla="*/ 26109 w 26320"/>
                  <a:gd name="connsiteY0" fmla="*/ 0 h 55140"/>
                  <a:gd name="connsiteX1" fmla="*/ 26109 w 26320"/>
                  <a:gd name="connsiteY1" fmla="*/ 571 h 55140"/>
                  <a:gd name="connsiteX2" fmla="*/ 4773 w 26320"/>
                  <a:gd name="connsiteY2" fmla="*/ 39529 h 55140"/>
                  <a:gd name="connsiteX3" fmla="*/ 19910 w 26320"/>
                  <a:gd name="connsiteY3" fmla="*/ 32155 h 55140"/>
                  <a:gd name="connsiteX4" fmla="*/ 21727 w 26320"/>
                  <a:gd name="connsiteY4" fmla="*/ 32956 h 55140"/>
                  <a:gd name="connsiteX5" fmla="*/ 21727 w 26320"/>
                  <a:gd name="connsiteY5" fmla="*/ 33814 h 55140"/>
                  <a:gd name="connsiteX6" fmla="*/ 8297 w 26320"/>
                  <a:gd name="connsiteY6" fmla="*/ 41148 h 55140"/>
                  <a:gd name="connsiteX7" fmla="*/ 3630 w 26320"/>
                  <a:gd name="connsiteY7" fmla="*/ 54102 h 55140"/>
                  <a:gd name="connsiteX8" fmla="*/ 868 w 26320"/>
                  <a:gd name="connsiteY8" fmla="*/ 54102 h 55140"/>
                  <a:gd name="connsiteX9" fmla="*/ 868 w 26320"/>
                  <a:gd name="connsiteY9" fmla="*/ 54102 h 55140"/>
                  <a:gd name="connsiteX10" fmla="*/ 26109 w 26320"/>
                  <a:gd name="connsiteY10" fmla="*/ 0 h 5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320" h="55140">
                    <a:moveTo>
                      <a:pt x="26109" y="0"/>
                    </a:moveTo>
                    <a:cubicBezTo>
                      <a:pt x="26109" y="0"/>
                      <a:pt x="26585" y="0"/>
                      <a:pt x="26109" y="571"/>
                    </a:cubicBezTo>
                    <a:cubicBezTo>
                      <a:pt x="13795" y="9945"/>
                      <a:pt x="6040" y="24105"/>
                      <a:pt x="4773" y="39529"/>
                    </a:cubicBezTo>
                    <a:cubicBezTo>
                      <a:pt x="6917" y="33312"/>
                      <a:pt x="13694" y="30011"/>
                      <a:pt x="19910" y="32155"/>
                    </a:cubicBezTo>
                    <a:cubicBezTo>
                      <a:pt x="20537" y="32371"/>
                      <a:pt x="21145" y="32639"/>
                      <a:pt x="21727" y="32956"/>
                    </a:cubicBezTo>
                    <a:cubicBezTo>
                      <a:pt x="22204" y="32956"/>
                      <a:pt x="21727" y="33814"/>
                      <a:pt x="21727" y="33814"/>
                    </a:cubicBezTo>
                    <a:cubicBezTo>
                      <a:pt x="16142" y="33132"/>
                      <a:pt x="10743" y="36081"/>
                      <a:pt x="8297" y="41148"/>
                    </a:cubicBezTo>
                    <a:cubicBezTo>
                      <a:pt x="6238" y="45267"/>
                      <a:pt x="4671" y="49615"/>
                      <a:pt x="3630" y="54102"/>
                    </a:cubicBezTo>
                    <a:cubicBezTo>
                      <a:pt x="3154" y="55626"/>
                      <a:pt x="677" y="55340"/>
                      <a:pt x="868" y="54102"/>
                    </a:cubicBezTo>
                    <a:lnTo>
                      <a:pt x="868" y="54102"/>
                    </a:lnTo>
                    <a:cubicBezTo>
                      <a:pt x="-3038" y="34766"/>
                      <a:pt x="6392" y="5810"/>
                      <a:pt x="26109" y="0"/>
                    </a:cubicBezTo>
                    <a:close/>
                  </a:path>
                </a:pathLst>
              </a:custGeom>
              <a:solidFill>
                <a:srgbClr val="263238"/>
              </a:solidFill>
              <a:ln w="9525" cap="flat">
                <a:noFill/>
                <a:prstDash val="solid"/>
                <a:miter/>
              </a:ln>
            </p:spPr>
            <p:txBody>
              <a:bodyPr rtlCol="0" anchor="ctr"/>
              <a:lstStyle/>
              <a:p>
                <a:endParaRPr lang="zh-CN" altLang="en-US"/>
              </a:p>
            </p:txBody>
          </p:sp>
          <p:sp>
            <p:nvSpPr>
              <p:cNvPr id="162" name="任意多边形: 形状 161"/>
              <p:cNvSpPr/>
              <p:nvPr/>
            </p:nvSpPr>
            <p:spPr>
              <a:xfrm>
                <a:off x="7534778" y="2273287"/>
                <a:ext cx="107364" cy="125795"/>
              </a:xfrm>
              <a:custGeom>
                <a:avLst/>
                <a:gdLst>
                  <a:gd name="connsiteX0" fmla="*/ 11117 w 107364"/>
                  <a:gd name="connsiteY0" fmla="*/ 122155 h 125795"/>
                  <a:gd name="connsiteX1" fmla="*/ 103986 w 107364"/>
                  <a:gd name="connsiteY1" fmla="*/ 71006 h 125795"/>
                  <a:gd name="connsiteX2" fmla="*/ 23690 w 107364"/>
                  <a:gd name="connsiteY2" fmla="*/ 15475 h 125795"/>
                  <a:gd name="connsiteX3" fmla="*/ 11117 w 107364"/>
                  <a:gd name="connsiteY3" fmla="*/ 122155 h 125795"/>
                </a:gdLst>
                <a:ahLst/>
                <a:cxnLst>
                  <a:cxn ang="0">
                    <a:pos x="connsiteX0" y="connsiteY0"/>
                  </a:cxn>
                  <a:cxn ang="0">
                    <a:pos x="connsiteX1" y="connsiteY1"/>
                  </a:cxn>
                  <a:cxn ang="0">
                    <a:pos x="connsiteX2" y="connsiteY2"/>
                  </a:cxn>
                  <a:cxn ang="0">
                    <a:pos x="connsiteX3" y="connsiteY3"/>
                  </a:cxn>
                </a:cxnLst>
                <a:rect l="l" t="t" r="r" b="b"/>
                <a:pathLst>
                  <a:path w="107364" h="125795">
                    <a:moveTo>
                      <a:pt x="11117" y="122155"/>
                    </a:moveTo>
                    <a:cubicBezTo>
                      <a:pt x="19118" y="132347"/>
                      <a:pt x="86746" y="122917"/>
                      <a:pt x="103986" y="71006"/>
                    </a:cubicBezTo>
                    <a:cubicBezTo>
                      <a:pt x="121226" y="19094"/>
                      <a:pt x="69124" y="-24244"/>
                      <a:pt x="23690" y="15475"/>
                    </a:cubicBezTo>
                    <a:cubicBezTo>
                      <a:pt x="-4980" y="40335"/>
                      <a:pt x="-5647" y="100724"/>
                      <a:pt x="11117" y="122155"/>
                    </a:cubicBezTo>
                    <a:close/>
                  </a:path>
                </a:pathLst>
              </a:custGeom>
              <a:solidFill>
                <a:srgbClr val="263238"/>
              </a:solidFill>
              <a:ln w="9525" cap="flat">
                <a:noFill/>
                <a:prstDash val="solid"/>
                <a:miter/>
              </a:ln>
            </p:spPr>
            <p:txBody>
              <a:bodyPr rtlCol="0" anchor="ctr"/>
              <a:lstStyle/>
              <a:p>
                <a:endParaRPr lang="zh-CN" altLang="en-US"/>
              </a:p>
            </p:txBody>
          </p:sp>
          <p:sp>
            <p:nvSpPr>
              <p:cNvPr id="163" name="任意多边形: 形状 162"/>
              <p:cNvSpPr/>
              <p:nvPr/>
            </p:nvSpPr>
            <p:spPr>
              <a:xfrm>
                <a:off x="7521737" y="2265108"/>
                <a:ext cx="102167" cy="130334"/>
              </a:xfrm>
              <a:custGeom>
                <a:avLst/>
                <a:gdLst>
                  <a:gd name="connsiteX0" fmla="*/ 102168 w 102167"/>
                  <a:gd name="connsiteY0" fmla="*/ 18987 h 130334"/>
                  <a:gd name="connsiteX1" fmla="*/ 53686 w 102167"/>
                  <a:gd name="connsiteY1" fmla="*/ 7557 h 130334"/>
                  <a:gd name="connsiteX2" fmla="*/ 16347 w 102167"/>
                  <a:gd name="connsiteY2" fmla="*/ 33465 h 130334"/>
                  <a:gd name="connsiteX3" fmla="*/ 9108 w 102167"/>
                  <a:gd name="connsiteY3" fmla="*/ 81852 h 130334"/>
                  <a:gd name="connsiteX4" fmla="*/ 13775 w 102167"/>
                  <a:gd name="connsiteY4" fmla="*/ 106903 h 130334"/>
                  <a:gd name="connsiteX5" fmla="*/ 24158 w 102167"/>
                  <a:gd name="connsiteY5" fmla="*/ 130334 h 130334"/>
                  <a:gd name="connsiteX6" fmla="*/ 9394 w 102167"/>
                  <a:gd name="connsiteY6" fmla="*/ 108522 h 130334"/>
                  <a:gd name="connsiteX7" fmla="*/ 1679 w 102167"/>
                  <a:gd name="connsiteY7" fmla="*/ 82900 h 130334"/>
                  <a:gd name="connsiteX8" fmla="*/ 7775 w 102167"/>
                  <a:gd name="connsiteY8" fmla="*/ 29179 h 130334"/>
                  <a:gd name="connsiteX9" fmla="*/ 26825 w 102167"/>
                  <a:gd name="connsiteY9" fmla="*/ 8033 h 130334"/>
                  <a:gd name="connsiteX10" fmla="*/ 53495 w 102167"/>
                  <a:gd name="connsiteY10" fmla="*/ 32 h 130334"/>
                  <a:gd name="connsiteX11" fmla="*/ 102167 w 102167"/>
                  <a:gd name="connsiteY11" fmla="*/ 18987 h 13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67" h="130334">
                    <a:moveTo>
                      <a:pt x="102168" y="18987"/>
                    </a:moveTo>
                    <a:cubicBezTo>
                      <a:pt x="87773" y="9783"/>
                      <a:pt x="70675" y="5752"/>
                      <a:pt x="53686" y="7557"/>
                    </a:cubicBezTo>
                    <a:cubicBezTo>
                      <a:pt x="37497" y="8881"/>
                      <a:pt x="23255" y="18764"/>
                      <a:pt x="16347" y="33465"/>
                    </a:cubicBezTo>
                    <a:cubicBezTo>
                      <a:pt x="9626" y="48649"/>
                      <a:pt x="7125" y="65365"/>
                      <a:pt x="9108" y="81852"/>
                    </a:cubicBezTo>
                    <a:cubicBezTo>
                      <a:pt x="9954" y="90319"/>
                      <a:pt x="11515" y="98699"/>
                      <a:pt x="13775" y="106903"/>
                    </a:cubicBezTo>
                    <a:cubicBezTo>
                      <a:pt x="15783" y="115279"/>
                      <a:pt x="19302" y="123220"/>
                      <a:pt x="24158" y="130334"/>
                    </a:cubicBezTo>
                    <a:cubicBezTo>
                      <a:pt x="17689" y="124240"/>
                      <a:pt x="12648" y="116792"/>
                      <a:pt x="9394" y="108522"/>
                    </a:cubicBezTo>
                    <a:cubicBezTo>
                      <a:pt x="5822" y="100315"/>
                      <a:pt x="3232" y="91715"/>
                      <a:pt x="1679" y="82900"/>
                    </a:cubicBezTo>
                    <a:cubicBezTo>
                      <a:pt x="-1880" y="64793"/>
                      <a:pt x="250" y="46028"/>
                      <a:pt x="7775" y="29179"/>
                    </a:cubicBezTo>
                    <a:cubicBezTo>
                      <a:pt x="12031" y="20493"/>
                      <a:pt x="18629" y="13169"/>
                      <a:pt x="26825" y="8033"/>
                    </a:cubicBezTo>
                    <a:cubicBezTo>
                      <a:pt x="34844" y="3039"/>
                      <a:pt x="44051" y="277"/>
                      <a:pt x="53495" y="32"/>
                    </a:cubicBezTo>
                    <a:cubicBezTo>
                      <a:pt x="71622" y="-532"/>
                      <a:pt x="89196" y="6312"/>
                      <a:pt x="102167" y="18987"/>
                    </a:cubicBezTo>
                    <a:close/>
                  </a:path>
                </a:pathLst>
              </a:custGeom>
              <a:solidFill>
                <a:srgbClr val="263238"/>
              </a:solidFill>
              <a:ln w="9525" cap="flat">
                <a:noFill/>
                <a:prstDash val="solid"/>
                <a:miter/>
              </a:ln>
            </p:spPr>
            <p:txBody>
              <a:bodyPr rtlCol="0" anchor="ctr"/>
              <a:lstStyle/>
              <a:p>
                <a:endParaRPr lang="zh-CN" altLang="en-US"/>
              </a:p>
            </p:txBody>
          </p:sp>
        </p:grpSp>
        <p:grpSp>
          <p:nvGrpSpPr>
            <p:cNvPr id="75" name="图形 2"/>
            <p:cNvGrpSpPr/>
            <p:nvPr/>
          </p:nvGrpSpPr>
          <p:grpSpPr>
            <a:xfrm>
              <a:off x="7591520" y="1830200"/>
              <a:ext cx="457832" cy="417124"/>
              <a:chOff x="7591520" y="1830200"/>
              <a:chExt cx="457832" cy="417124"/>
            </a:xfrm>
          </p:grpSpPr>
          <p:sp>
            <p:nvSpPr>
              <p:cNvPr id="76" name="任意多边形: 形状 75"/>
              <p:cNvSpPr/>
              <p:nvPr/>
            </p:nvSpPr>
            <p:spPr>
              <a:xfrm>
                <a:off x="7598473" y="1831954"/>
                <a:ext cx="450695" cy="414178"/>
              </a:xfrm>
              <a:custGeom>
                <a:avLst/>
                <a:gdLst>
                  <a:gd name="connsiteX0" fmla="*/ 449580 w 450695"/>
                  <a:gd name="connsiteY0" fmla="*/ 228589 h 414178"/>
                  <a:gd name="connsiteX1" fmla="*/ 222307 w 450695"/>
                  <a:gd name="connsiteY1" fmla="*/ 413052 h 414178"/>
                  <a:gd name="connsiteX2" fmla="*/ 103632 w 450695"/>
                  <a:gd name="connsiteY2" fmla="*/ 359557 h 414178"/>
                  <a:gd name="connsiteX3" fmla="*/ 0 w 450695"/>
                  <a:gd name="connsiteY3" fmla="*/ 374702 h 414178"/>
                  <a:gd name="connsiteX4" fmla="*/ 51816 w 450695"/>
                  <a:gd name="connsiteY4" fmla="*/ 285167 h 414178"/>
                  <a:gd name="connsiteX5" fmla="*/ 165583 w 450695"/>
                  <a:gd name="connsiteY5" fmla="*/ 15323 h 414178"/>
                  <a:gd name="connsiteX6" fmla="*/ 435427 w 450695"/>
                  <a:gd name="connsiteY6" fmla="*/ 129089 h 414178"/>
                  <a:gd name="connsiteX7" fmla="*/ 449580 w 450695"/>
                  <a:gd name="connsiteY7" fmla="*/ 228589 h 41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695" h="414178">
                    <a:moveTo>
                      <a:pt x="449580" y="228589"/>
                    </a:moveTo>
                    <a:cubicBezTo>
                      <a:pt x="437758" y="342287"/>
                      <a:pt x="336005" y="424874"/>
                      <a:pt x="222307" y="413052"/>
                    </a:cubicBezTo>
                    <a:cubicBezTo>
                      <a:pt x="178025" y="408448"/>
                      <a:pt x="136407" y="389688"/>
                      <a:pt x="103632" y="359557"/>
                    </a:cubicBezTo>
                    <a:lnTo>
                      <a:pt x="0" y="374702"/>
                    </a:lnTo>
                    <a:lnTo>
                      <a:pt x="51816" y="285167"/>
                    </a:lnTo>
                    <a:cubicBezTo>
                      <a:pt x="8716" y="179236"/>
                      <a:pt x="59651" y="58422"/>
                      <a:pt x="165583" y="15323"/>
                    </a:cubicBezTo>
                    <a:cubicBezTo>
                      <a:pt x="271514" y="-27777"/>
                      <a:pt x="392328" y="23158"/>
                      <a:pt x="435427" y="129089"/>
                    </a:cubicBezTo>
                    <a:cubicBezTo>
                      <a:pt x="448244" y="160590"/>
                      <a:pt x="453105" y="194763"/>
                      <a:pt x="449580" y="228589"/>
                    </a:cubicBezTo>
                    <a:close/>
                  </a:path>
                </a:pathLst>
              </a:custGeom>
              <a:solidFill>
                <a:srgbClr val="FFFFFF"/>
              </a:solidFill>
              <a:ln w="9525" cap="flat">
                <a:noFill/>
                <a:prstDash val="solid"/>
                <a:miter/>
              </a:ln>
            </p:spPr>
            <p:txBody>
              <a:bodyPr rtlCol="0" anchor="ctr"/>
              <a:lstStyle/>
              <a:p>
                <a:endParaRPr lang="zh-CN" altLang="en-US"/>
              </a:p>
            </p:txBody>
          </p:sp>
          <p:sp>
            <p:nvSpPr>
              <p:cNvPr id="77" name="任意多边形: 形状 76"/>
              <p:cNvSpPr/>
              <p:nvPr/>
            </p:nvSpPr>
            <p:spPr>
              <a:xfrm>
                <a:off x="7591520" y="1830200"/>
                <a:ext cx="457832" cy="417124"/>
              </a:xfrm>
              <a:custGeom>
                <a:avLst/>
                <a:gdLst>
                  <a:gd name="connsiteX0" fmla="*/ 456533 w 457832"/>
                  <a:gd name="connsiteY0" fmla="*/ 230343 h 417124"/>
                  <a:gd name="connsiteX1" fmla="*/ 414718 w 457832"/>
                  <a:gd name="connsiteY1" fmla="*/ 335118 h 417124"/>
                  <a:gd name="connsiteX2" fmla="*/ 395668 w 457832"/>
                  <a:gd name="connsiteY2" fmla="*/ 356740 h 417124"/>
                  <a:gd name="connsiteX3" fmla="*/ 373856 w 457832"/>
                  <a:gd name="connsiteY3" fmla="*/ 375218 h 417124"/>
                  <a:gd name="connsiteX4" fmla="*/ 268128 w 457832"/>
                  <a:gd name="connsiteY4" fmla="*/ 416271 h 417124"/>
                  <a:gd name="connsiteX5" fmla="*/ 239553 w 457832"/>
                  <a:gd name="connsiteY5" fmla="*/ 416843 h 417124"/>
                  <a:gd name="connsiteX6" fmla="*/ 210978 w 457832"/>
                  <a:gd name="connsiteY6" fmla="*/ 413890 h 417124"/>
                  <a:gd name="connsiteX7" fmla="*/ 108585 w 457832"/>
                  <a:gd name="connsiteY7" fmla="*/ 363312 h 417124"/>
                  <a:gd name="connsiteX8" fmla="*/ 110966 w 457832"/>
                  <a:gd name="connsiteY8" fmla="*/ 364074 h 417124"/>
                  <a:gd name="connsiteX9" fmla="*/ 7525 w 457832"/>
                  <a:gd name="connsiteY9" fmla="*/ 379886 h 417124"/>
                  <a:gd name="connsiteX10" fmla="*/ 0 w 457832"/>
                  <a:gd name="connsiteY10" fmla="*/ 381124 h 417124"/>
                  <a:gd name="connsiteX11" fmla="*/ 3810 w 457832"/>
                  <a:gd name="connsiteY11" fmla="*/ 374456 h 417124"/>
                  <a:gd name="connsiteX12" fmla="*/ 55340 w 457832"/>
                  <a:gd name="connsiteY12" fmla="*/ 284731 h 417124"/>
                  <a:gd name="connsiteX13" fmla="*/ 55340 w 457832"/>
                  <a:gd name="connsiteY13" fmla="*/ 288255 h 417124"/>
                  <a:gd name="connsiteX14" fmla="*/ 68104 w 457832"/>
                  <a:gd name="connsiteY14" fmla="*/ 103756 h 417124"/>
                  <a:gd name="connsiteX15" fmla="*/ 132969 w 457832"/>
                  <a:gd name="connsiteY15" fmla="*/ 34604 h 417124"/>
                  <a:gd name="connsiteX16" fmla="*/ 423251 w 457832"/>
                  <a:gd name="connsiteY16" fmla="*/ 94260 h 417124"/>
                  <a:gd name="connsiteX17" fmla="*/ 456819 w 457832"/>
                  <a:gd name="connsiteY17" fmla="*/ 230153 h 417124"/>
                  <a:gd name="connsiteX18" fmla="*/ 456533 w 457832"/>
                  <a:gd name="connsiteY18" fmla="*/ 230343 h 417124"/>
                  <a:gd name="connsiteX19" fmla="*/ 274842 w 457832"/>
                  <a:gd name="connsiteY19" fmla="*/ 4986 h 417124"/>
                  <a:gd name="connsiteX20" fmla="*/ 221742 w 457832"/>
                  <a:gd name="connsiteY20" fmla="*/ 6220 h 417124"/>
                  <a:gd name="connsiteX21" fmla="*/ 136017 w 457832"/>
                  <a:gd name="connsiteY21" fmla="*/ 40034 h 417124"/>
                  <a:gd name="connsiteX22" fmla="*/ 74009 w 457832"/>
                  <a:gd name="connsiteY22" fmla="*/ 107566 h 417124"/>
                  <a:gd name="connsiteX23" fmla="*/ 47720 w 457832"/>
                  <a:gd name="connsiteY23" fmla="*/ 195196 h 417124"/>
                  <a:gd name="connsiteX24" fmla="*/ 62293 w 457832"/>
                  <a:gd name="connsiteY24" fmla="*/ 285398 h 417124"/>
                  <a:gd name="connsiteX25" fmla="*/ 63055 w 457832"/>
                  <a:gd name="connsiteY25" fmla="*/ 287303 h 417124"/>
                  <a:gd name="connsiteX26" fmla="*/ 62103 w 457832"/>
                  <a:gd name="connsiteY26" fmla="*/ 288922 h 417124"/>
                  <a:gd name="connsiteX27" fmla="*/ 10001 w 457832"/>
                  <a:gd name="connsiteY27" fmla="*/ 378362 h 417124"/>
                  <a:gd name="connsiteX28" fmla="*/ 6287 w 457832"/>
                  <a:gd name="connsiteY28" fmla="*/ 372837 h 417124"/>
                  <a:gd name="connsiteX29" fmla="*/ 109918 w 457832"/>
                  <a:gd name="connsiteY29" fmla="*/ 358359 h 417124"/>
                  <a:gd name="connsiteX30" fmla="*/ 111347 w 457832"/>
                  <a:gd name="connsiteY30" fmla="*/ 358359 h 417124"/>
                  <a:gd name="connsiteX31" fmla="*/ 112395 w 457832"/>
                  <a:gd name="connsiteY31" fmla="*/ 359312 h 417124"/>
                  <a:gd name="connsiteX32" fmla="*/ 211550 w 457832"/>
                  <a:gd name="connsiteY32" fmla="*/ 410366 h 417124"/>
                  <a:gd name="connsiteX33" fmla="*/ 239649 w 457832"/>
                  <a:gd name="connsiteY33" fmla="*/ 413795 h 417124"/>
                  <a:gd name="connsiteX34" fmla="*/ 268224 w 457832"/>
                  <a:gd name="connsiteY34" fmla="*/ 413795 h 417124"/>
                  <a:gd name="connsiteX35" fmla="*/ 323564 w 457832"/>
                  <a:gd name="connsiteY35" fmla="*/ 401698 h 417124"/>
                  <a:gd name="connsiteX36" fmla="*/ 373475 w 457832"/>
                  <a:gd name="connsiteY36" fmla="*/ 374742 h 417124"/>
                  <a:gd name="connsiteX37" fmla="*/ 395383 w 457832"/>
                  <a:gd name="connsiteY37" fmla="*/ 356454 h 417124"/>
                  <a:gd name="connsiteX38" fmla="*/ 414433 w 457832"/>
                  <a:gd name="connsiteY38" fmla="*/ 335118 h 417124"/>
                  <a:gd name="connsiteX39" fmla="*/ 456533 w 457832"/>
                  <a:gd name="connsiteY39" fmla="*/ 230343 h 41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57832" h="417124">
                    <a:moveTo>
                      <a:pt x="456533" y="230343"/>
                    </a:moveTo>
                    <a:cubicBezTo>
                      <a:pt x="452541" y="268460"/>
                      <a:pt x="438067" y="304726"/>
                      <a:pt x="414718" y="335118"/>
                    </a:cubicBezTo>
                    <a:cubicBezTo>
                      <a:pt x="408838" y="342726"/>
                      <a:pt x="402475" y="349948"/>
                      <a:pt x="395668" y="356740"/>
                    </a:cubicBezTo>
                    <a:cubicBezTo>
                      <a:pt x="388774" y="363331"/>
                      <a:pt x="381490" y="369501"/>
                      <a:pt x="373856" y="375218"/>
                    </a:cubicBezTo>
                    <a:cubicBezTo>
                      <a:pt x="343057" y="398361"/>
                      <a:pt x="306475" y="412566"/>
                      <a:pt x="268128" y="416271"/>
                    </a:cubicBezTo>
                    <a:cubicBezTo>
                      <a:pt x="258631" y="417167"/>
                      <a:pt x="249080" y="417358"/>
                      <a:pt x="239553" y="416843"/>
                    </a:cubicBezTo>
                    <a:cubicBezTo>
                      <a:pt x="229965" y="416614"/>
                      <a:pt x="220411" y="415627"/>
                      <a:pt x="210978" y="413890"/>
                    </a:cubicBezTo>
                    <a:cubicBezTo>
                      <a:pt x="172805" y="406889"/>
                      <a:pt x="137344" y="389372"/>
                      <a:pt x="108585" y="363312"/>
                    </a:cubicBezTo>
                    <a:lnTo>
                      <a:pt x="110966" y="364074"/>
                    </a:lnTo>
                    <a:lnTo>
                      <a:pt x="7525" y="379886"/>
                    </a:lnTo>
                    <a:lnTo>
                      <a:pt x="0" y="381124"/>
                    </a:lnTo>
                    <a:lnTo>
                      <a:pt x="3810" y="374456"/>
                    </a:lnTo>
                    <a:lnTo>
                      <a:pt x="55340" y="284731"/>
                    </a:lnTo>
                    <a:lnTo>
                      <a:pt x="55340" y="288255"/>
                    </a:lnTo>
                    <a:cubicBezTo>
                      <a:pt x="30758" y="228103"/>
                      <a:pt x="35473" y="159950"/>
                      <a:pt x="68104" y="103756"/>
                    </a:cubicBezTo>
                    <a:cubicBezTo>
                      <a:pt x="84268" y="76134"/>
                      <a:pt x="106437" y="52501"/>
                      <a:pt x="132969" y="34604"/>
                    </a:cubicBezTo>
                    <a:cubicBezTo>
                      <a:pt x="229602" y="-29081"/>
                      <a:pt x="359565" y="-2372"/>
                      <a:pt x="423251" y="94260"/>
                    </a:cubicBezTo>
                    <a:cubicBezTo>
                      <a:pt x="449686" y="134371"/>
                      <a:pt x="461537" y="182347"/>
                      <a:pt x="456819" y="230153"/>
                    </a:cubicBezTo>
                    <a:close/>
                    <a:moveTo>
                      <a:pt x="456533" y="230343"/>
                    </a:moveTo>
                    <a:cubicBezTo>
                      <a:pt x="468591" y="117940"/>
                      <a:pt x="387245" y="17044"/>
                      <a:pt x="274842" y="4986"/>
                    </a:cubicBezTo>
                    <a:cubicBezTo>
                      <a:pt x="257163" y="3089"/>
                      <a:pt x="239313" y="3504"/>
                      <a:pt x="221742" y="6220"/>
                    </a:cubicBezTo>
                    <a:cubicBezTo>
                      <a:pt x="190954" y="10776"/>
                      <a:pt x="161625" y="22345"/>
                      <a:pt x="136017" y="40034"/>
                    </a:cubicBezTo>
                    <a:cubicBezTo>
                      <a:pt x="110700" y="57787"/>
                      <a:pt x="89543" y="80830"/>
                      <a:pt x="74009" y="107566"/>
                    </a:cubicBezTo>
                    <a:cubicBezTo>
                      <a:pt x="58777" y="134431"/>
                      <a:pt x="49792" y="164383"/>
                      <a:pt x="47720" y="195196"/>
                    </a:cubicBezTo>
                    <a:cubicBezTo>
                      <a:pt x="45849" y="225971"/>
                      <a:pt x="50826" y="256778"/>
                      <a:pt x="62293" y="285398"/>
                    </a:cubicBezTo>
                    <a:lnTo>
                      <a:pt x="63055" y="287303"/>
                    </a:lnTo>
                    <a:lnTo>
                      <a:pt x="62103" y="288922"/>
                    </a:lnTo>
                    <a:lnTo>
                      <a:pt x="10001" y="378362"/>
                    </a:lnTo>
                    <a:lnTo>
                      <a:pt x="6287" y="372837"/>
                    </a:lnTo>
                    <a:lnTo>
                      <a:pt x="109918" y="358359"/>
                    </a:lnTo>
                    <a:lnTo>
                      <a:pt x="111347" y="358359"/>
                    </a:lnTo>
                    <a:lnTo>
                      <a:pt x="112395" y="359312"/>
                    </a:lnTo>
                    <a:cubicBezTo>
                      <a:pt x="140078" y="385188"/>
                      <a:pt x="174407" y="402863"/>
                      <a:pt x="211550" y="410366"/>
                    </a:cubicBezTo>
                    <a:cubicBezTo>
                      <a:pt x="220808" y="412269"/>
                      <a:pt x="230205" y="413416"/>
                      <a:pt x="239649" y="413795"/>
                    </a:cubicBezTo>
                    <a:cubicBezTo>
                      <a:pt x="249162" y="414476"/>
                      <a:pt x="258711" y="414476"/>
                      <a:pt x="268224" y="413795"/>
                    </a:cubicBezTo>
                    <a:cubicBezTo>
                      <a:pt x="287144" y="412355"/>
                      <a:pt x="305770" y="408284"/>
                      <a:pt x="323564" y="401698"/>
                    </a:cubicBezTo>
                    <a:cubicBezTo>
                      <a:pt x="341429" y="395199"/>
                      <a:pt x="358244" y="386117"/>
                      <a:pt x="373475" y="374742"/>
                    </a:cubicBezTo>
                    <a:cubicBezTo>
                      <a:pt x="381161" y="369121"/>
                      <a:pt x="388479" y="363012"/>
                      <a:pt x="395383" y="356454"/>
                    </a:cubicBezTo>
                    <a:cubicBezTo>
                      <a:pt x="402158" y="349734"/>
                      <a:pt x="408520" y="342609"/>
                      <a:pt x="414433" y="335118"/>
                    </a:cubicBezTo>
                    <a:cubicBezTo>
                      <a:pt x="437819" y="304721"/>
                      <a:pt x="452385" y="268471"/>
                      <a:pt x="456533" y="230343"/>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7729442" y="1922240"/>
                <a:ext cx="223932" cy="234791"/>
              </a:xfrm>
              <a:custGeom>
                <a:avLst/>
                <a:gdLst>
                  <a:gd name="connsiteX0" fmla="*/ 88392 w 223932"/>
                  <a:gd name="connsiteY0" fmla="*/ 234791 h 234791"/>
                  <a:gd name="connsiteX1" fmla="*/ 0 w 223932"/>
                  <a:gd name="connsiteY1" fmla="*/ 145256 h 234791"/>
                  <a:gd name="connsiteX2" fmla="*/ 29718 w 223932"/>
                  <a:gd name="connsiteY2" fmla="*/ 115919 h 234791"/>
                  <a:gd name="connsiteX3" fmla="*/ 81344 w 223932"/>
                  <a:gd name="connsiteY3" fmla="*/ 168212 h 234791"/>
                  <a:gd name="connsiteX4" fmla="*/ 188690 w 223932"/>
                  <a:gd name="connsiteY4" fmla="*/ 0 h 234791"/>
                  <a:gd name="connsiteX5" fmla="*/ 223933 w 223932"/>
                  <a:gd name="connsiteY5" fmla="*/ 22384 h 234791"/>
                  <a:gd name="connsiteX6" fmla="*/ 88392 w 223932"/>
                  <a:gd name="connsiteY6" fmla="*/ 234791 h 234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932" h="234791">
                    <a:moveTo>
                      <a:pt x="88392" y="234791"/>
                    </a:moveTo>
                    <a:lnTo>
                      <a:pt x="0" y="145256"/>
                    </a:lnTo>
                    <a:lnTo>
                      <a:pt x="29718" y="115919"/>
                    </a:lnTo>
                    <a:lnTo>
                      <a:pt x="81344" y="168212"/>
                    </a:lnTo>
                    <a:lnTo>
                      <a:pt x="188690" y="0"/>
                    </a:lnTo>
                    <a:lnTo>
                      <a:pt x="223933" y="22384"/>
                    </a:lnTo>
                    <a:lnTo>
                      <a:pt x="88392" y="234791"/>
                    </a:lnTo>
                    <a:close/>
                  </a:path>
                </a:pathLst>
              </a:custGeom>
              <a:solidFill>
                <a:srgbClr val="C53F3F"/>
              </a:solidFill>
              <a:ln w="9525" cap="flat">
                <a:noFill/>
                <a:prstDash val="solid"/>
                <a:miter/>
              </a:ln>
            </p:spPr>
            <p:txBody>
              <a:bodyPr rtlCol="0" anchor="ctr"/>
              <a:lstStyle/>
              <a:p>
                <a:endParaRPr lang="zh-CN" altLang="en-US"/>
              </a:p>
            </p:txBody>
          </p:sp>
        </p:grpSp>
      </p:grpSp>
      <p:sp>
        <p:nvSpPr>
          <p:cNvPr id="304" name="椭圆 303"/>
          <p:cNvSpPr/>
          <p:nvPr/>
        </p:nvSpPr>
        <p:spPr>
          <a:xfrm>
            <a:off x="8203971" y="2470992"/>
            <a:ext cx="183587" cy="183587"/>
          </a:xfrm>
          <a:prstGeom prst="ellipse">
            <a:avLst/>
          </a:prstGeom>
          <a:solidFill>
            <a:srgbClr val="BC3E3E"/>
          </a:solidFill>
          <a:ln>
            <a:solidFill>
              <a:srgbClr val="C5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字体圈欣意冠黑体" panose="00000500000000000000" pitchFamily="2" charset="-122"/>
              <a:ea typeface="字体圈欣意冠黑体" panose="00000500000000000000" pitchFamily="2" charset="-122"/>
              <a:cs typeface="+mn-cs"/>
            </a:endParaRPr>
          </a:p>
        </p:txBody>
      </p:sp>
      <p:sp>
        <p:nvSpPr>
          <p:cNvPr id="305" name="椭圆 304"/>
          <p:cNvSpPr/>
          <p:nvPr/>
        </p:nvSpPr>
        <p:spPr>
          <a:xfrm>
            <a:off x="3816144" y="2470992"/>
            <a:ext cx="183587" cy="183587"/>
          </a:xfrm>
          <a:prstGeom prst="ellipse">
            <a:avLst/>
          </a:prstGeom>
          <a:solidFill>
            <a:srgbClr val="BC3E3E"/>
          </a:solidFill>
          <a:ln>
            <a:solidFill>
              <a:srgbClr val="C5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字体圈欣意冠黑体" panose="00000500000000000000" pitchFamily="2" charset="-122"/>
              <a:ea typeface="字体圈欣意冠黑体" panose="00000500000000000000" pitchFamily="2" charset="-122"/>
              <a:cs typeface="+mn-cs"/>
            </a:endParaRPr>
          </a:p>
        </p:txBody>
      </p:sp>
      <p:sp>
        <p:nvSpPr>
          <p:cNvPr id="306" name="椭圆 305"/>
          <p:cNvSpPr/>
          <p:nvPr/>
        </p:nvSpPr>
        <p:spPr>
          <a:xfrm>
            <a:off x="2944047" y="4613875"/>
            <a:ext cx="183587" cy="183587"/>
          </a:xfrm>
          <a:prstGeom prst="ellipse">
            <a:avLst/>
          </a:prstGeom>
          <a:solidFill>
            <a:srgbClr val="BC3E3E"/>
          </a:solidFill>
          <a:ln>
            <a:solidFill>
              <a:srgbClr val="C5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字体圈欣意冠黑体" panose="00000500000000000000" pitchFamily="2" charset="-122"/>
              <a:ea typeface="字体圈欣意冠黑体" panose="00000500000000000000" pitchFamily="2" charset="-122"/>
              <a:cs typeface="+mn-cs"/>
            </a:endParaRPr>
          </a:p>
        </p:txBody>
      </p:sp>
      <p:sp>
        <p:nvSpPr>
          <p:cNvPr id="307" name="椭圆 306"/>
          <p:cNvSpPr/>
          <p:nvPr/>
        </p:nvSpPr>
        <p:spPr>
          <a:xfrm>
            <a:off x="9103787" y="4613875"/>
            <a:ext cx="183587" cy="183587"/>
          </a:xfrm>
          <a:prstGeom prst="ellipse">
            <a:avLst/>
          </a:prstGeom>
          <a:solidFill>
            <a:srgbClr val="BC3E3E"/>
          </a:solidFill>
          <a:ln>
            <a:solidFill>
              <a:srgbClr val="C5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字体圈欣意冠黑体" panose="00000500000000000000" pitchFamily="2" charset="-122"/>
              <a:ea typeface="字体圈欣意冠黑体" panose="00000500000000000000" pitchFamily="2" charset="-122"/>
              <a:cs typeface="+mn-cs"/>
            </a:endParaRPr>
          </a:p>
        </p:txBody>
      </p:sp>
      <p:cxnSp>
        <p:nvCxnSpPr>
          <p:cNvPr id="308" name="直接连接符 307"/>
          <p:cNvCxnSpPr/>
          <p:nvPr/>
        </p:nvCxnSpPr>
        <p:spPr>
          <a:xfrm flipH="1">
            <a:off x="3272589" y="4706210"/>
            <a:ext cx="2967074" cy="0"/>
          </a:xfrm>
          <a:prstGeom prst="line">
            <a:avLst/>
          </a:prstGeom>
          <a:ln w="12700">
            <a:gradFill>
              <a:gsLst>
                <a:gs pos="66000">
                  <a:srgbClr val="C53F3F">
                    <a:alpha val="0"/>
                  </a:srgbClr>
                </a:gs>
                <a:gs pos="98000">
                  <a:srgbClr val="C00000"/>
                </a:gs>
              </a:gsLst>
              <a:lin ang="0" scaled="0"/>
            </a:gradFill>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a:off x="5952337" y="4706210"/>
            <a:ext cx="2967074" cy="0"/>
          </a:xfrm>
          <a:prstGeom prst="line">
            <a:avLst/>
          </a:prstGeom>
          <a:ln w="12700">
            <a:gradFill>
              <a:gsLst>
                <a:gs pos="66000">
                  <a:srgbClr val="C53F3F">
                    <a:alpha val="0"/>
                  </a:srgbClr>
                </a:gs>
                <a:gs pos="98000">
                  <a:srgbClr val="C00000"/>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rot="18900000">
            <a:off x="5559897" y="3758776"/>
            <a:ext cx="2967074" cy="0"/>
          </a:xfrm>
          <a:prstGeom prst="line">
            <a:avLst/>
          </a:prstGeom>
          <a:ln w="12700">
            <a:gradFill>
              <a:gsLst>
                <a:gs pos="66000">
                  <a:srgbClr val="C53F3F">
                    <a:alpha val="0"/>
                  </a:srgbClr>
                </a:gs>
                <a:gs pos="98000">
                  <a:srgbClr val="C00000"/>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rot="13500000">
            <a:off x="3665029" y="3758776"/>
            <a:ext cx="2967074" cy="0"/>
          </a:xfrm>
          <a:prstGeom prst="line">
            <a:avLst/>
          </a:prstGeom>
          <a:ln w="12700">
            <a:gradFill>
              <a:gsLst>
                <a:gs pos="66000">
                  <a:srgbClr val="C53F3F">
                    <a:alpha val="0"/>
                  </a:srgbClr>
                </a:gs>
                <a:gs pos="98000">
                  <a:srgbClr val="C00000"/>
                </a:gs>
              </a:gsLst>
              <a:lin ang="0" scaled="0"/>
            </a:gradFill>
          </a:ln>
        </p:spPr>
        <p:style>
          <a:lnRef idx="1">
            <a:schemeClr val="accent1"/>
          </a:lnRef>
          <a:fillRef idx="0">
            <a:schemeClr val="accent1"/>
          </a:fillRef>
          <a:effectRef idx="0">
            <a:schemeClr val="accent1"/>
          </a:effectRef>
          <a:fontRef idx="minor">
            <a:schemeClr val="tx1"/>
          </a:fontRef>
        </p:style>
      </p:cxnSp>
      <p:sp>
        <p:nvSpPr>
          <p:cNvPr id="312" name="文本框 311"/>
          <p:cNvSpPr txBox="1"/>
          <p:nvPr/>
        </p:nvSpPr>
        <p:spPr>
          <a:xfrm>
            <a:off x="1632000" y="1840437"/>
            <a:ext cx="2088266" cy="307777"/>
          </a:xfrm>
          <a:prstGeom prst="rect">
            <a:avLst/>
          </a:prstGeom>
          <a:noFill/>
        </p:spPr>
        <p:txBody>
          <a:bodyPr wrap="square" lIns="0" tIns="0" rIns="0" bIns="0" rtlCol="0">
            <a:spAutoFit/>
          </a:bodyPr>
          <a:lstStyle/>
          <a:p>
            <a:pPr algn="ct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13" name="文本框 312"/>
          <p:cNvSpPr txBox="1"/>
          <p:nvPr/>
        </p:nvSpPr>
        <p:spPr>
          <a:xfrm>
            <a:off x="1419653" y="2209451"/>
            <a:ext cx="2098040" cy="783933"/>
          </a:xfrm>
          <a:prstGeom prst="rect">
            <a:avLst/>
          </a:prstGeom>
          <a:noFill/>
        </p:spPr>
        <p:txBody>
          <a:bodyPr wrap="square" lIns="0" tIns="0" rIns="0" bIns="0">
            <a:spAutoFit/>
          </a:bodyPr>
          <a:lstStyle/>
          <a:p>
            <a:pPr algn="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14" name="文本框 313"/>
          <p:cNvSpPr txBox="1"/>
          <p:nvPr/>
        </p:nvSpPr>
        <p:spPr>
          <a:xfrm>
            <a:off x="734645" y="3990563"/>
            <a:ext cx="2088266" cy="307777"/>
          </a:xfrm>
          <a:prstGeom prst="rect">
            <a:avLst/>
          </a:prstGeom>
          <a:noFill/>
        </p:spPr>
        <p:txBody>
          <a:bodyPr wrap="square" lIns="0" tIns="0" rIns="0" bIns="0" rtlCol="0">
            <a:spAutoFit/>
          </a:bodyPr>
          <a:lstStyle/>
          <a:p>
            <a:pPr algn="ct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15" name="文本框 314"/>
          <p:cNvSpPr txBox="1"/>
          <p:nvPr/>
        </p:nvSpPr>
        <p:spPr>
          <a:xfrm>
            <a:off x="522298" y="4359577"/>
            <a:ext cx="2098040" cy="783933"/>
          </a:xfrm>
          <a:prstGeom prst="rect">
            <a:avLst/>
          </a:prstGeom>
          <a:noFill/>
        </p:spPr>
        <p:txBody>
          <a:bodyPr wrap="square" lIns="0" tIns="0" rIns="0" bIns="0">
            <a:spAutoFit/>
          </a:bodyPr>
          <a:lstStyle/>
          <a:p>
            <a:pPr algn="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16" name="文本框 315"/>
          <p:cNvSpPr txBox="1"/>
          <p:nvPr/>
        </p:nvSpPr>
        <p:spPr>
          <a:xfrm>
            <a:off x="9776013" y="3990563"/>
            <a:ext cx="2088266" cy="307777"/>
          </a:xfrm>
          <a:prstGeom prst="rect">
            <a:avLst/>
          </a:prstGeom>
          <a:noFill/>
        </p:spPr>
        <p:txBody>
          <a:bodyPr wrap="square" lIns="0" tIns="0" rIns="0" bIns="0" rtlCol="0">
            <a:spAutoFit/>
          </a:bodyPr>
          <a:lstStyle/>
          <a:p>
            <a:pP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17" name="文本框 316"/>
          <p:cNvSpPr txBox="1"/>
          <p:nvPr/>
        </p:nvSpPr>
        <p:spPr>
          <a:xfrm>
            <a:off x="9776013" y="4359577"/>
            <a:ext cx="2098040" cy="783933"/>
          </a:xfrm>
          <a:prstGeom prst="rect">
            <a:avLst/>
          </a:prstGeom>
          <a:noFill/>
        </p:spPr>
        <p:txBody>
          <a:bodyPr wrap="square" lIns="0" tIns="0" rIns="0" bIns="0">
            <a:spAutoFit/>
          </a:bodyPr>
          <a:lstStyle/>
          <a:p>
            <a:pP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18" name="文本框 317"/>
          <p:cNvSpPr txBox="1"/>
          <p:nvPr/>
        </p:nvSpPr>
        <p:spPr>
          <a:xfrm>
            <a:off x="8782661" y="1840437"/>
            <a:ext cx="2088266" cy="307777"/>
          </a:xfrm>
          <a:prstGeom prst="rect">
            <a:avLst/>
          </a:prstGeom>
          <a:noFill/>
        </p:spPr>
        <p:txBody>
          <a:bodyPr wrap="square" lIns="0" tIns="0" rIns="0" bIns="0" rtlCol="0">
            <a:spAutoFit/>
          </a:bodyPr>
          <a:lstStyle/>
          <a:p>
            <a:pP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19" name="文本框 318"/>
          <p:cNvSpPr txBox="1"/>
          <p:nvPr/>
        </p:nvSpPr>
        <p:spPr>
          <a:xfrm>
            <a:off x="8782661" y="2209451"/>
            <a:ext cx="2098040" cy="783933"/>
          </a:xfrm>
          <a:prstGeom prst="rect">
            <a:avLst/>
          </a:prstGeom>
          <a:noFill/>
        </p:spPr>
        <p:txBody>
          <a:bodyPr wrap="square" lIns="0" tIns="0" rIns="0" bIns="0">
            <a:spAutoFit/>
          </a:bodyPr>
          <a:lstStyle/>
          <a:p>
            <a:pP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24" name="任意多边形: 形状 323"/>
          <p:cNvSpPr/>
          <p:nvPr/>
        </p:nvSpPr>
        <p:spPr>
          <a:xfrm>
            <a:off x="10984949" y="5733000"/>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6" name="任意多边形: 形状 325"/>
          <p:cNvSpPr/>
          <p:nvPr/>
        </p:nvSpPr>
        <p:spPr>
          <a:xfrm flipH="1">
            <a:off x="-571157" y="5725933"/>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任意多边形: 形状 487"/>
          <p:cNvSpPr/>
          <p:nvPr/>
        </p:nvSpPr>
        <p:spPr>
          <a:xfrm flipV="1">
            <a:off x="10396496" y="0"/>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487" name="文本框 486"/>
          <p:cNvSpPr txBox="1"/>
          <p:nvPr/>
        </p:nvSpPr>
        <p:spPr>
          <a:xfrm>
            <a:off x="704902" y="5930666"/>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
        <p:nvSpPr>
          <p:cNvPr id="2" name="矩形 1"/>
          <p:cNvSpPr/>
          <p:nvPr/>
        </p:nvSpPr>
        <p:spPr>
          <a:xfrm>
            <a:off x="0" y="0"/>
            <a:ext cx="5016000" cy="6858000"/>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52000" y="1976303"/>
            <a:ext cx="2513778" cy="1661993"/>
          </a:xfrm>
          <a:prstGeom prst="rect">
            <a:avLst/>
          </a:prstGeom>
          <a:noFill/>
        </p:spPr>
        <p:txBody>
          <a:bodyPr wrap="square" lIns="0" tIns="0" rIns="0" bIns="0" rtlCol="0">
            <a:spAutoFit/>
          </a:bodyPr>
          <a:lstStyle/>
          <a:p>
            <a:r>
              <a:rPr lang="en-US" altLang="zh-CN" sz="3600">
                <a:solidFill>
                  <a:srgbClr val="FFFFFF"/>
                </a:solidFill>
                <a:latin typeface="+mj-ea"/>
                <a:ea typeface="+mj-ea"/>
              </a:rPr>
              <a:t>REVIEW OF </a:t>
            </a:r>
            <a:endParaRPr lang="en-US" altLang="zh-CN" sz="3600">
              <a:solidFill>
                <a:srgbClr val="FFFFFF"/>
              </a:solidFill>
              <a:latin typeface="+mj-ea"/>
              <a:ea typeface="+mj-ea"/>
            </a:endParaRPr>
          </a:p>
          <a:p>
            <a:r>
              <a:rPr lang="en-US" altLang="zh-CN" sz="3600">
                <a:solidFill>
                  <a:srgbClr val="000000"/>
                </a:solidFill>
                <a:latin typeface="+mj-ea"/>
                <a:ea typeface="+mj-ea"/>
              </a:rPr>
              <a:t>WORK CONTENT</a:t>
            </a:r>
            <a:endParaRPr lang="zh-CN" altLang="en-US" sz="3600">
              <a:solidFill>
                <a:srgbClr val="000000"/>
              </a:solidFill>
              <a:latin typeface="+mj-ea"/>
              <a:ea typeface="+mj-ea"/>
            </a:endParaRPr>
          </a:p>
        </p:txBody>
      </p:sp>
      <p:grpSp>
        <p:nvGrpSpPr>
          <p:cNvPr id="240" name="图形 2"/>
          <p:cNvGrpSpPr/>
          <p:nvPr/>
        </p:nvGrpSpPr>
        <p:grpSpPr>
          <a:xfrm>
            <a:off x="3065778" y="3429000"/>
            <a:ext cx="3762425" cy="3762425"/>
            <a:chOff x="3714750" y="1047750"/>
            <a:chExt cx="4762500" cy="4762500"/>
          </a:xfrm>
        </p:grpSpPr>
        <p:grpSp>
          <p:nvGrpSpPr>
            <p:cNvPr id="241" name="图形 2"/>
            <p:cNvGrpSpPr/>
            <p:nvPr/>
          </p:nvGrpSpPr>
          <p:grpSpPr>
            <a:xfrm>
              <a:off x="4149852" y="1422547"/>
              <a:ext cx="3892391" cy="2692729"/>
              <a:chOff x="4149852" y="1422547"/>
              <a:chExt cx="3892391" cy="2692729"/>
            </a:xfrm>
          </p:grpSpPr>
          <p:sp>
            <p:nvSpPr>
              <p:cNvPr id="441" name="任意多边形: 形状 440"/>
              <p:cNvSpPr/>
              <p:nvPr/>
            </p:nvSpPr>
            <p:spPr>
              <a:xfrm>
                <a:off x="4290821" y="1792509"/>
                <a:ext cx="259365" cy="115633"/>
              </a:xfrm>
              <a:custGeom>
                <a:avLst/>
                <a:gdLst>
                  <a:gd name="connsiteX0" fmla="*/ 2381 w 259365"/>
                  <a:gd name="connsiteY0" fmla="*/ 3715 h 115633"/>
                  <a:gd name="connsiteX1" fmla="*/ 127349 w 259365"/>
                  <a:gd name="connsiteY1" fmla="*/ 1048 h 115633"/>
                  <a:gd name="connsiteX2" fmla="*/ 190786 w 259365"/>
                  <a:gd name="connsiteY2" fmla="*/ 0 h 115633"/>
                  <a:gd name="connsiteX3" fmla="*/ 254603 w 259365"/>
                  <a:gd name="connsiteY3" fmla="*/ 0 h 115633"/>
                  <a:gd name="connsiteX4" fmla="*/ 258794 w 259365"/>
                  <a:gd name="connsiteY4" fmla="*/ 0 h 115633"/>
                  <a:gd name="connsiteX5" fmla="*/ 258794 w 259365"/>
                  <a:gd name="connsiteY5" fmla="*/ 4286 h 115633"/>
                  <a:gd name="connsiteX6" fmla="*/ 259366 w 259365"/>
                  <a:gd name="connsiteY6" fmla="*/ 110871 h 115633"/>
                  <a:gd name="connsiteX7" fmla="*/ 259366 w 259365"/>
                  <a:gd name="connsiteY7" fmla="*/ 115633 h 115633"/>
                  <a:gd name="connsiteX8" fmla="*/ 254603 w 259365"/>
                  <a:gd name="connsiteY8" fmla="*/ 115633 h 115633"/>
                  <a:gd name="connsiteX9" fmla="*/ 128778 w 259365"/>
                  <a:gd name="connsiteY9" fmla="*/ 114490 h 115633"/>
                  <a:gd name="connsiteX10" fmla="*/ 2667 w 259365"/>
                  <a:gd name="connsiteY10" fmla="*/ 112967 h 115633"/>
                  <a:gd name="connsiteX11" fmla="*/ 0 w 259365"/>
                  <a:gd name="connsiteY11" fmla="*/ 112967 h 115633"/>
                  <a:gd name="connsiteX12" fmla="*/ 0 w 259365"/>
                  <a:gd name="connsiteY12" fmla="*/ 110395 h 115633"/>
                  <a:gd name="connsiteX13" fmla="*/ 1238 w 259365"/>
                  <a:gd name="connsiteY13" fmla="*/ 56578 h 115633"/>
                  <a:gd name="connsiteX14" fmla="*/ 2381 w 259365"/>
                  <a:gd name="connsiteY14" fmla="*/ 3715 h 115633"/>
                  <a:gd name="connsiteX15" fmla="*/ 3715 w 259365"/>
                  <a:gd name="connsiteY15" fmla="*/ 57626 h 115633"/>
                  <a:gd name="connsiteX16" fmla="*/ 4953 w 259365"/>
                  <a:gd name="connsiteY16" fmla="*/ 110299 h 115633"/>
                  <a:gd name="connsiteX17" fmla="*/ 2381 w 259365"/>
                  <a:gd name="connsiteY17" fmla="*/ 107728 h 115633"/>
                  <a:gd name="connsiteX18" fmla="*/ 128492 w 259365"/>
                  <a:gd name="connsiteY18" fmla="*/ 106204 h 115633"/>
                  <a:gd name="connsiteX19" fmla="*/ 254603 w 259365"/>
                  <a:gd name="connsiteY19" fmla="*/ 105537 h 115633"/>
                  <a:gd name="connsiteX20" fmla="*/ 249841 w 259365"/>
                  <a:gd name="connsiteY20" fmla="*/ 110299 h 115633"/>
                  <a:gd name="connsiteX21" fmla="*/ 250317 w 259365"/>
                  <a:gd name="connsiteY21" fmla="*/ 3715 h 115633"/>
                  <a:gd name="connsiteX22" fmla="*/ 254603 w 259365"/>
                  <a:gd name="connsiteY22" fmla="*/ 8001 h 115633"/>
                  <a:gd name="connsiteX23" fmla="*/ 192215 w 259365"/>
                  <a:gd name="connsiteY23" fmla="*/ 7715 h 115633"/>
                  <a:gd name="connsiteX24" fmla="*/ 129540 w 259365"/>
                  <a:gd name="connsiteY24" fmla="*/ 6667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365" h="115633">
                    <a:moveTo>
                      <a:pt x="2381" y="3715"/>
                    </a:moveTo>
                    <a:lnTo>
                      <a:pt x="127349" y="1048"/>
                    </a:lnTo>
                    <a:lnTo>
                      <a:pt x="190786" y="0"/>
                    </a:lnTo>
                    <a:cubicBezTo>
                      <a:pt x="212026" y="0"/>
                      <a:pt x="233267" y="0"/>
                      <a:pt x="254603" y="0"/>
                    </a:cubicBezTo>
                    <a:lnTo>
                      <a:pt x="258794" y="0"/>
                    </a:lnTo>
                    <a:lnTo>
                      <a:pt x="258794" y="4286"/>
                    </a:lnTo>
                    <a:lnTo>
                      <a:pt x="259366" y="110871"/>
                    </a:lnTo>
                    <a:lnTo>
                      <a:pt x="259366" y="115633"/>
                    </a:lnTo>
                    <a:lnTo>
                      <a:pt x="254603" y="115633"/>
                    </a:lnTo>
                    <a:lnTo>
                      <a:pt x="128778" y="114490"/>
                    </a:lnTo>
                    <a:cubicBezTo>
                      <a:pt x="86678" y="114490"/>
                      <a:pt x="44672" y="113443"/>
                      <a:pt x="2667" y="112967"/>
                    </a:cubicBezTo>
                    <a:lnTo>
                      <a:pt x="0" y="112967"/>
                    </a:lnTo>
                    <a:lnTo>
                      <a:pt x="0" y="110395"/>
                    </a:lnTo>
                    <a:cubicBezTo>
                      <a:pt x="0" y="92297"/>
                      <a:pt x="857" y="74390"/>
                      <a:pt x="1238" y="56578"/>
                    </a:cubicBezTo>
                    <a:close/>
                    <a:moveTo>
                      <a:pt x="2381" y="3715"/>
                    </a:moveTo>
                    <a:lnTo>
                      <a:pt x="3715" y="57626"/>
                    </a:lnTo>
                    <a:cubicBezTo>
                      <a:pt x="3715" y="75343"/>
                      <a:pt x="4763" y="92869"/>
                      <a:pt x="4953" y="110299"/>
                    </a:cubicBezTo>
                    <a:lnTo>
                      <a:pt x="2381" y="107728"/>
                    </a:lnTo>
                    <a:cubicBezTo>
                      <a:pt x="44387" y="107728"/>
                      <a:pt x="86392" y="106204"/>
                      <a:pt x="128492" y="106204"/>
                    </a:cubicBezTo>
                    <a:lnTo>
                      <a:pt x="254603" y="105537"/>
                    </a:lnTo>
                    <a:lnTo>
                      <a:pt x="249841" y="110299"/>
                    </a:lnTo>
                    <a:lnTo>
                      <a:pt x="250317" y="3715"/>
                    </a:lnTo>
                    <a:lnTo>
                      <a:pt x="254603" y="8001"/>
                    </a:lnTo>
                    <a:cubicBezTo>
                      <a:pt x="233553" y="7715"/>
                      <a:pt x="213074" y="7715"/>
                      <a:pt x="192215" y="7715"/>
                    </a:cubicBezTo>
                    <a:lnTo>
                      <a:pt x="129540" y="6667"/>
                    </a:lnTo>
                    <a:close/>
                  </a:path>
                </a:pathLst>
              </a:custGeom>
              <a:solidFill>
                <a:srgbClr val="EBEBEB"/>
              </a:solidFill>
              <a:ln w="9525" cap="flat">
                <a:noFill/>
                <a:prstDash val="solid"/>
                <a:miter/>
              </a:ln>
            </p:spPr>
            <p:txBody>
              <a:bodyPr rtlCol="0" anchor="ctr"/>
              <a:lstStyle/>
              <a:p>
                <a:endParaRPr lang="zh-CN" altLang="en-US"/>
              </a:p>
            </p:txBody>
          </p:sp>
          <p:sp>
            <p:nvSpPr>
              <p:cNvPr id="442" name="任意多边形: 形状 441"/>
              <p:cNvSpPr/>
              <p:nvPr/>
            </p:nvSpPr>
            <p:spPr>
              <a:xfrm>
                <a:off x="4431220" y="1658112"/>
                <a:ext cx="259651" cy="115633"/>
              </a:xfrm>
              <a:custGeom>
                <a:avLst/>
                <a:gdLst>
                  <a:gd name="connsiteX0" fmla="*/ 2667 w 259651"/>
                  <a:gd name="connsiteY0" fmla="*/ 3715 h 115633"/>
                  <a:gd name="connsiteX1" fmla="*/ 127635 w 259651"/>
                  <a:gd name="connsiteY1" fmla="*/ 1048 h 115633"/>
                  <a:gd name="connsiteX2" fmla="*/ 191071 w 259651"/>
                  <a:gd name="connsiteY2" fmla="*/ 0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5079 w 259651"/>
                  <a:gd name="connsiteY8" fmla="*/ 115633 h 115633"/>
                  <a:gd name="connsiteX9" fmla="*/ 128778 w 259651"/>
                  <a:gd name="connsiteY9" fmla="*/ 114490 h 115633"/>
                  <a:gd name="connsiteX10" fmla="*/ 2667 w 259651"/>
                  <a:gd name="connsiteY10" fmla="*/ 112967 h 115633"/>
                  <a:gd name="connsiteX11" fmla="*/ 0 w 259651"/>
                  <a:gd name="connsiteY11" fmla="*/ 112967 h 115633"/>
                  <a:gd name="connsiteX12" fmla="*/ 0 w 259651"/>
                  <a:gd name="connsiteY12" fmla="*/ 110395 h 115633"/>
                  <a:gd name="connsiteX13" fmla="*/ 1238 w 259651"/>
                  <a:gd name="connsiteY13" fmla="*/ 56578 h 115633"/>
                  <a:gd name="connsiteX14" fmla="*/ 2667 w 259651"/>
                  <a:gd name="connsiteY14" fmla="*/ 3715 h 115633"/>
                  <a:gd name="connsiteX15" fmla="*/ 4000 w 259651"/>
                  <a:gd name="connsiteY15" fmla="*/ 57626 h 115633"/>
                  <a:gd name="connsiteX16" fmla="*/ 5239 w 259651"/>
                  <a:gd name="connsiteY16" fmla="*/ 110300 h 115633"/>
                  <a:gd name="connsiteX17" fmla="*/ 2667 w 259651"/>
                  <a:gd name="connsiteY17" fmla="*/ 107728 h 115633"/>
                  <a:gd name="connsiteX18" fmla="*/ 128778 w 259651"/>
                  <a:gd name="connsiteY18" fmla="*/ 106204 h 115633"/>
                  <a:gd name="connsiteX19" fmla="*/ 255079 w 259651"/>
                  <a:gd name="connsiteY19" fmla="*/ 105537 h 115633"/>
                  <a:gd name="connsiteX20" fmla="*/ 250317 w 259651"/>
                  <a:gd name="connsiteY20" fmla="*/ 110300 h 115633"/>
                  <a:gd name="connsiteX21" fmla="*/ 250317 w 259651"/>
                  <a:gd name="connsiteY21" fmla="*/ 3715 h 115633"/>
                  <a:gd name="connsiteX22" fmla="*/ 254603 w 259651"/>
                  <a:gd name="connsiteY22" fmla="*/ 8001 h 115633"/>
                  <a:gd name="connsiteX23" fmla="*/ 192215 w 259651"/>
                  <a:gd name="connsiteY23" fmla="*/ 7429 h 115633"/>
                  <a:gd name="connsiteX24" fmla="*/ 129540 w 259651"/>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715"/>
                    </a:moveTo>
                    <a:lnTo>
                      <a:pt x="127635" y="1048"/>
                    </a:lnTo>
                    <a:lnTo>
                      <a:pt x="191071" y="0"/>
                    </a:lnTo>
                    <a:cubicBezTo>
                      <a:pt x="212312" y="0"/>
                      <a:pt x="233648" y="0"/>
                      <a:pt x="254889" y="0"/>
                    </a:cubicBezTo>
                    <a:lnTo>
                      <a:pt x="259080" y="0"/>
                    </a:lnTo>
                    <a:lnTo>
                      <a:pt x="259080" y="4286"/>
                    </a:lnTo>
                    <a:lnTo>
                      <a:pt x="259652" y="110871"/>
                    </a:lnTo>
                    <a:lnTo>
                      <a:pt x="259652" y="115633"/>
                    </a:lnTo>
                    <a:lnTo>
                      <a:pt x="255079" y="115633"/>
                    </a:lnTo>
                    <a:lnTo>
                      <a:pt x="128778" y="114490"/>
                    </a:lnTo>
                    <a:cubicBezTo>
                      <a:pt x="86677" y="114490"/>
                      <a:pt x="44672" y="113443"/>
                      <a:pt x="2667" y="112967"/>
                    </a:cubicBezTo>
                    <a:lnTo>
                      <a:pt x="0" y="112967"/>
                    </a:lnTo>
                    <a:lnTo>
                      <a:pt x="0" y="110395"/>
                    </a:lnTo>
                    <a:cubicBezTo>
                      <a:pt x="0" y="92297"/>
                      <a:pt x="857" y="74390"/>
                      <a:pt x="1238" y="56578"/>
                    </a:cubicBezTo>
                    <a:close/>
                    <a:moveTo>
                      <a:pt x="2667" y="3715"/>
                    </a:moveTo>
                    <a:lnTo>
                      <a:pt x="4000" y="57626"/>
                    </a:lnTo>
                    <a:cubicBezTo>
                      <a:pt x="4000" y="75343"/>
                      <a:pt x="5048" y="92869"/>
                      <a:pt x="5239" y="110300"/>
                    </a:cubicBezTo>
                    <a:lnTo>
                      <a:pt x="2667" y="107728"/>
                    </a:lnTo>
                    <a:cubicBezTo>
                      <a:pt x="44672" y="107728"/>
                      <a:pt x="86677" y="106204"/>
                      <a:pt x="128778" y="106204"/>
                    </a:cubicBezTo>
                    <a:lnTo>
                      <a:pt x="255079" y="105537"/>
                    </a:lnTo>
                    <a:lnTo>
                      <a:pt x="250317" y="110300"/>
                    </a:lnTo>
                    <a:lnTo>
                      <a:pt x="250317" y="3715"/>
                    </a:lnTo>
                    <a:lnTo>
                      <a:pt x="254603" y="8001"/>
                    </a:lnTo>
                    <a:cubicBezTo>
                      <a:pt x="233839" y="8001"/>
                      <a:pt x="213074" y="8001"/>
                      <a:pt x="192215" y="7429"/>
                    </a:cubicBezTo>
                    <a:lnTo>
                      <a:pt x="129540" y="6382"/>
                    </a:lnTo>
                    <a:close/>
                  </a:path>
                </a:pathLst>
              </a:custGeom>
              <a:solidFill>
                <a:srgbClr val="EBEBEB"/>
              </a:solidFill>
              <a:ln w="9525" cap="flat">
                <a:noFill/>
                <a:prstDash val="solid"/>
                <a:miter/>
              </a:ln>
            </p:spPr>
            <p:txBody>
              <a:bodyPr rtlCol="0" anchor="ctr"/>
              <a:lstStyle/>
              <a:p>
                <a:endParaRPr lang="zh-CN" altLang="en-US"/>
              </a:p>
            </p:txBody>
          </p:sp>
          <p:sp>
            <p:nvSpPr>
              <p:cNvPr id="443" name="任意多边形: 形状 442"/>
              <p:cNvSpPr/>
              <p:nvPr/>
            </p:nvSpPr>
            <p:spPr>
              <a:xfrm>
                <a:off x="4675822" y="3027330"/>
                <a:ext cx="259651" cy="115633"/>
              </a:xfrm>
              <a:custGeom>
                <a:avLst/>
                <a:gdLst>
                  <a:gd name="connsiteX0" fmla="*/ 2667 w 259651"/>
                  <a:gd name="connsiteY0" fmla="*/ 3905 h 115633"/>
                  <a:gd name="connsiteX1" fmla="*/ 127635 w 259651"/>
                  <a:gd name="connsiteY1" fmla="*/ 1619 h 115633"/>
                  <a:gd name="connsiteX2" fmla="*/ 191071 w 259651"/>
                  <a:gd name="connsiteY2" fmla="*/ 571 h 115633"/>
                  <a:gd name="connsiteX3" fmla="*/ 254889 w 259651"/>
                  <a:gd name="connsiteY3" fmla="*/ 0 h 115633"/>
                  <a:gd name="connsiteX4" fmla="*/ 259080 w 259651"/>
                  <a:gd name="connsiteY4" fmla="*/ 0 h 115633"/>
                  <a:gd name="connsiteX5" fmla="*/ 259080 w 259651"/>
                  <a:gd name="connsiteY5" fmla="*/ 4286 h 115633"/>
                  <a:gd name="connsiteX6" fmla="*/ 259652 w 259651"/>
                  <a:gd name="connsiteY6" fmla="*/ 110871 h 115633"/>
                  <a:gd name="connsiteX7" fmla="*/ 259652 w 259651"/>
                  <a:gd name="connsiteY7" fmla="*/ 115633 h 115633"/>
                  <a:gd name="connsiteX8" fmla="*/ 254889 w 259651"/>
                  <a:gd name="connsiteY8" fmla="*/ 115633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238 w 259651"/>
                  <a:gd name="connsiteY13" fmla="*/ 56959 h 115633"/>
                  <a:gd name="connsiteX14" fmla="*/ 2667 w 259651"/>
                  <a:gd name="connsiteY14" fmla="*/ 3905 h 115633"/>
                  <a:gd name="connsiteX15" fmla="*/ 4000 w 259651"/>
                  <a:gd name="connsiteY15" fmla="*/ 57721 h 115633"/>
                  <a:gd name="connsiteX16" fmla="*/ 5239 w 259651"/>
                  <a:gd name="connsiteY16" fmla="*/ 110490 h 115633"/>
                  <a:gd name="connsiteX17" fmla="*/ 2667 w 259651"/>
                  <a:gd name="connsiteY17" fmla="*/ 107823 h 115633"/>
                  <a:gd name="connsiteX18" fmla="*/ 128778 w 259651"/>
                  <a:gd name="connsiteY18" fmla="*/ 106299 h 115633"/>
                  <a:gd name="connsiteX19" fmla="*/ 254889 w 259651"/>
                  <a:gd name="connsiteY19" fmla="*/ 105727 h 115633"/>
                  <a:gd name="connsiteX20" fmla="*/ 250127 w 259651"/>
                  <a:gd name="connsiteY20" fmla="*/ 110490 h 115633"/>
                  <a:gd name="connsiteX21" fmla="*/ 250127 w 259651"/>
                  <a:gd name="connsiteY21" fmla="*/ 3905 h 115633"/>
                  <a:gd name="connsiteX22" fmla="*/ 254413 w 259651"/>
                  <a:gd name="connsiteY22" fmla="*/ 8096 h 115633"/>
                  <a:gd name="connsiteX23" fmla="*/ 192024 w 259651"/>
                  <a:gd name="connsiteY23" fmla="*/ 7620 h 115633"/>
                  <a:gd name="connsiteX24" fmla="*/ 129350 w 259651"/>
                  <a:gd name="connsiteY24" fmla="*/ 657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3905"/>
                    </a:moveTo>
                    <a:lnTo>
                      <a:pt x="127635" y="1619"/>
                    </a:lnTo>
                    <a:lnTo>
                      <a:pt x="191071" y="571"/>
                    </a:lnTo>
                    <a:cubicBezTo>
                      <a:pt x="212312" y="571"/>
                      <a:pt x="233648" y="571"/>
                      <a:pt x="254889" y="0"/>
                    </a:cubicBezTo>
                    <a:lnTo>
                      <a:pt x="259080" y="0"/>
                    </a:lnTo>
                    <a:lnTo>
                      <a:pt x="259080" y="4286"/>
                    </a:lnTo>
                    <a:lnTo>
                      <a:pt x="259652" y="110871"/>
                    </a:lnTo>
                    <a:lnTo>
                      <a:pt x="259652" y="115633"/>
                    </a:lnTo>
                    <a:lnTo>
                      <a:pt x="254889" y="115633"/>
                    </a:lnTo>
                    <a:lnTo>
                      <a:pt x="128778" y="114967"/>
                    </a:lnTo>
                    <a:cubicBezTo>
                      <a:pt x="86677" y="114967"/>
                      <a:pt x="44672" y="113919"/>
                      <a:pt x="2667" y="113443"/>
                    </a:cubicBezTo>
                    <a:lnTo>
                      <a:pt x="0" y="113443"/>
                    </a:lnTo>
                    <a:lnTo>
                      <a:pt x="0" y="110871"/>
                    </a:lnTo>
                    <a:cubicBezTo>
                      <a:pt x="0" y="92774"/>
                      <a:pt x="857" y="74771"/>
                      <a:pt x="1238" y="56959"/>
                    </a:cubicBezTo>
                    <a:close/>
                    <a:moveTo>
                      <a:pt x="2667" y="3905"/>
                    </a:moveTo>
                    <a:lnTo>
                      <a:pt x="4000" y="57721"/>
                    </a:lnTo>
                    <a:cubicBezTo>
                      <a:pt x="4000" y="75438"/>
                      <a:pt x="5048" y="93059"/>
                      <a:pt x="5239" y="110490"/>
                    </a:cubicBezTo>
                    <a:lnTo>
                      <a:pt x="2667" y="107823"/>
                    </a:lnTo>
                    <a:cubicBezTo>
                      <a:pt x="44672" y="107347"/>
                      <a:pt x="86677" y="106394"/>
                      <a:pt x="128778" y="106299"/>
                    </a:cubicBezTo>
                    <a:lnTo>
                      <a:pt x="254889" y="105727"/>
                    </a:lnTo>
                    <a:lnTo>
                      <a:pt x="250127" y="110490"/>
                    </a:lnTo>
                    <a:lnTo>
                      <a:pt x="250127" y="3905"/>
                    </a:lnTo>
                    <a:lnTo>
                      <a:pt x="254413" y="8096"/>
                    </a:lnTo>
                    <a:cubicBezTo>
                      <a:pt x="233553" y="8096"/>
                      <a:pt x="212884" y="8096"/>
                      <a:pt x="192024" y="7620"/>
                    </a:cubicBezTo>
                    <a:lnTo>
                      <a:pt x="129350" y="6572"/>
                    </a:lnTo>
                    <a:close/>
                  </a:path>
                </a:pathLst>
              </a:custGeom>
              <a:solidFill>
                <a:srgbClr val="EBEBEB"/>
              </a:solidFill>
              <a:ln w="9525" cap="flat">
                <a:noFill/>
                <a:prstDash val="solid"/>
                <a:miter/>
              </a:ln>
            </p:spPr>
            <p:txBody>
              <a:bodyPr rtlCol="0" anchor="ctr"/>
              <a:lstStyle/>
              <a:p>
                <a:endParaRPr lang="zh-CN" altLang="en-US"/>
              </a:p>
            </p:txBody>
          </p:sp>
          <p:sp>
            <p:nvSpPr>
              <p:cNvPr id="444" name="任意多边形: 形状 443"/>
              <p:cNvSpPr/>
              <p:nvPr/>
            </p:nvSpPr>
            <p:spPr>
              <a:xfrm>
                <a:off x="4816983" y="2892551"/>
                <a:ext cx="259651" cy="115633"/>
              </a:xfrm>
              <a:custGeom>
                <a:avLst/>
                <a:gdLst>
                  <a:gd name="connsiteX0" fmla="*/ 2667 w 259651"/>
                  <a:gd name="connsiteY0" fmla="*/ 4286 h 115633"/>
                  <a:gd name="connsiteX1" fmla="*/ 127635 w 259651"/>
                  <a:gd name="connsiteY1" fmla="*/ 1619 h 115633"/>
                  <a:gd name="connsiteX2" fmla="*/ 191071 w 259651"/>
                  <a:gd name="connsiteY2" fmla="*/ 572 h 115633"/>
                  <a:gd name="connsiteX3" fmla="*/ 254889 w 259651"/>
                  <a:gd name="connsiteY3" fmla="*/ 0 h 115633"/>
                  <a:gd name="connsiteX4" fmla="*/ 259080 w 259651"/>
                  <a:gd name="connsiteY4" fmla="*/ 0 h 115633"/>
                  <a:gd name="connsiteX5" fmla="*/ 259080 w 259651"/>
                  <a:gd name="connsiteY5" fmla="*/ 4286 h 115633"/>
                  <a:gd name="connsiteX6" fmla="*/ 259651 w 259651"/>
                  <a:gd name="connsiteY6" fmla="*/ 110871 h 115633"/>
                  <a:gd name="connsiteX7" fmla="*/ 259651 w 259651"/>
                  <a:gd name="connsiteY7" fmla="*/ 115634 h 115633"/>
                  <a:gd name="connsiteX8" fmla="*/ 254889 w 259651"/>
                  <a:gd name="connsiteY8" fmla="*/ 115634 h 115633"/>
                  <a:gd name="connsiteX9" fmla="*/ 128778 w 259651"/>
                  <a:gd name="connsiteY9" fmla="*/ 114967 h 115633"/>
                  <a:gd name="connsiteX10" fmla="*/ 2667 w 259651"/>
                  <a:gd name="connsiteY10" fmla="*/ 113443 h 115633"/>
                  <a:gd name="connsiteX11" fmla="*/ 0 w 259651"/>
                  <a:gd name="connsiteY11" fmla="*/ 113443 h 115633"/>
                  <a:gd name="connsiteX12" fmla="*/ 0 w 259651"/>
                  <a:gd name="connsiteY12" fmla="*/ 110871 h 115633"/>
                  <a:gd name="connsiteX13" fmla="*/ 1333 w 259651"/>
                  <a:gd name="connsiteY13" fmla="*/ 56960 h 115633"/>
                  <a:gd name="connsiteX14" fmla="*/ 2667 w 259651"/>
                  <a:gd name="connsiteY14" fmla="*/ 4286 h 115633"/>
                  <a:gd name="connsiteX15" fmla="*/ 4000 w 259651"/>
                  <a:gd name="connsiteY15" fmla="*/ 58103 h 115633"/>
                  <a:gd name="connsiteX16" fmla="*/ 5239 w 259651"/>
                  <a:gd name="connsiteY16" fmla="*/ 110871 h 115633"/>
                  <a:gd name="connsiteX17" fmla="*/ 2667 w 259651"/>
                  <a:gd name="connsiteY17" fmla="*/ 107823 h 115633"/>
                  <a:gd name="connsiteX18" fmla="*/ 128778 w 259651"/>
                  <a:gd name="connsiteY18" fmla="*/ 106299 h 115633"/>
                  <a:gd name="connsiteX19" fmla="*/ 254889 w 259651"/>
                  <a:gd name="connsiteY19" fmla="*/ 105728 h 115633"/>
                  <a:gd name="connsiteX20" fmla="*/ 250126 w 259651"/>
                  <a:gd name="connsiteY20" fmla="*/ 110490 h 115633"/>
                  <a:gd name="connsiteX21" fmla="*/ 250126 w 259651"/>
                  <a:gd name="connsiteY21" fmla="*/ 3905 h 115633"/>
                  <a:gd name="connsiteX22" fmla="*/ 254413 w 259651"/>
                  <a:gd name="connsiteY22" fmla="*/ 8096 h 115633"/>
                  <a:gd name="connsiteX23" fmla="*/ 192024 w 259651"/>
                  <a:gd name="connsiteY23" fmla="*/ 8096 h 115633"/>
                  <a:gd name="connsiteX24" fmla="*/ 129350 w 259651"/>
                  <a:gd name="connsiteY24" fmla="*/ 704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667" y="4286"/>
                    </a:moveTo>
                    <a:lnTo>
                      <a:pt x="127635" y="1619"/>
                    </a:lnTo>
                    <a:lnTo>
                      <a:pt x="191071" y="572"/>
                    </a:lnTo>
                    <a:cubicBezTo>
                      <a:pt x="212312" y="95"/>
                      <a:pt x="233648" y="572"/>
                      <a:pt x="254889" y="0"/>
                    </a:cubicBezTo>
                    <a:lnTo>
                      <a:pt x="259080" y="0"/>
                    </a:lnTo>
                    <a:lnTo>
                      <a:pt x="259080" y="4286"/>
                    </a:lnTo>
                    <a:lnTo>
                      <a:pt x="259651" y="110871"/>
                    </a:lnTo>
                    <a:lnTo>
                      <a:pt x="259651" y="115634"/>
                    </a:lnTo>
                    <a:lnTo>
                      <a:pt x="254889" y="115634"/>
                    </a:lnTo>
                    <a:lnTo>
                      <a:pt x="128778" y="114967"/>
                    </a:lnTo>
                    <a:cubicBezTo>
                      <a:pt x="86677" y="114967"/>
                      <a:pt x="44672" y="113919"/>
                      <a:pt x="2667" y="113443"/>
                    </a:cubicBezTo>
                    <a:lnTo>
                      <a:pt x="0" y="113443"/>
                    </a:lnTo>
                    <a:lnTo>
                      <a:pt x="0" y="110871"/>
                    </a:lnTo>
                    <a:cubicBezTo>
                      <a:pt x="0" y="92774"/>
                      <a:pt x="857" y="74771"/>
                      <a:pt x="1333" y="56960"/>
                    </a:cubicBezTo>
                    <a:close/>
                    <a:moveTo>
                      <a:pt x="2667" y="4286"/>
                    </a:moveTo>
                    <a:lnTo>
                      <a:pt x="4000" y="58103"/>
                    </a:lnTo>
                    <a:cubicBezTo>
                      <a:pt x="4000" y="75819"/>
                      <a:pt x="5048" y="93440"/>
                      <a:pt x="5239" y="110871"/>
                    </a:cubicBezTo>
                    <a:lnTo>
                      <a:pt x="2667" y="107823"/>
                    </a:lnTo>
                    <a:cubicBezTo>
                      <a:pt x="44672" y="107823"/>
                      <a:pt x="86677" y="106394"/>
                      <a:pt x="128778" y="106299"/>
                    </a:cubicBezTo>
                    <a:lnTo>
                      <a:pt x="254889" y="105728"/>
                    </a:lnTo>
                    <a:lnTo>
                      <a:pt x="250126" y="110490"/>
                    </a:lnTo>
                    <a:lnTo>
                      <a:pt x="250126" y="3905"/>
                    </a:lnTo>
                    <a:lnTo>
                      <a:pt x="254413" y="8096"/>
                    </a:lnTo>
                    <a:cubicBezTo>
                      <a:pt x="233648" y="8096"/>
                      <a:pt x="212884" y="8096"/>
                      <a:pt x="192024" y="8096"/>
                    </a:cubicBezTo>
                    <a:lnTo>
                      <a:pt x="129350" y="7049"/>
                    </a:lnTo>
                    <a:close/>
                  </a:path>
                </a:pathLst>
              </a:custGeom>
              <a:solidFill>
                <a:srgbClr val="EBEBEB"/>
              </a:solidFill>
              <a:ln w="9525" cap="flat">
                <a:noFill/>
                <a:prstDash val="solid"/>
                <a:miter/>
              </a:ln>
            </p:spPr>
            <p:txBody>
              <a:bodyPr rtlCol="0" anchor="ctr"/>
              <a:lstStyle/>
              <a:p>
                <a:endParaRPr lang="zh-CN" altLang="en-US"/>
              </a:p>
            </p:txBody>
          </p:sp>
          <p:sp>
            <p:nvSpPr>
              <p:cNvPr id="445" name="任意多边形: 形状 444"/>
              <p:cNvSpPr/>
              <p:nvPr/>
            </p:nvSpPr>
            <p:spPr>
              <a:xfrm>
                <a:off x="4149852" y="1658112"/>
                <a:ext cx="260032" cy="115633"/>
              </a:xfrm>
              <a:custGeom>
                <a:avLst/>
                <a:gdLst>
                  <a:gd name="connsiteX0" fmla="*/ 3048 w 260032"/>
                  <a:gd name="connsiteY0" fmla="*/ 3715 h 115633"/>
                  <a:gd name="connsiteX1" fmla="*/ 128111 w 260032"/>
                  <a:gd name="connsiteY1" fmla="*/ 1048 h 115633"/>
                  <a:gd name="connsiteX2" fmla="*/ 191548 w 260032"/>
                  <a:gd name="connsiteY2" fmla="*/ 0 h 115633"/>
                  <a:gd name="connsiteX3" fmla="*/ 255270 w 260032"/>
                  <a:gd name="connsiteY3" fmla="*/ 0 h 115633"/>
                  <a:gd name="connsiteX4" fmla="*/ 259556 w 260032"/>
                  <a:gd name="connsiteY4" fmla="*/ 0 h 115633"/>
                  <a:gd name="connsiteX5" fmla="*/ 259556 w 260032"/>
                  <a:gd name="connsiteY5" fmla="*/ 4286 h 115633"/>
                  <a:gd name="connsiteX6" fmla="*/ 260033 w 260032"/>
                  <a:gd name="connsiteY6" fmla="*/ 110871 h 115633"/>
                  <a:gd name="connsiteX7" fmla="*/ 260033 w 260032"/>
                  <a:gd name="connsiteY7" fmla="*/ 115633 h 115633"/>
                  <a:gd name="connsiteX8" fmla="*/ 255175 w 260032"/>
                  <a:gd name="connsiteY8" fmla="*/ 115633 h 115633"/>
                  <a:gd name="connsiteX9" fmla="*/ 128683 w 260032"/>
                  <a:gd name="connsiteY9" fmla="*/ 114490 h 115633"/>
                  <a:gd name="connsiteX10" fmla="*/ 2572 w 260032"/>
                  <a:gd name="connsiteY10" fmla="*/ 112967 h 115633"/>
                  <a:gd name="connsiteX11" fmla="*/ 0 w 260032"/>
                  <a:gd name="connsiteY11" fmla="*/ 112967 h 115633"/>
                  <a:gd name="connsiteX12" fmla="*/ 0 w 260032"/>
                  <a:gd name="connsiteY12" fmla="*/ 110395 h 115633"/>
                  <a:gd name="connsiteX13" fmla="*/ 1238 w 260032"/>
                  <a:gd name="connsiteY13" fmla="*/ 56578 h 115633"/>
                  <a:gd name="connsiteX14" fmla="*/ 3048 w 260032"/>
                  <a:gd name="connsiteY14" fmla="*/ 3715 h 115633"/>
                  <a:gd name="connsiteX15" fmla="*/ 4477 w 260032"/>
                  <a:gd name="connsiteY15" fmla="*/ 57626 h 115633"/>
                  <a:gd name="connsiteX16" fmla="*/ 5715 w 260032"/>
                  <a:gd name="connsiteY16" fmla="*/ 110300 h 115633"/>
                  <a:gd name="connsiteX17" fmla="*/ 3048 w 260032"/>
                  <a:gd name="connsiteY17" fmla="*/ 107728 h 115633"/>
                  <a:gd name="connsiteX18" fmla="*/ 129159 w 260032"/>
                  <a:gd name="connsiteY18" fmla="*/ 106204 h 115633"/>
                  <a:gd name="connsiteX19" fmla="*/ 255270 w 260032"/>
                  <a:gd name="connsiteY19" fmla="*/ 105537 h 115633"/>
                  <a:gd name="connsiteX20" fmla="*/ 250508 w 260032"/>
                  <a:gd name="connsiteY20" fmla="*/ 110300 h 115633"/>
                  <a:gd name="connsiteX21" fmla="*/ 250698 w 260032"/>
                  <a:gd name="connsiteY21" fmla="*/ 3715 h 115633"/>
                  <a:gd name="connsiteX22" fmla="*/ 254889 w 260032"/>
                  <a:gd name="connsiteY22" fmla="*/ 8001 h 115633"/>
                  <a:gd name="connsiteX23" fmla="*/ 192596 w 260032"/>
                  <a:gd name="connsiteY23" fmla="*/ 7429 h 115633"/>
                  <a:gd name="connsiteX24" fmla="*/ 129921 w 260032"/>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032" h="115633">
                    <a:moveTo>
                      <a:pt x="3048" y="3715"/>
                    </a:moveTo>
                    <a:lnTo>
                      <a:pt x="128111" y="1048"/>
                    </a:lnTo>
                    <a:lnTo>
                      <a:pt x="191548" y="0"/>
                    </a:lnTo>
                    <a:cubicBezTo>
                      <a:pt x="212693" y="0"/>
                      <a:pt x="234029" y="0"/>
                      <a:pt x="255270" y="0"/>
                    </a:cubicBezTo>
                    <a:lnTo>
                      <a:pt x="259556" y="0"/>
                    </a:lnTo>
                    <a:lnTo>
                      <a:pt x="259556" y="4286"/>
                    </a:lnTo>
                    <a:lnTo>
                      <a:pt x="260033" y="110871"/>
                    </a:lnTo>
                    <a:lnTo>
                      <a:pt x="260033" y="115633"/>
                    </a:lnTo>
                    <a:lnTo>
                      <a:pt x="255175" y="115633"/>
                    </a:lnTo>
                    <a:lnTo>
                      <a:pt x="128683" y="114490"/>
                    </a:lnTo>
                    <a:cubicBezTo>
                      <a:pt x="86677" y="114490"/>
                      <a:pt x="44672" y="113443"/>
                      <a:pt x="2572" y="112967"/>
                    </a:cubicBezTo>
                    <a:lnTo>
                      <a:pt x="0" y="112967"/>
                    </a:lnTo>
                    <a:lnTo>
                      <a:pt x="0" y="110395"/>
                    </a:lnTo>
                    <a:cubicBezTo>
                      <a:pt x="0" y="92297"/>
                      <a:pt x="857" y="74390"/>
                      <a:pt x="1238" y="56578"/>
                    </a:cubicBezTo>
                    <a:close/>
                    <a:moveTo>
                      <a:pt x="3048" y="3715"/>
                    </a:moveTo>
                    <a:lnTo>
                      <a:pt x="4477" y="57626"/>
                    </a:lnTo>
                    <a:cubicBezTo>
                      <a:pt x="4477" y="75343"/>
                      <a:pt x="5524" y="92869"/>
                      <a:pt x="5715" y="110300"/>
                    </a:cubicBezTo>
                    <a:lnTo>
                      <a:pt x="3048" y="107728"/>
                    </a:lnTo>
                    <a:cubicBezTo>
                      <a:pt x="45148" y="107728"/>
                      <a:pt x="87154" y="106204"/>
                      <a:pt x="129159" y="106204"/>
                    </a:cubicBezTo>
                    <a:lnTo>
                      <a:pt x="255270" y="105537"/>
                    </a:lnTo>
                    <a:lnTo>
                      <a:pt x="250508" y="110300"/>
                    </a:lnTo>
                    <a:lnTo>
                      <a:pt x="250698" y="3715"/>
                    </a:lnTo>
                    <a:lnTo>
                      <a:pt x="254889" y="8001"/>
                    </a:lnTo>
                    <a:cubicBezTo>
                      <a:pt x="234125" y="8001"/>
                      <a:pt x="213455" y="8001"/>
                      <a:pt x="192596" y="7429"/>
                    </a:cubicBezTo>
                    <a:lnTo>
                      <a:pt x="129921" y="6382"/>
                    </a:lnTo>
                    <a:close/>
                  </a:path>
                </a:pathLst>
              </a:custGeom>
              <a:solidFill>
                <a:srgbClr val="EBEBEB"/>
              </a:solidFill>
              <a:ln w="9525" cap="flat">
                <a:noFill/>
                <a:prstDash val="solid"/>
                <a:miter/>
              </a:ln>
            </p:spPr>
            <p:txBody>
              <a:bodyPr rtlCol="0" anchor="ctr"/>
              <a:lstStyle/>
              <a:p>
                <a:endParaRPr lang="zh-CN" altLang="en-US"/>
              </a:p>
            </p:txBody>
          </p:sp>
          <p:sp>
            <p:nvSpPr>
              <p:cNvPr id="446" name="任意多边形: 形状 445"/>
              <p:cNvSpPr/>
              <p:nvPr/>
            </p:nvSpPr>
            <p:spPr>
              <a:xfrm>
                <a:off x="7641812" y="3865244"/>
                <a:ext cx="259651" cy="115633"/>
              </a:xfrm>
              <a:custGeom>
                <a:avLst/>
                <a:gdLst>
                  <a:gd name="connsiteX0" fmla="*/ 256984 w 259651"/>
                  <a:gd name="connsiteY0" fmla="*/ 111443 h 115633"/>
                  <a:gd name="connsiteX1" fmla="*/ 132016 w 259651"/>
                  <a:gd name="connsiteY1" fmla="*/ 114014 h 115633"/>
                  <a:gd name="connsiteX2" fmla="*/ 68580 w 259651"/>
                  <a:gd name="connsiteY2" fmla="*/ 115158 h 115633"/>
                  <a:gd name="connsiteX3" fmla="*/ 4763 w 259651"/>
                  <a:gd name="connsiteY3" fmla="*/ 115634 h 115633"/>
                  <a:gd name="connsiteX4" fmla="*/ 571 w 259651"/>
                  <a:gd name="connsiteY4" fmla="*/ 115634 h 115633"/>
                  <a:gd name="connsiteX5" fmla="*/ 571 w 259651"/>
                  <a:gd name="connsiteY5" fmla="*/ 111443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1 w 259651"/>
                  <a:gd name="connsiteY11" fmla="*/ 2096 h 115633"/>
                  <a:gd name="connsiteX12" fmla="*/ 259651 w 259651"/>
                  <a:gd name="connsiteY12" fmla="*/ 4667 h 115633"/>
                  <a:gd name="connsiteX13" fmla="*/ 258413 w 259651"/>
                  <a:gd name="connsiteY13" fmla="*/ 58484 h 115633"/>
                  <a:gd name="connsiteX14" fmla="*/ 256984 w 259651"/>
                  <a:gd name="connsiteY14" fmla="*/ 111443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049 w 259651"/>
                  <a:gd name="connsiteY21" fmla="*/ 111443 h 115633"/>
                  <a:gd name="connsiteX22" fmla="*/ 4763 w 259651"/>
                  <a:gd name="connsiteY22" fmla="*/ 107156 h 115633"/>
                  <a:gd name="connsiteX23" fmla="*/ 67151 w 259651"/>
                  <a:gd name="connsiteY23" fmla="*/ 107633 h 115633"/>
                  <a:gd name="connsiteX24" fmla="*/ 129826 w 259651"/>
                  <a:gd name="connsiteY24" fmla="*/ 108776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3"/>
                    </a:moveTo>
                    <a:lnTo>
                      <a:pt x="132016" y="114014"/>
                    </a:lnTo>
                    <a:lnTo>
                      <a:pt x="68580" y="115158"/>
                    </a:lnTo>
                    <a:cubicBezTo>
                      <a:pt x="47339" y="115158"/>
                      <a:pt x="26098" y="115158"/>
                      <a:pt x="4763" y="115634"/>
                    </a:cubicBezTo>
                    <a:lnTo>
                      <a:pt x="571" y="115634"/>
                    </a:lnTo>
                    <a:lnTo>
                      <a:pt x="571" y="111443"/>
                    </a:lnTo>
                    <a:lnTo>
                      <a:pt x="0" y="4858"/>
                    </a:lnTo>
                    <a:lnTo>
                      <a:pt x="0" y="0"/>
                    </a:lnTo>
                    <a:lnTo>
                      <a:pt x="4763" y="0"/>
                    </a:lnTo>
                    <a:lnTo>
                      <a:pt x="130873" y="571"/>
                    </a:lnTo>
                    <a:cubicBezTo>
                      <a:pt x="172974" y="571"/>
                      <a:pt x="214979" y="1619"/>
                      <a:pt x="256984" y="2096"/>
                    </a:cubicBezTo>
                    <a:lnTo>
                      <a:pt x="259651" y="2096"/>
                    </a:lnTo>
                    <a:lnTo>
                      <a:pt x="259651" y="4667"/>
                    </a:lnTo>
                    <a:cubicBezTo>
                      <a:pt x="259651" y="22670"/>
                      <a:pt x="258794" y="40672"/>
                      <a:pt x="258413" y="58484"/>
                    </a:cubicBezTo>
                    <a:close/>
                    <a:moveTo>
                      <a:pt x="256984" y="111443"/>
                    </a:moveTo>
                    <a:lnTo>
                      <a:pt x="255651" y="57531"/>
                    </a:lnTo>
                    <a:cubicBezTo>
                      <a:pt x="255651" y="39815"/>
                      <a:pt x="254603" y="22289"/>
                      <a:pt x="254413" y="4858"/>
                    </a:cubicBezTo>
                    <a:lnTo>
                      <a:pt x="256984" y="7429"/>
                    </a:lnTo>
                    <a:cubicBezTo>
                      <a:pt x="214979" y="7906"/>
                      <a:pt x="172974" y="8954"/>
                      <a:pt x="130873" y="8954"/>
                    </a:cubicBezTo>
                    <a:lnTo>
                      <a:pt x="4763" y="9620"/>
                    </a:lnTo>
                    <a:lnTo>
                      <a:pt x="9525" y="4858"/>
                    </a:lnTo>
                    <a:lnTo>
                      <a:pt x="9049" y="111443"/>
                    </a:lnTo>
                    <a:lnTo>
                      <a:pt x="4763" y="107156"/>
                    </a:lnTo>
                    <a:cubicBezTo>
                      <a:pt x="25622" y="107156"/>
                      <a:pt x="46291" y="107156"/>
                      <a:pt x="67151" y="107633"/>
                    </a:cubicBezTo>
                    <a:lnTo>
                      <a:pt x="129826" y="108776"/>
                    </a:lnTo>
                    <a:close/>
                  </a:path>
                </a:pathLst>
              </a:custGeom>
              <a:solidFill>
                <a:srgbClr val="EBEBEB"/>
              </a:solidFill>
              <a:ln w="9525" cap="flat">
                <a:noFill/>
                <a:prstDash val="solid"/>
                <a:miter/>
              </a:ln>
            </p:spPr>
            <p:txBody>
              <a:bodyPr rtlCol="0" anchor="ctr"/>
              <a:lstStyle/>
              <a:p>
                <a:endParaRPr lang="zh-CN" altLang="en-US"/>
              </a:p>
            </p:txBody>
          </p:sp>
          <p:sp>
            <p:nvSpPr>
              <p:cNvPr id="447" name="任意多边形: 形状 446"/>
              <p:cNvSpPr/>
              <p:nvPr/>
            </p:nvSpPr>
            <p:spPr>
              <a:xfrm>
                <a:off x="7782591" y="3999642"/>
                <a:ext cx="259651" cy="115633"/>
              </a:xfrm>
              <a:custGeom>
                <a:avLst/>
                <a:gdLst>
                  <a:gd name="connsiteX0" fmla="*/ 256984 w 259651"/>
                  <a:gd name="connsiteY0" fmla="*/ 111442 h 115633"/>
                  <a:gd name="connsiteX1" fmla="*/ 131921 w 259651"/>
                  <a:gd name="connsiteY1" fmla="*/ 114014 h 115633"/>
                  <a:gd name="connsiteX2" fmla="*/ 68485 w 259651"/>
                  <a:gd name="connsiteY2" fmla="*/ 115157 h 115633"/>
                  <a:gd name="connsiteX3" fmla="*/ 4763 w 259651"/>
                  <a:gd name="connsiteY3" fmla="*/ 115633 h 115633"/>
                  <a:gd name="connsiteX4" fmla="*/ 476 w 259651"/>
                  <a:gd name="connsiteY4" fmla="*/ 115633 h 115633"/>
                  <a:gd name="connsiteX5" fmla="*/ 476 w 259651"/>
                  <a:gd name="connsiteY5" fmla="*/ 111442 h 115633"/>
                  <a:gd name="connsiteX6" fmla="*/ 0 w 259651"/>
                  <a:gd name="connsiteY6" fmla="*/ 4858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096 h 115633"/>
                  <a:gd name="connsiteX11" fmla="*/ 259651 w 259651"/>
                  <a:gd name="connsiteY11" fmla="*/ 2096 h 115633"/>
                  <a:gd name="connsiteX12" fmla="*/ 259651 w 259651"/>
                  <a:gd name="connsiteY12" fmla="*/ 4667 h 115633"/>
                  <a:gd name="connsiteX13" fmla="*/ 258413 w 259651"/>
                  <a:gd name="connsiteY13" fmla="*/ 58483 h 115633"/>
                  <a:gd name="connsiteX14" fmla="*/ 256984 w 259651"/>
                  <a:gd name="connsiteY14" fmla="*/ 111442 h 115633"/>
                  <a:gd name="connsiteX15" fmla="*/ 255556 w 259651"/>
                  <a:gd name="connsiteY15" fmla="*/ 58007 h 115633"/>
                  <a:gd name="connsiteX16" fmla="*/ 254317 w 259651"/>
                  <a:gd name="connsiteY16" fmla="*/ 5334 h 115633"/>
                  <a:gd name="connsiteX17" fmla="*/ 256984 w 259651"/>
                  <a:gd name="connsiteY17" fmla="*/ 7906 h 115633"/>
                  <a:gd name="connsiteX18" fmla="*/ 130873 w 259651"/>
                  <a:gd name="connsiteY18" fmla="*/ 9430 h 115633"/>
                  <a:gd name="connsiteX19" fmla="*/ 4763 w 259651"/>
                  <a:gd name="connsiteY19" fmla="*/ 10001 h 115633"/>
                  <a:gd name="connsiteX20" fmla="*/ 9525 w 259651"/>
                  <a:gd name="connsiteY20" fmla="*/ 5334 h 115633"/>
                  <a:gd name="connsiteX21" fmla="*/ 8858 w 259651"/>
                  <a:gd name="connsiteY21" fmla="*/ 111442 h 115633"/>
                  <a:gd name="connsiteX22" fmla="*/ 4667 w 259651"/>
                  <a:gd name="connsiteY22" fmla="*/ 107156 h 115633"/>
                  <a:gd name="connsiteX23" fmla="*/ 66961 w 259651"/>
                  <a:gd name="connsiteY23" fmla="*/ 107156 h 115633"/>
                  <a:gd name="connsiteX24" fmla="*/ 129635 w 259651"/>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1921" y="114014"/>
                    </a:lnTo>
                    <a:lnTo>
                      <a:pt x="68485" y="115157"/>
                    </a:lnTo>
                    <a:cubicBezTo>
                      <a:pt x="47244" y="115157"/>
                      <a:pt x="26003" y="115157"/>
                      <a:pt x="4763" y="115633"/>
                    </a:cubicBezTo>
                    <a:lnTo>
                      <a:pt x="476" y="115633"/>
                    </a:lnTo>
                    <a:lnTo>
                      <a:pt x="476" y="111442"/>
                    </a:lnTo>
                    <a:lnTo>
                      <a:pt x="0" y="4858"/>
                    </a:lnTo>
                    <a:lnTo>
                      <a:pt x="0" y="0"/>
                    </a:lnTo>
                    <a:lnTo>
                      <a:pt x="4858" y="0"/>
                    </a:lnTo>
                    <a:lnTo>
                      <a:pt x="130969" y="571"/>
                    </a:lnTo>
                    <a:cubicBezTo>
                      <a:pt x="172974" y="571"/>
                      <a:pt x="214979" y="1619"/>
                      <a:pt x="257080" y="2096"/>
                    </a:cubicBezTo>
                    <a:lnTo>
                      <a:pt x="259651" y="2096"/>
                    </a:lnTo>
                    <a:lnTo>
                      <a:pt x="259651" y="4667"/>
                    </a:lnTo>
                    <a:cubicBezTo>
                      <a:pt x="259651" y="22670"/>
                      <a:pt x="258794" y="40672"/>
                      <a:pt x="258413" y="58483"/>
                    </a:cubicBezTo>
                    <a:close/>
                    <a:moveTo>
                      <a:pt x="256984" y="111442"/>
                    </a:moveTo>
                    <a:lnTo>
                      <a:pt x="255556" y="58007"/>
                    </a:lnTo>
                    <a:cubicBezTo>
                      <a:pt x="255556" y="40291"/>
                      <a:pt x="254508" y="22765"/>
                      <a:pt x="254317" y="5334"/>
                    </a:cubicBezTo>
                    <a:lnTo>
                      <a:pt x="256984" y="7906"/>
                    </a:lnTo>
                    <a:cubicBezTo>
                      <a:pt x="214884" y="8382"/>
                      <a:pt x="172879" y="9430"/>
                      <a:pt x="130873" y="9430"/>
                    </a:cubicBezTo>
                    <a:lnTo>
                      <a:pt x="4763" y="10001"/>
                    </a:lnTo>
                    <a:lnTo>
                      <a:pt x="9525" y="5334"/>
                    </a:lnTo>
                    <a:lnTo>
                      <a:pt x="8858" y="111442"/>
                    </a:lnTo>
                    <a:lnTo>
                      <a:pt x="4667" y="107156"/>
                    </a:lnTo>
                    <a:cubicBezTo>
                      <a:pt x="25432" y="107156"/>
                      <a:pt x="46101" y="107156"/>
                      <a:pt x="66961" y="107156"/>
                    </a:cubicBezTo>
                    <a:lnTo>
                      <a:pt x="129635" y="108299"/>
                    </a:lnTo>
                    <a:close/>
                  </a:path>
                </a:pathLst>
              </a:custGeom>
              <a:solidFill>
                <a:srgbClr val="EBEBEB"/>
              </a:solidFill>
              <a:ln w="9525" cap="flat">
                <a:noFill/>
                <a:prstDash val="solid"/>
                <a:miter/>
              </a:ln>
            </p:spPr>
            <p:txBody>
              <a:bodyPr rtlCol="0" anchor="ctr"/>
              <a:lstStyle/>
              <a:p>
                <a:endParaRPr lang="zh-CN" altLang="en-US"/>
              </a:p>
            </p:txBody>
          </p:sp>
          <p:sp>
            <p:nvSpPr>
              <p:cNvPr id="448" name="任意多边形: 形状 447"/>
              <p:cNvSpPr/>
              <p:nvPr/>
            </p:nvSpPr>
            <p:spPr>
              <a:xfrm>
                <a:off x="4290536" y="3999642"/>
                <a:ext cx="260127" cy="115633"/>
              </a:xfrm>
              <a:custGeom>
                <a:avLst/>
                <a:gdLst>
                  <a:gd name="connsiteX0" fmla="*/ 256985 w 260127"/>
                  <a:gd name="connsiteY0" fmla="*/ 111442 h 115633"/>
                  <a:gd name="connsiteX1" fmla="*/ 132016 w 260127"/>
                  <a:gd name="connsiteY1" fmla="*/ 114014 h 115633"/>
                  <a:gd name="connsiteX2" fmla="*/ 68580 w 260127"/>
                  <a:gd name="connsiteY2" fmla="*/ 115157 h 115633"/>
                  <a:gd name="connsiteX3" fmla="*/ 4763 w 260127"/>
                  <a:gd name="connsiteY3" fmla="*/ 115633 h 115633"/>
                  <a:gd name="connsiteX4" fmla="*/ 571 w 260127"/>
                  <a:gd name="connsiteY4" fmla="*/ 115633 h 115633"/>
                  <a:gd name="connsiteX5" fmla="*/ 571 w 260127"/>
                  <a:gd name="connsiteY5" fmla="*/ 111442 h 115633"/>
                  <a:gd name="connsiteX6" fmla="*/ 0 w 260127"/>
                  <a:gd name="connsiteY6" fmla="*/ 4858 h 115633"/>
                  <a:gd name="connsiteX7" fmla="*/ 0 w 260127"/>
                  <a:gd name="connsiteY7" fmla="*/ 0 h 115633"/>
                  <a:gd name="connsiteX8" fmla="*/ 5239 w 260127"/>
                  <a:gd name="connsiteY8" fmla="*/ 0 h 115633"/>
                  <a:gd name="connsiteX9" fmla="*/ 131350 w 260127"/>
                  <a:gd name="connsiteY9" fmla="*/ 571 h 115633"/>
                  <a:gd name="connsiteX10" fmla="*/ 257461 w 260127"/>
                  <a:gd name="connsiteY10" fmla="*/ 2096 h 115633"/>
                  <a:gd name="connsiteX11" fmla="*/ 260128 w 260127"/>
                  <a:gd name="connsiteY11" fmla="*/ 2096 h 115633"/>
                  <a:gd name="connsiteX12" fmla="*/ 260128 w 260127"/>
                  <a:gd name="connsiteY12" fmla="*/ 4667 h 115633"/>
                  <a:gd name="connsiteX13" fmla="*/ 258794 w 260127"/>
                  <a:gd name="connsiteY13" fmla="*/ 58483 h 115633"/>
                  <a:gd name="connsiteX14" fmla="*/ 256985 w 260127"/>
                  <a:gd name="connsiteY14" fmla="*/ 111442 h 115633"/>
                  <a:gd name="connsiteX15" fmla="*/ 255651 w 260127"/>
                  <a:gd name="connsiteY15" fmla="*/ 58007 h 115633"/>
                  <a:gd name="connsiteX16" fmla="*/ 254413 w 260127"/>
                  <a:gd name="connsiteY16" fmla="*/ 5334 h 115633"/>
                  <a:gd name="connsiteX17" fmla="*/ 256985 w 260127"/>
                  <a:gd name="connsiteY17" fmla="*/ 7906 h 115633"/>
                  <a:gd name="connsiteX18" fmla="*/ 130874 w 260127"/>
                  <a:gd name="connsiteY18" fmla="*/ 9430 h 115633"/>
                  <a:gd name="connsiteX19" fmla="*/ 5239 w 260127"/>
                  <a:gd name="connsiteY19" fmla="*/ 9525 h 115633"/>
                  <a:gd name="connsiteX20" fmla="*/ 10001 w 260127"/>
                  <a:gd name="connsiteY20" fmla="*/ 4858 h 115633"/>
                  <a:gd name="connsiteX21" fmla="*/ 9525 w 260127"/>
                  <a:gd name="connsiteY21" fmla="*/ 111442 h 115633"/>
                  <a:gd name="connsiteX22" fmla="*/ 5239 w 260127"/>
                  <a:gd name="connsiteY22" fmla="*/ 107156 h 115633"/>
                  <a:gd name="connsiteX23" fmla="*/ 67628 w 260127"/>
                  <a:gd name="connsiteY23" fmla="*/ 107156 h 115633"/>
                  <a:gd name="connsiteX24" fmla="*/ 130302 w 260127"/>
                  <a:gd name="connsiteY24" fmla="*/ 108299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0127" h="115633">
                    <a:moveTo>
                      <a:pt x="256985" y="111442"/>
                    </a:moveTo>
                    <a:lnTo>
                      <a:pt x="132016" y="114014"/>
                    </a:lnTo>
                    <a:lnTo>
                      <a:pt x="68580" y="115157"/>
                    </a:lnTo>
                    <a:cubicBezTo>
                      <a:pt x="47339" y="115157"/>
                      <a:pt x="26003" y="115157"/>
                      <a:pt x="4763" y="115633"/>
                    </a:cubicBezTo>
                    <a:lnTo>
                      <a:pt x="571" y="115633"/>
                    </a:lnTo>
                    <a:lnTo>
                      <a:pt x="571" y="111442"/>
                    </a:lnTo>
                    <a:lnTo>
                      <a:pt x="0" y="4858"/>
                    </a:lnTo>
                    <a:lnTo>
                      <a:pt x="0" y="0"/>
                    </a:lnTo>
                    <a:lnTo>
                      <a:pt x="5239" y="0"/>
                    </a:lnTo>
                    <a:lnTo>
                      <a:pt x="131350" y="571"/>
                    </a:lnTo>
                    <a:cubicBezTo>
                      <a:pt x="173450" y="571"/>
                      <a:pt x="215455" y="1619"/>
                      <a:pt x="257461" y="2096"/>
                    </a:cubicBezTo>
                    <a:lnTo>
                      <a:pt x="260128" y="2096"/>
                    </a:lnTo>
                    <a:lnTo>
                      <a:pt x="260128" y="4667"/>
                    </a:lnTo>
                    <a:cubicBezTo>
                      <a:pt x="260128" y="22670"/>
                      <a:pt x="259270" y="40672"/>
                      <a:pt x="258794" y="58483"/>
                    </a:cubicBezTo>
                    <a:close/>
                    <a:moveTo>
                      <a:pt x="256985" y="111442"/>
                    </a:moveTo>
                    <a:lnTo>
                      <a:pt x="255651" y="58007"/>
                    </a:lnTo>
                    <a:cubicBezTo>
                      <a:pt x="255651" y="40291"/>
                      <a:pt x="254603" y="22765"/>
                      <a:pt x="254413" y="5334"/>
                    </a:cubicBezTo>
                    <a:lnTo>
                      <a:pt x="256985" y="7906"/>
                    </a:lnTo>
                    <a:cubicBezTo>
                      <a:pt x="214979" y="8382"/>
                      <a:pt x="172974" y="9430"/>
                      <a:pt x="130874" y="9430"/>
                    </a:cubicBezTo>
                    <a:lnTo>
                      <a:pt x="5239" y="9525"/>
                    </a:lnTo>
                    <a:lnTo>
                      <a:pt x="10001" y="4858"/>
                    </a:lnTo>
                    <a:lnTo>
                      <a:pt x="9525" y="111442"/>
                    </a:lnTo>
                    <a:lnTo>
                      <a:pt x="5239" y="107156"/>
                    </a:lnTo>
                    <a:cubicBezTo>
                      <a:pt x="26003" y="107156"/>
                      <a:pt x="46768" y="107156"/>
                      <a:pt x="67628" y="107156"/>
                    </a:cubicBezTo>
                    <a:lnTo>
                      <a:pt x="130302" y="108299"/>
                    </a:lnTo>
                    <a:close/>
                  </a:path>
                </a:pathLst>
              </a:custGeom>
              <a:solidFill>
                <a:srgbClr val="EBEBEB"/>
              </a:solidFill>
              <a:ln w="9525" cap="flat">
                <a:noFill/>
                <a:prstDash val="solid"/>
                <a:miter/>
              </a:ln>
            </p:spPr>
            <p:txBody>
              <a:bodyPr rtlCol="0" anchor="ctr"/>
              <a:lstStyle/>
              <a:p>
                <a:endParaRPr lang="zh-CN" altLang="en-US"/>
              </a:p>
            </p:txBody>
          </p:sp>
          <p:sp>
            <p:nvSpPr>
              <p:cNvPr id="449" name="任意多边形: 形状 448"/>
              <p:cNvSpPr/>
              <p:nvPr/>
            </p:nvSpPr>
            <p:spPr>
              <a:xfrm>
                <a:off x="7642955" y="1658112"/>
                <a:ext cx="259556" cy="115633"/>
              </a:xfrm>
              <a:custGeom>
                <a:avLst/>
                <a:gdLst>
                  <a:gd name="connsiteX0" fmla="*/ 2572 w 259556"/>
                  <a:gd name="connsiteY0" fmla="*/ 3715 h 115633"/>
                  <a:gd name="connsiteX1" fmla="*/ 127635 w 259556"/>
                  <a:gd name="connsiteY1" fmla="*/ 1048 h 115633"/>
                  <a:gd name="connsiteX2" fmla="*/ 191071 w 259556"/>
                  <a:gd name="connsiteY2" fmla="*/ 0 h 115633"/>
                  <a:gd name="connsiteX3" fmla="*/ 254794 w 259556"/>
                  <a:gd name="connsiteY3" fmla="*/ 0 h 115633"/>
                  <a:gd name="connsiteX4" fmla="*/ 259080 w 259556"/>
                  <a:gd name="connsiteY4" fmla="*/ 0 h 115633"/>
                  <a:gd name="connsiteX5" fmla="*/ 259080 w 259556"/>
                  <a:gd name="connsiteY5" fmla="*/ 4286 h 115633"/>
                  <a:gd name="connsiteX6" fmla="*/ 259556 w 259556"/>
                  <a:gd name="connsiteY6" fmla="*/ 110871 h 115633"/>
                  <a:gd name="connsiteX7" fmla="*/ 259556 w 259556"/>
                  <a:gd name="connsiteY7" fmla="*/ 115633 h 115633"/>
                  <a:gd name="connsiteX8" fmla="*/ 254794 w 259556"/>
                  <a:gd name="connsiteY8" fmla="*/ 115633 h 115633"/>
                  <a:gd name="connsiteX9" fmla="*/ 128683 w 259556"/>
                  <a:gd name="connsiteY9" fmla="*/ 115062 h 115633"/>
                  <a:gd name="connsiteX10" fmla="*/ 2572 w 259556"/>
                  <a:gd name="connsiteY10" fmla="*/ 113538 h 115633"/>
                  <a:gd name="connsiteX11" fmla="*/ 0 w 259556"/>
                  <a:gd name="connsiteY11" fmla="*/ 113538 h 115633"/>
                  <a:gd name="connsiteX12" fmla="*/ 0 w 259556"/>
                  <a:gd name="connsiteY12" fmla="*/ 110966 h 115633"/>
                  <a:gd name="connsiteX13" fmla="*/ 1238 w 259556"/>
                  <a:gd name="connsiteY13" fmla="*/ 57150 h 115633"/>
                  <a:gd name="connsiteX14" fmla="*/ 2572 w 259556"/>
                  <a:gd name="connsiteY14" fmla="*/ 3715 h 115633"/>
                  <a:gd name="connsiteX15" fmla="*/ 3905 w 259556"/>
                  <a:gd name="connsiteY15" fmla="*/ 57626 h 115633"/>
                  <a:gd name="connsiteX16" fmla="*/ 5144 w 259556"/>
                  <a:gd name="connsiteY16" fmla="*/ 110300 h 115633"/>
                  <a:gd name="connsiteX17" fmla="*/ 2572 w 259556"/>
                  <a:gd name="connsiteY17" fmla="*/ 107728 h 115633"/>
                  <a:gd name="connsiteX18" fmla="*/ 128683 w 259556"/>
                  <a:gd name="connsiteY18" fmla="*/ 106204 h 115633"/>
                  <a:gd name="connsiteX19" fmla="*/ 254794 w 259556"/>
                  <a:gd name="connsiteY19" fmla="*/ 105537 h 115633"/>
                  <a:gd name="connsiteX20" fmla="*/ 250031 w 259556"/>
                  <a:gd name="connsiteY20" fmla="*/ 110300 h 115633"/>
                  <a:gd name="connsiteX21" fmla="*/ 250603 w 259556"/>
                  <a:gd name="connsiteY21" fmla="*/ 3715 h 115633"/>
                  <a:gd name="connsiteX22" fmla="*/ 254794 w 259556"/>
                  <a:gd name="connsiteY22" fmla="*/ 8001 h 115633"/>
                  <a:gd name="connsiteX23" fmla="*/ 192500 w 259556"/>
                  <a:gd name="connsiteY23" fmla="*/ 7429 h 115633"/>
                  <a:gd name="connsiteX24" fmla="*/ 129445 w 259556"/>
                  <a:gd name="connsiteY24" fmla="*/ 6382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72" y="3715"/>
                    </a:moveTo>
                    <a:lnTo>
                      <a:pt x="127635" y="1048"/>
                    </a:lnTo>
                    <a:lnTo>
                      <a:pt x="191071" y="0"/>
                    </a:lnTo>
                    <a:cubicBezTo>
                      <a:pt x="212217" y="0"/>
                      <a:pt x="233553" y="0"/>
                      <a:pt x="254794" y="0"/>
                    </a:cubicBezTo>
                    <a:lnTo>
                      <a:pt x="259080" y="0"/>
                    </a:lnTo>
                    <a:lnTo>
                      <a:pt x="259080" y="4286"/>
                    </a:lnTo>
                    <a:lnTo>
                      <a:pt x="259556" y="110871"/>
                    </a:lnTo>
                    <a:lnTo>
                      <a:pt x="259556" y="115633"/>
                    </a:lnTo>
                    <a:lnTo>
                      <a:pt x="254794" y="115633"/>
                    </a:lnTo>
                    <a:lnTo>
                      <a:pt x="128683" y="115062"/>
                    </a:lnTo>
                    <a:cubicBezTo>
                      <a:pt x="86678" y="115062"/>
                      <a:pt x="44577" y="114014"/>
                      <a:pt x="2572" y="113538"/>
                    </a:cubicBezTo>
                    <a:lnTo>
                      <a:pt x="0" y="113538"/>
                    </a:lnTo>
                    <a:lnTo>
                      <a:pt x="0" y="110966"/>
                    </a:lnTo>
                    <a:cubicBezTo>
                      <a:pt x="0" y="92869"/>
                      <a:pt x="762" y="74962"/>
                      <a:pt x="1238" y="57150"/>
                    </a:cubicBezTo>
                    <a:close/>
                    <a:moveTo>
                      <a:pt x="2572" y="3715"/>
                    </a:moveTo>
                    <a:lnTo>
                      <a:pt x="3905" y="57626"/>
                    </a:lnTo>
                    <a:cubicBezTo>
                      <a:pt x="4381" y="75343"/>
                      <a:pt x="5048" y="92869"/>
                      <a:pt x="5144" y="110300"/>
                    </a:cubicBezTo>
                    <a:lnTo>
                      <a:pt x="2572" y="107728"/>
                    </a:lnTo>
                    <a:cubicBezTo>
                      <a:pt x="44577" y="107728"/>
                      <a:pt x="86678" y="106204"/>
                      <a:pt x="128683" y="106204"/>
                    </a:cubicBezTo>
                    <a:lnTo>
                      <a:pt x="254794" y="105537"/>
                    </a:lnTo>
                    <a:lnTo>
                      <a:pt x="250031" y="110300"/>
                    </a:lnTo>
                    <a:lnTo>
                      <a:pt x="250603" y="3715"/>
                    </a:lnTo>
                    <a:lnTo>
                      <a:pt x="254794" y="8001"/>
                    </a:lnTo>
                    <a:cubicBezTo>
                      <a:pt x="234029" y="8001"/>
                      <a:pt x="213265" y="8001"/>
                      <a:pt x="192500" y="7429"/>
                    </a:cubicBezTo>
                    <a:lnTo>
                      <a:pt x="129445" y="6382"/>
                    </a:lnTo>
                    <a:close/>
                  </a:path>
                </a:pathLst>
              </a:custGeom>
              <a:solidFill>
                <a:srgbClr val="EBEBEB"/>
              </a:solidFill>
              <a:ln w="9525" cap="flat">
                <a:noFill/>
                <a:prstDash val="solid"/>
                <a:miter/>
              </a:ln>
            </p:spPr>
            <p:txBody>
              <a:bodyPr rtlCol="0" anchor="ctr"/>
              <a:lstStyle/>
              <a:p>
                <a:endParaRPr lang="zh-CN" altLang="en-US"/>
              </a:p>
            </p:txBody>
          </p:sp>
          <p:sp>
            <p:nvSpPr>
              <p:cNvPr id="450" name="任意多边形: 形状 449"/>
              <p:cNvSpPr/>
              <p:nvPr/>
            </p:nvSpPr>
            <p:spPr>
              <a:xfrm>
                <a:off x="4218908" y="1563052"/>
                <a:ext cx="876681" cy="460057"/>
              </a:xfrm>
              <a:custGeom>
                <a:avLst/>
                <a:gdLst>
                  <a:gd name="connsiteX0" fmla="*/ 0 w 876681"/>
                  <a:gd name="connsiteY0" fmla="*/ 460058 h 460057"/>
                  <a:gd name="connsiteX1" fmla="*/ 876681 w 876681"/>
                  <a:gd name="connsiteY1" fmla="*/ 460058 h 460057"/>
                  <a:gd name="connsiteX2" fmla="*/ 876681 w 876681"/>
                  <a:gd name="connsiteY2" fmla="*/ 0 h 460057"/>
                  <a:gd name="connsiteX3" fmla="*/ 0 w 876681"/>
                  <a:gd name="connsiteY3" fmla="*/ 0 h 460057"/>
                  <a:gd name="connsiteX4" fmla="*/ 0 w 876681"/>
                  <a:gd name="connsiteY4" fmla="*/ 0 h 460057"/>
                  <a:gd name="connsiteX5" fmla="*/ 0 w 876681"/>
                  <a:gd name="connsiteY5" fmla="*/ 460058 h 460057"/>
                  <a:gd name="connsiteX6" fmla="*/ 0 w 876681"/>
                  <a:gd name="connsiteY6" fmla="*/ 460058 h 46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681" h="460057">
                    <a:moveTo>
                      <a:pt x="0" y="460058"/>
                    </a:moveTo>
                    <a:lnTo>
                      <a:pt x="876681" y="460058"/>
                    </a:lnTo>
                    <a:lnTo>
                      <a:pt x="876681" y="0"/>
                    </a:lnTo>
                    <a:lnTo>
                      <a:pt x="0" y="0"/>
                    </a:lnTo>
                    <a:lnTo>
                      <a:pt x="0" y="0"/>
                    </a:lnTo>
                    <a:lnTo>
                      <a:pt x="0" y="460058"/>
                    </a:lnTo>
                    <a:lnTo>
                      <a:pt x="0" y="460058"/>
                    </a:lnTo>
                    <a:close/>
                  </a:path>
                </a:pathLst>
              </a:custGeom>
              <a:solidFill>
                <a:srgbClr val="EBEBEB"/>
              </a:solidFill>
              <a:ln w="9525" cap="flat">
                <a:noFill/>
                <a:prstDash val="solid"/>
                <a:miter/>
              </a:ln>
            </p:spPr>
            <p:txBody>
              <a:bodyPr rtlCol="0" anchor="ctr"/>
              <a:lstStyle/>
              <a:p>
                <a:endParaRPr lang="zh-CN" altLang="en-US"/>
              </a:p>
            </p:txBody>
          </p:sp>
          <p:sp>
            <p:nvSpPr>
              <p:cNvPr id="451" name="任意多边形: 形状 450"/>
              <p:cNvSpPr/>
              <p:nvPr/>
            </p:nvSpPr>
            <p:spPr>
              <a:xfrm>
                <a:off x="5095589" y="1881854"/>
                <a:ext cx="135731" cy="141255"/>
              </a:xfrm>
              <a:custGeom>
                <a:avLst/>
                <a:gdLst>
                  <a:gd name="connsiteX0" fmla="*/ 135731 w 135731"/>
                  <a:gd name="connsiteY0" fmla="*/ 141256 h 141255"/>
                  <a:gd name="connsiteX1" fmla="*/ 0 w 135731"/>
                  <a:gd name="connsiteY1" fmla="*/ 141256 h 141255"/>
                  <a:gd name="connsiteX2" fmla="*/ 0 w 135731"/>
                  <a:gd name="connsiteY2" fmla="*/ 0 h 141255"/>
                  <a:gd name="connsiteX3" fmla="*/ 135731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135731" y="141256"/>
                    </a:moveTo>
                    <a:lnTo>
                      <a:pt x="0" y="141256"/>
                    </a:lnTo>
                    <a:lnTo>
                      <a:pt x="0" y="0"/>
                    </a:lnTo>
                    <a:lnTo>
                      <a:pt x="135731" y="141256"/>
                    </a:lnTo>
                    <a:close/>
                  </a:path>
                </a:pathLst>
              </a:custGeom>
              <a:solidFill>
                <a:srgbClr val="EBEBEB"/>
              </a:solidFill>
              <a:ln w="9525" cap="flat">
                <a:noFill/>
                <a:prstDash val="solid"/>
                <a:miter/>
              </a:ln>
            </p:spPr>
            <p:txBody>
              <a:bodyPr rtlCol="0" anchor="ctr"/>
              <a:lstStyle/>
              <a:p>
                <a:endParaRPr lang="zh-CN" altLang="en-US"/>
              </a:p>
            </p:txBody>
          </p:sp>
          <p:sp>
            <p:nvSpPr>
              <p:cNvPr id="452" name="任意多边形: 形状 451"/>
              <p:cNvSpPr/>
              <p:nvPr/>
            </p:nvSpPr>
            <p:spPr>
              <a:xfrm>
                <a:off x="4302823" y="1642586"/>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53" name="任意多边形: 形状 452"/>
              <p:cNvSpPr/>
              <p:nvPr/>
            </p:nvSpPr>
            <p:spPr>
              <a:xfrm>
                <a:off x="4302823" y="1689830"/>
                <a:ext cx="439578" cy="8763"/>
              </a:xfrm>
              <a:custGeom>
                <a:avLst/>
                <a:gdLst>
                  <a:gd name="connsiteX0" fmla="*/ 0 w 439578"/>
                  <a:gd name="connsiteY0" fmla="*/ 0 h 8763"/>
                  <a:gd name="connsiteX1" fmla="*/ 439579 w 439578"/>
                  <a:gd name="connsiteY1" fmla="*/ 0 h 8763"/>
                  <a:gd name="connsiteX2" fmla="*/ 439579 w 439578"/>
                  <a:gd name="connsiteY2" fmla="*/ 8763 h 8763"/>
                  <a:gd name="connsiteX3" fmla="*/ 0 w 439578"/>
                  <a:gd name="connsiteY3" fmla="*/ 8763 h 8763"/>
                </a:gdLst>
                <a:ahLst/>
                <a:cxnLst>
                  <a:cxn ang="0">
                    <a:pos x="connsiteX0" y="connsiteY0"/>
                  </a:cxn>
                  <a:cxn ang="0">
                    <a:pos x="connsiteX1" y="connsiteY1"/>
                  </a:cxn>
                  <a:cxn ang="0">
                    <a:pos x="connsiteX2" y="connsiteY2"/>
                  </a:cxn>
                  <a:cxn ang="0">
                    <a:pos x="connsiteX3" y="connsiteY3"/>
                  </a:cxn>
                </a:cxnLst>
                <a:rect l="l" t="t" r="r" b="b"/>
                <a:pathLst>
                  <a:path w="439578" h="8763">
                    <a:moveTo>
                      <a:pt x="0" y="0"/>
                    </a:moveTo>
                    <a:lnTo>
                      <a:pt x="439579" y="0"/>
                    </a:lnTo>
                    <a:lnTo>
                      <a:pt x="43957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54" name="任意多边形: 形状 453"/>
              <p:cNvSpPr/>
              <p:nvPr/>
            </p:nvSpPr>
            <p:spPr>
              <a:xfrm>
                <a:off x="4302823" y="1784223"/>
                <a:ext cx="602170" cy="8763"/>
              </a:xfrm>
              <a:custGeom>
                <a:avLst/>
                <a:gdLst>
                  <a:gd name="connsiteX0" fmla="*/ 0 w 602170"/>
                  <a:gd name="connsiteY0" fmla="*/ 0 h 8763"/>
                  <a:gd name="connsiteX1" fmla="*/ 602171 w 602170"/>
                  <a:gd name="connsiteY1" fmla="*/ 0 h 8763"/>
                  <a:gd name="connsiteX2" fmla="*/ 602171 w 602170"/>
                  <a:gd name="connsiteY2" fmla="*/ 8763 h 8763"/>
                  <a:gd name="connsiteX3" fmla="*/ 0 w 602170"/>
                  <a:gd name="connsiteY3" fmla="*/ 8763 h 8763"/>
                </a:gdLst>
                <a:ahLst/>
                <a:cxnLst>
                  <a:cxn ang="0">
                    <a:pos x="connsiteX0" y="connsiteY0"/>
                  </a:cxn>
                  <a:cxn ang="0">
                    <a:pos x="connsiteX1" y="connsiteY1"/>
                  </a:cxn>
                  <a:cxn ang="0">
                    <a:pos x="connsiteX2" y="connsiteY2"/>
                  </a:cxn>
                  <a:cxn ang="0">
                    <a:pos x="connsiteX3" y="connsiteY3"/>
                  </a:cxn>
                </a:cxnLst>
                <a:rect l="l" t="t" r="r" b="b"/>
                <a:pathLst>
                  <a:path w="602170" h="8763">
                    <a:moveTo>
                      <a:pt x="0" y="0"/>
                    </a:moveTo>
                    <a:lnTo>
                      <a:pt x="602171" y="0"/>
                    </a:lnTo>
                    <a:lnTo>
                      <a:pt x="6021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55" name="任意多边形: 形状 454"/>
              <p:cNvSpPr/>
              <p:nvPr/>
            </p:nvSpPr>
            <p:spPr>
              <a:xfrm>
                <a:off x="4302823" y="1831467"/>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56" name="任意多边形: 形状 455"/>
              <p:cNvSpPr/>
              <p:nvPr/>
            </p:nvSpPr>
            <p:spPr>
              <a:xfrm>
                <a:off x="4302823" y="1878615"/>
                <a:ext cx="708850" cy="8763"/>
              </a:xfrm>
              <a:custGeom>
                <a:avLst/>
                <a:gdLst>
                  <a:gd name="connsiteX0" fmla="*/ 0 w 708850"/>
                  <a:gd name="connsiteY0" fmla="*/ 0 h 8763"/>
                  <a:gd name="connsiteX1" fmla="*/ 708851 w 708850"/>
                  <a:gd name="connsiteY1" fmla="*/ 0 h 8763"/>
                  <a:gd name="connsiteX2" fmla="*/ 708851 w 708850"/>
                  <a:gd name="connsiteY2" fmla="*/ 8763 h 8763"/>
                  <a:gd name="connsiteX3" fmla="*/ 0 w 708850"/>
                  <a:gd name="connsiteY3" fmla="*/ 8763 h 8763"/>
                </a:gdLst>
                <a:ahLst/>
                <a:cxnLst>
                  <a:cxn ang="0">
                    <a:pos x="connsiteX0" y="connsiteY0"/>
                  </a:cxn>
                  <a:cxn ang="0">
                    <a:pos x="connsiteX1" y="connsiteY1"/>
                  </a:cxn>
                  <a:cxn ang="0">
                    <a:pos x="connsiteX2" y="connsiteY2"/>
                  </a:cxn>
                  <a:cxn ang="0">
                    <a:pos x="connsiteX3" y="connsiteY3"/>
                  </a:cxn>
                </a:cxnLst>
                <a:rect l="l" t="t" r="r" b="b"/>
                <a:pathLst>
                  <a:path w="708850" h="8763">
                    <a:moveTo>
                      <a:pt x="0" y="0"/>
                    </a:moveTo>
                    <a:lnTo>
                      <a:pt x="708851" y="0"/>
                    </a:lnTo>
                    <a:lnTo>
                      <a:pt x="70885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57" name="任意多边形: 形状 456"/>
              <p:cNvSpPr/>
              <p:nvPr/>
            </p:nvSpPr>
            <p:spPr>
              <a:xfrm>
                <a:off x="4302823" y="1925859"/>
                <a:ext cx="349472" cy="8763"/>
              </a:xfrm>
              <a:custGeom>
                <a:avLst/>
                <a:gdLst>
                  <a:gd name="connsiteX0" fmla="*/ 0 w 349472"/>
                  <a:gd name="connsiteY0" fmla="*/ 0 h 8763"/>
                  <a:gd name="connsiteX1" fmla="*/ 349472 w 349472"/>
                  <a:gd name="connsiteY1" fmla="*/ 0 h 8763"/>
                  <a:gd name="connsiteX2" fmla="*/ 349472 w 349472"/>
                  <a:gd name="connsiteY2" fmla="*/ 8763 h 8763"/>
                  <a:gd name="connsiteX3" fmla="*/ 0 w 349472"/>
                  <a:gd name="connsiteY3" fmla="*/ 8763 h 8763"/>
                </a:gdLst>
                <a:ahLst/>
                <a:cxnLst>
                  <a:cxn ang="0">
                    <a:pos x="connsiteX0" y="connsiteY0"/>
                  </a:cxn>
                  <a:cxn ang="0">
                    <a:pos x="connsiteX1" y="connsiteY1"/>
                  </a:cxn>
                  <a:cxn ang="0">
                    <a:pos x="connsiteX2" y="connsiteY2"/>
                  </a:cxn>
                  <a:cxn ang="0">
                    <a:pos x="connsiteX3" y="connsiteY3"/>
                  </a:cxn>
                </a:cxnLst>
                <a:rect l="l" t="t" r="r" b="b"/>
                <a:pathLst>
                  <a:path w="349472" h="8763">
                    <a:moveTo>
                      <a:pt x="0" y="0"/>
                    </a:moveTo>
                    <a:lnTo>
                      <a:pt x="349472" y="0"/>
                    </a:lnTo>
                    <a:lnTo>
                      <a:pt x="349472"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58" name="任意多边形: 形状 457"/>
              <p:cNvSpPr/>
              <p:nvPr/>
            </p:nvSpPr>
            <p:spPr>
              <a:xfrm>
                <a:off x="7096410" y="2129218"/>
                <a:ext cx="876681" cy="405765"/>
              </a:xfrm>
              <a:custGeom>
                <a:avLst/>
                <a:gdLst>
                  <a:gd name="connsiteX0" fmla="*/ 0 w 876681"/>
                  <a:gd name="connsiteY0" fmla="*/ 0 h 405765"/>
                  <a:gd name="connsiteX1" fmla="*/ 876681 w 876681"/>
                  <a:gd name="connsiteY1" fmla="*/ 0 h 405765"/>
                  <a:gd name="connsiteX2" fmla="*/ 876681 w 876681"/>
                  <a:gd name="connsiteY2" fmla="*/ 405765 h 405765"/>
                  <a:gd name="connsiteX3" fmla="*/ 0 w 876681"/>
                  <a:gd name="connsiteY3" fmla="*/ 405765 h 405765"/>
                </a:gdLst>
                <a:ahLst/>
                <a:cxnLst>
                  <a:cxn ang="0">
                    <a:pos x="connsiteX0" y="connsiteY0"/>
                  </a:cxn>
                  <a:cxn ang="0">
                    <a:pos x="connsiteX1" y="connsiteY1"/>
                  </a:cxn>
                  <a:cxn ang="0">
                    <a:pos x="connsiteX2" y="connsiteY2"/>
                  </a:cxn>
                  <a:cxn ang="0">
                    <a:pos x="connsiteX3" y="connsiteY3"/>
                  </a:cxn>
                </a:cxnLst>
                <a:rect l="l" t="t" r="r" b="b"/>
                <a:pathLst>
                  <a:path w="876681" h="405765">
                    <a:moveTo>
                      <a:pt x="0" y="0"/>
                    </a:moveTo>
                    <a:lnTo>
                      <a:pt x="876681" y="0"/>
                    </a:lnTo>
                    <a:lnTo>
                      <a:pt x="876681" y="405765"/>
                    </a:lnTo>
                    <a:lnTo>
                      <a:pt x="0" y="405765"/>
                    </a:lnTo>
                    <a:close/>
                  </a:path>
                </a:pathLst>
              </a:custGeom>
              <a:solidFill>
                <a:srgbClr val="DBDBDB"/>
              </a:solidFill>
              <a:ln w="9525" cap="flat">
                <a:noFill/>
                <a:prstDash val="solid"/>
                <a:miter/>
              </a:ln>
            </p:spPr>
            <p:txBody>
              <a:bodyPr rtlCol="0" anchor="ctr"/>
              <a:lstStyle/>
              <a:p>
                <a:endParaRPr lang="zh-CN" altLang="en-US"/>
              </a:p>
            </p:txBody>
          </p:sp>
          <p:sp>
            <p:nvSpPr>
              <p:cNvPr id="459" name="任意多边形: 形状 458"/>
              <p:cNvSpPr/>
              <p:nvPr/>
            </p:nvSpPr>
            <p:spPr>
              <a:xfrm>
                <a:off x="6960679" y="2393727"/>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460" name="任意多边形: 形状 459"/>
              <p:cNvSpPr/>
              <p:nvPr/>
            </p:nvSpPr>
            <p:spPr>
              <a:xfrm>
                <a:off x="7182040" y="2341054"/>
                <a:ext cx="636746" cy="8762"/>
              </a:xfrm>
              <a:custGeom>
                <a:avLst/>
                <a:gdLst>
                  <a:gd name="connsiteX0" fmla="*/ 0 w 636746"/>
                  <a:gd name="connsiteY0" fmla="*/ 0 h 8762"/>
                  <a:gd name="connsiteX1" fmla="*/ 636746 w 636746"/>
                  <a:gd name="connsiteY1" fmla="*/ 0 h 8762"/>
                  <a:gd name="connsiteX2" fmla="*/ 636746 w 636746"/>
                  <a:gd name="connsiteY2" fmla="*/ 8763 h 8762"/>
                  <a:gd name="connsiteX3" fmla="*/ 0 w 636746"/>
                  <a:gd name="connsiteY3" fmla="*/ 8763 h 8762"/>
                </a:gdLst>
                <a:ahLst/>
                <a:cxnLst>
                  <a:cxn ang="0">
                    <a:pos x="connsiteX0" y="connsiteY0"/>
                  </a:cxn>
                  <a:cxn ang="0">
                    <a:pos x="connsiteX1" y="connsiteY1"/>
                  </a:cxn>
                  <a:cxn ang="0">
                    <a:pos x="connsiteX2" y="connsiteY2"/>
                  </a:cxn>
                  <a:cxn ang="0">
                    <a:pos x="connsiteX3" y="connsiteY3"/>
                  </a:cxn>
                </a:cxnLst>
                <a:rect l="l" t="t" r="r" b="b"/>
                <a:pathLst>
                  <a:path w="636746" h="8762">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1" name="任意多边形: 形状 460"/>
              <p:cNvSpPr/>
              <p:nvPr/>
            </p:nvSpPr>
            <p:spPr>
              <a:xfrm>
                <a:off x="7182040" y="2388298"/>
                <a:ext cx="536924" cy="8762"/>
              </a:xfrm>
              <a:custGeom>
                <a:avLst/>
                <a:gdLst>
                  <a:gd name="connsiteX0" fmla="*/ 0 w 536924"/>
                  <a:gd name="connsiteY0" fmla="*/ 0 h 8762"/>
                  <a:gd name="connsiteX1" fmla="*/ 536924 w 536924"/>
                  <a:gd name="connsiteY1" fmla="*/ 0 h 8762"/>
                  <a:gd name="connsiteX2" fmla="*/ 536924 w 536924"/>
                  <a:gd name="connsiteY2" fmla="*/ 8763 h 8762"/>
                  <a:gd name="connsiteX3" fmla="*/ 0 w 536924"/>
                  <a:gd name="connsiteY3" fmla="*/ 8763 h 8762"/>
                </a:gdLst>
                <a:ahLst/>
                <a:cxnLst>
                  <a:cxn ang="0">
                    <a:pos x="connsiteX0" y="connsiteY0"/>
                  </a:cxn>
                  <a:cxn ang="0">
                    <a:pos x="connsiteX1" y="connsiteY1"/>
                  </a:cxn>
                  <a:cxn ang="0">
                    <a:pos x="connsiteX2" y="connsiteY2"/>
                  </a:cxn>
                  <a:cxn ang="0">
                    <a:pos x="connsiteX3" y="connsiteY3"/>
                  </a:cxn>
                </a:cxnLst>
                <a:rect l="l" t="t" r="r" b="b"/>
                <a:pathLst>
                  <a:path w="536924" h="8762">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2" name="任意多边形: 形状 461"/>
              <p:cNvSpPr/>
              <p:nvPr/>
            </p:nvSpPr>
            <p:spPr>
              <a:xfrm>
                <a:off x="7182040" y="2246661"/>
                <a:ext cx="566070" cy="8763"/>
              </a:xfrm>
              <a:custGeom>
                <a:avLst/>
                <a:gdLst>
                  <a:gd name="connsiteX0" fmla="*/ 0 w 566070"/>
                  <a:gd name="connsiteY0" fmla="*/ 0 h 8763"/>
                  <a:gd name="connsiteX1" fmla="*/ 566071 w 566070"/>
                  <a:gd name="connsiteY1" fmla="*/ 0 h 8763"/>
                  <a:gd name="connsiteX2" fmla="*/ 566071 w 566070"/>
                  <a:gd name="connsiteY2" fmla="*/ 8763 h 8763"/>
                  <a:gd name="connsiteX3" fmla="*/ 0 w 566070"/>
                  <a:gd name="connsiteY3" fmla="*/ 8763 h 8763"/>
                </a:gdLst>
                <a:ahLst/>
                <a:cxnLst>
                  <a:cxn ang="0">
                    <a:pos x="connsiteX0" y="connsiteY0"/>
                  </a:cxn>
                  <a:cxn ang="0">
                    <a:pos x="connsiteX1" y="connsiteY1"/>
                  </a:cxn>
                  <a:cxn ang="0">
                    <a:pos x="connsiteX2" y="connsiteY2"/>
                  </a:cxn>
                  <a:cxn ang="0">
                    <a:pos x="connsiteX3" y="connsiteY3"/>
                  </a:cxn>
                </a:cxnLst>
                <a:rect l="l" t="t" r="r" b="b"/>
                <a:pathLst>
                  <a:path w="566070" h="8763">
                    <a:moveTo>
                      <a:pt x="0" y="0"/>
                    </a:moveTo>
                    <a:lnTo>
                      <a:pt x="566071" y="0"/>
                    </a:lnTo>
                    <a:lnTo>
                      <a:pt x="566071"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3" name="任意多边形: 形状 462"/>
              <p:cNvSpPr/>
              <p:nvPr/>
            </p:nvSpPr>
            <p:spPr>
              <a:xfrm>
                <a:off x="7182040" y="2199513"/>
                <a:ext cx="692753" cy="8763"/>
              </a:xfrm>
              <a:custGeom>
                <a:avLst/>
                <a:gdLst>
                  <a:gd name="connsiteX0" fmla="*/ 0 w 692753"/>
                  <a:gd name="connsiteY0" fmla="*/ 0 h 8763"/>
                  <a:gd name="connsiteX1" fmla="*/ 692753 w 692753"/>
                  <a:gd name="connsiteY1" fmla="*/ 0 h 8763"/>
                  <a:gd name="connsiteX2" fmla="*/ 692753 w 692753"/>
                  <a:gd name="connsiteY2" fmla="*/ 8763 h 8763"/>
                  <a:gd name="connsiteX3" fmla="*/ 0 w 692753"/>
                  <a:gd name="connsiteY3" fmla="*/ 8763 h 8763"/>
                </a:gdLst>
                <a:ahLst/>
                <a:cxnLst>
                  <a:cxn ang="0">
                    <a:pos x="connsiteX0" y="connsiteY0"/>
                  </a:cxn>
                  <a:cxn ang="0">
                    <a:pos x="connsiteX1" y="connsiteY1"/>
                  </a:cxn>
                  <a:cxn ang="0">
                    <a:pos x="connsiteX2" y="connsiteY2"/>
                  </a:cxn>
                  <a:cxn ang="0">
                    <a:pos x="connsiteX3" y="connsiteY3"/>
                  </a:cxn>
                </a:cxnLst>
                <a:rect l="l" t="t" r="r" b="b"/>
                <a:pathLst>
                  <a:path w="692753" h="8763">
                    <a:moveTo>
                      <a:pt x="0" y="0"/>
                    </a:moveTo>
                    <a:lnTo>
                      <a:pt x="692753" y="0"/>
                    </a:lnTo>
                    <a:lnTo>
                      <a:pt x="692753"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4" name="任意多边形: 形状 463"/>
              <p:cNvSpPr/>
              <p:nvPr/>
            </p:nvSpPr>
            <p:spPr>
              <a:xfrm>
                <a:off x="7182040" y="2435542"/>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5" name="任意多边形: 形状 464"/>
              <p:cNvSpPr/>
              <p:nvPr/>
            </p:nvSpPr>
            <p:spPr>
              <a:xfrm>
                <a:off x="4574476" y="2128932"/>
                <a:ext cx="876681" cy="267366"/>
              </a:xfrm>
              <a:custGeom>
                <a:avLst/>
                <a:gdLst>
                  <a:gd name="connsiteX0" fmla="*/ 0 w 876681"/>
                  <a:gd name="connsiteY0" fmla="*/ 0 h 267366"/>
                  <a:gd name="connsiteX1" fmla="*/ 876681 w 876681"/>
                  <a:gd name="connsiteY1" fmla="*/ 0 h 267366"/>
                  <a:gd name="connsiteX2" fmla="*/ 876681 w 876681"/>
                  <a:gd name="connsiteY2" fmla="*/ 267367 h 267366"/>
                  <a:gd name="connsiteX3" fmla="*/ 0 w 876681"/>
                  <a:gd name="connsiteY3" fmla="*/ 267367 h 267366"/>
                </a:gdLst>
                <a:ahLst/>
                <a:cxnLst>
                  <a:cxn ang="0">
                    <a:pos x="connsiteX0" y="connsiteY0"/>
                  </a:cxn>
                  <a:cxn ang="0">
                    <a:pos x="connsiteX1" y="connsiteY1"/>
                  </a:cxn>
                  <a:cxn ang="0">
                    <a:pos x="connsiteX2" y="connsiteY2"/>
                  </a:cxn>
                  <a:cxn ang="0">
                    <a:pos x="connsiteX3" y="connsiteY3"/>
                  </a:cxn>
                </a:cxnLst>
                <a:rect l="l" t="t" r="r" b="b"/>
                <a:pathLst>
                  <a:path w="876681" h="267366">
                    <a:moveTo>
                      <a:pt x="0" y="0"/>
                    </a:moveTo>
                    <a:lnTo>
                      <a:pt x="876681" y="0"/>
                    </a:lnTo>
                    <a:lnTo>
                      <a:pt x="876681" y="267367"/>
                    </a:lnTo>
                    <a:lnTo>
                      <a:pt x="0" y="267367"/>
                    </a:lnTo>
                    <a:close/>
                  </a:path>
                </a:pathLst>
              </a:custGeom>
              <a:solidFill>
                <a:srgbClr val="DBDBDB"/>
              </a:solidFill>
              <a:ln w="9525" cap="flat">
                <a:noFill/>
                <a:prstDash val="solid"/>
                <a:miter/>
              </a:ln>
            </p:spPr>
            <p:txBody>
              <a:bodyPr rtlCol="0" anchor="ctr"/>
              <a:lstStyle/>
              <a:p>
                <a:endParaRPr lang="zh-CN" altLang="en-US"/>
              </a:p>
            </p:txBody>
          </p:sp>
          <p:sp>
            <p:nvSpPr>
              <p:cNvPr id="466" name="任意多边形: 形状 465"/>
              <p:cNvSpPr/>
              <p:nvPr/>
            </p:nvSpPr>
            <p:spPr>
              <a:xfrm>
                <a:off x="4438745" y="2254948"/>
                <a:ext cx="135731" cy="141255"/>
              </a:xfrm>
              <a:custGeom>
                <a:avLst/>
                <a:gdLst>
                  <a:gd name="connsiteX0" fmla="*/ 0 w 135731"/>
                  <a:gd name="connsiteY0" fmla="*/ 141256 h 141255"/>
                  <a:gd name="connsiteX1" fmla="*/ 135731 w 135731"/>
                  <a:gd name="connsiteY1" fmla="*/ 141256 h 141255"/>
                  <a:gd name="connsiteX2" fmla="*/ 135731 w 135731"/>
                  <a:gd name="connsiteY2" fmla="*/ 0 h 141255"/>
                  <a:gd name="connsiteX3" fmla="*/ 0 w 135731"/>
                  <a:gd name="connsiteY3" fmla="*/ 141256 h 141255"/>
                </a:gdLst>
                <a:ahLst/>
                <a:cxnLst>
                  <a:cxn ang="0">
                    <a:pos x="connsiteX0" y="connsiteY0"/>
                  </a:cxn>
                  <a:cxn ang="0">
                    <a:pos x="connsiteX1" y="connsiteY1"/>
                  </a:cxn>
                  <a:cxn ang="0">
                    <a:pos x="connsiteX2" y="connsiteY2"/>
                  </a:cxn>
                  <a:cxn ang="0">
                    <a:pos x="connsiteX3" y="connsiteY3"/>
                  </a:cxn>
                </a:cxnLst>
                <a:rect l="l" t="t" r="r" b="b"/>
                <a:pathLst>
                  <a:path w="135731" h="141255">
                    <a:moveTo>
                      <a:pt x="0" y="141256"/>
                    </a:moveTo>
                    <a:lnTo>
                      <a:pt x="135731" y="141256"/>
                    </a:lnTo>
                    <a:lnTo>
                      <a:pt x="135731" y="0"/>
                    </a:lnTo>
                    <a:lnTo>
                      <a:pt x="0" y="141256"/>
                    </a:lnTo>
                    <a:close/>
                  </a:path>
                </a:pathLst>
              </a:custGeom>
              <a:solidFill>
                <a:srgbClr val="DBDBDB"/>
              </a:solidFill>
              <a:ln w="9525" cap="flat">
                <a:noFill/>
                <a:prstDash val="solid"/>
                <a:miter/>
              </a:ln>
            </p:spPr>
            <p:txBody>
              <a:bodyPr rtlCol="0" anchor="ctr"/>
              <a:lstStyle/>
              <a:p>
                <a:endParaRPr lang="zh-CN" altLang="en-US"/>
              </a:p>
            </p:txBody>
          </p:sp>
          <p:sp>
            <p:nvSpPr>
              <p:cNvPr id="467" name="任意多边形: 形状 466"/>
              <p:cNvSpPr/>
              <p:nvPr/>
            </p:nvSpPr>
            <p:spPr>
              <a:xfrm>
                <a:off x="4660106" y="2202370"/>
                <a:ext cx="636746" cy="8763"/>
              </a:xfrm>
              <a:custGeom>
                <a:avLst/>
                <a:gdLst>
                  <a:gd name="connsiteX0" fmla="*/ 0 w 636746"/>
                  <a:gd name="connsiteY0" fmla="*/ 0 h 8763"/>
                  <a:gd name="connsiteX1" fmla="*/ 636746 w 636746"/>
                  <a:gd name="connsiteY1" fmla="*/ 0 h 8763"/>
                  <a:gd name="connsiteX2" fmla="*/ 636746 w 636746"/>
                  <a:gd name="connsiteY2" fmla="*/ 8763 h 8763"/>
                  <a:gd name="connsiteX3" fmla="*/ 0 w 636746"/>
                  <a:gd name="connsiteY3" fmla="*/ 8763 h 8763"/>
                </a:gdLst>
                <a:ahLst/>
                <a:cxnLst>
                  <a:cxn ang="0">
                    <a:pos x="connsiteX0" y="connsiteY0"/>
                  </a:cxn>
                  <a:cxn ang="0">
                    <a:pos x="connsiteX1" y="connsiteY1"/>
                  </a:cxn>
                  <a:cxn ang="0">
                    <a:pos x="connsiteX2" y="connsiteY2"/>
                  </a:cxn>
                  <a:cxn ang="0">
                    <a:pos x="connsiteX3" y="connsiteY3"/>
                  </a:cxn>
                </a:cxnLst>
                <a:rect l="l" t="t" r="r" b="b"/>
                <a:pathLst>
                  <a:path w="636746" h="8763">
                    <a:moveTo>
                      <a:pt x="0" y="0"/>
                    </a:moveTo>
                    <a:lnTo>
                      <a:pt x="636746" y="0"/>
                    </a:lnTo>
                    <a:lnTo>
                      <a:pt x="636746"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8" name="任意多边形: 形状 467"/>
              <p:cNvSpPr/>
              <p:nvPr/>
            </p:nvSpPr>
            <p:spPr>
              <a:xfrm>
                <a:off x="4660106" y="2249614"/>
                <a:ext cx="536924" cy="8763"/>
              </a:xfrm>
              <a:custGeom>
                <a:avLst/>
                <a:gdLst>
                  <a:gd name="connsiteX0" fmla="*/ 0 w 536924"/>
                  <a:gd name="connsiteY0" fmla="*/ 0 h 8763"/>
                  <a:gd name="connsiteX1" fmla="*/ 536924 w 536924"/>
                  <a:gd name="connsiteY1" fmla="*/ 0 h 8763"/>
                  <a:gd name="connsiteX2" fmla="*/ 536924 w 536924"/>
                  <a:gd name="connsiteY2" fmla="*/ 8763 h 8763"/>
                  <a:gd name="connsiteX3" fmla="*/ 0 w 536924"/>
                  <a:gd name="connsiteY3" fmla="*/ 8763 h 8763"/>
                </a:gdLst>
                <a:ahLst/>
                <a:cxnLst>
                  <a:cxn ang="0">
                    <a:pos x="connsiteX0" y="connsiteY0"/>
                  </a:cxn>
                  <a:cxn ang="0">
                    <a:pos x="connsiteX1" y="connsiteY1"/>
                  </a:cxn>
                  <a:cxn ang="0">
                    <a:pos x="connsiteX2" y="connsiteY2"/>
                  </a:cxn>
                  <a:cxn ang="0">
                    <a:pos x="connsiteX3" y="connsiteY3"/>
                  </a:cxn>
                </a:cxnLst>
                <a:rect l="l" t="t" r="r" b="b"/>
                <a:pathLst>
                  <a:path w="536924" h="8763">
                    <a:moveTo>
                      <a:pt x="0" y="0"/>
                    </a:moveTo>
                    <a:lnTo>
                      <a:pt x="536924" y="0"/>
                    </a:lnTo>
                    <a:lnTo>
                      <a:pt x="536924"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69" name="任意多边形: 形状 468"/>
              <p:cNvSpPr/>
              <p:nvPr/>
            </p:nvSpPr>
            <p:spPr>
              <a:xfrm>
                <a:off x="4660106" y="2296763"/>
                <a:ext cx="576929" cy="8762"/>
              </a:xfrm>
              <a:custGeom>
                <a:avLst/>
                <a:gdLst>
                  <a:gd name="connsiteX0" fmla="*/ 0 w 576929"/>
                  <a:gd name="connsiteY0" fmla="*/ 0 h 8762"/>
                  <a:gd name="connsiteX1" fmla="*/ 576929 w 576929"/>
                  <a:gd name="connsiteY1" fmla="*/ 0 h 8762"/>
                  <a:gd name="connsiteX2" fmla="*/ 576929 w 576929"/>
                  <a:gd name="connsiteY2" fmla="*/ 8763 h 8762"/>
                  <a:gd name="connsiteX3" fmla="*/ 0 w 576929"/>
                  <a:gd name="connsiteY3" fmla="*/ 8763 h 8762"/>
                </a:gdLst>
                <a:ahLst/>
                <a:cxnLst>
                  <a:cxn ang="0">
                    <a:pos x="connsiteX0" y="connsiteY0"/>
                  </a:cxn>
                  <a:cxn ang="0">
                    <a:pos x="connsiteX1" y="connsiteY1"/>
                  </a:cxn>
                  <a:cxn ang="0">
                    <a:pos x="connsiteX2" y="connsiteY2"/>
                  </a:cxn>
                  <a:cxn ang="0">
                    <a:pos x="connsiteX3" y="connsiteY3"/>
                  </a:cxn>
                </a:cxnLst>
                <a:rect l="l" t="t" r="r" b="b"/>
                <a:pathLst>
                  <a:path w="576929" h="8762">
                    <a:moveTo>
                      <a:pt x="0" y="0"/>
                    </a:moveTo>
                    <a:lnTo>
                      <a:pt x="576929" y="0"/>
                    </a:lnTo>
                    <a:lnTo>
                      <a:pt x="576929" y="8763"/>
                    </a:lnTo>
                    <a:lnTo>
                      <a:pt x="0" y="8763"/>
                    </a:lnTo>
                    <a:close/>
                  </a:path>
                </a:pathLst>
              </a:custGeom>
              <a:solidFill>
                <a:srgbClr val="FFFFFF"/>
              </a:solidFill>
              <a:ln w="9525" cap="flat">
                <a:noFill/>
                <a:prstDash val="solid"/>
                <a:miter/>
              </a:ln>
            </p:spPr>
            <p:txBody>
              <a:bodyPr rtlCol="0" anchor="ctr"/>
              <a:lstStyle/>
              <a:p>
                <a:endParaRPr lang="zh-CN" altLang="en-US"/>
              </a:p>
            </p:txBody>
          </p:sp>
          <p:sp>
            <p:nvSpPr>
              <p:cNvPr id="470" name="任意多边形: 形状 469"/>
              <p:cNvSpPr/>
              <p:nvPr/>
            </p:nvSpPr>
            <p:spPr>
              <a:xfrm>
                <a:off x="7543659" y="1422547"/>
                <a:ext cx="350554" cy="350583"/>
              </a:xfrm>
              <a:custGeom>
                <a:avLst/>
                <a:gdLst>
                  <a:gd name="connsiteX0" fmla="*/ 46813 w 350554"/>
                  <a:gd name="connsiteY0" fmla="*/ 294525 h 350583"/>
                  <a:gd name="connsiteX1" fmla="*/ 89865 w 350554"/>
                  <a:gd name="connsiteY1" fmla="*/ 328338 h 350583"/>
                  <a:gd name="connsiteX2" fmla="*/ 328310 w 350554"/>
                  <a:gd name="connsiteY2" fmla="*/ 260689 h 350583"/>
                  <a:gd name="connsiteX3" fmla="*/ 260661 w 350554"/>
                  <a:gd name="connsiteY3" fmla="*/ 22245 h 350583"/>
                  <a:gd name="connsiteX4" fmla="*/ 22216 w 350554"/>
                  <a:gd name="connsiteY4" fmla="*/ 89894 h 350583"/>
                  <a:gd name="connsiteX5" fmla="*/ 46812 w 350554"/>
                  <a:gd name="connsiteY5" fmla="*/ 294525 h 35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554" h="350583">
                    <a:moveTo>
                      <a:pt x="46813" y="294525"/>
                    </a:moveTo>
                    <a:cubicBezTo>
                      <a:pt x="59243" y="308047"/>
                      <a:pt x="73782" y="319467"/>
                      <a:pt x="89865" y="328338"/>
                    </a:cubicBezTo>
                    <a:cubicBezTo>
                      <a:pt x="174391" y="375502"/>
                      <a:pt x="281146" y="345215"/>
                      <a:pt x="328310" y="260689"/>
                    </a:cubicBezTo>
                    <a:cubicBezTo>
                      <a:pt x="375474" y="176164"/>
                      <a:pt x="345186" y="69409"/>
                      <a:pt x="260661" y="22245"/>
                    </a:cubicBezTo>
                    <a:cubicBezTo>
                      <a:pt x="176135" y="-24919"/>
                      <a:pt x="69380" y="5369"/>
                      <a:pt x="22216" y="89894"/>
                    </a:cubicBezTo>
                    <a:cubicBezTo>
                      <a:pt x="-14797" y="156227"/>
                      <a:pt x="-4865" y="238852"/>
                      <a:pt x="46812" y="294525"/>
                    </a:cubicBezTo>
                    <a:close/>
                  </a:path>
                </a:pathLst>
              </a:custGeom>
              <a:solidFill>
                <a:srgbClr val="EBEBEB"/>
              </a:solidFill>
              <a:ln w="9525" cap="flat">
                <a:noFill/>
                <a:prstDash val="solid"/>
                <a:miter/>
              </a:ln>
            </p:spPr>
            <p:txBody>
              <a:bodyPr rtlCol="0" anchor="ctr"/>
              <a:lstStyle/>
              <a:p>
                <a:endParaRPr lang="zh-CN" altLang="en-US"/>
              </a:p>
            </p:txBody>
          </p:sp>
          <p:sp>
            <p:nvSpPr>
              <p:cNvPr id="471" name="任意多边形: 形状 470"/>
              <p:cNvSpPr/>
              <p:nvPr/>
            </p:nvSpPr>
            <p:spPr>
              <a:xfrm>
                <a:off x="7671004" y="1525270"/>
                <a:ext cx="106707" cy="106729"/>
              </a:xfrm>
              <a:custGeom>
                <a:avLst/>
                <a:gdLst>
                  <a:gd name="connsiteX0" fmla="*/ 1955 w 106707"/>
                  <a:gd name="connsiteY0" fmla="*/ 39116 h 106729"/>
                  <a:gd name="connsiteX1" fmla="*/ 39094 w 106707"/>
                  <a:gd name="connsiteY1" fmla="*/ 104774 h 106729"/>
                  <a:gd name="connsiteX2" fmla="*/ 104752 w 106707"/>
                  <a:gd name="connsiteY2" fmla="*/ 67635 h 106729"/>
                  <a:gd name="connsiteX3" fmla="*/ 67613 w 106707"/>
                  <a:gd name="connsiteY3" fmla="*/ 1977 h 106729"/>
                  <a:gd name="connsiteX4" fmla="*/ 67582 w 106707"/>
                  <a:gd name="connsiteY4" fmla="*/ 1968 h 106729"/>
                  <a:gd name="connsiteX5" fmla="*/ 1997 w 106707"/>
                  <a:gd name="connsiteY5" fmla="*/ 38963 h 106729"/>
                  <a:gd name="connsiteX6" fmla="*/ 1955 w 106707"/>
                  <a:gd name="connsiteY6" fmla="*/ 39116 h 10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707" h="106729">
                    <a:moveTo>
                      <a:pt x="1955" y="39116"/>
                    </a:moveTo>
                    <a:cubicBezTo>
                      <a:pt x="-5920" y="67503"/>
                      <a:pt x="10707" y="96899"/>
                      <a:pt x="39094" y="104774"/>
                    </a:cubicBezTo>
                    <a:cubicBezTo>
                      <a:pt x="67481" y="112650"/>
                      <a:pt x="96877" y="96022"/>
                      <a:pt x="104752" y="67635"/>
                    </a:cubicBezTo>
                    <a:cubicBezTo>
                      <a:pt x="112628" y="39249"/>
                      <a:pt x="96000" y="9852"/>
                      <a:pt x="67613" y="1977"/>
                    </a:cubicBezTo>
                    <a:cubicBezTo>
                      <a:pt x="67603" y="1974"/>
                      <a:pt x="67592" y="1971"/>
                      <a:pt x="67582" y="1968"/>
                    </a:cubicBezTo>
                    <a:cubicBezTo>
                      <a:pt x="39255" y="-5927"/>
                      <a:pt x="9892" y="10637"/>
                      <a:pt x="1997" y="38963"/>
                    </a:cubicBezTo>
                    <a:cubicBezTo>
                      <a:pt x="1983" y="39014"/>
                      <a:pt x="1969" y="39065"/>
                      <a:pt x="1955" y="39116"/>
                    </a:cubicBezTo>
                    <a:close/>
                  </a:path>
                </a:pathLst>
              </a:custGeom>
              <a:solidFill>
                <a:srgbClr val="FFFFFF"/>
              </a:solidFill>
              <a:ln w="9525" cap="flat">
                <a:noFill/>
                <a:prstDash val="solid"/>
                <a:miter/>
              </a:ln>
            </p:spPr>
            <p:txBody>
              <a:bodyPr rtlCol="0" anchor="ctr"/>
              <a:lstStyle/>
              <a:p>
                <a:endParaRPr lang="zh-CN" altLang="en-US"/>
              </a:p>
            </p:txBody>
          </p:sp>
          <p:sp>
            <p:nvSpPr>
              <p:cNvPr id="472" name="任意多边形: 形状 471"/>
              <p:cNvSpPr/>
              <p:nvPr/>
            </p:nvSpPr>
            <p:spPr>
              <a:xfrm>
                <a:off x="7590472" y="1630564"/>
                <a:ext cx="186090" cy="142281"/>
              </a:xfrm>
              <a:custGeom>
                <a:avLst/>
                <a:gdLst>
                  <a:gd name="connsiteX0" fmla="*/ 5810 w 186090"/>
                  <a:gd name="connsiteY0" fmla="*/ 64885 h 142281"/>
                  <a:gd name="connsiteX1" fmla="*/ 0 w 186090"/>
                  <a:gd name="connsiteY1" fmla="*/ 86126 h 142281"/>
                  <a:gd name="connsiteX2" fmla="*/ 43053 w 186090"/>
                  <a:gd name="connsiteY2" fmla="*/ 119940 h 142281"/>
                  <a:gd name="connsiteX3" fmla="*/ 177641 w 186090"/>
                  <a:gd name="connsiteY3" fmla="*/ 135180 h 142281"/>
                  <a:gd name="connsiteX4" fmla="*/ 183452 w 186090"/>
                  <a:gd name="connsiteY4" fmla="*/ 114034 h 142281"/>
                  <a:gd name="connsiteX5" fmla="*/ 115682 w 186090"/>
                  <a:gd name="connsiteY5" fmla="*/ 2635 h 142281"/>
                  <a:gd name="connsiteX6" fmla="*/ 5810 w 186090"/>
                  <a:gd name="connsiteY6" fmla="*/ 64885 h 142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90" h="142281">
                    <a:moveTo>
                      <a:pt x="5810" y="64885"/>
                    </a:moveTo>
                    <a:lnTo>
                      <a:pt x="0" y="86126"/>
                    </a:lnTo>
                    <a:cubicBezTo>
                      <a:pt x="12430" y="99649"/>
                      <a:pt x="26970" y="111068"/>
                      <a:pt x="43053" y="119940"/>
                    </a:cubicBezTo>
                    <a:cubicBezTo>
                      <a:pt x="84023" y="142966"/>
                      <a:pt x="132559" y="148462"/>
                      <a:pt x="177641" y="135180"/>
                    </a:cubicBezTo>
                    <a:lnTo>
                      <a:pt x="183452" y="114034"/>
                    </a:lnTo>
                    <a:cubicBezTo>
                      <a:pt x="195499" y="64558"/>
                      <a:pt x="165158" y="14683"/>
                      <a:pt x="115682" y="2635"/>
                    </a:cubicBezTo>
                    <a:cubicBezTo>
                      <a:pt x="68366" y="-8887"/>
                      <a:pt x="20248" y="18375"/>
                      <a:pt x="5810" y="64885"/>
                    </a:cubicBezTo>
                    <a:close/>
                  </a:path>
                </a:pathLst>
              </a:custGeom>
              <a:solidFill>
                <a:srgbClr val="FFFFFF"/>
              </a:solidFill>
              <a:ln w="9525" cap="flat">
                <a:noFill/>
                <a:prstDash val="solid"/>
                <a:miter/>
              </a:ln>
            </p:spPr>
            <p:txBody>
              <a:bodyPr rtlCol="0" anchor="ctr"/>
              <a:lstStyle/>
              <a:p>
                <a:endParaRPr lang="zh-CN" altLang="en-US"/>
              </a:p>
            </p:txBody>
          </p:sp>
          <p:sp>
            <p:nvSpPr>
              <p:cNvPr id="473" name="任意多边形: 形状 472"/>
              <p:cNvSpPr/>
              <p:nvPr/>
            </p:nvSpPr>
            <p:spPr>
              <a:xfrm>
                <a:off x="4235024" y="2619383"/>
                <a:ext cx="434149" cy="434180"/>
              </a:xfrm>
              <a:custGeom>
                <a:avLst/>
                <a:gdLst>
                  <a:gd name="connsiteX0" fmla="*/ 164383 w 434149"/>
                  <a:gd name="connsiteY0" fmla="*/ 427664 h 434180"/>
                  <a:gd name="connsiteX1" fmla="*/ 427684 w 434149"/>
                  <a:gd name="connsiteY1" fmla="*/ 269556 h 434180"/>
                  <a:gd name="connsiteX2" fmla="*/ 433654 w 434149"/>
                  <a:gd name="connsiteY2" fmla="*/ 202302 h 434180"/>
                  <a:gd name="connsiteX3" fmla="*/ 202302 w 434149"/>
                  <a:gd name="connsiteY3" fmla="*/ 512 h 434180"/>
                  <a:gd name="connsiteX4" fmla="*/ 512 w 434149"/>
                  <a:gd name="connsiteY4" fmla="*/ 231865 h 434180"/>
                  <a:gd name="connsiteX5" fmla="*/ 164383 w 434149"/>
                  <a:gd name="connsiteY5" fmla="*/ 427664 h 43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149" h="434180">
                    <a:moveTo>
                      <a:pt x="164383" y="427664"/>
                    </a:moveTo>
                    <a:cubicBezTo>
                      <a:pt x="280751" y="456712"/>
                      <a:pt x="398635" y="385925"/>
                      <a:pt x="427684" y="269556"/>
                    </a:cubicBezTo>
                    <a:cubicBezTo>
                      <a:pt x="433168" y="247586"/>
                      <a:pt x="435183" y="224894"/>
                      <a:pt x="433654" y="202302"/>
                    </a:cubicBezTo>
                    <a:cubicBezTo>
                      <a:pt x="425491" y="82693"/>
                      <a:pt x="321911" y="-7651"/>
                      <a:pt x="202302" y="512"/>
                    </a:cubicBezTo>
                    <a:cubicBezTo>
                      <a:pt x="82693" y="8676"/>
                      <a:pt x="-7651" y="112256"/>
                      <a:pt x="512" y="231865"/>
                    </a:cubicBezTo>
                    <a:cubicBezTo>
                      <a:pt x="6920" y="325752"/>
                      <a:pt x="73093" y="404817"/>
                      <a:pt x="164383" y="427664"/>
                    </a:cubicBezTo>
                    <a:close/>
                  </a:path>
                </a:pathLst>
              </a:custGeom>
              <a:solidFill>
                <a:srgbClr val="EBEBEB"/>
              </a:solidFill>
              <a:ln w="9525" cap="flat">
                <a:noFill/>
                <a:prstDash val="solid"/>
                <a:miter/>
              </a:ln>
            </p:spPr>
            <p:txBody>
              <a:bodyPr rtlCol="0" anchor="ctr"/>
              <a:lstStyle/>
              <a:p>
                <a:endParaRPr lang="zh-CN" altLang="en-US"/>
              </a:p>
            </p:txBody>
          </p:sp>
          <p:sp>
            <p:nvSpPr>
              <p:cNvPr id="474" name="任意多边形: 形状 473"/>
              <p:cNvSpPr/>
              <p:nvPr/>
            </p:nvSpPr>
            <p:spPr>
              <a:xfrm>
                <a:off x="4378367" y="2746862"/>
                <a:ext cx="132051" cy="132051"/>
              </a:xfrm>
              <a:custGeom>
                <a:avLst/>
                <a:gdLst>
                  <a:gd name="connsiteX0" fmla="*/ 3132 w 132051"/>
                  <a:gd name="connsiteY0" fmla="*/ 86063 h 132051"/>
                  <a:gd name="connsiteX1" fmla="*/ 86063 w 132051"/>
                  <a:gd name="connsiteY1" fmla="*/ 128920 h 132051"/>
                  <a:gd name="connsiteX2" fmla="*/ 128920 w 132051"/>
                  <a:gd name="connsiteY2" fmla="*/ 45989 h 132051"/>
                  <a:gd name="connsiteX3" fmla="*/ 46090 w 132051"/>
                  <a:gd name="connsiteY3" fmla="*/ 3100 h 132051"/>
                  <a:gd name="connsiteX4" fmla="*/ 3100 w 132051"/>
                  <a:gd name="connsiteY4" fmla="*/ 85962 h 132051"/>
                  <a:gd name="connsiteX5" fmla="*/ 3132 w 132051"/>
                  <a:gd name="connsiteY5" fmla="*/ 86063 h 1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51" h="132051">
                    <a:moveTo>
                      <a:pt x="3132" y="86063"/>
                    </a:moveTo>
                    <a:cubicBezTo>
                      <a:pt x="14198" y="120798"/>
                      <a:pt x="51328" y="139986"/>
                      <a:pt x="86063" y="128920"/>
                    </a:cubicBezTo>
                    <a:cubicBezTo>
                      <a:pt x="120798" y="117853"/>
                      <a:pt x="139986" y="80724"/>
                      <a:pt x="128920" y="45989"/>
                    </a:cubicBezTo>
                    <a:cubicBezTo>
                      <a:pt x="117866" y="11293"/>
                      <a:pt x="80804" y="-7898"/>
                      <a:pt x="46090" y="3100"/>
                    </a:cubicBezTo>
                    <a:cubicBezTo>
                      <a:pt x="11337" y="14110"/>
                      <a:pt x="-7910" y="51209"/>
                      <a:pt x="3100" y="85962"/>
                    </a:cubicBezTo>
                    <a:cubicBezTo>
                      <a:pt x="3111" y="85995"/>
                      <a:pt x="3122" y="86029"/>
                      <a:pt x="3132" y="86063"/>
                    </a:cubicBezTo>
                    <a:close/>
                  </a:path>
                </a:pathLst>
              </a:custGeom>
              <a:solidFill>
                <a:srgbClr val="FFFFFF"/>
              </a:solidFill>
              <a:ln w="9525" cap="flat">
                <a:noFill/>
                <a:prstDash val="solid"/>
                <a:miter/>
              </a:ln>
            </p:spPr>
            <p:txBody>
              <a:bodyPr rtlCol="0" anchor="ctr"/>
              <a:lstStyle/>
              <a:p>
                <a:endParaRPr lang="zh-CN" altLang="en-US"/>
              </a:p>
            </p:txBody>
          </p:sp>
          <p:sp>
            <p:nvSpPr>
              <p:cNvPr id="475" name="任意多边形: 形状 474"/>
              <p:cNvSpPr/>
              <p:nvPr/>
            </p:nvSpPr>
            <p:spPr>
              <a:xfrm>
                <a:off x="4383342" y="2865590"/>
                <a:ext cx="233425" cy="187975"/>
              </a:xfrm>
              <a:custGeom>
                <a:avLst/>
                <a:gdLst>
                  <a:gd name="connsiteX0" fmla="*/ 7683 w 233425"/>
                  <a:gd name="connsiteY0" fmla="*/ 155454 h 187975"/>
                  <a:gd name="connsiteX1" fmla="*/ 15969 w 233425"/>
                  <a:gd name="connsiteY1" fmla="*/ 181457 h 187975"/>
                  <a:gd name="connsiteX2" fmla="*/ 233425 w 233425"/>
                  <a:gd name="connsiteY2" fmla="*/ 112115 h 187975"/>
                  <a:gd name="connsiteX3" fmla="*/ 225138 w 233425"/>
                  <a:gd name="connsiteY3" fmla="*/ 86303 h 187975"/>
                  <a:gd name="connsiteX4" fmla="*/ 86303 w 233425"/>
                  <a:gd name="connsiteY4" fmla="*/ 3516 h 187975"/>
                  <a:gd name="connsiteX5" fmla="*/ 3516 w 233425"/>
                  <a:gd name="connsiteY5" fmla="*/ 142352 h 187975"/>
                  <a:gd name="connsiteX6" fmla="*/ 7683 w 233425"/>
                  <a:gd name="connsiteY6" fmla="*/ 155454 h 1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25" h="187975">
                    <a:moveTo>
                      <a:pt x="7683" y="155454"/>
                    </a:moveTo>
                    <a:lnTo>
                      <a:pt x="15969" y="181457"/>
                    </a:lnTo>
                    <a:cubicBezTo>
                      <a:pt x="95740" y="201461"/>
                      <a:pt x="179960" y="174605"/>
                      <a:pt x="233425" y="112115"/>
                    </a:cubicBezTo>
                    <a:lnTo>
                      <a:pt x="225138" y="86303"/>
                    </a:lnTo>
                    <a:cubicBezTo>
                      <a:pt x="209661" y="25103"/>
                      <a:pt x="147502" y="-11961"/>
                      <a:pt x="86303" y="3516"/>
                    </a:cubicBezTo>
                    <a:cubicBezTo>
                      <a:pt x="25103" y="18994"/>
                      <a:pt x="-11961" y="81153"/>
                      <a:pt x="3516" y="142352"/>
                    </a:cubicBezTo>
                    <a:cubicBezTo>
                      <a:pt x="4641" y="146799"/>
                      <a:pt x="6032" y="151174"/>
                      <a:pt x="7683" y="155454"/>
                    </a:cubicBezTo>
                    <a:close/>
                  </a:path>
                </a:pathLst>
              </a:custGeom>
              <a:solidFill>
                <a:srgbClr val="FFFFFF"/>
              </a:solidFill>
              <a:ln w="9525" cap="flat">
                <a:noFill/>
                <a:prstDash val="solid"/>
                <a:miter/>
              </a:ln>
            </p:spPr>
            <p:txBody>
              <a:bodyPr rtlCol="0" anchor="ctr"/>
              <a:lstStyle/>
              <a:p>
                <a:endParaRPr lang="zh-CN" altLang="en-US"/>
              </a:p>
            </p:txBody>
          </p:sp>
        </p:grpSp>
        <p:sp>
          <p:nvSpPr>
            <p:cNvPr id="242" name="任意多边形: 形状 241"/>
            <p:cNvSpPr/>
            <p:nvPr/>
          </p:nvSpPr>
          <p:spPr>
            <a:xfrm>
              <a:off x="4240053" y="4956810"/>
              <a:ext cx="3711892" cy="481584"/>
            </a:xfrm>
            <a:custGeom>
              <a:avLst/>
              <a:gdLst>
                <a:gd name="connsiteX0" fmla="*/ 3711893 w 3711892"/>
                <a:gd name="connsiteY0" fmla="*/ 240792 h 481584"/>
                <a:gd name="connsiteX1" fmla="*/ 1855946 w 3711892"/>
                <a:gd name="connsiteY1" fmla="*/ 481584 h 481584"/>
                <a:gd name="connsiteX2" fmla="*/ 0 w 3711892"/>
                <a:gd name="connsiteY2" fmla="*/ 240792 h 481584"/>
                <a:gd name="connsiteX3" fmla="*/ 1855946 w 3711892"/>
                <a:gd name="connsiteY3" fmla="*/ 0 h 481584"/>
                <a:gd name="connsiteX4" fmla="*/ 3711893 w 3711892"/>
                <a:gd name="connsiteY4" fmla="*/ 240792 h 481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1892" h="481584">
                  <a:moveTo>
                    <a:pt x="3711893" y="240792"/>
                  </a:moveTo>
                  <a:cubicBezTo>
                    <a:pt x="3711893" y="373778"/>
                    <a:pt x="2880957" y="481584"/>
                    <a:pt x="1855946" y="481584"/>
                  </a:cubicBezTo>
                  <a:cubicBezTo>
                    <a:pt x="830935" y="481584"/>
                    <a:pt x="0" y="373778"/>
                    <a:pt x="0" y="240792"/>
                  </a:cubicBezTo>
                  <a:cubicBezTo>
                    <a:pt x="0" y="107806"/>
                    <a:pt x="830935" y="0"/>
                    <a:pt x="1855946" y="0"/>
                  </a:cubicBezTo>
                  <a:cubicBezTo>
                    <a:pt x="2880957" y="0"/>
                    <a:pt x="3711893" y="107806"/>
                    <a:pt x="3711893" y="240792"/>
                  </a:cubicBezTo>
                  <a:close/>
                </a:path>
              </a:pathLst>
            </a:custGeom>
            <a:solidFill>
              <a:srgbClr val="EBEBEB"/>
            </a:solidFill>
            <a:ln w="9525" cap="flat">
              <a:noFill/>
              <a:prstDash val="solid"/>
              <a:miter/>
            </a:ln>
          </p:spPr>
          <p:txBody>
            <a:bodyPr rtlCol="0" anchor="ctr"/>
            <a:lstStyle/>
            <a:p>
              <a:endParaRPr lang="zh-CN" altLang="en-US"/>
            </a:p>
          </p:txBody>
        </p:sp>
        <p:grpSp>
          <p:nvGrpSpPr>
            <p:cNvPr id="243" name="图形 2"/>
            <p:cNvGrpSpPr/>
            <p:nvPr/>
          </p:nvGrpSpPr>
          <p:grpSpPr>
            <a:xfrm>
              <a:off x="4120865" y="3154079"/>
              <a:ext cx="866074" cy="1673762"/>
              <a:chOff x="4120865" y="3154079"/>
              <a:chExt cx="866074" cy="1673762"/>
            </a:xfrm>
          </p:grpSpPr>
          <p:sp>
            <p:nvSpPr>
              <p:cNvPr id="428" name="任意多边形: 形状 427"/>
              <p:cNvSpPr/>
              <p:nvPr/>
            </p:nvSpPr>
            <p:spPr>
              <a:xfrm>
                <a:off x="4267889" y="3154079"/>
                <a:ext cx="378142" cy="993238"/>
              </a:xfrm>
              <a:custGeom>
                <a:avLst/>
                <a:gdLst>
                  <a:gd name="connsiteX0" fmla="*/ 359546 w 378142"/>
                  <a:gd name="connsiteY0" fmla="*/ 862804 h 993238"/>
                  <a:gd name="connsiteX1" fmla="*/ 338496 w 378142"/>
                  <a:gd name="connsiteY1" fmla="*/ 981581 h 993238"/>
                  <a:gd name="connsiteX2" fmla="*/ 338496 w 378142"/>
                  <a:gd name="connsiteY2" fmla="*/ 988915 h 993238"/>
                  <a:gd name="connsiteX3" fmla="*/ 328304 w 378142"/>
                  <a:gd name="connsiteY3" fmla="*/ 987772 h 993238"/>
                  <a:gd name="connsiteX4" fmla="*/ 328304 w 378142"/>
                  <a:gd name="connsiteY4" fmla="*/ 975294 h 993238"/>
                  <a:gd name="connsiteX5" fmla="*/ 244103 w 378142"/>
                  <a:gd name="connsiteY5" fmla="*/ 903190 h 993238"/>
                  <a:gd name="connsiteX6" fmla="*/ 198002 w 378142"/>
                  <a:gd name="connsiteY6" fmla="*/ 829847 h 993238"/>
                  <a:gd name="connsiteX7" fmla="*/ 169427 w 378142"/>
                  <a:gd name="connsiteY7" fmla="*/ 591722 h 993238"/>
                  <a:gd name="connsiteX8" fmla="*/ 68367 w 378142"/>
                  <a:gd name="connsiteY8" fmla="*/ 405890 h 993238"/>
                  <a:gd name="connsiteX9" fmla="*/ 359 w 378142"/>
                  <a:gd name="connsiteY9" fmla="*/ 199197 h 993238"/>
                  <a:gd name="connsiteX10" fmla="*/ 48841 w 378142"/>
                  <a:gd name="connsiteY10" fmla="*/ 21841 h 993238"/>
                  <a:gd name="connsiteX11" fmla="*/ 188573 w 378142"/>
                  <a:gd name="connsiteY11" fmla="*/ 51179 h 993238"/>
                  <a:gd name="connsiteX12" fmla="*/ 358689 w 378142"/>
                  <a:gd name="connsiteY12" fmla="*/ 472088 h 993238"/>
                  <a:gd name="connsiteX13" fmla="*/ 377739 w 378142"/>
                  <a:gd name="connsiteY13" fmla="*/ 727358 h 993238"/>
                  <a:gd name="connsiteX14" fmla="*/ 359546 w 378142"/>
                  <a:gd name="connsiteY14" fmla="*/ 862804 h 9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8142" h="993238">
                    <a:moveTo>
                      <a:pt x="359546" y="862804"/>
                    </a:moveTo>
                    <a:cubicBezTo>
                      <a:pt x="348899" y="901666"/>
                      <a:pt x="341853" y="941426"/>
                      <a:pt x="338496" y="981581"/>
                    </a:cubicBezTo>
                    <a:cubicBezTo>
                      <a:pt x="339639" y="983581"/>
                      <a:pt x="339449" y="991106"/>
                      <a:pt x="338496" y="988915"/>
                    </a:cubicBezTo>
                    <a:cubicBezTo>
                      <a:pt x="338496" y="995392"/>
                      <a:pt x="328304" y="994249"/>
                      <a:pt x="328304" y="987772"/>
                    </a:cubicBezTo>
                    <a:cubicBezTo>
                      <a:pt x="328304" y="983581"/>
                      <a:pt x="328304" y="979390"/>
                      <a:pt x="328304" y="975294"/>
                    </a:cubicBezTo>
                    <a:cubicBezTo>
                      <a:pt x="305063" y="946719"/>
                      <a:pt x="271154" y="928241"/>
                      <a:pt x="244103" y="903190"/>
                    </a:cubicBezTo>
                    <a:cubicBezTo>
                      <a:pt x="222173" y="883540"/>
                      <a:pt x="206200" y="858129"/>
                      <a:pt x="198002" y="829847"/>
                    </a:cubicBezTo>
                    <a:cubicBezTo>
                      <a:pt x="175428" y="751933"/>
                      <a:pt x="196574" y="669446"/>
                      <a:pt x="169427" y="591722"/>
                    </a:cubicBezTo>
                    <a:cubicBezTo>
                      <a:pt x="145996" y="525047"/>
                      <a:pt x="103990" y="466564"/>
                      <a:pt x="68367" y="405890"/>
                    </a:cubicBezTo>
                    <a:cubicBezTo>
                      <a:pt x="30839" y="341786"/>
                      <a:pt x="3216" y="274349"/>
                      <a:pt x="359" y="199197"/>
                    </a:cubicBezTo>
                    <a:cubicBezTo>
                      <a:pt x="-1832" y="141571"/>
                      <a:pt x="5026" y="64895"/>
                      <a:pt x="48841" y="21841"/>
                    </a:cubicBezTo>
                    <a:cubicBezTo>
                      <a:pt x="95323" y="-23974"/>
                      <a:pt x="152949" y="10316"/>
                      <a:pt x="188573" y="51179"/>
                    </a:cubicBezTo>
                    <a:cubicBezTo>
                      <a:pt x="291633" y="169479"/>
                      <a:pt x="339353" y="319117"/>
                      <a:pt x="358689" y="472088"/>
                    </a:cubicBezTo>
                    <a:cubicBezTo>
                      <a:pt x="369357" y="556766"/>
                      <a:pt x="380406" y="641919"/>
                      <a:pt x="377739" y="727358"/>
                    </a:cubicBezTo>
                    <a:cubicBezTo>
                      <a:pt x="376166" y="772997"/>
                      <a:pt x="370072" y="818368"/>
                      <a:pt x="359546" y="862804"/>
                    </a:cubicBezTo>
                    <a:close/>
                  </a:path>
                </a:pathLst>
              </a:custGeom>
              <a:solidFill>
                <a:srgbClr val="C53F3F"/>
              </a:solidFill>
              <a:ln w="9525" cap="flat">
                <a:noFill/>
                <a:prstDash val="solid"/>
                <a:miter/>
              </a:ln>
            </p:spPr>
            <p:txBody>
              <a:bodyPr rtlCol="0" anchor="ctr"/>
              <a:lstStyle/>
              <a:p>
                <a:endParaRPr lang="zh-CN" altLang="en-US"/>
              </a:p>
            </p:txBody>
          </p:sp>
          <p:sp>
            <p:nvSpPr>
              <p:cNvPr id="429" name="任意多边形: 形状 428"/>
              <p:cNvSpPr/>
              <p:nvPr/>
            </p:nvSpPr>
            <p:spPr>
              <a:xfrm>
                <a:off x="4377031" y="3361461"/>
                <a:ext cx="233469" cy="1129760"/>
              </a:xfrm>
              <a:custGeom>
                <a:avLst/>
                <a:gdLst>
                  <a:gd name="connsiteX0" fmla="*/ 229830 w 233469"/>
                  <a:gd name="connsiteY0" fmla="*/ 805250 h 1129760"/>
                  <a:gd name="connsiteX1" fmla="*/ 226972 w 233469"/>
                  <a:gd name="connsiteY1" fmla="*/ 565410 h 1129760"/>
                  <a:gd name="connsiteX2" fmla="*/ 226972 w 233469"/>
                  <a:gd name="connsiteY2" fmla="*/ 564553 h 1129760"/>
                  <a:gd name="connsiteX3" fmla="*/ 230877 w 233469"/>
                  <a:gd name="connsiteY3" fmla="*/ 370243 h 1129760"/>
                  <a:gd name="connsiteX4" fmla="*/ 202302 w 233469"/>
                  <a:gd name="connsiteY4" fmla="*/ 161836 h 1129760"/>
                  <a:gd name="connsiteX5" fmla="*/ 201064 w 233469"/>
                  <a:gd name="connsiteY5" fmla="*/ 161836 h 1129760"/>
                  <a:gd name="connsiteX6" fmla="*/ 223638 w 233469"/>
                  <a:gd name="connsiteY6" fmla="*/ 365671 h 1129760"/>
                  <a:gd name="connsiteX7" fmla="*/ 222686 w 233469"/>
                  <a:gd name="connsiteY7" fmla="*/ 475589 h 1129760"/>
                  <a:gd name="connsiteX8" fmla="*/ 220209 w 233469"/>
                  <a:gd name="connsiteY8" fmla="*/ 511498 h 1129760"/>
                  <a:gd name="connsiteX9" fmla="*/ 220209 w 233469"/>
                  <a:gd name="connsiteY9" fmla="*/ 511498 h 1129760"/>
                  <a:gd name="connsiteX10" fmla="*/ 27804 w 233469"/>
                  <a:gd name="connsiteY10" fmla="*/ 863 h 1129760"/>
                  <a:gd name="connsiteX11" fmla="*/ 23994 w 233469"/>
                  <a:gd name="connsiteY11" fmla="*/ 3149 h 1129760"/>
                  <a:gd name="connsiteX12" fmla="*/ 180966 w 233469"/>
                  <a:gd name="connsiteY12" fmla="*/ 381863 h 1129760"/>
                  <a:gd name="connsiteX13" fmla="*/ 944 w 233469"/>
                  <a:gd name="connsiteY13" fmla="*/ 126117 h 1129760"/>
                  <a:gd name="connsiteX14" fmla="*/ 229 w 233469"/>
                  <a:gd name="connsiteY14" fmla="*/ 125974 h 1129760"/>
                  <a:gd name="connsiteX15" fmla="*/ 87 w 233469"/>
                  <a:gd name="connsiteY15" fmla="*/ 126688 h 1129760"/>
                  <a:gd name="connsiteX16" fmla="*/ 185062 w 233469"/>
                  <a:gd name="connsiteY16" fmla="*/ 399294 h 1129760"/>
                  <a:gd name="connsiteX17" fmla="*/ 207255 w 233469"/>
                  <a:gd name="connsiteY17" fmla="*/ 518738 h 1129760"/>
                  <a:gd name="connsiteX18" fmla="*/ 219162 w 233469"/>
                  <a:gd name="connsiteY18" fmla="*/ 684663 h 1129760"/>
                  <a:gd name="connsiteX19" fmla="*/ 132865 w 233469"/>
                  <a:gd name="connsiteY19" fmla="*/ 514451 h 1129760"/>
                  <a:gd name="connsiteX20" fmla="*/ 130484 w 233469"/>
                  <a:gd name="connsiteY20" fmla="*/ 515499 h 1129760"/>
                  <a:gd name="connsiteX21" fmla="*/ 219352 w 233469"/>
                  <a:gd name="connsiteY21" fmla="*/ 697236 h 1129760"/>
                  <a:gd name="connsiteX22" fmla="*/ 216114 w 233469"/>
                  <a:gd name="connsiteY22" fmla="*/ 815060 h 1129760"/>
                  <a:gd name="connsiteX23" fmla="*/ 183729 w 233469"/>
                  <a:gd name="connsiteY23" fmla="*/ 1127385 h 1129760"/>
                  <a:gd name="connsiteX24" fmla="*/ 186304 w 233469"/>
                  <a:gd name="connsiteY24" fmla="*/ 1129758 h 1129760"/>
                  <a:gd name="connsiteX25" fmla="*/ 188586 w 233469"/>
                  <a:gd name="connsiteY25" fmla="*/ 1127957 h 1129760"/>
                  <a:gd name="connsiteX26" fmla="*/ 229830 w 233469"/>
                  <a:gd name="connsiteY26" fmla="*/ 805249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3469" h="1129760">
                    <a:moveTo>
                      <a:pt x="229830" y="805250"/>
                    </a:moveTo>
                    <a:cubicBezTo>
                      <a:pt x="235499" y="725361"/>
                      <a:pt x="234544" y="645141"/>
                      <a:pt x="226972" y="565410"/>
                    </a:cubicBezTo>
                    <a:cubicBezTo>
                      <a:pt x="226972" y="565410"/>
                      <a:pt x="226972" y="565410"/>
                      <a:pt x="226972" y="564553"/>
                    </a:cubicBezTo>
                    <a:cubicBezTo>
                      <a:pt x="228210" y="499783"/>
                      <a:pt x="233354" y="435203"/>
                      <a:pt x="230877" y="370243"/>
                    </a:cubicBezTo>
                    <a:cubicBezTo>
                      <a:pt x="227705" y="300050"/>
                      <a:pt x="218140" y="230292"/>
                      <a:pt x="202302" y="161836"/>
                    </a:cubicBezTo>
                    <a:cubicBezTo>
                      <a:pt x="202302" y="161074"/>
                      <a:pt x="200874" y="161264"/>
                      <a:pt x="201064" y="161836"/>
                    </a:cubicBezTo>
                    <a:cubicBezTo>
                      <a:pt x="213670" y="229121"/>
                      <a:pt x="221215" y="297257"/>
                      <a:pt x="223638" y="365671"/>
                    </a:cubicBezTo>
                    <a:cubicBezTo>
                      <a:pt x="224877" y="402342"/>
                      <a:pt x="224686" y="438918"/>
                      <a:pt x="222686" y="475589"/>
                    </a:cubicBezTo>
                    <a:cubicBezTo>
                      <a:pt x="222114" y="487496"/>
                      <a:pt x="220971" y="499497"/>
                      <a:pt x="220209" y="511498"/>
                    </a:cubicBezTo>
                    <a:lnTo>
                      <a:pt x="220209" y="511498"/>
                    </a:lnTo>
                    <a:cubicBezTo>
                      <a:pt x="193403" y="329467"/>
                      <a:pt x="127786" y="155323"/>
                      <a:pt x="27804" y="863"/>
                    </a:cubicBezTo>
                    <a:cubicBezTo>
                      <a:pt x="26471" y="-1232"/>
                      <a:pt x="22661" y="863"/>
                      <a:pt x="23994" y="3149"/>
                    </a:cubicBezTo>
                    <a:cubicBezTo>
                      <a:pt x="95574" y="120517"/>
                      <a:pt x="148527" y="248272"/>
                      <a:pt x="180966" y="381863"/>
                    </a:cubicBezTo>
                    <a:cubicBezTo>
                      <a:pt x="131436" y="290042"/>
                      <a:pt x="56475" y="214414"/>
                      <a:pt x="944" y="126117"/>
                    </a:cubicBezTo>
                    <a:cubicBezTo>
                      <a:pt x="786" y="125880"/>
                      <a:pt x="466" y="125816"/>
                      <a:pt x="229" y="125974"/>
                    </a:cubicBezTo>
                    <a:cubicBezTo>
                      <a:pt x="-7" y="126132"/>
                      <a:pt x="-71" y="126452"/>
                      <a:pt x="87" y="126688"/>
                    </a:cubicBezTo>
                    <a:cubicBezTo>
                      <a:pt x="49998" y="224987"/>
                      <a:pt x="132484" y="302520"/>
                      <a:pt x="185062" y="399294"/>
                    </a:cubicBezTo>
                    <a:cubicBezTo>
                      <a:pt x="194206" y="438855"/>
                      <a:pt x="201604" y="478669"/>
                      <a:pt x="207255" y="518738"/>
                    </a:cubicBezTo>
                    <a:cubicBezTo>
                      <a:pt x="214649" y="573747"/>
                      <a:pt x="218625" y="629162"/>
                      <a:pt x="219162" y="684663"/>
                    </a:cubicBezTo>
                    <a:cubicBezTo>
                      <a:pt x="188967" y="628180"/>
                      <a:pt x="157630" y="574173"/>
                      <a:pt x="132865" y="514451"/>
                    </a:cubicBezTo>
                    <a:cubicBezTo>
                      <a:pt x="132198" y="512832"/>
                      <a:pt x="129912" y="513880"/>
                      <a:pt x="130484" y="515499"/>
                    </a:cubicBezTo>
                    <a:cubicBezTo>
                      <a:pt x="151534" y="577507"/>
                      <a:pt x="179823" y="644372"/>
                      <a:pt x="219352" y="697236"/>
                    </a:cubicBezTo>
                    <a:cubicBezTo>
                      <a:pt x="219352" y="736543"/>
                      <a:pt x="218273" y="775817"/>
                      <a:pt x="216114" y="815060"/>
                    </a:cubicBezTo>
                    <a:cubicBezTo>
                      <a:pt x="209922" y="919835"/>
                      <a:pt x="192015" y="1023086"/>
                      <a:pt x="183729" y="1127385"/>
                    </a:cubicBezTo>
                    <a:cubicBezTo>
                      <a:pt x="183785" y="1128752"/>
                      <a:pt x="184938" y="1129814"/>
                      <a:pt x="186304" y="1129758"/>
                    </a:cubicBezTo>
                    <a:cubicBezTo>
                      <a:pt x="187375" y="1129714"/>
                      <a:pt x="188295" y="1128988"/>
                      <a:pt x="188586" y="1127957"/>
                    </a:cubicBezTo>
                    <a:cubicBezTo>
                      <a:pt x="209608" y="1021443"/>
                      <a:pt x="223387" y="913627"/>
                      <a:pt x="229830" y="805249"/>
                    </a:cubicBezTo>
                    <a:close/>
                  </a:path>
                </a:pathLst>
              </a:custGeom>
              <a:solidFill>
                <a:srgbClr val="263238"/>
              </a:solidFill>
              <a:ln w="9525" cap="flat">
                <a:noFill/>
                <a:prstDash val="solid"/>
                <a:miter/>
              </a:ln>
            </p:spPr>
            <p:txBody>
              <a:bodyPr rtlCol="0" anchor="ctr"/>
              <a:lstStyle/>
              <a:p>
                <a:endParaRPr lang="zh-CN" altLang="en-US"/>
              </a:p>
            </p:txBody>
          </p:sp>
          <p:sp>
            <p:nvSpPr>
              <p:cNvPr id="430" name="任意多边形: 形状 429"/>
              <p:cNvSpPr/>
              <p:nvPr/>
            </p:nvSpPr>
            <p:spPr>
              <a:xfrm>
                <a:off x="4494619" y="3358938"/>
                <a:ext cx="47663" cy="162419"/>
              </a:xfrm>
              <a:custGeom>
                <a:avLst/>
                <a:gdLst>
                  <a:gd name="connsiteX0" fmla="*/ 1181 w 47663"/>
                  <a:gd name="connsiteY0" fmla="*/ 339 h 162419"/>
                  <a:gd name="connsiteX1" fmla="*/ 38 w 47663"/>
                  <a:gd name="connsiteY1" fmla="*/ 339 h 162419"/>
                  <a:gd name="connsiteX2" fmla="*/ 43758 w 47663"/>
                  <a:gd name="connsiteY2" fmla="*/ 161025 h 162419"/>
                  <a:gd name="connsiteX3" fmla="*/ 46271 w 47663"/>
                  <a:gd name="connsiteY3" fmla="*/ 162324 h 162419"/>
                  <a:gd name="connsiteX4" fmla="*/ 47663 w 47663"/>
                  <a:gd name="connsiteY4" fmla="*/ 160359 h 162419"/>
                  <a:gd name="connsiteX5" fmla="*/ 1181 w 47663"/>
                  <a:gd name="connsiteY5" fmla="*/ 339 h 16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63" h="162419">
                    <a:moveTo>
                      <a:pt x="1181" y="339"/>
                    </a:moveTo>
                    <a:cubicBezTo>
                      <a:pt x="1181" y="-423"/>
                      <a:pt x="-248" y="339"/>
                      <a:pt x="38" y="339"/>
                    </a:cubicBezTo>
                    <a:cubicBezTo>
                      <a:pt x="19088" y="53202"/>
                      <a:pt x="29946" y="106828"/>
                      <a:pt x="43758" y="161025"/>
                    </a:cubicBezTo>
                    <a:cubicBezTo>
                      <a:pt x="44093" y="162078"/>
                      <a:pt x="45218" y="162660"/>
                      <a:pt x="46271" y="162324"/>
                    </a:cubicBezTo>
                    <a:cubicBezTo>
                      <a:pt x="47121" y="162053"/>
                      <a:pt x="47689" y="161251"/>
                      <a:pt x="47663" y="160359"/>
                    </a:cubicBezTo>
                    <a:cubicBezTo>
                      <a:pt x="41948" y="105876"/>
                      <a:pt x="22326" y="51012"/>
                      <a:pt x="1181" y="339"/>
                    </a:cubicBezTo>
                    <a:close/>
                  </a:path>
                </a:pathLst>
              </a:custGeom>
              <a:solidFill>
                <a:srgbClr val="263238"/>
              </a:solidFill>
              <a:ln w="9525" cap="flat">
                <a:noFill/>
                <a:prstDash val="solid"/>
                <a:miter/>
              </a:ln>
            </p:spPr>
            <p:txBody>
              <a:bodyPr rtlCol="0" anchor="ctr"/>
              <a:lstStyle/>
              <a:p>
                <a:endParaRPr lang="zh-CN" altLang="en-US"/>
              </a:p>
            </p:txBody>
          </p:sp>
          <p:sp>
            <p:nvSpPr>
              <p:cNvPr id="431" name="任意多边形: 形状 430"/>
              <p:cNvSpPr/>
              <p:nvPr/>
            </p:nvSpPr>
            <p:spPr>
              <a:xfrm>
                <a:off x="4604121" y="3521885"/>
                <a:ext cx="382818" cy="864463"/>
              </a:xfrm>
              <a:custGeom>
                <a:avLst/>
                <a:gdLst>
                  <a:gd name="connsiteX0" fmla="*/ 377453 w 382818"/>
                  <a:gd name="connsiteY0" fmla="*/ 59515 h 864463"/>
                  <a:gd name="connsiteX1" fmla="*/ 333543 w 382818"/>
                  <a:gd name="connsiteY1" fmla="*/ 149812 h 864463"/>
                  <a:gd name="connsiteX2" fmla="*/ 256390 w 382818"/>
                  <a:gd name="connsiteY2" fmla="*/ 342026 h 864463"/>
                  <a:gd name="connsiteX3" fmla="*/ 242484 w 382818"/>
                  <a:gd name="connsiteY3" fmla="*/ 438515 h 864463"/>
                  <a:gd name="connsiteX4" fmla="*/ 204384 w 382818"/>
                  <a:gd name="connsiteY4" fmla="*/ 514048 h 864463"/>
                  <a:gd name="connsiteX5" fmla="*/ 85797 w 382818"/>
                  <a:gd name="connsiteY5" fmla="*/ 671687 h 864463"/>
                  <a:gd name="connsiteX6" fmla="*/ 7026 w 382818"/>
                  <a:gd name="connsiteY6" fmla="*/ 862187 h 864463"/>
                  <a:gd name="connsiteX7" fmla="*/ 1216 w 382818"/>
                  <a:gd name="connsiteY7" fmla="*/ 861139 h 864463"/>
                  <a:gd name="connsiteX8" fmla="*/ 1216 w 382818"/>
                  <a:gd name="connsiteY8" fmla="*/ 860377 h 864463"/>
                  <a:gd name="connsiteX9" fmla="*/ 1216 w 382818"/>
                  <a:gd name="connsiteY9" fmla="*/ 859615 h 864463"/>
                  <a:gd name="connsiteX10" fmla="*/ 55794 w 382818"/>
                  <a:gd name="connsiteY10" fmla="*/ 396509 h 864463"/>
                  <a:gd name="connsiteX11" fmla="*/ 131994 w 382818"/>
                  <a:gd name="connsiteY11" fmla="*/ 203914 h 864463"/>
                  <a:gd name="connsiteX12" fmla="*/ 234007 w 382818"/>
                  <a:gd name="connsiteY12" fmla="*/ 56943 h 864463"/>
                  <a:gd name="connsiteX13" fmla="*/ 367357 w 382818"/>
                  <a:gd name="connsiteY13" fmla="*/ 7413 h 864463"/>
                  <a:gd name="connsiteX14" fmla="*/ 377453 w 382818"/>
                  <a:gd name="connsiteY14" fmla="*/ 59515 h 864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2818" h="864463">
                    <a:moveTo>
                      <a:pt x="377453" y="59515"/>
                    </a:moveTo>
                    <a:cubicBezTo>
                      <a:pt x="364747" y="90515"/>
                      <a:pt x="350080" y="120675"/>
                      <a:pt x="333543" y="149812"/>
                    </a:cubicBezTo>
                    <a:cubicBezTo>
                      <a:pt x="298777" y="211915"/>
                      <a:pt x="263153" y="269065"/>
                      <a:pt x="256390" y="342026"/>
                    </a:cubicBezTo>
                    <a:cubicBezTo>
                      <a:pt x="253438" y="374507"/>
                      <a:pt x="252390" y="407177"/>
                      <a:pt x="242484" y="438515"/>
                    </a:cubicBezTo>
                    <a:cubicBezTo>
                      <a:pt x="233569" y="465430"/>
                      <a:pt x="220731" y="490882"/>
                      <a:pt x="204384" y="514048"/>
                    </a:cubicBezTo>
                    <a:cubicBezTo>
                      <a:pt x="167046" y="568436"/>
                      <a:pt x="120373" y="615299"/>
                      <a:pt x="85797" y="671687"/>
                    </a:cubicBezTo>
                    <a:cubicBezTo>
                      <a:pt x="49752" y="730683"/>
                      <a:pt x="23173" y="794962"/>
                      <a:pt x="7026" y="862187"/>
                    </a:cubicBezTo>
                    <a:cubicBezTo>
                      <a:pt x="6168" y="865806"/>
                      <a:pt x="358" y="864854"/>
                      <a:pt x="1216" y="861139"/>
                    </a:cubicBezTo>
                    <a:cubicBezTo>
                      <a:pt x="1258" y="860887"/>
                      <a:pt x="1258" y="860629"/>
                      <a:pt x="1216" y="860377"/>
                    </a:cubicBezTo>
                    <a:cubicBezTo>
                      <a:pt x="1147" y="860128"/>
                      <a:pt x="1147" y="859864"/>
                      <a:pt x="1216" y="859615"/>
                    </a:cubicBezTo>
                    <a:cubicBezTo>
                      <a:pt x="-4309" y="703405"/>
                      <a:pt x="8169" y="546052"/>
                      <a:pt x="55794" y="396509"/>
                    </a:cubicBezTo>
                    <a:cubicBezTo>
                      <a:pt x="76966" y="330717"/>
                      <a:pt x="102420" y="266382"/>
                      <a:pt x="131994" y="203914"/>
                    </a:cubicBezTo>
                    <a:cubicBezTo>
                      <a:pt x="157426" y="149621"/>
                      <a:pt x="189144" y="97520"/>
                      <a:pt x="234007" y="56943"/>
                    </a:cubicBezTo>
                    <a:cubicBezTo>
                      <a:pt x="263058" y="30845"/>
                      <a:pt x="326113" y="-18781"/>
                      <a:pt x="367357" y="7413"/>
                    </a:cubicBezTo>
                    <a:cubicBezTo>
                      <a:pt x="386978" y="19605"/>
                      <a:pt x="384978" y="39512"/>
                      <a:pt x="377453" y="59515"/>
                    </a:cubicBezTo>
                    <a:close/>
                  </a:path>
                </a:pathLst>
              </a:custGeom>
              <a:solidFill>
                <a:srgbClr val="C53F3F"/>
              </a:solidFill>
              <a:ln w="9525" cap="flat">
                <a:noFill/>
                <a:prstDash val="solid"/>
                <a:miter/>
              </a:ln>
            </p:spPr>
            <p:txBody>
              <a:bodyPr rtlCol="0" anchor="ctr"/>
              <a:lstStyle/>
              <a:p>
                <a:endParaRPr lang="zh-CN" altLang="en-US"/>
              </a:p>
            </p:txBody>
          </p:sp>
          <p:sp>
            <p:nvSpPr>
              <p:cNvPr id="432" name="任意多边形: 形状 431"/>
              <p:cNvSpPr/>
              <p:nvPr/>
            </p:nvSpPr>
            <p:spPr>
              <a:xfrm>
                <a:off x="4563903" y="3654615"/>
                <a:ext cx="293311" cy="928910"/>
              </a:xfrm>
              <a:custGeom>
                <a:avLst/>
                <a:gdLst>
                  <a:gd name="connsiteX0" fmla="*/ 260509 w 293311"/>
                  <a:gd name="connsiteY0" fmla="*/ 280257 h 928910"/>
                  <a:gd name="connsiteX1" fmla="*/ 170021 w 293311"/>
                  <a:gd name="connsiteY1" fmla="*/ 410655 h 928910"/>
                  <a:gd name="connsiteX2" fmla="*/ 124492 w 293311"/>
                  <a:gd name="connsiteY2" fmla="*/ 469710 h 928910"/>
                  <a:gd name="connsiteX3" fmla="*/ 102870 w 293311"/>
                  <a:gd name="connsiteY3" fmla="*/ 498285 h 928910"/>
                  <a:gd name="connsiteX4" fmla="*/ 115157 w 293311"/>
                  <a:gd name="connsiteY4" fmla="*/ 449041 h 928910"/>
                  <a:gd name="connsiteX5" fmla="*/ 184690 w 293311"/>
                  <a:gd name="connsiteY5" fmla="*/ 214726 h 928910"/>
                  <a:gd name="connsiteX6" fmla="*/ 293084 w 293311"/>
                  <a:gd name="connsiteY6" fmla="*/ 2223 h 928910"/>
                  <a:gd name="connsiteX7" fmla="*/ 290132 w 293311"/>
                  <a:gd name="connsiteY7" fmla="*/ 794 h 928910"/>
                  <a:gd name="connsiteX8" fmla="*/ 195929 w 293311"/>
                  <a:gd name="connsiteY8" fmla="*/ 166529 h 928910"/>
                  <a:gd name="connsiteX9" fmla="*/ 155924 w 293311"/>
                  <a:gd name="connsiteY9" fmla="*/ 264732 h 928910"/>
                  <a:gd name="connsiteX10" fmla="*/ 209169 w 293311"/>
                  <a:gd name="connsiteY10" fmla="*/ 55182 h 928910"/>
                  <a:gd name="connsiteX11" fmla="*/ 208312 w 293311"/>
                  <a:gd name="connsiteY11" fmla="*/ 54706 h 928910"/>
                  <a:gd name="connsiteX12" fmla="*/ 153067 w 293311"/>
                  <a:gd name="connsiteY12" fmla="*/ 273114 h 928910"/>
                  <a:gd name="connsiteX13" fmla="*/ 153067 w 293311"/>
                  <a:gd name="connsiteY13" fmla="*/ 273114 h 928910"/>
                  <a:gd name="connsiteX14" fmla="*/ 134017 w 293311"/>
                  <a:gd name="connsiteY14" fmla="*/ 334550 h 928910"/>
                  <a:gd name="connsiteX15" fmla="*/ 67342 w 293311"/>
                  <a:gd name="connsiteY15" fmla="*/ 598678 h 928910"/>
                  <a:gd name="connsiteX16" fmla="*/ 82391 w 293311"/>
                  <a:gd name="connsiteY16" fmla="*/ 425038 h 928910"/>
                  <a:gd name="connsiteX17" fmla="*/ 80391 w 293311"/>
                  <a:gd name="connsiteY17" fmla="*/ 425038 h 928910"/>
                  <a:gd name="connsiteX18" fmla="*/ 65341 w 293311"/>
                  <a:gd name="connsiteY18" fmla="*/ 608013 h 928910"/>
                  <a:gd name="connsiteX19" fmla="*/ 43148 w 293311"/>
                  <a:gd name="connsiteY19" fmla="*/ 709169 h 928910"/>
                  <a:gd name="connsiteX20" fmla="*/ 0 w 293311"/>
                  <a:gd name="connsiteY20" fmla="*/ 927481 h 928910"/>
                  <a:gd name="connsiteX21" fmla="*/ 1429 w 293311"/>
                  <a:gd name="connsiteY21" fmla="*/ 928910 h 928910"/>
                  <a:gd name="connsiteX22" fmla="*/ 2858 w 293311"/>
                  <a:gd name="connsiteY22" fmla="*/ 927481 h 928910"/>
                  <a:gd name="connsiteX23" fmla="*/ 28765 w 293311"/>
                  <a:gd name="connsiteY23" fmla="*/ 807371 h 928910"/>
                  <a:gd name="connsiteX24" fmla="*/ 55912 w 293311"/>
                  <a:gd name="connsiteY24" fmla="*/ 687547 h 928910"/>
                  <a:gd name="connsiteX25" fmla="*/ 98203 w 293311"/>
                  <a:gd name="connsiteY25" fmla="*/ 513620 h 928910"/>
                  <a:gd name="connsiteX26" fmla="*/ 140589 w 293311"/>
                  <a:gd name="connsiteY26" fmla="*/ 455803 h 928910"/>
                  <a:gd name="connsiteX27" fmla="*/ 186309 w 293311"/>
                  <a:gd name="connsiteY27" fmla="*/ 396844 h 928910"/>
                  <a:gd name="connsiteX28" fmla="*/ 261366 w 293311"/>
                  <a:gd name="connsiteY28" fmla="*/ 280639 h 928910"/>
                  <a:gd name="connsiteX29" fmla="*/ 260509 w 293311"/>
                  <a:gd name="connsiteY29" fmla="*/ 280257 h 9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3311" h="928910">
                    <a:moveTo>
                      <a:pt x="260509" y="280257"/>
                    </a:moveTo>
                    <a:cubicBezTo>
                      <a:pt x="233095" y="325568"/>
                      <a:pt x="202873" y="369118"/>
                      <a:pt x="170021" y="410655"/>
                    </a:cubicBezTo>
                    <a:cubicBezTo>
                      <a:pt x="154972" y="430467"/>
                      <a:pt x="139636" y="449993"/>
                      <a:pt x="124492" y="469710"/>
                    </a:cubicBezTo>
                    <a:cubicBezTo>
                      <a:pt x="117348" y="479235"/>
                      <a:pt x="109347" y="488760"/>
                      <a:pt x="102870" y="498285"/>
                    </a:cubicBezTo>
                    <a:cubicBezTo>
                      <a:pt x="106966" y="481902"/>
                      <a:pt x="110966" y="465424"/>
                      <a:pt x="115157" y="449041"/>
                    </a:cubicBezTo>
                    <a:cubicBezTo>
                      <a:pt x="135350" y="370174"/>
                      <a:pt x="154686" y="290545"/>
                      <a:pt x="184690" y="214726"/>
                    </a:cubicBezTo>
                    <a:cubicBezTo>
                      <a:pt x="215458" y="141281"/>
                      <a:pt x="251691" y="70248"/>
                      <a:pt x="293084" y="2223"/>
                    </a:cubicBezTo>
                    <a:cubicBezTo>
                      <a:pt x="294132" y="413"/>
                      <a:pt x="291275" y="-920"/>
                      <a:pt x="290132" y="794"/>
                    </a:cubicBezTo>
                    <a:cubicBezTo>
                      <a:pt x="257175" y="55087"/>
                      <a:pt x="223456" y="109284"/>
                      <a:pt x="195929" y="166529"/>
                    </a:cubicBezTo>
                    <a:cubicBezTo>
                      <a:pt x="180666" y="198444"/>
                      <a:pt x="167307" y="231236"/>
                      <a:pt x="155924" y="264732"/>
                    </a:cubicBezTo>
                    <a:cubicBezTo>
                      <a:pt x="168697" y="193711"/>
                      <a:pt x="186490" y="123686"/>
                      <a:pt x="209169" y="55182"/>
                    </a:cubicBezTo>
                    <a:cubicBezTo>
                      <a:pt x="209169" y="54515"/>
                      <a:pt x="208502" y="54039"/>
                      <a:pt x="208312" y="54706"/>
                    </a:cubicBezTo>
                    <a:cubicBezTo>
                      <a:pt x="178461" y="124128"/>
                      <a:pt x="159814" y="197847"/>
                      <a:pt x="153067" y="273114"/>
                    </a:cubicBezTo>
                    <a:cubicBezTo>
                      <a:pt x="153067" y="273114"/>
                      <a:pt x="153067" y="273114"/>
                      <a:pt x="153067" y="273114"/>
                    </a:cubicBezTo>
                    <a:cubicBezTo>
                      <a:pt x="146272" y="293370"/>
                      <a:pt x="139922" y="313849"/>
                      <a:pt x="134017" y="334550"/>
                    </a:cubicBezTo>
                    <a:cubicBezTo>
                      <a:pt x="109442" y="421894"/>
                      <a:pt x="87821" y="510096"/>
                      <a:pt x="67342" y="598678"/>
                    </a:cubicBezTo>
                    <a:cubicBezTo>
                      <a:pt x="67021" y="540459"/>
                      <a:pt x="72058" y="482334"/>
                      <a:pt x="82391" y="425038"/>
                    </a:cubicBezTo>
                    <a:cubicBezTo>
                      <a:pt x="82391" y="423704"/>
                      <a:pt x="80677" y="423419"/>
                      <a:pt x="80391" y="425038"/>
                    </a:cubicBezTo>
                    <a:cubicBezTo>
                      <a:pt x="65126" y="484750"/>
                      <a:pt x="60038" y="546609"/>
                      <a:pt x="65341" y="608013"/>
                    </a:cubicBezTo>
                    <a:cubicBezTo>
                      <a:pt x="57721" y="641731"/>
                      <a:pt x="50324" y="675450"/>
                      <a:pt x="43148" y="709169"/>
                    </a:cubicBezTo>
                    <a:cubicBezTo>
                      <a:pt x="27813" y="781178"/>
                      <a:pt x="8953" y="854425"/>
                      <a:pt x="0" y="927481"/>
                    </a:cubicBezTo>
                    <a:cubicBezTo>
                      <a:pt x="0" y="928271"/>
                      <a:pt x="640" y="928910"/>
                      <a:pt x="1429" y="928910"/>
                    </a:cubicBezTo>
                    <a:cubicBezTo>
                      <a:pt x="2218" y="928910"/>
                      <a:pt x="2858" y="928270"/>
                      <a:pt x="2858" y="927481"/>
                    </a:cubicBezTo>
                    <a:cubicBezTo>
                      <a:pt x="13621" y="888143"/>
                      <a:pt x="20002" y="847281"/>
                      <a:pt x="28765" y="807371"/>
                    </a:cubicBezTo>
                    <a:cubicBezTo>
                      <a:pt x="37528" y="767461"/>
                      <a:pt x="46673" y="727456"/>
                      <a:pt x="55912" y="687547"/>
                    </a:cubicBezTo>
                    <a:cubicBezTo>
                      <a:pt x="69564" y="629444"/>
                      <a:pt x="83661" y="571469"/>
                      <a:pt x="98203" y="513620"/>
                    </a:cubicBezTo>
                    <a:cubicBezTo>
                      <a:pt x="107728" y="492379"/>
                      <a:pt x="126778" y="473615"/>
                      <a:pt x="140589" y="455803"/>
                    </a:cubicBezTo>
                    <a:cubicBezTo>
                      <a:pt x="155924" y="436277"/>
                      <a:pt x="171355" y="416751"/>
                      <a:pt x="186309" y="396844"/>
                    </a:cubicBezTo>
                    <a:cubicBezTo>
                      <a:pt x="214330" y="360132"/>
                      <a:pt x="239426" y="321278"/>
                      <a:pt x="261366" y="280639"/>
                    </a:cubicBezTo>
                    <a:cubicBezTo>
                      <a:pt x="262319" y="280067"/>
                      <a:pt x="260985" y="279210"/>
                      <a:pt x="260509" y="280257"/>
                    </a:cubicBezTo>
                    <a:close/>
                  </a:path>
                </a:pathLst>
              </a:custGeom>
              <a:solidFill>
                <a:srgbClr val="263238"/>
              </a:solidFill>
              <a:ln w="9525" cap="flat">
                <a:noFill/>
                <a:prstDash val="solid"/>
                <a:miter/>
              </a:ln>
            </p:spPr>
            <p:txBody>
              <a:bodyPr rtlCol="0" anchor="ctr"/>
              <a:lstStyle/>
              <a:p>
                <a:endParaRPr lang="zh-CN" altLang="en-US"/>
              </a:p>
            </p:txBody>
          </p:sp>
          <p:sp>
            <p:nvSpPr>
              <p:cNvPr id="433" name="任意多边形: 形状 432"/>
              <p:cNvSpPr/>
              <p:nvPr/>
            </p:nvSpPr>
            <p:spPr>
              <a:xfrm>
                <a:off x="4742306" y="3867722"/>
                <a:ext cx="90245" cy="142388"/>
              </a:xfrm>
              <a:custGeom>
                <a:avLst/>
                <a:gdLst>
                  <a:gd name="connsiteX0" fmla="*/ 88773 w 90245"/>
                  <a:gd name="connsiteY0" fmla="*/ 380 h 142388"/>
                  <a:gd name="connsiteX1" fmla="*/ 0 w 90245"/>
                  <a:gd name="connsiteY1" fmla="*/ 141445 h 142388"/>
                  <a:gd name="connsiteX2" fmla="*/ 1048 w 90245"/>
                  <a:gd name="connsiteY2" fmla="*/ 142112 h 142388"/>
                  <a:gd name="connsiteX3" fmla="*/ 90106 w 90245"/>
                  <a:gd name="connsiteY3" fmla="*/ 1237 h 142388"/>
                  <a:gd name="connsiteX4" fmla="*/ 88773 w 90245"/>
                  <a:gd name="connsiteY4" fmla="*/ 380 h 14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5" h="142388">
                    <a:moveTo>
                      <a:pt x="88773" y="380"/>
                    </a:moveTo>
                    <a:cubicBezTo>
                      <a:pt x="54408" y="44223"/>
                      <a:pt x="24659" y="91495"/>
                      <a:pt x="0" y="141445"/>
                    </a:cubicBezTo>
                    <a:cubicBezTo>
                      <a:pt x="0" y="142112"/>
                      <a:pt x="667" y="142779"/>
                      <a:pt x="1048" y="142112"/>
                    </a:cubicBezTo>
                    <a:cubicBezTo>
                      <a:pt x="30956" y="95344"/>
                      <a:pt x="60293" y="48100"/>
                      <a:pt x="90106" y="1237"/>
                    </a:cubicBezTo>
                    <a:cubicBezTo>
                      <a:pt x="90678" y="475"/>
                      <a:pt x="89345" y="-573"/>
                      <a:pt x="88773" y="380"/>
                    </a:cubicBezTo>
                    <a:close/>
                  </a:path>
                </a:pathLst>
              </a:custGeom>
              <a:solidFill>
                <a:srgbClr val="263238"/>
              </a:solidFill>
              <a:ln w="9525" cap="flat">
                <a:noFill/>
                <a:prstDash val="solid"/>
                <a:miter/>
              </a:ln>
            </p:spPr>
            <p:txBody>
              <a:bodyPr rtlCol="0" anchor="ctr"/>
              <a:lstStyle/>
              <a:p>
                <a:endParaRPr lang="zh-CN" altLang="en-US"/>
              </a:p>
            </p:txBody>
          </p:sp>
          <p:sp>
            <p:nvSpPr>
              <p:cNvPr id="434" name="任意多边形: 形状 433"/>
              <p:cNvSpPr/>
              <p:nvPr/>
            </p:nvSpPr>
            <p:spPr>
              <a:xfrm>
                <a:off x="4120865" y="3553713"/>
                <a:ext cx="438903" cy="775963"/>
              </a:xfrm>
              <a:custGeom>
                <a:avLst/>
                <a:gdLst>
                  <a:gd name="connsiteX0" fmla="*/ 45560 w 438903"/>
                  <a:gd name="connsiteY0" fmla="*/ 175229 h 775963"/>
                  <a:gd name="connsiteX1" fmla="*/ 80135 w 438903"/>
                  <a:gd name="connsiteY1" fmla="*/ 293720 h 775963"/>
                  <a:gd name="connsiteX2" fmla="*/ 51560 w 438903"/>
                  <a:gd name="connsiteY2" fmla="*/ 368777 h 775963"/>
                  <a:gd name="connsiteX3" fmla="*/ 146144 w 438903"/>
                  <a:gd name="connsiteY3" fmla="*/ 496031 h 775963"/>
                  <a:gd name="connsiteX4" fmla="*/ 419892 w 438903"/>
                  <a:gd name="connsiteY4" fmla="*/ 772732 h 775963"/>
                  <a:gd name="connsiteX5" fmla="*/ 428846 w 438903"/>
                  <a:gd name="connsiteY5" fmla="*/ 771589 h 775963"/>
                  <a:gd name="connsiteX6" fmla="*/ 428846 w 438903"/>
                  <a:gd name="connsiteY6" fmla="*/ 770637 h 775963"/>
                  <a:gd name="connsiteX7" fmla="*/ 428846 w 438903"/>
                  <a:gd name="connsiteY7" fmla="*/ 769779 h 775963"/>
                  <a:gd name="connsiteX8" fmla="*/ 426845 w 438903"/>
                  <a:gd name="connsiteY8" fmla="*/ 550704 h 775963"/>
                  <a:gd name="connsiteX9" fmla="*/ 340454 w 438903"/>
                  <a:gd name="connsiteY9" fmla="*/ 345060 h 775963"/>
                  <a:gd name="connsiteX10" fmla="*/ 109949 w 438903"/>
                  <a:gd name="connsiteY10" fmla="*/ 37973 h 775963"/>
                  <a:gd name="connsiteX11" fmla="*/ 6126 w 438903"/>
                  <a:gd name="connsiteY11" fmla="*/ 25401 h 775963"/>
                  <a:gd name="connsiteX12" fmla="*/ 45560 w 438903"/>
                  <a:gd name="connsiteY12" fmla="*/ 175229 h 77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8903" h="775963">
                    <a:moveTo>
                      <a:pt x="45560" y="175229"/>
                    </a:moveTo>
                    <a:cubicBezTo>
                      <a:pt x="65753" y="210090"/>
                      <a:pt x="88898" y="251905"/>
                      <a:pt x="80135" y="293720"/>
                    </a:cubicBezTo>
                    <a:cubicBezTo>
                      <a:pt x="74706" y="320295"/>
                      <a:pt x="55275" y="341345"/>
                      <a:pt x="51560" y="368777"/>
                    </a:cubicBezTo>
                    <a:cubicBezTo>
                      <a:pt x="43750" y="428403"/>
                      <a:pt x="103186" y="467837"/>
                      <a:pt x="146144" y="496031"/>
                    </a:cubicBezTo>
                    <a:cubicBezTo>
                      <a:pt x="253395" y="566325"/>
                      <a:pt x="400461" y="629381"/>
                      <a:pt x="419892" y="772732"/>
                    </a:cubicBezTo>
                    <a:cubicBezTo>
                      <a:pt x="420654" y="777780"/>
                      <a:pt x="429417" y="776542"/>
                      <a:pt x="428846" y="771589"/>
                    </a:cubicBezTo>
                    <a:cubicBezTo>
                      <a:pt x="428899" y="771274"/>
                      <a:pt x="428899" y="770952"/>
                      <a:pt x="428846" y="770637"/>
                    </a:cubicBezTo>
                    <a:cubicBezTo>
                      <a:pt x="428846" y="770637"/>
                      <a:pt x="428846" y="770160"/>
                      <a:pt x="428846" y="769779"/>
                    </a:cubicBezTo>
                    <a:cubicBezTo>
                      <a:pt x="442899" y="697361"/>
                      <a:pt x="442218" y="622854"/>
                      <a:pt x="426845" y="550704"/>
                    </a:cubicBezTo>
                    <a:cubicBezTo>
                      <a:pt x="410843" y="476695"/>
                      <a:pt x="378554" y="410115"/>
                      <a:pt x="340454" y="345060"/>
                    </a:cubicBezTo>
                    <a:cubicBezTo>
                      <a:pt x="275874" y="235046"/>
                      <a:pt x="207104" y="122270"/>
                      <a:pt x="109949" y="37973"/>
                    </a:cubicBezTo>
                    <a:cubicBezTo>
                      <a:pt x="82993" y="14637"/>
                      <a:pt x="27653" y="-27273"/>
                      <a:pt x="6126" y="25401"/>
                    </a:cubicBezTo>
                    <a:cubicBezTo>
                      <a:pt x="-14257" y="76169"/>
                      <a:pt x="20699" y="132462"/>
                      <a:pt x="45560" y="175229"/>
                    </a:cubicBezTo>
                    <a:close/>
                  </a:path>
                </a:pathLst>
              </a:custGeom>
              <a:solidFill>
                <a:srgbClr val="C53F3F"/>
              </a:solidFill>
              <a:ln w="9525" cap="flat">
                <a:noFill/>
                <a:prstDash val="solid"/>
                <a:miter/>
              </a:ln>
            </p:spPr>
            <p:txBody>
              <a:bodyPr rtlCol="0" anchor="ctr"/>
              <a:lstStyle/>
              <a:p>
                <a:endParaRPr lang="zh-CN" altLang="en-US"/>
              </a:p>
            </p:txBody>
          </p:sp>
          <p:sp>
            <p:nvSpPr>
              <p:cNvPr id="435" name="任意多边形: 形状 434"/>
              <p:cNvSpPr/>
              <p:nvPr/>
            </p:nvSpPr>
            <p:spPr>
              <a:xfrm>
                <a:off x="4263093" y="3809904"/>
                <a:ext cx="303041" cy="874683"/>
              </a:xfrm>
              <a:custGeom>
                <a:avLst/>
                <a:gdLst>
                  <a:gd name="connsiteX0" fmla="*/ 1439 w 303041"/>
                  <a:gd name="connsiteY0" fmla="*/ 152495 h 874683"/>
                  <a:gd name="connsiteX1" fmla="*/ 246708 w 303041"/>
                  <a:gd name="connsiteY1" fmla="*/ 358807 h 874683"/>
                  <a:gd name="connsiteX2" fmla="*/ 58208 w 303041"/>
                  <a:gd name="connsiteY2" fmla="*/ 4667 h 874683"/>
                  <a:gd name="connsiteX3" fmla="*/ 58303 w 303041"/>
                  <a:gd name="connsiteY3" fmla="*/ 762 h 874683"/>
                  <a:gd name="connsiteX4" fmla="*/ 62113 w 303041"/>
                  <a:gd name="connsiteY4" fmla="*/ 762 h 874683"/>
                  <a:gd name="connsiteX5" fmla="*/ 216133 w 303041"/>
                  <a:gd name="connsiteY5" fmla="*/ 223838 h 874683"/>
                  <a:gd name="connsiteX6" fmla="*/ 149458 w 303041"/>
                  <a:gd name="connsiteY6" fmla="*/ 54197 h 874683"/>
                  <a:gd name="connsiteX7" fmla="*/ 150124 w 303041"/>
                  <a:gd name="connsiteY7" fmla="*/ 51721 h 874683"/>
                  <a:gd name="connsiteX8" fmla="*/ 152601 w 303041"/>
                  <a:gd name="connsiteY8" fmla="*/ 52388 h 874683"/>
                  <a:gd name="connsiteX9" fmla="*/ 224134 w 303041"/>
                  <a:gd name="connsiteY9" fmla="*/ 242888 h 874683"/>
                  <a:gd name="connsiteX10" fmla="*/ 295666 w 303041"/>
                  <a:gd name="connsiteY10" fmla="*/ 872776 h 874683"/>
                  <a:gd name="connsiteX11" fmla="*/ 292859 w 303041"/>
                  <a:gd name="connsiteY11" fmla="*/ 874635 h 874683"/>
                  <a:gd name="connsiteX12" fmla="*/ 290999 w 303041"/>
                  <a:gd name="connsiteY12" fmla="*/ 872776 h 874683"/>
                  <a:gd name="connsiteX13" fmla="*/ 254233 w 303041"/>
                  <a:gd name="connsiteY13" fmla="*/ 387001 h 874683"/>
                  <a:gd name="connsiteX14" fmla="*/ 251661 w 303041"/>
                  <a:gd name="connsiteY14" fmla="*/ 377476 h 874683"/>
                  <a:gd name="connsiteX15" fmla="*/ 201 w 303041"/>
                  <a:gd name="connsiteY15" fmla="*/ 153543 h 874683"/>
                  <a:gd name="connsiteX16" fmla="*/ 1439 w 303041"/>
                  <a:gd name="connsiteY16" fmla="*/ 152495 h 87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041" h="874683">
                    <a:moveTo>
                      <a:pt x="1439" y="152495"/>
                    </a:moveTo>
                    <a:cubicBezTo>
                      <a:pt x="72496" y="229457"/>
                      <a:pt x="185557" y="272605"/>
                      <a:pt x="246708" y="358807"/>
                    </a:cubicBezTo>
                    <a:cubicBezTo>
                      <a:pt x="212514" y="227612"/>
                      <a:pt x="147942" y="106299"/>
                      <a:pt x="58208" y="4667"/>
                    </a:cubicBezTo>
                    <a:cubicBezTo>
                      <a:pt x="57156" y="3563"/>
                      <a:pt x="57199" y="1814"/>
                      <a:pt x="58303" y="762"/>
                    </a:cubicBezTo>
                    <a:cubicBezTo>
                      <a:pt x="59370" y="-254"/>
                      <a:pt x="61047" y="-254"/>
                      <a:pt x="62113" y="762"/>
                    </a:cubicBezTo>
                    <a:cubicBezTo>
                      <a:pt x="127529" y="64349"/>
                      <a:pt x="179854" y="140134"/>
                      <a:pt x="216133" y="223838"/>
                    </a:cubicBezTo>
                    <a:cubicBezTo>
                      <a:pt x="199126" y="165377"/>
                      <a:pt x="176808" y="108593"/>
                      <a:pt x="149458" y="54197"/>
                    </a:cubicBezTo>
                    <a:cubicBezTo>
                      <a:pt x="148958" y="53329"/>
                      <a:pt x="149256" y="52221"/>
                      <a:pt x="150124" y="51721"/>
                    </a:cubicBezTo>
                    <a:cubicBezTo>
                      <a:pt x="150992" y="51221"/>
                      <a:pt x="152101" y="51520"/>
                      <a:pt x="152601" y="52388"/>
                    </a:cubicBezTo>
                    <a:cubicBezTo>
                      <a:pt x="186315" y="111731"/>
                      <a:pt x="210456" y="176021"/>
                      <a:pt x="224134" y="242888"/>
                    </a:cubicBezTo>
                    <a:cubicBezTo>
                      <a:pt x="305096" y="438245"/>
                      <a:pt x="312526" y="666845"/>
                      <a:pt x="295666" y="872776"/>
                    </a:cubicBezTo>
                    <a:cubicBezTo>
                      <a:pt x="295405" y="874064"/>
                      <a:pt x="294148" y="874897"/>
                      <a:pt x="292859" y="874635"/>
                    </a:cubicBezTo>
                    <a:cubicBezTo>
                      <a:pt x="291922" y="874445"/>
                      <a:pt x="291190" y="873713"/>
                      <a:pt x="290999" y="872776"/>
                    </a:cubicBezTo>
                    <a:cubicBezTo>
                      <a:pt x="295666" y="710851"/>
                      <a:pt x="293095" y="545687"/>
                      <a:pt x="254233" y="387001"/>
                    </a:cubicBezTo>
                    <a:lnTo>
                      <a:pt x="251661" y="377476"/>
                    </a:lnTo>
                    <a:cubicBezTo>
                      <a:pt x="184986" y="284702"/>
                      <a:pt x="72591" y="241649"/>
                      <a:pt x="201" y="153543"/>
                    </a:cubicBezTo>
                    <a:cubicBezTo>
                      <a:pt x="-466" y="152495"/>
                      <a:pt x="677" y="151543"/>
                      <a:pt x="1439" y="152495"/>
                    </a:cubicBezTo>
                    <a:close/>
                  </a:path>
                </a:pathLst>
              </a:custGeom>
              <a:solidFill>
                <a:srgbClr val="263238"/>
              </a:solidFill>
              <a:ln w="9525" cap="flat">
                <a:noFill/>
                <a:prstDash val="solid"/>
                <a:miter/>
              </a:ln>
            </p:spPr>
            <p:txBody>
              <a:bodyPr rtlCol="0" anchor="ctr"/>
              <a:lstStyle/>
              <a:p>
                <a:endParaRPr lang="zh-CN" altLang="en-US"/>
              </a:p>
            </p:txBody>
          </p:sp>
          <p:sp>
            <p:nvSpPr>
              <p:cNvPr id="436" name="任意多边形: 形状 435"/>
              <p:cNvSpPr/>
              <p:nvPr/>
            </p:nvSpPr>
            <p:spPr>
              <a:xfrm>
                <a:off x="4245680" y="3895960"/>
                <a:ext cx="113911" cy="104494"/>
              </a:xfrm>
              <a:custGeom>
                <a:avLst/>
                <a:gdLst>
                  <a:gd name="connsiteX0" fmla="*/ 2469 w 113911"/>
                  <a:gd name="connsiteY0" fmla="*/ 241 h 104494"/>
                  <a:gd name="connsiteX1" fmla="*/ 113912 w 113911"/>
                  <a:gd name="connsiteY1" fmla="*/ 103683 h 104494"/>
                  <a:gd name="connsiteX2" fmla="*/ 113340 w 113911"/>
                  <a:gd name="connsiteY2" fmla="*/ 104445 h 104494"/>
                  <a:gd name="connsiteX3" fmla="*/ 278 w 113911"/>
                  <a:gd name="connsiteY3" fmla="*/ 2527 h 104494"/>
                  <a:gd name="connsiteX4" fmla="*/ 712 w 113911"/>
                  <a:gd name="connsiteY4" fmla="*/ 278 h 104494"/>
                  <a:gd name="connsiteX5" fmla="*/ 2469 w 113911"/>
                  <a:gd name="connsiteY5" fmla="*/ 241 h 1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1" h="104494">
                    <a:moveTo>
                      <a:pt x="2469" y="241"/>
                    </a:moveTo>
                    <a:cubicBezTo>
                      <a:pt x="39807" y="34531"/>
                      <a:pt x="76478" y="69488"/>
                      <a:pt x="113912" y="103683"/>
                    </a:cubicBezTo>
                    <a:cubicBezTo>
                      <a:pt x="113912" y="103683"/>
                      <a:pt x="113912" y="104730"/>
                      <a:pt x="113340" y="104445"/>
                    </a:cubicBezTo>
                    <a:cubicBezTo>
                      <a:pt x="71077" y="75921"/>
                      <a:pt x="33019" y="41615"/>
                      <a:pt x="278" y="2527"/>
                    </a:cubicBezTo>
                    <a:cubicBezTo>
                      <a:pt x="-223" y="1786"/>
                      <a:pt x="-29" y="780"/>
                      <a:pt x="712" y="278"/>
                    </a:cubicBezTo>
                    <a:cubicBezTo>
                      <a:pt x="1239" y="-79"/>
                      <a:pt x="1927" y="-93"/>
                      <a:pt x="2469" y="241"/>
                    </a:cubicBezTo>
                    <a:close/>
                  </a:path>
                </a:pathLst>
              </a:custGeom>
              <a:solidFill>
                <a:srgbClr val="263238"/>
              </a:solidFill>
              <a:ln w="9525" cap="flat">
                <a:noFill/>
                <a:prstDash val="solid"/>
                <a:miter/>
              </a:ln>
            </p:spPr>
            <p:txBody>
              <a:bodyPr rtlCol="0" anchor="ctr"/>
              <a:lstStyle/>
              <a:p>
                <a:endParaRPr lang="zh-CN" altLang="en-US"/>
              </a:p>
            </p:txBody>
          </p:sp>
          <p:sp>
            <p:nvSpPr>
              <p:cNvPr id="437" name="任意多边形: 形状 436"/>
              <p:cNvSpPr/>
              <p:nvPr/>
            </p:nvSpPr>
            <p:spPr>
              <a:xfrm>
                <a:off x="4239996" y="3747316"/>
                <a:ext cx="113982" cy="155273"/>
              </a:xfrm>
              <a:custGeom>
                <a:avLst/>
                <a:gdLst>
                  <a:gd name="connsiteX0" fmla="*/ 2152 w 113982"/>
                  <a:gd name="connsiteY0" fmla="*/ 581 h 155273"/>
                  <a:gd name="connsiteX1" fmla="*/ 113785 w 113982"/>
                  <a:gd name="connsiteY1" fmla="*/ 154124 h 155273"/>
                  <a:gd name="connsiteX2" fmla="*/ 113785 w 113982"/>
                  <a:gd name="connsiteY2" fmla="*/ 155076 h 155273"/>
                  <a:gd name="connsiteX3" fmla="*/ 112833 w 113982"/>
                  <a:gd name="connsiteY3" fmla="*/ 155076 h 155273"/>
                  <a:gd name="connsiteX4" fmla="*/ 152 w 113982"/>
                  <a:gd name="connsiteY4" fmla="*/ 1724 h 155273"/>
                  <a:gd name="connsiteX5" fmla="*/ 581 w 113982"/>
                  <a:gd name="connsiteY5" fmla="*/ 152 h 155273"/>
                  <a:gd name="connsiteX6" fmla="*/ 2152 w 113982"/>
                  <a:gd name="connsiteY6" fmla="*/ 581 h 15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982" h="155273">
                    <a:moveTo>
                      <a:pt x="2152" y="581"/>
                    </a:moveTo>
                    <a:cubicBezTo>
                      <a:pt x="35165" y="54686"/>
                      <a:pt x="72498" y="106035"/>
                      <a:pt x="113785" y="154124"/>
                    </a:cubicBezTo>
                    <a:cubicBezTo>
                      <a:pt x="114048" y="154387"/>
                      <a:pt x="114048" y="154813"/>
                      <a:pt x="113785" y="155076"/>
                    </a:cubicBezTo>
                    <a:cubicBezTo>
                      <a:pt x="113522" y="155339"/>
                      <a:pt x="113096" y="155339"/>
                      <a:pt x="112833" y="155076"/>
                    </a:cubicBezTo>
                    <a:cubicBezTo>
                      <a:pt x="66510" y="111015"/>
                      <a:pt x="28360" y="59095"/>
                      <a:pt x="152" y="1724"/>
                    </a:cubicBezTo>
                    <a:cubicBezTo>
                      <a:pt x="-164" y="1171"/>
                      <a:pt x="28" y="468"/>
                      <a:pt x="581" y="152"/>
                    </a:cubicBezTo>
                    <a:cubicBezTo>
                      <a:pt x="1133" y="-164"/>
                      <a:pt x="1837" y="28"/>
                      <a:pt x="2152" y="581"/>
                    </a:cubicBezTo>
                    <a:close/>
                  </a:path>
                </a:pathLst>
              </a:custGeom>
              <a:solidFill>
                <a:srgbClr val="263238"/>
              </a:solidFill>
              <a:ln w="9525" cap="flat">
                <a:noFill/>
                <a:prstDash val="solid"/>
                <a:miter/>
              </a:ln>
            </p:spPr>
            <p:txBody>
              <a:bodyPr rtlCol="0" anchor="ctr"/>
              <a:lstStyle/>
              <a:p>
                <a:endParaRPr lang="zh-CN" altLang="en-US"/>
              </a:p>
            </p:txBody>
          </p:sp>
          <p:sp>
            <p:nvSpPr>
              <p:cNvPr id="438" name="任意多边形: 形状 437"/>
              <p:cNvSpPr/>
              <p:nvPr/>
            </p:nvSpPr>
            <p:spPr>
              <a:xfrm>
                <a:off x="4410170" y="4388072"/>
                <a:ext cx="326802" cy="439769"/>
              </a:xfrm>
              <a:custGeom>
                <a:avLst/>
                <a:gdLst>
                  <a:gd name="connsiteX0" fmla="*/ 0 w 326802"/>
                  <a:gd name="connsiteY0" fmla="*/ 439769 h 439769"/>
                  <a:gd name="connsiteX1" fmla="*/ 326803 w 326802"/>
                  <a:gd name="connsiteY1" fmla="*/ 439769 h 439769"/>
                  <a:gd name="connsiteX2" fmla="*/ 282797 w 326802"/>
                  <a:gd name="connsiteY2" fmla="*/ 0 h 439769"/>
                  <a:gd name="connsiteX3" fmla="*/ 50292 w 326802"/>
                  <a:gd name="connsiteY3" fmla="*/ 0 h 439769"/>
                  <a:gd name="connsiteX4" fmla="*/ 0 w 326802"/>
                  <a:gd name="connsiteY4" fmla="*/ 439769 h 439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802" h="439769">
                    <a:moveTo>
                      <a:pt x="0" y="439769"/>
                    </a:moveTo>
                    <a:lnTo>
                      <a:pt x="326803" y="439769"/>
                    </a:lnTo>
                    <a:lnTo>
                      <a:pt x="282797" y="0"/>
                    </a:lnTo>
                    <a:lnTo>
                      <a:pt x="50292" y="0"/>
                    </a:lnTo>
                    <a:lnTo>
                      <a:pt x="0" y="439769"/>
                    </a:lnTo>
                    <a:close/>
                  </a:path>
                </a:pathLst>
              </a:custGeom>
              <a:solidFill>
                <a:srgbClr val="455A64"/>
              </a:solidFill>
              <a:ln w="9525" cap="flat">
                <a:noFill/>
                <a:prstDash val="solid"/>
                <a:miter/>
              </a:ln>
            </p:spPr>
            <p:txBody>
              <a:bodyPr rtlCol="0" anchor="ctr"/>
              <a:lstStyle/>
              <a:p>
                <a:endParaRPr lang="zh-CN" altLang="en-US"/>
              </a:p>
            </p:txBody>
          </p:sp>
          <p:sp>
            <p:nvSpPr>
              <p:cNvPr id="439" name="任意多边形: 形状 438"/>
              <p:cNvSpPr/>
              <p:nvPr/>
            </p:nvSpPr>
            <p:spPr>
              <a:xfrm>
                <a:off x="4452270" y="4388072"/>
                <a:ext cx="247840" cy="71437"/>
              </a:xfrm>
              <a:custGeom>
                <a:avLst/>
                <a:gdLst>
                  <a:gd name="connsiteX0" fmla="*/ 0 w 247840"/>
                  <a:gd name="connsiteY0" fmla="*/ 71438 h 71437"/>
                  <a:gd name="connsiteX1" fmla="*/ 247840 w 247840"/>
                  <a:gd name="connsiteY1" fmla="*/ 71438 h 71437"/>
                  <a:gd name="connsiteX2" fmla="*/ 240697 w 247840"/>
                  <a:gd name="connsiteY2" fmla="*/ 0 h 71437"/>
                  <a:gd name="connsiteX3" fmla="*/ 8192 w 247840"/>
                  <a:gd name="connsiteY3" fmla="*/ 0 h 71437"/>
                  <a:gd name="connsiteX4" fmla="*/ 0 w 247840"/>
                  <a:gd name="connsiteY4" fmla="*/ 71438 h 71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840" h="71437">
                    <a:moveTo>
                      <a:pt x="0" y="71438"/>
                    </a:moveTo>
                    <a:lnTo>
                      <a:pt x="247840" y="71438"/>
                    </a:lnTo>
                    <a:lnTo>
                      <a:pt x="240697" y="0"/>
                    </a:lnTo>
                    <a:lnTo>
                      <a:pt x="8192" y="0"/>
                    </a:lnTo>
                    <a:lnTo>
                      <a:pt x="0" y="71438"/>
                    </a:lnTo>
                    <a:close/>
                  </a:path>
                </a:pathLst>
              </a:custGeom>
              <a:solidFill>
                <a:srgbClr val="263238"/>
              </a:solidFill>
              <a:ln w="9525" cap="flat">
                <a:noFill/>
                <a:prstDash val="solid"/>
                <a:miter/>
              </a:ln>
            </p:spPr>
            <p:txBody>
              <a:bodyPr rtlCol="0" anchor="ctr"/>
              <a:lstStyle/>
              <a:p>
                <a:endParaRPr lang="zh-CN" altLang="en-US"/>
              </a:p>
            </p:txBody>
          </p:sp>
          <p:sp>
            <p:nvSpPr>
              <p:cNvPr id="440" name="任意多边形: 形状 439"/>
              <p:cNvSpPr/>
              <p:nvPr/>
            </p:nvSpPr>
            <p:spPr>
              <a:xfrm rot="10800000">
                <a:off x="4420362" y="4339399"/>
                <a:ext cx="306419" cy="70199"/>
              </a:xfrm>
              <a:custGeom>
                <a:avLst/>
                <a:gdLst>
                  <a:gd name="connsiteX0" fmla="*/ 0 w 306419"/>
                  <a:gd name="connsiteY0" fmla="*/ 0 h 70199"/>
                  <a:gd name="connsiteX1" fmla="*/ 306419 w 306419"/>
                  <a:gd name="connsiteY1" fmla="*/ 0 h 70199"/>
                  <a:gd name="connsiteX2" fmla="*/ 306419 w 306419"/>
                  <a:gd name="connsiteY2" fmla="*/ 70199 h 70199"/>
                  <a:gd name="connsiteX3" fmla="*/ 0 w 306419"/>
                  <a:gd name="connsiteY3" fmla="*/ 70199 h 70199"/>
                </a:gdLst>
                <a:ahLst/>
                <a:cxnLst>
                  <a:cxn ang="0">
                    <a:pos x="connsiteX0" y="connsiteY0"/>
                  </a:cxn>
                  <a:cxn ang="0">
                    <a:pos x="connsiteX1" y="connsiteY1"/>
                  </a:cxn>
                  <a:cxn ang="0">
                    <a:pos x="connsiteX2" y="connsiteY2"/>
                  </a:cxn>
                  <a:cxn ang="0">
                    <a:pos x="connsiteX3" y="connsiteY3"/>
                  </a:cxn>
                </a:cxnLst>
                <a:rect l="l" t="t" r="r" b="b"/>
                <a:pathLst>
                  <a:path w="306419" h="70199">
                    <a:moveTo>
                      <a:pt x="0" y="0"/>
                    </a:moveTo>
                    <a:lnTo>
                      <a:pt x="306419" y="0"/>
                    </a:lnTo>
                    <a:lnTo>
                      <a:pt x="306419" y="70199"/>
                    </a:lnTo>
                    <a:lnTo>
                      <a:pt x="0" y="70199"/>
                    </a:lnTo>
                    <a:close/>
                  </a:path>
                </a:pathLst>
              </a:custGeom>
              <a:solidFill>
                <a:srgbClr val="455A64"/>
              </a:solidFill>
              <a:ln w="9525" cap="flat">
                <a:noFill/>
                <a:prstDash val="solid"/>
                <a:miter/>
              </a:ln>
            </p:spPr>
            <p:txBody>
              <a:bodyPr rtlCol="0" anchor="ctr"/>
              <a:lstStyle/>
              <a:p>
                <a:endParaRPr lang="zh-CN" altLang="en-US"/>
              </a:p>
            </p:txBody>
          </p:sp>
        </p:grpSp>
        <p:sp>
          <p:nvSpPr>
            <p:cNvPr id="244" name="任意多边形: 形状 243"/>
            <p:cNvSpPr/>
            <p:nvPr/>
          </p:nvSpPr>
          <p:spPr>
            <a:xfrm>
              <a:off x="4116895" y="4823078"/>
              <a:ext cx="3958208" cy="9525"/>
            </a:xfrm>
            <a:custGeom>
              <a:avLst/>
              <a:gdLst>
                <a:gd name="connsiteX0" fmla="*/ 0 w 3958208"/>
                <a:gd name="connsiteY0" fmla="*/ 4763 h 9525"/>
                <a:gd name="connsiteX1" fmla="*/ 494729 w 3958208"/>
                <a:gd name="connsiteY1" fmla="*/ 2381 h 9525"/>
                <a:gd name="connsiteX2" fmla="*/ 989552 w 3958208"/>
                <a:gd name="connsiteY2" fmla="*/ 1524 h 9525"/>
                <a:gd name="connsiteX3" fmla="*/ 1979105 w 3958208"/>
                <a:gd name="connsiteY3" fmla="*/ 0 h 9525"/>
                <a:gd name="connsiteX4" fmla="*/ 2968657 w 3958208"/>
                <a:gd name="connsiteY4" fmla="*/ 1524 h 9525"/>
                <a:gd name="connsiteX5" fmla="*/ 3463481 w 3958208"/>
                <a:gd name="connsiteY5" fmla="*/ 2381 h 9525"/>
                <a:gd name="connsiteX6" fmla="*/ 3958209 w 3958208"/>
                <a:gd name="connsiteY6" fmla="*/ 4763 h 9525"/>
                <a:gd name="connsiteX7" fmla="*/ 3463481 w 3958208"/>
                <a:gd name="connsiteY7" fmla="*/ 7049 h 9525"/>
                <a:gd name="connsiteX8" fmla="*/ 2968657 w 3958208"/>
                <a:gd name="connsiteY8" fmla="*/ 7906 h 9525"/>
                <a:gd name="connsiteX9" fmla="*/ 1979105 w 3958208"/>
                <a:gd name="connsiteY9" fmla="*/ 9525 h 9525"/>
                <a:gd name="connsiteX10" fmla="*/ 989552 w 3958208"/>
                <a:gd name="connsiteY10" fmla="*/ 7906 h 9525"/>
                <a:gd name="connsiteX11" fmla="*/ 494729 w 3958208"/>
                <a:gd name="connsiteY11" fmla="*/ 7049 h 9525"/>
                <a:gd name="connsiteX12" fmla="*/ 0 w 3958208"/>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58208" h="9525">
                  <a:moveTo>
                    <a:pt x="0" y="4763"/>
                  </a:moveTo>
                  <a:lnTo>
                    <a:pt x="494729" y="2381"/>
                  </a:lnTo>
                  <a:lnTo>
                    <a:pt x="989552" y="1524"/>
                  </a:lnTo>
                  <a:lnTo>
                    <a:pt x="1979105" y="0"/>
                  </a:lnTo>
                  <a:lnTo>
                    <a:pt x="2968657" y="1524"/>
                  </a:lnTo>
                  <a:lnTo>
                    <a:pt x="3463481" y="2381"/>
                  </a:lnTo>
                  <a:lnTo>
                    <a:pt x="3958209" y="4763"/>
                  </a:lnTo>
                  <a:lnTo>
                    <a:pt x="3463481" y="7049"/>
                  </a:lnTo>
                  <a:lnTo>
                    <a:pt x="2968657" y="7906"/>
                  </a:lnTo>
                  <a:lnTo>
                    <a:pt x="1979105" y="9525"/>
                  </a:lnTo>
                  <a:lnTo>
                    <a:pt x="989552" y="7906"/>
                  </a:lnTo>
                  <a:lnTo>
                    <a:pt x="494729"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245" name="图形 2"/>
            <p:cNvGrpSpPr/>
            <p:nvPr/>
          </p:nvGrpSpPr>
          <p:grpSpPr>
            <a:xfrm>
              <a:off x="4903374" y="1579626"/>
              <a:ext cx="2385345" cy="3565302"/>
              <a:chOff x="4903374" y="1579626"/>
              <a:chExt cx="2385345" cy="3565302"/>
            </a:xfrm>
          </p:grpSpPr>
          <p:sp>
            <p:nvSpPr>
              <p:cNvPr id="370" name="任意多边形: 形状 369"/>
              <p:cNvSpPr/>
              <p:nvPr/>
            </p:nvSpPr>
            <p:spPr>
              <a:xfrm rot="5400000">
                <a:off x="4313396" y="2169604"/>
                <a:ext cx="3565302" cy="2385345"/>
              </a:xfrm>
              <a:custGeom>
                <a:avLst/>
                <a:gdLst>
                  <a:gd name="connsiteX0" fmla="*/ 3442526 w 3565302"/>
                  <a:gd name="connsiteY0" fmla="*/ 0 h 2385345"/>
                  <a:gd name="connsiteX1" fmla="*/ 3565303 w 3565302"/>
                  <a:gd name="connsiteY1" fmla="*/ 0 h 2385345"/>
                  <a:gd name="connsiteX2" fmla="*/ 3565303 w 3565302"/>
                  <a:gd name="connsiteY2" fmla="*/ 2385346 h 2385345"/>
                  <a:gd name="connsiteX3" fmla="*/ 3442526 w 3565302"/>
                  <a:gd name="connsiteY3" fmla="*/ 2385346 h 2385345"/>
                  <a:gd name="connsiteX4" fmla="*/ 122777 w 3565302"/>
                  <a:gd name="connsiteY4" fmla="*/ 2385346 h 2385345"/>
                  <a:gd name="connsiteX5" fmla="*/ 0 w 3565302"/>
                  <a:gd name="connsiteY5" fmla="*/ 2385346 h 2385345"/>
                  <a:gd name="connsiteX6" fmla="*/ 0 w 3565302"/>
                  <a:gd name="connsiteY6" fmla="*/ 0 h 2385345"/>
                  <a:gd name="connsiteX7" fmla="*/ 122777 w 3565302"/>
                  <a:gd name="connsiteY7" fmla="*/ 0 h 238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5302" h="2385345">
                    <a:moveTo>
                      <a:pt x="3442526" y="0"/>
                    </a:moveTo>
                    <a:cubicBezTo>
                      <a:pt x="3510334" y="0"/>
                      <a:pt x="3565303" y="0"/>
                      <a:pt x="3565303" y="0"/>
                    </a:cubicBezTo>
                    <a:lnTo>
                      <a:pt x="3565303" y="2385346"/>
                    </a:lnTo>
                    <a:cubicBezTo>
                      <a:pt x="3565303" y="2385346"/>
                      <a:pt x="3510334" y="2385346"/>
                      <a:pt x="3442526" y="2385346"/>
                    </a:cubicBezTo>
                    <a:lnTo>
                      <a:pt x="122777" y="2385346"/>
                    </a:lnTo>
                    <a:cubicBezTo>
                      <a:pt x="54969" y="2385346"/>
                      <a:pt x="0" y="2385346"/>
                      <a:pt x="0" y="2385346"/>
                    </a:cubicBezTo>
                    <a:lnTo>
                      <a:pt x="0" y="0"/>
                    </a:lnTo>
                    <a:cubicBezTo>
                      <a:pt x="0" y="0"/>
                      <a:pt x="54969" y="0"/>
                      <a:pt x="122777" y="0"/>
                    </a:cubicBezTo>
                    <a:close/>
                  </a:path>
                </a:pathLst>
              </a:custGeom>
              <a:solidFill>
                <a:srgbClr val="263238"/>
              </a:solidFill>
              <a:ln w="9525" cap="flat">
                <a:noFill/>
                <a:prstDash val="solid"/>
                <a:miter/>
              </a:ln>
            </p:spPr>
            <p:txBody>
              <a:bodyPr rtlCol="0" anchor="ctr"/>
              <a:lstStyle/>
              <a:p>
                <a:endParaRPr lang="zh-CN" altLang="en-US"/>
              </a:p>
            </p:txBody>
          </p:sp>
          <p:sp>
            <p:nvSpPr>
              <p:cNvPr id="371" name="任意多边形: 形状 370"/>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372" name="任意多边形: 形状 371"/>
              <p:cNvSpPr/>
              <p:nvPr/>
            </p:nvSpPr>
            <p:spPr>
              <a:xfrm rot="5400000">
                <a:off x="6077378" y="1464897"/>
                <a:ext cx="37052" cy="519112"/>
              </a:xfrm>
              <a:custGeom>
                <a:avLst/>
                <a:gdLst>
                  <a:gd name="connsiteX0" fmla="*/ 25146 w 37052"/>
                  <a:gd name="connsiteY0" fmla="*/ 0 h 519112"/>
                  <a:gd name="connsiteX1" fmla="*/ 37052 w 37052"/>
                  <a:gd name="connsiteY1" fmla="*/ 0 h 519112"/>
                  <a:gd name="connsiteX2" fmla="*/ 37052 w 37052"/>
                  <a:gd name="connsiteY2" fmla="*/ 519113 h 519112"/>
                  <a:gd name="connsiteX3" fmla="*/ 25146 w 37052"/>
                  <a:gd name="connsiteY3" fmla="*/ 519113 h 519112"/>
                  <a:gd name="connsiteX4" fmla="*/ 11906 w 37052"/>
                  <a:gd name="connsiteY4" fmla="*/ 519113 h 519112"/>
                  <a:gd name="connsiteX5" fmla="*/ 0 w 37052"/>
                  <a:gd name="connsiteY5" fmla="*/ 519113 h 519112"/>
                  <a:gd name="connsiteX6" fmla="*/ 0 w 37052"/>
                  <a:gd name="connsiteY6" fmla="*/ 0 h 519112"/>
                  <a:gd name="connsiteX7" fmla="*/ 11906 w 37052"/>
                  <a:gd name="connsiteY7" fmla="*/ 0 h 51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52" h="519112">
                    <a:moveTo>
                      <a:pt x="25146" y="0"/>
                    </a:moveTo>
                    <a:cubicBezTo>
                      <a:pt x="31722" y="0"/>
                      <a:pt x="37052" y="0"/>
                      <a:pt x="37052" y="0"/>
                    </a:cubicBezTo>
                    <a:lnTo>
                      <a:pt x="37052" y="519113"/>
                    </a:lnTo>
                    <a:cubicBezTo>
                      <a:pt x="37052" y="519113"/>
                      <a:pt x="31722" y="519113"/>
                      <a:pt x="25146" y="519113"/>
                    </a:cubicBezTo>
                    <a:lnTo>
                      <a:pt x="11906" y="519113"/>
                    </a:lnTo>
                    <a:cubicBezTo>
                      <a:pt x="5331" y="519113"/>
                      <a:pt x="0" y="519113"/>
                      <a:pt x="0" y="519113"/>
                    </a:cubicBezTo>
                    <a:lnTo>
                      <a:pt x="0" y="0"/>
                    </a:lnTo>
                    <a:cubicBezTo>
                      <a:pt x="0" y="0"/>
                      <a:pt x="5331" y="0"/>
                      <a:pt x="11906" y="0"/>
                    </a:cubicBezTo>
                    <a:close/>
                  </a:path>
                </a:pathLst>
              </a:custGeom>
              <a:solidFill>
                <a:srgbClr val="37474F"/>
              </a:solidFill>
              <a:ln w="9525" cap="flat">
                <a:noFill/>
                <a:prstDash val="solid"/>
                <a:miter/>
              </a:ln>
            </p:spPr>
            <p:txBody>
              <a:bodyPr rtlCol="0" anchor="ctr"/>
              <a:lstStyle/>
              <a:p>
                <a:endParaRPr lang="zh-CN" altLang="en-US"/>
              </a:p>
            </p:txBody>
          </p:sp>
          <p:sp>
            <p:nvSpPr>
              <p:cNvPr id="373" name="任意多边形: 形状 372"/>
              <p:cNvSpPr/>
              <p:nvPr/>
            </p:nvSpPr>
            <p:spPr>
              <a:xfrm>
                <a:off x="6028848" y="4950999"/>
                <a:ext cx="134302" cy="134302"/>
              </a:xfrm>
              <a:custGeom>
                <a:avLst/>
                <a:gdLst>
                  <a:gd name="connsiteX0" fmla="*/ 134302 w 134302"/>
                  <a:gd name="connsiteY0" fmla="*/ 67151 h 134302"/>
                  <a:gd name="connsiteX1" fmla="*/ 67151 w 134302"/>
                  <a:gd name="connsiteY1" fmla="*/ 134302 h 134302"/>
                  <a:gd name="connsiteX2" fmla="*/ 0 w 134302"/>
                  <a:gd name="connsiteY2" fmla="*/ 67151 h 134302"/>
                  <a:gd name="connsiteX3" fmla="*/ 67151 w 134302"/>
                  <a:gd name="connsiteY3" fmla="*/ 0 h 134302"/>
                  <a:gd name="connsiteX4" fmla="*/ 134302 w 134302"/>
                  <a:gd name="connsiteY4" fmla="*/ 67151 h 134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02" h="134302">
                    <a:moveTo>
                      <a:pt x="134302" y="67151"/>
                    </a:moveTo>
                    <a:cubicBezTo>
                      <a:pt x="134302" y="104238"/>
                      <a:pt x="104238" y="134302"/>
                      <a:pt x="67151" y="134302"/>
                    </a:cubicBezTo>
                    <a:cubicBezTo>
                      <a:pt x="30065" y="134302"/>
                      <a:pt x="0" y="104238"/>
                      <a:pt x="0" y="67151"/>
                    </a:cubicBezTo>
                    <a:cubicBezTo>
                      <a:pt x="0" y="30065"/>
                      <a:pt x="30064" y="0"/>
                      <a:pt x="67151" y="0"/>
                    </a:cubicBezTo>
                    <a:cubicBezTo>
                      <a:pt x="104238" y="0"/>
                      <a:pt x="134302" y="30065"/>
                      <a:pt x="134302" y="67151"/>
                    </a:cubicBezTo>
                    <a:close/>
                  </a:path>
                </a:pathLst>
              </a:custGeom>
              <a:solidFill>
                <a:srgbClr val="37474F"/>
              </a:solidFill>
              <a:ln w="9525" cap="flat">
                <a:noFill/>
                <a:prstDash val="solid"/>
                <a:miter/>
              </a:ln>
            </p:spPr>
            <p:txBody>
              <a:bodyPr rtlCol="0" anchor="ctr"/>
              <a:lstStyle/>
              <a:p>
                <a:endParaRPr lang="zh-CN" altLang="en-US"/>
              </a:p>
            </p:txBody>
          </p:sp>
          <p:sp>
            <p:nvSpPr>
              <p:cNvPr id="374" name="任意多边形: 形状 373"/>
              <p:cNvSpPr/>
              <p:nvPr/>
            </p:nvSpPr>
            <p:spPr>
              <a:xfrm>
                <a:off x="5006721" y="1829181"/>
                <a:ext cx="2181320" cy="3068383"/>
              </a:xfrm>
              <a:custGeom>
                <a:avLst/>
                <a:gdLst>
                  <a:gd name="connsiteX0" fmla="*/ 0 w 2181320"/>
                  <a:gd name="connsiteY0" fmla="*/ 0 h 3068383"/>
                  <a:gd name="connsiteX1" fmla="*/ 2181320 w 2181320"/>
                  <a:gd name="connsiteY1" fmla="*/ 0 h 3068383"/>
                  <a:gd name="connsiteX2" fmla="*/ 2181320 w 2181320"/>
                  <a:gd name="connsiteY2" fmla="*/ 3068384 h 3068383"/>
                  <a:gd name="connsiteX3" fmla="*/ 0 w 2181320"/>
                  <a:gd name="connsiteY3" fmla="*/ 3068384 h 3068383"/>
                </a:gdLst>
                <a:ahLst/>
                <a:cxnLst>
                  <a:cxn ang="0">
                    <a:pos x="connsiteX0" y="connsiteY0"/>
                  </a:cxn>
                  <a:cxn ang="0">
                    <a:pos x="connsiteX1" y="connsiteY1"/>
                  </a:cxn>
                  <a:cxn ang="0">
                    <a:pos x="connsiteX2" y="connsiteY2"/>
                  </a:cxn>
                  <a:cxn ang="0">
                    <a:pos x="connsiteX3" y="connsiteY3"/>
                  </a:cxn>
                </a:cxnLst>
                <a:rect l="l" t="t" r="r" b="b"/>
                <a:pathLst>
                  <a:path w="2181320" h="3068383">
                    <a:moveTo>
                      <a:pt x="0" y="0"/>
                    </a:moveTo>
                    <a:lnTo>
                      <a:pt x="2181320" y="0"/>
                    </a:lnTo>
                    <a:lnTo>
                      <a:pt x="2181320" y="3068384"/>
                    </a:lnTo>
                    <a:lnTo>
                      <a:pt x="0" y="3068384"/>
                    </a:lnTo>
                    <a:close/>
                  </a:path>
                </a:pathLst>
              </a:custGeom>
              <a:solidFill>
                <a:srgbClr val="FFFFFF"/>
              </a:solidFill>
              <a:ln w="9525" cap="flat">
                <a:noFill/>
                <a:prstDash val="solid"/>
                <a:miter/>
              </a:ln>
            </p:spPr>
            <p:txBody>
              <a:bodyPr rtlCol="0" anchor="ctr"/>
              <a:lstStyle/>
              <a:p>
                <a:endParaRPr lang="zh-CN" altLang="en-US"/>
              </a:p>
            </p:txBody>
          </p:sp>
          <p:sp>
            <p:nvSpPr>
              <p:cNvPr id="375" name="任意多边形: 形状 374"/>
              <p:cNvSpPr/>
              <p:nvPr/>
            </p:nvSpPr>
            <p:spPr>
              <a:xfrm>
                <a:off x="5006721" y="1829181"/>
                <a:ext cx="2181320" cy="795813"/>
              </a:xfrm>
              <a:custGeom>
                <a:avLst/>
                <a:gdLst>
                  <a:gd name="connsiteX0" fmla="*/ 0 w 2181320"/>
                  <a:gd name="connsiteY0" fmla="*/ 0 h 795813"/>
                  <a:gd name="connsiteX1" fmla="*/ 2181320 w 2181320"/>
                  <a:gd name="connsiteY1" fmla="*/ 0 h 795813"/>
                  <a:gd name="connsiteX2" fmla="*/ 2181320 w 2181320"/>
                  <a:gd name="connsiteY2" fmla="*/ 795814 h 795813"/>
                  <a:gd name="connsiteX3" fmla="*/ 0 w 2181320"/>
                  <a:gd name="connsiteY3" fmla="*/ 795814 h 795813"/>
                </a:gdLst>
                <a:ahLst/>
                <a:cxnLst>
                  <a:cxn ang="0">
                    <a:pos x="connsiteX0" y="connsiteY0"/>
                  </a:cxn>
                  <a:cxn ang="0">
                    <a:pos x="connsiteX1" y="connsiteY1"/>
                  </a:cxn>
                  <a:cxn ang="0">
                    <a:pos x="connsiteX2" y="connsiteY2"/>
                  </a:cxn>
                  <a:cxn ang="0">
                    <a:pos x="connsiteX3" y="connsiteY3"/>
                  </a:cxn>
                </a:cxnLst>
                <a:rect l="l" t="t" r="r" b="b"/>
                <a:pathLst>
                  <a:path w="2181320" h="795813">
                    <a:moveTo>
                      <a:pt x="0" y="0"/>
                    </a:moveTo>
                    <a:lnTo>
                      <a:pt x="2181320" y="0"/>
                    </a:lnTo>
                    <a:lnTo>
                      <a:pt x="2181320" y="795814"/>
                    </a:lnTo>
                    <a:lnTo>
                      <a:pt x="0" y="795814"/>
                    </a:lnTo>
                    <a:close/>
                  </a:path>
                </a:pathLst>
              </a:custGeom>
              <a:solidFill>
                <a:srgbClr val="C53F3F"/>
              </a:solidFill>
              <a:ln w="9525" cap="flat">
                <a:noFill/>
                <a:prstDash val="solid"/>
                <a:miter/>
              </a:ln>
            </p:spPr>
            <p:txBody>
              <a:bodyPr rtlCol="0" anchor="ctr"/>
              <a:lstStyle/>
              <a:p>
                <a:endParaRPr lang="zh-CN" altLang="en-US"/>
              </a:p>
            </p:txBody>
          </p:sp>
          <p:grpSp>
            <p:nvGrpSpPr>
              <p:cNvPr id="376" name="图形 2"/>
              <p:cNvGrpSpPr/>
              <p:nvPr/>
            </p:nvGrpSpPr>
            <p:grpSpPr>
              <a:xfrm>
                <a:off x="6826091" y="1910619"/>
                <a:ext cx="78581" cy="53149"/>
                <a:chOff x="6826091" y="1910619"/>
                <a:chExt cx="78581" cy="53149"/>
              </a:xfrm>
              <a:solidFill>
                <a:srgbClr val="FFFFFF"/>
              </a:solidFill>
            </p:grpSpPr>
            <p:sp>
              <p:nvSpPr>
                <p:cNvPr id="424" name="任意多边形: 形状 423"/>
                <p:cNvSpPr/>
                <p:nvPr/>
              </p:nvSpPr>
              <p:spPr>
                <a:xfrm>
                  <a:off x="6826091" y="1910619"/>
                  <a:ext cx="78581" cy="21240"/>
                </a:xfrm>
                <a:custGeom>
                  <a:avLst/>
                  <a:gdLst>
                    <a:gd name="connsiteX0" fmla="*/ 78105 w 78581"/>
                    <a:gd name="connsiteY0" fmla="*/ 15812 h 21240"/>
                    <a:gd name="connsiteX1" fmla="*/ 74581 w 78581"/>
                    <a:gd name="connsiteY1" fmla="*/ 19336 h 21240"/>
                    <a:gd name="connsiteX2" fmla="*/ 72580 w 78581"/>
                    <a:gd name="connsiteY2" fmla="*/ 21241 h 21240"/>
                    <a:gd name="connsiteX3" fmla="*/ 5334 w 78581"/>
                    <a:gd name="connsiteY3" fmla="*/ 21241 h 21240"/>
                    <a:gd name="connsiteX4" fmla="*/ 3429 w 78581"/>
                    <a:gd name="connsiteY4" fmla="*/ 19241 h 21240"/>
                    <a:gd name="connsiteX5" fmla="*/ 0 w 78581"/>
                    <a:gd name="connsiteY5" fmla="*/ 15812 h 21240"/>
                    <a:gd name="connsiteX6" fmla="*/ 0 w 78581"/>
                    <a:gd name="connsiteY6" fmla="*/ 15812 h 21240"/>
                    <a:gd name="connsiteX7" fmla="*/ 0 w 78581"/>
                    <a:gd name="connsiteY7" fmla="*/ 15812 h 21240"/>
                    <a:gd name="connsiteX8" fmla="*/ 4381 w 78581"/>
                    <a:gd name="connsiteY8" fmla="*/ 11906 h 21240"/>
                    <a:gd name="connsiteX9" fmla="*/ 14573 w 78581"/>
                    <a:gd name="connsiteY9" fmla="*/ 5429 h 21240"/>
                    <a:gd name="connsiteX10" fmla="*/ 28099 w 78581"/>
                    <a:gd name="connsiteY10" fmla="*/ 857 h 21240"/>
                    <a:gd name="connsiteX11" fmla="*/ 34862 w 78581"/>
                    <a:gd name="connsiteY11" fmla="*/ 0 h 21240"/>
                    <a:gd name="connsiteX12" fmla="*/ 41434 w 78581"/>
                    <a:gd name="connsiteY12" fmla="*/ 0 h 21240"/>
                    <a:gd name="connsiteX13" fmla="*/ 46006 w 78581"/>
                    <a:gd name="connsiteY13" fmla="*/ 0 h 21240"/>
                    <a:gd name="connsiteX14" fmla="*/ 58484 w 78581"/>
                    <a:gd name="connsiteY14" fmla="*/ 2953 h 21240"/>
                    <a:gd name="connsiteX15" fmla="*/ 66866 w 78581"/>
                    <a:gd name="connsiteY15" fmla="*/ 6953 h 21240"/>
                    <a:gd name="connsiteX16" fmla="*/ 74867 w 78581"/>
                    <a:gd name="connsiteY16" fmla="*/ 12478 h 21240"/>
                    <a:gd name="connsiteX17" fmla="*/ 78581 w 78581"/>
                    <a:gd name="connsiteY17" fmla="*/ 15812 h 2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581" h="21240">
                      <a:moveTo>
                        <a:pt x="78105" y="15812"/>
                      </a:moveTo>
                      <a:cubicBezTo>
                        <a:pt x="76867" y="16955"/>
                        <a:pt x="75724" y="18098"/>
                        <a:pt x="74581" y="19336"/>
                      </a:cubicBezTo>
                      <a:lnTo>
                        <a:pt x="72580" y="21241"/>
                      </a:lnTo>
                      <a:cubicBezTo>
                        <a:pt x="53994" y="2712"/>
                        <a:pt x="23921" y="2712"/>
                        <a:pt x="5334" y="21241"/>
                      </a:cubicBezTo>
                      <a:lnTo>
                        <a:pt x="3429" y="19241"/>
                      </a:lnTo>
                      <a:lnTo>
                        <a:pt x="0" y="15812"/>
                      </a:lnTo>
                      <a:lnTo>
                        <a:pt x="0" y="15812"/>
                      </a:lnTo>
                      <a:lnTo>
                        <a:pt x="0" y="15812"/>
                      </a:lnTo>
                      <a:cubicBezTo>
                        <a:pt x="1429" y="14478"/>
                        <a:pt x="2858" y="13145"/>
                        <a:pt x="4381" y="11906"/>
                      </a:cubicBezTo>
                      <a:cubicBezTo>
                        <a:pt x="7527" y="9375"/>
                        <a:pt x="10946" y="7203"/>
                        <a:pt x="14573" y="5429"/>
                      </a:cubicBezTo>
                      <a:cubicBezTo>
                        <a:pt x="18853" y="3298"/>
                        <a:pt x="23404" y="1760"/>
                        <a:pt x="28099" y="857"/>
                      </a:cubicBezTo>
                      <a:cubicBezTo>
                        <a:pt x="30289" y="857"/>
                        <a:pt x="32576" y="286"/>
                        <a:pt x="34862" y="0"/>
                      </a:cubicBezTo>
                      <a:lnTo>
                        <a:pt x="41434" y="0"/>
                      </a:lnTo>
                      <a:lnTo>
                        <a:pt x="46006" y="0"/>
                      </a:lnTo>
                      <a:cubicBezTo>
                        <a:pt x="50265" y="498"/>
                        <a:pt x="54452" y="1489"/>
                        <a:pt x="58484" y="2953"/>
                      </a:cubicBezTo>
                      <a:cubicBezTo>
                        <a:pt x="61383" y="4053"/>
                        <a:pt x="64186" y="5391"/>
                        <a:pt x="66866" y="6953"/>
                      </a:cubicBezTo>
                      <a:cubicBezTo>
                        <a:pt x="69700" y="8540"/>
                        <a:pt x="72378" y="10390"/>
                        <a:pt x="74867" y="12478"/>
                      </a:cubicBezTo>
                      <a:lnTo>
                        <a:pt x="78581" y="15812"/>
                      </a:lnTo>
                      <a:close/>
                    </a:path>
                  </a:pathLst>
                </a:custGeom>
                <a:solidFill>
                  <a:srgbClr val="FFFFFF"/>
                </a:solidFill>
                <a:ln w="9525" cap="flat">
                  <a:noFill/>
                  <a:prstDash val="solid"/>
                  <a:miter/>
                </a:ln>
              </p:spPr>
              <p:txBody>
                <a:bodyPr rtlCol="0" anchor="ctr"/>
                <a:lstStyle/>
                <a:p>
                  <a:endParaRPr lang="zh-CN" altLang="en-US"/>
                </a:p>
              </p:txBody>
            </p:sp>
            <p:sp>
              <p:nvSpPr>
                <p:cNvPr id="425" name="任意多边形: 形状 424"/>
                <p:cNvSpPr/>
                <p:nvPr/>
              </p:nvSpPr>
              <p:spPr>
                <a:xfrm>
                  <a:off x="6836949" y="1925892"/>
                  <a:ext cx="56197" cy="17207"/>
                </a:xfrm>
                <a:custGeom>
                  <a:avLst/>
                  <a:gdLst>
                    <a:gd name="connsiteX0" fmla="*/ 5524 w 56197"/>
                    <a:gd name="connsiteY0" fmla="*/ 17207 h 17207"/>
                    <a:gd name="connsiteX1" fmla="*/ 0 w 56197"/>
                    <a:gd name="connsiteY1" fmla="*/ 11682 h 17207"/>
                    <a:gd name="connsiteX2" fmla="*/ 22479 w 56197"/>
                    <a:gd name="connsiteY2" fmla="*/ 443 h 17207"/>
                    <a:gd name="connsiteX3" fmla="*/ 56197 w 56197"/>
                    <a:gd name="connsiteY3" fmla="*/ 11587 h 17207"/>
                    <a:gd name="connsiteX4" fmla="*/ 50673 w 56197"/>
                    <a:gd name="connsiteY4" fmla="*/ 17112 h 17207"/>
                    <a:gd name="connsiteX5" fmla="*/ 5682 w 56197"/>
                    <a:gd name="connsiteY5" fmla="*/ 16954 h 17207"/>
                    <a:gd name="connsiteX6" fmla="*/ 5524 w 56197"/>
                    <a:gd name="connsiteY6" fmla="*/ 17112 h 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97" h="17207">
                      <a:moveTo>
                        <a:pt x="5524" y="17207"/>
                      </a:moveTo>
                      <a:cubicBezTo>
                        <a:pt x="3715" y="15302"/>
                        <a:pt x="1905" y="13492"/>
                        <a:pt x="0" y="11682"/>
                      </a:cubicBezTo>
                      <a:cubicBezTo>
                        <a:pt x="6006" y="5501"/>
                        <a:pt x="13931" y="1539"/>
                        <a:pt x="22479" y="443"/>
                      </a:cubicBezTo>
                      <a:cubicBezTo>
                        <a:pt x="34852" y="-1431"/>
                        <a:pt x="47378" y="2709"/>
                        <a:pt x="56197" y="11587"/>
                      </a:cubicBezTo>
                      <a:lnTo>
                        <a:pt x="50673" y="17112"/>
                      </a:lnTo>
                      <a:cubicBezTo>
                        <a:pt x="38292" y="4644"/>
                        <a:pt x="18149" y="4574"/>
                        <a:pt x="5682" y="16954"/>
                      </a:cubicBezTo>
                      <a:cubicBezTo>
                        <a:pt x="5629" y="17006"/>
                        <a:pt x="5577" y="17059"/>
                        <a:pt x="5524" y="17112"/>
                      </a:cubicBezTo>
                      <a:close/>
                    </a:path>
                  </a:pathLst>
                </a:custGeom>
                <a:solidFill>
                  <a:srgbClr val="FFFFFF"/>
                </a:solidFill>
                <a:ln w="9525" cap="flat">
                  <a:noFill/>
                  <a:prstDash val="solid"/>
                  <a:miter/>
                </a:ln>
              </p:spPr>
              <p:txBody>
                <a:bodyPr rtlCol="0" anchor="ctr"/>
                <a:lstStyle/>
                <a:p>
                  <a:endParaRPr lang="zh-CN" altLang="en-US"/>
                </a:p>
              </p:txBody>
            </p:sp>
            <p:sp>
              <p:nvSpPr>
                <p:cNvPr id="426" name="任意多边形: 形状 425"/>
                <p:cNvSpPr/>
                <p:nvPr/>
              </p:nvSpPr>
              <p:spPr>
                <a:xfrm>
                  <a:off x="6847998" y="1941278"/>
                  <a:ext cx="34099" cy="12584"/>
                </a:xfrm>
                <a:custGeom>
                  <a:avLst/>
                  <a:gdLst>
                    <a:gd name="connsiteX0" fmla="*/ 34099 w 34099"/>
                    <a:gd name="connsiteY0" fmla="*/ 7060 h 12584"/>
                    <a:gd name="connsiteX1" fmla="*/ 28575 w 34099"/>
                    <a:gd name="connsiteY1" fmla="*/ 12585 h 12584"/>
                    <a:gd name="connsiteX2" fmla="*/ 5541 w 34099"/>
                    <a:gd name="connsiteY2" fmla="*/ 12569 h 12584"/>
                    <a:gd name="connsiteX3" fmla="*/ 5524 w 34099"/>
                    <a:gd name="connsiteY3" fmla="*/ 12585 h 12584"/>
                    <a:gd name="connsiteX4" fmla="*/ 0 w 34099"/>
                    <a:gd name="connsiteY4" fmla="*/ 7155 h 12584"/>
                    <a:gd name="connsiteX5" fmla="*/ 33944 w 34099"/>
                    <a:gd name="connsiteY5" fmla="*/ 6906 h 12584"/>
                    <a:gd name="connsiteX6" fmla="*/ 34099 w 34099"/>
                    <a:gd name="connsiteY6" fmla="*/ 7060 h 1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99" h="12584">
                      <a:moveTo>
                        <a:pt x="34099" y="7060"/>
                      </a:moveTo>
                      <a:lnTo>
                        <a:pt x="28575" y="12585"/>
                      </a:lnTo>
                      <a:cubicBezTo>
                        <a:pt x="22219" y="6220"/>
                        <a:pt x="11906" y="6212"/>
                        <a:pt x="5541" y="12569"/>
                      </a:cubicBezTo>
                      <a:cubicBezTo>
                        <a:pt x="5535" y="12574"/>
                        <a:pt x="5530" y="12579"/>
                        <a:pt x="5524" y="12585"/>
                      </a:cubicBezTo>
                      <a:lnTo>
                        <a:pt x="0" y="7155"/>
                      </a:lnTo>
                      <a:cubicBezTo>
                        <a:pt x="9305" y="-2287"/>
                        <a:pt x="24502" y="-2399"/>
                        <a:pt x="33944" y="6906"/>
                      </a:cubicBezTo>
                      <a:cubicBezTo>
                        <a:pt x="33996" y="6957"/>
                        <a:pt x="34048" y="7009"/>
                        <a:pt x="34099" y="7060"/>
                      </a:cubicBezTo>
                      <a:close/>
                    </a:path>
                  </a:pathLst>
                </a:custGeom>
                <a:solidFill>
                  <a:srgbClr val="FFFFFF"/>
                </a:solidFill>
                <a:ln w="9525" cap="flat">
                  <a:noFill/>
                  <a:prstDash val="solid"/>
                  <a:miter/>
                </a:ln>
              </p:spPr>
              <p:txBody>
                <a:bodyPr rtlCol="0" anchor="ctr"/>
                <a:lstStyle/>
                <a:p>
                  <a:endParaRPr lang="zh-CN" altLang="en-US"/>
                </a:p>
              </p:txBody>
            </p:sp>
            <p:sp>
              <p:nvSpPr>
                <p:cNvPr id="427" name="任意多边形: 形状 426"/>
                <p:cNvSpPr/>
                <p:nvPr/>
              </p:nvSpPr>
              <p:spPr>
                <a:xfrm>
                  <a:off x="6860095" y="1953863"/>
                  <a:ext cx="9905" cy="9905"/>
                </a:xfrm>
                <a:custGeom>
                  <a:avLst/>
                  <a:gdLst>
                    <a:gd name="connsiteX0" fmla="*/ 9906 w 9905"/>
                    <a:gd name="connsiteY0" fmla="*/ 4953 h 9905"/>
                    <a:gd name="connsiteX1" fmla="*/ 4953 w 9905"/>
                    <a:gd name="connsiteY1" fmla="*/ 9906 h 9905"/>
                    <a:gd name="connsiteX2" fmla="*/ 0 w 9905"/>
                    <a:gd name="connsiteY2" fmla="*/ 4953 h 9905"/>
                    <a:gd name="connsiteX3" fmla="*/ 4953 w 9905"/>
                    <a:gd name="connsiteY3" fmla="*/ 0 h 9905"/>
                    <a:gd name="connsiteX4" fmla="*/ 9906 w 9905"/>
                    <a:gd name="connsiteY4" fmla="*/ 4953 h 9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5" h="9905">
                      <a:moveTo>
                        <a:pt x="9906" y="4953"/>
                      </a:moveTo>
                      <a:cubicBezTo>
                        <a:pt x="9906" y="7688"/>
                        <a:pt x="7688" y="9906"/>
                        <a:pt x="4953" y="9906"/>
                      </a:cubicBezTo>
                      <a:cubicBezTo>
                        <a:pt x="2217" y="9906"/>
                        <a:pt x="0" y="7688"/>
                        <a:pt x="0" y="4953"/>
                      </a:cubicBezTo>
                      <a:cubicBezTo>
                        <a:pt x="0" y="2218"/>
                        <a:pt x="2218" y="0"/>
                        <a:pt x="4953" y="0"/>
                      </a:cubicBezTo>
                      <a:cubicBezTo>
                        <a:pt x="7688" y="0"/>
                        <a:pt x="9906" y="2218"/>
                        <a:pt x="9906" y="4953"/>
                      </a:cubicBezTo>
                      <a:close/>
                    </a:path>
                  </a:pathLst>
                </a:custGeom>
                <a:solidFill>
                  <a:srgbClr val="FFFFFF"/>
                </a:solidFill>
                <a:ln w="9525" cap="flat">
                  <a:noFill/>
                  <a:prstDash val="solid"/>
                  <a:miter/>
                </a:ln>
              </p:spPr>
              <p:txBody>
                <a:bodyPr rtlCol="0" anchor="ctr"/>
                <a:lstStyle/>
                <a:p>
                  <a:endParaRPr lang="zh-CN" altLang="en-US"/>
                </a:p>
              </p:txBody>
            </p:sp>
          </p:grpSp>
          <p:sp>
            <p:nvSpPr>
              <p:cNvPr id="377" name="任意多边形: 形状 376"/>
              <p:cNvSpPr/>
              <p:nvPr/>
            </p:nvSpPr>
            <p:spPr>
              <a:xfrm>
                <a:off x="6947725" y="1914525"/>
                <a:ext cx="116966" cy="53816"/>
              </a:xfrm>
              <a:custGeom>
                <a:avLst/>
                <a:gdLst>
                  <a:gd name="connsiteX0" fmla="*/ 116967 w 116966"/>
                  <a:gd name="connsiteY0" fmla="*/ 53816 h 53816"/>
                  <a:gd name="connsiteX1" fmla="*/ 0 w 116966"/>
                  <a:gd name="connsiteY1" fmla="*/ 53816 h 53816"/>
                  <a:gd name="connsiteX2" fmla="*/ 0 w 116966"/>
                  <a:gd name="connsiteY2" fmla="*/ 0 h 53816"/>
                  <a:gd name="connsiteX3" fmla="*/ 116967 w 116966"/>
                  <a:gd name="connsiteY3" fmla="*/ 0 h 53816"/>
                  <a:gd name="connsiteX4" fmla="*/ 5524 w 116966"/>
                  <a:gd name="connsiteY4" fmla="*/ 47625 h 53816"/>
                  <a:gd name="connsiteX5" fmla="*/ 110299 w 116966"/>
                  <a:gd name="connsiteY5" fmla="*/ 47625 h 53816"/>
                  <a:gd name="connsiteX6" fmla="*/ 110299 w 116966"/>
                  <a:gd name="connsiteY6" fmla="*/ 5620 h 53816"/>
                  <a:gd name="connsiteX7" fmla="*/ 5524 w 116966"/>
                  <a:gd name="connsiteY7" fmla="*/ 5620 h 5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6" h="53816">
                    <a:moveTo>
                      <a:pt x="116967" y="53816"/>
                    </a:moveTo>
                    <a:lnTo>
                      <a:pt x="0" y="53816"/>
                    </a:lnTo>
                    <a:lnTo>
                      <a:pt x="0" y="0"/>
                    </a:lnTo>
                    <a:lnTo>
                      <a:pt x="116967" y="0"/>
                    </a:lnTo>
                    <a:close/>
                    <a:moveTo>
                      <a:pt x="5524" y="47625"/>
                    </a:moveTo>
                    <a:lnTo>
                      <a:pt x="110299" y="47625"/>
                    </a:lnTo>
                    <a:lnTo>
                      <a:pt x="110299" y="5620"/>
                    </a:lnTo>
                    <a:lnTo>
                      <a:pt x="5524" y="5620"/>
                    </a:lnTo>
                    <a:close/>
                  </a:path>
                </a:pathLst>
              </a:custGeom>
              <a:solidFill>
                <a:srgbClr val="FFFFFF"/>
              </a:solidFill>
              <a:ln w="9525" cap="flat">
                <a:noFill/>
                <a:prstDash val="solid"/>
                <a:miter/>
              </a:ln>
            </p:spPr>
            <p:txBody>
              <a:bodyPr rtlCol="0" anchor="ctr"/>
              <a:lstStyle/>
              <a:p>
                <a:endParaRPr lang="zh-CN" altLang="en-US"/>
              </a:p>
            </p:txBody>
          </p:sp>
          <p:sp>
            <p:nvSpPr>
              <p:cNvPr id="378" name="任意多边形: 形状 377"/>
              <p:cNvSpPr/>
              <p:nvPr/>
            </p:nvSpPr>
            <p:spPr>
              <a:xfrm>
                <a:off x="6957441" y="1923383"/>
                <a:ext cx="75438" cy="35814"/>
              </a:xfrm>
              <a:custGeom>
                <a:avLst/>
                <a:gdLst>
                  <a:gd name="connsiteX0" fmla="*/ 0 w 75438"/>
                  <a:gd name="connsiteY0" fmla="*/ 0 h 35814"/>
                  <a:gd name="connsiteX1" fmla="*/ 75438 w 75438"/>
                  <a:gd name="connsiteY1" fmla="*/ 0 h 35814"/>
                  <a:gd name="connsiteX2" fmla="*/ 75438 w 75438"/>
                  <a:gd name="connsiteY2" fmla="*/ 35814 h 35814"/>
                  <a:gd name="connsiteX3" fmla="*/ 0 w 75438"/>
                  <a:gd name="connsiteY3" fmla="*/ 35814 h 35814"/>
                </a:gdLst>
                <a:ahLst/>
                <a:cxnLst>
                  <a:cxn ang="0">
                    <a:pos x="connsiteX0" y="connsiteY0"/>
                  </a:cxn>
                  <a:cxn ang="0">
                    <a:pos x="connsiteX1" y="connsiteY1"/>
                  </a:cxn>
                  <a:cxn ang="0">
                    <a:pos x="connsiteX2" y="connsiteY2"/>
                  </a:cxn>
                  <a:cxn ang="0">
                    <a:pos x="connsiteX3" y="connsiteY3"/>
                  </a:cxn>
                </a:cxnLst>
                <a:rect l="l" t="t" r="r" b="b"/>
                <a:pathLst>
                  <a:path w="75438" h="35814">
                    <a:moveTo>
                      <a:pt x="0" y="0"/>
                    </a:moveTo>
                    <a:lnTo>
                      <a:pt x="75438" y="0"/>
                    </a:lnTo>
                    <a:lnTo>
                      <a:pt x="75438" y="35814"/>
                    </a:lnTo>
                    <a:lnTo>
                      <a:pt x="0" y="35814"/>
                    </a:lnTo>
                    <a:close/>
                  </a:path>
                </a:pathLst>
              </a:custGeom>
              <a:solidFill>
                <a:srgbClr val="FFFFFF"/>
              </a:solidFill>
              <a:ln w="9525" cap="flat">
                <a:noFill/>
                <a:prstDash val="solid"/>
                <a:miter/>
              </a:ln>
            </p:spPr>
            <p:txBody>
              <a:bodyPr rtlCol="0" anchor="ctr"/>
              <a:lstStyle/>
              <a:p>
                <a:endParaRPr lang="zh-CN" altLang="en-US"/>
              </a:p>
            </p:txBody>
          </p:sp>
          <p:sp>
            <p:nvSpPr>
              <p:cNvPr id="379" name="任意多边形: 形状 378"/>
              <p:cNvSpPr/>
              <p:nvPr/>
            </p:nvSpPr>
            <p:spPr>
              <a:xfrm>
                <a:off x="7064787" y="1926812"/>
                <a:ext cx="10382" cy="28956"/>
              </a:xfrm>
              <a:custGeom>
                <a:avLst/>
                <a:gdLst>
                  <a:gd name="connsiteX0" fmla="*/ 0 w 10382"/>
                  <a:gd name="connsiteY0" fmla="*/ 0 h 28956"/>
                  <a:gd name="connsiteX1" fmla="*/ 10382 w 10382"/>
                  <a:gd name="connsiteY1" fmla="*/ 0 h 28956"/>
                  <a:gd name="connsiteX2" fmla="*/ 10382 w 10382"/>
                  <a:gd name="connsiteY2" fmla="*/ 28956 h 28956"/>
                  <a:gd name="connsiteX3" fmla="*/ 0 w 10382"/>
                  <a:gd name="connsiteY3" fmla="*/ 28956 h 28956"/>
                </a:gdLst>
                <a:ahLst/>
                <a:cxnLst>
                  <a:cxn ang="0">
                    <a:pos x="connsiteX0" y="connsiteY0"/>
                  </a:cxn>
                  <a:cxn ang="0">
                    <a:pos x="connsiteX1" y="connsiteY1"/>
                  </a:cxn>
                  <a:cxn ang="0">
                    <a:pos x="connsiteX2" y="connsiteY2"/>
                  </a:cxn>
                  <a:cxn ang="0">
                    <a:pos x="connsiteX3" y="connsiteY3"/>
                  </a:cxn>
                </a:cxnLst>
                <a:rect l="l" t="t" r="r" b="b"/>
                <a:pathLst>
                  <a:path w="10382" h="28956">
                    <a:moveTo>
                      <a:pt x="0" y="0"/>
                    </a:moveTo>
                    <a:lnTo>
                      <a:pt x="10382" y="0"/>
                    </a:lnTo>
                    <a:lnTo>
                      <a:pt x="10382" y="28956"/>
                    </a:lnTo>
                    <a:lnTo>
                      <a:pt x="0" y="28956"/>
                    </a:lnTo>
                    <a:close/>
                  </a:path>
                </a:pathLst>
              </a:custGeom>
              <a:solidFill>
                <a:srgbClr val="FFFFFF"/>
              </a:solidFill>
              <a:ln w="9525" cap="flat">
                <a:noFill/>
                <a:prstDash val="solid"/>
                <a:miter/>
              </a:ln>
            </p:spPr>
            <p:txBody>
              <a:bodyPr rtlCol="0" anchor="ctr"/>
              <a:lstStyle/>
              <a:p>
                <a:endParaRPr lang="zh-CN" altLang="en-US"/>
              </a:p>
            </p:txBody>
          </p:sp>
          <p:sp>
            <p:nvSpPr>
              <p:cNvPr id="380" name="任意多边形: 形状 379"/>
              <p:cNvSpPr/>
              <p:nvPr/>
            </p:nvSpPr>
            <p:spPr>
              <a:xfrm>
                <a:off x="5616321" y="3036665"/>
                <a:ext cx="781811" cy="111918"/>
              </a:xfrm>
              <a:custGeom>
                <a:avLst/>
                <a:gdLst>
                  <a:gd name="connsiteX0" fmla="*/ 0 w 781811"/>
                  <a:gd name="connsiteY0" fmla="*/ 0 h 111918"/>
                  <a:gd name="connsiteX1" fmla="*/ 781812 w 781811"/>
                  <a:gd name="connsiteY1" fmla="*/ 0 h 111918"/>
                  <a:gd name="connsiteX2" fmla="*/ 781812 w 781811"/>
                  <a:gd name="connsiteY2" fmla="*/ 111919 h 111918"/>
                  <a:gd name="connsiteX3" fmla="*/ 0 w 781811"/>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781811" h="111918">
                    <a:moveTo>
                      <a:pt x="0" y="0"/>
                    </a:moveTo>
                    <a:lnTo>
                      <a:pt x="781812" y="0"/>
                    </a:lnTo>
                    <a:lnTo>
                      <a:pt x="781812" y="111919"/>
                    </a:lnTo>
                    <a:lnTo>
                      <a:pt x="0" y="111919"/>
                    </a:lnTo>
                    <a:close/>
                  </a:path>
                </a:pathLst>
              </a:custGeom>
              <a:solidFill>
                <a:srgbClr val="C53F3F"/>
              </a:solidFill>
              <a:ln w="9525" cap="flat">
                <a:noFill/>
                <a:prstDash val="solid"/>
                <a:miter/>
              </a:ln>
            </p:spPr>
            <p:txBody>
              <a:bodyPr rtlCol="0" anchor="ctr"/>
              <a:lstStyle/>
              <a:p>
                <a:endParaRPr lang="zh-CN" altLang="en-US"/>
              </a:p>
            </p:txBody>
          </p:sp>
          <p:sp>
            <p:nvSpPr>
              <p:cNvPr id="381" name="任意多边形: 形状 380"/>
              <p:cNvSpPr/>
              <p:nvPr/>
            </p:nvSpPr>
            <p:spPr>
              <a:xfrm>
                <a:off x="6463855" y="3036665"/>
                <a:ext cx="111918" cy="111918"/>
              </a:xfrm>
              <a:custGeom>
                <a:avLst/>
                <a:gdLst>
                  <a:gd name="connsiteX0" fmla="*/ 0 w 111918"/>
                  <a:gd name="connsiteY0" fmla="*/ 0 h 111918"/>
                  <a:gd name="connsiteX1" fmla="*/ 111919 w 111918"/>
                  <a:gd name="connsiteY1" fmla="*/ 0 h 111918"/>
                  <a:gd name="connsiteX2" fmla="*/ 111919 w 111918"/>
                  <a:gd name="connsiteY2" fmla="*/ 111919 h 111918"/>
                  <a:gd name="connsiteX3" fmla="*/ 0 w 111918"/>
                  <a:gd name="connsiteY3" fmla="*/ 111919 h 111918"/>
                </a:gdLst>
                <a:ahLst/>
                <a:cxnLst>
                  <a:cxn ang="0">
                    <a:pos x="connsiteX0" y="connsiteY0"/>
                  </a:cxn>
                  <a:cxn ang="0">
                    <a:pos x="connsiteX1" y="connsiteY1"/>
                  </a:cxn>
                  <a:cxn ang="0">
                    <a:pos x="connsiteX2" y="connsiteY2"/>
                  </a:cxn>
                  <a:cxn ang="0">
                    <a:pos x="connsiteX3" y="connsiteY3"/>
                  </a:cxn>
                </a:cxnLst>
                <a:rect l="l" t="t" r="r" b="b"/>
                <a:pathLst>
                  <a:path w="111918" h="111918">
                    <a:moveTo>
                      <a:pt x="0" y="0"/>
                    </a:moveTo>
                    <a:lnTo>
                      <a:pt x="111919" y="0"/>
                    </a:lnTo>
                    <a:lnTo>
                      <a:pt x="111919" y="111919"/>
                    </a:lnTo>
                    <a:lnTo>
                      <a:pt x="0" y="111919"/>
                    </a:lnTo>
                    <a:close/>
                  </a:path>
                </a:pathLst>
              </a:custGeom>
              <a:solidFill>
                <a:srgbClr val="DBDBDB"/>
              </a:solidFill>
              <a:ln w="9525" cap="flat">
                <a:noFill/>
                <a:prstDash val="solid"/>
                <a:miter/>
              </a:ln>
            </p:spPr>
            <p:txBody>
              <a:bodyPr rtlCol="0" anchor="ctr"/>
              <a:lstStyle/>
              <a:p>
                <a:endParaRPr lang="zh-CN" altLang="en-US"/>
              </a:p>
            </p:txBody>
          </p:sp>
          <p:sp>
            <p:nvSpPr>
              <p:cNvPr id="382" name="任意多边形: 形状 381"/>
              <p:cNvSpPr/>
              <p:nvPr/>
            </p:nvSpPr>
            <p:spPr>
              <a:xfrm>
                <a:off x="6483381"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383" name="任意多边形: 形状 382"/>
              <p:cNvSpPr/>
              <p:nvPr/>
            </p:nvSpPr>
            <p:spPr>
              <a:xfrm>
                <a:off x="6512813"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384" name="任意多边形: 形状 383"/>
              <p:cNvSpPr/>
              <p:nvPr/>
            </p:nvSpPr>
            <p:spPr>
              <a:xfrm>
                <a:off x="6542246" y="3085623"/>
                <a:ext cx="13906" cy="13906"/>
              </a:xfrm>
              <a:custGeom>
                <a:avLst/>
                <a:gdLst>
                  <a:gd name="connsiteX0" fmla="*/ 13907 w 13906"/>
                  <a:gd name="connsiteY0" fmla="*/ 6953 h 13906"/>
                  <a:gd name="connsiteX1" fmla="*/ 6953 w 13906"/>
                  <a:gd name="connsiteY1" fmla="*/ 13906 h 13906"/>
                  <a:gd name="connsiteX2" fmla="*/ 0 w 13906"/>
                  <a:gd name="connsiteY2" fmla="*/ 6953 h 13906"/>
                  <a:gd name="connsiteX3" fmla="*/ 6953 w 13906"/>
                  <a:gd name="connsiteY3" fmla="*/ 0 h 13906"/>
                  <a:gd name="connsiteX4" fmla="*/ 13907 w 13906"/>
                  <a:gd name="connsiteY4" fmla="*/ 6953 h 13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 h="13906">
                    <a:moveTo>
                      <a:pt x="13907" y="6953"/>
                    </a:moveTo>
                    <a:cubicBezTo>
                      <a:pt x="13907" y="10793"/>
                      <a:pt x="10794" y="13906"/>
                      <a:pt x="6953" y="13906"/>
                    </a:cubicBezTo>
                    <a:cubicBezTo>
                      <a:pt x="3113" y="13906"/>
                      <a:pt x="0" y="10793"/>
                      <a:pt x="0" y="6953"/>
                    </a:cubicBezTo>
                    <a:cubicBezTo>
                      <a:pt x="0" y="3113"/>
                      <a:pt x="3113" y="0"/>
                      <a:pt x="6953" y="0"/>
                    </a:cubicBezTo>
                    <a:cubicBezTo>
                      <a:pt x="10794" y="0"/>
                      <a:pt x="13907" y="3113"/>
                      <a:pt x="13907" y="6953"/>
                    </a:cubicBezTo>
                    <a:close/>
                  </a:path>
                </a:pathLst>
              </a:custGeom>
              <a:solidFill>
                <a:srgbClr val="263238"/>
              </a:solidFill>
              <a:ln w="9525" cap="flat">
                <a:noFill/>
                <a:prstDash val="solid"/>
                <a:miter/>
              </a:ln>
            </p:spPr>
            <p:txBody>
              <a:bodyPr rtlCol="0" anchor="ctr"/>
              <a:lstStyle/>
              <a:p>
                <a:endParaRPr lang="zh-CN" altLang="en-US"/>
              </a:p>
            </p:txBody>
          </p:sp>
          <p:sp>
            <p:nvSpPr>
              <p:cNvPr id="385" name="任意多边形: 形状 384"/>
              <p:cNvSpPr/>
              <p:nvPr/>
            </p:nvSpPr>
            <p:spPr>
              <a:xfrm>
                <a:off x="5116829" y="2038826"/>
                <a:ext cx="58959" cy="95630"/>
              </a:xfrm>
              <a:custGeom>
                <a:avLst/>
                <a:gdLst>
                  <a:gd name="connsiteX0" fmla="*/ 51054 w 58959"/>
                  <a:gd name="connsiteY0" fmla="*/ 95631 h 95630"/>
                  <a:gd name="connsiteX1" fmla="*/ 0 w 58959"/>
                  <a:gd name="connsiteY1" fmla="*/ 47815 h 95630"/>
                  <a:gd name="connsiteX2" fmla="*/ 51054 w 58959"/>
                  <a:gd name="connsiteY2" fmla="*/ 0 h 95630"/>
                  <a:gd name="connsiteX3" fmla="*/ 58960 w 58959"/>
                  <a:gd name="connsiteY3" fmla="*/ 8382 h 95630"/>
                  <a:gd name="connsiteX4" fmla="*/ 16954 w 58959"/>
                  <a:gd name="connsiteY4" fmla="*/ 47815 h 95630"/>
                  <a:gd name="connsiteX5" fmla="*/ 58960 w 58959"/>
                  <a:gd name="connsiteY5" fmla="*/ 87154 h 95630"/>
                  <a:gd name="connsiteX6" fmla="*/ 51054 w 58959"/>
                  <a:gd name="connsiteY6" fmla="*/ 95631 h 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59" h="95630">
                    <a:moveTo>
                      <a:pt x="51054" y="95631"/>
                    </a:moveTo>
                    <a:lnTo>
                      <a:pt x="0" y="47815"/>
                    </a:lnTo>
                    <a:lnTo>
                      <a:pt x="51054" y="0"/>
                    </a:lnTo>
                    <a:lnTo>
                      <a:pt x="58960" y="8382"/>
                    </a:lnTo>
                    <a:lnTo>
                      <a:pt x="16954" y="47815"/>
                    </a:lnTo>
                    <a:lnTo>
                      <a:pt x="58960" y="87154"/>
                    </a:lnTo>
                    <a:lnTo>
                      <a:pt x="51054" y="95631"/>
                    </a:lnTo>
                    <a:close/>
                  </a:path>
                </a:pathLst>
              </a:custGeom>
              <a:solidFill>
                <a:srgbClr val="FFFFFF"/>
              </a:solidFill>
              <a:ln w="9525" cap="flat">
                <a:noFill/>
                <a:prstDash val="solid"/>
                <a:miter/>
              </a:ln>
            </p:spPr>
            <p:txBody>
              <a:bodyPr rtlCol="0" anchor="ctr"/>
              <a:lstStyle/>
              <a:p>
                <a:endParaRPr lang="zh-CN" altLang="en-US"/>
              </a:p>
            </p:txBody>
          </p:sp>
          <p:sp>
            <p:nvSpPr>
              <p:cNvPr id="386" name="任意多边形: 形状 385"/>
              <p:cNvSpPr/>
              <p:nvPr/>
            </p:nvSpPr>
            <p:spPr>
              <a:xfrm>
                <a:off x="7055024" y="2047710"/>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387" name="任意多边形: 形状 386"/>
              <p:cNvSpPr/>
              <p:nvPr/>
            </p:nvSpPr>
            <p:spPr>
              <a:xfrm>
                <a:off x="7055024" y="2083429"/>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388" name="任意多边形: 形状 387"/>
              <p:cNvSpPr/>
              <p:nvPr/>
            </p:nvSpPr>
            <p:spPr>
              <a:xfrm>
                <a:off x="7055024" y="2119148"/>
                <a:ext cx="20193" cy="20194"/>
              </a:xfrm>
              <a:custGeom>
                <a:avLst/>
                <a:gdLst>
                  <a:gd name="connsiteX0" fmla="*/ 20145 w 20193"/>
                  <a:gd name="connsiteY0" fmla="*/ 9118 h 20194"/>
                  <a:gd name="connsiteX1" fmla="*/ 11076 w 20193"/>
                  <a:gd name="connsiteY1" fmla="*/ 20146 h 20194"/>
                  <a:gd name="connsiteX2" fmla="*/ 48 w 20193"/>
                  <a:gd name="connsiteY2" fmla="*/ 11077 h 20194"/>
                  <a:gd name="connsiteX3" fmla="*/ 48 w 20193"/>
                  <a:gd name="connsiteY3" fmla="*/ 9118 h 20194"/>
                  <a:gd name="connsiteX4" fmla="*/ 11076 w 20193"/>
                  <a:gd name="connsiteY4" fmla="*/ 48 h 20194"/>
                  <a:gd name="connsiteX5" fmla="*/ 20145 w 20193"/>
                  <a:gd name="connsiteY5" fmla="*/ 9118 h 2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3" h="20194">
                    <a:moveTo>
                      <a:pt x="20145" y="9118"/>
                    </a:moveTo>
                    <a:cubicBezTo>
                      <a:pt x="20686" y="14668"/>
                      <a:pt x="16626" y="19605"/>
                      <a:pt x="11076" y="20146"/>
                    </a:cubicBezTo>
                    <a:cubicBezTo>
                      <a:pt x="5526" y="20687"/>
                      <a:pt x="588" y="16627"/>
                      <a:pt x="48" y="11077"/>
                    </a:cubicBezTo>
                    <a:cubicBezTo>
                      <a:pt x="-16" y="10425"/>
                      <a:pt x="-16" y="9769"/>
                      <a:pt x="48" y="9118"/>
                    </a:cubicBezTo>
                    <a:cubicBezTo>
                      <a:pt x="588" y="3568"/>
                      <a:pt x="5526" y="-493"/>
                      <a:pt x="11076" y="48"/>
                    </a:cubicBezTo>
                    <a:cubicBezTo>
                      <a:pt x="15878" y="516"/>
                      <a:pt x="19677" y="4316"/>
                      <a:pt x="20145" y="9118"/>
                    </a:cubicBezTo>
                    <a:close/>
                  </a:path>
                </a:pathLst>
              </a:custGeom>
              <a:solidFill>
                <a:srgbClr val="FFFFFF"/>
              </a:solidFill>
              <a:ln w="9525" cap="flat">
                <a:noFill/>
                <a:prstDash val="solid"/>
                <a:miter/>
              </a:ln>
            </p:spPr>
            <p:txBody>
              <a:bodyPr rtlCol="0" anchor="ctr"/>
              <a:lstStyle/>
              <a:p>
                <a:endParaRPr lang="zh-CN" altLang="en-US"/>
              </a:p>
            </p:txBody>
          </p:sp>
          <p:sp>
            <p:nvSpPr>
              <p:cNvPr id="389" name="任意多边形: 形状 388"/>
              <p:cNvSpPr/>
              <p:nvPr/>
            </p:nvSpPr>
            <p:spPr>
              <a:xfrm>
                <a:off x="5490876" y="2029587"/>
                <a:ext cx="1210246" cy="118014"/>
              </a:xfrm>
              <a:custGeom>
                <a:avLst/>
                <a:gdLst>
                  <a:gd name="connsiteX0" fmla="*/ 0 w 1210246"/>
                  <a:gd name="connsiteY0" fmla="*/ 0 h 118014"/>
                  <a:gd name="connsiteX1" fmla="*/ 1210247 w 1210246"/>
                  <a:gd name="connsiteY1" fmla="*/ 0 h 118014"/>
                  <a:gd name="connsiteX2" fmla="*/ 1210247 w 1210246"/>
                  <a:gd name="connsiteY2" fmla="*/ 118015 h 118014"/>
                  <a:gd name="connsiteX3" fmla="*/ 0 w 1210246"/>
                  <a:gd name="connsiteY3" fmla="*/ 118015 h 118014"/>
                </a:gdLst>
                <a:ahLst/>
                <a:cxnLst>
                  <a:cxn ang="0">
                    <a:pos x="connsiteX0" y="connsiteY0"/>
                  </a:cxn>
                  <a:cxn ang="0">
                    <a:pos x="connsiteX1" y="connsiteY1"/>
                  </a:cxn>
                  <a:cxn ang="0">
                    <a:pos x="connsiteX2" y="connsiteY2"/>
                  </a:cxn>
                  <a:cxn ang="0">
                    <a:pos x="connsiteX3" y="connsiteY3"/>
                  </a:cxn>
                </a:cxnLst>
                <a:rect l="l" t="t" r="r" b="b"/>
                <a:pathLst>
                  <a:path w="1210246" h="118014">
                    <a:moveTo>
                      <a:pt x="0" y="0"/>
                    </a:moveTo>
                    <a:lnTo>
                      <a:pt x="1210247" y="0"/>
                    </a:lnTo>
                    <a:lnTo>
                      <a:pt x="1210247" y="118015"/>
                    </a:lnTo>
                    <a:lnTo>
                      <a:pt x="0" y="118015"/>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90" name="任意多边形: 形状 389"/>
              <p:cNvSpPr/>
              <p:nvPr/>
            </p:nvSpPr>
            <p:spPr>
              <a:xfrm>
                <a:off x="5921597" y="2081498"/>
                <a:ext cx="33623" cy="40290"/>
              </a:xfrm>
              <a:custGeom>
                <a:avLst/>
                <a:gdLst>
                  <a:gd name="connsiteX0" fmla="*/ 33623 w 33623"/>
                  <a:gd name="connsiteY0" fmla="*/ 33052 h 40290"/>
                  <a:gd name="connsiteX1" fmla="*/ 24098 w 33623"/>
                  <a:gd name="connsiteY1" fmla="*/ 40291 h 40290"/>
                  <a:gd name="connsiteX2" fmla="*/ 6382 w 33623"/>
                  <a:gd name="connsiteY2" fmla="*/ 16954 h 40290"/>
                  <a:gd name="connsiteX3" fmla="*/ 0 w 33623"/>
                  <a:gd name="connsiteY3" fmla="*/ 8477 h 40290"/>
                  <a:gd name="connsiteX4" fmla="*/ 3620 w 33623"/>
                  <a:gd name="connsiteY4" fmla="*/ 6382 h 40290"/>
                  <a:gd name="connsiteX5" fmla="*/ 8573 w 33623"/>
                  <a:gd name="connsiteY5" fmla="*/ 0 h 40290"/>
                  <a:gd name="connsiteX6" fmla="*/ 15430 w 33623"/>
                  <a:gd name="connsiteY6" fmla="*/ 9525 h 4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23" h="40290">
                    <a:moveTo>
                      <a:pt x="33623" y="33052"/>
                    </a:moveTo>
                    <a:lnTo>
                      <a:pt x="24098" y="40291"/>
                    </a:lnTo>
                    <a:lnTo>
                      <a:pt x="6382" y="16954"/>
                    </a:lnTo>
                    <a:lnTo>
                      <a:pt x="0" y="8477"/>
                    </a:lnTo>
                    <a:cubicBezTo>
                      <a:pt x="1296" y="7945"/>
                      <a:pt x="2513" y="7240"/>
                      <a:pt x="3620" y="6382"/>
                    </a:cubicBezTo>
                    <a:cubicBezTo>
                      <a:pt x="5811" y="4735"/>
                      <a:pt x="7522" y="2532"/>
                      <a:pt x="8573" y="0"/>
                    </a:cubicBezTo>
                    <a:lnTo>
                      <a:pt x="15430" y="9525"/>
                    </a:lnTo>
                    <a:close/>
                  </a:path>
                </a:pathLst>
              </a:custGeom>
              <a:solidFill>
                <a:srgbClr val="FFFFFF"/>
              </a:solidFill>
              <a:ln w="9525" cap="flat">
                <a:noFill/>
                <a:prstDash val="solid"/>
                <a:miter/>
              </a:ln>
            </p:spPr>
            <p:txBody>
              <a:bodyPr rtlCol="0" anchor="ctr"/>
              <a:lstStyle/>
              <a:p>
                <a:endParaRPr lang="zh-CN" altLang="en-US"/>
              </a:p>
            </p:txBody>
          </p:sp>
          <p:sp>
            <p:nvSpPr>
              <p:cNvPr id="391" name="任意多边形: 形状 390"/>
              <p:cNvSpPr/>
              <p:nvPr/>
            </p:nvSpPr>
            <p:spPr>
              <a:xfrm>
                <a:off x="5889793" y="2049664"/>
                <a:ext cx="52050" cy="52009"/>
              </a:xfrm>
              <a:custGeom>
                <a:avLst/>
                <a:gdLst>
                  <a:gd name="connsiteX0" fmla="*/ 46663 w 52050"/>
                  <a:gd name="connsiteY0" fmla="*/ 10212 h 52009"/>
                  <a:gd name="connsiteX1" fmla="*/ 10212 w 52050"/>
                  <a:gd name="connsiteY1" fmla="*/ 5347 h 52009"/>
                  <a:gd name="connsiteX2" fmla="*/ 5347 w 52050"/>
                  <a:gd name="connsiteY2" fmla="*/ 41798 h 52009"/>
                  <a:gd name="connsiteX3" fmla="*/ 38185 w 52050"/>
                  <a:gd name="connsiteY3" fmla="*/ 48978 h 52009"/>
                  <a:gd name="connsiteX4" fmla="*/ 47234 w 52050"/>
                  <a:gd name="connsiteY4" fmla="*/ 41073 h 52009"/>
                  <a:gd name="connsiteX5" fmla="*/ 46663 w 52050"/>
                  <a:gd name="connsiteY5" fmla="*/ 10212 h 52009"/>
                  <a:gd name="connsiteX6" fmla="*/ 35423 w 52050"/>
                  <a:gd name="connsiteY6" fmla="*/ 38787 h 52009"/>
                  <a:gd name="connsiteX7" fmla="*/ 31804 w 52050"/>
                  <a:gd name="connsiteY7" fmla="*/ 40882 h 52009"/>
                  <a:gd name="connsiteX8" fmla="*/ 11642 w 52050"/>
                  <a:gd name="connsiteY8" fmla="*/ 31852 h 52009"/>
                  <a:gd name="connsiteX9" fmla="*/ 16564 w 52050"/>
                  <a:gd name="connsiteY9" fmla="*/ 14022 h 52009"/>
                  <a:gd name="connsiteX10" fmla="*/ 38376 w 52050"/>
                  <a:gd name="connsiteY10" fmla="*/ 16974 h 52009"/>
                  <a:gd name="connsiteX11" fmla="*/ 35485 w 52050"/>
                  <a:gd name="connsiteY11" fmla="*/ 38740 h 52009"/>
                  <a:gd name="connsiteX12" fmla="*/ 35423 w 52050"/>
                  <a:gd name="connsiteY12" fmla="*/ 38787 h 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50" h="52009">
                    <a:moveTo>
                      <a:pt x="46663" y="10212"/>
                    </a:moveTo>
                    <a:cubicBezTo>
                      <a:pt x="37941" y="-1197"/>
                      <a:pt x="21621" y="-3376"/>
                      <a:pt x="10212" y="5347"/>
                    </a:cubicBezTo>
                    <a:cubicBezTo>
                      <a:pt x="-1197" y="14069"/>
                      <a:pt x="-3376" y="30388"/>
                      <a:pt x="5347" y="41798"/>
                    </a:cubicBezTo>
                    <a:cubicBezTo>
                      <a:pt x="13066" y="51896"/>
                      <a:pt x="26955" y="54933"/>
                      <a:pt x="38185" y="48978"/>
                    </a:cubicBezTo>
                    <a:cubicBezTo>
                      <a:pt x="41792" y="47107"/>
                      <a:pt x="44895" y="44395"/>
                      <a:pt x="47234" y="41073"/>
                    </a:cubicBezTo>
                    <a:cubicBezTo>
                      <a:pt x="53861" y="31782"/>
                      <a:pt x="53629" y="19250"/>
                      <a:pt x="46663" y="10212"/>
                    </a:cubicBezTo>
                    <a:close/>
                    <a:moveTo>
                      <a:pt x="35423" y="38787"/>
                    </a:moveTo>
                    <a:cubicBezTo>
                      <a:pt x="34317" y="39645"/>
                      <a:pt x="33099" y="40350"/>
                      <a:pt x="31804" y="40882"/>
                    </a:cubicBezTo>
                    <a:cubicBezTo>
                      <a:pt x="23743" y="43956"/>
                      <a:pt x="14716" y="39913"/>
                      <a:pt x="11642" y="31852"/>
                    </a:cubicBezTo>
                    <a:cubicBezTo>
                      <a:pt x="9209" y="25472"/>
                      <a:pt x="11203" y="18251"/>
                      <a:pt x="16564" y="14022"/>
                    </a:cubicBezTo>
                    <a:cubicBezTo>
                      <a:pt x="23411" y="8846"/>
                      <a:pt x="33151" y="10165"/>
                      <a:pt x="38376" y="16974"/>
                    </a:cubicBezTo>
                    <a:cubicBezTo>
                      <a:pt x="43588" y="23783"/>
                      <a:pt x="42293" y="33528"/>
                      <a:pt x="35485" y="38740"/>
                    </a:cubicBezTo>
                    <a:cubicBezTo>
                      <a:pt x="35464" y="38756"/>
                      <a:pt x="35444" y="38771"/>
                      <a:pt x="35423" y="38787"/>
                    </a:cubicBezTo>
                    <a:close/>
                  </a:path>
                </a:pathLst>
              </a:custGeom>
              <a:solidFill>
                <a:srgbClr val="FFFFFF"/>
              </a:solidFill>
              <a:ln w="9525" cap="flat">
                <a:noFill/>
                <a:prstDash val="solid"/>
                <a:miter/>
              </a:ln>
            </p:spPr>
            <p:txBody>
              <a:bodyPr rtlCol="0" anchor="ctr"/>
              <a:lstStyle/>
              <a:p>
                <a:endParaRPr lang="zh-CN" altLang="en-US"/>
              </a:p>
            </p:txBody>
          </p:sp>
          <p:sp>
            <p:nvSpPr>
              <p:cNvPr id="392" name="任意多边形: 形状 391"/>
              <p:cNvSpPr/>
              <p:nvPr/>
            </p:nvSpPr>
            <p:spPr>
              <a:xfrm>
                <a:off x="6003095" y="2052159"/>
                <a:ext cx="48614" cy="64392"/>
              </a:xfrm>
              <a:custGeom>
                <a:avLst/>
                <a:gdLst>
                  <a:gd name="connsiteX0" fmla="*/ 1179 w 48614"/>
                  <a:gd name="connsiteY0" fmla="*/ 48866 h 64392"/>
                  <a:gd name="connsiteX1" fmla="*/ 7751 w 48614"/>
                  <a:gd name="connsiteY1" fmla="*/ 48294 h 64392"/>
                  <a:gd name="connsiteX2" fmla="*/ 24896 w 48614"/>
                  <a:gd name="connsiteY2" fmla="*/ 55152 h 64392"/>
                  <a:gd name="connsiteX3" fmla="*/ 36040 w 48614"/>
                  <a:gd name="connsiteY3" fmla="*/ 51818 h 64392"/>
                  <a:gd name="connsiteX4" fmla="*/ 39946 w 48614"/>
                  <a:gd name="connsiteY4" fmla="*/ 45437 h 64392"/>
                  <a:gd name="connsiteX5" fmla="*/ 39088 w 48614"/>
                  <a:gd name="connsiteY5" fmla="*/ 42484 h 64392"/>
                  <a:gd name="connsiteX6" fmla="*/ 36421 w 48614"/>
                  <a:gd name="connsiteY6" fmla="*/ 39817 h 64392"/>
                  <a:gd name="connsiteX7" fmla="*/ 24134 w 48614"/>
                  <a:gd name="connsiteY7" fmla="*/ 35626 h 64392"/>
                  <a:gd name="connsiteX8" fmla="*/ 24134 w 48614"/>
                  <a:gd name="connsiteY8" fmla="*/ 35626 h 64392"/>
                  <a:gd name="connsiteX9" fmla="*/ 12609 w 48614"/>
                  <a:gd name="connsiteY9" fmla="*/ 32101 h 64392"/>
                  <a:gd name="connsiteX10" fmla="*/ 4227 w 48614"/>
                  <a:gd name="connsiteY10" fmla="*/ 25148 h 64392"/>
                  <a:gd name="connsiteX11" fmla="*/ 2226 w 48614"/>
                  <a:gd name="connsiteY11" fmla="*/ 17814 h 64392"/>
                  <a:gd name="connsiteX12" fmla="*/ 9370 w 48614"/>
                  <a:gd name="connsiteY12" fmla="*/ 4765 h 64392"/>
                  <a:gd name="connsiteX13" fmla="*/ 24896 w 48614"/>
                  <a:gd name="connsiteY13" fmla="*/ 2 h 64392"/>
                  <a:gd name="connsiteX14" fmla="*/ 43946 w 48614"/>
                  <a:gd name="connsiteY14" fmla="*/ 7146 h 64392"/>
                  <a:gd name="connsiteX15" fmla="*/ 45184 w 48614"/>
                  <a:gd name="connsiteY15" fmla="*/ 13528 h 64392"/>
                  <a:gd name="connsiteX16" fmla="*/ 38866 w 48614"/>
                  <a:gd name="connsiteY16" fmla="*/ 14903 h 64392"/>
                  <a:gd name="connsiteX17" fmla="*/ 38802 w 48614"/>
                  <a:gd name="connsiteY17" fmla="*/ 14861 h 64392"/>
                  <a:gd name="connsiteX18" fmla="*/ 24420 w 48614"/>
                  <a:gd name="connsiteY18" fmla="*/ 9146 h 64392"/>
                  <a:gd name="connsiteX19" fmla="*/ 14323 w 48614"/>
                  <a:gd name="connsiteY19" fmla="*/ 12194 h 64392"/>
                  <a:gd name="connsiteX20" fmla="*/ 10989 w 48614"/>
                  <a:gd name="connsiteY20" fmla="*/ 17814 h 64392"/>
                  <a:gd name="connsiteX21" fmla="*/ 11561 w 48614"/>
                  <a:gd name="connsiteY21" fmla="*/ 20290 h 64392"/>
                  <a:gd name="connsiteX22" fmla="*/ 14037 w 48614"/>
                  <a:gd name="connsiteY22" fmla="*/ 22672 h 64392"/>
                  <a:gd name="connsiteX23" fmla="*/ 25182 w 48614"/>
                  <a:gd name="connsiteY23" fmla="*/ 26577 h 64392"/>
                  <a:gd name="connsiteX24" fmla="*/ 25182 w 48614"/>
                  <a:gd name="connsiteY24" fmla="*/ 26577 h 64392"/>
                  <a:gd name="connsiteX25" fmla="*/ 37564 w 48614"/>
                  <a:gd name="connsiteY25" fmla="*/ 30387 h 64392"/>
                  <a:gd name="connsiteX26" fmla="*/ 46518 w 48614"/>
                  <a:gd name="connsiteY26" fmla="*/ 37816 h 64392"/>
                  <a:gd name="connsiteX27" fmla="*/ 48613 w 48614"/>
                  <a:gd name="connsiteY27" fmla="*/ 45436 h 64392"/>
                  <a:gd name="connsiteX28" fmla="*/ 40993 w 48614"/>
                  <a:gd name="connsiteY28" fmla="*/ 59248 h 64392"/>
                  <a:gd name="connsiteX29" fmla="*/ 24420 w 48614"/>
                  <a:gd name="connsiteY29" fmla="*/ 64391 h 64392"/>
                  <a:gd name="connsiteX30" fmla="*/ 1464 w 48614"/>
                  <a:gd name="connsiteY30" fmla="*/ 55438 h 64392"/>
                  <a:gd name="connsiteX31" fmla="*/ 1179 w 48614"/>
                  <a:gd name="connsiteY31" fmla="*/ 48865 h 6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4" h="64392">
                    <a:moveTo>
                      <a:pt x="1179" y="48866"/>
                    </a:moveTo>
                    <a:cubicBezTo>
                      <a:pt x="2862" y="46943"/>
                      <a:pt x="5762" y="46691"/>
                      <a:pt x="7751" y="48294"/>
                    </a:cubicBezTo>
                    <a:cubicBezTo>
                      <a:pt x="12550" y="52414"/>
                      <a:pt x="18580" y="54826"/>
                      <a:pt x="24896" y="55152"/>
                    </a:cubicBezTo>
                    <a:cubicBezTo>
                      <a:pt x="28867" y="55230"/>
                      <a:pt x="32764" y="54064"/>
                      <a:pt x="36040" y="51818"/>
                    </a:cubicBezTo>
                    <a:cubicBezTo>
                      <a:pt x="38306" y="50456"/>
                      <a:pt x="39764" y="48074"/>
                      <a:pt x="39946" y="45437"/>
                    </a:cubicBezTo>
                    <a:cubicBezTo>
                      <a:pt x="39968" y="44388"/>
                      <a:pt x="39668" y="43358"/>
                      <a:pt x="39088" y="42484"/>
                    </a:cubicBezTo>
                    <a:cubicBezTo>
                      <a:pt x="38376" y="41434"/>
                      <a:pt x="37471" y="40529"/>
                      <a:pt x="36421" y="39817"/>
                    </a:cubicBezTo>
                    <a:cubicBezTo>
                      <a:pt x="32628" y="37654"/>
                      <a:pt x="28458" y="36232"/>
                      <a:pt x="24134" y="35626"/>
                    </a:cubicBezTo>
                    <a:lnTo>
                      <a:pt x="24134" y="35626"/>
                    </a:lnTo>
                    <a:cubicBezTo>
                      <a:pt x="20156" y="34955"/>
                      <a:pt x="16282" y="33770"/>
                      <a:pt x="12609" y="32101"/>
                    </a:cubicBezTo>
                    <a:cubicBezTo>
                      <a:pt x="9198" y="30649"/>
                      <a:pt x="6285" y="28232"/>
                      <a:pt x="4227" y="25148"/>
                    </a:cubicBezTo>
                    <a:cubicBezTo>
                      <a:pt x="2892" y="22937"/>
                      <a:pt x="2199" y="20397"/>
                      <a:pt x="2226" y="17814"/>
                    </a:cubicBezTo>
                    <a:cubicBezTo>
                      <a:pt x="2412" y="12580"/>
                      <a:pt x="5061" y="7741"/>
                      <a:pt x="9370" y="4765"/>
                    </a:cubicBezTo>
                    <a:cubicBezTo>
                      <a:pt x="13922" y="1596"/>
                      <a:pt x="19350" y="-69"/>
                      <a:pt x="24896" y="2"/>
                    </a:cubicBezTo>
                    <a:cubicBezTo>
                      <a:pt x="31810" y="459"/>
                      <a:pt x="38436" y="2944"/>
                      <a:pt x="43946" y="7146"/>
                    </a:cubicBezTo>
                    <a:cubicBezTo>
                      <a:pt x="46016" y="8589"/>
                      <a:pt x="46564" y="11415"/>
                      <a:pt x="45184" y="13528"/>
                    </a:cubicBezTo>
                    <a:cubicBezTo>
                      <a:pt x="43819" y="15652"/>
                      <a:pt x="40991" y="16268"/>
                      <a:pt x="38866" y="14903"/>
                    </a:cubicBezTo>
                    <a:cubicBezTo>
                      <a:pt x="38845" y="14889"/>
                      <a:pt x="38824" y="14875"/>
                      <a:pt x="38802" y="14861"/>
                    </a:cubicBezTo>
                    <a:cubicBezTo>
                      <a:pt x="34702" y="11535"/>
                      <a:pt x="29684" y="9541"/>
                      <a:pt x="24420" y="9146"/>
                    </a:cubicBezTo>
                    <a:cubicBezTo>
                      <a:pt x="20818" y="9076"/>
                      <a:pt x="17285" y="10143"/>
                      <a:pt x="14323" y="12194"/>
                    </a:cubicBezTo>
                    <a:cubicBezTo>
                      <a:pt x="12346" y="13396"/>
                      <a:pt x="11097" y="15503"/>
                      <a:pt x="10989" y="17814"/>
                    </a:cubicBezTo>
                    <a:cubicBezTo>
                      <a:pt x="10952" y="18676"/>
                      <a:pt x="11150" y="19532"/>
                      <a:pt x="11561" y="20290"/>
                    </a:cubicBezTo>
                    <a:cubicBezTo>
                      <a:pt x="12215" y="21245"/>
                      <a:pt x="13058" y="22055"/>
                      <a:pt x="14037" y="22672"/>
                    </a:cubicBezTo>
                    <a:cubicBezTo>
                      <a:pt x="17449" y="24715"/>
                      <a:pt x="21241" y="26044"/>
                      <a:pt x="25182" y="26577"/>
                    </a:cubicBezTo>
                    <a:lnTo>
                      <a:pt x="25182" y="26577"/>
                    </a:lnTo>
                    <a:cubicBezTo>
                      <a:pt x="29454" y="27316"/>
                      <a:pt x="33615" y="28596"/>
                      <a:pt x="37564" y="30387"/>
                    </a:cubicBezTo>
                    <a:cubicBezTo>
                      <a:pt x="41196" y="31960"/>
                      <a:pt x="44302" y="34537"/>
                      <a:pt x="46518" y="37816"/>
                    </a:cubicBezTo>
                    <a:cubicBezTo>
                      <a:pt x="47919" y="40109"/>
                      <a:pt x="48645" y="42750"/>
                      <a:pt x="48613" y="45436"/>
                    </a:cubicBezTo>
                    <a:cubicBezTo>
                      <a:pt x="48468" y="51005"/>
                      <a:pt x="45626" y="56155"/>
                      <a:pt x="40993" y="59248"/>
                    </a:cubicBezTo>
                    <a:cubicBezTo>
                      <a:pt x="36136" y="62639"/>
                      <a:pt x="30344" y="64436"/>
                      <a:pt x="24420" y="64391"/>
                    </a:cubicBezTo>
                    <a:cubicBezTo>
                      <a:pt x="15996" y="63989"/>
                      <a:pt x="7935" y="60845"/>
                      <a:pt x="1464" y="55438"/>
                    </a:cubicBezTo>
                    <a:cubicBezTo>
                      <a:pt x="-372" y="53675"/>
                      <a:pt x="-497" y="50781"/>
                      <a:pt x="1179" y="48865"/>
                    </a:cubicBezTo>
                    <a:close/>
                  </a:path>
                </a:pathLst>
              </a:custGeom>
              <a:solidFill>
                <a:srgbClr val="FFFFFF"/>
              </a:solidFill>
              <a:ln w="9525" cap="flat">
                <a:noFill/>
                <a:prstDash val="solid"/>
                <a:miter/>
              </a:ln>
            </p:spPr>
            <p:txBody>
              <a:bodyPr rtlCol="0" anchor="ctr"/>
              <a:lstStyle/>
              <a:p>
                <a:endParaRPr lang="zh-CN" altLang="en-US"/>
              </a:p>
            </p:txBody>
          </p:sp>
          <p:sp>
            <p:nvSpPr>
              <p:cNvPr id="393" name="任意多边形: 形状 392"/>
              <p:cNvSpPr/>
              <p:nvPr/>
            </p:nvSpPr>
            <p:spPr>
              <a:xfrm>
                <a:off x="6061898" y="2071874"/>
                <a:ext cx="43657" cy="44593"/>
              </a:xfrm>
              <a:custGeom>
                <a:avLst/>
                <a:gdLst>
                  <a:gd name="connsiteX0" fmla="*/ 2 w 43657"/>
                  <a:gd name="connsiteY0" fmla="*/ 22387 h 44593"/>
                  <a:gd name="connsiteX1" fmla="*/ 21810 w 43657"/>
                  <a:gd name="connsiteY1" fmla="*/ 4 h 44593"/>
                  <a:gd name="connsiteX2" fmla="*/ 21814 w 43657"/>
                  <a:gd name="connsiteY2" fmla="*/ 4 h 44593"/>
                  <a:gd name="connsiteX3" fmla="*/ 43626 w 43657"/>
                  <a:gd name="connsiteY3" fmla="*/ 20768 h 44593"/>
                  <a:gd name="connsiteX4" fmla="*/ 43626 w 43657"/>
                  <a:gd name="connsiteY4" fmla="*/ 20768 h 44593"/>
                  <a:gd name="connsiteX5" fmla="*/ 43626 w 43657"/>
                  <a:gd name="connsiteY5" fmla="*/ 21530 h 44593"/>
                  <a:gd name="connsiteX6" fmla="*/ 38959 w 43657"/>
                  <a:gd name="connsiteY6" fmla="*/ 25150 h 44593"/>
                  <a:gd name="connsiteX7" fmla="*/ 10384 w 43657"/>
                  <a:gd name="connsiteY7" fmla="*/ 25150 h 44593"/>
                  <a:gd name="connsiteX8" fmla="*/ 13432 w 43657"/>
                  <a:gd name="connsiteY8" fmla="*/ 31055 h 44593"/>
                  <a:gd name="connsiteX9" fmla="*/ 22005 w 43657"/>
                  <a:gd name="connsiteY9" fmla="*/ 35056 h 44593"/>
                  <a:gd name="connsiteX10" fmla="*/ 31530 w 43657"/>
                  <a:gd name="connsiteY10" fmla="*/ 32865 h 44593"/>
                  <a:gd name="connsiteX11" fmla="*/ 38292 w 43657"/>
                  <a:gd name="connsiteY11" fmla="*/ 32865 h 44593"/>
                  <a:gd name="connsiteX12" fmla="*/ 38292 w 43657"/>
                  <a:gd name="connsiteY12" fmla="*/ 38675 h 44593"/>
                  <a:gd name="connsiteX13" fmla="*/ 22195 w 43657"/>
                  <a:gd name="connsiteY13" fmla="*/ 44581 h 44593"/>
                  <a:gd name="connsiteX14" fmla="*/ 2 w 43657"/>
                  <a:gd name="connsiteY14" fmla="*/ 22387 h 44593"/>
                  <a:gd name="connsiteX15" fmla="*/ 9527 w 43657"/>
                  <a:gd name="connsiteY15" fmla="*/ 18006 h 44593"/>
                  <a:gd name="connsiteX16" fmla="*/ 34863 w 43657"/>
                  <a:gd name="connsiteY16" fmla="*/ 18006 h 44593"/>
                  <a:gd name="connsiteX17" fmla="*/ 21624 w 43657"/>
                  <a:gd name="connsiteY17" fmla="*/ 8481 h 44593"/>
                  <a:gd name="connsiteX18" fmla="*/ 9717 w 43657"/>
                  <a:gd name="connsiteY18" fmla="*/ 18006 h 44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57" h="44593">
                    <a:moveTo>
                      <a:pt x="2" y="22387"/>
                    </a:moveTo>
                    <a:cubicBezTo>
                      <a:pt x="-157" y="10184"/>
                      <a:pt x="9607" y="163"/>
                      <a:pt x="21810" y="4"/>
                    </a:cubicBezTo>
                    <a:cubicBezTo>
                      <a:pt x="21812" y="4"/>
                      <a:pt x="21813" y="4"/>
                      <a:pt x="21814" y="4"/>
                    </a:cubicBezTo>
                    <a:cubicBezTo>
                      <a:pt x="33542" y="-211"/>
                      <a:pt x="43263" y="9044"/>
                      <a:pt x="43626" y="20768"/>
                    </a:cubicBezTo>
                    <a:lnTo>
                      <a:pt x="43626" y="20768"/>
                    </a:lnTo>
                    <a:cubicBezTo>
                      <a:pt x="43667" y="21021"/>
                      <a:pt x="43667" y="21278"/>
                      <a:pt x="43626" y="21530"/>
                    </a:cubicBezTo>
                    <a:cubicBezTo>
                      <a:pt x="43240" y="23761"/>
                      <a:pt x="41217" y="25331"/>
                      <a:pt x="38959" y="25150"/>
                    </a:cubicBezTo>
                    <a:lnTo>
                      <a:pt x="10384" y="25150"/>
                    </a:lnTo>
                    <a:cubicBezTo>
                      <a:pt x="10834" y="27363"/>
                      <a:pt x="11889" y="29407"/>
                      <a:pt x="13432" y="31055"/>
                    </a:cubicBezTo>
                    <a:cubicBezTo>
                      <a:pt x="15748" y="33330"/>
                      <a:pt x="18774" y="34742"/>
                      <a:pt x="22005" y="35056"/>
                    </a:cubicBezTo>
                    <a:cubicBezTo>
                      <a:pt x="25335" y="35413"/>
                      <a:pt x="28690" y="34641"/>
                      <a:pt x="31530" y="32865"/>
                    </a:cubicBezTo>
                    <a:cubicBezTo>
                      <a:pt x="33467" y="31175"/>
                      <a:pt x="36355" y="31175"/>
                      <a:pt x="38292" y="32865"/>
                    </a:cubicBezTo>
                    <a:cubicBezTo>
                      <a:pt x="39853" y="34487"/>
                      <a:pt x="39853" y="37053"/>
                      <a:pt x="38292" y="38675"/>
                    </a:cubicBezTo>
                    <a:cubicBezTo>
                      <a:pt x="33896" y="42658"/>
                      <a:pt x="28124" y="44775"/>
                      <a:pt x="22195" y="44581"/>
                    </a:cubicBezTo>
                    <a:cubicBezTo>
                      <a:pt x="9938" y="44581"/>
                      <a:pt x="2" y="34644"/>
                      <a:pt x="2" y="22387"/>
                    </a:cubicBezTo>
                    <a:close/>
                    <a:moveTo>
                      <a:pt x="9527" y="18006"/>
                    </a:moveTo>
                    <a:lnTo>
                      <a:pt x="34863" y="18006"/>
                    </a:lnTo>
                    <a:cubicBezTo>
                      <a:pt x="32806" y="12427"/>
                      <a:pt x="27567" y="8658"/>
                      <a:pt x="21624" y="8481"/>
                    </a:cubicBezTo>
                    <a:cubicBezTo>
                      <a:pt x="15963" y="8613"/>
                      <a:pt x="11089" y="12512"/>
                      <a:pt x="9717" y="18006"/>
                    </a:cubicBezTo>
                    <a:close/>
                  </a:path>
                </a:pathLst>
              </a:custGeom>
              <a:solidFill>
                <a:srgbClr val="FFFFFF"/>
              </a:solidFill>
              <a:ln w="9525" cap="flat">
                <a:noFill/>
                <a:prstDash val="solid"/>
                <a:miter/>
              </a:ln>
            </p:spPr>
            <p:txBody>
              <a:bodyPr rtlCol="0" anchor="ctr"/>
              <a:lstStyle/>
              <a:p>
                <a:endParaRPr lang="zh-CN" altLang="en-US"/>
              </a:p>
            </p:txBody>
          </p:sp>
          <p:sp>
            <p:nvSpPr>
              <p:cNvPr id="394" name="任意多边形: 形状 393"/>
              <p:cNvSpPr/>
              <p:nvPr/>
            </p:nvSpPr>
            <p:spPr>
              <a:xfrm>
                <a:off x="6114764" y="2071878"/>
                <a:ext cx="42671" cy="44767"/>
              </a:xfrm>
              <a:custGeom>
                <a:avLst/>
                <a:gdLst>
                  <a:gd name="connsiteX0" fmla="*/ 42672 w 42671"/>
                  <a:gd name="connsiteY0" fmla="*/ 22479 h 44767"/>
                  <a:gd name="connsiteX1" fmla="*/ 42672 w 42671"/>
                  <a:gd name="connsiteY1" fmla="*/ 40005 h 44767"/>
                  <a:gd name="connsiteX2" fmla="*/ 37909 w 42671"/>
                  <a:gd name="connsiteY2" fmla="*/ 44767 h 44767"/>
                  <a:gd name="connsiteX3" fmla="*/ 33242 w 42671"/>
                  <a:gd name="connsiteY3" fmla="*/ 40862 h 44767"/>
                  <a:gd name="connsiteX4" fmla="*/ 21336 w 42671"/>
                  <a:gd name="connsiteY4" fmla="*/ 44767 h 44767"/>
                  <a:gd name="connsiteX5" fmla="*/ 6096 w 42671"/>
                  <a:gd name="connsiteY5" fmla="*/ 38195 h 44767"/>
                  <a:gd name="connsiteX6" fmla="*/ 6096 w 42671"/>
                  <a:gd name="connsiteY6" fmla="*/ 6667 h 44767"/>
                  <a:gd name="connsiteX7" fmla="*/ 21336 w 42671"/>
                  <a:gd name="connsiteY7" fmla="*/ 0 h 44767"/>
                  <a:gd name="connsiteX8" fmla="*/ 33242 w 42671"/>
                  <a:gd name="connsiteY8" fmla="*/ 3905 h 44767"/>
                  <a:gd name="connsiteX9" fmla="*/ 37909 w 42671"/>
                  <a:gd name="connsiteY9" fmla="*/ 0 h 44767"/>
                  <a:gd name="connsiteX10" fmla="*/ 42672 w 42671"/>
                  <a:gd name="connsiteY10" fmla="*/ 4763 h 44767"/>
                  <a:gd name="connsiteX11" fmla="*/ 33147 w 42671"/>
                  <a:gd name="connsiteY11" fmla="*/ 22479 h 44767"/>
                  <a:gd name="connsiteX12" fmla="*/ 29718 w 42671"/>
                  <a:gd name="connsiteY12" fmla="*/ 12954 h 44767"/>
                  <a:gd name="connsiteX13" fmla="*/ 21335 w 42671"/>
                  <a:gd name="connsiteY13" fmla="*/ 9239 h 44767"/>
                  <a:gd name="connsiteX14" fmla="*/ 13049 w 42671"/>
                  <a:gd name="connsiteY14" fmla="*/ 12954 h 44767"/>
                  <a:gd name="connsiteX15" fmla="*/ 9620 w 42671"/>
                  <a:gd name="connsiteY15" fmla="*/ 22479 h 44767"/>
                  <a:gd name="connsiteX16" fmla="*/ 13049 w 42671"/>
                  <a:gd name="connsiteY16" fmla="*/ 32004 h 44767"/>
                  <a:gd name="connsiteX17" fmla="*/ 21335 w 42671"/>
                  <a:gd name="connsiteY17" fmla="*/ 35433 h 44767"/>
                  <a:gd name="connsiteX18" fmla="*/ 29718 w 42671"/>
                  <a:gd name="connsiteY18" fmla="*/ 32004 h 44767"/>
                  <a:gd name="connsiteX19" fmla="*/ 33147 w 42671"/>
                  <a:gd name="connsiteY19"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71" h="44767">
                    <a:moveTo>
                      <a:pt x="42672" y="22479"/>
                    </a:moveTo>
                    <a:lnTo>
                      <a:pt x="42672" y="40005"/>
                    </a:lnTo>
                    <a:cubicBezTo>
                      <a:pt x="42621" y="42614"/>
                      <a:pt x="40518" y="44717"/>
                      <a:pt x="37909" y="44767"/>
                    </a:cubicBezTo>
                    <a:cubicBezTo>
                      <a:pt x="35643" y="44688"/>
                      <a:pt x="33720" y="43079"/>
                      <a:pt x="33242" y="40862"/>
                    </a:cubicBezTo>
                    <a:cubicBezTo>
                      <a:pt x="29800" y="43418"/>
                      <a:pt x="25622" y="44788"/>
                      <a:pt x="21336" y="44767"/>
                    </a:cubicBezTo>
                    <a:cubicBezTo>
                      <a:pt x="15561" y="44802"/>
                      <a:pt x="10034" y="42419"/>
                      <a:pt x="6096" y="38195"/>
                    </a:cubicBezTo>
                    <a:cubicBezTo>
                      <a:pt x="-2032" y="29257"/>
                      <a:pt x="-2032" y="15605"/>
                      <a:pt x="6096" y="6667"/>
                    </a:cubicBezTo>
                    <a:cubicBezTo>
                      <a:pt x="10025" y="2418"/>
                      <a:pt x="15548" y="2"/>
                      <a:pt x="21336" y="0"/>
                    </a:cubicBezTo>
                    <a:cubicBezTo>
                      <a:pt x="25615" y="26"/>
                      <a:pt x="29779" y="1391"/>
                      <a:pt x="33242" y="3905"/>
                    </a:cubicBezTo>
                    <a:cubicBezTo>
                      <a:pt x="33720" y="1689"/>
                      <a:pt x="35643" y="80"/>
                      <a:pt x="37909" y="0"/>
                    </a:cubicBezTo>
                    <a:cubicBezTo>
                      <a:pt x="40540" y="0"/>
                      <a:pt x="42672" y="2132"/>
                      <a:pt x="42672" y="4763"/>
                    </a:cubicBezTo>
                    <a:close/>
                    <a:moveTo>
                      <a:pt x="33147" y="22479"/>
                    </a:moveTo>
                    <a:cubicBezTo>
                      <a:pt x="33310" y="18975"/>
                      <a:pt x="32077" y="15549"/>
                      <a:pt x="29718" y="12954"/>
                    </a:cubicBezTo>
                    <a:cubicBezTo>
                      <a:pt x="27593" y="10560"/>
                      <a:pt x="24536" y="9205"/>
                      <a:pt x="21335" y="9239"/>
                    </a:cubicBezTo>
                    <a:cubicBezTo>
                      <a:pt x="18152" y="9154"/>
                      <a:pt x="15103" y="10521"/>
                      <a:pt x="13049" y="12954"/>
                    </a:cubicBezTo>
                    <a:cubicBezTo>
                      <a:pt x="10652" y="15527"/>
                      <a:pt x="9412" y="18969"/>
                      <a:pt x="9620" y="22479"/>
                    </a:cubicBezTo>
                    <a:cubicBezTo>
                      <a:pt x="9487" y="25978"/>
                      <a:pt x="10716" y="29393"/>
                      <a:pt x="13049" y="32004"/>
                    </a:cubicBezTo>
                    <a:cubicBezTo>
                      <a:pt x="15216" y="34247"/>
                      <a:pt x="18217" y="35489"/>
                      <a:pt x="21335" y="35433"/>
                    </a:cubicBezTo>
                    <a:cubicBezTo>
                      <a:pt x="24472" y="35439"/>
                      <a:pt x="27484" y="34206"/>
                      <a:pt x="29718" y="32004"/>
                    </a:cubicBezTo>
                    <a:cubicBezTo>
                      <a:pt x="32017" y="29372"/>
                      <a:pt x="33241" y="25972"/>
                      <a:pt x="33147" y="22479"/>
                    </a:cubicBezTo>
                    <a:close/>
                  </a:path>
                </a:pathLst>
              </a:custGeom>
              <a:solidFill>
                <a:srgbClr val="FFFFFF"/>
              </a:solidFill>
              <a:ln w="9525" cap="flat">
                <a:noFill/>
                <a:prstDash val="solid"/>
                <a:miter/>
              </a:ln>
            </p:spPr>
            <p:txBody>
              <a:bodyPr rtlCol="0" anchor="ctr"/>
              <a:lstStyle/>
              <a:p>
                <a:endParaRPr lang="zh-CN" altLang="en-US"/>
              </a:p>
            </p:txBody>
          </p:sp>
          <p:sp>
            <p:nvSpPr>
              <p:cNvPr id="395" name="任意多边形: 形状 394"/>
              <p:cNvSpPr/>
              <p:nvPr/>
            </p:nvSpPr>
            <p:spPr>
              <a:xfrm>
                <a:off x="6174962" y="2071778"/>
                <a:ext cx="27622" cy="44676"/>
              </a:xfrm>
              <a:custGeom>
                <a:avLst/>
                <a:gdLst>
                  <a:gd name="connsiteX0" fmla="*/ 27622 w 27622"/>
                  <a:gd name="connsiteY0" fmla="*/ 4671 h 44676"/>
                  <a:gd name="connsiteX1" fmla="*/ 22860 w 27622"/>
                  <a:gd name="connsiteY1" fmla="*/ 9338 h 44676"/>
                  <a:gd name="connsiteX2" fmla="*/ 17526 w 27622"/>
                  <a:gd name="connsiteY2" fmla="*/ 11053 h 44676"/>
                  <a:gd name="connsiteX3" fmla="*/ 13335 w 27622"/>
                  <a:gd name="connsiteY3" fmla="*/ 15339 h 44676"/>
                  <a:gd name="connsiteX4" fmla="*/ 9715 w 27622"/>
                  <a:gd name="connsiteY4" fmla="*/ 22864 h 44676"/>
                  <a:gd name="connsiteX5" fmla="*/ 9715 w 27622"/>
                  <a:gd name="connsiteY5" fmla="*/ 39914 h 44676"/>
                  <a:gd name="connsiteX6" fmla="*/ 4763 w 27622"/>
                  <a:gd name="connsiteY6" fmla="*/ 44676 h 44676"/>
                  <a:gd name="connsiteX7" fmla="*/ 0 w 27622"/>
                  <a:gd name="connsiteY7" fmla="*/ 39914 h 44676"/>
                  <a:gd name="connsiteX8" fmla="*/ 0 w 27622"/>
                  <a:gd name="connsiteY8" fmla="*/ 4671 h 44676"/>
                  <a:gd name="connsiteX9" fmla="*/ 4666 w 27622"/>
                  <a:gd name="connsiteY9" fmla="*/ 3 h 44676"/>
                  <a:gd name="connsiteX10" fmla="*/ 4763 w 27622"/>
                  <a:gd name="connsiteY10" fmla="*/ 4 h 44676"/>
                  <a:gd name="connsiteX11" fmla="*/ 9712 w 27622"/>
                  <a:gd name="connsiteY11" fmla="*/ 4571 h 44676"/>
                  <a:gd name="connsiteX12" fmla="*/ 9715 w 27622"/>
                  <a:gd name="connsiteY12" fmla="*/ 4671 h 44676"/>
                  <a:gd name="connsiteX13" fmla="*/ 9715 w 27622"/>
                  <a:gd name="connsiteY13" fmla="*/ 5243 h 44676"/>
                  <a:gd name="connsiteX14" fmla="*/ 11525 w 27622"/>
                  <a:gd name="connsiteY14" fmla="*/ 3433 h 44676"/>
                  <a:gd name="connsiteX15" fmla="*/ 22860 w 27622"/>
                  <a:gd name="connsiteY15" fmla="*/ 4 h 44676"/>
                  <a:gd name="connsiteX16" fmla="*/ 27622 w 27622"/>
                  <a:gd name="connsiteY16" fmla="*/ 4575 h 44676"/>
                  <a:gd name="connsiteX17" fmla="*/ 27622 w 27622"/>
                  <a:gd name="connsiteY17" fmla="*/ 4671 h 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622" h="44676">
                    <a:moveTo>
                      <a:pt x="27622" y="4671"/>
                    </a:moveTo>
                    <a:cubicBezTo>
                      <a:pt x="27571" y="7264"/>
                      <a:pt x="25453" y="9339"/>
                      <a:pt x="22860" y="9338"/>
                    </a:cubicBezTo>
                    <a:cubicBezTo>
                      <a:pt x="20939" y="9289"/>
                      <a:pt x="19058" y="9893"/>
                      <a:pt x="17526" y="11053"/>
                    </a:cubicBezTo>
                    <a:cubicBezTo>
                      <a:pt x="15876" y="12210"/>
                      <a:pt x="14455" y="13663"/>
                      <a:pt x="13335" y="15339"/>
                    </a:cubicBezTo>
                    <a:cubicBezTo>
                      <a:pt x="11741" y="17642"/>
                      <a:pt x="10519" y="20181"/>
                      <a:pt x="9715" y="22864"/>
                    </a:cubicBezTo>
                    <a:lnTo>
                      <a:pt x="9715" y="39914"/>
                    </a:lnTo>
                    <a:cubicBezTo>
                      <a:pt x="9613" y="42575"/>
                      <a:pt x="7425" y="44678"/>
                      <a:pt x="4763" y="44676"/>
                    </a:cubicBezTo>
                    <a:cubicBezTo>
                      <a:pt x="2154" y="44626"/>
                      <a:pt x="51" y="42523"/>
                      <a:pt x="0" y="39914"/>
                    </a:cubicBezTo>
                    <a:lnTo>
                      <a:pt x="0" y="4671"/>
                    </a:lnTo>
                    <a:cubicBezTo>
                      <a:pt x="-1" y="2094"/>
                      <a:pt x="2089" y="4"/>
                      <a:pt x="4666" y="3"/>
                    </a:cubicBezTo>
                    <a:cubicBezTo>
                      <a:pt x="4698" y="3"/>
                      <a:pt x="4731" y="3"/>
                      <a:pt x="4763" y="4"/>
                    </a:cubicBezTo>
                    <a:cubicBezTo>
                      <a:pt x="7391" y="-102"/>
                      <a:pt x="9607" y="1943"/>
                      <a:pt x="9712" y="4571"/>
                    </a:cubicBezTo>
                    <a:cubicBezTo>
                      <a:pt x="9714" y="4605"/>
                      <a:pt x="9715" y="4638"/>
                      <a:pt x="9715" y="4671"/>
                    </a:cubicBezTo>
                    <a:lnTo>
                      <a:pt x="9715" y="5243"/>
                    </a:lnTo>
                    <a:cubicBezTo>
                      <a:pt x="10270" y="4593"/>
                      <a:pt x="10875" y="3987"/>
                      <a:pt x="11525" y="3433"/>
                    </a:cubicBezTo>
                    <a:cubicBezTo>
                      <a:pt x="14883" y="1199"/>
                      <a:pt x="18826" y="6"/>
                      <a:pt x="22860" y="4"/>
                    </a:cubicBezTo>
                    <a:cubicBezTo>
                      <a:pt x="25437" y="-49"/>
                      <a:pt x="27569" y="1998"/>
                      <a:pt x="27622" y="4575"/>
                    </a:cubicBezTo>
                    <a:cubicBezTo>
                      <a:pt x="27622" y="4607"/>
                      <a:pt x="27622" y="4639"/>
                      <a:pt x="27622" y="4671"/>
                    </a:cubicBezTo>
                    <a:close/>
                  </a:path>
                </a:pathLst>
              </a:custGeom>
              <a:solidFill>
                <a:srgbClr val="FFFFFF"/>
              </a:solidFill>
              <a:ln w="9525" cap="flat">
                <a:noFill/>
                <a:prstDash val="solid"/>
                <a:miter/>
              </a:ln>
            </p:spPr>
            <p:txBody>
              <a:bodyPr rtlCol="0" anchor="ctr"/>
              <a:lstStyle/>
              <a:p>
                <a:endParaRPr lang="zh-CN" altLang="en-US"/>
              </a:p>
            </p:txBody>
          </p:sp>
          <p:sp>
            <p:nvSpPr>
              <p:cNvPr id="396" name="任意多边形: 形状 395"/>
              <p:cNvSpPr/>
              <p:nvPr/>
            </p:nvSpPr>
            <p:spPr>
              <a:xfrm>
                <a:off x="6208871" y="2071877"/>
                <a:ext cx="38854" cy="44767"/>
              </a:xfrm>
              <a:custGeom>
                <a:avLst/>
                <a:gdLst>
                  <a:gd name="connsiteX0" fmla="*/ 0 w 38854"/>
                  <a:gd name="connsiteY0" fmla="*/ 22479 h 44767"/>
                  <a:gd name="connsiteX1" fmla="*/ 22765 w 38854"/>
                  <a:gd name="connsiteY1" fmla="*/ 0 h 44767"/>
                  <a:gd name="connsiteX2" fmla="*/ 37052 w 38854"/>
                  <a:gd name="connsiteY2" fmla="*/ 4858 h 44767"/>
                  <a:gd name="connsiteX3" fmla="*/ 38005 w 38854"/>
                  <a:gd name="connsiteY3" fmla="*/ 11525 h 44767"/>
                  <a:gd name="connsiteX4" fmla="*/ 31475 w 38854"/>
                  <a:gd name="connsiteY4" fmla="*/ 12489 h 44767"/>
                  <a:gd name="connsiteX5" fmla="*/ 31337 w 38854"/>
                  <a:gd name="connsiteY5" fmla="*/ 12383 h 44767"/>
                  <a:gd name="connsiteX6" fmla="*/ 22765 w 38854"/>
                  <a:gd name="connsiteY6" fmla="*/ 9525 h 44767"/>
                  <a:gd name="connsiteX7" fmla="*/ 9906 w 38854"/>
                  <a:gd name="connsiteY7" fmla="*/ 22384 h 44767"/>
                  <a:gd name="connsiteX8" fmla="*/ 22765 w 38854"/>
                  <a:gd name="connsiteY8" fmla="*/ 35242 h 44767"/>
                  <a:gd name="connsiteX9" fmla="*/ 31337 w 38854"/>
                  <a:gd name="connsiteY9" fmla="*/ 32385 h 44767"/>
                  <a:gd name="connsiteX10" fmla="*/ 38005 w 38854"/>
                  <a:gd name="connsiteY10" fmla="*/ 33337 h 44767"/>
                  <a:gd name="connsiteX11" fmla="*/ 37052 w 38854"/>
                  <a:gd name="connsiteY11" fmla="*/ 40005 h 44767"/>
                  <a:gd name="connsiteX12" fmla="*/ 22765 w 38854"/>
                  <a:gd name="connsiteY12" fmla="*/ 44767 h 44767"/>
                  <a:gd name="connsiteX13" fmla="*/ 0 w 38854"/>
                  <a:gd name="connsiteY13" fmla="*/ 22479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854" h="44767">
                    <a:moveTo>
                      <a:pt x="0" y="22479"/>
                    </a:moveTo>
                    <a:cubicBezTo>
                      <a:pt x="207" y="10040"/>
                      <a:pt x="10324" y="50"/>
                      <a:pt x="22765" y="0"/>
                    </a:cubicBezTo>
                    <a:cubicBezTo>
                      <a:pt x="27929" y="20"/>
                      <a:pt x="32946" y="1726"/>
                      <a:pt x="37052" y="4858"/>
                    </a:cubicBezTo>
                    <a:cubicBezTo>
                      <a:pt x="39023" y="6513"/>
                      <a:pt x="39433" y="9385"/>
                      <a:pt x="38005" y="11525"/>
                    </a:cubicBezTo>
                    <a:cubicBezTo>
                      <a:pt x="36468" y="13594"/>
                      <a:pt x="33544" y="14026"/>
                      <a:pt x="31475" y="12489"/>
                    </a:cubicBezTo>
                    <a:cubicBezTo>
                      <a:pt x="31429" y="12454"/>
                      <a:pt x="31383" y="12419"/>
                      <a:pt x="31337" y="12383"/>
                    </a:cubicBezTo>
                    <a:cubicBezTo>
                      <a:pt x="28837" y="10580"/>
                      <a:pt x="25847" y="9583"/>
                      <a:pt x="22765" y="9525"/>
                    </a:cubicBezTo>
                    <a:cubicBezTo>
                      <a:pt x="15663" y="9525"/>
                      <a:pt x="9906" y="15282"/>
                      <a:pt x="9906" y="22384"/>
                    </a:cubicBezTo>
                    <a:cubicBezTo>
                      <a:pt x="9906" y="29485"/>
                      <a:pt x="15663" y="35242"/>
                      <a:pt x="22765" y="35242"/>
                    </a:cubicBezTo>
                    <a:cubicBezTo>
                      <a:pt x="25852" y="35216"/>
                      <a:pt x="28852" y="34216"/>
                      <a:pt x="31337" y="32385"/>
                    </a:cubicBezTo>
                    <a:cubicBezTo>
                      <a:pt x="33455" y="30860"/>
                      <a:pt x="36399" y="31281"/>
                      <a:pt x="38005" y="33337"/>
                    </a:cubicBezTo>
                    <a:cubicBezTo>
                      <a:pt x="39433" y="35478"/>
                      <a:pt x="39023" y="38350"/>
                      <a:pt x="37052" y="40005"/>
                    </a:cubicBezTo>
                    <a:cubicBezTo>
                      <a:pt x="32894" y="43026"/>
                      <a:pt x="27904" y="44689"/>
                      <a:pt x="22765" y="44767"/>
                    </a:cubicBezTo>
                    <a:cubicBezTo>
                      <a:pt x="10376" y="44770"/>
                      <a:pt x="259" y="34865"/>
                      <a:pt x="0" y="22479"/>
                    </a:cubicBezTo>
                    <a:close/>
                  </a:path>
                </a:pathLst>
              </a:custGeom>
              <a:solidFill>
                <a:srgbClr val="FFFFFF"/>
              </a:solidFill>
              <a:ln w="9525" cap="flat">
                <a:noFill/>
                <a:prstDash val="solid"/>
                <a:miter/>
              </a:ln>
            </p:spPr>
            <p:txBody>
              <a:bodyPr rtlCol="0" anchor="ctr"/>
              <a:lstStyle/>
              <a:p>
                <a:endParaRPr lang="zh-CN" altLang="en-US"/>
              </a:p>
            </p:txBody>
          </p:sp>
          <p:sp>
            <p:nvSpPr>
              <p:cNvPr id="397" name="任意多边形: 形状 396"/>
              <p:cNvSpPr/>
              <p:nvPr/>
            </p:nvSpPr>
            <p:spPr>
              <a:xfrm>
                <a:off x="6263308" y="2054471"/>
                <a:ext cx="38813" cy="63535"/>
              </a:xfrm>
              <a:custGeom>
                <a:avLst/>
                <a:gdLst>
                  <a:gd name="connsiteX0" fmla="*/ 9857 w 38813"/>
                  <a:gd name="connsiteY0" fmla="*/ 57221 h 63535"/>
                  <a:gd name="connsiteX1" fmla="*/ 4905 w 38813"/>
                  <a:gd name="connsiteY1" fmla="*/ 62175 h 63535"/>
                  <a:gd name="connsiteX2" fmla="*/ 4809 w 38813"/>
                  <a:gd name="connsiteY2" fmla="*/ 62174 h 63535"/>
                  <a:gd name="connsiteX3" fmla="*/ 46 w 38813"/>
                  <a:gd name="connsiteY3" fmla="*/ 58459 h 63535"/>
                  <a:gd name="connsiteX4" fmla="*/ 46 w 38813"/>
                  <a:gd name="connsiteY4" fmla="*/ 57221 h 63535"/>
                  <a:gd name="connsiteX5" fmla="*/ 46 w 38813"/>
                  <a:gd name="connsiteY5" fmla="*/ 4357 h 63535"/>
                  <a:gd name="connsiteX6" fmla="*/ 5738 w 38813"/>
                  <a:gd name="connsiteY6" fmla="*/ 48 h 63535"/>
                  <a:gd name="connsiteX7" fmla="*/ 10047 w 38813"/>
                  <a:gd name="connsiteY7" fmla="*/ 4357 h 63535"/>
                  <a:gd name="connsiteX8" fmla="*/ 10047 w 38813"/>
                  <a:gd name="connsiteY8" fmla="*/ 19978 h 63535"/>
                  <a:gd name="connsiteX9" fmla="*/ 19572 w 38813"/>
                  <a:gd name="connsiteY9" fmla="*/ 17406 h 63535"/>
                  <a:gd name="connsiteX10" fmla="*/ 38622 w 38813"/>
                  <a:gd name="connsiteY10" fmla="*/ 37028 h 63535"/>
                  <a:gd name="connsiteX11" fmla="*/ 38622 w 38813"/>
                  <a:gd name="connsiteY11" fmla="*/ 57221 h 63535"/>
                  <a:gd name="connsiteX12" fmla="*/ 35220 w 38813"/>
                  <a:gd name="connsiteY12" fmla="*/ 63344 h 63535"/>
                  <a:gd name="connsiteX13" fmla="*/ 29097 w 38813"/>
                  <a:gd name="connsiteY13" fmla="*/ 59942 h 63535"/>
                  <a:gd name="connsiteX14" fmla="*/ 29097 w 38813"/>
                  <a:gd name="connsiteY14" fmla="*/ 57221 h 63535"/>
                  <a:gd name="connsiteX15" fmla="*/ 29097 w 38813"/>
                  <a:gd name="connsiteY15" fmla="*/ 37028 h 63535"/>
                  <a:gd name="connsiteX16" fmla="*/ 19572 w 38813"/>
                  <a:gd name="connsiteY16" fmla="*/ 27503 h 63535"/>
                  <a:gd name="connsiteX17" fmla="*/ 10047 w 38813"/>
                  <a:gd name="connsiteY17" fmla="*/ 37028 h 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813" h="63535">
                    <a:moveTo>
                      <a:pt x="9857" y="57221"/>
                    </a:moveTo>
                    <a:cubicBezTo>
                      <a:pt x="9857" y="59956"/>
                      <a:pt x="7640" y="62174"/>
                      <a:pt x="4905" y="62175"/>
                    </a:cubicBezTo>
                    <a:cubicBezTo>
                      <a:pt x="4873" y="62175"/>
                      <a:pt x="4840" y="62174"/>
                      <a:pt x="4809" y="62174"/>
                    </a:cubicBezTo>
                    <a:cubicBezTo>
                      <a:pt x="2574" y="62127"/>
                      <a:pt x="636" y="60615"/>
                      <a:pt x="46" y="58459"/>
                    </a:cubicBezTo>
                    <a:cubicBezTo>
                      <a:pt x="-15" y="58049"/>
                      <a:pt x="-15" y="57631"/>
                      <a:pt x="46" y="57221"/>
                    </a:cubicBezTo>
                    <a:lnTo>
                      <a:pt x="46" y="4357"/>
                    </a:lnTo>
                    <a:cubicBezTo>
                      <a:pt x="428" y="1595"/>
                      <a:pt x="2977" y="-334"/>
                      <a:pt x="5738" y="48"/>
                    </a:cubicBezTo>
                    <a:cubicBezTo>
                      <a:pt x="7977" y="358"/>
                      <a:pt x="9738" y="2118"/>
                      <a:pt x="10047" y="4357"/>
                    </a:cubicBezTo>
                    <a:lnTo>
                      <a:pt x="10047" y="19978"/>
                    </a:lnTo>
                    <a:cubicBezTo>
                      <a:pt x="12962" y="18350"/>
                      <a:pt x="16234" y="17467"/>
                      <a:pt x="19572" y="17406"/>
                    </a:cubicBezTo>
                    <a:cubicBezTo>
                      <a:pt x="30207" y="17666"/>
                      <a:pt x="38677" y="26390"/>
                      <a:pt x="38622" y="37028"/>
                    </a:cubicBezTo>
                    <a:lnTo>
                      <a:pt x="38622" y="57221"/>
                    </a:lnTo>
                    <a:cubicBezTo>
                      <a:pt x="39374" y="59851"/>
                      <a:pt x="37850" y="62592"/>
                      <a:pt x="35220" y="63344"/>
                    </a:cubicBezTo>
                    <a:cubicBezTo>
                      <a:pt x="32590" y="64095"/>
                      <a:pt x="29849" y="62572"/>
                      <a:pt x="29097" y="59942"/>
                    </a:cubicBezTo>
                    <a:cubicBezTo>
                      <a:pt x="28843" y="59052"/>
                      <a:pt x="28843" y="58110"/>
                      <a:pt x="29097" y="57221"/>
                    </a:cubicBezTo>
                    <a:lnTo>
                      <a:pt x="29097" y="37028"/>
                    </a:lnTo>
                    <a:cubicBezTo>
                      <a:pt x="29097" y="31767"/>
                      <a:pt x="24833" y="27503"/>
                      <a:pt x="19572" y="27503"/>
                    </a:cubicBezTo>
                    <a:cubicBezTo>
                      <a:pt x="14312" y="27503"/>
                      <a:pt x="10047" y="31767"/>
                      <a:pt x="10047" y="37028"/>
                    </a:cubicBezTo>
                    <a:close/>
                  </a:path>
                </a:pathLst>
              </a:custGeom>
              <a:solidFill>
                <a:srgbClr val="FFFFFF"/>
              </a:solidFill>
              <a:ln w="9525" cap="flat">
                <a:noFill/>
                <a:prstDash val="solid"/>
                <a:miter/>
              </a:ln>
            </p:spPr>
            <p:txBody>
              <a:bodyPr rtlCol="0" anchor="ctr"/>
              <a:lstStyle/>
              <a:p>
                <a:endParaRPr lang="zh-CN" altLang="en-US"/>
              </a:p>
            </p:txBody>
          </p:sp>
          <p:sp>
            <p:nvSpPr>
              <p:cNvPr id="398" name="任意多边形: 形状 397"/>
              <p:cNvSpPr/>
              <p:nvPr/>
            </p:nvSpPr>
            <p:spPr>
              <a:xfrm>
                <a:off x="5195213" y="3312936"/>
                <a:ext cx="138895" cy="138849"/>
              </a:xfrm>
              <a:custGeom>
                <a:avLst/>
                <a:gdLst>
                  <a:gd name="connsiteX0" fmla="*/ 105926 w 138895"/>
                  <a:gd name="connsiteY0" fmla="*/ 128541 h 138849"/>
                  <a:gd name="connsiteX1" fmla="*/ 85923 w 138895"/>
                  <a:gd name="connsiteY1" fmla="*/ 136828 h 138849"/>
                  <a:gd name="connsiteX2" fmla="*/ 2029 w 138895"/>
                  <a:gd name="connsiteY2" fmla="*/ 86050 h 138849"/>
                  <a:gd name="connsiteX3" fmla="*/ 2008 w 138895"/>
                  <a:gd name="connsiteY3" fmla="*/ 85964 h 138849"/>
                  <a:gd name="connsiteX4" fmla="*/ 52943 w 138895"/>
                  <a:gd name="connsiteY4" fmla="*/ 2008 h 138849"/>
                  <a:gd name="connsiteX5" fmla="*/ 136899 w 138895"/>
                  <a:gd name="connsiteY5" fmla="*/ 52943 h 138849"/>
                  <a:gd name="connsiteX6" fmla="*/ 105926 w 138895"/>
                  <a:gd name="connsiteY6" fmla="*/ 128541 h 13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5" h="138849">
                    <a:moveTo>
                      <a:pt x="105926" y="128541"/>
                    </a:moveTo>
                    <a:cubicBezTo>
                      <a:pt x="99746" y="132358"/>
                      <a:pt x="92992" y="135156"/>
                      <a:pt x="85923" y="136828"/>
                    </a:cubicBezTo>
                    <a:cubicBezTo>
                      <a:pt x="48734" y="145973"/>
                      <a:pt x="11174" y="123239"/>
                      <a:pt x="2029" y="86050"/>
                    </a:cubicBezTo>
                    <a:cubicBezTo>
                      <a:pt x="2022" y="86021"/>
                      <a:pt x="2015" y="85993"/>
                      <a:pt x="2008" y="85964"/>
                    </a:cubicBezTo>
                    <a:cubicBezTo>
                      <a:pt x="-7111" y="48715"/>
                      <a:pt x="15693" y="11126"/>
                      <a:pt x="52943" y="2008"/>
                    </a:cubicBezTo>
                    <a:cubicBezTo>
                      <a:pt x="90192" y="-7111"/>
                      <a:pt x="127781" y="15693"/>
                      <a:pt x="136899" y="52943"/>
                    </a:cubicBezTo>
                    <a:cubicBezTo>
                      <a:pt x="144060" y="82193"/>
                      <a:pt x="131551" y="112724"/>
                      <a:pt x="105926" y="128541"/>
                    </a:cubicBezTo>
                    <a:close/>
                  </a:path>
                </a:pathLst>
              </a:custGeom>
              <a:solidFill>
                <a:srgbClr val="DBDBDB"/>
              </a:solidFill>
              <a:ln w="9525" cap="flat">
                <a:noFill/>
                <a:prstDash val="solid"/>
                <a:miter/>
              </a:ln>
            </p:spPr>
            <p:txBody>
              <a:bodyPr rtlCol="0" anchor="ctr"/>
              <a:lstStyle/>
              <a:p>
                <a:endParaRPr lang="zh-CN" altLang="en-US"/>
              </a:p>
            </p:txBody>
          </p:sp>
          <p:sp>
            <p:nvSpPr>
              <p:cNvPr id="399" name="任意多边形: 形状 398"/>
              <p:cNvSpPr/>
              <p:nvPr/>
            </p:nvSpPr>
            <p:spPr>
              <a:xfrm>
                <a:off x="5243512" y="3353276"/>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400" name="任意多边形: 形状 399"/>
              <p:cNvSpPr/>
              <p:nvPr/>
            </p:nvSpPr>
            <p:spPr>
              <a:xfrm>
                <a:off x="5228081" y="3398003"/>
                <a:ext cx="73056" cy="53806"/>
              </a:xfrm>
              <a:custGeom>
                <a:avLst/>
                <a:gdLst>
                  <a:gd name="connsiteX0" fmla="*/ 73057 w 73056"/>
                  <a:gd name="connsiteY0" fmla="*/ 34711 h 53806"/>
                  <a:gd name="connsiteX1" fmla="*/ 73057 w 73056"/>
                  <a:gd name="connsiteY1" fmla="*/ 43474 h 53806"/>
                  <a:gd name="connsiteX2" fmla="*/ 53054 w 73056"/>
                  <a:gd name="connsiteY2" fmla="*/ 51761 h 53806"/>
                  <a:gd name="connsiteX3" fmla="*/ 0 w 73056"/>
                  <a:gd name="connsiteY3" fmla="*/ 43379 h 53806"/>
                  <a:gd name="connsiteX4" fmla="*/ 0 w 73056"/>
                  <a:gd name="connsiteY4" fmla="*/ 34711 h 53806"/>
                  <a:gd name="connsiteX5" fmla="*/ 38394 w 73056"/>
                  <a:gd name="connsiteY5" fmla="*/ 49 h 53806"/>
                  <a:gd name="connsiteX6" fmla="*/ 73057 w 73056"/>
                  <a:gd name="connsiteY6" fmla="*/ 34711 h 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56" h="53806">
                    <a:moveTo>
                      <a:pt x="73057" y="34711"/>
                    </a:moveTo>
                    <a:lnTo>
                      <a:pt x="73057" y="43474"/>
                    </a:lnTo>
                    <a:cubicBezTo>
                      <a:pt x="66877" y="47291"/>
                      <a:pt x="60123" y="50089"/>
                      <a:pt x="53054" y="51761"/>
                    </a:cubicBezTo>
                    <a:cubicBezTo>
                      <a:pt x="34964" y="56274"/>
                      <a:pt x="15817" y="53249"/>
                      <a:pt x="0" y="43379"/>
                    </a:cubicBezTo>
                    <a:lnTo>
                      <a:pt x="0" y="34711"/>
                    </a:lnTo>
                    <a:cubicBezTo>
                      <a:pt x="1031" y="14537"/>
                      <a:pt x="18220" y="-982"/>
                      <a:pt x="38394" y="49"/>
                    </a:cubicBezTo>
                    <a:cubicBezTo>
                      <a:pt x="57127" y="1005"/>
                      <a:pt x="72100" y="15978"/>
                      <a:pt x="73057" y="34711"/>
                    </a:cubicBezTo>
                    <a:close/>
                  </a:path>
                </a:pathLst>
              </a:custGeom>
              <a:solidFill>
                <a:srgbClr val="FFFFFF"/>
              </a:solidFill>
              <a:ln w="9525" cap="flat">
                <a:noFill/>
                <a:prstDash val="solid"/>
                <a:miter/>
              </a:ln>
            </p:spPr>
            <p:txBody>
              <a:bodyPr rtlCol="0" anchor="ctr"/>
              <a:lstStyle/>
              <a:p>
                <a:endParaRPr lang="zh-CN" altLang="en-US"/>
              </a:p>
            </p:txBody>
          </p:sp>
          <p:sp>
            <p:nvSpPr>
              <p:cNvPr id="401" name="任意多边形: 形状 400"/>
              <p:cNvSpPr/>
              <p:nvPr/>
            </p:nvSpPr>
            <p:spPr>
              <a:xfrm>
                <a:off x="6963440"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402" name="任意多边形: 形状 401"/>
              <p:cNvSpPr/>
              <p:nvPr/>
            </p:nvSpPr>
            <p:spPr>
              <a:xfrm>
                <a:off x="6977251"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403" name="任意多边形: 形状 402"/>
              <p:cNvSpPr/>
              <p:nvPr/>
            </p:nvSpPr>
            <p:spPr>
              <a:xfrm>
                <a:off x="6991825" y="3336893"/>
                <a:ext cx="9145" cy="9144"/>
              </a:xfrm>
              <a:custGeom>
                <a:avLst/>
                <a:gdLst>
                  <a:gd name="connsiteX0" fmla="*/ 4573 w 9145"/>
                  <a:gd name="connsiteY0" fmla="*/ 0 h 9144"/>
                  <a:gd name="connsiteX1" fmla="*/ 9145 w 9145"/>
                  <a:gd name="connsiteY1" fmla="*/ 4572 h 9144"/>
                  <a:gd name="connsiteX2" fmla="*/ 4573 w 9145"/>
                  <a:gd name="connsiteY2" fmla="*/ 9144 h 9144"/>
                  <a:gd name="connsiteX3" fmla="*/ 1 w 9145"/>
                  <a:gd name="connsiteY3" fmla="*/ 4765 h 9144"/>
                  <a:gd name="connsiteX4" fmla="*/ 1 w 9145"/>
                  <a:gd name="connsiteY4" fmla="*/ 4572 h 9144"/>
                  <a:gd name="connsiteX5" fmla="*/ 4573 w 9145"/>
                  <a:gd name="connsiteY5"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5" h="9144">
                    <a:moveTo>
                      <a:pt x="4573" y="0"/>
                    </a:moveTo>
                    <a:cubicBezTo>
                      <a:pt x="7077" y="51"/>
                      <a:pt x="9095" y="2068"/>
                      <a:pt x="9145" y="4572"/>
                    </a:cubicBezTo>
                    <a:cubicBezTo>
                      <a:pt x="9145" y="7097"/>
                      <a:pt x="7098" y="9144"/>
                      <a:pt x="4573" y="9144"/>
                    </a:cubicBezTo>
                    <a:cubicBezTo>
                      <a:pt x="2101" y="9197"/>
                      <a:pt x="54" y="7236"/>
                      <a:pt x="1" y="4765"/>
                    </a:cubicBezTo>
                    <a:cubicBezTo>
                      <a:pt x="0" y="4700"/>
                      <a:pt x="0" y="4636"/>
                      <a:pt x="1" y="4572"/>
                    </a:cubicBezTo>
                    <a:cubicBezTo>
                      <a:pt x="1" y="2047"/>
                      <a:pt x="2048"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404" name="任意多边形: 形状 403"/>
              <p:cNvSpPr/>
              <p:nvPr/>
            </p:nvSpPr>
            <p:spPr>
              <a:xfrm>
                <a:off x="5203507" y="3524345"/>
                <a:ext cx="1335500" cy="8667"/>
              </a:xfrm>
              <a:custGeom>
                <a:avLst/>
                <a:gdLst>
                  <a:gd name="connsiteX0" fmla="*/ 0 w 1335500"/>
                  <a:gd name="connsiteY0" fmla="*/ 4381 h 8667"/>
                  <a:gd name="connsiteX1" fmla="*/ 225457 w 1335500"/>
                  <a:gd name="connsiteY1" fmla="*/ 2286 h 8667"/>
                  <a:gd name="connsiteX2" fmla="*/ 411956 w 1335500"/>
                  <a:gd name="connsiteY2" fmla="*/ 1048 h 8667"/>
                  <a:gd name="connsiteX3" fmla="*/ 784860 w 1335500"/>
                  <a:gd name="connsiteY3" fmla="*/ 0 h 8667"/>
                  <a:gd name="connsiteX4" fmla="*/ 962501 w 1335500"/>
                  <a:gd name="connsiteY4" fmla="*/ 1048 h 8667"/>
                  <a:gd name="connsiteX5" fmla="*/ 1149001 w 1335500"/>
                  <a:gd name="connsiteY5" fmla="*/ 2286 h 8667"/>
                  <a:gd name="connsiteX6" fmla="*/ 1335500 w 1335500"/>
                  <a:gd name="connsiteY6" fmla="*/ 4381 h 8667"/>
                  <a:gd name="connsiteX7" fmla="*/ 1149001 w 1335500"/>
                  <a:gd name="connsiteY7" fmla="*/ 6477 h 8667"/>
                  <a:gd name="connsiteX8" fmla="*/ 962501 w 1335500"/>
                  <a:gd name="connsiteY8" fmla="*/ 7715 h 8667"/>
                  <a:gd name="connsiteX9" fmla="*/ 784860 w 1335500"/>
                  <a:gd name="connsiteY9" fmla="*/ 8668 h 8667"/>
                  <a:gd name="connsiteX10" fmla="*/ 411956 w 1335500"/>
                  <a:gd name="connsiteY10" fmla="*/ 7715 h 8667"/>
                  <a:gd name="connsiteX11" fmla="*/ 225457 w 1335500"/>
                  <a:gd name="connsiteY11" fmla="*/ 6477 h 8667"/>
                  <a:gd name="connsiteX12" fmla="*/ 0 w 1335500"/>
                  <a:gd name="connsiteY12"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5500" h="8667">
                    <a:moveTo>
                      <a:pt x="0" y="4381"/>
                    </a:moveTo>
                    <a:lnTo>
                      <a:pt x="225457" y="2286"/>
                    </a:lnTo>
                    <a:lnTo>
                      <a:pt x="411956" y="1048"/>
                    </a:lnTo>
                    <a:lnTo>
                      <a:pt x="784860" y="0"/>
                    </a:lnTo>
                    <a:lnTo>
                      <a:pt x="962501" y="1048"/>
                    </a:lnTo>
                    <a:lnTo>
                      <a:pt x="1149001" y="2286"/>
                    </a:lnTo>
                    <a:lnTo>
                      <a:pt x="1335500" y="4381"/>
                    </a:lnTo>
                    <a:lnTo>
                      <a:pt x="1149001" y="6477"/>
                    </a:lnTo>
                    <a:lnTo>
                      <a:pt x="962501" y="7715"/>
                    </a:lnTo>
                    <a:lnTo>
                      <a:pt x="784860" y="8668"/>
                    </a:lnTo>
                    <a:lnTo>
                      <a:pt x="411956" y="7715"/>
                    </a:lnTo>
                    <a:lnTo>
                      <a:pt x="225457" y="6477"/>
                    </a:lnTo>
                    <a:lnTo>
                      <a:pt x="0" y="4381"/>
                    </a:lnTo>
                    <a:close/>
                  </a:path>
                </a:pathLst>
              </a:custGeom>
              <a:solidFill>
                <a:srgbClr val="263238"/>
              </a:solidFill>
              <a:ln w="9525" cap="flat">
                <a:noFill/>
                <a:prstDash val="solid"/>
                <a:miter/>
              </a:ln>
            </p:spPr>
            <p:txBody>
              <a:bodyPr rtlCol="0" anchor="ctr"/>
              <a:lstStyle/>
              <a:p>
                <a:endParaRPr lang="zh-CN" altLang="en-US"/>
              </a:p>
            </p:txBody>
          </p:sp>
          <p:sp>
            <p:nvSpPr>
              <p:cNvPr id="405" name="任意多边形: 形状 404"/>
              <p:cNvSpPr/>
              <p:nvPr/>
            </p:nvSpPr>
            <p:spPr>
              <a:xfrm>
                <a:off x="5203507" y="3563874"/>
                <a:ext cx="1081278" cy="8667"/>
              </a:xfrm>
              <a:custGeom>
                <a:avLst/>
                <a:gdLst>
                  <a:gd name="connsiteX0" fmla="*/ 0 w 1081278"/>
                  <a:gd name="connsiteY0" fmla="*/ 4381 h 8667"/>
                  <a:gd name="connsiteX1" fmla="*/ 361188 w 1081278"/>
                  <a:gd name="connsiteY1" fmla="*/ 1048 h 8667"/>
                  <a:gd name="connsiteX2" fmla="*/ 676942 w 1081278"/>
                  <a:gd name="connsiteY2" fmla="*/ 0 h 8667"/>
                  <a:gd name="connsiteX3" fmla="*/ 992791 w 1081278"/>
                  <a:gd name="connsiteY3" fmla="*/ 1048 h 8667"/>
                  <a:gd name="connsiteX4" fmla="*/ 1081278 w 1081278"/>
                  <a:gd name="connsiteY4" fmla="*/ 4381 h 8667"/>
                  <a:gd name="connsiteX5" fmla="*/ 992791 w 1081278"/>
                  <a:gd name="connsiteY5" fmla="*/ 7715 h 8667"/>
                  <a:gd name="connsiteX6" fmla="*/ 676942 w 1081278"/>
                  <a:gd name="connsiteY6" fmla="*/ 8668 h 8667"/>
                  <a:gd name="connsiteX7" fmla="*/ 361188 w 1081278"/>
                  <a:gd name="connsiteY7" fmla="*/ 7715 h 8667"/>
                  <a:gd name="connsiteX8" fmla="*/ 0 w 1081278"/>
                  <a:gd name="connsiteY8" fmla="*/ 4381 h 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1278" h="8667">
                    <a:moveTo>
                      <a:pt x="0" y="4381"/>
                    </a:moveTo>
                    <a:cubicBezTo>
                      <a:pt x="104775" y="2572"/>
                      <a:pt x="255937" y="1714"/>
                      <a:pt x="361188" y="1048"/>
                    </a:cubicBezTo>
                    <a:lnTo>
                      <a:pt x="676942" y="0"/>
                    </a:lnTo>
                    <a:lnTo>
                      <a:pt x="992791" y="1048"/>
                    </a:lnTo>
                    <a:lnTo>
                      <a:pt x="1081278" y="4381"/>
                    </a:lnTo>
                    <a:lnTo>
                      <a:pt x="992791" y="7715"/>
                    </a:lnTo>
                    <a:lnTo>
                      <a:pt x="676942" y="8668"/>
                    </a:lnTo>
                    <a:lnTo>
                      <a:pt x="361188" y="7715"/>
                    </a:lnTo>
                    <a:cubicBezTo>
                      <a:pt x="255937" y="6953"/>
                      <a:pt x="105251" y="6191"/>
                      <a:pt x="0" y="4381"/>
                    </a:cubicBezTo>
                    <a:close/>
                  </a:path>
                </a:pathLst>
              </a:custGeom>
              <a:solidFill>
                <a:srgbClr val="263238"/>
              </a:solidFill>
              <a:ln w="9525" cap="flat">
                <a:noFill/>
                <a:prstDash val="solid"/>
                <a:miter/>
              </a:ln>
            </p:spPr>
            <p:txBody>
              <a:bodyPr rtlCol="0" anchor="ctr"/>
              <a:lstStyle/>
              <a:p>
                <a:endParaRPr lang="zh-CN" altLang="en-US"/>
              </a:p>
            </p:txBody>
          </p:sp>
          <p:sp>
            <p:nvSpPr>
              <p:cNvPr id="406" name="任意多边形: 形状 405"/>
              <p:cNvSpPr/>
              <p:nvPr/>
            </p:nvSpPr>
            <p:spPr>
              <a:xfrm>
                <a:off x="5203507" y="3609593"/>
                <a:ext cx="1178337" cy="8572"/>
              </a:xfrm>
              <a:custGeom>
                <a:avLst/>
                <a:gdLst>
                  <a:gd name="connsiteX0" fmla="*/ 0 w 1178337"/>
                  <a:gd name="connsiteY0" fmla="*/ 4286 h 8572"/>
                  <a:gd name="connsiteX1" fmla="*/ 393668 w 1178337"/>
                  <a:gd name="connsiteY1" fmla="*/ 953 h 8572"/>
                  <a:gd name="connsiteX2" fmla="*/ 737806 w 1178337"/>
                  <a:gd name="connsiteY2" fmla="*/ 0 h 8572"/>
                  <a:gd name="connsiteX3" fmla="*/ 1081850 w 1178337"/>
                  <a:gd name="connsiteY3" fmla="*/ 953 h 8572"/>
                  <a:gd name="connsiteX4" fmla="*/ 1178338 w 1178337"/>
                  <a:gd name="connsiteY4" fmla="*/ 4286 h 8572"/>
                  <a:gd name="connsiteX5" fmla="*/ 1081850 w 1178337"/>
                  <a:gd name="connsiteY5" fmla="*/ 7620 h 8572"/>
                  <a:gd name="connsiteX6" fmla="*/ 737806 w 1178337"/>
                  <a:gd name="connsiteY6" fmla="*/ 8572 h 8572"/>
                  <a:gd name="connsiteX7" fmla="*/ 393668 w 1178337"/>
                  <a:gd name="connsiteY7" fmla="*/ 7620 h 8572"/>
                  <a:gd name="connsiteX8" fmla="*/ 0 w 1178337"/>
                  <a:gd name="connsiteY8" fmla="*/ 4286 h 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337" h="8572">
                    <a:moveTo>
                      <a:pt x="0" y="4286"/>
                    </a:moveTo>
                    <a:cubicBezTo>
                      <a:pt x="114300" y="2477"/>
                      <a:pt x="278892" y="1715"/>
                      <a:pt x="393668" y="953"/>
                    </a:cubicBezTo>
                    <a:lnTo>
                      <a:pt x="737806" y="0"/>
                    </a:lnTo>
                    <a:lnTo>
                      <a:pt x="1081850" y="953"/>
                    </a:lnTo>
                    <a:lnTo>
                      <a:pt x="1178338" y="4286"/>
                    </a:lnTo>
                    <a:lnTo>
                      <a:pt x="1081850" y="7620"/>
                    </a:lnTo>
                    <a:lnTo>
                      <a:pt x="737806" y="8572"/>
                    </a:lnTo>
                    <a:lnTo>
                      <a:pt x="393668" y="7620"/>
                    </a:lnTo>
                    <a:cubicBezTo>
                      <a:pt x="278892" y="6953"/>
                      <a:pt x="114681" y="6096"/>
                      <a:pt x="0" y="4286"/>
                    </a:cubicBezTo>
                    <a:close/>
                  </a:path>
                </a:pathLst>
              </a:custGeom>
              <a:solidFill>
                <a:srgbClr val="263238"/>
              </a:solidFill>
              <a:ln w="9525" cap="flat">
                <a:noFill/>
                <a:prstDash val="solid"/>
                <a:miter/>
              </a:ln>
            </p:spPr>
            <p:txBody>
              <a:bodyPr rtlCol="0" anchor="ctr"/>
              <a:lstStyle/>
              <a:p>
                <a:endParaRPr lang="zh-CN" altLang="en-US"/>
              </a:p>
            </p:txBody>
          </p:sp>
          <p:sp>
            <p:nvSpPr>
              <p:cNvPr id="407" name="任意多边形: 形状 406"/>
              <p:cNvSpPr/>
              <p:nvPr/>
            </p:nvSpPr>
            <p:spPr>
              <a:xfrm>
                <a:off x="5392197" y="3329273"/>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408" name="任意多边形: 形状 407"/>
              <p:cNvSpPr/>
              <p:nvPr/>
            </p:nvSpPr>
            <p:spPr>
              <a:xfrm>
                <a:off x="5392197" y="3396996"/>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sp>
            <p:nvSpPr>
              <p:cNvPr id="409" name="任意多边形: 形状 408"/>
              <p:cNvSpPr/>
              <p:nvPr/>
            </p:nvSpPr>
            <p:spPr>
              <a:xfrm>
                <a:off x="5195176" y="3759015"/>
                <a:ext cx="138895" cy="138906"/>
              </a:xfrm>
              <a:custGeom>
                <a:avLst/>
                <a:gdLst>
                  <a:gd name="connsiteX0" fmla="*/ 105962 w 138895"/>
                  <a:gd name="connsiteY0" fmla="*/ 128518 h 138906"/>
                  <a:gd name="connsiteX1" fmla="*/ 85959 w 138895"/>
                  <a:gd name="connsiteY1" fmla="*/ 136900 h 138906"/>
                  <a:gd name="connsiteX2" fmla="*/ 2007 w 138895"/>
                  <a:gd name="connsiteY2" fmla="*/ 85960 h 138906"/>
                  <a:gd name="connsiteX3" fmla="*/ 52947 w 138895"/>
                  <a:gd name="connsiteY3" fmla="*/ 2007 h 138906"/>
                  <a:gd name="connsiteX4" fmla="*/ 136900 w 138895"/>
                  <a:gd name="connsiteY4" fmla="*/ 52947 h 138906"/>
                  <a:gd name="connsiteX5" fmla="*/ 105962 w 138895"/>
                  <a:gd name="connsiteY5" fmla="*/ 128518 h 13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895" h="138906">
                    <a:moveTo>
                      <a:pt x="105962" y="128518"/>
                    </a:moveTo>
                    <a:cubicBezTo>
                      <a:pt x="99766" y="132326"/>
                      <a:pt x="93019" y="135153"/>
                      <a:pt x="85959" y="136900"/>
                    </a:cubicBezTo>
                    <a:cubicBezTo>
                      <a:pt x="48709" y="146016"/>
                      <a:pt x="11123" y="123209"/>
                      <a:pt x="2007" y="85960"/>
                    </a:cubicBezTo>
                    <a:cubicBezTo>
                      <a:pt x="-7110" y="48710"/>
                      <a:pt x="15698" y="11123"/>
                      <a:pt x="52947" y="2007"/>
                    </a:cubicBezTo>
                    <a:cubicBezTo>
                      <a:pt x="90197" y="-7110"/>
                      <a:pt x="127784" y="15698"/>
                      <a:pt x="136900" y="52947"/>
                    </a:cubicBezTo>
                    <a:cubicBezTo>
                      <a:pt x="144054" y="82180"/>
                      <a:pt x="131562" y="112695"/>
                      <a:pt x="105962" y="128518"/>
                    </a:cubicBezTo>
                    <a:close/>
                  </a:path>
                </a:pathLst>
              </a:custGeom>
              <a:solidFill>
                <a:srgbClr val="DBDBDB"/>
              </a:solidFill>
              <a:ln w="9525" cap="flat">
                <a:noFill/>
                <a:prstDash val="solid"/>
                <a:miter/>
              </a:ln>
            </p:spPr>
            <p:txBody>
              <a:bodyPr rtlCol="0" anchor="ctr"/>
              <a:lstStyle/>
              <a:p>
                <a:endParaRPr lang="zh-CN" altLang="en-US"/>
              </a:p>
            </p:txBody>
          </p:sp>
          <p:sp>
            <p:nvSpPr>
              <p:cNvPr id="410" name="任意多边形: 形状 409"/>
              <p:cNvSpPr/>
              <p:nvPr/>
            </p:nvSpPr>
            <p:spPr>
              <a:xfrm>
                <a:off x="5243512" y="3799427"/>
                <a:ext cx="42291" cy="42291"/>
              </a:xfrm>
              <a:custGeom>
                <a:avLst/>
                <a:gdLst>
                  <a:gd name="connsiteX0" fmla="*/ 42291 w 42291"/>
                  <a:gd name="connsiteY0" fmla="*/ 21146 h 42291"/>
                  <a:gd name="connsiteX1" fmla="*/ 21146 w 42291"/>
                  <a:gd name="connsiteY1" fmla="*/ 42291 h 42291"/>
                  <a:gd name="connsiteX2" fmla="*/ 0 w 42291"/>
                  <a:gd name="connsiteY2" fmla="*/ 21146 h 42291"/>
                  <a:gd name="connsiteX3" fmla="*/ 21146 w 42291"/>
                  <a:gd name="connsiteY3" fmla="*/ 0 h 42291"/>
                  <a:gd name="connsiteX4" fmla="*/ 42291 w 42291"/>
                  <a:gd name="connsiteY4" fmla="*/ 21146 h 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91" h="42291">
                    <a:moveTo>
                      <a:pt x="42291" y="21146"/>
                    </a:moveTo>
                    <a:cubicBezTo>
                      <a:pt x="42291" y="32824"/>
                      <a:pt x="32824" y="42291"/>
                      <a:pt x="21146" y="42291"/>
                    </a:cubicBezTo>
                    <a:cubicBezTo>
                      <a:pt x="9467" y="42291"/>
                      <a:pt x="0" y="32824"/>
                      <a:pt x="0" y="21146"/>
                    </a:cubicBezTo>
                    <a:cubicBezTo>
                      <a:pt x="0" y="9467"/>
                      <a:pt x="9467" y="0"/>
                      <a:pt x="21146" y="0"/>
                    </a:cubicBezTo>
                    <a:cubicBezTo>
                      <a:pt x="32824" y="0"/>
                      <a:pt x="42291" y="9467"/>
                      <a:pt x="42291" y="21146"/>
                    </a:cubicBezTo>
                    <a:close/>
                  </a:path>
                </a:pathLst>
              </a:custGeom>
              <a:solidFill>
                <a:srgbClr val="FFFFFF"/>
              </a:solidFill>
              <a:ln w="9525" cap="flat">
                <a:noFill/>
                <a:prstDash val="solid"/>
                <a:miter/>
              </a:ln>
            </p:spPr>
            <p:txBody>
              <a:bodyPr rtlCol="0" anchor="ctr"/>
              <a:lstStyle/>
              <a:p>
                <a:endParaRPr lang="zh-CN" altLang="en-US"/>
              </a:p>
            </p:txBody>
          </p:sp>
          <p:sp>
            <p:nvSpPr>
              <p:cNvPr id="411" name="任意多边形: 形状 410"/>
              <p:cNvSpPr/>
              <p:nvPr/>
            </p:nvSpPr>
            <p:spPr>
              <a:xfrm>
                <a:off x="5228033" y="3840423"/>
                <a:ext cx="73152" cy="57483"/>
              </a:xfrm>
              <a:custGeom>
                <a:avLst/>
                <a:gdLst>
                  <a:gd name="connsiteX0" fmla="*/ 73105 w 73152"/>
                  <a:gd name="connsiteY0" fmla="*/ 38443 h 57483"/>
                  <a:gd name="connsiteX1" fmla="*/ 73105 w 73152"/>
                  <a:gd name="connsiteY1" fmla="*/ 47110 h 57483"/>
                  <a:gd name="connsiteX2" fmla="*/ 53103 w 73152"/>
                  <a:gd name="connsiteY2" fmla="*/ 55492 h 57483"/>
                  <a:gd name="connsiteX3" fmla="*/ 48 w 73152"/>
                  <a:gd name="connsiteY3" fmla="*/ 47110 h 57483"/>
                  <a:gd name="connsiteX4" fmla="*/ 48 w 73152"/>
                  <a:gd name="connsiteY4" fmla="*/ 38443 h 57483"/>
                  <a:gd name="connsiteX5" fmla="*/ 34711 w 73152"/>
                  <a:gd name="connsiteY5" fmla="*/ 48 h 57483"/>
                  <a:gd name="connsiteX6" fmla="*/ 73105 w 73152"/>
                  <a:gd name="connsiteY6" fmla="*/ 34711 h 57483"/>
                  <a:gd name="connsiteX7" fmla="*/ 73105 w 73152"/>
                  <a:gd name="connsiteY7" fmla="*/ 38443 h 5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52" h="57483">
                    <a:moveTo>
                      <a:pt x="73105" y="38443"/>
                    </a:moveTo>
                    <a:lnTo>
                      <a:pt x="73105" y="47110"/>
                    </a:lnTo>
                    <a:cubicBezTo>
                      <a:pt x="66909" y="50918"/>
                      <a:pt x="60162" y="53746"/>
                      <a:pt x="53103" y="55492"/>
                    </a:cubicBezTo>
                    <a:cubicBezTo>
                      <a:pt x="35009" y="59918"/>
                      <a:pt x="15897" y="56898"/>
                      <a:pt x="48" y="47110"/>
                    </a:cubicBezTo>
                    <a:lnTo>
                      <a:pt x="48" y="38443"/>
                    </a:lnTo>
                    <a:cubicBezTo>
                      <a:pt x="-982" y="18269"/>
                      <a:pt x="14537" y="1079"/>
                      <a:pt x="34711" y="48"/>
                    </a:cubicBezTo>
                    <a:cubicBezTo>
                      <a:pt x="54885" y="-982"/>
                      <a:pt x="72075" y="14537"/>
                      <a:pt x="73105" y="34711"/>
                    </a:cubicBezTo>
                    <a:cubicBezTo>
                      <a:pt x="73169" y="35954"/>
                      <a:pt x="73169" y="37200"/>
                      <a:pt x="73105" y="38443"/>
                    </a:cubicBezTo>
                    <a:close/>
                  </a:path>
                </a:pathLst>
              </a:custGeom>
              <a:solidFill>
                <a:srgbClr val="FFFFFF"/>
              </a:solidFill>
              <a:ln w="9525" cap="flat">
                <a:noFill/>
                <a:prstDash val="solid"/>
                <a:miter/>
              </a:ln>
            </p:spPr>
            <p:txBody>
              <a:bodyPr rtlCol="0" anchor="ctr"/>
              <a:lstStyle/>
              <a:p>
                <a:endParaRPr lang="zh-CN" altLang="en-US"/>
              </a:p>
            </p:txBody>
          </p:sp>
          <p:sp>
            <p:nvSpPr>
              <p:cNvPr id="412" name="任意多边形: 形状 411"/>
              <p:cNvSpPr/>
              <p:nvPr/>
            </p:nvSpPr>
            <p:spPr>
              <a:xfrm>
                <a:off x="6963440"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413" name="任意多边形: 形状 412"/>
              <p:cNvSpPr/>
              <p:nvPr/>
            </p:nvSpPr>
            <p:spPr>
              <a:xfrm>
                <a:off x="6977252"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414" name="任意多边形: 形状 413"/>
              <p:cNvSpPr/>
              <p:nvPr/>
            </p:nvSpPr>
            <p:spPr>
              <a:xfrm>
                <a:off x="6991825" y="3782949"/>
                <a:ext cx="9144" cy="9144"/>
              </a:xfrm>
              <a:custGeom>
                <a:avLst/>
                <a:gdLst>
                  <a:gd name="connsiteX0" fmla="*/ 4573 w 9144"/>
                  <a:gd name="connsiteY0" fmla="*/ 0 h 9144"/>
                  <a:gd name="connsiteX1" fmla="*/ 9145 w 9144"/>
                  <a:gd name="connsiteY1" fmla="*/ 4667 h 9144"/>
                  <a:gd name="connsiteX2" fmla="*/ 4573 w 9144"/>
                  <a:gd name="connsiteY2" fmla="*/ 9144 h 9144"/>
                  <a:gd name="connsiteX3" fmla="*/ 2 w 9144"/>
                  <a:gd name="connsiteY3" fmla="*/ 4763 h 9144"/>
                  <a:gd name="connsiteX4" fmla="*/ 1 w 9144"/>
                  <a:gd name="connsiteY4" fmla="*/ 4667 h 9144"/>
                  <a:gd name="connsiteX5" fmla="*/ 4477 w 9144"/>
                  <a:gd name="connsiteY5" fmla="*/ 1 h 9144"/>
                  <a:gd name="connsiteX6" fmla="*/ 4573 w 914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 h="9144">
                    <a:moveTo>
                      <a:pt x="4573" y="0"/>
                    </a:moveTo>
                    <a:cubicBezTo>
                      <a:pt x="7113" y="52"/>
                      <a:pt x="9145" y="2126"/>
                      <a:pt x="9145" y="4667"/>
                    </a:cubicBezTo>
                    <a:cubicBezTo>
                      <a:pt x="9093" y="7155"/>
                      <a:pt x="7061" y="9145"/>
                      <a:pt x="4573" y="9144"/>
                    </a:cubicBezTo>
                    <a:cubicBezTo>
                      <a:pt x="2101" y="9197"/>
                      <a:pt x="54" y="7235"/>
                      <a:pt x="2" y="4763"/>
                    </a:cubicBezTo>
                    <a:cubicBezTo>
                      <a:pt x="1" y="4731"/>
                      <a:pt x="1" y="4699"/>
                      <a:pt x="1" y="4667"/>
                    </a:cubicBezTo>
                    <a:cubicBezTo>
                      <a:pt x="-52" y="2143"/>
                      <a:pt x="1952" y="53"/>
                      <a:pt x="4477" y="1"/>
                    </a:cubicBezTo>
                    <a:cubicBezTo>
                      <a:pt x="4509" y="0"/>
                      <a:pt x="4541" y="0"/>
                      <a:pt x="4573" y="0"/>
                    </a:cubicBezTo>
                    <a:close/>
                  </a:path>
                </a:pathLst>
              </a:custGeom>
              <a:solidFill>
                <a:srgbClr val="000000"/>
              </a:solidFill>
              <a:ln w="9525" cap="flat">
                <a:noFill/>
                <a:prstDash val="solid"/>
                <a:miter/>
              </a:ln>
            </p:spPr>
            <p:txBody>
              <a:bodyPr rtlCol="0" anchor="ctr"/>
              <a:lstStyle/>
              <a:p>
                <a:endParaRPr lang="zh-CN" altLang="en-US"/>
              </a:p>
            </p:txBody>
          </p:sp>
          <p:sp>
            <p:nvSpPr>
              <p:cNvPr id="415" name="任意多边形: 形状 414"/>
              <p:cNvSpPr/>
              <p:nvPr/>
            </p:nvSpPr>
            <p:spPr>
              <a:xfrm rot="10800000">
                <a:off x="5195220" y="3985926"/>
                <a:ext cx="1802225" cy="622268"/>
              </a:xfrm>
              <a:custGeom>
                <a:avLst/>
                <a:gdLst>
                  <a:gd name="connsiteX0" fmla="*/ 0 w 1802225"/>
                  <a:gd name="connsiteY0" fmla="*/ 0 h 622268"/>
                  <a:gd name="connsiteX1" fmla="*/ 1802225 w 1802225"/>
                  <a:gd name="connsiteY1" fmla="*/ 0 h 622268"/>
                  <a:gd name="connsiteX2" fmla="*/ 1802225 w 1802225"/>
                  <a:gd name="connsiteY2" fmla="*/ 622268 h 622268"/>
                  <a:gd name="connsiteX3" fmla="*/ 0 w 1802225"/>
                  <a:gd name="connsiteY3" fmla="*/ 622268 h 622268"/>
                </a:gdLst>
                <a:ahLst/>
                <a:cxnLst>
                  <a:cxn ang="0">
                    <a:pos x="connsiteX0" y="connsiteY0"/>
                  </a:cxn>
                  <a:cxn ang="0">
                    <a:pos x="connsiteX1" y="connsiteY1"/>
                  </a:cxn>
                  <a:cxn ang="0">
                    <a:pos x="connsiteX2" y="connsiteY2"/>
                  </a:cxn>
                  <a:cxn ang="0">
                    <a:pos x="connsiteX3" y="connsiteY3"/>
                  </a:cxn>
                </a:cxnLst>
                <a:rect l="l" t="t" r="r" b="b"/>
                <a:pathLst>
                  <a:path w="1802225" h="622268">
                    <a:moveTo>
                      <a:pt x="0" y="0"/>
                    </a:moveTo>
                    <a:lnTo>
                      <a:pt x="1802225" y="0"/>
                    </a:lnTo>
                    <a:lnTo>
                      <a:pt x="1802225" y="622268"/>
                    </a:lnTo>
                    <a:lnTo>
                      <a:pt x="0" y="622268"/>
                    </a:lnTo>
                    <a:close/>
                  </a:path>
                </a:pathLst>
              </a:custGeom>
              <a:solidFill>
                <a:srgbClr val="C53F3F"/>
              </a:solidFill>
              <a:ln w="9525" cap="flat">
                <a:noFill/>
                <a:prstDash val="solid"/>
                <a:miter/>
              </a:ln>
            </p:spPr>
            <p:txBody>
              <a:bodyPr rtlCol="0" anchor="ctr"/>
              <a:lstStyle/>
              <a:p>
                <a:endParaRPr lang="zh-CN" altLang="en-US"/>
              </a:p>
            </p:txBody>
          </p:sp>
          <p:sp>
            <p:nvSpPr>
              <p:cNvPr id="416" name="任意多边形: 形状 415"/>
              <p:cNvSpPr/>
              <p:nvPr/>
            </p:nvSpPr>
            <p:spPr>
              <a:xfrm>
                <a:off x="5369739" y="4099715"/>
                <a:ext cx="162718" cy="162702"/>
              </a:xfrm>
              <a:custGeom>
                <a:avLst/>
                <a:gdLst>
                  <a:gd name="connsiteX0" fmla="*/ 1598 w 162718"/>
                  <a:gd name="connsiteY0" fmla="*/ 65376 h 162702"/>
                  <a:gd name="connsiteX1" fmla="*/ 65392 w 162718"/>
                  <a:gd name="connsiteY1" fmla="*/ 161104 h 162702"/>
                  <a:gd name="connsiteX2" fmla="*/ 161120 w 162718"/>
                  <a:gd name="connsiteY2" fmla="*/ 97311 h 162702"/>
                  <a:gd name="connsiteX3" fmla="*/ 97326 w 162718"/>
                  <a:gd name="connsiteY3" fmla="*/ 1582 h 162702"/>
                  <a:gd name="connsiteX4" fmla="*/ 65511 w 162718"/>
                  <a:gd name="connsiteY4" fmla="*/ 1559 h 162702"/>
                  <a:gd name="connsiteX5" fmla="*/ 1598 w 162718"/>
                  <a:gd name="connsiteY5" fmla="*/ 65376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18" h="162702">
                    <a:moveTo>
                      <a:pt x="1598" y="65376"/>
                    </a:moveTo>
                    <a:cubicBezTo>
                      <a:pt x="-7220" y="109427"/>
                      <a:pt x="21341" y="152286"/>
                      <a:pt x="65392" y="161104"/>
                    </a:cubicBezTo>
                    <a:cubicBezTo>
                      <a:pt x="109443" y="169923"/>
                      <a:pt x="152302" y="141361"/>
                      <a:pt x="161120" y="97311"/>
                    </a:cubicBezTo>
                    <a:cubicBezTo>
                      <a:pt x="169939" y="53260"/>
                      <a:pt x="141377" y="10401"/>
                      <a:pt x="97326" y="1582"/>
                    </a:cubicBezTo>
                    <a:cubicBezTo>
                      <a:pt x="86826" y="-519"/>
                      <a:pt x="76014" y="-528"/>
                      <a:pt x="65511" y="1559"/>
                    </a:cubicBezTo>
                    <a:cubicBezTo>
                      <a:pt x="33282" y="7987"/>
                      <a:pt x="8074" y="33156"/>
                      <a:pt x="1598" y="65376"/>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417" name="任意多边形: 形状 416"/>
              <p:cNvSpPr/>
              <p:nvPr/>
            </p:nvSpPr>
            <p:spPr>
              <a:xfrm>
                <a:off x="5983890" y="4123753"/>
                <a:ext cx="1013555" cy="373189"/>
              </a:xfrm>
              <a:custGeom>
                <a:avLst/>
                <a:gdLst>
                  <a:gd name="connsiteX0" fmla="*/ 0 w 1013555"/>
                  <a:gd name="connsiteY0" fmla="*/ 373189 h 373189"/>
                  <a:gd name="connsiteX1" fmla="*/ 1013555 w 1013555"/>
                  <a:gd name="connsiteY1" fmla="*/ 373189 h 373189"/>
                  <a:gd name="connsiteX2" fmla="*/ 506825 w 1013555"/>
                  <a:gd name="connsiteY2" fmla="*/ 0 h 373189"/>
                  <a:gd name="connsiteX3" fmla="*/ 0 w 1013555"/>
                  <a:gd name="connsiteY3" fmla="*/ 373189 h 373189"/>
                </a:gdLst>
                <a:ahLst/>
                <a:cxnLst>
                  <a:cxn ang="0">
                    <a:pos x="connsiteX0" y="connsiteY0"/>
                  </a:cxn>
                  <a:cxn ang="0">
                    <a:pos x="connsiteX1" y="connsiteY1"/>
                  </a:cxn>
                  <a:cxn ang="0">
                    <a:pos x="connsiteX2" y="connsiteY2"/>
                  </a:cxn>
                  <a:cxn ang="0">
                    <a:pos x="connsiteX3" y="connsiteY3"/>
                  </a:cxn>
                </a:cxnLst>
                <a:rect l="l" t="t" r="r" b="b"/>
                <a:pathLst>
                  <a:path w="1013555" h="373189">
                    <a:moveTo>
                      <a:pt x="0" y="373189"/>
                    </a:moveTo>
                    <a:lnTo>
                      <a:pt x="1013555" y="373189"/>
                    </a:lnTo>
                    <a:lnTo>
                      <a:pt x="506825" y="0"/>
                    </a:lnTo>
                    <a:lnTo>
                      <a:pt x="0" y="373189"/>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418" name="任意多边形: 形状 417"/>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C53F3F"/>
              </a:solidFill>
              <a:ln w="9525" cap="flat">
                <a:noFill/>
                <a:prstDash val="solid"/>
                <a:miter/>
              </a:ln>
            </p:spPr>
            <p:txBody>
              <a:bodyPr rtlCol="0" anchor="ctr"/>
              <a:lstStyle/>
              <a:p>
                <a:endParaRPr lang="zh-CN" altLang="en-US"/>
              </a:p>
            </p:txBody>
          </p:sp>
          <p:sp>
            <p:nvSpPr>
              <p:cNvPr id="419" name="任意多边形: 形状 418"/>
              <p:cNvSpPr/>
              <p:nvPr/>
            </p:nvSpPr>
            <p:spPr>
              <a:xfrm>
                <a:off x="5595080" y="4220908"/>
                <a:ext cx="836771" cy="276320"/>
              </a:xfrm>
              <a:custGeom>
                <a:avLst/>
                <a:gdLst>
                  <a:gd name="connsiteX0" fmla="*/ 0 w 836771"/>
                  <a:gd name="connsiteY0" fmla="*/ 276320 h 276320"/>
                  <a:gd name="connsiteX1" fmla="*/ 836771 w 836771"/>
                  <a:gd name="connsiteY1" fmla="*/ 276320 h 276320"/>
                  <a:gd name="connsiteX2" fmla="*/ 418338 w 836771"/>
                  <a:gd name="connsiteY2" fmla="*/ 0 h 276320"/>
                  <a:gd name="connsiteX3" fmla="*/ 0 w 836771"/>
                  <a:gd name="connsiteY3" fmla="*/ 276320 h 276320"/>
                </a:gdLst>
                <a:ahLst/>
                <a:cxnLst>
                  <a:cxn ang="0">
                    <a:pos x="connsiteX0" y="connsiteY0"/>
                  </a:cxn>
                  <a:cxn ang="0">
                    <a:pos x="connsiteX1" y="connsiteY1"/>
                  </a:cxn>
                  <a:cxn ang="0">
                    <a:pos x="connsiteX2" y="connsiteY2"/>
                  </a:cxn>
                  <a:cxn ang="0">
                    <a:pos x="connsiteX3" y="connsiteY3"/>
                  </a:cxn>
                </a:cxnLst>
                <a:rect l="l" t="t" r="r" b="b"/>
                <a:pathLst>
                  <a:path w="836771" h="276320">
                    <a:moveTo>
                      <a:pt x="0" y="276320"/>
                    </a:moveTo>
                    <a:lnTo>
                      <a:pt x="836771" y="276320"/>
                    </a:lnTo>
                    <a:lnTo>
                      <a:pt x="418338" y="0"/>
                    </a:lnTo>
                    <a:lnTo>
                      <a:pt x="0" y="276320"/>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420" name="任意多边形: 形状 419"/>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C53F3F"/>
              </a:solidFill>
              <a:ln w="9525" cap="flat">
                <a:noFill/>
                <a:prstDash val="solid"/>
                <a:miter/>
              </a:ln>
            </p:spPr>
            <p:txBody>
              <a:bodyPr rtlCol="0" anchor="ctr"/>
              <a:lstStyle/>
              <a:p>
                <a:endParaRPr lang="zh-CN" altLang="en-US"/>
              </a:p>
            </p:txBody>
          </p:sp>
          <p:sp>
            <p:nvSpPr>
              <p:cNvPr id="421" name="任意多边形: 形状 420"/>
              <p:cNvSpPr/>
              <p:nvPr/>
            </p:nvSpPr>
            <p:spPr>
              <a:xfrm>
                <a:off x="5195220" y="4496943"/>
                <a:ext cx="1802225" cy="111252"/>
              </a:xfrm>
              <a:custGeom>
                <a:avLst/>
                <a:gdLst>
                  <a:gd name="connsiteX0" fmla="*/ 0 w 1802225"/>
                  <a:gd name="connsiteY0" fmla="*/ 0 h 111252"/>
                  <a:gd name="connsiteX1" fmla="*/ 1802225 w 1802225"/>
                  <a:gd name="connsiteY1" fmla="*/ 0 h 111252"/>
                  <a:gd name="connsiteX2" fmla="*/ 1802225 w 1802225"/>
                  <a:gd name="connsiteY2" fmla="*/ 111252 h 111252"/>
                  <a:gd name="connsiteX3" fmla="*/ 0 w 1802225"/>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802225" h="111252">
                    <a:moveTo>
                      <a:pt x="0" y="0"/>
                    </a:moveTo>
                    <a:lnTo>
                      <a:pt x="1802225" y="0"/>
                    </a:lnTo>
                    <a:lnTo>
                      <a:pt x="1802225" y="111252"/>
                    </a:lnTo>
                    <a:lnTo>
                      <a:pt x="0" y="111252"/>
                    </a:lnTo>
                    <a:close/>
                  </a:path>
                </a:pathLst>
              </a:custGeom>
              <a:solidFill>
                <a:srgbClr val="000000">
                  <a:alpha val="30000"/>
                </a:srgbClr>
              </a:solidFill>
              <a:ln w="9525" cap="flat">
                <a:noFill/>
                <a:prstDash val="solid"/>
                <a:miter/>
              </a:ln>
            </p:spPr>
            <p:txBody>
              <a:bodyPr rtlCol="0" anchor="ctr"/>
              <a:lstStyle/>
              <a:p>
                <a:endParaRPr lang="zh-CN" altLang="en-US"/>
              </a:p>
            </p:txBody>
          </p:sp>
          <p:sp>
            <p:nvSpPr>
              <p:cNvPr id="422" name="任意多边形: 形状 421"/>
              <p:cNvSpPr/>
              <p:nvPr/>
            </p:nvSpPr>
            <p:spPr>
              <a:xfrm>
                <a:off x="5392197" y="3780948"/>
                <a:ext cx="418052" cy="45243"/>
              </a:xfrm>
              <a:custGeom>
                <a:avLst/>
                <a:gdLst>
                  <a:gd name="connsiteX0" fmla="*/ 0 w 418052"/>
                  <a:gd name="connsiteY0" fmla="*/ 0 h 45243"/>
                  <a:gd name="connsiteX1" fmla="*/ 418052 w 418052"/>
                  <a:gd name="connsiteY1" fmla="*/ 0 h 45243"/>
                  <a:gd name="connsiteX2" fmla="*/ 418052 w 418052"/>
                  <a:gd name="connsiteY2" fmla="*/ 45244 h 45243"/>
                  <a:gd name="connsiteX3" fmla="*/ 0 w 418052"/>
                  <a:gd name="connsiteY3" fmla="*/ 45244 h 45243"/>
                </a:gdLst>
                <a:ahLst/>
                <a:cxnLst>
                  <a:cxn ang="0">
                    <a:pos x="connsiteX0" y="connsiteY0"/>
                  </a:cxn>
                  <a:cxn ang="0">
                    <a:pos x="connsiteX1" y="connsiteY1"/>
                  </a:cxn>
                  <a:cxn ang="0">
                    <a:pos x="connsiteX2" y="connsiteY2"/>
                  </a:cxn>
                  <a:cxn ang="0">
                    <a:pos x="connsiteX3" y="connsiteY3"/>
                  </a:cxn>
                </a:cxnLst>
                <a:rect l="l" t="t" r="r" b="b"/>
                <a:pathLst>
                  <a:path w="418052" h="45243">
                    <a:moveTo>
                      <a:pt x="0" y="0"/>
                    </a:moveTo>
                    <a:lnTo>
                      <a:pt x="418052" y="0"/>
                    </a:lnTo>
                    <a:lnTo>
                      <a:pt x="418052" y="45244"/>
                    </a:lnTo>
                    <a:lnTo>
                      <a:pt x="0" y="45244"/>
                    </a:lnTo>
                    <a:close/>
                  </a:path>
                </a:pathLst>
              </a:custGeom>
              <a:solidFill>
                <a:srgbClr val="455A64"/>
              </a:solidFill>
              <a:ln w="9525" cap="flat">
                <a:noFill/>
                <a:prstDash val="solid"/>
                <a:miter/>
              </a:ln>
            </p:spPr>
            <p:txBody>
              <a:bodyPr rtlCol="0" anchor="ctr"/>
              <a:lstStyle/>
              <a:p>
                <a:endParaRPr lang="zh-CN" altLang="en-US"/>
              </a:p>
            </p:txBody>
          </p:sp>
          <p:sp>
            <p:nvSpPr>
              <p:cNvPr id="423" name="任意多边形: 形状 422"/>
              <p:cNvSpPr/>
              <p:nvPr/>
            </p:nvSpPr>
            <p:spPr>
              <a:xfrm>
                <a:off x="5392197" y="3848671"/>
                <a:ext cx="333660" cy="27336"/>
              </a:xfrm>
              <a:custGeom>
                <a:avLst/>
                <a:gdLst>
                  <a:gd name="connsiteX0" fmla="*/ 0 w 333660"/>
                  <a:gd name="connsiteY0" fmla="*/ 0 h 27336"/>
                  <a:gd name="connsiteX1" fmla="*/ 333661 w 333660"/>
                  <a:gd name="connsiteY1" fmla="*/ 0 h 27336"/>
                  <a:gd name="connsiteX2" fmla="*/ 333661 w 333660"/>
                  <a:gd name="connsiteY2" fmla="*/ 27337 h 27336"/>
                  <a:gd name="connsiteX3" fmla="*/ 0 w 333660"/>
                  <a:gd name="connsiteY3" fmla="*/ 27337 h 27336"/>
                </a:gdLst>
                <a:ahLst/>
                <a:cxnLst>
                  <a:cxn ang="0">
                    <a:pos x="connsiteX0" y="connsiteY0"/>
                  </a:cxn>
                  <a:cxn ang="0">
                    <a:pos x="connsiteX1" y="connsiteY1"/>
                  </a:cxn>
                  <a:cxn ang="0">
                    <a:pos x="connsiteX2" y="connsiteY2"/>
                  </a:cxn>
                  <a:cxn ang="0">
                    <a:pos x="connsiteX3" y="connsiteY3"/>
                  </a:cxn>
                </a:cxnLst>
                <a:rect l="l" t="t" r="r" b="b"/>
                <a:pathLst>
                  <a:path w="333660" h="27336">
                    <a:moveTo>
                      <a:pt x="0" y="0"/>
                    </a:moveTo>
                    <a:lnTo>
                      <a:pt x="333661" y="0"/>
                    </a:lnTo>
                    <a:lnTo>
                      <a:pt x="333661" y="27337"/>
                    </a:lnTo>
                    <a:lnTo>
                      <a:pt x="0" y="27337"/>
                    </a:lnTo>
                    <a:close/>
                  </a:path>
                </a:pathLst>
              </a:custGeom>
              <a:solidFill>
                <a:srgbClr val="DBDBDB"/>
              </a:solidFill>
              <a:ln w="9525" cap="flat">
                <a:noFill/>
                <a:prstDash val="solid"/>
                <a:miter/>
              </a:ln>
            </p:spPr>
            <p:txBody>
              <a:bodyPr rtlCol="0" anchor="ctr"/>
              <a:lstStyle/>
              <a:p>
                <a:endParaRPr lang="zh-CN" altLang="en-US"/>
              </a:p>
            </p:txBody>
          </p:sp>
        </p:grpSp>
        <p:grpSp>
          <p:nvGrpSpPr>
            <p:cNvPr id="246" name="图形 2"/>
            <p:cNvGrpSpPr/>
            <p:nvPr/>
          </p:nvGrpSpPr>
          <p:grpSpPr>
            <a:xfrm>
              <a:off x="5738116" y="2265934"/>
              <a:ext cx="717722" cy="717810"/>
              <a:chOff x="5738116" y="2265934"/>
              <a:chExt cx="717722" cy="717810"/>
            </a:xfrm>
          </p:grpSpPr>
          <p:sp>
            <p:nvSpPr>
              <p:cNvPr id="337" name="任意多边形: 形状 336"/>
              <p:cNvSpPr/>
              <p:nvPr/>
            </p:nvSpPr>
            <p:spPr>
              <a:xfrm>
                <a:off x="5738116" y="2265934"/>
                <a:ext cx="717722" cy="717780"/>
              </a:xfrm>
              <a:custGeom>
                <a:avLst/>
                <a:gdLst>
                  <a:gd name="connsiteX0" fmla="*/ 547621 w 717722"/>
                  <a:gd name="connsiteY0" fmla="*/ 664051 h 717780"/>
                  <a:gd name="connsiteX1" fmla="*/ 444275 w 717722"/>
                  <a:gd name="connsiteY1" fmla="*/ 707390 h 717780"/>
                  <a:gd name="connsiteX2" fmla="*/ 10391 w 717722"/>
                  <a:gd name="connsiteY2" fmla="*/ 444275 h 717780"/>
                  <a:gd name="connsiteX3" fmla="*/ 273506 w 717722"/>
                  <a:gd name="connsiteY3" fmla="*/ 10391 h 717780"/>
                  <a:gd name="connsiteX4" fmla="*/ 707390 w 717722"/>
                  <a:gd name="connsiteY4" fmla="*/ 273506 h 717780"/>
                  <a:gd name="connsiteX5" fmla="*/ 547621 w 717722"/>
                  <a:gd name="connsiteY5" fmla="*/ 664051 h 71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7722" h="717780">
                    <a:moveTo>
                      <a:pt x="547621" y="664051"/>
                    </a:moveTo>
                    <a:cubicBezTo>
                      <a:pt x="515714" y="683934"/>
                      <a:pt x="480821" y="698567"/>
                      <a:pt x="444275" y="707390"/>
                    </a:cubicBezTo>
                    <a:cubicBezTo>
                      <a:pt x="251804" y="754546"/>
                      <a:pt x="57548" y="636746"/>
                      <a:pt x="10391" y="444275"/>
                    </a:cubicBezTo>
                    <a:cubicBezTo>
                      <a:pt x="-36766" y="251804"/>
                      <a:pt x="81035" y="57548"/>
                      <a:pt x="273506" y="10391"/>
                    </a:cubicBezTo>
                    <a:cubicBezTo>
                      <a:pt x="465977" y="-36766"/>
                      <a:pt x="660233" y="81035"/>
                      <a:pt x="707390" y="273506"/>
                    </a:cubicBezTo>
                    <a:cubicBezTo>
                      <a:pt x="744398" y="424555"/>
                      <a:pt x="679886" y="582250"/>
                      <a:pt x="547621" y="664051"/>
                    </a:cubicBezTo>
                    <a:close/>
                  </a:path>
                </a:pathLst>
              </a:custGeom>
              <a:solidFill>
                <a:srgbClr val="A6A6A6"/>
              </a:solidFill>
              <a:ln w="9525" cap="flat">
                <a:noFill/>
                <a:prstDash val="solid"/>
                <a:miter/>
              </a:ln>
            </p:spPr>
            <p:txBody>
              <a:bodyPr rtlCol="0" anchor="ctr"/>
              <a:lstStyle/>
              <a:p>
                <a:endParaRPr lang="zh-CN" altLang="en-US"/>
              </a:p>
            </p:txBody>
          </p:sp>
          <p:sp>
            <p:nvSpPr>
              <p:cNvPr id="338" name="任意多边形: 形状 337"/>
              <p:cNvSpPr/>
              <p:nvPr/>
            </p:nvSpPr>
            <p:spPr>
              <a:xfrm>
                <a:off x="5892261" y="2371669"/>
                <a:ext cx="472641" cy="480877"/>
              </a:xfrm>
              <a:custGeom>
                <a:avLst/>
                <a:gdLst>
                  <a:gd name="connsiteX0" fmla="*/ 472629 w 472641"/>
                  <a:gd name="connsiteY0" fmla="*/ 476306 h 480877"/>
                  <a:gd name="connsiteX1" fmla="*/ 468914 w 472641"/>
                  <a:gd name="connsiteY1" fmla="*/ 480878 h 480877"/>
                  <a:gd name="connsiteX2" fmla="*/ 451388 w 472641"/>
                  <a:gd name="connsiteY2" fmla="*/ 480878 h 480877"/>
                  <a:gd name="connsiteX3" fmla="*/ 426433 w 472641"/>
                  <a:gd name="connsiteY3" fmla="*/ 414203 h 480877"/>
                  <a:gd name="connsiteX4" fmla="*/ 434243 w 472641"/>
                  <a:gd name="connsiteY4" fmla="*/ 480878 h 480877"/>
                  <a:gd name="connsiteX5" fmla="*/ 399667 w 472641"/>
                  <a:gd name="connsiteY5" fmla="*/ 480401 h 480877"/>
                  <a:gd name="connsiteX6" fmla="*/ 375379 w 472641"/>
                  <a:gd name="connsiteY6" fmla="*/ 362101 h 480877"/>
                  <a:gd name="connsiteX7" fmla="*/ 365854 w 472641"/>
                  <a:gd name="connsiteY7" fmla="*/ 479925 h 480877"/>
                  <a:gd name="connsiteX8" fmla="*/ 94105 w 472641"/>
                  <a:gd name="connsiteY8" fmla="*/ 471353 h 480877"/>
                  <a:gd name="connsiteX9" fmla="*/ 79723 w 472641"/>
                  <a:gd name="connsiteY9" fmla="*/ 384961 h 480877"/>
                  <a:gd name="connsiteX10" fmla="*/ 61625 w 472641"/>
                  <a:gd name="connsiteY10" fmla="*/ 469638 h 480877"/>
                  <a:gd name="connsiteX11" fmla="*/ 4475 w 472641"/>
                  <a:gd name="connsiteY11" fmla="*/ 464780 h 480877"/>
                  <a:gd name="connsiteX12" fmla="*/ 94 w 472641"/>
                  <a:gd name="connsiteY12" fmla="*/ 417155 h 480877"/>
                  <a:gd name="connsiteX13" fmla="*/ 13238 w 472641"/>
                  <a:gd name="connsiteY13" fmla="*/ 328287 h 480877"/>
                  <a:gd name="connsiteX14" fmla="*/ 53719 w 472641"/>
                  <a:gd name="connsiteY14" fmla="*/ 247610 h 480877"/>
                  <a:gd name="connsiteX15" fmla="*/ 53719 w 472641"/>
                  <a:gd name="connsiteY15" fmla="*/ 247611 h 480877"/>
                  <a:gd name="connsiteX16" fmla="*/ 53719 w 472641"/>
                  <a:gd name="connsiteY16" fmla="*/ 247611 h 480877"/>
                  <a:gd name="connsiteX17" fmla="*/ 77437 w 472641"/>
                  <a:gd name="connsiteY17" fmla="*/ 193604 h 480877"/>
                  <a:gd name="connsiteX18" fmla="*/ 77437 w 472641"/>
                  <a:gd name="connsiteY18" fmla="*/ 193604 h 480877"/>
                  <a:gd name="connsiteX19" fmla="*/ 86009 w 472641"/>
                  <a:gd name="connsiteY19" fmla="*/ 151408 h 480877"/>
                  <a:gd name="connsiteX20" fmla="*/ 168686 w 472641"/>
                  <a:gd name="connsiteY20" fmla="*/ 44823 h 480877"/>
                  <a:gd name="connsiteX21" fmla="*/ 368140 w 472641"/>
                  <a:gd name="connsiteY21" fmla="*/ 74541 h 480877"/>
                  <a:gd name="connsiteX22" fmla="*/ 374521 w 472641"/>
                  <a:gd name="connsiteY22" fmla="*/ 97306 h 480877"/>
                  <a:gd name="connsiteX23" fmla="*/ 374521 w 472641"/>
                  <a:gd name="connsiteY23" fmla="*/ 97306 h 480877"/>
                  <a:gd name="connsiteX24" fmla="*/ 393571 w 472641"/>
                  <a:gd name="connsiteY24" fmla="*/ 198938 h 480877"/>
                  <a:gd name="connsiteX25" fmla="*/ 393571 w 472641"/>
                  <a:gd name="connsiteY25" fmla="*/ 198938 h 480877"/>
                  <a:gd name="connsiteX26" fmla="*/ 393571 w 472641"/>
                  <a:gd name="connsiteY26" fmla="*/ 198938 h 480877"/>
                  <a:gd name="connsiteX27" fmla="*/ 402239 w 472641"/>
                  <a:gd name="connsiteY27" fmla="*/ 234752 h 480877"/>
                  <a:gd name="connsiteX28" fmla="*/ 472629 w 472641"/>
                  <a:gd name="connsiteY28" fmla="*/ 476306 h 48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2641" h="480877">
                    <a:moveTo>
                      <a:pt x="472629" y="476306"/>
                    </a:moveTo>
                    <a:cubicBezTo>
                      <a:pt x="472800" y="478574"/>
                      <a:pt x="471169" y="480581"/>
                      <a:pt x="468914" y="480878"/>
                    </a:cubicBezTo>
                    <a:lnTo>
                      <a:pt x="451388" y="480878"/>
                    </a:lnTo>
                    <a:cubicBezTo>
                      <a:pt x="437862" y="436205"/>
                      <a:pt x="422813" y="400392"/>
                      <a:pt x="426433" y="414203"/>
                    </a:cubicBezTo>
                    <a:cubicBezTo>
                      <a:pt x="432158" y="435950"/>
                      <a:pt x="434787" y="458396"/>
                      <a:pt x="434243" y="480878"/>
                    </a:cubicBezTo>
                    <a:lnTo>
                      <a:pt x="399667" y="480401"/>
                    </a:lnTo>
                    <a:cubicBezTo>
                      <a:pt x="390142" y="402582"/>
                      <a:pt x="375093" y="344480"/>
                      <a:pt x="375379" y="362101"/>
                    </a:cubicBezTo>
                    <a:cubicBezTo>
                      <a:pt x="376331" y="433348"/>
                      <a:pt x="371283" y="455922"/>
                      <a:pt x="365854" y="479925"/>
                    </a:cubicBezTo>
                    <a:cubicBezTo>
                      <a:pt x="282415" y="478592"/>
                      <a:pt x="173068" y="475449"/>
                      <a:pt x="94105" y="471353"/>
                    </a:cubicBezTo>
                    <a:cubicBezTo>
                      <a:pt x="86962" y="428300"/>
                      <a:pt x="81247" y="381818"/>
                      <a:pt x="79723" y="384961"/>
                    </a:cubicBezTo>
                    <a:cubicBezTo>
                      <a:pt x="67816" y="408202"/>
                      <a:pt x="63149" y="442873"/>
                      <a:pt x="61625" y="469638"/>
                    </a:cubicBezTo>
                    <a:cubicBezTo>
                      <a:pt x="36479" y="468209"/>
                      <a:pt x="16381" y="466495"/>
                      <a:pt x="4475" y="464780"/>
                    </a:cubicBezTo>
                    <a:cubicBezTo>
                      <a:pt x="4475" y="464780"/>
                      <a:pt x="379" y="428681"/>
                      <a:pt x="94" y="417155"/>
                    </a:cubicBezTo>
                    <a:cubicBezTo>
                      <a:pt x="-716" y="386994"/>
                      <a:pt x="3732" y="356923"/>
                      <a:pt x="13238" y="328287"/>
                    </a:cubicBezTo>
                    <a:cubicBezTo>
                      <a:pt x="24013" y="300115"/>
                      <a:pt x="37575" y="273089"/>
                      <a:pt x="53719" y="247610"/>
                    </a:cubicBezTo>
                    <a:lnTo>
                      <a:pt x="53719" y="247611"/>
                    </a:lnTo>
                    <a:cubicBezTo>
                      <a:pt x="53719" y="247611"/>
                      <a:pt x="53719" y="247611"/>
                      <a:pt x="53719" y="247611"/>
                    </a:cubicBezTo>
                    <a:cubicBezTo>
                      <a:pt x="63661" y="230573"/>
                      <a:pt x="71619" y="212453"/>
                      <a:pt x="77437" y="193604"/>
                    </a:cubicBezTo>
                    <a:lnTo>
                      <a:pt x="77437" y="193604"/>
                    </a:lnTo>
                    <a:cubicBezTo>
                      <a:pt x="81446" y="179797"/>
                      <a:pt x="84313" y="165684"/>
                      <a:pt x="86009" y="151408"/>
                    </a:cubicBezTo>
                    <a:cubicBezTo>
                      <a:pt x="92200" y="99211"/>
                      <a:pt x="122014" y="56158"/>
                      <a:pt x="168686" y="44823"/>
                    </a:cubicBezTo>
                    <a:cubicBezTo>
                      <a:pt x="259840" y="-37092"/>
                      <a:pt x="345184" y="5580"/>
                      <a:pt x="368140" y="74541"/>
                    </a:cubicBezTo>
                    <a:cubicBezTo>
                      <a:pt x="370426" y="81304"/>
                      <a:pt x="372521" y="88924"/>
                      <a:pt x="374521" y="97306"/>
                    </a:cubicBezTo>
                    <a:lnTo>
                      <a:pt x="374521" y="97306"/>
                    </a:lnTo>
                    <a:cubicBezTo>
                      <a:pt x="381951" y="128167"/>
                      <a:pt x="388047" y="168077"/>
                      <a:pt x="393571" y="198938"/>
                    </a:cubicBezTo>
                    <a:cubicBezTo>
                      <a:pt x="393571" y="198938"/>
                      <a:pt x="393571" y="198938"/>
                      <a:pt x="393571" y="198938"/>
                    </a:cubicBezTo>
                    <a:lnTo>
                      <a:pt x="393571" y="198938"/>
                    </a:lnTo>
                    <a:cubicBezTo>
                      <a:pt x="395751" y="211036"/>
                      <a:pt x="398645" y="222996"/>
                      <a:pt x="402239" y="234752"/>
                    </a:cubicBezTo>
                    <a:cubicBezTo>
                      <a:pt x="421956" y="290949"/>
                      <a:pt x="470438" y="325334"/>
                      <a:pt x="472629" y="476306"/>
                    </a:cubicBezTo>
                    <a:close/>
                  </a:path>
                </a:pathLst>
              </a:custGeom>
              <a:solidFill>
                <a:srgbClr val="263238"/>
              </a:solidFill>
              <a:ln w="9525" cap="flat">
                <a:noFill/>
                <a:prstDash val="solid"/>
                <a:miter/>
              </a:ln>
            </p:spPr>
            <p:txBody>
              <a:bodyPr rtlCol="0" anchor="ctr"/>
              <a:lstStyle/>
              <a:p>
                <a:endParaRPr lang="zh-CN" altLang="en-US"/>
              </a:p>
            </p:txBody>
          </p:sp>
          <p:sp>
            <p:nvSpPr>
              <p:cNvPr id="339" name="任意多边形: 形状 338"/>
              <p:cNvSpPr/>
              <p:nvPr/>
            </p:nvSpPr>
            <p:spPr>
              <a:xfrm>
                <a:off x="5882292" y="2428592"/>
                <a:ext cx="160806" cy="406904"/>
              </a:xfrm>
              <a:custGeom>
                <a:avLst/>
                <a:gdLst>
                  <a:gd name="connsiteX0" fmla="*/ 157891 w 160806"/>
                  <a:gd name="connsiteY0" fmla="*/ 282 h 406904"/>
                  <a:gd name="connsiteX1" fmla="*/ 100741 w 160806"/>
                  <a:gd name="connsiteY1" fmla="*/ 76482 h 406904"/>
                  <a:gd name="connsiteX2" fmla="*/ 85406 w 160806"/>
                  <a:gd name="connsiteY2" fmla="*/ 140871 h 406904"/>
                  <a:gd name="connsiteX3" fmla="*/ 47877 w 160806"/>
                  <a:gd name="connsiteY3" fmla="*/ 195926 h 406904"/>
                  <a:gd name="connsiteX4" fmla="*/ 3776 w 160806"/>
                  <a:gd name="connsiteY4" fmla="*/ 287461 h 406904"/>
                  <a:gd name="connsiteX5" fmla="*/ 8348 w 160806"/>
                  <a:gd name="connsiteY5" fmla="*/ 406904 h 406904"/>
                  <a:gd name="connsiteX6" fmla="*/ 8348 w 160806"/>
                  <a:gd name="connsiteY6" fmla="*/ 406905 h 406904"/>
                  <a:gd name="connsiteX7" fmla="*/ 10349 w 160806"/>
                  <a:gd name="connsiteY7" fmla="*/ 283080 h 406904"/>
                  <a:gd name="connsiteX8" fmla="*/ 66165 w 160806"/>
                  <a:gd name="connsiteY8" fmla="*/ 187258 h 406904"/>
                  <a:gd name="connsiteX9" fmla="*/ 103217 w 160806"/>
                  <a:gd name="connsiteY9" fmla="*/ 104581 h 406904"/>
                  <a:gd name="connsiteX10" fmla="*/ 115123 w 160806"/>
                  <a:gd name="connsiteY10" fmla="*/ 48765 h 406904"/>
                  <a:gd name="connsiteX11" fmla="*/ 159510 w 160806"/>
                  <a:gd name="connsiteY11" fmla="*/ 4664 h 406904"/>
                  <a:gd name="connsiteX12" fmla="*/ 157891 w 160806"/>
                  <a:gd name="connsiteY12" fmla="*/ 282 h 406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806" h="406904">
                    <a:moveTo>
                      <a:pt x="157891" y="282"/>
                    </a:moveTo>
                    <a:cubicBezTo>
                      <a:pt x="126770" y="13870"/>
                      <a:pt x="105071" y="42802"/>
                      <a:pt x="100741" y="76482"/>
                    </a:cubicBezTo>
                    <a:cubicBezTo>
                      <a:pt x="98299" y="98495"/>
                      <a:pt x="93149" y="120121"/>
                      <a:pt x="85406" y="140871"/>
                    </a:cubicBezTo>
                    <a:cubicBezTo>
                      <a:pt x="75686" y="160977"/>
                      <a:pt x="63039" y="179530"/>
                      <a:pt x="47877" y="195926"/>
                    </a:cubicBezTo>
                    <a:cubicBezTo>
                      <a:pt x="24345" y="221335"/>
                      <a:pt x="8982" y="253222"/>
                      <a:pt x="3776" y="287461"/>
                    </a:cubicBezTo>
                    <a:cubicBezTo>
                      <a:pt x="-2496" y="327193"/>
                      <a:pt x="-943" y="367768"/>
                      <a:pt x="8348" y="406904"/>
                    </a:cubicBezTo>
                    <a:lnTo>
                      <a:pt x="8348" y="406905"/>
                    </a:lnTo>
                    <a:cubicBezTo>
                      <a:pt x="1112" y="365880"/>
                      <a:pt x="1791" y="323849"/>
                      <a:pt x="10349" y="283080"/>
                    </a:cubicBezTo>
                    <a:cubicBezTo>
                      <a:pt x="18921" y="242027"/>
                      <a:pt x="42162" y="217357"/>
                      <a:pt x="66165" y="187258"/>
                    </a:cubicBezTo>
                    <a:cubicBezTo>
                      <a:pt x="85476" y="163379"/>
                      <a:pt x="98245" y="134887"/>
                      <a:pt x="103217" y="104581"/>
                    </a:cubicBezTo>
                    <a:cubicBezTo>
                      <a:pt x="106456" y="85531"/>
                      <a:pt x="107123" y="66481"/>
                      <a:pt x="115123" y="48765"/>
                    </a:cubicBezTo>
                    <a:cubicBezTo>
                      <a:pt x="125169" y="29951"/>
                      <a:pt x="140632" y="14588"/>
                      <a:pt x="159510" y="4664"/>
                    </a:cubicBezTo>
                    <a:cubicBezTo>
                      <a:pt x="162177" y="2664"/>
                      <a:pt x="160272" y="-1051"/>
                      <a:pt x="157891" y="282"/>
                    </a:cubicBezTo>
                    <a:close/>
                  </a:path>
                </a:pathLst>
              </a:custGeom>
              <a:solidFill>
                <a:srgbClr val="263238"/>
              </a:solidFill>
              <a:ln w="9525" cap="flat">
                <a:noFill/>
                <a:prstDash val="solid"/>
                <a:miter/>
              </a:ln>
            </p:spPr>
            <p:txBody>
              <a:bodyPr rtlCol="0" anchor="ctr"/>
              <a:lstStyle/>
              <a:p>
                <a:endParaRPr lang="zh-CN" altLang="en-US"/>
              </a:p>
            </p:txBody>
          </p:sp>
          <p:sp>
            <p:nvSpPr>
              <p:cNvPr id="340" name="任意多边形: 形状 339"/>
              <p:cNvSpPr/>
              <p:nvPr/>
            </p:nvSpPr>
            <p:spPr>
              <a:xfrm>
                <a:off x="6265900" y="2467673"/>
                <a:ext cx="115799" cy="372860"/>
              </a:xfrm>
              <a:custGeom>
                <a:avLst/>
                <a:gdLst>
                  <a:gd name="connsiteX0" fmla="*/ 76797 w 115799"/>
                  <a:gd name="connsiteY0" fmla="*/ 200755 h 372860"/>
                  <a:gd name="connsiteX1" fmla="*/ 25266 w 115799"/>
                  <a:gd name="connsiteY1" fmla="*/ 105029 h 372860"/>
                  <a:gd name="connsiteX2" fmla="*/ 787 w 115799"/>
                  <a:gd name="connsiteY2" fmla="*/ 254 h 372860"/>
                  <a:gd name="connsiteX3" fmla="*/ 25 w 115799"/>
                  <a:gd name="connsiteY3" fmla="*/ 254 h 372860"/>
                  <a:gd name="connsiteX4" fmla="*/ 49079 w 115799"/>
                  <a:gd name="connsiteY4" fmla="*/ 174085 h 372860"/>
                  <a:gd name="connsiteX5" fmla="*/ 96704 w 115799"/>
                  <a:gd name="connsiteY5" fmla="*/ 262668 h 372860"/>
                  <a:gd name="connsiteX6" fmla="*/ 111658 w 115799"/>
                  <a:gd name="connsiteY6" fmla="*/ 371824 h 372860"/>
                  <a:gd name="connsiteX7" fmla="*/ 113373 w 115799"/>
                  <a:gd name="connsiteY7" fmla="*/ 371824 h 372860"/>
                  <a:gd name="connsiteX8" fmla="*/ 76797 w 115799"/>
                  <a:gd name="connsiteY8" fmla="*/ 200755 h 37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799" h="372860">
                    <a:moveTo>
                      <a:pt x="76797" y="200755"/>
                    </a:moveTo>
                    <a:cubicBezTo>
                      <a:pt x="56985" y="169609"/>
                      <a:pt x="35934" y="142748"/>
                      <a:pt x="25266" y="105029"/>
                    </a:cubicBezTo>
                    <a:cubicBezTo>
                      <a:pt x="15741" y="70644"/>
                      <a:pt x="10788" y="34735"/>
                      <a:pt x="787" y="254"/>
                    </a:cubicBezTo>
                    <a:cubicBezTo>
                      <a:pt x="787" y="-318"/>
                      <a:pt x="-165" y="254"/>
                      <a:pt x="25" y="254"/>
                    </a:cubicBezTo>
                    <a:cubicBezTo>
                      <a:pt x="14979" y="61119"/>
                      <a:pt x="15551" y="121507"/>
                      <a:pt x="49079" y="174085"/>
                    </a:cubicBezTo>
                    <a:cubicBezTo>
                      <a:pt x="67272" y="202660"/>
                      <a:pt x="85560" y="229140"/>
                      <a:pt x="96704" y="262668"/>
                    </a:cubicBezTo>
                    <a:cubicBezTo>
                      <a:pt x="108076" y="297889"/>
                      <a:pt x="113139" y="334842"/>
                      <a:pt x="111658" y="371824"/>
                    </a:cubicBezTo>
                    <a:cubicBezTo>
                      <a:pt x="111658" y="373158"/>
                      <a:pt x="113278" y="373253"/>
                      <a:pt x="113373" y="371824"/>
                    </a:cubicBezTo>
                    <a:cubicBezTo>
                      <a:pt x="121627" y="312276"/>
                      <a:pt x="108680" y="251722"/>
                      <a:pt x="76797" y="200755"/>
                    </a:cubicBezTo>
                    <a:close/>
                  </a:path>
                </a:pathLst>
              </a:custGeom>
              <a:solidFill>
                <a:srgbClr val="263238"/>
              </a:solidFill>
              <a:ln w="9525" cap="flat">
                <a:noFill/>
                <a:prstDash val="solid"/>
                <a:miter/>
              </a:ln>
            </p:spPr>
            <p:txBody>
              <a:bodyPr rtlCol="0" anchor="ctr"/>
              <a:lstStyle/>
              <a:p>
                <a:endParaRPr lang="zh-CN" altLang="en-US"/>
              </a:p>
            </p:txBody>
          </p:sp>
          <p:sp>
            <p:nvSpPr>
              <p:cNvPr id="341" name="任意多边形: 形状 340"/>
              <p:cNvSpPr/>
              <p:nvPr/>
            </p:nvSpPr>
            <p:spPr>
              <a:xfrm>
                <a:off x="6096497" y="2733004"/>
                <a:ext cx="223054" cy="242034"/>
              </a:xfrm>
              <a:custGeom>
                <a:avLst/>
                <a:gdLst>
                  <a:gd name="connsiteX0" fmla="*/ 223054 w 223054"/>
                  <a:gd name="connsiteY0" fmla="*/ 173169 h 242034"/>
                  <a:gd name="connsiteX1" fmla="*/ 204004 w 223054"/>
                  <a:gd name="connsiteY1" fmla="*/ 187361 h 242034"/>
                  <a:gd name="connsiteX2" fmla="*/ 189336 w 223054"/>
                  <a:gd name="connsiteY2" fmla="*/ 196886 h 242034"/>
                  <a:gd name="connsiteX3" fmla="*/ 188383 w 223054"/>
                  <a:gd name="connsiteY3" fmla="*/ 197457 h 242034"/>
                  <a:gd name="connsiteX4" fmla="*/ 174001 w 223054"/>
                  <a:gd name="connsiteY4" fmla="*/ 205839 h 242034"/>
                  <a:gd name="connsiteX5" fmla="*/ 167619 w 223054"/>
                  <a:gd name="connsiteY5" fmla="*/ 209364 h 242034"/>
                  <a:gd name="connsiteX6" fmla="*/ 123328 w 223054"/>
                  <a:gd name="connsiteY6" fmla="*/ 229271 h 242034"/>
                  <a:gd name="connsiteX7" fmla="*/ 112469 w 223054"/>
                  <a:gd name="connsiteY7" fmla="*/ 232986 h 242034"/>
                  <a:gd name="connsiteX8" fmla="*/ 86371 w 223054"/>
                  <a:gd name="connsiteY8" fmla="*/ 240415 h 242034"/>
                  <a:gd name="connsiteX9" fmla="*/ 79227 w 223054"/>
                  <a:gd name="connsiteY9" fmla="*/ 242034 h 242034"/>
                  <a:gd name="connsiteX10" fmla="*/ 75226 w 223054"/>
                  <a:gd name="connsiteY10" fmla="*/ 234510 h 242034"/>
                  <a:gd name="connsiteX11" fmla="*/ 73512 w 223054"/>
                  <a:gd name="connsiteY11" fmla="*/ 231271 h 242034"/>
                  <a:gd name="connsiteX12" fmla="*/ 63987 w 223054"/>
                  <a:gd name="connsiteY12" fmla="*/ 213840 h 242034"/>
                  <a:gd name="connsiteX13" fmla="*/ 62272 w 223054"/>
                  <a:gd name="connsiteY13" fmla="*/ 210602 h 242034"/>
                  <a:gd name="connsiteX14" fmla="*/ 53414 w 223054"/>
                  <a:gd name="connsiteY14" fmla="*/ 193266 h 242034"/>
                  <a:gd name="connsiteX15" fmla="*/ 51795 w 223054"/>
                  <a:gd name="connsiteY15" fmla="*/ 190123 h 242034"/>
                  <a:gd name="connsiteX16" fmla="*/ 43127 w 223054"/>
                  <a:gd name="connsiteY16" fmla="*/ 172502 h 242034"/>
                  <a:gd name="connsiteX17" fmla="*/ 41603 w 223054"/>
                  <a:gd name="connsiteY17" fmla="*/ 169359 h 242034"/>
                  <a:gd name="connsiteX18" fmla="*/ 33602 w 223054"/>
                  <a:gd name="connsiteY18" fmla="*/ 151928 h 242034"/>
                  <a:gd name="connsiteX19" fmla="*/ 32269 w 223054"/>
                  <a:gd name="connsiteY19" fmla="*/ 148785 h 242034"/>
                  <a:gd name="connsiteX20" fmla="*/ 32269 w 223054"/>
                  <a:gd name="connsiteY20" fmla="*/ 147737 h 242034"/>
                  <a:gd name="connsiteX21" fmla="*/ 25601 w 223054"/>
                  <a:gd name="connsiteY21" fmla="*/ 131259 h 242034"/>
                  <a:gd name="connsiteX22" fmla="*/ 24268 w 223054"/>
                  <a:gd name="connsiteY22" fmla="*/ 127925 h 242034"/>
                  <a:gd name="connsiteX23" fmla="*/ 19791 w 223054"/>
                  <a:gd name="connsiteY23" fmla="*/ 115733 h 242034"/>
                  <a:gd name="connsiteX24" fmla="*/ 17886 w 223054"/>
                  <a:gd name="connsiteY24" fmla="*/ 110494 h 242034"/>
                  <a:gd name="connsiteX25" fmla="*/ 16743 w 223054"/>
                  <a:gd name="connsiteY25" fmla="*/ 107256 h 242034"/>
                  <a:gd name="connsiteX26" fmla="*/ 11028 w 223054"/>
                  <a:gd name="connsiteY26" fmla="*/ 89634 h 242034"/>
                  <a:gd name="connsiteX27" fmla="*/ 10075 w 223054"/>
                  <a:gd name="connsiteY27" fmla="*/ 86396 h 242034"/>
                  <a:gd name="connsiteX28" fmla="*/ 5408 w 223054"/>
                  <a:gd name="connsiteY28" fmla="*/ 68775 h 242034"/>
                  <a:gd name="connsiteX29" fmla="*/ 4646 w 223054"/>
                  <a:gd name="connsiteY29" fmla="*/ 65631 h 242034"/>
                  <a:gd name="connsiteX30" fmla="*/ 4646 w 223054"/>
                  <a:gd name="connsiteY30" fmla="*/ 64393 h 242034"/>
                  <a:gd name="connsiteX31" fmla="*/ 1598 w 223054"/>
                  <a:gd name="connsiteY31" fmla="*/ 47915 h 242034"/>
                  <a:gd name="connsiteX32" fmla="*/ 1122 w 223054"/>
                  <a:gd name="connsiteY32" fmla="*/ 44676 h 242034"/>
                  <a:gd name="connsiteX33" fmla="*/ 74 w 223054"/>
                  <a:gd name="connsiteY33" fmla="*/ 26960 h 242034"/>
                  <a:gd name="connsiteX34" fmla="*/ 74 w 223054"/>
                  <a:gd name="connsiteY34" fmla="*/ 23721 h 242034"/>
                  <a:gd name="connsiteX35" fmla="*/ 6075 w 223054"/>
                  <a:gd name="connsiteY35" fmla="*/ 5529 h 242034"/>
                  <a:gd name="connsiteX36" fmla="*/ 9694 w 223054"/>
                  <a:gd name="connsiteY36" fmla="*/ 2195 h 242034"/>
                  <a:gd name="connsiteX37" fmla="*/ 9694 w 223054"/>
                  <a:gd name="connsiteY37" fmla="*/ 2195 h 242034"/>
                  <a:gd name="connsiteX38" fmla="*/ 11314 w 223054"/>
                  <a:gd name="connsiteY38" fmla="*/ 1433 h 242034"/>
                  <a:gd name="connsiteX39" fmla="*/ 11314 w 223054"/>
                  <a:gd name="connsiteY39" fmla="*/ 1433 h 242034"/>
                  <a:gd name="connsiteX40" fmla="*/ 13123 w 223054"/>
                  <a:gd name="connsiteY40" fmla="*/ 671 h 242034"/>
                  <a:gd name="connsiteX41" fmla="*/ 13695 w 223054"/>
                  <a:gd name="connsiteY41" fmla="*/ 671 h 242034"/>
                  <a:gd name="connsiteX42" fmla="*/ 13695 w 223054"/>
                  <a:gd name="connsiteY42" fmla="*/ 671 h 242034"/>
                  <a:gd name="connsiteX43" fmla="*/ 14171 w 223054"/>
                  <a:gd name="connsiteY43" fmla="*/ 671 h 242034"/>
                  <a:gd name="connsiteX44" fmla="*/ 27030 w 223054"/>
                  <a:gd name="connsiteY44" fmla="*/ 671 h 242034"/>
                  <a:gd name="connsiteX45" fmla="*/ 30459 w 223054"/>
                  <a:gd name="connsiteY45" fmla="*/ 1623 h 242034"/>
                  <a:gd name="connsiteX46" fmla="*/ 35317 w 223054"/>
                  <a:gd name="connsiteY46" fmla="*/ 3243 h 242034"/>
                  <a:gd name="connsiteX47" fmla="*/ 35317 w 223054"/>
                  <a:gd name="connsiteY47" fmla="*/ 3243 h 242034"/>
                  <a:gd name="connsiteX48" fmla="*/ 61510 w 223054"/>
                  <a:gd name="connsiteY48" fmla="*/ 17149 h 242034"/>
                  <a:gd name="connsiteX49" fmla="*/ 77131 w 223054"/>
                  <a:gd name="connsiteY49" fmla="*/ 27817 h 242034"/>
                  <a:gd name="connsiteX50" fmla="*/ 163428 w 223054"/>
                  <a:gd name="connsiteY50" fmla="*/ 109637 h 242034"/>
                  <a:gd name="connsiteX51" fmla="*/ 223054 w 223054"/>
                  <a:gd name="connsiteY51" fmla="*/ 173169 h 24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23054" h="242034">
                    <a:moveTo>
                      <a:pt x="223054" y="173169"/>
                    </a:moveTo>
                    <a:cubicBezTo>
                      <a:pt x="216863" y="178217"/>
                      <a:pt x="210481" y="182694"/>
                      <a:pt x="204004" y="187361"/>
                    </a:cubicBezTo>
                    <a:cubicBezTo>
                      <a:pt x="199242" y="190695"/>
                      <a:pt x="194479" y="193933"/>
                      <a:pt x="189336" y="196886"/>
                    </a:cubicBezTo>
                    <a:lnTo>
                      <a:pt x="188383" y="197457"/>
                    </a:lnTo>
                    <a:cubicBezTo>
                      <a:pt x="183716" y="200410"/>
                      <a:pt x="178858" y="203172"/>
                      <a:pt x="174001" y="205839"/>
                    </a:cubicBezTo>
                    <a:lnTo>
                      <a:pt x="167619" y="209364"/>
                    </a:lnTo>
                    <a:cubicBezTo>
                      <a:pt x="153346" y="217042"/>
                      <a:pt x="138545" y="223694"/>
                      <a:pt x="123328" y="229271"/>
                    </a:cubicBezTo>
                    <a:cubicBezTo>
                      <a:pt x="119772" y="230604"/>
                      <a:pt x="116152" y="231843"/>
                      <a:pt x="112469" y="232986"/>
                    </a:cubicBezTo>
                    <a:cubicBezTo>
                      <a:pt x="103992" y="235748"/>
                      <a:pt x="95229" y="238224"/>
                      <a:pt x="86371" y="240415"/>
                    </a:cubicBezTo>
                    <a:lnTo>
                      <a:pt x="79227" y="242034"/>
                    </a:lnTo>
                    <a:cubicBezTo>
                      <a:pt x="77893" y="239463"/>
                      <a:pt x="76464" y="236986"/>
                      <a:pt x="75226" y="234510"/>
                    </a:cubicBezTo>
                    <a:cubicBezTo>
                      <a:pt x="74581" y="233471"/>
                      <a:pt x="74008" y="232389"/>
                      <a:pt x="73512" y="231271"/>
                    </a:cubicBezTo>
                    <a:cubicBezTo>
                      <a:pt x="70273" y="225270"/>
                      <a:pt x="67130" y="219460"/>
                      <a:pt x="63987" y="213840"/>
                    </a:cubicBezTo>
                    <a:cubicBezTo>
                      <a:pt x="63361" y="212791"/>
                      <a:pt x="62789" y="211710"/>
                      <a:pt x="62272" y="210602"/>
                    </a:cubicBezTo>
                    <a:cubicBezTo>
                      <a:pt x="59129" y="204601"/>
                      <a:pt x="56176" y="198791"/>
                      <a:pt x="53414" y="193266"/>
                    </a:cubicBezTo>
                    <a:cubicBezTo>
                      <a:pt x="52843" y="192219"/>
                      <a:pt x="52271" y="191171"/>
                      <a:pt x="51795" y="190123"/>
                    </a:cubicBezTo>
                    <a:cubicBezTo>
                      <a:pt x="48652" y="183932"/>
                      <a:pt x="45794" y="178026"/>
                      <a:pt x="43127" y="172502"/>
                    </a:cubicBezTo>
                    <a:cubicBezTo>
                      <a:pt x="42556" y="171454"/>
                      <a:pt x="42079" y="170406"/>
                      <a:pt x="41603" y="169359"/>
                    </a:cubicBezTo>
                    <a:cubicBezTo>
                      <a:pt x="38618" y="163009"/>
                      <a:pt x="35952" y="157198"/>
                      <a:pt x="33602" y="151928"/>
                    </a:cubicBezTo>
                    <a:cubicBezTo>
                      <a:pt x="33126" y="150880"/>
                      <a:pt x="32650" y="149832"/>
                      <a:pt x="32269" y="148785"/>
                    </a:cubicBezTo>
                    <a:lnTo>
                      <a:pt x="32269" y="147737"/>
                    </a:lnTo>
                    <a:cubicBezTo>
                      <a:pt x="30268" y="143070"/>
                      <a:pt x="27982" y="137545"/>
                      <a:pt x="25601" y="131259"/>
                    </a:cubicBezTo>
                    <a:cubicBezTo>
                      <a:pt x="25601" y="130211"/>
                      <a:pt x="24744" y="129068"/>
                      <a:pt x="24268" y="127925"/>
                    </a:cubicBezTo>
                    <a:cubicBezTo>
                      <a:pt x="22744" y="124115"/>
                      <a:pt x="21220" y="120019"/>
                      <a:pt x="19791" y="115733"/>
                    </a:cubicBezTo>
                    <a:cubicBezTo>
                      <a:pt x="19124" y="114018"/>
                      <a:pt x="18457" y="112304"/>
                      <a:pt x="17886" y="110494"/>
                    </a:cubicBezTo>
                    <a:lnTo>
                      <a:pt x="16743" y="107256"/>
                    </a:lnTo>
                    <a:cubicBezTo>
                      <a:pt x="14838" y="101541"/>
                      <a:pt x="12838" y="95635"/>
                      <a:pt x="11028" y="89634"/>
                    </a:cubicBezTo>
                    <a:cubicBezTo>
                      <a:pt x="11028" y="88587"/>
                      <a:pt x="10456" y="87539"/>
                      <a:pt x="10075" y="86396"/>
                    </a:cubicBezTo>
                    <a:cubicBezTo>
                      <a:pt x="8361" y="80490"/>
                      <a:pt x="6742" y="74585"/>
                      <a:pt x="5408" y="68775"/>
                    </a:cubicBezTo>
                    <a:cubicBezTo>
                      <a:pt x="5408" y="67727"/>
                      <a:pt x="4837" y="66679"/>
                      <a:pt x="4646" y="65631"/>
                    </a:cubicBezTo>
                    <a:lnTo>
                      <a:pt x="4646" y="64393"/>
                    </a:lnTo>
                    <a:cubicBezTo>
                      <a:pt x="3334" y="58959"/>
                      <a:pt x="2316" y="53458"/>
                      <a:pt x="1598" y="47915"/>
                    </a:cubicBezTo>
                    <a:cubicBezTo>
                      <a:pt x="1346" y="46851"/>
                      <a:pt x="1187" y="45767"/>
                      <a:pt x="1122" y="44676"/>
                    </a:cubicBezTo>
                    <a:cubicBezTo>
                      <a:pt x="183" y="38821"/>
                      <a:pt x="-168" y="32886"/>
                      <a:pt x="74" y="26960"/>
                    </a:cubicBezTo>
                    <a:cubicBezTo>
                      <a:pt x="-24" y="25883"/>
                      <a:pt x="-24" y="24799"/>
                      <a:pt x="74" y="23721"/>
                    </a:cubicBezTo>
                    <a:cubicBezTo>
                      <a:pt x="107" y="17176"/>
                      <a:pt x="2207" y="10809"/>
                      <a:pt x="6075" y="5529"/>
                    </a:cubicBezTo>
                    <a:cubicBezTo>
                      <a:pt x="7116" y="4251"/>
                      <a:pt x="8335" y="3128"/>
                      <a:pt x="9694" y="2195"/>
                    </a:cubicBezTo>
                    <a:lnTo>
                      <a:pt x="9694" y="2195"/>
                    </a:lnTo>
                    <a:lnTo>
                      <a:pt x="11314" y="1433"/>
                    </a:lnTo>
                    <a:cubicBezTo>
                      <a:pt x="11314" y="1433"/>
                      <a:pt x="11314" y="1433"/>
                      <a:pt x="11314" y="1433"/>
                    </a:cubicBezTo>
                    <a:lnTo>
                      <a:pt x="13123" y="671"/>
                    </a:lnTo>
                    <a:lnTo>
                      <a:pt x="13695" y="671"/>
                    </a:lnTo>
                    <a:lnTo>
                      <a:pt x="13695" y="671"/>
                    </a:lnTo>
                    <a:lnTo>
                      <a:pt x="14171" y="671"/>
                    </a:lnTo>
                    <a:cubicBezTo>
                      <a:pt x="18411" y="-224"/>
                      <a:pt x="22790" y="-224"/>
                      <a:pt x="27030" y="671"/>
                    </a:cubicBezTo>
                    <a:lnTo>
                      <a:pt x="30459" y="1623"/>
                    </a:lnTo>
                    <a:cubicBezTo>
                      <a:pt x="32110" y="2062"/>
                      <a:pt x="33732" y="2603"/>
                      <a:pt x="35317" y="3243"/>
                    </a:cubicBezTo>
                    <a:lnTo>
                      <a:pt x="35317" y="3243"/>
                    </a:lnTo>
                    <a:cubicBezTo>
                      <a:pt x="44524" y="6920"/>
                      <a:pt x="53306" y="11583"/>
                      <a:pt x="61510" y="17149"/>
                    </a:cubicBezTo>
                    <a:cubicBezTo>
                      <a:pt x="66368" y="20197"/>
                      <a:pt x="71607" y="23721"/>
                      <a:pt x="77131" y="27817"/>
                    </a:cubicBezTo>
                    <a:cubicBezTo>
                      <a:pt x="107918" y="52876"/>
                      <a:pt x="136765" y="80228"/>
                      <a:pt x="163428" y="109637"/>
                    </a:cubicBezTo>
                    <a:cubicBezTo>
                      <a:pt x="182859" y="129449"/>
                      <a:pt x="203147" y="151356"/>
                      <a:pt x="223054" y="173169"/>
                    </a:cubicBezTo>
                    <a:close/>
                  </a:path>
                </a:pathLst>
              </a:custGeom>
              <a:solidFill>
                <a:srgbClr val="EB9481"/>
              </a:solidFill>
              <a:ln w="9525" cap="flat">
                <a:noFill/>
                <a:prstDash val="solid"/>
                <a:miter/>
              </a:ln>
            </p:spPr>
            <p:txBody>
              <a:bodyPr rtlCol="0" anchor="ctr"/>
              <a:lstStyle/>
              <a:p>
                <a:endParaRPr lang="zh-CN" altLang="en-US"/>
              </a:p>
            </p:txBody>
          </p:sp>
          <p:sp>
            <p:nvSpPr>
              <p:cNvPr id="342" name="任意多边形: 形状 341"/>
              <p:cNvSpPr/>
              <p:nvPr/>
            </p:nvSpPr>
            <p:spPr>
              <a:xfrm>
                <a:off x="6092976" y="2733813"/>
                <a:ext cx="237909" cy="242558"/>
              </a:xfrm>
              <a:custGeom>
                <a:avLst/>
                <a:gdLst>
                  <a:gd name="connsiteX0" fmla="*/ 237910 w 237909"/>
                  <a:gd name="connsiteY0" fmla="*/ 163215 h 242558"/>
                  <a:gd name="connsiteX1" fmla="*/ 226575 w 237909"/>
                  <a:gd name="connsiteY1" fmla="*/ 172740 h 242558"/>
                  <a:gd name="connsiteX2" fmla="*/ 207525 w 237909"/>
                  <a:gd name="connsiteY2" fmla="*/ 186932 h 242558"/>
                  <a:gd name="connsiteX3" fmla="*/ 192857 w 237909"/>
                  <a:gd name="connsiteY3" fmla="*/ 196457 h 242558"/>
                  <a:gd name="connsiteX4" fmla="*/ 191904 w 237909"/>
                  <a:gd name="connsiteY4" fmla="*/ 197029 h 242558"/>
                  <a:gd name="connsiteX5" fmla="*/ 177521 w 237909"/>
                  <a:gd name="connsiteY5" fmla="*/ 205411 h 242558"/>
                  <a:gd name="connsiteX6" fmla="*/ 171140 w 237909"/>
                  <a:gd name="connsiteY6" fmla="*/ 208935 h 242558"/>
                  <a:gd name="connsiteX7" fmla="*/ 126848 w 237909"/>
                  <a:gd name="connsiteY7" fmla="*/ 228461 h 242558"/>
                  <a:gd name="connsiteX8" fmla="*/ 115990 w 237909"/>
                  <a:gd name="connsiteY8" fmla="*/ 232176 h 242558"/>
                  <a:gd name="connsiteX9" fmla="*/ 89891 w 237909"/>
                  <a:gd name="connsiteY9" fmla="*/ 239606 h 242558"/>
                  <a:gd name="connsiteX10" fmla="*/ 82748 w 237909"/>
                  <a:gd name="connsiteY10" fmla="*/ 241225 h 242558"/>
                  <a:gd name="connsiteX11" fmla="*/ 76461 w 237909"/>
                  <a:gd name="connsiteY11" fmla="*/ 242558 h 242558"/>
                  <a:gd name="connsiteX12" fmla="*/ 72080 w 237909"/>
                  <a:gd name="connsiteY12" fmla="*/ 233986 h 242558"/>
                  <a:gd name="connsiteX13" fmla="*/ 72080 w 237909"/>
                  <a:gd name="connsiteY13" fmla="*/ 233986 h 242558"/>
                  <a:gd name="connsiteX14" fmla="*/ 70651 w 237909"/>
                  <a:gd name="connsiteY14" fmla="*/ 231128 h 242558"/>
                  <a:gd name="connsiteX15" fmla="*/ 70651 w 237909"/>
                  <a:gd name="connsiteY15" fmla="*/ 231128 h 242558"/>
                  <a:gd name="connsiteX16" fmla="*/ 70651 w 237909"/>
                  <a:gd name="connsiteY16" fmla="*/ 231128 h 242558"/>
                  <a:gd name="connsiteX17" fmla="*/ 66555 w 237909"/>
                  <a:gd name="connsiteY17" fmla="*/ 222842 h 242558"/>
                  <a:gd name="connsiteX18" fmla="*/ 61983 w 237909"/>
                  <a:gd name="connsiteY18" fmla="*/ 213317 h 242558"/>
                  <a:gd name="connsiteX19" fmla="*/ 60459 w 237909"/>
                  <a:gd name="connsiteY19" fmla="*/ 210173 h 242558"/>
                  <a:gd name="connsiteX20" fmla="*/ 60459 w 237909"/>
                  <a:gd name="connsiteY20" fmla="*/ 210173 h 242558"/>
                  <a:gd name="connsiteX21" fmla="*/ 52077 w 237909"/>
                  <a:gd name="connsiteY21" fmla="*/ 192743 h 242558"/>
                  <a:gd name="connsiteX22" fmla="*/ 52077 w 237909"/>
                  <a:gd name="connsiteY22" fmla="*/ 192743 h 242558"/>
                  <a:gd name="connsiteX23" fmla="*/ 50648 w 237909"/>
                  <a:gd name="connsiteY23" fmla="*/ 189599 h 242558"/>
                  <a:gd name="connsiteX24" fmla="*/ 50648 w 237909"/>
                  <a:gd name="connsiteY24" fmla="*/ 189599 h 242558"/>
                  <a:gd name="connsiteX25" fmla="*/ 50648 w 237909"/>
                  <a:gd name="connsiteY25" fmla="*/ 189599 h 242558"/>
                  <a:gd name="connsiteX26" fmla="*/ 43124 w 237909"/>
                  <a:gd name="connsiteY26" fmla="*/ 173693 h 242558"/>
                  <a:gd name="connsiteX27" fmla="*/ 42552 w 237909"/>
                  <a:gd name="connsiteY27" fmla="*/ 172264 h 242558"/>
                  <a:gd name="connsiteX28" fmla="*/ 42552 w 237909"/>
                  <a:gd name="connsiteY28" fmla="*/ 172264 h 242558"/>
                  <a:gd name="connsiteX29" fmla="*/ 41123 w 237909"/>
                  <a:gd name="connsiteY29" fmla="*/ 169121 h 242558"/>
                  <a:gd name="connsiteX30" fmla="*/ 33218 w 237909"/>
                  <a:gd name="connsiteY30" fmla="*/ 151690 h 242558"/>
                  <a:gd name="connsiteX31" fmla="*/ 31789 w 237909"/>
                  <a:gd name="connsiteY31" fmla="*/ 148547 h 242558"/>
                  <a:gd name="connsiteX32" fmla="*/ 28931 w 237909"/>
                  <a:gd name="connsiteY32" fmla="*/ 142165 h 242558"/>
                  <a:gd name="connsiteX33" fmla="*/ 24264 w 237909"/>
                  <a:gd name="connsiteY33" fmla="*/ 131021 h 242558"/>
                  <a:gd name="connsiteX34" fmla="*/ 24264 w 237909"/>
                  <a:gd name="connsiteY34" fmla="*/ 131021 h 242558"/>
                  <a:gd name="connsiteX35" fmla="*/ 22931 w 237909"/>
                  <a:gd name="connsiteY35" fmla="*/ 127782 h 242558"/>
                  <a:gd name="connsiteX36" fmla="*/ 18930 w 237909"/>
                  <a:gd name="connsiteY36" fmla="*/ 118257 h 242558"/>
                  <a:gd name="connsiteX37" fmla="*/ 18359 w 237909"/>
                  <a:gd name="connsiteY37" fmla="*/ 116828 h 242558"/>
                  <a:gd name="connsiteX38" fmla="*/ 17882 w 237909"/>
                  <a:gd name="connsiteY38" fmla="*/ 115400 h 242558"/>
                  <a:gd name="connsiteX39" fmla="*/ 17882 w 237909"/>
                  <a:gd name="connsiteY39" fmla="*/ 115400 h 242558"/>
                  <a:gd name="connsiteX40" fmla="*/ 16644 w 237909"/>
                  <a:gd name="connsiteY40" fmla="*/ 112352 h 242558"/>
                  <a:gd name="connsiteX41" fmla="*/ 16073 w 237909"/>
                  <a:gd name="connsiteY41" fmla="*/ 110542 h 242558"/>
                  <a:gd name="connsiteX42" fmla="*/ 14834 w 237909"/>
                  <a:gd name="connsiteY42" fmla="*/ 107399 h 242558"/>
                  <a:gd name="connsiteX43" fmla="*/ 14834 w 237909"/>
                  <a:gd name="connsiteY43" fmla="*/ 107399 h 242558"/>
                  <a:gd name="connsiteX44" fmla="*/ 14834 w 237909"/>
                  <a:gd name="connsiteY44" fmla="*/ 106637 h 242558"/>
                  <a:gd name="connsiteX45" fmla="*/ 9024 w 237909"/>
                  <a:gd name="connsiteY45" fmla="*/ 89777 h 242558"/>
                  <a:gd name="connsiteX46" fmla="*/ 9024 w 237909"/>
                  <a:gd name="connsiteY46" fmla="*/ 89777 h 242558"/>
                  <a:gd name="connsiteX47" fmla="*/ 8072 w 237909"/>
                  <a:gd name="connsiteY47" fmla="*/ 86920 h 242558"/>
                  <a:gd name="connsiteX48" fmla="*/ 3309 w 237909"/>
                  <a:gd name="connsiteY48" fmla="*/ 69299 h 242558"/>
                  <a:gd name="connsiteX49" fmla="*/ 2642 w 237909"/>
                  <a:gd name="connsiteY49" fmla="*/ 66155 h 242558"/>
                  <a:gd name="connsiteX50" fmla="*/ 1023 w 237909"/>
                  <a:gd name="connsiteY50" fmla="*/ 57678 h 242558"/>
                  <a:gd name="connsiteX51" fmla="*/ 1023 w 237909"/>
                  <a:gd name="connsiteY51" fmla="*/ 57678 h 242558"/>
                  <a:gd name="connsiteX52" fmla="*/ 71 w 237909"/>
                  <a:gd name="connsiteY52" fmla="*/ 51868 h 242558"/>
                  <a:gd name="connsiteX53" fmla="*/ 71 w 237909"/>
                  <a:gd name="connsiteY53" fmla="*/ 50154 h 242558"/>
                  <a:gd name="connsiteX54" fmla="*/ 71 w 237909"/>
                  <a:gd name="connsiteY54" fmla="*/ 48439 h 242558"/>
                  <a:gd name="connsiteX55" fmla="*/ 71 w 237909"/>
                  <a:gd name="connsiteY55" fmla="*/ 45296 h 242558"/>
                  <a:gd name="connsiteX56" fmla="*/ 71 w 237909"/>
                  <a:gd name="connsiteY56" fmla="*/ 43676 h 242558"/>
                  <a:gd name="connsiteX57" fmla="*/ 71 w 237909"/>
                  <a:gd name="connsiteY57" fmla="*/ 42152 h 242558"/>
                  <a:gd name="connsiteX58" fmla="*/ 71 w 237909"/>
                  <a:gd name="connsiteY58" fmla="*/ 37771 h 242558"/>
                  <a:gd name="connsiteX59" fmla="*/ 737 w 237909"/>
                  <a:gd name="connsiteY59" fmla="*/ 27484 h 242558"/>
                  <a:gd name="connsiteX60" fmla="*/ 1309 w 237909"/>
                  <a:gd name="connsiteY60" fmla="*/ 24245 h 242558"/>
                  <a:gd name="connsiteX61" fmla="*/ 9977 w 237909"/>
                  <a:gd name="connsiteY61" fmla="*/ 6529 h 242558"/>
                  <a:gd name="connsiteX62" fmla="*/ 10643 w 237909"/>
                  <a:gd name="connsiteY62" fmla="*/ 5957 h 242558"/>
                  <a:gd name="connsiteX63" fmla="*/ 10643 w 237909"/>
                  <a:gd name="connsiteY63" fmla="*/ 5957 h 242558"/>
                  <a:gd name="connsiteX64" fmla="*/ 15311 w 237909"/>
                  <a:gd name="connsiteY64" fmla="*/ 2624 h 242558"/>
                  <a:gd name="connsiteX65" fmla="*/ 15311 w 237909"/>
                  <a:gd name="connsiteY65" fmla="*/ 2624 h 242558"/>
                  <a:gd name="connsiteX66" fmla="*/ 16930 w 237909"/>
                  <a:gd name="connsiteY66" fmla="*/ 1862 h 242558"/>
                  <a:gd name="connsiteX67" fmla="*/ 16930 w 237909"/>
                  <a:gd name="connsiteY67" fmla="*/ 1862 h 242558"/>
                  <a:gd name="connsiteX68" fmla="*/ 18740 w 237909"/>
                  <a:gd name="connsiteY68" fmla="*/ 1100 h 242558"/>
                  <a:gd name="connsiteX69" fmla="*/ 19692 w 237909"/>
                  <a:gd name="connsiteY69" fmla="*/ 1100 h 242558"/>
                  <a:gd name="connsiteX70" fmla="*/ 20168 w 237909"/>
                  <a:gd name="connsiteY70" fmla="*/ 1100 h 242558"/>
                  <a:gd name="connsiteX71" fmla="*/ 24645 w 237909"/>
                  <a:gd name="connsiteY71" fmla="*/ 147 h 242558"/>
                  <a:gd name="connsiteX72" fmla="*/ 31598 w 237909"/>
                  <a:gd name="connsiteY72" fmla="*/ 147 h 242558"/>
                  <a:gd name="connsiteX73" fmla="*/ 31598 w 237909"/>
                  <a:gd name="connsiteY73" fmla="*/ 147 h 242558"/>
                  <a:gd name="connsiteX74" fmla="*/ 50648 w 237909"/>
                  <a:gd name="connsiteY74" fmla="*/ 4814 h 242558"/>
                  <a:gd name="connsiteX75" fmla="*/ 50648 w 237909"/>
                  <a:gd name="connsiteY75" fmla="*/ 4814 h 242558"/>
                  <a:gd name="connsiteX76" fmla="*/ 67508 w 237909"/>
                  <a:gd name="connsiteY76" fmla="*/ 12625 h 242558"/>
                  <a:gd name="connsiteX77" fmla="*/ 117895 w 237909"/>
                  <a:gd name="connsiteY77" fmla="*/ 48153 h 242558"/>
                  <a:gd name="connsiteX78" fmla="*/ 169997 w 237909"/>
                  <a:gd name="connsiteY78" fmla="*/ 95778 h 242558"/>
                  <a:gd name="connsiteX79" fmla="*/ 237910 w 237909"/>
                  <a:gd name="connsiteY79" fmla="*/ 163215 h 24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37909" h="242558">
                    <a:moveTo>
                      <a:pt x="237910" y="163215"/>
                    </a:moveTo>
                    <a:cubicBezTo>
                      <a:pt x="234195" y="166358"/>
                      <a:pt x="230480" y="169406"/>
                      <a:pt x="226575" y="172740"/>
                    </a:cubicBezTo>
                    <a:cubicBezTo>
                      <a:pt x="220384" y="177788"/>
                      <a:pt x="214002" y="182265"/>
                      <a:pt x="207525" y="186932"/>
                    </a:cubicBezTo>
                    <a:cubicBezTo>
                      <a:pt x="202763" y="190266"/>
                      <a:pt x="198000" y="193505"/>
                      <a:pt x="192857" y="196457"/>
                    </a:cubicBezTo>
                    <a:lnTo>
                      <a:pt x="191904" y="197029"/>
                    </a:lnTo>
                    <a:cubicBezTo>
                      <a:pt x="187237" y="199982"/>
                      <a:pt x="182379" y="202744"/>
                      <a:pt x="177521" y="205411"/>
                    </a:cubicBezTo>
                    <a:lnTo>
                      <a:pt x="171140" y="208935"/>
                    </a:lnTo>
                    <a:cubicBezTo>
                      <a:pt x="156856" y="216483"/>
                      <a:pt x="142055" y="223008"/>
                      <a:pt x="126848" y="228461"/>
                    </a:cubicBezTo>
                    <a:cubicBezTo>
                      <a:pt x="123292" y="229795"/>
                      <a:pt x="119673" y="231033"/>
                      <a:pt x="115990" y="232176"/>
                    </a:cubicBezTo>
                    <a:cubicBezTo>
                      <a:pt x="107513" y="234938"/>
                      <a:pt x="98749" y="237415"/>
                      <a:pt x="89891" y="239606"/>
                    </a:cubicBezTo>
                    <a:lnTo>
                      <a:pt x="82748" y="241225"/>
                    </a:lnTo>
                    <a:lnTo>
                      <a:pt x="76461" y="242558"/>
                    </a:lnTo>
                    <a:cubicBezTo>
                      <a:pt x="74937" y="239701"/>
                      <a:pt x="73508" y="236843"/>
                      <a:pt x="72080" y="233986"/>
                    </a:cubicBezTo>
                    <a:lnTo>
                      <a:pt x="72080" y="233986"/>
                    </a:lnTo>
                    <a:cubicBezTo>
                      <a:pt x="71680" y="232997"/>
                      <a:pt x="71203" y="232041"/>
                      <a:pt x="70651" y="231128"/>
                    </a:cubicBezTo>
                    <a:lnTo>
                      <a:pt x="70651" y="231128"/>
                    </a:lnTo>
                    <a:lnTo>
                      <a:pt x="70651" y="231128"/>
                    </a:lnTo>
                    <a:lnTo>
                      <a:pt x="66555" y="222842"/>
                    </a:lnTo>
                    <a:lnTo>
                      <a:pt x="61983" y="213317"/>
                    </a:lnTo>
                    <a:cubicBezTo>
                      <a:pt x="61412" y="212269"/>
                      <a:pt x="60935" y="211221"/>
                      <a:pt x="60459" y="210173"/>
                    </a:cubicBezTo>
                    <a:lnTo>
                      <a:pt x="60459" y="210173"/>
                    </a:lnTo>
                    <a:cubicBezTo>
                      <a:pt x="57602" y="204268"/>
                      <a:pt x="54744" y="198458"/>
                      <a:pt x="52077" y="192743"/>
                    </a:cubicBezTo>
                    <a:lnTo>
                      <a:pt x="52077" y="192743"/>
                    </a:lnTo>
                    <a:lnTo>
                      <a:pt x="50648" y="189599"/>
                    </a:lnTo>
                    <a:lnTo>
                      <a:pt x="50648" y="189599"/>
                    </a:lnTo>
                    <a:cubicBezTo>
                      <a:pt x="50648" y="189599"/>
                      <a:pt x="50648" y="189599"/>
                      <a:pt x="50648" y="189599"/>
                    </a:cubicBezTo>
                    <a:lnTo>
                      <a:pt x="43124" y="173693"/>
                    </a:lnTo>
                    <a:cubicBezTo>
                      <a:pt x="42893" y="173234"/>
                      <a:pt x="42701" y="172756"/>
                      <a:pt x="42552" y="172264"/>
                    </a:cubicBezTo>
                    <a:lnTo>
                      <a:pt x="42552" y="172264"/>
                    </a:lnTo>
                    <a:lnTo>
                      <a:pt x="41123" y="169121"/>
                    </a:lnTo>
                    <a:cubicBezTo>
                      <a:pt x="38361" y="163120"/>
                      <a:pt x="35694" y="157310"/>
                      <a:pt x="33218" y="151690"/>
                    </a:cubicBezTo>
                    <a:lnTo>
                      <a:pt x="31789" y="148547"/>
                    </a:lnTo>
                    <a:lnTo>
                      <a:pt x="28931" y="142165"/>
                    </a:lnTo>
                    <a:lnTo>
                      <a:pt x="24264" y="131021"/>
                    </a:lnTo>
                    <a:lnTo>
                      <a:pt x="24264" y="131021"/>
                    </a:lnTo>
                    <a:cubicBezTo>
                      <a:pt x="24264" y="129973"/>
                      <a:pt x="23407" y="128830"/>
                      <a:pt x="22931" y="127782"/>
                    </a:cubicBezTo>
                    <a:cubicBezTo>
                      <a:pt x="21502" y="124353"/>
                      <a:pt x="20168" y="121115"/>
                      <a:pt x="18930" y="118257"/>
                    </a:cubicBezTo>
                    <a:lnTo>
                      <a:pt x="18359" y="116828"/>
                    </a:lnTo>
                    <a:cubicBezTo>
                      <a:pt x="18359" y="116828"/>
                      <a:pt x="18359" y="115876"/>
                      <a:pt x="17882" y="115400"/>
                    </a:cubicBezTo>
                    <a:lnTo>
                      <a:pt x="17882" y="115400"/>
                    </a:lnTo>
                    <a:cubicBezTo>
                      <a:pt x="17882" y="114352"/>
                      <a:pt x="17025" y="113304"/>
                      <a:pt x="16644" y="112352"/>
                    </a:cubicBezTo>
                    <a:lnTo>
                      <a:pt x="16073" y="110542"/>
                    </a:lnTo>
                    <a:cubicBezTo>
                      <a:pt x="15596" y="109494"/>
                      <a:pt x="15215" y="108446"/>
                      <a:pt x="14834" y="107399"/>
                    </a:cubicBezTo>
                    <a:lnTo>
                      <a:pt x="14834" y="107399"/>
                    </a:lnTo>
                    <a:lnTo>
                      <a:pt x="14834" y="106637"/>
                    </a:lnTo>
                    <a:cubicBezTo>
                      <a:pt x="12644" y="100731"/>
                      <a:pt x="10643" y="95111"/>
                      <a:pt x="9024" y="89777"/>
                    </a:cubicBezTo>
                    <a:cubicBezTo>
                      <a:pt x="9024" y="89777"/>
                      <a:pt x="9024" y="89777"/>
                      <a:pt x="9024" y="89777"/>
                    </a:cubicBezTo>
                    <a:cubicBezTo>
                      <a:pt x="9024" y="89777"/>
                      <a:pt x="8453" y="87872"/>
                      <a:pt x="8072" y="86920"/>
                    </a:cubicBezTo>
                    <a:cubicBezTo>
                      <a:pt x="6167" y="80729"/>
                      <a:pt x="4547" y="74823"/>
                      <a:pt x="3309" y="69299"/>
                    </a:cubicBezTo>
                    <a:cubicBezTo>
                      <a:pt x="3309" y="68251"/>
                      <a:pt x="3309" y="67203"/>
                      <a:pt x="2642" y="66155"/>
                    </a:cubicBezTo>
                    <a:cubicBezTo>
                      <a:pt x="1976" y="63203"/>
                      <a:pt x="1404" y="60440"/>
                      <a:pt x="1023" y="57678"/>
                    </a:cubicBezTo>
                    <a:lnTo>
                      <a:pt x="1023" y="57678"/>
                    </a:lnTo>
                    <a:cubicBezTo>
                      <a:pt x="1023" y="55678"/>
                      <a:pt x="356" y="53773"/>
                      <a:pt x="71" y="51868"/>
                    </a:cubicBezTo>
                    <a:cubicBezTo>
                      <a:pt x="117" y="51297"/>
                      <a:pt x="117" y="50724"/>
                      <a:pt x="71" y="50154"/>
                    </a:cubicBezTo>
                    <a:cubicBezTo>
                      <a:pt x="71" y="49582"/>
                      <a:pt x="71" y="49010"/>
                      <a:pt x="71" y="48439"/>
                    </a:cubicBezTo>
                    <a:cubicBezTo>
                      <a:pt x="-24" y="47393"/>
                      <a:pt x="-24" y="46341"/>
                      <a:pt x="71" y="45296"/>
                    </a:cubicBezTo>
                    <a:cubicBezTo>
                      <a:pt x="117" y="44757"/>
                      <a:pt x="117" y="44215"/>
                      <a:pt x="71" y="43676"/>
                    </a:cubicBezTo>
                    <a:cubicBezTo>
                      <a:pt x="71" y="43200"/>
                      <a:pt x="71" y="42629"/>
                      <a:pt x="71" y="42152"/>
                    </a:cubicBezTo>
                    <a:cubicBezTo>
                      <a:pt x="71" y="41676"/>
                      <a:pt x="71" y="39200"/>
                      <a:pt x="71" y="37771"/>
                    </a:cubicBezTo>
                    <a:cubicBezTo>
                      <a:pt x="84" y="34332"/>
                      <a:pt x="307" y="30896"/>
                      <a:pt x="737" y="27484"/>
                    </a:cubicBezTo>
                    <a:cubicBezTo>
                      <a:pt x="737" y="26341"/>
                      <a:pt x="737" y="25198"/>
                      <a:pt x="1309" y="24245"/>
                    </a:cubicBezTo>
                    <a:cubicBezTo>
                      <a:pt x="2351" y="17603"/>
                      <a:pt x="5372" y="11428"/>
                      <a:pt x="9977" y="6529"/>
                    </a:cubicBezTo>
                    <a:lnTo>
                      <a:pt x="10643" y="5957"/>
                    </a:lnTo>
                    <a:lnTo>
                      <a:pt x="10643" y="5957"/>
                    </a:lnTo>
                    <a:cubicBezTo>
                      <a:pt x="12006" y="4597"/>
                      <a:pt x="13582" y="3471"/>
                      <a:pt x="15311" y="2624"/>
                    </a:cubicBezTo>
                    <a:lnTo>
                      <a:pt x="15311" y="2624"/>
                    </a:lnTo>
                    <a:lnTo>
                      <a:pt x="16930" y="1862"/>
                    </a:lnTo>
                    <a:cubicBezTo>
                      <a:pt x="16930" y="1862"/>
                      <a:pt x="16930" y="1862"/>
                      <a:pt x="16930" y="1862"/>
                    </a:cubicBezTo>
                    <a:lnTo>
                      <a:pt x="18740" y="1100"/>
                    </a:lnTo>
                    <a:lnTo>
                      <a:pt x="19692" y="1100"/>
                    </a:lnTo>
                    <a:lnTo>
                      <a:pt x="20168" y="1100"/>
                    </a:lnTo>
                    <a:cubicBezTo>
                      <a:pt x="21637" y="682"/>
                      <a:pt x="23133" y="364"/>
                      <a:pt x="24645" y="147"/>
                    </a:cubicBezTo>
                    <a:cubicBezTo>
                      <a:pt x="26959" y="-49"/>
                      <a:pt x="29285" y="-49"/>
                      <a:pt x="31598" y="147"/>
                    </a:cubicBezTo>
                    <a:lnTo>
                      <a:pt x="31598" y="147"/>
                    </a:lnTo>
                    <a:cubicBezTo>
                      <a:pt x="38123" y="876"/>
                      <a:pt x="44526" y="2445"/>
                      <a:pt x="50648" y="4814"/>
                    </a:cubicBezTo>
                    <a:cubicBezTo>
                      <a:pt x="50648" y="4814"/>
                      <a:pt x="50648" y="4814"/>
                      <a:pt x="50648" y="4814"/>
                    </a:cubicBezTo>
                    <a:cubicBezTo>
                      <a:pt x="56473" y="6951"/>
                      <a:pt x="62112" y="9564"/>
                      <a:pt x="67508" y="12625"/>
                    </a:cubicBezTo>
                    <a:cubicBezTo>
                      <a:pt x="85541" y="22608"/>
                      <a:pt x="102436" y="34520"/>
                      <a:pt x="117895" y="48153"/>
                    </a:cubicBezTo>
                    <a:cubicBezTo>
                      <a:pt x="134087" y="61964"/>
                      <a:pt x="151708" y="78443"/>
                      <a:pt x="169997" y="95778"/>
                    </a:cubicBezTo>
                    <a:cubicBezTo>
                      <a:pt x="192285" y="115876"/>
                      <a:pt x="215431" y="139688"/>
                      <a:pt x="237910" y="163215"/>
                    </a:cubicBezTo>
                    <a:close/>
                  </a:path>
                </a:pathLst>
              </a:custGeom>
              <a:solidFill>
                <a:srgbClr val="C53F3F"/>
              </a:solidFill>
              <a:ln w="9525" cap="flat">
                <a:noFill/>
                <a:prstDash val="solid"/>
                <a:miter/>
              </a:ln>
            </p:spPr>
            <p:txBody>
              <a:bodyPr rtlCol="0" anchor="ctr"/>
              <a:lstStyle/>
              <a:p>
                <a:endParaRPr lang="zh-CN" altLang="en-US"/>
              </a:p>
            </p:txBody>
          </p:sp>
          <p:sp>
            <p:nvSpPr>
              <p:cNvPr id="343" name="任意多边形: 形状 342"/>
              <p:cNvSpPr/>
              <p:nvPr/>
            </p:nvSpPr>
            <p:spPr>
              <a:xfrm>
                <a:off x="6092535" y="2733718"/>
                <a:ext cx="207870" cy="242653"/>
              </a:xfrm>
              <a:custGeom>
                <a:avLst/>
                <a:gdLst>
                  <a:gd name="connsiteX0" fmla="*/ 207871 w 207870"/>
                  <a:gd name="connsiteY0" fmla="*/ 186647 h 242653"/>
                  <a:gd name="connsiteX1" fmla="*/ 193202 w 207870"/>
                  <a:gd name="connsiteY1" fmla="*/ 196172 h 242653"/>
                  <a:gd name="connsiteX2" fmla="*/ 192250 w 207870"/>
                  <a:gd name="connsiteY2" fmla="*/ 196743 h 242653"/>
                  <a:gd name="connsiteX3" fmla="*/ 177867 w 207870"/>
                  <a:gd name="connsiteY3" fmla="*/ 205125 h 242653"/>
                  <a:gd name="connsiteX4" fmla="*/ 171485 w 207870"/>
                  <a:gd name="connsiteY4" fmla="*/ 208650 h 242653"/>
                  <a:gd name="connsiteX5" fmla="*/ 127289 w 207870"/>
                  <a:gd name="connsiteY5" fmla="*/ 228557 h 242653"/>
                  <a:gd name="connsiteX6" fmla="*/ 116430 w 207870"/>
                  <a:gd name="connsiteY6" fmla="*/ 232272 h 242653"/>
                  <a:gd name="connsiteX7" fmla="*/ 90332 w 207870"/>
                  <a:gd name="connsiteY7" fmla="*/ 239701 h 242653"/>
                  <a:gd name="connsiteX8" fmla="*/ 83188 w 207870"/>
                  <a:gd name="connsiteY8" fmla="*/ 241320 h 242653"/>
                  <a:gd name="connsiteX9" fmla="*/ 76902 w 207870"/>
                  <a:gd name="connsiteY9" fmla="*/ 242654 h 242653"/>
                  <a:gd name="connsiteX10" fmla="*/ 72520 w 207870"/>
                  <a:gd name="connsiteY10" fmla="*/ 234081 h 242653"/>
                  <a:gd name="connsiteX11" fmla="*/ 70996 w 207870"/>
                  <a:gd name="connsiteY11" fmla="*/ 231224 h 242653"/>
                  <a:gd name="connsiteX12" fmla="*/ 70996 w 207870"/>
                  <a:gd name="connsiteY12" fmla="*/ 231224 h 242653"/>
                  <a:gd name="connsiteX13" fmla="*/ 70996 w 207870"/>
                  <a:gd name="connsiteY13" fmla="*/ 231224 h 242653"/>
                  <a:gd name="connsiteX14" fmla="*/ 70996 w 207870"/>
                  <a:gd name="connsiteY14" fmla="*/ 231224 h 242653"/>
                  <a:gd name="connsiteX15" fmla="*/ 66901 w 207870"/>
                  <a:gd name="connsiteY15" fmla="*/ 222937 h 242653"/>
                  <a:gd name="connsiteX16" fmla="*/ 62233 w 207870"/>
                  <a:gd name="connsiteY16" fmla="*/ 213412 h 242653"/>
                  <a:gd name="connsiteX17" fmla="*/ 60709 w 207870"/>
                  <a:gd name="connsiteY17" fmla="*/ 210269 h 242653"/>
                  <a:gd name="connsiteX18" fmla="*/ 52327 w 207870"/>
                  <a:gd name="connsiteY18" fmla="*/ 192838 h 242653"/>
                  <a:gd name="connsiteX19" fmla="*/ 52327 w 207870"/>
                  <a:gd name="connsiteY19" fmla="*/ 192838 h 242653"/>
                  <a:gd name="connsiteX20" fmla="*/ 50899 w 207870"/>
                  <a:gd name="connsiteY20" fmla="*/ 189695 h 242653"/>
                  <a:gd name="connsiteX21" fmla="*/ 50899 w 207870"/>
                  <a:gd name="connsiteY21" fmla="*/ 189695 h 242653"/>
                  <a:gd name="connsiteX22" fmla="*/ 43374 w 207870"/>
                  <a:gd name="connsiteY22" fmla="*/ 173788 h 242653"/>
                  <a:gd name="connsiteX23" fmla="*/ 42707 w 207870"/>
                  <a:gd name="connsiteY23" fmla="*/ 172359 h 242653"/>
                  <a:gd name="connsiteX24" fmla="*/ 41278 w 207870"/>
                  <a:gd name="connsiteY24" fmla="*/ 169216 h 242653"/>
                  <a:gd name="connsiteX25" fmla="*/ 33373 w 207870"/>
                  <a:gd name="connsiteY25" fmla="*/ 151785 h 242653"/>
                  <a:gd name="connsiteX26" fmla="*/ 31944 w 207870"/>
                  <a:gd name="connsiteY26" fmla="*/ 148642 h 242653"/>
                  <a:gd name="connsiteX27" fmla="*/ 29086 w 207870"/>
                  <a:gd name="connsiteY27" fmla="*/ 142260 h 242653"/>
                  <a:gd name="connsiteX28" fmla="*/ 24324 w 207870"/>
                  <a:gd name="connsiteY28" fmla="*/ 131116 h 242653"/>
                  <a:gd name="connsiteX29" fmla="*/ 22990 w 207870"/>
                  <a:gd name="connsiteY29" fmla="*/ 127877 h 242653"/>
                  <a:gd name="connsiteX30" fmla="*/ 18990 w 207870"/>
                  <a:gd name="connsiteY30" fmla="*/ 118352 h 242653"/>
                  <a:gd name="connsiteX31" fmla="*/ 18418 w 207870"/>
                  <a:gd name="connsiteY31" fmla="*/ 116924 h 242653"/>
                  <a:gd name="connsiteX32" fmla="*/ 17847 w 207870"/>
                  <a:gd name="connsiteY32" fmla="*/ 115495 h 242653"/>
                  <a:gd name="connsiteX33" fmla="*/ 16609 w 207870"/>
                  <a:gd name="connsiteY33" fmla="*/ 112447 h 242653"/>
                  <a:gd name="connsiteX34" fmla="*/ 15942 w 207870"/>
                  <a:gd name="connsiteY34" fmla="*/ 110733 h 242653"/>
                  <a:gd name="connsiteX35" fmla="*/ 14704 w 207870"/>
                  <a:gd name="connsiteY35" fmla="*/ 107494 h 242653"/>
                  <a:gd name="connsiteX36" fmla="*/ 14704 w 207870"/>
                  <a:gd name="connsiteY36" fmla="*/ 106732 h 242653"/>
                  <a:gd name="connsiteX37" fmla="*/ 8893 w 207870"/>
                  <a:gd name="connsiteY37" fmla="*/ 89873 h 242653"/>
                  <a:gd name="connsiteX38" fmla="*/ 8893 w 207870"/>
                  <a:gd name="connsiteY38" fmla="*/ 89873 h 242653"/>
                  <a:gd name="connsiteX39" fmla="*/ 8036 w 207870"/>
                  <a:gd name="connsiteY39" fmla="*/ 87015 h 242653"/>
                  <a:gd name="connsiteX40" fmla="*/ 8036 w 207870"/>
                  <a:gd name="connsiteY40" fmla="*/ 87015 h 242653"/>
                  <a:gd name="connsiteX41" fmla="*/ 3274 w 207870"/>
                  <a:gd name="connsiteY41" fmla="*/ 69394 h 242653"/>
                  <a:gd name="connsiteX42" fmla="*/ 2607 w 207870"/>
                  <a:gd name="connsiteY42" fmla="*/ 66251 h 242653"/>
                  <a:gd name="connsiteX43" fmla="*/ 988 w 207870"/>
                  <a:gd name="connsiteY43" fmla="*/ 57774 h 242653"/>
                  <a:gd name="connsiteX44" fmla="*/ 988 w 207870"/>
                  <a:gd name="connsiteY44" fmla="*/ 57774 h 242653"/>
                  <a:gd name="connsiteX45" fmla="*/ 35 w 207870"/>
                  <a:gd name="connsiteY45" fmla="*/ 51963 h 242653"/>
                  <a:gd name="connsiteX46" fmla="*/ 35 w 207870"/>
                  <a:gd name="connsiteY46" fmla="*/ 50249 h 242653"/>
                  <a:gd name="connsiteX47" fmla="*/ 35 w 207870"/>
                  <a:gd name="connsiteY47" fmla="*/ 48534 h 242653"/>
                  <a:gd name="connsiteX48" fmla="*/ 35 w 207870"/>
                  <a:gd name="connsiteY48" fmla="*/ 45391 h 242653"/>
                  <a:gd name="connsiteX49" fmla="*/ 35 w 207870"/>
                  <a:gd name="connsiteY49" fmla="*/ 43772 h 242653"/>
                  <a:gd name="connsiteX50" fmla="*/ 35 w 207870"/>
                  <a:gd name="connsiteY50" fmla="*/ 42248 h 242653"/>
                  <a:gd name="connsiteX51" fmla="*/ 35 w 207870"/>
                  <a:gd name="connsiteY51" fmla="*/ 37866 h 242653"/>
                  <a:gd name="connsiteX52" fmla="*/ 702 w 207870"/>
                  <a:gd name="connsiteY52" fmla="*/ 27579 h 242653"/>
                  <a:gd name="connsiteX53" fmla="*/ 1273 w 207870"/>
                  <a:gd name="connsiteY53" fmla="*/ 24341 h 242653"/>
                  <a:gd name="connsiteX54" fmla="*/ 9941 w 207870"/>
                  <a:gd name="connsiteY54" fmla="*/ 6624 h 242653"/>
                  <a:gd name="connsiteX55" fmla="*/ 10608 w 207870"/>
                  <a:gd name="connsiteY55" fmla="*/ 6053 h 242653"/>
                  <a:gd name="connsiteX56" fmla="*/ 10608 w 207870"/>
                  <a:gd name="connsiteY56" fmla="*/ 6053 h 242653"/>
                  <a:gd name="connsiteX57" fmla="*/ 15275 w 207870"/>
                  <a:gd name="connsiteY57" fmla="*/ 2719 h 242653"/>
                  <a:gd name="connsiteX58" fmla="*/ 15275 w 207870"/>
                  <a:gd name="connsiteY58" fmla="*/ 2719 h 242653"/>
                  <a:gd name="connsiteX59" fmla="*/ 16894 w 207870"/>
                  <a:gd name="connsiteY59" fmla="*/ 1957 h 242653"/>
                  <a:gd name="connsiteX60" fmla="*/ 16894 w 207870"/>
                  <a:gd name="connsiteY60" fmla="*/ 1957 h 242653"/>
                  <a:gd name="connsiteX61" fmla="*/ 19276 w 207870"/>
                  <a:gd name="connsiteY61" fmla="*/ 1100 h 242653"/>
                  <a:gd name="connsiteX62" fmla="*/ 19276 w 207870"/>
                  <a:gd name="connsiteY62" fmla="*/ 1100 h 242653"/>
                  <a:gd name="connsiteX63" fmla="*/ 19752 w 207870"/>
                  <a:gd name="connsiteY63" fmla="*/ 1100 h 242653"/>
                  <a:gd name="connsiteX64" fmla="*/ 24229 w 207870"/>
                  <a:gd name="connsiteY64" fmla="*/ 147 h 242653"/>
                  <a:gd name="connsiteX65" fmla="*/ 31182 w 207870"/>
                  <a:gd name="connsiteY65" fmla="*/ 147 h 242653"/>
                  <a:gd name="connsiteX66" fmla="*/ 32611 w 207870"/>
                  <a:gd name="connsiteY66" fmla="*/ 1671 h 242653"/>
                  <a:gd name="connsiteX67" fmla="*/ 33658 w 207870"/>
                  <a:gd name="connsiteY67" fmla="*/ 2719 h 242653"/>
                  <a:gd name="connsiteX68" fmla="*/ 36611 w 207870"/>
                  <a:gd name="connsiteY68" fmla="*/ 5862 h 242653"/>
                  <a:gd name="connsiteX69" fmla="*/ 52804 w 207870"/>
                  <a:gd name="connsiteY69" fmla="*/ 23102 h 242653"/>
                  <a:gd name="connsiteX70" fmla="*/ 55852 w 207870"/>
                  <a:gd name="connsiteY70" fmla="*/ 26246 h 242653"/>
                  <a:gd name="connsiteX71" fmla="*/ 68139 w 207870"/>
                  <a:gd name="connsiteY71" fmla="*/ 39295 h 242653"/>
                  <a:gd name="connsiteX72" fmla="*/ 68139 w 207870"/>
                  <a:gd name="connsiteY72" fmla="*/ 39295 h 242653"/>
                  <a:gd name="connsiteX73" fmla="*/ 71949 w 207870"/>
                  <a:gd name="connsiteY73" fmla="*/ 43200 h 242653"/>
                  <a:gd name="connsiteX74" fmla="*/ 74902 w 207870"/>
                  <a:gd name="connsiteY74" fmla="*/ 46343 h 242653"/>
                  <a:gd name="connsiteX75" fmla="*/ 91189 w 207870"/>
                  <a:gd name="connsiteY75" fmla="*/ 63584 h 242653"/>
                  <a:gd name="connsiteX76" fmla="*/ 94047 w 207870"/>
                  <a:gd name="connsiteY76" fmla="*/ 66632 h 242653"/>
                  <a:gd name="connsiteX77" fmla="*/ 110239 w 207870"/>
                  <a:gd name="connsiteY77" fmla="*/ 83777 h 242653"/>
                  <a:gd name="connsiteX78" fmla="*/ 113192 w 207870"/>
                  <a:gd name="connsiteY78" fmla="*/ 86920 h 242653"/>
                  <a:gd name="connsiteX79" fmla="*/ 124527 w 207870"/>
                  <a:gd name="connsiteY79" fmla="*/ 98826 h 242653"/>
                  <a:gd name="connsiteX80" fmla="*/ 144529 w 207870"/>
                  <a:gd name="connsiteY80" fmla="*/ 120067 h 24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07870" h="242653">
                    <a:moveTo>
                      <a:pt x="207871" y="186647"/>
                    </a:moveTo>
                    <a:cubicBezTo>
                      <a:pt x="203108" y="189980"/>
                      <a:pt x="198346" y="193219"/>
                      <a:pt x="193202" y="196172"/>
                    </a:cubicBezTo>
                    <a:lnTo>
                      <a:pt x="192250" y="196743"/>
                    </a:lnTo>
                    <a:cubicBezTo>
                      <a:pt x="187582" y="199696"/>
                      <a:pt x="182725" y="202458"/>
                      <a:pt x="177867" y="205125"/>
                    </a:cubicBezTo>
                    <a:lnTo>
                      <a:pt x="171485" y="208650"/>
                    </a:lnTo>
                    <a:cubicBezTo>
                      <a:pt x="157243" y="216324"/>
                      <a:pt x="142474" y="222976"/>
                      <a:pt x="127289" y="228557"/>
                    </a:cubicBezTo>
                    <a:cubicBezTo>
                      <a:pt x="123733" y="229890"/>
                      <a:pt x="120114" y="231129"/>
                      <a:pt x="116430" y="232272"/>
                    </a:cubicBezTo>
                    <a:cubicBezTo>
                      <a:pt x="107953" y="235034"/>
                      <a:pt x="99190" y="237510"/>
                      <a:pt x="90332" y="239701"/>
                    </a:cubicBezTo>
                    <a:lnTo>
                      <a:pt x="83188" y="241320"/>
                    </a:lnTo>
                    <a:lnTo>
                      <a:pt x="76902" y="242654"/>
                    </a:lnTo>
                    <a:cubicBezTo>
                      <a:pt x="75378" y="239796"/>
                      <a:pt x="73949" y="236939"/>
                      <a:pt x="72520" y="234081"/>
                    </a:cubicBezTo>
                    <a:cubicBezTo>
                      <a:pt x="72044" y="233129"/>
                      <a:pt x="71568" y="232176"/>
                      <a:pt x="70996" y="231224"/>
                    </a:cubicBezTo>
                    <a:lnTo>
                      <a:pt x="70996" y="231224"/>
                    </a:lnTo>
                    <a:cubicBezTo>
                      <a:pt x="70996" y="231224"/>
                      <a:pt x="70996" y="231224"/>
                      <a:pt x="70996" y="231224"/>
                    </a:cubicBezTo>
                    <a:lnTo>
                      <a:pt x="70996" y="231224"/>
                    </a:lnTo>
                    <a:lnTo>
                      <a:pt x="66901" y="222937"/>
                    </a:lnTo>
                    <a:cubicBezTo>
                      <a:pt x="65377" y="219794"/>
                      <a:pt x="63757" y="216746"/>
                      <a:pt x="62233" y="213412"/>
                    </a:cubicBezTo>
                    <a:cubicBezTo>
                      <a:pt x="61757" y="212364"/>
                      <a:pt x="61281" y="211317"/>
                      <a:pt x="60709" y="210269"/>
                    </a:cubicBezTo>
                    <a:cubicBezTo>
                      <a:pt x="57852" y="204363"/>
                      <a:pt x="54994" y="198553"/>
                      <a:pt x="52327" y="192838"/>
                    </a:cubicBezTo>
                    <a:lnTo>
                      <a:pt x="52327" y="192838"/>
                    </a:lnTo>
                    <a:lnTo>
                      <a:pt x="50899" y="189695"/>
                    </a:lnTo>
                    <a:lnTo>
                      <a:pt x="50899" y="189695"/>
                    </a:lnTo>
                    <a:lnTo>
                      <a:pt x="43374" y="173788"/>
                    </a:lnTo>
                    <a:lnTo>
                      <a:pt x="42707" y="172359"/>
                    </a:lnTo>
                    <a:lnTo>
                      <a:pt x="41278" y="169216"/>
                    </a:lnTo>
                    <a:cubicBezTo>
                      <a:pt x="38516" y="163215"/>
                      <a:pt x="35849" y="157405"/>
                      <a:pt x="33373" y="151785"/>
                    </a:cubicBezTo>
                    <a:lnTo>
                      <a:pt x="31944" y="148642"/>
                    </a:lnTo>
                    <a:lnTo>
                      <a:pt x="29086" y="142260"/>
                    </a:lnTo>
                    <a:lnTo>
                      <a:pt x="24324" y="131116"/>
                    </a:lnTo>
                    <a:cubicBezTo>
                      <a:pt x="24324" y="130068"/>
                      <a:pt x="23467" y="128925"/>
                      <a:pt x="22990" y="127877"/>
                    </a:cubicBezTo>
                    <a:cubicBezTo>
                      <a:pt x="21562" y="124449"/>
                      <a:pt x="20228" y="121210"/>
                      <a:pt x="18990" y="118352"/>
                    </a:cubicBezTo>
                    <a:lnTo>
                      <a:pt x="18418" y="116924"/>
                    </a:lnTo>
                    <a:cubicBezTo>
                      <a:pt x="18147" y="116484"/>
                      <a:pt x="17953" y="116001"/>
                      <a:pt x="17847" y="115495"/>
                    </a:cubicBezTo>
                    <a:cubicBezTo>
                      <a:pt x="17847" y="114447"/>
                      <a:pt x="16990" y="113400"/>
                      <a:pt x="16609" y="112447"/>
                    </a:cubicBezTo>
                    <a:lnTo>
                      <a:pt x="15942" y="110733"/>
                    </a:lnTo>
                    <a:cubicBezTo>
                      <a:pt x="15942" y="109589"/>
                      <a:pt x="15085" y="108542"/>
                      <a:pt x="14704" y="107494"/>
                    </a:cubicBezTo>
                    <a:lnTo>
                      <a:pt x="14704" y="106732"/>
                    </a:lnTo>
                    <a:cubicBezTo>
                      <a:pt x="12513" y="100826"/>
                      <a:pt x="10513" y="95207"/>
                      <a:pt x="8893" y="89873"/>
                    </a:cubicBezTo>
                    <a:cubicBezTo>
                      <a:pt x="8893" y="89873"/>
                      <a:pt x="8893" y="89873"/>
                      <a:pt x="8893" y="89873"/>
                    </a:cubicBezTo>
                    <a:cubicBezTo>
                      <a:pt x="8521" y="88949"/>
                      <a:pt x="8234" y="87992"/>
                      <a:pt x="8036" y="87015"/>
                    </a:cubicBezTo>
                    <a:lnTo>
                      <a:pt x="8036" y="87015"/>
                    </a:lnTo>
                    <a:cubicBezTo>
                      <a:pt x="6131" y="80824"/>
                      <a:pt x="4512" y="74918"/>
                      <a:pt x="3274" y="69394"/>
                    </a:cubicBezTo>
                    <a:cubicBezTo>
                      <a:pt x="3274" y="68346"/>
                      <a:pt x="3274" y="67299"/>
                      <a:pt x="2607" y="66251"/>
                    </a:cubicBezTo>
                    <a:cubicBezTo>
                      <a:pt x="1940" y="63298"/>
                      <a:pt x="1369" y="60536"/>
                      <a:pt x="988" y="57774"/>
                    </a:cubicBezTo>
                    <a:lnTo>
                      <a:pt x="988" y="57774"/>
                    </a:lnTo>
                    <a:cubicBezTo>
                      <a:pt x="988" y="55773"/>
                      <a:pt x="321" y="53868"/>
                      <a:pt x="35" y="51963"/>
                    </a:cubicBezTo>
                    <a:cubicBezTo>
                      <a:pt x="82" y="51393"/>
                      <a:pt x="82" y="50819"/>
                      <a:pt x="35" y="50249"/>
                    </a:cubicBezTo>
                    <a:cubicBezTo>
                      <a:pt x="-12" y="49678"/>
                      <a:pt x="-12" y="49105"/>
                      <a:pt x="35" y="48534"/>
                    </a:cubicBezTo>
                    <a:lnTo>
                      <a:pt x="35" y="45391"/>
                    </a:lnTo>
                    <a:cubicBezTo>
                      <a:pt x="-11" y="44852"/>
                      <a:pt x="-11" y="44311"/>
                      <a:pt x="35" y="43772"/>
                    </a:cubicBezTo>
                    <a:cubicBezTo>
                      <a:pt x="35" y="43296"/>
                      <a:pt x="35" y="42724"/>
                      <a:pt x="35" y="42248"/>
                    </a:cubicBezTo>
                    <a:cubicBezTo>
                      <a:pt x="35" y="41772"/>
                      <a:pt x="35" y="39295"/>
                      <a:pt x="35" y="37866"/>
                    </a:cubicBezTo>
                    <a:cubicBezTo>
                      <a:pt x="49" y="34427"/>
                      <a:pt x="271" y="30991"/>
                      <a:pt x="702" y="27579"/>
                    </a:cubicBezTo>
                    <a:cubicBezTo>
                      <a:pt x="702" y="26436"/>
                      <a:pt x="702" y="25293"/>
                      <a:pt x="1273" y="24341"/>
                    </a:cubicBezTo>
                    <a:cubicBezTo>
                      <a:pt x="2315" y="17698"/>
                      <a:pt x="5336" y="11524"/>
                      <a:pt x="9941" y="6624"/>
                    </a:cubicBezTo>
                    <a:lnTo>
                      <a:pt x="10608" y="6053"/>
                    </a:lnTo>
                    <a:lnTo>
                      <a:pt x="10608" y="6053"/>
                    </a:lnTo>
                    <a:cubicBezTo>
                      <a:pt x="12019" y="4752"/>
                      <a:pt x="13587" y="3632"/>
                      <a:pt x="15275" y="2719"/>
                    </a:cubicBezTo>
                    <a:lnTo>
                      <a:pt x="15275" y="2719"/>
                    </a:lnTo>
                    <a:lnTo>
                      <a:pt x="16894" y="1957"/>
                    </a:lnTo>
                    <a:cubicBezTo>
                      <a:pt x="16894" y="1957"/>
                      <a:pt x="16894" y="1957"/>
                      <a:pt x="16894" y="1957"/>
                    </a:cubicBezTo>
                    <a:lnTo>
                      <a:pt x="19276" y="1100"/>
                    </a:lnTo>
                    <a:lnTo>
                      <a:pt x="19276" y="1100"/>
                    </a:lnTo>
                    <a:lnTo>
                      <a:pt x="19752" y="1100"/>
                    </a:lnTo>
                    <a:cubicBezTo>
                      <a:pt x="21221" y="682"/>
                      <a:pt x="22717" y="364"/>
                      <a:pt x="24229" y="147"/>
                    </a:cubicBezTo>
                    <a:cubicBezTo>
                      <a:pt x="26542" y="-49"/>
                      <a:pt x="28868" y="-49"/>
                      <a:pt x="31182" y="147"/>
                    </a:cubicBezTo>
                    <a:lnTo>
                      <a:pt x="32611" y="1671"/>
                    </a:lnTo>
                    <a:lnTo>
                      <a:pt x="33658" y="2719"/>
                    </a:lnTo>
                    <a:lnTo>
                      <a:pt x="36611" y="5862"/>
                    </a:lnTo>
                    <a:lnTo>
                      <a:pt x="52804" y="23102"/>
                    </a:lnTo>
                    <a:lnTo>
                      <a:pt x="55852" y="26246"/>
                    </a:lnTo>
                    <a:lnTo>
                      <a:pt x="68139" y="39295"/>
                    </a:lnTo>
                    <a:lnTo>
                      <a:pt x="68139" y="39295"/>
                    </a:lnTo>
                    <a:lnTo>
                      <a:pt x="71949" y="43200"/>
                    </a:lnTo>
                    <a:lnTo>
                      <a:pt x="74902" y="46343"/>
                    </a:lnTo>
                    <a:lnTo>
                      <a:pt x="91189" y="63584"/>
                    </a:lnTo>
                    <a:lnTo>
                      <a:pt x="94047" y="66632"/>
                    </a:lnTo>
                    <a:lnTo>
                      <a:pt x="110239" y="83777"/>
                    </a:lnTo>
                    <a:lnTo>
                      <a:pt x="113192" y="86920"/>
                    </a:lnTo>
                    <a:lnTo>
                      <a:pt x="124527" y="98826"/>
                    </a:lnTo>
                    <a:lnTo>
                      <a:pt x="144529" y="120067"/>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44" name="任意多边形: 形状 343"/>
              <p:cNvSpPr/>
              <p:nvPr/>
            </p:nvSpPr>
            <p:spPr>
              <a:xfrm>
                <a:off x="5892926" y="2719592"/>
                <a:ext cx="391858" cy="264152"/>
              </a:xfrm>
              <a:custGeom>
                <a:avLst/>
                <a:gdLst>
                  <a:gd name="connsiteX0" fmla="*/ 391859 w 391858"/>
                  <a:gd name="connsiteY0" fmla="*/ 210964 h 264152"/>
                  <a:gd name="connsiteX1" fmla="*/ 377476 w 391858"/>
                  <a:gd name="connsiteY1" fmla="*/ 219346 h 264152"/>
                  <a:gd name="connsiteX2" fmla="*/ 371094 w 391858"/>
                  <a:gd name="connsiteY2" fmla="*/ 222871 h 264152"/>
                  <a:gd name="connsiteX3" fmla="*/ 326898 w 391858"/>
                  <a:gd name="connsiteY3" fmla="*/ 242683 h 264152"/>
                  <a:gd name="connsiteX4" fmla="*/ 316039 w 391858"/>
                  <a:gd name="connsiteY4" fmla="*/ 246397 h 264152"/>
                  <a:gd name="connsiteX5" fmla="*/ 289941 w 391858"/>
                  <a:gd name="connsiteY5" fmla="*/ 253827 h 264152"/>
                  <a:gd name="connsiteX6" fmla="*/ 282797 w 391858"/>
                  <a:gd name="connsiteY6" fmla="*/ 255446 h 264152"/>
                  <a:gd name="connsiteX7" fmla="*/ 276511 w 391858"/>
                  <a:gd name="connsiteY7" fmla="*/ 256780 h 264152"/>
                  <a:gd name="connsiteX8" fmla="*/ 121825 w 391858"/>
                  <a:gd name="connsiteY8" fmla="*/ 254398 h 264152"/>
                  <a:gd name="connsiteX9" fmla="*/ 110966 w 391858"/>
                  <a:gd name="connsiteY9" fmla="*/ 251636 h 264152"/>
                  <a:gd name="connsiteX10" fmla="*/ 97441 w 391858"/>
                  <a:gd name="connsiteY10" fmla="*/ 247636 h 264152"/>
                  <a:gd name="connsiteX11" fmla="*/ 94679 w 391858"/>
                  <a:gd name="connsiteY11" fmla="*/ 246778 h 264152"/>
                  <a:gd name="connsiteX12" fmla="*/ 92393 w 391858"/>
                  <a:gd name="connsiteY12" fmla="*/ 246016 h 264152"/>
                  <a:gd name="connsiteX13" fmla="*/ 91631 w 391858"/>
                  <a:gd name="connsiteY13" fmla="*/ 246016 h 264152"/>
                  <a:gd name="connsiteX14" fmla="*/ 64770 w 391858"/>
                  <a:gd name="connsiteY14" fmla="*/ 235920 h 264152"/>
                  <a:gd name="connsiteX15" fmla="*/ 57912 w 391858"/>
                  <a:gd name="connsiteY15" fmla="*/ 232872 h 264152"/>
                  <a:gd name="connsiteX16" fmla="*/ 25908 w 391858"/>
                  <a:gd name="connsiteY16" fmla="*/ 216489 h 264152"/>
                  <a:gd name="connsiteX17" fmla="*/ 20955 w 391858"/>
                  <a:gd name="connsiteY17" fmla="*/ 213536 h 264152"/>
                  <a:gd name="connsiteX18" fmla="*/ 16193 w 391858"/>
                  <a:gd name="connsiteY18" fmla="*/ 210679 h 264152"/>
                  <a:gd name="connsiteX19" fmla="*/ 0 w 391858"/>
                  <a:gd name="connsiteY19" fmla="*/ 200011 h 264152"/>
                  <a:gd name="connsiteX20" fmla="*/ 1429 w 391858"/>
                  <a:gd name="connsiteY20" fmla="*/ 196296 h 264152"/>
                  <a:gd name="connsiteX21" fmla="*/ 2762 w 391858"/>
                  <a:gd name="connsiteY21" fmla="*/ 193057 h 264152"/>
                  <a:gd name="connsiteX22" fmla="*/ 10097 w 391858"/>
                  <a:gd name="connsiteY22" fmla="*/ 174960 h 264152"/>
                  <a:gd name="connsiteX23" fmla="*/ 11430 w 391858"/>
                  <a:gd name="connsiteY23" fmla="*/ 171721 h 264152"/>
                  <a:gd name="connsiteX24" fmla="*/ 11430 w 391858"/>
                  <a:gd name="connsiteY24" fmla="*/ 171721 h 264152"/>
                  <a:gd name="connsiteX25" fmla="*/ 19241 w 391858"/>
                  <a:gd name="connsiteY25" fmla="*/ 153529 h 264152"/>
                  <a:gd name="connsiteX26" fmla="*/ 20765 w 391858"/>
                  <a:gd name="connsiteY26" fmla="*/ 150195 h 264152"/>
                  <a:gd name="connsiteX27" fmla="*/ 29242 w 391858"/>
                  <a:gd name="connsiteY27" fmla="*/ 132097 h 264152"/>
                  <a:gd name="connsiteX28" fmla="*/ 30861 w 391858"/>
                  <a:gd name="connsiteY28" fmla="*/ 128764 h 264152"/>
                  <a:gd name="connsiteX29" fmla="*/ 34862 w 391858"/>
                  <a:gd name="connsiteY29" fmla="*/ 120858 h 264152"/>
                  <a:gd name="connsiteX30" fmla="*/ 40291 w 391858"/>
                  <a:gd name="connsiteY30" fmla="*/ 110476 h 264152"/>
                  <a:gd name="connsiteX31" fmla="*/ 40291 w 391858"/>
                  <a:gd name="connsiteY31" fmla="*/ 110476 h 264152"/>
                  <a:gd name="connsiteX32" fmla="*/ 40291 w 391858"/>
                  <a:gd name="connsiteY32" fmla="*/ 109618 h 264152"/>
                  <a:gd name="connsiteX33" fmla="*/ 40767 w 391858"/>
                  <a:gd name="connsiteY33" fmla="*/ 108761 h 264152"/>
                  <a:gd name="connsiteX34" fmla="*/ 41720 w 391858"/>
                  <a:gd name="connsiteY34" fmla="*/ 107142 h 264152"/>
                  <a:gd name="connsiteX35" fmla="*/ 52102 w 391858"/>
                  <a:gd name="connsiteY35" fmla="*/ 89044 h 264152"/>
                  <a:gd name="connsiteX36" fmla="*/ 54197 w 391858"/>
                  <a:gd name="connsiteY36" fmla="*/ 85711 h 264152"/>
                  <a:gd name="connsiteX37" fmla="*/ 66485 w 391858"/>
                  <a:gd name="connsiteY37" fmla="*/ 67232 h 264152"/>
                  <a:gd name="connsiteX38" fmla="*/ 68866 w 391858"/>
                  <a:gd name="connsiteY38" fmla="*/ 63994 h 264152"/>
                  <a:gd name="connsiteX39" fmla="*/ 68866 w 391858"/>
                  <a:gd name="connsiteY39" fmla="*/ 63994 h 264152"/>
                  <a:gd name="connsiteX40" fmla="*/ 68866 w 391858"/>
                  <a:gd name="connsiteY40" fmla="*/ 63994 h 264152"/>
                  <a:gd name="connsiteX41" fmla="*/ 77438 w 391858"/>
                  <a:gd name="connsiteY41" fmla="*/ 53326 h 264152"/>
                  <a:gd name="connsiteX42" fmla="*/ 81058 w 391858"/>
                  <a:gd name="connsiteY42" fmla="*/ 49135 h 264152"/>
                  <a:gd name="connsiteX43" fmla="*/ 84106 w 391858"/>
                  <a:gd name="connsiteY43" fmla="*/ 45896 h 264152"/>
                  <a:gd name="connsiteX44" fmla="*/ 85725 w 391858"/>
                  <a:gd name="connsiteY44" fmla="*/ 44182 h 264152"/>
                  <a:gd name="connsiteX45" fmla="*/ 87344 w 391858"/>
                  <a:gd name="connsiteY45" fmla="*/ 42562 h 264152"/>
                  <a:gd name="connsiteX46" fmla="*/ 106966 w 391858"/>
                  <a:gd name="connsiteY46" fmla="*/ 25417 h 264152"/>
                  <a:gd name="connsiteX47" fmla="*/ 109347 w 391858"/>
                  <a:gd name="connsiteY47" fmla="*/ 23703 h 264152"/>
                  <a:gd name="connsiteX48" fmla="*/ 111824 w 391858"/>
                  <a:gd name="connsiteY48" fmla="*/ 21989 h 264152"/>
                  <a:gd name="connsiteX49" fmla="*/ 114395 w 391858"/>
                  <a:gd name="connsiteY49" fmla="*/ 20369 h 264152"/>
                  <a:gd name="connsiteX50" fmla="*/ 114395 w 391858"/>
                  <a:gd name="connsiteY50" fmla="*/ 20369 h 264152"/>
                  <a:gd name="connsiteX51" fmla="*/ 168021 w 391858"/>
                  <a:gd name="connsiteY51" fmla="*/ 748 h 264152"/>
                  <a:gd name="connsiteX52" fmla="*/ 231648 w 391858"/>
                  <a:gd name="connsiteY52" fmla="*/ 12178 h 264152"/>
                  <a:gd name="connsiteX53" fmla="*/ 235839 w 391858"/>
                  <a:gd name="connsiteY53" fmla="*/ 14464 h 264152"/>
                  <a:gd name="connsiteX54" fmla="*/ 238220 w 391858"/>
                  <a:gd name="connsiteY54" fmla="*/ 15797 h 264152"/>
                  <a:gd name="connsiteX55" fmla="*/ 238792 w 391858"/>
                  <a:gd name="connsiteY55" fmla="*/ 15797 h 264152"/>
                  <a:gd name="connsiteX56" fmla="*/ 238792 w 391858"/>
                  <a:gd name="connsiteY56" fmla="*/ 15797 h 264152"/>
                  <a:gd name="connsiteX57" fmla="*/ 240887 w 391858"/>
                  <a:gd name="connsiteY57" fmla="*/ 17131 h 264152"/>
                  <a:gd name="connsiteX58" fmla="*/ 240887 w 391858"/>
                  <a:gd name="connsiteY58" fmla="*/ 17131 h 264152"/>
                  <a:gd name="connsiteX59" fmla="*/ 255556 w 391858"/>
                  <a:gd name="connsiteY59" fmla="*/ 27703 h 264152"/>
                  <a:gd name="connsiteX60" fmla="*/ 261747 w 391858"/>
                  <a:gd name="connsiteY60" fmla="*/ 34180 h 264152"/>
                  <a:gd name="connsiteX61" fmla="*/ 263080 w 391858"/>
                  <a:gd name="connsiteY61" fmla="*/ 35704 h 264152"/>
                  <a:gd name="connsiteX62" fmla="*/ 264414 w 391858"/>
                  <a:gd name="connsiteY62" fmla="*/ 37228 h 264152"/>
                  <a:gd name="connsiteX63" fmla="*/ 264414 w 391858"/>
                  <a:gd name="connsiteY63" fmla="*/ 37228 h 264152"/>
                  <a:gd name="connsiteX64" fmla="*/ 278702 w 391858"/>
                  <a:gd name="connsiteY64" fmla="*/ 54278 h 264152"/>
                  <a:gd name="connsiteX65" fmla="*/ 279845 w 391858"/>
                  <a:gd name="connsiteY65" fmla="*/ 55707 h 264152"/>
                  <a:gd name="connsiteX66" fmla="*/ 279845 w 391858"/>
                  <a:gd name="connsiteY66" fmla="*/ 55707 h 264152"/>
                  <a:gd name="connsiteX67" fmla="*/ 281083 w 391858"/>
                  <a:gd name="connsiteY67" fmla="*/ 57326 h 264152"/>
                  <a:gd name="connsiteX68" fmla="*/ 281083 w 391858"/>
                  <a:gd name="connsiteY68" fmla="*/ 57326 h 264152"/>
                  <a:gd name="connsiteX69" fmla="*/ 294799 w 391858"/>
                  <a:gd name="connsiteY69" fmla="*/ 74662 h 264152"/>
                  <a:gd name="connsiteX70" fmla="*/ 297180 w 391858"/>
                  <a:gd name="connsiteY70" fmla="*/ 77710 h 264152"/>
                  <a:gd name="connsiteX71" fmla="*/ 310420 w 391858"/>
                  <a:gd name="connsiteY71" fmla="*/ 95045 h 264152"/>
                  <a:gd name="connsiteX72" fmla="*/ 310420 w 391858"/>
                  <a:gd name="connsiteY72" fmla="*/ 95045 h 264152"/>
                  <a:gd name="connsiteX73" fmla="*/ 311563 w 391858"/>
                  <a:gd name="connsiteY73" fmla="*/ 96664 h 264152"/>
                  <a:gd name="connsiteX74" fmla="*/ 312706 w 391858"/>
                  <a:gd name="connsiteY74" fmla="*/ 98188 h 264152"/>
                  <a:gd name="connsiteX75" fmla="*/ 322231 w 391858"/>
                  <a:gd name="connsiteY75" fmla="*/ 110190 h 264152"/>
                  <a:gd name="connsiteX76" fmla="*/ 326136 w 391858"/>
                  <a:gd name="connsiteY76" fmla="*/ 115524 h 264152"/>
                  <a:gd name="connsiteX77" fmla="*/ 328422 w 391858"/>
                  <a:gd name="connsiteY77" fmla="*/ 118667 h 264152"/>
                  <a:gd name="connsiteX78" fmla="*/ 337947 w 391858"/>
                  <a:gd name="connsiteY78" fmla="*/ 131335 h 264152"/>
                  <a:gd name="connsiteX79" fmla="*/ 341281 w 391858"/>
                  <a:gd name="connsiteY79" fmla="*/ 135907 h 264152"/>
                  <a:gd name="connsiteX80" fmla="*/ 342614 w 391858"/>
                  <a:gd name="connsiteY80" fmla="*/ 137717 h 264152"/>
                  <a:gd name="connsiteX81" fmla="*/ 355949 w 391858"/>
                  <a:gd name="connsiteY81" fmla="*/ 156767 h 264152"/>
                  <a:gd name="connsiteX82" fmla="*/ 357188 w 391858"/>
                  <a:gd name="connsiteY82" fmla="*/ 158577 h 264152"/>
                  <a:gd name="connsiteX83" fmla="*/ 358045 w 391858"/>
                  <a:gd name="connsiteY83" fmla="*/ 159815 h 264152"/>
                  <a:gd name="connsiteX84" fmla="*/ 358045 w 391858"/>
                  <a:gd name="connsiteY84" fmla="*/ 159815 h 264152"/>
                  <a:gd name="connsiteX85" fmla="*/ 370904 w 391858"/>
                  <a:gd name="connsiteY85" fmla="*/ 178865 h 264152"/>
                  <a:gd name="connsiteX86" fmla="*/ 383477 w 391858"/>
                  <a:gd name="connsiteY86" fmla="*/ 197915 h 264152"/>
                  <a:gd name="connsiteX87" fmla="*/ 384524 w 391858"/>
                  <a:gd name="connsiteY87" fmla="*/ 199439 h 264152"/>
                  <a:gd name="connsiteX88" fmla="*/ 385477 w 391858"/>
                  <a:gd name="connsiteY88" fmla="*/ 201058 h 264152"/>
                  <a:gd name="connsiteX89" fmla="*/ 391859 w 391858"/>
                  <a:gd name="connsiteY89" fmla="*/ 210964 h 26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91858" h="264152">
                    <a:moveTo>
                      <a:pt x="391859" y="210964"/>
                    </a:moveTo>
                    <a:cubicBezTo>
                      <a:pt x="387191" y="213917"/>
                      <a:pt x="382334" y="216679"/>
                      <a:pt x="377476" y="219346"/>
                    </a:cubicBezTo>
                    <a:lnTo>
                      <a:pt x="371094" y="222871"/>
                    </a:lnTo>
                    <a:cubicBezTo>
                      <a:pt x="356849" y="230512"/>
                      <a:pt x="342081" y="237133"/>
                      <a:pt x="326898" y="242683"/>
                    </a:cubicBezTo>
                    <a:cubicBezTo>
                      <a:pt x="323342" y="244016"/>
                      <a:pt x="319723" y="245254"/>
                      <a:pt x="316039" y="246397"/>
                    </a:cubicBezTo>
                    <a:cubicBezTo>
                      <a:pt x="307562" y="249160"/>
                      <a:pt x="298799" y="251636"/>
                      <a:pt x="289941" y="253827"/>
                    </a:cubicBezTo>
                    <a:lnTo>
                      <a:pt x="282797" y="255446"/>
                    </a:lnTo>
                    <a:lnTo>
                      <a:pt x="276511" y="256780"/>
                    </a:lnTo>
                    <a:cubicBezTo>
                      <a:pt x="225400" y="267358"/>
                      <a:pt x="172586" y="266545"/>
                      <a:pt x="121825" y="254398"/>
                    </a:cubicBezTo>
                    <a:lnTo>
                      <a:pt x="110966" y="251636"/>
                    </a:lnTo>
                    <a:cubicBezTo>
                      <a:pt x="106394" y="250398"/>
                      <a:pt x="101918" y="249064"/>
                      <a:pt x="97441" y="247636"/>
                    </a:cubicBezTo>
                    <a:cubicBezTo>
                      <a:pt x="96492" y="247451"/>
                      <a:pt x="95566" y="247163"/>
                      <a:pt x="94679" y="246778"/>
                    </a:cubicBezTo>
                    <a:lnTo>
                      <a:pt x="92393" y="246016"/>
                    </a:lnTo>
                    <a:cubicBezTo>
                      <a:pt x="92148" y="246112"/>
                      <a:pt x="91876" y="246112"/>
                      <a:pt x="91631" y="246016"/>
                    </a:cubicBezTo>
                    <a:cubicBezTo>
                      <a:pt x="82106" y="243064"/>
                      <a:pt x="73533" y="239635"/>
                      <a:pt x="64770" y="235920"/>
                    </a:cubicBezTo>
                    <a:lnTo>
                      <a:pt x="57912" y="232872"/>
                    </a:lnTo>
                    <a:cubicBezTo>
                      <a:pt x="46961" y="227983"/>
                      <a:pt x="36277" y="222515"/>
                      <a:pt x="25908" y="216489"/>
                    </a:cubicBezTo>
                    <a:lnTo>
                      <a:pt x="20955" y="213536"/>
                    </a:lnTo>
                    <a:lnTo>
                      <a:pt x="16193" y="210679"/>
                    </a:lnTo>
                    <a:cubicBezTo>
                      <a:pt x="10668" y="207250"/>
                      <a:pt x="5334" y="203725"/>
                      <a:pt x="0" y="200011"/>
                    </a:cubicBezTo>
                    <a:lnTo>
                      <a:pt x="1429" y="196296"/>
                    </a:lnTo>
                    <a:cubicBezTo>
                      <a:pt x="1905" y="195248"/>
                      <a:pt x="2286" y="194200"/>
                      <a:pt x="2762" y="193057"/>
                    </a:cubicBezTo>
                    <a:cubicBezTo>
                      <a:pt x="5144" y="186961"/>
                      <a:pt x="7620" y="180865"/>
                      <a:pt x="10097" y="174960"/>
                    </a:cubicBezTo>
                    <a:cubicBezTo>
                      <a:pt x="10483" y="173857"/>
                      <a:pt x="10928" y="172776"/>
                      <a:pt x="11430" y="171721"/>
                    </a:cubicBezTo>
                    <a:lnTo>
                      <a:pt x="11430" y="171721"/>
                    </a:lnTo>
                    <a:cubicBezTo>
                      <a:pt x="13907" y="165530"/>
                      <a:pt x="16574" y="159434"/>
                      <a:pt x="19241" y="153529"/>
                    </a:cubicBezTo>
                    <a:cubicBezTo>
                      <a:pt x="19717" y="152386"/>
                      <a:pt x="20193" y="151338"/>
                      <a:pt x="20765" y="150195"/>
                    </a:cubicBezTo>
                    <a:cubicBezTo>
                      <a:pt x="23527" y="144004"/>
                      <a:pt x="26384" y="137908"/>
                      <a:pt x="29242" y="132097"/>
                    </a:cubicBezTo>
                    <a:cubicBezTo>
                      <a:pt x="29724" y="130959"/>
                      <a:pt x="30264" y="129846"/>
                      <a:pt x="30861" y="128764"/>
                    </a:cubicBezTo>
                    <a:lnTo>
                      <a:pt x="34862" y="120858"/>
                    </a:lnTo>
                    <a:cubicBezTo>
                      <a:pt x="36671" y="117334"/>
                      <a:pt x="38481" y="113809"/>
                      <a:pt x="40291" y="110476"/>
                    </a:cubicBezTo>
                    <a:lnTo>
                      <a:pt x="40291" y="110476"/>
                    </a:lnTo>
                    <a:cubicBezTo>
                      <a:pt x="40255" y="110191"/>
                      <a:pt x="40255" y="109903"/>
                      <a:pt x="40291" y="109618"/>
                    </a:cubicBezTo>
                    <a:cubicBezTo>
                      <a:pt x="40413" y="109314"/>
                      <a:pt x="40573" y="109026"/>
                      <a:pt x="40767" y="108761"/>
                    </a:cubicBezTo>
                    <a:lnTo>
                      <a:pt x="41720" y="107142"/>
                    </a:lnTo>
                    <a:cubicBezTo>
                      <a:pt x="45053" y="100855"/>
                      <a:pt x="48578" y="94759"/>
                      <a:pt x="52102" y="89044"/>
                    </a:cubicBezTo>
                    <a:cubicBezTo>
                      <a:pt x="52731" y="87891"/>
                      <a:pt x="53431" y="86778"/>
                      <a:pt x="54197" y="85711"/>
                    </a:cubicBezTo>
                    <a:cubicBezTo>
                      <a:pt x="58198" y="79138"/>
                      <a:pt x="62294" y="73042"/>
                      <a:pt x="66485" y="67232"/>
                    </a:cubicBezTo>
                    <a:cubicBezTo>
                      <a:pt x="67193" y="66092"/>
                      <a:pt x="67989" y="65009"/>
                      <a:pt x="68866" y="63994"/>
                    </a:cubicBezTo>
                    <a:lnTo>
                      <a:pt x="68866" y="63994"/>
                    </a:lnTo>
                    <a:lnTo>
                      <a:pt x="68866" y="63994"/>
                    </a:lnTo>
                    <a:cubicBezTo>
                      <a:pt x="71628" y="60279"/>
                      <a:pt x="74486" y="56659"/>
                      <a:pt x="77438" y="53326"/>
                    </a:cubicBezTo>
                    <a:cubicBezTo>
                      <a:pt x="78566" y="51862"/>
                      <a:pt x="79774" y="50463"/>
                      <a:pt x="81058" y="49135"/>
                    </a:cubicBezTo>
                    <a:cubicBezTo>
                      <a:pt x="81998" y="47987"/>
                      <a:pt x="83017" y="46904"/>
                      <a:pt x="84106" y="45896"/>
                    </a:cubicBezTo>
                    <a:lnTo>
                      <a:pt x="85725" y="44182"/>
                    </a:lnTo>
                    <a:lnTo>
                      <a:pt x="87344" y="42562"/>
                    </a:lnTo>
                    <a:cubicBezTo>
                      <a:pt x="93368" y="36281"/>
                      <a:pt x="99934" y="30544"/>
                      <a:pt x="106966" y="25417"/>
                    </a:cubicBezTo>
                    <a:cubicBezTo>
                      <a:pt x="107696" y="24762"/>
                      <a:pt x="108494" y="24188"/>
                      <a:pt x="109347" y="23703"/>
                    </a:cubicBezTo>
                    <a:cubicBezTo>
                      <a:pt x="110110" y="23046"/>
                      <a:pt x="110940" y="22472"/>
                      <a:pt x="111824" y="21989"/>
                    </a:cubicBezTo>
                    <a:lnTo>
                      <a:pt x="114395" y="20369"/>
                    </a:lnTo>
                    <a:lnTo>
                      <a:pt x="114395" y="20369"/>
                    </a:lnTo>
                    <a:cubicBezTo>
                      <a:pt x="130413" y="9572"/>
                      <a:pt x="148818" y="2838"/>
                      <a:pt x="168021" y="748"/>
                    </a:cubicBezTo>
                    <a:cubicBezTo>
                      <a:pt x="189893" y="-1795"/>
                      <a:pt x="212029" y="2181"/>
                      <a:pt x="231648" y="12178"/>
                    </a:cubicBezTo>
                    <a:cubicBezTo>
                      <a:pt x="233077" y="12940"/>
                      <a:pt x="234506" y="13606"/>
                      <a:pt x="235839" y="14464"/>
                    </a:cubicBezTo>
                    <a:cubicBezTo>
                      <a:pt x="236664" y="14851"/>
                      <a:pt x="237459" y="15296"/>
                      <a:pt x="238220" y="15797"/>
                    </a:cubicBezTo>
                    <a:lnTo>
                      <a:pt x="238792" y="15797"/>
                    </a:lnTo>
                    <a:lnTo>
                      <a:pt x="238792" y="15797"/>
                    </a:lnTo>
                    <a:cubicBezTo>
                      <a:pt x="239525" y="16185"/>
                      <a:pt x="240225" y="16631"/>
                      <a:pt x="240887" y="17131"/>
                    </a:cubicBezTo>
                    <a:lnTo>
                      <a:pt x="240887" y="17131"/>
                    </a:lnTo>
                    <a:cubicBezTo>
                      <a:pt x="246017" y="20309"/>
                      <a:pt x="250918" y="23842"/>
                      <a:pt x="255556" y="27703"/>
                    </a:cubicBezTo>
                    <a:cubicBezTo>
                      <a:pt x="257773" y="29711"/>
                      <a:pt x="259842" y="31875"/>
                      <a:pt x="261747" y="34180"/>
                    </a:cubicBezTo>
                    <a:lnTo>
                      <a:pt x="263080" y="35704"/>
                    </a:lnTo>
                    <a:lnTo>
                      <a:pt x="264414" y="37228"/>
                    </a:lnTo>
                    <a:lnTo>
                      <a:pt x="264414" y="37228"/>
                    </a:lnTo>
                    <a:cubicBezTo>
                      <a:pt x="268414" y="41705"/>
                      <a:pt x="273082" y="47325"/>
                      <a:pt x="278702" y="54278"/>
                    </a:cubicBezTo>
                    <a:lnTo>
                      <a:pt x="279845" y="55707"/>
                    </a:lnTo>
                    <a:lnTo>
                      <a:pt x="279845" y="55707"/>
                    </a:lnTo>
                    <a:lnTo>
                      <a:pt x="281083" y="57326"/>
                    </a:lnTo>
                    <a:lnTo>
                      <a:pt x="281083" y="57326"/>
                    </a:lnTo>
                    <a:lnTo>
                      <a:pt x="294799" y="74662"/>
                    </a:lnTo>
                    <a:lnTo>
                      <a:pt x="297180" y="77710"/>
                    </a:lnTo>
                    <a:cubicBezTo>
                      <a:pt x="301466" y="83234"/>
                      <a:pt x="305848" y="88949"/>
                      <a:pt x="310420" y="95045"/>
                    </a:cubicBezTo>
                    <a:lnTo>
                      <a:pt x="310420" y="95045"/>
                    </a:lnTo>
                    <a:cubicBezTo>
                      <a:pt x="310759" y="95613"/>
                      <a:pt x="311141" y="96155"/>
                      <a:pt x="311563" y="96664"/>
                    </a:cubicBezTo>
                    <a:lnTo>
                      <a:pt x="312706" y="98188"/>
                    </a:lnTo>
                    <a:cubicBezTo>
                      <a:pt x="315754" y="102094"/>
                      <a:pt x="318707" y="106094"/>
                      <a:pt x="322231" y="110190"/>
                    </a:cubicBezTo>
                    <a:lnTo>
                      <a:pt x="326136" y="115524"/>
                    </a:lnTo>
                    <a:cubicBezTo>
                      <a:pt x="326803" y="116572"/>
                      <a:pt x="327660" y="117619"/>
                      <a:pt x="328422" y="118667"/>
                    </a:cubicBezTo>
                    <a:cubicBezTo>
                      <a:pt x="331565" y="122858"/>
                      <a:pt x="334613" y="127049"/>
                      <a:pt x="337947" y="131335"/>
                    </a:cubicBezTo>
                    <a:lnTo>
                      <a:pt x="341281" y="135907"/>
                    </a:lnTo>
                    <a:lnTo>
                      <a:pt x="342614" y="137717"/>
                    </a:lnTo>
                    <a:cubicBezTo>
                      <a:pt x="347091" y="143908"/>
                      <a:pt x="351472" y="150100"/>
                      <a:pt x="355949" y="156767"/>
                    </a:cubicBezTo>
                    <a:cubicBezTo>
                      <a:pt x="356306" y="157407"/>
                      <a:pt x="356721" y="158012"/>
                      <a:pt x="357188" y="158577"/>
                    </a:cubicBezTo>
                    <a:lnTo>
                      <a:pt x="358045" y="159815"/>
                    </a:lnTo>
                    <a:lnTo>
                      <a:pt x="358045" y="159815"/>
                    </a:lnTo>
                    <a:cubicBezTo>
                      <a:pt x="362331" y="166102"/>
                      <a:pt x="366713" y="172388"/>
                      <a:pt x="370904" y="178865"/>
                    </a:cubicBezTo>
                    <a:cubicBezTo>
                      <a:pt x="375095" y="185342"/>
                      <a:pt x="379476" y="191629"/>
                      <a:pt x="383477" y="197915"/>
                    </a:cubicBezTo>
                    <a:lnTo>
                      <a:pt x="384524" y="199439"/>
                    </a:lnTo>
                    <a:lnTo>
                      <a:pt x="385477" y="201058"/>
                    </a:lnTo>
                    <a:cubicBezTo>
                      <a:pt x="387858" y="204583"/>
                      <a:pt x="389858" y="207821"/>
                      <a:pt x="391859" y="210964"/>
                    </a:cubicBezTo>
                    <a:close/>
                  </a:path>
                </a:pathLst>
              </a:custGeom>
              <a:solidFill>
                <a:srgbClr val="C53F3F"/>
              </a:solidFill>
              <a:ln w="9525" cap="flat">
                <a:noFill/>
                <a:prstDash val="solid"/>
                <a:miter/>
              </a:ln>
            </p:spPr>
            <p:txBody>
              <a:bodyPr rtlCol="0" anchor="ctr"/>
              <a:lstStyle/>
              <a:p>
                <a:endParaRPr lang="zh-CN" altLang="en-US"/>
              </a:p>
            </p:txBody>
          </p:sp>
          <p:sp>
            <p:nvSpPr>
              <p:cNvPr id="345" name="任意多边形: 形状 344"/>
              <p:cNvSpPr/>
              <p:nvPr/>
            </p:nvSpPr>
            <p:spPr>
              <a:xfrm>
                <a:off x="5893498" y="2734437"/>
                <a:ext cx="385095" cy="239649"/>
              </a:xfrm>
              <a:custGeom>
                <a:avLst/>
                <a:gdLst>
                  <a:gd name="connsiteX0" fmla="*/ 183451 w 385095"/>
                  <a:gd name="connsiteY0" fmla="*/ 22955 h 239649"/>
                  <a:gd name="connsiteX1" fmla="*/ 179451 w 385095"/>
                  <a:gd name="connsiteY1" fmla="*/ 22955 h 239649"/>
                  <a:gd name="connsiteX2" fmla="*/ 179451 w 385095"/>
                  <a:gd name="connsiteY2" fmla="*/ 26194 h 239649"/>
                  <a:gd name="connsiteX3" fmla="*/ 183547 w 385095"/>
                  <a:gd name="connsiteY3" fmla="*/ 26194 h 239649"/>
                  <a:gd name="connsiteX4" fmla="*/ 197548 w 385095"/>
                  <a:gd name="connsiteY4" fmla="*/ 25622 h 239649"/>
                  <a:gd name="connsiteX5" fmla="*/ 198120 w 385095"/>
                  <a:gd name="connsiteY5" fmla="*/ 22384 h 239649"/>
                  <a:gd name="connsiteX6" fmla="*/ 196977 w 385095"/>
                  <a:gd name="connsiteY6" fmla="*/ 43434 h 239649"/>
                  <a:gd name="connsiteX7" fmla="*/ 186785 w 385095"/>
                  <a:gd name="connsiteY7" fmla="*/ 43434 h 239649"/>
                  <a:gd name="connsiteX8" fmla="*/ 189643 w 385095"/>
                  <a:gd name="connsiteY8" fmla="*/ 46577 h 239649"/>
                  <a:gd name="connsiteX9" fmla="*/ 197263 w 385095"/>
                  <a:gd name="connsiteY9" fmla="*/ 46577 h 239649"/>
                  <a:gd name="connsiteX10" fmla="*/ 183451 w 385095"/>
                  <a:gd name="connsiteY10" fmla="*/ 22955 h 239649"/>
                  <a:gd name="connsiteX11" fmla="*/ 179451 w 385095"/>
                  <a:gd name="connsiteY11" fmla="*/ 22955 h 239649"/>
                  <a:gd name="connsiteX12" fmla="*/ 179451 w 385095"/>
                  <a:gd name="connsiteY12" fmla="*/ 26194 h 239649"/>
                  <a:gd name="connsiteX13" fmla="*/ 183547 w 385095"/>
                  <a:gd name="connsiteY13" fmla="*/ 26194 h 239649"/>
                  <a:gd name="connsiteX14" fmla="*/ 197548 w 385095"/>
                  <a:gd name="connsiteY14" fmla="*/ 25622 h 239649"/>
                  <a:gd name="connsiteX15" fmla="*/ 198120 w 385095"/>
                  <a:gd name="connsiteY15" fmla="*/ 22384 h 239649"/>
                  <a:gd name="connsiteX16" fmla="*/ 183451 w 385095"/>
                  <a:gd name="connsiteY16" fmla="*/ 22955 h 239649"/>
                  <a:gd name="connsiteX17" fmla="*/ 179451 w 385095"/>
                  <a:gd name="connsiteY17" fmla="*/ 22955 h 239649"/>
                  <a:gd name="connsiteX18" fmla="*/ 179451 w 385095"/>
                  <a:gd name="connsiteY18" fmla="*/ 26194 h 239649"/>
                  <a:gd name="connsiteX19" fmla="*/ 183547 w 385095"/>
                  <a:gd name="connsiteY19" fmla="*/ 26194 h 239649"/>
                  <a:gd name="connsiteX20" fmla="*/ 197548 w 385095"/>
                  <a:gd name="connsiteY20" fmla="*/ 25622 h 239649"/>
                  <a:gd name="connsiteX21" fmla="*/ 198120 w 385095"/>
                  <a:gd name="connsiteY21" fmla="*/ 22384 h 239649"/>
                  <a:gd name="connsiteX22" fmla="*/ 183451 w 385095"/>
                  <a:gd name="connsiteY22" fmla="*/ 22955 h 239649"/>
                  <a:gd name="connsiteX23" fmla="*/ 179451 w 385095"/>
                  <a:gd name="connsiteY23" fmla="*/ 22955 h 239649"/>
                  <a:gd name="connsiteX24" fmla="*/ 179451 w 385095"/>
                  <a:gd name="connsiteY24" fmla="*/ 26194 h 239649"/>
                  <a:gd name="connsiteX25" fmla="*/ 183547 w 385095"/>
                  <a:gd name="connsiteY25" fmla="*/ 26194 h 239649"/>
                  <a:gd name="connsiteX26" fmla="*/ 197548 w 385095"/>
                  <a:gd name="connsiteY26" fmla="*/ 25622 h 239649"/>
                  <a:gd name="connsiteX27" fmla="*/ 198120 w 385095"/>
                  <a:gd name="connsiteY27" fmla="*/ 22384 h 239649"/>
                  <a:gd name="connsiteX28" fmla="*/ 238601 w 385095"/>
                  <a:gd name="connsiteY28" fmla="*/ 1333 h 239649"/>
                  <a:gd name="connsiteX29" fmla="*/ 238601 w 385095"/>
                  <a:gd name="connsiteY29" fmla="*/ 1333 h 239649"/>
                  <a:gd name="connsiteX30" fmla="*/ 238030 w 385095"/>
                  <a:gd name="connsiteY30" fmla="*/ 1333 h 239649"/>
                  <a:gd name="connsiteX31" fmla="*/ 235839 w 385095"/>
                  <a:gd name="connsiteY31" fmla="*/ 0 h 239649"/>
                  <a:gd name="connsiteX32" fmla="*/ 231076 w 385095"/>
                  <a:gd name="connsiteY32" fmla="*/ 0 h 239649"/>
                  <a:gd name="connsiteX33" fmla="*/ 212026 w 385095"/>
                  <a:gd name="connsiteY33" fmla="*/ 762 h 239649"/>
                  <a:gd name="connsiteX34" fmla="*/ 212026 w 385095"/>
                  <a:gd name="connsiteY34" fmla="*/ 762 h 239649"/>
                  <a:gd name="connsiteX35" fmla="*/ 180594 w 385095"/>
                  <a:gd name="connsiteY35" fmla="*/ 2096 h 239649"/>
                  <a:gd name="connsiteX36" fmla="*/ 176403 w 385095"/>
                  <a:gd name="connsiteY36" fmla="*/ 2096 h 239649"/>
                  <a:gd name="connsiteX37" fmla="*/ 164497 w 385095"/>
                  <a:gd name="connsiteY37" fmla="*/ 2667 h 239649"/>
                  <a:gd name="connsiteX38" fmla="*/ 120586 w 385095"/>
                  <a:gd name="connsiteY38" fmla="*/ 4477 h 239649"/>
                  <a:gd name="connsiteX39" fmla="*/ 114967 w 385095"/>
                  <a:gd name="connsiteY39" fmla="*/ 4477 h 239649"/>
                  <a:gd name="connsiteX40" fmla="*/ 114300 w 385095"/>
                  <a:gd name="connsiteY40" fmla="*/ 4477 h 239649"/>
                  <a:gd name="connsiteX41" fmla="*/ 111728 w 385095"/>
                  <a:gd name="connsiteY41" fmla="*/ 6096 h 239649"/>
                  <a:gd name="connsiteX42" fmla="*/ 109252 w 385095"/>
                  <a:gd name="connsiteY42" fmla="*/ 7810 h 239649"/>
                  <a:gd name="connsiteX43" fmla="*/ 109252 w 385095"/>
                  <a:gd name="connsiteY43" fmla="*/ 7810 h 239649"/>
                  <a:gd name="connsiteX44" fmla="*/ 114967 w 385095"/>
                  <a:gd name="connsiteY44" fmla="*/ 7810 h 239649"/>
                  <a:gd name="connsiteX45" fmla="*/ 163735 w 385095"/>
                  <a:gd name="connsiteY45" fmla="*/ 5810 h 239649"/>
                  <a:gd name="connsiteX46" fmla="*/ 177355 w 385095"/>
                  <a:gd name="connsiteY46" fmla="*/ 5239 h 239649"/>
                  <a:gd name="connsiteX47" fmla="*/ 181451 w 385095"/>
                  <a:gd name="connsiteY47" fmla="*/ 5239 h 239649"/>
                  <a:gd name="connsiteX48" fmla="*/ 206978 w 385095"/>
                  <a:gd name="connsiteY48" fmla="*/ 4191 h 239649"/>
                  <a:gd name="connsiteX49" fmla="*/ 208121 w 385095"/>
                  <a:gd name="connsiteY49" fmla="*/ 4191 h 239649"/>
                  <a:gd name="connsiteX50" fmla="*/ 233934 w 385095"/>
                  <a:gd name="connsiteY50" fmla="*/ 3143 h 239649"/>
                  <a:gd name="connsiteX51" fmla="*/ 240411 w 385095"/>
                  <a:gd name="connsiteY51" fmla="*/ 3143 h 239649"/>
                  <a:gd name="connsiteX52" fmla="*/ 238506 w 385095"/>
                  <a:gd name="connsiteY52" fmla="*/ 1333 h 239649"/>
                  <a:gd name="connsiteX53" fmla="*/ 179451 w 385095"/>
                  <a:gd name="connsiteY53" fmla="*/ 23146 h 239649"/>
                  <a:gd name="connsiteX54" fmla="*/ 179451 w 385095"/>
                  <a:gd name="connsiteY54" fmla="*/ 26384 h 239649"/>
                  <a:gd name="connsiteX55" fmla="*/ 183547 w 385095"/>
                  <a:gd name="connsiteY55" fmla="*/ 26384 h 239649"/>
                  <a:gd name="connsiteX56" fmla="*/ 197548 w 385095"/>
                  <a:gd name="connsiteY56" fmla="*/ 25813 h 239649"/>
                  <a:gd name="connsiteX57" fmla="*/ 198120 w 385095"/>
                  <a:gd name="connsiteY57" fmla="*/ 22574 h 239649"/>
                  <a:gd name="connsiteX58" fmla="*/ 183642 w 385095"/>
                  <a:gd name="connsiteY58" fmla="*/ 23146 h 239649"/>
                  <a:gd name="connsiteX59" fmla="*/ 183451 w 385095"/>
                  <a:gd name="connsiteY59" fmla="*/ 23146 h 239649"/>
                  <a:gd name="connsiteX60" fmla="*/ 179451 w 385095"/>
                  <a:gd name="connsiteY60" fmla="*/ 23146 h 239649"/>
                  <a:gd name="connsiteX61" fmla="*/ 179451 w 385095"/>
                  <a:gd name="connsiteY61" fmla="*/ 26384 h 239649"/>
                  <a:gd name="connsiteX62" fmla="*/ 183547 w 385095"/>
                  <a:gd name="connsiteY62" fmla="*/ 26384 h 239649"/>
                  <a:gd name="connsiteX63" fmla="*/ 197548 w 385095"/>
                  <a:gd name="connsiteY63" fmla="*/ 25813 h 239649"/>
                  <a:gd name="connsiteX64" fmla="*/ 198120 w 385095"/>
                  <a:gd name="connsiteY64" fmla="*/ 22574 h 239649"/>
                  <a:gd name="connsiteX65" fmla="*/ 183451 w 385095"/>
                  <a:gd name="connsiteY65" fmla="*/ 23146 h 239649"/>
                  <a:gd name="connsiteX66" fmla="*/ 179451 w 385095"/>
                  <a:gd name="connsiteY66" fmla="*/ 23146 h 239649"/>
                  <a:gd name="connsiteX67" fmla="*/ 179451 w 385095"/>
                  <a:gd name="connsiteY67" fmla="*/ 26384 h 239649"/>
                  <a:gd name="connsiteX68" fmla="*/ 183547 w 385095"/>
                  <a:gd name="connsiteY68" fmla="*/ 26384 h 239649"/>
                  <a:gd name="connsiteX69" fmla="*/ 197548 w 385095"/>
                  <a:gd name="connsiteY69" fmla="*/ 25813 h 239649"/>
                  <a:gd name="connsiteX70" fmla="*/ 198120 w 385095"/>
                  <a:gd name="connsiteY70" fmla="*/ 22574 h 239649"/>
                  <a:gd name="connsiteX71" fmla="*/ 183451 w 385095"/>
                  <a:gd name="connsiteY71" fmla="*/ 23146 h 239649"/>
                  <a:gd name="connsiteX72" fmla="*/ 179451 w 385095"/>
                  <a:gd name="connsiteY72" fmla="*/ 23146 h 239649"/>
                  <a:gd name="connsiteX73" fmla="*/ 179451 w 385095"/>
                  <a:gd name="connsiteY73" fmla="*/ 26384 h 239649"/>
                  <a:gd name="connsiteX74" fmla="*/ 183547 w 385095"/>
                  <a:gd name="connsiteY74" fmla="*/ 26384 h 239649"/>
                  <a:gd name="connsiteX75" fmla="*/ 197548 w 385095"/>
                  <a:gd name="connsiteY75" fmla="*/ 25813 h 239649"/>
                  <a:gd name="connsiteX76" fmla="*/ 198120 w 385095"/>
                  <a:gd name="connsiteY76" fmla="*/ 22574 h 239649"/>
                  <a:gd name="connsiteX77" fmla="*/ 196977 w 385095"/>
                  <a:gd name="connsiteY77" fmla="*/ 43625 h 239649"/>
                  <a:gd name="connsiteX78" fmla="*/ 186785 w 385095"/>
                  <a:gd name="connsiteY78" fmla="*/ 43625 h 239649"/>
                  <a:gd name="connsiteX79" fmla="*/ 189643 w 385095"/>
                  <a:gd name="connsiteY79" fmla="*/ 46768 h 239649"/>
                  <a:gd name="connsiteX80" fmla="*/ 197263 w 385095"/>
                  <a:gd name="connsiteY80" fmla="*/ 46768 h 239649"/>
                  <a:gd name="connsiteX81" fmla="*/ 262985 w 385095"/>
                  <a:gd name="connsiteY81" fmla="*/ 21431 h 239649"/>
                  <a:gd name="connsiteX82" fmla="*/ 261652 w 385095"/>
                  <a:gd name="connsiteY82" fmla="*/ 19907 h 239649"/>
                  <a:gd name="connsiteX83" fmla="*/ 250412 w 385095"/>
                  <a:gd name="connsiteY83" fmla="*/ 19907 h 239649"/>
                  <a:gd name="connsiteX84" fmla="*/ 202787 w 385095"/>
                  <a:gd name="connsiteY84" fmla="*/ 21908 h 239649"/>
                  <a:gd name="connsiteX85" fmla="*/ 198310 w 385095"/>
                  <a:gd name="connsiteY85" fmla="*/ 21908 h 239649"/>
                  <a:gd name="connsiteX86" fmla="*/ 183832 w 385095"/>
                  <a:gd name="connsiteY86" fmla="*/ 22479 h 239649"/>
                  <a:gd name="connsiteX87" fmla="*/ 179832 w 385095"/>
                  <a:gd name="connsiteY87" fmla="*/ 22479 h 239649"/>
                  <a:gd name="connsiteX88" fmla="*/ 171640 w 385095"/>
                  <a:gd name="connsiteY88" fmla="*/ 22479 h 239649"/>
                  <a:gd name="connsiteX89" fmla="*/ 171640 w 385095"/>
                  <a:gd name="connsiteY89" fmla="*/ 22479 h 239649"/>
                  <a:gd name="connsiteX90" fmla="*/ 90392 w 385095"/>
                  <a:gd name="connsiteY90" fmla="*/ 25908 h 239649"/>
                  <a:gd name="connsiteX91" fmla="*/ 87725 w 385095"/>
                  <a:gd name="connsiteY91" fmla="*/ 25908 h 239649"/>
                  <a:gd name="connsiteX92" fmla="*/ 86106 w 385095"/>
                  <a:gd name="connsiteY92" fmla="*/ 27527 h 239649"/>
                  <a:gd name="connsiteX93" fmla="*/ 84487 w 385095"/>
                  <a:gd name="connsiteY93" fmla="*/ 29242 h 239649"/>
                  <a:gd name="connsiteX94" fmla="*/ 86392 w 385095"/>
                  <a:gd name="connsiteY94" fmla="*/ 29242 h 239649"/>
                  <a:gd name="connsiteX95" fmla="*/ 173831 w 385095"/>
                  <a:gd name="connsiteY95" fmla="*/ 25622 h 239649"/>
                  <a:gd name="connsiteX96" fmla="*/ 179737 w 385095"/>
                  <a:gd name="connsiteY96" fmla="*/ 25622 h 239649"/>
                  <a:gd name="connsiteX97" fmla="*/ 183832 w 385095"/>
                  <a:gd name="connsiteY97" fmla="*/ 25622 h 239649"/>
                  <a:gd name="connsiteX98" fmla="*/ 197834 w 385095"/>
                  <a:gd name="connsiteY98" fmla="*/ 25051 h 239649"/>
                  <a:gd name="connsiteX99" fmla="*/ 202692 w 385095"/>
                  <a:gd name="connsiteY99" fmla="*/ 25051 h 239649"/>
                  <a:gd name="connsiteX100" fmla="*/ 253936 w 385095"/>
                  <a:gd name="connsiteY100" fmla="*/ 22955 h 239649"/>
                  <a:gd name="connsiteX101" fmla="*/ 264795 w 385095"/>
                  <a:gd name="connsiteY101" fmla="*/ 22479 h 239649"/>
                  <a:gd name="connsiteX102" fmla="*/ 264795 w 385095"/>
                  <a:gd name="connsiteY102" fmla="*/ 22479 h 239649"/>
                  <a:gd name="connsiteX103" fmla="*/ 170307 w 385095"/>
                  <a:gd name="connsiteY103" fmla="*/ 65913 h 239649"/>
                  <a:gd name="connsiteX104" fmla="*/ 86296 w 385095"/>
                  <a:gd name="connsiteY104" fmla="*/ 69437 h 239649"/>
                  <a:gd name="connsiteX105" fmla="*/ 86296 w 385095"/>
                  <a:gd name="connsiteY105" fmla="*/ 72676 h 239649"/>
                  <a:gd name="connsiteX106" fmla="*/ 168783 w 385095"/>
                  <a:gd name="connsiteY106" fmla="*/ 69151 h 239649"/>
                  <a:gd name="connsiteX107" fmla="*/ 174879 w 385095"/>
                  <a:gd name="connsiteY107" fmla="*/ 69151 h 239649"/>
                  <a:gd name="connsiteX108" fmla="*/ 175831 w 385095"/>
                  <a:gd name="connsiteY108" fmla="*/ 65913 h 239649"/>
                  <a:gd name="connsiteX109" fmla="*/ 170307 w 385095"/>
                  <a:gd name="connsiteY109" fmla="*/ 65913 h 239649"/>
                  <a:gd name="connsiteX110" fmla="*/ 86296 w 385095"/>
                  <a:gd name="connsiteY110" fmla="*/ 69437 h 239649"/>
                  <a:gd name="connsiteX111" fmla="*/ 86296 w 385095"/>
                  <a:gd name="connsiteY111" fmla="*/ 72676 h 239649"/>
                  <a:gd name="connsiteX112" fmla="*/ 168783 w 385095"/>
                  <a:gd name="connsiteY112" fmla="*/ 69151 h 239649"/>
                  <a:gd name="connsiteX113" fmla="*/ 174879 w 385095"/>
                  <a:gd name="connsiteY113" fmla="*/ 69151 h 239649"/>
                  <a:gd name="connsiteX114" fmla="*/ 175831 w 385095"/>
                  <a:gd name="connsiteY114" fmla="*/ 65913 h 239649"/>
                  <a:gd name="connsiteX115" fmla="*/ 170307 w 385095"/>
                  <a:gd name="connsiteY115" fmla="*/ 65913 h 239649"/>
                  <a:gd name="connsiteX116" fmla="*/ 86296 w 385095"/>
                  <a:gd name="connsiteY116" fmla="*/ 69437 h 239649"/>
                  <a:gd name="connsiteX117" fmla="*/ 86296 w 385095"/>
                  <a:gd name="connsiteY117" fmla="*/ 72676 h 239649"/>
                  <a:gd name="connsiteX118" fmla="*/ 168783 w 385095"/>
                  <a:gd name="connsiteY118" fmla="*/ 69151 h 239649"/>
                  <a:gd name="connsiteX119" fmla="*/ 174879 w 385095"/>
                  <a:gd name="connsiteY119" fmla="*/ 69151 h 239649"/>
                  <a:gd name="connsiteX120" fmla="*/ 175831 w 385095"/>
                  <a:gd name="connsiteY120" fmla="*/ 65913 h 239649"/>
                  <a:gd name="connsiteX121" fmla="*/ 170307 w 385095"/>
                  <a:gd name="connsiteY121" fmla="*/ 65913 h 239649"/>
                  <a:gd name="connsiteX122" fmla="*/ 86296 w 385095"/>
                  <a:gd name="connsiteY122" fmla="*/ 69437 h 239649"/>
                  <a:gd name="connsiteX123" fmla="*/ 86296 w 385095"/>
                  <a:gd name="connsiteY123" fmla="*/ 72676 h 239649"/>
                  <a:gd name="connsiteX124" fmla="*/ 168783 w 385095"/>
                  <a:gd name="connsiteY124" fmla="*/ 69151 h 239649"/>
                  <a:gd name="connsiteX125" fmla="*/ 174879 w 385095"/>
                  <a:gd name="connsiteY125" fmla="*/ 69151 h 239649"/>
                  <a:gd name="connsiteX126" fmla="*/ 175831 w 385095"/>
                  <a:gd name="connsiteY126" fmla="*/ 65913 h 239649"/>
                  <a:gd name="connsiteX127" fmla="*/ 279844 w 385095"/>
                  <a:gd name="connsiteY127" fmla="*/ 41815 h 239649"/>
                  <a:gd name="connsiteX128" fmla="*/ 279844 w 385095"/>
                  <a:gd name="connsiteY128" fmla="*/ 41815 h 239649"/>
                  <a:gd name="connsiteX129" fmla="*/ 278797 w 385095"/>
                  <a:gd name="connsiteY129" fmla="*/ 40386 h 239649"/>
                  <a:gd name="connsiteX130" fmla="*/ 278797 w 385095"/>
                  <a:gd name="connsiteY130" fmla="*/ 40386 h 239649"/>
                  <a:gd name="connsiteX131" fmla="*/ 269272 w 385095"/>
                  <a:gd name="connsiteY131" fmla="*/ 40386 h 239649"/>
                  <a:gd name="connsiteX132" fmla="*/ 265748 w 385095"/>
                  <a:gd name="connsiteY132" fmla="*/ 40386 h 239649"/>
                  <a:gd name="connsiteX133" fmla="*/ 202978 w 385095"/>
                  <a:gd name="connsiteY133" fmla="*/ 42958 h 239649"/>
                  <a:gd name="connsiteX134" fmla="*/ 196786 w 385095"/>
                  <a:gd name="connsiteY134" fmla="*/ 42958 h 239649"/>
                  <a:gd name="connsiteX135" fmla="*/ 196786 w 385095"/>
                  <a:gd name="connsiteY135" fmla="*/ 42958 h 239649"/>
                  <a:gd name="connsiteX136" fmla="*/ 186595 w 385095"/>
                  <a:gd name="connsiteY136" fmla="*/ 42958 h 239649"/>
                  <a:gd name="connsiteX137" fmla="*/ 180975 w 385095"/>
                  <a:gd name="connsiteY137" fmla="*/ 42958 h 239649"/>
                  <a:gd name="connsiteX138" fmla="*/ 176117 w 385095"/>
                  <a:gd name="connsiteY138" fmla="*/ 42958 h 239649"/>
                  <a:gd name="connsiteX139" fmla="*/ 83058 w 385095"/>
                  <a:gd name="connsiteY139" fmla="*/ 46863 h 239649"/>
                  <a:gd name="connsiteX140" fmla="*/ 68485 w 385095"/>
                  <a:gd name="connsiteY140" fmla="*/ 47434 h 239649"/>
                  <a:gd name="connsiteX141" fmla="*/ 68485 w 385095"/>
                  <a:gd name="connsiteY141" fmla="*/ 47434 h 239649"/>
                  <a:gd name="connsiteX142" fmla="*/ 66103 w 385095"/>
                  <a:gd name="connsiteY142" fmla="*/ 50673 h 239649"/>
                  <a:gd name="connsiteX143" fmla="*/ 67818 w 385095"/>
                  <a:gd name="connsiteY143" fmla="*/ 50673 h 239649"/>
                  <a:gd name="connsiteX144" fmla="*/ 83725 w 385095"/>
                  <a:gd name="connsiteY144" fmla="*/ 50006 h 239649"/>
                  <a:gd name="connsiteX145" fmla="*/ 175641 w 385095"/>
                  <a:gd name="connsiteY145" fmla="*/ 46292 h 239649"/>
                  <a:gd name="connsiteX146" fmla="*/ 180594 w 385095"/>
                  <a:gd name="connsiteY146" fmla="*/ 46292 h 239649"/>
                  <a:gd name="connsiteX147" fmla="*/ 189643 w 385095"/>
                  <a:gd name="connsiteY147" fmla="*/ 46292 h 239649"/>
                  <a:gd name="connsiteX148" fmla="*/ 197263 w 385095"/>
                  <a:gd name="connsiteY148" fmla="*/ 46292 h 239649"/>
                  <a:gd name="connsiteX149" fmla="*/ 197263 w 385095"/>
                  <a:gd name="connsiteY149" fmla="*/ 46292 h 239649"/>
                  <a:gd name="connsiteX150" fmla="*/ 203644 w 385095"/>
                  <a:gd name="connsiteY150" fmla="*/ 46292 h 239649"/>
                  <a:gd name="connsiteX151" fmla="*/ 265938 w 385095"/>
                  <a:gd name="connsiteY151" fmla="*/ 43720 h 239649"/>
                  <a:gd name="connsiteX152" fmla="*/ 272415 w 385095"/>
                  <a:gd name="connsiteY152" fmla="*/ 43720 h 239649"/>
                  <a:gd name="connsiteX153" fmla="*/ 281083 w 385095"/>
                  <a:gd name="connsiteY153" fmla="*/ 43720 h 239649"/>
                  <a:gd name="connsiteX154" fmla="*/ 281083 w 385095"/>
                  <a:gd name="connsiteY154" fmla="*/ 43720 h 239649"/>
                  <a:gd name="connsiteX155" fmla="*/ 279844 w 385095"/>
                  <a:gd name="connsiteY155" fmla="*/ 41529 h 239649"/>
                  <a:gd name="connsiteX156" fmla="*/ 86296 w 385095"/>
                  <a:gd name="connsiteY156" fmla="*/ 69437 h 239649"/>
                  <a:gd name="connsiteX157" fmla="*/ 86296 w 385095"/>
                  <a:gd name="connsiteY157" fmla="*/ 72676 h 239649"/>
                  <a:gd name="connsiteX158" fmla="*/ 168783 w 385095"/>
                  <a:gd name="connsiteY158" fmla="*/ 69151 h 239649"/>
                  <a:gd name="connsiteX159" fmla="*/ 174879 w 385095"/>
                  <a:gd name="connsiteY159" fmla="*/ 69151 h 239649"/>
                  <a:gd name="connsiteX160" fmla="*/ 175831 w 385095"/>
                  <a:gd name="connsiteY160" fmla="*/ 65913 h 239649"/>
                  <a:gd name="connsiteX161" fmla="*/ 169831 w 385095"/>
                  <a:gd name="connsiteY161" fmla="*/ 65913 h 239649"/>
                  <a:gd name="connsiteX162" fmla="*/ 170307 w 385095"/>
                  <a:gd name="connsiteY162" fmla="*/ 65913 h 239649"/>
                  <a:gd name="connsiteX163" fmla="*/ 86296 w 385095"/>
                  <a:gd name="connsiteY163" fmla="*/ 69437 h 239649"/>
                  <a:gd name="connsiteX164" fmla="*/ 86296 w 385095"/>
                  <a:gd name="connsiteY164" fmla="*/ 72676 h 239649"/>
                  <a:gd name="connsiteX165" fmla="*/ 168783 w 385095"/>
                  <a:gd name="connsiteY165" fmla="*/ 69151 h 239649"/>
                  <a:gd name="connsiteX166" fmla="*/ 174879 w 385095"/>
                  <a:gd name="connsiteY166" fmla="*/ 69151 h 239649"/>
                  <a:gd name="connsiteX167" fmla="*/ 175831 w 385095"/>
                  <a:gd name="connsiteY167" fmla="*/ 65913 h 239649"/>
                  <a:gd name="connsiteX168" fmla="*/ 170307 w 385095"/>
                  <a:gd name="connsiteY168" fmla="*/ 65913 h 239649"/>
                  <a:gd name="connsiteX169" fmla="*/ 86296 w 385095"/>
                  <a:gd name="connsiteY169" fmla="*/ 69437 h 239649"/>
                  <a:gd name="connsiteX170" fmla="*/ 86296 w 385095"/>
                  <a:gd name="connsiteY170" fmla="*/ 72676 h 239649"/>
                  <a:gd name="connsiteX171" fmla="*/ 168783 w 385095"/>
                  <a:gd name="connsiteY171" fmla="*/ 69151 h 239649"/>
                  <a:gd name="connsiteX172" fmla="*/ 174879 w 385095"/>
                  <a:gd name="connsiteY172" fmla="*/ 69151 h 239649"/>
                  <a:gd name="connsiteX173" fmla="*/ 175831 w 385095"/>
                  <a:gd name="connsiteY173" fmla="*/ 65913 h 239649"/>
                  <a:gd name="connsiteX174" fmla="*/ 170307 w 385095"/>
                  <a:gd name="connsiteY174" fmla="*/ 65913 h 239649"/>
                  <a:gd name="connsiteX175" fmla="*/ 86296 w 385095"/>
                  <a:gd name="connsiteY175" fmla="*/ 69437 h 239649"/>
                  <a:gd name="connsiteX176" fmla="*/ 86296 w 385095"/>
                  <a:gd name="connsiteY176" fmla="*/ 72676 h 239649"/>
                  <a:gd name="connsiteX177" fmla="*/ 168783 w 385095"/>
                  <a:gd name="connsiteY177" fmla="*/ 69151 h 239649"/>
                  <a:gd name="connsiteX178" fmla="*/ 174879 w 385095"/>
                  <a:gd name="connsiteY178" fmla="*/ 69151 h 239649"/>
                  <a:gd name="connsiteX179" fmla="*/ 175831 w 385095"/>
                  <a:gd name="connsiteY179" fmla="*/ 65913 h 239649"/>
                  <a:gd name="connsiteX180" fmla="*/ 294894 w 385095"/>
                  <a:gd name="connsiteY180" fmla="*/ 60770 h 239649"/>
                  <a:gd name="connsiteX181" fmla="*/ 288703 w 385095"/>
                  <a:gd name="connsiteY181" fmla="*/ 60770 h 239649"/>
                  <a:gd name="connsiteX182" fmla="*/ 265081 w 385095"/>
                  <a:gd name="connsiteY182" fmla="*/ 61722 h 239649"/>
                  <a:gd name="connsiteX183" fmla="*/ 207931 w 385095"/>
                  <a:gd name="connsiteY183" fmla="*/ 64103 h 239649"/>
                  <a:gd name="connsiteX184" fmla="*/ 206597 w 385095"/>
                  <a:gd name="connsiteY184" fmla="*/ 64103 h 239649"/>
                  <a:gd name="connsiteX185" fmla="*/ 199739 w 385095"/>
                  <a:gd name="connsiteY185" fmla="*/ 64103 h 239649"/>
                  <a:gd name="connsiteX186" fmla="*/ 175927 w 385095"/>
                  <a:gd name="connsiteY186" fmla="*/ 65151 h 239649"/>
                  <a:gd name="connsiteX187" fmla="*/ 169926 w 385095"/>
                  <a:gd name="connsiteY187" fmla="*/ 65151 h 239649"/>
                  <a:gd name="connsiteX188" fmla="*/ 85915 w 385095"/>
                  <a:gd name="connsiteY188" fmla="*/ 68675 h 239649"/>
                  <a:gd name="connsiteX189" fmla="*/ 63722 w 385095"/>
                  <a:gd name="connsiteY189" fmla="*/ 69533 h 239649"/>
                  <a:gd name="connsiteX190" fmla="*/ 53340 w 385095"/>
                  <a:gd name="connsiteY190" fmla="*/ 69533 h 239649"/>
                  <a:gd name="connsiteX191" fmla="*/ 51244 w 385095"/>
                  <a:gd name="connsiteY191" fmla="*/ 72866 h 239649"/>
                  <a:gd name="connsiteX192" fmla="*/ 63151 w 385095"/>
                  <a:gd name="connsiteY192" fmla="*/ 72390 h 239649"/>
                  <a:gd name="connsiteX193" fmla="*/ 86392 w 385095"/>
                  <a:gd name="connsiteY193" fmla="*/ 71438 h 239649"/>
                  <a:gd name="connsiteX194" fmla="*/ 168878 w 385095"/>
                  <a:gd name="connsiteY194" fmla="*/ 67913 h 239649"/>
                  <a:gd name="connsiteX195" fmla="*/ 174974 w 385095"/>
                  <a:gd name="connsiteY195" fmla="*/ 67913 h 239649"/>
                  <a:gd name="connsiteX196" fmla="*/ 200406 w 385095"/>
                  <a:gd name="connsiteY196" fmla="*/ 66770 h 239649"/>
                  <a:gd name="connsiteX197" fmla="*/ 207359 w 385095"/>
                  <a:gd name="connsiteY197" fmla="*/ 66770 h 239649"/>
                  <a:gd name="connsiteX198" fmla="*/ 212026 w 385095"/>
                  <a:gd name="connsiteY198" fmla="*/ 66770 h 239649"/>
                  <a:gd name="connsiteX199" fmla="*/ 212026 w 385095"/>
                  <a:gd name="connsiteY199" fmla="*/ 66770 h 239649"/>
                  <a:gd name="connsiteX200" fmla="*/ 264033 w 385095"/>
                  <a:gd name="connsiteY200" fmla="*/ 64579 h 239649"/>
                  <a:gd name="connsiteX201" fmla="*/ 291084 w 385095"/>
                  <a:gd name="connsiteY201" fmla="*/ 63532 h 239649"/>
                  <a:gd name="connsiteX202" fmla="*/ 296799 w 385095"/>
                  <a:gd name="connsiteY202" fmla="*/ 63532 h 239649"/>
                  <a:gd name="connsiteX203" fmla="*/ 296799 w 385095"/>
                  <a:gd name="connsiteY203" fmla="*/ 63532 h 239649"/>
                  <a:gd name="connsiteX204" fmla="*/ 294894 w 385095"/>
                  <a:gd name="connsiteY204" fmla="*/ 60484 h 239649"/>
                  <a:gd name="connsiteX205" fmla="*/ 311753 w 385095"/>
                  <a:gd name="connsiteY205" fmla="*/ 82772 h 239649"/>
                  <a:gd name="connsiteX206" fmla="*/ 310610 w 385095"/>
                  <a:gd name="connsiteY206" fmla="*/ 81153 h 239649"/>
                  <a:gd name="connsiteX207" fmla="*/ 307753 w 385095"/>
                  <a:gd name="connsiteY207" fmla="*/ 81153 h 239649"/>
                  <a:gd name="connsiteX208" fmla="*/ 212026 w 385095"/>
                  <a:gd name="connsiteY208" fmla="*/ 84963 h 239649"/>
                  <a:gd name="connsiteX209" fmla="*/ 205264 w 385095"/>
                  <a:gd name="connsiteY209" fmla="*/ 84963 h 239649"/>
                  <a:gd name="connsiteX210" fmla="*/ 205264 w 385095"/>
                  <a:gd name="connsiteY210" fmla="*/ 84963 h 239649"/>
                  <a:gd name="connsiteX211" fmla="*/ 169450 w 385095"/>
                  <a:gd name="connsiteY211" fmla="*/ 86487 h 239649"/>
                  <a:gd name="connsiteX212" fmla="*/ 162306 w 385095"/>
                  <a:gd name="connsiteY212" fmla="*/ 86487 h 239649"/>
                  <a:gd name="connsiteX213" fmla="*/ 89154 w 385095"/>
                  <a:gd name="connsiteY213" fmla="*/ 89440 h 239649"/>
                  <a:gd name="connsiteX214" fmla="*/ 61055 w 385095"/>
                  <a:gd name="connsiteY214" fmla="*/ 90583 h 239649"/>
                  <a:gd name="connsiteX215" fmla="*/ 40957 w 385095"/>
                  <a:gd name="connsiteY215" fmla="*/ 91440 h 239649"/>
                  <a:gd name="connsiteX216" fmla="*/ 40957 w 385095"/>
                  <a:gd name="connsiteY216" fmla="*/ 91440 h 239649"/>
                  <a:gd name="connsiteX217" fmla="*/ 40195 w 385095"/>
                  <a:gd name="connsiteY217" fmla="*/ 93059 h 239649"/>
                  <a:gd name="connsiteX218" fmla="*/ 39243 w 385095"/>
                  <a:gd name="connsiteY218" fmla="*/ 94774 h 239649"/>
                  <a:gd name="connsiteX219" fmla="*/ 60865 w 385095"/>
                  <a:gd name="connsiteY219" fmla="*/ 93917 h 239649"/>
                  <a:gd name="connsiteX220" fmla="*/ 89440 w 385095"/>
                  <a:gd name="connsiteY220" fmla="*/ 92678 h 239649"/>
                  <a:gd name="connsiteX221" fmla="*/ 160877 w 385095"/>
                  <a:gd name="connsiteY221" fmla="*/ 89725 h 239649"/>
                  <a:gd name="connsiteX222" fmla="*/ 168021 w 385095"/>
                  <a:gd name="connsiteY222" fmla="*/ 89725 h 239649"/>
                  <a:gd name="connsiteX223" fmla="*/ 206121 w 385095"/>
                  <a:gd name="connsiteY223" fmla="*/ 88201 h 239649"/>
                  <a:gd name="connsiteX224" fmla="*/ 212788 w 385095"/>
                  <a:gd name="connsiteY224" fmla="*/ 88201 h 239649"/>
                  <a:gd name="connsiteX225" fmla="*/ 310134 w 385095"/>
                  <a:gd name="connsiteY225" fmla="*/ 84201 h 239649"/>
                  <a:gd name="connsiteX226" fmla="*/ 312325 w 385095"/>
                  <a:gd name="connsiteY226" fmla="*/ 84201 h 239649"/>
                  <a:gd name="connsiteX227" fmla="*/ 325945 w 385095"/>
                  <a:gd name="connsiteY227" fmla="*/ 101822 h 239649"/>
                  <a:gd name="connsiteX228" fmla="*/ 219075 w 385095"/>
                  <a:gd name="connsiteY228" fmla="*/ 106204 h 239649"/>
                  <a:gd name="connsiteX229" fmla="*/ 212884 w 385095"/>
                  <a:gd name="connsiteY229" fmla="*/ 106204 h 239649"/>
                  <a:gd name="connsiteX230" fmla="*/ 212884 w 385095"/>
                  <a:gd name="connsiteY230" fmla="*/ 106204 h 239649"/>
                  <a:gd name="connsiteX231" fmla="*/ 161258 w 385095"/>
                  <a:gd name="connsiteY231" fmla="*/ 108299 h 239649"/>
                  <a:gd name="connsiteX232" fmla="*/ 153638 w 385095"/>
                  <a:gd name="connsiteY232" fmla="*/ 108299 h 239649"/>
                  <a:gd name="connsiteX233" fmla="*/ 114490 w 385095"/>
                  <a:gd name="connsiteY233" fmla="*/ 109918 h 239649"/>
                  <a:gd name="connsiteX234" fmla="*/ 113919 w 385095"/>
                  <a:gd name="connsiteY234" fmla="*/ 109918 h 239649"/>
                  <a:gd name="connsiteX235" fmla="*/ 30004 w 385095"/>
                  <a:gd name="connsiteY235" fmla="*/ 113347 h 239649"/>
                  <a:gd name="connsiteX236" fmla="*/ 28384 w 385095"/>
                  <a:gd name="connsiteY236" fmla="*/ 116681 h 239649"/>
                  <a:gd name="connsiteX237" fmla="*/ 152209 w 385095"/>
                  <a:gd name="connsiteY237" fmla="*/ 111538 h 239649"/>
                  <a:gd name="connsiteX238" fmla="*/ 152209 w 385095"/>
                  <a:gd name="connsiteY238" fmla="*/ 111538 h 239649"/>
                  <a:gd name="connsiteX239" fmla="*/ 159639 w 385095"/>
                  <a:gd name="connsiteY239" fmla="*/ 111538 h 239649"/>
                  <a:gd name="connsiteX240" fmla="*/ 213931 w 385095"/>
                  <a:gd name="connsiteY240" fmla="*/ 109347 h 239649"/>
                  <a:gd name="connsiteX241" fmla="*/ 213931 w 385095"/>
                  <a:gd name="connsiteY241" fmla="*/ 109347 h 239649"/>
                  <a:gd name="connsiteX242" fmla="*/ 220027 w 385095"/>
                  <a:gd name="connsiteY242" fmla="*/ 109347 h 239649"/>
                  <a:gd name="connsiteX243" fmla="*/ 328041 w 385095"/>
                  <a:gd name="connsiteY243" fmla="*/ 104870 h 239649"/>
                  <a:gd name="connsiteX244" fmla="*/ 326326 w 385095"/>
                  <a:gd name="connsiteY244" fmla="*/ 101346 h 239649"/>
                  <a:gd name="connsiteX245" fmla="*/ 342138 w 385095"/>
                  <a:gd name="connsiteY245" fmla="*/ 124016 h 239649"/>
                  <a:gd name="connsiteX246" fmla="*/ 340804 w 385095"/>
                  <a:gd name="connsiteY246" fmla="*/ 122206 h 239649"/>
                  <a:gd name="connsiteX247" fmla="*/ 226504 w 385095"/>
                  <a:gd name="connsiteY247" fmla="*/ 126873 h 239649"/>
                  <a:gd name="connsiteX248" fmla="*/ 220980 w 385095"/>
                  <a:gd name="connsiteY248" fmla="*/ 126873 h 239649"/>
                  <a:gd name="connsiteX249" fmla="*/ 150876 w 385095"/>
                  <a:gd name="connsiteY249" fmla="*/ 129730 h 239649"/>
                  <a:gd name="connsiteX250" fmla="*/ 143637 w 385095"/>
                  <a:gd name="connsiteY250" fmla="*/ 129730 h 239649"/>
                  <a:gd name="connsiteX251" fmla="*/ 19812 w 385095"/>
                  <a:gd name="connsiteY251" fmla="*/ 134874 h 239649"/>
                  <a:gd name="connsiteX252" fmla="*/ 18288 w 385095"/>
                  <a:gd name="connsiteY252" fmla="*/ 138208 h 239649"/>
                  <a:gd name="connsiteX253" fmla="*/ 142113 w 385095"/>
                  <a:gd name="connsiteY253" fmla="*/ 133159 h 239649"/>
                  <a:gd name="connsiteX254" fmla="*/ 149257 w 385095"/>
                  <a:gd name="connsiteY254" fmla="*/ 133159 h 239649"/>
                  <a:gd name="connsiteX255" fmla="*/ 222409 w 385095"/>
                  <a:gd name="connsiteY255" fmla="*/ 130112 h 239649"/>
                  <a:gd name="connsiteX256" fmla="*/ 222409 w 385095"/>
                  <a:gd name="connsiteY256" fmla="*/ 130112 h 239649"/>
                  <a:gd name="connsiteX257" fmla="*/ 227838 w 385095"/>
                  <a:gd name="connsiteY257" fmla="*/ 130112 h 239649"/>
                  <a:gd name="connsiteX258" fmla="*/ 342900 w 385095"/>
                  <a:gd name="connsiteY258" fmla="*/ 125349 h 239649"/>
                  <a:gd name="connsiteX259" fmla="*/ 356711 w 385095"/>
                  <a:gd name="connsiteY259" fmla="*/ 144589 h 239649"/>
                  <a:gd name="connsiteX260" fmla="*/ 355473 w 385095"/>
                  <a:gd name="connsiteY260" fmla="*/ 142780 h 239649"/>
                  <a:gd name="connsiteX261" fmla="*/ 235077 w 385095"/>
                  <a:gd name="connsiteY261" fmla="*/ 147733 h 239649"/>
                  <a:gd name="connsiteX262" fmla="*/ 230029 w 385095"/>
                  <a:gd name="connsiteY262" fmla="*/ 147733 h 239649"/>
                  <a:gd name="connsiteX263" fmla="*/ 139922 w 385095"/>
                  <a:gd name="connsiteY263" fmla="*/ 151447 h 239649"/>
                  <a:gd name="connsiteX264" fmla="*/ 139065 w 385095"/>
                  <a:gd name="connsiteY264" fmla="*/ 151447 h 239649"/>
                  <a:gd name="connsiteX265" fmla="*/ 133255 w 385095"/>
                  <a:gd name="connsiteY265" fmla="*/ 151447 h 239649"/>
                  <a:gd name="connsiteX266" fmla="*/ 10477 w 385095"/>
                  <a:gd name="connsiteY266" fmla="*/ 156496 h 239649"/>
                  <a:gd name="connsiteX267" fmla="*/ 10477 w 385095"/>
                  <a:gd name="connsiteY267" fmla="*/ 156496 h 239649"/>
                  <a:gd name="connsiteX268" fmla="*/ 9144 w 385095"/>
                  <a:gd name="connsiteY268" fmla="*/ 159734 h 239649"/>
                  <a:gd name="connsiteX269" fmla="*/ 131826 w 385095"/>
                  <a:gd name="connsiteY269" fmla="*/ 154686 h 239649"/>
                  <a:gd name="connsiteX270" fmla="*/ 137255 w 385095"/>
                  <a:gd name="connsiteY270" fmla="*/ 154686 h 239649"/>
                  <a:gd name="connsiteX271" fmla="*/ 138398 w 385095"/>
                  <a:gd name="connsiteY271" fmla="*/ 154686 h 239649"/>
                  <a:gd name="connsiteX272" fmla="*/ 231553 w 385095"/>
                  <a:gd name="connsiteY272" fmla="*/ 150876 h 239649"/>
                  <a:gd name="connsiteX273" fmla="*/ 236506 w 385095"/>
                  <a:gd name="connsiteY273" fmla="*/ 150876 h 239649"/>
                  <a:gd name="connsiteX274" fmla="*/ 357664 w 385095"/>
                  <a:gd name="connsiteY274" fmla="*/ 145828 h 239649"/>
                  <a:gd name="connsiteX275" fmla="*/ 357664 w 385095"/>
                  <a:gd name="connsiteY275" fmla="*/ 145828 h 239649"/>
                  <a:gd name="connsiteX276" fmla="*/ 356711 w 385095"/>
                  <a:gd name="connsiteY276" fmla="*/ 144113 h 239649"/>
                  <a:gd name="connsiteX277" fmla="*/ 370523 w 385095"/>
                  <a:gd name="connsiteY277" fmla="*/ 164687 h 239649"/>
                  <a:gd name="connsiteX278" fmla="*/ 369379 w 385095"/>
                  <a:gd name="connsiteY278" fmla="*/ 163163 h 239649"/>
                  <a:gd name="connsiteX279" fmla="*/ 244411 w 385095"/>
                  <a:gd name="connsiteY279" fmla="*/ 168307 h 239649"/>
                  <a:gd name="connsiteX280" fmla="*/ 239363 w 385095"/>
                  <a:gd name="connsiteY280" fmla="*/ 168307 h 239649"/>
                  <a:gd name="connsiteX281" fmla="*/ 129064 w 385095"/>
                  <a:gd name="connsiteY281" fmla="*/ 172879 h 239649"/>
                  <a:gd name="connsiteX282" fmla="*/ 126301 w 385095"/>
                  <a:gd name="connsiteY282" fmla="*/ 172879 h 239649"/>
                  <a:gd name="connsiteX283" fmla="*/ 122206 w 385095"/>
                  <a:gd name="connsiteY283" fmla="*/ 172879 h 239649"/>
                  <a:gd name="connsiteX284" fmla="*/ 1333 w 385095"/>
                  <a:gd name="connsiteY284" fmla="*/ 177832 h 239649"/>
                  <a:gd name="connsiteX285" fmla="*/ 0 w 385095"/>
                  <a:gd name="connsiteY285" fmla="*/ 181070 h 239649"/>
                  <a:gd name="connsiteX286" fmla="*/ 120491 w 385095"/>
                  <a:gd name="connsiteY286" fmla="*/ 176117 h 239649"/>
                  <a:gd name="connsiteX287" fmla="*/ 124301 w 385095"/>
                  <a:gd name="connsiteY287" fmla="*/ 176117 h 239649"/>
                  <a:gd name="connsiteX288" fmla="*/ 126968 w 385095"/>
                  <a:gd name="connsiteY288" fmla="*/ 176117 h 239649"/>
                  <a:gd name="connsiteX289" fmla="*/ 240411 w 385095"/>
                  <a:gd name="connsiteY289" fmla="*/ 171450 h 239649"/>
                  <a:gd name="connsiteX290" fmla="*/ 240411 w 385095"/>
                  <a:gd name="connsiteY290" fmla="*/ 171450 h 239649"/>
                  <a:gd name="connsiteX291" fmla="*/ 245459 w 385095"/>
                  <a:gd name="connsiteY291" fmla="*/ 171450 h 239649"/>
                  <a:gd name="connsiteX292" fmla="*/ 370999 w 385095"/>
                  <a:gd name="connsiteY292" fmla="*/ 166306 h 239649"/>
                  <a:gd name="connsiteX293" fmla="*/ 384143 w 385095"/>
                  <a:gd name="connsiteY293" fmla="*/ 185261 h 239649"/>
                  <a:gd name="connsiteX294" fmla="*/ 383095 w 385095"/>
                  <a:gd name="connsiteY294" fmla="*/ 183737 h 239649"/>
                  <a:gd name="connsiteX295" fmla="*/ 254603 w 385095"/>
                  <a:gd name="connsiteY295" fmla="*/ 189071 h 239649"/>
                  <a:gd name="connsiteX296" fmla="*/ 249174 w 385095"/>
                  <a:gd name="connsiteY296" fmla="*/ 189071 h 239649"/>
                  <a:gd name="connsiteX297" fmla="*/ 249174 w 385095"/>
                  <a:gd name="connsiteY297" fmla="*/ 189071 h 239649"/>
                  <a:gd name="connsiteX298" fmla="*/ 123539 w 385095"/>
                  <a:gd name="connsiteY298" fmla="*/ 194310 h 239649"/>
                  <a:gd name="connsiteX299" fmla="*/ 111252 w 385095"/>
                  <a:gd name="connsiteY299" fmla="*/ 194310 h 239649"/>
                  <a:gd name="connsiteX300" fmla="*/ 20002 w 385095"/>
                  <a:gd name="connsiteY300" fmla="*/ 198120 h 239649"/>
                  <a:gd name="connsiteX301" fmla="*/ 24955 w 385095"/>
                  <a:gd name="connsiteY301" fmla="*/ 201073 h 239649"/>
                  <a:gd name="connsiteX302" fmla="*/ 109442 w 385095"/>
                  <a:gd name="connsiteY302" fmla="*/ 197549 h 239649"/>
                  <a:gd name="connsiteX303" fmla="*/ 120396 w 385095"/>
                  <a:gd name="connsiteY303" fmla="*/ 197549 h 239649"/>
                  <a:gd name="connsiteX304" fmla="*/ 250698 w 385095"/>
                  <a:gd name="connsiteY304" fmla="*/ 192119 h 239649"/>
                  <a:gd name="connsiteX305" fmla="*/ 250698 w 385095"/>
                  <a:gd name="connsiteY305" fmla="*/ 192119 h 239649"/>
                  <a:gd name="connsiteX306" fmla="*/ 256222 w 385095"/>
                  <a:gd name="connsiteY306" fmla="*/ 192119 h 239649"/>
                  <a:gd name="connsiteX307" fmla="*/ 385096 w 385095"/>
                  <a:gd name="connsiteY307" fmla="*/ 186785 h 239649"/>
                  <a:gd name="connsiteX308" fmla="*/ 249174 w 385095"/>
                  <a:gd name="connsiteY308" fmla="*/ 189262 h 239649"/>
                  <a:gd name="connsiteX309" fmla="*/ 249174 w 385095"/>
                  <a:gd name="connsiteY309" fmla="*/ 189262 h 239649"/>
                  <a:gd name="connsiteX310" fmla="*/ 123539 w 385095"/>
                  <a:gd name="connsiteY310" fmla="*/ 194500 h 239649"/>
                  <a:gd name="connsiteX311" fmla="*/ 115729 w 385095"/>
                  <a:gd name="connsiteY311" fmla="*/ 194500 h 239649"/>
                  <a:gd name="connsiteX312" fmla="*/ 113824 w 385095"/>
                  <a:gd name="connsiteY312" fmla="*/ 197739 h 239649"/>
                  <a:gd name="connsiteX313" fmla="*/ 120396 w 385095"/>
                  <a:gd name="connsiteY313" fmla="*/ 197739 h 239649"/>
                  <a:gd name="connsiteX314" fmla="*/ 250698 w 385095"/>
                  <a:gd name="connsiteY314" fmla="*/ 192310 h 239649"/>
                  <a:gd name="connsiteX315" fmla="*/ 265081 w 385095"/>
                  <a:gd name="connsiteY315" fmla="*/ 209550 h 239649"/>
                  <a:gd name="connsiteX316" fmla="*/ 259175 w 385095"/>
                  <a:gd name="connsiteY316" fmla="*/ 209550 h 239649"/>
                  <a:gd name="connsiteX317" fmla="*/ 259175 w 385095"/>
                  <a:gd name="connsiteY317" fmla="*/ 209550 h 239649"/>
                  <a:gd name="connsiteX318" fmla="*/ 106299 w 385095"/>
                  <a:gd name="connsiteY318" fmla="*/ 215837 h 239649"/>
                  <a:gd name="connsiteX319" fmla="*/ 99346 w 385095"/>
                  <a:gd name="connsiteY319" fmla="*/ 215837 h 239649"/>
                  <a:gd name="connsiteX320" fmla="*/ 56959 w 385095"/>
                  <a:gd name="connsiteY320" fmla="*/ 217551 h 239649"/>
                  <a:gd name="connsiteX321" fmla="*/ 63817 w 385095"/>
                  <a:gd name="connsiteY321" fmla="*/ 220599 h 239649"/>
                  <a:gd name="connsiteX322" fmla="*/ 97441 w 385095"/>
                  <a:gd name="connsiteY322" fmla="*/ 219170 h 239649"/>
                  <a:gd name="connsiteX323" fmla="*/ 101155 w 385095"/>
                  <a:gd name="connsiteY323" fmla="*/ 219170 h 239649"/>
                  <a:gd name="connsiteX324" fmla="*/ 104394 w 385095"/>
                  <a:gd name="connsiteY324" fmla="*/ 219170 h 239649"/>
                  <a:gd name="connsiteX325" fmla="*/ 260699 w 385095"/>
                  <a:gd name="connsiteY325" fmla="*/ 212693 h 239649"/>
                  <a:gd name="connsiteX326" fmla="*/ 260699 w 385095"/>
                  <a:gd name="connsiteY326" fmla="*/ 212693 h 239649"/>
                  <a:gd name="connsiteX327" fmla="*/ 266795 w 385095"/>
                  <a:gd name="connsiteY327" fmla="*/ 212693 h 239649"/>
                  <a:gd name="connsiteX328" fmla="*/ 370523 w 385095"/>
                  <a:gd name="connsiteY328" fmla="*/ 208407 h 239649"/>
                  <a:gd name="connsiteX329" fmla="*/ 376904 w 385095"/>
                  <a:gd name="connsiteY329" fmla="*/ 204883 h 239649"/>
                  <a:gd name="connsiteX330" fmla="*/ 117538 w 385095"/>
                  <a:gd name="connsiteY330" fmla="*/ 197929 h 239649"/>
                  <a:gd name="connsiteX331" fmla="*/ 120301 w 385095"/>
                  <a:gd name="connsiteY331" fmla="*/ 197929 h 239649"/>
                  <a:gd name="connsiteX332" fmla="*/ 250603 w 385095"/>
                  <a:gd name="connsiteY332" fmla="*/ 192500 h 239649"/>
                  <a:gd name="connsiteX333" fmla="*/ 249174 w 385095"/>
                  <a:gd name="connsiteY333" fmla="*/ 189357 h 239649"/>
                  <a:gd name="connsiteX334" fmla="*/ 249174 w 385095"/>
                  <a:gd name="connsiteY334" fmla="*/ 189357 h 239649"/>
                  <a:gd name="connsiteX335" fmla="*/ 123539 w 385095"/>
                  <a:gd name="connsiteY335" fmla="*/ 194596 h 239649"/>
                  <a:gd name="connsiteX336" fmla="*/ 115729 w 385095"/>
                  <a:gd name="connsiteY336" fmla="*/ 194596 h 239649"/>
                  <a:gd name="connsiteX337" fmla="*/ 113824 w 385095"/>
                  <a:gd name="connsiteY337" fmla="*/ 197834 h 239649"/>
                  <a:gd name="connsiteX338" fmla="*/ 117634 w 385095"/>
                  <a:gd name="connsiteY338" fmla="*/ 197834 h 239649"/>
                  <a:gd name="connsiteX339" fmla="*/ 249174 w 385095"/>
                  <a:gd name="connsiteY339" fmla="*/ 189262 h 239649"/>
                  <a:gd name="connsiteX340" fmla="*/ 249174 w 385095"/>
                  <a:gd name="connsiteY340" fmla="*/ 189262 h 239649"/>
                  <a:gd name="connsiteX341" fmla="*/ 123539 w 385095"/>
                  <a:gd name="connsiteY341" fmla="*/ 194500 h 239649"/>
                  <a:gd name="connsiteX342" fmla="*/ 115729 w 385095"/>
                  <a:gd name="connsiteY342" fmla="*/ 194500 h 239649"/>
                  <a:gd name="connsiteX343" fmla="*/ 113824 w 385095"/>
                  <a:gd name="connsiteY343" fmla="*/ 197739 h 239649"/>
                  <a:gd name="connsiteX344" fmla="*/ 120396 w 385095"/>
                  <a:gd name="connsiteY344" fmla="*/ 197739 h 239649"/>
                  <a:gd name="connsiteX345" fmla="*/ 250698 w 385095"/>
                  <a:gd name="connsiteY345" fmla="*/ 192310 h 239649"/>
                  <a:gd name="connsiteX346" fmla="*/ 276034 w 385095"/>
                  <a:gd name="connsiteY346" fmla="*/ 230219 h 239649"/>
                  <a:gd name="connsiteX347" fmla="*/ 269462 w 385095"/>
                  <a:gd name="connsiteY347" fmla="*/ 230219 h 239649"/>
                  <a:gd name="connsiteX348" fmla="*/ 269462 w 385095"/>
                  <a:gd name="connsiteY348" fmla="*/ 230219 h 239649"/>
                  <a:gd name="connsiteX349" fmla="*/ 110014 w 385095"/>
                  <a:gd name="connsiteY349" fmla="*/ 236887 h 239649"/>
                  <a:gd name="connsiteX350" fmla="*/ 120872 w 385095"/>
                  <a:gd name="connsiteY350" fmla="*/ 239649 h 239649"/>
                  <a:gd name="connsiteX351" fmla="*/ 271082 w 385095"/>
                  <a:gd name="connsiteY351" fmla="*/ 233458 h 239649"/>
                  <a:gd name="connsiteX352" fmla="*/ 271082 w 385095"/>
                  <a:gd name="connsiteY352" fmla="*/ 233458 h 239649"/>
                  <a:gd name="connsiteX353" fmla="*/ 277749 w 385095"/>
                  <a:gd name="connsiteY353" fmla="*/ 233458 h 239649"/>
                  <a:gd name="connsiteX354" fmla="*/ 314992 w 385095"/>
                  <a:gd name="connsiteY354" fmla="*/ 231934 h 239649"/>
                  <a:gd name="connsiteX355" fmla="*/ 325850 w 385095"/>
                  <a:gd name="connsiteY355" fmla="*/ 228219 h 239649"/>
                  <a:gd name="connsiteX356" fmla="*/ 259080 w 385095"/>
                  <a:gd name="connsiteY356" fmla="*/ 209836 h 239649"/>
                  <a:gd name="connsiteX357" fmla="*/ 106204 w 385095"/>
                  <a:gd name="connsiteY357" fmla="*/ 216122 h 239649"/>
                  <a:gd name="connsiteX358" fmla="*/ 104299 w 385095"/>
                  <a:gd name="connsiteY358" fmla="*/ 219456 h 239649"/>
                  <a:gd name="connsiteX359" fmla="*/ 260604 w 385095"/>
                  <a:gd name="connsiteY359" fmla="*/ 212979 h 239649"/>
                  <a:gd name="connsiteX360" fmla="*/ 259080 w 385095"/>
                  <a:gd name="connsiteY360" fmla="*/ 209359 h 239649"/>
                  <a:gd name="connsiteX361" fmla="*/ 276034 w 385095"/>
                  <a:gd name="connsiteY361" fmla="*/ 230219 h 239649"/>
                  <a:gd name="connsiteX362" fmla="*/ 269462 w 385095"/>
                  <a:gd name="connsiteY362" fmla="*/ 230219 h 239649"/>
                  <a:gd name="connsiteX363" fmla="*/ 269462 w 385095"/>
                  <a:gd name="connsiteY363" fmla="*/ 230219 h 239649"/>
                  <a:gd name="connsiteX364" fmla="*/ 110014 w 385095"/>
                  <a:gd name="connsiteY364" fmla="*/ 236887 h 239649"/>
                  <a:gd name="connsiteX365" fmla="*/ 120872 w 385095"/>
                  <a:gd name="connsiteY365" fmla="*/ 239649 h 239649"/>
                  <a:gd name="connsiteX366" fmla="*/ 271082 w 385095"/>
                  <a:gd name="connsiteY366" fmla="*/ 233458 h 239649"/>
                  <a:gd name="connsiteX367" fmla="*/ 271082 w 385095"/>
                  <a:gd name="connsiteY367" fmla="*/ 233458 h 239649"/>
                  <a:gd name="connsiteX368" fmla="*/ 277749 w 385095"/>
                  <a:gd name="connsiteY368" fmla="*/ 233458 h 239649"/>
                  <a:gd name="connsiteX369" fmla="*/ 276034 w 385095"/>
                  <a:gd name="connsiteY369" fmla="*/ 229743 h 239649"/>
                  <a:gd name="connsiteX370" fmla="*/ 259080 w 385095"/>
                  <a:gd name="connsiteY370" fmla="*/ 209836 h 239649"/>
                  <a:gd name="connsiteX371" fmla="*/ 106204 w 385095"/>
                  <a:gd name="connsiteY371" fmla="*/ 216122 h 239649"/>
                  <a:gd name="connsiteX372" fmla="*/ 104299 w 385095"/>
                  <a:gd name="connsiteY372" fmla="*/ 219456 h 239649"/>
                  <a:gd name="connsiteX373" fmla="*/ 260604 w 385095"/>
                  <a:gd name="connsiteY373" fmla="*/ 212979 h 239649"/>
                  <a:gd name="connsiteX374" fmla="*/ 259080 w 385095"/>
                  <a:gd name="connsiteY374" fmla="*/ 209359 h 239649"/>
                  <a:gd name="connsiteX375" fmla="*/ 276034 w 385095"/>
                  <a:gd name="connsiteY375" fmla="*/ 230219 h 239649"/>
                  <a:gd name="connsiteX376" fmla="*/ 269462 w 385095"/>
                  <a:gd name="connsiteY376" fmla="*/ 230219 h 239649"/>
                  <a:gd name="connsiteX377" fmla="*/ 269462 w 385095"/>
                  <a:gd name="connsiteY377" fmla="*/ 230219 h 239649"/>
                  <a:gd name="connsiteX378" fmla="*/ 110014 w 385095"/>
                  <a:gd name="connsiteY378" fmla="*/ 236887 h 239649"/>
                  <a:gd name="connsiteX379" fmla="*/ 120872 w 385095"/>
                  <a:gd name="connsiteY379" fmla="*/ 239649 h 239649"/>
                  <a:gd name="connsiteX380" fmla="*/ 271082 w 385095"/>
                  <a:gd name="connsiteY380" fmla="*/ 233458 h 239649"/>
                  <a:gd name="connsiteX381" fmla="*/ 271082 w 385095"/>
                  <a:gd name="connsiteY381" fmla="*/ 233458 h 239649"/>
                  <a:gd name="connsiteX382" fmla="*/ 277749 w 385095"/>
                  <a:gd name="connsiteY382" fmla="*/ 233458 h 239649"/>
                  <a:gd name="connsiteX383" fmla="*/ 276034 w 385095"/>
                  <a:gd name="connsiteY383" fmla="*/ 229743 h 23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85095" h="239649">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96977" y="43434"/>
                    </a:moveTo>
                    <a:lnTo>
                      <a:pt x="186785" y="43434"/>
                    </a:lnTo>
                    <a:cubicBezTo>
                      <a:pt x="187674" y="44450"/>
                      <a:pt x="188627" y="45498"/>
                      <a:pt x="189643" y="46577"/>
                    </a:cubicBezTo>
                    <a:lnTo>
                      <a:pt x="197263" y="46577"/>
                    </a:ln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183451" y="22955"/>
                    </a:moveTo>
                    <a:lnTo>
                      <a:pt x="179451" y="22955"/>
                    </a:lnTo>
                    <a:cubicBezTo>
                      <a:pt x="179451" y="24003"/>
                      <a:pt x="179451" y="25051"/>
                      <a:pt x="179451" y="26194"/>
                    </a:cubicBezTo>
                    <a:lnTo>
                      <a:pt x="183547" y="26194"/>
                    </a:lnTo>
                    <a:lnTo>
                      <a:pt x="197548" y="25622"/>
                    </a:lnTo>
                    <a:cubicBezTo>
                      <a:pt x="197548" y="24479"/>
                      <a:pt x="197548" y="23336"/>
                      <a:pt x="198120" y="22384"/>
                    </a:cubicBezTo>
                    <a:close/>
                    <a:moveTo>
                      <a:pt x="238601" y="1333"/>
                    </a:moveTo>
                    <a:lnTo>
                      <a:pt x="238601" y="1333"/>
                    </a:lnTo>
                    <a:lnTo>
                      <a:pt x="238030" y="1333"/>
                    </a:lnTo>
                    <a:lnTo>
                      <a:pt x="235839" y="0"/>
                    </a:lnTo>
                    <a:lnTo>
                      <a:pt x="231076" y="0"/>
                    </a:lnTo>
                    <a:lnTo>
                      <a:pt x="212026" y="762"/>
                    </a:lnTo>
                    <a:lnTo>
                      <a:pt x="212026" y="762"/>
                    </a:lnTo>
                    <a:lnTo>
                      <a:pt x="180594" y="2096"/>
                    </a:lnTo>
                    <a:lnTo>
                      <a:pt x="176403" y="2096"/>
                    </a:lnTo>
                    <a:lnTo>
                      <a:pt x="164497" y="2667"/>
                    </a:lnTo>
                    <a:lnTo>
                      <a:pt x="120586" y="4477"/>
                    </a:lnTo>
                    <a:lnTo>
                      <a:pt x="114967" y="4477"/>
                    </a:lnTo>
                    <a:lnTo>
                      <a:pt x="114300" y="4477"/>
                    </a:lnTo>
                    <a:lnTo>
                      <a:pt x="111728" y="6096"/>
                    </a:lnTo>
                    <a:cubicBezTo>
                      <a:pt x="110845" y="6579"/>
                      <a:pt x="110015" y="7154"/>
                      <a:pt x="109252" y="7810"/>
                    </a:cubicBezTo>
                    <a:lnTo>
                      <a:pt x="109252" y="7810"/>
                    </a:lnTo>
                    <a:lnTo>
                      <a:pt x="114967" y="7810"/>
                    </a:lnTo>
                    <a:lnTo>
                      <a:pt x="163735" y="5810"/>
                    </a:lnTo>
                    <a:lnTo>
                      <a:pt x="177355" y="5239"/>
                    </a:lnTo>
                    <a:lnTo>
                      <a:pt x="181451" y="5239"/>
                    </a:lnTo>
                    <a:lnTo>
                      <a:pt x="206978" y="4191"/>
                    </a:lnTo>
                    <a:lnTo>
                      <a:pt x="208121" y="4191"/>
                    </a:lnTo>
                    <a:lnTo>
                      <a:pt x="233934" y="3143"/>
                    </a:lnTo>
                    <a:lnTo>
                      <a:pt x="240411" y="3143"/>
                    </a:lnTo>
                    <a:cubicBezTo>
                      <a:pt x="239828" y="2488"/>
                      <a:pt x="239191" y="1882"/>
                      <a:pt x="238506" y="1333"/>
                    </a:cubicBezTo>
                    <a:close/>
                    <a:moveTo>
                      <a:pt x="179451" y="23146"/>
                    </a:moveTo>
                    <a:cubicBezTo>
                      <a:pt x="179451" y="24193"/>
                      <a:pt x="179451" y="25241"/>
                      <a:pt x="179451" y="26384"/>
                    </a:cubicBezTo>
                    <a:lnTo>
                      <a:pt x="183547" y="26384"/>
                    </a:lnTo>
                    <a:lnTo>
                      <a:pt x="197548" y="25813"/>
                    </a:lnTo>
                    <a:cubicBezTo>
                      <a:pt x="197548" y="24670"/>
                      <a:pt x="197548" y="23527"/>
                      <a:pt x="198120" y="22574"/>
                    </a:cubicBezTo>
                    <a:lnTo>
                      <a:pt x="183642" y="23146"/>
                    </a:ln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83451" y="23146"/>
                    </a:moveTo>
                    <a:lnTo>
                      <a:pt x="179451" y="23146"/>
                    </a:lnTo>
                    <a:cubicBezTo>
                      <a:pt x="179451" y="24193"/>
                      <a:pt x="179451" y="25241"/>
                      <a:pt x="179451" y="26384"/>
                    </a:cubicBezTo>
                    <a:lnTo>
                      <a:pt x="183547" y="26384"/>
                    </a:lnTo>
                    <a:lnTo>
                      <a:pt x="197548" y="25813"/>
                    </a:lnTo>
                    <a:cubicBezTo>
                      <a:pt x="197548" y="24670"/>
                      <a:pt x="197548" y="23527"/>
                      <a:pt x="198120" y="22574"/>
                    </a:cubicBezTo>
                    <a:close/>
                    <a:moveTo>
                      <a:pt x="196977" y="43625"/>
                    </a:moveTo>
                    <a:lnTo>
                      <a:pt x="186785" y="43625"/>
                    </a:lnTo>
                    <a:cubicBezTo>
                      <a:pt x="187674" y="44640"/>
                      <a:pt x="188627" y="45688"/>
                      <a:pt x="189643" y="46768"/>
                    </a:cubicBezTo>
                    <a:lnTo>
                      <a:pt x="197263" y="46768"/>
                    </a:lnTo>
                    <a:close/>
                    <a:moveTo>
                      <a:pt x="262985" y="21431"/>
                    </a:moveTo>
                    <a:lnTo>
                      <a:pt x="261652" y="19907"/>
                    </a:lnTo>
                    <a:lnTo>
                      <a:pt x="250412" y="19907"/>
                    </a:lnTo>
                    <a:lnTo>
                      <a:pt x="202787" y="21908"/>
                    </a:lnTo>
                    <a:lnTo>
                      <a:pt x="198310" y="21908"/>
                    </a:lnTo>
                    <a:lnTo>
                      <a:pt x="183832" y="22479"/>
                    </a:lnTo>
                    <a:lnTo>
                      <a:pt x="179832" y="22479"/>
                    </a:lnTo>
                    <a:lnTo>
                      <a:pt x="171640" y="22479"/>
                    </a:lnTo>
                    <a:lnTo>
                      <a:pt x="171640" y="22479"/>
                    </a:lnTo>
                    <a:lnTo>
                      <a:pt x="90392" y="25908"/>
                    </a:lnTo>
                    <a:lnTo>
                      <a:pt x="87725" y="25908"/>
                    </a:lnTo>
                    <a:lnTo>
                      <a:pt x="86106" y="27527"/>
                    </a:lnTo>
                    <a:lnTo>
                      <a:pt x="84487" y="29242"/>
                    </a:lnTo>
                    <a:lnTo>
                      <a:pt x="86392" y="29242"/>
                    </a:lnTo>
                    <a:lnTo>
                      <a:pt x="173831" y="25622"/>
                    </a:lnTo>
                    <a:lnTo>
                      <a:pt x="179737" y="25622"/>
                    </a:lnTo>
                    <a:lnTo>
                      <a:pt x="183832" y="25622"/>
                    </a:lnTo>
                    <a:lnTo>
                      <a:pt x="197834" y="25051"/>
                    </a:lnTo>
                    <a:lnTo>
                      <a:pt x="202692" y="25051"/>
                    </a:lnTo>
                    <a:lnTo>
                      <a:pt x="253936" y="22955"/>
                    </a:lnTo>
                    <a:lnTo>
                      <a:pt x="264795" y="22479"/>
                    </a:lnTo>
                    <a:lnTo>
                      <a:pt x="264795" y="22479"/>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79844" y="41815"/>
                    </a:moveTo>
                    <a:lnTo>
                      <a:pt x="279844" y="41815"/>
                    </a:lnTo>
                    <a:lnTo>
                      <a:pt x="278797" y="40386"/>
                    </a:lnTo>
                    <a:lnTo>
                      <a:pt x="278797" y="40386"/>
                    </a:lnTo>
                    <a:lnTo>
                      <a:pt x="269272" y="40386"/>
                    </a:lnTo>
                    <a:lnTo>
                      <a:pt x="265748" y="40386"/>
                    </a:lnTo>
                    <a:lnTo>
                      <a:pt x="202978" y="42958"/>
                    </a:lnTo>
                    <a:lnTo>
                      <a:pt x="196786" y="42958"/>
                    </a:lnTo>
                    <a:lnTo>
                      <a:pt x="196786" y="42958"/>
                    </a:lnTo>
                    <a:lnTo>
                      <a:pt x="186595" y="42958"/>
                    </a:lnTo>
                    <a:lnTo>
                      <a:pt x="180975" y="42958"/>
                    </a:lnTo>
                    <a:lnTo>
                      <a:pt x="176117" y="42958"/>
                    </a:lnTo>
                    <a:lnTo>
                      <a:pt x="83058" y="46863"/>
                    </a:lnTo>
                    <a:lnTo>
                      <a:pt x="68485" y="47434"/>
                    </a:lnTo>
                    <a:lnTo>
                      <a:pt x="68485" y="47434"/>
                    </a:lnTo>
                    <a:cubicBezTo>
                      <a:pt x="67608" y="48450"/>
                      <a:pt x="66811" y="49533"/>
                      <a:pt x="66103" y="50673"/>
                    </a:cubicBezTo>
                    <a:lnTo>
                      <a:pt x="67818" y="50673"/>
                    </a:lnTo>
                    <a:lnTo>
                      <a:pt x="83725" y="50006"/>
                    </a:lnTo>
                    <a:lnTo>
                      <a:pt x="175641" y="46292"/>
                    </a:lnTo>
                    <a:lnTo>
                      <a:pt x="180594" y="46292"/>
                    </a:lnTo>
                    <a:lnTo>
                      <a:pt x="189643" y="46292"/>
                    </a:lnTo>
                    <a:lnTo>
                      <a:pt x="197263" y="46292"/>
                    </a:lnTo>
                    <a:lnTo>
                      <a:pt x="197263" y="46292"/>
                    </a:lnTo>
                    <a:lnTo>
                      <a:pt x="203644" y="46292"/>
                    </a:lnTo>
                    <a:lnTo>
                      <a:pt x="265938" y="43720"/>
                    </a:lnTo>
                    <a:lnTo>
                      <a:pt x="272415" y="43720"/>
                    </a:lnTo>
                    <a:lnTo>
                      <a:pt x="281083" y="43720"/>
                    </a:lnTo>
                    <a:lnTo>
                      <a:pt x="281083" y="43720"/>
                    </a:lnTo>
                    <a:cubicBezTo>
                      <a:pt x="280587" y="43040"/>
                      <a:pt x="280172" y="42304"/>
                      <a:pt x="279844" y="41529"/>
                    </a:cubicBezTo>
                    <a:close/>
                    <a:moveTo>
                      <a:pt x="86296" y="69437"/>
                    </a:moveTo>
                    <a:cubicBezTo>
                      <a:pt x="86296" y="70485"/>
                      <a:pt x="86296" y="71533"/>
                      <a:pt x="86296" y="72676"/>
                    </a:cubicBezTo>
                    <a:lnTo>
                      <a:pt x="168783" y="69151"/>
                    </a:lnTo>
                    <a:lnTo>
                      <a:pt x="174879" y="69151"/>
                    </a:lnTo>
                    <a:cubicBezTo>
                      <a:pt x="174879" y="68104"/>
                      <a:pt x="175450" y="66961"/>
                      <a:pt x="175831" y="65913"/>
                    </a:cubicBezTo>
                    <a:lnTo>
                      <a:pt x="169831" y="65913"/>
                    </a:ln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170307" y="65913"/>
                    </a:moveTo>
                    <a:lnTo>
                      <a:pt x="86296" y="69437"/>
                    </a:lnTo>
                    <a:cubicBezTo>
                      <a:pt x="86296" y="70485"/>
                      <a:pt x="86296" y="71533"/>
                      <a:pt x="86296" y="72676"/>
                    </a:cubicBezTo>
                    <a:lnTo>
                      <a:pt x="168783" y="69151"/>
                    </a:lnTo>
                    <a:lnTo>
                      <a:pt x="174879" y="69151"/>
                    </a:lnTo>
                    <a:cubicBezTo>
                      <a:pt x="174879" y="68104"/>
                      <a:pt x="175450" y="66961"/>
                      <a:pt x="175831" y="65913"/>
                    </a:cubicBezTo>
                    <a:close/>
                    <a:moveTo>
                      <a:pt x="294894" y="60770"/>
                    </a:moveTo>
                    <a:lnTo>
                      <a:pt x="288703" y="60770"/>
                    </a:lnTo>
                    <a:lnTo>
                      <a:pt x="265081" y="61722"/>
                    </a:lnTo>
                    <a:lnTo>
                      <a:pt x="207931" y="64103"/>
                    </a:lnTo>
                    <a:lnTo>
                      <a:pt x="206597" y="64103"/>
                    </a:lnTo>
                    <a:lnTo>
                      <a:pt x="199739" y="64103"/>
                    </a:lnTo>
                    <a:lnTo>
                      <a:pt x="175927" y="65151"/>
                    </a:lnTo>
                    <a:lnTo>
                      <a:pt x="169926" y="65151"/>
                    </a:lnTo>
                    <a:lnTo>
                      <a:pt x="85915" y="68675"/>
                    </a:lnTo>
                    <a:lnTo>
                      <a:pt x="63722" y="69533"/>
                    </a:lnTo>
                    <a:lnTo>
                      <a:pt x="53340" y="69533"/>
                    </a:lnTo>
                    <a:cubicBezTo>
                      <a:pt x="52574" y="70600"/>
                      <a:pt x="51874" y="71713"/>
                      <a:pt x="51244" y="72866"/>
                    </a:cubicBezTo>
                    <a:lnTo>
                      <a:pt x="63151" y="72390"/>
                    </a:lnTo>
                    <a:lnTo>
                      <a:pt x="86392" y="71438"/>
                    </a:lnTo>
                    <a:lnTo>
                      <a:pt x="168878" y="67913"/>
                    </a:lnTo>
                    <a:lnTo>
                      <a:pt x="174974" y="67913"/>
                    </a:lnTo>
                    <a:lnTo>
                      <a:pt x="200406" y="66770"/>
                    </a:lnTo>
                    <a:lnTo>
                      <a:pt x="207359" y="66770"/>
                    </a:lnTo>
                    <a:lnTo>
                      <a:pt x="212026" y="66770"/>
                    </a:lnTo>
                    <a:lnTo>
                      <a:pt x="212026" y="66770"/>
                    </a:lnTo>
                    <a:lnTo>
                      <a:pt x="264033" y="64579"/>
                    </a:lnTo>
                    <a:lnTo>
                      <a:pt x="291084" y="63532"/>
                    </a:lnTo>
                    <a:lnTo>
                      <a:pt x="296799" y="63532"/>
                    </a:lnTo>
                    <a:lnTo>
                      <a:pt x="296799" y="63532"/>
                    </a:lnTo>
                    <a:cubicBezTo>
                      <a:pt x="296116" y="62546"/>
                      <a:pt x="295481" y="61529"/>
                      <a:pt x="294894" y="60484"/>
                    </a:cubicBezTo>
                    <a:close/>
                    <a:moveTo>
                      <a:pt x="311753" y="82772"/>
                    </a:moveTo>
                    <a:cubicBezTo>
                      <a:pt x="311331" y="82263"/>
                      <a:pt x="310949" y="81721"/>
                      <a:pt x="310610" y="81153"/>
                    </a:cubicBezTo>
                    <a:lnTo>
                      <a:pt x="307753" y="81153"/>
                    </a:lnTo>
                    <a:lnTo>
                      <a:pt x="212026" y="84963"/>
                    </a:lnTo>
                    <a:lnTo>
                      <a:pt x="205264" y="84963"/>
                    </a:lnTo>
                    <a:lnTo>
                      <a:pt x="205264" y="84963"/>
                    </a:lnTo>
                    <a:lnTo>
                      <a:pt x="169450" y="86487"/>
                    </a:lnTo>
                    <a:lnTo>
                      <a:pt x="162306" y="86487"/>
                    </a:lnTo>
                    <a:lnTo>
                      <a:pt x="89154" y="89440"/>
                    </a:lnTo>
                    <a:lnTo>
                      <a:pt x="61055" y="90583"/>
                    </a:lnTo>
                    <a:lnTo>
                      <a:pt x="40957" y="91440"/>
                    </a:lnTo>
                    <a:lnTo>
                      <a:pt x="40957" y="91440"/>
                    </a:lnTo>
                    <a:cubicBezTo>
                      <a:pt x="40665" y="91961"/>
                      <a:pt x="40410" y="92502"/>
                      <a:pt x="40195" y="93059"/>
                    </a:cubicBezTo>
                    <a:lnTo>
                      <a:pt x="39243" y="94774"/>
                    </a:lnTo>
                    <a:lnTo>
                      <a:pt x="60865" y="93917"/>
                    </a:lnTo>
                    <a:lnTo>
                      <a:pt x="89440" y="92678"/>
                    </a:lnTo>
                    <a:lnTo>
                      <a:pt x="160877" y="89725"/>
                    </a:lnTo>
                    <a:lnTo>
                      <a:pt x="168021" y="89725"/>
                    </a:lnTo>
                    <a:lnTo>
                      <a:pt x="206121" y="88201"/>
                    </a:lnTo>
                    <a:lnTo>
                      <a:pt x="212788" y="88201"/>
                    </a:lnTo>
                    <a:lnTo>
                      <a:pt x="310134" y="84201"/>
                    </a:lnTo>
                    <a:lnTo>
                      <a:pt x="312325" y="84201"/>
                    </a:lnTo>
                    <a:close/>
                    <a:moveTo>
                      <a:pt x="325945" y="101822"/>
                    </a:moveTo>
                    <a:lnTo>
                      <a:pt x="219075" y="106204"/>
                    </a:lnTo>
                    <a:lnTo>
                      <a:pt x="212884" y="106204"/>
                    </a:lnTo>
                    <a:lnTo>
                      <a:pt x="212884" y="106204"/>
                    </a:lnTo>
                    <a:lnTo>
                      <a:pt x="161258" y="108299"/>
                    </a:lnTo>
                    <a:lnTo>
                      <a:pt x="153638" y="108299"/>
                    </a:lnTo>
                    <a:lnTo>
                      <a:pt x="114490" y="109918"/>
                    </a:lnTo>
                    <a:lnTo>
                      <a:pt x="113919" y="109918"/>
                    </a:lnTo>
                    <a:lnTo>
                      <a:pt x="30004" y="113347"/>
                    </a:lnTo>
                    <a:cubicBezTo>
                      <a:pt x="29407" y="114430"/>
                      <a:pt x="28867" y="115543"/>
                      <a:pt x="28384" y="116681"/>
                    </a:cubicBezTo>
                    <a:lnTo>
                      <a:pt x="152209" y="111538"/>
                    </a:lnTo>
                    <a:lnTo>
                      <a:pt x="152209" y="111538"/>
                    </a:lnTo>
                    <a:lnTo>
                      <a:pt x="159639" y="111538"/>
                    </a:lnTo>
                    <a:lnTo>
                      <a:pt x="213931" y="109347"/>
                    </a:lnTo>
                    <a:lnTo>
                      <a:pt x="213931" y="109347"/>
                    </a:lnTo>
                    <a:lnTo>
                      <a:pt x="220027" y="109347"/>
                    </a:lnTo>
                    <a:lnTo>
                      <a:pt x="328041" y="104870"/>
                    </a:lnTo>
                    <a:cubicBezTo>
                      <a:pt x="327469" y="103442"/>
                      <a:pt x="326326" y="102394"/>
                      <a:pt x="326326" y="101346"/>
                    </a:cubicBezTo>
                    <a:close/>
                    <a:moveTo>
                      <a:pt x="342138" y="124016"/>
                    </a:moveTo>
                    <a:lnTo>
                      <a:pt x="340804" y="122206"/>
                    </a:lnTo>
                    <a:lnTo>
                      <a:pt x="226504" y="126873"/>
                    </a:lnTo>
                    <a:lnTo>
                      <a:pt x="220980" y="126873"/>
                    </a:lnTo>
                    <a:lnTo>
                      <a:pt x="150876" y="129730"/>
                    </a:lnTo>
                    <a:lnTo>
                      <a:pt x="143637" y="129730"/>
                    </a:lnTo>
                    <a:lnTo>
                      <a:pt x="19812" y="134874"/>
                    </a:lnTo>
                    <a:cubicBezTo>
                      <a:pt x="19240" y="136017"/>
                      <a:pt x="18764" y="137065"/>
                      <a:pt x="18288" y="138208"/>
                    </a:cubicBezTo>
                    <a:lnTo>
                      <a:pt x="142113" y="133159"/>
                    </a:lnTo>
                    <a:lnTo>
                      <a:pt x="149257" y="133159"/>
                    </a:lnTo>
                    <a:lnTo>
                      <a:pt x="222409" y="130112"/>
                    </a:lnTo>
                    <a:lnTo>
                      <a:pt x="222409" y="130112"/>
                    </a:lnTo>
                    <a:lnTo>
                      <a:pt x="227838" y="130112"/>
                    </a:lnTo>
                    <a:lnTo>
                      <a:pt x="342900" y="125349"/>
                    </a:lnTo>
                    <a:close/>
                    <a:moveTo>
                      <a:pt x="356711" y="144589"/>
                    </a:moveTo>
                    <a:cubicBezTo>
                      <a:pt x="356244" y="144025"/>
                      <a:pt x="355830" y="143419"/>
                      <a:pt x="355473" y="142780"/>
                    </a:cubicBezTo>
                    <a:lnTo>
                      <a:pt x="235077" y="147733"/>
                    </a:lnTo>
                    <a:lnTo>
                      <a:pt x="230029" y="147733"/>
                    </a:lnTo>
                    <a:lnTo>
                      <a:pt x="139922" y="151447"/>
                    </a:lnTo>
                    <a:lnTo>
                      <a:pt x="139065" y="151447"/>
                    </a:lnTo>
                    <a:lnTo>
                      <a:pt x="133255" y="151447"/>
                    </a:lnTo>
                    <a:lnTo>
                      <a:pt x="10477" y="156496"/>
                    </a:lnTo>
                    <a:lnTo>
                      <a:pt x="10477" y="156496"/>
                    </a:lnTo>
                    <a:cubicBezTo>
                      <a:pt x="9976" y="157551"/>
                      <a:pt x="9531" y="158632"/>
                      <a:pt x="9144" y="159734"/>
                    </a:cubicBezTo>
                    <a:lnTo>
                      <a:pt x="131826" y="154686"/>
                    </a:lnTo>
                    <a:lnTo>
                      <a:pt x="137255" y="154686"/>
                    </a:lnTo>
                    <a:lnTo>
                      <a:pt x="138398" y="154686"/>
                    </a:lnTo>
                    <a:lnTo>
                      <a:pt x="231553" y="150876"/>
                    </a:lnTo>
                    <a:lnTo>
                      <a:pt x="236506" y="150876"/>
                    </a:lnTo>
                    <a:lnTo>
                      <a:pt x="357664" y="145828"/>
                    </a:lnTo>
                    <a:lnTo>
                      <a:pt x="357664" y="145828"/>
                    </a:lnTo>
                    <a:cubicBezTo>
                      <a:pt x="357256" y="145311"/>
                      <a:pt x="356934" y="144732"/>
                      <a:pt x="356711" y="144113"/>
                    </a:cubicBezTo>
                    <a:close/>
                    <a:moveTo>
                      <a:pt x="370523" y="164687"/>
                    </a:moveTo>
                    <a:lnTo>
                      <a:pt x="369379" y="163163"/>
                    </a:lnTo>
                    <a:lnTo>
                      <a:pt x="244411" y="168307"/>
                    </a:lnTo>
                    <a:lnTo>
                      <a:pt x="239363" y="168307"/>
                    </a:lnTo>
                    <a:lnTo>
                      <a:pt x="129064" y="172879"/>
                    </a:lnTo>
                    <a:lnTo>
                      <a:pt x="126301" y="172879"/>
                    </a:lnTo>
                    <a:lnTo>
                      <a:pt x="122206" y="172879"/>
                    </a:lnTo>
                    <a:lnTo>
                      <a:pt x="1333" y="177832"/>
                    </a:lnTo>
                    <a:cubicBezTo>
                      <a:pt x="1333" y="178975"/>
                      <a:pt x="476" y="180022"/>
                      <a:pt x="0" y="181070"/>
                    </a:cubicBezTo>
                    <a:lnTo>
                      <a:pt x="120491" y="176117"/>
                    </a:lnTo>
                    <a:lnTo>
                      <a:pt x="124301" y="176117"/>
                    </a:lnTo>
                    <a:lnTo>
                      <a:pt x="126968" y="176117"/>
                    </a:lnTo>
                    <a:lnTo>
                      <a:pt x="240411" y="171450"/>
                    </a:lnTo>
                    <a:lnTo>
                      <a:pt x="240411" y="171450"/>
                    </a:lnTo>
                    <a:lnTo>
                      <a:pt x="245459" y="171450"/>
                    </a:lnTo>
                    <a:lnTo>
                      <a:pt x="370999" y="166306"/>
                    </a:lnTo>
                    <a:close/>
                    <a:moveTo>
                      <a:pt x="384143" y="185261"/>
                    </a:moveTo>
                    <a:lnTo>
                      <a:pt x="383095" y="183737"/>
                    </a:lnTo>
                    <a:lnTo>
                      <a:pt x="254603" y="189071"/>
                    </a:lnTo>
                    <a:lnTo>
                      <a:pt x="249174" y="189071"/>
                    </a:lnTo>
                    <a:lnTo>
                      <a:pt x="249174" y="189071"/>
                    </a:lnTo>
                    <a:lnTo>
                      <a:pt x="123539" y="194310"/>
                    </a:lnTo>
                    <a:lnTo>
                      <a:pt x="111252" y="194310"/>
                    </a:lnTo>
                    <a:lnTo>
                      <a:pt x="20002" y="198120"/>
                    </a:lnTo>
                    <a:lnTo>
                      <a:pt x="24955" y="201073"/>
                    </a:lnTo>
                    <a:lnTo>
                      <a:pt x="109442" y="197549"/>
                    </a:lnTo>
                    <a:lnTo>
                      <a:pt x="120396" y="197549"/>
                    </a:lnTo>
                    <a:lnTo>
                      <a:pt x="250698" y="192119"/>
                    </a:lnTo>
                    <a:lnTo>
                      <a:pt x="250698" y="192119"/>
                    </a:lnTo>
                    <a:lnTo>
                      <a:pt x="256222" y="192119"/>
                    </a:lnTo>
                    <a:lnTo>
                      <a:pt x="385096" y="186785"/>
                    </a:lnTo>
                    <a:close/>
                    <a:moveTo>
                      <a:pt x="249174" y="189262"/>
                    </a:moveTo>
                    <a:lnTo>
                      <a:pt x="249174" y="189262"/>
                    </a:lnTo>
                    <a:lnTo>
                      <a:pt x="123539" y="194500"/>
                    </a:lnTo>
                    <a:lnTo>
                      <a:pt x="115729" y="194500"/>
                    </a:lnTo>
                    <a:lnTo>
                      <a:pt x="113824" y="197739"/>
                    </a:lnTo>
                    <a:lnTo>
                      <a:pt x="120396" y="197739"/>
                    </a:lnTo>
                    <a:lnTo>
                      <a:pt x="250698" y="192310"/>
                    </a:lnTo>
                    <a:close/>
                    <a:moveTo>
                      <a:pt x="265081" y="209550"/>
                    </a:moveTo>
                    <a:lnTo>
                      <a:pt x="259175" y="209550"/>
                    </a:lnTo>
                    <a:lnTo>
                      <a:pt x="259175" y="209550"/>
                    </a:lnTo>
                    <a:lnTo>
                      <a:pt x="106299" y="215837"/>
                    </a:lnTo>
                    <a:lnTo>
                      <a:pt x="99346" y="215837"/>
                    </a:lnTo>
                    <a:lnTo>
                      <a:pt x="56959" y="217551"/>
                    </a:lnTo>
                    <a:lnTo>
                      <a:pt x="63817" y="220599"/>
                    </a:lnTo>
                    <a:lnTo>
                      <a:pt x="97441" y="219170"/>
                    </a:lnTo>
                    <a:lnTo>
                      <a:pt x="101155" y="219170"/>
                    </a:lnTo>
                    <a:lnTo>
                      <a:pt x="104394" y="219170"/>
                    </a:lnTo>
                    <a:lnTo>
                      <a:pt x="260699" y="212693"/>
                    </a:lnTo>
                    <a:lnTo>
                      <a:pt x="260699" y="212693"/>
                    </a:lnTo>
                    <a:lnTo>
                      <a:pt x="266795" y="212693"/>
                    </a:lnTo>
                    <a:lnTo>
                      <a:pt x="370523" y="208407"/>
                    </a:lnTo>
                    <a:lnTo>
                      <a:pt x="376904" y="204883"/>
                    </a:lnTo>
                    <a:close/>
                    <a:moveTo>
                      <a:pt x="117538" y="197929"/>
                    </a:moveTo>
                    <a:lnTo>
                      <a:pt x="120301" y="197929"/>
                    </a:lnTo>
                    <a:lnTo>
                      <a:pt x="250603" y="192500"/>
                    </a:lnTo>
                    <a:lnTo>
                      <a:pt x="249174" y="189357"/>
                    </a:lnTo>
                    <a:lnTo>
                      <a:pt x="249174" y="189357"/>
                    </a:lnTo>
                    <a:lnTo>
                      <a:pt x="123539" y="194596"/>
                    </a:lnTo>
                    <a:lnTo>
                      <a:pt x="115729" y="194596"/>
                    </a:lnTo>
                    <a:lnTo>
                      <a:pt x="113824" y="197834"/>
                    </a:lnTo>
                    <a:lnTo>
                      <a:pt x="117634" y="197834"/>
                    </a:lnTo>
                    <a:close/>
                    <a:moveTo>
                      <a:pt x="249174" y="189262"/>
                    </a:moveTo>
                    <a:lnTo>
                      <a:pt x="249174" y="189262"/>
                    </a:lnTo>
                    <a:lnTo>
                      <a:pt x="123539" y="194500"/>
                    </a:lnTo>
                    <a:lnTo>
                      <a:pt x="115729" y="194500"/>
                    </a:lnTo>
                    <a:lnTo>
                      <a:pt x="113824" y="197739"/>
                    </a:lnTo>
                    <a:lnTo>
                      <a:pt x="120396" y="197739"/>
                    </a:lnTo>
                    <a:lnTo>
                      <a:pt x="250698" y="192310"/>
                    </a:lnTo>
                    <a:close/>
                    <a:moveTo>
                      <a:pt x="276034" y="230219"/>
                    </a:moveTo>
                    <a:lnTo>
                      <a:pt x="269462" y="230219"/>
                    </a:lnTo>
                    <a:lnTo>
                      <a:pt x="269462" y="230219"/>
                    </a:lnTo>
                    <a:lnTo>
                      <a:pt x="110014" y="236887"/>
                    </a:lnTo>
                    <a:lnTo>
                      <a:pt x="120872" y="239649"/>
                    </a:lnTo>
                    <a:lnTo>
                      <a:pt x="271082" y="233458"/>
                    </a:lnTo>
                    <a:lnTo>
                      <a:pt x="271082" y="233458"/>
                    </a:lnTo>
                    <a:lnTo>
                      <a:pt x="277749" y="233458"/>
                    </a:lnTo>
                    <a:lnTo>
                      <a:pt x="314992" y="231934"/>
                    </a:lnTo>
                    <a:cubicBezTo>
                      <a:pt x="318675" y="230791"/>
                      <a:pt x="322294" y="229552"/>
                      <a:pt x="325850" y="228219"/>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moveTo>
                      <a:pt x="259080" y="209836"/>
                    </a:moveTo>
                    <a:lnTo>
                      <a:pt x="106204" y="216122"/>
                    </a:lnTo>
                    <a:cubicBezTo>
                      <a:pt x="105537" y="217265"/>
                      <a:pt x="104965" y="218408"/>
                      <a:pt x="104299" y="219456"/>
                    </a:cubicBezTo>
                    <a:lnTo>
                      <a:pt x="260604" y="212979"/>
                    </a:lnTo>
                    <a:cubicBezTo>
                      <a:pt x="260128" y="211455"/>
                      <a:pt x="259651" y="210407"/>
                      <a:pt x="259080" y="209359"/>
                    </a:cubicBezTo>
                    <a:close/>
                    <a:moveTo>
                      <a:pt x="276034" y="230219"/>
                    </a:moveTo>
                    <a:lnTo>
                      <a:pt x="269462" y="230219"/>
                    </a:lnTo>
                    <a:lnTo>
                      <a:pt x="269462" y="230219"/>
                    </a:lnTo>
                    <a:lnTo>
                      <a:pt x="110014" y="236887"/>
                    </a:lnTo>
                    <a:lnTo>
                      <a:pt x="120872" y="239649"/>
                    </a:lnTo>
                    <a:lnTo>
                      <a:pt x="271082" y="233458"/>
                    </a:lnTo>
                    <a:lnTo>
                      <a:pt x="271082" y="233458"/>
                    </a:lnTo>
                    <a:lnTo>
                      <a:pt x="277749" y="233458"/>
                    </a:lnTo>
                    <a:cubicBezTo>
                      <a:pt x="277083" y="232265"/>
                      <a:pt x="276510" y="231023"/>
                      <a:pt x="276034" y="229743"/>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46" name="任意多边形: 形状 345"/>
              <p:cNvSpPr/>
              <p:nvPr/>
            </p:nvSpPr>
            <p:spPr>
              <a:xfrm>
                <a:off x="5857779" y="2725103"/>
                <a:ext cx="215232" cy="240123"/>
              </a:xfrm>
              <a:custGeom>
                <a:avLst/>
                <a:gdLst>
                  <a:gd name="connsiteX0" fmla="*/ 215075 w 215232"/>
                  <a:gd name="connsiteY0" fmla="*/ 32479 h 240123"/>
                  <a:gd name="connsiteX1" fmla="*/ 215075 w 215232"/>
                  <a:gd name="connsiteY1" fmla="*/ 35717 h 240123"/>
                  <a:gd name="connsiteX2" fmla="*/ 214122 w 215232"/>
                  <a:gd name="connsiteY2" fmla="*/ 42861 h 240123"/>
                  <a:gd name="connsiteX3" fmla="*/ 212122 w 215232"/>
                  <a:gd name="connsiteY3" fmla="*/ 53624 h 240123"/>
                  <a:gd name="connsiteX4" fmla="*/ 211455 w 215232"/>
                  <a:gd name="connsiteY4" fmla="*/ 56863 h 240123"/>
                  <a:gd name="connsiteX5" fmla="*/ 206216 w 215232"/>
                  <a:gd name="connsiteY5" fmla="*/ 74960 h 240123"/>
                  <a:gd name="connsiteX6" fmla="*/ 205168 w 215232"/>
                  <a:gd name="connsiteY6" fmla="*/ 78199 h 240123"/>
                  <a:gd name="connsiteX7" fmla="*/ 198501 w 215232"/>
                  <a:gd name="connsiteY7" fmla="*/ 96296 h 240123"/>
                  <a:gd name="connsiteX8" fmla="*/ 197263 w 215232"/>
                  <a:gd name="connsiteY8" fmla="*/ 99535 h 240123"/>
                  <a:gd name="connsiteX9" fmla="*/ 189452 w 215232"/>
                  <a:gd name="connsiteY9" fmla="*/ 117823 h 240123"/>
                  <a:gd name="connsiteX10" fmla="*/ 188023 w 215232"/>
                  <a:gd name="connsiteY10" fmla="*/ 121061 h 240123"/>
                  <a:gd name="connsiteX11" fmla="*/ 188023 w 215232"/>
                  <a:gd name="connsiteY11" fmla="*/ 121728 h 240123"/>
                  <a:gd name="connsiteX12" fmla="*/ 179927 w 215232"/>
                  <a:gd name="connsiteY12" fmla="*/ 139159 h 240123"/>
                  <a:gd name="connsiteX13" fmla="*/ 178308 w 215232"/>
                  <a:gd name="connsiteY13" fmla="*/ 142588 h 240123"/>
                  <a:gd name="connsiteX14" fmla="*/ 169450 w 215232"/>
                  <a:gd name="connsiteY14" fmla="*/ 160781 h 240123"/>
                  <a:gd name="connsiteX15" fmla="*/ 167926 w 215232"/>
                  <a:gd name="connsiteY15" fmla="*/ 164019 h 240123"/>
                  <a:gd name="connsiteX16" fmla="*/ 158401 w 215232"/>
                  <a:gd name="connsiteY16" fmla="*/ 182212 h 240123"/>
                  <a:gd name="connsiteX17" fmla="*/ 156686 w 215232"/>
                  <a:gd name="connsiteY17" fmla="*/ 185450 h 240123"/>
                  <a:gd name="connsiteX18" fmla="*/ 147161 w 215232"/>
                  <a:gd name="connsiteY18" fmla="*/ 203834 h 240123"/>
                  <a:gd name="connsiteX19" fmla="*/ 145351 w 215232"/>
                  <a:gd name="connsiteY19" fmla="*/ 207072 h 240123"/>
                  <a:gd name="connsiteX20" fmla="*/ 135255 w 215232"/>
                  <a:gd name="connsiteY20" fmla="*/ 225265 h 240123"/>
                  <a:gd name="connsiteX21" fmla="*/ 133350 w 215232"/>
                  <a:gd name="connsiteY21" fmla="*/ 228599 h 240123"/>
                  <a:gd name="connsiteX22" fmla="*/ 126587 w 215232"/>
                  <a:gd name="connsiteY22" fmla="*/ 240124 h 240123"/>
                  <a:gd name="connsiteX23" fmla="*/ 99727 w 215232"/>
                  <a:gd name="connsiteY23" fmla="*/ 230027 h 240123"/>
                  <a:gd name="connsiteX24" fmla="*/ 92869 w 215232"/>
                  <a:gd name="connsiteY24" fmla="*/ 226979 h 240123"/>
                  <a:gd name="connsiteX25" fmla="*/ 60865 w 215232"/>
                  <a:gd name="connsiteY25" fmla="*/ 210596 h 240123"/>
                  <a:gd name="connsiteX26" fmla="*/ 55912 w 215232"/>
                  <a:gd name="connsiteY26" fmla="*/ 207644 h 240123"/>
                  <a:gd name="connsiteX27" fmla="*/ 51149 w 215232"/>
                  <a:gd name="connsiteY27" fmla="*/ 204786 h 240123"/>
                  <a:gd name="connsiteX28" fmla="*/ 34957 w 215232"/>
                  <a:gd name="connsiteY28" fmla="*/ 194118 h 240123"/>
                  <a:gd name="connsiteX29" fmla="*/ 0 w 215232"/>
                  <a:gd name="connsiteY29" fmla="*/ 166400 h 240123"/>
                  <a:gd name="connsiteX30" fmla="*/ 47625 w 215232"/>
                  <a:gd name="connsiteY30" fmla="*/ 112870 h 240123"/>
                  <a:gd name="connsiteX31" fmla="*/ 98965 w 215232"/>
                  <a:gd name="connsiteY31" fmla="*/ 60292 h 240123"/>
                  <a:gd name="connsiteX32" fmla="*/ 105632 w 215232"/>
                  <a:gd name="connsiteY32" fmla="*/ 54005 h 240123"/>
                  <a:gd name="connsiteX33" fmla="*/ 113157 w 215232"/>
                  <a:gd name="connsiteY33" fmla="*/ 47052 h 240123"/>
                  <a:gd name="connsiteX34" fmla="*/ 116872 w 215232"/>
                  <a:gd name="connsiteY34" fmla="*/ 43718 h 240123"/>
                  <a:gd name="connsiteX35" fmla="*/ 121729 w 215232"/>
                  <a:gd name="connsiteY35" fmla="*/ 39527 h 240123"/>
                  <a:gd name="connsiteX36" fmla="*/ 125730 w 215232"/>
                  <a:gd name="connsiteY36" fmla="*/ 36194 h 240123"/>
                  <a:gd name="connsiteX37" fmla="*/ 151067 w 215232"/>
                  <a:gd name="connsiteY37" fmla="*/ 17144 h 240123"/>
                  <a:gd name="connsiteX38" fmla="*/ 156400 w 215232"/>
                  <a:gd name="connsiteY38" fmla="*/ 13810 h 240123"/>
                  <a:gd name="connsiteX39" fmla="*/ 202406 w 215232"/>
                  <a:gd name="connsiteY39" fmla="*/ 1523 h 240123"/>
                  <a:gd name="connsiteX40" fmla="*/ 211931 w 215232"/>
                  <a:gd name="connsiteY40" fmla="*/ 11048 h 240123"/>
                  <a:gd name="connsiteX41" fmla="*/ 213170 w 215232"/>
                  <a:gd name="connsiteY41" fmla="*/ 14191 h 240123"/>
                  <a:gd name="connsiteX42" fmla="*/ 215075 w 215232"/>
                  <a:gd name="connsiteY42" fmla="*/ 32479 h 24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5232" h="240123">
                    <a:moveTo>
                      <a:pt x="215075" y="32479"/>
                    </a:moveTo>
                    <a:cubicBezTo>
                      <a:pt x="215075" y="33527"/>
                      <a:pt x="215075" y="34574"/>
                      <a:pt x="215075" y="35717"/>
                    </a:cubicBezTo>
                    <a:cubicBezTo>
                      <a:pt x="214886" y="38114"/>
                      <a:pt x="214568" y="40499"/>
                      <a:pt x="214122" y="42861"/>
                    </a:cubicBezTo>
                    <a:cubicBezTo>
                      <a:pt x="213643" y="46481"/>
                      <a:pt x="212976" y="50074"/>
                      <a:pt x="212122" y="53624"/>
                    </a:cubicBezTo>
                    <a:cubicBezTo>
                      <a:pt x="212122" y="54672"/>
                      <a:pt x="211646" y="55720"/>
                      <a:pt x="211455" y="56863"/>
                    </a:cubicBezTo>
                    <a:cubicBezTo>
                      <a:pt x="210026" y="62483"/>
                      <a:pt x="208312" y="68483"/>
                      <a:pt x="206216" y="74960"/>
                    </a:cubicBezTo>
                    <a:cubicBezTo>
                      <a:pt x="206216" y="76008"/>
                      <a:pt x="205550" y="77056"/>
                      <a:pt x="205168" y="78199"/>
                    </a:cubicBezTo>
                    <a:cubicBezTo>
                      <a:pt x="203263" y="83914"/>
                      <a:pt x="201073" y="89915"/>
                      <a:pt x="198501" y="96296"/>
                    </a:cubicBezTo>
                    <a:lnTo>
                      <a:pt x="197263" y="99535"/>
                    </a:lnTo>
                    <a:cubicBezTo>
                      <a:pt x="194881" y="105345"/>
                      <a:pt x="192310" y="111441"/>
                      <a:pt x="189452" y="117823"/>
                    </a:cubicBezTo>
                    <a:lnTo>
                      <a:pt x="188023" y="121061"/>
                    </a:lnTo>
                    <a:lnTo>
                      <a:pt x="188023" y="121728"/>
                    </a:lnTo>
                    <a:cubicBezTo>
                      <a:pt x="185356" y="127729"/>
                      <a:pt x="182594" y="133539"/>
                      <a:pt x="179927" y="139159"/>
                    </a:cubicBezTo>
                    <a:cubicBezTo>
                      <a:pt x="179451" y="140302"/>
                      <a:pt x="178879" y="141445"/>
                      <a:pt x="178308" y="142588"/>
                    </a:cubicBezTo>
                    <a:cubicBezTo>
                      <a:pt x="175355" y="148874"/>
                      <a:pt x="172498" y="154875"/>
                      <a:pt x="169450" y="160781"/>
                    </a:cubicBezTo>
                    <a:cubicBezTo>
                      <a:pt x="169021" y="161895"/>
                      <a:pt x="168511" y="162978"/>
                      <a:pt x="167926" y="164019"/>
                    </a:cubicBezTo>
                    <a:cubicBezTo>
                      <a:pt x="164878" y="170306"/>
                      <a:pt x="161830" y="176402"/>
                      <a:pt x="158401" y="182212"/>
                    </a:cubicBezTo>
                    <a:lnTo>
                      <a:pt x="156686" y="185450"/>
                    </a:lnTo>
                    <a:cubicBezTo>
                      <a:pt x="153448" y="191832"/>
                      <a:pt x="150114" y="197928"/>
                      <a:pt x="147161" y="203834"/>
                    </a:cubicBezTo>
                    <a:cubicBezTo>
                      <a:pt x="146615" y="204944"/>
                      <a:pt x="146011" y="206025"/>
                      <a:pt x="145351" y="207072"/>
                    </a:cubicBezTo>
                    <a:cubicBezTo>
                      <a:pt x="141922" y="213454"/>
                      <a:pt x="138589" y="219550"/>
                      <a:pt x="135255" y="225265"/>
                    </a:cubicBezTo>
                    <a:lnTo>
                      <a:pt x="133350" y="228599"/>
                    </a:lnTo>
                    <a:cubicBezTo>
                      <a:pt x="131064" y="232599"/>
                      <a:pt x="128873" y="236409"/>
                      <a:pt x="126587" y="240124"/>
                    </a:cubicBezTo>
                    <a:cubicBezTo>
                      <a:pt x="117062" y="237171"/>
                      <a:pt x="108490" y="233742"/>
                      <a:pt x="99727" y="230027"/>
                    </a:cubicBezTo>
                    <a:lnTo>
                      <a:pt x="92869" y="226979"/>
                    </a:lnTo>
                    <a:cubicBezTo>
                      <a:pt x="81917" y="222091"/>
                      <a:pt x="71234" y="216622"/>
                      <a:pt x="60865" y="210596"/>
                    </a:cubicBezTo>
                    <a:lnTo>
                      <a:pt x="55912" y="207644"/>
                    </a:lnTo>
                    <a:lnTo>
                      <a:pt x="51149" y="204786"/>
                    </a:lnTo>
                    <a:cubicBezTo>
                      <a:pt x="45625" y="201357"/>
                      <a:pt x="40291" y="197833"/>
                      <a:pt x="34957" y="194118"/>
                    </a:cubicBezTo>
                    <a:cubicBezTo>
                      <a:pt x="22681" y="185693"/>
                      <a:pt x="11001" y="176432"/>
                      <a:pt x="0" y="166400"/>
                    </a:cubicBezTo>
                    <a:cubicBezTo>
                      <a:pt x="15716" y="148017"/>
                      <a:pt x="31718" y="130110"/>
                      <a:pt x="47625" y="112870"/>
                    </a:cubicBezTo>
                    <a:cubicBezTo>
                      <a:pt x="63532" y="95630"/>
                      <a:pt x="82010" y="76770"/>
                      <a:pt x="98965" y="60292"/>
                    </a:cubicBezTo>
                    <a:lnTo>
                      <a:pt x="105632" y="54005"/>
                    </a:lnTo>
                    <a:cubicBezTo>
                      <a:pt x="108204" y="51529"/>
                      <a:pt x="110680" y="49243"/>
                      <a:pt x="113157" y="47052"/>
                    </a:cubicBezTo>
                    <a:lnTo>
                      <a:pt x="116872" y="43718"/>
                    </a:lnTo>
                    <a:lnTo>
                      <a:pt x="121729" y="39527"/>
                    </a:lnTo>
                    <a:lnTo>
                      <a:pt x="125730" y="36194"/>
                    </a:lnTo>
                    <a:cubicBezTo>
                      <a:pt x="133808" y="29369"/>
                      <a:pt x="142267" y="23009"/>
                      <a:pt x="151067" y="17144"/>
                    </a:cubicBezTo>
                    <a:lnTo>
                      <a:pt x="156400" y="13810"/>
                    </a:lnTo>
                    <a:cubicBezTo>
                      <a:pt x="176403" y="1618"/>
                      <a:pt x="192214" y="-2573"/>
                      <a:pt x="202406" y="1523"/>
                    </a:cubicBezTo>
                    <a:cubicBezTo>
                      <a:pt x="206700" y="3337"/>
                      <a:pt x="210117" y="6754"/>
                      <a:pt x="211931" y="11048"/>
                    </a:cubicBezTo>
                    <a:cubicBezTo>
                      <a:pt x="212458" y="12047"/>
                      <a:pt x="212873" y="13101"/>
                      <a:pt x="213170" y="14191"/>
                    </a:cubicBezTo>
                    <a:cubicBezTo>
                      <a:pt x="214917" y="20119"/>
                      <a:pt x="215562" y="26318"/>
                      <a:pt x="215075" y="32479"/>
                    </a:cubicBezTo>
                    <a:close/>
                  </a:path>
                </a:pathLst>
              </a:custGeom>
              <a:solidFill>
                <a:srgbClr val="EB9481"/>
              </a:solidFill>
              <a:ln w="9525" cap="flat">
                <a:noFill/>
                <a:prstDash val="solid"/>
                <a:miter/>
              </a:ln>
            </p:spPr>
            <p:txBody>
              <a:bodyPr rtlCol="0" anchor="ctr"/>
              <a:lstStyle/>
              <a:p>
                <a:endParaRPr lang="zh-CN" altLang="en-US"/>
              </a:p>
            </p:txBody>
          </p:sp>
          <p:sp>
            <p:nvSpPr>
              <p:cNvPr id="347" name="任意多边形: 形状 346"/>
              <p:cNvSpPr/>
              <p:nvPr/>
            </p:nvSpPr>
            <p:spPr>
              <a:xfrm>
                <a:off x="5851302" y="2723035"/>
                <a:ext cx="225793" cy="243239"/>
              </a:xfrm>
              <a:custGeom>
                <a:avLst/>
                <a:gdLst>
                  <a:gd name="connsiteX0" fmla="*/ 225647 w 225793"/>
                  <a:gd name="connsiteY0" fmla="*/ 34357 h 243239"/>
                  <a:gd name="connsiteX1" fmla="*/ 225647 w 225793"/>
                  <a:gd name="connsiteY1" fmla="*/ 37595 h 243239"/>
                  <a:gd name="connsiteX2" fmla="*/ 224409 w 225793"/>
                  <a:gd name="connsiteY2" fmla="*/ 49787 h 243239"/>
                  <a:gd name="connsiteX3" fmla="*/ 223457 w 225793"/>
                  <a:gd name="connsiteY3" fmla="*/ 55502 h 243239"/>
                  <a:gd name="connsiteX4" fmla="*/ 222885 w 225793"/>
                  <a:gd name="connsiteY4" fmla="*/ 58741 h 243239"/>
                  <a:gd name="connsiteX5" fmla="*/ 218694 w 225793"/>
                  <a:gd name="connsiteY5" fmla="*/ 76838 h 243239"/>
                  <a:gd name="connsiteX6" fmla="*/ 217742 w 225793"/>
                  <a:gd name="connsiteY6" fmla="*/ 80077 h 243239"/>
                  <a:gd name="connsiteX7" fmla="*/ 212122 w 225793"/>
                  <a:gd name="connsiteY7" fmla="*/ 98079 h 243239"/>
                  <a:gd name="connsiteX8" fmla="*/ 210884 w 225793"/>
                  <a:gd name="connsiteY8" fmla="*/ 101317 h 243239"/>
                  <a:gd name="connsiteX9" fmla="*/ 209169 w 225793"/>
                  <a:gd name="connsiteY9" fmla="*/ 106175 h 243239"/>
                  <a:gd name="connsiteX10" fmla="*/ 203549 w 225793"/>
                  <a:gd name="connsiteY10" fmla="*/ 119510 h 243239"/>
                  <a:gd name="connsiteX11" fmla="*/ 202121 w 225793"/>
                  <a:gd name="connsiteY11" fmla="*/ 122844 h 243239"/>
                  <a:gd name="connsiteX12" fmla="*/ 202121 w 225793"/>
                  <a:gd name="connsiteY12" fmla="*/ 123415 h 243239"/>
                  <a:gd name="connsiteX13" fmla="*/ 193643 w 225793"/>
                  <a:gd name="connsiteY13" fmla="*/ 140941 h 243239"/>
                  <a:gd name="connsiteX14" fmla="*/ 191929 w 225793"/>
                  <a:gd name="connsiteY14" fmla="*/ 144370 h 243239"/>
                  <a:gd name="connsiteX15" fmla="*/ 183166 w 225793"/>
                  <a:gd name="connsiteY15" fmla="*/ 161230 h 243239"/>
                  <a:gd name="connsiteX16" fmla="*/ 182404 w 225793"/>
                  <a:gd name="connsiteY16" fmla="*/ 162563 h 243239"/>
                  <a:gd name="connsiteX17" fmla="*/ 180594 w 225793"/>
                  <a:gd name="connsiteY17" fmla="*/ 165802 h 243239"/>
                  <a:gd name="connsiteX18" fmla="*/ 170593 w 225793"/>
                  <a:gd name="connsiteY18" fmla="*/ 183994 h 243239"/>
                  <a:gd name="connsiteX19" fmla="*/ 168783 w 225793"/>
                  <a:gd name="connsiteY19" fmla="*/ 187328 h 243239"/>
                  <a:gd name="connsiteX20" fmla="*/ 158305 w 225793"/>
                  <a:gd name="connsiteY20" fmla="*/ 205711 h 243239"/>
                  <a:gd name="connsiteX21" fmla="*/ 156400 w 225793"/>
                  <a:gd name="connsiteY21" fmla="*/ 208950 h 243239"/>
                  <a:gd name="connsiteX22" fmla="*/ 145733 w 225793"/>
                  <a:gd name="connsiteY22" fmla="*/ 227143 h 243239"/>
                  <a:gd name="connsiteX23" fmla="*/ 143732 w 225793"/>
                  <a:gd name="connsiteY23" fmla="*/ 230572 h 243239"/>
                  <a:gd name="connsiteX24" fmla="*/ 136303 w 225793"/>
                  <a:gd name="connsiteY24" fmla="*/ 243240 h 243239"/>
                  <a:gd name="connsiteX25" fmla="*/ 134017 w 225793"/>
                  <a:gd name="connsiteY25" fmla="*/ 242478 h 243239"/>
                  <a:gd name="connsiteX26" fmla="*/ 133255 w 225793"/>
                  <a:gd name="connsiteY26" fmla="*/ 242478 h 243239"/>
                  <a:gd name="connsiteX27" fmla="*/ 106394 w 225793"/>
                  <a:gd name="connsiteY27" fmla="*/ 232381 h 243239"/>
                  <a:gd name="connsiteX28" fmla="*/ 99536 w 225793"/>
                  <a:gd name="connsiteY28" fmla="*/ 229333 h 243239"/>
                  <a:gd name="connsiteX29" fmla="*/ 67532 w 225793"/>
                  <a:gd name="connsiteY29" fmla="*/ 212950 h 243239"/>
                  <a:gd name="connsiteX30" fmla="*/ 62579 w 225793"/>
                  <a:gd name="connsiteY30" fmla="*/ 209998 h 243239"/>
                  <a:gd name="connsiteX31" fmla="*/ 57817 w 225793"/>
                  <a:gd name="connsiteY31" fmla="*/ 207140 h 243239"/>
                  <a:gd name="connsiteX32" fmla="*/ 41624 w 225793"/>
                  <a:gd name="connsiteY32" fmla="*/ 196472 h 243239"/>
                  <a:gd name="connsiteX33" fmla="*/ 6667 w 225793"/>
                  <a:gd name="connsiteY33" fmla="*/ 168754 h 243239"/>
                  <a:gd name="connsiteX34" fmla="*/ 0 w 225793"/>
                  <a:gd name="connsiteY34" fmla="*/ 162658 h 243239"/>
                  <a:gd name="connsiteX35" fmla="*/ 45053 w 225793"/>
                  <a:gd name="connsiteY35" fmla="*/ 112366 h 243239"/>
                  <a:gd name="connsiteX36" fmla="*/ 116014 w 225793"/>
                  <a:gd name="connsiteY36" fmla="*/ 45691 h 243239"/>
                  <a:gd name="connsiteX37" fmla="*/ 122587 w 225793"/>
                  <a:gd name="connsiteY37" fmla="*/ 40548 h 243239"/>
                  <a:gd name="connsiteX38" fmla="*/ 136970 w 225793"/>
                  <a:gd name="connsiteY38" fmla="*/ 29975 h 243239"/>
                  <a:gd name="connsiteX39" fmla="*/ 149447 w 225793"/>
                  <a:gd name="connsiteY39" fmla="*/ 21784 h 243239"/>
                  <a:gd name="connsiteX40" fmla="*/ 152114 w 225793"/>
                  <a:gd name="connsiteY40" fmla="*/ 20069 h 243239"/>
                  <a:gd name="connsiteX41" fmla="*/ 157544 w 225793"/>
                  <a:gd name="connsiteY41" fmla="*/ 16735 h 243239"/>
                  <a:gd name="connsiteX42" fmla="*/ 209741 w 225793"/>
                  <a:gd name="connsiteY42" fmla="*/ 1114 h 243239"/>
                  <a:gd name="connsiteX43" fmla="*/ 223171 w 225793"/>
                  <a:gd name="connsiteY43" fmla="*/ 13973 h 243239"/>
                  <a:gd name="connsiteX44" fmla="*/ 224314 w 225793"/>
                  <a:gd name="connsiteY44" fmla="*/ 17116 h 243239"/>
                  <a:gd name="connsiteX45" fmla="*/ 225647 w 225793"/>
                  <a:gd name="connsiteY45" fmla="*/ 34357 h 24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5793" h="243239">
                    <a:moveTo>
                      <a:pt x="225647" y="34357"/>
                    </a:moveTo>
                    <a:cubicBezTo>
                      <a:pt x="225647" y="35404"/>
                      <a:pt x="225647" y="36547"/>
                      <a:pt x="225647" y="37595"/>
                    </a:cubicBezTo>
                    <a:cubicBezTo>
                      <a:pt x="225466" y="41679"/>
                      <a:pt x="225052" y="45750"/>
                      <a:pt x="224409" y="49787"/>
                    </a:cubicBezTo>
                    <a:cubicBezTo>
                      <a:pt x="224409" y="51692"/>
                      <a:pt x="223838" y="53597"/>
                      <a:pt x="223457" y="55502"/>
                    </a:cubicBezTo>
                    <a:lnTo>
                      <a:pt x="222885" y="58741"/>
                    </a:lnTo>
                    <a:cubicBezTo>
                      <a:pt x="221647" y="64932"/>
                      <a:pt x="220218" y="71123"/>
                      <a:pt x="218694" y="76838"/>
                    </a:cubicBezTo>
                    <a:cubicBezTo>
                      <a:pt x="218694" y="77886"/>
                      <a:pt x="218027" y="79029"/>
                      <a:pt x="217742" y="80077"/>
                    </a:cubicBezTo>
                    <a:cubicBezTo>
                      <a:pt x="215741" y="87125"/>
                      <a:pt x="213741" y="93412"/>
                      <a:pt x="212122" y="98079"/>
                    </a:cubicBezTo>
                    <a:cubicBezTo>
                      <a:pt x="211646" y="99222"/>
                      <a:pt x="211265" y="100365"/>
                      <a:pt x="210884" y="101317"/>
                    </a:cubicBezTo>
                    <a:cubicBezTo>
                      <a:pt x="210503" y="102270"/>
                      <a:pt x="209550" y="105223"/>
                      <a:pt x="209169" y="106175"/>
                    </a:cubicBezTo>
                    <a:cubicBezTo>
                      <a:pt x="207645" y="110176"/>
                      <a:pt x="205835" y="114652"/>
                      <a:pt x="203549" y="119510"/>
                    </a:cubicBezTo>
                    <a:cubicBezTo>
                      <a:pt x="203549" y="120558"/>
                      <a:pt x="202597" y="121701"/>
                      <a:pt x="202121" y="122844"/>
                    </a:cubicBezTo>
                    <a:lnTo>
                      <a:pt x="202121" y="123415"/>
                    </a:lnTo>
                    <a:cubicBezTo>
                      <a:pt x="199644" y="128940"/>
                      <a:pt x="196787" y="134750"/>
                      <a:pt x="193643" y="140941"/>
                    </a:cubicBezTo>
                    <a:lnTo>
                      <a:pt x="191929" y="144370"/>
                    </a:lnTo>
                    <a:cubicBezTo>
                      <a:pt x="189167" y="149800"/>
                      <a:pt x="186214" y="155419"/>
                      <a:pt x="183166" y="161230"/>
                    </a:cubicBezTo>
                    <a:cubicBezTo>
                      <a:pt x="182857" y="161640"/>
                      <a:pt x="182600" y="162088"/>
                      <a:pt x="182404" y="162563"/>
                    </a:cubicBezTo>
                    <a:cubicBezTo>
                      <a:pt x="181744" y="163610"/>
                      <a:pt x="181140" y="164691"/>
                      <a:pt x="180594" y="165802"/>
                    </a:cubicBezTo>
                    <a:lnTo>
                      <a:pt x="170593" y="183994"/>
                    </a:lnTo>
                    <a:lnTo>
                      <a:pt x="168783" y="187328"/>
                    </a:lnTo>
                    <a:lnTo>
                      <a:pt x="158305" y="205711"/>
                    </a:lnTo>
                    <a:lnTo>
                      <a:pt x="156400" y="208950"/>
                    </a:lnTo>
                    <a:cubicBezTo>
                      <a:pt x="152876" y="215141"/>
                      <a:pt x="149257" y="221237"/>
                      <a:pt x="145733" y="227143"/>
                    </a:cubicBezTo>
                    <a:lnTo>
                      <a:pt x="143732" y="230572"/>
                    </a:lnTo>
                    <a:cubicBezTo>
                      <a:pt x="141161" y="234858"/>
                      <a:pt x="138684" y="239144"/>
                      <a:pt x="136303" y="243240"/>
                    </a:cubicBezTo>
                    <a:lnTo>
                      <a:pt x="134017" y="242478"/>
                    </a:lnTo>
                    <a:cubicBezTo>
                      <a:pt x="133772" y="242573"/>
                      <a:pt x="133500" y="242573"/>
                      <a:pt x="133255" y="242478"/>
                    </a:cubicBezTo>
                    <a:cubicBezTo>
                      <a:pt x="123730" y="239525"/>
                      <a:pt x="115157" y="236096"/>
                      <a:pt x="106394" y="232381"/>
                    </a:cubicBezTo>
                    <a:lnTo>
                      <a:pt x="99536" y="229333"/>
                    </a:lnTo>
                    <a:cubicBezTo>
                      <a:pt x="88585" y="224445"/>
                      <a:pt x="77901" y="218976"/>
                      <a:pt x="67532" y="212950"/>
                    </a:cubicBezTo>
                    <a:lnTo>
                      <a:pt x="62579" y="209998"/>
                    </a:lnTo>
                    <a:lnTo>
                      <a:pt x="57817" y="207140"/>
                    </a:lnTo>
                    <a:cubicBezTo>
                      <a:pt x="52292" y="203711"/>
                      <a:pt x="46958" y="200187"/>
                      <a:pt x="41624" y="196472"/>
                    </a:cubicBezTo>
                    <a:cubicBezTo>
                      <a:pt x="29349" y="188047"/>
                      <a:pt x="17669" y="178786"/>
                      <a:pt x="6667" y="168754"/>
                    </a:cubicBezTo>
                    <a:cubicBezTo>
                      <a:pt x="4382" y="166849"/>
                      <a:pt x="2191" y="164754"/>
                      <a:pt x="0" y="162658"/>
                    </a:cubicBezTo>
                    <a:cubicBezTo>
                      <a:pt x="15050" y="144942"/>
                      <a:pt x="30194" y="128083"/>
                      <a:pt x="45053" y="112366"/>
                    </a:cubicBezTo>
                    <a:cubicBezTo>
                      <a:pt x="67195" y="88586"/>
                      <a:pt x="90902" y="66311"/>
                      <a:pt x="116014" y="45691"/>
                    </a:cubicBezTo>
                    <a:lnTo>
                      <a:pt x="122587" y="40548"/>
                    </a:lnTo>
                    <a:cubicBezTo>
                      <a:pt x="127540" y="36738"/>
                      <a:pt x="132112" y="33214"/>
                      <a:pt x="136970" y="29975"/>
                    </a:cubicBezTo>
                    <a:cubicBezTo>
                      <a:pt x="141827" y="26737"/>
                      <a:pt x="145447" y="24165"/>
                      <a:pt x="149447" y="21784"/>
                    </a:cubicBezTo>
                    <a:lnTo>
                      <a:pt x="152114" y="20069"/>
                    </a:lnTo>
                    <a:lnTo>
                      <a:pt x="157544" y="16735"/>
                    </a:lnTo>
                    <a:cubicBezTo>
                      <a:pt x="182690" y="1972"/>
                      <a:pt x="199168" y="-2315"/>
                      <a:pt x="209741" y="1114"/>
                    </a:cubicBezTo>
                    <a:cubicBezTo>
                      <a:pt x="216084" y="2888"/>
                      <a:pt x="221123" y="7713"/>
                      <a:pt x="223171" y="13973"/>
                    </a:cubicBezTo>
                    <a:cubicBezTo>
                      <a:pt x="223647" y="15021"/>
                      <a:pt x="223933" y="16069"/>
                      <a:pt x="224314" y="17116"/>
                    </a:cubicBezTo>
                    <a:cubicBezTo>
                      <a:pt x="225607" y="22766"/>
                      <a:pt x="226057" y="28575"/>
                      <a:pt x="225647" y="34357"/>
                    </a:cubicBezTo>
                    <a:close/>
                  </a:path>
                </a:pathLst>
              </a:custGeom>
              <a:solidFill>
                <a:srgbClr val="C53F3F"/>
              </a:solidFill>
              <a:ln w="9525" cap="flat">
                <a:noFill/>
                <a:prstDash val="solid"/>
                <a:miter/>
              </a:ln>
            </p:spPr>
            <p:txBody>
              <a:bodyPr rtlCol="0" anchor="ctr"/>
              <a:lstStyle/>
              <a:p>
                <a:endParaRPr lang="zh-CN" altLang="en-US"/>
              </a:p>
            </p:txBody>
          </p:sp>
          <p:sp>
            <p:nvSpPr>
              <p:cNvPr id="348" name="任意多边形: 形状 347"/>
              <p:cNvSpPr/>
              <p:nvPr/>
            </p:nvSpPr>
            <p:spPr>
              <a:xfrm>
                <a:off x="5984938" y="2883503"/>
                <a:ext cx="49053" cy="83058"/>
              </a:xfrm>
              <a:custGeom>
                <a:avLst/>
                <a:gdLst>
                  <a:gd name="connsiteX0" fmla="*/ 49054 w 49053"/>
                  <a:gd name="connsiteY0" fmla="*/ 762 h 83058"/>
                  <a:gd name="connsiteX1" fmla="*/ 49054 w 49053"/>
                  <a:gd name="connsiteY1" fmla="*/ 762 h 83058"/>
                  <a:gd name="connsiteX2" fmla="*/ 48482 w 49053"/>
                  <a:gd name="connsiteY2" fmla="*/ 1905 h 83058"/>
                  <a:gd name="connsiteX3" fmla="*/ 46863 w 49053"/>
                  <a:gd name="connsiteY3" fmla="*/ 5144 h 83058"/>
                  <a:gd name="connsiteX4" fmla="*/ 37338 w 49053"/>
                  <a:gd name="connsiteY4" fmla="*/ 23336 h 83058"/>
                  <a:gd name="connsiteX5" fmla="*/ 35624 w 49053"/>
                  <a:gd name="connsiteY5" fmla="*/ 26575 h 83058"/>
                  <a:gd name="connsiteX6" fmla="*/ 26099 w 49053"/>
                  <a:gd name="connsiteY6" fmla="*/ 44958 h 83058"/>
                  <a:gd name="connsiteX7" fmla="*/ 24384 w 49053"/>
                  <a:gd name="connsiteY7" fmla="*/ 48196 h 83058"/>
                  <a:gd name="connsiteX8" fmla="*/ 22574 w 49053"/>
                  <a:gd name="connsiteY8" fmla="*/ 51625 h 83058"/>
                  <a:gd name="connsiteX9" fmla="*/ 25813 w 49053"/>
                  <a:gd name="connsiteY9" fmla="*/ 48196 h 83058"/>
                  <a:gd name="connsiteX10" fmla="*/ 28861 w 49053"/>
                  <a:gd name="connsiteY10" fmla="*/ 44863 h 83058"/>
                  <a:gd name="connsiteX11" fmla="*/ 30004 w 49053"/>
                  <a:gd name="connsiteY11" fmla="*/ 43625 h 83058"/>
                  <a:gd name="connsiteX12" fmla="*/ 42482 w 49053"/>
                  <a:gd name="connsiteY12" fmla="*/ 28194 h 83058"/>
                  <a:gd name="connsiteX13" fmla="*/ 43053 w 49053"/>
                  <a:gd name="connsiteY13" fmla="*/ 28194 h 83058"/>
                  <a:gd name="connsiteX14" fmla="*/ 31718 w 49053"/>
                  <a:gd name="connsiteY14" fmla="*/ 44387 h 83058"/>
                  <a:gd name="connsiteX15" fmla="*/ 31718 w 49053"/>
                  <a:gd name="connsiteY15" fmla="*/ 44863 h 83058"/>
                  <a:gd name="connsiteX16" fmla="*/ 28956 w 49053"/>
                  <a:gd name="connsiteY16" fmla="*/ 47720 h 83058"/>
                  <a:gd name="connsiteX17" fmla="*/ 20765 w 49053"/>
                  <a:gd name="connsiteY17" fmla="*/ 55340 h 83058"/>
                  <a:gd name="connsiteX18" fmla="*/ 14859 w 49053"/>
                  <a:gd name="connsiteY18" fmla="*/ 66008 h 83058"/>
                  <a:gd name="connsiteX19" fmla="*/ 12954 w 49053"/>
                  <a:gd name="connsiteY19" fmla="*/ 69342 h 83058"/>
                  <a:gd name="connsiteX20" fmla="*/ 9239 w 49053"/>
                  <a:gd name="connsiteY20" fmla="*/ 75724 h 83058"/>
                  <a:gd name="connsiteX21" fmla="*/ 5048 w 49053"/>
                  <a:gd name="connsiteY21" fmla="*/ 83058 h 83058"/>
                  <a:gd name="connsiteX22" fmla="*/ 2286 w 49053"/>
                  <a:gd name="connsiteY22" fmla="*/ 82201 h 83058"/>
                  <a:gd name="connsiteX23" fmla="*/ 0 w 49053"/>
                  <a:gd name="connsiteY23" fmla="*/ 81439 h 83058"/>
                  <a:gd name="connsiteX24" fmla="*/ 4667 w 49053"/>
                  <a:gd name="connsiteY24" fmla="*/ 73819 h 83058"/>
                  <a:gd name="connsiteX25" fmla="*/ 7239 w 49053"/>
                  <a:gd name="connsiteY25" fmla="*/ 69628 h 83058"/>
                  <a:gd name="connsiteX26" fmla="*/ 9239 w 49053"/>
                  <a:gd name="connsiteY26" fmla="*/ 66199 h 83058"/>
                  <a:gd name="connsiteX27" fmla="*/ 20288 w 49053"/>
                  <a:gd name="connsiteY27" fmla="*/ 48006 h 83058"/>
                  <a:gd name="connsiteX28" fmla="*/ 22288 w 49053"/>
                  <a:gd name="connsiteY28" fmla="*/ 44767 h 83058"/>
                  <a:gd name="connsiteX29" fmla="*/ 33338 w 49053"/>
                  <a:gd name="connsiteY29" fmla="*/ 26289 h 83058"/>
                  <a:gd name="connsiteX30" fmla="*/ 35338 w 49053"/>
                  <a:gd name="connsiteY30" fmla="*/ 23050 h 83058"/>
                  <a:gd name="connsiteX31" fmla="*/ 45815 w 49053"/>
                  <a:gd name="connsiteY31" fmla="*/ 4858 h 83058"/>
                  <a:gd name="connsiteX32" fmla="*/ 47720 w 49053"/>
                  <a:gd name="connsiteY32" fmla="*/ 1524 h 83058"/>
                  <a:gd name="connsiteX33" fmla="*/ 48578 w 49053"/>
                  <a:gd name="connsiteY33" fmla="*/ 0 h 83058"/>
                  <a:gd name="connsiteX34" fmla="*/ 49054 w 49053"/>
                  <a:gd name="connsiteY34" fmla="*/ 762 h 8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053" h="83058">
                    <a:moveTo>
                      <a:pt x="49054" y="762"/>
                    </a:moveTo>
                    <a:lnTo>
                      <a:pt x="49054" y="762"/>
                    </a:lnTo>
                    <a:lnTo>
                      <a:pt x="48482" y="1905"/>
                    </a:lnTo>
                    <a:cubicBezTo>
                      <a:pt x="47911" y="2953"/>
                      <a:pt x="47435" y="4096"/>
                      <a:pt x="46863" y="5144"/>
                    </a:cubicBezTo>
                    <a:cubicBezTo>
                      <a:pt x="43815" y="11240"/>
                      <a:pt x="40767" y="17336"/>
                      <a:pt x="37338" y="23336"/>
                    </a:cubicBezTo>
                    <a:cubicBezTo>
                      <a:pt x="36824" y="24445"/>
                      <a:pt x="36252" y="25526"/>
                      <a:pt x="35624" y="26575"/>
                    </a:cubicBezTo>
                    <a:cubicBezTo>
                      <a:pt x="32575" y="32766"/>
                      <a:pt x="29337" y="38862"/>
                      <a:pt x="26099" y="44958"/>
                    </a:cubicBezTo>
                    <a:lnTo>
                      <a:pt x="24384" y="48196"/>
                    </a:lnTo>
                    <a:lnTo>
                      <a:pt x="22574" y="51625"/>
                    </a:lnTo>
                    <a:lnTo>
                      <a:pt x="25813" y="48196"/>
                    </a:lnTo>
                    <a:cubicBezTo>
                      <a:pt x="26903" y="47156"/>
                      <a:pt x="27922" y="46042"/>
                      <a:pt x="28861" y="44863"/>
                    </a:cubicBezTo>
                    <a:lnTo>
                      <a:pt x="30004" y="43625"/>
                    </a:lnTo>
                    <a:cubicBezTo>
                      <a:pt x="34385" y="38671"/>
                      <a:pt x="38481" y="33433"/>
                      <a:pt x="42482" y="28194"/>
                    </a:cubicBezTo>
                    <a:lnTo>
                      <a:pt x="43053" y="28194"/>
                    </a:lnTo>
                    <a:cubicBezTo>
                      <a:pt x="39881" y="33991"/>
                      <a:pt x="36079" y="39422"/>
                      <a:pt x="31718" y="44387"/>
                    </a:cubicBezTo>
                    <a:lnTo>
                      <a:pt x="31718" y="44863"/>
                    </a:lnTo>
                    <a:lnTo>
                      <a:pt x="28956" y="47720"/>
                    </a:lnTo>
                    <a:cubicBezTo>
                      <a:pt x="26384" y="50387"/>
                      <a:pt x="23622" y="52864"/>
                      <a:pt x="20765" y="55340"/>
                    </a:cubicBezTo>
                    <a:cubicBezTo>
                      <a:pt x="17907" y="57817"/>
                      <a:pt x="16859" y="62484"/>
                      <a:pt x="14859" y="66008"/>
                    </a:cubicBezTo>
                    <a:cubicBezTo>
                      <a:pt x="14192" y="67151"/>
                      <a:pt x="13621" y="68294"/>
                      <a:pt x="12954" y="69342"/>
                    </a:cubicBezTo>
                    <a:lnTo>
                      <a:pt x="9239" y="75724"/>
                    </a:lnTo>
                    <a:cubicBezTo>
                      <a:pt x="7811" y="78200"/>
                      <a:pt x="6382" y="80582"/>
                      <a:pt x="5048" y="83058"/>
                    </a:cubicBezTo>
                    <a:cubicBezTo>
                      <a:pt x="4099" y="82873"/>
                      <a:pt x="3173" y="82586"/>
                      <a:pt x="2286" y="82201"/>
                    </a:cubicBezTo>
                    <a:lnTo>
                      <a:pt x="0" y="81439"/>
                    </a:lnTo>
                    <a:cubicBezTo>
                      <a:pt x="1619" y="78962"/>
                      <a:pt x="3143" y="76391"/>
                      <a:pt x="4667" y="73819"/>
                    </a:cubicBezTo>
                    <a:lnTo>
                      <a:pt x="7239" y="69628"/>
                    </a:lnTo>
                    <a:lnTo>
                      <a:pt x="9239" y="66199"/>
                    </a:lnTo>
                    <a:cubicBezTo>
                      <a:pt x="12954" y="60198"/>
                      <a:pt x="16574" y="54102"/>
                      <a:pt x="20288" y="48006"/>
                    </a:cubicBezTo>
                    <a:lnTo>
                      <a:pt x="22288" y="44767"/>
                    </a:lnTo>
                    <a:cubicBezTo>
                      <a:pt x="26003" y="38671"/>
                      <a:pt x="29718" y="32480"/>
                      <a:pt x="33338" y="26289"/>
                    </a:cubicBezTo>
                    <a:lnTo>
                      <a:pt x="35338" y="23050"/>
                    </a:lnTo>
                    <a:cubicBezTo>
                      <a:pt x="38862" y="17050"/>
                      <a:pt x="42386" y="10954"/>
                      <a:pt x="45815" y="4858"/>
                    </a:cubicBezTo>
                    <a:cubicBezTo>
                      <a:pt x="46482" y="3810"/>
                      <a:pt x="47054" y="2667"/>
                      <a:pt x="47720" y="1524"/>
                    </a:cubicBezTo>
                    <a:lnTo>
                      <a:pt x="48578" y="0"/>
                    </a:lnTo>
                    <a:lnTo>
                      <a:pt x="49054" y="762"/>
                    </a:lnTo>
                    <a:close/>
                  </a:path>
                </a:pathLst>
              </a:custGeom>
              <a:solidFill>
                <a:srgbClr val="263238"/>
              </a:solidFill>
              <a:ln w="9525" cap="flat">
                <a:noFill/>
                <a:prstDash val="solid"/>
                <a:miter/>
              </a:ln>
            </p:spPr>
            <p:txBody>
              <a:bodyPr rtlCol="0" anchor="ctr"/>
              <a:lstStyle/>
              <a:p>
                <a:endParaRPr lang="zh-CN" altLang="en-US"/>
              </a:p>
            </p:txBody>
          </p:sp>
          <p:sp>
            <p:nvSpPr>
              <p:cNvPr id="349" name="任意多边形: 形状 348"/>
              <p:cNvSpPr/>
              <p:nvPr/>
            </p:nvSpPr>
            <p:spPr>
              <a:xfrm>
                <a:off x="6057233" y="2593562"/>
                <a:ext cx="132492" cy="222218"/>
              </a:xfrm>
              <a:custGeom>
                <a:avLst/>
                <a:gdLst>
                  <a:gd name="connsiteX0" fmla="*/ 0 w 132492"/>
                  <a:gd name="connsiteY0" fmla="*/ 149638 h 222218"/>
                  <a:gd name="connsiteX1" fmla="*/ 87154 w 132492"/>
                  <a:gd name="connsiteY1" fmla="*/ 222218 h 222218"/>
                  <a:gd name="connsiteX2" fmla="*/ 99822 w 132492"/>
                  <a:gd name="connsiteY2" fmla="*/ 159258 h 222218"/>
                  <a:gd name="connsiteX3" fmla="*/ 102013 w 132492"/>
                  <a:gd name="connsiteY3" fmla="*/ 154115 h 222218"/>
                  <a:gd name="connsiteX4" fmla="*/ 132493 w 132492"/>
                  <a:gd name="connsiteY4" fmla="*/ 82201 h 222218"/>
                  <a:gd name="connsiteX5" fmla="*/ 54674 w 132492"/>
                  <a:gd name="connsiteY5" fmla="*/ 9525 h 222218"/>
                  <a:gd name="connsiteX6" fmla="*/ 43339 w 132492"/>
                  <a:gd name="connsiteY6" fmla="*/ 0 h 222218"/>
                  <a:gd name="connsiteX7" fmla="*/ 27718 w 132492"/>
                  <a:gd name="connsiteY7" fmla="*/ 45530 h 222218"/>
                  <a:gd name="connsiteX8" fmla="*/ 26575 w 132492"/>
                  <a:gd name="connsiteY8" fmla="*/ 49054 h 222218"/>
                  <a:gd name="connsiteX9" fmla="*/ 25051 w 132492"/>
                  <a:gd name="connsiteY9" fmla="*/ 53150 h 222218"/>
                  <a:gd name="connsiteX10" fmla="*/ 21146 w 132492"/>
                  <a:gd name="connsiteY10" fmla="*/ 64675 h 222218"/>
                  <a:gd name="connsiteX11" fmla="*/ 18383 w 132492"/>
                  <a:gd name="connsiteY11" fmla="*/ 73533 h 222218"/>
                  <a:gd name="connsiteX12" fmla="*/ 15526 w 132492"/>
                  <a:gd name="connsiteY12" fmla="*/ 83058 h 222218"/>
                  <a:gd name="connsiteX13" fmla="*/ 0 w 132492"/>
                  <a:gd name="connsiteY13" fmla="*/ 149638 h 2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92" h="222218">
                    <a:moveTo>
                      <a:pt x="0" y="149638"/>
                    </a:moveTo>
                    <a:cubicBezTo>
                      <a:pt x="0" y="159163"/>
                      <a:pt x="42101" y="222218"/>
                      <a:pt x="87154" y="222218"/>
                    </a:cubicBezTo>
                    <a:cubicBezTo>
                      <a:pt x="110680" y="222218"/>
                      <a:pt x="99822" y="159258"/>
                      <a:pt x="99822" y="159258"/>
                    </a:cubicBezTo>
                    <a:lnTo>
                      <a:pt x="102013" y="154115"/>
                    </a:lnTo>
                    <a:lnTo>
                      <a:pt x="132493" y="82201"/>
                    </a:lnTo>
                    <a:lnTo>
                      <a:pt x="54674" y="9525"/>
                    </a:lnTo>
                    <a:lnTo>
                      <a:pt x="43339" y="0"/>
                    </a:lnTo>
                    <a:cubicBezTo>
                      <a:pt x="43339" y="0"/>
                      <a:pt x="36290" y="20193"/>
                      <a:pt x="27718" y="45530"/>
                    </a:cubicBezTo>
                    <a:lnTo>
                      <a:pt x="26575" y="49054"/>
                    </a:lnTo>
                    <a:cubicBezTo>
                      <a:pt x="26003" y="50483"/>
                      <a:pt x="25527" y="51816"/>
                      <a:pt x="25051" y="53150"/>
                    </a:cubicBezTo>
                    <a:cubicBezTo>
                      <a:pt x="23813" y="56960"/>
                      <a:pt x="22479" y="60770"/>
                      <a:pt x="21146" y="64675"/>
                    </a:cubicBezTo>
                    <a:cubicBezTo>
                      <a:pt x="19812" y="68580"/>
                      <a:pt x="19241" y="70390"/>
                      <a:pt x="18383" y="73533"/>
                    </a:cubicBezTo>
                    <a:lnTo>
                      <a:pt x="15526" y="83058"/>
                    </a:lnTo>
                    <a:cubicBezTo>
                      <a:pt x="8806" y="104862"/>
                      <a:pt x="3618" y="127110"/>
                      <a:pt x="0" y="149638"/>
                    </a:cubicBezTo>
                    <a:close/>
                  </a:path>
                </a:pathLst>
              </a:custGeom>
              <a:solidFill>
                <a:srgbClr val="EB9481"/>
              </a:solidFill>
              <a:ln w="9525" cap="flat">
                <a:noFill/>
                <a:prstDash val="solid"/>
                <a:miter/>
              </a:ln>
            </p:spPr>
            <p:txBody>
              <a:bodyPr rtlCol="0" anchor="ctr"/>
              <a:lstStyle/>
              <a:p>
                <a:endParaRPr lang="zh-CN" altLang="en-US"/>
              </a:p>
            </p:txBody>
          </p:sp>
          <p:sp>
            <p:nvSpPr>
              <p:cNvPr id="350" name="任意多边形: 形状 349"/>
              <p:cNvSpPr/>
              <p:nvPr/>
            </p:nvSpPr>
            <p:spPr>
              <a:xfrm>
                <a:off x="6084950" y="2593181"/>
                <a:ext cx="104775" cy="154114"/>
              </a:xfrm>
              <a:custGeom>
                <a:avLst/>
                <a:gdLst>
                  <a:gd name="connsiteX0" fmla="*/ 0 w 104775"/>
                  <a:gd name="connsiteY0" fmla="*/ 45244 h 154114"/>
                  <a:gd name="connsiteX1" fmla="*/ 74295 w 104775"/>
                  <a:gd name="connsiteY1" fmla="*/ 154114 h 154114"/>
                  <a:gd name="connsiteX2" fmla="*/ 104775 w 104775"/>
                  <a:gd name="connsiteY2" fmla="*/ 82201 h 154114"/>
                  <a:gd name="connsiteX3" fmla="*/ 26956 w 104775"/>
                  <a:gd name="connsiteY3" fmla="*/ 9525 h 154114"/>
                  <a:gd name="connsiteX4" fmla="*/ 15621 w 104775"/>
                  <a:gd name="connsiteY4" fmla="*/ 0 h 154114"/>
                  <a:gd name="connsiteX5" fmla="*/ 0 w 104775"/>
                  <a:gd name="connsiteY5" fmla="*/ 45244 h 15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 h="154114">
                    <a:moveTo>
                      <a:pt x="0" y="45244"/>
                    </a:moveTo>
                    <a:cubicBezTo>
                      <a:pt x="7530" y="90702"/>
                      <a:pt x="34710" y="130531"/>
                      <a:pt x="74295" y="154114"/>
                    </a:cubicBezTo>
                    <a:lnTo>
                      <a:pt x="104775" y="82201"/>
                    </a:lnTo>
                    <a:lnTo>
                      <a:pt x="26956" y="9525"/>
                    </a:lnTo>
                    <a:lnTo>
                      <a:pt x="15621" y="0"/>
                    </a:lnTo>
                    <a:cubicBezTo>
                      <a:pt x="15621" y="0"/>
                      <a:pt x="8573" y="19812"/>
                      <a:pt x="0" y="45244"/>
                    </a:cubicBezTo>
                    <a:close/>
                  </a:path>
                </a:pathLst>
              </a:custGeom>
              <a:solidFill>
                <a:srgbClr val="263238"/>
              </a:solidFill>
              <a:ln w="9525" cap="flat">
                <a:noFill/>
                <a:prstDash val="solid"/>
                <a:miter/>
              </a:ln>
            </p:spPr>
            <p:txBody>
              <a:bodyPr rtlCol="0" anchor="ctr"/>
              <a:lstStyle/>
              <a:p>
                <a:endParaRPr lang="zh-CN" altLang="en-US"/>
              </a:p>
            </p:txBody>
          </p:sp>
          <p:sp>
            <p:nvSpPr>
              <p:cNvPr id="351" name="任意多边形: 形状 350"/>
              <p:cNvSpPr/>
              <p:nvPr/>
            </p:nvSpPr>
            <p:spPr>
              <a:xfrm>
                <a:off x="6040203" y="2386962"/>
                <a:ext cx="255758" cy="320013"/>
              </a:xfrm>
              <a:custGeom>
                <a:avLst/>
                <a:gdLst>
                  <a:gd name="connsiteX0" fmla="*/ 250869 w 255758"/>
                  <a:gd name="connsiteY0" fmla="*/ 146687 h 320013"/>
                  <a:gd name="connsiteX1" fmla="*/ 168859 w 255758"/>
                  <a:gd name="connsiteY1" fmla="*/ 317185 h 320013"/>
                  <a:gd name="connsiteX2" fmla="*/ 13030 w 255758"/>
                  <a:gd name="connsiteY2" fmla="*/ 203742 h 320013"/>
                  <a:gd name="connsiteX3" fmla="*/ 89230 w 255758"/>
                  <a:gd name="connsiteY3" fmla="*/ 3717 h 320013"/>
                  <a:gd name="connsiteX4" fmla="*/ 250869 w 255758"/>
                  <a:gd name="connsiteY4" fmla="*/ 146687 h 320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58" h="320013">
                    <a:moveTo>
                      <a:pt x="250869" y="146687"/>
                    </a:moveTo>
                    <a:cubicBezTo>
                      <a:pt x="275920" y="281561"/>
                      <a:pt x="198005" y="311851"/>
                      <a:pt x="168859" y="317185"/>
                    </a:cubicBezTo>
                    <a:cubicBezTo>
                      <a:pt x="142475" y="322042"/>
                      <a:pt x="51892" y="335282"/>
                      <a:pt x="13030" y="203742"/>
                    </a:cubicBezTo>
                    <a:cubicBezTo>
                      <a:pt x="-25832" y="72202"/>
                      <a:pt x="28936" y="17909"/>
                      <a:pt x="89230" y="3717"/>
                    </a:cubicBezTo>
                    <a:cubicBezTo>
                      <a:pt x="149523" y="-10475"/>
                      <a:pt x="225818" y="11623"/>
                      <a:pt x="250869" y="146687"/>
                    </a:cubicBezTo>
                    <a:close/>
                  </a:path>
                </a:pathLst>
              </a:custGeom>
              <a:solidFill>
                <a:srgbClr val="EB9481"/>
              </a:solidFill>
              <a:ln w="9525" cap="flat">
                <a:noFill/>
                <a:prstDash val="solid"/>
                <a:miter/>
              </a:ln>
            </p:spPr>
            <p:txBody>
              <a:bodyPr rtlCol="0" anchor="ctr"/>
              <a:lstStyle/>
              <a:p>
                <a:endParaRPr lang="zh-CN" altLang="en-US"/>
              </a:p>
            </p:txBody>
          </p:sp>
          <p:sp>
            <p:nvSpPr>
              <p:cNvPr id="352" name="任意多边形: 形状 351"/>
              <p:cNvSpPr/>
              <p:nvPr/>
            </p:nvSpPr>
            <p:spPr>
              <a:xfrm>
                <a:off x="6224381" y="2496231"/>
                <a:ext cx="25837" cy="13135"/>
              </a:xfrm>
              <a:custGeom>
                <a:avLst/>
                <a:gdLst>
                  <a:gd name="connsiteX0" fmla="*/ 20875 w 25837"/>
                  <a:gd name="connsiteY0" fmla="*/ 12940 h 13135"/>
                  <a:gd name="connsiteX1" fmla="*/ 11350 w 25837"/>
                  <a:gd name="connsiteY1" fmla="*/ 12940 h 13135"/>
                  <a:gd name="connsiteX2" fmla="*/ 1825 w 25837"/>
                  <a:gd name="connsiteY2" fmla="*/ 11320 h 13135"/>
                  <a:gd name="connsiteX3" fmla="*/ 396 w 25837"/>
                  <a:gd name="connsiteY3" fmla="*/ 5605 h 13135"/>
                  <a:gd name="connsiteX4" fmla="*/ 11350 w 25837"/>
                  <a:gd name="connsiteY4" fmla="*/ 81 h 13135"/>
                  <a:gd name="connsiteX5" fmla="*/ 23732 w 25837"/>
                  <a:gd name="connsiteY5" fmla="*/ 3510 h 13135"/>
                  <a:gd name="connsiteX6" fmla="*/ 24797 w 25837"/>
                  <a:gd name="connsiteY6" fmla="*/ 10842 h 13135"/>
                  <a:gd name="connsiteX7" fmla="*/ 20875 w 25837"/>
                  <a:gd name="connsiteY7" fmla="*/ 12940 h 13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7" h="13135">
                    <a:moveTo>
                      <a:pt x="20875" y="12940"/>
                    </a:moveTo>
                    <a:cubicBezTo>
                      <a:pt x="17731" y="12940"/>
                      <a:pt x="14683" y="12940"/>
                      <a:pt x="11350" y="12940"/>
                    </a:cubicBezTo>
                    <a:cubicBezTo>
                      <a:pt x="8083" y="13476"/>
                      <a:pt x="4731" y="12906"/>
                      <a:pt x="1825" y="11320"/>
                    </a:cubicBezTo>
                    <a:cubicBezTo>
                      <a:pt x="116" y="9954"/>
                      <a:pt x="-469" y="7615"/>
                      <a:pt x="396" y="5605"/>
                    </a:cubicBezTo>
                    <a:cubicBezTo>
                      <a:pt x="2774" y="1912"/>
                      <a:pt x="6966" y="-203"/>
                      <a:pt x="11350" y="81"/>
                    </a:cubicBezTo>
                    <a:cubicBezTo>
                      <a:pt x="15759" y="-338"/>
                      <a:pt x="20167" y="883"/>
                      <a:pt x="23732" y="3510"/>
                    </a:cubicBezTo>
                    <a:cubicBezTo>
                      <a:pt x="26051" y="5240"/>
                      <a:pt x="26528" y="8523"/>
                      <a:pt x="24797" y="10842"/>
                    </a:cubicBezTo>
                    <a:cubicBezTo>
                      <a:pt x="23866" y="12089"/>
                      <a:pt x="22429" y="12858"/>
                      <a:pt x="20875" y="12940"/>
                    </a:cubicBezTo>
                    <a:close/>
                  </a:path>
                </a:pathLst>
              </a:custGeom>
              <a:solidFill>
                <a:srgbClr val="263238"/>
              </a:solidFill>
              <a:ln w="9525" cap="flat">
                <a:noFill/>
                <a:prstDash val="solid"/>
                <a:miter/>
              </a:ln>
            </p:spPr>
            <p:txBody>
              <a:bodyPr rtlCol="0" anchor="ctr"/>
              <a:lstStyle/>
              <a:p>
                <a:endParaRPr lang="zh-CN" altLang="en-US"/>
              </a:p>
            </p:txBody>
          </p:sp>
          <p:sp>
            <p:nvSpPr>
              <p:cNvPr id="353" name="任意多边形: 形状 352"/>
              <p:cNvSpPr/>
              <p:nvPr/>
            </p:nvSpPr>
            <p:spPr>
              <a:xfrm>
                <a:off x="6149134" y="2513971"/>
                <a:ext cx="24159" cy="17795"/>
              </a:xfrm>
              <a:custGeom>
                <a:avLst/>
                <a:gdLst>
                  <a:gd name="connsiteX0" fmla="*/ 7254 w 24159"/>
                  <a:gd name="connsiteY0" fmla="*/ 17392 h 17795"/>
                  <a:gd name="connsiteX1" fmla="*/ 15731 w 24159"/>
                  <a:gd name="connsiteY1" fmla="*/ 13297 h 17795"/>
                  <a:gd name="connsiteX2" fmla="*/ 23732 w 24159"/>
                  <a:gd name="connsiteY2" fmla="*/ 7487 h 17795"/>
                  <a:gd name="connsiteX3" fmla="*/ 22304 w 24159"/>
                  <a:gd name="connsiteY3" fmla="*/ 1676 h 17795"/>
                  <a:gd name="connsiteX4" fmla="*/ 10016 w 24159"/>
                  <a:gd name="connsiteY4" fmla="*/ 1676 h 17795"/>
                  <a:gd name="connsiteX5" fmla="*/ 491 w 24159"/>
                  <a:gd name="connsiteY5" fmla="*/ 10344 h 17795"/>
                  <a:gd name="connsiteX6" fmla="*/ 3028 w 24159"/>
                  <a:gd name="connsiteY6" fmla="*/ 17305 h 17795"/>
                  <a:gd name="connsiteX7" fmla="*/ 7254 w 24159"/>
                  <a:gd name="connsiteY7" fmla="*/ 17393 h 1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9" h="17795">
                    <a:moveTo>
                      <a:pt x="7254" y="17392"/>
                    </a:moveTo>
                    <a:cubicBezTo>
                      <a:pt x="10207" y="16250"/>
                      <a:pt x="12874" y="14725"/>
                      <a:pt x="15731" y="13297"/>
                    </a:cubicBezTo>
                    <a:cubicBezTo>
                      <a:pt x="18977" y="12316"/>
                      <a:pt x="21796" y="10269"/>
                      <a:pt x="23732" y="7487"/>
                    </a:cubicBezTo>
                    <a:cubicBezTo>
                      <a:pt x="24647" y="5451"/>
                      <a:pt x="24058" y="3055"/>
                      <a:pt x="22304" y="1676"/>
                    </a:cubicBezTo>
                    <a:cubicBezTo>
                      <a:pt x="18513" y="-559"/>
                      <a:pt x="13807" y="-559"/>
                      <a:pt x="10016" y="1676"/>
                    </a:cubicBezTo>
                    <a:cubicBezTo>
                      <a:pt x="5881" y="3292"/>
                      <a:pt x="2489" y="6379"/>
                      <a:pt x="491" y="10344"/>
                    </a:cubicBezTo>
                    <a:cubicBezTo>
                      <a:pt x="-731" y="12967"/>
                      <a:pt x="405" y="16083"/>
                      <a:pt x="3028" y="17305"/>
                    </a:cubicBezTo>
                    <a:cubicBezTo>
                      <a:pt x="4362" y="17927"/>
                      <a:pt x="5896" y="17958"/>
                      <a:pt x="7254" y="17393"/>
                    </a:cubicBezTo>
                    <a:close/>
                  </a:path>
                </a:pathLst>
              </a:custGeom>
              <a:solidFill>
                <a:srgbClr val="263238"/>
              </a:solidFill>
              <a:ln w="9525" cap="flat">
                <a:noFill/>
                <a:prstDash val="solid"/>
                <a:miter/>
              </a:ln>
            </p:spPr>
            <p:txBody>
              <a:bodyPr rtlCol="0" anchor="ctr"/>
              <a:lstStyle/>
              <a:p>
                <a:endParaRPr lang="zh-CN" altLang="en-US"/>
              </a:p>
            </p:txBody>
          </p:sp>
          <p:sp>
            <p:nvSpPr>
              <p:cNvPr id="354" name="任意多边形: 形状 353"/>
              <p:cNvSpPr/>
              <p:nvPr/>
            </p:nvSpPr>
            <p:spPr>
              <a:xfrm>
                <a:off x="6179915" y="2560510"/>
                <a:ext cx="6965" cy="26299"/>
              </a:xfrm>
              <a:custGeom>
                <a:avLst/>
                <a:gdLst>
                  <a:gd name="connsiteX0" fmla="*/ 3620 w 6965"/>
                  <a:gd name="connsiteY0" fmla="*/ 0 h 26299"/>
                  <a:gd name="connsiteX1" fmla="*/ 3143 w 6965"/>
                  <a:gd name="connsiteY1" fmla="*/ 952 h 26299"/>
                  <a:gd name="connsiteX2" fmla="*/ 0 w 6965"/>
                  <a:gd name="connsiteY2" fmla="*/ 25813 h 26299"/>
                  <a:gd name="connsiteX3" fmla="*/ 0 w 6965"/>
                  <a:gd name="connsiteY3" fmla="*/ 26289 h 26299"/>
                  <a:gd name="connsiteX4" fmla="*/ 3620 w 6965"/>
                  <a:gd name="connsiteY4" fmla="*/ 0 h 26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5" h="26299">
                    <a:moveTo>
                      <a:pt x="3620" y="0"/>
                    </a:moveTo>
                    <a:cubicBezTo>
                      <a:pt x="3620" y="0"/>
                      <a:pt x="3048" y="571"/>
                      <a:pt x="3143" y="952"/>
                    </a:cubicBezTo>
                    <a:cubicBezTo>
                      <a:pt x="5810" y="9906"/>
                      <a:pt x="7334" y="20574"/>
                      <a:pt x="0" y="25813"/>
                    </a:cubicBezTo>
                    <a:cubicBezTo>
                      <a:pt x="0" y="25813"/>
                      <a:pt x="0" y="26384"/>
                      <a:pt x="0" y="26289"/>
                    </a:cubicBezTo>
                    <a:cubicBezTo>
                      <a:pt x="9811" y="22193"/>
                      <a:pt x="7525" y="8001"/>
                      <a:pt x="3620" y="0"/>
                    </a:cubicBezTo>
                    <a:close/>
                  </a:path>
                </a:pathLst>
              </a:custGeom>
              <a:solidFill>
                <a:srgbClr val="263238"/>
              </a:solidFill>
              <a:ln w="9525" cap="flat">
                <a:noFill/>
                <a:prstDash val="solid"/>
                <a:miter/>
              </a:ln>
            </p:spPr>
            <p:txBody>
              <a:bodyPr rtlCol="0" anchor="ctr"/>
              <a:lstStyle/>
              <a:p>
                <a:endParaRPr lang="zh-CN" altLang="en-US"/>
              </a:p>
            </p:txBody>
          </p:sp>
          <p:sp>
            <p:nvSpPr>
              <p:cNvPr id="355" name="任意多边形: 形状 354"/>
              <p:cNvSpPr/>
              <p:nvPr/>
            </p:nvSpPr>
            <p:spPr>
              <a:xfrm>
                <a:off x="6164503" y="2553049"/>
                <a:ext cx="21472" cy="29908"/>
              </a:xfrm>
              <a:custGeom>
                <a:avLst/>
                <a:gdLst>
                  <a:gd name="connsiteX0" fmla="*/ 8458 w 21472"/>
                  <a:gd name="connsiteY0" fmla="*/ 127 h 29908"/>
                  <a:gd name="connsiteX1" fmla="*/ 13887 w 21472"/>
                  <a:gd name="connsiteY1" fmla="*/ 29750 h 29908"/>
                  <a:gd name="connsiteX2" fmla="*/ 8458 w 21472"/>
                  <a:gd name="connsiteY2" fmla="*/ 127 h 29908"/>
                </a:gdLst>
                <a:ahLst/>
                <a:cxnLst>
                  <a:cxn ang="0">
                    <a:pos x="connsiteX0" y="connsiteY0"/>
                  </a:cxn>
                  <a:cxn ang="0">
                    <a:pos x="connsiteX1" y="connsiteY1"/>
                  </a:cxn>
                  <a:cxn ang="0">
                    <a:pos x="connsiteX2" y="connsiteY2"/>
                  </a:cxn>
                </a:cxnLst>
                <a:rect l="l" t="t" r="r" b="b"/>
                <a:pathLst>
                  <a:path w="21472" h="29908">
                    <a:moveTo>
                      <a:pt x="8458" y="127"/>
                    </a:moveTo>
                    <a:cubicBezTo>
                      <a:pt x="-6401" y="2889"/>
                      <a:pt x="171" y="32321"/>
                      <a:pt x="13887" y="29750"/>
                    </a:cubicBezTo>
                    <a:cubicBezTo>
                      <a:pt x="27604" y="27178"/>
                      <a:pt x="20841" y="-2159"/>
                      <a:pt x="8458" y="127"/>
                    </a:cubicBezTo>
                    <a:close/>
                  </a:path>
                </a:pathLst>
              </a:custGeom>
              <a:solidFill>
                <a:srgbClr val="263238"/>
              </a:solidFill>
              <a:ln w="9525" cap="flat">
                <a:noFill/>
                <a:prstDash val="solid"/>
                <a:miter/>
              </a:ln>
            </p:spPr>
            <p:txBody>
              <a:bodyPr rtlCol="0" anchor="ctr"/>
              <a:lstStyle/>
              <a:p>
                <a:endParaRPr lang="zh-CN" altLang="en-US"/>
              </a:p>
            </p:txBody>
          </p:sp>
          <p:sp>
            <p:nvSpPr>
              <p:cNvPr id="356" name="任意多边形: 形状 355"/>
              <p:cNvSpPr/>
              <p:nvPr/>
            </p:nvSpPr>
            <p:spPr>
              <a:xfrm>
                <a:off x="6150652" y="2555720"/>
                <a:ext cx="19737" cy="14249"/>
              </a:xfrm>
              <a:custGeom>
                <a:avLst/>
                <a:gdLst>
                  <a:gd name="connsiteX0" fmla="*/ 16881 w 19737"/>
                  <a:gd name="connsiteY0" fmla="*/ 313 h 14249"/>
                  <a:gd name="connsiteX1" fmla="*/ 9737 w 19737"/>
                  <a:gd name="connsiteY1" fmla="*/ 7076 h 14249"/>
                  <a:gd name="connsiteX2" fmla="*/ 212 w 19737"/>
                  <a:gd name="connsiteY2" fmla="*/ 3266 h 14249"/>
                  <a:gd name="connsiteX3" fmla="*/ 212 w 19737"/>
                  <a:gd name="connsiteY3" fmla="*/ 3742 h 14249"/>
                  <a:gd name="connsiteX4" fmla="*/ 11070 w 19737"/>
                  <a:gd name="connsiteY4" fmla="*/ 14219 h 14249"/>
                  <a:gd name="connsiteX5" fmla="*/ 19738 w 19737"/>
                  <a:gd name="connsiteY5" fmla="*/ 1837 h 14249"/>
                  <a:gd name="connsiteX6" fmla="*/ 16881 w 19737"/>
                  <a:gd name="connsiteY6" fmla="*/ 313 h 1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37" h="14249">
                    <a:moveTo>
                      <a:pt x="16881" y="313"/>
                    </a:moveTo>
                    <a:cubicBezTo>
                      <a:pt x="14690" y="2504"/>
                      <a:pt x="12785" y="6028"/>
                      <a:pt x="9737" y="7076"/>
                    </a:cubicBezTo>
                    <a:cubicBezTo>
                      <a:pt x="6689" y="8123"/>
                      <a:pt x="2879" y="5742"/>
                      <a:pt x="212" y="3266"/>
                    </a:cubicBezTo>
                    <a:cubicBezTo>
                      <a:pt x="212" y="3266"/>
                      <a:pt x="-265" y="3266"/>
                      <a:pt x="212" y="3742"/>
                    </a:cubicBezTo>
                    <a:cubicBezTo>
                      <a:pt x="1355" y="9362"/>
                      <a:pt x="4879" y="14696"/>
                      <a:pt x="11070" y="14219"/>
                    </a:cubicBezTo>
                    <a:cubicBezTo>
                      <a:pt x="17261" y="13743"/>
                      <a:pt x="19643" y="7838"/>
                      <a:pt x="19738" y="1837"/>
                    </a:cubicBezTo>
                    <a:cubicBezTo>
                      <a:pt x="18976" y="789"/>
                      <a:pt x="17738" y="-640"/>
                      <a:pt x="16881" y="313"/>
                    </a:cubicBezTo>
                    <a:close/>
                  </a:path>
                </a:pathLst>
              </a:custGeom>
              <a:solidFill>
                <a:srgbClr val="263238"/>
              </a:solidFill>
              <a:ln w="9525" cap="flat">
                <a:noFill/>
                <a:prstDash val="solid"/>
                <a:miter/>
              </a:ln>
            </p:spPr>
            <p:txBody>
              <a:bodyPr rtlCol="0" anchor="ctr"/>
              <a:lstStyle/>
              <a:p>
                <a:endParaRPr lang="zh-CN" altLang="en-US"/>
              </a:p>
            </p:txBody>
          </p:sp>
          <p:sp>
            <p:nvSpPr>
              <p:cNvPr id="357" name="任意多边形: 形状 356"/>
              <p:cNvSpPr/>
              <p:nvPr/>
            </p:nvSpPr>
            <p:spPr>
              <a:xfrm>
                <a:off x="6235636" y="2546699"/>
                <a:ext cx="14954" cy="21931"/>
              </a:xfrm>
              <a:custGeom>
                <a:avLst/>
                <a:gdLst>
                  <a:gd name="connsiteX0" fmla="*/ 0 w 14954"/>
                  <a:gd name="connsiteY0" fmla="*/ 0 h 21931"/>
                  <a:gd name="connsiteX1" fmla="*/ 953 w 14954"/>
                  <a:gd name="connsiteY1" fmla="*/ 667 h 21931"/>
                  <a:gd name="connsiteX2" fmla="*/ 14954 w 14954"/>
                  <a:gd name="connsiteY2" fmla="*/ 21336 h 21931"/>
                  <a:gd name="connsiteX3" fmla="*/ 14954 w 14954"/>
                  <a:gd name="connsiteY3" fmla="*/ 21908 h 21931"/>
                  <a:gd name="connsiteX4" fmla="*/ 0 w 14954"/>
                  <a:gd name="connsiteY4" fmla="*/ 0 h 21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54" h="21931">
                    <a:moveTo>
                      <a:pt x="0" y="0"/>
                    </a:moveTo>
                    <a:cubicBezTo>
                      <a:pt x="0" y="0"/>
                      <a:pt x="857" y="0"/>
                      <a:pt x="953" y="667"/>
                    </a:cubicBezTo>
                    <a:cubicBezTo>
                      <a:pt x="2572" y="10192"/>
                      <a:pt x="6096" y="19717"/>
                      <a:pt x="14954" y="21336"/>
                    </a:cubicBezTo>
                    <a:lnTo>
                      <a:pt x="14954" y="21908"/>
                    </a:lnTo>
                    <a:cubicBezTo>
                      <a:pt x="4572" y="22574"/>
                      <a:pt x="190" y="8954"/>
                      <a:pt x="0" y="0"/>
                    </a:cubicBezTo>
                    <a:close/>
                  </a:path>
                </a:pathLst>
              </a:custGeom>
              <a:solidFill>
                <a:srgbClr val="263238"/>
              </a:solidFill>
              <a:ln w="9525" cap="flat">
                <a:noFill/>
                <a:prstDash val="solid"/>
                <a:miter/>
              </a:ln>
            </p:spPr>
            <p:txBody>
              <a:bodyPr rtlCol="0" anchor="ctr"/>
              <a:lstStyle/>
              <a:p>
                <a:endParaRPr lang="zh-CN" altLang="en-US"/>
              </a:p>
            </p:txBody>
          </p:sp>
          <p:sp>
            <p:nvSpPr>
              <p:cNvPr id="358" name="任意多边形: 形状 357"/>
              <p:cNvSpPr/>
              <p:nvPr/>
            </p:nvSpPr>
            <p:spPr>
              <a:xfrm>
                <a:off x="6235445" y="2534936"/>
                <a:ext cx="21871" cy="29319"/>
              </a:xfrm>
              <a:custGeom>
                <a:avLst/>
                <a:gdLst>
                  <a:gd name="connsiteX0" fmla="*/ 6287 w 21871"/>
                  <a:gd name="connsiteY0" fmla="*/ 428 h 29319"/>
                  <a:gd name="connsiteX1" fmla="*/ 14860 w 21871"/>
                  <a:gd name="connsiteY1" fmla="*/ 29003 h 29319"/>
                  <a:gd name="connsiteX2" fmla="*/ 6287 w 21871"/>
                  <a:gd name="connsiteY2" fmla="*/ 428 h 29319"/>
                </a:gdLst>
                <a:ahLst/>
                <a:cxnLst>
                  <a:cxn ang="0">
                    <a:pos x="connsiteX0" y="connsiteY0"/>
                  </a:cxn>
                  <a:cxn ang="0">
                    <a:pos x="connsiteX1" y="connsiteY1"/>
                  </a:cxn>
                  <a:cxn ang="0">
                    <a:pos x="connsiteX2" y="connsiteY2"/>
                  </a:cxn>
                </a:cxnLst>
                <a:rect l="l" t="t" r="r" b="b"/>
                <a:pathLst>
                  <a:path w="21871" h="29319">
                    <a:moveTo>
                      <a:pt x="6287" y="428"/>
                    </a:moveTo>
                    <a:cubicBezTo>
                      <a:pt x="20765" y="-3858"/>
                      <a:pt x="28290" y="25383"/>
                      <a:pt x="14860" y="29003"/>
                    </a:cubicBezTo>
                    <a:cubicBezTo>
                      <a:pt x="1430" y="32622"/>
                      <a:pt x="-6095" y="4047"/>
                      <a:pt x="6287" y="428"/>
                    </a:cubicBezTo>
                    <a:close/>
                  </a:path>
                </a:pathLst>
              </a:custGeom>
              <a:solidFill>
                <a:srgbClr val="263238"/>
              </a:solidFill>
              <a:ln w="9525" cap="flat">
                <a:noFill/>
                <a:prstDash val="solid"/>
                <a:miter/>
              </a:ln>
            </p:spPr>
            <p:txBody>
              <a:bodyPr rtlCol="0" anchor="ctr"/>
              <a:lstStyle/>
              <a:p>
                <a:endParaRPr lang="zh-CN" altLang="en-US"/>
              </a:p>
            </p:txBody>
          </p:sp>
          <p:sp>
            <p:nvSpPr>
              <p:cNvPr id="359" name="任意多边形: 形状 358"/>
              <p:cNvSpPr/>
              <p:nvPr/>
            </p:nvSpPr>
            <p:spPr>
              <a:xfrm>
                <a:off x="6247151" y="2530506"/>
                <a:ext cx="17151" cy="15028"/>
              </a:xfrm>
              <a:custGeom>
                <a:avLst/>
                <a:gdLst>
                  <a:gd name="connsiteX0" fmla="*/ 1248 w 17151"/>
                  <a:gd name="connsiteY0" fmla="*/ 5239 h 15028"/>
                  <a:gd name="connsiteX1" fmla="*/ 9726 w 17151"/>
                  <a:gd name="connsiteY1" fmla="*/ 7906 h 15028"/>
                  <a:gd name="connsiteX2" fmla="*/ 15821 w 17151"/>
                  <a:gd name="connsiteY2" fmla="*/ 0 h 15028"/>
                  <a:gd name="connsiteX3" fmla="*/ 16298 w 17151"/>
                  <a:gd name="connsiteY3" fmla="*/ 0 h 15028"/>
                  <a:gd name="connsiteX4" fmla="*/ 12488 w 17151"/>
                  <a:gd name="connsiteY4" fmla="*/ 14288 h 15028"/>
                  <a:gd name="connsiteX5" fmla="*/ 201 w 17151"/>
                  <a:gd name="connsiteY5" fmla="*/ 7429 h 15028"/>
                  <a:gd name="connsiteX6" fmla="*/ 1248 w 17151"/>
                  <a:gd name="connsiteY6" fmla="*/ 5239 h 1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51" h="15028">
                    <a:moveTo>
                      <a:pt x="1248" y="5239"/>
                    </a:moveTo>
                    <a:cubicBezTo>
                      <a:pt x="3915" y="6191"/>
                      <a:pt x="6963" y="8382"/>
                      <a:pt x="9726" y="7906"/>
                    </a:cubicBezTo>
                    <a:cubicBezTo>
                      <a:pt x="12488" y="7429"/>
                      <a:pt x="14488" y="3524"/>
                      <a:pt x="15821" y="0"/>
                    </a:cubicBezTo>
                    <a:cubicBezTo>
                      <a:pt x="15821" y="0"/>
                      <a:pt x="15821" y="0"/>
                      <a:pt x="16298" y="0"/>
                    </a:cubicBezTo>
                    <a:cubicBezTo>
                      <a:pt x="17917" y="5525"/>
                      <a:pt x="17536" y="11811"/>
                      <a:pt x="12488" y="14288"/>
                    </a:cubicBezTo>
                    <a:cubicBezTo>
                      <a:pt x="7439" y="16764"/>
                      <a:pt x="2963" y="12668"/>
                      <a:pt x="201" y="7429"/>
                    </a:cubicBezTo>
                    <a:cubicBezTo>
                      <a:pt x="-276" y="6667"/>
                      <a:pt x="105" y="4858"/>
                      <a:pt x="1248" y="5239"/>
                    </a:cubicBezTo>
                    <a:close/>
                  </a:path>
                </a:pathLst>
              </a:custGeom>
              <a:solidFill>
                <a:srgbClr val="263238"/>
              </a:solidFill>
              <a:ln w="9525" cap="flat">
                <a:noFill/>
                <a:prstDash val="solid"/>
                <a:miter/>
              </a:ln>
            </p:spPr>
            <p:txBody>
              <a:bodyPr rtlCol="0" anchor="ctr"/>
              <a:lstStyle/>
              <a:p>
                <a:endParaRPr lang="zh-CN" altLang="en-US"/>
              </a:p>
            </p:txBody>
          </p:sp>
          <p:sp>
            <p:nvSpPr>
              <p:cNvPr id="360" name="任意多边形: 形状 359"/>
              <p:cNvSpPr/>
              <p:nvPr/>
            </p:nvSpPr>
            <p:spPr>
              <a:xfrm>
                <a:off x="6202185" y="2631729"/>
                <a:ext cx="19579" cy="7077"/>
              </a:xfrm>
              <a:custGeom>
                <a:avLst/>
                <a:gdLst>
                  <a:gd name="connsiteX0" fmla="*/ 781 w 19579"/>
                  <a:gd name="connsiteY0" fmla="*/ 124 h 7077"/>
                  <a:gd name="connsiteX1" fmla="*/ 9543 w 19579"/>
                  <a:gd name="connsiteY1" fmla="*/ 4124 h 7077"/>
                  <a:gd name="connsiteX2" fmla="*/ 19068 w 19579"/>
                  <a:gd name="connsiteY2" fmla="*/ 29 h 7077"/>
                  <a:gd name="connsiteX3" fmla="*/ 19545 w 19579"/>
                  <a:gd name="connsiteY3" fmla="*/ 29 h 7077"/>
                  <a:gd name="connsiteX4" fmla="*/ 8782 w 19579"/>
                  <a:gd name="connsiteY4" fmla="*/ 7077 h 7077"/>
                  <a:gd name="connsiteX5" fmla="*/ 114 w 19579"/>
                  <a:gd name="connsiteY5" fmla="*/ 219 h 7077"/>
                  <a:gd name="connsiteX6" fmla="*/ 781 w 19579"/>
                  <a:gd name="connsiteY6" fmla="*/ 124 h 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79" h="7077">
                    <a:moveTo>
                      <a:pt x="781" y="124"/>
                    </a:moveTo>
                    <a:cubicBezTo>
                      <a:pt x="3352" y="1838"/>
                      <a:pt x="6115" y="4410"/>
                      <a:pt x="9543" y="4124"/>
                    </a:cubicBezTo>
                    <a:cubicBezTo>
                      <a:pt x="12982" y="3478"/>
                      <a:pt x="16234" y="2079"/>
                      <a:pt x="19068" y="29"/>
                    </a:cubicBezTo>
                    <a:cubicBezTo>
                      <a:pt x="19068" y="29"/>
                      <a:pt x="19735" y="29"/>
                      <a:pt x="19545" y="29"/>
                    </a:cubicBezTo>
                    <a:cubicBezTo>
                      <a:pt x="17522" y="4175"/>
                      <a:pt x="13391" y="6880"/>
                      <a:pt x="8782" y="7077"/>
                    </a:cubicBezTo>
                    <a:cubicBezTo>
                      <a:pt x="4726" y="6873"/>
                      <a:pt x="1246" y="4119"/>
                      <a:pt x="114" y="219"/>
                    </a:cubicBezTo>
                    <a:cubicBezTo>
                      <a:pt x="-267" y="124"/>
                      <a:pt x="400" y="-162"/>
                      <a:pt x="781" y="124"/>
                    </a:cubicBezTo>
                    <a:close/>
                  </a:path>
                </a:pathLst>
              </a:custGeom>
              <a:solidFill>
                <a:srgbClr val="263238"/>
              </a:solidFill>
              <a:ln w="9525" cap="flat">
                <a:noFill/>
                <a:prstDash val="solid"/>
                <a:miter/>
              </a:ln>
            </p:spPr>
            <p:txBody>
              <a:bodyPr rtlCol="0" anchor="ctr"/>
              <a:lstStyle/>
              <a:p>
                <a:endParaRPr lang="zh-CN" altLang="en-US"/>
              </a:p>
            </p:txBody>
          </p:sp>
          <p:sp>
            <p:nvSpPr>
              <p:cNvPr id="361" name="任意多边形: 形状 360"/>
              <p:cNvSpPr/>
              <p:nvPr/>
            </p:nvSpPr>
            <p:spPr>
              <a:xfrm>
                <a:off x="6203802" y="2502343"/>
                <a:ext cx="45604" cy="111666"/>
              </a:xfrm>
              <a:custGeom>
                <a:avLst/>
                <a:gdLst>
                  <a:gd name="connsiteX0" fmla="*/ 29453 w 45604"/>
                  <a:gd name="connsiteY0" fmla="*/ 87599 h 111666"/>
                  <a:gd name="connsiteX1" fmla="*/ 36025 w 45604"/>
                  <a:gd name="connsiteY1" fmla="*/ 107221 h 111666"/>
                  <a:gd name="connsiteX2" fmla="*/ 32596 w 45604"/>
                  <a:gd name="connsiteY2" fmla="*/ 109030 h 111666"/>
                  <a:gd name="connsiteX3" fmla="*/ 32596 w 45604"/>
                  <a:gd name="connsiteY3" fmla="*/ 109030 h 111666"/>
                  <a:gd name="connsiteX4" fmla="*/ 306 w 45604"/>
                  <a:gd name="connsiteY4" fmla="*/ 104649 h 111666"/>
                  <a:gd name="connsiteX5" fmla="*/ 115 w 45604"/>
                  <a:gd name="connsiteY5" fmla="*/ 103696 h 111666"/>
                  <a:gd name="connsiteX6" fmla="*/ 1068 w 45604"/>
                  <a:gd name="connsiteY6" fmla="*/ 103506 h 111666"/>
                  <a:gd name="connsiteX7" fmla="*/ 30786 w 45604"/>
                  <a:gd name="connsiteY7" fmla="*/ 104934 h 111666"/>
                  <a:gd name="connsiteX8" fmla="*/ 22309 w 45604"/>
                  <a:gd name="connsiteY8" fmla="*/ 82455 h 111666"/>
                  <a:gd name="connsiteX9" fmla="*/ 37644 w 45604"/>
                  <a:gd name="connsiteY9" fmla="*/ 82455 h 111666"/>
                  <a:gd name="connsiteX10" fmla="*/ 4402 w 45604"/>
                  <a:gd name="connsiteY10" fmla="*/ 1207 h 111666"/>
                  <a:gd name="connsiteX11" fmla="*/ 5926 w 45604"/>
                  <a:gd name="connsiteY11" fmla="*/ 350 h 111666"/>
                  <a:gd name="connsiteX12" fmla="*/ 45550 w 45604"/>
                  <a:gd name="connsiteY12" fmla="*/ 86075 h 111666"/>
                  <a:gd name="connsiteX13" fmla="*/ 29453 w 45604"/>
                  <a:gd name="connsiteY13" fmla="*/ 87599 h 1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604" h="111666">
                    <a:moveTo>
                      <a:pt x="29453" y="87599"/>
                    </a:moveTo>
                    <a:cubicBezTo>
                      <a:pt x="29453" y="87599"/>
                      <a:pt x="34501" y="100743"/>
                      <a:pt x="36025" y="107221"/>
                    </a:cubicBezTo>
                    <a:cubicBezTo>
                      <a:pt x="36025" y="107792"/>
                      <a:pt x="34691" y="108459"/>
                      <a:pt x="32596" y="109030"/>
                    </a:cubicBezTo>
                    <a:cubicBezTo>
                      <a:pt x="32596" y="109030"/>
                      <a:pt x="32596" y="109030"/>
                      <a:pt x="32596" y="109030"/>
                    </a:cubicBezTo>
                    <a:cubicBezTo>
                      <a:pt x="21863" y="113743"/>
                      <a:pt x="9395" y="112051"/>
                      <a:pt x="306" y="104649"/>
                    </a:cubicBezTo>
                    <a:cubicBezTo>
                      <a:pt x="-10" y="104438"/>
                      <a:pt x="-95" y="104012"/>
                      <a:pt x="115" y="103696"/>
                    </a:cubicBezTo>
                    <a:cubicBezTo>
                      <a:pt x="326" y="103380"/>
                      <a:pt x="752" y="103295"/>
                      <a:pt x="1068" y="103506"/>
                    </a:cubicBezTo>
                    <a:cubicBezTo>
                      <a:pt x="10567" y="107143"/>
                      <a:pt x="20982" y="107644"/>
                      <a:pt x="30786" y="104934"/>
                    </a:cubicBezTo>
                    <a:cubicBezTo>
                      <a:pt x="30786" y="103029"/>
                      <a:pt x="21261" y="82741"/>
                      <a:pt x="22309" y="82455"/>
                    </a:cubicBezTo>
                    <a:cubicBezTo>
                      <a:pt x="27398" y="81781"/>
                      <a:pt x="32554" y="81781"/>
                      <a:pt x="37644" y="82455"/>
                    </a:cubicBezTo>
                    <a:cubicBezTo>
                      <a:pt x="28119" y="54833"/>
                      <a:pt x="13736" y="28925"/>
                      <a:pt x="4402" y="1207"/>
                    </a:cubicBezTo>
                    <a:cubicBezTo>
                      <a:pt x="4402" y="159"/>
                      <a:pt x="5450" y="-412"/>
                      <a:pt x="5926" y="350"/>
                    </a:cubicBezTo>
                    <a:cubicBezTo>
                      <a:pt x="21937" y="27544"/>
                      <a:pt x="35210" y="56260"/>
                      <a:pt x="45550" y="86075"/>
                    </a:cubicBezTo>
                    <a:cubicBezTo>
                      <a:pt x="46598" y="89790"/>
                      <a:pt x="32310" y="88456"/>
                      <a:pt x="29453" y="87599"/>
                    </a:cubicBezTo>
                    <a:close/>
                  </a:path>
                </a:pathLst>
              </a:custGeom>
              <a:solidFill>
                <a:srgbClr val="263238"/>
              </a:solidFill>
              <a:ln w="9525" cap="flat">
                <a:noFill/>
                <a:prstDash val="solid"/>
                <a:miter/>
              </a:ln>
            </p:spPr>
            <p:txBody>
              <a:bodyPr rtlCol="0" anchor="ctr"/>
              <a:lstStyle/>
              <a:p>
                <a:endParaRPr lang="zh-CN" altLang="en-US"/>
              </a:p>
            </p:txBody>
          </p:sp>
          <p:sp>
            <p:nvSpPr>
              <p:cNvPr id="362" name="任意多边形: 形状 361"/>
              <p:cNvSpPr/>
              <p:nvPr/>
            </p:nvSpPr>
            <p:spPr>
              <a:xfrm>
                <a:off x="6203425" y="2606135"/>
                <a:ext cx="27829" cy="19621"/>
              </a:xfrm>
              <a:custGeom>
                <a:avLst/>
                <a:gdLst>
                  <a:gd name="connsiteX0" fmla="*/ 27830 w 27829"/>
                  <a:gd name="connsiteY0" fmla="*/ 2858 h 19621"/>
                  <a:gd name="connsiteX1" fmla="*/ 17638 w 27829"/>
                  <a:gd name="connsiteY1" fmla="*/ 16574 h 19621"/>
                  <a:gd name="connsiteX2" fmla="*/ 8970 w 27829"/>
                  <a:gd name="connsiteY2" fmla="*/ 19622 h 19621"/>
                  <a:gd name="connsiteX3" fmla="*/ 16 w 27829"/>
                  <a:gd name="connsiteY3" fmla="*/ 8477 h 19621"/>
                  <a:gd name="connsiteX4" fmla="*/ 778 w 27829"/>
                  <a:gd name="connsiteY4" fmla="*/ 0 h 19621"/>
                  <a:gd name="connsiteX5" fmla="*/ 27829 w 27829"/>
                  <a:gd name="connsiteY5" fmla="*/ 2858 h 1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29" h="19621">
                    <a:moveTo>
                      <a:pt x="27830" y="2858"/>
                    </a:moveTo>
                    <a:cubicBezTo>
                      <a:pt x="25666" y="8229"/>
                      <a:pt x="22156" y="12953"/>
                      <a:pt x="17638" y="16574"/>
                    </a:cubicBezTo>
                    <a:cubicBezTo>
                      <a:pt x="15134" y="18463"/>
                      <a:pt x="12105" y="19528"/>
                      <a:pt x="8970" y="19622"/>
                    </a:cubicBezTo>
                    <a:cubicBezTo>
                      <a:pt x="2112" y="19621"/>
                      <a:pt x="302" y="13907"/>
                      <a:pt x="16" y="8477"/>
                    </a:cubicBezTo>
                    <a:cubicBezTo>
                      <a:pt x="-70" y="5631"/>
                      <a:pt x="186" y="2785"/>
                      <a:pt x="778" y="0"/>
                    </a:cubicBezTo>
                    <a:cubicBezTo>
                      <a:pt x="9250" y="3851"/>
                      <a:pt x="18741" y="4853"/>
                      <a:pt x="27829" y="2858"/>
                    </a:cubicBezTo>
                    <a:close/>
                  </a:path>
                </a:pathLst>
              </a:custGeom>
              <a:solidFill>
                <a:srgbClr val="263238"/>
              </a:solidFill>
              <a:ln w="9525" cap="flat">
                <a:noFill/>
                <a:prstDash val="solid"/>
                <a:miter/>
              </a:ln>
            </p:spPr>
            <p:txBody>
              <a:bodyPr rtlCol="0" anchor="ctr"/>
              <a:lstStyle/>
              <a:p>
                <a:endParaRPr lang="zh-CN" altLang="en-US"/>
              </a:p>
            </p:txBody>
          </p:sp>
          <p:sp>
            <p:nvSpPr>
              <p:cNvPr id="363" name="任意多边形: 形状 362"/>
              <p:cNvSpPr/>
              <p:nvPr/>
            </p:nvSpPr>
            <p:spPr>
              <a:xfrm>
                <a:off x="6203441" y="2614196"/>
                <a:ext cx="17621" cy="11560"/>
              </a:xfrm>
              <a:custGeom>
                <a:avLst/>
                <a:gdLst>
                  <a:gd name="connsiteX0" fmla="*/ 17621 w 17621"/>
                  <a:gd name="connsiteY0" fmla="*/ 8512 h 11560"/>
                  <a:gd name="connsiteX1" fmla="*/ 8954 w 17621"/>
                  <a:gd name="connsiteY1" fmla="*/ 11560 h 11560"/>
                  <a:gd name="connsiteX2" fmla="*/ 0 w 17621"/>
                  <a:gd name="connsiteY2" fmla="*/ 416 h 11560"/>
                  <a:gd name="connsiteX3" fmla="*/ 17621 w 17621"/>
                  <a:gd name="connsiteY3" fmla="*/ 8512 h 11560"/>
                </a:gdLst>
                <a:ahLst/>
                <a:cxnLst>
                  <a:cxn ang="0">
                    <a:pos x="connsiteX0" y="connsiteY0"/>
                  </a:cxn>
                  <a:cxn ang="0">
                    <a:pos x="connsiteX1" y="connsiteY1"/>
                  </a:cxn>
                  <a:cxn ang="0">
                    <a:pos x="connsiteX2" y="connsiteY2"/>
                  </a:cxn>
                  <a:cxn ang="0">
                    <a:pos x="connsiteX3" y="connsiteY3"/>
                  </a:cxn>
                </a:cxnLst>
                <a:rect l="l" t="t" r="r" b="b"/>
                <a:pathLst>
                  <a:path w="17621" h="11560">
                    <a:moveTo>
                      <a:pt x="17621" y="8512"/>
                    </a:moveTo>
                    <a:cubicBezTo>
                      <a:pt x="15117" y="10401"/>
                      <a:pt x="12089" y="11466"/>
                      <a:pt x="8954" y="11560"/>
                    </a:cubicBezTo>
                    <a:cubicBezTo>
                      <a:pt x="2096" y="11560"/>
                      <a:pt x="286" y="5845"/>
                      <a:pt x="0" y="416"/>
                    </a:cubicBezTo>
                    <a:cubicBezTo>
                      <a:pt x="7034" y="-1227"/>
                      <a:pt x="14286" y="2105"/>
                      <a:pt x="17621" y="8512"/>
                    </a:cubicBezTo>
                    <a:close/>
                  </a:path>
                </a:pathLst>
              </a:custGeom>
              <a:solidFill>
                <a:srgbClr val="FF9CBD"/>
              </a:solidFill>
              <a:ln w="9525" cap="flat">
                <a:noFill/>
                <a:prstDash val="solid"/>
                <a:miter/>
              </a:ln>
            </p:spPr>
            <p:txBody>
              <a:bodyPr rtlCol="0" anchor="ctr"/>
              <a:lstStyle/>
              <a:p>
                <a:endParaRPr lang="zh-CN" altLang="en-US"/>
              </a:p>
            </p:txBody>
          </p:sp>
          <p:sp>
            <p:nvSpPr>
              <p:cNvPr id="364" name="任意多边形: 形状 363"/>
              <p:cNvSpPr/>
              <p:nvPr/>
            </p:nvSpPr>
            <p:spPr>
              <a:xfrm>
                <a:off x="6020467" y="2376176"/>
                <a:ext cx="257555" cy="218433"/>
              </a:xfrm>
              <a:custGeom>
                <a:avLst/>
                <a:gdLst>
                  <a:gd name="connsiteX0" fmla="*/ 42100 w 257555"/>
                  <a:gd name="connsiteY0" fmla="*/ 218433 h 218433"/>
                  <a:gd name="connsiteX1" fmla="*/ 66865 w 257555"/>
                  <a:gd name="connsiteY1" fmla="*/ 158807 h 218433"/>
                  <a:gd name="connsiteX2" fmla="*/ 170973 w 257555"/>
                  <a:gd name="connsiteY2" fmla="*/ 36030 h 218433"/>
                  <a:gd name="connsiteX3" fmla="*/ 257556 w 257555"/>
                  <a:gd name="connsiteY3" fmla="*/ 108134 h 218433"/>
                  <a:gd name="connsiteX4" fmla="*/ 161258 w 257555"/>
                  <a:gd name="connsiteY4" fmla="*/ 2692 h 218433"/>
                  <a:gd name="connsiteX5" fmla="*/ 17240 w 257555"/>
                  <a:gd name="connsiteY5" fmla="*/ 63557 h 218433"/>
                  <a:gd name="connsiteX6" fmla="*/ 42100 w 257555"/>
                  <a:gd name="connsiteY6" fmla="*/ 218433 h 21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555" h="218433">
                    <a:moveTo>
                      <a:pt x="42100" y="218433"/>
                    </a:moveTo>
                    <a:cubicBezTo>
                      <a:pt x="68103" y="218433"/>
                      <a:pt x="66865" y="158807"/>
                      <a:pt x="66865" y="158807"/>
                    </a:cubicBezTo>
                    <a:cubicBezTo>
                      <a:pt x="66865" y="158807"/>
                      <a:pt x="173450" y="125946"/>
                      <a:pt x="170973" y="36030"/>
                    </a:cubicBezTo>
                    <a:cubicBezTo>
                      <a:pt x="189517" y="70280"/>
                      <a:pt x="220515" y="96094"/>
                      <a:pt x="257556" y="108134"/>
                    </a:cubicBezTo>
                    <a:cubicBezTo>
                      <a:pt x="257556" y="108134"/>
                      <a:pt x="240887" y="11360"/>
                      <a:pt x="161258" y="2692"/>
                    </a:cubicBezTo>
                    <a:cubicBezTo>
                      <a:pt x="161258" y="2692"/>
                      <a:pt x="60960" y="-19501"/>
                      <a:pt x="17240" y="63557"/>
                    </a:cubicBezTo>
                    <a:cubicBezTo>
                      <a:pt x="-26480" y="146615"/>
                      <a:pt x="24670" y="218529"/>
                      <a:pt x="42100" y="218433"/>
                    </a:cubicBezTo>
                    <a:close/>
                  </a:path>
                </a:pathLst>
              </a:custGeom>
              <a:solidFill>
                <a:srgbClr val="263238"/>
              </a:solidFill>
              <a:ln w="9525" cap="flat">
                <a:noFill/>
                <a:prstDash val="solid"/>
                <a:miter/>
              </a:ln>
            </p:spPr>
            <p:txBody>
              <a:bodyPr rtlCol="0" anchor="ctr"/>
              <a:lstStyle/>
              <a:p>
                <a:endParaRPr lang="zh-CN" altLang="en-US"/>
              </a:p>
            </p:txBody>
          </p:sp>
          <p:sp>
            <p:nvSpPr>
              <p:cNvPr id="365" name="任意多边形: 形状 364"/>
              <p:cNvSpPr/>
              <p:nvPr/>
            </p:nvSpPr>
            <p:spPr>
              <a:xfrm>
                <a:off x="6108477" y="2405538"/>
                <a:ext cx="84951" cy="126301"/>
              </a:xfrm>
              <a:custGeom>
                <a:avLst/>
                <a:gdLst>
                  <a:gd name="connsiteX0" fmla="*/ 82772 w 84951"/>
                  <a:gd name="connsiteY0" fmla="*/ 0 h 126301"/>
                  <a:gd name="connsiteX1" fmla="*/ 82772 w 84951"/>
                  <a:gd name="connsiteY1" fmla="*/ 41148 h 126301"/>
                  <a:gd name="connsiteX2" fmla="*/ 66961 w 84951"/>
                  <a:gd name="connsiteY2" fmla="*/ 79248 h 126301"/>
                  <a:gd name="connsiteX3" fmla="*/ 60579 w 84951"/>
                  <a:gd name="connsiteY3" fmla="*/ 87535 h 126301"/>
                  <a:gd name="connsiteX4" fmla="*/ 57245 w 84951"/>
                  <a:gd name="connsiteY4" fmla="*/ 91630 h 126301"/>
                  <a:gd name="connsiteX5" fmla="*/ 53530 w 84951"/>
                  <a:gd name="connsiteY5" fmla="*/ 95345 h 126301"/>
                  <a:gd name="connsiteX6" fmla="*/ 45815 w 84951"/>
                  <a:gd name="connsiteY6" fmla="*/ 102394 h 126301"/>
                  <a:gd name="connsiteX7" fmla="*/ 37338 w 84951"/>
                  <a:gd name="connsiteY7" fmla="*/ 108585 h 126301"/>
                  <a:gd name="connsiteX8" fmla="*/ 33147 w 84951"/>
                  <a:gd name="connsiteY8" fmla="*/ 111538 h 126301"/>
                  <a:gd name="connsiteX9" fmla="*/ 28575 w 84951"/>
                  <a:gd name="connsiteY9" fmla="*/ 114014 h 126301"/>
                  <a:gd name="connsiteX10" fmla="*/ 19050 w 84951"/>
                  <a:gd name="connsiteY10" fmla="*/ 118967 h 126301"/>
                  <a:gd name="connsiteX11" fmla="*/ 0 w 84951"/>
                  <a:gd name="connsiteY11" fmla="*/ 126301 h 126301"/>
                  <a:gd name="connsiteX12" fmla="*/ 17812 w 84951"/>
                  <a:gd name="connsiteY12" fmla="*/ 116300 h 126301"/>
                  <a:gd name="connsiteX13" fmla="*/ 26289 w 84951"/>
                  <a:gd name="connsiteY13" fmla="*/ 110680 h 126301"/>
                  <a:gd name="connsiteX14" fmla="*/ 30480 w 84951"/>
                  <a:gd name="connsiteY14" fmla="*/ 107918 h 126301"/>
                  <a:gd name="connsiteX15" fmla="*/ 34385 w 84951"/>
                  <a:gd name="connsiteY15" fmla="*/ 104680 h 126301"/>
                  <a:gd name="connsiteX16" fmla="*/ 42100 w 84951"/>
                  <a:gd name="connsiteY16" fmla="*/ 98298 h 126301"/>
                  <a:gd name="connsiteX17" fmla="*/ 49054 w 84951"/>
                  <a:gd name="connsiteY17" fmla="*/ 91250 h 126301"/>
                  <a:gd name="connsiteX18" fmla="*/ 52578 w 84951"/>
                  <a:gd name="connsiteY18" fmla="*/ 87630 h 126301"/>
                  <a:gd name="connsiteX19" fmla="*/ 55626 w 84951"/>
                  <a:gd name="connsiteY19" fmla="*/ 83725 h 126301"/>
                  <a:gd name="connsiteX20" fmla="*/ 61627 w 84951"/>
                  <a:gd name="connsiteY20" fmla="*/ 75724 h 126301"/>
                  <a:gd name="connsiteX21" fmla="*/ 77914 w 84951"/>
                  <a:gd name="connsiteY21" fmla="*/ 39624 h 126301"/>
                  <a:gd name="connsiteX22" fmla="*/ 81534 w 84951"/>
                  <a:gd name="connsiteY22" fmla="*/ 19812 h 126301"/>
                  <a:gd name="connsiteX23" fmla="*/ 82772 w 84951"/>
                  <a:gd name="connsiteY23" fmla="*/ 0 h 12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951" h="126301">
                    <a:moveTo>
                      <a:pt x="82772" y="0"/>
                    </a:moveTo>
                    <a:cubicBezTo>
                      <a:pt x="85678" y="13562"/>
                      <a:pt x="85678" y="27586"/>
                      <a:pt x="82772" y="41148"/>
                    </a:cubicBezTo>
                    <a:cubicBezTo>
                      <a:pt x="80188" y="54803"/>
                      <a:pt x="74804" y="67776"/>
                      <a:pt x="66961" y="79248"/>
                    </a:cubicBezTo>
                    <a:cubicBezTo>
                      <a:pt x="64994" y="82130"/>
                      <a:pt x="62863" y="84897"/>
                      <a:pt x="60579" y="87535"/>
                    </a:cubicBezTo>
                    <a:lnTo>
                      <a:pt x="57245" y="91630"/>
                    </a:lnTo>
                    <a:lnTo>
                      <a:pt x="53530" y="95345"/>
                    </a:lnTo>
                    <a:cubicBezTo>
                      <a:pt x="50959" y="97726"/>
                      <a:pt x="48482" y="100203"/>
                      <a:pt x="45815" y="102394"/>
                    </a:cubicBezTo>
                    <a:lnTo>
                      <a:pt x="37338" y="108585"/>
                    </a:lnTo>
                    <a:lnTo>
                      <a:pt x="33147" y="111538"/>
                    </a:lnTo>
                    <a:lnTo>
                      <a:pt x="28575" y="114014"/>
                    </a:lnTo>
                    <a:lnTo>
                      <a:pt x="19050" y="118967"/>
                    </a:lnTo>
                    <a:cubicBezTo>
                      <a:pt x="12763" y="121634"/>
                      <a:pt x="6287" y="124016"/>
                      <a:pt x="0" y="126301"/>
                    </a:cubicBezTo>
                    <a:cubicBezTo>
                      <a:pt x="5905" y="122682"/>
                      <a:pt x="12097" y="119825"/>
                      <a:pt x="17812" y="116300"/>
                    </a:cubicBezTo>
                    <a:lnTo>
                      <a:pt x="26289" y="110680"/>
                    </a:lnTo>
                    <a:lnTo>
                      <a:pt x="30480" y="107918"/>
                    </a:lnTo>
                    <a:lnTo>
                      <a:pt x="34385" y="104680"/>
                    </a:lnTo>
                    <a:cubicBezTo>
                      <a:pt x="36862" y="102489"/>
                      <a:pt x="39433" y="100393"/>
                      <a:pt x="42100" y="98298"/>
                    </a:cubicBezTo>
                    <a:cubicBezTo>
                      <a:pt x="44768" y="96202"/>
                      <a:pt x="46768" y="93535"/>
                      <a:pt x="49054" y="91250"/>
                    </a:cubicBezTo>
                    <a:lnTo>
                      <a:pt x="52578" y="87630"/>
                    </a:lnTo>
                    <a:lnTo>
                      <a:pt x="55626" y="83725"/>
                    </a:lnTo>
                    <a:cubicBezTo>
                      <a:pt x="57814" y="81204"/>
                      <a:pt x="59820" y="78530"/>
                      <a:pt x="61627" y="75724"/>
                    </a:cubicBezTo>
                    <a:cubicBezTo>
                      <a:pt x="69072" y="64706"/>
                      <a:pt x="74580" y="52497"/>
                      <a:pt x="77914" y="39624"/>
                    </a:cubicBezTo>
                    <a:cubicBezTo>
                      <a:pt x="79697" y="33138"/>
                      <a:pt x="80908" y="26509"/>
                      <a:pt x="81534" y="19812"/>
                    </a:cubicBezTo>
                    <a:cubicBezTo>
                      <a:pt x="82494" y="13254"/>
                      <a:pt x="82908" y="6627"/>
                      <a:pt x="82772" y="0"/>
                    </a:cubicBezTo>
                    <a:close/>
                  </a:path>
                </a:pathLst>
              </a:custGeom>
              <a:solidFill>
                <a:srgbClr val="263238"/>
              </a:solidFill>
              <a:ln w="9525" cap="flat">
                <a:noFill/>
                <a:prstDash val="solid"/>
                <a:miter/>
              </a:ln>
            </p:spPr>
            <p:txBody>
              <a:bodyPr rtlCol="0" anchor="ctr"/>
              <a:lstStyle/>
              <a:p>
                <a:endParaRPr lang="zh-CN" altLang="en-US"/>
              </a:p>
            </p:txBody>
          </p:sp>
          <p:sp>
            <p:nvSpPr>
              <p:cNvPr id="366" name="任意多边形: 形状 365"/>
              <p:cNvSpPr/>
              <p:nvPr/>
            </p:nvSpPr>
            <p:spPr>
              <a:xfrm>
                <a:off x="6018243" y="2557798"/>
                <a:ext cx="69184" cy="82043"/>
              </a:xfrm>
              <a:custGeom>
                <a:avLst/>
                <a:gdLst>
                  <a:gd name="connsiteX0" fmla="*/ 58136 w 69184"/>
                  <a:gd name="connsiteY0" fmla="*/ 29667 h 82043"/>
                  <a:gd name="connsiteX1" fmla="*/ 5843 w 69184"/>
                  <a:gd name="connsiteY1" fmla="*/ 2426 h 82043"/>
                  <a:gd name="connsiteX2" fmla="*/ 39466 w 69184"/>
                  <a:gd name="connsiteY2" fmla="*/ 80817 h 82043"/>
                  <a:gd name="connsiteX3" fmla="*/ 68918 w 69184"/>
                  <a:gd name="connsiteY3" fmla="*/ 66227 h 82043"/>
                  <a:gd name="connsiteX4" fmla="*/ 69184 w 69184"/>
                  <a:gd name="connsiteY4" fmla="*/ 65386 h 82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84" h="82043">
                    <a:moveTo>
                      <a:pt x="58136" y="29667"/>
                    </a:moveTo>
                    <a:cubicBezTo>
                      <a:pt x="58136" y="29667"/>
                      <a:pt x="24131" y="-10052"/>
                      <a:pt x="5843" y="2426"/>
                    </a:cubicBezTo>
                    <a:cubicBezTo>
                      <a:pt x="-12445" y="14904"/>
                      <a:pt x="15940" y="74530"/>
                      <a:pt x="39466" y="80817"/>
                    </a:cubicBezTo>
                    <a:cubicBezTo>
                      <a:pt x="51628" y="84921"/>
                      <a:pt x="64814" y="78389"/>
                      <a:pt x="68918" y="66227"/>
                    </a:cubicBezTo>
                    <a:cubicBezTo>
                      <a:pt x="69012" y="65948"/>
                      <a:pt x="69101" y="65668"/>
                      <a:pt x="69184" y="65386"/>
                    </a:cubicBezTo>
                    <a:close/>
                  </a:path>
                </a:pathLst>
              </a:custGeom>
              <a:solidFill>
                <a:srgbClr val="EB9481"/>
              </a:solidFill>
              <a:ln w="9525" cap="flat">
                <a:noFill/>
                <a:prstDash val="solid"/>
                <a:miter/>
              </a:ln>
            </p:spPr>
            <p:txBody>
              <a:bodyPr rtlCol="0" anchor="ctr"/>
              <a:lstStyle/>
              <a:p>
                <a:endParaRPr lang="zh-CN" altLang="en-US"/>
              </a:p>
            </p:txBody>
          </p:sp>
          <p:sp>
            <p:nvSpPr>
              <p:cNvPr id="367" name="任意多边形: 形状 366"/>
              <p:cNvSpPr/>
              <p:nvPr/>
            </p:nvSpPr>
            <p:spPr>
              <a:xfrm>
                <a:off x="6032658" y="2577179"/>
                <a:ext cx="42784" cy="49227"/>
              </a:xfrm>
              <a:custGeom>
                <a:avLst/>
                <a:gdLst>
                  <a:gd name="connsiteX0" fmla="*/ 0 w 42784"/>
                  <a:gd name="connsiteY0" fmla="*/ 0 h 49227"/>
                  <a:gd name="connsiteX1" fmla="*/ 0 w 42784"/>
                  <a:gd name="connsiteY1" fmla="*/ 572 h 49227"/>
                  <a:gd name="connsiteX2" fmla="*/ 33718 w 42784"/>
                  <a:gd name="connsiteY2" fmla="*/ 34195 h 49227"/>
                  <a:gd name="connsiteX3" fmla="*/ 15874 w 42784"/>
                  <a:gd name="connsiteY3" fmla="*/ 31474 h 49227"/>
                  <a:gd name="connsiteX4" fmla="*/ 14668 w 42784"/>
                  <a:gd name="connsiteY4" fmla="*/ 32481 h 49227"/>
                  <a:gd name="connsiteX5" fmla="*/ 14478 w 42784"/>
                  <a:gd name="connsiteY5" fmla="*/ 33147 h 49227"/>
                  <a:gd name="connsiteX6" fmla="*/ 15145 w 42784"/>
                  <a:gd name="connsiteY6" fmla="*/ 33338 h 49227"/>
                  <a:gd name="connsiteX7" fmla="*/ 31242 w 42784"/>
                  <a:gd name="connsiteY7" fmla="*/ 36767 h 49227"/>
                  <a:gd name="connsiteX8" fmla="*/ 40005 w 42784"/>
                  <a:gd name="connsiteY8" fmla="*/ 48673 h 49227"/>
                  <a:gd name="connsiteX9" fmla="*/ 42672 w 42784"/>
                  <a:gd name="connsiteY9" fmla="*/ 47435 h 49227"/>
                  <a:gd name="connsiteX10" fmla="*/ 42672 w 42784"/>
                  <a:gd name="connsiteY10" fmla="*/ 47435 h 49227"/>
                  <a:gd name="connsiteX11" fmla="*/ 0 w 42784"/>
                  <a:gd name="connsiteY11" fmla="*/ 0 h 49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4" h="49227">
                    <a:moveTo>
                      <a:pt x="0" y="0"/>
                    </a:moveTo>
                    <a:lnTo>
                      <a:pt x="0" y="572"/>
                    </a:lnTo>
                    <a:cubicBezTo>
                      <a:pt x="15507" y="6479"/>
                      <a:pt x="27767" y="18705"/>
                      <a:pt x="33718" y="34195"/>
                    </a:cubicBezTo>
                    <a:cubicBezTo>
                      <a:pt x="29542" y="28516"/>
                      <a:pt x="21553" y="27298"/>
                      <a:pt x="15874" y="31474"/>
                    </a:cubicBezTo>
                    <a:cubicBezTo>
                      <a:pt x="15452" y="31784"/>
                      <a:pt x="15049" y="32120"/>
                      <a:pt x="14668" y="32481"/>
                    </a:cubicBezTo>
                    <a:cubicBezTo>
                      <a:pt x="14432" y="32612"/>
                      <a:pt x="14346" y="32911"/>
                      <a:pt x="14478" y="33147"/>
                    </a:cubicBezTo>
                    <a:cubicBezTo>
                      <a:pt x="14609" y="33384"/>
                      <a:pt x="14908" y="33469"/>
                      <a:pt x="15145" y="33338"/>
                    </a:cubicBezTo>
                    <a:cubicBezTo>
                      <a:pt x="20696" y="30965"/>
                      <a:pt x="27140" y="32338"/>
                      <a:pt x="31242" y="36767"/>
                    </a:cubicBezTo>
                    <a:cubicBezTo>
                      <a:pt x="34570" y="40420"/>
                      <a:pt x="37506" y="44410"/>
                      <a:pt x="40005" y="48673"/>
                    </a:cubicBezTo>
                    <a:cubicBezTo>
                      <a:pt x="40862" y="50007"/>
                      <a:pt x="43339" y="48673"/>
                      <a:pt x="42672" y="47435"/>
                    </a:cubicBezTo>
                    <a:lnTo>
                      <a:pt x="42672" y="47435"/>
                    </a:lnTo>
                    <a:cubicBezTo>
                      <a:pt x="40576" y="26765"/>
                      <a:pt x="22003" y="-95"/>
                      <a:pt x="0" y="0"/>
                    </a:cubicBezTo>
                    <a:close/>
                  </a:path>
                </a:pathLst>
              </a:custGeom>
              <a:solidFill>
                <a:srgbClr val="263238"/>
              </a:solidFill>
              <a:ln w="9525" cap="flat">
                <a:noFill/>
                <a:prstDash val="solid"/>
                <a:miter/>
              </a:ln>
            </p:spPr>
            <p:txBody>
              <a:bodyPr rtlCol="0" anchor="ctr"/>
              <a:lstStyle/>
              <a:p>
                <a:endParaRPr lang="zh-CN" altLang="en-US"/>
              </a:p>
            </p:txBody>
          </p:sp>
          <p:sp>
            <p:nvSpPr>
              <p:cNvPr id="368" name="任意多边形: 形状 367"/>
              <p:cNvSpPr/>
              <p:nvPr/>
            </p:nvSpPr>
            <p:spPr>
              <a:xfrm>
                <a:off x="5933482" y="2308051"/>
                <a:ext cx="126063" cy="123274"/>
              </a:xfrm>
              <a:custGeom>
                <a:avLst/>
                <a:gdLst>
                  <a:gd name="connsiteX0" fmla="*/ 122989 w 126063"/>
                  <a:gd name="connsiteY0" fmla="*/ 112346 h 123274"/>
                  <a:gd name="connsiteX1" fmla="*/ 12118 w 126063"/>
                  <a:gd name="connsiteY1" fmla="*/ 88057 h 123274"/>
                  <a:gd name="connsiteX2" fmla="*/ 77554 w 126063"/>
                  <a:gd name="connsiteY2" fmla="*/ 6523 h 123274"/>
                  <a:gd name="connsiteX3" fmla="*/ 122989 w 126063"/>
                  <a:gd name="connsiteY3" fmla="*/ 112346 h 123274"/>
                </a:gdLst>
                <a:ahLst/>
                <a:cxnLst>
                  <a:cxn ang="0">
                    <a:pos x="connsiteX0" y="connsiteY0"/>
                  </a:cxn>
                  <a:cxn ang="0">
                    <a:pos x="connsiteX1" y="connsiteY1"/>
                  </a:cxn>
                  <a:cxn ang="0">
                    <a:pos x="connsiteX2" y="connsiteY2"/>
                  </a:cxn>
                  <a:cxn ang="0">
                    <a:pos x="connsiteX3" y="connsiteY3"/>
                  </a:cxn>
                </a:cxnLst>
                <a:rect l="l" t="t" r="r" b="b"/>
                <a:pathLst>
                  <a:path w="126063" h="123274">
                    <a:moveTo>
                      <a:pt x="122989" y="112346"/>
                    </a:moveTo>
                    <a:cubicBezTo>
                      <a:pt x="117940" y="125110"/>
                      <a:pt x="45550" y="136064"/>
                      <a:pt x="12118" y="88057"/>
                    </a:cubicBezTo>
                    <a:cubicBezTo>
                      <a:pt x="-21315" y="40051"/>
                      <a:pt x="18976" y="-20051"/>
                      <a:pt x="77554" y="6523"/>
                    </a:cubicBezTo>
                    <a:cubicBezTo>
                      <a:pt x="114892" y="23287"/>
                      <a:pt x="133942" y="85200"/>
                      <a:pt x="122989" y="112346"/>
                    </a:cubicBezTo>
                    <a:close/>
                  </a:path>
                </a:pathLst>
              </a:custGeom>
              <a:solidFill>
                <a:srgbClr val="263238"/>
              </a:solidFill>
              <a:ln w="9525" cap="flat">
                <a:noFill/>
                <a:prstDash val="solid"/>
                <a:miter/>
              </a:ln>
            </p:spPr>
            <p:txBody>
              <a:bodyPr rtlCol="0" anchor="ctr"/>
              <a:lstStyle/>
              <a:p>
                <a:endParaRPr lang="zh-CN" altLang="en-US"/>
              </a:p>
            </p:txBody>
          </p:sp>
          <p:sp>
            <p:nvSpPr>
              <p:cNvPr id="369" name="任意多边形: 形状 368"/>
              <p:cNvSpPr/>
              <p:nvPr/>
            </p:nvSpPr>
            <p:spPr>
              <a:xfrm>
                <a:off x="5942552" y="2293431"/>
                <a:ext cx="123313" cy="127061"/>
              </a:xfrm>
              <a:custGeom>
                <a:avLst/>
                <a:gdLst>
                  <a:gd name="connsiteX0" fmla="*/ 0 w 123313"/>
                  <a:gd name="connsiteY0" fmla="*/ 36288 h 127061"/>
                  <a:gd name="connsiteX1" fmla="*/ 46196 w 123313"/>
                  <a:gd name="connsiteY1" fmla="*/ 9809 h 127061"/>
                  <a:gd name="connsiteX2" fmla="*/ 92393 w 123313"/>
                  <a:gd name="connsiteY2" fmla="*/ 25049 h 127061"/>
                  <a:gd name="connsiteX3" fmla="*/ 114586 w 123313"/>
                  <a:gd name="connsiteY3" fmla="*/ 72674 h 127061"/>
                  <a:gd name="connsiteX4" fmla="*/ 117443 w 123313"/>
                  <a:gd name="connsiteY4" fmla="*/ 99725 h 127061"/>
                  <a:gd name="connsiteX5" fmla="*/ 113919 w 123313"/>
                  <a:gd name="connsiteY5" fmla="*/ 127062 h 127061"/>
                  <a:gd name="connsiteX6" fmla="*/ 122492 w 123313"/>
                  <a:gd name="connsiteY6" fmla="*/ 100011 h 127061"/>
                  <a:gd name="connsiteX7" fmla="*/ 122492 w 123313"/>
                  <a:gd name="connsiteY7" fmla="*/ 71436 h 127061"/>
                  <a:gd name="connsiteX8" fmla="*/ 100013 w 123313"/>
                  <a:gd name="connsiteY8" fmla="*/ 18191 h 127061"/>
                  <a:gd name="connsiteX9" fmla="*/ 44482 w 123313"/>
                  <a:gd name="connsiteY9" fmla="*/ 2094 h 127061"/>
                  <a:gd name="connsiteX10" fmla="*/ 0 w 123313"/>
                  <a:gd name="connsiteY10" fmla="*/ 36288 h 1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313" h="127061">
                    <a:moveTo>
                      <a:pt x="0" y="36288"/>
                    </a:moveTo>
                    <a:cubicBezTo>
                      <a:pt x="11968" y="22500"/>
                      <a:pt x="28250" y="13167"/>
                      <a:pt x="46196" y="9809"/>
                    </a:cubicBezTo>
                    <a:cubicBezTo>
                      <a:pt x="63214" y="6237"/>
                      <a:pt x="80841" y="12052"/>
                      <a:pt x="92393" y="25049"/>
                    </a:cubicBezTo>
                    <a:cubicBezTo>
                      <a:pt x="103983" y="38611"/>
                      <a:pt x="111656" y="55077"/>
                      <a:pt x="114586" y="72674"/>
                    </a:cubicBezTo>
                    <a:cubicBezTo>
                      <a:pt x="116352" y="81586"/>
                      <a:pt x="117308" y="90640"/>
                      <a:pt x="117443" y="99725"/>
                    </a:cubicBezTo>
                    <a:cubicBezTo>
                      <a:pt x="117940" y="108976"/>
                      <a:pt x="116746" y="118239"/>
                      <a:pt x="113919" y="127062"/>
                    </a:cubicBezTo>
                    <a:cubicBezTo>
                      <a:pt x="118668" y="118757"/>
                      <a:pt x="121591" y="109535"/>
                      <a:pt x="122492" y="100011"/>
                    </a:cubicBezTo>
                    <a:cubicBezTo>
                      <a:pt x="123587" y="90517"/>
                      <a:pt x="123587" y="80929"/>
                      <a:pt x="122492" y="71436"/>
                    </a:cubicBezTo>
                    <a:cubicBezTo>
                      <a:pt x="120694" y="51788"/>
                      <a:pt x="112839" y="33183"/>
                      <a:pt x="100013" y="18191"/>
                    </a:cubicBezTo>
                    <a:cubicBezTo>
                      <a:pt x="86124" y="2616"/>
                      <a:pt x="64548" y="-3638"/>
                      <a:pt x="44482" y="2094"/>
                    </a:cubicBezTo>
                    <a:cubicBezTo>
                      <a:pt x="25607" y="6939"/>
                      <a:pt x="9535" y="19294"/>
                      <a:pt x="0" y="36288"/>
                    </a:cubicBezTo>
                    <a:close/>
                  </a:path>
                </a:pathLst>
              </a:custGeom>
              <a:solidFill>
                <a:srgbClr val="263238"/>
              </a:solidFill>
              <a:ln w="9525" cap="flat">
                <a:noFill/>
                <a:prstDash val="solid"/>
                <a:miter/>
              </a:ln>
            </p:spPr>
            <p:txBody>
              <a:bodyPr rtlCol="0" anchor="ctr"/>
              <a:lstStyle/>
              <a:p>
                <a:endParaRPr lang="zh-CN" altLang="en-US"/>
              </a:p>
            </p:txBody>
          </p:sp>
        </p:grpSp>
        <p:grpSp>
          <p:nvGrpSpPr>
            <p:cNvPr id="247" name="图形 2"/>
            <p:cNvGrpSpPr/>
            <p:nvPr/>
          </p:nvGrpSpPr>
          <p:grpSpPr>
            <a:xfrm>
              <a:off x="6905023" y="2265108"/>
              <a:ext cx="1095339" cy="2982503"/>
              <a:chOff x="6905023" y="2265108"/>
              <a:chExt cx="1095339" cy="2982503"/>
            </a:xfrm>
          </p:grpSpPr>
          <p:sp>
            <p:nvSpPr>
              <p:cNvPr id="252" name="任意多边形: 形状 251"/>
              <p:cNvSpPr/>
              <p:nvPr/>
            </p:nvSpPr>
            <p:spPr>
              <a:xfrm>
                <a:off x="7121392" y="3215354"/>
                <a:ext cx="580237" cy="1174241"/>
              </a:xfrm>
              <a:custGeom>
                <a:avLst/>
                <a:gdLst>
                  <a:gd name="connsiteX0" fmla="*/ 20453 w 580237"/>
                  <a:gd name="connsiteY0" fmla="*/ 1174242 h 1174241"/>
                  <a:gd name="connsiteX1" fmla="*/ 353828 w 580237"/>
                  <a:gd name="connsiteY1" fmla="*/ 1169575 h 1174241"/>
                  <a:gd name="connsiteX2" fmla="*/ 340493 w 580237"/>
                  <a:gd name="connsiteY2" fmla="*/ 945928 h 1174241"/>
                  <a:gd name="connsiteX3" fmla="*/ 580237 w 580237"/>
                  <a:gd name="connsiteY3" fmla="*/ 0 h 1174241"/>
                  <a:gd name="connsiteX4" fmla="*/ 262102 w 580237"/>
                  <a:gd name="connsiteY4" fmla="*/ 0 h 1174241"/>
                  <a:gd name="connsiteX5" fmla="*/ 2546 w 580237"/>
                  <a:gd name="connsiteY5" fmla="*/ 946499 h 1174241"/>
                  <a:gd name="connsiteX6" fmla="*/ 20453 w 580237"/>
                  <a:gd name="connsiteY6" fmla="*/ 1174242 h 117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237" h="1174241">
                    <a:moveTo>
                      <a:pt x="20453" y="1174242"/>
                    </a:moveTo>
                    <a:lnTo>
                      <a:pt x="353828" y="1169575"/>
                    </a:lnTo>
                    <a:cubicBezTo>
                      <a:pt x="353828" y="1169575"/>
                      <a:pt x="337730" y="961168"/>
                      <a:pt x="340493" y="945928"/>
                    </a:cubicBezTo>
                    <a:cubicBezTo>
                      <a:pt x="344017" y="926211"/>
                      <a:pt x="580237" y="0"/>
                      <a:pt x="580237" y="0"/>
                    </a:cubicBezTo>
                    <a:lnTo>
                      <a:pt x="262102" y="0"/>
                    </a:lnTo>
                    <a:cubicBezTo>
                      <a:pt x="262102" y="0"/>
                      <a:pt x="12166" y="863346"/>
                      <a:pt x="2546" y="946499"/>
                    </a:cubicBezTo>
                    <a:cubicBezTo>
                      <a:pt x="-8598" y="1042321"/>
                      <a:pt x="20453" y="1174242"/>
                      <a:pt x="20453" y="1174242"/>
                    </a:cubicBezTo>
                    <a:close/>
                  </a:path>
                </a:pathLst>
              </a:custGeom>
              <a:solidFill>
                <a:srgbClr val="EB9481"/>
              </a:solidFill>
              <a:ln w="9525" cap="flat">
                <a:noFill/>
                <a:prstDash val="solid"/>
                <a:miter/>
              </a:ln>
            </p:spPr>
            <p:txBody>
              <a:bodyPr rtlCol="0" anchor="ctr"/>
              <a:lstStyle/>
              <a:p>
                <a:endParaRPr lang="zh-CN" altLang="en-US"/>
              </a:p>
            </p:txBody>
          </p:sp>
          <p:sp>
            <p:nvSpPr>
              <p:cNvPr id="253" name="任意多边形: 形状 252"/>
              <p:cNvSpPr/>
              <p:nvPr/>
            </p:nvSpPr>
            <p:spPr>
              <a:xfrm>
                <a:off x="7263651" y="3216497"/>
                <a:ext cx="437596" cy="434149"/>
              </a:xfrm>
              <a:custGeom>
                <a:avLst/>
                <a:gdLst>
                  <a:gd name="connsiteX0" fmla="*/ 326821 w 437596"/>
                  <a:gd name="connsiteY0" fmla="*/ 434149 h 434149"/>
                  <a:gd name="connsiteX1" fmla="*/ 208 w 437596"/>
                  <a:gd name="connsiteY1" fmla="*/ 344900 h 434149"/>
                  <a:gd name="connsiteX2" fmla="*/ 119843 w 437596"/>
                  <a:gd name="connsiteY2" fmla="*/ 0 h 434149"/>
                  <a:gd name="connsiteX3" fmla="*/ 437596 w 437596"/>
                  <a:gd name="connsiteY3" fmla="*/ 0 h 434149"/>
                </a:gdLst>
                <a:ahLst/>
                <a:cxnLst>
                  <a:cxn ang="0">
                    <a:pos x="connsiteX0" y="connsiteY0"/>
                  </a:cxn>
                  <a:cxn ang="0">
                    <a:pos x="connsiteX1" y="connsiteY1"/>
                  </a:cxn>
                  <a:cxn ang="0">
                    <a:pos x="connsiteX2" y="connsiteY2"/>
                  </a:cxn>
                  <a:cxn ang="0">
                    <a:pos x="connsiteX3" y="connsiteY3"/>
                  </a:cxn>
                </a:cxnLst>
                <a:rect l="l" t="t" r="r" b="b"/>
                <a:pathLst>
                  <a:path w="437596" h="434149">
                    <a:moveTo>
                      <a:pt x="326821" y="434149"/>
                    </a:moveTo>
                    <a:cubicBezTo>
                      <a:pt x="326821" y="434149"/>
                      <a:pt x="6209" y="349377"/>
                      <a:pt x="208" y="344900"/>
                    </a:cubicBezTo>
                    <a:cubicBezTo>
                      <a:pt x="-5792" y="340423"/>
                      <a:pt x="119843" y="0"/>
                      <a:pt x="119843" y="0"/>
                    </a:cubicBezTo>
                    <a:lnTo>
                      <a:pt x="437596" y="0"/>
                    </a:lnTo>
                    <a:close/>
                  </a:path>
                </a:pathLst>
              </a:custGeom>
              <a:solidFill>
                <a:srgbClr val="455A64"/>
              </a:solidFill>
              <a:ln w="9525" cap="flat">
                <a:noFill/>
                <a:prstDash val="solid"/>
                <a:miter/>
              </a:ln>
            </p:spPr>
            <p:txBody>
              <a:bodyPr rtlCol="0" anchor="ctr"/>
              <a:lstStyle/>
              <a:p>
                <a:endParaRPr lang="zh-CN" altLang="en-US"/>
              </a:p>
            </p:txBody>
          </p:sp>
          <p:sp>
            <p:nvSpPr>
              <p:cNvPr id="254" name="任意多边形: 形状 253"/>
              <p:cNvSpPr/>
              <p:nvPr/>
            </p:nvSpPr>
            <p:spPr>
              <a:xfrm>
                <a:off x="7302324" y="3508034"/>
                <a:ext cx="291711" cy="85024"/>
              </a:xfrm>
              <a:custGeom>
                <a:avLst/>
                <a:gdLst>
                  <a:gd name="connsiteX0" fmla="*/ 290910 w 291711"/>
                  <a:gd name="connsiteY0" fmla="*/ 82891 h 85024"/>
                  <a:gd name="connsiteX1" fmla="*/ 1160 w 291711"/>
                  <a:gd name="connsiteY1" fmla="*/ 23 h 85024"/>
                  <a:gd name="connsiteX2" fmla="*/ 23 w 291711"/>
                  <a:gd name="connsiteY2" fmla="*/ 746 h 85024"/>
                  <a:gd name="connsiteX3" fmla="*/ 588 w 291711"/>
                  <a:gd name="connsiteY3" fmla="*/ 1833 h 85024"/>
                  <a:gd name="connsiteX4" fmla="*/ 290339 w 291711"/>
                  <a:gd name="connsiteY4" fmla="*/ 84986 h 85024"/>
                  <a:gd name="connsiteX5" fmla="*/ 291673 w 291711"/>
                  <a:gd name="connsiteY5" fmla="*/ 84224 h 85024"/>
                  <a:gd name="connsiteX6" fmla="*/ 290911 w 291711"/>
                  <a:gd name="connsiteY6" fmla="*/ 82891 h 85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711" h="85024">
                    <a:moveTo>
                      <a:pt x="290910" y="82891"/>
                    </a:moveTo>
                    <a:cubicBezTo>
                      <a:pt x="195660" y="51363"/>
                      <a:pt x="98886" y="23455"/>
                      <a:pt x="1160" y="23"/>
                    </a:cubicBezTo>
                    <a:cubicBezTo>
                      <a:pt x="646" y="-91"/>
                      <a:pt x="137" y="232"/>
                      <a:pt x="23" y="746"/>
                    </a:cubicBezTo>
                    <a:cubicBezTo>
                      <a:pt x="-78" y="1197"/>
                      <a:pt x="161" y="1656"/>
                      <a:pt x="588" y="1833"/>
                    </a:cubicBezTo>
                    <a:cubicBezTo>
                      <a:pt x="95838" y="33583"/>
                      <a:pt x="192422" y="61301"/>
                      <a:pt x="290339" y="84986"/>
                    </a:cubicBezTo>
                    <a:cubicBezTo>
                      <a:pt x="290918" y="85144"/>
                      <a:pt x="291515" y="84803"/>
                      <a:pt x="291673" y="84224"/>
                    </a:cubicBezTo>
                    <a:cubicBezTo>
                      <a:pt x="291830" y="83645"/>
                      <a:pt x="291489" y="83048"/>
                      <a:pt x="290911" y="82891"/>
                    </a:cubicBezTo>
                    <a:close/>
                  </a:path>
                </a:pathLst>
              </a:custGeom>
              <a:solidFill>
                <a:srgbClr val="263238"/>
              </a:solidFill>
              <a:ln w="9525" cap="flat">
                <a:noFill/>
                <a:prstDash val="solid"/>
                <a:miter/>
              </a:ln>
            </p:spPr>
            <p:txBody>
              <a:bodyPr rtlCol="0" anchor="ctr"/>
              <a:lstStyle/>
              <a:p>
                <a:endParaRPr lang="zh-CN" altLang="en-US"/>
              </a:p>
            </p:txBody>
          </p:sp>
          <p:sp>
            <p:nvSpPr>
              <p:cNvPr id="255" name="任意多边形: 形状 254"/>
              <p:cNvSpPr/>
              <p:nvPr/>
            </p:nvSpPr>
            <p:spPr>
              <a:xfrm>
                <a:off x="7393781" y="3215354"/>
                <a:ext cx="307466" cy="644080"/>
              </a:xfrm>
              <a:custGeom>
                <a:avLst/>
                <a:gdLst>
                  <a:gd name="connsiteX0" fmla="*/ 307467 w 307466"/>
                  <a:gd name="connsiteY0" fmla="*/ 0 h 644080"/>
                  <a:gd name="connsiteX1" fmla="*/ 143637 w 307466"/>
                  <a:gd name="connsiteY1" fmla="*/ 644080 h 644080"/>
                  <a:gd name="connsiteX2" fmla="*/ 0 w 307466"/>
                  <a:gd name="connsiteY2" fmla="*/ 0 h 644080"/>
                </a:gdLst>
                <a:ahLst/>
                <a:cxnLst>
                  <a:cxn ang="0">
                    <a:pos x="connsiteX0" y="connsiteY0"/>
                  </a:cxn>
                  <a:cxn ang="0">
                    <a:pos x="connsiteX1" y="connsiteY1"/>
                  </a:cxn>
                  <a:cxn ang="0">
                    <a:pos x="connsiteX2" y="connsiteY2"/>
                  </a:cxn>
                </a:cxnLst>
                <a:rect l="l" t="t" r="r" b="b"/>
                <a:pathLst>
                  <a:path w="307466" h="644080">
                    <a:moveTo>
                      <a:pt x="307467" y="0"/>
                    </a:moveTo>
                    <a:cubicBezTo>
                      <a:pt x="307467" y="0"/>
                      <a:pt x="214503" y="364426"/>
                      <a:pt x="143637" y="644080"/>
                    </a:cubicBezTo>
                    <a:lnTo>
                      <a:pt x="0" y="0"/>
                    </a:lnTo>
                    <a:close/>
                  </a:path>
                </a:pathLst>
              </a:custGeom>
              <a:solidFill>
                <a:srgbClr val="263238"/>
              </a:solidFill>
              <a:ln w="9525" cap="flat">
                <a:noFill/>
                <a:prstDash val="solid"/>
                <a:miter/>
              </a:ln>
            </p:spPr>
            <p:txBody>
              <a:bodyPr rtlCol="0" anchor="ctr"/>
              <a:lstStyle/>
              <a:p>
                <a:endParaRPr lang="zh-CN" altLang="en-US"/>
              </a:p>
            </p:txBody>
          </p:sp>
          <p:sp>
            <p:nvSpPr>
              <p:cNvPr id="256" name="任意多边形: 形状 255"/>
              <p:cNvSpPr/>
              <p:nvPr/>
            </p:nvSpPr>
            <p:spPr>
              <a:xfrm>
                <a:off x="6931423" y="4895634"/>
                <a:ext cx="573794" cy="345593"/>
              </a:xfrm>
              <a:custGeom>
                <a:avLst/>
                <a:gdLst>
                  <a:gd name="connsiteX0" fmla="*/ 8301 w 573794"/>
                  <a:gd name="connsiteY0" fmla="*/ 344259 h 345593"/>
                  <a:gd name="connsiteX1" fmla="*/ 564942 w 573794"/>
                  <a:gd name="connsiteY1" fmla="*/ 323780 h 345593"/>
                  <a:gd name="connsiteX2" fmla="*/ 573705 w 573794"/>
                  <a:gd name="connsiteY2" fmla="*/ 85655 h 345593"/>
                  <a:gd name="connsiteX3" fmla="*/ 538463 w 573794"/>
                  <a:gd name="connsiteY3" fmla="*/ 23362 h 345593"/>
                  <a:gd name="connsiteX4" fmla="*/ 269858 w 573794"/>
                  <a:gd name="connsiteY4" fmla="*/ 28315 h 345593"/>
                  <a:gd name="connsiteX5" fmla="*/ 237663 w 573794"/>
                  <a:gd name="connsiteY5" fmla="*/ 98133 h 345593"/>
                  <a:gd name="connsiteX6" fmla="*/ 240711 w 573794"/>
                  <a:gd name="connsiteY6" fmla="*/ 158902 h 345593"/>
                  <a:gd name="connsiteX7" fmla="*/ 24494 w 573794"/>
                  <a:gd name="connsiteY7" fmla="*/ 269392 h 345593"/>
                  <a:gd name="connsiteX8" fmla="*/ 8301 w 573794"/>
                  <a:gd name="connsiteY8" fmla="*/ 344259 h 34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94" h="345593">
                    <a:moveTo>
                      <a:pt x="8301" y="344259"/>
                    </a:moveTo>
                    <a:cubicBezTo>
                      <a:pt x="26685" y="349879"/>
                      <a:pt x="545511" y="336734"/>
                      <a:pt x="564942" y="323780"/>
                    </a:cubicBezTo>
                    <a:cubicBezTo>
                      <a:pt x="570276" y="320256"/>
                      <a:pt x="573420" y="171380"/>
                      <a:pt x="573705" y="85655"/>
                    </a:cubicBezTo>
                    <a:cubicBezTo>
                      <a:pt x="575043" y="59811"/>
                      <a:pt x="561304" y="35527"/>
                      <a:pt x="538463" y="23362"/>
                    </a:cubicBezTo>
                    <a:cubicBezTo>
                      <a:pt x="477407" y="-4547"/>
                      <a:pt x="333294" y="-12643"/>
                      <a:pt x="269858" y="28315"/>
                    </a:cubicBezTo>
                    <a:cubicBezTo>
                      <a:pt x="253761" y="38792"/>
                      <a:pt x="237663" y="98133"/>
                      <a:pt x="237663" y="98133"/>
                    </a:cubicBezTo>
                    <a:lnTo>
                      <a:pt x="240711" y="158902"/>
                    </a:lnTo>
                    <a:cubicBezTo>
                      <a:pt x="240711" y="158902"/>
                      <a:pt x="44306" y="252819"/>
                      <a:pt x="24494" y="269392"/>
                    </a:cubicBezTo>
                    <a:cubicBezTo>
                      <a:pt x="4682" y="285966"/>
                      <a:pt x="-9891" y="338639"/>
                      <a:pt x="8301" y="344259"/>
                    </a:cubicBezTo>
                    <a:close/>
                  </a:path>
                </a:pathLst>
              </a:custGeom>
              <a:solidFill>
                <a:srgbClr val="C7C7C7"/>
              </a:solidFill>
              <a:ln w="9525" cap="flat">
                <a:noFill/>
                <a:prstDash val="solid"/>
                <a:miter/>
              </a:ln>
            </p:spPr>
            <p:txBody>
              <a:bodyPr rtlCol="0" anchor="ctr"/>
              <a:lstStyle/>
              <a:p>
                <a:endParaRPr lang="zh-CN" altLang="en-US"/>
              </a:p>
            </p:txBody>
          </p:sp>
          <p:sp>
            <p:nvSpPr>
              <p:cNvPr id="257" name="任意多边形: 形状 256"/>
              <p:cNvSpPr/>
              <p:nvPr/>
            </p:nvSpPr>
            <p:spPr>
              <a:xfrm>
                <a:off x="6929817" y="4985766"/>
                <a:ext cx="578546" cy="256223"/>
              </a:xfrm>
              <a:custGeom>
                <a:avLst/>
                <a:gdLst>
                  <a:gd name="connsiteX0" fmla="*/ 8383 w 578546"/>
                  <a:gd name="connsiteY0" fmla="*/ 254889 h 256223"/>
                  <a:gd name="connsiteX1" fmla="*/ 568072 w 578546"/>
                  <a:gd name="connsiteY1" fmla="*/ 234315 h 256223"/>
                  <a:gd name="connsiteX2" fmla="*/ 578454 w 578546"/>
                  <a:gd name="connsiteY2" fmla="*/ 0 h 256223"/>
                  <a:gd name="connsiteX3" fmla="*/ 238983 w 578546"/>
                  <a:gd name="connsiteY3" fmla="*/ 7620 h 256223"/>
                  <a:gd name="connsiteX4" fmla="*/ 242126 w 578546"/>
                  <a:gd name="connsiteY4" fmla="*/ 68771 h 256223"/>
                  <a:gd name="connsiteX5" fmla="*/ 24671 w 578546"/>
                  <a:gd name="connsiteY5" fmla="*/ 179737 h 256223"/>
                  <a:gd name="connsiteX6" fmla="*/ 8383 w 578546"/>
                  <a:gd name="connsiteY6" fmla="*/ 254889 h 256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546" h="256223">
                    <a:moveTo>
                      <a:pt x="8383" y="254889"/>
                    </a:moveTo>
                    <a:cubicBezTo>
                      <a:pt x="26766" y="260509"/>
                      <a:pt x="548546" y="247364"/>
                      <a:pt x="568072" y="234315"/>
                    </a:cubicBezTo>
                    <a:cubicBezTo>
                      <a:pt x="577121" y="228219"/>
                      <a:pt x="579025" y="117157"/>
                      <a:pt x="578454" y="0"/>
                    </a:cubicBezTo>
                    <a:lnTo>
                      <a:pt x="238983" y="7620"/>
                    </a:lnTo>
                    <a:lnTo>
                      <a:pt x="242126" y="68771"/>
                    </a:lnTo>
                    <a:cubicBezTo>
                      <a:pt x="242126" y="68771"/>
                      <a:pt x="44578" y="163163"/>
                      <a:pt x="24671" y="179737"/>
                    </a:cubicBezTo>
                    <a:cubicBezTo>
                      <a:pt x="4763" y="196310"/>
                      <a:pt x="-10001" y="249269"/>
                      <a:pt x="8383" y="254889"/>
                    </a:cubicBezTo>
                    <a:close/>
                  </a:path>
                </a:pathLst>
              </a:custGeom>
              <a:solidFill>
                <a:srgbClr val="C53F3F"/>
              </a:solidFill>
              <a:ln w="9525" cap="flat">
                <a:noFill/>
                <a:prstDash val="solid"/>
                <a:miter/>
              </a:ln>
            </p:spPr>
            <p:txBody>
              <a:bodyPr rtlCol="0" anchor="ctr"/>
              <a:lstStyle/>
              <a:p>
                <a:endParaRPr lang="zh-CN" altLang="en-US"/>
              </a:p>
            </p:txBody>
          </p:sp>
          <p:sp>
            <p:nvSpPr>
              <p:cNvPr id="258" name="任意多边形: 形状 257"/>
              <p:cNvSpPr/>
              <p:nvPr/>
            </p:nvSpPr>
            <p:spPr>
              <a:xfrm>
                <a:off x="6944093" y="5207982"/>
                <a:ext cx="528673" cy="13170"/>
              </a:xfrm>
              <a:custGeom>
                <a:avLst/>
                <a:gdLst>
                  <a:gd name="connsiteX0" fmla="*/ 1060 w 528673"/>
                  <a:gd name="connsiteY0" fmla="*/ 11717 h 13170"/>
                  <a:gd name="connsiteX1" fmla="*/ 528173 w 528673"/>
                  <a:gd name="connsiteY1" fmla="*/ 383 h 13170"/>
                  <a:gd name="connsiteX2" fmla="*/ 528173 w 528673"/>
                  <a:gd name="connsiteY2" fmla="*/ 954 h 13170"/>
                  <a:gd name="connsiteX3" fmla="*/ 1155 w 528673"/>
                  <a:gd name="connsiteY3" fmla="*/ 13146 h 13170"/>
                  <a:gd name="connsiteX4" fmla="*/ 1060 w 528673"/>
                  <a:gd name="connsiteY4" fmla="*/ 11717 h 13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73" h="13170">
                    <a:moveTo>
                      <a:pt x="1060" y="11717"/>
                    </a:moveTo>
                    <a:cubicBezTo>
                      <a:pt x="88499" y="7336"/>
                      <a:pt x="441401" y="-1999"/>
                      <a:pt x="528173" y="383"/>
                    </a:cubicBezTo>
                    <a:cubicBezTo>
                      <a:pt x="528840" y="383"/>
                      <a:pt x="528840" y="859"/>
                      <a:pt x="528173" y="954"/>
                    </a:cubicBezTo>
                    <a:cubicBezTo>
                      <a:pt x="441591" y="7145"/>
                      <a:pt x="88595" y="13623"/>
                      <a:pt x="1155" y="13146"/>
                    </a:cubicBezTo>
                    <a:cubicBezTo>
                      <a:pt x="-369" y="13051"/>
                      <a:pt x="-369" y="11717"/>
                      <a:pt x="1060" y="11717"/>
                    </a:cubicBezTo>
                    <a:close/>
                  </a:path>
                </a:pathLst>
              </a:custGeom>
              <a:solidFill>
                <a:srgbClr val="263238"/>
              </a:solidFill>
              <a:ln w="9525" cap="flat">
                <a:noFill/>
                <a:prstDash val="solid"/>
                <a:miter/>
              </a:ln>
            </p:spPr>
            <p:txBody>
              <a:bodyPr rtlCol="0" anchor="ctr"/>
              <a:lstStyle/>
              <a:p>
                <a:endParaRPr lang="zh-CN" altLang="en-US"/>
              </a:p>
            </p:txBody>
          </p:sp>
          <p:sp>
            <p:nvSpPr>
              <p:cNvPr id="259" name="任意多边形: 形状 258"/>
              <p:cNvSpPr/>
              <p:nvPr/>
            </p:nvSpPr>
            <p:spPr>
              <a:xfrm>
                <a:off x="7157032" y="5032176"/>
                <a:ext cx="105918" cy="26111"/>
              </a:xfrm>
              <a:custGeom>
                <a:avLst/>
                <a:gdLst>
                  <a:gd name="connsiteX0" fmla="*/ 2052 w 105918"/>
                  <a:gd name="connsiteY0" fmla="*/ 3215 h 26111"/>
                  <a:gd name="connsiteX1" fmla="*/ 105494 w 105918"/>
                  <a:gd name="connsiteY1" fmla="*/ 23979 h 26111"/>
                  <a:gd name="connsiteX2" fmla="*/ 104065 w 105918"/>
                  <a:gd name="connsiteY2" fmla="*/ 26075 h 26111"/>
                  <a:gd name="connsiteX3" fmla="*/ 2338 w 105918"/>
                  <a:gd name="connsiteY3" fmla="*/ 7596 h 26111"/>
                  <a:gd name="connsiteX4" fmla="*/ 5 w 105918"/>
                  <a:gd name="connsiteY4" fmla="*/ 5548 h 26111"/>
                  <a:gd name="connsiteX5" fmla="*/ 2053 w 105918"/>
                  <a:gd name="connsiteY5" fmla="*/ 3215 h 2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18" h="26111">
                    <a:moveTo>
                      <a:pt x="2052" y="3215"/>
                    </a:moveTo>
                    <a:cubicBezTo>
                      <a:pt x="36342" y="-4024"/>
                      <a:pt x="78252" y="167"/>
                      <a:pt x="105494" y="23979"/>
                    </a:cubicBezTo>
                    <a:cubicBezTo>
                      <a:pt x="106542" y="24932"/>
                      <a:pt x="105494" y="26360"/>
                      <a:pt x="104065" y="26075"/>
                    </a:cubicBezTo>
                    <a:cubicBezTo>
                      <a:pt x="70910" y="16314"/>
                      <a:pt x="36808" y="10119"/>
                      <a:pt x="2338" y="7596"/>
                    </a:cubicBezTo>
                    <a:cubicBezTo>
                      <a:pt x="1128" y="7675"/>
                      <a:pt x="83" y="6758"/>
                      <a:pt x="5" y="5548"/>
                    </a:cubicBezTo>
                    <a:cubicBezTo>
                      <a:pt x="-74" y="4338"/>
                      <a:pt x="843" y="3293"/>
                      <a:pt x="2053" y="3215"/>
                    </a:cubicBezTo>
                    <a:close/>
                  </a:path>
                </a:pathLst>
              </a:custGeom>
              <a:solidFill>
                <a:srgbClr val="263238"/>
              </a:solidFill>
              <a:ln w="9525" cap="flat">
                <a:noFill/>
                <a:prstDash val="solid"/>
                <a:miter/>
              </a:ln>
            </p:spPr>
            <p:txBody>
              <a:bodyPr rtlCol="0" anchor="ctr"/>
              <a:lstStyle/>
              <a:p>
                <a:endParaRPr lang="zh-CN" altLang="en-US"/>
              </a:p>
            </p:txBody>
          </p:sp>
          <p:sp>
            <p:nvSpPr>
              <p:cNvPr id="260" name="任意多边形: 形状 259"/>
              <p:cNvSpPr/>
              <p:nvPr/>
            </p:nvSpPr>
            <p:spPr>
              <a:xfrm>
                <a:off x="7132607" y="5047755"/>
                <a:ext cx="105484" cy="26153"/>
              </a:xfrm>
              <a:custGeom>
                <a:avLst/>
                <a:gdLst>
                  <a:gd name="connsiteX0" fmla="*/ 1618 w 105484"/>
                  <a:gd name="connsiteY0" fmla="*/ 3256 h 26153"/>
                  <a:gd name="connsiteX1" fmla="*/ 105059 w 105484"/>
                  <a:gd name="connsiteY1" fmla="*/ 24021 h 26153"/>
                  <a:gd name="connsiteX2" fmla="*/ 103631 w 105484"/>
                  <a:gd name="connsiteY2" fmla="*/ 26116 h 26153"/>
                  <a:gd name="connsiteX3" fmla="*/ 1904 w 105484"/>
                  <a:gd name="connsiteY3" fmla="*/ 7543 h 26153"/>
                  <a:gd name="connsiteX4" fmla="*/ 19 w 105484"/>
                  <a:gd name="connsiteY4" fmla="*/ 5083 h 26153"/>
                  <a:gd name="connsiteX5" fmla="*/ 1618 w 105484"/>
                  <a:gd name="connsiteY5" fmla="*/ 3256 h 26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53">
                    <a:moveTo>
                      <a:pt x="1618" y="3256"/>
                    </a:moveTo>
                    <a:cubicBezTo>
                      <a:pt x="35908" y="-4078"/>
                      <a:pt x="77818" y="208"/>
                      <a:pt x="105059" y="24021"/>
                    </a:cubicBezTo>
                    <a:cubicBezTo>
                      <a:pt x="106107" y="24973"/>
                      <a:pt x="105059" y="26402"/>
                      <a:pt x="103631" y="26116"/>
                    </a:cubicBezTo>
                    <a:cubicBezTo>
                      <a:pt x="70481" y="16314"/>
                      <a:pt x="36378" y="10087"/>
                      <a:pt x="1904" y="7543"/>
                    </a:cubicBezTo>
                    <a:cubicBezTo>
                      <a:pt x="704" y="7384"/>
                      <a:pt x="-140" y="6283"/>
                      <a:pt x="19" y="5083"/>
                    </a:cubicBezTo>
                    <a:cubicBezTo>
                      <a:pt x="135" y="4208"/>
                      <a:pt x="765" y="3488"/>
                      <a:pt x="1618" y="3256"/>
                    </a:cubicBezTo>
                    <a:close/>
                  </a:path>
                </a:pathLst>
              </a:custGeom>
              <a:solidFill>
                <a:srgbClr val="263238"/>
              </a:solidFill>
              <a:ln w="9525" cap="flat">
                <a:noFill/>
                <a:prstDash val="solid"/>
                <a:miter/>
              </a:ln>
            </p:spPr>
            <p:txBody>
              <a:bodyPr rtlCol="0" anchor="ctr"/>
              <a:lstStyle/>
              <a:p>
                <a:endParaRPr lang="zh-CN" altLang="en-US"/>
              </a:p>
            </p:txBody>
          </p:sp>
          <p:sp>
            <p:nvSpPr>
              <p:cNvPr id="261" name="任意多边形: 形状 260"/>
              <p:cNvSpPr/>
              <p:nvPr/>
            </p:nvSpPr>
            <p:spPr>
              <a:xfrm>
                <a:off x="7108508" y="5063359"/>
                <a:ext cx="105484" cy="26168"/>
              </a:xfrm>
              <a:custGeom>
                <a:avLst/>
                <a:gdLst>
                  <a:gd name="connsiteX0" fmla="*/ 1618 w 105484"/>
                  <a:gd name="connsiteY0" fmla="*/ 3273 h 26168"/>
                  <a:gd name="connsiteX1" fmla="*/ 105059 w 105484"/>
                  <a:gd name="connsiteY1" fmla="*/ 24038 h 26168"/>
                  <a:gd name="connsiteX2" fmla="*/ 103631 w 105484"/>
                  <a:gd name="connsiteY2" fmla="*/ 26133 h 26168"/>
                  <a:gd name="connsiteX3" fmla="*/ 1904 w 105484"/>
                  <a:gd name="connsiteY3" fmla="*/ 7559 h 26168"/>
                  <a:gd name="connsiteX4" fmla="*/ 19 w 105484"/>
                  <a:gd name="connsiteY4" fmla="*/ 5100 h 26168"/>
                  <a:gd name="connsiteX5" fmla="*/ 1618 w 105484"/>
                  <a:gd name="connsiteY5" fmla="*/ 3273 h 2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6168">
                    <a:moveTo>
                      <a:pt x="1618" y="3273"/>
                    </a:moveTo>
                    <a:cubicBezTo>
                      <a:pt x="35908" y="-4061"/>
                      <a:pt x="77818" y="130"/>
                      <a:pt x="105059" y="24038"/>
                    </a:cubicBezTo>
                    <a:cubicBezTo>
                      <a:pt x="106107" y="24895"/>
                      <a:pt x="105059" y="26419"/>
                      <a:pt x="103631" y="26133"/>
                    </a:cubicBezTo>
                    <a:cubicBezTo>
                      <a:pt x="70492" y="16285"/>
                      <a:pt x="36384" y="10057"/>
                      <a:pt x="1904" y="7559"/>
                    </a:cubicBezTo>
                    <a:cubicBezTo>
                      <a:pt x="704" y="7401"/>
                      <a:pt x="-140" y="6299"/>
                      <a:pt x="19" y="5100"/>
                    </a:cubicBezTo>
                    <a:cubicBezTo>
                      <a:pt x="135" y="4225"/>
                      <a:pt x="765" y="3504"/>
                      <a:pt x="1618" y="3273"/>
                    </a:cubicBezTo>
                    <a:close/>
                  </a:path>
                </a:pathLst>
              </a:custGeom>
              <a:solidFill>
                <a:srgbClr val="263238"/>
              </a:solidFill>
              <a:ln w="9525" cap="flat">
                <a:noFill/>
                <a:prstDash val="solid"/>
                <a:miter/>
              </a:ln>
            </p:spPr>
            <p:txBody>
              <a:bodyPr rtlCol="0" anchor="ctr"/>
              <a:lstStyle/>
              <a:p>
                <a:endParaRPr lang="zh-CN" altLang="en-US"/>
              </a:p>
            </p:txBody>
          </p:sp>
          <p:sp>
            <p:nvSpPr>
              <p:cNvPr id="262" name="任意多边形: 形状 261"/>
              <p:cNvSpPr/>
              <p:nvPr/>
            </p:nvSpPr>
            <p:spPr>
              <a:xfrm>
                <a:off x="7084277" y="5078946"/>
                <a:ext cx="105236" cy="26132"/>
              </a:xfrm>
              <a:custGeom>
                <a:avLst/>
                <a:gdLst>
                  <a:gd name="connsiteX0" fmla="*/ 1465 w 105236"/>
                  <a:gd name="connsiteY0" fmla="*/ 3213 h 26132"/>
                  <a:gd name="connsiteX1" fmla="*/ 104811 w 105236"/>
                  <a:gd name="connsiteY1" fmla="*/ 24072 h 26132"/>
                  <a:gd name="connsiteX2" fmla="*/ 103382 w 105236"/>
                  <a:gd name="connsiteY2" fmla="*/ 26072 h 26132"/>
                  <a:gd name="connsiteX3" fmla="*/ 1655 w 105236"/>
                  <a:gd name="connsiteY3" fmla="*/ 7404 h 26132"/>
                  <a:gd name="connsiteX4" fmla="*/ 67 w 105236"/>
                  <a:gd name="connsiteY4" fmla="*/ 4744 h 26132"/>
                  <a:gd name="connsiteX5" fmla="*/ 1465 w 105236"/>
                  <a:gd name="connsiteY5" fmla="*/ 3213 h 2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36" h="26132">
                    <a:moveTo>
                      <a:pt x="1465" y="3213"/>
                    </a:moveTo>
                    <a:cubicBezTo>
                      <a:pt x="35660" y="-4027"/>
                      <a:pt x="77665" y="164"/>
                      <a:pt x="104811" y="24072"/>
                    </a:cubicBezTo>
                    <a:cubicBezTo>
                      <a:pt x="105859" y="24929"/>
                      <a:pt x="104811" y="26454"/>
                      <a:pt x="103382" y="26072"/>
                    </a:cubicBezTo>
                    <a:cubicBezTo>
                      <a:pt x="70237" y="16236"/>
                      <a:pt x="36133" y="9978"/>
                      <a:pt x="1655" y="7404"/>
                    </a:cubicBezTo>
                    <a:cubicBezTo>
                      <a:pt x="482" y="7108"/>
                      <a:pt x="-229" y="5917"/>
                      <a:pt x="67" y="4744"/>
                    </a:cubicBezTo>
                    <a:cubicBezTo>
                      <a:pt x="247" y="4031"/>
                      <a:pt x="772" y="3456"/>
                      <a:pt x="1465" y="3213"/>
                    </a:cubicBezTo>
                    <a:close/>
                  </a:path>
                </a:pathLst>
              </a:custGeom>
              <a:solidFill>
                <a:srgbClr val="263238"/>
              </a:solidFill>
              <a:ln w="9525" cap="flat">
                <a:noFill/>
                <a:prstDash val="solid"/>
                <a:miter/>
              </a:ln>
            </p:spPr>
            <p:txBody>
              <a:bodyPr rtlCol="0" anchor="ctr"/>
              <a:lstStyle/>
              <a:p>
                <a:endParaRPr lang="zh-CN" altLang="en-US"/>
              </a:p>
            </p:txBody>
          </p:sp>
          <p:sp>
            <p:nvSpPr>
              <p:cNvPr id="263" name="任意多边形: 形状 262"/>
              <p:cNvSpPr/>
              <p:nvPr/>
            </p:nvSpPr>
            <p:spPr>
              <a:xfrm>
                <a:off x="7088971" y="4946077"/>
                <a:ext cx="113115" cy="95250"/>
              </a:xfrm>
              <a:custGeom>
                <a:avLst/>
                <a:gdLst>
                  <a:gd name="connsiteX0" fmla="*/ 21251 w 113115"/>
                  <a:gd name="connsiteY0" fmla="*/ 59977 h 95250"/>
                  <a:gd name="connsiteX1" fmla="*/ 106976 w 113115"/>
                  <a:gd name="connsiteY1" fmla="*/ 95029 h 95250"/>
                  <a:gd name="connsiteX2" fmla="*/ 112214 w 113115"/>
                  <a:gd name="connsiteY2" fmla="*/ 90552 h 95250"/>
                  <a:gd name="connsiteX3" fmla="*/ 113114 w 113115"/>
                  <a:gd name="connsiteY3" fmla="*/ 89550 h 95250"/>
                  <a:gd name="connsiteX4" fmla="*/ 113071 w 113115"/>
                  <a:gd name="connsiteY4" fmla="*/ 89314 h 95250"/>
                  <a:gd name="connsiteX5" fmla="*/ 58017 w 113115"/>
                  <a:gd name="connsiteY5" fmla="*/ 11780 h 95250"/>
                  <a:gd name="connsiteX6" fmla="*/ 4963 w 113115"/>
                  <a:gd name="connsiteY6" fmla="*/ 11304 h 95250"/>
                  <a:gd name="connsiteX7" fmla="*/ 21251 w 113115"/>
                  <a:gd name="connsiteY7" fmla="*/ 59977 h 95250"/>
                  <a:gd name="connsiteX8" fmla="*/ 11726 w 113115"/>
                  <a:gd name="connsiteY8" fmla="*/ 32449 h 95250"/>
                  <a:gd name="connsiteX9" fmla="*/ 56207 w 113115"/>
                  <a:gd name="connsiteY9" fmla="*/ 22924 h 95250"/>
                  <a:gd name="connsiteX10" fmla="*/ 75257 w 113115"/>
                  <a:gd name="connsiteY10" fmla="*/ 41974 h 95250"/>
                  <a:gd name="connsiteX11" fmla="*/ 108404 w 113115"/>
                  <a:gd name="connsiteY11" fmla="*/ 86551 h 95250"/>
                  <a:gd name="connsiteX12" fmla="*/ 66399 w 113115"/>
                  <a:gd name="connsiteY12" fmla="*/ 71216 h 95250"/>
                  <a:gd name="connsiteX13" fmla="*/ 11726 w 113115"/>
                  <a:gd name="connsiteY13" fmla="*/ 3244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15" h="95250">
                    <a:moveTo>
                      <a:pt x="21251" y="59977"/>
                    </a:moveTo>
                    <a:cubicBezTo>
                      <a:pt x="46015" y="78264"/>
                      <a:pt x="77924" y="85218"/>
                      <a:pt x="106976" y="95029"/>
                    </a:cubicBezTo>
                    <a:cubicBezTo>
                      <a:pt x="109928" y="96076"/>
                      <a:pt x="112214" y="93219"/>
                      <a:pt x="112214" y="90552"/>
                    </a:cubicBezTo>
                    <a:cubicBezTo>
                      <a:pt x="112739" y="90524"/>
                      <a:pt x="113143" y="90075"/>
                      <a:pt x="113114" y="89550"/>
                    </a:cubicBezTo>
                    <a:cubicBezTo>
                      <a:pt x="113110" y="89470"/>
                      <a:pt x="113096" y="89390"/>
                      <a:pt x="113071" y="89314"/>
                    </a:cubicBezTo>
                    <a:cubicBezTo>
                      <a:pt x="101821" y="59096"/>
                      <a:pt x="82837" y="32361"/>
                      <a:pt x="58017" y="11780"/>
                    </a:cubicBezTo>
                    <a:cubicBezTo>
                      <a:pt x="43348" y="64"/>
                      <a:pt x="18012" y="-7270"/>
                      <a:pt x="4963" y="11304"/>
                    </a:cubicBezTo>
                    <a:cubicBezTo>
                      <a:pt x="-8087" y="29878"/>
                      <a:pt x="7153" y="49309"/>
                      <a:pt x="21251" y="59977"/>
                    </a:cubicBezTo>
                    <a:close/>
                    <a:moveTo>
                      <a:pt x="11726" y="32449"/>
                    </a:moveTo>
                    <a:cubicBezTo>
                      <a:pt x="4772" y="-5079"/>
                      <a:pt x="45730" y="13399"/>
                      <a:pt x="56207" y="22924"/>
                    </a:cubicBezTo>
                    <a:cubicBezTo>
                      <a:pt x="62981" y="28836"/>
                      <a:pt x="69345" y="35201"/>
                      <a:pt x="75257" y="41974"/>
                    </a:cubicBezTo>
                    <a:cubicBezTo>
                      <a:pt x="87544" y="55976"/>
                      <a:pt x="97641" y="71502"/>
                      <a:pt x="108404" y="86551"/>
                    </a:cubicBezTo>
                    <a:cubicBezTo>
                      <a:pt x="94593" y="80836"/>
                      <a:pt x="80401" y="76455"/>
                      <a:pt x="66399" y="71216"/>
                    </a:cubicBezTo>
                    <a:cubicBezTo>
                      <a:pt x="49444" y="65120"/>
                      <a:pt x="15631" y="53214"/>
                      <a:pt x="11726" y="32449"/>
                    </a:cubicBezTo>
                    <a:close/>
                  </a:path>
                </a:pathLst>
              </a:custGeom>
              <a:solidFill>
                <a:srgbClr val="263238"/>
              </a:solidFill>
              <a:ln w="9525" cap="flat">
                <a:noFill/>
                <a:prstDash val="solid"/>
                <a:miter/>
              </a:ln>
            </p:spPr>
            <p:txBody>
              <a:bodyPr rtlCol="0" anchor="ctr"/>
              <a:lstStyle/>
              <a:p>
                <a:endParaRPr lang="zh-CN" altLang="en-US"/>
              </a:p>
            </p:txBody>
          </p:sp>
          <p:sp>
            <p:nvSpPr>
              <p:cNvPr id="264" name="任意多边形: 形状 263"/>
              <p:cNvSpPr/>
              <p:nvPr/>
            </p:nvSpPr>
            <p:spPr>
              <a:xfrm>
                <a:off x="7193214" y="4963410"/>
                <a:ext cx="124118" cy="77508"/>
              </a:xfrm>
              <a:custGeom>
                <a:avLst/>
                <a:gdLst>
                  <a:gd name="connsiteX0" fmla="*/ 121986 w 124118"/>
                  <a:gd name="connsiteY0" fmla="*/ 16641 h 77508"/>
                  <a:gd name="connsiteX1" fmla="*/ 69884 w 124118"/>
                  <a:gd name="connsiteY1" fmla="*/ 6163 h 77508"/>
                  <a:gd name="connsiteX2" fmla="*/ 161 w 124118"/>
                  <a:gd name="connsiteY2" fmla="*/ 70647 h 77508"/>
                  <a:gd name="connsiteX3" fmla="*/ 423 w 124118"/>
                  <a:gd name="connsiteY3" fmla="*/ 71969 h 77508"/>
                  <a:gd name="connsiteX4" fmla="*/ 638 w 124118"/>
                  <a:gd name="connsiteY4" fmla="*/ 72076 h 77508"/>
                  <a:gd name="connsiteX5" fmla="*/ 3622 w 124118"/>
                  <a:gd name="connsiteY5" fmla="*/ 77352 h 77508"/>
                  <a:gd name="connsiteX6" fmla="*/ 4924 w 124118"/>
                  <a:gd name="connsiteY6" fmla="*/ 77505 h 77508"/>
                  <a:gd name="connsiteX7" fmla="*/ 95697 w 124118"/>
                  <a:gd name="connsiteY7" fmla="*/ 60837 h 77508"/>
                  <a:gd name="connsiteX8" fmla="*/ 121986 w 124118"/>
                  <a:gd name="connsiteY8" fmla="*/ 16641 h 77508"/>
                  <a:gd name="connsiteX9" fmla="*/ 49406 w 124118"/>
                  <a:gd name="connsiteY9" fmla="*/ 62551 h 77508"/>
                  <a:gd name="connsiteX10" fmla="*/ 5209 w 124118"/>
                  <a:gd name="connsiteY10" fmla="*/ 68933 h 77508"/>
                  <a:gd name="connsiteX11" fmla="*/ 46738 w 124118"/>
                  <a:gd name="connsiteY11" fmla="*/ 32167 h 77508"/>
                  <a:gd name="connsiteX12" fmla="*/ 69027 w 124118"/>
                  <a:gd name="connsiteY12" fmla="*/ 17117 h 77508"/>
                  <a:gd name="connsiteX13" fmla="*/ 110556 w 124118"/>
                  <a:gd name="connsiteY13" fmla="*/ 36167 h 77508"/>
                  <a:gd name="connsiteX14" fmla="*/ 49406 w 124118"/>
                  <a:gd name="connsiteY14" fmla="*/ 62551 h 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118" h="77508">
                    <a:moveTo>
                      <a:pt x="121986" y="16641"/>
                    </a:moveTo>
                    <a:cubicBezTo>
                      <a:pt x="113128" y="-4600"/>
                      <a:pt x="86648" y="-2409"/>
                      <a:pt x="69884" y="6163"/>
                    </a:cubicBezTo>
                    <a:cubicBezTo>
                      <a:pt x="41375" y="21150"/>
                      <a:pt x="17325" y="43394"/>
                      <a:pt x="161" y="70647"/>
                    </a:cubicBezTo>
                    <a:cubicBezTo>
                      <a:pt x="-132" y="71085"/>
                      <a:pt x="-14" y="71676"/>
                      <a:pt x="423" y="71969"/>
                    </a:cubicBezTo>
                    <a:cubicBezTo>
                      <a:pt x="490" y="72014"/>
                      <a:pt x="562" y="72050"/>
                      <a:pt x="638" y="72076"/>
                    </a:cubicBezTo>
                    <a:cubicBezTo>
                      <a:pt x="5" y="74357"/>
                      <a:pt x="1341" y="76719"/>
                      <a:pt x="3622" y="77352"/>
                    </a:cubicBezTo>
                    <a:cubicBezTo>
                      <a:pt x="4045" y="77470"/>
                      <a:pt x="4485" y="77521"/>
                      <a:pt x="4924" y="77505"/>
                    </a:cubicBezTo>
                    <a:cubicBezTo>
                      <a:pt x="34927" y="73791"/>
                      <a:pt x="67598" y="73600"/>
                      <a:pt x="95697" y="60837"/>
                    </a:cubicBezTo>
                    <a:cubicBezTo>
                      <a:pt x="112461" y="53312"/>
                      <a:pt x="130368" y="37215"/>
                      <a:pt x="121986" y="16641"/>
                    </a:cubicBezTo>
                    <a:close/>
                    <a:moveTo>
                      <a:pt x="49406" y="62551"/>
                    </a:moveTo>
                    <a:cubicBezTo>
                      <a:pt x="34642" y="64742"/>
                      <a:pt x="19878" y="66171"/>
                      <a:pt x="5209" y="68933"/>
                    </a:cubicBezTo>
                    <a:cubicBezTo>
                      <a:pt x="18417" y="55978"/>
                      <a:pt x="32278" y="43706"/>
                      <a:pt x="46738" y="32167"/>
                    </a:cubicBezTo>
                    <a:cubicBezTo>
                      <a:pt x="53850" y="26695"/>
                      <a:pt x="61294" y="21669"/>
                      <a:pt x="69027" y="17117"/>
                    </a:cubicBezTo>
                    <a:cubicBezTo>
                      <a:pt x="81124" y="10450"/>
                      <a:pt x="125224" y="544"/>
                      <a:pt x="110556" y="36167"/>
                    </a:cubicBezTo>
                    <a:cubicBezTo>
                      <a:pt x="102936" y="55312"/>
                      <a:pt x="66931" y="59980"/>
                      <a:pt x="49406" y="62551"/>
                    </a:cubicBezTo>
                    <a:close/>
                  </a:path>
                </a:pathLst>
              </a:custGeom>
              <a:solidFill>
                <a:srgbClr val="263238"/>
              </a:solidFill>
              <a:ln w="9525" cap="flat">
                <a:noFill/>
                <a:prstDash val="solid"/>
                <a:miter/>
              </a:ln>
            </p:spPr>
            <p:txBody>
              <a:bodyPr rtlCol="0" anchor="ctr"/>
              <a:lstStyle/>
              <a:p>
                <a:endParaRPr lang="zh-CN" altLang="en-US"/>
              </a:p>
            </p:txBody>
          </p:sp>
          <p:sp>
            <p:nvSpPr>
              <p:cNvPr id="265" name="任意多边形: 形状 264"/>
              <p:cNvSpPr/>
              <p:nvPr/>
            </p:nvSpPr>
            <p:spPr>
              <a:xfrm>
                <a:off x="7266527" y="5003577"/>
                <a:ext cx="241851" cy="232124"/>
              </a:xfrm>
              <a:custGeom>
                <a:avLst/>
                <a:gdLst>
                  <a:gd name="connsiteX0" fmla="*/ 0 w 241851"/>
                  <a:gd name="connsiteY0" fmla="*/ 232124 h 232124"/>
                  <a:gd name="connsiteX1" fmla="*/ 231362 w 241851"/>
                  <a:gd name="connsiteY1" fmla="*/ 216503 h 232124"/>
                  <a:gd name="connsiteX2" fmla="*/ 241840 w 241851"/>
                  <a:gd name="connsiteY2" fmla="*/ 0 h 232124"/>
                </a:gdLst>
                <a:ahLst/>
                <a:cxnLst>
                  <a:cxn ang="0">
                    <a:pos x="connsiteX0" y="connsiteY0"/>
                  </a:cxn>
                  <a:cxn ang="0">
                    <a:pos x="connsiteX1" y="connsiteY1"/>
                  </a:cxn>
                  <a:cxn ang="0">
                    <a:pos x="connsiteX2" y="connsiteY2"/>
                  </a:cxn>
                </a:cxnLst>
                <a:rect l="l" t="t" r="r" b="b"/>
                <a:pathLst>
                  <a:path w="241851" h="232124">
                    <a:moveTo>
                      <a:pt x="0" y="232124"/>
                    </a:moveTo>
                    <a:cubicBezTo>
                      <a:pt x="117157" y="227933"/>
                      <a:pt x="222790" y="222599"/>
                      <a:pt x="231362" y="216503"/>
                    </a:cubicBezTo>
                    <a:cubicBezTo>
                      <a:pt x="239934" y="210407"/>
                      <a:pt x="242030" y="110395"/>
                      <a:pt x="241840" y="0"/>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66" name="任意多边形: 形状 265"/>
              <p:cNvSpPr/>
              <p:nvPr/>
            </p:nvSpPr>
            <p:spPr>
              <a:xfrm rot="-220800">
                <a:off x="7292330" y="4458174"/>
                <a:ext cx="70389" cy="447579"/>
              </a:xfrm>
              <a:custGeom>
                <a:avLst/>
                <a:gdLst>
                  <a:gd name="connsiteX0" fmla="*/ 0 w 70389"/>
                  <a:gd name="connsiteY0" fmla="*/ 0 h 447579"/>
                  <a:gd name="connsiteX1" fmla="*/ 70390 w 70389"/>
                  <a:gd name="connsiteY1" fmla="*/ 0 h 447579"/>
                  <a:gd name="connsiteX2" fmla="*/ 70390 w 70389"/>
                  <a:gd name="connsiteY2" fmla="*/ 447580 h 447579"/>
                  <a:gd name="connsiteX3" fmla="*/ 0 w 70389"/>
                  <a:gd name="connsiteY3" fmla="*/ 447580 h 447579"/>
                </a:gdLst>
                <a:ahLst/>
                <a:cxnLst>
                  <a:cxn ang="0">
                    <a:pos x="connsiteX0" y="connsiteY0"/>
                  </a:cxn>
                  <a:cxn ang="0">
                    <a:pos x="connsiteX1" y="connsiteY1"/>
                  </a:cxn>
                  <a:cxn ang="0">
                    <a:pos x="connsiteX2" y="connsiteY2"/>
                  </a:cxn>
                  <a:cxn ang="0">
                    <a:pos x="connsiteX3" y="connsiteY3"/>
                  </a:cxn>
                </a:cxnLst>
                <a:rect l="l" t="t" r="r" b="b"/>
                <a:pathLst>
                  <a:path w="70389" h="447579">
                    <a:moveTo>
                      <a:pt x="0" y="0"/>
                    </a:moveTo>
                    <a:lnTo>
                      <a:pt x="70390" y="0"/>
                    </a:lnTo>
                    <a:lnTo>
                      <a:pt x="70390" y="447580"/>
                    </a:lnTo>
                    <a:lnTo>
                      <a:pt x="0" y="447580"/>
                    </a:lnTo>
                    <a:close/>
                  </a:path>
                </a:pathLst>
              </a:custGeom>
              <a:solidFill>
                <a:srgbClr val="DBDBDB"/>
              </a:solidFill>
              <a:ln w="9525" cap="flat">
                <a:noFill/>
                <a:prstDash val="solid"/>
                <a:miter/>
              </a:ln>
            </p:spPr>
            <p:txBody>
              <a:bodyPr rtlCol="0" anchor="ctr"/>
              <a:lstStyle/>
              <a:p>
                <a:endParaRPr lang="zh-CN" altLang="en-US"/>
              </a:p>
            </p:txBody>
          </p:sp>
          <p:sp>
            <p:nvSpPr>
              <p:cNvPr id="267" name="任意多边形: 形状 266"/>
              <p:cNvSpPr/>
              <p:nvPr/>
            </p:nvSpPr>
            <p:spPr>
              <a:xfrm>
                <a:off x="7256149" y="4540726"/>
                <a:ext cx="126205" cy="64223"/>
              </a:xfrm>
              <a:custGeom>
                <a:avLst/>
                <a:gdLst>
                  <a:gd name="connsiteX0" fmla="*/ 377 w 126205"/>
                  <a:gd name="connsiteY0" fmla="*/ 12890 h 64223"/>
                  <a:gd name="connsiteX1" fmla="*/ 30857 w 126205"/>
                  <a:gd name="connsiteY1" fmla="*/ 61086 h 64223"/>
                  <a:gd name="connsiteX2" fmla="*/ 100961 w 126205"/>
                  <a:gd name="connsiteY2" fmla="*/ 58705 h 64223"/>
                  <a:gd name="connsiteX3" fmla="*/ 126202 w 126205"/>
                  <a:gd name="connsiteY3" fmla="*/ 7842 h 64223"/>
                  <a:gd name="connsiteX4" fmla="*/ 377 w 126205"/>
                  <a:gd name="connsiteY4" fmla="*/ 12890 h 64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205" h="64223">
                    <a:moveTo>
                      <a:pt x="377" y="12890"/>
                    </a:moveTo>
                    <a:cubicBezTo>
                      <a:pt x="-3338" y="15652"/>
                      <a:pt x="21427" y="57276"/>
                      <a:pt x="30857" y="61086"/>
                    </a:cubicBezTo>
                    <a:cubicBezTo>
                      <a:pt x="40286" y="64896"/>
                      <a:pt x="83911" y="66420"/>
                      <a:pt x="100961" y="58705"/>
                    </a:cubicBezTo>
                    <a:cubicBezTo>
                      <a:pt x="109152" y="54990"/>
                      <a:pt x="126487" y="11080"/>
                      <a:pt x="126202" y="7842"/>
                    </a:cubicBezTo>
                    <a:cubicBezTo>
                      <a:pt x="125916" y="4603"/>
                      <a:pt x="32857" y="-10637"/>
                      <a:pt x="377" y="12890"/>
                    </a:cubicBezTo>
                    <a:close/>
                  </a:path>
                </a:pathLst>
              </a:custGeom>
              <a:solidFill>
                <a:srgbClr val="C7C7C7"/>
              </a:solidFill>
              <a:ln w="9525" cap="flat">
                <a:noFill/>
                <a:prstDash val="solid"/>
                <a:miter/>
              </a:ln>
            </p:spPr>
            <p:txBody>
              <a:bodyPr rtlCol="0" anchor="ctr"/>
              <a:lstStyle/>
              <a:p>
                <a:endParaRPr lang="zh-CN" altLang="en-US"/>
              </a:p>
            </p:txBody>
          </p:sp>
          <p:sp>
            <p:nvSpPr>
              <p:cNvPr id="268" name="任意多边形: 形状 267"/>
              <p:cNvSpPr/>
              <p:nvPr/>
            </p:nvSpPr>
            <p:spPr>
              <a:xfrm>
                <a:off x="7279953" y="4858810"/>
                <a:ext cx="126102" cy="64288"/>
              </a:xfrm>
              <a:custGeom>
                <a:avLst/>
                <a:gdLst>
                  <a:gd name="connsiteX0" fmla="*/ 125734 w 126102"/>
                  <a:gd name="connsiteY0" fmla="*/ 50280 h 64288"/>
                  <a:gd name="connsiteX1" fmla="*/ 94587 w 126102"/>
                  <a:gd name="connsiteY1" fmla="*/ 2655 h 64288"/>
                  <a:gd name="connsiteX2" fmla="*/ 24483 w 126102"/>
                  <a:gd name="connsiteY2" fmla="*/ 6084 h 64288"/>
                  <a:gd name="connsiteX3" fmla="*/ 4 w 126102"/>
                  <a:gd name="connsiteY3" fmla="*/ 57328 h 64288"/>
                  <a:gd name="connsiteX4" fmla="*/ 125734 w 126102"/>
                  <a:gd name="connsiteY4" fmla="*/ 50280 h 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02" h="64288">
                    <a:moveTo>
                      <a:pt x="125734" y="50280"/>
                    </a:moveTo>
                    <a:cubicBezTo>
                      <a:pt x="129449" y="47517"/>
                      <a:pt x="104112" y="6179"/>
                      <a:pt x="94587" y="2655"/>
                    </a:cubicBezTo>
                    <a:cubicBezTo>
                      <a:pt x="85062" y="-870"/>
                      <a:pt x="41437" y="-1917"/>
                      <a:pt x="24483" y="6084"/>
                    </a:cubicBezTo>
                    <a:cubicBezTo>
                      <a:pt x="16387" y="9989"/>
                      <a:pt x="-282" y="53709"/>
                      <a:pt x="4" y="57328"/>
                    </a:cubicBezTo>
                    <a:cubicBezTo>
                      <a:pt x="289" y="60948"/>
                      <a:pt x="93635" y="74283"/>
                      <a:pt x="125734" y="50280"/>
                    </a:cubicBezTo>
                    <a:close/>
                  </a:path>
                </a:pathLst>
              </a:custGeom>
              <a:solidFill>
                <a:srgbClr val="C7C7C7"/>
              </a:solidFill>
              <a:ln w="9525" cap="flat">
                <a:noFill/>
                <a:prstDash val="solid"/>
                <a:miter/>
              </a:ln>
            </p:spPr>
            <p:txBody>
              <a:bodyPr rtlCol="0" anchor="ctr"/>
              <a:lstStyle/>
              <a:p>
                <a:endParaRPr lang="zh-CN" altLang="en-US"/>
              </a:p>
            </p:txBody>
          </p:sp>
          <p:sp>
            <p:nvSpPr>
              <p:cNvPr id="269" name="任意多边形: 形状 268"/>
              <p:cNvSpPr/>
              <p:nvPr/>
            </p:nvSpPr>
            <p:spPr>
              <a:xfrm>
                <a:off x="7108934" y="4297050"/>
                <a:ext cx="388238" cy="262782"/>
              </a:xfrm>
              <a:custGeom>
                <a:avLst/>
                <a:gdLst>
                  <a:gd name="connsiteX0" fmla="*/ 5478 w 388238"/>
                  <a:gd name="connsiteY0" fmla="*/ 26061 h 262782"/>
                  <a:gd name="connsiteX1" fmla="*/ 41578 w 388238"/>
                  <a:gd name="connsiteY1" fmla="*/ 207608 h 262782"/>
                  <a:gd name="connsiteX2" fmla="*/ 213980 w 388238"/>
                  <a:gd name="connsiteY2" fmla="*/ 262758 h 262782"/>
                  <a:gd name="connsiteX3" fmla="*/ 366381 w 388238"/>
                  <a:gd name="connsiteY3" fmla="*/ 202465 h 262782"/>
                  <a:gd name="connsiteX4" fmla="*/ 383621 w 388238"/>
                  <a:gd name="connsiteY4" fmla="*/ 58 h 262782"/>
                  <a:gd name="connsiteX5" fmla="*/ 5478 w 388238"/>
                  <a:gd name="connsiteY5" fmla="*/ 26061 h 26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38" h="262782">
                    <a:moveTo>
                      <a:pt x="5478" y="26061"/>
                    </a:moveTo>
                    <a:cubicBezTo>
                      <a:pt x="-13000" y="22156"/>
                      <a:pt x="19385" y="182271"/>
                      <a:pt x="41578" y="207608"/>
                    </a:cubicBezTo>
                    <a:cubicBezTo>
                      <a:pt x="67486" y="237135"/>
                      <a:pt x="140066" y="263710"/>
                      <a:pt x="213980" y="262758"/>
                    </a:cubicBezTo>
                    <a:cubicBezTo>
                      <a:pt x="277798" y="261996"/>
                      <a:pt x="342282" y="224658"/>
                      <a:pt x="366381" y="202465"/>
                    </a:cubicBezTo>
                    <a:cubicBezTo>
                      <a:pt x="390479" y="180271"/>
                      <a:pt x="392003" y="-3752"/>
                      <a:pt x="383621" y="58"/>
                    </a:cubicBezTo>
                    <a:cubicBezTo>
                      <a:pt x="347521" y="16727"/>
                      <a:pt x="238555" y="74925"/>
                      <a:pt x="5478" y="26061"/>
                    </a:cubicBezTo>
                    <a:close/>
                  </a:path>
                </a:pathLst>
              </a:custGeom>
              <a:solidFill>
                <a:srgbClr val="A6A6A6"/>
              </a:solidFill>
              <a:ln w="9525" cap="flat">
                <a:noFill/>
                <a:prstDash val="solid"/>
                <a:miter/>
              </a:ln>
            </p:spPr>
            <p:txBody>
              <a:bodyPr rtlCol="0" anchor="ctr"/>
              <a:lstStyle/>
              <a:p>
                <a:endParaRPr lang="zh-CN" altLang="en-US"/>
              </a:p>
            </p:txBody>
          </p:sp>
          <p:sp>
            <p:nvSpPr>
              <p:cNvPr id="270" name="任意多边形: 形状 269"/>
              <p:cNvSpPr/>
              <p:nvPr/>
            </p:nvSpPr>
            <p:spPr>
              <a:xfrm>
                <a:off x="7358636" y="4715351"/>
                <a:ext cx="582215" cy="532233"/>
              </a:xfrm>
              <a:custGeom>
                <a:avLst/>
                <a:gdLst>
                  <a:gd name="connsiteX0" fmla="*/ 8380 w 582215"/>
                  <a:gd name="connsiteY0" fmla="*/ 530733 h 532233"/>
                  <a:gd name="connsiteX1" fmla="*/ 580927 w 582215"/>
                  <a:gd name="connsiteY1" fmla="*/ 511683 h 532233"/>
                  <a:gd name="connsiteX2" fmla="*/ 560544 w 582215"/>
                  <a:gd name="connsiteY2" fmla="*/ 0 h 532233"/>
                  <a:gd name="connsiteX3" fmla="*/ 225835 w 582215"/>
                  <a:gd name="connsiteY3" fmla="*/ 6477 h 532233"/>
                  <a:gd name="connsiteX4" fmla="*/ 242028 w 582215"/>
                  <a:gd name="connsiteY4" fmla="*/ 345662 h 532233"/>
                  <a:gd name="connsiteX5" fmla="*/ 24763 w 582215"/>
                  <a:gd name="connsiteY5" fmla="*/ 455676 h 532233"/>
                  <a:gd name="connsiteX6" fmla="*/ 8380 w 582215"/>
                  <a:gd name="connsiteY6" fmla="*/ 530733 h 53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215" h="532233">
                    <a:moveTo>
                      <a:pt x="8380" y="530733"/>
                    </a:moveTo>
                    <a:cubicBezTo>
                      <a:pt x="26667" y="536448"/>
                      <a:pt x="561401" y="524923"/>
                      <a:pt x="580927" y="511683"/>
                    </a:cubicBezTo>
                    <a:cubicBezTo>
                      <a:pt x="588452" y="506825"/>
                      <a:pt x="560544" y="0"/>
                      <a:pt x="560544" y="0"/>
                    </a:cubicBezTo>
                    <a:lnTo>
                      <a:pt x="225835" y="6477"/>
                    </a:lnTo>
                    <a:lnTo>
                      <a:pt x="242028" y="345662"/>
                    </a:lnTo>
                    <a:cubicBezTo>
                      <a:pt x="242028" y="345662"/>
                      <a:pt x="44765" y="439103"/>
                      <a:pt x="24763" y="455676"/>
                    </a:cubicBezTo>
                    <a:cubicBezTo>
                      <a:pt x="4760" y="472250"/>
                      <a:pt x="-10004" y="525113"/>
                      <a:pt x="8380" y="530733"/>
                    </a:cubicBezTo>
                    <a:close/>
                  </a:path>
                </a:pathLst>
              </a:custGeom>
              <a:solidFill>
                <a:srgbClr val="EB9481"/>
              </a:solidFill>
              <a:ln w="9525" cap="flat">
                <a:noFill/>
                <a:prstDash val="solid"/>
                <a:miter/>
              </a:ln>
            </p:spPr>
            <p:txBody>
              <a:bodyPr rtlCol="0" anchor="ctr"/>
              <a:lstStyle/>
              <a:p>
                <a:endParaRPr lang="zh-CN" altLang="en-US"/>
              </a:p>
            </p:txBody>
          </p:sp>
          <p:sp>
            <p:nvSpPr>
              <p:cNvPr id="271" name="任意多边形: 形状 270"/>
              <p:cNvSpPr/>
              <p:nvPr/>
            </p:nvSpPr>
            <p:spPr>
              <a:xfrm>
                <a:off x="7358543" y="4931759"/>
                <a:ext cx="582332" cy="315818"/>
              </a:xfrm>
              <a:custGeom>
                <a:avLst/>
                <a:gdLst>
                  <a:gd name="connsiteX0" fmla="*/ 8473 w 582332"/>
                  <a:gd name="connsiteY0" fmla="*/ 314325 h 315818"/>
                  <a:gd name="connsiteX1" fmla="*/ 581021 w 582332"/>
                  <a:gd name="connsiteY1" fmla="*/ 295275 h 315818"/>
                  <a:gd name="connsiteX2" fmla="*/ 571496 w 582332"/>
                  <a:gd name="connsiteY2" fmla="*/ 0 h 315818"/>
                  <a:gd name="connsiteX3" fmla="*/ 236120 w 582332"/>
                  <a:gd name="connsiteY3" fmla="*/ 10096 h 315818"/>
                  <a:gd name="connsiteX4" fmla="*/ 241740 w 582332"/>
                  <a:gd name="connsiteY4" fmla="*/ 128873 h 315818"/>
                  <a:gd name="connsiteX5" fmla="*/ 24475 w 582332"/>
                  <a:gd name="connsiteY5" fmla="*/ 239078 h 315818"/>
                  <a:gd name="connsiteX6" fmla="*/ 8473 w 582332"/>
                  <a:gd name="connsiteY6" fmla="*/ 314325 h 315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332" h="315818">
                    <a:moveTo>
                      <a:pt x="8473" y="314325"/>
                    </a:moveTo>
                    <a:cubicBezTo>
                      <a:pt x="26761" y="320040"/>
                      <a:pt x="561494" y="308420"/>
                      <a:pt x="581021" y="295275"/>
                    </a:cubicBezTo>
                    <a:cubicBezTo>
                      <a:pt x="585212" y="292608"/>
                      <a:pt x="578639" y="138589"/>
                      <a:pt x="571496" y="0"/>
                    </a:cubicBezTo>
                    <a:lnTo>
                      <a:pt x="236120" y="10096"/>
                    </a:lnTo>
                    <a:lnTo>
                      <a:pt x="241740" y="128873"/>
                    </a:lnTo>
                    <a:cubicBezTo>
                      <a:pt x="241740" y="128873"/>
                      <a:pt x="44477" y="222409"/>
                      <a:pt x="24475" y="239078"/>
                    </a:cubicBezTo>
                    <a:cubicBezTo>
                      <a:pt x="4472" y="255746"/>
                      <a:pt x="-9910" y="308610"/>
                      <a:pt x="8473" y="314325"/>
                    </a:cubicBezTo>
                    <a:close/>
                  </a:path>
                </a:pathLst>
              </a:custGeom>
              <a:solidFill>
                <a:srgbClr val="EBEBEB"/>
              </a:solidFill>
              <a:ln w="9525" cap="flat">
                <a:noFill/>
                <a:prstDash val="solid"/>
                <a:miter/>
              </a:ln>
            </p:spPr>
            <p:txBody>
              <a:bodyPr rtlCol="0" anchor="ctr"/>
              <a:lstStyle/>
              <a:p>
                <a:endParaRPr lang="zh-CN" altLang="en-US"/>
              </a:p>
            </p:txBody>
          </p:sp>
          <p:sp>
            <p:nvSpPr>
              <p:cNvPr id="272" name="任意多边形: 形状 271"/>
              <p:cNvSpPr/>
              <p:nvPr/>
            </p:nvSpPr>
            <p:spPr>
              <a:xfrm>
                <a:off x="7357515" y="4989004"/>
                <a:ext cx="585305" cy="258606"/>
              </a:xfrm>
              <a:custGeom>
                <a:avLst/>
                <a:gdLst>
                  <a:gd name="connsiteX0" fmla="*/ 8453 w 585305"/>
                  <a:gd name="connsiteY0" fmla="*/ 257175 h 258606"/>
                  <a:gd name="connsiteX1" fmla="*/ 582048 w 585305"/>
                  <a:gd name="connsiteY1" fmla="*/ 238125 h 258606"/>
                  <a:gd name="connsiteX2" fmla="*/ 577571 w 585305"/>
                  <a:gd name="connsiteY2" fmla="*/ 0 h 258606"/>
                  <a:gd name="connsiteX3" fmla="*/ 238196 w 585305"/>
                  <a:gd name="connsiteY3" fmla="*/ 8763 h 258606"/>
                  <a:gd name="connsiteX4" fmla="*/ 241529 w 585305"/>
                  <a:gd name="connsiteY4" fmla="*/ 69913 h 258606"/>
                  <a:gd name="connsiteX5" fmla="*/ 24455 w 585305"/>
                  <a:gd name="connsiteY5" fmla="*/ 181832 h 258606"/>
                  <a:gd name="connsiteX6" fmla="*/ 8453 w 585305"/>
                  <a:gd name="connsiteY6" fmla="*/ 257175 h 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305" h="258606">
                    <a:moveTo>
                      <a:pt x="8453" y="257175"/>
                    </a:moveTo>
                    <a:cubicBezTo>
                      <a:pt x="26931" y="262699"/>
                      <a:pt x="562522" y="251365"/>
                      <a:pt x="582048" y="238125"/>
                    </a:cubicBezTo>
                    <a:cubicBezTo>
                      <a:pt x="591097" y="232029"/>
                      <a:pt x="578524" y="117253"/>
                      <a:pt x="577571" y="0"/>
                    </a:cubicBezTo>
                    <a:lnTo>
                      <a:pt x="238196" y="8763"/>
                    </a:lnTo>
                    <a:lnTo>
                      <a:pt x="241529" y="69913"/>
                    </a:lnTo>
                    <a:cubicBezTo>
                      <a:pt x="241529" y="69913"/>
                      <a:pt x="44362" y="165163"/>
                      <a:pt x="24455" y="181832"/>
                    </a:cubicBezTo>
                    <a:cubicBezTo>
                      <a:pt x="4548" y="198501"/>
                      <a:pt x="-9931" y="251555"/>
                      <a:pt x="8453" y="257175"/>
                    </a:cubicBezTo>
                    <a:close/>
                  </a:path>
                </a:pathLst>
              </a:custGeom>
              <a:solidFill>
                <a:srgbClr val="C53F3F"/>
              </a:solidFill>
              <a:ln w="9525" cap="flat">
                <a:noFill/>
                <a:prstDash val="solid"/>
                <a:miter/>
              </a:ln>
            </p:spPr>
            <p:txBody>
              <a:bodyPr rtlCol="0" anchor="ctr"/>
              <a:lstStyle/>
              <a:p>
                <a:endParaRPr lang="zh-CN" altLang="en-US"/>
              </a:p>
            </p:txBody>
          </p:sp>
          <p:sp>
            <p:nvSpPr>
              <p:cNvPr id="273" name="任意多边形: 形状 272"/>
              <p:cNvSpPr/>
              <p:nvPr/>
            </p:nvSpPr>
            <p:spPr>
              <a:xfrm>
                <a:off x="7371528" y="5211545"/>
                <a:ext cx="528911" cy="14920"/>
              </a:xfrm>
              <a:custGeom>
                <a:avLst/>
                <a:gdLst>
                  <a:gd name="connsiteX0" fmla="*/ 1393 w 528911"/>
                  <a:gd name="connsiteY0" fmla="*/ 13489 h 14920"/>
                  <a:gd name="connsiteX1" fmla="*/ 528412 w 528911"/>
                  <a:gd name="connsiteY1" fmla="*/ 249 h 14920"/>
                  <a:gd name="connsiteX2" fmla="*/ 528412 w 528911"/>
                  <a:gd name="connsiteY2" fmla="*/ 820 h 14920"/>
                  <a:gd name="connsiteX3" fmla="*/ 1393 w 528911"/>
                  <a:gd name="connsiteY3" fmla="*/ 14917 h 14920"/>
                  <a:gd name="connsiteX4" fmla="*/ 1393 w 528911"/>
                  <a:gd name="connsiteY4" fmla="*/ 13489 h 14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911" h="14920">
                    <a:moveTo>
                      <a:pt x="1393" y="13489"/>
                    </a:moveTo>
                    <a:cubicBezTo>
                      <a:pt x="88738" y="8821"/>
                      <a:pt x="441639" y="-1752"/>
                      <a:pt x="528412" y="249"/>
                    </a:cubicBezTo>
                    <a:cubicBezTo>
                      <a:pt x="529078" y="249"/>
                      <a:pt x="529078" y="725"/>
                      <a:pt x="528412" y="820"/>
                    </a:cubicBezTo>
                    <a:cubicBezTo>
                      <a:pt x="441925" y="7297"/>
                      <a:pt x="88928" y="15108"/>
                      <a:pt x="1393" y="14917"/>
                    </a:cubicBezTo>
                    <a:cubicBezTo>
                      <a:pt x="-416" y="14917"/>
                      <a:pt x="-512" y="13584"/>
                      <a:pt x="1393" y="13489"/>
                    </a:cubicBezTo>
                    <a:close/>
                  </a:path>
                </a:pathLst>
              </a:custGeom>
              <a:solidFill>
                <a:srgbClr val="263238"/>
              </a:solidFill>
              <a:ln w="9525" cap="flat">
                <a:noFill/>
                <a:prstDash val="solid"/>
                <a:miter/>
              </a:ln>
            </p:spPr>
            <p:txBody>
              <a:bodyPr rtlCol="0" anchor="ctr"/>
              <a:lstStyle/>
              <a:p>
                <a:endParaRPr lang="zh-CN" altLang="en-US"/>
              </a:p>
            </p:txBody>
          </p:sp>
          <p:sp>
            <p:nvSpPr>
              <p:cNvPr id="274" name="任意多边形: 形状 273"/>
              <p:cNvSpPr/>
              <p:nvPr/>
            </p:nvSpPr>
            <p:spPr>
              <a:xfrm>
                <a:off x="7584038" y="5036699"/>
                <a:ext cx="106014" cy="25897"/>
              </a:xfrm>
              <a:custGeom>
                <a:avLst/>
                <a:gdLst>
                  <a:gd name="connsiteX0" fmla="*/ 2053 w 106014"/>
                  <a:gd name="connsiteY0" fmla="*/ 3359 h 25897"/>
                  <a:gd name="connsiteX1" fmla="*/ 105589 w 106014"/>
                  <a:gd name="connsiteY1" fmla="*/ 23742 h 25897"/>
                  <a:gd name="connsiteX2" fmla="*/ 104161 w 106014"/>
                  <a:gd name="connsiteY2" fmla="*/ 25838 h 25897"/>
                  <a:gd name="connsiteX3" fmla="*/ 2338 w 106014"/>
                  <a:gd name="connsiteY3" fmla="*/ 7740 h 25897"/>
                  <a:gd name="connsiteX4" fmla="*/ 5 w 106014"/>
                  <a:gd name="connsiteY4" fmla="*/ 5692 h 25897"/>
                  <a:gd name="connsiteX5" fmla="*/ 2053 w 106014"/>
                  <a:gd name="connsiteY5" fmla="*/ 3359 h 25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14" h="25897">
                    <a:moveTo>
                      <a:pt x="2053" y="3359"/>
                    </a:moveTo>
                    <a:cubicBezTo>
                      <a:pt x="36343" y="-4071"/>
                      <a:pt x="78253" y="25"/>
                      <a:pt x="105589" y="23742"/>
                    </a:cubicBezTo>
                    <a:cubicBezTo>
                      <a:pt x="106637" y="24695"/>
                      <a:pt x="105589" y="26219"/>
                      <a:pt x="104161" y="25838"/>
                    </a:cubicBezTo>
                    <a:cubicBezTo>
                      <a:pt x="70961" y="16199"/>
                      <a:pt x="36826" y="10132"/>
                      <a:pt x="2338" y="7740"/>
                    </a:cubicBezTo>
                    <a:cubicBezTo>
                      <a:pt x="1128" y="7819"/>
                      <a:pt x="83" y="6902"/>
                      <a:pt x="5" y="5692"/>
                    </a:cubicBezTo>
                    <a:cubicBezTo>
                      <a:pt x="-74" y="4483"/>
                      <a:pt x="843" y="3438"/>
                      <a:pt x="2053" y="3359"/>
                    </a:cubicBezTo>
                    <a:close/>
                  </a:path>
                </a:pathLst>
              </a:custGeom>
              <a:solidFill>
                <a:srgbClr val="263238"/>
              </a:solidFill>
              <a:ln w="9525" cap="flat">
                <a:noFill/>
                <a:prstDash val="solid"/>
                <a:miter/>
              </a:ln>
            </p:spPr>
            <p:txBody>
              <a:bodyPr rtlCol="0" anchor="ctr"/>
              <a:lstStyle/>
              <a:p>
                <a:endParaRPr lang="zh-CN" altLang="en-US"/>
              </a:p>
            </p:txBody>
          </p:sp>
          <p:sp>
            <p:nvSpPr>
              <p:cNvPr id="275" name="任意多边形: 形状 274"/>
              <p:cNvSpPr/>
              <p:nvPr/>
            </p:nvSpPr>
            <p:spPr>
              <a:xfrm>
                <a:off x="7560089" y="5052416"/>
                <a:ext cx="105486" cy="25874"/>
              </a:xfrm>
              <a:custGeom>
                <a:avLst/>
                <a:gdLst>
                  <a:gd name="connsiteX0" fmla="*/ 1618 w 105486"/>
                  <a:gd name="connsiteY0" fmla="*/ 3359 h 25874"/>
                  <a:gd name="connsiteX1" fmla="*/ 105059 w 105486"/>
                  <a:gd name="connsiteY1" fmla="*/ 23742 h 25874"/>
                  <a:gd name="connsiteX2" fmla="*/ 103726 w 105486"/>
                  <a:gd name="connsiteY2" fmla="*/ 25837 h 25874"/>
                  <a:gd name="connsiteX3" fmla="*/ 1904 w 105486"/>
                  <a:gd name="connsiteY3" fmla="*/ 7645 h 25874"/>
                  <a:gd name="connsiteX4" fmla="*/ 19 w 105486"/>
                  <a:gd name="connsiteY4" fmla="*/ 5186 h 25874"/>
                  <a:gd name="connsiteX5" fmla="*/ 1618 w 105486"/>
                  <a:gd name="connsiteY5" fmla="*/ 3359 h 2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6" h="25874">
                    <a:moveTo>
                      <a:pt x="1618" y="3359"/>
                    </a:moveTo>
                    <a:cubicBezTo>
                      <a:pt x="35813" y="-4071"/>
                      <a:pt x="77818" y="25"/>
                      <a:pt x="105059" y="23742"/>
                    </a:cubicBezTo>
                    <a:cubicBezTo>
                      <a:pt x="106107" y="24695"/>
                      <a:pt x="105059" y="26123"/>
                      <a:pt x="103726" y="25837"/>
                    </a:cubicBezTo>
                    <a:cubicBezTo>
                      <a:pt x="70529" y="16167"/>
                      <a:pt x="36395" y="10068"/>
                      <a:pt x="1904" y="7645"/>
                    </a:cubicBezTo>
                    <a:cubicBezTo>
                      <a:pt x="704" y="7486"/>
                      <a:pt x="-140" y="6385"/>
                      <a:pt x="19" y="5186"/>
                    </a:cubicBezTo>
                    <a:cubicBezTo>
                      <a:pt x="135" y="4310"/>
                      <a:pt x="765" y="3590"/>
                      <a:pt x="1618" y="3359"/>
                    </a:cubicBezTo>
                    <a:close/>
                  </a:path>
                </a:pathLst>
              </a:custGeom>
              <a:solidFill>
                <a:srgbClr val="263238"/>
              </a:solidFill>
              <a:ln w="9525" cap="flat">
                <a:noFill/>
                <a:prstDash val="solid"/>
                <a:miter/>
              </a:ln>
            </p:spPr>
            <p:txBody>
              <a:bodyPr rtlCol="0" anchor="ctr"/>
              <a:lstStyle/>
              <a:p>
                <a:endParaRPr lang="zh-CN" altLang="en-US"/>
              </a:p>
            </p:txBody>
          </p:sp>
          <p:sp>
            <p:nvSpPr>
              <p:cNvPr id="276" name="任意多边形: 形状 275"/>
              <p:cNvSpPr/>
              <p:nvPr/>
            </p:nvSpPr>
            <p:spPr>
              <a:xfrm>
                <a:off x="7535705" y="5068115"/>
                <a:ext cx="105484" cy="25889"/>
              </a:xfrm>
              <a:custGeom>
                <a:avLst/>
                <a:gdLst>
                  <a:gd name="connsiteX0" fmla="*/ 1618 w 105484"/>
                  <a:gd name="connsiteY0" fmla="*/ 3376 h 25889"/>
                  <a:gd name="connsiteX1" fmla="*/ 105059 w 105484"/>
                  <a:gd name="connsiteY1" fmla="*/ 23759 h 25889"/>
                  <a:gd name="connsiteX2" fmla="*/ 103631 w 105484"/>
                  <a:gd name="connsiteY2" fmla="*/ 25855 h 25889"/>
                  <a:gd name="connsiteX3" fmla="*/ 1904 w 105484"/>
                  <a:gd name="connsiteY3" fmla="*/ 7662 h 25889"/>
                  <a:gd name="connsiteX4" fmla="*/ 19 w 105484"/>
                  <a:gd name="connsiteY4" fmla="*/ 5203 h 25889"/>
                  <a:gd name="connsiteX5" fmla="*/ 1618 w 105484"/>
                  <a:gd name="connsiteY5" fmla="*/ 3376 h 25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484" h="25889">
                    <a:moveTo>
                      <a:pt x="1618" y="3376"/>
                    </a:moveTo>
                    <a:cubicBezTo>
                      <a:pt x="35813" y="-4054"/>
                      <a:pt x="77818" y="-53"/>
                      <a:pt x="105059" y="23759"/>
                    </a:cubicBezTo>
                    <a:cubicBezTo>
                      <a:pt x="106107" y="24617"/>
                      <a:pt x="105059" y="26141"/>
                      <a:pt x="103631" y="25855"/>
                    </a:cubicBezTo>
                    <a:cubicBezTo>
                      <a:pt x="70468" y="16177"/>
                      <a:pt x="36365" y="10078"/>
                      <a:pt x="1904" y="7662"/>
                    </a:cubicBezTo>
                    <a:cubicBezTo>
                      <a:pt x="704" y="7503"/>
                      <a:pt x="-140" y="6402"/>
                      <a:pt x="19" y="5203"/>
                    </a:cubicBezTo>
                    <a:cubicBezTo>
                      <a:pt x="135" y="4327"/>
                      <a:pt x="765" y="3607"/>
                      <a:pt x="1618" y="3376"/>
                    </a:cubicBezTo>
                    <a:close/>
                  </a:path>
                </a:pathLst>
              </a:custGeom>
              <a:solidFill>
                <a:srgbClr val="263238"/>
              </a:solidFill>
              <a:ln w="9525" cap="flat">
                <a:noFill/>
                <a:prstDash val="solid"/>
                <a:miter/>
              </a:ln>
            </p:spPr>
            <p:txBody>
              <a:bodyPr rtlCol="0" anchor="ctr"/>
              <a:lstStyle/>
              <a:p>
                <a:endParaRPr lang="zh-CN" altLang="en-US"/>
              </a:p>
            </p:txBody>
          </p:sp>
          <p:sp>
            <p:nvSpPr>
              <p:cNvPr id="277" name="任意多边形: 形状 276"/>
              <p:cNvSpPr/>
              <p:nvPr/>
            </p:nvSpPr>
            <p:spPr>
              <a:xfrm>
                <a:off x="7510841" y="5083755"/>
                <a:ext cx="105963" cy="25895"/>
              </a:xfrm>
              <a:custGeom>
                <a:avLst/>
                <a:gdLst>
                  <a:gd name="connsiteX0" fmla="*/ 2098 w 105963"/>
                  <a:gd name="connsiteY0" fmla="*/ 3356 h 25895"/>
                  <a:gd name="connsiteX1" fmla="*/ 105539 w 105963"/>
                  <a:gd name="connsiteY1" fmla="*/ 23835 h 25895"/>
                  <a:gd name="connsiteX2" fmla="*/ 104110 w 105963"/>
                  <a:gd name="connsiteY2" fmla="*/ 25835 h 25895"/>
                  <a:gd name="connsiteX3" fmla="*/ 2288 w 105963"/>
                  <a:gd name="connsiteY3" fmla="*/ 7738 h 25895"/>
                  <a:gd name="connsiteX4" fmla="*/ 2 w 105963"/>
                  <a:gd name="connsiteY4" fmla="*/ 5642 h 25895"/>
                  <a:gd name="connsiteX5" fmla="*/ 2098 w 105963"/>
                  <a:gd name="connsiteY5" fmla="*/ 3356 h 2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963" h="25895">
                    <a:moveTo>
                      <a:pt x="2098" y="3356"/>
                    </a:moveTo>
                    <a:cubicBezTo>
                      <a:pt x="36292" y="-4073"/>
                      <a:pt x="78298" y="23"/>
                      <a:pt x="105539" y="23835"/>
                    </a:cubicBezTo>
                    <a:cubicBezTo>
                      <a:pt x="106587" y="24692"/>
                      <a:pt x="105539" y="26216"/>
                      <a:pt x="104110" y="25835"/>
                    </a:cubicBezTo>
                    <a:cubicBezTo>
                      <a:pt x="70914" y="16180"/>
                      <a:pt x="36778" y="10113"/>
                      <a:pt x="2288" y="7738"/>
                    </a:cubicBezTo>
                    <a:cubicBezTo>
                      <a:pt x="1078" y="7791"/>
                      <a:pt x="55" y="6852"/>
                      <a:pt x="2" y="5642"/>
                    </a:cubicBezTo>
                    <a:cubicBezTo>
                      <a:pt x="-51" y="4433"/>
                      <a:pt x="888" y="3409"/>
                      <a:pt x="2098" y="3356"/>
                    </a:cubicBezTo>
                    <a:close/>
                  </a:path>
                </a:pathLst>
              </a:custGeom>
              <a:solidFill>
                <a:srgbClr val="263238"/>
              </a:solidFill>
              <a:ln w="9525" cap="flat">
                <a:noFill/>
                <a:prstDash val="solid"/>
                <a:miter/>
              </a:ln>
            </p:spPr>
            <p:txBody>
              <a:bodyPr rtlCol="0" anchor="ctr"/>
              <a:lstStyle/>
              <a:p>
                <a:endParaRPr lang="zh-CN" altLang="en-US"/>
              </a:p>
            </p:txBody>
          </p:sp>
          <p:sp>
            <p:nvSpPr>
              <p:cNvPr id="278" name="任意多边形: 形状 277"/>
              <p:cNvSpPr/>
              <p:nvPr/>
            </p:nvSpPr>
            <p:spPr>
              <a:xfrm>
                <a:off x="7515612" y="4950954"/>
                <a:ext cx="113429" cy="94830"/>
              </a:xfrm>
              <a:custGeom>
                <a:avLst/>
                <a:gdLst>
                  <a:gd name="connsiteX0" fmla="*/ 21519 w 113429"/>
                  <a:gd name="connsiteY0" fmla="*/ 59957 h 94830"/>
                  <a:gd name="connsiteX1" fmla="*/ 107244 w 113429"/>
                  <a:gd name="connsiteY1" fmla="*/ 94724 h 94830"/>
                  <a:gd name="connsiteX2" fmla="*/ 112477 w 113429"/>
                  <a:gd name="connsiteY2" fmla="*/ 91405 h 94830"/>
                  <a:gd name="connsiteX3" fmla="*/ 112578 w 113429"/>
                  <a:gd name="connsiteY3" fmla="*/ 90247 h 94830"/>
                  <a:gd name="connsiteX4" fmla="*/ 113430 w 113429"/>
                  <a:gd name="connsiteY4" fmla="*/ 89384 h 94830"/>
                  <a:gd name="connsiteX5" fmla="*/ 113341 w 113429"/>
                  <a:gd name="connsiteY5" fmla="*/ 89009 h 94830"/>
                  <a:gd name="connsiteX6" fmla="*/ 58096 w 113429"/>
                  <a:gd name="connsiteY6" fmla="*/ 11666 h 94830"/>
                  <a:gd name="connsiteX7" fmla="*/ 4946 w 113429"/>
                  <a:gd name="connsiteY7" fmla="*/ 11665 h 94830"/>
                  <a:gd name="connsiteX8" fmla="*/ 21519 w 113429"/>
                  <a:gd name="connsiteY8" fmla="*/ 59957 h 94830"/>
                  <a:gd name="connsiteX9" fmla="*/ 11994 w 113429"/>
                  <a:gd name="connsiteY9" fmla="*/ 32525 h 94830"/>
                  <a:gd name="connsiteX10" fmla="*/ 56476 w 113429"/>
                  <a:gd name="connsiteY10" fmla="*/ 23000 h 94830"/>
                  <a:gd name="connsiteX11" fmla="*/ 75526 w 113429"/>
                  <a:gd name="connsiteY11" fmla="*/ 42050 h 94830"/>
                  <a:gd name="connsiteX12" fmla="*/ 108864 w 113429"/>
                  <a:gd name="connsiteY12" fmla="*/ 86532 h 94830"/>
                  <a:gd name="connsiteX13" fmla="*/ 66859 w 113429"/>
                  <a:gd name="connsiteY13" fmla="*/ 71387 h 94830"/>
                  <a:gd name="connsiteX14" fmla="*/ 11899 w 113429"/>
                  <a:gd name="connsiteY14" fmla="*/ 32525 h 9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429" h="94830">
                    <a:moveTo>
                      <a:pt x="21519" y="59957"/>
                    </a:moveTo>
                    <a:cubicBezTo>
                      <a:pt x="46380" y="78150"/>
                      <a:pt x="78669" y="85008"/>
                      <a:pt x="107244" y="94724"/>
                    </a:cubicBezTo>
                    <a:cubicBezTo>
                      <a:pt x="109606" y="95252"/>
                      <a:pt x="111949" y="93766"/>
                      <a:pt x="112477" y="91405"/>
                    </a:cubicBezTo>
                    <a:cubicBezTo>
                      <a:pt x="112562" y="91025"/>
                      <a:pt x="112596" y="90635"/>
                      <a:pt x="112578" y="90247"/>
                    </a:cubicBezTo>
                    <a:cubicBezTo>
                      <a:pt x="113052" y="90244"/>
                      <a:pt x="113433" y="89857"/>
                      <a:pt x="113430" y="89384"/>
                    </a:cubicBezTo>
                    <a:cubicBezTo>
                      <a:pt x="113429" y="89253"/>
                      <a:pt x="113398" y="89125"/>
                      <a:pt x="113341" y="89009"/>
                    </a:cubicBezTo>
                    <a:cubicBezTo>
                      <a:pt x="102028" y="58829"/>
                      <a:pt x="82976" y="32155"/>
                      <a:pt x="58096" y="11666"/>
                    </a:cubicBezTo>
                    <a:cubicBezTo>
                      <a:pt x="43332" y="45"/>
                      <a:pt x="17900" y="-7385"/>
                      <a:pt x="4946" y="11665"/>
                    </a:cubicBezTo>
                    <a:cubicBezTo>
                      <a:pt x="-8008" y="30715"/>
                      <a:pt x="6946" y="49670"/>
                      <a:pt x="21519" y="59957"/>
                    </a:cubicBezTo>
                    <a:close/>
                    <a:moveTo>
                      <a:pt x="11994" y="32525"/>
                    </a:moveTo>
                    <a:cubicBezTo>
                      <a:pt x="4851" y="-5099"/>
                      <a:pt x="45999" y="13475"/>
                      <a:pt x="56476" y="23000"/>
                    </a:cubicBezTo>
                    <a:cubicBezTo>
                      <a:pt x="63275" y="28885"/>
                      <a:pt x="69642" y="35251"/>
                      <a:pt x="75526" y="42050"/>
                    </a:cubicBezTo>
                    <a:cubicBezTo>
                      <a:pt x="87909" y="56052"/>
                      <a:pt x="98005" y="71482"/>
                      <a:pt x="108864" y="86532"/>
                    </a:cubicBezTo>
                    <a:cubicBezTo>
                      <a:pt x="95053" y="80817"/>
                      <a:pt x="80860" y="76435"/>
                      <a:pt x="66859" y="71387"/>
                    </a:cubicBezTo>
                    <a:cubicBezTo>
                      <a:pt x="49809" y="65005"/>
                      <a:pt x="15900" y="53194"/>
                      <a:pt x="11899" y="32525"/>
                    </a:cubicBezTo>
                    <a:close/>
                  </a:path>
                </a:pathLst>
              </a:custGeom>
              <a:solidFill>
                <a:srgbClr val="263238"/>
              </a:solidFill>
              <a:ln w="9525" cap="flat">
                <a:noFill/>
                <a:prstDash val="solid"/>
                <a:miter/>
              </a:ln>
            </p:spPr>
            <p:txBody>
              <a:bodyPr rtlCol="0" anchor="ctr"/>
              <a:lstStyle/>
              <a:p>
                <a:endParaRPr lang="zh-CN" altLang="en-US"/>
              </a:p>
            </p:txBody>
          </p:sp>
          <p:sp>
            <p:nvSpPr>
              <p:cNvPr id="279" name="任意多边形: 形状 278"/>
              <p:cNvSpPr/>
              <p:nvPr/>
            </p:nvSpPr>
            <p:spPr>
              <a:xfrm>
                <a:off x="7619677" y="4967541"/>
                <a:ext cx="124478" cy="77993"/>
              </a:xfrm>
              <a:custGeom>
                <a:avLst/>
                <a:gdLst>
                  <a:gd name="connsiteX0" fmla="*/ 122338 w 124478"/>
                  <a:gd name="connsiteY0" fmla="*/ 16605 h 77993"/>
                  <a:gd name="connsiteX1" fmla="*/ 70236 w 124478"/>
                  <a:gd name="connsiteY1" fmla="*/ 6318 h 77993"/>
                  <a:gd name="connsiteX2" fmla="*/ 322 w 124478"/>
                  <a:gd name="connsiteY2" fmla="*/ 71183 h 77993"/>
                  <a:gd name="connsiteX3" fmla="*/ 238 w 124478"/>
                  <a:gd name="connsiteY3" fmla="*/ 72528 h 77993"/>
                  <a:gd name="connsiteX4" fmla="*/ 322 w 124478"/>
                  <a:gd name="connsiteY4" fmla="*/ 72612 h 77993"/>
                  <a:gd name="connsiteX5" fmla="*/ 4609 w 124478"/>
                  <a:gd name="connsiteY5" fmla="*/ 77946 h 77993"/>
                  <a:gd name="connsiteX6" fmla="*/ 95287 w 124478"/>
                  <a:gd name="connsiteY6" fmla="*/ 60992 h 77993"/>
                  <a:gd name="connsiteX7" fmla="*/ 122338 w 124478"/>
                  <a:gd name="connsiteY7" fmla="*/ 16605 h 77993"/>
                  <a:gd name="connsiteX8" fmla="*/ 49853 w 124478"/>
                  <a:gd name="connsiteY8" fmla="*/ 62801 h 77993"/>
                  <a:gd name="connsiteX9" fmla="*/ 5752 w 124478"/>
                  <a:gd name="connsiteY9" fmla="*/ 69278 h 77993"/>
                  <a:gd name="connsiteX10" fmla="*/ 47186 w 124478"/>
                  <a:gd name="connsiteY10" fmla="*/ 32417 h 77993"/>
                  <a:gd name="connsiteX11" fmla="*/ 69379 w 124478"/>
                  <a:gd name="connsiteY11" fmla="*/ 17367 h 77993"/>
                  <a:gd name="connsiteX12" fmla="*/ 111003 w 124478"/>
                  <a:gd name="connsiteY12" fmla="*/ 35846 h 77993"/>
                  <a:gd name="connsiteX13" fmla="*/ 49853 w 124478"/>
                  <a:gd name="connsiteY13" fmla="*/ 62801 h 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78" h="77993">
                    <a:moveTo>
                      <a:pt x="122338" y="16605"/>
                    </a:moveTo>
                    <a:cubicBezTo>
                      <a:pt x="113384" y="-4635"/>
                      <a:pt x="87000" y="-2445"/>
                      <a:pt x="70236" y="6318"/>
                    </a:cubicBezTo>
                    <a:cubicBezTo>
                      <a:pt x="41615" y="21391"/>
                      <a:pt x="17494" y="43771"/>
                      <a:pt x="322" y="71183"/>
                    </a:cubicBezTo>
                    <a:cubicBezTo>
                      <a:pt x="-72" y="71531"/>
                      <a:pt x="-110" y="72133"/>
                      <a:pt x="238" y="72528"/>
                    </a:cubicBezTo>
                    <a:cubicBezTo>
                      <a:pt x="265" y="72558"/>
                      <a:pt x="292" y="72586"/>
                      <a:pt x="322" y="72612"/>
                    </a:cubicBezTo>
                    <a:cubicBezTo>
                      <a:pt x="322" y="75184"/>
                      <a:pt x="1465" y="78423"/>
                      <a:pt x="4609" y="77946"/>
                    </a:cubicBezTo>
                    <a:cubicBezTo>
                      <a:pt x="34708" y="74232"/>
                      <a:pt x="67283" y="73850"/>
                      <a:pt x="95287" y="60992"/>
                    </a:cubicBezTo>
                    <a:cubicBezTo>
                      <a:pt x="112527" y="53276"/>
                      <a:pt x="130815" y="36703"/>
                      <a:pt x="122338" y="16605"/>
                    </a:cubicBezTo>
                    <a:close/>
                    <a:moveTo>
                      <a:pt x="49853" y="62801"/>
                    </a:moveTo>
                    <a:cubicBezTo>
                      <a:pt x="35184" y="65087"/>
                      <a:pt x="20420" y="66516"/>
                      <a:pt x="5752" y="69278"/>
                    </a:cubicBezTo>
                    <a:cubicBezTo>
                      <a:pt x="18904" y="56270"/>
                      <a:pt x="32735" y="43965"/>
                      <a:pt x="47186" y="32417"/>
                    </a:cubicBezTo>
                    <a:cubicBezTo>
                      <a:pt x="54203" y="26861"/>
                      <a:pt x="61621" y="21831"/>
                      <a:pt x="69379" y="17367"/>
                    </a:cubicBezTo>
                    <a:cubicBezTo>
                      <a:pt x="81475" y="10605"/>
                      <a:pt x="125481" y="508"/>
                      <a:pt x="111003" y="35846"/>
                    </a:cubicBezTo>
                    <a:cubicBezTo>
                      <a:pt x="103002" y="55372"/>
                      <a:pt x="67474" y="60134"/>
                      <a:pt x="49853" y="62801"/>
                    </a:cubicBezTo>
                    <a:close/>
                  </a:path>
                </a:pathLst>
              </a:custGeom>
              <a:solidFill>
                <a:srgbClr val="263238"/>
              </a:solidFill>
              <a:ln w="9525" cap="flat">
                <a:noFill/>
                <a:prstDash val="solid"/>
                <a:miter/>
              </a:ln>
            </p:spPr>
            <p:txBody>
              <a:bodyPr rtlCol="0" anchor="ctr"/>
              <a:lstStyle/>
              <a:p>
                <a:endParaRPr lang="zh-CN" altLang="en-US"/>
              </a:p>
            </p:txBody>
          </p:sp>
          <p:sp>
            <p:nvSpPr>
              <p:cNvPr id="280" name="任意多边形: 形状 279"/>
              <p:cNvSpPr/>
              <p:nvPr/>
            </p:nvSpPr>
            <p:spPr>
              <a:xfrm>
                <a:off x="7393781" y="3215258"/>
                <a:ext cx="538352" cy="1756791"/>
              </a:xfrm>
              <a:custGeom>
                <a:avLst/>
                <a:gdLst>
                  <a:gd name="connsiteX0" fmla="*/ 0 w 538352"/>
                  <a:gd name="connsiteY0" fmla="*/ 0 h 1756791"/>
                  <a:gd name="connsiteX1" fmla="*/ 45529 w 538352"/>
                  <a:gd name="connsiteY1" fmla="*/ 271844 h 1756791"/>
                  <a:gd name="connsiteX2" fmla="*/ 55054 w 538352"/>
                  <a:gd name="connsiteY2" fmla="*/ 300419 h 1756791"/>
                  <a:gd name="connsiteX3" fmla="*/ 147161 w 538352"/>
                  <a:gd name="connsiteY3" fmla="*/ 347091 h 1756791"/>
                  <a:gd name="connsiteX4" fmla="*/ 169640 w 538352"/>
                  <a:gd name="connsiteY4" fmla="*/ 964406 h 1756791"/>
                  <a:gd name="connsiteX5" fmla="*/ 202692 w 538352"/>
                  <a:gd name="connsiteY5" fmla="*/ 1756791 h 1756791"/>
                  <a:gd name="connsiteX6" fmla="*/ 538353 w 538352"/>
                  <a:gd name="connsiteY6" fmla="*/ 1753553 h 1756791"/>
                  <a:gd name="connsiteX7" fmla="*/ 503396 w 538352"/>
                  <a:gd name="connsiteY7" fmla="*/ 960406 h 1756791"/>
                  <a:gd name="connsiteX8" fmla="*/ 433006 w 538352"/>
                  <a:gd name="connsiteY8" fmla="*/ 95 h 175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52" h="1756791">
                    <a:moveTo>
                      <a:pt x="0" y="0"/>
                    </a:moveTo>
                    <a:cubicBezTo>
                      <a:pt x="0" y="0"/>
                      <a:pt x="9525" y="151924"/>
                      <a:pt x="45529" y="271844"/>
                    </a:cubicBezTo>
                    <a:cubicBezTo>
                      <a:pt x="48482" y="281369"/>
                      <a:pt x="51626" y="291560"/>
                      <a:pt x="55054" y="300419"/>
                    </a:cubicBezTo>
                    <a:cubicBezTo>
                      <a:pt x="87117" y="313133"/>
                      <a:pt x="117948" y="328756"/>
                      <a:pt x="147161" y="347091"/>
                    </a:cubicBezTo>
                    <a:cubicBezTo>
                      <a:pt x="147161" y="347091"/>
                      <a:pt x="170021" y="928116"/>
                      <a:pt x="169640" y="964406"/>
                    </a:cubicBezTo>
                    <a:cubicBezTo>
                      <a:pt x="168116" y="1099566"/>
                      <a:pt x="202692" y="1756791"/>
                      <a:pt x="202692" y="1756791"/>
                    </a:cubicBezTo>
                    <a:lnTo>
                      <a:pt x="538353" y="1753553"/>
                    </a:lnTo>
                    <a:cubicBezTo>
                      <a:pt x="538353" y="1753553"/>
                      <a:pt x="503587" y="1009840"/>
                      <a:pt x="503396" y="960406"/>
                    </a:cubicBezTo>
                    <a:cubicBezTo>
                      <a:pt x="503396" y="880967"/>
                      <a:pt x="433006" y="95"/>
                      <a:pt x="433006" y="95"/>
                    </a:cubicBezTo>
                    <a:close/>
                  </a:path>
                </a:pathLst>
              </a:custGeom>
              <a:solidFill>
                <a:srgbClr val="EB9481"/>
              </a:solidFill>
              <a:ln w="9525" cap="flat">
                <a:noFill/>
                <a:prstDash val="solid"/>
                <a:miter/>
              </a:ln>
            </p:spPr>
            <p:txBody>
              <a:bodyPr rtlCol="0" anchor="ctr"/>
              <a:lstStyle/>
              <a:p>
                <a:endParaRPr lang="zh-CN" altLang="en-US"/>
              </a:p>
            </p:txBody>
          </p:sp>
          <p:sp>
            <p:nvSpPr>
              <p:cNvPr id="281" name="任意多边形: 形状 280"/>
              <p:cNvSpPr/>
              <p:nvPr/>
            </p:nvSpPr>
            <p:spPr>
              <a:xfrm>
                <a:off x="7393781" y="3215258"/>
                <a:ext cx="492839" cy="432816"/>
              </a:xfrm>
              <a:custGeom>
                <a:avLst/>
                <a:gdLst>
                  <a:gd name="connsiteX0" fmla="*/ 0 w 492839"/>
                  <a:gd name="connsiteY0" fmla="*/ 0 h 432816"/>
                  <a:gd name="connsiteX1" fmla="*/ 45529 w 492839"/>
                  <a:gd name="connsiteY1" fmla="*/ 271939 h 432816"/>
                  <a:gd name="connsiteX2" fmla="*/ 55054 w 492839"/>
                  <a:gd name="connsiteY2" fmla="*/ 300514 h 432816"/>
                  <a:gd name="connsiteX3" fmla="*/ 147161 w 492839"/>
                  <a:gd name="connsiteY3" fmla="*/ 347091 h 432816"/>
                  <a:gd name="connsiteX4" fmla="*/ 150495 w 492839"/>
                  <a:gd name="connsiteY4" fmla="*/ 432816 h 432816"/>
                  <a:gd name="connsiteX5" fmla="*/ 486442 w 492839"/>
                  <a:gd name="connsiteY5" fmla="*/ 423291 h 432816"/>
                  <a:gd name="connsiteX6" fmla="*/ 478250 w 492839"/>
                  <a:gd name="connsiteY6" fmla="*/ 330994 h 432816"/>
                  <a:gd name="connsiteX7" fmla="*/ 433006 w 492839"/>
                  <a:gd name="connsiteY7" fmla="*/ 191 h 432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2839" h="432816">
                    <a:moveTo>
                      <a:pt x="0" y="0"/>
                    </a:moveTo>
                    <a:cubicBezTo>
                      <a:pt x="0" y="0"/>
                      <a:pt x="9525" y="151924"/>
                      <a:pt x="45529" y="271939"/>
                    </a:cubicBezTo>
                    <a:cubicBezTo>
                      <a:pt x="48482" y="281464"/>
                      <a:pt x="51530" y="291560"/>
                      <a:pt x="55054" y="300514"/>
                    </a:cubicBezTo>
                    <a:cubicBezTo>
                      <a:pt x="87101" y="313225"/>
                      <a:pt x="117929" y="328815"/>
                      <a:pt x="147161" y="347091"/>
                    </a:cubicBezTo>
                    <a:cubicBezTo>
                      <a:pt x="147161" y="347091"/>
                      <a:pt x="148495" y="381095"/>
                      <a:pt x="150495" y="432816"/>
                    </a:cubicBezTo>
                    <a:lnTo>
                      <a:pt x="486442" y="423291"/>
                    </a:lnTo>
                    <a:cubicBezTo>
                      <a:pt x="484061" y="392049"/>
                      <a:pt x="478250" y="330994"/>
                      <a:pt x="478250" y="330994"/>
                    </a:cubicBezTo>
                    <a:cubicBezTo>
                      <a:pt x="528447" y="165449"/>
                      <a:pt x="433006" y="191"/>
                      <a:pt x="433006" y="191"/>
                    </a:cubicBezTo>
                    <a:close/>
                  </a:path>
                </a:pathLst>
              </a:custGeom>
              <a:solidFill>
                <a:srgbClr val="455A64"/>
              </a:solidFill>
              <a:ln w="9525" cap="flat">
                <a:noFill/>
                <a:prstDash val="solid"/>
                <a:miter/>
              </a:ln>
            </p:spPr>
            <p:txBody>
              <a:bodyPr rtlCol="0" anchor="ctr"/>
              <a:lstStyle/>
              <a:p>
                <a:endParaRPr lang="zh-CN" altLang="en-US"/>
              </a:p>
            </p:txBody>
          </p:sp>
          <p:sp>
            <p:nvSpPr>
              <p:cNvPr id="282" name="任意多边形: 形状 281"/>
              <p:cNvSpPr/>
              <p:nvPr/>
            </p:nvSpPr>
            <p:spPr>
              <a:xfrm>
                <a:off x="7386185" y="3490055"/>
                <a:ext cx="194952" cy="89344"/>
              </a:xfrm>
              <a:custGeom>
                <a:avLst/>
                <a:gdLst>
                  <a:gd name="connsiteX0" fmla="*/ 194952 w 194952"/>
                  <a:gd name="connsiteY0" fmla="*/ 88678 h 89344"/>
                  <a:gd name="connsiteX1" fmla="*/ 149137 w 194952"/>
                  <a:gd name="connsiteY1" fmla="*/ 61341 h 89344"/>
                  <a:gd name="connsiteX2" fmla="*/ 100845 w 194952"/>
                  <a:gd name="connsiteY2" fmla="*/ 36195 h 89344"/>
                  <a:gd name="connsiteX3" fmla="*/ 1023 w 194952"/>
                  <a:gd name="connsiteY3" fmla="*/ 0 h 89344"/>
                  <a:gd name="connsiteX4" fmla="*/ 356 w 194952"/>
                  <a:gd name="connsiteY4" fmla="*/ 1429 h 89344"/>
                  <a:gd name="connsiteX5" fmla="*/ 96845 w 194952"/>
                  <a:gd name="connsiteY5" fmla="*/ 45815 h 89344"/>
                  <a:gd name="connsiteX6" fmla="*/ 145898 w 194952"/>
                  <a:gd name="connsiteY6" fmla="*/ 67151 h 89344"/>
                  <a:gd name="connsiteX7" fmla="*/ 194571 w 194952"/>
                  <a:gd name="connsiteY7" fmla="*/ 89345 h 89344"/>
                  <a:gd name="connsiteX8" fmla="*/ 194952 w 194952"/>
                  <a:gd name="connsiteY8" fmla="*/ 88678 h 8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952" h="89344">
                    <a:moveTo>
                      <a:pt x="194952" y="88678"/>
                    </a:moveTo>
                    <a:cubicBezTo>
                      <a:pt x="180284" y="78581"/>
                      <a:pt x="164568" y="69628"/>
                      <a:pt x="149137" y="61341"/>
                    </a:cubicBezTo>
                    <a:cubicBezTo>
                      <a:pt x="133706" y="53054"/>
                      <a:pt x="117323" y="43815"/>
                      <a:pt x="100845" y="36195"/>
                    </a:cubicBezTo>
                    <a:cubicBezTo>
                      <a:pt x="68414" y="21921"/>
                      <a:pt x="35066" y="9829"/>
                      <a:pt x="1023" y="0"/>
                    </a:cubicBezTo>
                    <a:cubicBezTo>
                      <a:pt x="166" y="0"/>
                      <a:pt x="-406" y="1048"/>
                      <a:pt x="356" y="1429"/>
                    </a:cubicBezTo>
                    <a:cubicBezTo>
                      <a:pt x="32932" y="15430"/>
                      <a:pt x="64460" y="31432"/>
                      <a:pt x="96845" y="45815"/>
                    </a:cubicBezTo>
                    <a:cubicBezTo>
                      <a:pt x="113132" y="53054"/>
                      <a:pt x="129611" y="60007"/>
                      <a:pt x="145898" y="67151"/>
                    </a:cubicBezTo>
                    <a:cubicBezTo>
                      <a:pt x="162186" y="74295"/>
                      <a:pt x="178093" y="82487"/>
                      <a:pt x="194571" y="89345"/>
                    </a:cubicBezTo>
                    <a:lnTo>
                      <a:pt x="194952" y="88678"/>
                    </a:lnTo>
                    <a:close/>
                  </a:path>
                </a:pathLst>
              </a:custGeom>
              <a:solidFill>
                <a:srgbClr val="263238"/>
              </a:solidFill>
              <a:ln w="9525" cap="flat">
                <a:noFill/>
                <a:prstDash val="solid"/>
                <a:miter/>
              </a:ln>
            </p:spPr>
            <p:txBody>
              <a:bodyPr rtlCol="0" anchor="ctr"/>
              <a:lstStyle/>
              <a:p>
                <a:endParaRPr lang="zh-CN" altLang="en-US"/>
              </a:p>
            </p:txBody>
          </p:sp>
          <p:sp>
            <p:nvSpPr>
              <p:cNvPr id="283" name="任意多边形: 形状 282"/>
              <p:cNvSpPr/>
              <p:nvPr/>
            </p:nvSpPr>
            <p:spPr>
              <a:xfrm>
                <a:off x="7423832" y="3244650"/>
                <a:ext cx="74588" cy="273271"/>
              </a:xfrm>
              <a:custGeom>
                <a:avLst/>
                <a:gdLst>
                  <a:gd name="connsiteX0" fmla="*/ 74342 w 74588"/>
                  <a:gd name="connsiteY0" fmla="*/ 161585 h 273271"/>
                  <a:gd name="connsiteX1" fmla="*/ 71961 w 74588"/>
                  <a:gd name="connsiteY1" fmla="*/ 113960 h 273271"/>
                  <a:gd name="connsiteX2" fmla="*/ 65198 w 74588"/>
                  <a:gd name="connsiteY2" fmla="*/ 898 h 273271"/>
                  <a:gd name="connsiteX3" fmla="*/ 63668 w 74588"/>
                  <a:gd name="connsiteY3" fmla="*/ 48 h 273271"/>
                  <a:gd name="connsiteX4" fmla="*/ 62817 w 74588"/>
                  <a:gd name="connsiteY4" fmla="*/ 898 h 273271"/>
                  <a:gd name="connsiteX5" fmla="*/ 64056 w 74588"/>
                  <a:gd name="connsiteY5" fmla="*/ 88338 h 273271"/>
                  <a:gd name="connsiteX6" fmla="*/ 65198 w 74588"/>
                  <a:gd name="connsiteY6" fmla="*/ 132058 h 273271"/>
                  <a:gd name="connsiteX7" fmla="*/ 65198 w 74588"/>
                  <a:gd name="connsiteY7" fmla="*/ 173872 h 273271"/>
                  <a:gd name="connsiteX8" fmla="*/ 48434 w 74588"/>
                  <a:gd name="connsiteY8" fmla="*/ 205972 h 273271"/>
                  <a:gd name="connsiteX9" fmla="*/ 25193 w 74588"/>
                  <a:gd name="connsiteY9" fmla="*/ 183016 h 273271"/>
                  <a:gd name="connsiteX10" fmla="*/ 11477 w 74588"/>
                  <a:gd name="connsiteY10" fmla="*/ 102149 h 273271"/>
                  <a:gd name="connsiteX11" fmla="*/ 7382 w 74588"/>
                  <a:gd name="connsiteY11" fmla="*/ 54524 h 273271"/>
                  <a:gd name="connsiteX12" fmla="*/ 5762 w 74588"/>
                  <a:gd name="connsiteY12" fmla="*/ 5280 h 273271"/>
                  <a:gd name="connsiteX13" fmla="*/ 4143 w 74588"/>
                  <a:gd name="connsiteY13" fmla="*/ 5280 h 273271"/>
                  <a:gd name="connsiteX14" fmla="*/ 429 w 74588"/>
                  <a:gd name="connsiteY14" fmla="*/ 54619 h 273271"/>
                  <a:gd name="connsiteX15" fmla="*/ 429 w 74588"/>
                  <a:gd name="connsiteY15" fmla="*/ 103864 h 273271"/>
                  <a:gd name="connsiteX16" fmla="*/ 5096 w 74588"/>
                  <a:gd name="connsiteY16" fmla="*/ 151489 h 273271"/>
                  <a:gd name="connsiteX17" fmla="*/ 15288 w 74588"/>
                  <a:gd name="connsiteY17" fmla="*/ 193113 h 273271"/>
                  <a:gd name="connsiteX18" fmla="*/ 40529 w 74588"/>
                  <a:gd name="connsiteY18" fmla="*/ 216735 h 273271"/>
                  <a:gd name="connsiteX19" fmla="*/ 45196 w 74588"/>
                  <a:gd name="connsiteY19" fmla="*/ 217211 h 273271"/>
                  <a:gd name="connsiteX20" fmla="*/ 46053 w 74588"/>
                  <a:gd name="connsiteY20" fmla="*/ 227308 h 273271"/>
                  <a:gd name="connsiteX21" fmla="*/ 47768 w 74588"/>
                  <a:gd name="connsiteY21" fmla="*/ 243119 h 273271"/>
                  <a:gd name="connsiteX22" fmla="*/ 51006 w 74588"/>
                  <a:gd name="connsiteY22" fmla="*/ 258359 h 273271"/>
                  <a:gd name="connsiteX23" fmla="*/ 56340 w 74588"/>
                  <a:gd name="connsiteY23" fmla="*/ 272933 h 273271"/>
                  <a:gd name="connsiteX24" fmla="*/ 57864 w 74588"/>
                  <a:gd name="connsiteY24" fmla="*/ 272932 h 273271"/>
                  <a:gd name="connsiteX25" fmla="*/ 56531 w 74588"/>
                  <a:gd name="connsiteY25" fmla="*/ 257883 h 273271"/>
                  <a:gd name="connsiteX26" fmla="*/ 54054 w 74588"/>
                  <a:gd name="connsiteY26" fmla="*/ 242548 h 273271"/>
                  <a:gd name="connsiteX27" fmla="*/ 51101 w 74588"/>
                  <a:gd name="connsiteY27" fmla="*/ 227593 h 273271"/>
                  <a:gd name="connsiteX28" fmla="*/ 49292 w 74588"/>
                  <a:gd name="connsiteY28" fmla="*/ 217402 h 273271"/>
                  <a:gd name="connsiteX29" fmla="*/ 67580 w 74588"/>
                  <a:gd name="connsiteY29" fmla="*/ 203019 h 273271"/>
                  <a:gd name="connsiteX30" fmla="*/ 74342 w 74588"/>
                  <a:gd name="connsiteY30" fmla="*/ 161585 h 27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4588" h="273271">
                    <a:moveTo>
                      <a:pt x="74342" y="161585"/>
                    </a:moveTo>
                    <a:cubicBezTo>
                      <a:pt x="74342" y="145583"/>
                      <a:pt x="72818" y="129676"/>
                      <a:pt x="71961" y="113960"/>
                    </a:cubicBezTo>
                    <a:cubicBezTo>
                      <a:pt x="70151" y="75860"/>
                      <a:pt x="68627" y="38427"/>
                      <a:pt x="65198" y="898"/>
                    </a:cubicBezTo>
                    <a:cubicBezTo>
                      <a:pt x="65011" y="241"/>
                      <a:pt x="64325" y="-140"/>
                      <a:pt x="63668" y="48"/>
                    </a:cubicBezTo>
                    <a:cubicBezTo>
                      <a:pt x="63256" y="165"/>
                      <a:pt x="62935" y="487"/>
                      <a:pt x="62817" y="898"/>
                    </a:cubicBezTo>
                    <a:cubicBezTo>
                      <a:pt x="62341" y="30045"/>
                      <a:pt x="63484" y="59191"/>
                      <a:pt x="64056" y="88338"/>
                    </a:cubicBezTo>
                    <a:cubicBezTo>
                      <a:pt x="64056" y="102911"/>
                      <a:pt x="64817" y="117484"/>
                      <a:pt x="65198" y="132058"/>
                    </a:cubicBezTo>
                    <a:cubicBezTo>
                      <a:pt x="65913" y="145987"/>
                      <a:pt x="65913" y="159943"/>
                      <a:pt x="65198" y="173872"/>
                    </a:cubicBezTo>
                    <a:cubicBezTo>
                      <a:pt x="64437" y="184350"/>
                      <a:pt x="62055" y="204733"/>
                      <a:pt x="48434" y="205972"/>
                    </a:cubicBezTo>
                    <a:cubicBezTo>
                      <a:pt x="34814" y="207210"/>
                      <a:pt x="28432" y="193303"/>
                      <a:pt x="25193" y="183016"/>
                    </a:cubicBezTo>
                    <a:cubicBezTo>
                      <a:pt x="17816" y="156612"/>
                      <a:pt x="13219" y="129509"/>
                      <a:pt x="11477" y="102149"/>
                    </a:cubicBezTo>
                    <a:cubicBezTo>
                      <a:pt x="9858" y="86147"/>
                      <a:pt x="8334" y="70240"/>
                      <a:pt x="7382" y="54524"/>
                    </a:cubicBezTo>
                    <a:cubicBezTo>
                      <a:pt x="5891" y="38154"/>
                      <a:pt x="5350" y="21712"/>
                      <a:pt x="5762" y="5280"/>
                    </a:cubicBezTo>
                    <a:cubicBezTo>
                      <a:pt x="5763" y="4327"/>
                      <a:pt x="4239" y="4327"/>
                      <a:pt x="4143" y="5280"/>
                    </a:cubicBezTo>
                    <a:cubicBezTo>
                      <a:pt x="3286" y="21663"/>
                      <a:pt x="1000" y="38046"/>
                      <a:pt x="429" y="54619"/>
                    </a:cubicBezTo>
                    <a:cubicBezTo>
                      <a:pt x="-143" y="71193"/>
                      <a:pt x="-143" y="87481"/>
                      <a:pt x="429" y="103864"/>
                    </a:cubicBezTo>
                    <a:cubicBezTo>
                      <a:pt x="1000" y="120247"/>
                      <a:pt x="2810" y="135391"/>
                      <a:pt x="5096" y="151489"/>
                    </a:cubicBezTo>
                    <a:cubicBezTo>
                      <a:pt x="6763" y="165731"/>
                      <a:pt x="10186" y="179712"/>
                      <a:pt x="15288" y="193113"/>
                    </a:cubicBezTo>
                    <a:cubicBezTo>
                      <a:pt x="19229" y="204708"/>
                      <a:pt x="28699" y="213569"/>
                      <a:pt x="40529" y="216735"/>
                    </a:cubicBezTo>
                    <a:cubicBezTo>
                      <a:pt x="42068" y="217030"/>
                      <a:pt x="43629" y="217189"/>
                      <a:pt x="45196" y="217211"/>
                    </a:cubicBezTo>
                    <a:cubicBezTo>
                      <a:pt x="45196" y="220545"/>
                      <a:pt x="45767" y="223974"/>
                      <a:pt x="46053" y="227308"/>
                    </a:cubicBezTo>
                    <a:cubicBezTo>
                      <a:pt x="46053" y="232642"/>
                      <a:pt x="47006" y="237880"/>
                      <a:pt x="47768" y="243119"/>
                    </a:cubicBezTo>
                    <a:cubicBezTo>
                      <a:pt x="48472" y="248272"/>
                      <a:pt x="49554" y="253366"/>
                      <a:pt x="51006" y="258359"/>
                    </a:cubicBezTo>
                    <a:cubicBezTo>
                      <a:pt x="52114" y="263437"/>
                      <a:pt x="53908" y="268340"/>
                      <a:pt x="56340" y="272933"/>
                    </a:cubicBezTo>
                    <a:cubicBezTo>
                      <a:pt x="56816" y="273694"/>
                      <a:pt x="57769" y="272932"/>
                      <a:pt x="57864" y="272932"/>
                    </a:cubicBezTo>
                    <a:cubicBezTo>
                      <a:pt x="57941" y="267883"/>
                      <a:pt x="57494" y="262840"/>
                      <a:pt x="56531" y="257883"/>
                    </a:cubicBezTo>
                    <a:cubicBezTo>
                      <a:pt x="55864" y="252835"/>
                      <a:pt x="55102" y="247596"/>
                      <a:pt x="54054" y="242548"/>
                    </a:cubicBezTo>
                    <a:cubicBezTo>
                      <a:pt x="53007" y="237499"/>
                      <a:pt x="52149" y="232546"/>
                      <a:pt x="51101" y="227593"/>
                    </a:cubicBezTo>
                    <a:cubicBezTo>
                      <a:pt x="50435" y="224260"/>
                      <a:pt x="49958" y="220831"/>
                      <a:pt x="49292" y="217402"/>
                    </a:cubicBezTo>
                    <a:cubicBezTo>
                      <a:pt x="57437" y="216029"/>
                      <a:pt x="64326" y="210611"/>
                      <a:pt x="67580" y="203019"/>
                    </a:cubicBezTo>
                    <a:cubicBezTo>
                      <a:pt x="73075" y="189936"/>
                      <a:pt x="75393" y="175737"/>
                      <a:pt x="74342" y="161585"/>
                    </a:cubicBezTo>
                    <a:close/>
                  </a:path>
                </a:pathLst>
              </a:custGeom>
              <a:solidFill>
                <a:srgbClr val="263238"/>
              </a:solidFill>
              <a:ln w="9525" cap="flat">
                <a:noFill/>
                <a:prstDash val="solid"/>
                <a:miter/>
              </a:ln>
            </p:spPr>
            <p:txBody>
              <a:bodyPr rtlCol="0" anchor="ctr"/>
              <a:lstStyle/>
              <a:p>
                <a:endParaRPr lang="zh-CN" altLang="en-US"/>
              </a:p>
            </p:txBody>
          </p:sp>
          <p:sp>
            <p:nvSpPr>
              <p:cNvPr id="284" name="任意多边形: 形状 283"/>
              <p:cNvSpPr/>
              <p:nvPr/>
            </p:nvSpPr>
            <p:spPr>
              <a:xfrm>
                <a:off x="7540153" y="3558406"/>
                <a:ext cx="4577" cy="88339"/>
              </a:xfrm>
              <a:custGeom>
                <a:avLst/>
                <a:gdLst>
                  <a:gd name="connsiteX0" fmla="*/ 1455 w 4577"/>
                  <a:gd name="connsiteY0" fmla="*/ 420 h 88339"/>
                  <a:gd name="connsiteX1" fmla="*/ 589 w 4577"/>
                  <a:gd name="connsiteY1" fmla="*/ 48 h 88339"/>
                  <a:gd name="connsiteX2" fmla="*/ 217 w 4577"/>
                  <a:gd name="connsiteY2" fmla="*/ 420 h 88339"/>
                  <a:gd name="connsiteX3" fmla="*/ 2694 w 4577"/>
                  <a:gd name="connsiteY3" fmla="*/ 87764 h 88339"/>
                  <a:gd name="connsiteX4" fmla="*/ 3785 w 4577"/>
                  <a:gd name="connsiteY4" fmla="*/ 88292 h 88339"/>
                  <a:gd name="connsiteX5" fmla="*/ 4313 w 4577"/>
                  <a:gd name="connsiteY5" fmla="*/ 87764 h 88339"/>
                  <a:gd name="connsiteX6" fmla="*/ 1456 w 4577"/>
                  <a:gd name="connsiteY6" fmla="*/ 420 h 8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7" h="88339">
                    <a:moveTo>
                      <a:pt x="1455" y="420"/>
                    </a:moveTo>
                    <a:cubicBezTo>
                      <a:pt x="1319" y="78"/>
                      <a:pt x="931" y="-89"/>
                      <a:pt x="589" y="48"/>
                    </a:cubicBezTo>
                    <a:cubicBezTo>
                      <a:pt x="419" y="115"/>
                      <a:pt x="285" y="250"/>
                      <a:pt x="217" y="420"/>
                    </a:cubicBezTo>
                    <a:cubicBezTo>
                      <a:pt x="-438" y="29558"/>
                      <a:pt x="389" y="58710"/>
                      <a:pt x="2694" y="87764"/>
                    </a:cubicBezTo>
                    <a:cubicBezTo>
                      <a:pt x="2849" y="88211"/>
                      <a:pt x="3338" y="88447"/>
                      <a:pt x="3785" y="88292"/>
                    </a:cubicBezTo>
                    <a:cubicBezTo>
                      <a:pt x="4032" y="88206"/>
                      <a:pt x="4227" y="88011"/>
                      <a:pt x="4313" y="87764"/>
                    </a:cubicBezTo>
                    <a:cubicBezTo>
                      <a:pt x="5095" y="58618"/>
                      <a:pt x="4141" y="29452"/>
                      <a:pt x="1456" y="420"/>
                    </a:cubicBezTo>
                    <a:close/>
                  </a:path>
                </a:pathLst>
              </a:custGeom>
              <a:solidFill>
                <a:srgbClr val="263238"/>
              </a:solidFill>
              <a:ln w="9525" cap="flat">
                <a:noFill/>
                <a:prstDash val="solid"/>
                <a:miter/>
              </a:ln>
            </p:spPr>
            <p:txBody>
              <a:bodyPr rtlCol="0" anchor="ctr"/>
              <a:lstStyle/>
              <a:p>
                <a:endParaRPr lang="zh-CN" altLang="en-US"/>
              </a:p>
            </p:txBody>
          </p:sp>
          <p:sp>
            <p:nvSpPr>
              <p:cNvPr id="285" name="任意多边形: 形状 284"/>
              <p:cNvSpPr/>
              <p:nvPr/>
            </p:nvSpPr>
            <p:spPr>
              <a:xfrm>
                <a:off x="7558956" y="3597973"/>
                <a:ext cx="302557" cy="15906"/>
              </a:xfrm>
              <a:custGeom>
                <a:avLst/>
                <a:gdLst>
                  <a:gd name="connsiteX0" fmla="*/ 301741 w 302557"/>
                  <a:gd name="connsiteY0" fmla="*/ 0 h 15906"/>
                  <a:gd name="connsiteX1" fmla="*/ 655 w 302557"/>
                  <a:gd name="connsiteY1" fmla="*/ 14097 h 15906"/>
                  <a:gd name="connsiteX2" fmla="*/ 48 w 302557"/>
                  <a:gd name="connsiteY2" fmla="*/ 15299 h 15906"/>
                  <a:gd name="connsiteX3" fmla="*/ 655 w 302557"/>
                  <a:gd name="connsiteY3" fmla="*/ 15907 h 15906"/>
                  <a:gd name="connsiteX4" fmla="*/ 301741 w 302557"/>
                  <a:gd name="connsiteY4" fmla="*/ 2191 h 15906"/>
                  <a:gd name="connsiteX5" fmla="*/ 302509 w 302557"/>
                  <a:gd name="connsiteY5" fmla="*/ 769 h 15906"/>
                  <a:gd name="connsiteX6" fmla="*/ 301741 w 302557"/>
                  <a:gd name="connsiteY6"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557" h="15906">
                    <a:moveTo>
                      <a:pt x="301741" y="0"/>
                    </a:moveTo>
                    <a:cubicBezTo>
                      <a:pt x="201347" y="571"/>
                      <a:pt x="100763" y="5048"/>
                      <a:pt x="655" y="14097"/>
                    </a:cubicBezTo>
                    <a:cubicBezTo>
                      <a:pt x="156" y="14261"/>
                      <a:pt x="-116" y="14800"/>
                      <a:pt x="48" y="15299"/>
                    </a:cubicBezTo>
                    <a:cubicBezTo>
                      <a:pt x="142" y="15587"/>
                      <a:pt x="368" y="15812"/>
                      <a:pt x="655" y="15907"/>
                    </a:cubicBezTo>
                    <a:cubicBezTo>
                      <a:pt x="101144" y="15907"/>
                      <a:pt x="201633" y="10859"/>
                      <a:pt x="301741" y="2191"/>
                    </a:cubicBezTo>
                    <a:cubicBezTo>
                      <a:pt x="302345" y="2011"/>
                      <a:pt x="302690" y="1374"/>
                      <a:pt x="302509" y="769"/>
                    </a:cubicBezTo>
                    <a:cubicBezTo>
                      <a:pt x="302399" y="399"/>
                      <a:pt x="302110" y="110"/>
                      <a:pt x="301741" y="0"/>
                    </a:cubicBezTo>
                    <a:close/>
                  </a:path>
                </a:pathLst>
              </a:custGeom>
              <a:solidFill>
                <a:srgbClr val="263238"/>
              </a:solidFill>
              <a:ln w="9525" cap="flat">
                <a:noFill/>
                <a:prstDash val="solid"/>
                <a:miter/>
              </a:ln>
            </p:spPr>
            <p:txBody>
              <a:bodyPr rtlCol="0" anchor="ctr"/>
              <a:lstStyle/>
              <a:p>
                <a:endParaRPr lang="zh-CN" altLang="en-US"/>
              </a:p>
            </p:txBody>
          </p:sp>
          <p:sp>
            <p:nvSpPr>
              <p:cNvPr id="286" name="任意多边形: 形状 285"/>
              <p:cNvSpPr/>
              <p:nvPr/>
            </p:nvSpPr>
            <p:spPr>
              <a:xfrm>
                <a:off x="7643812" y="3265927"/>
                <a:ext cx="194998" cy="154931"/>
              </a:xfrm>
              <a:custGeom>
                <a:avLst/>
                <a:gdLst>
                  <a:gd name="connsiteX0" fmla="*/ 193738 w 194998"/>
                  <a:gd name="connsiteY0" fmla="*/ 144022 h 154931"/>
                  <a:gd name="connsiteX1" fmla="*/ 125444 w 194998"/>
                  <a:gd name="connsiteY1" fmla="*/ 145832 h 154931"/>
                  <a:gd name="connsiteX2" fmla="*/ 66008 w 194998"/>
                  <a:gd name="connsiteY2" fmla="*/ 122496 h 154931"/>
                  <a:gd name="connsiteX3" fmla="*/ 1619 w 194998"/>
                  <a:gd name="connsiteY3" fmla="*/ 576 h 154931"/>
                  <a:gd name="connsiteX4" fmla="*/ 528 w 194998"/>
                  <a:gd name="connsiteY4" fmla="*/ 48 h 154931"/>
                  <a:gd name="connsiteX5" fmla="*/ 0 w 194998"/>
                  <a:gd name="connsiteY5" fmla="*/ 576 h 154931"/>
                  <a:gd name="connsiteX6" fmla="*/ 38100 w 194998"/>
                  <a:gd name="connsiteY6" fmla="*/ 110970 h 154931"/>
                  <a:gd name="connsiteX7" fmla="*/ 78200 w 194998"/>
                  <a:gd name="connsiteY7" fmla="*/ 144022 h 154931"/>
                  <a:gd name="connsiteX8" fmla="*/ 131159 w 194998"/>
                  <a:gd name="connsiteY8" fmla="*/ 154881 h 154931"/>
                  <a:gd name="connsiteX9" fmla="*/ 194596 w 194998"/>
                  <a:gd name="connsiteY9" fmla="*/ 146308 h 154931"/>
                  <a:gd name="connsiteX10" fmla="*/ 194619 w 194998"/>
                  <a:gd name="connsiteY10" fmla="*/ 144423 h 154931"/>
                  <a:gd name="connsiteX11" fmla="*/ 193738 w 194998"/>
                  <a:gd name="connsiteY11" fmla="*/ 144022 h 15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998" h="154931">
                    <a:moveTo>
                      <a:pt x="193738" y="144022"/>
                    </a:moveTo>
                    <a:cubicBezTo>
                      <a:pt x="171078" y="146722"/>
                      <a:pt x="148216" y="147328"/>
                      <a:pt x="125444" y="145832"/>
                    </a:cubicBezTo>
                    <a:cubicBezTo>
                      <a:pt x="103881" y="143591"/>
                      <a:pt x="83335" y="135524"/>
                      <a:pt x="66008" y="122496"/>
                    </a:cubicBezTo>
                    <a:cubicBezTo>
                      <a:pt x="27908" y="93254"/>
                      <a:pt x="11811" y="45438"/>
                      <a:pt x="1619" y="576"/>
                    </a:cubicBezTo>
                    <a:cubicBezTo>
                      <a:pt x="1464" y="129"/>
                      <a:pt x="975" y="-108"/>
                      <a:pt x="528" y="48"/>
                    </a:cubicBezTo>
                    <a:cubicBezTo>
                      <a:pt x="281" y="134"/>
                      <a:pt x="86" y="328"/>
                      <a:pt x="0" y="576"/>
                    </a:cubicBezTo>
                    <a:cubicBezTo>
                      <a:pt x="4286" y="39438"/>
                      <a:pt x="12668" y="79633"/>
                      <a:pt x="38100" y="110970"/>
                    </a:cubicBezTo>
                    <a:cubicBezTo>
                      <a:pt x="48947" y="124731"/>
                      <a:pt x="62622" y="136002"/>
                      <a:pt x="78200" y="144022"/>
                    </a:cubicBezTo>
                    <a:cubicBezTo>
                      <a:pt x="94772" y="151701"/>
                      <a:pt x="112903" y="155418"/>
                      <a:pt x="131159" y="154881"/>
                    </a:cubicBezTo>
                    <a:cubicBezTo>
                      <a:pt x="152580" y="154691"/>
                      <a:pt x="173893" y="151811"/>
                      <a:pt x="194596" y="146308"/>
                    </a:cubicBezTo>
                    <a:cubicBezTo>
                      <a:pt x="195123" y="145794"/>
                      <a:pt x="195133" y="144950"/>
                      <a:pt x="194619" y="144423"/>
                    </a:cubicBezTo>
                    <a:cubicBezTo>
                      <a:pt x="194386" y="144184"/>
                      <a:pt x="194072" y="144041"/>
                      <a:pt x="193738" y="144022"/>
                    </a:cubicBezTo>
                    <a:close/>
                  </a:path>
                </a:pathLst>
              </a:custGeom>
              <a:solidFill>
                <a:srgbClr val="263238"/>
              </a:solidFill>
              <a:ln w="9525" cap="flat">
                <a:noFill/>
                <a:prstDash val="solid"/>
                <a:miter/>
              </a:ln>
            </p:spPr>
            <p:txBody>
              <a:bodyPr rtlCol="0" anchor="ctr"/>
              <a:lstStyle/>
              <a:p>
                <a:endParaRPr lang="zh-CN" altLang="en-US"/>
              </a:p>
            </p:txBody>
          </p:sp>
          <p:sp>
            <p:nvSpPr>
              <p:cNvPr id="287" name="任意多边形: 形状 286"/>
              <p:cNvSpPr/>
              <p:nvPr/>
            </p:nvSpPr>
            <p:spPr>
              <a:xfrm>
                <a:off x="7346101" y="2374344"/>
                <a:ext cx="436489" cy="474963"/>
              </a:xfrm>
              <a:custGeom>
                <a:avLst/>
                <a:gdLst>
                  <a:gd name="connsiteX0" fmla="*/ 5579 w 436489"/>
                  <a:gd name="connsiteY0" fmla="*/ 471249 h 474963"/>
                  <a:gd name="connsiteX1" fmla="*/ 9579 w 436489"/>
                  <a:gd name="connsiteY1" fmla="*/ 474964 h 474963"/>
                  <a:gd name="connsiteX2" fmla="*/ 25772 w 436489"/>
                  <a:gd name="connsiteY2" fmla="*/ 472487 h 474963"/>
                  <a:gd name="connsiteX3" fmla="*/ 39202 w 436489"/>
                  <a:gd name="connsiteY3" fmla="*/ 407336 h 474963"/>
                  <a:gd name="connsiteX4" fmla="*/ 41679 w 436489"/>
                  <a:gd name="connsiteY4" fmla="*/ 469915 h 474963"/>
                  <a:gd name="connsiteX5" fmla="*/ 73873 w 436489"/>
                  <a:gd name="connsiteY5" fmla="*/ 464105 h 474963"/>
                  <a:gd name="connsiteX6" fmla="*/ 79207 w 436489"/>
                  <a:gd name="connsiteY6" fmla="*/ 351520 h 474963"/>
                  <a:gd name="connsiteX7" fmla="*/ 105305 w 436489"/>
                  <a:gd name="connsiteY7" fmla="*/ 458771 h 474963"/>
                  <a:gd name="connsiteX8" fmla="*/ 354861 w 436489"/>
                  <a:gd name="connsiteY8" fmla="*/ 411622 h 474963"/>
                  <a:gd name="connsiteX9" fmla="*/ 355622 w 436489"/>
                  <a:gd name="connsiteY9" fmla="*/ 329707 h 474963"/>
                  <a:gd name="connsiteX10" fmla="*/ 384197 w 436489"/>
                  <a:gd name="connsiteY10" fmla="*/ 405336 h 474963"/>
                  <a:gd name="connsiteX11" fmla="*/ 436490 w 436489"/>
                  <a:gd name="connsiteY11" fmla="*/ 392572 h 474963"/>
                  <a:gd name="connsiteX12" fmla="*/ 433632 w 436489"/>
                  <a:gd name="connsiteY12" fmla="*/ 347710 h 474963"/>
                  <a:gd name="connsiteX13" fmla="*/ 408677 w 436489"/>
                  <a:gd name="connsiteY13" fmla="*/ 267509 h 474963"/>
                  <a:gd name="connsiteX14" fmla="*/ 359623 w 436489"/>
                  <a:gd name="connsiteY14" fmla="*/ 199024 h 474963"/>
                  <a:gd name="connsiteX15" fmla="*/ 359147 w 436489"/>
                  <a:gd name="connsiteY15" fmla="*/ 198548 h 474963"/>
                  <a:gd name="connsiteX16" fmla="*/ 359147 w 436489"/>
                  <a:gd name="connsiteY16" fmla="*/ 198548 h 474963"/>
                  <a:gd name="connsiteX17" fmla="*/ 329429 w 436489"/>
                  <a:gd name="connsiteY17" fmla="*/ 152161 h 474963"/>
                  <a:gd name="connsiteX18" fmla="*/ 329429 w 436489"/>
                  <a:gd name="connsiteY18" fmla="*/ 152161 h 474963"/>
                  <a:gd name="connsiteX19" fmla="*/ 315427 w 436489"/>
                  <a:gd name="connsiteY19" fmla="*/ 114538 h 474963"/>
                  <a:gd name="connsiteX20" fmla="*/ 223701 w 436489"/>
                  <a:gd name="connsiteY20" fmla="*/ 28146 h 474963"/>
                  <a:gd name="connsiteX21" fmla="*/ 43964 w 436489"/>
                  <a:gd name="connsiteY21" fmla="*/ 84343 h 474963"/>
                  <a:gd name="connsiteX22" fmla="*/ 41393 w 436489"/>
                  <a:gd name="connsiteY22" fmla="*/ 106251 h 474963"/>
                  <a:gd name="connsiteX23" fmla="*/ 41393 w 436489"/>
                  <a:gd name="connsiteY23" fmla="*/ 106251 h 474963"/>
                  <a:gd name="connsiteX24" fmla="*/ 38154 w 436489"/>
                  <a:gd name="connsiteY24" fmla="*/ 202930 h 474963"/>
                  <a:gd name="connsiteX25" fmla="*/ 38154 w 436489"/>
                  <a:gd name="connsiteY25" fmla="*/ 202930 h 474963"/>
                  <a:gd name="connsiteX26" fmla="*/ 38154 w 436489"/>
                  <a:gd name="connsiteY26" fmla="*/ 202930 h 474963"/>
                  <a:gd name="connsiteX27" fmla="*/ 38154 w 436489"/>
                  <a:gd name="connsiteY27" fmla="*/ 202930 h 474963"/>
                  <a:gd name="connsiteX28" fmla="*/ 35392 w 436489"/>
                  <a:gd name="connsiteY28" fmla="*/ 237220 h 474963"/>
                  <a:gd name="connsiteX29" fmla="*/ 5579 w 436489"/>
                  <a:gd name="connsiteY29" fmla="*/ 471249 h 47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36489" h="474963">
                    <a:moveTo>
                      <a:pt x="5579" y="471249"/>
                    </a:moveTo>
                    <a:cubicBezTo>
                      <a:pt x="5772" y="473325"/>
                      <a:pt x="7495" y="474924"/>
                      <a:pt x="9579" y="474964"/>
                    </a:cubicBezTo>
                    <a:lnTo>
                      <a:pt x="25772" y="472487"/>
                    </a:lnTo>
                    <a:cubicBezTo>
                      <a:pt x="31772" y="429244"/>
                      <a:pt x="40631" y="394096"/>
                      <a:pt x="39202" y="407336"/>
                    </a:cubicBezTo>
                    <a:cubicBezTo>
                      <a:pt x="37065" y="428208"/>
                      <a:pt x="37899" y="449278"/>
                      <a:pt x="41679" y="469915"/>
                    </a:cubicBezTo>
                    <a:lnTo>
                      <a:pt x="73873" y="464105"/>
                    </a:lnTo>
                    <a:cubicBezTo>
                      <a:pt x="71778" y="390953"/>
                      <a:pt x="76826" y="335232"/>
                      <a:pt x="79207" y="351520"/>
                    </a:cubicBezTo>
                    <a:cubicBezTo>
                      <a:pt x="88732" y="417337"/>
                      <a:pt x="96543" y="437245"/>
                      <a:pt x="105305" y="458771"/>
                    </a:cubicBezTo>
                    <a:cubicBezTo>
                      <a:pt x="182077" y="445436"/>
                      <a:pt x="282566" y="426767"/>
                      <a:pt x="354861" y="411622"/>
                    </a:cubicBezTo>
                    <a:cubicBezTo>
                      <a:pt x="354861" y="370855"/>
                      <a:pt x="353718" y="327040"/>
                      <a:pt x="355622" y="329707"/>
                    </a:cubicBezTo>
                    <a:cubicBezTo>
                      <a:pt x="370005" y="349519"/>
                      <a:pt x="379245" y="380761"/>
                      <a:pt x="384197" y="405336"/>
                    </a:cubicBezTo>
                    <a:cubicBezTo>
                      <a:pt x="407153" y="400288"/>
                      <a:pt x="425441" y="395811"/>
                      <a:pt x="436490" y="392572"/>
                    </a:cubicBezTo>
                    <a:cubicBezTo>
                      <a:pt x="436490" y="392572"/>
                      <a:pt x="435061" y="358568"/>
                      <a:pt x="433632" y="347710"/>
                    </a:cubicBezTo>
                    <a:cubicBezTo>
                      <a:pt x="430021" y="319733"/>
                      <a:pt x="421577" y="292596"/>
                      <a:pt x="408677" y="267509"/>
                    </a:cubicBezTo>
                    <a:cubicBezTo>
                      <a:pt x="394639" y="243109"/>
                      <a:pt x="378207" y="220168"/>
                      <a:pt x="359623" y="199024"/>
                    </a:cubicBezTo>
                    <a:cubicBezTo>
                      <a:pt x="359623" y="199024"/>
                      <a:pt x="359623" y="199024"/>
                      <a:pt x="359147" y="198548"/>
                    </a:cubicBezTo>
                    <a:cubicBezTo>
                      <a:pt x="358671" y="198072"/>
                      <a:pt x="359147" y="198548"/>
                      <a:pt x="359147" y="198548"/>
                    </a:cubicBezTo>
                    <a:cubicBezTo>
                      <a:pt x="347526" y="184254"/>
                      <a:pt x="337557" y="168693"/>
                      <a:pt x="329429" y="152161"/>
                    </a:cubicBezTo>
                    <a:lnTo>
                      <a:pt x="329429" y="152161"/>
                    </a:lnTo>
                    <a:cubicBezTo>
                      <a:pt x="323715" y="140035"/>
                      <a:pt x="319032" y="127449"/>
                      <a:pt x="315427" y="114538"/>
                    </a:cubicBezTo>
                    <a:cubicBezTo>
                      <a:pt x="302187" y="66913"/>
                      <a:pt x="268374" y="31384"/>
                      <a:pt x="223701" y="28146"/>
                    </a:cubicBezTo>
                    <a:cubicBezTo>
                      <a:pt x="127785" y="-34338"/>
                      <a:pt x="55204" y="17383"/>
                      <a:pt x="43964" y="84343"/>
                    </a:cubicBezTo>
                    <a:cubicBezTo>
                      <a:pt x="42821" y="90916"/>
                      <a:pt x="42060" y="98250"/>
                      <a:pt x="41393" y="106251"/>
                    </a:cubicBezTo>
                    <a:lnTo>
                      <a:pt x="41393" y="106251"/>
                    </a:lnTo>
                    <a:cubicBezTo>
                      <a:pt x="39012" y="135874"/>
                      <a:pt x="39202" y="173497"/>
                      <a:pt x="38154" y="202930"/>
                    </a:cubicBezTo>
                    <a:cubicBezTo>
                      <a:pt x="38154" y="202930"/>
                      <a:pt x="38154" y="202930"/>
                      <a:pt x="38154" y="202930"/>
                    </a:cubicBezTo>
                    <a:cubicBezTo>
                      <a:pt x="38154" y="202930"/>
                      <a:pt x="38154" y="202930"/>
                      <a:pt x="38154" y="202930"/>
                    </a:cubicBezTo>
                    <a:lnTo>
                      <a:pt x="38154" y="202930"/>
                    </a:lnTo>
                    <a:cubicBezTo>
                      <a:pt x="37895" y="214403"/>
                      <a:pt x="36972" y="225852"/>
                      <a:pt x="35392" y="237220"/>
                    </a:cubicBezTo>
                    <a:cubicBezTo>
                      <a:pt x="25391" y="292655"/>
                      <a:pt x="-14519" y="331327"/>
                      <a:pt x="5579" y="471249"/>
                    </a:cubicBezTo>
                    <a:close/>
                  </a:path>
                </a:pathLst>
              </a:custGeom>
              <a:solidFill>
                <a:srgbClr val="263238"/>
              </a:solidFill>
              <a:ln w="9525" cap="flat">
                <a:noFill/>
                <a:prstDash val="solid"/>
                <a:miter/>
              </a:ln>
            </p:spPr>
            <p:txBody>
              <a:bodyPr rtlCol="0" anchor="ctr"/>
              <a:lstStyle/>
              <a:p>
                <a:endParaRPr lang="zh-CN" altLang="en-US"/>
              </a:p>
            </p:txBody>
          </p:sp>
          <p:sp>
            <p:nvSpPr>
              <p:cNvPr id="288" name="任意多边形: 形状 287"/>
              <p:cNvSpPr/>
              <p:nvPr/>
            </p:nvSpPr>
            <p:spPr>
              <a:xfrm>
                <a:off x="7588273" y="2411339"/>
                <a:ext cx="200028" cy="353577"/>
              </a:xfrm>
              <a:custGeom>
                <a:avLst/>
                <a:gdLst>
                  <a:gd name="connsiteX0" fmla="*/ 2294 w 200028"/>
                  <a:gd name="connsiteY0" fmla="*/ 10 h 353577"/>
                  <a:gd name="connsiteX1" fmla="*/ 66207 w 200028"/>
                  <a:gd name="connsiteY1" fmla="*/ 62113 h 353577"/>
                  <a:gd name="connsiteX2" fmla="*/ 89638 w 200028"/>
                  <a:gd name="connsiteY2" fmla="*/ 119263 h 353577"/>
                  <a:gd name="connsiteX3" fmla="*/ 132215 w 200028"/>
                  <a:gd name="connsiteY3" fmla="*/ 164697 h 353577"/>
                  <a:gd name="connsiteX4" fmla="*/ 186126 w 200028"/>
                  <a:gd name="connsiteY4" fmla="*/ 242707 h 353577"/>
                  <a:gd name="connsiteX5" fmla="*/ 199176 w 200028"/>
                  <a:gd name="connsiteY5" fmla="*/ 353578 h 353577"/>
                  <a:gd name="connsiteX6" fmla="*/ 199176 w 200028"/>
                  <a:gd name="connsiteY6" fmla="*/ 353578 h 353577"/>
                  <a:gd name="connsiteX7" fmla="*/ 179364 w 200028"/>
                  <a:gd name="connsiteY7" fmla="*/ 239278 h 353577"/>
                  <a:gd name="connsiteX8" fmla="*/ 113927 w 200028"/>
                  <a:gd name="connsiteY8" fmla="*/ 158886 h 353577"/>
                  <a:gd name="connsiteX9" fmla="*/ 67731 w 200028"/>
                  <a:gd name="connsiteY9" fmla="*/ 88020 h 353577"/>
                  <a:gd name="connsiteX10" fmla="*/ 48681 w 200028"/>
                  <a:gd name="connsiteY10" fmla="*/ 38205 h 353577"/>
                  <a:gd name="connsiteX11" fmla="*/ 1056 w 200028"/>
                  <a:gd name="connsiteY11" fmla="*/ 3915 h 353577"/>
                  <a:gd name="connsiteX12" fmla="*/ 277 w 200028"/>
                  <a:gd name="connsiteY12" fmla="*/ 1055 h 353577"/>
                  <a:gd name="connsiteX13" fmla="*/ 2294 w 200028"/>
                  <a:gd name="connsiteY13" fmla="*/ 9 h 35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0028" h="353577">
                    <a:moveTo>
                      <a:pt x="2294" y="10"/>
                    </a:moveTo>
                    <a:cubicBezTo>
                      <a:pt x="33012" y="8075"/>
                      <a:pt x="57263" y="31639"/>
                      <a:pt x="66207" y="62113"/>
                    </a:cubicBezTo>
                    <a:cubicBezTo>
                      <a:pt x="71594" y="82068"/>
                      <a:pt x="79466" y="101269"/>
                      <a:pt x="89638" y="119263"/>
                    </a:cubicBezTo>
                    <a:cubicBezTo>
                      <a:pt x="101549" y="136394"/>
                      <a:pt x="115892" y="151700"/>
                      <a:pt x="132215" y="164697"/>
                    </a:cubicBezTo>
                    <a:cubicBezTo>
                      <a:pt x="157645" y="184664"/>
                      <a:pt x="176439" y="211859"/>
                      <a:pt x="186126" y="242707"/>
                    </a:cubicBezTo>
                    <a:cubicBezTo>
                      <a:pt x="197624" y="278468"/>
                      <a:pt x="202056" y="316124"/>
                      <a:pt x="199176" y="353578"/>
                    </a:cubicBezTo>
                    <a:lnTo>
                      <a:pt x="199176" y="353578"/>
                    </a:lnTo>
                    <a:cubicBezTo>
                      <a:pt x="199935" y="314562"/>
                      <a:pt x="193210" y="275762"/>
                      <a:pt x="179364" y="239278"/>
                    </a:cubicBezTo>
                    <a:cubicBezTo>
                      <a:pt x="165457" y="202606"/>
                      <a:pt x="140502" y="183175"/>
                      <a:pt x="113927" y="158886"/>
                    </a:cubicBezTo>
                    <a:cubicBezTo>
                      <a:pt x="92681" y="139638"/>
                      <a:pt x="76768" y="115228"/>
                      <a:pt x="67731" y="88020"/>
                    </a:cubicBezTo>
                    <a:cubicBezTo>
                      <a:pt x="63614" y="70645"/>
                      <a:pt x="57208" y="53893"/>
                      <a:pt x="48681" y="38205"/>
                    </a:cubicBezTo>
                    <a:cubicBezTo>
                      <a:pt x="36588" y="22274"/>
                      <a:pt x="20000" y="10330"/>
                      <a:pt x="1056" y="3915"/>
                    </a:cubicBezTo>
                    <a:cubicBezTo>
                      <a:pt x="51" y="3340"/>
                      <a:pt x="-298" y="2060"/>
                      <a:pt x="277" y="1055"/>
                    </a:cubicBezTo>
                    <a:cubicBezTo>
                      <a:pt x="685" y="341"/>
                      <a:pt x="1475" y="-68"/>
                      <a:pt x="2294" y="9"/>
                    </a:cubicBezTo>
                    <a:close/>
                  </a:path>
                </a:pathLst>
              </a:custGeom>
              <a:solidFill>
                <a:srgbClr val="263238"/>
              </a:solidFill>
              <a:ln w="9525" cap="flat">
                <a:noFill/>
                <a:prstDash val="solid"/>
                <a:miter/>
              </a:ln>
            </p:spPr>
            <p:txBody>
              <a:bodyPr rtlCol="0" anchor="ctr"/>
              <a:lstStyle/>
              <a:p>
                <a:endParaRPr lang="zh-CN" altLang="en-US"/>
              </a:p>
            </p:txBody>
          </p:sp>
          <p:sp>
            <p:nvSpPr>
              <p:cNvPr id="289" name="任意多边形: 形状 288"/>
              <p:cNvSpPr/>
              <p:nvPr/>
            </p:nvSpPr>
            <p:spPr>
              <a:xfrm>
                <a:off x="7326709" y="2481071"/>
                <a:ext cx="61268" cy="360059"/>
              </a:xfrm>
              <a:custGeom>
                <a:avLst/>
                <a:gdLst>
                  <a:gd name="connsiteX0" fmla="*/ 19351 w 61268"/>
                  <a:gd name="connsiteY0" fmla="*/ 195453 h 360059"/>
                  <a:gd name="connsiteX1" fmla="*/ 53070 w 61268"/>
                  <a:gd name="connsiteY1" fmla="*/ 100203 h 360059"/>
                  <a:gd name="connsiteX2" fmla="*/ 60499 w 61268"/>
                  <a:gd name="connsiteY2" fmla="*/ 0 h 360059"/>
                  <a:gd name="connsiteX3" fmla="*/ 61262 w 61268"/>
                  <a:gd name="connsiteY3" fmla="*/ 0 h 360059"/>
                  <a:gd name="connsiteX4" fmla="*/ 41164 w 61268"/>
                  <a:gd name="connsiteY4" fmla="*/ 167450 h 360059"/>
                  <a:gd name="connsiteX5" fmla="*/ 9826 w 61268"/>
                  <a:gd name="connsiteY5" fmla="*/ 256127 h 360059"/>
                  <a:gd name="connsiteX6" fmla="*/ 11826 w 61268"/>
                  <a:gd name="connsiteY6" fmla="*/ 359092 h 360059"/>
                  <a:gd name="connsiteX7" fmla="*/ 10207 w 61268"/>
                  <a:gd name="connsiteY7" fmla="*/ 359092 h 360059"/>
                  <a:gd name="connsiteX8" fmla="*/ 19351 w 61268"/>
                  <a:gd name="connsiteY8" fmla="*/ 195453 h 36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68" h="360059">
                    <a:moveTo>
                      <a:pt x="19351" y="195453"/>
                    </a:moveTo>
                    <a:cubicBezTo>
                      <a:pt x="33163" y="163830"/>
                      <a:pt x="48688" y="136112"/>
                      <a:pt x="53070" y="100203"/>
                    </a:cubicBezTo>
                    <a:cubicBezTo>
                      <a:pt x="57071" y="67056"/>
                      <a:pt x="56308" y="33528"/>
                      <a:pt x="60499" y="0"/>
                    </a:cubicBezTo>
                    <a:cubicBezTo>
                      <a:pt x="60499" y="0"/>
                      <a:pt x="61357" y="0"/>
                      <a:pt x="61262" y="0"/>
                    </a:cubicBezTo>
                    <a:cubicBezTo>
                      <a:pt x="56308" y="58293"/>
                      <a:pt x="64500" y="114300"/>
                      <a:pt x="41164" y="167450"/>
                    </a:cubicBezTo>
                    <a:cubicBezTo>
                      <a:pt x="27057" y="195585"/>
                      <a:pt x="16530" y="225376"/>
                      <a:pt x="9826" y="256127"/>
                    </a:cubicBezTo>
                    <a:cubicBezTo>
                      <a:pt x="4398" y="290297"/>
                      <a:pt x="5076" y="325159"/>
                      <a:pt x="11826" y="359092"/>
                    </a:cubicBezTo>
                    <a:cubicBezTo>
                      <a:pt x="11827" y="360236"/>
                      <a:pt x="10588" y="360521"/>
                      <a:pt x="10207" y="359092"/>
                    </a:cubicBezTo>
                    <a:cubicBezTo>
                      <a:pt x="-6047" y="305164"/>
                      <a:pt x="-2810" y="247235"/>
                      <a:pt x="19351" y="195453"/>
                    </a:cubicBezTo>
                    <a:close/>
                  </a:path>
                </a:pathLst>
              </a:custGeom>
              <a:solidFill>
                <a:srgbClr val="263238"/>
              </a:solidFill>
              <a:ln w="9525" cap="flat">
                <a:noFill/>
                <a:prstDash val="solid"/>
                <a:miter/>
              </a:ln>
            </p:spPr>
            <p:txBody>
              <a:bodyPr rtlCol="0" anchor="ctr"/>
              <a:lstStyle/>
              <a:p>
                <a:endParaRPr lang="zh-CN" altLang="en-US"/>
              </a:p>
            </p:txBody>
          </p:sp>
          <p:sp>
            <p:nvSpPr>
              <p:cNvPr id="290" name="任意多边形: 形状 289"/>
              <p:cNvSpPr/>
              <p:nvPr/>
            </p:nvSpPr>
            <p:spPr>
              <a:xfrm>
                <a:off x="6942651" y="2702686"/>
                <a:ext cx="626920" cy="525570"/>
              </a:xfrm>
              <a:custGeom>
                <a:avLst/>
                <a:gdLst>
                  <a:gd name="connsiteX0" fmla="*/ 596482 w 626920"/>
                  <a:gd name="connsiteY0" fmla="*/ 138336 h 525570"/>
                  <a:gd name="connsiteX1" fmla="*/ 345593 w 626920"/>
                  <a:gd name="connsiteY1" fmla="*/ 513335 h 525570"/>
                  <a:gd name="connsiteX2" fmla="*/ 12790 w 626920"/>
                  <a:gd name="connsiteY2" fmla="*/ 492856 h 525570"/>
                  <a:gd name="connsiteX3" fmla="*/ 30982 w 626920"/>
                  <a:gd name="connsiteY3" fmla="*/ 273781 h 525570"/>
                  <a:gd name="connsiteX4" fmla="*/ 284919 w 626920"/>
                  <a:gd name="connsiteY4" fmla="*/ 298736 h 525570"/>
                  <a:gd name="connsiteX5" fmla="*/ 553714 w 626920"/>
                  <a:gd name="connsiteY5" fmla="*/ 26321 h 525570"/>
                  <a:gd name="connsiteX6" fmla="*/ 596482 w 626920"/>
                  <a:gd name="connsiteY6" fmla="*/ 138336 h 52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20" h="525570">
                    <a:moveTo>
                      <a:pt x="596482" y="138336"/>
                    </a:moveTo>
                    <a:cubicBezTo>
                      <a:pt x="559334" y="225203"/>
                      <a:pt x="403124" y="498095"/>
                      <a:pt x="345593" y="513335"/>
                    </a:cubicBezTo>
                    <a:cubicBezTo>
                      <a:pt x="285871" y="529146"/>
                      <a:pt x="59367" y="536195"/>
                      <a:pt x="12790" y="492856"/>
                    </a:cubicBezTo>
                    <a:cubicBezTo>
                      <a:pt x="-9975" y="471615"/>
                      <a:pt x="-1403" y="265685"/>
                      <a:pt x="30982" y="273781"/>
                    </a:cubicBezTo>
                    <a:cubicBezTo>
                      <a:pt x="63367" y="281877"/>
                      <a:pt x="260725" y="305213"/>
                      <a:pt x="284919" y="298736"/>
                    </a:cubicBezTo>
                    <a:cubicBezTo>
                      <a:pt x="309112" y="292259"/>
                      <a:pt x="484944" y="76423"/>
                      <a:pt x="553714" y="26321"/>
                    </a:cubicBezTo>
                    <a:cubicBezTo>
                      <a:pt x="671634" y="-60547"/>
                      <a:pt x="616484" y="91473"/>
                      <a:pt x="596482" y="138336"/>
                    </a:cubicBezTo>
                    <a:close/>
                  </a:path>
                </a:pathLst>
              </a:custGeom>
              <a:solidFill>
                <a:srgbClr val="EB9481"/>
              </a:solidFill>
              <a:ln w="9525" cap="flat">
                <a:noFill/>
                <a:prstDash val="solid"/>
                <a:miter/>
              </a:ln>
            </p:spPr>
            <p:txBody>
              <a:bodyPr rtlCol="0" anchor="ctr"/>
              <a:lstStyle/>
              <a:p>
                <a:endParaRPr lang="zh-CN" altLang="en-US"/>
              </a:p>
            </p:txBody>
          </p:sp>
          <p:sp>
            <p:nvSpPr>
              <p:cNvPr id="291" name="任意多边形: 形状 290"/>
              <p:cNvSpPr/>
              <p:nvPr/>
            </p:nvSpPr>
            <p:spPr>
              <a:xfrm>
                <a:off x="7005827" y="2701817"/>
                <a:ext cx="568779" cy="537788"/>
              </a:xfrm>
              <a:custGeom>
                <a:avLst/>
                <a:gdLst>
                  <a:gd name="connsiteX0" fmla="*/ 17907 w 568779"/>
                  <a:gd name="connsiteY0" fmla="*/ 274840 h 537788"/>
                  <a:gd name="connsiteX1" fmla="*/ 0 w 568779"/>
                  <a:gd name="connsiteY1" fmla="*/ 530872 h 537788"/>
                  <a:gd name="connsiteX2" fmla="*/ 293942 w 568779"/>
                  <a:gd name="connsiteY2" fmla="*/ 523442 h 537788"/>
                  <a:gd name="connsiteX3" fmla="*/ 553879 w 568779"/>
                  <a:gd name="connsiteY3" fmla="*/ 101008 h 537788"/>
                  <a:gd name="connsiteX4" fmla="*/ 455962 w 568779"/>
                  <a:gd name="connsiteY4" fmla="*/ 45002 h 537788"/>
                  <a:gd name="connsiteX5" fmla="*/ 213360 w 568779"/>
                  <a:gd name="connsiteY5" fmla="*/ 287127 h 537788"/>
                  <a:gd name="connsiteX6" fmla="*/ 17907 w 568779"/>
                  <a:gd name="connsiteY6" fmla="*/ 274840 h 53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779" h="537788">
                    <a:moveTo>
                      <a:pt x="17907" y="274840"/>
                    </a:moveTo>
                    <a:lnTo>
                      <a:pt x="0" y="530872"/>
                    </a:lnTo>
                    <a:cubicBezTo>
                      <a:pt x="0" y="530872"/>
                      <a:pt x="229934" y="550589"/>
                      <a:pt x="293942" y="523442"/>
                    </a:cubicBezTo>
                    <a:cubicBezTo>
                      <a:pt x="357950" y="496296"/>
                      <a:pt x="512064" y="211403"/>
                      <a:pt x="553879" y="101008"/>
                    </a:cubicBezTo>
                    <a:cubicBezTo>
                      <a:pt x="595694" y="-9386"/>
                      <a:pt x="545211" y="-31198"/>
                      <a:pt x="455962" y="45002"/>
                    </a:cubicBezTo>
                    <a:cubicBezTo>
                      <a:pt x="366713" y="121202"/>
                      <a:pt x="228410" y="284746"/>
                      <a:pt x="213360" y="287127"/>
                    </a:cubicBezTo>
                    <a:cubicBezTo>
                      <a:pt x="198311" y="289508"/>
                      <a:pt x="17907" y="274840"/>
                      <a:pt x="17907" y="274840"/>
                    </a:cubicBezTo>
                    <a:close/>
                  </a:path>
                </a:pathLst>
              </a:custGeom>
              <a:solidFill>
                <a:srgbClr val="C53F3F"/>
              </a:solidFill>
              <a:ln w="9525" cap="flat">
                <a:noFill/>
                <a:prstDash val="solid"/>
                <a:miter/>
              </a:ln>
            </p:spPr>
            <p:txBody>
              <a:bodyPr rtlCol="0" anchor="ctr"/>
              <a:lstStyle/>
              <a:p>
                <a:endParaRPr lang="zh-CN" altLang="en-US"/>
              </a:p>
            </p:txBody>
          </p:sp>
          <p:sp>
            <p:nvSpPr>
              <p:cNvPr id="292" name="任意多边形: 形状 291"/>
              <p:cNvSpPr/>
              <p:nvPr/>
            </p:nvSpPr>
            <p:spPr>
              <a:xfrm>
                <a:off x="7068068" y="2986637"/>
                <a:ext cx="19012" cy="242187"/>
              </a:xfrm>
              <a:custGeom>
                <a:avLst/>
                <a:gdLst>
                  <a:gd name="connsiteX0" fmla="*/ 12245 w 19012"/>
                  <a:gd name="connsiteY0" fmla="*/ 121846 h 242187"/>
                  <a:gd name="connsiteX1" fmla="*/ 19008 w 19012"/>
                  <a:gd name="connsiteY1" fmla="*/ 212 h 242187"/>
                  <a:gd name="connsiteX2" fmla="*/ 18341 w 19012"/>
                  <a:gd name="connsiteY2" fmla="*/ 212 h 242187"/>
                  <a:gd name="connsiteX3" fmla="*/ 5578 w 19012"/>
                  <a:gd name="connsiteY3" fmla="*/ 119846 h 242187"/>
                  <a:gd name="connsiteX4" fmla="*/ 53 w 19012"/>
                  <a:gd name="connsiteY4" fmla="*/ 241575 h 242187"/>
                  <a:gd name="connsiteX5" fmla="*/ 1387 w 19012"/>
                  <a:gd name="connsiteY5" fmla="*/ 241575 h 242187"/>
                  <a:gd name="connsiteX6" fmla="*/ 12245 w 19012"/>
                  <a:gd name="connsiteY6" fmla="*/ 121846 h 242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2" h="242187">
                    <a:moveTo>
                      <a:pt x="12245" y="121846"/>
                    </a:moveTo>
                    <a:cubicBezTo>
                      <a:pt x="13769" y="101558"/>
                      <a:pt x="19198" y="20500"/>
                      <a:pt x="19008" y="212"/>
                    </a:cubicBezTo>
                    <a:cubicBezTo>
                      <a:pt x="19008" y="212"/>
                      <a:pt x="18436" y="-265"/>
                      <a:pt x="18341" y="212"/>
                    </a:cubicBezTo>
                    <a:cubicBezTo>
                      <a:pt x="14817" y="19262"/>
                      <a:pt x="7101" y="99462"/>
                      <a:pt x="5578" y="119846"/>
                    </a:cubicBezTo>
                    <a:cubicBezTo>
                      <a:pt x="1498" y="160290"/>
                      <a:pt x="-346" y="200928"/>
                      <a:pt x="53" y="241575"/>
                    </a:cubicBezTo>
                    <a:cubicBezTo>
                      <a:pt x="53" y="242242"/>
                      <a:pt x="1196" y="242528"/>
                      <a:pt x="1387" y="241575"/>
                    </a:cubicBezTo>
                    <a:cubicBezTo>
                      <a:pt x="7673" y="202046"/>
                      <a:pt x="9006" y="161851"/>
                      <a:pt x="12245" y="121846"/>
                    </a:cubicBezTo>
                    <a:close/>
                  </a:path>
                </a:pathLst>
              </a:custGeom>
              <a:solidFill>
                <a:srgbClr val="263238"/>
              </a:solidFill>
              <a:ln w="9525" cap="flat">
                <a:noFill/>
                <a:prstDash val="solid"/>
                <a:miter/>
              </a:ln>
            </p:spPr>
            <p:txBody>
              <a:bodyPr rtlCol="0" anchor="ctr"/>
              <a:lstStyle/>
              <a:p>
                <a:endParaRPr lang="zh-CN" altLang="en-US"/>
              </a:p>
            </p:txBody>
          </p:sp>
          <p:sp>
            <p:nvSpPr>
              <p:cNvPr id="293" name="任意多边形: 形状 292"/>
              <p:cNvSpPr/>
              <p:nvPr/>
            </p:nvSpPr>
            <p:spPr>
              <a:xfrm>
                <a:off x="7040880" y="2701728"/>
                <a:ext cx="533673" cy="537813"/>
              </a:xfrm>
              <a:custGeom>
                <a:avLst/>
                <a:gdLst>
                  <a:gd name="connsiteX0" fmla="*/ 518827 w 533673"/>
                  <a:gd name="connsiteY0" fmla="*/ 101002 h 537813"/>
                  <a:gd name="connsiteX1" fmla="*/ 258889 w 533673"/>
                  <a:gd name="connsiteY1" fmla="*/ 523436 h 537813"/>
                  <a:gd name="connsiteX2" fmla="*/ 0 w 533673"/>
                  <a:gd name="connsiteY2" fmla="*/ 533437 h 537813"/>
                  <a:gd name="connsiteX3" fmla="*/ 503682 w 533673"/>
                  <a:gd name="connsiteY3" fmla="*/ 37 h 537813"/>
                  <a:gd name="connsiteX4" fmla="*/ 518827 w 533673"/>
                  <a:gd name="connsiteY4" fmla="*/ 101002 h 537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73" h="537813">
                    <a:moveTo>
                      <a:pt x="518827" y="101002"/>
                    </a:moveTo>
                    <a:cubicBezTo>
                      <a:pt x="477012" y="211492"/>
                      <a:pt x="322897" y="496290"/>
                      <a:pt x="258889" y="523436"/>
                    </a:cubicBezTo>
                    <a:cubicBezTo>
                      <a:pt x="210407" y="544010"/>
                      <a:pt x="66865" y="537724"/>
                      <a:pt x="0" y="533437"/>
                    </a:cubicBezTo>
                    <a:lnTo>
                      <a:pt x="503682" y="37"/>
                    </a:lnTo>
                    <a:cubicBezTo>
                      <a:pt x="535305" y="-1296"/>
                      <a:pt x="544449" y="33089"/>
                      <a:pt x="518827" y="10100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94" name="任意多边形: 形状 293"/>
              <p:cNvSpPr/>
              <p:nvPr/>
            </p:nvSpPr>
            <p:spPr>
              <a:xfrm>
                <a:off x="7351646" y="2689986"/>
                <a:ext cx="521718" cy="626237"/>
              </a:xfrm>
              <a:custGeom>
                <a:avLst/>
                <a:gdLst>
                  <a:gd name="connsiteX0" fmla="*/ 35657 w 521718"/>
                  <a:gd name="connsiteY0" fmla="*/ 396875 h 626237"/>
                  <a:gd name="connsiteX1" fmla="*/ 1653 w 521718"/>
                  <a:gd name="connsiteY1" fmla="*/ 604520 h 626237"/>
                  <a:gd name="connsiteX2" fmla="*/ 521718 w 521718"/>
                  <a:gd name="connsiteY2" fmla="*/ 626237 h 626237"/>
                  <a:gd name="connsiteX3" fmla="*/ 342362 w 521718"/>
                  <a:gd name="connsiteY3" fmla="*/ 59785 h 626237"/>
                  <a:gd name="connsiteX4" fmla="*/ 167864 w 521718"/>
                  <a:gd name="connsiteY4" fmla="*/ 26829 h 626237"/>
                  <a:gd name="connsiteX5" fmla="*/ 4130 w 521718"/>
                  <a:gd name="connsiteY5" fmla="*/ 268573 h 626237"/>
                  <a:gd name="connsiteX6" fmla="*/ 35657 w 521718"/>
                  <a:gd name="connsiteY6" fmla="*/ 396875 h 626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1718" h="626237">
                    <a:moveTo>
                      <a:pt x="35657" y="396875"/>
                    </a:moveTo>
                    <a:lnTo>
                      <a:pt x="1653" y="604520"/>
                    </a:lnTo>
                    <a:cubicBezTo>
                      <a:pt x="1653" y="604520"/>
                      <a:pt x="408942" y="622618"/>
                      <a:pt x="521718" y="626237"/>
                    </a:cubicBezTo>
                    <a:cubicBezTo>
                      <a:pt x="521718" y="626237"/>
                      <a:pt x="449233" y="202851"/>
                      <a:pt x="342362" y="59785"/>
                    </a:cubicBezTo>
                    <a:cubicBezTo>
                      <a:pt x="288832" y="-11843"/>
                      <a:pt x="217680" y="-14224"/>
                      <a:pt x="167864" y="26829"/>
                    </a:cubicBezTo>
                    <a:cubicBezTo>
                      <a:pt x="155291" y="37211"/>
                      <a:pt x="25561" y="201327"/>
                      <a:pt x="4130" y="268573"/>
                    </a:cubicBezTo>
                    <a:cubicBezTo>
                      <a:pt x="-14444" y="327914"/>
                      <a:pt x="35657" y="396875"/>
                      <a:pt x="35657" y="396875"/>
                    </a:cubicBezTo>
                    <a:close/>
                  </a:path>
                </a:pathLst>
              </a:custGeom>
              <a:solidFill>
                <a:srgbClr val="C53F3F"/>
              </a:solidFill>
              <a:ln w="9525" cap="flat">
                <a:noFill/>
                <a:prstDash val="solid"/>
                <a:miter/>
              </a:ln>
            </p:spPr>
            <p:txBody>
              <a:bodyPr rtlCol="0" anchor="ctr"/>
              <a:lstStyle/>
              <a:p>
                <a:endParaRPr lang="zh-CN" altLang="en-US"/>
              </a:p>
            </p:txBody>
          </p:sp>
          <p:sp>
            <p:nvSpPr>
              <p:cNvPr id="295" name="任意多边形: 形状 294"/>
              <p:cNvSpPr/>
              <p:nvPr/>
            </p:nvSpPr>
            <p:spPr>
              <a:xfrm>
                <a:off x="7412590" y="3060477"/>
                <a:ext cx="131712" cy="10941"/>
              </a:xfrm>
              <a:custGeom>
                <a:avLst/>
                <a:gdLst>
                  <a:gd name="connsiteX0" fmla="*/ 131210 w 131712"/>
                  <a:gd name="connsiteY0" fmla="*/ 9430 h 10941"/>
                  <a:gd name="connsiteX1" fmla="*/ 66154 w 131712"/>
                  <a:gd name="connsiteY1" fmla="*/ 1619 h 10941"/>
                  <a:gd name="connsiteX2" fmla="*/ 33579 w 131712"/>
                  <a:gd name="connsiteY2" fmla="*/ 1619 h 10941"/>
                  <a:gd name="connsiteX3" fmla="*/ 17386 w 131712"/>
                  <a:gd name="connsiteY3" fmla="*/ 1619 h 10941"/>
                  <a:gd name="connsiteX4" fmla="*/ 431 w 131712"/>
                  <a:gd name="connsiteY4" fmla="*/ 0 h 10941"/>
                  <a:gd name="connsiteX5" fmla="*/ 431 w 131712"/>
                  <a:gd name="connsiteY5" fmla="*/ 762 h 10941"/>
                  <a:gd name="connsiteX6" fmla="*/ 15957 w 131712"/>
                  <a:gd name="connsiteY6" fmla="*/ 4953 h 10941"/>
                  <a:gd name="connsiteX7" fmla="*/ 31483 w 131712"/>
                  <a:gd name="connsiteY7" fmla="*/ 6382 h 10941"/>
                  <a:gd name="connsiteX8" fmla="*/ 64535 w 131712"/>
                  <a:gd name="connsiteY8" fmla="*/ 7144 h 10941"/>
                  <a:gd name="connsiteX9" fmla="*/ 131210 w 131712"/>
                  <a:gd name="connsiteY9" fmla="*/ 10858 h 10941"/>
                  <a:gd name="connsiteX10" fmla="*/ 131210 w 131712"/>
                  <a:gd name="connsiteY10" fmla="*/ 9430 h 1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712" h="10941">
                    <a:moveTo>
                      <a:pt x="131210" y="9430"/>
                    </a:moveTo>
                    <a:cubicBezTo>
                      <a:pt x="109749" y="5211"/>
                      <a:pt x="88003" y="2600"/>
                      <a:pt x="66154" y="1619"/>
                    </a:cubicBezTo>
                    <a:cubicBezTo>
                      <a:pt x="55296" y="1619"/>
                      <a:pt x="44437" y="1619"/>
                      <a:pt x="33579" y="1619"/>
                    </a:cubicBezTo>
                    <a:cubicBezTo>
                      <a:pt x="28149" y="1619"/>
                      <a:pt x="22720" y="1619"/>
                      <a:pt x="17386" y="1619"/>
                    </a:cubicBezTo>
                    <a:cubicBezTo>
                      <a:pt x="11690" y="1751"/>
                      <a:pt x="5999" y="1208"/>
                      <a:pt x="431" y="0"/>
                    </a:cubicBezTo>
                    <a:cubicBezTo>
                      <a:pt x="-45" y="0"/>
                      <a:pt x="-235" y="571"/>
                      <a:pt x="431" y="762"/>
                    </a:cubicBezTo>
                    <a:cubicBezTo>
                      <a:pt x="5511" y="2492"/>
                      <a:pt x="10697" y="3892"/>
                      <a:pt x="15957" y="4953"/>
                    </a:cubicBezTo>
                    <a:cubicBezTo>
                      <a:pt x="21096" y="5768"/>
                      <a:pt x="26282" y="6245"/>
                      <a:pt x="31483" y="6382"/>
                    </a:cubicBezTo>
                    <a:cubicBezTo>
                      <a:pt x="42437" y="6382"/>
                      <a:pt x="53486" y="6382"/>
                      <a:pt x="64535" y="7144"/>
                    </a:cubicBezTo>
                    <a:cubicBezTo>
                      <a:pt x="86823" y="7811"/>
                      <a:pt x="109017" y="8477"/>
                      <a:pt x="131210" y="10858"/>
                    </a:cubicBezTo>
                    <a:cubicBezTo>
                      <a:pt x="131781" y="11335"/>
                      <a:pt x="131972" y="9620"/>
                      <a:pt x="131210" y="9430"/>
                    </a:cubicBezTo>
                    <a:close/>
                  </a:path>
                </a:pathLst>
              </a:custGeom>
              <a:solidFill>
                <a:srgbClr val="263238"/>
              </a:solidFill>
              <a:ln w="9525" cap="flat">
                <a:noFill/>
                <a:prstDash val="solid"/>
                <a:miter/>
              </a:ln>
            </p:spPr>
            <p:txBody>
              <a:bodyPr rtlCol="0" anchor="ctr"/>
              <a:lstStyle/>
              <a:p>
                <a:endParaRPr lang="zh-CN" altLang="en-US"/>
              </a:p>
            </p:txBody>
          </p:sp>
          <p:sp>
            <p:nvSpPr>
              <p:cNvPr id="296" name="任意多边形: 形状 295"/>
              <p:cNvSpPr/>
              <p:nvPr/>
            </p:nvSpPr>
            <p:spPr>
              <a:xfrm>
                <a:off x="7484980" y="3076098"/>
                <a:ext cx="105445" cy="28805"/>
              </a:xfrm>
              <a:custGeom>
                <a:avLst/>
                <a:gdLst>
                  <a:gd name="connsiteX0" fmla="*/ 104921 w 105445"/>
                  <a:gd name="connsiteY0" fmla="*/ 27337 h 28805"/>
                  <a:gd name="connsiteX1" fmla="*/ 53772 w 105445"/>
                  <a:gd name="connsiteY1" fmla="*/ 9811 h 28805"/>
                  <a:gd name="connsiteX2" fmla="*/ 27387 w 105445"/>
                  <a:gd name="connsiteY2" fmla="*/ 3810 h 28805"/>
                  <a:gd name="connsiteX3" fmla="*/ 14624 w 105445"/>
                  <a:gd name="connsiteY3" fmla="*/ 1619 h 28805"/>
                  <a:gd name="connsiteX4" fmla="*/ 432 w 105445"/>
                  <a:gd name="connsiteY4" fmla="*/ 0 h 28805"/>
                  <a:gd name="connsiteX5" fmla="*/ 432 w 105445"/>
                  <a:gd name="connsiteY5" fmla="*/ 667 h 28805"/>
                  <a:gd name="connsiteX6" fmla="*/ 13386 w 105445"/>
                  <a:gd name="connsiteY6" fmla="*/ 4382 h 28805"/>
                  <a:gd name="connsiteX7" fmla="*/ 26435 w 105445"/>
                  <a:gd name="connsiteY7" fmla="*/ 7811 h 28805"/>
                  <a:gd name="connsiteX8" fmla="*/ 52629 w 105445"/>
                  <a:gd name="connsiteY8" fmla="*/ 14669 h 28805"/>
                  <a:gd name="connsiteX9" fmla="*/ 104730 w 105445"/>
                  <a:gd name="connsiteY9" fmla="*/ 28766 h 28805"/>
                  <a:gd name="connsiteX10" fmla="*/ 104921 w 105445"/>
                  <a:gd name="connsiteY10" fmla="*/ 27337 h 2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45" h="28805">
                    <a:moveTo>
                      <a:pt x="104921" y="27337"/>
                    </a:moveTo>
                    <a:cubicBezTo>
                      <a:pt x="88222" y="20517"/>
                      <a:pt x="71144" y="14665"/>
                      <a:pt x="53772" y="9811"/>
                    </a:cubicBezTo>
                    <a:cubicBezTo>
                      <a:pt x="45008" y="7334"/>
                      <a:pt x="36246" y="5429"/>
                      <a:pt x="27387" y="3810"/>
                    </a:cubicBezTo>
                    <a:cubicBezTo>
                      <a:pt x="23101" y="2953"/>
                      <a:pt x="18910" y="2286"/>
                      <a:pt x="14624" y="1619"/>
                    </a:cubicBezTo>
                    <a:cubicBezTo>
                      <a:pt x="10338" y="953"/>
                      <a:pt x="5099" y="762"/>
                      <a:pt x="432" y="0"/>
                    </a:cubicBezTo>
                    <a:cubicBezTo>
                      <a:pt x="-45" y="0"/>
                      <a:pt x="-235" y="571"/>
                      <a:pt x="432" y="667"/>
                    </a:cubicBezTo>
                    <a:cubicBezTo>
                      <a:pt x="4813" y="1619"/>
                      <a:pt x="9099" y="3238"/>
                      <a:pt x="13386" y="4382"/>
                    </a:cubicBezTo>
                    <a:lnTo>
                      <a:pt x="26435" y="7811"/>
                    </a:lnTo>
                    <a:cubicBezTo>
                      <a:pt x="35198" y="10096"/>
                      <a:pt x="43866" y="12478"/>
                      <a:pt x="52629" y="14669"/>
                    </a:cubicBezTo>
                    <a:cubicBezTo>
                      <a:pt x="70059" y="19145"/>
                      <a:pt x="87395" y="23717"/>
                      <a:pt x="104730" y="28766"/>
                    </a:cubicBezTo>
                    <a:cubicBezTo>
                      <a:pt x="105492" y="29051"/>
                      <a:pt x="105778" y="27718"/>
                      <a:pt x="104921" y="27337"/>
                    </a:cubicBezTo>
                    <a:close/>
                  </a:path>
                </a:pathLst>
              </a:custGeom>
              <a:solidFill>
                <a:srgbClr val="263238"/>
              </a:solidFill>
              <a:ln w="9525" cap="flat">
                <a:noFill/>
                <a:prstDash val="solid"/>
                <a:miter/>
              </a:ln>
            </p:spPr>
            <p:txBody>
              <a:bodyPr rtlCol="0" anchor="ctr"/>
              <a:lstStyle/>
              <a:p>
                <a:endParaRPr lang="zh-CN" altLang="en-US"/>
              </a:p>
            </p:txBody>
          </p:sp>
          <p:sp>
            <p:nvSpPr>
              <p:cNvPr id="297" name="任意多边形: 形状 296"/>
              <p:cNvSpPr/>
              <p:nvPr/>
            </p:nvSpPr>
            <p:spPr>
              <a:xfrm>
                <a:off x="7351871" y="2704147"/>
                <a:ext cx="521208" cy="607218"/>
              </a:xfrm>
              <a:custGeom>
                <a:avLst/>
                <a:gdLst>
                  <a:gd name="connsiteX0" fmla="*/ 304419 w 521208"/>
                  <a:gd name="connsiteY0" fmla="*/ 7811 h 607218"/>
                  <a:gd name="connsiteX1" fmla="*/ 181546 w 521208"/>
                  <a:gd name="connsiteY1" fmla="*/ 2762 h 607218"/>
                  <a:gd name="connsiteX2" fmla="*/ 186214 w 521208"/>
                  <a:gd name="connsiteY2" fmla="*/ 0 h 607218"/>
                  <a:gd name="connsiteX3" fmla="*/ 299656 w 521208"/>
                  <a:gd name="connsiteY3" fmla="*/ 4667 h 607218"/>
                  <a:gd name="connsiteX4" fmla="*/ 304419 w 521208"/>
                  <a:gd name="connsiteY4" fmla="*/ 7811 h 607218"/>
                  <a:gd name="connsiteX5" fmla="*/ 324898 w 521208"/>
                  <a:gd name="connsiteY5" fmla="*/ 25432 h 607218"/>
                  <a:gd name="connsiteX6" fmla="*/ 162020 w 521208"/>
                  <a:gd name="connsiteY6" fmla="*/ 18764 h 607218"/>
                  <a:gd name="connsiteX7" fmla="*/ 159544 w 521208"/>
                  <a:gd name="connsiteY7" fmla="*/ 21717 h 607218"/>
                  <a:gd name="connsiteX8" fmla="*/ 327946 w 521208"/>
                  <a:gd name="connsiteY8" fmla="*/ 28575 h 607218"/>
                  <a:gd name="connsiteX9" fmla="*/ 325279 w 521208"/>
                  <a:gd name="connsiteY9" fmla="*/ 25432 h 607218"/>
                  <a:gd name="connsiteX10" fmla="*/ 342519 w 521208"/>
                  <a:gd name="connsiteY10" fmla="*/ 45815 h 607218"/>
                  <a:gd name="connsiteX11" fmla="*/ 146113 w 521208"/>
                  <a:gd name="connsiteY11" fmla="*/ 37719 h 607218"/>
                  <a:gd name="connsiteX12" fmla="*/ 143732 w 521208"/>
                  <a:gd name="connsiteY12" fmla="*/ 40672 h 607218"/>
                  <a:gd name="connsiteX13" fmla="*/ 344329 w 521208"/>
                  <a:gd name="connsiteY13" fmla="*/ 48578 h 607218"/>
                  <a:gd name="connsiteX14" fmla="*/ 342519 w 521208"/>
                  <a:gd name="connsiteY14" fmla="*/ 45815 h 607218"/>
                  <a:gd name="connsiteX15" fmla="*/ 356140 w 521208"/>
                  <a:gd name="connsiteY15" fmla="*/ 66104 h 607218"/>
                  <a:gd name="connsiteX16" fmla="*/ 130873 w 521208"/>
                  <a:gd name="connsiteY16" fmla="*/ 56579 h 607218"/>
                  <a:gd name="connsiteX17" fmla="*/ 128588 w 521208"/>
                  <a:gd name="connsiteY17" fmla="*/ 59531 h 607218"/>
                  <a:gd name="connsiteX18" fmla="*/ 358140 w 521208"/>
                  <a:gd name="connsiteY18" fmla="*/ 69056 h 607218"/>
                  <a:gd name="connsiteX19" fmla="*/ 356140 w 521208"/>
                  <a:gd name="connsiteY19" fmla="*/ 66104 h 607218"/>
                  <a:gd name="connsiteX20" fmla="*/ 368046 w 521208"/>
                  <a:gd name="connsiteY20" fmla="*/ 86201 h 607218"/>
                  <a:gd name="connsiteX21" fmla="*/ 116205 w 521208"/>
                  <a:gd name="connsiteY21" fmla="*/ 75819 h 607218"/>
                  <a:gd name="connsiteX22" fmla="*/ 114109 w 521208"/>
                  <a:gd name="connsiteY22" fmla="*/ 78772 h 607218"/>
                  <a:gd name="connsiteX23" fmla="*/ 369570 w 521208"/>
                  <a:gd name="connsiteY23" fmla="*/ 89249 h 607218"/>
                  <a:gd name="connsiteX24" fmla="*/ 368046 w 521208"/>
                  <a:gd name="connsiteY24" fmla="*/ 86678 h 607218"/>
                  <a:gd name="connsiteX25" fmla="*/ 378333 w 521208"/>
                  <a:gd name="connsiteY25" fmla="*/ 106394 h 607218"/>
                  <a:gd name="connsiteX26" fmla="*/ 102108 w 521208"/>
                  <a:gd name="connsiteY26" fmla="*/ 94964 h 607218"/>
                  <a:gd name="connsiteX27" fmla="*/ 99917 w 521208"/>
                  <a:gd name="connsiteY27" fmla="*/ 97917 h 607218"/>
                  <a:gd name="connsiteX28" fmla="*/ 380047 w 521208"/>
                  <a:gd name="connsiteY28" fmla="*/ 109442 h 607218"/>
                  <a:gd name="connsiteX29" fmla="*/ 378333 w 521208"/>
                  <a:gd name="connsiteY29" fmla="*/ 106394 h 607218"/>
                  <a:gd name="connsiteX30" fmla="*/ 387858 w 521208"/>
                  <a:gd name="connsiteY30" fmla="*/ 126397 h 607218"/>
                  <a:gd name="connsiteX31" fmla="*/ 88011 w 521208"/>
                  <a:gd name="connsiteY31" fmla="*/ 114014 h 607218"/>
                  <a:gd name="connsiteX32" fmla="*/ 86011 w 521208"/>
                  <a:gd name="connsiteY32" fmla="*/ 116967 h 607218"/>
                  <a:gd name="connsiteX33" fmla="*/ 389287 w 521208"/>
                  <a:gd name="connsiteY33" fmla="*/ 129445 h 607218"/>
                  <a:gd name="connsiteX34" fmla="*/ 396716 w 521208"/>
                  <a:gd name="connsiteY34" fmla="*/ 146399 h 607218"/>
                  <a:gd name="connsiteX35" fmla="*/ 74390 w 521208"/>
                  <a:gd name="connsiteY35" fmla="*/ 133160 h 607218"/>
                  <a:gd name="connsiteX36" fmla="*/ 72295 w 521208"/>
                  <a:gd name="connsiteY36" fmla="*/ 136112 h 607218"/>
                  <a:gd name="connsiteX37" fmla="*/ 397955 w 521208"/>
                  <a:gd name="connsiteY37" fmla="*/ 149447 h 607218"/>
                  <a:gd name="connsiteX38" fmla="*/ 396716 w 521208"/>
                  <a:gd name="connsiteY38" fmla="*/ 146399 h 607218"/>
                  <a:gd name="connsiteX39" fmla="*/ 404813 w 521208"/>
                  <a:gd name="connsiteY39" fmla="*/ 166402 h 607218"/>
                  <a:gd name="connsiteX40" fmla="*/ 61341 w 521208"/>
                  <a:gd name="connsiteY40" fmla="*/ 152210 h 607218"/>
                  <a:gd name="connsiteX41" fmla="*/ 59341 w 521208"/>
                  <a:gd name="connsiteY41" fmla="*/ 155162 h 607218"/>
                  <a:gd name="connsiteX42" fmla="*/ 406051 w 521208"/>
                  <a:gd name="connsiteY42" fmla="*/ 169450 h 607218"/>
                  <a:gd name="connsiteX43" fmla="*/ 404813 w 521208"/>
                  <a:gd name="connsiteY43" fmla="*/ 166402 h 607218"/>
                  <a:gd name="connsiteX44" fmla="*/ 412528 w 521208"/>
                  <a:gd name="connsiteY44" fmla="*/ 186500 h 607218"/>
                  <a:gd name="connsiteX45" fmla="*/ 48482 w 521208"/>
                  <a:gd name="connsiteY45" fmla="*/ 171450 h 607218"/>
                  <a:gd name="connsiteX46" fmla="*/ 46672 w 521208"/>
                  <a:gd name="connsiteY46" fmla="*/ 174403 h 607218"/>
                  <a:gd name="connsiteX47" fmla="*/ 413671 w 521208"/>
                  <a:gd name="connsiteY47" fmla="*/ 189548 h 607218"/>
                  <a:gd name="connsiteX48" fmla="*/ 412528 w 521208"/>
                  <a:gd name="connsiteY48" fmla="*/ 186500 h 607218"/>
                  <a:gd name="connsiteX49" fmla="*/ 419671 w 521208"/>
                  <a:gd name="connsiteY49" fmla="*/ 206407 h 607218"/>
                  <a:gd name="connsiteX50" fmla="*/ 36386 w 521208"/>
                  <a:gd name="connsiteY50" fmla="*/ 190595 h 607218"/>
                  <a:gd name="connsiteX51" fmla="*/ 34671 w 521208"/>
                  <a:gd name="connsiteY51" fmla="*/ 193548 h 607218"/>
                  <a:gd name="connsiteX52" fmla="*/ 420529 w 521208"/>
                  <a:gd name="connsiteY52" fmla="*/ 209455 h 607218"/>
                  <a:gd name="connsiteX53" fmla="*/ 419671 w 521208"/>
                  <a:gd name="connsiteY53" fmla="*/ 206407 h 607218"/>
                  <a:gd name="connsiteX54" fmla="*/ 426720 w 521208"/>
                  <a:gd name="connsiteY54" fmla="*/ 226409 h 607218"/>
                  <a:gd name="connsiteX55" fmla="*/ 25051 w 521208"/>
                  <a:gd name="connsiteY55" fmla="*/ 209836 h 607218"/>
                  <a:gd name="connsiteX56" fmla="*/ 23527 w 521208"/>
                  <a:gd name="connsiteY56" fmla="*/ 212788 h 607218"/>
                  <a:gd name="connsiteX57" fmla="*/ 427672 w 521208"/>
                  <a:gd name="connsiteY57" fmla="*/ 229553 h 607218"/>
                  <a:gd name="connsiteX58" fmla="*/ 426720 w 521208"/>
                  <a:gd name="connsiteY58" fmla="*/ 226409 h 607218"/>
                  <a:gd name="connsiteX59" fmla="*/ 433197 w 521208"/>
                  <a:gd name="connsiteY59" fmla="*/ 246317 h 607218"/>
                  <a:gd name="connsiteX60" fmla="*/ 14859 w 521208"/>
                  <a:gd name="connsiteY60" fmla="*/ 229553 h 607218"/>
                  <a:gd name="connsiteX61" fmla="*/ 13335 w 521208"/>
                  <a:gd name="connsiteY61" fmla="*/ 232505 h 607218"/>
                  <a:gd name="connsiteX62" fmla="*/ 434149 w 521208"/>
                  <a:gd name="connsiteY62" fmla="*/ 249841 h 607218"/>
                  <a:gd name="connsiteX63" fmla="*/ 433197 w 521208"/>
                  <a:gd name="connsiteY63" fmla="*/ 246317 h 607218"/>
                  <a:gd name="connsiteX64" fmla="*/ 439388 w 521208"/>
                  <a:gd name="connsiteY64" fmla="*/ 266224 h 607218"/>
                  <a:gd name="connsiteX65" fmla="*/ 6191 w 521208"/>
                  <a:gd name="connsiteY65" fmla="*/ 248603 h 607218"/>
                  <a:gd name="connsiteX66" fmla="*/ 5144 w 521208"/>
                  <a:gd name="connsiteY66" fmla="*/ 251555 h 607218"/>
                  <a:gd name="connsiteX67" fmla="*/ 440436 w 521208"/>
                  <a:gd name="connsiteY67" fmla="*/ 269462 h 607218"/>
                  <a:gd name="connsiteX68" fmla="*/ 439579 w 521208"/>
                  <a:gd name="connsiteY68" fmla="*/ 266224 h 607218"/>
                  <a:gd name="connsiteX69" fmla="*/ 445484 w 521208"/>
                  <a:gd name="connsiteY69" fmla="*/ 286226 h 607218"/>
                  <a:gd name="connsiteX70" fmla="*/ 1429 w 521208"/>
                  <a:gd name="connsiteY70" fmla="*/ 267653 h 607218"/>
                  <a:gd name="connsiteX71" fmla="*/ 1429 w 521208"/>
                  <a:gd name="connsiteY71" fmla="*/ 270701 h 607218"/>
                  <a:gd name="connsiteX72" fmla="*/ 447389 w 521208"/>
                  <a:gd name="connsiteY72" fmla="*/ 289084 h 607218"/>
                  <a:gd name="connsiteX73" fmla="*/ 451485 w 521208"/>
                  <a:gd name="connsiteY73" fmla="*/ 306134 h 607218"/>
                  <a:gd name="connsiteX74" fmla="*/ 0 w 521208"/>
                  <a:gd name="connsiteY74" fmla="*/ 287560 h 607218"/>
                  <a:gd name="connsiteX75" fmla="*/ 0 w 521208"/>
                  <a:gd name="connsiteY75" fmla="*/ 290608 h 607218"/>
                  <a:gd name="connsiteX76" fmla="*/ 452152 w 521208"/>
                  <a:gd name="connsiteY76" fmla="*/ 309658 h 607218"/>
                  <a:gd name="connsiteX77" fmla="*/ 451485 w 521208"/>
                  <a:gd name="connsiteY77" fmla="*/ 305753 h 607218"/>
                  <a:gd name="connsiteX78" fmla="*/ 457009 w 521208"/>
                  <a:gd name="connsiteY78" fmla="*/ 326041 h 607218"/>
                  <a:gd name="connsiteX79" fmla="*/ 2286 w 521208"/>
                  <a:gd name="connsiteY79" fmla="*/ 306991 h 607218"/>
                  <a:gd name="connsiteX80" fmla="*/ 3048 w 521208"/>
                  <a:gd name="connsiteY80" fmla="*/ 310039 h 607218"/>
                  <a:gd name="connsiteX81" fmla="*/ 457867 w 521208"/>
                  <a:gd name="connsiteY81" fmla="*/ 329089 h 607218"/>
                  <a:gd name="connsiteX82" fmla="*/ 457009 w 521208"/>
                  <a:gd name="connsiteY82" fmla="*/ 326041 h 607218"/>
                  <a:gd name="connsiteX83" fmla="*/ 462439 w 521208"/>
                  <a:gd name="connsiteY83" fmla="*/ 345853 h 607218"/>
                  <a:gd name="connsiteX84" fmla="*/ 7620 w 521208"/>
                  <a:gd name="connsiteY84" fmla="*/ 326803 h 607218"/>
                  <a:gd name="connsiteX85" fmla="*/ 8668 w 521208"/>
                  <a:gd name="connsiteY85" fmla="*/ 329756 h 607218"/>
                  <a:gd name="connsiteX86" fmla="*/ 463296 w 521208"/>
                  <a:gd name="connsiteY86" fmla="*/ 348806 h 607218"/>
                  <a:gd name="connsiteX87" fmla="*/ 462439 w 521208"/>
                  <a:gd name="connsiteY87" fmla="*/ 345853 h 607218"/>
                  <a:gd name="connsiteX88" fmla="*/ 467678 w 521208"/>
                  <a:gd name="connsiteY88" fmla="*/ 365760 h 607218"/>
                  <a:gd name="connsiteX89" fmla="*/ 15430 w 521208"/>
                  <a:gd name="connsiteY89" fmla="*/ 346710 h 607218"/>
                  <a:gd name="connsiteX90" fmla="*/ 16859 w 521208"/>
                  <a:gd name="connsiteY90" fmla="*/ 349758 h 607218"/>
                  <a:gd name="connsiteX91" fmla="*/ 468535 w 521208"/>
                  <a:gd name="connsiteY91" fmla="*/ 368808 h 607218"/>
                  <a:gd name="connsiteX92" fmla="*/ 468154 w 521208"/>
                  <a:gd name="connsiteY92" fmla="*/ 365760 h 607218"/>
                  <a:gd name="connsiteX93" fmla="*/ 472916 w 521208"/>
                  <a:gd name="connsiteY93" fmla="*/ 385667 h 607218"/>
                  <a:gd name="connsiteX94" fmla="*/ 25717 w 521208"/>
                  <a:gd name="connsiteY94" fmla="*/ 367284 h 607218"/>
                  <a:gd name="connsiteX95" fmla="*/ 27432 w 521208"/>
                  <a:gd name="connsiteY95" fmla="*/ 370332 h 607218"/>
                  <a:gd name="connsiteX96" fmla="*/ 473583 w 521208"/>
                  <a:gd name="connsiteY96" fmla="*/ 388811 h 607218"/>
                  <a:gd name="connsiteX97" fmla="*/ 472916 w 521208"/>
                  <a:gd name="connsiteY97" fmla="*/ 385667 h 607218"/>
                  <a:gd name="connsiteX98" fmla="*/ 477869 w 521208"/>
                  <a:gd name="connsiteY98" fmla="*/ 405575 h 607218"/>
                  <a:gd name="connsiteX99" fmla="*/ 34576 w 521208"/>
                  <a:gd name="connsiteY99" fmla="*/ 387287 h 607218"/>
                  <a:gd name="connsiteX100" fmla="*/ 34099 w 521208"/>
                  <a:gd name="connsiteY100" fmla="*/ 390335 h 607218"/>
                  <a:gd name="connsiteX101" fmla="*/ 478631 w 521208"/>
                  <a:gd name="connsiteY101" fmla="*/ 408718 h 607218"/>
                  <a:gd name="connsiteX102" fmla="*/ 477679 w 521208"/>
                  <a:gd name="connsiteY102" fmla="*/ 405575 h 607218"/>
                  <a:gd name="connsiteX103" fmla="*/ 482632 w 521208"/>
                  <a:gd name="connsiteY103" fmla="*/ 425482 h 607218"/>
                  <a:gd name="connsiteX104" fmla="*/ 31432 w 521208"/>
                  <a:gd name="connsiteY104" fmla="*/ 406432 h 607218"/>
                  <a:gd name="connsiteX105" fmla="*/ 31432 w 521208"/>
                  <a:gd name="connsiteY105" fmla="*/ 409575 h 607218"/>
                  <a:gd name="connsiteX106" fmla="*/ 483775 w 521208"/>
                  <a:gd name="connsiteY106" fmla="*/ 428149 h 607218"/>
                  <a:gd name="connsiteX107" fmla="*/ 482632 w 521208"/>
                  <a:gd name="connsiteY107" fmla="*/ 425482 h 607218"/>
                  <a:gd name="connsiteX108" fmla="*/ 487299 w 521208"/>
                  <a:gd name="connsiteY108" fmla="*/ 445294 h 607218"/>
                  <a:gd name="connsiteX109" fmla="*/ 28289 w 521208"/>
                  <a:gd name="connsiteY109" fmla="*/ 426244 h 607218"/>
                  <a:gd name="connsiteX110" fmla="*/ 27813 w 521208"/>
                  <a:gd name="connsiteY110" fmla="*/ 429292 h 607218"/>
                  <a:gd name="connsiteX111" fmla="*/ 488061 w 521208"/>
                  <a:gd name="connsiteY111" fmla="*/ 448342 h 607218"/>
                  <a:gd name="connsiteX112" fmla="*/ 491871 w 521208"/>
                  <a:gd name="connsiteY112" fmla="*/ 465201 h 607218"/>
                  <a:gd name="connsiteX113" fmla="*/ 25146 w 521208"/>
                  <a:gd name="connsiteY113" fmla="*/ 446151 h 607218"/>
                  <a:gd name="connsiteX114" fmla="*/ 24574 w 521208"/>
                  <a:gd name="connsiteY114" fmla="*/ 449199 h 607218"/>
                  <a:gd name="connsiteX115" fmla="*/ 492633 w 521208"/>
                  <a:gd name="connsiteY115" fmla="*/ 468249 h 607218"/>
                  <a:gd name="connsiteX116" fmla="*/ 491871 w 521208"/>
                  <a:gd name="connsiteY116" fmla="*/ 465201 h 607218"/>
                  <a:gd name="connsiteX117" fmla="*/ 496253 w 521208"/>
                  <a:gd name="connsiteY117" fmla="*/ 485013 h 607218"/>
                  <a:gd name="connsiteX118" fmla="*/ 21907 w 521208"/>
                  <a:gd name="connsiteY118" fmla="*/ 465963 h 607218"/>
                  <a:gd name="connsiteX119" fmla="*/ 21907 w 521208"/>
                  <a:gd name="connsiteY119" fmla="*/ 469011 h 607218"/>
                  <a:gd name="connsiteX120" fmla="*/ 496729 w 521208"/>
                  <a:gd name="connsiteY120" fmla="*/ 488156 h 607218"/>
                  <a:gd name="connsiteX121" fmla="*/ 496729 w 521208"/>
                  <a:gd name="connsiteY121" fmla="*/ 485013 h 607218"/>
                  <a:gd name="connsiteX122" fmla="*/ 500539 w 521208"/>
                  <a:gd name="connsiteY122" fmla="*/ 504920 h 607218"/>
                  <a:gd name="connsiteX123" fmla="*/ 18669 w 521208"/>
                  <a:gd name="connsiteY123" fmla="*/ 485108 h 607218"/>
                  <a:gd name="connsiteX124" fmla="*/ 18669 w 521208"/>
                  <a:gd name="connsiteY124" fmla="*/ 488061 h 607218"/>
                  <a:gd name="connsiteX125" fmla="*/ 501587 w 521208"/>
                  <a:gd name="connsiteY125" fmla="*/ 507968 h 607218"/>
                  <a:gd name="connsiteX126" fmla="*/ 500539 w 521208"/>
                  <a:gd name="connsiteY126" fmla="*/ 504920 h 607218"/>
                  <a:gd name="connsiteX127" fmla="*/ 504730 w 521208"/>
                  <a:gd name="connsiteY127" fmla="*/ 524732 h 607218"/>
                  <a:gd name="connsiteX128" fmla="*/ 15621 w 521208"/>
                  <a:gd name="connsiteY128" fmla="*/ 504539 h 607218"/>
                  <a:gd name="connsiteX129" fmla="*/ 15049 w 521208"/>
                  <a:gd name="connsiteY129" fmla="*/ 507587 h 607218"/>
                  <a:gd name="connsiteX130" fmla="*/ 505396 w 521208"/>
                  <a:gd name="connsiteY130" fmla="*/ 527876 h 607218"/>
                  <a:gd name="connsiteX131" fmla="*/ 504730 w 521208"/>
                  <a:gd name="connsiteY131" fmla="*/ 524828 h 607218"/>
                  <a:gd name="connsiteX132" fmla="*/ 508825 w 521208"/>
                  <a:gd name="connsiteY132" fmla="*/ 544640 h 607218"/>
                  <a:gd name="connsiteX133" fmla="*/ 12382 w 521208"/>
                  <a:gd name="connsiteY133" fmla="*/ 524161 h 607218"/>
                  <a:gd name="connsiteX134" fmla="*/ 12382 w 521208"/>
                  <a:gd name="connsiteY134" fmla="*/ 527114 h 607218"/>
                  <a:gd name="connsiteX135" fmla="*/ 509873 w 521208"/>
                  <a:gd name="connsiteY135" fmla="*/ 547592 h 607218"/>
                  <a:gd name="connsiteX136" fmla="*/ 512731 w 521208"/>
                  <a:gd name="connsiteY136" fmla="*/ 564452 h 607218"/>
                  <a:gd name="connsiteX137" fmla="*/ 9144 w 521208"/>
                  <a:gd name="connsiteY137" fmla="*/ 543878 h 607218"/>
                  <a:gd name="connsiteX138" fmla="*/ 8668 w 521208"/>
                  <a:gd name="connsiteY138" fmla="*/ 547021 h 607218"/>
                  <a:gd name="connsiteX139" fmla="*/ 513493 w 521208"/>
                  <a:gd name="connsiteY139" fmla="*/ 567785 h 607218"/>
                  <a:gd name="connsiteX140" fmla="*/ 516636 w 521208"/>
                  <a:gd name="connsiteY140" fmla="*/ 584264 h 607218"/>
                  <a:gd name="connsiteX141" fmla="*/ 6096 w 521208"/>
                  <a:gd name="connsiteY141" fmla="*/ 562928 h 607218"/>
                  <a:gd name="connsiteX142" fmla="*/ 5620 w 521208"/>
                  <a:gd name="connsiteY142" fmla="*/ 565976 h 607218"/>
                  <a:gd name="connsiteX143" fmla="*/ 517112 w 521208"/>
                  <a:gd name="connsiteY143" fmla="*/ 587026 h 607218"/>
                  <a:gd name="connsiteX144" fmla="*/ 516636 w 521208"/>
                  <a:gd name="connsiteY144" fmla="*/ 584264 h 607218"/>
                  <a:gd name="connsiteX145" fmla="*/ 520255 w 521208"/>
                  <a:gd name="connsiteY145" fmla="*/ 604076 h 607218"/>
                  <a:gd name="connsiteX146" fmla="*/ 2857 w 521208"/>
                  <a:gd name="connsiteY146" fmla="*/ 582835 h 607218"/>
                  <a:gd name="connsiteX147" fmla="*/ 2857 w 521208"/>
                  <a:gd name="connsiteY147" fmla="*/ 585883 h 607218"/>
                  <a:gd name="connsiteX148" fmla="*/ 521208 w 521208"/>
                  <a:gd name="connsiteY148" fmla="*/ 607219 h 607218"/>
                  <a:gd name="connsiteX149" fmla="*/ 520255 w 521208"/>
                  <a:gd name="connsiteY149" fmla="*/ 604076 h 607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21208" h="607218">
                    <a:moveTo>
                      <a:pt x="304419" y="7811"/>
                    </a:moveTo>
                    <a:lnTo>
                      <a:pt x="181546" y="2762"/>
                    </a:lnTo>
                    <a:lnTo>
                      <a:pt x="186214" y="0"/>
                    </a:lnTo>
                    <a:lnTo>
                      <a:pt x="299656" y="4667"/>
                    </a:lnTo>
                    <a:cubicBezTo>
                      <a:pt x="301276" y="5715"/>
                      <a:pt x="302895" y="6668"/>
                      <a:pt x="304419" y="7811"/>
                    </a:cubicBezTo>
                    <a:close/>
                    <a:moveTo>
                      <a:pt x="324898" y="25432"/>
                    </a:moveTo>
                    <a:lnTo>
                      <a:pt x="162020" y="18764"/>
                    </a:lnTo>
                    <a:cubicBezTo>
                      <a:pt x="161258" y="19622"/>
                      <a:pt x="160401" y="20574"/>
                      <a:pt x="159544" y="21717"/>
                    </a:cubicBezTo>
                    <a:lnTo>
                      <a:pt x="327946" y="28575"/>
                    </a:lnTo>
                    <a:cubicBezTo>
                      <a:pt x="327149" y="27452"/>
                      <a:pt x="326257" y="26400"/>
                      <a:pt x="325279" y="25432"/>
                    </a:cubicBezTo>
                    <a:close/>
                    <a:moveTo>
                      <a:pt x="342519" y="45815"/>
                    </a:moveTo>
                    <a:lnTo>
                      <a:pt x="146113" y="37719"/>
                    </a:lnTo>
                    <a:lnTo>
                      <a:pt x="143732" y="40672"/>
                    </a:lnTo>
                    <a:lnTo>
                      <a:pt x="344329" y="48578"/>
                    </a:lnTo>
                    <a:cubicBezTo>
                      <a:pt x="344329" y="47816"/>
                      <a:pt x="343186" y="46863"/>
                      <a:pt x="342519" y="45815"/>
                    </a:cubicBezTo>
                    <a:close/>
                    <a:moveTo>
                      <a:pt x="356140" y="66104"/>
                    </a:moveTo>
                    <a:lnTo>
                      <a:pt x="130873" y="56579"/>
                    </a:lnTo>
                    <a:cubicBezTo>
                      <a:pt x="130172" y="57608"/>
                      <a:pt x="129408" y="58594"/>
                      <a:pt x="128588" y="59531"/>
                    </a:cubicBezTo>
                    <a:lnTo>
                      <a:pt x="358140" y="69056"/>
                    </a:lnTo>
                    <a:cubicBezTo>
                      <a:pt x="357535" y="68031"/>
                      <a:pt x="356867" y="67045"/>
                      <a:pt x="356140" y="66104"/>
                    </a:cubicBezTo>
                    <a:close/>
                    <a:moveTo>
                      <a:pt x="368046" y="86201"/>
                    </a:moveTo>
                    <a:lnTo>
                      <a:pt x="116205" y="75819"/>
                    </a:lnTo>
                    <a:cubicBezTo>
                      <a:pt x="115538" y="76867"/>
                      <a:pt x="114871" y="77724"/>
                      <a:pt x="114109" y="78772"/>
                    </a:cubicBezTo>
                    <a:lnTo>
                      <a:pt x="369570" y="89249"/>
                    </a:lnTo>
                    <a:cubicBezTo>
                      <a:pt x="369094" y="88202"/>
                      <a:pt x="368522" y="87249"/>
                      <a:pt x="368046" y="86678"/>
                    </a:cubicBezTo>
                    <a:close/>
                    <a:moveTo>
                      <a:pt x="378333" y="106394"/>
                    </a:moveTo>
                    <a:lnTo>
                      <a:pt x="102108" y="94964"/>
                    </a:lnTo>
                    <a:lnTo>
                      <a:pt x="99917" y="97917"/>
                    </a:lnTo>
                    <a:lnTo>
                      <a:pt x="380047" y="109442"/>
                    </a:lnTo>
                    <a:cubicBezTo>
                      <a:pt x="379575" y="108374"/>
                      <a:pt x="379001" y="107353"/>
                      <a:pt x="378333" y="106394"/>
                    </a:cubicBezTo>
                    <a:close/>
                    <a:moveTo>
                      <a:pt x="387858" y="126397"/>
                    </a:moveTo>
                    <a:lnTo>
                      <a:pt x="88011" y="114014"/>
                    </a:lnTo>
                    <a:lnTo>
                      <a:pt x="86011" y="116967"/>
                    </a:lnTo>
                    <a:lnTo>
                      <a:pt x="389287" y="129445"/>
                    </a:lnTo>
                    <a:close/>
                    <a:moveTo>
                      <a:pt x="396716" y="146399"/>
                    </a:moveTo>
                    <a:lnTo>
                      <a:pt x="74390" y="133160"/>
                    </a:lnTo>
                    <a:cubicBezTo>
                      <a:pt x="73746" y="134181"/>
                      <a:pt x="73047" y="135167"/>
                      <a:pt x="72295" y="136112"/>
                    </a:cubicBezTo>
                    <a:lnTo>
                      <a:pt x="397955" y="149447"/>
                    </a:lnTo>
                    <a:cubicBezTo>
                      <a:pt x="397573" y="148400"/>
                      <a:pt x="397097" y="147447"/>
                      <a:pt x="396716" y="146399"/>
                    </a:cubicBezTo>
                    <a:close/>
                    <a:moveTo>
                      <a:pt x="404813" y="166402"/>
                    </a:moveTo>
                    <a:lnTo>
                      <a:pt x="61341" y="152210"/>
                    </a:lnTo>
                    <a:cubicBezTo>
                      <a:pt x="60610" y="153149"/>
                      <a:pt x="59941" y="154135"/>
                      <a:pt x="59341" y="155162"/>
                    </a:cubicBezTo>
                    <a:lnTo>
                      <a:pt x="406051" y="169450"/>
                    </a:lnTo>
                    <a:cubicBezTo>
                      <a:pt x="405574" y="168402"/>
                      <a:pt x="405194" y="167450"/>
                      <a:pt x="404813" y="166402"/>
                    </a:cubicBezTo>
                    <a:close/>
                    <a:moveTo>
                      <a:pt x="412528" y="186500"/>
                    </a:moveTo>
                    <a:lnTo>
                      <a:pt x="48482" y="171450"/>
                    </a:lnTo>
                    <a:lnTo>
                      <a:pt x="46672" y="174403"/>
                    </a:lnTo>
                    <a:lnTo>
                      <a:pt x="413671" y="189548"/>
                    </a:lnTo>
                    <a:cubicBezTo>
                      <a:pt x="413207" y="188565"/>
                      <a:pt x="412825" y="187545"/>
                      <a:pt x="412528" y="186500"/>
                    </a:cubicBezTo>
                    <a:close/>
                    <a:moveTo>
                      <a:pt x="419671" y="206407"/>
                    </a:moveTo>
                    <a:lnTo>
                      <a:pt x="36386" y="190595"/>
                    </a:lnTo>
                    <a:cubicBezTo>
                      <a:pt x="35814" y="191548"/>
                      <a:pt x="35147" y="192596"/>
                      <a:pt x="34671" y="193548"/>
                    </a:cubicBezTo>
                    <a:lnTo>
                      <a:pt x="420529" y="209455"/>
                    </a:lnTo>
                    <a:cubicBezTo>
                      <a:pt x="420529" y="208407"/>
                      <a:pt x="420529" y="207454"/>
                      <a:pt x="419671" y="206407"/>
                    </a:cubicBezTo>
                    <a:close/>
                    <a:moveTo>
                      <a:pt x="426720" y="226409"/>
                    </a:moveTo>
                    <a:lnTo>
                      <a:pt x="25051" y="209836"/>
                    </a:lnTo>
                    <a:cubicBezTo>
                      <a:pt x="24487" y="210790"/>
                      <a:pt x="23978" y="211776"/>
                      <a:pt x="23527" y="212788"/>
                    </a:cubicBezTo>
                    <a:lnTo>
                      <a:pt x="427672" y="229553"/>
                    </a:lnTo>
                    <a:cubicBezTo>
                      <a:pt x="427265" y="228534"/>
                      <a:pt x="426946" y="227482"/>
                      <a:pt x="426720" y="226409"/>
                    </a:cubicBezTo>
                    <a:close/>
                    <a:moveTo>
                      <a:pt x="433197" y="246317"/>
                    </a:moveTo>
                    <a:lnTo>
                      <a:pt x="14859" y="229553"/>
                    </a:lnTo>
                    <a:cubicBezTo>
                      <a:pt x="14294" y="230506"/>
                      <a:pt x="13785" y="231492"/>
                      <a:pt x="13335" y="232505"/>
                    </a:cubicBezTo>
                    <a:lnTo>
                      <a:pt x="434149" y="249841"/>
                    </a:lnTo>
                    <a:cubicBezTo>
                      <a:pt x="433864" y="248603"/>
                      <a:pt x="433483" y="247269"/>
                      <a:pt x="433197" y="246317"/>
                    </a:cubicBezTo>
                    <a:close/>
                    <a:moveTo>
                      <a:pt x="439388" y="266224"/>
                    </a:moveTo>
                    <a:lnTo>
                      <a:pt x="6191" y="248603"/>
                    </a:lnTo>
                    <a:cubicBezTo>
                      <a:pt x="6191" y="249650"/>
                      <a:pt x="5429" y="250603"/>
                      <a:pt x="5144" y="251555"/>
                    </a:cubicBezTo>
                    <a:lnTo>
                      <a:pt x="440436" y="269462"/>
                    </a:lnTo>
                    <a:cubicBezTo>
                      <a:pt x="440214" y="268367"/>
                      <a:pt x="439928" y="267286"/>
                      <a:pt x="439579" y="266224"/>
                    </a:cubicBezTo>
                    <a:close/>
                    <a:moveTo>
                      <a:pt x="445484" y="286226"/>
                    </a:moveTo>
                    <a:lnTo>
                      <a:pt x="1429" y="267653"/>
                    </a:lnTo>
                    <a:cubicBezTo>
                      <a:pt x="1429" y="268700"/>
                      <a:pt x="1429" y="269653"/>
                      <a:pt x="1429" y="270701"/>
                    </a:cubicBezTo>
                    <a:lnTo>
                      <a:pt x="447389" y="289084"/>
                    </a:lnTo>
                    <a:close/>
                    <a:moveTo>
                      <a:pt x="451485" y="306134"/>
                    </a:moveTo>
                    <a:lnTo>
                      <a:pt x="0" y="287560"/>
                    </a:lnTo>
                    <a:cubicBezTo>
                      <a:pt x="0" y="288512"/>
                      <a:pt x="0" y="289560"/>
                      <a:pt x="0" y="290608"/>
                    </a:cubicBezTo>
                    <a:lnTo>
                      <a:pt x="452152" y="309658"/>
                    </a:lnTo>
                    <a:cubicBezTo>
                      <a:pt x="451789" y="308384"/>
                      <a:pt x="451565" y="307075"/>
                      <a:pt x="451485" y="305753"/>
                    </a:cubicBezTo>
                    <a:close/>
                    <a:moveTo>
                      <a:pt x="457009" y="326041"/>
                    </a:moveTo>
                    <a:lnTo>
                      <a:pt x="2286" y="306991"/>
                    </a:lnTo>
                    <a:cubicBezTo>
                      <a:pt x="2286" y="307943"/>
                      <a:pt x="2762" y="308991"/>
                      <a:pt x="3048" y="310039"/>
                    </a:cubicBezTo>
                    <a:lnTo>
                      <a:pt x="457867" y="329089"/>
                    </a:lnTo>
                    <a:cubicBezTo>
                      <a:pt x="457581" y="328041"/>
                      <a:pt x="457390" y="326993"/>
                      <a:pt x="457009" y="326041"/>
                    </a:cubicBezTo>
                    <a:close/>
                    <a:moveTo>
                      <a:pt x="462439" y="345853"/>
                    </a:moveTo>
                    <a:lnTo>
                      <a:pt x="7620" y="326803"/>
                    </a:lnTo>
                    <a:cubicBezTo>
                      <a:pt x="7620" y="327755"/>
                      <a:pt x="8287" y="328708"/>
                      <a:pt x="8668" y="329756"/>
                    </a:cubicBezTo>
                    <a:lnTo>
                      <a:pt x="463296" y="348806"/>
                    </a:lnTo>
                    <a:cubicBezTo>
                      <a:pt x="463105" y="347948"/>
                      <a:pt x="462724" y="346901"/>
                      <a:pt x="462439" y="345853"/>
                    </a:cubicBezTo>
                    <a:close/>
                    <a:moveTo>
                      <a:pt x="467678" y="365760"/>
                    </a:moveTo>
                    <a:lnTo>
                      <a:pt x="15430" y="346710"/>
                    </a:lnTo>
                    <a:lnTo>
                      <a:pt x="16859" y="349758"/>
                    </a:lnTo>
                    <a:lnTo>
                      <a:pt x="468535" y="368808"/>
                    </a:lnTo>
                    <a:cubicBezTo>
                      <a:pt x="468154" y="367951"/>
                      <a:pt x="468154" y="366903"/>
                      <a:pt x="468154" y="365760"/>
                    </a:cubicBezTo>
                    <a:close/>
                    <a:moveTo>
                      <a:pt x="472916" y="385667"/>
                    </a:moveTo>
                    <a:lnTo>
                      <a:pt x="25717" y="367284"/>
                    </a:lnTo>
                    <a:cubicBezTo>
                      <a:pt x="26232" y="368331"/>
                      <a:pt x="26804" y="369349"/>
                      <a:pt x="27432" y="370332"/>
                    </a:cubicBezTo>
                    <a:lnTo>
                      <a:pt x="473583" y="388811"/>
                    </a:lnTo>
                    <a:cubicBezTo>
                      <a:pt x="473392" y="387763"/>
                      <a:pt x="473202" y="386715"/>
                      <a:pt x="472916" y="385667"/>
                    </a:cubicBezTo>
                    <a:close/>
                    <a:moveTo>
                      <a:pt x="477869" y="405575"/>
                    </a:moveTo>
                    <a:lnTo>
                      <a:pt x="34576" y="387287"/>
                    </a:lnTo>
                    <a:lnTo>
                      <a:pt x="34099" y="390335"/>
                    </a:lnTo>
                    <a:lnTo>
                      <a:pt x="478631" y="408718"/>
                    </a:lnTo>
                    <a:cubicBezTo>
                      <a:pt x="478346" y="407670"/>
                      <a:pt x="477679" y="406622"/>
                      <a:pt x="477679" y="405575"/>
                    </a:cubicBezTo>
                    <a:close/>
                    <a:moveTo>
                      <a:pt x="482632" y="425482"/>
                    </a:moveTo>
                    <a:lnTo>
                      <a:pt x="31432" y="406432"/>
                    </a:lnTo>
                    <a:lnTo>
                      <a:pt x="31432" y="409575"/>
                    </a:lnTo>
                    <a:lnTo>
                      <a:pt x="483775" y="428149"/>
                    </a:lnTo>
                    <a:cubicBezTo>
                      <a:pt x="483108" y="427577"/>
                      <a:pt x="482917" y="426530"/>
                      <a:pt x="482632" y="425482"/>
                    </a:cubicBezTo>
                    <a:close/>
                    <a:moveTo>
                      <a:pt x="487299" y="445294"/>
                    </a:moveTo>
                    <a:lnTo>
                      <a:pt x="28289" y="426244"/>
                    </a:lnTo>
                    <a:lnTo>
                      <a:pt x="27813" y="429292"/>
                    </a:lnTo>
                    <a:lnTo>
                      <a:pt x="488061" y="448342"/>
                    </a:lnTo>
                    <a:close/>
                    <a:moveTo>
                      <a:pt x="491871" y="465201"/>
                    </a:moveTo>
                    <a:lnTo>
                      <a:pt x="25146" y="446151"/>
                    </a:lnTo>
                    <a:lnTo>
                      <a:pt x="24574" y="449199"/>
                    </a:lnTo>
                    <a:lnTo>
                      <a:pt x="492633" y="468249"/>
                    </a:lnTo>
                    <a:cubicBezTo>
                      <a:pt x="492347" y="467678"/>
                      <a:pt x="492062" y="466249"/>
                      <a:pt x="491871" y="465201"/>
                    </a:cubicBezTo>
                    <a:close/>
                    <a:moveTo>
                      <a:pt x="496253" y="485013"/>
                    </a:moveTo>
                    <a:lnTo>
                      <a:pt x="21907" y="465963"/>
                    </a:lnTo>
                    <a:lnTo>
                      <a:pt x="21907" y="469011"/>
                    </a:lnTo>
                    <a:lnTo>
                      <a:pt x="496729" y="488156"/>
                    </a:lnTo>
                    <a:cubicBezTo>
                      <a:pt x="496729" y="486728"/>
                      <a:pt x="496729" y="486061"/>
                      <a:pt x="496729" y="485013"/>
                    </a:cubicBezTo>
                    <a:close/>
                    <a:moveTo>
                      <a:pt x="500539" y="504920"/>
                    </a:moveTo>
                    <a:lnTo>
                      <a:pt x="18669" y="485108"/>
                    </a:lnTo>
                    <a:lnTo>
                      <a:pt x="18669" y="488061"/>
                    </a:lnTo>
                    <a:lnTo>
                      <a:pt x="501587" y="507968"/>
                    </a:lnTo>
                    <a:cubicBezTo>
                      <a:pt x="501015" y="506921"/>
                      <a:pt x="500824" y="505778"/>
                      <a:pt x="500539" y="504920"/>
                    </a:cubicBezTo>
                    <a:close/>
                    <a:moveTo>
                      <a:pt x="504730" y="524732"/>
                    </a:moveTo>
                    <a:lnTo>
                      <a:pt x="15621" y="504539"/>
                    </a:lnTo>
                    <a:lnTo>
                      <a:pt x="15049" y="507587"/>
                    </a:lnTo>
                    <a:lnTo>
                      <a:pt x="505396" y="527876"/>
                    </a:lnTo>
                    <a:cubicBezTo>
                      <a:pt x="505206" y="526923"/>
                      <a:pt x="505015" y="525780"/>
                      <a:pt x="504730" y="524828"/>
                    </a:cubicBezTo>
                    <a:close/>
                    <a:moveTo>
                      <a:pt x="508825" y="544640"/>
                    </a:moveTo>
                    <a:lnTo>
                      <a:pt x="12382" y="524161"/>
                    </a:lnTo>
                    <a:lnTo>
                      <a:pt x="12382" y="527114"/>
                    </a:lnTo>
                    <a:lnTo>
                      <a:pt x="509873" y="547592"/>
                    </a:lnTo>
                    <a:close/>
                    <a:moveTo>
                      <a:pt x="512731" y="564452"/>
                    </a:moveTo>
                    <a:lnTo>
                      <a:pt x="9144" y="543878"/>
                    </a:lnTo>
                    <a:lnTo>
                      <a:pt x="8668" y="547021"/>
                    </a:lnTo>
                    <a:lnTo>
                      <a:pt x="513493" y="567785"/>
                    </a:lnTo>
                    <a:close/>
                    <a:moveTo>
                      <a:pt x="516636" y="584264"/>
                    </a:moveTo>
                    <a:lnTo>
                      <a:pt x="6096" y="562928"/>
                    </a:lnTo>
                    <a:lnTo>
                      <a:pt x="5620" y="565976"/>
                    </a:lnTo>
                    <a:lnTo>
                      <a:pt x="517112" y="587026"/>
                    </a:lnTo>
                    <a:cubicBezTo>
                      <a:pt x="516922" y="586359"/>
                      <a:pt x="516826" y="585311"/>
                      <a:pt x="516636" y="584264"/>
                    </a:cubicBezTo>
                    <a:close/>
                    <a:moveTo>
                      <a:pt x="520255" y="604076"/>
                    </a:moveTo>
                    <a:lnTo>
                      <a:pt x="2857" y="582835"/>
                    </a:lnTo>
                    <a:lnTo>
                      <a:pt x="2857" y="585883"/>
                    </a:lnTo>
                    <a:lnTo>
                      <a:pt x="521208" y="607219"/>
                    </a:lnTo>
                    <a:cubicBezTo>
                      <a:pt x="520541" y="606266"/>
                      <a:pt x="520446" y="605219"/>
                      <a:pt x="520255" y="604076"/>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98" name="任意多边形: 形状 297"/>
              <p:cNvSpPr/>
              <p:nvPr/>
            </p:nvSpPr>
            <p:spPr>
              <a:xfrm>
                <a:off x="7511117" y="2695728"/>
                <a:ext cx="480087" cy="572169"/>
              </a:xfrm>
              <a:custGeom>
                <a:avLst/>
                <a:gdLst>
                  <a:gd name="connsiteX0" fmla="*/ 188226 w 480087"/>
                  <a:gd name="connsiteY0" fmla="*/ 56330 h 572169"/>
                  <a:gd name="connsiteX1" fmla="*/ 465594 w 480087"/>
                  <a:gd name="connsiteY1" fmla="*/ 542105 h 572169"/>
                  <a:gd name="connsiteX2" fmla="*/ 5346 w 480087"/>
                  <a:gd name="connsiteY2" fmla="*/ 514863 h 572169"/>
                  <a:gd name="connsiteX3" fmla="*/ 106502 w 480087"/>
                  <a:gd name="connsiteY3" fmla="*/ 257688 h 572169"/>
                  <a:gd name="connsiteX4" fmla="*/ 204704 w 480087"/>
                  <a:gd name="connsiteY4" fmla="*/ 294646 h 572169"/>
                  <a:gd name="connsiteX5" fmla="*/ 105263 w 480087"/>
                  <a:gd name="connsiteY5" fmla="*/ 113670 h 572169"/>
                  <a:gd name="connsiteX6" fmla="*/ 188226 w 480087"/>
                  <a:gd name="connsiteY6" fmla="*/ 56330 h 57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87" h="572169">
                    <a:moveTo>
                      <a:pt x="188226" y="56330"/>
                    </a:moveTo>
                    <a:cubicBezTo>
                      <a:pt x="347865" y="211492"/>
                      <a:pt x="533793" y="478573"/>
                      <a:pt x="465594" y="542105"/>
                    </a:cubicBezTo>
                    <a:cubicBezTo>
                      <a:pt x="403301" y="600493"/>
                      <a:pt x="160032" y="564203"/>
                      <a:pt x="5346" y="514863"/>
                    </a:cubicBezTo>
                    <a:cubicBezTo>
                      <a:pt x="-24086" y="505338"/>
                      <a:pt x="76212" y="243972"/>
                      <a:pt x="106502" y="257688"/>
                    </a:cubicBezTo>
                    <a:cubicBezTo>
                      <a:pt x="138433" y="272044"/>
                      <a:pt x="171231" y="284387"/>
                      <a:pt x="204704" y="294646"/>
                    </a:cubicBezTo>
                    <a:cubicBezTo>
                      <a:pt x="213182" y="296360"/>
                      <a:pt x="164223" y="243782"/>
                      <a:pt x="105263" y="113670"/>
                    </a:cubicBezTo>
                    <a:cubicBezTo>
                      <a:pt x="45351" y="-18441"/>
                      <a:pt x="96977" y="-32443"/>
                      <a:pt x="188226" y="56330"/>
                    </a:cubicBezTo>
                    <a:close/>
                  </a:path>
                </a:pathLst>
              </a:custGeom>
              <a:solidFill>
                <a:srgbClr val="EB9481"/>
              </a:solidFill>
              <a:ln w="9525" cap="flat">
                <a:noFill/>
                <a:prstDash val="solid"/>
                <a:miter/>
              </a:ln>
            </p:spPr>
            <p:txBody>
              <a:bodyPr rtlCol="0" anchor="ctr"/>
              <a:lstStyle/>
              <a:p>
                <a:endParaRPr lang="zh-CN" altLang="en-US"/>
              </a:p>
            </p:txBody>
          </p:sp>
          <p:sp>
            <p:nvSpPr>
              <p:cNvPr id="299" name="任意多边形: 形状 298"/>
              <p:cNvSpPr/>
              <p:nvPr/>
            </p:nvSpPr>
            <p:spPr>
              <a:xfrm>
                <a:off x="7249634" y="2882916"/>
                <a:ext cx="385891" cy="347487"/>
              </a:xfrm>
              <a:custGeom>
                <a:avLst/>
                <a:gdLst>
                  <a:gd name="connsiteX0" fmla="*/ 33 w 385891"/>
                  <a:gd name="connsiteY0" fmla="*/ 74787 h 347487"/>
                  <a:gd name="connsiteX1" fmla="*/ 74233 w 385891"/>
                  <a:gd name="connsiteY1" fmla="*/ 93837 h 347487"/>
                  <a:gd name="connsiteX2" fmla="*/ 54040 w 385891"/>
                  <a:gd name="connsiteY2" fmla="*/ 124984 h 347487"/>
                  <a:gd name="connsiteX3" fmla="*/ 82615 w 385891"/>
                  <a:gd name="connsiteY3" fmla="*/ 163084 h 347487"/>
                  <a:gd name="connsiteX4" fmla="*/ 66423 w 385891"/>
                  <a:gd name="connsiteY4" fmla="*/ 199279 h 347487"/>
                  <a:gd name="connsiteX5" fmla="*/ 95474 w 385891"/>
                  <a:gd name="connsiteY5" fmla="*/ 241855 h 347487"/>
                  <a:gd name="connsiteX6" fmla="*/ 101284 w 385891"/>
                  <a:gd name="connsiteY6" fmla="*/ 282718 h 347487"/>
                  <a:gd name="connsiteX7" fmla="*/ 215584 w 385891"/>
                  <a:gd name="connsiteY7" fmla="*/ 317484 h 347487"/>
                  <a:gd name="connsiteX8" fmla="*/ 335980 w 385891"/>
                  <a:gd name="connsiteY8" fmla="*/ 347488 h 347487"/>
                  <a:gd name="connsiteX9" fmla="*/ 385891 w 385891"/>
                  <a:gd name="connsiteY9" fmla="*/ 77930 h 347487"/>
                  <a:gd name="connsiteX10" fmla="*/ 180627 w 385891"/>
                  <a:gd name="connsiteY10" fmla="*/ 206 h 347487"/>
                  <a:gd name="connsiteX11" fmla="*/ 33 w 385891"/>
                  <a:gd name="connsiteY11" fmla="*/ 74787 h 34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91" h="347487">
                    <a:moveTo>
                      <a:pt x="33" y="74787"/>
                    </a:moveTo>
                    <a:cubicBezTo>
                      <a:pt x="1843" y="104314"/>
                      <a:pt x="74233" y="93837"/>
                      <a:pt x="74233" y="93837"/>
                    </a:cubicBezTo>
                    <a:cubicBezTo>
                      <a:pt x="64058" y="101530"/>
                      <a:pt x="56910" y="112555"/>
                      <a:pt x="54040" y="124984"/>
                    </a:cubicBezTo>
                    <a:cubicBezTo>
                      <a:pt x="49849" y="147082"/>
                      <a:pt x="82615" y="163084"/>
                      <a:pt x="82615" y="163084"/>
                    </a:cubicBezTo>
                    <a:cubicBezTo>
                      <a:pt x="73672" y="173227"/>
                      <a:pt x="68025" y="185851"/>
                      <a:pt x="66423" y="199279"/>
                    </a:cubicBezTo>
                    <a:cubicBezTo>
                      <a:pt x="64613" y="220900"/>
                      <a:pt x="95474" y="241855"/>
                      <a:pt x="95474" y="241855"/>
                    </a:cubicBezTo>
                    <a:cubicBezTo>
                      <a:pt x="92468" y="255733"/>
                      <a:pt x="94529" y="270228"/>
                      <a:pt x="101284" y="282718"/>
                    </a:cubicBezTo>
                    <a:cubicBezTo>
                      <a:pt x="120334" y="315198"/>
                      <a:pt x="179008" y="312245"/>
                      <a:pt x="215584" y="317484"/>
                    </a:cubicBezTo>
                    <a:cubicBezTo>
                      <a:pt x="256457" y="324234"/>
                      <a:pt x="296719" y="334268"/>
                      <a:pt x="335980" y="347488"/>
                    </a:cubicBezTo>
                    <a:lnTo>
                      <a:pt x="385891" y="77930"/>
                    </a:lnTo>
                    <a:cubicBezTo>
                      <a:pt x="385891" y="77930"/>
                      <a:pt x="223966" y="-4652"/>
                      <a:pt x="180627" y="206"/>
                    </a:cubicBezTo>
                    <a:cubicBezTo>
                      <a:pt x="143956" y="4397"/>
                      <a:pt x="-2538" y="29638"/>
                      <a:pt x="33" y="74787"/>
                    </a:cubicBezTo>
                    <a:close/>
                  </a:path>
                </a:pathLst>
              </a:custGeom>
              <a:solidFill>
                <a:srgbClr val="EB9481"/>
              </a:solidFill>
              <a:ln w="9525" cap="flat">
                <a:noFill/>
                <a:prstDash val="solid"/>
                <a:miter/>
              </a:ln>
            </p:spPr>
            <p:txBody>
              <a:bodyPr rtlCol="0" anchor="ctr"/>
              <a:lstStyle/>
              <a:p>
                <a:endParaRPr lang="zh-CN" altLang="en-US"/>
              </a:p>
            </p:txBody>
          </p:sp>
          <p:sp>
            <p:nvSpPr>
              <p:cNvPr id="300" name="任意多边形: 形状 299"/>
              <p:cNvSpPr/>
              <p:nvPr/>
            </p:nvSpPr>
            <p:spPr>
              <a:xfrm>
                <a:off x="7324186" y="2953607"/>
                <a:ext cx="119898" cy="24098"/>
              </a:xfrm>
              <a:custGeom>
                <a:avLst/>
                <a:gdLst>
                  <a:gd name="connsiteX0" fmla="*/ 538 w 119898"/>
                  <a:gd name="connsiteY0" fmla="*/ 22288 h 24098"/>
                  <a:gd name="connsiteX1" fmla="*/ 119220 w 119898"/>
                  <a:gd name="connsiteY1" fmla="*/ 0 h 24098"/>
                  <a:gd name="connsiteX2" fmla="*/ 119220 w 119898"/>
                  <a:gd name="connsiteY2" fmla="*/ 1429 h 24098"/>
                  <a:gd name="connsiteX3" fmla="*/ 919 w 119898"/>
                  <a:gd name="connsiteY3" fmla="*/ 24098 h 24098"/>
                  <a:gd name="connsiteX4" fmla="*/ 1 w 119898"/>
                  <a:gd name="connsiteY4" fmla="*/ 23113 h 24098"/>
                  <a:gd name="connsiteX5" fmla="*/ 539 w 119898"/>
                  <a:gd name="connsiteY5" fmla="*/ 22288 h 2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898" h="24098">
                    <a:moveTo>
                      <a:pt x="538" y="22288"/>
                    </a:moveTo>
                    <a:cubicBezTo>
                      <a:pt x="39038" y="10030"/>
                      <a:pt x="78896" y="2545"/>
                      <a:pt x="119220" y="0"/>
                    </a:cubicBezTo>
                    <a:cubicBezTo>
                      <a:pt x="120077" y="0"/>
                      <a:pt x="120172" y="1333"/>
                      <a:pt x="119220" y="1429"/>
                    </a:cubicBezTo>
                    <a:cubicBezTo>
                      <a:pt x="79691" y="4858"/>
                      <a:pt x="40162" y="19050"/>
                      <a:pt x="919" y="24098"/>
                    </a:cubicBezTo>
                    <a:cubicBezTo>
                      <a:pt x="394" y="24080"/>
                      <a:pt x="-18" y="23639"/>
                      <a:pt x="1" y="23113"/>
                    </a:cubicBezTo>
                    <a:cubicBezTo>
                      <a:pt x="13" y="22760"/>
                      <a:pt x="220" y="22442"/>
                      <a:pt x="539" y="22288"/>
                    </a:cubicBezTo>
                    <a:close/>
                  </a:path>
                </a:pathLst>
              </a:custGeom>
              <a:solidFill>
                <a:srgbClr val="263238"/>
              </a:solidFill>
              <a:ln w="9525" cap="flat">
                <a:noFill/>
                <a:prstDash val="solid"/>
                <a:miter/>
              </a:ln>
            </p:spPr>
            <p:txBody>
              <a:bodyPr rtlCol="0" anchor="ctr"/>
              <a:lstStyle/>
              <a:p>
                <a:endParaRPr lang="zh-CN" altLang="en-US"/>
              </a:p>
            </p:txBody>
          </p:sp>
          <p:sp>
            <p:nvSpPr>
              <p:cNvPr id="301" name="任意多边形: 形状 300"/>
              <p:cNvSpPr/>
              <p:nvPr/>
            </p:nvSpPr>
            <p:spPr>
              <a:xfrm>
                <a:off x="7332725" y="3038855"/>
                <a:ext cx="116064" cy="6859"/>
              </a:xfrm>
              <a:custGeom>
                <a:avLst/>
                <a:gdLst>
                  <a:gd name="connsiteX0" fmla="*/ 572 w 116064"/>
                  <a:gd name="connsiteY0" fmla="*/ 4191 h 6859"/>
                  <a:gd name="connsiteX1" fmla="*/ 27813 w 116064"/>
                  <a:gd name="connsiteY1" fmla="*/ 953 h 6859"/>
                  <a:gd name="connsiteX2" fmla="*/ 56960 w 116064"/>
                  <a:gd name="connsiteY2" fmla="*/ 0 h 6859"/>
                  <a:gd name="connsiteX3" fmla="*/ 115348 w 116064"/>
                  <a:gd name="connsiteY3" fmla="*/ 0 h 6859"/>
                  <a:gd name="connsiteX4" fmla="*/ 115348 w 116064"/>
                  <a:gd name="connsiteY4" fmla="*/ 1429 h 6859"/>
                  <a:gd name="connsiteX5" fmla="*/ 57150 w 116064"/>
                  <a:gd name="connsiteY5" fmla="*/ 3620 h 6859"/>
                  <a:gd name="connsiteX6" fmla="*/ 28099 w 116064"/>
                  <a:gd name="connsiteY6" fmla="*/ 5620 h 6859"/>
                  <a:gd name="connsiteX7" fmla="*/ 572 w 116064"/>
                  <a:gd name="connsiteY7" fmla="*/ 6477 h 6859"/>
                  <a:gd name="connsiteX8" fmla="*/ 286 w 116064"/>
                  <a:gd name="connsiteY8" fmla="*/ 4477 h 6859"/>
                  <a:gd name="connsiteX9" fmla="*/ 572 w 116064"/>
                  <a:gd name="connsiteY9" fmla="*/ 4191 h 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064" h="6859">
                    <a:moveTo>
                      <a:pt x="572" y="4191"/>
                    </a:moveTo>
                    <a:cubicBezTo>
                      <a:pt x="9471" y="1922"/>
                      <a:pt x="18630" y="833"/>
                      <a:pt x="27813" y="953"/>
                    </a:cubicBezTo>
                    <a:cubicBezTo>
                      <a:pt x="37338" y="953"/>
                      <a:pt x="46863" y="95"/>
                      <a:pt x="56960" y="0"/>
                    </a:cubicBezTo>
                    <a:cubicBezTo>
                      <a:pt x="76010" y="0"/>
                      <a:pt x="95917" y="0"/>
                      <a:pt x="115348" y="0"/>
                    </a:cubicBezTo>
                    <a:cubicBezTo>
                      <a:pt x="116205" y="0"/>
                      <a:pt x="116396" y="1333"/>
                      <a:pt x="115348" y="1429"/>
                    </a:cubicBezTo>
                    <a:cubicBezTo>
                      <a:pt x="96298" y="1429"/>
                      <a:pt x="76486" y="2477"/>
                      <a:pt x="57150" y="3620"/>
                    </a:cubicBezTo>
                    <a:cubicBezTo>
                      <a:pt x="47625" y="4191"/>
                      <a:pt x="38100" y="4858"/>
                      <a:pt x="28099" y="5620"/>
                    </a:cubicBezTo>
                    <a:cubicBezTo>
                      <a:pt x="18982" y="6904"/>
                      <a:pt x="9751" y="7191"/>
                      <a:pt x="572" y="6477"/>
                    </a:cubicBezTo>
                    <a:cubicBezTo>
                      <a:pt x="-60" y="6004"/>
                      <a:pt x="-188" y="5108"/>
                      <a:pt x="286" y="4477"/>
                    </a:cubicBezTo>
                    <a:cubicBezTo>
                      <a:pt x="367" y="4368"/>
                      <a:pt x="463" y="4272"/>
                      <a:pt x="572" y="4191"/>
                    </a:cubicBezTo>
                    <a:close/>
                  </a:path>
                </a:pathLst>
              </a:custGeom>
              <a:solidFill>
                <a:srgbClr val="263238"/>
              </a:solidFill>
              <a:ln w="9525" cap="flat">
                <a:noFill/>
                <a:prstDash val="solid"/>
                <a:miter/>
              </a:ln>
            </p:spPr>
            <p:txBody>
              <a:bodyPr rtlCol="0" anchor="ctr"/>
              <a:lstStyle/>
              <a:p>
                <a:endParaRPr lang="zh-CN" altLang="en-US"/>
              </a:p>
            </p:txBody>
          </p:sp>
          <p:sp>
            <p:nvSpPr>
              <p:cNvPr id="302" name="任意多边形: 形状 301"/>
              <p:cNvSpPr/>
              <p:nvPr/>
            </p:nvSpPr>
            <p:spPr>
              <a:xfrm>
                <a:off x="7345965" y="3122199"/>
                <a:ext cx="105176" cy="5464"/>
              </a:xfrm>
              <a:custGeom>
                <a:avLst/>
                <a:gdLst>
                  <a:gd name="connsiteX0" fmla="*/ 95 w 105176"/>
                  <a:gd name="connsiteY0" fmla="*/ 2667 h 5464"/>
                  <a:gd name="connsiteX1" fmla="*/ 24860 w 105176"/>
                  <a:gd name="connsiteY1" fmla="*/ 1048 h 5464"/>
                  <a:gd name="connsiteX2" fmla="*/ 51435 w 105176"/>
                  <a:gd name="connsiteY2" fmla="*/ 1048 h 5464"/>
                  <a:gd name="connsiteX3" fmla="*/ 104680 w 105176"/>
                  <a:gd name="connsiteY3" fmla="*/ 0 h 5464"/>
                  <a:gd name="connsiteX4" fmla="*/ 105129 w 105176"/>
                  <a:gd name="connsiteY4" fmla="*/ 980 h 5464"/>
                  <a:gd name="connsiteX5" fmla="*/ 104680 w 105176"/>
                  <a:gd name="connsiteY5" fmla="*/ 1429 h 5464"/>
                  <a:gd name="connsiteX6" fmla="*/ 50673 w 105176"/>
                  <a:gd name="connsiteY6" fmla="*/ 4096 h 5464"/>
                  <a:gd name="connsiteX7" fmla="*/ 24098 w 105176"/>
                  <a:gd name="connsiteY7" fmla="*/ 4953 h 5464"/>
                  <a:gd name="connsiteX8" fmla="*/ 0 w 105176"/>
                  <a:gd name="connsiteY8" fmla="*/ 3620 h 5464"/>
                  <a:gd name="connsiteX9" fmla="*/ 95 w 105176"/>
                  <a:gd name="connsiteY9" fmla="*/ 2667 h 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176" h="5464">
                    <a:moveTo>
                      <a:pt x="95" y="2667"/>
                    </a:moveTo>
                    <a:cubicBezTo>
                      <a:pt x="8201" y="741"/>
                      <a:pt x="16573" y="193"/>
                      <a:pt x="24860" y="1048"/>
                    </a:cubicBezTo>
                    <a:lnTo>
                      <a:pt x="51435" y="1048"/>
                    </a:lnTo>
                    <a:cubicBezTo>
                      <a:pt x="69151" y="1048"/>
                      <a:pt x="86963" y="1048"/>
                      <a:pt x="104680" y="0"/>
                    </a:cubicBezTo>
                    <a:cubicBezTo>
                      <a:pt x="105074" y="147"/>
                      <a:pt x="105275" y="585"/>
                      <a:pt x="105129" y="980"/>
                    </a:cubicBezTo>
                    <a:cubicBezTo>
                      <a:pt x="105051" y="1188"/>
                      <a:pt x="104887" y="1352"/>
                      <a:pt x="104680" y="1429"/>
                    </a:cubicBezTo>
                    <a:cubicBezTo>
                      <a:pt x="86677" y="2286"/>
                      <a:pt x="68675" y="3334"/>
                      <a:pt x="50673" y="4096"/>
                    </a:cubicBezTo>
                    <a:lnTo>
                      <a:pt x="24098" y="4953"/>
                    </a:lnTo>
                    <a:cubicBezTo>
                      <a:pt x="16050" y="5945"/>
                      <a:pt x="7890" y="5493"/>
                      <a:pt x="0" y="3620"/>
                    </a:cubicBezTo>
                    <a:lnTo>
                      <a:pt x="95" y="2667"/>
                    </a:lnTo>
                    <a:close/>
                  </a:path>
                </a:pathLst>
              </a:custGeom>
              <a:solidFill>
                <a:srgbClr val="263238"/>
              </a:solidFill>
              <a:ln w="9525" cap="flat">
                <a:noFill/>
                <a:prstDash val="solid"/>
                <a:miter/>
              </a:ln>
            </p:spPr>
            <p:txBody>
              <a:bodyPr rtlCol="0" anchor="ctr"/>
              <a:lstStyle/>
              <a:p>
                <a:endParaRPr lang="zh-CN" altLang="en-US"/>
              </a:p>
            </p:txBody>
          </p:sp>
          <p:sp>
            <p:nvSpPr>
              <p:cNvPr id="303" name="任意多边形: 形状 302"/>
              <p:cNvSpPr/>
              <p:nvPr/>
            </p:nvSpPr>
            <p:spPr>
              <a:xfrm>
                <a:off x="7586727" y="2693356"/>
                <a:ext cx="413635" cy="578877"/>
              </a:xfrm>
              <a:custGeom>
                <a:avLst/>
                <a:gdLst>
                  <a:gd name="connsiteX0" fmla="*/ 55561 w 413635"/>
                  <a:gd name="connsiteY0" fmla="*/ 264157 h 578877"/>
                  <a:gd name="connsiteX1" fmla="*/ 16223 w 413635"/>
                  <a:gd name="connsiteY1" fmla="*/ 553240 h 578877"/>
                  <a:gd name="connsiteX2" fmla="*/ 410749 w 413635"/>
                  <a:gd name="connsiteY2" fmla="*/ 530952 h 578877"/>
                  <a:gd name="connsiteX3" fmla="*/ 83375 w 413635"/>
                  <a:gd name="connsiteY3" fmla="*/ 27841 h 578877"/>
                  <a:gd name="connsiteX4" fmla="*/ 15652 w 413635"/>
                  <a:gd name="connsiteY4" fmla="*/ 99660 h 578877"/>
                  <a:gd name="connsiteX5" fmla="*/ 120427 w 413635"/>
                  <a:gd name="connsiteY5" fmla="*/ 287112 h 57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635" h="578877">
                    <a:moveTo>
                      <a:pt x="55561" y="264157"/>
                    </a:moveTo>
                    <a:lnTo>
                      <a:pt x="16223" y="553240"/>
                    </a:lnTo>
                    <a:cubicBezTo>
                      <a:pt x="16223" y="553240"/>
                      <a:pt x="379411" y="623725"/>
                      <a:pt x="410749" y="530952"/>
                    </a:cubicBezTo>
                    <a:cubicBezTo>
                      <a:pt x="442086" y="438178"/>
                      <a:pt x="210724" y="115948"/>
                      <a:pt x="83375" y="27841"/>
                    </a:cubicBezTo>
                    <a:cubicBezTo>
                      <a:pt x="-43975" y="-60265"/>
                      <a:pt x="11270" y="87849"/>
                      <a:pt x="15652" y="99660"/>
                    </a:cubicBezTo>
                    <a:cubicBezTo>
                      <a:pt x="35464" y="152143"/>
                      <a:pt x="120427" y="287112"/>
                      <a:pt x="120427" y="287112"/>
                    </a:cubicBezTo>
                    <a:close/>
                  </a:path>
                </a:pathLst>
              </a:custGeom>
              <a:solidFill>
                <a:srgbClr val="C53F3F"/>
              </a:solidFill>
              <a:ln w="9525" cap="flat">
                <a:noFill/>
                <a:prstDash val="solid"/>
                <a:miter/>
              </a:ln>
            </p:spPr>
            <p:txBody>
              <a:bodyPr rtlCol="0" anchor="ctr"/>
              <a:lstStyle/>
              <a:p>
                <a:endParaRPr lang="zh-CN" altLang="en-US"/>
              </a:p>
            </p:txBody>
          </p:sp>
          <p:sp>
            <p:nvSpPr>
              <p:cNvPr id="304" name="任意多边形: 形状 303"/>
              <p:cNvSpPr/>
              <p:nvPr/>
            </p:nvSpPr>
            <p:spPr>
              <a:xfrm>
                <a:off x="7640669" y="2955893"/>
                <a:ext cx="186055" cy="82027"/>
              </a:xfrm>
              <a:custGeom>
                <a:avLst/>
                <a:gdLst>
                  <a:gd name="connsiteX0" fmla="*/ 7906 w 186055"/>
                  <a:gd name="connsiteY0" fmla="*/ 1524 h 82027"/>
                  <a:gd name="connsiteX1" fmla="*/ 185738 w 186055"/>
                  <a:gd name="connsiteY1" fmla="*/ 80581 h 82027"/>
                  <a:gd name="connsiteX2" fmla="*/ 185071 w 186055"/>
                  <a:gd name="connsiteY2" fmla="*/ 81915 h 82027"/>
                  <a:gd name="connsiteX3" fmla="*/ 2476 w 186055"/>
                  <a:gd name="connsiteY3" fmla="*/ 3810 h 82027"/>
                  <a:gd name="connsiteX4" fmla="*/ 1238 w 186055"/>
                  <a:gd name="connsiteY4" fmla="*/ 7048 h 82027"/>
                  <a:gd name="connsiteX5" fmla="*/ 0 w 186055"/>
                  <a:gd name="connsiteY5" fmla="*/ 7049 h 82027"/>
                  <a:gd name="connsiteX6" fmla="*/ 1048 w 186055"/>
                  <a:gd name="connsiteY6" fmla="*/ 0 h 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055" h="82027">
                    <a:moveTo>
                      <a:pt x="7906" y="1524"/>
                    </a:moveTo>
                    <a:cubicBezTo>
                      <a:pt x="49816" y="13335"/>
                      <a:pt x="160782" y="60103"/>
                      <a:pt x="185738" y="80581"/>
                    </a:cubicBezTo>
                    <a:cubicBezTo>
                      <a:pt x="186499" y="81248"/>
                      <a:pt x="185738" y="82391"/>
                      <a:pt x="185071" y="81915"/>
                    </a:cubicBezTo>
                    <a:cubicBezTo>
                      <a:pt x="160782" y="66961"/>
                      <a:pt x="23717" y="10382"/>
                      <a:pt x="2476" y="3810"/>
                    </a:cubicBezTo>
                    <a:cubicBezTo>
                      <a:pt x="2120" y="4910"/>
                      <a:pt x="1707" y="5991"/>
                      <a:pt x="1238" y="7048"/>
                    </a:cubicBezTo>
                    <a:cubicBezTo>
                      <a:pt x="571" y="8096"/>
                      <a:pt x="0" y="7525"/>
                      <a:pt x="0" y="7049"/>
                    </a:cubicBezTo>
                    <a:cubicBezTo>
                      <a:pt x="188" y="4678"/>
                      <a:pt x="538" y="2323"/>
                      <a:pt x="1048" y="0"/>
                    </a:cubicBezTo>
                    <a:close/>
                  </a:path>
                </a:pathLst>
              </a:custGeom>
              <a:solidFill>
                <a:srgbClr val="263238"/>
              </a:solidFill>
              <a:ln w="9525" cap="flat">
                <a:noFill/>
                <a:prstDash val="solid"/>
                <a:miter/>
              </a:ln>
            </p:spPr>
            <p:txBody>
              <a:bodyPr rtlCol="0" anchor="ctr"/>
              <a:lstStyle/>
              <a:p>
                <a:endParaRPr lang="zh-CN" altLang="en-US"/>
              </a:p>
            </p:txBody>
          </p:sp>
          <p:sp>
            <p:nvSpPr>
              <p:cNvPr id="305" name="任意多边形: 形状 304"/>
              <p:cNvSpPr/>
              <p:nvPr/>
            </p:nvSpPr>
            <p:spPr>
              <a:xfrm>
                <a:off x="7670673" y="2993781"/>
                <a:ext cx="31908" cy="240829"/>
              </a:xfrm>
              <a:custGeom>
                <a:avLst/>
                <a:gdLst>
                  <a:gd name="connsiteX0" fmla="*/ 18479 w 31908"/>
                  <a:gd name="connsiteY0" fmla="*/ 121370 h 240829"/>
                  <a:gd name="connsiteX1" fmla="*/ 31909 w 31908"/>
                  <a:gd name="connsiteY1" fmla="*/ 212 h 240829"/>
                  <a:gd name="connsiteX2" fmla="*/ 31242 w 31908"/>
                  <a:gd name="connsiteY2" fmla="*/ 212 h 240829"/>
                  <a:gd name="connsiteX3" fmla="*/ 12192 w 31908"/>
                  <a:gd name="connsiteY3" fmla="*/ 118893 h 240829"/>
                  <a:gd name="connsiteX4" fmla="*/ 0 w 31908"/>
                  <a:gd name="connsiteY4" fmla="*/ 240146 h 240829"/>
                  <a:gd name="connsiteX5" fmla="*/ 1333 w 31908"/>
                  <a:gd name="connsiteY5" fmla="*/ 240146 h 240829"/>
                  <a:gd name="connsiteX6" fmla="*/ 18479 w 31908"/>
                  <a:gd name="connsiteY6" fmla="*/ 121370 h 24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 h="240829">
                    <a:moveTo>
                      <a:pt x="18479" y="121370"/>
                    </a:moveTo>
                    <a:cubicBezTo>
                      <a:pt x="21146" y="101177"/>
                      <a:pt x="30956" y="20405"/>
                      <a:pt x="31909" y="212"/>
                    </a:cubicBezTo>
                    <a:cubicBezTo>
                      <a:pt x="31909" y="212"/>
                      <a:pt x="31337" y="-265"/>
                      <a:pt x="31242" y="212"/>
                    </a:cubicBezTo>
                    <a:cubicBezTo>
                      <a:pt x="26670" y="19262"/>
                      <a:pt x="14573" y="98700"/>
                      <a:pt x="12192" y="118893"/>
                    </a:cubicBezTo>
                    <a:cubicBezTo>
                      <a:pt x="5948" y="159062"/>
                      <a:pt x="1878" y="199539"/>
                      <a:pt x="0" y="240146"/>
                    </a:cubicBezTo>
                    <a:cubicBezTo>
                      <a:pt x="0" y="240908"/>
                      <a:pt x="1143" y="241194"/>
                      <a:pt x="1333" y="240146"/>
                    </a:cubicBezTo>
                    <a:cubicBezTo>
                      <a:pt x="9525" y="201094"/>
                      <a:pt x="13430" y="161089"/>
                      <a:pt x="18479" y="121370"/>
                    </a:cubicBezTo>
                    <a:close/>
                  </a:path>
                </a:pathLst>
              </a:custGeom>
              <a:solidFill>
                <a:srgbClr val="263238"/>
              </a:solidFill>
              <a:ln w="9525" cap="flat">
                <a:noFill/>
                <a:prstDash val="solid"/>
                <a:miter/>
              </a:ln>
            </p:spPr>
            <p:txBody>
              <a:bodyPr rtlCol="0" anchor="ctr"/>
              <a:lstStyle/>
              <a:p>
                <a:endParaRPr lang="zh-CN" altLang="en-US"/>
              </a:p>
            </p:txBody>
          </p:sp>
          <p:sp>
            <p:nvSpPr>
              <p:cNvPr id="306" name="任意多边形: 形状 305"/>
              <p:cNvSpPr/>
              <p:nvPr/>
            </p:nvSpPr>
            <p:spPr>
              <a:xfrm>
                <a:off x="7626944" y="2844260"/>
                <a:ext cx="83283" cy="138352"/>
              </a:xfrm>
              <a:custGeom>
                <a:avLst/>
                <a:gdLst>
                  <a:gd name="connsiteX0" fmla="*/ 83258 w 83283"/>
                  <a:gd name="connsiteY0" fmla="*/ 137732 h 138352"/>
                  <a:gd name="connsiteX1" fmla="*/ 41634 w 83283"/>
                  <a:gd name="connsiteY1" fmla="*/ 68866 h 138352"/>
                  <a:gd name="connsiteX2" fmla="*/ 581 w 83283"/>
                  <a:gd name="connsiteY2" fmla="*/ 0 h 138352"/>
                  <a:gd name="connsiteX3" fmla="*/ 9 w 83283"/>
                  <a:gd name="connsiteY3" fmla="*/ 0 h 138352"/>
                  <a:gd name="connsiteX4" fmla="*/ 24488 w 83283"/>
                  <a:gd name="connsiteY4" fmla="*/ 47625 h 138352"/>
                  <a:gd name="connsiteX5" fmla="*/ 17535 w 83283"/>
                  <a:gd name="connsiteY5" fmla="*/ 40196 h 138352"/>
                  <a:gd name="connsiteX6" fmla="*/ 5915 w 83283"/>
                  <a:gd name="connsiteY6" fmla="*/ 25717 h 138352"/>
                  <a:gd name="connsiteX7" fmla="*/ 5438 w 83283"/>
                  <a:gd name="connsiteY7" fmla="*/ 25717 h 138352"/>
                  <a:gd name="connsiteX8" fmla="*/ 16392 w 83283"/>
                  <a:gd name="connsiteY8" fmla="*/ 41243 h 138352"/>
                  <a:gd name="connsiteX9" fmla="*/ 26584 w 83283"/>
                  <a:gd name="connsiteY9" fmla="*/ 50768 h 138352"/>
                  <a:gd name="connsiteX10" fmla="*/ 37347 w 83283"/>
                  <a:gd name="connsiteY10" fmla="*/ 69818 h 138352"/>
                  <a:gd name="connsiteX11" fmla="*/ 79162 w 83283"/>
                  <a:gd name="connsiteY11" fmla="*/ 137255 h 138352"/>
                  <a:gd name="connsiteX12" fmla="*/ 83258 w 83283"/>
                  <a:gd name="connsiteY12" fmla="*/ 137732 h 13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283" h="138352">
                    <a:moveTo>
                      <a:pt x="83258" y="137732"/>
                    </a:moveTo>
                    <a:cubicBezTo>
                      <a:pt x="70494" y="114205"/>
                      <a:pt x="55350" y="91916"/>
                      <a:pt x="41634" y="68866"/>
                    </a:cubicBezTo>
                    <a:cubicBezTo>
                      <a:pt x="27918" y="45815"/>
                      <a:pt x="13059" y="23336"/>
                      <a:pt x="581" y="0"/>
                    </a:cubicBezTo>
                    <a:cubicBezTo>
                      <a:pt x="581" y="0"/>
                      <a:pt x="-86" y="0"/>
                      <a:pt x="9" y="0"/>
                    </a:cubicBezTo>
                    <a:cubicBezTo>
                      <a:pt x="8105" y="16002"/>
                      <a:pt x="16011" y="31813"/>
                      <a:pt x="24488" y="47625"/>
                    </a:cubicBezTo>
                    <a:cubicBezTo>
                      <a:pt x="22107" y="45244"/>
                      <a:pt x="19821" y="42672"/>
                      <a:pt x="17535" y="40196"/>
                    </a:cubicBezTo>
                    <a:cubicBezTo>
                      <a:pt x="13440" y="35528"/>
                      <a:pt x="9629" y="30671"/>
                      <a:pt x="5915" y="25717"/>
                    </a:cubicBezTo>
                    <a:lnTo>
                      <a:pt x="5438" y="25717"/>
                    </a:lnTo>
                    <a:cubicBezTo>
                      <a:pt x="8427" y="31329"/>
                      <a:pt x="12107" y="36545"/>
                      <a:pt x="16392" y="41243"/>
                    </a:cubicBezTo>
                    <a:cubicBezTo>
                      <a:pt x="19587" y="44628"/>
                      <a:pt x="22991" y="47809"/>
                      <a:pt x="26584" y="50768"/>
                    </a:cubicBezTo>
                    <a:cubicBezTo>
                      <a:pt x="30013" y="57150"/>
                      <a:pt x="33633" y="63437"/>
                      <a:pt x="37347" y="69818"/>
                    </a:cubicBezTo>
                    <a:cubicBezTo>
                      <a:pt x="49514" y="93348"/>
                      <a:pt x="63495" y="115896"/>
                      <a:pt x="79162" y="137255"/>
                    </a:cubicBezTo>
                    <a:cubicBezTo>
                      <a:pt x="79638" y="138779"/>
                      <a:pt x="83639" y="138493"/>
                      <a:pt x="83258" y="137732"/>
                    </a:cubicBezTo>
                    <a:close/>
                  </a:path>
                </a:pathLst>
              </a:custGeom>
              <a:solidFill>
                <a:srgbClr val="263238"/>
              </a:solidFill>
              <a:ln w="9525" cap="flat">
                <a:noFill/>
                <a:prstDash val="solid"/>
                <a:miter/>
              </a:ln>
            </p:spPr>
            <p:txBody>
              <a:bodyPr rtlCol="0" anchor="ctr"/>
              <a:lstStyle/>
              <a:p>
                <a:endParaRPr lang="zh-CN" altLang="en-US"/>
              </a:p>
            </p:txBody>
          </p:sp>
          <p:sp>
            <p:nvSpPr>
              <p:cNvPr id="307" name="任意多边形: 形状 306"/>
              <p:cNvSpPr/>
              <p:nvPr/>
            </p:nvSpPr>
            <p:spPr>
              <a:xfrm>
                <a:off x="7600482" y="3234578"/>
                <a:ext cx="302696" cy="39308"/>
              </a:xfrm>
              <a:custGeom>
                <a:avLst/>
                <a:gdLst>
                  <a:gd name="connsiteX0" fmla="*/ 301743 w 302696"/>
                  <a:gd name="connsiteY0" fmla="*/ 34687 h 39308"/>
                  <a:gd name="connsiteX1" fmla="*/ 3896 w 302696"/>
                  <a:gd name="connsiteY1" fmla="*/ 12303 h 39308"/>
                  <a:gd name="connsiteX2" fmla="*/ 3896 w 302696"/>
                  <a:gd name="connsiteY2" fmla="*/ 683 h 39308"/>
                  <a:gd name="connsiteX3" fmla="*/ 2658 w 302696"/>
                  <a:gd name="connsiteY3" fmla="*/ 683 h 39308"/>
                  <a:gd name="connsiteX4" fmla="*/ 467 w 302696"/>
                  <a:gd name="connsiteY4" fmla="*/ 18304 h 39308"/>
                  <a:gd name="connsiteX5" fmla="*/ 301648 w 302696"/>
                  <a:gd name="connsiteY5" fmla="*/ 36687 h 39308"/>
                  <a:gd name="connsiteX6" fmla="*/ 302695 w 302696"/>
                  <a:gd name="connsiteY6" fmla="*/ 35735 h 39308"/>
                  <a:gd name="connsiteX7" fmla="*/ 301743 w 302696"/>
                  <a:gd name="connsiteY7" fmla="*/ 34687 h 3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696" h="39308">
                    <a:moveTo>
                      <a:pt x="301743" y="34687"/>
                    </a:moveTo>
                    <a:cubicBezTo>
                      <a:pt x="238878" y="40878"/>
                      <a:pt x="43806" y="17828"/>
                      <a:pt x="3896" y="12303"/>
                    </a:cubicBezTo>
                    <a:cubicBezTo>
                      <a:pt x="3896" y="8112"/>
                      <a:pt x="3896" y="6588"/>
                      <a:pt x="3896" y="683"/>
                    </a:cubicBezTo>
                    <a:cubicBezTo>
                      <a:pt x="3896" y="-79"/>
                      <a:pt x="2753" y="-365"/>
                      <a:pt x="2658" y="683"/>
                    </a:cubicBezTo>
                    <a:cubicBezTo>
                      <a:pt x="1896" y="6398"/>
                      <a:pt x="-1152" y="17733"/>
                      <a:pt x="467" y="18304"/>
                    </a:cubicBezTo>
                    <a:cubicBezTo>
                      <a:pt x="19517" y="24495"/>
                      <a:pt x="215447" y="46879"/>
                      <a:pt x="301648" y="36687"/>
                    </a:cubicBezTo>
                    <a:cubicBezTo>
                      <a:pt x="302200" y="36714"/>
                      <a:pt x="302669" y="36287"/>
                      <a:pt x="302695" y="35735"/>
                    </a:cubicBezTo>
                    <a:cubicBezTo>
                      <a:pt x="302722" y="35182"/>
                      <a:pt x="302295" y="34713"/>
                      <a:pt x="301743" y="34687"/>
                    </a:cubicBezTo>
                    <a:close/>
                  </a:path>
                </a:pathLst>
              </a:custGeom>
              <a:solidFill>
                <a:srgbClr val="263238"/>
              </a:solidFill>
              <a:ln w="9525" cap="flat">
                <a:noFill/>
                <a:prstDash val="solid"/>
                <a:miter/>
              </a:ln>
            </p:spPr>
            <p:txBody>
              <a:bodyPr rtlCol="0" anchor="ctr"/>
              <a:lstStyle/>
              <a:p>
                <a:endParaRPr lang="zh-CN" altLang="en-US"/>
              </a:p>
            </p:txBody>
          </p:sp>
          <p:sp>
            <p:nvSpPr>
              <p:cNvPr id="308" name="任意多边形: 形状 307"/>
              <p:cNvSpPr/>
              <p:nvPr/>
            </p:nvSpPr>
            <p:spPr>
              <a:xfrm>
                <a:off x="6974585" y="2843688"/>
                <a:ext cx="409670" cy="452723"/>
              </a:xfrm>
              <a:custGeom>
                <a:avLst/>
                <a:gdLst>
                  <a:gd name="connsiteX0" fmla="*/ 409670 w 409670"/>
                  <a:gd name="connsiteY0" fmla="*/ 412718 h 452723"/>
                  <a:gd name="connsiteX1" fmla="*/ 112681 w 409670"/>
                  <a:gd name="connsiteY1" fmla="*/ 452723 h 452723"/>
                  <a:gd name="connsiteX2" fmla="*/ 0 w 409670"/>
                  <a:gd name="connsiteY2" fmla="*/ 39910 h 452723"/>
                  <a:gd name="connsiteX3" fmla="*/ 296990 w 409670"/>
                  <a:gd name="connsiteY3" fmla="*/ 0 h 452723"/>
                  <a:gd name="connsiteX4" fmla="*/ 409670 w 409670"/>
                  <a:gd name="connsiteY4" fmla="*/ 412718 h 452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723">
                    <a:moveTo>
                      <a:pt x="409670" y="412718"/>
                    </a:moveTo>
                    <a:lnTo>
                      <a:pt x="112681" y="452723"/>
                    </a:lnTo>
                    <a:lnTo>
                      <a:pt x="0" y="39910"/>
                    </a:lnTo>
                    <a:lnTo>
                      <a:pt x="296990" y="0"/>
                    </a:lnTo>
                    <a:lnTo>
                      <a:pt x="409670" y="412718"/>
                    </a:lnTo>
                    <a:close/>
                  </a:path>
                </a:pathLst>
              </a:custGeom>
              <a:solidFill>
                <a:srgbClr val="263238"/>
              </a:solidFill>
              <a:ln w="9525" cap="flat">
                <a:noFill/>
                <a:prstDash val="solid"/>
                <a:miter/>
              </a:ln>
            </p:spPr>
            <p:txBody>
              <a:bodyPr rtlCol="0" anchor="ctr"/>
              <a:lstStyle/>
              <a:p>
                <a:endParaRPr lang="zh-CN" altLang="en-US"/>
              </a:p>
            </p:txBody>
          </p:sp>
          <p:sp>
            <p:nvSpPr>
              <p:cNvPr id="309" name="任意多边形: 形状 308"/>
              <p:cNvSpPr/>
              <p:nvPr/>
            </p:nvSpPr>
            <p:spPr>
              <a:xfrm>
                <a:off x="6960012" y="2845593"/>
                <a:ext cx="409670" cy="452818"/>
              </a:xfrm>
              <a:custGeom>
                <a:avLst/>
                <a:gdLst>
                  <a:gd name="connsiteX0" fmla="*/ 409670 w 409670"/>
                  <a:gd name="connsiteY0" fmla="*/ 412813 h 452818"/>
                  <a:gd name="connsiteX1" fmla="*/ 112681 w 409670"/>
                  <a:gd name="connsiteY1" fmla="*/ 452818 h 452818"/>
                  <a:gd name="connsiteX2" fmla="*/ 0 w 409670"/>
                  <a:gd name="connsiteY2" fmla="*/ 40005 h 452818"/>
                  <a:gd name="connsiteX3" fmla="*/ 296990 w 409670"/>
                  <a:gd name="connsiteY3" fmla="*/ 0 h 452818"/>
                  <a:gd name="connsiteX4" fmla="*/ 409670 w 409670"/>
                  <a:gd name="connsiteY4" fmla="*/ 412813 h 45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670" h="452818">
                    <a:moveTo>
                      <a:pt x="409670" y="412813"/>
                    </a:moveTo>
                    <a:lnTo>
                      <a:pt x="112681" y="452818"/>
                    </a:lnTo>
                    <a:lnTo>
                      <a:pt x="0" y="40005"/>
                    </a:lnTo>
                    <a:lnTo>
                      <a:pt x="296990" y="0"/>
                    </a:lnTo>
                    <a:lnTo>
                      <a:pt x="409670" y="412813"/>
                    </a:lnTo>
                    <a:close/>
                  </a:path>
                </a:pathLst>
              </a:custGeom>
              <a:solidFill>
                <a:srgbClr val="37474F"/>
              </a:solidFill>
              <a:ln w="9525" cap="flat">
                <a:noFill/>
                <a:prstDash val="solid"/>
                <a:miter/>
              </a:ln>
            </p:spPr>
            <p:txBody>
              <a:bodyPr rtlCol="0" anchor="ctr"/>
              <a:lstStyle/>
              <a:p>
                <a:endParaRPr lang="zh-CN" altLang="en-US"/>
              </a:p>
            </p:txBody>
          </p:sp>
          <p:sp>
            <p:nvSpPr>
              <p:cNvPr id="310" name="任意多边形: 形状 309"/>
              <p:cNvSpPr/>
              <p:nvPr/>
            </p:nvSpPr>
            <p:spPr>
              <a:xfrm>
                <a:off x="7122581" y="3026250"/>
                <a:ext cx="59363" cy="57497"/>
              </a:xfrm>
              <a:custGeom>
                <a:avLst/>
                <a:gdLst>
                  <a:gd name="connsiteX0" fmla="*/ 785 w 59363"/>
                  <a:gd name="connsiteY0" fmla="*/ 32608 h 57497"/>
                  <a:gd name="connsiteX1" fmla="*/ 36123 w 59363"/>
                  <a:gd name="connsiteY1" fmla="*/ 57278 h 57497"/>
                  <a:gd name="connsiteX2" fmla="*/ 59173 w 59363"/>
                  <a:gd name="connsiteY2" fmla="*/ 27936 h 57497"/>
                  <a:gd name="connsiteX3" fmla="*/ 58602 w 59363"/>
                  <a:gd name="connsiteY3" fmla="*/ 24797 h 57497"/>
                  <a:gd name="connsiteX4" fmla="*/ 23264 w 59363"/>
                  <a:gd name="connsiteY4" fmla="*/ 223 h 57497"/>
                  <a:gd name="connsiteX5" fmla="*/ 167 w 59363"/>
                  <a:gd name="connsiteY5" fmla="*/ 29184 h 57497"/>
                  <a:gd name="connsiteX6" fmla="*/ 785 w 59363"/>
                  <a:gd name="connsiteY6" fmla="*/ 32608 h 5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63" h="57497">
                    <a:moveTo>
                      <a:pt x="785" y="32608"/>
                    </a:moveTo>
                    <a:cubicBezTo>
                      <a:pt x="4627" y="48587"/>
                      <a:pt x="19799" y="59179"/>
                      <a:pt x="36123" y="57278"/>
                    </a:cubicBezTo>
                    <a:cubicBezTo>
                      <a:pt x="50591" y="55540"/>
                      <a:pt x="60910" y="42403"/>
                      <a:pt x="59173" y="27936"/>
                    </a:cubicBezTo>
                    <a:cubicBezTo>
                      <a:pt x="59046" y="26879"/>
                      <a:pt x="58855" y="25831"/>
                      <a:pt x="58602" y="24797"/>
                    </a:cubicBezTo>
                    <a:cubicBezTo>
                      <a:pt x="54720" y="8856"/>
                      <a:pt x="39559" y="-1686"/>
                      <a:pt x="23264" y="223"/>
                    </a:cubicBezTo>
                    <a:cubicBezTo>
                      <a:pt x="8889" y="1842"/>
                      <a:pt x="-1452" y="14808"/>
                      <a:pt x="167" y="29184"/>
                    </a:cubicBezTo>
                    <a:cubicBezTo>
                      <a:pt x="297" y="30338"/>
                      <a:pt x="504" y="31481"/>
                      <a:pt x="785" y="32608"/>
                    </a:cubicBezTo>
                    <a:close/>
                  </a:path>
                </a:pathLst>
              </a:custGeom>
              <a:solidFill>
                <a:srgbClr val="FFFFFF"/>
              </a:solidFill>
              <a:ln w="9525" cap="flat">
                <a:noFill/>
                <a:prstDash val="solid"/>
                <a:miter/>
              </a:ln>
            </p:spPr>
            <p:txBody>
              <a:bodyPr rtlCol="0" anchor="ctr"/>
              <a:lstStyle/>
              <a:p>
                <a:endParaRPr lang="zh-CN" altLang="en-US"/>
              </a:p>
            </p:txBody>
          </p:sp>
          <p:sp>
            <p:nvSpPr>
              <p:cNvPr id="311" name="任意多边形: 形状 310"/>
              <p:cNvSpPr/>
              <p:nvPr/>
            </p:nvSpPr>
            <p:spPr>
              <a:xfrm>
                <a:off x="6912878" y="2970657"/>
                <a:ext cx="241245" cy="316462"/>
              </a:xfrm>
              <a:custGeom>
                <a:avLst/>
                <a:gdLst>
                  <a:gd name="connsiteX0" fmla="*/ 49897 w 241245"/>
                  <a:gd name="connsiteY0" fmla="*/ 0 h 316462"/>
                  <a:gd name="connsiteX1" fmla="*/ 1605 w 241245"/>
                  <a:gd name="connsiteY1" fmla="*/ 107347 h 316462"/>
                  <a:gd name="connsiteX2" fmla="*/ 22370 w 241245"/>
                  <a:gd name="connsiteY2" fmla="*/ 138684 h 316462"/>
                  <a:gd name="connsiteX3" fmla="*/ 367 w 241245"/>
                  <a:gd name="connsiteY3" fmla="*/ 179832 h 316462"/>
                  <a:gd name="connsiteX4" fmla="*/ 24370 w 241245"/>
                  <a:gd name="connsiteY4" fmla="*/ 200882 h 316462"/>
                  <a:gd name="connsiteX5" fmla="*/ 9035 w 241245"/>
                  <a:gd name="connsiteY5" fmla="*/ 236792 h 316462"/>
                  <a:gd name="connsiteX6" fmla="*/ 34371 w 241245"/>
                  <a:gd name="connsiteY6" fmla="*/ 259937 h 316462"/>
                  <a:gd name="connsiteX7" fmla="*/ 30847 w 241245"/>
                  <a:gd name="connsiteY7" fmla="*/ 298894 h 316462"/>
                  <a:gd name="connsiteX8" fmla="*/ 220776 w 241245"/>
                  <a:gd name="connsiteY8" fmla="*/ 258413 h 316462"/>
                  <a:gd name="connsiteX9" fmla="*/ 192201 w 241245"/>
                  <a:gd name="connsiteY9" fmla="*/ 236887 h 316462"/>
                  <a:gd name="connsiteX10" fmla="*/ 241159 w 241245"/>
                  <a:gd name="connsiteY10" fmla="*/ 184023 h 316462"/>
                  <a:gd name="connsiteX11" fmla="*/ 191058 w 241245"/>
                  <a:gd name="connsiteY11" fmla="*/ 162877 h 316462"/>
                  <a:gd name="connsiteX12" fmla="*/ 234873 w 241245"/>
                  <a:gd name="connsiteY12" fmla="*/ 109347 h 316462"/>
                  <a:gd name="connsiteX13" fmla="*/ 182771 w 241245"/>
                  <a:gd name="connsiteY13" fmla="*/ 94202 h 316462"/>
                  <a:gd name="connsiteX14" fmla="*/ 204297 w 241245"/>
                  <a:gd name="connsiteY14" fmla="*/ 43815 h 316462"/>
                  <a:gd name="connsiteX15" fmla="*/ 94093 w 241245"/>
                  <a:gd name="connsiteY15" fmla="*/ 57531 h 316462"/>
                  <a:gd name="connsiteX16" fmla="*/ 69900 w 241245"/>
                  <a:gd name="connsiteY16" fmla="*/ 4096 h 31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45" h="316462">
                    <a:moveTo>
                      <a:pt x="49897" y="0"/>
                    </a:moveTo>
                    <a:cubicBezTo>
                      <a:pt x="37515" y="34766"/>
                      <a:pt x="2272" y="80010"/>
                      <a:pt x="1605" y="107347"/>
                    </a:cubicBezTo>
                    <a:cubicBezTo>
                      <a:pt x="861" y="121228"/>
                      <a:pt x="9297" y="133958"/>
                      <a:pt x="22370" y="138684"/>
                    </a:cubicBezTo>
                    <a:cubicBezTo>
                      <a:pt x="22370" y="138684"/>
                      <a:pt x="-3348" y="154876"/>
                      <a:pt x="367" y="179832"/>
                    </a:cubicBezTo>
                    <a:cubicBezTo>
                      <a:pt x="2272" y="192596"/>
                      <a:pt x="24370" y="200882"/>
                      <a:pt x="24370" y="200882"/>
                    </a:cubicBezTo>
                    <a:cubicBezTo>
                      <a:pt x="12926" y="209027"/>
                      <a:pt x="7005" y="222893"/>
                      <a:pt x="9035" y="236792"/>
                    </a:cubicBezTo>
                    <a:cubicBezTo>
                      <a:pt x="12654" y="254317"/>
                      <a:pt x="34371" y="259937"/>
                      <a:pt x="34371" y="259937"/>
                    </a:cubicBezTo>
                    <a:cubicBezTo>
                      <a:pt x="34371" y="259937"/>
                      <a:pt x="21417" y="282226"/>
                      <a:pt x="30847" y="298894"/>
                    </a:cubicBezTo>
                    <a:cubicBezTo>
                      <a:pt x="49897" y="332613"/>
                      <a:pt x="202868" y="317087"/>
                      <a:pt x="220776" y="258413"/>
                    </a:cubicBezTo>
                    <a:cubicBezTo>
                      <a:pt x="229062" y="231076"/>
                      <a:pt x="192201" y="236887"/>
                      <a:pt x="192201" y="236887"/>
                    </a:cubicBezTo>
                    <a:cubicBezTo>
                      <a:pt x="192201" y="236887"/>
                      <a:pt x="243635" y="215551"/>
                      <a:pt x="241159" y="184023"/>
                    </a:cubicBezTo>
                    <a:cubicBezTo>
                      <a:pt x="238683" y="152495"/>
                      <a:pt x="191058" y="162877"/>
                      <a:pt x="191058" y="162877"/>
                    </a:cubicBezTo>
                    <a:cubicBezTo>
                      <a:pt x="191058" y="162877"/>
                      <a:pt x="240587" y="141827"/>
                      <a:pt x="234873" y="109347"/>
                    </a:cubicBezTo>
                    <a:cubicBezTo>
                      <a:pt x="229158" y="76867"/>
                      <a:pt x="182771" y="94202"/>
                      <a:pt x="182771" y="94202"/>
                    </a:cubicBezTo>
                    <a:cubicBezTo>
                      <a:pt x="182771" y="94202"/>
                      <a:pt x="214489" y="67723"/>
                      <a:pt x="204297" y="43815"/>
                    </a:cubicBezTo>
                    <a:cubicBezTo>
                      <a:pt x="187628" y="4381"/>
                      <a:pt x="128097" y="62103"/>
                      <a:pt x="94093" y="57531"/>
                    </a:cubicBezTo>
                    <a:lnTo>
                      <a:pt x="69900" y="4096"/>
                    </a:lnTo>
                    <a:close/>
                  </a:path>
                </a:pathLst>
              </a:custGeom>
              <a:solidFill>
                <a:srgbClr val="EB9481"/>
              </a:solidFill>
              <a:ln w="9525" cap="flat">
                <a:noFill/>
                <a:prstDash val="solid"/>
                <a:miter/>
              </a:ln>
            </p:spPr>
            <p:txBody>
              <a:bodyPr rtlCol="0" anchor="ctr"/>
              <a:lstStyle/>
              <a:p>
                <a:endParaRPr lang="zh-CN" altLang="en-US"/>
              </a:p>
            </p:txBody>
          </p:sp>
          <p:sp>
            <p:nvSpPr>
              <p:cNvPr id="312" name="任意多边形: 形状 311"/>
              <p:cNvSpPr/>
              <p:nvPr/>
            </p:nvSpPr>
            <p:spPr>
              <a:xfrm>
                <a:off x="6905023" y="2898307"/>
                <a:ext cx="82707" cy="128166"/>
              </a:xfrm>
              <a:custGeom>
                <a:avLst/>
                <a:gdLst>
                  <a:gd name="connsiteX0" fmla="*/ 32225 w 82707"/>
                  <a:gd name="connsiteY0" fmla="*/ 123689 h 128166"/>
                  <a:gd name="connsiteX1" fmla="*/ 220 w 82707"/>
                  <a:gd name="connsiteY1" fmla="*/ 19867 h 128166"/>
                  <a:gd name="connsiteX2" fmla="*/ 77659 w 82707"/>
                  <a:gd name="connsiteY2" fmla="*/ 76445 h 128166"/>
                  <a:gd name="connsiteX3" fmla="*/ 82707 w 82707"/>
                  <a:gd name="connsiteY3" fmla="*/ 128166 h 128166"/>
                </a:gdLst>
                <a:ahLst/>
                <a:cxnLst>
                  <a:cxn ang="0">
                    <a:pos x="connsiteX0" y="connsiteY0"/>
                  </a:cxn>
                  <a:cxn ang="0">
                    <a:pos x="connsiteX1" y="connsiteY1"/>
                  </a:cxn>
                  <a:cxn ang="0">
                    <a:pos x="connsiteX2" y="connsiteY2"/>
                  </a:cxn>
                  <a:cxn ang="0">
                    <a:pos x="connsiteX3" y="connsiteY3"/>
                  </a:cxn>
                </a:cxnLst>
                <a:rect l="l" t="t" r="r" b="b"/>
                <a:pathLst>
                  <a:path w="82707" h="128166">
                    <a:moveTo>
                      <a:pt x="32225" y="123689"/>
                    </a:moveTo>
                    <a:cubicBezTo>
                      <a:pt x="41083" y="89685"/>
                      <a:pt x="-3494" y="53490"/>
                      <a:pt x="220" y="19867"/>
                    </a:cubicBezTo>
                    <a:cubicBezTo>
                      <a:pt x="5364" y="-25663"/>
                      <a:pt x="59942" y="12914"/>
                      <a:pt x="77659" y="76445"/>
                    </a:cubicBezTo>
                    <a:lnTo>
                      <a:pt x="82707" y="128166"/>
                    </a:lnTo>
                    <a:close/>
                  </a:path>
                </a:pathLst>
              </a:custGeom>
              <a:solidFill>
                <a:srgbClr val="EB9481"/>
              </a:solidFill>
              <a:ln w="9525" cap="flat">
                <a:noFill/>
                <a:prstDash val="solid"/>
                <a:miter/>
              </a:ln>
            </p:spPr>
            <p:txBody>
              <a:bodyPr rtlCol="0" anchor="ctr"/>
              <a:lstStyle/>
              <a:p>
                <a:endParaRPr lang="zh-CN" altLang="en-US"/>
              </a:p>
            </p:txBody>
          </p:sp>
          <p:sp>
            <p:nvSpPr>
              <p:cNvPr id="313" name="任意多边形: 形状 312"/>
              <p:cNvSpPr/>
              <p:nvPr/>
            </p:nvSpPr>
            <p:spPr>
              <a:xfrm>
                <a:off x="6950284" y="3204323"/>
                <a:ext cx="157735" cy="31118"/>
              </a:xfrm>
              <a:custGeom>
                <a:avLst/>
                <a:gdLst>
                  <a:gd name="connsiteX0" fmla="*/ 394 w 157735"/>
                  <a:gd name="connsiteY0" fmla="*/ 27700 h 31118"/>
                  <a:gd name="connsiteX1" fmla="*/ 394 w 157735"/>
                  <a:gd name="connsiteY1" fmla="*/ 28462 h 31118"/>
                  <a:gd name="connsiteX2" fmla="*/ 156889 w 157735"/>
                  <a:gd name="connsiteY2" fmla="*/ 3125 h 31118"/>
                  <a:gd name="connsiteX3" fmla="*/ 155937 w 157735"/>
                  <a:gd name="connsiteY3" fmla="*/ 77 h 31118"/>
                  <a:gd name="connsiteX4" fmla="*/ 394 w 157735"/>
                  <a:gd name="connsiteY4" fmla="*/ 27700 h 3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735" h="31118">
                    <a:moveTo>
                      <a:pt x="394" y="27700"/>
                    </a:moveTo>
                    <a:cubicBezTo>
                      <a:pt x="-83" y="27700"/>
                      <a:pt x="-178" y="28462"/>
                      <a:pt x="394" y="28462"/>
                    </a:cubicBezTo>
                    <a:cubicBezTo>
                      <a:pt x="53921" y="36074"/>
                      <a:pt x="108498" y="27238"/>
                      <a:pt x="156889" y="3125"/>
                    </a:cubicBezTo>
                    <a:cubicBezTo>
                      <a:pt x="158413" y="2268"/>
                      <a:pt x="157747" y="-494"/>
                      <a:pt x="155937" y="77"/>
                    </a:cubicBezTo>
                    <a:cubicBezTo>
                      <a:pt x="105700" y="16769"/>
                      <a:pt x="53306" y="26074"/>
                      <a:pt x="394" y="27700"/>
                    </a:cubicBezTo>
                    <a:close/>
                  </a:path>
                </a:pathLst>
              </a:custGeom>
              <a:solidFill>
                <a:srgbClr val="263238"/>
              </a:solidFill>
              <a:ln w="9525" cap="flat">
                <a:noFill/>
                <a:prstDash val="solid"/>
                <a:miter/>
              </a:ln>
            </p:spPr>
            <p:txBody>
              <a:bodyPr rtlCol="0" anchor="ctr"/>
              <a:lstStyle/>
              <a:p>
                <a:endParaRPr lang="zh-CN" altLang="en-US"/>
              </a:p>
            </p:txBody>
          </p:sp>
          <p:sp>
            <p:nvSpPr>
              <p:cNvPr id="314" name="任意多边形: 形状 313"/>
              <p:cNvSpPr/>
              <p:nvPr/>
            </p:nvSpPr>
            <p:spPr>
              <a:xfrm>
                <a:off x="6936271" y="3131698"/>
                <a:ext cx="170905" cy="43355"/>
              </a:xfrm>
              <a:custGeom>
                <a:avLst/>
                <a:gdLst>
                  <a:gd name="connsiteX0" fmla="*/ 500 w 170905"/>
                  <a:gd name="connsiteY0" fmla="*/ 40127 h 43355"/>
                  <a:gd name="connsiteX1" fmla="*/ 500 w 170905"/>
                  <a:gd name="connsiteY1" fmla="*/ 41174 h 43355"/>
                  <a:gd name="connsiteX2" fmla="*/ 169473 w 170905"/>
                  <a:gd name="connsiteY2" fmla="*/ 3074 h 43355"/>
                  <a:gd name="connsiteX3" fmla="*/ 169474 w 170905"/>
                  <a:gd name="connsiteY3" fmla="*/ 312 h 43355"/>
                  <a:gd name="connsiteX4" fmla="*/ 500 w 170905"/>
                  <a:gd name="connsiteY4" fmla="*/ 40127 h 43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5" h="43355">
                    <a:moveTo>
                      <a:pt x="500" y="40127"/>
                    </a:moveTo>
                    <a:cubicBezTo>
                      <a:pt x="-167" y="40127"/>
                      <a:pt x="-167" y="41079"/>
                      <a:pt x="500" y="41174"/>
                    </a:cubicBezTo>
                    <a:cubicBezTo>
                      <a:pt x="59566" y="49030"/>
                      <a:pt x="119494" y="35518"/>
                      <a:pt x="169473" y="3074"/>
                    </a:cubicBezTo>
                    <a:cubicBezTo>
                      <a:pt x="171188" y="1836"/>
                      <a:pt x="171569" y="-926"/>
                      <a:pt x="169474" y="312"/>
                    </a:cubicBezTo>
                    <a:cubicBezTo>
                      <a:pt x="134517" y="21077"/>
                      <a:pt x="50125" y="39460"/>
                      <a:pt x="500" y="40127"/>
                    </a:cubicBezTo>
                    <a:close/>
                  </a:path>
                </a:pathLst>
              </a:custGeom>
              <a:solidFill>
                <a:srgbClr val="263238"/>
              </a:solidFill>
              <a:ln w="9525" cap="flat">
                <a:noFill/>
                <a:prstDash val="solid"/>
                <a:miter/>
              </a:ln>
            </p:spPr>
            <p:txBody>
              <a:bodyPr rtlCol="0" anchor="ctr"/>
              <a:lstStyle/>
              <a:p>
                <a:endParaRPr lang="zh-CN" altLang="en-US"/>
              </a:p>
            </p:txBody>
          </p:sp>
          <p:sp>
            <p:nvSpPr>
              <p:cNvPr id="315" name="任意多边形: 形状 314"/>
              <p:cNvSpPr/>
              <p:nvPr/>
            </p:nvSpPr>
            <p:spPr>
              <a:xfrm>
                <a:off x="6937068" y="3060992"/>
                <a:ext cx="162740" cy="51855"/>
              </a:xfrm>
              <a:custGeom>
                <a:avLst/>
                <a:gdLst>
                  <a:gd name="connsiteX0" fmla="*/ 161342 w 162740"/>
                  <a:gd name="connsiteY0" fmla="*/ 152 h 51855"/>
                  <a:gd name="connsiteX1" fmla="*/ 465 w 162740"/>
                  <a:gd name="connsiteY1" fmla="*/ 48730 h 51855"/>
                  <a:gd name="connsiteX2" fmla="*/ 465 w 162740"/>
                  <a:gd name="connsiteY2" fmla="*/ 49968 h 51855"/>
                  <a:gd name="connsiteX3" fmla="*/ 93429 w 162740"/>
                  <a:gd name="connsiteY3" fmla="*/ 40443 h 51855"/>
                  <a:gd name="connsiteX4" fmla="*/ 162390 w 162740"/>
                  <a:gd name="connsiteY4" fmla="*/ 1581 h 51855"/>
                  <a:gd name="connsiteX5" fmla="*/ 161342 w 162740"/>
                  <a:gd name="connsiteY5" fmla="*/ 152 h 5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740" h="51855">
                    <a:moveTo>
                      <a:pt x="161342" y="152"/>
                    </a:moveTo>
                    <a:cubicBezTo>
                      <a:pt x="112288" y="31490"/>
                      <a:pt x="57996" y="43967"/>
                      <a:pt x="465" y="48730"/>
                    </a:cubicBezTo>
                    <a:cubicBezTo>
                      <a:pt x="-202" y="48730"/>
                      <a:pt x="-106" y="49873"/>
                      <a:pt x="465" y="49968"/>
                    </a:cubicBezTo>
                    <a:cubicBezTo>
                      <a:pt x="29040" y="55302"/>
                      <a:pt x="65616" y="48444"/>
                      <a:pt x="93429" y="40443"/>
                    </a:cubicBezTo>
                    <a:cubicBezTo>
                      <a:pt x="119424" y="33756"/>
                      <a:pt x="143205" y="20354"/>
                      <a:pt x="162390" y="1581"/>
                    </a:cubicBezTo>
                    <a:cubicBezTo>
                      <a:pt x="163247" y="1200"/>
                      <a:pt x="162390" y="-514"/>
                      <a:pt x="161342" y="152"/>
                    </a:cubicBezTo>
                    <a:close/>
                  </a:path>
                </a:pathLst>
              </a:custGeom>
              <a:solidFill>
                <a:srgbClr val="263238"/>
              </a:solidFill>
              <a:ln w="9525" cap="flat">
                <a:noFill/>
                <a:prstDash val="solid"/>
                <a:miter/>
              </a:ln>
            </p:spPr>
            <p:txBody>
              <a:bodyPr rtlCol="0" anchor="ctr"/>
              <a:lstStyle/>
              <a:p>
                <a:endParaRPr lang="zh-CN" altLang="en-US"/>
              </a:p>
            </p:txBody>
          </p:sp>
          <p:sp>
            <p:nvSpPr>
              <p:cNvPr id="316" name="任意多边形: 形状 315"/>
              <p:cNvSpPr/>
              <p:nvPr/>
            </p:nvSpPr>
            <p:spPr>
              <a:xfrm>
                <a:off x="7481411" y="2571750"/>
                <a:ext cx="123920" cy="208216"/>
              </a:xfrm>
              <a:custGeom>
                <a:avLst/>
                <a:gdLst>
                  <a:gd name="connsiteX0" fmla="*/ 123920 w 123920"/>
                  <a:gd name="connsiteY0" fmla="*/ 140399 h 208216"/>
                  <a:gd name="connsiteX1" fmla="*/ 42481 w 123920"/>
                  <a:gd name="connsiteY1" fmla="*/ 208217 h 208216"/>
                  <a:gd name="connsiteX2" fmla="*/ 30671 w 123920"/>
                  <a:gd name="connsiteY2" fmla="*/ 149447 h 208216"/>
                  <a:gd name="connsiteX3" fmla="*/ 28575 w 123920"/>
                  <a:gd name="connsiteY3" fmla="*/ 144685 h 208216"/>
                  <a:gd name="connsiteX4" fmla="*/ 0 w 123920"/>
                  <a:gd name="connsiteY4" fmla="*/ 77438 h 208216"/>
                  <a:gd name="connsiteX5" fmla="*/ 72676 w 123920"/>
                  <a:gd name="connsiteY5" fmla="*/ 9525 h 208216"/>
                  <a:gd name="connsiteX6" fmla="*/ 83248 w 123920"/>
                  <a:gd name="connsiteY6" fmla="*/ 0 h 208216"/>
                  <a:gd name="connsiteX7" fmla="*/ 97822 w 123920"/>
                  <a:gd name="connsiteY7" fmla="*/ 42482 h 208216"/>
                  <a:gd name="connsiteX8" fmla="*/ 98965 w 123920"/>
                  <a:gd name="connsiteY8" fmla="*/ 45911 h 208216"/>
                  <a:gd name="connsiteX9" fmla="*/ 100298 w 123920"/>
                  <a:gd name="connsiteY9" fmla="*/ 49721 h 208216"/>
                  <a:gd name="connsiteX10" fmla="*/ 104013 w 123920"/>
                  <a:gd name="connsiteY10" fmla="*/ 60388 h 208216"/>
                  <a:gd name="connsiteX11" fmla="*/ 106585 w 123920"/>
                  <a:gd name="connsiteY11" fmla="*/ 68675 h 208216"/>
                  <a:gd name="connsiteX12" fmla="*/ 109252 w 123920"/>
                  <a:gd name="connsiteY12" fmla="*/ 77343 h 208216"/>
                  <a:gd name="connsiteX13" fmla="*/ 123920 w 123920"/>
                  <a:gd name="connsiteY13" fmla="*/ 140398 h 2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920" h="208216">
                    <a:moveTo>
                      <a:pt x="123920" y="140399"/>
                    </a:moveTo>
                    <a:cubicBezTo>
                      <a:pt x="123920" y="149162"/>
                      <a:pt x="84487" y="208217"/>
                      <a:pt x="42481" y="208217"/>
                    </a:cubicBezTo>
                    <a:cubicBezTo>
                      <a:pt x="20479" y="208217"/>
                      <a:pt x="30671" y="149447"/>
                      <a:pt x="30671" y="149447"/>
                    </a:cubicBezTo>
                    <a:lnTo>
                      <a:pt x="28575" y="144685"/>
                    </a:lnTo>
                    <a:lnTo>
                      <a:pt x="0" y="77438"/>
                    </a:lnTo>
                    <a:lnTo>
                      <a:pt x="72676" y="9525"/>
                    </a:lnTo>
                    <a:lnTo>
                      <a:pt x="83248" y="0"/>
                    </a:lnTo>
                    <a:cubicBezTo>
                      <a:pt x="83248" y="0"/>
                      <a:pt x="89916" y="19050"/>
                      <a:pt x="97822" y="42482"/>
                    </a:cubicBezTo>
                    <a:lnTo>
                      <a:pt x="98965" y="45911"/>
                    </a:lnTo>
                    <a:cubicBezTo>
                      <a:pt x="98965" y="47149"/>
                      <a:pt x="99917" y="48482"/>
                      <a:pt x="100298" y="49721"/>
                    </a:cubicBezTo>
                    <a:lnTo>
                      <a:pt x="104013" y="60388"/>
                    </a:lnTo>
                    <a:cubicBezTo>
                      <a:pt x="104870" y="63151"/>
                      <a:pt x="105727" y="65818"/>
                      <a:pt x="106585" y="68675"/>
                    </a:cubicBezTo>
                    <a:cubicBezTo>
                      <a:pt x="107442" y="71533"/>
                      <a:pt x="108394" y="74486"/>
                      <a:pt x="109252" y="77343"/>
                    </a:cubicBezTo>
                    <a:cubicBezTo>
                      <a:pt x="115581" y="98000"/>
                      <a:pt x="120482" y="119068"/>
                      <a:pt x="123920" y="140398"/>
                    </a:cubicBezTo>
                    <a:close/>
                  </a:path>
                </a:pathLst>
              </a:custGeom>
              <a:solidFill>
                <a:srgbClr val="EB9481"/>
              </a:solidFill>
              <a:ln w="9525" cap="flat">
                <a:noFill/>
                <a:prstDash val="solid"/>
                <a:miter/>
              </a:ln>
            </p:spPr>
            <p:txBody>
              <a:bodyPr rtlCol="0" anchor="ctr"/>
              <a:lstStyle/>
              <a:p>
                <a:endParaRPr lang="zh-CN" altLang="en-US"/>
              </a:p>
            </p:txBody>
          </p:sp>
          <p:sp>
            <p:nvSpPr>
              <p:cNvPr id="317" name="任意多边形: 形状 316"/>
              <p:cNvSpPr/>
              <p:nvPr/>
            </p:nvSpPr>
            <p:spPr>
              <a:xfrm>
                <a:off x="7481411" y="2571750"/>
                <a:ext cx="97916" cy="144684"/>
              </a:xfrm>
              <a:custGeom>
                <a:avLst/>
                <a:gdLst>
                  <a:gd name="connsiteX0" fmla="*/ 97917 w 97916"/>
                  <a:gd name="connsiteY0" fmla="*/ 42863 h 144684"/>
                  <a:gd name="connsiteX1" fmla="*/ 28575 w 97916"/>
                  <a:gd name="connsiteY1" fmla="*/ 144685 h 144684"/>
                  <a:gd name="connsiteX2" fmla="*/ 0 w 97916"/>
                  <a:gd name="connsiteY2" fmla="*/ 77438 h 144684"/>
                  <a:gd name="connsiteX3" fmla="*/ 72676 w 97916"/>
                  <a:gd name="connsiteY3" fmla="*/ 9525 h 144684"/>
                  <a:gd name="connsiteX4" fmla="*/ 83248 w 97916"/>
                  <a:gd name="connsiteY4" fmla="*/ 0 h 144684"/>
                  <a:gd name="connsiteX5" fmla="*/ 97917 w 97916"/>
                  <a:gd name="connsiteY5" fmla="*/ 42863 h 144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16" h="144684">
                    <a:moveTo>
                      <a:pt x="97917" y="42863"/>
                    </a:moveTo>
                    <a:cubicBezTo>
                      <a:pt x="90915" y="85355"/>
                      <a:pt x="65548" y="122604"/>
                      <a:pt x="28575" y="144685"/>
                    </a:cubicBezTo>
                    <a:lnTo>
                      <a:pt x="0" y="77438"/>
                    </a:lnTo>
                    <a:lnTo>
                      <a:pt x="72676" y="9525"/>
                    </a:lnTo>
                    <a:lnTo>
                      <a:pt x="83248" y="0"/>
                    </a:lnTo>
                    <a:cubicBezTo>
                      <a:pt x="83248" y="0"/>
                      <a:pt x="90011" y="19050"/>
                      <a:pt x="97917" y="42863"/>
                    </a:cubicBezTo>
                    <a:close/>
                  </a:path>
                </a:pathLst>
              </a:custGeom>
              <a:solidFill>
                <a:srgbClr val="263238"/>
              </a:solidFill>
              <a:ln w="9525" cap="flat">
                <a:noFill/>
                <a:prstDash val="solid"/>
                <a:miter/>
              </a:ln>
            </p:spPr>
            <p:txBody>
              <a:bodyPr rtlCol="0" anchor="ctr"/>
              <a:lstStyle/>
              <a:p>
                <a:endParaRPr lang="zh-CN" altLang="en-US"/>
              </a:p>
            </p:txBody>
          </p:sp>
          <p:sp>
            <p:nvSpPr>
              <p:cNvPr id="318" name="任意多边形: 形状 317"/>
              <p:cNvSpPr/>
              <p:nvPr/>
            </p:nvSpPr>
            <p:spPr>
              <a:xfrm>
                <a:off x="7364070" y="2387764"/>
                <a:ext cx="229926" cy="302685"/>
              </a:xfrm>
              <a:custGeom>
                <a:avLst/>
                <a:gdLst>
                  <a:gd name="connsiteX0" fmla="*/ 1802 w 229926"/>
                  <a:gd name="connsiteY0" fmla="*/ 171317 h 302685"/>
                  <a:gd name="connsiteX1" fmla="*/ 120484 w 229926"/>
                  <a:gd name="connsiteY1" fmla="*/ 302191 h 302685"/>
                  <a:gd name="connsiteX2" fmla="*/ 229926 w 229926"/>
                  <a:gd name="connsiteY2" fmla="*/ 159316 h 302685"/>
                  <a:gd name="connsiteX3" fmla="*/ 108959 w 229926"/>
                  <a:gd name="connsiteY3" fmla="*/ 153 h 302685"/>
                  <a:gd name="connsiteX4" fmla="*/ 1802 w 229926"/>
                  <a:gd name="connsiteY4" fmla="*/ 171317 h 302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26" h="302685">
                    <a:moveTo>
                      <a:pt x="1802" y="171317"/>
                    </a:moveTo>
                    <a:cubicBezTo>
                      <a:pt x="15233" y="298762"/>
                      <a:pt x="93052" y="305144"/>
                      <a:pt x="120484" y="302191"/>
                    </a:cubicBezTo>
                    <a:cubicBezTo>
                      <a:pt x="145439" y="299524"/>
                      <a:pt x="230021" y="287332"/>
                      <a:pt x="229926" y="159316"/>
                    </a:cubicBezTo>
                    <a:cubicBezTo>
                      <a:pt x="229831" y="31300"/>
                      <a:pt x="166299" y="-2609"/>
                      <a:pt x="108959" y="153"/>
                    </a:cubicBezTo>
                    <a:cubicBezTo>
                      <a:pt x="51618" y="2915"/>
                      <a:pt x="-11533" y="43873"/>
                      <a:pt x="1802" y="171317"/>
                    </a:cubicBezTo>
                    <a:close/>
                  </a:path>
                </a:pathLst>
              </a:custGeom>
              <a:solidFill>
                <a:srgbClr val="EB9481"/>
              </a:solidFill>
              <a:ln w="9525" cap="flat">
                <a:noFill/>
                <a:prstDash val="solid"/>
                <a:miter/>
              </a:ln>
            </p:spPr>
            <p:txBody>
              <a:bodyPr rtlCol="0" anchor="ctr"/>
              <a:lstStyle/>
              <a:p>
                <a:endParaRPr lang="zh-CN" altLang="en-US"/>
              </a:p>
            </p:txBody>
          </p:sp>
          <p:sp>
            <p:nvSpPr>
              <p:cNvPr id="319" name="任意多边形: 形状 318"/>
              <p:cNvSpPr/>
              <p:nvPr/>
            </p:nvSpPr>
            <p:spPr>
              <a:xfrm>
                <a:off x="7380998" y="2518042"/>
                <a:ext cx="23048" cy="15926"/>
              </a:xfrm>
              <a:custGeom>
                <a:avLst/>
                <a:gdLst>
                  <a:gd name="connsiteX0" fmla="*/ 6592 w 23048"/>
                  <a:gd name="connsiteY0" fmla="*/ 15608 h 15926"/>
                  <a:gd name="connsiteX1" fmla="*/ 14783 w 23048"/>
                  <a:gd name="connsiteY1" fmla="*/ 12369 h 15926"/>
                  <a:gd name="connsiteX2" fmla="*/ 22498 w 23048"/>
                  <a:gd name="connsiteY2" fmla="*/ 7416 h 15926"/>
                  <a:gd name="connsiteX3" fmla="*/ 21546 w 23048"/>
                  <a:gd name="connsiteY3" fmla="*/ 1987 h 15926"/>
                  <a:gd name="connsiteX4" fmla="*/ 10116 w 23048"/>
                  <a:gd name="connsiteY4" fmla="*/ 1225 h 15926"/>
                  <a:gd name="connsiteX5" fmla="*/ 591 w 23048"/>
                  <a:gd name="connsiteY5" fmla="*/ 8749 h 15926"/>
                  <a:gd name="connsiteX6" fmla="*/ 2539 w 23048"/>
                  <a:gd name="connsiteY6" fmla="*/ 15337 h 15926"/>
                  <a:gd name="connsiteX7" fmla="*/ 6591 w 23048"/>
                  <a:gd name="connsiteY7" fmla="*/ 15607 h 15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48" h="15926">
                    <a:moveTo>
                      <a:pt x="6592" y="15608"/>
                    </a:moveTo>
                    <a:cubicBezTo>
                      <a:pt x="9376" y="14669"/>
                      <a:pt x="12110" y="13588"/>
                      <a:pt x="14783" y="12369"/>
                    </a:cubicBezTo>
                    <a:cubicBezTo>
                      <a:pt x="17832" y="11617"/>
                      <a:pt x="20545" y="9875"/>
                      <a:pt x="22498" y="7416"/>
                    </a:cubicBezTo>
                    <a:cubicBezTo>
                      <a:pt x="23501" y="5608"/>
                      <a:pt x="23104" y="3345"/>
                      <a:pt x="21546" y="1987"/>
                    </a:cubicBezTo>
                    <a:cubicBezTo>
                      <a:pt x="18168" y="-356"/>
                      <a:pt x="13775" y="-649"/>
                      <a:pt x="10116" y="1225"/>
                    </a:cubicBezTo>
                    <a:cubicBezTo>
                      <a:pt x="6129" y="2487"/>
                      <a:pt x="2742" y="5164"/>
                      <a:pt x="591" y="8749"/>
                    </a:cubicBezTo>
                    <a:cubicBezTo>
                      <a:pt x="-691" y="11107"/>
                      <a:pt x="182" y="14056"/>
                      <a:pt x="2539" y="15337"/>
                    </a:cubicBezTo>
                    <a:cubicBezTo>
                      <a:pt x="3786" y="16015"/>
                      <a:pt x="5266" y="16113"/>
                      <a:pt x="6591" y="15607"/>
                    </a:cubicBezTo>
                    <a:close/>
                  </a:path>
                </a:pathLst>
              </a:custGeom>
              <a:solidFill>
                <a:srgbClr val="263238"/>
              </a:solidFill>
              <a:ln w="9525" cap="flat">
                <a:noFill/>
                <a:prstDash val="solid"/>
                <a:miter/>
              </a:ln>
            </p:spPr>
            <p:txBody>
              <a:bodyPr rtlCol="0" anchor="ctr"/>
              <a:lstStyle/>
              <a:p>
                <a:endParaRPr lang="zh-CN" altLang="en-US"/>
              </a:p>
            </p:txBody>
          </p:sp>
          <p:sp>
            <p:nvSpPr>
              <p:cNvPr id="320" name="任意多边形: 形状 319"/>
              <p:cNvSpPr/>
              <p:nvPr/>
            </p:nvSpPr>
            <p:spPr>
              <a:xfrm>
                <a:off x="7449655" y="2506425"/>
                <a:ext cx="23590" cy="12235"/>
              </a:xfrm>
              <a:custGeom>
                <a:avLst/>
                <a:gdLst>
                  <a:gd name="connsiteX0" fmla="*/ 19278 w 23590"/>
                  <a:gd name="connsiteY0" fmla="*/ 12175 h 12235"/>
                  <a:gd name="connsiteX1" fmla="*/ 10420 w 23590"/>
                  <a:gd name="connsiteY1" fmla="*/ 12175 h 12235"/>
                  <a:gd name="connsiteX2" fmla="*/ 1466 w 23590"/>
                  <a:gd name="connsiteY2" fmla="*/ 10080 h 12235"/>
                  <a:gd name="connsiteX3" fmla="*/ 514 w 23590"/>
                  <a:gd name="connsiteY3" fmla="*/ 4555 h 12235"/>
                  <a:gd name="connsiteX4" fmla="*/ 11086 w 23590"/>
                  <a:gd name="connsiteY4" fmla="*/ 78 h 12235"/>
                  <a:gd name="connsiteX5" fmla="*/ 22326 w 23590"/>
                  <a:gd name="connsiteY5" fmla="*/ 4079 h 12235"/>
                  <a:gd name="connsiteX6" fmla="*/ 22002 w 23590"/>
                  <a:gd name="connsiteY6" fmla="*/ 10941 h 12235"/>
                  <a:gd name="connsiteX7" fmla="*/ 19278 w 23590"/>
                  <a:gd name="connsiteY7" fmla="*/ 12175 h 1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0" h="12235">
                    <a:moveTo>
                      <a:pt x="19278" y="12175"/>
                    </a:moveTo>
                    <a:cubicBezTo>
                      <a:pt x="16230" y="12175"/>
                      <a:pt x="13468" y="12175"/>
                      <a:pt x="10420" y="12175"/>
                    </a:cubicBezTo>
                    <a:cubicBezTo>
                      <a:pt x="7287" y="12461"/>
                      <a:pt x="4146" y="11726"/>
                      <a:pt x="1466" y="10080"/>
                    </a:cubicBezTo>
                    <a:cubicBezTo>
                      <a:pt x="-45" y="8655"/>
                      <a:pt x="-433" y="6404"/>
                      <a:pt x="514" y="4555"/>
                    </a:cubicBezTo>
                    <a:cubicBezTo>
                      <a:pt x="3003" y="1305"/>
                      <a:pt x="7020" y="-396"/>
                      <a:pt x="11086" y="78"/>
                    </a:cubicBezTo>
                    <a:cubicBezTo>
                      <a:pt x="15189" y="32"/>
                      <a:pt x="19175" y="1450"/>
                      <a:pt x="22326" y="4079"/>
                    </a:cubicBezTo>
                    <a:cubicBezTo>
                      <a:pt x="24131" y="6063"/>
                      <a:pt x="23986" y="9136"/>
                      <a:pt x="22002" y="10941"/>
                    </a:cubicBezTo>
                    <a:cubicBezTo>
                      <a:pt x="21246" y="11629"/>
                      <a:pt x="20293" y="12061"/>
                      <a:pt x="19278" y="12175"/>
                    </a:cubicBezTo>
                    <a:close/>
                  </a:path>
                </a:pathLst>
              </a:custGeom>
              <a:solidFill>
                <a:srgbClr val="263238"/>
              </a:solidFill>
              <a:ln w="9525" cap="flat">
                <a:noFill/>
                <a:prstDash val="solid"/>
                <a:miter/>
              </a:ln>
            </p:spPr>
            <p:txBody>
              <a:bodyPr rtlCol="0" anchor="ctr"/>
              <a:lstStyle/>
              <a:p>
                <a:endParaRPr lang="zh-CN" altLang="en-US"/>
              </a:p>
            </p:txBody>
          </p:sp>
          <p:sp>
            <p:nvSpPr>
              <p:cNvPr id="321" name="任意多边形: 形状 320"/>
              <p:cNvSpPr/>
              <p:nvPr/>
            </p:nvSpPr>
            <p:spPr>
              <a:xfrm>
                <a:off x="7456317" y="2553652"/>
                <a:ext cx="12711" cy="21241"/>
              </a:xfrm>
              <a:custGeom>
                <a:avLst/>
                <a:gdLst>
                  <a:gd name="connsiteX0" fmla="*/ 43 w 12711"/>
                  <a:gd name="connsiteY0" fmla="*/ 0 h 21241"/>
                  <a:gd name="connsiteX1" fmla="*/ 805 w 12711"/>
                  <a:gd name="connsiteY1" fmla="*/ 667 h 21241"/>
                  <a:gd name="connsiteX2" fmla="*/ 12711 w 12711"/>
                  <a:gd name="connsiteY2" fmla="*/ 20764 h 21241"/>
                  <a:gd name="connsiteX3" fmla="*/ 12711 w 12711"/>
                  <a:gd name="connsiteY3" fmla="*/ 21241 h 21241"/>
                  <a:gd name="connsiteX4" fmla="*/ 43 w 12711"/>
                  <a:gd name="connsiteY4" fmla="*/ 0 h 21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1" h="21241">
                    <a:moveTo>
                      <a:pt x="43" y="0"/>
                    </a:moveTo>
                    <a:cubicBezTo>
                      <a:pt x="43" y="0"/>
                      <a:pt x="805" y="0"/>
                      <a:pt x="805" y="667"/>
                    </a:cubicBezTo>
                    <a:cubicBezTo>
                      <a:pt x="1853" y="9334"/>
                      <a:pt x="4424" y="19050"/>
                      <a:pt x="12711" y="20764"/>
                    </a:cubicBezTo>
                    <a:cubicBezTo>
                      <a:pt x="12711" y="20764"/>
                      <a:pt x="12711" y="21241"/>
                      <a:pt x="12711" y="21241"/>
                    </a:cubicBezTo>
                    <a:cubicBezTo>
                      <a:pt x="2996" y="21336"/>
                      <a:pt x="-433" y="8572"/>
                      <a:pt x="43" y="0"/>
                    </a:cubicBezTo>
                    <a:close/>
                  </a:path>
                </a:pathLst>
              </a:custGeom>
              <a:solidFill>
                <a:srgbClr val="263238"/>
              </a:solidFill>
              <a:ln w="9525" cap="flat">
                <a:noFill/>
                <a:prstDash val="solid"/>
                <a:miter/>
              </a:ln>
            </p:spPr>
            <p:txBody>
              <a:bodyPr rtlCol="0" anchor="ctr"/>
              <a:lstStyle/>
              <a:p>
                <a:endParaRPr lang="zh-CN" altLang="en-US"/>
              </a:p>
            </p:txBody>
          </p:sp>
          <p:sp>
            <p:nvSpPr>
              <p:cNvPr id="322" name="任意多边形: 形状 321"/>
              <p:cNvSpPr/>
              <p:nvPr/>
            </p:nvSpPr>
            <p:spPr>
              <a:xfrm>
                <a:off x="7456236" y="2542926"/>
                <a:ext cx="20024" cy="27889"/>
              </a:xfrm>
              <a:custGeom>
                <a:avLst/>
                <a:gdLst>
                  <a:gd name="connsiteX0" fmla="*/ 6506 w 20024"/>
                  <a:gd name="connsiteY0" fmla="*/ 248 h 27889"/>
                  <a:gd name="connsiteX1" fmla="*/ 12698 w 20024"/>
                  <a:gd name="connsiteY1" fmla="*/ 27680 h 27889"/>
                  <a:gd name="connsiteX2" fmla="*/ 6506 w 20024"/>
                  <a:gd name="connsiteY2" fmla="*/ 248 h 27889"/>
                </a:gdLst>
                <a:ahLst/>
                <a:cxnLst>
                  <a:cxn ang="0">
                    <a:pos x="connsiteX0" y="connsiteY0"/>
                  </a:cxn>
                  <a:cxn ang="0">
                    <a:pos x="connsiteX1" y="connsiteY1"/>
                  </a:cxn>
                  <a:cxn ang="0">
                    <a:pos x="connsiteX2" y="connsiteY2"/>
                  </a:cxn>
                </a:cxnLst>
                <a:rect l="l" t="t" r="r" b="b"/>
                <a:pathLst>
                  <a:path w="20024" h="27889">
                    <a:moveTo>
                      <a:pt x="6506" y="248"/>
                    </a:moveTo>
                    <a:cubicBezTo>
                      <a:pt x="20222" y="-2895"/>
                      <a:pt x="25556" y="24823"/>
                      <a:pt x="12698" y="27680"/>
                    </a:cubicBezTo>
                    <a:cubicBezTo>
                      <a:pt x="-161" y="30537"/>
                      <a:pt x="-5019" y="3201"/>
                      <a:pt x="6506" y="248"/>
                    </a:cubicBezTo>
                    <a:close/>
                  </a:path>
                </a:pathLst>
              </a:custGeom>
              <a:solidFill>
                <a:srgbClr val="263238"/>
              </a:solidFill>
              <a:ln w="9525" cap="flat">
                <a:noFill/>
                <a:prstDash val="solid"/>
                <a:miter/>
              </a:ln>
            </p:spPr>
            <p:txBody>
              <a:bodyPr rtlCol="0" anchor="ctr"/>
              <a:lstStyle/>
              <a:p>
                <a:endParaRPr lang="zh-CN" altLang="en-US"/>
              </a:p>
            </p:txBody>
          </p:sp>
          <p:sp>
            <p:nvSpPr>
              <p:cNvPr id="323" name="任意多边形: 形状 322"/>
              <p:cNvSpPr/>
              <p:nvPr/>
            </p:nvSpPr>
            <p:spPr>
              <a:xfrm>
                <a:off x="7467082" y="2540222"/>
                <a:ext cx="17968" cy="13389"/>
              </a:xfrm>
              <a:custGeom>
                <a:avLst/>
                <a:gdLst>
                  <a:gd name="connsiteX0" fmla="*/ 1375 w 17968"/>
                  <a:gd name="connsiteY0" fmla="*/ 3715 h 13389"/>
                  <a:gd name="connsiteX1" fmla="*/ 9947 w 17968"/>
                  <a:gd name="connsiteY1" fmla="*/ 6858 h 13389"/>
                  <a:gd name="connsiteX2" fmla="*/ 17091 w 17968"/>
                  <a:gd name="connsiteY2" fmla="*/ 0 h 13389"/>
                  <a:gd name="connsiteX3" fmla="*/ 17567 w 17968"/>
                  <a:gd name="connsiteY3" fmla="*/ 0 h 13389"/>
                  <a:gd name="connsiteX4" fmla="*/ 12138 w 17968"/>
                  <a:gd name="connsiteY4" fmla="*/ 12954 h 13389"/>
                  <a:gd name="connsiteX5" fmla="*/ 136 w 17968"/>
                  <a:gd name="connsiteY5" fmla="*/ 5620 h 13389"/>
                  <a:gd name="connsiteX6" fmla="*/ 1375 w 17968"/>
                  <a:gd name="connsiteY6" fmla="*/ 3715 h 1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68" h="13389">
                    <a:moveTo>
                      <a:pt x="1375" y="3715"/>
                    </a:moveTo>
                    <a:cubicBezTo>
                      <a:pt x="4042" y="4763"/>
                      <a:pt x="6994" y="7144"/>
                      <a:pt x="9947" y="6858"/>
                    </a:cubicBezTo>
                    <a:cubicBezTo>
                      <a:pt x="12900" y="6572"/>
                      <a:pt x="15376" y="3143"/>
                      <a:pt x="17091" y="0"/>
                    </a:cubicBezTo>
                    <a:cubicBezTo>
                      <a:pt x="17091" y="0"/>
                      <a:pt x="17091" y="0"/>
                      <a:pt x="17567" y="0"/>
                    </a:cubicBezTo>
                    <a:cubicBezTo>
                      <a:pt x="18710" y="5334"/>
                      <a:pt x="17567" y="11144"/>
                      <a:pt x="12138" y="12954"/>
                    </a:cubicBezTo>
                    <a:cubicBezTo>
                      <a:pt x="6709" y="14764"/>
                      <a:pt x="2613" y="10668"/>
                      <a:pt x="136" y="5620"/>
                    </a:cubicBezTo>
                    <a:cubicBezTo>
                      <a:pt x="-340" y="4858"/>
                      <a:pt x="517" y="2953"/>
                      <a:pt x="1375" y="3715"/>
                    </a:cubicBezTo>
                    <a:close/>
                  </a:path>
                </a:pathLst>
              </a:custGeom>
              <a:solidFill>
                <a:srgbClr val="263238"/>
              </a:solidFill>
              <a:ln w="9525" cap="flat">
                <a:noFill/>
                <a:prstDash val="solid"/>
                <a:miter/>
              </a:ln>
            </p:spPr>
            <p:txBody>
              <a:bodyPr rtlCol="0" anchor="ctr"/>
              <a:lstStyle/>
              <a:p>
                <a:endParaRPr lang="zh-CN" altLang="en-US"/>
              </a:p>
            </p:txBody>
          </p:sp>
          <p:sp>
            <p:nvSpPr>
              <p:cNvPr id="324" name="任意多边形: 形状 323"/>
              <p:cNvSpPr/>
              <p:nvPr/>
            </p:nvSpPr>
            <p:spPr>
              <a:xfrm>
                <a:off x="7404734" y="2562225"/>
                <a:ext cx="7244" cy="24299"/>
              </a:xfrm>
              <a:custGeom>
                <a:avLst/>
                <a:gdLst>
                  <a:gd name="connsiteX0" fmla="*/ 4858 w 7244"/>
                  <a:gd name="connsiteY0" fmla="*/ 0 h 24299"/>
                  <a:gd name="connsiteX1" fmla="*/ 4381 w 7244"/>
                  <a:gd name="connsiteY1" fmla="*/ 857 h 24299"/>
                  <a:gd name="connsiteX2" fmla="*/ 0 w 7244"/>
                  <a:gd name="connsiteY2" fmla="*/ 23813 h 24299"/>
                  <a:gd name="connsiteX3" fmla="*/ 0 w 7244"/>
                  <a:gd name="connsiteY3" fmla="*/ 24289 h 24299"/>
                  <a:gd name="connsiteX4" fmla="*/ 4858 w 7244"/>
                  <a:gd name="connsiteY4" fmla="*/ 0 h 24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4" h="24299">
                    <a:moveTo>
                      <a:pt x="4858" y="0"/>
                    </a:moveTo>
                    <a:cubicBezTo>
                      <a:pt x="4858" y="0"/>
                      <a:pt x="4286" y="476"/>
                      <a:pt x="4381" y="857"/>
                    </a:cubicBezTo>
                    <a:cubicBezTo>
                      <a:pt x="6382" y="9334"/>
                      <a:pt x="7144" y="19431"/>
                      <a:pt x="0" y="23813"/>
                    </a:cubicBezTo>
                    <a:cubicBezTo>
                      <a:pt x="0" y="23813"/>
                      <a:pt x="0" y="24384"/>
                      <a:pt x="0" y="24289"/>
                    </a:cubicBezTo>
                    <a:cubicBezTo>
                      <a:pt x="9335" y="20764"/>
                      <a:pt x="8096" y="7429"/>
                      <a:pt x="4858" y="0"/>
                    </a:cubicBezTo>
                    <a:close/>
                  </a:path>
                </a:pathLst>
              </a:custGeom>
              <a:solidFill>
                <a:srgbClr val="263238"/>
              </a:solidFill>
              <a:ln w="9525" cap="flat">
                <a:noFill/>
                <a:prstDash val="solid"/>
                <a:miter/>
              </a:ln>
            </p:spPr>
            <p:txBody>
              <a:bodyPr rtlCol="0" anchor="ctr"/>
              <a:lstStyle/>
              <a:p>
                <a:endParaRPr lang="zh-CN" altLang="en-US"/>
              </a:p>
            </p:txBody>
          </p:sp>
          <p:sp>
            <p:nvSpPr>
              <p:cNvPr id="325" name="任意多边形: 形状 324"/>
              <p:cNvSpPr/>
              <p:nvPr/>
            </p:nvSpPr>
            <p:spPr>
              <a:xfrm>
                <a:off x="7391643" y="2554426"/>
                <a:ext cx="19725" cy="28052"/>
              </a:xfrm>
              <a:custGeom>
                <a:avLst/>
                <a:gdLst>
                  <a:gd name="connsiteX0" fmla="*/ 8615 w 19725"/>
                  <a:gd name="connsiteY0" fmla="*/ 83 h 28052"/>
                  <a:gd name="connsiteX1" fmla="*/ 11949 w 19725"/>
                  <a:gd name="connsiteY1" fmla="*/ 27992 h 28052"/>
                  <a:gd name="connsiteX2" fmla="*/ 8615 w 19725"/>
                  <a:gd name="connsiteY2" fmla="*/ 83 h 28052"/>
                </a:gdLst>
                <a:ahLst/>
                <a:cxnLst>
                  <a:cxn ang="0">
                    <a:pos x="connsiteX0" y="connsiteY0"/>
                  </a:cxn>
                  <a:cxn ang="0">
                    <a:pos x="connsiteX1" y="connsiteY1"/>
                  </a:cxn>
                  <a:cxn ang="0">
                    <a:pos x="connsiteX2" y="connsiteY2"/>
                  </a:cxn>
                </a:cxnLst>
                <a:rect l="l" t="t" r="r" b="b"/>
                <a:pathLst>
                  <a:path w="19725" h="28052">
                    <a:moveTo>
                      <a:pt x="8615" y="83"/>
                    </a:moveTo>
                    <a:cubicBezTo>
                      <a:pt x="-5387" y="1703"/>
                      <a:pt x="-910" y="29516"/>
                      <a:pt x="11949" y="27992"/>
                    </a:cubicBezTo>
                    <a:cubicBezTo>
                      <a:pt x="24808" y="26468"/>
                      <a:pt x="20331" y="-1726"/>
                      <a:pt x="8615" y="83"/>
                    </a:cubicBezTo>
                    <a:close/>
                  </a:path>
                </a:pathLst>
              </a:custGeom>
              <a:solidFill>
                <a:srgbClr val="263238"/>
              </a:solidFill>
              <a:ln w="9525" cap="flat">
                <a:noFill/>
                <a:prstDash val="solid"/>
                <a:miter/>
              </a:ln>
            </p:spPr>
            <p:txBody>
              <a:bodyPr rtlCol="0" anchor="ctr"/>
              <a:lstStyle/>
              <a:p>
                <a:endParaRPr lang="zh-CN" altLang="en-US"/>
              </a:p>
            </p:txBody>
          </p:sp>
          <p:sp>
            <p:nvSpPr>
              <p:cNvPr id="326" name="任意多边形: 形状 325"/>
              <p:cNvSpPr/>
              <p:nvPr/>
            </p:nvSpPr>
            <p:spPr>
              <a:xfrm>
                <a:off x="7380044" y="2556995"/>
                <a:ext cx="16785" cy="11902"/>
              </a:xfrm>
              <a:custGeom>
                <a:avLst/>
                <a:gdLst>
                  <a:gd name="connsiteX0" fmla="*/ 14690 w 16785"/>
                  <a:gd name="connsiteY0" fmla="*/ 182 h 11902"/>
                  <a:gd name="connsiteX1" fmla="*/ 8308 w 16785"/>
                  <a:gd name="connsiteY1" fmla="*/ 5611 h 11902"/>
                  <a:gd name="connsiteX2" fmla="*/ 212 w 16785"/>
                  <a:gd name="connsiteY2" fmla="*/ 1039 h 11902"/>
                  <a:gd name="connsiteX3" fmla="*/ 212 w 16785"/>
                  <a:gd name="connsiteY3" fmla="*/ 1039 h 11902"/>
                  <a:gd name="connsiteX4" fmla="*/ 8784 w 16785"/>
                  <a:gd name="connsiteY4" fmla="*/ 11897 h 11902"/>
                  <a:gd name="connsiteX5" fmla="*/ 16785 w 16785"/>
                  <a:gd name="connsiteY5" fmla="*/ 1515 h 11902"/>
                  <a:gd name="connsiteX6" fmla="*/ 14690 w 16785"/>
                  <a:gd name="connsiteY6" fmla="*/ 182 h 1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85" h="11902">
                    <a:moveTo>
                      <a:pt x="14690" y="182"/>
                    </a:moveTo>
                    <a:cubicBezTo>
                      <a:pt x="12690" y="1992"/>
                      <a:pt x="10975" y="5039"/>
                      <a:pt x="8308" y="5611"/>
                    </a:cubicBezTo>
                    <a:cubicBezTo>
                      <a:pt x="5641" y="6183"/>
                      <a:pt x="2593" y="3611"/>
                      <a:pt x="212" y="1039"/>
                    </a:cubicBezTo>
                    <a:cubicBezTo>
                      <a:pt x="212" y="1039"/>
                      <a:pt x="-265" y="1039"/>
                      <a:pt x="212" y="1039"/>
                    </a:cubicBezTo>
                    <a:cubicBezTo>
                      <a:pt x="878" y="6373"/>
                      <a:pt x="3545" y="11707"/>
                      <a:pt x="8784" y="11897"/>
                    </a:cubicBezTo>
                    <a:cubicBezTo>
                      <a:pt x="14023" y="12088"/>
                      <a:pt x="16309" y="7040"/>
                      <a:pt x="16785" y="1515"/>
                    </a:cubicBezTo>
                    <a:cubicBezTo>
                      <a:pt x="16404" y="848"/>
                      <a:pt x="15452" y="-485"/>
                      <a:pt x="14690" y="182"/>
                    </a:cubicBezTo>
                    <a:close/>
                  </a:path>
                </a:pathLst>
              </a:custGeom>
              <a:solidFill>
                <a:srgbClr val="263238"/>
              </a:solidFill>
              <a:ln w="9525" cap="flat">
                <a:noFill/>
                <a:prstDash val="solid"/>
                <a:miter/>
              </a:ln>
            </p:spPr>
            <p:txBody>
              <a:bodyPr rtlCol="0" anchor="ctr"/>
              <a:lstStyle/>
              <a:p>
                <a:endParaRPr lang="zh-CN" altLang="en-US"/>
              </a:p>
            </p:txBody>
          </p:sp>
          <p:sp>
            <p:nvSpPr>
              <p:cNvPr id="327" name="任意多边形: 形状 326"/>
              <p:cNvSpPr/>
              <p:nvPr/>
            </p:nvSpPr>
            <p:spPr>
              <a:xfrm>
                <a:off x="7453598" y="2622613"/>
                <a:ext cx="16837" cy="10310"/>
              </a:xfrm>
              <a:custGeom>
                <a:avLst/>
                <a:gdLst>
                  <a:gd name="connsiteX0" fmla="*/ 15526 w 16837"/>
                  <a:gd name="connsiteY0" fmla="*/ 286 h 10310"/>
                  <a:gd name="connsiteX1" fmla="*/ 9525 w 16837"/>
                  <a:gd name="connsiteY1" fmla="*/ 6953 h 10310"/>
                  <a:gd name="connsiteX2" fmla="*/ 0 w 16837"/>
                  <a:gd name="connsiteY2" fmla="*/ 6953 h 10310"/>
                  <a:gd name="connsiteX3" fmla="*/ 0 w 16837"/>
                  <a:gd name="connsiteY3" fmla="*/ 7525 h 10310"/>
                  <a:gd name="connsiteX4" fmla="*/ 11906 w 16837"/>
                  <a:gd name="connsiteY4" fmla="*/ 9525 h 10310"/>
                  <a:gd name="connsiteX5" fmla="*/ 16764 w 16837"/>
                  <a:gd name="connsiteY5" fmla="*/ 0 h 10310"/>
                  <a:gd name="connsiteX6" fmla="*/ 15526 w 16837"/>
                  <a:gd name="connsiteY6" fmla="*/ 286 h 1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37" h="10310">
                    <a:moveTo>
                      <a:pt x="15526" y="286"/>
                    </a:moveTo>
                    <a:cubicBezTo>
                      <a:pt x="13906" y="2762"/>
                      <a:pt x="12573" y="6001"/>
                      <a:pt x="9525" y="6953"/>
                    </a:cubicBezTo>
                    <a:cubicBezTo>
                      <a:pt x="6389" y="7652"/>
                      <a:pt x="3136" y="7652"/>
                      <a:pt x="0" y="6953"/>
                    </a:cubicBezTo>
                    <a:lnTo>
                      <a:pt x="0" y="7525"/>
                    </a:lnTo>
                    <a:cubicBezTo>
                      <a:pt x="3311" y="10303"/>
                      <a:pt x="7869" y="11069"/>
                      <a:pt x="11906" y="9525"/>
                    </a:cubicBezTo>
                    <a:cubicBezTo>
                      <a:pt x="15323" y="7644"/>
                      <a:pt x="17247" y="3870"/>
                      <a:pt x="16764" y="0"/>
                    </a:cubicBezTo>
                    <a:lnTo>
                      <a:pt x="15526" y="286"/>
                    </a:lnTo>
                    <a:close/>
                  </a:path>
                </a:pathLst>
              </a:custGeom>
              <a:solidFill>
                <a:srgbClr val="263238"/>
              </a:solidFill>
              <a:ln w="9525" cap="flat">
                <a:noFill/>
                <a:prstDash val="solid"/>
                <a:miter/>
              </a:ln>
            </p:spPr>
            <p:txBody>
              <a:bodyPr rtlCol="0" anchor="ctr"/>
              <a:lstStyle/>
              <a:p>
                <a:endParaRPr lang="zh-CN" altLang="en-US"/>
              </a:p>
            </p:txBody>
          </p:sp>
          <p:sp>
            <p:nvSpPr>
              <p:cNvPr id="328" name="任意多边形: 形状 327"/>
              <p:cNvSpPr/>
              <p:nvPr/>
            </p:nvSpPr>
            <p:spPr>
              <a:xfrm>
                <a:off x="7412246" y="2513373"/>
                <a:ext cx="46830" cy="104239"/>
              </a:xfrm>
              <a:custGeom>
                <a:avLst/>
                <a:gdLst>
                  <a:gd name="connsiteX0" fmla="*/ 15444 w 46830"/>
                  <a:gd name="connsiteY0" fmla="*/ 84761 h 104239"/>
                  <a:gd name="connsiteX1" fmla="*/ 16968 w 46830"/>
                  <a:gd name="connsiteY1" fmla="*/ 103811 h 104239"/>
                  <a:gd name="connsiteX2" fmla="*/ 20682 w 46830"/>
                  <a:gd name="connsiteY2" fmla="*/ 103811 h 104239"/>
                  <a:gd name="connsiteX3" fmla="*/ 20682 w 46830"/>
                  <a:gd name="connsiteY3" fmla="*/ 103811 h 104239"/>
                  <a:gd name="connsiteX4" fmla="*/ 46781 w 46830"/>
                  <a:gd name="connsiteY4" fmla="*/ 88190 h 104239"/>
                  <a:gd name="connsiteX5" fmla="*/ 46417 w 46830"/>
                  <a:gd name="connsiteY5" fmla="*/ 87320 h 104239"/>
                  <a:gd name="connsiteX6" fmla="*/ 45733 w 46830"/>
                  <a:gd name="connsiteY6" fmla="*/ 87428 h 104239"/>
                  <a:gd name="connsiteX7" fmla="*/ 20777 w 46830"/>
                  <a:gd name="connsiteY7" fmla="*/ 99620 h 104239"/>
                  <a:gd name="connsiteX8" fmla="*/ 19730 w 46830"/>
                  <a:gd name="connsiteY8" fmla="*/ 77141 h 104239"/>
                  <a:gd name="connsiteX9" fmla="*/ 6490 w 46830"/>
                  <a:gd name="connsiteY9" fmla="*/ 82761 h 104239"/>
                  <a:gd name="connsiteX10" fmla="*/ 5062 w 46830"/>
                  <a:gd name="connsiteY10" fmla="*/ 750 h 104239"/>
                  <a:gd name="connsiteX11" fmla="*/ 3442 w 46830"/>
                  <a:gd name="connsiteY11" fmla="*/ 750 h 104239"/>
                  <a:gd name="connsiteX12" fmla="*/ 1251 w 46830"/>
                  <a:gd name="connsiteY12" fmla="*/ 89142 h 104239"/>
                  <a:gd name="connsiteX13" fmla="*/ 15444 w 46830"/>
                  <a:gd name="connsiteY13" fmla="*/ 84761 h 104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30" h="104239">
                    <a:moveTo>
                      <a:pt x="15444" y="84761"/>
                    </a:moveTo>
                    <a:cubicBezTo>
                      <a:pt x="15444" y="84761"/>
                      <a:pt x="15920" y="97905"/>
                      <a:pt x="16968" y="103811"/>
                    </a:cubicBezTo>
                    <a:cubicBezTo>
                      <a:pt x="16968" y="104383"/>
                      <a:pt x="18587" y="104383"/>
                      <a:pt x="20682" y="103811"/>
                    </a:cubicBezTo>
                    <a:cubicBezTo>
                      <a:pt x="20682" y="103811"/>
                      <a:pt x="20682" y="103811"/>
                      <a:pt x="20682" y="103811"/>
                    </a:cubicBezTo>
                    <a:cubicBezTo>
                      <a:pt x="31619" y="103894"/>
                      <a:pt x="41687" y="97868"/>
                      <a:pt x="46781" y="88190"/>
                    </a:cubicBezTo>
                    <a:cubicBezTo>
                      <a:pt x="46921" y="87849"/>
                      <a:pt x="46758" y="87460"/>
                      <a:pt x="46417" y="87320"/>
                    </a:cubicBezTo>
                    <a:cubicBezTo>
                      <a:pt x="46187" y="87225"/>
                      <a:pt x="45923" y="87267"/>
                      <a:pt x="45733" y="87428"/>
                    </a:cubicBezTo>
                    <a:cubicBezTo>
                      <a:pt x="38965" y="94102"/>
                      <a:pt x="30202" y="98383"/>
                      <a:pt x="20777" y="99620"/>
                    </a:cubicBezTo>
                    <a:cubicBezTo>
                      <a:pt x="20016" y="98001"/>
                      <a:pt x="20778" y="77046"/>
                      <a:pt x="19730" y="77141"/>
                    </a:cubicBezTo>
                    <a:cubicBezTo>
                      <a:pt x="15090" y="78427"/>
                      <a:pt x="10639" y="80317"/>
                      <a:pt x="6490" y="82761"/>
                    </a:cubicBezTo>
                    <a:cubicBezTo>
                      <a:pt x="4680" y="55329"/>
                      <a:pt x="7252" y="27897"/>
                      <a:pt x="5062" y="750"/>
                    </a:cubicBezTo>
                    <a:cubicBezTo>
                      <a:pt x="5062" y="-202"/>
                      <a:pt x="3537" y="-297"/>
                      <a:pt x="3442" y="750"/>
                    </a:cubicBezTo>
                    <a:cubicBezTo>
                      <a:pt x="-234" y="30068"/>
                      <a:pt x="-968" y="59679"/>
                      <a:pt x="1251" y="89142"/>
                    </a:cubicBezTo>
                    <a:cubicBezTo>
                      <a:pt x="1537" y="93048"/>
                      <a:pt x="13158" y="86285"/>
                      <a:pt x="15444" y="84761"/>
                    </a:cubicBezTo>
                    <a:close/>
                  </a:path>
                </a:pathLst>
              </a:custGeom>
              <a:solidFill>
                <a:srgbClr val="263238"/>
              </a:solidFill>
              <a:ln w="9525" cap="flat">
                <a:noFill/>
                <a:prstDash val="solid"/>
                <a:miter/>
              </a:ln>
            </p:spPr>
            <p:txBody>
              <a:bodyPr rtlCol="0" anchor="ctr"/>
              <a:lstStyle/>
              <a:p>
                <a:endParaRPr lang="zh-CN" altLang="en-US"/>
              </a:p>
            </p:txBody>
          </p:sp>
          <p:sp>
            <p:nvSpPr>
              <p:cNvPr id="329" name="任意多边形: 形状 328"/>
              <p:cNvSpPr/>
              <p:nvPr/>
            </p:nvSpPr>
            <p:spPr>
              <a:xfrm>
                <a:off x="7436358" y="2601277"/>
                <a:ext cx="27245" cy="20860"/>
              </a:xfrm>
              <a:custGeom>
                <a:avLst/>
                <a:gdLst>
                  <a:gd name="connsiteX0" fmla="*/ 0 w 27245"/>
                  <a:gd name="connsiteY0" fmla="*/ 12478 h 20860"/>
                  <a:gd name="connsiteX1" fmla="*/ 13811 w 27245"/>
                  <a:gd name="connsiteY1" fmla="*/ 20479 h 20860"/>
                  <a:gd name="connsiteX2" fmla="*/ 22479 w 27245"/>
                  <a:gd name="connsiteY2" fmla="*/ 19907 h 20860"/>
                  <a:gd name="connsiteX3" fmla="*/ 26003 w 27245"/>
                  <a:gd name="connsiteY3" fmla="*/ 7049 h 20860"/>
                  <a:gd name="connsiteX4" fmla="*/ 22288 w 27245"/>
                  <a:gd name="connsiteY4" fmla="*/ 0 h 20860"/>
                  <a:gd name="connsiteX5" fmla="*/ 0 w 27245"/>
                  <a:gd name="connsiteY5" fmla="*/ 12478 h 2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45" h="20860">
                    <a:moveTo>
                      <a:pt x="0" y="12478"/>
                    </a:moveTo>
                    <a:cubicBezTo>
                      <a:pt x="3857" y="16265"/>
                      <a:pt x="8607" y="19017"/>
                      <a:pt x="13811" y="20479"/>
                    </a:cubicBezTo>
                    <a:cubicBezTo>
                      <a:pt x="16694" y="21139"/>
                      <a:pt x="19708" y="20940"/>
                      <a:pt x="22479" y="19907"/>
                    </a:cubicBezTo>
                    <a:cubicBezTo>
                      <a:pt x="28385" y="17431"/>
                      <a:pt x="27813" y="11811"/>
                      <a:pt x="26003" y="7049"/>
                    </a:cubicBezTo>
                    <a:cubicBezTo>
                      <a:pt x="25034" y="4567"/>
                      <a:pt x="23788" y="2202"/>
                      <a:pt x="22288" y="0"/>
                    </a:cubicBezTo>
                    <a:cubicBezTo>
                      <a:pt x="16371" y="6418"/>
                      <a:pt x="8565" y="10788"/>
                      <a:pt x="0" y="12478"/>
                    </a:cubicBezTo>
                    <a:close/>
                  </a:path>
                </a:pathLst>
              </a:custGeom>
              <a:solidFill>
                <a:srgbClr val="263238"/>
              </a:solidFill>
              <a:ln w="9525" cap="flat">
                <a:noFill/>
                <a:prstDash val="solid"/>
                <a:miter/>
              </a:ln>
            </p:spPr>
            <p:txBody>
              <a:bodyPr rtlCol="0" anchor="ctr"/>
              <a:lstStyle/>
              <a:p>
                <a:endParaRPr lang="zh-CN" altLang="en-US"/>
              </a:p>
            </p:txBody>
          </p:sp>
          <p:sp>
            <p:nvSpPr>
              <p:cNvPr id="330" name="任意多边形: 形状 329"/>
              <p:cNvSpPr/>
              <p:nvPr/>
            </p:nvSpPr>
            <p:spPr>
              <a:xfrm>
                <a:off x="7450169" y="2608325"/>
                <a:ext cx="13434" cy="13812"/>
              </a:xfrm>
              <a:custGeom>
                <a:avLst/>
                <a:gdLst>
                  <a:gd name="connsiteX0" fmla="*/ 0 w 13434"/>
                  <a:gd name="connsiteY0" fmla="*/ 13430 h 13812"/>
                  <a:gd name="connsiteX1" fmla="*/ 8668 w 13434"/>
                  <a:gd name="connsiteY1" fmla="*/ 12859 h 13812"/>
                  <a:gd name="connsiteX2" fmla="*/ 12192 w 13434"/>
                  <a:gd name="connsiteY2" fmla="*/ 0 h 13812"/>
                  <a:gd name="connsiteX3" fmla="*/ 0 w 13434"/>
                  <a:gd name="connsiteY3" fmla="*/ 13430 h 13812"/>
                </a:gdLst>
                <a:ahLst/>
                <a:cxnLst>
                  <a:cxn ang="0">
                    <a:pos x="connsiteX0" y="connsiteY0"/>
                  </a:cxn>
                  <a:cxn ang="0">
                    <a:pos x="connsiteX1" y="connsiteY1"/>
                  </a:cxn>
                  <a:cxn ang="0">
                    <a:pos x="connsiteX2" y="connsiteY2"/>
                  </a:cxn>
                  <a:cxn ang="0">
                    <a:pos x="connsiteX3" y="connsiteY3"/>
                  </a:cxn>
                </a:cxnLst>
                <a:rect l="l" t="t" r="r" b="b"/>
                <a:pathLst>
                  <a:path w="13434" h="13812">
                    <a:moveTo>
                      <a:pt x="0" y="13430"/>
                    </a:moveTo>
                    <a:cubicBezTo>
                      <a:pt x="2883" y="14090"/>
                      <a:pt x="5896" y="13892"/>
                      <a:pt x="8668" y="12859"/>
                    </a:cubicBezTo>
                    <a:cubicBezTo>
                      <a:pt x="14573" y="10382"/>
                      <a:pt x="14002" y="4763"/>
                      <a:pt x="12192" y="0"/>
                    </a:cubicBezTo>
                    <a:cubicBezTo>
                      <a:pt x="5533" y="1158"/>
                      <a:pt x="510" y="6690"/>
                      <a:pt x="0" y="13430"/>
                    </a:cubicBezTo>
                    <a:close/>
                  </a:path>
                </a:pathLst>
              </a:custGeom>
              <a:solidFill>
                <a:srgbClr val="FF9CBD"/>
              </a:solidFill>
              <a:ln w="9525" cap="flat">
                <a:noFill/>
                <a:prstDash val="solid"/>
                <a:miter/>
              </a:ln>
            </p:spPr>
            <p:txBody>
              <a:bodyPr rtlCol="0" anchor="ctr"/>
              <a:lstStyle/>
              <a:p>
                <a:endParaRPr lang="zh-CN" altLang="en-US"/>
              </a:p>
            </p:txBody>
          </p:sp>
          <p:sp>
            <p:nvSpPr>
              <p:cNvPr id="331" name="任意多边形: 形状 330"/>
              <p:cNvSpPr/>
              <p:nvPr/>
            </p:nvSpPr>
            <p:spPr>
              <a:xfrm>
                <a:off x="7363836" y="2374973"/>
                <a:ext cx="242391" cy="178792"/>
              </a:xfrm>
              <a:custGeom>
                <a:avLst/>
                <a:gdLst>
                  <a:gd name="connsiteX0" fmla="*/ 222921 w 242391"/>
                  <a:gd name="connsiteY0" fmla="*/ 178203 h 178792"/>
                  <a:gd name="connsiteX1" fmla="*/ 184821 w 242391"/>
                  <a:gd name="connsiteY1" fmla="*/ 131340 h 178792"/>
                  <a:gd name="connsiteX2" fmla="*/ 59091 w 242391"/>
                  <a:gd name="connsiteY2" fmla="*/ 49044 h 178792"/>
                  <a:gd name="connsiteX3" fmla="*/ 608 w 242391"/>
                  <a:gd name="connsiteY3" fmla="*/ 136578 h 178792"/>
                  <a:gd name="connsiteX4" fmla="*/ 58901 w 242391"/>
                  <a:gd name="connsiteY4" fmla="*/ 16563 h 178792"/>
                  <a:gd name="connsiteX5" fmla="*/ 204062 w 242391"/>
                  <a:gd name="connsiteY5" fmla="*/ 32851 h 178792"/>
                  <a:gd name="connsiteX6" fmla="*/ 222921 w 242391"/>
                  <a:gd name="connsiteY6" fmla="*/ 178203 h 17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391" h="178792">
                    <a:moveTo>
                      <a:pt x="222921" y="178203"/>
                    </a:moveTo>
                    <a:cubicBezTo>
                      <a:pt x="199585" y="184965"/>
                      <a:pt x="184821" y="131340"/>
                      <a:pt x="184821" y="131340"/>
                    </a:cubicBezTo>
                    <a:cubicBezTo>
                      <a:pt x="184821" y="131340"/>
                      <a:pt x="80713" y="130197"/>
                      <a:pt x="59091" y="49044"/>
                    </a:cubicBezTo>
                    <a:cubicBezTo>
                      <a:pt x="51567" y="84652"/>
                      <a:pt x="30625" y="115998"/>
                      <a:pt x="608" y="136578"/>
                    </a:cubicBezTo>
                    <a:cubicBezTo>
                      <a:pt x="608" y="136578"/>
                      <a:pt x="-10155" y="45519"/>
                      <a:pt x="58901" y="16563"/>
                    </a:cubicBezTo>
                    <a:cubicBezTo>
                      <a:pt x="58901" y="16563"/>
                      <a:pt x="142816" y="-29919"/>
                      <a:pt x="204062" y="32851"/>
                    </a:cubicBezTo>
                    <a:cubicBezTo>
                      <a:pt x="265308" y="95621"/>
                      <a:pt x="238542" y="173631"/>
                      <a:pt x="222921" y="178203"/>
                    </a:cubicBezTo>
                    <a:close/>
                  </a:path>
                </a:pathLst>
              </a:custGeom>
              <a:solidFill>
                <a:srgbClr val="263238"/>
              </a:solidFill>
              <a:ln w="9525" cap="flat">
                <a:noFill/>
                <a:prstDash val="solid"/>
                <a:miter/>
              </a:ln>
            </p:spPr>
            <p:txBody>
              <a:bodyPr rtlCol="0" anchor="ctr"/>
              <a:lstStyle/>
              <a:p>
                <a:endParaRPr lang="zh-CN" altLang="en-US"/>
              </a:p>
            </p:txBody>
          </p:sp>
          <p:sp>
            <p:nvSpPr>
              <p:cNvPr id="332" name="任意多边形: 形状 331"/>
              <p:cNvSpPr/>
              <p:nvPr/>
            </p:nvSpPr>
            <p:spPr>
              <a:xfrm>
                <a:off x="7421594" y="2417921"/>
                <a:ext cx="107346" cy="91725"/>
              </a:xfrm>
              <a:custGeom>
                <a:avLst/>
                <a:gdLst>
                  <a:gd name="connsiteX0" fmla="*/ 0 w 107346"/>
                  <a:gd name="connsiteY0" fmla="*/ 0 h 91725"/>
                  <a:gd name="connsiteX1" fmla="*/ 10478 w 107346"/>
                  <a:gd name="connsiteY1" fmla="*/ 36957 h 91725"/>
                  <a:gd name="connsiteX2" fmla="*/ 34862 w 107346"/>
                  <a:gd name="connsiteY2" fmla="*/ 67342 h 91725"/>
                  <a:gd name="connsiteX3" fmla="*/ 42767 w 107346"/>
                  <a:gd name="connsiteY3" fmla="*/ 73057 h 91725"/>
                  <a:gd name="connsiteX4" fmla="*/ 46863 w 107346"/>
                  <a:gd name="connsiteY4" fmla="*/ 75819 h 91725"/>
                  <a:gd name="connsiteX5" fmla="*/ 51149 w 107346"/>
                  <a:gd name="connsiteY5" fmla="*/ 78105 h 91725"/>
                  <a:gd name="connsiteX6" fmla="*/ 59912 w 107346"/>
                  <a:gd name="connsiteY6" fmla="*/ 82486 h 91725"/>
                  <a:gd name="connsiteX7" fmla="*/ 69437 w 107346"/>
                  <a:gd name="connsiteY7" fmla="*/ 85725 h 91725"/>
                  <a:gd name="connsiteX8" fmla="*/ 74009 w 107346"/>
                  <a:gd name="connsiteY8" fmla="*/ 87249 h 91725"/>
                  <a:gd name="connsiteX9" fmla="*/ 78772 w 107346"/>
                  <a:gd name="connsiteY9" fmla="*/ 88201 h 91725"/>
                  <a:gd name="connsiteX10" fmla="*/ 88297 w 107346"/>
                  <a:gd name="connsiteY10" fmla="*/ 90297 h 91725"/>
                  <a:gd name="connsiteX11" fmla="*/ 107347 w 107346"/>
                  <a:gd name="connsiteY11" fmla="*/ 91726 h 91725"/>
                  <a:gd name="connsiteX12" fmla="*/ 88297 w 107346"/>
                  <a:gd name="connsiteY12" fmla="*/ 87439 h 91725"/>
                  <a:gd name="connsiteX13" fmla="*/ 79248 w 107346"/>
                  <a:gd name="connsiteY13" fmla="*/ 84677 h 91725"/>
                  <a:gd name="connsiteX14" fmla="*/ 74771 w 107346"/>
                  <a:gd name="connsiteY14" fmla="*/ 83344 h 91725"/>
                  <a:gd name="connsiteX15" fmla="*/ 70485 w 107346"/>
                  <a:gd name="connsiteY15" fmla="*/ 81534 h 91725"/>
                  <a:gd name="connsiteX16" fmla="*/ 61817 w 107346"/>
                  <a:gd name="connsiteY16" fmla="*/ 77819 h 91725"/>
                  <a:gd name="connsiteX17" fmla="*/ 53721 w 107346"/>
                  <a:gd name="connsiteY17" fmla="*/ 73342 h 91725"/>
                  <a:gd name="connsiteX18" fmla="*/ 49625 w 107346"/>
                  <a:gd name="connsiteY18" fmla="*/ 71056 h 91725"/>
                  <a:gd name="connsiteX19" fmla="*/ 46006 w 107346"/>
                  <a:gd name="connsiteY19" fmla="*/ 68104 h 91725"/>
                  <a:gd name="connsiteX20" fmla="*/ 38576 w 107346"/>
                  <a:gd name="connsiteY20" fmla="*/ 62579 h 91725"/>
                  <a:gd name="connsiteX21" fmla="*/ 14383 w 107346"/>
                  <a:gd name="connsiteY21" fmla="*/ 34576 h 91725"/>
                  <a:gd name="connsiteX22" fmla="*/ 5905 w 107346"/>
                  <a:gd name="connsiteY22" fmla="*/ 17812 h 91725"/>
                  <a:gd name="connsiteX23" fmla="*/ 0 w 107346"/>
                  <a:gd name="connsiteY23" fmla="*/ 0 h 9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7346" h="91725">
                    <a:moveTo>
                      <a:pt x="0" y="0"/>
                    </a:moveTo>
                    <a:cubicBezTo>
                      <a:pt x="763" y="12935"/>
                      <a:pt x="4338" y="25547"/>
                      <a:pt x="10478" y="36957"/>
                    </a:cubicBezTo>
                    <a:cubicBezTo>
                      <a:pt x="16425" y="48657"/>
                      <a:pt x="24727" y="59002"/>
                      <a:pt x="34862" y="67342"/>
                    </a:cubicBezTo>
                    <a:cubicBezTo>
                      <a:pt x="37395" y="69385"/>
                      <a:pt x="40034" y="71292"/>
                      <a:pt x="42767" y="73057"/>
                    </a:cubicBezTo>
                    <a:lnTo>
                      <a:pt x="46863" y="75819"/>
                    </a:lnTo>
                    <a:lnTo>
                      <a:pt x="51149" y="78105"/>
                    </a:lnTo>
                    <a:cubicBezTo>
                      <a:pt x="54102" y="79629"/>
                      <a:pt x="56960" y="81153"/>
                      <a:pt x="59912" y="82486"/>
                    </a:cubicBezTo>
                    <a:lnTo>
                      <a:pt x="69437" y="85725"/>
                    </a:lnTo>
                    <a:lnTo>
                      <a:pt x="74009" y="87249"/>
                    </a:lnTo>
                    <a:lnTo>
                      <a:pt x="78772" y="88201"/>
                    </a:lnTo>
                    <a:lnTo>
                      <a:pt x="88297" y="90297"/>
                    </a:lnTo>
                    <a:cubicBezTo>
                      <a:pt x="94679" y="90964"/>
                      <a:pt x="101156" y="91440"/>
                      <a:pt x="107347" y="91726"/>
                    </a:cubicBezTo>
                    <a:cubicBezTo>
                      <a:pt x="101060" y="90106"/>
                      <a:pt x="94774" y="89154"/>
                      <a:pt x="88297" y="87439"/>
                    </a:cubicBezTo>
                    <a:lnTo>
                      <a:pt x="79248" y="84677"/>
                    </a:lnTo>
                    <a:lnTo>
                      <a:pt x="74771" y="83344"/>
                    </a:lnTo>
                    <a:lnTo>
                      <a:pt x="70485" y="81534"/>
                    </a:lnTo>
                    <a:cubicBezTo>
                      <a:pt x="67628" y="80200"/>
                      <a:pt x="64770" y="78962"/>
                      <a:pt x="61817" y="77819"/>
                    </a:cubicBezTo>
                    <a:cubicBezTo>
                      <a:pt x="58865" y="76676"/>
                      <a:pt x="56388" y="74867"/>
                      <a:pt x="53721" y="73342"/>
                    </a:cubicBezTo>
                    <a:lnTo>
                      <a:pt x="49625" y="71056"/>
                    </a:lnTo>
                    <a:lnTo>
                      <a:pt x="46006" y="68104"/>
                    </a:lnTo>
                    <a:cubicBezTo>
                      <a:pt x="43435" y="66393"/>
                      <a:pt x="40955" y="64549"/>
                      <a:pt x="38576" y="62579"/>
                    </a:cubicBezTo>
                    <a:cubicBezTo>
                      <a:pt x="28961" y="54706"/>
                      <a:pt x="20776" y="45232"/>
                      <a:pt x="14383" y="34576"/>
                    </a:cubicBezTo>
                    <a:cubicBezTo>
                      <a:pt x="11087" y="29238"/>
                      <a:pt x="8251" y="23630"/>
                      <a:pt x="5905" y="17812"/>
                    </a:cubicBezTo>
                    <a:cubicBezTo>
                      <a:pt x="3386" y="12072"/>
                      <a:pt x="1409" y="6108"/>
                      <a:pt x="0" y="0"/>
                    </a:cubicBezTo>
                    <a:close/>
                  </a:path>
                </a:pathLst>
              </a:custGeom>
              <a:solidFill>
                <a:srgbClr val="263238"/>
              </a:solidFill>
              <a:ln w="9525" cap="flat">
                <a:noFill/>
                <a:prstDash val="solid"/>
                <a:miter/>
              </a:ln>
            </p:spPr>
            <p:txBody>
              <a:bodyPr rtlCol="0" anchor="ctr"/>
              <a:lstStyle/>
              <a:p>
                <a:endParaRPr lang="zh-CN" altLang="en-US"/>
              </a:p>
            </p:txBody>
          </p:sp>
          <p:sp>
            <p:nvSpPr>
              <p:cNvPr id="333" name="任意多边形: 形状 332"/>
              <p:cNvSpPr/>
              <p:nvPr/>
            </p:nvSpPr>
            <p:spPr>
              <a:xfrm>
                <a:off x="7571708" y="2511670"/>
                <a:ext cx="51121" cy="83789"/>
              </a:xfrm>
              <a:custGeom>
                <a:avLst/>
                <a:gdLst>
                  <a:gd name="connsiteX0" fmla="*/ 667 w 51121"/>
                  <a:gd name="connsiteY0" fmla="*/ 38743 h 83789"/>
                  <a:gd name="connsiteX1" fmla="*/ 40291 w 51121"/>
                  <a:gd name="connsiteY1" fmla="*/ 643 h 83789"/>
                  <a:gd name="connsiteX2" fmla="*/ 30766 w 51121"/>
                  <a:gd name="connsiteY2" fmla="*/ 79796 h 83789"/>
                  <a:gd name="connsiteX3" fmla="*/ 493 w 51121"/>
                  <a:gd name="connsiteY3" fmla="*/ 74618 h 83789"/>
                  <a:gd name="connsiteX4" fmla="*/ 0 w 51121"/>
                  <a:gd name="connsiteY4" fmla="*/ 73891 h 83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21" h="83789">
                    <a:moveTo>
                      <a:pt x="667" y="38743"/>
                    </a:moveTo>
                    <a:cubicBezTo>
                      <a:pt x="667" y="38743"/>
                      <a:pt x="20574" y="-5834"/>
                      <a:pt x="40291" y="643"/>
                    </a:cubicBezTo>
                    <a:cubicBezTo>
                      <a:pt x="60008" y="7120"/>
                      <a:pt x="50387" y="67890"/>
                      <a:pt x="30766" y="79796"/>
                    </a:cubicBezTo>
                    <a:cubicBezTo>
                      <a:pt x="20976" y="86726"/>
                      <a:pt x="7423" y="84407"/>
                      <a:pt x="493" y="74618"/>
                    </a:cubicBezTo>
                    <a:cubicBezTo>
                      <a:pt x="324" y="74379"/>
                      <a:pt x="159" y="74136"/>
                      <a:pt x="0" y="73891"/>
                    </a:cubicBezTo>
                    <a:close/>
                  </a:path>
                </a:pathLst>
              </a:custGeom>
              <a:solidFill>
                <a:srgbClr val="EB9481"/>
              </a:solidFill>
              <a:ln w="9525" cap="flat">
                <a:noFill/>
                <a:prstDash val="solid"/>
                <a:miter/>
              </a:ln>
            </p:spPr>
            <p:txBody>
              <a:bodyPr rtlCol="0" anchor="ctr"/>
              <a:lstStyle/>
              <a:p>
                <a:endParaRPr lang="zh-CN" altLang="en-US"/>
              </a:p>
            </p:txBody>
          </p:sp>
          <p:sp>
            <p:nvSpPr>
              <p:cNvPr id="334" name="任意多边形: 形状 333"/>
              <p:cNvSpPr/>
              <p:nvPr/>
            </p:nvSpPr>
            <p:spPr>
              <a:xfrm>
                <a:off x="7582746" y="2529554"/>
                <a:ext cx="26320" cy="55140"/>
              </a:xfrm>
              <a:custGeom>
                <a:avLst/>
                <a:gdLst>
                  <a:gd name="connsiteX0" fmla="*/ 26109 w 26320"/>
                  <a:gd name="connsiteY0" fmla="*/ 0 h 55140"/>
                  <a:gd name="connsiteX1" fmla="*/ 26109 w 26320"/>
                  <a:gd name="connsiteY1" fmla="*/ 571 h 55140"/>
                  <a:gd name="connsiteX2" fmla="*/ 4773 w 26320"/>
                  <a:gd name="connsiteY2" fmla="*/ 39529 h 55140"/>
                  <a:gd name="connsiteX3" fmla="*/ 19910 w 26320"/>
                  <a:gd name="connsiteY3" fmla="*/ 32155 h 55140"/>
                  <a:gd name="connsiteX4" fmla="*/ 21727 w 26320"/>
                  <a:gd name="connsiteY4" fmla="*/ 32956 h 55140"/>
                  <a:gd name="connsiteX5" fmla="*/ 21727 w 26320"/>
                  <a:gd name="connsiteY5" fmla="*/ 33814 h 55140"/>
                  <a:gd name="connsiteX6" fmla="*/ 8297 w 26320"/>
                  <a:gd name="connsiteY6" fmla="*/ 41148 h 55140"/>
                  <a:gd name="connsiteX7" fmla="*/ 3630 w 26320"/>
                  <a:gd name="connsiteY7" fmla="*/ 54102 h 55140"/>
                  <a:gd name="connsiteX8" fmla="*/ 868 w 26320"/>
                  <a:gd name="connsiteY8" fmla="*/ 54102 h 55140"/>
                  <a:gd name="connsiteX9" fmla="*/ 868 w 26320"/>
                  <a:gd name="connsiteY9" fmla="*/ 54102 h 55140"/>
                  <a:gd name="connsiteX10" fmla="*/ 26109 w 26320"/>
                  <a:gd name="connsiteY10" fmla="*/ 0 h 5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320" h="55140">
                    <a:moveTo>
                      <a:pt x="26109" y="0"/>
                    </a:moveTo>
                    <a:cubicBezTo>
                      <a:pt x="26109" y="0"/>
                      <a:pt x="26585" y="0"/>
                      <a:pt x="26109" y="571"/>
                    </a:cubicBezTo>
                    <a:cubicBezTo>
                      <a:pt x="13795" y="9945"/>
                      <a:pt x="6040" y="24105"/>
                      <a:pt x="4773" y="39529"/>
                    </a:cubicBezTo>
                    <a:cubicBezTo>
                      <a:pt x="6917" y="33312"/>
                      <a:pt x="13694" y="30011"/>
                      <a:pt x="19910" y="32155"/>
                    </a:cubicBezTo>
                    <a:cubicBezTo>
                      <a:pt x="20537" y="32371"/>
                      <a:pt x="21145" y="32639"/>
                      <a:pt x="21727" y="32956"/>
                    </a:cubicBezTo>
                    <a:cubicBezTo>
                      <a:pt x="22204" y="32956"/>
                      <a:pt x="21727" y="33814"/>
                      <a:pt x="21727" y="33814"/>
                    </a:cubicBezTo>
                    <a:cubicBezTo>
                      <a:pt x="16142" y="33132"/>
                      <a:pt x="10743" y="36081"/>
                      <a:pt x="8297" y="41148"/>
                    </a:cubicBezTo>
                    <a:cubicBezTo>
                      <a:pt x="6238" y="45267"/>
                      <a:pt x="4671" y="49615"/>
                      <a:pt x="3630" y="54102"/>
                    </a:cubicBezTo>
                    <a:cubicBezTo>
                      <a:pt x="3154" y="55626"/>
                      <a:pt x="677" y="55340"/>
                      <a:pt x="868" y="54102"/>
                    </a:cubicBezTo>
                    <a:lnTo>
                      <a:pt x="868" y="54102"/>
                    </a:lnTo>
                    <a:cubicBezTo>
                      <a:pt x="-3038" y="34766"/>
                      <a:pt x="6392" y="5810"/>
                      <a:pt x="26109" y="0"/>
                    </a:cubicBezTo>
                    <a:close/>
                  </a:path>
                </a:pathLst>
              </a:custGeom>
              <a:solidFill>
                <a:srgbClr val="263238"/>
              </a:solidFill>
              <a:ln w="9525" cap="flat">
                <a:noFill/>
                <a:prstDash val="solid"/>
                <a:miter/>
              </a:ln>
            </p:spPr>
            <p:txBody>
              <a:bodyPr rtlCol="0" anchor="ctr"/>
              <a:lstStyle/>
              <a:p>
                <a:endParaRPr lang="zh-CN" altLang="en-US"/>
              </a:p>
            </p:txBody>
          </p:sp>
          <p:sp>
            <p:nvSpPr>
              <p:cNvPr id="335" name="任意多边形: 形状 334"/>
              <p:cNvSpPr/>
              <p:nvPr/>
            </p:nvSpPr>
            <p:spPr>
              <a:xfrm>
                <a:off x="7534778" y="2273287"/>
                <a:ext cx="107364" cy="125795"/>
              </a:xfrm>
              <a:custGeom>
                <a:avLst/>
                <a:gdLst>
                  <a:gd name="connsiteX0" fmla="*/ 11117 w 107364"/>
                  <a:gd name="connsiteY0" fmla="*/ 122155 h 125795"/>
                  <a:gd name="connsiteX1" fmla="*/ 103986 w 107364"/>
                  <a:gd name="connsiteY1" fmla="*/ 71006 h 125795"/>
                  <a:gd name="connsiteX2" fmla="*/ 23690 w 107364"/>
                  <a:gd name="connsiteY2" fmla="*/ 15475 h 125795"/>
                  <a:gd name="connsiteX3" fmla="*/ 11117 w 107364"/>
                  <a:gd name="connsiteY3" fmla="*/ 122155 h 125795"/>
                </a:gdLst>
                <a:ahLst/>
                <a:cxnLst>
                  <a:cxn ang="0">
                    <a:pos x="connsiteX0" y="connsiteY0"/>
                  </a:cxn>
                  <a:cxn ang="0">
                    <a:pos x="connsiteX1" y="connsiteY1"/>
                  </a:cxn>
                  <a:cxn ang="0">
                    <a:pos x="connsiteX2" y="connsiteY2"/>
                  </a:cxn>
                  <a:cxn ang="0">
                    <a:pos x="connsiteX3" y="connsiteY3"/>
                  </a:cxn>
                </a:cxnLst>
                <a:rect l="l" t="t" r="r" b="b"/>
                <a:pathLst>
                  <a:path w="107364" h="125795">
                    <a:moveTo>
                      <a:pt x="11117" y="122155"/>
                    </a:moveTo>
                    <a:cubicBezTo>
                      <a:pt x="19118" y="132347"/>
                      <a:pt x="86746" y="122917"/>
                      <a:pt x="103986" y="71006"/>
                    </a:cubicBezTo>
                    <a:cubicBezTo>
                      <a:pt x="121226" y="19094"/>
                      <a:pt x="69124" y="-24244"/>
                      <a:pt x="23690" y="15475"/>
                    </a:cubicBezTo>
                    <a:cubicBezTo>
                      <a:pt x="-4980" y="40335"/>
                      <a:pt x="-5647" y="100724"/>
                      <a:pt x="11117" y="122155"/>
                    </a:cubicBezTo>
                    <a:close/>
                  </a:path>
                </a:pathLst>
              </a:custGeom>
              <a:solidFill>
                <a:srgbClr val="263238"/>
              </a:solidFill>
              <a:ln w="9525" cap="flat">
                <a:noFill/>
                <a:prstDash val="solid"/>
                <a:miter/>
              </a:ln>
            </p:spPr>
            <p:txBody>
              <a:bodyPr rtlCol="0" anchor="ctr"/>
              <a:lstStyle/>
              <a:p>
                <a:endParaRPr lang="zh-CN" altLang="en-US"/>
              </a:p>
            </p:txBody>
          </p:sp>
          <p:sp>
            <p:nvSpPr>
              <p:cNvPr id="336" name="任意多边形: 形状 335"/>
              <p:cNvSpPr/>
              <p:nvPr/>
            </p:nvSpPr>
            <p:spPr>
              <a:xfrm>
                <a:off x="7521737" y="2265108"/>
                <a:ext cx="102167" cy="130334"/>
              </a:xfrm>
              <a:custGeom>
                <a:avLst/>
                <a:gdLst>
                  <a:gd name="connsiteX0" fmla="*/ 102168 w 102167"/>
                  <a:gd name="connsiteY0" fmla="*/ 18987 h 130334"/>
                  <a:gd name="connsiteX1" fmla="*/ 53686 w 102167"/>
                  <a:gd name="connsiteY1" fmla="*/ 7557 h 130334"/>
                  <a:gd name="connsiteX2" fmla="*/ 16347 w 102167"/>
                  <a:gd name="connsiteY2" fmla="*/ 33465 h 130334"/>
                  <a:gd name="connsiteX3" fmla="*/ 9108 w 102167"/>
                  <a:gd name="connsiteY3" fmla="*/ 81852 h 130334"/>
                  <a:gd name="connsiteX4" fmla="*/ 13775 w 102167"/>
                  <a:gd name="connsiteY4" fmla="*/ 106903 h 130334"/>
                  <a:gd name="connsiteX5" fmla="*/ 24158 w 102167"/>
                  <a:gd name="connsiteY5" fmla="*/ 130334 h 130334"/>
                  <a:gd name="connsiteX6" fmla="*/ 9394 w 102167"/>
                  <a:gd name="connsiteY6" fmla="*/ 108522 h 130334"/>
                  <a:gd name="connsiteX7" fmla="*/ 1679 w 102167"/>
                  <a:gd name="connsiteY7" fmla="*/ 82900 h 130334"/>
                  <a:gd name="connsiteX8" fmla="*/ 7775 w 102167"/>
                  <a:gd name="connsiteY8" fmla="*/ 29179 h 130334"/>
                  <a:gd name="connsiteX9" fmla="*/ 26825 w 102167"/>
                  <a:gd name="connsiteY9" fmla="*/ 8033 h 130334"/>
                  <a:gd name="connsiteX10" fmla="*/ 53495 w 102167"/>
                  <a:gd name="connsiteY10" fmla="*/ 32 h 130334"/>
                  <a:gd name="connsiteX11" fmla="*/ 102167 w 102167"/>
                  <a:gd name="connsiteY11" fmla="*/ 18987 h 13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67" h="130334">
                    <a:moveTo>
                      <a:pt x="102168" y="18987"/>
                    </a:moveTo>
                    <a:cubicBezTo>
                      <a:pt x="87773" y="9783"/>
                      <a:pt x="70675" y="5752"/>
                      <a:pt x="53686" y="7557"/>
                    </a:cubicBezTo>
                    <a:cubicBezTo>
                      <a:pt x="37497" y="8881"/>
                      <a:pt x="23255" y="18764"/>
                      <a:pt x="16347" y="33465"/>
                    </a:cubicBezTo>
                    <a:cubicBezTo>
                      <a:pt x="9626" y="48649"/>
                      <a:pt x="7125" y="65365"/>
                      <a:pt x="9108" y="81852"/>
                    </a:cubicBezTo>
                    <a:cubicBezTo>
                      <a:pt x="9954" y="90319"/>
                      <a:pt x="11515" y="98699"/>
                      <a:pt x="13775" y="106903"/>
                    </a:cubicBezTo>
                    <a:cubicBezTo>
                      <a:pt x="15783" y="115279"/>
                      <a:pt x="19302" y="123220"/>
                      <a:pt x="24158" y="130334"/>
                    </a:cubicBezTo>
                    <a:cubicBezTo>
                      <a:pt x="17689" y="124240"/>
                      <a:pt x="12648" y="116792"/>
                      <a:pt x="9394" y="108522"/>
                    </a:cubicBezTo>
                    <a:cubicBezTo>
                      <a:pt x="5822" y="100315"/>
                      <a:pt x="3232" y="91715"/>
                      <a:pt x="1679" y="82900"/>
                    </a:cubicBezTo>
                    <a:cubicBezTo>
                      <a:pt x="-1880" y="64793"/>
                      <a:pt x="250" y="46028"/>
                      <a:pt x="7775" y="29179"/>
                    </a:cubicBezTo>
                    <a:cubicBezTo>
                      <a:pt x="12031" y="20493"/>
                      <a:pt x="18629" y="13169"/>
                      <a:pt x="26825" y="8033"/>
                    </a:cubicBezTo>
                    <a:cubicBezTo>
                      <a:pt x="34844" y="3039"/>
                      <a:pt x="44051" y="277"/>
                      <a:pt x="53495" y="32"/>
                    </a:cubicBezTo>
                    <a:cubicBezTo>
                      <a:pt x="71622" y="-532"/>
                      <a:pt x="89196" y="6312"/>
                      <a:pt x="102167" y="18987"/>
                    </a:cubicBezTo>
                    <a:close/>
                  </a:path>
                </a:pathLst>
              </a:custGeom>
              <a:solidFill>
                <a:srgbClr val="263238"/>
              </a:solidFill>
              <a:ln w="9525" cap="flat">
                <a:noFill/>
                <a:prstDash val="solid"/>
                <a:miter/>
              </a:ln>
            </p:spPr>
            <p:txBody>
              <a:bodyPr rtlCol="0" anchor="ctr"/>
              <a:lstStyle/>
              <a:p>
                <a:endParaRPr lang="zh-CN" altLang="en-US"/>
              </a:p>
            </p:txBody>
          </p:sp>
        </p:grpSp>
        <p:grpSp>
          <p:nvGrpSpPr>
            <p:cNvPr id="248" name="图形 2"/>
            <p:cNvGrpSpPr/>
            <p:nvPr/>
          </p:nvGrpSpPr>
          <p:grpSpPr>
            <a:xfrm>
              <a:off x="7591520" y="1830200"/>
              <a:ext cx="457832" cy="417124"/>
              <a:chOff x="7591520" y="1830200"/>
              <a:chExt cx="457832" cy="417124"/>
            </a:xfrm>
          </p:grpSpPr>
          <p:sp>
            <p:nvSpPr>
              <p:cNvPr id="249" name="任意多边形: 形状 248"/>
              <p:cNvSpPr/>
              <p:nvPr/>
            </p:nvSpPr>
            <p:spPr>
              <a:xfrm>
                <a:off x="7598473" y="1831954"/>
                <a:ext cx="450695" cy="414178"/>
              </a:xfrm>
              <a:custGeom>
                <a:avLst/>
                <a:gdLst>
                  <a:gd name="connsiteX0" fmla="*/ 449580 w 450695"/>
                  <a:gd name="connsiteY0" fmla="*/ 228589 h 414178"/>
                  <a:gd name="connsiteX1" fmla="*/ 222307 w 450695"/>
                  <a:gd name="connsiteY1" fmla="*/ 413052 h 414178"/>
                  <a:gd name="connsiteX2" fmla="*/ 103632 w 450695"/>
                  <a:gd name="connsiteY2" fmla="*/ 359557 h 414178"/>
                  <a:gd name="connsiteX3" fmla="*/ 0 w 450695"/>
                  <a:gd name="connsiteY3" fmla="*/ 374702 h 414178"/>
                  <a:gd name="connsiteX4" fmla="*/ 51816 w 450695"/>
                  <a:gd name="connsiteY4" fmla="*/ 285167 h 414178"/>
                  <a:gd name="connsiteX5" fmla="*/ 165583 w 450695"/>
                  <a:gd name="connsiteY5" fmla="*/ 15323 h 414178"/>
                  <a:gd name="connsiteX6" fmla="*/ 435427 w 450695"/>
                  <a:gd name="connsiteY6" fmla="*/ 129089 h 414178"/>
                  <a:gd name="connsiteX7" fmla="*/ 449580 w 450695"/>
                  <a:gd name="connsiteY7" fmla="*/ 228589 h 41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695" h="414178">
                    <a:moveTo>
                      <a:pt x="449580" y="228589"/>
                    </a:moveTo>
                    <a:cubicBezTo>
                      <a:pt x="437758" y="342287"/>
                      <a:pt x="336005" y="424874"/>
                      <a:pt x="222307" y="413052"/>
                    </a:cubicBezTo>
                    <a:cubicBezTo>
                      <a:pt x="178025" y="408448"/>
                      <a:pt x="136407" y="389688"/>
                      <a:pt x="103632" y="359557"/>
                    </a:cubicBezTo>
                    <a:lnTo>
                      <a:pt x="0" y="374702"/>
                    </a:lnTo>
                    <a:lnTo>
                      <a:pt x="51816" y="285167"/>
                    </a:lnTo>
                    <a:cubicBezTo>
                      <a:pt x="8716" y="179236"/>
                      <a:pt x="59651" y="58422"/>
                      <a:pt x="165583" y="15323"/>
                    </a:cubicBezTo>
                    <a:cubicBezTo>
                      <a:pt x="271514" y="-27777"/>
                      <a:pt x="392328" y="23158"/>
                      <a:pt x="435427" y="129089"/>
                    </a:cubicBezTo>
                    <a:cubicBezTo>
                      <a:pt x="448244" y="160590"/>
                      <a:pt x="453105" y="194763"/>
                      <a:pt x="449580" y="228589"/>
                    </a:cubicBezTo>
                    <a:close/>
                  </a:path>
                </a:pathLst>
              </a:custGeom>
              <a:solidFill>
                <a:srgbClr val="FFFFFF"/>
              </a:solidFill>
              <a:ln w="9525" cap="flat">
                <a:noFill/>
                <a:prstDash val="solid"/>
                <a:miter/>
              </a:ln>
            </p:spPr>
            <p:txBody>
              <a:bodyPr rtlCol="0" anchor="ctr"/>
              <a:lstStyle/>
              <a:p>
                <a:endParaRPr lang="zh-CN" altLang="en-US"/>
              </a:p>
            </p:txBody>
          </p:sp>
          <p:sp>
            <p:nvSpPr>
              <p:cNvPr id="250" name="任意多边形: 形状 249"/>
              <p:cNvSpPr/>
              <p:nvPr/>
            </p:nvSpPr>
            <p:spPr>
              <a:xfrm>
                <a:off x="7591520" y="1830200"/>
                <a:ext cx="457832" cy="417124"/>
              </a:xfrm>
              <a:custGeom>
                <a:avLst/>
                <a:gdLst>
                  <a:gd name="connsiteX0" fmla="*/ 456533 w 457832"/>
                  <a:gd name="connsiteY0" fmla="*/ 230343 h 417124"/>
                  <a:gd name="connsiteX1" fmla="*/ 414718 w 457832"/>
                  <a:gd name="connsiteY1" fmla="*/ 335118 h 417124"/>
                  <a:gd name="connsiteX2" fmla="*/ 395668 w 457832"/>
                  <a:gd name="connsiteY2" fmla="*/ 356740 h 417124"/>
                  <a:gd name="connsiteX3" fmla="*/ 373856 w 457832"/>
                  <a:gd name="connsiteY3" fmla="*/ 375218 h 417124"/>
                  <a:gd name="connsiteX4" fmla="*/ 268128 w 457832"/>
                  <a:gd name="connsiteY4" fmla="*/ 416271 h 417124"/>
                  <a:gd name="connsiteX5" fmla="*/ 239553 w 457832"/>
                  <a:gd name="connsiteY5" fmla="*/ 416843 h 417124"/>
                  <a:gd name="connsiteX6" fmla="*/ 210978 w 457832"/>
                  <a:gd name="connsiteY6" fmla="*/ 413890 h 417124"/>
                  <a:gd name="connsiteX7" fmla="*/ 108585 w 457832"/>
                  <a:gd name="connsiteY7" fmla="*/ 363312 h 417124"/>
                  <a:gd name="connsiteX8" fmla="*/ 110966 w 457832"/>
                  <a:gd name="connsiteY8" fmla="*/ 364074 h 417124"/>
                  <a:gd name="connsiteX9" fmla="*/ 7525 w 457832"/>
                  <a:gd name="connsiteY9" fmla="*/ 379886 h 417124"/>
                  <a:gd name="connsiteX10" fmla="*/ 0 w 457832"/>
                  <a:gd name="connsiteY10" fmla="*/ 381124 h 417124"/>
                  <a:gd name="connsiteX11" fmla="*/ 3810 w 457832"/>
                  <a:gd name="connsiteY11" fmla="*/ 374456 h 417124"/>
                  <a:gd name="connsiteX12" fmla="*/ 55340 w 457832"/>
                  <a:gd name="connsiteY12" fmla="*/ 284731 h 417124"/>
                  <a:gd name="connsiteX13" fmla="*/ 55340 w 457832"/>
                  <a:gd name="connsiteY13" fmla="*/ 288255 h 417124"/>
                  <a:gd name="connsiteX14" fmla="*/ 68104 w 457832"/>
                  <a:gd name="connsiteY14" fmla="*/ 103756 h 417124"/>
                  <a:gd name="connsiteX15" fmla="*/ 132969 w 457832"/>
                  <a:gd name="connsiteY15" fmla="*/ 34604 h 417124"/>
                  <a:gd name="connsiteX16" fmla="*/ 423251 w 457832"/>
                  <a:gd name="connsiteY16" fmla="*/ 94260 h 417124"/>
                  <a:gd name="connsiteX17" fmla="*/ 456819 w 457832"/>
                  <a:gd name="connsiteY17" fmla="*/ 230153 h 417124"/>
                  <a:gd name="connsiteX18" fmla="*/ 456533 w 457832"/>
                  <a:gd name="connsiteY18" fmla="*/ 230343 h 417124"/>
                  <a:gd name="connsiteX19" fmla="*/ 274842 w 457832"/>
                  <a:gd name="connsiteY19" fmla="*/ 4986 h 417124"/>
                  <a:gd name="connsiteX20" fmla="*/ 221742 w 457832"/>
                  <a:gd name="connsiteY20" fmla="*/ 6220 h 417124"/>
                  <a:gd name="connsiteX21" fmla="*/ 136017 w 457832"/>
                  <a:gd name="connsiteY21" fmla="*/ 40034 h 417124"/>
                  <a:gd name="connsiteX22" fmla="*/ 74009 w 457832"/>
                  <a:gd name="connsiteY22" fmla="*/ 107566 h 417124"/>
                  <a:gd name="connsiteX23" fmla="*/ 47720 w 457832"/>
                  <a:gd name="connsiteY23" fmla="*/ 195196 h 417124"/>
                  <a:gd name="connsiteX24" fmla="*/ 62293 w 457832"/>
                  <a:gd name="connsiteY24" fmla="*/ 285398 h 417124"/>
                  <a:gd name="connsiteX25" fmla="*/ 63055 w 457832"/>
                  <a:gd name="connsiteY25" fmla="*/ 287303 h 417124"/>
                  <a:gd name="connsiteX26" fmla="*/ 62103 w 457832"/>
                  <a:gd name="connsiteY26" fmla="*/ 288922 h 417124"/>
                  <a:gd name="connsiteX27" fmla="*/ 10001 w 457832"/>
                  <a:gd name="connsiteY27" fmla="*/ 378362 h 417124"/>
                  <a:gd name="connsiteX28" fmla="*/ 6287 w 457832"/>
                  <a:gd name="connsiteY28" fmla="*/ 372837 h 417124"/>
                  <a:gd name="connsiteX29" fmla="*/ 109918 w 457832"/>
                  <a:gd name="connsiteY29" fmla="*/ 358359 h 417124"/>
                  <a:gd name="connsiteX30" fmla="*/ 111347 w 457832"/>
                  <a:gd name="connsiteY30" fmla="*/ 358359 h 417124"/>
                  <a:gd name="connsiteX31" fmla="*/ 112395 w 457832"/>
                  <a:gd name="connsiteY31" fmla="*/ 359312 h 417124"/>
                  <a:gd name="connsiteX32" fmla="*/ 211550 w 457832"/>
                  <a:gd name="connsiteY32" fmla="*/ 410366 h 417124"/>
                  <a:gd name="connsiteX33" fmla="*/ 239649 w 457832"/>
                  <a:gd name="connsiteY33" fmla="*/ 413795 h 417124"/>
                  <a:gd name="connsiteX34" fmla="*/ 268224 w 457832"/>
                  <a:gd name="connsiteY34" fmla="*/ 413795 h 417124"/>
                  <a:gd name="connsiteX35" fmla="*/ 323564 w 457832"/>
                  <a:gd name="connsiteY35" fmla="*/ 401698 h 417124"/>
                  <a:gd name="connsiteX36" fmla="*/ 373475 w 457832"/>
                  <a:gd name="connsiteY36" fmla="*/ 374742 h 417124"/>
                  <a:gd name="connsiteX37" fmla="*/ 395383 w 457832"/>
                  <a:gd name="connsiteY37" fmla="*/ 356454 h 417124"/>
                  <a:gd name="connsiteX38" fmla="*/ 414433 w 457832"/>
                  <a:gd name="connsiteY38" fmla="*/ 335118 h 417124"/>
                  <a:gd name="connsiteX39" fmla="*/ 456533 w 457832"/>
                  <a:gd name="connsiteY39" fmla="*/ 230343 h 41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57832" h="417124">
                    <a:moveTo>
                      <a:pt x="456533" y="230343"/>
                    </a:moveTo>
                    <a:cubicBezTo>
                      <a:pt x="452541" y="268460"/>
                      <a:pt x="438067" y="304726"/>
                      <a:pt x="414718" y="335118"/>
                    </a:cubicBezTo>
                    <a:cubicBezTo>
                      <a:pt x="408838" y="342726"/>
                      <a:pt x="402475" y="349948"/>
                      <a:pt x="395668" y="356740"/>
                    </a:cubicBezTo>
                    <a:cubicBezTo>
                      <a:pt x="388774" y="363331"/>
                      <a:pt x="381490" y="369501"/>
                      <a:pt x="373856" y="375218"/>
                    </a:cubicBezTo>
                    <a:cubicBezTo>
                      <a:pt x="343057" y="398361"/>
                      <a:pt x="306475" y="412566"/>
                      <a:pt x="268128" y="416271"/>
                    </a:cubicBezTo>
                    <a:cubicBezTo>
                      <a:pt x="258631" y="417167"/>
                      <a:pt x="249080" y="417358"/>
                      <a:pt x="239553" y="416843"/>
                    </a:cubicBezTo>
                    <a:cubicBezTo>
                      <a:pt x="229965" y="416614"/>
                      <a:pt x="220411" y="415627"/>
                      <a:pt x="210978" y="413890"/>
                    </a:cubicBezTo>
                    <a:cubicBezTo>
                      <a:pt x="172805" y="406889"/>
                      <a:pt x="137344" y="389372"/>
                      <a:pt x="108585" y="363312"/>
                    </a:cubicBezTo>
                    <a:lnTo>
                      <a:pt x="110966" y="364074"/>
                    </a:lnTo>
                    <a:lnTo>
                      <a:pt x="7525" y="379886"/>
                    </a:lnTo>
                    <a:lnTo>
                      <a:pt x="0" y="381124"/>
                    </a:lnTo>
                    <a:lnTo>
                      <a:pt x="3810" y="374456"/>
                    </a:lnTo>
                    <a:lnTo>
                      <a:pt x="55340" y="284731"/>
                    </a:lnTo>
                    <a:lnTo>
                      <a:pt x="55340" y="288255"/>
                    </a:lnTo>
                    <a:cubicBezTo>
                      <a:pt x="30758" y="228103"/>
                      <a:pt x="35473" y="159950"/>
                      <a:pt x="68104" y="103756"/>
                    </a:cubicBezTo>
                    <a:cubicBezTo>
                      <a:pt x="84268" y="76134"/>
                      <a:pt x="106437" y="52501"/>
                      <a:pt x="132969" y="34604"/>
                    </a:cubicBezTo>
                    <a:cubicBezTo>
                      <a:pt x="229602" y="-29081"/>
                      <a:pt x="359565" y="-2372"/>
                      <a:pt x="423251" y="94260"/>
                    </a:cubicBezTo>
                    <a:cubicBezTo>
                      <a:pt x="449686" y="134371"/>
                      <a:pt x="461537" y="182347"/>
                      <a:pt x="456819" y="230153"/>
                    </a:cubicBezTo>
                    <a:close/>
                    <a:moveTo>
                      <a:pt x="456533" y="230343"/>
                    </a:moveTo>
                    <a:cubicBezTo>
                      <a:pt x="468591" y="117940"/>
                      <a:pt x="387245" y="17044"/>
                      <a:pt x="274842" y="4986"/>
                    </a:cubicBezTo>
                    <a:cubicBezTo>
                      <a:pt x="257163" y="3089"/>
                      <a:pt x="239313" y="3504"/>
                      <a:pt x="221742" y="6220"/>
                    </a:cubicBezTo>
                    <a:cubicBezTo>
                      <a:pt x="190954" y="10776"/>
                      <a:pt x="161625" y="22345"/>
                      <a:pt x="136017" y="40034"/>
                    </a:cubicBezTo>
                    <a:cubicBezTo>
                      <a:pt x="110700" y="57787"/>
                      <a:pt x="89543" y="80830"/>
                      <a:pt x="74009" y="107566"/>
                    </a:cubicBezTo>
                    <a:cubicBezTo>
                      <a:pt x="58777" y="134431"/>
                      <a:pt x="49792" y="164383"/>
                      <a:pt x="47720" y="195196"/>
                    </a:cubicBezTo>
                    <a:cubicBezTo>
                      <a:pt x="45849" y="225971"/>
                      <a:pt x="50826" y="256778"/>
                      <a:pt x="62293" y="285398"/>
                    </a:cubicBezTo>
                    <a:lnTo>
                      <a:pt x="63055" y="287303"/>
                    </a:lnTo>
                    <a:lnTo>
                      <a:pt x="62103" y="288922"/>
                    </a:lnTo>
                    <a:lnTo>
                      <a:pt x="10001" y="378362"/>
                    </a:lnTo>
                    <a:lnTo>
                      <a:pt x="6287" y="372837"/>
                    </a:lnTo>
                    <a:lnTo>
                      <a:pt x="109918" y="358359"/>
                    </a:lnTo>
                    <a:lnTo>
                      <a:pt x="111347" y="358359"/>
                    </a:lnTo>
                    <a:lnTo>
                      <a:pt x="112395" y="359312"/>
                    </a:lnTo>
                    <a:cubicBezTo>
                      <a:pt x="140078" y="385188"/>
                      <a:pt x="174407" y="402863"/>
                      <a:pt x="211550" y="410366"/>
                    </a:cubicBezTo>
                    <a:cubicBezTo>
                      <a:pt x="220808" y="412269"/>
                      <a:pt x="230205" y="413416"/>
                      <a:pt x="239649" y="413795"/>
                    </a:cubicBezTo>
                    <a:cubicBezTo>
                      <a:pt x="249162" y="414476"/>
                      <a:pt x="258711" y="414476"/>
                      <a:pt x="268224" y="413795"/>
                    </a:cubicBezTo>
                    <a:cubicBezTo>
                      <a:pt x="287144" y="412355"/>
                      <a:pt x="305770" y="408284"/>
                      <a:pt x="323564" y="401698"/>
                    </a:cubicBezTo>
                    <a:cubicBezTo>
                      <a:pt x="341429" y="395199"/>
                      <a:pt x="358244" y="386117"/>
                      <a:pt x="373475" y="374742"/>
                    </a:cubicBezTo>
                    <a:cubicBezTo>
                      <a:pt x="381161" y="369121"/>
                      <a:pt x="388479" y="363012"/>
                      <a:pt x="395383" y="356454"/>
                    </a:cubicBezTo>
                    <a:cubicBezTo>
                      <a:pt x="402158" y="349734"/>
                      <a:pt x="408520" y="342609"/>
                      <a:pt x="414433" y="335118"/>
                    </a:cubicBezTo>
                    <a:cubicBezTo>
                      <a:pt x="437819" y="304721"/>
                      <a:pt x="452385" y="268471"/>
                      <a:pt x="456533" y="230343"/>
                    </a:cubicBezTo>
                    <a:close/>
                  </a:path>
                </a:pathLst>
              </a:custGeom>
              <a:solidFill>
                <a:srgbClr val="263238"/>
              </a:solidFill>
              <a:ln w="9525" cap="flat">
                <a:noFill/>
                <a:prstDash val="solid"/>
                <a:miter/>
              </a:ln>
            </p:spPr>
            <p:txBody>
              <a:bodyPr rtlCol="0" anchor="ctr"/>
              <a:lstStyle/>
              <a:p>
                <a:endParaRPr lang="zh-CN" altLang="en-US"/>
              </a:p>
            </p:txBody>
          </p:sp>
          <p:sp>
            <p:nvSpPr>
              <p:cNvPr id="251" name="任意多边形: 形状 250"/>
              <p:cNvSpPr/>
              <p:nvPr/>
            </p:nvSpPr>
            <p:spPr>
              <a:xfrm>
                <a:off x="7729442" y="1922240"/>
                <a:ext cx="223932" cy="234791"/>
              </a:xfrm>
              <a:custGeom>
                <a:avLst/>
                <a:gdLst>
                  <a:gd name="connsiteX0" fmla="*/ 88392 w 223932"/>
                  <a:gd name="connsiteY0" fmla="*/ 234791 h 234791"/>
                  <a:gd name="connsiteX1" fmla="*/ 0 w 223932"/>
                  <a:gd name="connsiteY1" fmla="*/ 145256 h 234791"/>
                  <a:gd name="connsiteX2" fmla="*/ 29718 w 223932"/>
                  <a:gd name="connsiteY2" fmla="*/ 115919 h 234791"/>
                  <a:gd name="connsiteX3" fmla="*/ 81344 w 223932"/>
                  <a:gd name="connsiteY3" fmla="*/ 168212 h 234791"/>
                  <a:gd name="connsiteX4" fmla="*/ 188690 w 223932"/>
                  <a:gd name="connsiteY4" fmla="*/ 0 h 234791"/>
                  <a:gd name="connsiteX5" fmla="*/ 223933 w 223932"/>
                  <a:gd name="connsiteY5" fmla="*/ 22384 h 234791"/>
                  <a:gd name="connsiteX6" fmla="*/ 88392 w 223932"/>
                  <a:gd name="connsiteY6" fmla="*/ 234791 h 234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932" h="234791">
                    <a:moveTo>
                      <a:pt x="88392" y="234791"/>
                    </a:moveTo>
                    <a:lnTo>
                      <a:pt x="0" y="145256"/>
                    </a:lnTo>
                    <a:lnTo>
                      <a:pt x="29718" y="115919"/>
                    </a:lnTo>
                    <a:lnTo>
                      <a:pt x="81344" y="168212"/>
                    </a:lnTo>
                    <a:lnTo>
                      <a:pt x="188690" y="0"/>
                    </a:lnTo>
                    <a:lnTo>
                      <a:pt x="223933" y="22384"/>
                    </a:lnTo>
                    <a:lnTo>
                      <a:pt x="88392" y="234791"/>
                    </a:lnTo>
                    <a:close/>
                  </a:path>
                </a:pathLst>
              </a:custGeom>
              <a:solidFill>
                <a:srgbClr val="C53F3F"/>
              </a:solidFill>
              <a:ln w="9525" cap="flat">
                <a:noFill/>
                <a:prstDash val="solid"/>
                <a:miter/>
              </a:ln>
            </p:spPr>
            <p:txBody>
              <a:bodyPr rtlCol="0" anchor="ctr"/>
              <a:lstStyle/>
              <a:p>
                <a:endParaRPr lang="zh-CN" altLang="en-US"/>
              </a:p>
            </p:txBody>
          </p:sp>
        </p:grpSp>
      </p:grpSp>
      <p:sp>
        <p:nvSpPr>
          <p:cNvPr id="476" name="文本框 475"/>
          <p:cNvSpPr txBox="1"/>
          <p:nvPr/>
        </p:nvSpPr>
        <p:spPr>
          <a:xfrm>
            <a:off x="8472000" y="763949"/>
            <a:ext cx="4176130" cy="553998"/>
          </a:xfrm>
          <a:prstGeom prst="rect">
            <a:avLst/>
          </a:prstGeom>
          <a:noFill/>
        </p:spPr>
        <p:txBody>
          <a:bodyPr wrap="square" lIns="0" tIns="0" rIns="0" bIns="0" rtlCol="0">
            <a:spAutoFit/>
          </a:bodyPr>
          <a:lstStyle/>
          <a:p>
            <a:pPr algn="ctr" defTabSz="457200">
              <a:defRPr/>
            </a:pPr>
            <a:r>
              <a:rPr lang="zh-CN" altLang="en-US" sz="3600" spc="300" noProof="1">
                <a:latin typeface="+mj-ea"/>
                <a:ea typeface="+mj-ea"/>
              </a:rPr>
              <a:t>工作内容</a:t>
            </a:r>
            <a:r>
              <a:rPr lang="zh-CN" altLang="en-US" sz="3600" spc="300" noProof="1">
                <a:solidFill>
                  <a:srgbClr val="C53F3F"/>
                </a:solidFill>
                <a:latin typeface="+mj-ea"/>
                <a:ea typeface="+mj-ea"/>
              </a:rPr>
              <a:t>回顾</a:t>
            </a:r>
            <a:endParaRPr lang="da-DK" altLang="zh-CN" sz="3600" spc="300" dirty="0">
              <a:solidFill>
                <a:srgbClr val="C53F3F"/>
              </a:solidFill>
              <a:latin typeface="+mj-ea"/>
              <a:ea typeface="+mj-ea"/>
            </a:endParaRPr>
          </a:p>
        </p:txBody>
      </p:sp>
      <p:sp>
        <p:nvSpPr>
          <p:cNvPr id="477" name="文本框 476"/>
          <p:cNvSpPr txBox="1"/>
          <p:nvPr/>
        </p:nvSpPr>
        <p:spPr>
          <a:xfrm>
            <a:off x="5952000" y="1987852"/>
            <a:ext cx="5938628" cy="817468"/>
          </a:xfrm>
          <a:prstGeom prst="rect">
            <a:avLst/>
          </a:prstGeom>
          <a:noFill/>
        </p:spPr>
        <p:txBody>
          <a:bodyPr wrap="square" lIns="0" tIns="0" rIns="0" bIns="0">
            <a:spAutoFit/>
          </a:bodyPr>
          <a:lstStyle/>
          <a:p>
            <a:pPr algn="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点击文本即可进行编辑输入相关内容点击文本即可进行点击文本即可进行编辑输入相关内容点击文本即可进行点击文本即可可点点击文本即可进行编辑输入相关内容点击文本即可</a:t>
            </a:r>
            <a:endParaRPr lang="en-US" altLang="zh-CN" sz="1400" spc="120">
              <a:solidFill>
                <a:srgbClr val="000000">
                  <a:alpha val="34000"/>
                </a:srgbClr>
              </a:solidFill>
            </a:endParaRPr>
          </a:p>
        </p:txBody>
      </p:sp>
      <p:sp>
        <p:nvSpPr>
          <p:cNvPr id="478" name="文本框 477"/>
          <p:cNvSpPr txBox="1"/>
          <p:nvPr/>
        </p:nvSpPr>
        <p:spPr>
          <a:xfrm>
            <a:off x="5952000" y="3099251"/>
            <a:ext cx="5938628" cy="613117"/>
          </a:xfrm>
          <a:prstGeom prst="rect">
            <a:avLst/>
          </a:prstGeom>
          <a:noFill/>
        </p:spPr>
        <p:txBody>
          <a:bodyPr wrap="square" lIns="0" tIns="0" rIns="0" bIns="0">
            <a:spAutoFit/>
          </a:bodyPr>
          <a:lstStyle/>
          <a:p>
            <a:pPr algn="r">
              <a:lnSpc>
                <a:spcPct val="130000"/>
              </a:lnSpc>
            </a:pPr>
            <a:r>
              <a:rPr lang="en-US" altLang="zh-CN" sz="1050" spc="120"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sz="1050" spc="120">
                <a:solidFill>
                  <a:srgbClr val="000000">
                    <a:alpha val="34000"/>
                  </a:srgbClr>
                </a:solidFill>
              </a:rPr>
              <a:t>urna.</a:t>
            </a:r>
            <a:endParaRPr lang="en-US" altLang="zh-CN" sz="1050" spc="120">
              <a:solidFill>
                <a:srgbClr val="000000">
                  <a:alpha val="34000"/>
                </a:srgbClr>
              </a:solidFill>
            </a:endParaRPr>
          </a:p>
        </p:txBody>
      </p:sp>
      <p:sp>
        <p:nvSpPr>
          <p:cNvPr id="479" name="任意多边形: 形状 478"/>
          <p:cNvSpPr/>
          <p:nvPr/>
        </p:nvSpPr>
        <p:spPr>
          <a:xfrm>
            <a:off x="264000" y="1395890"/>
            <a:ext cx="1170712" cy="1169110"/>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480" name="组合 479"/>
          <p:cNvGrpSpPr/>
          <p:nvPr/>
        </p:nvGrpSpPr>
        <p:grpSpPr>
          <a:xfrm>
            <a:off x="11751830" y="6431478"/>
            <a:ext cx="249670" cy="276634"/>
            <a:chOff x="9203082" y="5205099"/>
            <a:chExt cx="659507" cy="730730"/>
          </a:xfrm>
          <a:solidFill>
            <a:srgbClr val="000000"/>
          </a:solidFill>
        </p:grpSpPr>
        <p:sp>
          <p:nvSpPr>
            <p:cNvPr id="481" name="平行四边形 480"/>
            <p:cNvSpPr/>
            <p:nvPr/>
          </p:nvSpPr>
          <p:spPr>
            <a:xfrm rot="21321267">
              <a:off x="9203082" y="5205099"/>
              <a:ext cx="267187"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平行四边形 481"/>
            <p:cNvSpPr/>
            <p:nvPr/>
          </p:nvSpPr>
          <p:spPr>
            <a:xfrm rot="21321267">
              <a:off x="9547613" y="5205099"/>
              <a:ext cx="170992"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3" name="平行四边形 482"/>
            <p:cNvSpPr/>
            <p:nvPr/>
          </p:nvSpPr>
          <p:spPr>
            <a:xfrm rot="21321267">
              <a:off x="9795950" y="5205099"/>
              <a:ext cx="66639"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4" name="矩形 483"/>
          <p:cNvSpPr/>
          <p:nvPr/>
        </p:nvSpPr>
        <p:spPr>
          <a:xfrm>
            <a:off x="526391" y="3789000"/>
            <a:ext cx="1733927" cy="50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5" name="文本框 484"/>
          <p:cNvSpPr txBox="1"/>
          <p:nvPr/>
        </p:nvSpPr>
        <p:spPr>
          <a:xfrm>
            <a:off x="1777113" y="3826672"/>
            <a:ext cx="430887" cy="423129"/>
          </a:xfrm>
          <a:prstGeom prst="rect">
            <a:avLst/>
          </a:prstGeom>
          <a:noFill/>
        </p:spPr>
        <p:txBody>
          <a:bodyPr wrap="none" rtlCol="0" anchor="ctr" anchorCtr="0">
            <a:spAutoFit/>
          </a:bodyPr>
          <a:lstStyle/>
          <a:p>
            <a:pPr algn="l" fontAlgn="auto">
              <a:lnSpc>
                <a:spcPct val="130000"/>
              </a:lnSpc>
            </a:pPr>
            <a:r>
              <a:rPr lang="zh-CN" altLang="en-US" spc="120">
                <a:solidFill>
                  <a:srgbClr val="000000"/>
                </a:solidFill>
              </a:rPr>
              <a:t>＞</a:t>
            </a:r>
            <a:endParaRPr lang="zh-CN" altLang="en-US" spc="120">
              <a:solidFill>
                <a:srgbClr val="000000"/>
              </a:solidFill>
              <a:uFillTx/>
            </a:endParaRPr>
          </a:p>
        </p:txBody>
      </p:sp>
      <p:sp>
        <p:nvSpPr>
          <p:cNvPr id="486" name="文本框 485"/>
          <p:cNvSpPr txBox="1"/>
          <p:nvPr/>
        </p:nvSpPr>
        <p:spPr>
          <a:xfrm>
            <a:off x="336000" y="3866903"/>
            <a:ext cx="1883466"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a:ln>
                  <a:noFill/>
                </a:ln>
                <a:solidFill>
                  <a:srgbClr val="000000"/>
                </a:solidFill>
                <a:effectLst/>
                <a:uLnTx/>
                <a:uFillTx/>
                <a:latin typeface="字体圈欣意冠黑体" panose="00000500000000000000" pitchFamily="2" charset="-122"/>
                <a:ea typeface="字体圈欣意冠黑体" panose="00000500000000000000" pitchFamily="2" charset="-122"/>
              </a:rPr>
              <a:t>PLANNING</a:t>
            </a:r>
            <a:endParaRPr kumimoji="0" lang="zh-CN" altLang="en-US" sz="1600" b="1" i="0" u="none" strike="noStrike" kern="1200" cap="none" spc="0" normalizeH="0" baseline="0" noProof="0">
              <a:ln>
                <a:noFill/>
              </a:ln>
              <a:solidFill>
                <a:srgbClr val="000000"/>
              </a:solidFill>
              <a:effectLst/>
              <a:uLnTx/>
              <a:uFillTx/>
              <a:latin typeface="字体圈欣意冠黑体" panose="00000500000000000000" pitchFamily="2" charset="-122"/>
              <a:ea typeface="字体圈欣意冠黑体" panose="00000500000000000000"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椭圆 423"/>
          <p:cNvSpPr/>
          <p:nvPr/>
        </p:nvSpPr>
        <p:spPr>
          <a:xfrm>
            <a:off x="8275645" y="3303038"/>
            <a:ext cx="7746220" cy="7746220"/>
          </a:xfrm>
          <a:prstGeom prst="ellipse">
            <a:avLst/>
          </a:prstGeom>
          <a:pattFill prst="diagBrick">
            <a:fgClr>
              <a:srgbClr val="F2F2F2"/>
            </a:fgClr>
            <a:bgClr>
              <a:schemeClr val="bg1"/>
            </a:bgClr>
          </a:pattFill>
          <a:ln w="19050">
            <a:solidFill>
              <a:srgbClr val="C53F3F">
                <a:alpha val="6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7" name="任意多边形: 形状 506"/>
          <p:cNvSpPr/>
          <p:nvPr/>
        </p:nvSpPr>
        <p:spPr>
          <a:xfrm>
            <a:off x="1937287" y="2897433"/>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6" name="任意多边形: 形状 505"/>
          <p:cNvSpPr/>
          <p:nvPr/>
        </p:nvSpPr>
        <p:spPr>
          <a:xfrm>
            <a:off x="6354042" y="5253135"/>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85" name="思想气泡: 云 484"/>
          <p:cNvSpPr/>
          <p:nvPr/>
        </p:nvSpPr>
        <p:spPr>
          <a:xfrm>
            <a:off x="1445582" y="248237"/>
            <a:ext cx="6114068" cy="3851484"/>
          </a:xfrm>
          <a:prstGeom prst="cloudCallout">
            <a:avLst>
              <a:gd name="adj1" fmla="val 49974"/>
              <a:gd name="adj2" fmla="val 65654"/>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5" name="任意多边形: 形状 504"/>
          <p:cNvSpPr/>
          <p:nvPr/>
        </p:nvSpPr>
        <p:spPr>
          <a:xfrm flipH="1">
            <a:off x="0" y="4951254"/>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6" name="文本框 5"/>
          <p:cNvSpPr txBox="1"/>
          <p:nvPr/>
        </p:nvSpPr>
        <p:spPr>
          <a:xfrm>
            <a:off x="2467190" y="1299833"/>
            <a:ext cx="4176130" cy="923330"/>
          </a:xfrm>
          <a:prstGeom prst="rect">
            <a:avLst/>
          </a:prstGeom>
          <a:noFill/>
        </p:spPr>
        <p:txBody>
          <a:bodyPr wrap="square" lIns="0" tIns="0" rIns="0" bIns="0" rtlCol="0">
            <a:spAutoFit/>
          </a:bodyPr>
          <a:lstStyle/>
          <a:p>
            <a:pPr algn="ctr" defTabSz="457200">
              <a:defRPr/>
            </a:pPr>
            <a:r>
              <a:rPr lang="zh-CN" altLang="en-US" sz="6000" spc="300" noProof="1">
                <a:latin typeface="+mj-ea"/>
                <a:ea typeface="+mj-ea"/>
              </a:rPr>
              <a:t>业绩数据</a:t>
            </a:r>
            <a:r>
              <a:rPr lang="zh-CN" altLang="en-US" sz="6000" spc="300" noProof="1">
                <a:solidFill>
                  <a:srgbClr val="C53F3F"/>
                </a:solidFill>
                <a:latin typeface="+mj-ea"/>
                <a:ea typeface="+mj-ea"/>
              </a:rPr>
              <a:t>分析</a:t>
            </a:r>
            <a:endParaRPr lang="da-DK" altLang="zh-CN" sz="6000" spc="300" dirty="0">
              <a:solidFill>
                <a:srgbClr val="C53F3F"/>
              </a:solidFill>
              <a:latin typeface="+mj-ea"/>
              <a:ea typeface="+mj-ea"/>
            </a:endParaRPr>
          </a:p>
        </p:txBody>
      </p:sp>
      <p:sp>
        <p:nvSpPr>
          <p:cNvPr id="7" name="文本框 6"/>
          <p:cNvSpPr txBox="1"/>
          <p:nvPr/>
        </p:nvSpPr>
        <p:spPr>
          <a:xfrm>
            <a:off x="2371555" y="2267668"/>
            <a:ext cx="4712890" cy="369332"/>
          </a:xfrm>
          <a:prstGeom prst="rect">
            <a:avLst/>
          </a:prstGeom>
          <a:noFill/>
        </p:spPr>
        <p:txBody>
          <a:bodyPr wrap="square" lIns="0" tIns="0" rIns="0" bIns="0" rtlCol="0">
            <a:spAutoFit/>
          </a:bodyPr>
          <a:lstStyle/>
          <a:p>
            <a:r>
              <a:rPr lang="en-US" altLang="zh-CN" sz="2400">
                <a:solidFill>
                  <a:srgbClr val="7F7F7F"/>
                </a:solidFill>
                <a:latin typeface="+mj-ea"/>
                <a:ea typeface="+mj-ea"/>
              </a:rPr>
              <a:t>THE MARKET DATA ANALYSIS</a:t>
            </a:r>
            <a:endParaRPr lang="zh-CN" altLang="en-US" sz="2400">
              <a:solidFill>
                <a:srgbClr val="7F7F7F"/>
              </a:solidFill>
              <a:latin typeface="+mj-ea"/>
              <a:ea typeface="+mj-ea"/>
            </a:endParaRPr>
          </a:p>
        </p:txBody>
      </p:sp>
      <p:sp>
        <p:nvSpPr>
          <p:cNvPr id="486" name="文本框 485"/>
          <p:cNvSpPr txBox="1"/>
          <p:nvPr/>
        </p:nvSpPr>
        <p:spPr>
          <a:xfrm>
            <a:off x="238292" y="4797000"/>
            <a:ext cx="1433726" cy="1357295"/>
          </a:xfrm>
          <a:prstGeom prst="rect">
            <a:avLst/>
          </a:prstGeom>
          <a:noFill/>
        </p:spPr>
        <p:txBody>
          <a:bodyPr wrap="none" rtlCol="0" anchor="ctr" anchorCtr="0">
            <a:spAutoFit/>
          </a:bodyPr>
          <a:lstStyle/>
          <a:p>
            <a:pPr algn="l" fontAlgn="auto">
              <a:lnSpc>
                <a:spcPct val="130000"/>
              </a:lnSpc>
            </a:pPr>
            <a:r>
              <a:rPr lang="en-US" altLang="zh-CN" sz="7200" spc="120">
                <a:solidFill>
                  <a:schemeClr val="tx1"/>
                </a:solidFill>
                <a:uFillTx/>
                <a:latin typeface="+mj-ea"/>
                <a:ea typeface="+mj-ea"/>
              </a:rPr>
              <a:t>02</a:t>
            </a:r>
            <a:endParaRPr lang="zh-CN" altLang="en-US" sz="7200" spc="120">
              <a:solidFill>
                <a:schemeClr val="tx1"/>
              </a:solidFill>
              <a:uFillTx/>
              <a:latin typeface="+mj-ea"/>
              <a:ea typeface="+mj-ea"/>
            </a:endParaRPr>
          </a:p>
        </p:txBody>
      </p:sp>
      <p:grpSp>
        <p:nvGrpSpPr>
          <p:cNvPr id="491" name="组合 490"/>
          <p:cNvGrpSpPr/>
          <p:nvPr/>
        </p:nvGrpSpPr>
        <p:grpSpPr>
          <a:xfrm>
            <a:off x="1589286" y="5816407"/>
            <a:ext cx="228475" cy="254740"/>
            <a:chOff x="9203082" y="5205099"/>
            <a:chExt cx="659507" cy="730730"/>
          </a:xfrm>
          <a:solidFill>
            <a:srgbClr val="000000"/>
          </a:solidFill>
        </p:grpSpPr>
        <p:sp>
          <p:nvSpPr>
            <p:cNvPr id="487" name="平行四边形 486"/>
            <p:cNvSpPr/>
            <p:nvPr/>
          </p:nvSpPr>
          <p:spPr>
            <a:xfrm rot="21321267">
              <a:off x="9203082" y="5205099"/>
              <a:ext cx="267187"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平行四边形 488"/>
            <p:cNvSpPr/>
            <p:nvPr/>
          </p:nvSpPr>
          <p:spPr>
            <a:xfrm rot="21321267">
              <a:off x="9547613" y="5205099"/>
              <a:ext cx="170992"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平行四边形 489"/>
            <p:cNvSpPr/>
            <p:nvPr/>
          </p:nvSpPr>
          <p:spPr>
            <a:xfrm rot="21321267">
              <a:off x="9795950" y="5205099"/>
              <a:ext cx="66639"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2" name="文本框 491"/>
          <p:cNvSpPr txBox="1"/>
          <p:nvPr/>
        </p:nvSpPr>
        <p:spPr>
          <a:xfrm>
            <a:off x="247791" y="6073785"/>
            <a:ext cx="1466748" cy="408573"/>
          </a:xfrm>
          <a:prstGeom prst="rect">
            <a:avLst/>
          </a:prstGeom>
          <a:noFill/>
        </p:spPr>
        <p:txBody>
          <a:bodyPr wrap="none" rtlCol="0" anchor="ctr" anchorCtr="0">
            <a:spAutoFit/>
          </a:bodyPr>
          <a:lstStyle/>
          <a:p>
            <a:pPr algn="l" fontAlgn="auto">
              <a:lnSpc>
                <a:spcPct val="130000"/>
              </a:lnSpc>
            </a:pPr>
            <a:r>
              <a:rPr lang="en-US" altLang="zh-CN" b="1" spc="120">
                <a:solidFill>
                  <a:schemeClr val="tx1"/>
                </a:solidFill>
                <a:uFillTx/>
                <a:latin typeface="+mj-ea"/>
                <a:ea typeface="+mj-ea"/>
              </a:rPr>
              <a:t>PART ONE</a:t>
            </a:r>
            <a:endParaRPr lang="zh-CN" altLang="en-US" b="1" spc="120">
              <a:solidFill>
                <a:schemeClr val="tx1"/>
              </a:solidFill>
              <a:uFillTx/>
              <a:latin typeface="+mj-ea"/>
              <a:ea typeface="+mj-ea"/>
            </a:endParaRPr>
          </a:p>
        </p:txBody>
      </p:sp>
      <p:sp>
        <p:nvSpPr>
          <p:cNvPr id="508" name="任意多边形: 形状 507"/>
          <p:cNvSpPr/>
          <p:nvPr/>
        </p:nvSpPr>
        <p:spPr>
          <a:xfrm>
            <a:off x="4728000" y="767776"/>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59" name="图形 30"/>
          <p:cNvGrpSpPr/>
          <p:nvPr/>
        </p:nvGrpSpPr>
        <p:grpSpPr>
          <a:xfrm flipH="1">
            <a:off x="7226502" y="2637000"/>
            <a:ext cx="5338500" cy="5338500"/>
            <a:chOff x="3714750" y="1047750"/>
            <a:chExt cx="4762500" cy="4762500"/>
          </a:xfrm>
        </p:grpSpPr>
        <p:grpSp>
          <p:nvGrpSpPr>
            <p:cNvPr id="260" name="图形 30"/>
            <p:cNvGrpSpPr/>
            <p:nvPr/>
          </p:nvGrpSpPr>
          <p:grpSpPr>
            <a:xfrm>
              <a:off x="4204715" y="1047750"/>
              <a:ext cx="3782625" cy="3289077"/>
              <a:chOff x="4204715" y="1047750"/>
              <a:chExt cx="3782625" cy="3289077"/>
            </a:xfrm>
          </p:grpSpPr>
          <p:sp>
            <p:nvSpPr>
              <p:cNvPr id="385" name="任意多边形: 形状 384"/>
              <p:cNvSpPr/>
              <p:nvPr/>
            </p:nvSpPr>
            <p:spPr>
              <a:xfrm>
                <a:off x="4362450" y="4079462"/>
                <a:ext cx="266700" cy="119062"/>
              </a:xfrm>
              <a:custGeom>
                <a:avLst/>
                <a:gdLst>
                  <a:gd name="connsiteX0" fmla="*/ 262890 w 266700"/>
                  <a:gd name="connsiteY0" fmla="*/ 59246 h 119062"/>
                  <a:gd name="connsiteX1" fmla="*/ 261652 w 266700"/>
                  <a:gd name="connsiteY1" fmla="*/ 4953 h 119062"/>
                  <a:gd name="connsiteX2" fmla="*/ 264319 w 266700"/>
                  <a:gd name="connsiteY2" fmla="*/ 7620 h 119062"/>
                  <a:gd name="connsiteX3" fmla="*/ 134493 w 266700"/>
                  <a:gd name="connsiteY3" fmla="*/ 9239 h 119062"/>
                  <a:gd name="connsiteX4" fmla="*/ 4667 w 266700"/>
                  <a:gd name="connsiteY4" fmla="*/ 9811 h 119062"/>
                  <a:gd name="connsiteX5" fmla="*/ 9525 w 266700"/>
                  <a:gd name="connsiteY5" fmla="*/ 4953 h 119062"/>
                  <a:gd name="connsiteX6" fmla="*/ 9525 w 266700"/>
                  <a:gd name="connsiteY6" fmla="*/ 114681 h 119062"/>
                  <a:gd name="connsiteX7" fmla="*/ 5144 w 266700"/>
                  <a:gd name="connsiteY7" fmla="*/ 110299 h 119062"/>
                  <a:gd name="connsiteX8" fmla="*/ 69342 w 266700"/>
                  <a:gd name="connsiteY8" fmla="*/ 110871 h 119062"/>
                  <a:gd name="connsiteX9" fmla="*/ 133350 w 266700"/>
                  <a:gd name="connsiteY9" fmla="*/ 111538 h 119062"/>
                  <a:gd name="connsiteX10" fmla="*/ 264319 w 266700"/>
                  <a:gd name="connsiteY10" fmla="*/ 114300 h 119062"/>
                  <a:gd name="connsiteX11" fmla="*/ 135636 w 266700"/>
                  <a:gd name="connsiteY11" fmla="*/ 117348 h 119062"/>
                  <a:gd name="connsiteX12" fmla="*/ 70294 w 266700"/>
                  <a:gd name="connsiteY12" fmla="*/ 118491 h 119062"/>
                  <a:gd name="connsiteX13" fmla="*/ 4667 w 266700"/>
                  <a:gd name="connsiteY13" fmla="*/ 119063 h 119062"/>
                  <a:gd name="connsiteX14" fmla="*/ 0 w 266700"/>
                  <a:gd name="connsiteY14" fmla="*/ 119063 h 119062"/>
                  <a:gd name="connsiteX15" fmla="*/ 0 w 266700"/>
                  <a:gd name="connsiteY15" fmla="*/ 114681 h 119062"/>
                  <a:gd name="connsiteX16" fmla="*/ 0 w 266700"/>
                  <a:gd name="connsiteY16" fmla="*/ 4953 h 119062"/>
                  <a:gd name="connsiteX17" fmla="*/ 0 w 266700"/>
                  <a:gd name="connsiteY17" fmla="*/ 0 h 119062"/>
                  <a:gd name="connsiteX18" fmla="*/ 4953 w 266700"/>
                  <a:gd name="connsiteY18" fmla="*/ 0 h 119062"/>
                  <a:gd name="connsiteX19" fmla="*/ 134779 w 266700"/>
                  <a:gd name="connsiteY19" fmla="*/ 667 h 119062"/>
                  <a:gd name="connsiteX20" fmla="*/ 264605 w 266700"/>
                  <a:gd name="connsiteY20" fmla="*/ 2286 h 119062"/>
                  <a:gd name="connsiteX21" fmla="*/ 266700 w 266700"/>
                  <a:gd name="connsiteY21" fmla="*/ 2286 h 119062"/>
                  <a:gd name="connsiteX22" fmla="*/ 266700 w 266700"/>
                  <a:gd name="connsiteY22" fmla="*/ 4953 h 119062"/>
                  <a:gd name="connsiteX23" fmla="*/ 265462 w 266700"/>
                  <a:gd name="connsiteY23" fmla="*/ 60388 h 119062"/>
                  <a:gd name="connsiteX24" fmla="*/ 264033 w 266700"/>
                  <a:gd name="connsiteY24" fmla="*/ 114681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9062">
                    <a:moveTo>
                      <a:pt x="262890" y="59246"/>
                    </a:moveTo>
                    <a:cubicBezTo>
                      <a:pt x="262890" y="40957"/>
                      <a:pt x="261842" y="22860"/>
                      <a:pt x="261652" y="4953"/>
                    </a:cubicBezTo>
                    <a:lnTo>
                      <a:pt x="264319" y="7620"/>
                    </a:lnTo>
                    <a:cubicBezTo>
                      <a:pt x="221075" y="8096"/>
                      <a:pt x="177737" y="9144"/>
                      <a:pt x="134493" y="9239"/>
                    </a:cubicBezTo>
                    <a:lnTo>
                      <a:pt x="4667" y="9811"/>
                    </a:lnTo>
                    <a:lnTo>
                      <a:pt x="9525" y="4953"/>
                    </a:lnTo>
                    <a:lnTo>
                      <a:pt x="9525" y="114681"/>
                    </a:lnTo>
                    <a:lnTo>
                      <a:pt x="5144" y="110299"/>
                    </a:lnTo>
                    <a:cubicBezTo>
                      <a:pt x="26479" y="110299"/>
                      <a:pt x="47815" y="110299"/>
                      <a:pt x="69342" y="110871"/>
                    </a:cubicBezTo>
                    <a:lnTo>
                      <a:pt x="133350" y="111538"/>
                    </a:lnTo>
                    <a:lnTo>
                      <a:pt x="264319" y="114300"/>
                    </a:lnTo>
                    <a:close/>
                    <a:moveTo>
                      <a:pt x="135636" y="117348"/>
                    </a:moveTo>
                    <a:lnTo>
                      <a:pt x="70294" y="118491"/>
                    </a:lnTo>
                    <a:cubicBezTo>
                      <a:pt x="48482" y="118491"/>
                      <a:pt x="26575" y="118491"/>
                      <a:pt x="4667" y="119063"/>
                    </a:cubicBezTo>
                    <a:lnTo>
                      <a:pt x="0" y="119063"/>
                    </a:lnTo>
                    <a:lnTo>
                      <a:pt x="0" y="114681"/>
                    </a:lnTo>
                    <a:lnTo>
                      <a:pt x="0" y="4953"/>
                    </a:lnTo>
                    <a:lnTo>
                      <a:pt x="0" y="0"/>
                    </a:lnTo>
                    <a:lnTo>
                      <a:pt x="4953" y="0"/>
                    </a:lnTo>
                    <a:lnTo>
                      <a:pt x="134779" y="667"/>
                    </a:lnTo>
                    <a:cubicBezTo>
                      <a:pt x="178022" y="667"/>
                      <a:pt x="221361" y="1714"/>
                      <a:pt x="264605" y="2286"/>
                    </a:cubicBezTo>
                    <a:lnTo>
                      <a:pt x="266700" y="2286"/>
                    </a:lnTo>
                    <a:lnTo>
                      <a:pt x="266700" y="4953"/>
                    </a:lnTo>
                    <a:cubicBezTo>
                      <a:pt x="266700" y="23527"/>
                      <a:pt x="265843" y="42100"/>
                      <a:pt x="265462" y="60388"/>
                    </a:cubicBezTo>
                    <a:lnTo>
                      <a:pt x="264033" y="114681"/>
                    </a:lnTo>
                    <a:close/>
                  </a:path>
                </a:pathLst>
              </a:custGeom>
              <a:solidFill>
                <a:srgbClr val="EBEBEB"/>
              </a:solidFill>
              <a:ln w="9525" cap="flat">
                <a:noFill/>
                <a:prstDash val="solid"/>
                <a:miter/>
              </a:ln>
            </p:spPr>
            <p:txBody>
              <a:bodyPr rtlCol="0" anchor="ctr"/>
              <a:lstStyle/>
              <a:p>
                <a:endParaRPr lang="zh-CN" altLang="en-US"/>
              </a:p>
            </p:txBody>
          </p:sp>
          <p:sp>
            <p:nvSpPr>
              <p:cNvPr id="386" name="任意多边形: 形状 385"/>
              <p:cNvSpPr/>
              <p:nvPr/>
            </p:nvSpPr>
            <p:spPr>
              <a:xfrm>
                <a:off x="4217574" y="4217765"/>
                <a:ext cx="267366" cy="119062"/>
              </a:xfrm>
              <a:custGeom>
                <a:avLst/>
                <a:gdLst>
                  <a:gd name="connsiteX0" fmla="*/ 262985 w 267366"/>
                  <a:gd name="connsiteY0" fmla="*/ 58960 h 119062"/>
                  <a:gd name="connsiteX1" fmla="*/ 261652 w 267366"/>
                  <a:gd name="connsiteY1" fmla="*/ 4667 h 119062"/>
                  <a:gd name="connsiteX2" fmla="*/ 264319 w 267366"/>
                  <a:gd name="connsiteY2" fmla="*/ 7334 h 119062"/>
                  <a:gd name="connsiteX3" fmla="*/ 134493 w 267366"/>
                  <a:gd name="connsiteY3" fmla="*/ 8954 h 119062"/>
                  <a:gd name="connsiteX4" fmla="*/ 4667 w 267366"/>
                  <a:gd name="connsiteY4" fmla="*/ 9620 h 119062"/>
                  <a:gd name="connsiteX5" fmla="*/ 9620 w 267366"/>
                  <a:gd name="connsiteY5" fmla="*/ 4667 h 119062"/>
                  <a:gd name="connsiteX6" fmla="*/ 9049 w 267366"/>
                  <a:gd name="connsiteY6" fmla="*/ 114395 h 119062"/>
                  <a:gd name="connsiteX7" fmla="*/ 4667 w 267366"/>
                  <a:gd name="connsiteY7" fmla="*/ 110014 h 119062"/>
                  <a:gd name="connsiteX8" fmla="*/ 68866 w 267366"/>
                  <a:gd name="connsiteY8" fmla="*/ 110585 h 119062"/>
                  <a:gd name="connsiteX9" fmla="*/ 133350 w 267366"/>
                  <a:gd name="connsiteY9" fmla="*/ 111728 h 119062"/>
                  <a:gd name="connsiteX10" fmla="*/ 264319 w 267366"/>
                  <a:gd name="connsiteY10" fmla="*/ 114395 h 119062"/>
                  <a:gd name="connsiteX11" fmla="*/ 135350 w 267366"/>
                  <a:gd name="connsiteY11" fmla="*/ 117443 h 119062"/>
                  <a:gd name="connsiteX12" fmla="*/ 70009 w 267366"/>
                  <a:gd name="connsiteY12" fmla="*/ 118491 h 119062"/>
                  <a:gd name="connsiteX13" fmla="*/ 4381 w 267366"/>
                  <a:gd name="connsiteY13" fmla="*/ 119063 h 119062"/>
                  <a:gd name="connsiteX14" fmla="*/ 0 w 267366"/>
                  <a:gd name="connsiteY14" fmla="*/ 119063 h 119062"/>
                  <a:gd name="connsiteX15" fmla="*/ 0 w 267366"/>
                  <a:gd name="connsiteY15" fmla="*/ 114586 h 119062"/>
                  <a:gd name="connsiteX16" fmla="*/ 0 w 267366"/>
                  <a:gd name="connsiteY16" fmla="*/ 4858 h 119062"/>
                  <a:gd name="connsiteX17" fmla="*/ 0 w 267366"/>
                  <a:gd name="connsiteY17" fmla="*/ 0 h 119062"/>
                  <a:gd name="connsiteX18" fmla="*/ 4953 w 267366"/>
                  <a:gd name="connsiteY18" fmla="*/ 0 h 119062"/>
                  <a:gd name="connsiteX19" fmla="*/ 134779 w 267366"/>
                  <a:gd name="connsiteY19" fmla="*/ 571 h 119062"/>
                  <a:gd name="connsiteX20" fmla="*/ 264605 w 267366"/>
                  <a:gd name="connsiteY20" fmla="*/ 2191 h 119062"/>
                  <a:gd name="connsiteX21" fmla="*/ 267367 w 267366"/>
                  <a:gd name="connsiteY21" fmla="*/ 2191 h 119062"/>
                  <a:gd name="connsiteX22" fmla="*/ 267367 w 267366"/>
                  <a:gd name="connsiteY22" fmla="*/ 4763 h 119062"/>
                  <a:gd name="connsiteX23" fmla="*/ 266129 w 267366"/>
                  <a:gd name="connsiteY23" fmla="*/ 60198 h 119062"/>
                  <a:gd name="connsiteX24" fmla="*/ 264700 w 267366"/>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2985" y="58960"/>
                    </a:moveTo>
                    <a:cubicBezTo>
                      <a:pt x="262509" y="40672"/>
                      <a:pt x="261842" y="22670"/>
                      <a:pt x="261652" y="4667"/>
                    </a:cubicBezTo>
                    <a:lnTo>
                      <a:pt x="264319" y="7334"/>
                    </a:lnTo>
                    <a:cubicBezTo>
                      <a:pt x="221075" y="7906"/>
                      <a:pt x="177832" y="8954"/>
                      <a:pt x="134493" y="8954"/>
                    </a:cubicBezTo>
                    <a:lnTo>
                      <a:pt x="4667" y="9620"/>
                    </a:lnTo>
                    <a:lnTo>
                      <a:pt x="9620" y="4667"/>
                    </a:lnTo>
                    <a:lnTo>
                      <a:pt x="9049" y="114395"/>
                    </a:lnTo>
                    <a:lnTo>
                      <a:pt x="4667" y="110014"/>
                    </a:lnTo>
                    <a:cubicBezTo>
                      <a:pt x="26098" y="110014"/>
                      <a:pt x="47434" y="110014"/>
                      <a:pt x="68866" y="110585"/>
                    </a:cubicBezTo>
                    <a:lnTo>
                      <a:pt x="133350" y="111728"/>
                    </a:lnTo>
                    <a:lnTo>
                      <a:pt x="264319" y="114395"/>
                    </a:lnTo>
                    <a:close/>
                    <a:moveTo>
                      <a:pt x="135350" y="117443"/>
                    </a:moveTo>
                    <a:lnTo>
                      <a:pt x="70009" y="118491"/>
                    </a:lnTo>
                    <a:cubicBezTo>
                      <a:pt x="48196" y="118967"/>
                      <a:pt x="26289" y="118491"/>
                      <a:pt x="4381" y="119063"/>
                    </a:cubicBezTo>
                    <a:lnTo>
                      <a:pt x="0" y="119063"/>
                    </a:lnTo>
                    <a:lnTo>
                      <a:pt x="0" y="114586"/>
                    </a:lnTo>
                    <a:lnTo>
                      <a:pt x="0" y="4858"/>
                    </a:lnTo>
                    <a:lnTo>
                      <a:pt x="0" y="0"/>
                    </a:lnTo>
                    <a:lnTo>
                      <a:pt x="4953" y="0"/>
                    </a:lnTo>
                    <a:lnTo>
                      <a:pt x="134779" y="571"/>
                    </a:lnTo>
                    <a:cubicBezTo>
                      <a:pt x="178117" y="571"/>
                      <a:pt x="221361" y="1714"/>
                      <a:pt x="264605" y="2191"/>
                    </a:cubicBezTo>
                    <a:lnTo>
                      <a:pt x="267367" y="2191"/>
                    </a:lnTo>
                    <a:lnTo>
                      <a:pt x="267367" y="4763"/>
                    </a:lnTo>
                    <a:cubicBezTo>
                      <a:pt x="267367" y="23813"/>
                      <a:pt x="266509" y="41910"/>
                      <a:pt x="266129" y="60198"/>
                    </a:cubicBezTo>
                    <a:lnTo>
                      <a:pt x="264700" y="114490"/>
                    </a:lnTo>
                    <a:close/>
                  </a:path>
                </a:pathLst>
              </a:custGeom>
              <a:solidFill>
                <a:srgbClr val="EBEBEB"/>
              </a:solidFill>
              <a:ln w="9525" cap="flat">
                <a:noFill/>
                <a:prstDash val="solid"/>
                <a:miter/>
              </a:ln>
            </p:spPr>
            <p:txBody>
              <a:bodyPr rtlCol="0" anchor="ctr"/>
              <a:lstStyle/>
              <a:p>
                <a:endParaRPr lang="zh-CN" altLang="en-US"/>
              </a:p>
            </p:txBody>
          </p:sp>
          <p:sp>
            <p:nvSpPr>
              <p:cNvPr id="387" name="任意多边形: 形状 386"/>
              <p:cNvSpPr/>
              <p:nvPr/>
            </p:nvSpPr>
            <p:spPr>
              <a:xfrm>
                <a:off x="4507039" y="4217479"/>
                <a:ext cx="267271" cy="119062"/>
              </a:xfrm>
              <a:custGeom>
                <a:avLst/>
                <a:gdLst>
                  <a:gd name="connsiteX0" fmla="*/ 263176 w 267271"/>
                  <a:gd name="connsiteY0" fmla="*/ 59246 h 119062"/>
                  <a:gd name="connsiteX1" fmla="*/ 261842 w 267271"/>
                  <a:gd name="connsiteY1" fmla="*/ 4953 h 119062"/>
                  <a:gd name="connsiteX2" fmla="*/ 264605 w 267271"/>
                  <a:gd name="connsiteY2" fmla="*/ 7620 h 119062"/>
                  <a:gd name="connsiteX3" fmla="*/ 134779 w 267271"/>
                  <a:gd name="connsiteY3" fmla="*/ 9239 h 119062"/>
                  <a:gd name="connsiteX4" fmla="*/ 4953 w 267271"/>
                  <a:gd name="connsiteY4" fmla="*/ 9906 h 119062"/>
                  <a:gd name="connsiteX5" fmla="*/ 9811 w 267271"/>
                  <a:gd name="connsiteY5" fmla="*/ 4953 h 119062"/>
                  <a:gd name="connsiteX6" fmla="*/ 9239 w 267271"/>
                  <a:gd name="connsiteY6" fmla="*/ 114681 h 119062"/>
                  <a:gd name="connsiteX7" fmla="*/ 4953 w 267271"/>
                  <a:gd name="connsiteY7" fmla="*/ 110299 h 119062"/>
                  <a:gd name="connsiteX8" fmla="*/ 69056 w 267271"/>
                  <a:gd name="connsiteY8" fmla="*/ 110871 h 119062"/>
                  <a:gd name="connsiteX9" fmla="*/ 133636 w 267271"/>
                  <a:gd name="connsiteY9" fmla="*/ 112014 h 119062"/>
                  <a:gd name="connsiteX10" fmla="*/ 264605 w 267271"/>
                  <a:gd name="connsiteY10" fmla="*/ 114681 h 119062"/>
                  <a:gd name="connsiteX11" fmla="*/ 135827 w 267271"/>
                  <a:gd name="connsiteY11" fmla="*/ 117443 h 119062"/>
                  <a:gd name="connsiteX12" fmla="*/ 70580 w 267271"/>
                  <a:gd name="connsiteY12" fmla="*/ 118491 h 119062"/>
                  <a:gd name="connsiteX13" fmla="*/ 4953 w 267271"/>
                  <a:gd name="connsiteY13" fmla="*/ 119063 h 119062"/>
                  <a:gd name="connsiteX14" fmla="*/ 571 w 267271"/>
                  <a:gd name="connsiteY14" fmla="*/ 119063 h 119062"/>
                  <a:gd name="connsiteX15" fmla="*/ 571 w 267271"/>
                  <a:gd name="connsiteY15" fmla="*/ 114586 h 119062"/>
                  <a:gd name="connsiteX16" fmla="*/ 0 w 267271"/>
                  <a:gd name="connsiteY16" fmla="*/ 4858 h 119062"/>
                  <a:gd name="connsiteX17" fmla="*/ 0 w 267271"/>
                  <a:gd name="connsiteY17" fmla="*/ 0 h 119062"/>
                  <a:gd name="connsiteX18" fmla="*/ 4953 w 267271"/>
                  <a:gd name="connsiteY18" fmla="*/ 0 h 119062"/>
                  <a:gd name="connsiteX19" fmla="*/ 134779 w 267271"/>
                  <a:gd name="connsiteY19" fmla="*/ 571 h 119062"/>
                  <a:gd name="connsiteX20" fmla="*/ 264605 w 267271"/>
                  <a:gd name="connsiteY20" fmla="*/ 2191 h 119062"/>
                  <a:gd name="connsiteX21" fmla="*/ 267271 w 267271"/>
                  <a:gd name="connsiteY21" fmla="*/ 2191 h 119062"/>
                  <a:gd name="connsiteX22" fmla="*/ 267271 w 267271"/>
                  <a:gd name="connsiteY22" fmla="*/ 4763 h 119062"/>
                  <a:gd name="connsiteX23" fmla="*/ 265938 w 267271"/>
                  <a:gd name="connsiteY23" fmla="*/ 60198 h 119062"/>
                  <a:gd name="connsiteX24" fmla="*/ 264605 w 267271"/>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263176" y="59246"/>
                    </a:moveTo>
                    <a:cubicBezTo>
                      <a:pt x="263176" y="40957"/>
                      <a:pt x="262033" y="22955"/>
                      <a:pt x="261842" y="4953"/>
                    </a:cubicBezTo>
                    <a:lnTo>
                      <a:pt x="264605" y="7620"/>
                    </a:lnTo>
                    <a:cubicBezTo>
                      <a:pt x="221266" y="8192"/>
                      <a:pt x="178022" y="9239"/>
                      <a:pt x="134779" y="9239"/>
                    </a:cubicBezTo>
                    <a:lnTo>
                      <a:pt x="4953" y="9906"/>
                    </a:lnTo>
                    <a:lnTo>
                      <a:pt x="9811" y="4953"/>
                    </a:lnTo>
                    <a:lnTo>
                      <a:pt x="9239" y="114681"/>
                    </a:lnTo>
                    <a:lnTo>
                      <a:pt x="4953" y="110299"/>
                    </a:lnTo>
                    <a:cubicBezTo>
                      <a:pt x="26289" y="110299"/>
                      <a:pt x="47625" y="110299"/>
                      <a:pt x="69056" y="110871"/>
                    </a:cubicBezTo>
                    <a:lnTo>
                      <a:pt x="133636" y="112014"/>
                    </a:lnTo>
                    <a:lnTo>
                      <a:pt x="264605" y="114681"/>
                    </a:lnTo>
                    <a:close/>
                    <a:moveTo>
                      <a:pt x="135827" y="117443"/>
                    </a:moveTo>
                    <a:lnTo>
                      <a:pt x="70580" y="118491"/>
                    </a:lnTo>
                    <a:cubicBezTo>
                      <a:pt x="48768" y="118967"/>
                      <a:pt x="26765" y="118491"/>
                      <a:pt x="4953" y="119063"/>
                    </a:cubicBezTo>
                    <a:lnTo>
                      <a:pt x="571" y="119063"/>
                    </a:lnTo>
                    <a:lnTo>
                      <a:pt x="571" y="114586"/>
                    </a:lnTo>
                    <a:lnTo>
                      <a:pt x="0" y="4858"/>
                    </a:lnTo>
                    <a:lnTo>
                      <a:pt x="0" y="0"/>
                    </a:lnTo>
                    <a:lnTo>
                      <a:pt x="4953" y="0"/>
                    </a:lnTo>
                    <a:lnTo>
                      <a:pt x="134779" y="571"/>
                    </a:lnTo>
                    <a:cubicBezTo>
                      <a:pt x="178022" y="571"/>
                      <a:pt x="221266" y="1714"/>
                      <a:pt x="264605" y="2191"/>
                    </a:cubicBezTo>
                    <a:lnTo>
                      <a:pt x="267271" y="2191"/>
                    </a:lnTo>
                    <a:lnTo>
                      <a:pt x="267271" y="4763"/>
                    </a:lnTo>
                    <a:cubicBezTo>
                      <a:pt x="267271" y="23813"/>
                      <a:pt x="266414" y="41910"/>
                      <a:pt x="265938" y="60198"/>
                    </a:cubicBezTo>
                    <a:lnTo>
                      <a:pt x="264605" y="114490"/>
                    </a:lnTo>
                    <a:close/>
                  </a:path>
                </a:pathLst>
              </a:custGeom>
              <a:solidFill>
                <a:srgbClr val="EBEBEB"/>
              </a:solidFill>
              <a:ln w="9525" cap="flat">
                <a:noFill/>
                <a:prstDash val="solid"/>
                <a:miter/>
              </a:ln>
            </p:spPr>
            <p:txBody>
              <a:bodyPr rtlCol="0" anchor="ctr"/>
              <a:lstStyle/>
              <a:p>
                <a:endParaRPr lang="zh-CN" altLang="en-US"/>
              </a:p>
            </p:txBody>
          </p:sp>
          <p:sp>
            <p:nvSpPr>
              <p:cNvPr id="388" name="任意多边形: 形状 387"/>
              <p:cNvSpPr/>
              <p:nvPr/>
            </p:nvSpPr>
            <p:spPr>
              <a:xfrm>
                <a:off x="7562850" y="4217860"/>
                <a:ext cx="266700" cy="118681"/>
              </a:xfrm>
              <a:custGeom>
                <a:avLst/>
                <a:gdLst>
                  <a:gd name="connsiteX0" fmla="*/ 262890 w 266700"/>
                  <a:gd name="connsiteY0" fmla="*/ 58864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525 h 118681"/>
                  <a:gd name="connsiteX5" fmla="*/ 9525 w 266700"/>
                  <a:gd name="connsiteY5" fmla="*/ 4572 h 118681"/>
                  <a:gd name="connsiteX6" fmla="*/ 8954 w 266700"/>
                  <a:gd name="connsiteY6" fmla="*/ 114300 h 118681"/>
                  <a:gd name="connsiteX7" fmla="*/ 4572 w 266700"/>
                  <a:gd name="connsiteY7" fmla="*/ 109918 h 118681"/>
                  <a:gd name="connsiteX8" fmla="*/ 68771 w 266700"/>
                  <a:gd name="connsiteY8" fmla="*/ 110490 h 118681"/>
                  <a:gd name="connsiteX9" fmla="*/ 133350 w 266700"/>
                  <a:gd name="connsiteY9" fmla="*/ 111633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205 h 118681"/>
                  <a:gd name="connsiteX16" fmla="*/ 0 w 266700"/>
                  <a:gd name="connsiteY16" fmla="*/ 4858 h 118681"/>
                  <a:gd name="connsiteX17" fmla="*/ 0 w 266700"/>
                  <a:gd name="connsiteY17" fmla="*/ 0 h 118681"/>
                  <a:gd name="connsiteX18" fmla="*/ 4858 w 266700"/>
                  <a:gd name="connsiteY18" fmla="*/ 0 h 118681"/>
                  <a:gd name="connsiteX19" fmla="*/ 134684 w 266700"/>
                  <a:gd name="connsiteY19" fmla="*/ 571 h 118681"/>
                  <a:gd name="connsiteX20" fmla="*/ 264509 w 266700"/>
                  <a:gd name="connsiteY20" fmla="*/ 2191 h 118681"/>
                  <a:gd name="connsiteX21" fmla="*/ 266700 w 266700"/>
                  <a:gd name="connsiteY21" fmla="*/ 2191 h 118681"/>
                  <a:gd name="connsiteX22" fmla="*/ 266700 w 266700"/>
                  <a:gd name="connsiteY22" fmla="*/ 4763 h 118681"/>
                  <a:gd name="connsiteX23" fmla="*/ 265366 w 266700"/>
                  <a:gd name="connsiteY23" fmla="*/ 60198 h 118681"/>
                  <a:gd name="connsiteX24" fmla="*/ 263938 w 266700"/>
                  <a:gd name="connsiteY24" fmla="*/ 114490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4"/>
                    </a:moveTo>
                    <a:cubicBezTo>
                      <a:pt x="262414" y="40576"/>
                      <a:pt x="261747" y="22574"/>
                      <a:pt x="261556" y="4572"/>
                    </a:cubicBezTo>
                    <a:lnTo>
                      <a:pt x="264223" y="7239"/>
                    </a:lnTo>
                    <a:cubicBezTo>
                      <a:pt x="220980" y="7811"/>
                      <a:pt x="177737" y="8858"/>
                      <a:pt x="134398" y="8858"/>
                    </a:cubicBezTo>
                    <a:lnTo>
                      <a:pt x="4572" y="9525"/>
                    </a:lnTo>
                    <a:lnTo>
                      <a:pt x="9525" y="4572"/>
                    </a:lnTo>
                    <a:lnTo>
                      <a:pt x="8954" y="114300"/>
                    </a:lnTo>
                    <a:lnTo>
                      <a:pt x="4572" y="109918"/>
                    </a:lnTo>
                    <a:cubicBezTo>
                      <a:pt x="26003" y="109918"/>
                      <a:pt x="47339" y="109918"/>
                      <a:pt x="68771" y="110490"/>
                    </a:cubicBezTo>
                    <a:lnTo>
                      <a:pt x="133350" y="111633"/>
                    </a:lnTo>
                    <a:lnTo>
                      <a:pt x="264223" y="114300"/>
                    </a:lnTo>
                    <a:close/>
                    <a:moveTo>
                      <a:pt x="135541" y="117062"/>
                    </a:moveTo>
                    <a:lnTo>
                      <a:pt x="70295" y="118110"/>
                    </a:lnTo>
                    <a:cubicBezTo>
                      <a:pt x="48387" y="118586"/>
                      <a:pt x="26479" y="118110"/>
                      <a:pt x="4572" y="118681"/>
                    </a:cubicBezTo>
                    <a:lnTo>
                      <a:pt x="0" y="118681"/>
                    </a:lnTo>
                    <a:lnTo>
                      <a:pt x="0" y="114205"/>
                    </a:lnTo>
                    <a:lnTo>
                      <a:pt x="0" y="4858"/>
                    </a:lnTo>
                    <a:lnTo>
                      <a:pt x="0" y="0"/>
                    </a:lnTo>
                    <a:lnTo>
                      <a:pt x="4858" y="0"/>
                    </a:lnTo>
                    <a:lnTo>
                      <a:pt x="134684" y="571"/>
                    </a:lnTo>
                    <a:cubicBezTo>
                      <a:pt x="178022" y="571"/>
                      <a:pt x="221266" y="1714"/>
                      <a:pt x="264509" y="2191"/>
                    </a:cubicBezTo>
                    <a:lnTo>
                      <a:pt x="266700" y="2191"/>
                    </a:lnTo>
                    <a:lnTo>
                      <a:pt x="266700" y="4763"/>
                    </a:lnTo>
                    <a:cubicBezTo>
                      <a:pt x="266700" y="23813"/>
                      <a:pt x="265843" y="41910"/>
                      <a:pt x="265366" y="60198"/>
                    </a:cubicBezTo>
                    <a:lnTo>
                      <a:pt x="263938" y="114490"/>
                    </a:lnTo>
                    <a:close/>
                  </a:path>
                </a:pathLst>
              </a:custGeom>
              <a:solidFill>
                <a:srgbClr val="EBEBEB"/>
              </a:solidFill>
              <a:ln w="9525" cap="flat">
                <a:noFill/>
                <a:prstDash val="solid"/>
                <a:miter/>
              </a:ln>
            </p:spPr>
            <p:txBody>
              <a:bodyPr rtlCol="0" anchor="ctr"/>
              <a:lstStyle/>
              <a:p>
                <a:endParaRPr lang="zh-CN" altLang="en-US"/>
              </a:p>
            </p:txBody>
          </p:sp>
          <p:sp>
            <p:nvSpPr>
              <p:cNvPr id="389" name="任意多边形: 形状 388"/>
              <p:cNvSpPr/>
              <p:nvPr/>
            </p:nvSpPr>
            <p:spPr>
              <a:xfrm>
                <a:off x="7562850" y="1512760"/>
                <a:ext cx="266700" cy="118681"/>
              </a:xfrm>
              <a:custGeom>
                <a:avLst/>
                <a:gdLst>
                  <a:gd name="connsiteX0" fmla="*/ 262890 w 266700"/>
                  <a:gd name="connsiteY0" fmla="*/ 58865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430 h 118681"/>
                  <a:gd name="connsiteX5" fmla="*/ 9525 w 266700"/>
                  <a:gd name="connsiteY5" fmla="*/ 4572 h 118681"/>
                  <a:gd name="connsiteX6" fmla="*/ 8954 w 266700"/>
                  <a:gd name="connsiteY6" fmla="*/ 114300 h 118681"/>
                  <a:gd name="connsiteX7" fmla="*/ 4572 w 266700"/>
                  <a:gd name="connsiteY7" fmla="*/ 109919 h 118681"/>
                  <a:gd name="connsiteX8" fmla="*/ 68771 w 266700"/>
                  <a:gd name="connsiteY8" fmla="*/ 110490 h 118681"/>
                  <a:gd name="connsiteX9" fmla="*/ 133350 w 266700"/>
                  <a:gd name="connsiteY9" fmla="*/ 111538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300 h 118681"/>
                  <a:gd name="connsiteX16" fmla="*/ 0 w 266700"/>
                  <a:gd name="connsiteY16" fmla="*/ 4953 h 118681"/>
                  <a:gd name="connsiteX17" fmla="*/ 0 w 266700"/>
                  <a:gd name="connsiteY17" fmla="*/ 0 h 118681"/>
                  <a:gd name="connsiteX18" fmla="*/ 4858 w 266700"/>
                  <a:gd name="connsiteY18" fmla="*/ 0 h 118681"/>
                  <a:gd name="connsiteX19" fmla="*/ 134684 w 266700"/>
                  <a:gd name="connsiteY19" fmla="*/ 572 h 118681"/>
                  <a:gd name="connsiteX20" fmla="*/ 264509 w 266700"/>
                  <a:gd name="connsiteY20" fmla="*/ 2191 h 118681"/>
                  <a:gd name="connsiteX21" fmla="*/ 266700 w 266700"/>
                  <a:gd name="connsiteY21" fmla="*/ 2191 h 118681"/>
                  <a:gd name="connsiteX22" fmla="*/ 266700 w 266700"/>
                  <a:gd name="connsiteY22" fmla="*/ 4858 h 118681"/>
                  <a:gd name="connsiteX23" fmla="*/ 265366 w 266700"/>
                  <a:gd name="connsiteY23" fmla="*/ 60293 h 118681"/>
                  <a:gd name="connsiteX24" fmla="*/ 263938 w 266700"/>
                  <a:gd name="connsiteY24" fmla="*/ 114586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5"/>
                    </a:moveTo>
                    <a:cubicBezTo>
                      <a:pt x="262414" y="40577"/>
                      <a:pt x="261747" y="22574"/>
                      <a:pt x="261556" y="4572"/>
                    </a:cubicBezTo>
                    <a:lnTo>
                      <a:pt x="264223" y="7239"/>
                    </a:lnTo>
                    <a:cubicBezTo>
                      <a:pt x="220980" y="7715"/>
                      <a:pt x="177737" y="8763"/>
                      <a:pt x="134398" y="8858"/>
                    </a:cubicBezTo>
                    <a:lnTo>
                      <a:pt x="4572" y="9430"/>
                    </a:lnTo>
                    <a:lnTo>
                      <a:pt x="9525" y="4572"/>
                    </a:lnTo>
                    <a:lnTo>
                      <a:pt x="8954" y="114300"/>
                    </a:lnTo>
                    <a:lnTo>
                      <a:pt x="4572" y="109919"/>
                    </a:lnTo>
                    <a:cubicBezTo>
                      <a:pt x="26003" y="109919"/>
                      <a:pt x="47339" y="109919"/>
                      <a:pt x="68771" y="110490"/>
                    </a:cubicBezTo>
                    <a:lnTo>
                      <a:pt x="133350" y="111538"/>
                    </a:lnTo>
                    <a:lnTo>
                      <a:pt x="264223" y="114300"/>
                    </a:lnTo>
                    <a:close/>
                    <a:moveTo>
                      <a:pt x="135541" y="117062"/>
                    </a:moveTo>
                    <a:lnTo>
                      <a:pt x="70295" y="118110"/>
                    </a:lnTo>
                    <a:cubicBezTo>
                      <a:pt x="48387" y="118586"/>
                      <a:pt x="26479" y="118110"/>
                      <a:pt x="4572" y="118681"/>
                    </a:cubicBezTo>
                    <a:lnTo>
                      <a:pt x="0" y="118681"/>
                    </a:lnTo>
                    <a:lnTo>
                      <a:pt x="0" y="114300"/>
                    </a:lnTo>
                    <a:lnTo>
                      <a:pt x="0" y="4953"/>
                    </a:lnTo>
                    <a:lnTo>
                      <a:pt x="0" y="0"/>
                    </a:lnTo>
                    <a:lnTo>
                      <a:pt x="4858" y="0"/>
                    </a:lnTo>
                    <a:lnTo>
                      <a:pt x="134684" y="572"/>
                    </a:lnTo>
                    <a:cubicBezTo>
                      <a:pt x="178022" y="572"/>
                      <a:pt x="221266" y="1715"/>
                      <a:pt x="264509" y="2191"/>
                    </a:cubicBezTo>
                    <a:lnTo>
                      <a:pt x="266700" y="2191"/>
                    </a:lnTo>
                    <a:lnTo>
                      <a:pt x="266700" y="4858"/>
                    </a:lnTo>
                    <a:cubicBezTo>
                      <a:pt x="266700" y="23431"/>
                      <a:pt x="265843" y="42005"/>
                      <a:pt x="265366" y="60293"/>
                    </a:cubicBezTo>
                    <a:lnTo>
                      <a:pt x="263938" y="114586"/>
                    </a:lnTo>
                    <a:close/>
                  </a:path>
                </a:pathLst>
              </a:custGeom>
              <a:solidFill>
                <a:srgbClr val="EBEBEB"/>
              </a:solidFill>
              <a:ln w="9525" cap="flat">
                <a:noFill/>
                <a:prstDash val="solid"/>
                <a:miter/>
              </a:ln>
            </p:spPr>
            <p:txBody>
              <a:bodyPr rtlCol="0" anchor="ctr"/>
              <a:lstStyle/>
              <a:p>
                <a:endParaRPr lang="zh-CN" altLang="en-US"/>
              </a:p>
            </p:txBody>
          </p:sp>
          <p:sp>
            <p:nvSpPr>
              <p:cNvPr id="390" name="任意多边形: 形状 389"/>
              <p:cNvSpPr/>
              <p:nvPr/>
            </p:nvSpPr>
            <p:spPr>
              <a:xfrm>
                <a:off x="7707439" y="1650587"/>
                <a:ext cx="267366" cy="119062"/>
              </a:xfrm>
              <a:custGeom>
                <a:avLst/>
                <a:gdLst>
                  <a:gd name="connsiteX0" fmla="*/ 263176 w 267366"/>
                  <a:gd name="connsiteY0" fmla="*/ 59722 h 119062"/>
                  <a:gd name="connsiteX1" fmla="*/ 261842 w 267366"/>
                  <a:gd name="connsiteY1" fmla="*/ 5524 h 119062"/>
                  <a:gd name="connsiteX2" fmla="*/ 264509 w 267366"/>
                  <a:gd name="connsiteY2" fmla="*/ 8192 h 119062"/>
                  <a:gd name="connsiteX3" fmla="*/ 134684 w 267366"/>
                  <a:gd name="connsiteY3" fmla="*/ 9715 h 119062"/>
                  <a:gd name="connsiteX4" fmla="*/ 4858 w 267366"/>
                  <a:gd name="connsiteY4" fmla="*/ 10382 h 119062"/>
                  <a:gd name="connsiteX5" fmla="*/ 9716 w 267366"/>
                  <a:gd name="connsiteY5" fmla="*/ 5524 h 119062"/>
                  <a:gd name="connsiteX6" fmla="*/ 9239 w 267366"/>
                  <a:gd name="connsiteY6" fmla="*/ 115157 h 119062"/>
                  <a:gd name="connsiteX7" fmla="*/ 4858 w 267366"/>
                  <a:gd name="connsiteY7" fmla="*/ 110871 h 119062"/>
                  <a:gd name="connsiteX8" fmla="*/ 69056 w 267366"/>
                  <a:gd name="connsiteY8" fmla="*/ 110871 h 119062"/>
                  <a:gd name="connsiteX9" fmla="*/ 133541 w 267366"/>
                  <a:gd name="connsiteY9" fmla="*/ 112014 h 119062"/>
                  <a:gd name="connsiteX10" fmla="*/ 264509 w 267366"/>
                  <a:gd name="connsiteY10" fmla="*/ 114681 h 119062"/>
                  <a:gd name="connsiteX11" fmla="*/ 135827 w 267366"/>
                  <a:gd name="connsiteY11" fmla="*/ 117919 h 119062"/>
                  <a:gd name="connsiteX12" fmla="*/ 70485 w 267366"/>
                  <a:gd name="connsiteY12" fmla="*/ 119063 h 119062"/>
                  <a:gd name="connsiteX13" fmla="*/ 4858 w 267366"/>
                  <a:gd name="connsiteY13" fmla="*/ 119063 h 119062"/>
                  <a:gd name="connsiteX14" fmla="*/ 476 w 267366"/>
                  <a:gd name="connsiteY14" fmla="*/ 119063 h 119062"/>
                  <a:gd name="connsiteX15" fmla="*/ 476 w 267366"/>
                  <a:gd name="connsiteY15" fmla="*/ 114586 h 119062"/>
                  <a:gd name="connsiteX16" fmla="*/ 0 w 267366"/>
                  <a:gd name="connsiteY16" fmla="*/ 4953 h 119062"/>
                  <a:gd name="connsiteX17" fmla="*/ 0 w 267366"/>
                  <a:gd name="connsiteY17" fmla="*/ 0 h 119062"/>
                  <a:gd name="connsiteX18" fmla="*/ 4953 w 267366"/>
                  <a:gd name="connsiteY18" fmla="*/ 0 h 119062"/>
                  <a:gd name="connsiteX19" fmla="*/ 134779 w 267366"/>
                  <a:gd name="connsiteY19" fmla="*/ 667 h 119062"/>
                  <a:gd name="connsiteX20" fmla="*/ 264605 w 267366"/>
                  <a:gd name="connsiteY20" fmla="*/ 2191 h 119062"/>
                  <a:gd name="connsiteX21" fmla="*/ 267367 w 267366"/>
                  <a:gd name="connsiteY21" fmla="*/ 2191 h 119062"/>
                  <a:gd name="connsiteX22" fmla="*/ 267367 w 267366"/>
                  <a:gd name="connsiteY22" fmla="*/ 4858 h 119062"/>
                  <a:gd name="connsiteX23" fmla="*/ 266129 w 267366"/>
                  <a:gd name="connsiteY23" fmla="*/ 60293 h 119062"/>
                  <a:gd name="connsiteX24" fmla="*/ 264986 w 267366"/>
                  <a:gd name="connsiteY24" fmla="*/ 115157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3176" y="59722"/>
                    </a:moveTo>
                    <a:cubicBezTo>
                      <a:pt x="262700" y="41529"/>
                      <a:pt x="262033" y="23431"/>
                      <a:pt x="261842" y="5524"/>
                    </a:cubicBezTo>
                    <a:lnTo>
                      <a:pt x="264509" y="8192"/>
                    </a:lnTo>
                    <a:cubicBezTo>
                      <a:pt x="221266" y="8192"/>
                      <a:pt x="177927" y="9715"/>
                      <a:pt x="134684" y="9715"/>
                    </a:cubicBezTo>
                    <a:lnTo>
                      <a:pt x="4858" y="10382"/>
                    </a:lnTo>
                    <a:lnTo>
                      <a:pt x="9716" y="5524"/>
                    </a:lnTo>
                    <a:lnTo>
                      <a:pt x="9239" y="115157"/>
                    </a:lnTo>
                    <a:lnTo>
                      <a:pt x="4858" y="110871"/>
                    </a:lnTo>
                    <a:cubicBezTo>
                      <a:pt x="26289" y="110871"/>
                      <a:pt x="47625" y="110871"/>
                      <a:pt x="69056" y="110871"/>
                    </a:cubicBezTo>
                    <a:lnTo>
                      <a:pt x="133541" y="112014"/>
                    </a:lnTo>
                    <a:lnTo>
                      <a:pt x="264509" y="114681"/>
                    </a:lnTo>
                    <a:close/>
                    <a:moveTo>
                      <a:pt x="135827" y="117919"/>
                    </a:moveTo>
                    <a:lnTo>
                      <a:pt x="70485" y="119063"/>
                    </a:lnTo>
                    <a:cubicBezTo>
                      <a:pt x="48673" y="119063"/>
                      <a:pt x="26765" y="119063"/>
                      <a:pt x="4858" y="119063"/>
                    </a:cubicBezTo>
                    <a:lnTo>
                      <a:pt x="476" y="119063"/>
                    </a:lnTo>
                    <a:lnTo>
                      <a:pt x="476" y="114586"/>
                    </a:lnTo>
                    <a:lnTo>
                      <a:pt x="0" y="4953"/>
                    </a:lnTo>
                    <a:lnTo>
                      <a:pt x="0" y="0"/>
                    </a:lnTo>
                    <a:lnTo>
                      <a:pt x="4953" y="0"/>
                    </a:lnTo>
                    <a:lnTo>
                      <a:pt x="134779" y="667"/>
                    </a:lnTo>
                    <a:cubicBezTo>
                      <a:pt x="178022" y="667"/>
                      <a:pt x="221361" y="1715"/>
                      <a:pt x="264605" y="2191"/>
                    </a:cubicBezTo>
                    <a:lnTo>
                      <a:pt x="267367" y="2191"/>
                    </a:lnTo>
                    <a:lnTo>
                      <a:pt x="267367" y="4858"/>
                    </a:lnTo>
                    <a:cubicBezTo>
                      <a:pt x="267367" y="23431"/>
                      <a:pt x="266510" y="41910"/>
                      <a:pt x="266129" y="60293"/>
                    </a:cubicBezTo>
                    <a:lnTo>
                      <a:pt x="264986" y="115157"/>
                    </a:lnTo>
                    <a:close/>
                  </a:path>
                </a:pathLst>
              </a:custGeom>
              <a:solidFill>
                <a:srgbClr val="EBEBEB"/>
              </a:solidFill>
              <a:ln w="9525" cap="flat">
                <a:noFill/>
                <a:prstDash val="solid"/>
                <a:miter/>
              </a:ln>
            </p:spPr>
            <p:txBody>
              <a:bodyPr rtlCol="0" anchor="ctr"/>
              <a:lstStyle/>
              <a:p>
                <a:endParaRPr lang="zh-CN" altLang="en-US"/>
              </a:p>
            </p:txBody>
          </p:sp>
          <p:sp>
            <p:nvSpPr>
              <p:cNvPr id="391" name="任意多边形: 形状 390"/>
              <p:cNvSpPr/>
              <p:nvPr/>
            </p:nvSpPr>
            <p:spPr>
              <a:xfrm>
                <a:off x="4217574" y="1512951"/>
                <a:ext cx="267366" cy="118967"/>
              </a:xfrm>
              <a:custGeom>
                <a:avLst/>
                <a:gdLst>
                  <a:gd name="connsiteX0" fmla="*/ 262985 w 267366"/>
                  <a:gd name="connsiteY0" fmla="*/ 59150 h 118967"/>
                  <a:gd name="connsiteX1" fmla="*/ 261652 w 267366"/>
                  <a:gd name="connsiteY1" fmla="*/ 4858 h 118967"/>
                  <a:gd name="connsiteX2" fmla="*/ 264319 w 267366"/>
                  <a:gd name="connsiteY2" fmla="*/ 7525 h 118967"/>
                  <a:gd name="connsiteX3" fmla="*/ 134493 w 267366"/>
                  <a:gd name="connsiteY3" fmla="*/ 9144 h 118967"/>
                  <a:gd name="connsiteX4" fmla="*/ 4667 w 267366"/>
                  <a:gd name="connsiteY4" fmla="*/ 9811 h 118967"/>
                  <a:gd name="connsiteX5" fmla="*/ 9620 w 267366"/>
                  <a:gd name="connsiteY5" fmla="*/ 4858 h 118967"/>
                  <a:gd name="connsiteX6" fmla="*/ 9049 w 267366"/>
                  <a:gd name="connsiteY6" fmla="*/ 114586 h 118967"/>
                  <a:gd name="connsiteX7" fmla="*/ 4667 w 267366"/>
                  <a:gd name="connsiteY7" fmla="*/ 110204 h 118967"/>
                  <a:gd name="connsiteX8" fmla="*/ 68866 w 267366"/>
                  <a:gd name="connsiteY8" fmla="*/ 110776 h 118967"/>
                  <a:gd name="connsiteX9" fmla="*/ 133350 w 267366"/>
                  <a:gd name="connsiteY9" fmla="*/ 111824 h 118967"/>
                  <a:gd name="connsiteX10" fmla="*/ 264319 w 267366"/>
                  <a:gd name="connsiteY10" fmla="*/ 114586 h 118967"/>
                  <a:gd name="connsiteX11" fmla="*/ 135350 w 267366"/>
                  <a:gd name="connsiteY11" fmla="*/ 117348 h 118967"/>
                  <a:gd name="connsiteX12" fmla="*/ 70009 w 267366"/>
                  <a:gd name="connsiteY12" fmla="*/ 118396 h 118967"/>
                  <a:gd name="connsiteX13" fmla="*/ 4381 w 267366"/>
                  <a:gd name="connsiteY13" fmla="*/ 118967 h 118967"/>
                  <a:gd name="connsiteX14" fmla="*/ 0 w 267366"/>
                  <a:gd name="connsiteY14" fmla="*/ 118967 h 118967"/>
                  <a:gd name="connsiteX15" fmla="*/ 0 w 267366"/>
                  <a:gd name="connsiteY15" fmla="*/ 114586 h 118967"/>
                  <a:gd name="connsiteX16" fmla="*/ 0 w 267366"/>
                  <a:gd name="connsiteY16" fmla="*/ 4858 h 118967"/>
                  <a:gd name="connsiteX17" fmla="*/ 0 w 267366"/>
                  <a:gd name="connsiteY17" fmla="*/ 0 h 118967"/>
                  <a:gd name="connsiteX18" fmla="*/ 4953 w 267366"/>
                  <a:gd name="connsiteY18" fmla="*/ 0 h 118967"/>
                  <a:gd name="connsiteX19" fmla="*/ 134779 w 267366"/>
                  <a:gd name="connsiteY19" fmla="*/ 572 h 118967"/>
                  <a:gd name="connsiteX20" fmla="*/ 264605 w 267366"/>
                  <a:gd name="connsiteY20" fmla="*/ 2191 h 118967"/>
                  <a:gd name="connsiteX21" fmla="*/ 267367 w 267366"/>
                  <a:gd name="connsiteY21" fmla="*/ 2191 h 118967"/>
                  <a:gd name="connsiteX22" fmla="*/ 267367 w 267366"/>
                  <a:gd name="connsiteY22" fmla="*/ 4858 h 118967"/>
                  <a:gd name="connsiteX23" fmla="*/ 266129 w 267366"/>
                  <a:gd name="connsiteY23" fmla="*/ 60293 h 118967"/>
                  <a:gd name="connsiteX24" fmla="*/ 264700 w 267366"/>
                  <a:gd name="connsiteY24" fmla="*/ 114586 h 1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8967">
                    <a:moveTo>
                      <a:pt x="262985" y="59150"/>
                    </a:moveTo>
                    <a:cubicBezTo>
                      <a:pt x="262509" y="40862"/>
                      <a:pt x="261842" y="22860"/>
                      <a:pt x="261652" y="4858"/>
                    </a:cubicBezTo>
                    <a:lnTo>
                      <a:pt x="264319" y="7525"/>
                    </a:lnTo>
                    <a:cubicBezTo>
                      <a:pt x="221075" y="8096"/>
                      <a:pt x="177832" y="9144"/>
                      <a:pt x="134493" y="9144"/>
                    </a:cubicBezTo>
                    <a:lnTo>
                      <a:pt x="4667" y="9811"/>
                    </a:lnTo>
                    <a:lnTo>
                      <a:pt x="9620" y="4858"/>
                    </a:lnTo>
                    <a:lnTo>
                      <a:pt x="9049" y="114586"/>
                    </a:lnTo>
                    <a:lnTo>
                      <a:pt x="4667" y="110204"/>
                    </a:lnTo>
                    <a:cubicBezTo>
                      <a:pt x="26098" y="110204"/>
                      <a:pt x="47434" y="110204"/>
                      <a:pt x="68866" y="110776"/>
                    </a:cubicBezTo>
                    <a:lnTo>
                      <a:pt x="133350" y="111824"/>
                    </a:lnTo>
                    <a:lnTo>
                      <a:pt x="264319" y="114586"/>
                    </a:lnTo>
                    <a:close/>
                    <a:moveTo>
                      <a:pt x="135350" y="117348"/>
                    </a:moveTo>
                    <a:lnTo>
                      <a:pt x="70009" y="118396"/>
                    </a:lnTo>
                    <a:cubicBezTo>
                      <a:pt x="48196" y="118396"/>
                      <a:pt x="26289" y="118396"/>
                      <a:pt x="4381" y="118967"/>
                    </a:cubicBezTo>
                    <a:lnTo>
                      <a:pt x="0" y="118967"/>
                    </a:lnTo>
                    <a:lnTo>
                      <a:pt x="0" y="114586"/>
                    </a:lnTo>
                    <a:lnTo>
                      <a:pt x="0" y="4858"/>
                    </a:lnTo>
                    <a:lnTo>
                      <a:pt x="0" y="0"/>
                    </a:lnTo>
                    <a:lnTo>
                      <a:pt x="4953" y="0"/>
                    </a:lnTo>
                    <a:lnTo>
                      <a:pt x="134779" y="572"/>
                    </a:lnTo>
                    <a:cubicBezTo>
                      <a:pt x="178117" y="572"/>
                      <a:pt x="221361" y="1715"/>
                      <a:pt x="264605" y="2191"/>
                    </a:cubicBezTo>
                    <a:lnTo>
                      <a:pt x="267367" y="2191"/>
                    </a:lnTo>
                    <a:lnTo>
                      <a:pt x="267367" y="4858"/>
                    </a:lnTo>
                    <a:cubicBezTo>
                      <a:pt x="267367" y="23908"/>
                      <a:pt x="266509" y="42005"/>
                      <a:pt x="266129" y="60293"/>
                    </a:cubicBezTo>
                    <a:lnTo>
                      <a:pt x="264700" y="114586"/>
                    </a:lnTo>
                    <a:close/>
                  </a:path>
                </a:pathLst>
              </a:custGeom>
              <a:solidFill>
                <a:srgbClr val="EBEBEB"/>
              </a:solidFill>
              <a:ln w="9525" cap="flat">
                <a:noFill/>
                <a:prstDash val="solid"/>
                <a:miter/>
              </a:ln>
            </p:spPr>
            <p:txBody>
              <a:bodyPr rtlCol="0" anchor="ctr"/>
              <a:lstStyle/>
              <a:p>
                <a:endParaRPr lang="zh-CN" altLang="en-US"/>
              </a:p>
            </p:txBody>
          </p:sp>
          <p:sp>
            <p:nvSpPr>
              <p:cNvPr id="392" name="任意多边形: 形状 391"/>
              <p:cNvSpPr/>
              <p:nvPr/>
            </p:nvSpPr>
            <p:spPr>
              <a:xfrm>
                <a:off x="5796629" y="2658141"/>
                <a:ext cx="267271" cy="119062"/>
              </a:xfrm>
              <a:custGeom>
                <a:avLst/>
                <a:gdLst>
                  <a:gd name="connsiteX0" fmla="*/ 4096 w 267271"/>
                  <a:gd name="connsiteY0" fmla="*/ 59722 h 119062"/>
                  <a:gd name="connsiteX1" fmla="*/ 5429 w 267271"/>
                  <a:gd name="connsiteY1" fmla="*/ 114014 h 119062"/>
                  <a:gd name="connsiteX2" fmla="*/ 2762 w 267271"/>
                  <a:gd name="connsiteY2" fmla="*/ 111347 h 119062"/>
                  <a:gd name="connsiteX3" fmla="*/ 132588 w 267271"/>
                  <a:gd name="connsiteY3" fmla="*/ 109728 h 119062"/>
                  <a:gd name="connsiteX4" fmla="*/ 262414 w 267271"/>
                  <a:gd name="connsiteY4" fmla="*/ 109156 h 119062"/>
                  <a:gd name="connsiteX5" fmla="*/ 257461 w 267271"/>
                  <a:gd name="connsiteY5" fmla="*/ 114014 h 119062"/>
                  <a:gd name="connsiteX6" fmla="*/ 258032 w 267271"/>
                  <a:gd name="connsiteY6" fmla="*/ 4286 h 119062"/>
                  <a:gd name="connsiteX7" fmla="*/ 262414 w 267271"/>
                  <a:gd name="connsiteY7" fmla="*/ 8668 h 119062"/>
                  <a:gd name="connsiteX8" fmla="*/ 198215 w 267271"/>
                  <a:gd name="connsiteY8" fmla="*/ 8668 h 119062"/>
                  <a:gd name="connsiteX9" fmla="*/ 133636 w 267271"/>
                  <a:gd name="connsiteY9" fmla="*/ 7525 h 119062"/>
                  <a:gd name="connsiteX10" fmla="*/ 2762 w 267271"/>
                  <a:gd name="connsiteY10" fmla="*/ 4763 h 119062"/>
                  <a:gd name="connsiteX11" fmla="*/ 131445 w 267271"/>
                  <a:gd name="connsiteY11" fmla="*/ 1619 h 119062"/>
                  <a:gd name="connsiteX12" fmla="*/ 196691 w 267271"/>
                  <a:gd name="connsiteY12" fmla="*/ 476 h 119062"/>
                  <a:gd name="connsiteX13" fmla="*/ 262414 w 267271"/>
                  <a:gd name="connsiteY13" fmla="*/ 0 h 119062"/>
                  <a:gd name="connsiteX14" fmla="*/ 266700 w 267271"/>
                  <a:gd name="connsiteY14" fmla="*/ 0 h 119062"/>
                  <a:gd name="connsiteX15" fmla="*/ 266700 w 267271"/>
                  <a:gd name="connsiteY15" fmla="*/ 4381 h 119062"/>
                  <a:gd name="connsiteX16" fmla="*/ 267271 w 267271"/>
                  <a:gd name="connsiteY16" fmla="*/ 114109 h 119062"/>
                  <a:gd name="connsiteX17" fmla="*/ 267271 w 267271"/>
                  <a:gd name="connsiteY17" fmla="*/ 119063 h 119062"/>
                  <a:gd name="connsiteX18" fmla="*/ 262414 w 267271"/>
                  <a:gd name="connsiteY18" fmla="*/ 119063 h 119062"/>
                  <a:gd name="connsiteX19" fmla="*/ 132588 w 267271"/>
                  <a:gd name="connsiteY19" fmla="*/ 118396 h 119062"/>
                  <a:gd name="connsiteX20" fmla="*/ 2762 w 267271"/>
                  <a:gd name="connsiteY20" fmla="*/ 116776 h 119062"/>
                  <a:gd name="connsiteX21" fmla="*/ 0 w 267271"/>
                  <a:gd name="connsiteY21" fmla="*/ 116776 h 119062"/>
                  <a:gd name="connsiteX22" fmla="*/ 0 w 267271"/>
                  <a:gd name="connsiteY22" fmla="*/ 113633 h 119062"/>
                  <a:gd name="connsiteX23" fmla="*/ 1333 w 267271"/>
                  <a:gd name="connsiteY23" fmla="*/ 58198 h 119062"/>
                  <a:gd name="connsiteX24" fmla="*/ 2762 w 267271"/>
                  <a:gd name="connsiteY24" fmla="*/ 3905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4096" y="59722"/>
                    </a:moveTo>
                    <a:cubicBezTo>
                      <a:pt x="4572" y="78010"/>
                      <a:pt x="5239" y="96107"/>
                      <a:pt x="5429" y="114014"/>
                    </a:cubicBezTo>
                    <a:lnTo>
                      <a:pt x="2762" y="111347"/>
                    </a:lnTo>
                    <a:cubicBezTo>
                      <a:pt x="46006" y="111347"/>
                      <a:pt x="89249" y="109823"/>
                      <a:pt x="132588" y="109728"/>
                    </a:cubicBezTo>
                    <a:lnTo>
                      <a:pt x="262414" y="109156"/>
                    </a:lnTo>
                    <a:lnTo>
                      <a:pt x="257461" y="114014"/>
                    </a:lnTo>
                    <a:lnTo>
                      <a:pt x="258032" y="4286"/>
                    </a:lnTo>
                    <a:lnTo>
                      <a:pt x="262414" y="8668"/>
                    </a:lnTo>
                    <a:cubicBezTo>
                      <a:pt x="240982" y="8668"/>
                      <a:pt x="219646" y="8668"/>
                      <a:pt x="198215" y="8668"/>
                    </a:cubicBezTo>
                    <a:lnTo>
                      <a:pt x="133636" y="7525"/>
                    </a:lnTo>
                    <a:lnTo>
                      <a:pt x="2762" y="4763"/>
                    </a:lnTo>
                    <a:close/>
                    <a:moveTo>
                      <a:pt x="131445" y="1619"/>
                    </a:moveTo>
                    <a:lnTo>
                      <a:pt x="196691" y="476"/>
                    </a:lnTo>
                    <a:cubicBezTo>
                      <a:pt x="218599" y="0"/>
                      <a:pt x="240506" y="476"/>
                      <a:pt x="262414" y="0"/>
                    </a:cubicBezTo>
                    <a:lnTo>
                      <a:pt x="266700" y="0"/>
                    </a:lnTo>
                    <a:lnTo>
                      <a:pt x="266700" y="4381"/>
                    </a:lnTo>
                    <a:lnTo>
                      <a:pt x="267271" y="114109"/>
                    </a:lnTo>
                    <a:lnTo>
                      <a:pt x="267271" y="119063"/>
                    </a:lnTo>
                    <a:lnTo>
                      <a:pt x="262414" y="119063"/>
                    </a:lnTo>
                    <a:lnTo>
                      <a:pt x="132588" y="118396"/>
                    </a:lnTo>
                    <a:cubicBezTo>
                      <a:pt x="89249" y="118396"/>
                      <a:pt x="46006" y="117348"/>
                      <a:pt x="2762" y="116776"/>
                    </a:cubicBezTo>
                    <a:lnTo>
                      <a:pt x="0" y="116776"/>
                    </a:lnTo>
                    <a:lnTo>
                      <a:pt x="0" y="113633"/>
                    </a:lnTo>
                    <a:cubicBezTo>
                      <a:pt x="0" y="95059"/>
                      <a:pt x="857" y="76581"/>
                      <a:pt x="1333" y="58198"/>
                    </a:cubicBezTo>
                    <a:lnTo>
                      <a:pt x="2762" y="3905"/>
                    </a:lnTo>
                    <a:close/>
                  </a:path>
                </a:pathLst>
              </a:custGeom>
              <a:solidFill>
                <a:srgbClr val="EBEBEB"/>
              </a:solidFill>
              <a:ln w="9525" cap="flat">
                <a:noFill/>
                <a:prstDash val="solid"/>
                <a:miter/>
              </a:ln>
            </p:spPr>
            <p:txBody>
              <a:bodyPr rtlCol="0" anchor="ctr"/>
              <a:lstStyle/>
              <a:p>
                <a:endParaRPr lang="zh-CN" altLang="en-US"/>
              </a:p>
            </p:txBody>
          </p:sp>
          <p:sp>
            <p:nvSpPr>
              <p:cNvPr id="393" name="任意多边形: 形状 392"/>
              <p:cNvSpPr/>
              <p:nvPr/>
            </p:nvSpPr>
            <p:spPr>
              <a:xfrm>
                <a:off x="5941028" y="2519743"/>
                <a:ext cx="267271" cy="118681"/>
              </a:xfrm>
              <a:custGeom>
                <a:avLst/>
                <a:gdLst>
                  <a:gd name="connsiteX0" fmla="*/ 4096 w 267271"/>
                  <a:gd name="connsiteY0" fmla="*/ 59817 h 118681"/>
                  <a:gd name="connsiteX1" fmla="*/ 5334 w 267271"/>
                  <a:gd name="connsiteY1" fmla="*/ 114110 h 118681"/>
                  <a:gd name="connsiteX2" fmla="*/ 2667 w 267271"/>
                  <a:gd name="connsiteY2" fmla="*/ 111443 h 118681"/>
                  <a:gd name="connsiteX3" fmla="*/ 132493 w 267271"/>
                  <a:gd name="connsiteY3" fmla="*/ 109823 h 118681"/>
                  <a:gd name="connsiteX4" fmla="*/ 262318 w 267271"/>
                  <a:gd name="connsiteY4" fmla="*/ 109157 h 118681"/>
                  <a:gd name="connsiteX5" fmla="*/ 257461 w 267271"/>
                  <a:gd name="connsiteY5" fmla="*/ 114110 h 118681"/>
                  <a:gd name="connsiteX6" fmla="*/ 257937 w 267271"/>
                  <a:gd name="connsiteY6" fmla="*/ 4382 h 118681"/>
                  <a:gd name="connsiteX7" fmla="*/ 262318 w 267271"/>
                  <a:gd name="connsiteY7" fmla="*/ 8763 h 118681"/>
                  <a:gd name="connsiteX8" fmla="*/ 198120 w 267271"/>
                  <a:gd name="connsiteY8" fmla="*/ 8192 h 118681"/>
                  <a:gd name="connsiteX9" fmla="*/ 133636 w 267271"/>
                  <a:gd name="connsiteY9" fmla="*/ 7144 h 118681"/>
                  <a:gd name="connsiteX10" fmla="*/ 2572 w 267271"/>
                  <a:gd name="connsiteY10" fmla="*/ 4382 h 118681"/>
                  <a:gd name="connsiteX11" fmla="*/ 131350 w 267271"/>
                  <a:gd name="connsiteY11" fmla="*/ 1619 h 118681"/>
                  <a:gd name="connsiteX12" fmla="*/ 196691 w 267271"/>
                  <a:gd name="connsiteY12" fmla="*/ 572 h 118681"/>
                  <a:gd name="connsiteX13" fmla="*/ 262318 w 267271"/>
                  <a:gd name="connsiteY13" fmla="*/ 0 h 118681"/>
                  <a:gd name="connsiteX14" fmla="*/ 266700 w 267271"/>
                  <a:gd name="connsiteY14" fmla="*/ 0 h 118681"/>
                  <a:gd name="connsiteX15" fmla="*/ 266700 w 267271"/>
                  <a:gd name="connsiteY15" fmla="*/ 4382 h 118681"/>
                  <a:gd name="connsiteX16" fmla="*/ 267272 w 267271"/>
                  <a:gd name="connsiteY16" fmla="*/ 114110 h 118681"/>
                  <a:gd name="connsiteX17" fmla="*/ 267272 w 267271"/>
                  <a:gd name="connsiteY17" fmla="*/ 118682 h 118681"/>
                  <a:gd name="connsiteX18" fmla="*/ 262318 w 267271"/>
                  <a:gd name="connsiteY18" fmla="*/ 118682 h 118681"/>
                  <a:gd name="connsiteX19" fmla="*/ 132493 w 267271"/>
                  <a:gd name="connsiteY19" fmla="*/ 118682 h 118681"/>
                  <a:gd name="connsiteX20" fmla="*/ 2667 w 267271"/>
                  <a:gd name="connsiteY20" fmla="*/ 117062 h 118681"/>
                  <a:gd name="connsiteX21" fmla="*/ 0 w 267271"/>
                  <a:gd name="connsiteY21" fmla="*/ 117062 h 118681"/>
                  <a:gd name="connsiteX22" fmla="*/ 0 w 267271"/>
                  <a:gd name="connsiteY22" fmla="*/ 114395 h 118681"/>
                  <a:gd name="connsiteX23" fmla="*/ 1333 w 267271"/>
                  <a:gd name="connsiteY23" fmla="*/ 58960 h 118681"/>
                  <a:gd name="connsiteX24" fmla="*/ 2572 w 267271"/>
                  <a:gd name="connsiteY24" fmla="*/ 4382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8681">
                    <a:moveTo>
                      <a:pt x="4096" y="59817"/>
                    </a:moveTo>
                    <a:cubicBezTo>
                      <a:pt x="4096" y="78105"/>
                      <a:pt x="5144" y="96107"/>
                      <a:pt x="5334" y="114110"/>
                    </a:cubicBezTo>
                    <a:lnTo>
                      <a:pt x="2667" y="111443"/>
                    </a:lnTo>
                    <a:cubicBezTo>
                      <a:pt x="46006" y="110871"/>
                      <a:pt x="89249" y="109823"/>
                      <a:pt x="132493" y="109823"/>
                    </a:cubicBezTo>
                    <a:lnTo>
                      <a:pt x="262318" y="109157"/>
                    </a:lnTo>
                    <a:lnTo>
                      <a:pt x="257461" y="114110"/>
                    </a:lnTo>
                    <a:lnTo>
                      <a:pt x="257937" y="4382"/>
                    </a:lnTo>
                    <a:lnTo>
                      <a:pt x="262318" y="8763"/>
                    </a:lnTo>
                    <a:cubicBezTo>
                      <a:pt x="240983" y="8763"/>
                      <a:pt x="219647" y="8763"/>
                      <a:pt x="198120" y="8192"/>
                    </a:cubicBezTo>
                    <a:lnTo>
                      <a:pt x="133636" y="7144"/>
                    </a:lnTo>
                    <a:lnTo>
                      <a:pt x="2572" y="4382"/>
                    </a:lnTo>
                    <a:close/>
                    <a:moveTo>
                      <a:pt x="131350" y="1619"/>
                    </a:moveTo>
                    <a:lnTo>
                      <a:pt x="196691" y="572"/>
                    </a:lnTo>
                    <a:cubicBezTo>
                      <a:pt x="218504" y="572"/>
                      <a:pt x="240506" y="572"/>
                      <a:pt x="262318" y="0"/>
                    </a:cubicBezTo>
                    <a:lnTo>
                      <a:pt x="266700" y="0"/>
                    </a:lnTo>
                    <a:lnTo>
                      <a:pt x="266700" y="4382"/>
                    </a:lnTo>
                    <a:lnTo>
                      <a:pt x="267272" y="114110"/>
                    </a:lnTo>
                    <a:lnTo>
                      <a:pt x="267272" y="118682"/>
                    </a:lnTo>
                    <a:lnTo>
                      <a:pt x="262318" y="118682"/>
                    </a:lnTo>
                    <a:lnTo>
                      <a:pt x="132493" y="118682"/>
                    </a:lnTo>
                    <a:cubicBezTo>
                      <a:pt x="89249" y="118682"/>
                      <a:pt x="46006" y="117539"/>
                      <a:pt x="2667" y="117062"/>
                    </a:cubicBezTo>
                    <a:lnTo>
                      <a:pt x="0" y="117062"/>
                    </a:lnTo>
                    <a:lnTo>
                      <a:pt x="0" y="114395"/>
                    </a:lnTo>
                    <a:cubicBezTo>
                      <a:pt x="0" y="95345"/>
                      <a:pt x="857" y="77248"/>
                      <a:pt x="1333" y="58960"/>
                    </a:cubicBezTo>
                    <a:lnTo>
                      <a:pt x="2572" y="4382"/>
                    </a:lnTo>
                    <a:close/>
                  </a:path>
                </a:pathLst>
              </a:custGeom>
              <a:solidFill>
                <a:srgbClr val="EBEBEB"/>
              </a:solidFill>
              <a:ln w="9525" cap="flat">
                <a:noFill/>
                <a:prstDash val="solid"/>
                <a:miter/>
              </a:ln>
            </p:spPr>
            <p:txBody>
              <a:bodyPr rtlCol="0" anchor="ctr"/>
              <a:lstStyle/>
              <a:p>
                <a:endParaRPr lang="zh-CN" altLang="en-US"/>
              </a:p>
            </p:txBody>
          </p:sp>
          <p:sp>
            <p:nvSpPr>
              <p:cNvPr id="394" name="任意多边形: 形状 393"/>
              <p:cNvSpPr/>
              <p:nvPr/>
            </p:nvSpPr>
            <p:spPr>
              <a:xfrm>
                <a:off x="4542472" y="2549080"/>
                <a:ext cx="280342" cy="494157"/>
              </a:xfrm>
              <a:custGeom>
                <a:avLst/>
                <a:gdLst>
                  <a:gd name="connsiteX0" fmla="*/ 0 w 280342"/>
                  <a:gd name="connsiteY0" fmla="*/ 0 h 494157"/>
                  <a:gd name="connsiteX1" fmla="*/ 0 w 280342"/>
                  <a:gd name="connsiteY1" fmla="*/ 280702 h 494157"/>
                  <a:gd name="connsiteX2" fmla="*/ 181927 w 280342"/>
                  <a:gd name="connsiteY2" fmla="*/ 494157 h 494157"/>
                  <a:gd name="connsiteX3" fmla="*/ 213091 w 280342"/>
                  <a:gd name="connsiteY3" fmla="*/ 98410 h 494157"/>
                  <a:gd name="connsiteX4" fmla="*/ 0 w 280342"/>
                  <a:gd name="connsiteY4" fmla="*/ 0 h 49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42" h="494157">
                    <a:moveTo>
                      <a:pt x="0" y="0"/>
                    </a:moveTo>
                    <a:lnTo>
                      <a:pt x="0" y="280702"/>
                    </a:lnTo>
                    <a:lnTo>
                      <a:pt x="181927" y="494157"/>
                    </a:lnTo>
                    <a:cubicBezTo>
                      <a:pt x="299816" y="393480"/>
                      <a:pt x="313768" y="216298"/>
                      <a:pt x="213091" y="98410"/>
                    </a:cubicBezTo>
                    <a:cubicBezTo>
                      <a:pt x="159843" y="36059"/>
                      <a:pt x="81994" y="106"/>
                      <a:pt x="0" y="0"/>
                    </a:cubicBezTo>
                    <a:close/>
                  </a:path>
                </a:pathLst>
              </a:custGeom>
              <a:solidFill>
                <a:srgbClr val="EBEBEB"/>
              </a:solidFill>
              <a:ln w="9525" cap="flat">
                <a:noFill/>
                <a:prstDash val="solid"/>
                <a:miter/>
              </a:ln>
            </p:spPr>
            <p:txBody>
              <a:bodyPr rtlCol="0" anchor="ctr"/>
              <a:lstStyle/>
              <a:p>
                <a:endParaRPr lang="zh-CN" altLang="en-US"/>
              </a:p>
            </p:txBody>
          </p:sp>
          <p:sp>
            <p:nvSpPr>
              <p:cNvPr id="395" name="任意多边形: 形状 394"/>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EBEBEB"/>
              </a:solidFill>
              <a:ln w="9525" cap="flat">
                <a:noFill/>
                <a:prstDash val="solid"/>
                <a:miter/>
              </a:ln>
            </p:spPr>
            <p:txBody>
              <a:bodyPr rtlCol="0" anchor="ctr"/>
              <a:lstStyle/>
              <a:p>
                <a:endParaRPr lang="zh-CN" altLang="en-US"/>
              </a:p>
            </p:txBody>
          </p:sp>
          <p:sp>
            <p:nvSpPr>
              <p:cNvPr id="396" name="任意多边形: 形状 395"/>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DBDBDB"/>
              </a:solidFill>
              <a:ln w="9525" cap="flat">
                <a:noFill/>
                <a:prstDash val="solid"/>
                <a:miter/>
              </a:ln>
            </p:spPr>
            <p:txBody>
              <a:bodyPr rtlCol="0" anchor="ctr"/>
              <a:lstStyle/>
              <a:p>
                <a:endParaRPr lang="zh-CN" altLang="en-US"/>
              </a:p>
            </p:txBody>
          </p:sp>
          <p:sp>
            <p:nvSpPr>
              <p:cNvPr id="397" name="任意多边形: 形状 396"/>
              <p:cNvSpPr/>
              <p:nvPr/>
            </p:nvSpPr>
            <p:spPr>
              <a:xfrm>
                <a:off x="4667440" y="2330862"/>
                <a:ext cx="9525" cy="362140"/>
              </a:xfrm>
              <a:custGeom>
                <a:avLst/>
                <a:gdLst>
                  <a:gd name="connsiteX0" fmla="*/ 0 w 9525"/>
                  <a:gd name="connsiteY0" fmla="*/ 362140 h 362140"/>
                  <a:gd name="connsiteX1" fmla="*/ 0 w 9525"/>
                  <a:gd name="connsiteY1" fmla="*/ 0 h 362140"/>
                </a:gdLst>
                <a:ahLst/>
                <a:cxnLst>
                  <a:cxn ang="0">
                    <a:pos x="connsiteX0" y="connsiteY0"/>
                  </a:cxn>
                  <a:cxn ang="0">
                    <a:pos x="connsiteX1" y="connsiteY1"/>
                  </a:cxn>
                </a:cxnLst>
                <a:rect l="l" t="t" r="r" b="b"/>
                <a:pathLst>
                  <a:path w="9525" h="362140">
                    <a:moveTo>
                      <a:pt x="0" y="362140"/>
                    </a:moveTo>
                    <a:lnTo>
                      <a:pt x="0" y="0"/>
                    </a:lnTo>
                  </a:path>
                </a:pathLst>
              </a:custGeom>
              <a:ln w="9525" cap="flat">
                <a:solidFill>
                  <a:srgbClr val="C7C7C7"/>
                </a:solidFill>
                <a:prstDash val="solid"/>
                <a:miter/>
              </a:ln>
            </p:spPr>
            <p:txBody>
              <a:bodyPr rtlCol="0" anchor="ctr"/>
              <a:lstStyle/>
              <a:p>
                <a:endParaRPr lang="zh-CN" altLang="en-US"/>
              </a:p>
            </p:txBody>
          </p:sp>
          <p:sp>
            <p:nvSpPr>
              <p:cNvPr id="398" name="任意多边形: 形状 397"/>
              <p:cNvSpPr/>
              <p:nvPr/>
            </p:nvSpPr>
            <p:spPr>
              <a:xfrm>
                <a:off x="4642103" y="2280189"/>
                <a:ext cx="50863" cy="50863"/>
              </a:xfrm>
              <a:custGeom>
                <a:avLst/>
                <a:gdLst>
                  <a:gd name="connsiteX0" fmla="*/ 0 w 50863"/>
                  <a:gd name="connsiteY0" fmla="*/ 25337 h 50863"/>
                  <a:gd name="connsiteX1" fmla="*/ 25337 w 50863"/>
                  <a:gd name="connsiteY1" fmla="*/ 50863 h 50863"/>
                  <a:gd name="connsiteX2" fmla="*/ 50863 w 50863"/>
                  <a:gd name="connsiteY2" fmla="*/ 25527 h 50863"/>
                  <a:gd name="connsiteX3" fmla="*/ 25527 w 50863"/>
                  <a:gd name="connsiteY3" fmla="*/ 0 h 50863"/>
                  <a:gd name="connsiteX4" fmla="*/ 25337 w 50863"/>
                  <a:gd name="connsiteY4" fmla="*/ 0 h 50863"/>
                  <a:gd name="connsiteX5" fmla="*/ 0 w 50863"/>
                  <a:gd name="connsiteY5" fmla="*/ 25337 h 5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863" h="50863">
                    <a:moveTo>
                      <a:pt x="0" y="25337"/>
                    </a:moveTo>
                    <a:cubicBezTo>
                      <a:pt x="-52" y="39382"/>
                      <a:pt x="11291" y="50811"/>
                      <a:pt x="25337" y="50863"/>
                    </a:cubicBezTo>
                    <a:cubicBezTo>
                      <a:pt x="39382" y="50916"/>
                      <a:pt x="50811" y="39572"/>
                      <a:pt x="50863" y="25527"/>
                    </a:cubicBezTo>
                    <a:cubicBezTo>
                      <a:pt x="50916" y="11481"/>
                      <a:pt x="39572" y="53"/>
                      <a:pt x="25527" y="0"/>
                    </a:cubicBezTo>
                    <a:cubicBezTo>
                      <a:pt x="25463" y="0"/>
                      <a:pt x="25400" y="0"/>
                      <a:pt x="25337" y="0"/>
                    </a:cubicBezTo>
                    <a:cubicBezTo>
                      <a:pt x="11344" y="0"/>
                      <a:pt x="0" y="11344"/>
                      <a:pt x="0" y="25337"/>
                    </a:cubicBezTo>
                    <a:close/>
                  </a:path>
                </a:pathLst>
              </a:custGeom>
              <a:noFill/>
              <a:ln w="9525" cap="flat">
                <a:solidFill>
                  <a:srgbClr val="C7C7C7"/>
                </a:solidFill>
                <a:prstDash val="solid"/>
                <a:miter/>
              </a:ln>
            </p:spPr>
            <p:txBody>
              <a:bodyPr rtlCol="0" anchor="ctr"/>
              <a:lstStyle/>
              <a:p>
                <a:endParaRPr lang="zh-CN" altLang="en-US"/>
              </a:p>
            </p:txBody>
          </p:sp>
          <p:sp>
            <p:nvSpPr>
              <p:cNvPr id="399" name="任意多边形: 形状 398"/>
              <p:cNvSpPr/>
              <p:nvPr/>
            </p:nvSpPr>
            <p:spPr>
              <a:xfrm rot="10800000">
                <a:off x="4309300" y="2280094"/>
                <a:ext cx="281273" cy="12668"/>
              </a:xfrm>
              <a:custGeom>
                <a:avLst/>
                <a:gdLst>
                  <a:gd name="connsiteX0" fmla="*/ 0 w 281273"/>
                  <a:gd name="connsiteY0" fmla="*/ 0 h 12668"/>
                  <a:gd name="connsiteX1" fmla="*/ 281273 w 281273"/>
                  <a:gd name="connsiteY1" fmla="*/ 0 h 12668"/>
                  <a:gd name="connsiteX2" fmla="*/ 281273 w 281273"/>
                  <a:gd name="connsiteY2" fmla="*/ 12668 h 12668"/>
                  <a:gd name="connsiteX3" fmla="*/ 0 w 281273"/>
                  <a:gd name="connsiteY3" fmla="*/ 12668 h 12668"/>
                </a:gdLst>
                <a:ahLst/>
                <a:cxnLst>
                  <a:cxn ang="0">
                    <a:pos x="connsiteX0" y="connsiteY0"/>
                  </a:cxn>
                  <a:cxn ang="0">
                    <a:pos x="connsiteX1" y="connsiteY1"/>
                  </a:cxn>
                  <a:cxn ang="0">
                    <a:pos x="connsiteX2" y="connsiteY2"/>
                  </a:cxn>
                  <a:cxn ang="0">
                    <a:pos x="connsiteX3" y="connsiteY3"/>
                  </a:cxn>
                </a:cxnLst>
                <a:rect l="l" t="t" r="r" b="b"/>
                <a:pathLst>
                  <a:path w="281273" h="12668">
                    <a:moveTo>
                      <a:pt x="0" y="0"/>
                    </a:moveTo>
                    <a:lnTo>
                      <a:pt x="281273" y="0"/>
                    </a:lnTo>
                    <a:lnTo>
                      <a:pt x="28127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400" name="任意多边形: 形状 399"/>
              <p:cNvSpPr/>
              <p:nvPr/>
            </p:nvSpPr>
            <p:spPr>
              <a:xfrm rot="10800000">
                <a:off x="4431411" y="2305526"/>
                <a:ext cx="159162" cy="12668"/>
              </a:xfrm>
              <a:custGeom>
                <a:avLst/>
                <a:gdLst>
                  <a:gd name="connsiteX0" fmla="*/ 0 w 159162"/>
                  <a:gd name="connsiteY0" fmla="*/ 0 h 12668"/>
                  <a:gd name="connsiteX1" fmla="*/ 159163 w 159162"/>
                  <a:gd name="connsiteY1" fmla="*/ 0 h 12668"/>
                  <a:gd name="connsiteX2" fmla="*/ 159163 w 159162"/>
                  <a:gd name="connsiteY2" fmla="*/ 12668 h 12668"/>
                  <a:gd name="connsiteX3" fmla="*/ 0 w 159162"/>
                  <a:gd name="connsiteY3" fmla="*/ 12668 h 12668"/>
                </a:gdLst>
                <a:ahLst/>
                <a:cxnLst>
                  <a:cxn ang="0">
                    <a:pos x="connsiteX0" y="connsiteY0"/>
                  </a:cxn>
                  <a:cxn ang="0">
                    <a:pos x="connsiteX1" y="connsiteY1"/>
                  </a:cxn>
                  <a:cxn ang="0">
                    <a:pos x="connsiteX2" y="connsiteY2"/>
                  </a:cxn>
                  <a:cxn ang="0">
                    <a:pos x="connsiteX3" y="connsiteY3"/>
                  </a:cxn>
                </a:cxnLst>
                <a:rect l="l" t="t" r="r" b="b"/>
                <a:pathLst>
                  <a:path w="159162" h="12668">
                    <a:moveTo>
                      <a:pt x="0" y="0"/>
                    </a:moveTo>
                    <a:lnTo>
                      <a:pt x="159163" y="0"/>
                    </a:lnTo>
                    <a:lnTo>
                      <a:pt x="15916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401" name="任意多边形: 形状 400"/>
              <p:cNvSpPr/>
              <p:nvPr/>
            </p:nvSpPr>
            <p:spPr>
              <a:xfrm>
                <a:off x="7393876" y="1633537"/>
                <a:ext cx="593464" cy="596685"/>
              </a:xfrm>
              <a:custGeom>
                <a:avLst/>
                <a:gdLst>
                  <a:gd name="connsiteX0" fmla="*/ 0 w 593464"/>
                  <a:gd name="connsiteY0" fmla="*/ 342043 h 596685"/>
                  <a:gd name="connsiteX1" fmla="*/ 338822 w 593464"/>
                  <a:gd name="connsiteY1" fmla="*/ 593425 h 596685"/>
                  <a:gd name="connsiteX2" fmla="*/ 590204 w 593464"/>
                  <a:gd name="connsiteY2" fmla="*/ 254603 h 596685"/>
                  <a:gd name="connsiteX3" fmla="*/ 295275 w 593464"/>
                  <a:gd name="connsiteY3" fmla="*/ 0 h 596685"/>
                  <a:gd name="connsiteX4" fmla="*/ 295275 w 593464"/>
                  <a:gd name="connsiteY4" fmla="*/ 298228 h 596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464" h="596685">
                    <a:moveTo>
                      <a:pt x="0" y="342043"/>
                    </a:moveTo>
                    <a:cubicBezTo>
                      <a:pt x="24146" y="505023"/>
                      <a:pt x="175842" y="617571"/>
                      <a:pt x="338822" y="593425"/>
                    </a:cubicBezTo>
                    <a:cubicBezTo>
                      <a:pt x="501802" y="569279"/>
                      <a:pt x="614350" y="417584"/>
                      <a:pt x="590204" y="254603"/>
                    </a:cubicBezTo>
                    <a:cubicBezTo>
                      <a:pt x="568543" y="108391"/>
                      <a:pt x="443083" y="86"/>
                      <a:pt x="295275" y="0"/>
                    </a:cubicBezTo>
                    <a:lnTo>
                      <a:pt x="295275" y="298228"/>
                    </a:lnTo>
                    <a:close/>
                  </a:path>
                </a:pathLst>
              </a:custGeom>
              <a:solidFill>
                <a:srgbClr val="DBDBDB"/>
              </a:solidFill>
              <a:ln w="9525" cap="flat">
                <a:noFill/>
                <a:prstDash val="solid"/>
                <a:miter/>
              </a:ln>
            </p:spPr>
            <p:txBody>
              <a:bodyPr rtlCol="0" anchor="ctr"/>
              <a:lstStyle/>
              <a:p>
                <a:endParaRPr lang="zh-CN" altLang="en-US"/>
              </a:p>
            </p:txBody>
          </p:sp>
          <p:sp>
            <p:nvSpPr>
              <p:cNvPr id="402" name="任意多边形: 形状 401"/>
              <p:cNvSpPr/>
              <p:nvPr/>
            </p:nvSpPr>
            <p:spPr>
              <a:xfrm>
                <a:off x="7329868" y="1572767"/>
                <a:ext cx="298513" cy="342042"/>
              </a:xfrm>
              <a:custGeom>
                <a:avLst/>
                <a:gdLst>
                  <a:gd name="connsiteX0" fmla="*/ 0 w 298513"/>
                  <a:gd name="connsiteY0" fmla="*/ 298323 h 342042"/>
                  <a:gd name="connsiteX1" fmla="*/ 3238 w 298513"/>
                  <a:gd name="connsiteY1" fmla="*/ 342043 h 342042"/>
                  <a:gd name="connsiteX2" fmla="*/ 298513 w 298513"/>
                  <a:gd name="connsiteY2" fmla="*/ 298323 h 342042"/>
                  <a:gd name="connsiteX3" fmla="*/ 298513 w 298513"/>
                  <a:gd name="connsiteY3" fmla="*/ 0 h 342042"/>
                  <a:gd name="connsiteX4" fmla="*/ 190 w 298513"/>
                  <a:gd name="connsiteY4" fmla="*/ 297942 h 342042"/>
                  <a:gd name="connsiteX5" fmla="*/ 190 w 298513"/>
                  <a:gd name="connsiteY5" fmla="*/ 298323 h 34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513" h="342042">
                    <a:moveTo>
                      <a:pt x="0" y="298323"/>
                    </a:moveTo>
                    <a:cubicBezTo>
                      <a:pt x="15" y="312956"/>
                      <a:pt x="1097" y="327568"/>
                      <a:pt x="3238" y="342043"/>
                    </a:cubicBezTo>
                    <a:lnTo>
                      <a:pt x="298513" y="298323"/>
                    </a:lnTo>
                    <a:lnTo>
                      <a:pt x="298513" y="0"/>
                    </a:lnTo>
                    <a:cubicBezTo>
                      <a:pt x="133860" y="-105"/>
                      <a:pt x="296" y="133288"/>
                      <a:pt x="190" y="297942"/>
                    </a:cubicBezTo>
                    <a:cubicBezTo>
                      <a:pt x="190" y="298069"/>
                      <a:pt x="190" y="298196"/>
                      <a:pt x="190" y="298323"/>
                    </a:cubicBezTo>
                    <a:close/>
                  </a:path>
                </a:pathLst>
              </a:custGeom>
              <a:solidFill>
                <a:srgbClr val="EBEBEB"/>
              </a:solidFill>
              <a:ln w="9525" cap="flat">
                <a:noFill/>
                <a:prstDash val="solid"/>
                <a:miter/>
              </a:ln>
            </p:spPr>
            <p:txBody>
              <a:bodyPr rtlCol="0" anchor="ctr"/>
              <a:lstStyle/>
              <a:p>
                <a:endParaRPr lang="zh-CN" altLang="en-US"/>
              </a:p>
            </p:txBody>
          </p:sp>
          <p:sp>
            <p:nvSpPr>
              <p:cNvPr id="403" name="任意多边形: 形状 402"/>
              <p:cNvSpPr/>
              <p:nvPr/>
            </p:nvSpPr>
            <p:spPr>
              <a:xfrm>
                <a:off x="7339393" y="2041874"/>
                <a:ext cx="317277" cy="9525"/>
              </a:xfrm>
              <a:custGeom>
                <a:avLst/>
                <a:gdLst>
                  <a:gd name="connsiteX0" fmla="*/ 317278 w 317277"/>
                  <a:gd name="connsiteY0" fmla="*/ 0 h 9525"/>
                  <a:gd name="connsiteX1" fmla="*/ 0 w 317277"/>
                  <a:gd name="connsiteY1" fmla="*/ 0 h 9525"/>
                </a:gdLst>
                <a:ahLst/>
                <a:cxnLst>
                  <a:cxn ang="0">
                    <a:pos x="connsiteX0" y="connsiteY0"/>
                  </a:cxn>
                  <a:cxn ang="0">
                    <a:pos x="connsiteX1" y="connsiteY1"/>
                  </a:cxn>
                </a:cxnLst>
                <a:rect l="l" t="t" r="r" b="b"/>
                <a:pathLst>
                  <a:path w="317277" h="9525">
                    <a:moveTo>
                      <a:pt x="317278" y="0"/>
                    </a:moveTo>
                    <a:lnTo>
                      <a:pt x="0" y="0"/>
                    </a:lnTo>
                  </a:path>
                </a:pathLst>
              </a:custGeom>
              <a:ln w="9525" cap="flat">
                <a:solidFill>
                  <a:srgbClr val="C7C7C7"/>
                </a:solidFill>
                <a:prstDash val="solid"/>
                <a:miter/>
              </a:ln>
            </p:spPr>
            <p:txBody>
              <a:bodyPr rtlCol="0" anchor="ctr"/>
              <a:lstStyle/>
              <a:p>
                <a:endParaRPr lang="zh-CN" altLang="en-US"/>
              </a:p>
            </p:txBody>
          </p:sp>
          <p:sp>
            <p:nvSpPr>
              <p:cNvPr id="404" name="任意多边形: 形状 403"/>
              <p:cNvSpPr/>
              <p:nvPr/>
            </p:nvSpPr>
            <p:spPr>
              <a:xfrm>
                <a:off x="7295007" y="2019681"/>
                <a:ext cx="44386" cy="44386"/>
              </a:xfrm>
              <a:custGeom>
                <a:avLst/>
                <a:gdLst>
                  <a:gd name="connsiteX0" fmla="*/ 44387 w 44386"/>
                  <a:gd name="connsiteY0" fmla="*/ 22193 h 44386"/>
                  <a:gd name="connsiteX1" fmla="*/ 22193 w 44386"/>
                  <a:gd name="connsiteY1" fmla="*/ 44387 h 44386"/>
                  <a:gd name="connsiteX2" fmla="*/ 0 w 44386"/>
                  <a:gd name="connsiteY2" fmla="*/ 22193 h 44386"/>
                  <a:gd name="connsiteX3" fmla="*/ 22193 w 44386"/>
                  <a:gd name="connsiteY3" fmla="*/ 0 h 44386"/>
                  <a:gd name="connsiteX4" fmla="*/ 44387 w 44386"/>
                  <a:gd name="connsiteY4" fmla="*/ 22193 h 44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6" h="44386">
                    <a:moveTo>
                      <a:pt x="44387" y="22193"/>
                    </a:moveTo>
                    <a:cubicBezTo>
                      <a:pt x="44387" y="34450"/>
                      <a:pt x="34450" y="44387"/>
                      <a:pt x="22193" y="44387"/>
                    </a:cubicBezTo>
                    <a:cubicBezTo>
                      <a:pt x="9936" y="44387"/>
                      <a:pt x="0" y="34450"/>
                      <a:pt x="0" y="22193"/>
                    </a:cubicBezTo>
                    <a:cubicBezTo>
                      <a:pt x="0" y="9936"/>
                      <a:pt x="9937" y="0"/>
                      <a:pt x="22193" y="0"/>
                    </a:cubicBezTo>
                    <a:cubicBezTo>
                      <a:pt x="34451" y="0"/>
                      <a:pt x="44387" y="9936"/>
                      <a:pt x="44387" y="22193"/>
                    </a:cubicBezTo>
                    <a:close/>
                  </a:path>
                </a:pathLst>
              </a:custGeom>
              <a:noFill/>
              <a:ln w="9525" cap="flat">
                <a:solidFill>
                  <a:srgbClr val="C7C7C7"/>
                </a:solidFill>
                <a:prstDash val="solid"/>
                <a:miter/>
              </a:ln>
            </p:spPr>
            <p:txBody>
              <a:bodyPr rtlCol="0" anchor="ctr"/>
              <a:lstStyle/>
              <a:p>
                <a:endParaRPr lang="zh-CN" altLang="en-US"/>
              </a:p>
            </p:txBody>
          </p:sp>
          <p:sp>
            <p:nvSpPr>
              <p:cNvPr id="405" name="任意多边形: 形状 404"/>
              <p:cNvSpPr/>
              <p:nvPr/>
            </p:nvSpPr>
            <p:spPr>
              <a:xfrm rot="10800000">
                <a:off x="6990207" y="2025110"/>
                <a:ext cx="246411" cy="11144"/>
              </a:xfrm>
              <a:custGeom>
                <a:avLst/>
                <a:gdLst>
                  <a:gd name="connsiteX0" fmla="*/ 0 w 246411"/>
                  <a:gd name="connsiteY0" fmla="*/ 0 h 11144"/>
                  <a:gd name="connsiteX1" fmla="*/ 246412 w 246411"/>
                  <a:gd name="connsiteY1" fmla="*/ 0 h 11144"/>
                  <a:gd name="connsiteX2" fmla="*/ 246412 w 246411"/>
                  <a:gd name="connsiteY2" fmla="*/ 11144 h 11144"/>
                  <a:gd name="connsiteX3" fmla="*/ 0 w 246411"/>
                  <a:gd name="connsiteY3" fmla="*/ 11144 h 11144"/>
                </a:gdLst>
                <a:ahLst/>
                <a:cxnLst>
                  <a:cxn ang="0">
                    <a:pos x="connsiteX0" y="connsiteY0"/>
                  </a:cxn>
                  <a:cxn ang="0">
                    <a:pos x="connsiteX1" y="connsiteY1"/>
                  </a:cxn>
                  <a:cxn ang="0">
                    <a:pos x="connsiteX2" y="connsiteY2"/>
                  </a:cxn>
                  <a:cxn ang="0">
                    <a:pos x="connsiteX3" y="connsiteY3"/>
                  </a:cxn>
                </a:cxnLst>
                <a:rect l="l" t="t" r="r" b="b"/>
                <a:pathLst>
                  <a:path w="246411" h="11144">
                    <a:moveTo>
                      <a:pt x="0" y="0"/>
                    </a:moveTo>
                    <a:lnTo>
                      <a:pt x="246412" y="0"/>
                    </a:lnTo>
                    <a:lnTo>
                      <a:pt x="246412"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406" name="任意多边形: 形状 405"/>
              <p:cNvSpPr/>
              <p:nvPr/>
            </p:nvSpPr>
            <p:spPr>
              <a:xfrm rot="10800000">
                <a:off x="7097077" y="2047398"/>
                <a:ext cx="139445" cy="11144"/>
              </a:xfrm>
              <a:custGeom>
                <a:avLst/>
                <a:gdLst>
                  <a:gd name="connsiteX0" fmla="*/ 0 w 139445"/>
                  <a:gd name="connsiteY0" fmla="*/ 0 h 11144"/>
                  <a:gd name="connsiteX1" fmla="*/ 139446 w 139445"/>
                  <a:gd name="connsiteY1" fmla="*/ 0 h 11144"/>
                  <a:gd name="connsiteX2" fmla="*/ 139446 w 139445"/>
                  <a:gd name="connsiteY2" fmla="*/ 11144 h 11144"/>
                  <a:gd name="connsiteX3" fmla="*/ 0 w 139445"/>
                  <a:gd name="connsiteY3" fmla="*/ 11144 h 11144"/>
                </a:gdLst>
                <a:ahLst/>
                <a:cxnLst>
                  <a:cxn ang="0">
                    <a:pos x="connsiteX0" y="connsiteY0"/>
                  </a:cxn>
                  <a:cxn ang="0">
                    <a:pos x="connsiteX1" y="connsiteY1"/>
                  </a:cxn>
                  <a:cxn ang="0">
                    <a:pos x="connsiteX2" y="connsiteY2"/>
                  </a:cxn>
                  <a:cxn ang="0">
                    <a:pos x="connsiteX3" y="connsiteY3"/>
                  </a:cxn>
                </a:cxnLst>
                <a:rect l="l" t="t" r="r" b="b"/>
                <a:pathLst>
                  <a:path w="139445" h="11144">
                    <a:moveTo>
                      <a:pt x="0" y="0"/>
                    </a:moveTo>
                    <a:lnTo>
                      <a:pt x="139446" y="0"/>
                    </a:lnTo>
                    <a:lnTo>
                      <a:pt x="139446"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407" name="任意多边形: 形状 406"/>
              <p:cNvSpPr/>
              <p:nvPr/>
            </p:nvSpPr>
            <p:spPr>
              <a:xfrm>
                <a:off x="6692646" y="1047750"/>
                <a:ext cx="11906" cy="634841"/>
              </a:xfrm>
              <a:custGeom>
                <a:avLst/>
                <a:gdLst>
                  <a:gd name="connsiteX0" fmla="*/ 0 w 11906"/>
                  <a:gd name="connsiteY0" fmla="*/ 0 h 634841"/>
                  <a:gd name="connsiteX1" fmla="*/ 11906 w 11906"/>
                  <a:gd name="connsiteY1" fmla="*/ 0 h 634841"/>
                  <a:gd name="connsiteX2" fmla="*/ 11906 w 11906"/>
                  <a:gd name="connsiteY2" fmla="*/ 634841 h 634841"/>
                  <a:gd name="connsiteX3" fmla="*/ 0 w 11906"/>
                  <a:gd name="connsiteY3" fmla="*/ 634841 h 634841"/>
                </a:gdLst>
                <a:ahLst/>
                <a:cxnLst>
                  <a:cxn ang="0">
                    <a:pos x="connsiteX0" y="connsiteY0"/>
                  </a:cxn>
                  <a:cxn ang="0">
                    <a:pos x="connsiteX1" y="connsiteY1"/>
                  </a:cxn>
                  <a:cxn ang="0">
                    <a:pos x="connsiteX2" y="connsiteY2"/>
                  </a:cxn>
                  <a:cxn ang="0">
                    <a:pos x="connsiteX3" y="connsiteY3"/>
                  </a:cxn>
                </a:cxnLst>
                <a:rect l="l" t="t" r="r" b="b"/>
                <a:pathLst>
                  <a:path w="11906" h="634841">
                    <a:moveTo>
                      <a:pt x="0" y="0"/>
                    </a:moveTo>
                    <a:lnTo>
                      <a:pt x="11906" y="0"/>
                    </a:lnTo>
                    <a:lnTo>
                      <a:pt x="11906" y="634841"/>
                    </a:lnTo>
                    <a:lnTo>
                      <a:pt x="0" y="634841"/>
                    </a:lnTo>
                    <a:close/>
                  </a:path>
                </a:pathLst>
              </a:custGeom>
              <a:solidFill>
                <a:srgbClr val="EBEBEB"/>
              </a:solidFill>
              <a:ln w="9525" cap="flat">
                <a:noFill/>
                <a:prstDash val="solid"/>
                <a:miter/>
              </a:ln>
            </p:spPr>
            <p:txBody>
              <a:bodyPr rtlCol="0" anchor="ctr"/>
              <a:lstStyle/>
              <a:p>
                <a:endParaRPr lang="zh-CN" altLang="en-US"/>
              </a:p>
            </p:txBody>
          </p:sp>
          <p:sp>
            <p:nvSpPr>
              <p:cNvPr id="408" name="任意多边形: 形状 407"/>
              <p:cNvSpPr/>
              <p:nvPr/>
            </p:nvSpPr>
            <p:spPr>
              <a:xfrm>
                <a:off x="6665595" y="1629632"/>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409" name="任意多边形: 形状 408"/>
              <p:cNvSpPr/>
              <p:nvPr/>
            </p:nvSpPr>
            <p:spPr>
              <a:xfrm>
                <a:off x="6665595" y="1644491"/>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410" name="任意多边形: 形状 409"/>
              <p:cNvSpPr/>
              <p:nvPr/>
            </p:nvSpPr>
            <p:spPr>
              <a:xfrm>
                <a:off x="6647783" y="1918906"/>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2"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411" name="任意多边形: 形状 410"/>
              <p:cNvSpPr/>
              <p:nvPr/>
            </p:nvSpPr>
            <p:spPr>
              <a:xfrm>
                <a:off x="6533197" y="1666398"/>
                <a:ext cx="330898" cy="303276"/>
              </a:xfrm>
              <a:custGeom>
                <a:avLst/>
                <a:gdLst>
                  <a:gd name="connsiteX0" fmla="*/ 330899 w 330898"/>
                  <a:gd name="connsiteY0" fmla="*/ 303276 h 303276"/>
                  <a:gd name="connsiteX1" fmla="*/ 0 w 330898"/>
                  <a:gd name="connsiteY1" fmla="*/ 303276 h 303276"/>
                  <a:gd name="connsiteX2" fmla="*/ 59912 w 330898"/>
                  <a:gd name="connsiteY2" fmla="*/ 197072 h 303276"/>
                  <a:gd name="connsiteX3" fmla="*/ 108776 w 330898"/>
                  <a:gd name="connsiteY3" fmla="*/ 0 h 303276"/>
                  <a:gd name="connsiteX4" fmla="*/ 222028 w 330898"/>
                  <a:gd name="connsiteY4" fmla="*/ 0 h 303276"/>
                  <a:gd name="connsiteX5" fmla="*/ 270986 w 330898"/>
                  <a:gd name="connsiteY5" fmla="*/ 197072 h 303276"/>
                  <a:gd name="connsiteX6" fmla="*/ 330899 w 330898"/>
                  <a:gd name="connsiteY6" fmla="*/ 303276 h 30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276">
                    <a:moveTo>
                      <a:pt x="330899" y="303276"/>
                    </a:moveTo>
                    <a:lnTo>
                      <a:pt x="0" y="303276"/>
                    </a:lnTo>
                    <a:lnTo>
                      <a:pt x="59912" y="197072"/>
                    </a:lnTo>
                    <a:lnTo>
                      <a:pt x="108776" y="0"/>
                    </a:lnTo>
                    <a:lnTo>
                      <a:pt x="222028" y="0"/>
                    </a:lnTo>
                    <a:lnTo>
                      <a:pt x="270986" y="197072"/>
                    </a:lnTo>
                    <a:lnTo>
                      <a:pt x="330899" y="303276"/>
                    </a:lnTo>
                    <a:close/>
                  </a:path>
                </a:pathLst>
              </a:custGeom>
              <a:solidFill>
                <a:srgbClr val="DBDBDB"/>
              </a:solidFill>
              <a:ln w="9525" cap="flat">
                <a:noFill/>
                <a:prstDash val="solid"/>
                <a:miter/>
              </a:ln>
            </p:spPr>
            <p:txBody>
              <a:bodyPr rtlCol="0" anchor="ctr"/>
              <a:lstStyle/>
              <a:p>
                <a:endParaRPr lang="zh-CN" altLang="en-US"/>
              </a:p>
            </p:txBody>
          </p:sp>
          <p:sp>
            <p:nvSpPr>
              <p:cNvPr id="412" name="任意多边形: 形状 411"/>
              <p:cNvSpPr/>
              <p:nvPr/>
            </p:nvSpPr>
            <p:spPr>
              <a:xfrm>
                <a:off x="6077521" y="1047750"/>
                <a:ext cx="11906" cy="530352"/>
              </a:xfrm>
              <a:custGeom>
                <a:avLst/>
                <a:gdLst>
                  <a:gd name="connsiteX0" fmla="*/ 0 w 11906"/>
                  <a:gd name="connsiteY0" fmla="*/ 0 h 530352"/>
                  <a:gd name="connsiteX1" fmla="*/ 11906 w 11906"/>
                  <a:gd name="connsiteY1" fmla="*/ 0 h 530352"/>
                  <a:gd name="connsiteX2" fmla="*/ 11906 w 11906"/>
                  <a:gd name="connsiteY2" fmla="*/ 530352 h 530352"/>
                  <a:gd name="connsiteX3" fmla="*/ 0 w 11906"/>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1906" h="530352">
                    <a:moveTo>
                      <a:pt x="0" y="0"/>
                    </a:moveTo>
                    <a:lnTo>
                      <a:pt x="11906" y="0"/>
                    </a:lnTo>
                    <a:lnTo>
                      <a:pt x="11906" y="530352"/>
                    </a:lnTo>
                    <a:lnTo>
                      <a:pt x="0" y="530352"/>
                    </a:lnTo>
                    <a:close/>
                  </a:path>
                </a:pathLst>
              </a:custGeom>
              <a:solidFill>
                <a:srgbClr val="EBEBEB"/>
              </a:solidFill>
              <a:ln w="9525" cap="flat">
                <a:noFill/>
                <a:prstDash val="solid"/>
                <a:miter/>
              </a:ln>
            </p:spPr>
            <p:txBody>
              <a:bodyPr rtlCol="0" anchor="ctr"/>
              <a:lstStyle/>
              <a:p>
                <a:endParaRPr lang="zh-CN" altLang="en-US"/>
              </a:p>
            </p:txBody>
          </p:sp>
          <p:sp>
            <p:nvSpPr>
              <p:cNvPr id="413" name="任意多边形: 形状 412"/>
              <p:cNvSpPr/>
              <p:nvPr/>
            </p:nvSpPr>
            <p:spPr>
              <a:xfrm>
                <a:off x="6050470" y="1525238"/>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414" name="任意多边形: 形状 413"/>
              <p:cNvSpPr/>
              <p:nvPr/>
            </p:nvSpPr>
            <p:spPr>
              <a:xfrm>
                <a:off x="6050470" y="1540097"/>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415" name="任意多边形: 形状 414"/>
              <p:cNvSpPr/>
              <p:nvPr/>
            </p:nvSpPr>
            <p:spPr>
              <a:xfrm>
                <a:off x="6032373" y="1814512"/>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3"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416" name="任意多边形: 形状 415"/>
              <p:cNvSpPr/>
              <p:nvPr/>
            </p:nvSpPr>
            <p:spPr>
              <a:xfrm>
                <a:off x="5918073" y="1561909"/>
                <a:ext cx="330803" cy="303371"/>
              </a:xfrm>
              <a:custGeom>
                <a:avLst/>
                <a:gdLst>
                  <a:gd name="connsiteX0" fmla="*/ 330803 w 330803"/>
                  <a:gd name="connsiteY0" fmla="*/ 303371 h 303371"/>
                  <a:gd name="connsiteX1" fmla="*/ 0 w 330803"/>
                  <a:gd name="connsiteY1" fmla="*/ 303371 h 303371"/>
                  <a:gd name="connsiteX2" fmla="*/ 59912 w 330803"/>
                  <a:gd name="connsiteY2" fmla="*/ 197168 h 303371"/>
                  <a:gd name="connsiteX3" fmla="*/ 108775 w 330803"/>
                  <a:gd name="connsiteY3" fmla="*/ 0 h 303371"/>
                  <a:gd name="connsiteX4" fmla="*/ 222028 w 330803"/>
                  <a:gd name="connsiteY4" fmla="*/ 0 h 303371"/>
                  <a:gd name="connsiteX5" fmla="*/ 270891 w 330803"/>
                  <a:gd name="connsiteY5" fmla="*/ 197168 h 303371"/>
                  <a:gd name="connsiteX6" fmla="*/ 330803 w 330803"/>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03" h="303371">
                    <a:moveTo>
                      <a:pt x="330803" y="303371"/>
                    </a:moveTo>
                    <a:lnTo>
                      <a:pt x="0" y="303371"/>
                    </a:lnTo>
                    <a:lnTo>
                      <a:pt x="59912" y="197168"/>
                    </a:lnTo>
                    <a:lnTo>
                      <a:pt x="108775" y="0"/>
                    </a:lnTo>
                    <a:lnTo>
                      <a:pt x="222028" y="0"/>
                    </a:lnTo>
                    <a:lnTo>
                      <a:pt x="270891" y="197168"/>
                    </a:lnTo>
                    <a:lnTo>
                      <a:pt x="330803" y="303371"/>
                    </a:lnTo>
                    <a:close/>
                  </a:path>
                </a:pathLst>
              </a:custGeom>
              <a:solidFill>
                <a:srgbClr val="DBDBDB"/>
              </a:solidFill>
              <a:ln w="9525" cap="flat">
                <a:noFill/>
                <a:prstDash val="solid"/>
                <a:miter/>
              </a:ln>
            </p:spPr>
            <p:txBody>
              <a:bodyPr rtlCol="0" anchor="ctr"/>
              <a:lstStyle/>
              <a:p>
                <a:endParaRPr lang="zh-CN" altLang="en-US"/>
              </a:p>
            </p:txBody>
          </p:sp>
          <p:sp>
            <p:nvSpPr>
              <p:cNvPr id="417" name="任意多边形: 形状 416"/>
              <p:cNvSpPr/>
              <p:nvPr/>
            </p:nvSpPr>
            <p:spPr>
              <a:xfrm>
                <a:off x="5487352" y="1047750"/>
                <a:ext cx="11906" cy="421290"/>
              </a:xfrm>
              <a:custGeom>
                <a:avLst/>
                <a:gdLst>
                  <a:gd name="connsiteX0" fmla="*/ 0 w 11906"/>
                  <a:gd name="connsiteY0" fmla="*/ 0 h 421290"/>
                  <a:gd name="connsiteX1" fmla="*/ 11906 w 11906"/>
                  <a:gd name="connsiteY1" fmla="*/ 0 h 421290"/>
                  <a:gd name="connsiteX2" fmla="*/ 11906 w 11906"/>
                  <a:gd name="connsiteY2" fmla="*/ 421291 h 421290"/>
                  <a:gd name="connsiteX3" fmla="*/ 0 w 11906"/>
                  <a:gd name="connsiteY3" fmla="*/ 421291 h 421290"/>
                </a:gdLst>
                <a:ahLst/>
                <a:cxnLst>
                  <a:cxn ang="0">
                    <a:pos x="connsiteX0" y="connsiteY0"/>
                  </a:cxn>
                  <a:cxn ang="0">
                    <a:pos x="connsiteX1" y="connsiteY1"/>
                  </a:cxn>
                  <a:cxn ang="0">
                    <a:pos x="connsiteX2" y="connsiteY2"/>
                  </a:cxn>
                  <a:cxn ang="0">
                    <a:pos x="connsiteX3" y="connsiteY3"/>
                  </a:cxn>
                </a:cxnLst>
                <a:rect l="l" t="t" r="r" b="b"/>
                <a:pathLst>
                  <a:path w="11906" h="421290">
                    <a:moveTo>
                      <a:pt x="0" y="0"/>
                    </a:moveTo>
                    <a:lnTo>
                      <a:pt x="11906" y="0"/>
                    </a:lnTo>
                    <a:lnTo>
                      <a:pt x="11906" y="421291"/>
                    </a:lnTo>
                    <a:lnTo>
                      <a:pt x="0" y="421291"/>
                    </a:lnTo>
                    <a:close/>
                  </a:path>
                </a:pathLst>
              </a:custGeom>
              <a:solidFill>
                <a:srgbClr val="EBEBEB"/>
              </a:solidFill>
              <a:ln w="9525" cap="flat">
                <a:noFill/>
                <a:prstDash val="solid"/>
                <a:miter/>
              </a:ln>
            </p:spPr>
            <p:txBody>
              <a:bodyPr rtlCol="0" anchor="ctr"/>
              <a:lstStyle/>
              <a:p>
                <a:endParaRPr lang="zh-CN" altLang="en-US"/>
              </a:p>
            </p:txBody>
          </p:sp>
          <p:sp>
            <p:nvSpPr>
              <p:cNvPr id="418" name="任意多边形: 形状 417"/>
              <p:cNvSpPr/>
              <p:nvPr/>
            </p:nvSpPr>
            <p:spPr>
              <a:xfrm>
                <a:off x="5460301" y="1416081"/>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419" name="任意多边形: 形状 418"/>
              <p:cNvSpPr/>
              <p:nvPr/>
            </p:nvSpPr>
            <p:spPr>
              <a:xfrm>
                <a:off x="5460301" y="1430940"/>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420" name="任意多边形: 形状 419"/>
              <p:cNvSpPr/>
              <p:nvPr/>
            </p:nvSpPr>
            <p:spPr>
              <a:xfrm>
                <a:off x="5442491" y="1704974"/>
                <a:ext cx="101727" cy="101727"/>
              </a:xfrm>
              <a:custGeom>
                <a:avLst/>
                <a:gdLst>
                  <a:gd name="connsiteX0" fmla="*/ 101726 w 101727"/>
                  <a:gd name="connsiteY0" fmla="*/ 51245 h 101727"/>
                  <a:gd name="connsiteX1" fmla="*/ 50483 w 101727"/>
                  <a:gd name="connsiteY1" fmla="*/ 101726 h 101727"/>
                  <a:gd name="connsiteX2" fmla="*/ 1 w 101727"/>
                  <a:gd name="connsiteY2" fmla="*/ 50483 h 101727"/>
                  <a:gd name="connsiteX3" fmla="*/ 50862 w 101727"/>
                  <a:gd name="connsiteY3" fmla="*/ 0 h 101727"/>
                  <a:gd name="connsiteX4" fmla="*/ 101727 w 101727"/>
                  <a:gd name="connsiteY4" fmla="*/ 50862 h 101727"/>
                  <a:gd name="connsiteX5" fmla="*/ 101726 w 101727"/>
                  <a:gd name="connsiteY5" fmla="*/ 51245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7" h="101727">
                    <a:moveTo>
                      <a:pt x="101726" y="51245"/>
                    </a:moveTo>
                    <a:cubicBezTo>
                      <a:pt x="101515" y="79335"/>
                      <a:pt x="78573" y="101936"/>
                      <a:pt x="50483" y="101726"/>
                    </a:cubicBezTo>
                    <a:cubicBezTo>
                      <a:pt x="22392" y="101515"/>
                      <a:pt x="-209" y="78573"/>
                      <a:pt x="1" y="50483"/>
                    </a:cubicBezTo>
                    <a:cubicBezTo>
                      <a:pt x="211" y="22541"/>
                      <a:pt x="22920" y="1"/>
                      <a:pt x="50862" y="0"/>
                    </a:cubicBezTo>
                    <a:cubicBezTo>
                      <a:pt x="78953" y="-1"/>
                      <a:pt x="101726" y="22771"/>
                      <a:pt x="101727" y="50862"/>
                    </a:cubicBezTo>
                    <a:cubicBezTo>
                      <a:pt x="101727" y="50990"/>
                      <a:pt x="101727" y="51117"/>
                      <a:pt x="101726" y="51245"/>
                    </a:cubicBezTo>
                    <a:close/>
                  </a:path>
                </a:pathLst>
              </a:custGeom>
              <a:solidFill>
                <a:srgbClr val="EBEBEB"/>
              </a:solidFill>
              <a:ln w="9525" cap="flat">
                <a:noFill/>
                <a:prstDash val="solid"/>
                <a:miter/>
              </a:ln>
            </p:spPr>
            <p:txBody>
              <a:bodyPr rtlCol="0" anchor="ctr"/>
              <a:lstStyle/>
              <a:p>
                <a:endParaRPr lang="zh-CN" altLang="en-US"/>
              </a:p>
            </p:txBody>
          </p:sp>
          <p:sp>
            <p:nvSpPr>
              <p:cNvPr id="421" name="任意多边形: 形状 420"/>
              <p:cNvSpPr/>
              <p:nvPr/>
            </p:nvSpPr>
            <p:spPr>
              <a:xfrm>
                <a:off x="5327904" y="1452848"/>
                <a:ext cx="330898" cy="303371"/>
              </a:xfrm>
              <a:custGeom>
                <a:avLst/>
                <a:gdLst>
                  <a:gd name="connsiteX0" fmla="*/ 330899 w 330898"/>
                  <a:gd name="connsiteY0" fmla="*/ 303371 h 303371"/>
                  <a:gd name="connsiteX1" fmla="*/ 0 w 330898"/>
                  <a:gd name="connsiteY1" fmla="*/ 303371 h 303371"/>
                  <a:gd name="connsiteX2" fmla="*/ 59912 w 330898"/>
                  <a:gd name="connsiteY2" fmla="*/ 197168 h 303371"/>
                  <a:gd name="connsiteX3" fmla="*/ 108775 w 330898"/>
                  <a:gd name="connsiteY3" fmla="*/ 0 h 303371"/>
                  <a:gd name="connsiteX4" fmla="*/ 222123 w 330898"/>
                  <a:gd name="connsiteY4" fmla="*/ 0 h 303371"/>
                  <a:gd name="connsiteX5" fmla="*/ 270986 w 330898"/>
                  <a:gd name="connsiteY5" fmla="*/ 197168 h 303371"/>
                  <a:gd name="connsiteX6" fmla="*/ 330899 w 330898"/>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371">
                    <a:moveTo>
                      <a:pt x="330899" y="303371"/>
                    </a:moveTo>
                    <a:lnTo>
                      <a:pt x="0" y="303371"/>
                    </a:lnTo>
                    <a:lnTo>
                      <a:pt x="59912" y="197168"/>
                    </a:lnTo>
                    <a:lnTo>
                      <a:pt x="108775" y="0"/>
                    </a:lnTo>
                    <a:lnTo>
                      <a:pt x="222123" y="0"/>
                    </a:lnTo>
                    <a:lnTo>
                      <a:pt x="270986" y="197168"/>
                    </a:lnTo>
                    <a:lnTo>
                      <a:pt x="330899" y="303371"/>
                    </a:lnTo>
                    <a:close/>
                  </a:path>
                </a:pathLst>
              </a:custGeom>
              <a:solidFill>
                <a:srgbClr val="DBDBDB"/>
              </a:solidFill>
              <a:ln w="9525" cap="flat">
                <a:noFill/>
                <a:prstDash val="solid"/>
                <a:miter/>
              </a:ln>
            </p:spPr>
            <p:txBody>
              <a:bodyPr rtlCol="0" anchor="ctr"/>
              <a:lstStyle/>
              <a:p>
                <a:endParaRPr lang="zh-CN" altLang="en-US"/>
              </a:p>
            </p:txBody>
          </p:sp>
        </p:grpSp>
        <p:sp>
          <p:nvSpPr>
            <p:cNvPr id="261" name="任意多边形: 形状 260"/>
            <p:cNvSpPr/>
            <p:nvPr/>
          </p:nvSpPr>
          <p:spPr>
            <a:xfrm>
              <a:off x="4080224" y="4696206"/>
              <a:ext cx="4031551" cy="9525"/>
            </a:xfrm>
            <a:custGeom>
              <a:avLst/>
              <a:gdLst>
                <a:gd name="connsiteX0" fmla="*/ 0 w 4031551"/>
                <a:gd name="connsiteY0" fmla="*/ 4763 h 9525"/>
                <a:gd name="connsiteX1" fmla="*/ 503968 w 4031551"/>
                <a:gd name="connsiteY1" fmla="*/ 2476 h 9525"/>
                <a:gd name="connsiteX2" fmla="*/ 1007840 w 4031551"/>
                <a:gd name="connsiteY2" fmla="*/ 1619 h 9525"/>
                <a:gd name="connsiteX3" fmla="*/ 2015776 w 4031551"/>
                <a:gd name="connsiteY3" fmla="*/ 0 h 9525"/>
                <a:gd name="connsiteX4" fmla="*/ 3023711 w 4031551"/>
                <a:gd name="connsiteY4" fmla="*/ 1619 h 9525"/>
                <a:gd name="connsiteX5" fmla="*/ 3527679 w 4031551"/>
                <a:gd name="connsiteY5" fmla="*/ 2476 h 9525"/>
                <a:gd name="connsiteX6" fmla="*/ 4031552 w 4031551"/>
                <a:gd name="connsiteY6" fmla="*/ 4763 h 9525"/>
                <a:gd name="connsiteX7" fmla="*/ 3527679 w 4031551"/>
                <a:gd name="connsiteY7" fmla="*/ 7144 h 9525"/>
                <a:gd name="connsiteX8" fmla="*/ 3023711 w 4031551"/>
                <a:gd name="connsiteY8" fmla="*/ 7906 h 9525"/>
                <a:gd name="connsiteX9" fmla="*/ 2015776 w 4031551"/>
                <a:gd name="connsiteY9" fmla="*/ 9525 h 9525"/>
                <a:gd name="connsiteX10" fmla="*/ 1007840 w 4031551"/>
                <a:gd name="connsiteY10" fmla="*/ 7906 h 9525"/>
                <a:gd name="connsiteX11" fmla="*/ 503968 w 4031551"/>
                <a:gd name="connsiteY11" fmla="*/ 7048 h 9525"/>
                <a:gd name="connsiteX12" fmla="*/ 0 w 4031551"/>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31551" h="9525">
                  <a:moveTo>
                    <a:pt x="0" y="4763"/>
                  </a:moveTo>
                  <a:lnTo>
                    <a:pt x="503968" y="2476"/>
                  </a:lnTo>
                  <a:lnTo>
                    <a:pt x="1007840" y="1619"/>
                  </a:lnTo>
                  <a:lnTo>
                    <a:pt x="2015776" y="0"/>
                  </a:lnTo>
                  <a:lnTo>
                    <a:pt x="3023711" y="1619"/>
                  </a:lnTo>
                  <a:lnTo>
                    <a:pt x="3527679" y="2476"/>
                  </a:lnTo>
                  <a:lnTo>
                    <a:pt x="4031552" y="4763"/>
                  </a:lnTo>
                  <a:lnTo>
                    <a:pt x="3527679" y="7144"/>
                  </a:lnTo>
                  <a:lnTo>
                    <a:pt x="3023711" y="7906"/>
                  </a:lnTo>
                  <a:lnTo>
                    <a:pt x="2015776" y="9525"/>
                  </a:lnTo>
                  <a:lnTo>
                    <a:pt x="1007840" y="7906"/>
                  </a:lnTo>
                  <a:lnTo>
                    <a:pt x="503968" y="7048"/>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262" name="图形 30"/>
            <p:cNvGrpSpPr/>
            <p:nvPr/>
          </p:nvGrpSpPr>
          <p:grpSpPr>
            <a:xfrm>
              <a:off x="5393531" y="4757166"/>
              <a:ext cx="1928431" cy="647795"/>
              <a:chOff x="5393531" y="4757166"/>
              <a:chExt cx="1928431" cy="647795"/>
            </a:xfrm>
            <a:solidFill>
              <a:srgbClr val="EBEBEB"/>
            </a:solidFill>
          </p:grpSpPr>
          <p:sp>
            <p:nvSpPr>
              <p:cNvPr id="383" name="任意多边形: 形状 382"/>
              <p:cNvSpPr/>
              <p:nvPr/>
            </p:nvSpPr>
            <p:spPr>
              <a:xfrm>
                <a:off x="5651277" y="4757166"/>
                <a:ext cx="1670684" cy="551307"/>
              </a:xfrm>
              <a:custGeom>
                <a:avLst/>
                <a:gdLst>
                  <a:gd name="connsiteX0" fmla="*/ 1670685 w 1670684"/>
                  <a:gd name="connsiteY0" fmla="*/ 275654 h 551307"/>
                  <a:gd name="connsiteX1" fmla="*/ 835342 w 1670684"/>
                  <a:gd name="connsiteY1" fmla="*/ 551307 h 551307"/>
                  <a:gd name="connsiteX2" fmla="*/ 0 w 1670684"/>
                  <a:gd name="connsiteY2" fmla="*/ 275654 h 551307"/>
                  <a:gd name="connsiteX3" fmla="*/ 835342 w 1670684"/>
                  <a:gd name="connsiteY3" fmla="*/ 0 h 551307"/>
                  <a:gd name="connsiteX4" fmla="*/ 1670685 w 1670684"/>
                  <a:gd name="connsiteY4" fmla="*/ 275654 h 551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684" h="551307">
                    <a:moveTo>
                      <a:pt x="1670685" y="275654"/>
                    </a:moveTo>
                    <a:cubicBezTo>
                      <a:pt x="1670685" y="427893"/>
                      <a:pt x="1296689" y="551307"/>
                      <a:pt x="835342" y="551307"/>
                    </a:cubicBezTo>
                    <a:cubicBezTo>
                      <a:pt x="373995" y="551307"/>
                      <a:pt x="0" y="427893"/>
                      <a:pt x="0" y="275654"/>
                    </a:cubicBezTo>
                    <a:cubicBezTo>
                      <a:pt x="0" y="123414"/>
                      <a:pt x="373995" y="0"/>
                      <a:pt x="835342" y="0"/>
                    </a:cubicBezTo>
                    <a:cubicBezTo>
                      <a:pt x="1296689" y="0"/>
                      <a:pt x="1670685" y="123414"/>
                      <a:pt x="1670685" y="275654"/>
                    </a:cubicBezTo>
                    <a:close/>
                  </a:path>
                </a:pathLst>
              </a:custGeom>
              <a:solidFill>
                <a:srgbClr val="EBEBEB"/>
              </a:solidFill>
              <a:ln w="9525" cap="flat">
                <a:noFill/>
                <a:prstDash val="solid"/>
                <a:miter/>
              </a:ln>
            </p:spPr>
            <p:txBody>
              <a:bodyPr rtlCol="0" anchor="ctr"/>
              <a:lstStyle/>
              <a:p>
                <a:endParaRPr lang="zh-CN" altLang="en-US"/>
              </a:p>
            </p:txBody>
          </p:sp>
          <p:sp>
            <p:nvSpPr>
              <p:cNvPr id="384" name="任意多边形: 形状 383"/>
              <p:cNvSpPr/>
              <p:nvPr/>
            </p:nvSpPr>
            <p:spPr>
              <a:xfrm>
                <a:off x="5393531" y="5065109"/>
                <a:ext cx="1029843" cy="339851"/>
              </a:xfrm>
              <a:custGeom>
                <a:avLst/>
                <a:gdLst>
                  <a:gd name="connsiteX0" fmla="*/ 1029843 w 1029843"/>
                  <a:gd name="connsiteY0" fmla="*/ 169926 h 339851"/>
                  <a:gd name="connsiteX1" fmla="*/ 514921 w 1029843"/>
                  <a:gd name="connsiteY1" fmla="*/ 339852 h 339851"/>
                  <a:gd name="connsiteX2" fmla="*/ 0 w 1029843"/>
                  <a:gd name="connsiteY2" fmla="*/ 169926 h 339851"/>
                  <a:gd name="connsiteX3" fmla="*/ 514921 w 1029843"/>
                  <a:gd name="connsiteY3" fmla="*/ 0 h 339851"/>
                  <a:gd name="connsiteX4" fmla="*/ 1029843 w 1029843"/>
                  <a:gd name="connsiteY4" fmla="*/ 169926 h 339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843" h="339851">
                    <a:moveTo>
                      <a:pt x="1029843" y="169926"/>
                    </a:moveTo>
                    <a:cubicBezTo>
                      <a:pt x="1029843" y="263773"/>
                      <a:pt x="799305" y="339852"/>
                      <a:pt x="514921" y="339852"/>
                    </a:cubicBezTo>
                    <a:cubicBezTo>
                      <a:pt x="230538" y="339852"/>
                      <a:pt x="0" y="263773"/>
                      <a:pt x="0" y="169926"/>
                    </a:cubicBezTo>
                    <a:cubicBezTo>
                      <a:pt x="0" y="76078"/>
                      <a:pt x="230538" y="0"/>
                      <a:pt x="514921" y="0"/>
                    </a:cubicBezTo>
                    <a:cubicBezTo>
                      <a:pt x="799305" y="0"/>
                      <a:pt x="1029843" y="76078"/>
                      <a:pt x="1029843" y="169926"/>
                    </a:cubicBezTo>
                    <a:close/>
                  </a:path>
                </a:pathLst>
              </a:custGeom>
              <a:solidFill>
                <a:srgbClr val="EBEBEB"/>
              </a:solidFill>
              <a:ln w="9525" cap="flat">
                <a:noFill/>
                <a:prstDash val="solid"/>
                <a:miter/>
              </a:ln>
            </p:spPr>
            <p:txBody>
              <a:bodyPr rtlCol="0" anchor="ctr"/>
              <a:lstStyle/>
              <a:p>
                <a:endParaRPr lang="zh-CN" altLang="en-US"/>
              </a:p>
            </p:txBody>
          </p:sp>
        </p:grpSp>
        <p:grpSp>
          <p:nvGrpSpPr>
            <p:cNvPr id="263" name="图形 30"/>
            <p:cNvGrpSpPr/>
            <p:nvPr/>
          </p:nvGrpSpPr>
          <p:grpSpPr>
            <a:xfrm>
              <a:off x="7540815" y="3642844"/>
              <a:ext cx="555697" cy="1058123"/>
              <a:chOff x="7540815" y="3642844"/>
              <a:chExt cx="555697" cy="1058123"/>
            </a:xfrm>
          </p:grpSpPr>
          <p:sp>
            <p:nvSpPr>
              <p:cNvPr id="365" name="任意多边形: 形状 364"/>
              <p:cNvSpPr/>
              <p:nvPr/>
            </p:nvSpPr>
            <p:spPr>
              <a:xfrm>
                <a:off x="7837692" y="3918083"/>
                <a:ext cx="258820" cy="498373"/>
              </a:xfrm>
              <a:custGeom>
                <a:avLst/>
                <a:gdLst>
                  <a:gd name="connsiteX0" fmla="*/ 245222 w 258820"/>
                  <a:gd name="connsiteY0" fmla="*/ 1835 h 498373"/>
                  <a:gd name="connsiteX1" fmla="*/ 49 w 258820"/>
                  <a:gd name="connsiteY1" fmla="*/ 495515 h 498373"/>
                  <a:gd name="connsiteX2" fmla="*/ 1906 w 258820"/>
                  <a:gd name="connsiteY2" fmla="*/ 498325 h 498373"/>
                  <a:gd name="connsiteX3" fmla="*/ 4716 w 258820"/>
                  <a:gd name="connsiteY3" fmla="*/ 496468 h 498373"/>
                  <a:gd name="connsiteX4" fmla="*/ 52341 w 258820"/>
                  <a:gd name="connsiteY4" fmla="*/ 351307 h 498373"/>
                  <a:gd name="connsiteX5" fmla="*/ 228268 w 258820"/>
                  <a:gd name="connsiteY5" fmla="*/ 246532 h 498373"/>
                  <a:gd name="connsiteX6" fmla="*/ 253890 w 258820"/>
                  <a:gd name="connsiteY6" fmla="*/ 3549 h 498373"/>
                  <a:gd name="connsiteX7" fmla="*/ 245222 w 258820"/>
                  <a:gd name="connsiteY7" fmla="*/ 1835 h 49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820" h="498373">
                    <a:moveTo>
                      <a:pt x="245222" y="1835"/>
                    </a:moveTo>
                    <a:cubicBezTo>
                      <a:pt x="138447" y="146424"/>
                      <a:pt x="27100" y="314255"/>
                      <a:pt x="49" y="495515"/>
                    </a:cubicBezTo>
                    <a:cubicBezTo>
                      <a:pt x="-214" y="496804"/>
                      <a:pt x="617" y="498062"/>
                      <a:pt x="1906" y="498325"/>
                    </a:cubicBezTo>
                    <a:cubicBezTo>
                      <a:pt x="3195" y="498588"/>
                      <a:pt x="4453" y="497757"/>
                      <a:pt x="4716" y="496468"/>
                    </a:cubicBezTo>
                    <a:cubicBezTo>
                      <a:pt x="17133" y="447014"/>
                      <a:pt x="33048" y="398505"/>
                      <a:pt x="52341" y="351307"/>
                    </a:cubicBezTo>
                    <a:cubicBezTo>
                      <a:pt x="122540" y="332257"/>
                      <a:pt x="191406" y="316064"/>
                      <a:pt x="228268" y="246532"/>
                    </a:cubicBezTo>
                    <a:cubicBezTo>
                      <a:pt x="265796" y="174904"/>
                      <a:pt x="261034" y="81559"/>
                      <a:pt x="253890" y="3549"/>
                    </a:cubicBezTo>
                    <a:cubicBezTo>
                      <a:pt x="253033" y="-737"/>
                      <a:pt x="247318" y="-928"/>
                      <a:pt x="245222" y="1835"/>
                    </a:cubicBezTo>
                    <a:close/>
                  </a:path>
                </a:pathLst>
              </a:custGeom>
              <a:solidFill>
                <a:srgbClr val="C53F3F"/>
              </a:solidFill>
              <a:ln w="9525" cap="flat">
                <a:noFill/>
                <a:prstDash val="solid"/>
                <a:miter/>
              </a:ln>
            </p:spPr>
            <p:txBody>
              <a:bodyPr rtlCol="0" anchor="ctr"/>
              <a:lstStyle/>
              <a:p>
                <a:endParaRPr lang="zh-CN" altLang="en-US"/>
              </a:p>
            </p:txBody>
          </p:sp>
          <p:sp>
            <p:nvSpPr>
              <p:cNvPr id="366" name="任意多边形: 形状 365"/>
              <p:cNvSpPr/>
              <p:nvPr/>
            </p:nvSpPr>
            <p:spPr>
              <a:xfrm>
                <a:off x="7890490" y="3963598"/>
                <a:ext cx="188954" cy="307373"/>
              </a:xfrm>
              <a:custGeom>
                <a:avLst/>
                <a:gdLst>
                  <a:gd name="connsiteX0" fmla="*/ 210 w 188954"/>
                  <a:gd name="connsiteY0" fmla="*/ 304363 h 307373"/>
                  <a:gd name="connsiteX1" fmla="*/ 187948 w 188954"/>
                  <a:gd name="connsiteY1" fmla="*/ 230 h 307373"/>
                  <a:gd name="connsiteX2" fmla="*/ 188805 w 188954"/>
                  <a:gd name="connsiteY2" fmla="*/ 1087 h 307373"/>
                  <a:gd name="connsiteX3" fmla="*/ 60599 w 188954"/>
                  <a:gd name="connsiteY3" fmla="*/ 202636 h 307373"/>
                  <a:gd name="connsiteX4" fmla="*/ 168231 w 188954"/>
                  <a:gd name="connsiteY4" fmla="*/ 96528 h 307373"/>
                  <a:gd name="connsiteX5" fmla="*/ 169279 w 188954"/>
                  <a:gd name="connsiteY5" fmla="*/ 97576 h 307373"/>
                  <a:gd name="connsiteX6" fmla="*/ 56408 w 188954"/>
                  <a:gd name="connsiteY6" fmla="*/ 210352 h 307373"/>
                  <a:gd name="connsiteX7" fmla="*/ 21165 w 188954"/>
                  <a:gd name="connsiteY7" fmla="*/ 274741 h 307373"/>
                  <a:gd name="connsiteX8" fmla="*/ 30119 w 188954"/>
                  <a:gd name="connsiteY8" fmla="*/ 270264 h 307373"/>
                  <a:gd name="connsiteX9" fmla="*/ 30595 w 188954"/>
                  <a:gd name="connsiteY9" fmla="*/ 271026 h 307373"/>
                  <a:gd name="connsiteX10" fmla="*/ 20594 w 188954"/>
                  <a:gd name="connsiteY10" fmla="*/ 275884 h 307373"/>
                  <a:gd name="connsiteX11" fmla="*/ 3639 w 188954"/>
                  <a:gd name="connsiteY11" fmla="*/ 306364 h 307373"/>
                  <a:gd name="connsiteX12" fmla="*/ 210 w 188954"/>
                  <a:gd name="connsiteY12" fmla="*/ 304363 h 30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54" h="307373">
                    <a:moveTo>
                      <a:pt x="210" y="304363"/>
                    </a:moveTo>
                    <a:cubicBezTo>
                      <a:pt x="47835" y="196826"/>
                      <a:pt x="109748" y="88717"/>
                      <a:pt x="187948" y="230"/>
                    </a:cubicBezTo>
                    <a:cubicBezTo>
                      <a:pt x="188519" y="-341"/>
                      <a:pt x="189281" y="230"/>
                      <a:pt x="188805" y="1087"/>
                    </a:cubicBezTo>
                    <a:cubicBezTo>
                      <a:pt x="137560" y="64143"/>
                      <a:pt x="98699" y="132818"/>
                      <a:pt x="60599" y="202636"/>
                    </a:cubicBezTo>
                    <a:cubicBezTo>
                      <a:pt x="96032" y="166727"/>
                      <a:pt x="134703" y="134628"/>
                      <a:pt x="168231" y="96528"/>
                    </a:cubicBezTo>
                    <a:cubicBezTo>
                      <a:pt x="168898" y="95766"/>
                      <a:pt x="169850" y="96528"/>
                      <a:pt x="169279" y="97576"/>
                    </a:cubicBezTo>
                    <a:cubicBezTo>
                      <a:pt x="136036" y="137485"/>
                      <a:pt x="99746" y="180824"/>
                      <a:pt x="56408" y="210352"/>
                    </a:cubicBezTo>
                    <a:cubicBezTo>
                      <a:pt x="44787" y="231783"/>
                      <a:pt x="33071" y="253309"/>
                      <a:pt x="21165" y="274741"/>
                    </a:cubicBezTo>
                    <a:cubicBezTo>
                      <a:pt x="24118" y="273121"/>
                      <a:pt x="27166" y="271693"/>
                      <a:pt x="30119" y="270264"/>
                    </a:cubicBezTo>
                    <a:cubicBezTo>
                      <a:pt x="30595" y="270264"/>
                      <a:pt x="31071" y="270740"/>
                      <a:pt x="30595" y="271026"/>
                    </a:cubicBezTo>
                    <a:cubicBezTo>
                      <a:pt x="27261" y="272740"/>
                      <a:pt x="24023" y="274455"/>
                      <a:pt x="20594" y="275884"/>
                    </a:cubicBezTo>
                    <a:cubicBezTo>
                      <a:pt x="14974" y="286075"/>
                      <a:pt x="9354" y="296267"/>
                      <a:pt x="3639" y="306364"/>
                    </a:cubicBezTo>
                    <a:cubicBezTo>
                      <a:pt x="2306" y="308650"/>
                      <a:pt x="-838" y="306649"/>
                      <a:pt x="210" y="304363"/>
                    </a:cubicBezTo>
                    <a:close/>
                  </a:path>
                </a:pathLst>
              </a:custGeom>
              <a:solidFill>
                <a:srgbClr val="263238"/>
              </a:solidFill>
              <a:ln w="9525" cap="flat">
                <a:noFill/>
                <a:prstDash val="solid"/>
                <a:miter/>
              </a:ln>
            </p:spPr>
            <p:txBody>
              <a:bodyPr rtlCol="0" anchor="ctr"/>
              <a:lstStyle/>
              <a:p>
                <a:endParaRPr lang="zh-CN" altLang="en-US"/>
              </a:p>
            </p:txBody>
          </p:sp>
          <p:sp>
            <p:nvSpPr>
              <p:cNvPr id="367" name="任意多边形: 形状 366"/>
              <p:cNvSpPr/>
              <p:nvPr/>
            </p:nvSpPr>
            <p:spPr>
              <a:xfrm>
                <a:off x="7925766" y="4175533"/>
                <a:ext cx="83786" cy="57076"/>
              </a:xfrm>
              <a:custGeom>
                <a:avLst/>
                <a:gdLst>
                  <a:gd name="connsiteX0" fmla="*/ 557 w 83786"/>
                  <a:gd name="connsiteY0" fmla="*/ 54900 h 57076"/>
                  <a:gd name="connsiteX1" fmla="*/ 82567 w 83786"/>
                  <a:gd name="connsiteY1" fmla="*/ 226 h 57076"/>
                  <a:gd name="connsiteX2" fmla="*/ 83520 w 83786"/>
                  <a:gd name="connsiteY2" fmla="*/ 1274 h 57076"/>
                  <a:gd name="connsiteX3" fmla="*/ 1796 w 83786"/>
                  <a:gd name="connsiteY3" fmla="*/ 56900 h 57076"/>
                  <a:gd name="connsiteX4" fmla="*/ 176 w 83786"/>
                  <a:gd name="connsiteY4" fmla="*/ 56519 h 57076"/>
                  <a:gd name="connsiteX5" fmla="*/ 557 w 83786"/>
                  <a:gd name="connsiteY5" fmla="*/ 54899 h 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6" h="57076">
                    <a:moveTo>
                      <a:pt x="557" y="54900"/>
                    </a:moveTo>
                    <a:cubicBezTo>
                      <a:pt x="29281" y="38846"/>
                      <a:pt x="56702" y="20566"/>
                      <a:pt x="82567" y="226"/>
                    </a:cubicBezTo>
                    <a:cubicBezTo>
                      <a:pt x="83234" y="-346"/>
                      <a:pt x="84282" y="226"/>
                      <a:pt x="83520" y="1274"/>
                    </a:cubicBezTo>
                    <a:cubicBezTo>
                      <a:pt x="58486" y="22868"/>
                      <a:pt x="31066" y="41531"/>
                      <a:pt x="1796" y="56900"/>
                    </a:cubicBezTo>
                    <a:cubicBezTo>
                      <a:pt x="1243" y="57242"/>
                      <a:pt x="518" y="57071"/>
                      <a:pt x="176" y="56519"/>
                    </a:cubicBezTo>
                    <a:cubicBezTo>
                      <a:pt x="-166" y="55966"/>
                      <a:pt x="5" y="55241"/>
                      <a:pt x="557" y="54899"/>
                    </a:cubicBezTo>
                    <a:close/>
                  </a:path>
                </a:pathLst>
              </a:custGeom>
              <a:solidFill>
                <a:srgbClr val="263238"/>
              </a:solidFill>
              <a:ln w="9525" cap="flat">
                <a:noFill/>
                <a:prstDash val="solid"/>
                <a:miter/>
              </a:ln>
            </p:spPr>
            <p:txBody>
              <a:bodyPr rtlCol="0" anchor="ctr"/>
              <a:lstStyle/>
              <a:p>
                <a:endParaRPr lang="zh-CN" altLang="en-US"/>
              </a:p>
            </p:txBody>
          </p:sp>
          <p:sp>
            <p:nvSpPr>
              <p:cNvPr id="368" name="任意多边形: 形状 367"/>
              <p:cNvSpPr/>
              <p:nvPr/>
            </p:nvSpPr>
            <p:spPr>
              <a:xfrm>
                <a:off x="7817679" y="3642844"/>
                <a:ext cx="176511" cy="745441"/>
              </a:xfrm>
              <a:custGeom>
                <a:avLst/>
                <a:gdLst>
                  <a:gd name="connsiteX0" fmla="*/ 7679 w 176511"/>
                  <a:gd name="connsiteY0" fmla="*/ 743799 h 745441"/>
                  <a:gd name="connsiteX1" fmla="*/ 11585 w 176511"/>
                  <a:gd name="connsiteY1" fmla="*/ 743799 h 745441"/>
                  <a:gd name="connsiteX2" fmla="*/ 12537 w 176511"/>
                  <a:gd name="connsiteY2" fmla="*/ 564157 h 745441"/>
                  <a:gd name="connsiteX3" fmla="*/ 83498 w 176511"/>
                  <a:gd name="connsiteY3" fmla="*/ 491481 h 745441"/>
                  <a:gd name="connsiteX4" fmla="*/ 126075 w 176511"/>
                  <a:gd name="connsiteY4" fmla="*/ 432236 h 745441"/>
                  <a:gd name="connsiteX5" fmla="*/ 175510 w 176511"/>
                  <a:gd name="connsiteY5" fmla="*/ 267454 h 745441"/>
                  <a:gd name="connsiteX6" fmla="*/ 130647 w 176511"/>
                  <a:gd name="connsiteY6" fmla="*/ 182 h 745441"/>
                  <a:gd name="connsiteX7" fmla="*/ 59495 w 176511"/>
                  <a:gd name="connsiteY7" fmla="*/ 143057 h 745441"/>
                  <a:gd name="connsiteX8" fmla="*/ 17014 w 176511"/>
                  <a:gd name="connsiteY8" fmla="*/ 318031 h 745441"/>
                  <a:gd name="connsiteX9" fmla="*/ 7679 w 176511"/>
                  <a:gd name="connsiteY9" fmla="*/ 743799 h 74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1" h="745441">
                    <a:moveTo>
                      <a:pt x="7679" y="743799"/>
                    </a:moveTo>
                    <a:cubicBezTo>
                      <a:pt x="7679" y="745989"/>
                      <a:pt x="11680" y="745989"/>
                      <a:pt x="11585" y="743799"/>
                    </a:cubicBezTo>
                    <a:cubicBezTo>
                      <a:pt x="12156" y="684077"/>
                      <a:pt x="11585" y="624165"/>
                      <a:pt x="12537" y="564157"/>
                    </a:cubicBezTo>
                    <a:cubicBezTo>
                      <a:pt x="27872" y="533296"/>
                      <a:pt x="60638" y="516532"/>
                      <a:pt x="83498" y="491481"/>
                    </a:cubicBezTo>
                    <a:cubicBezTo>
                      <a:pt x="99931" y="473444"/>
                      <a:pt x="114219" y="453563"/>
                      <a:pt x="126075" y="432236"/>
                    </a:cubicBezTo>
                    <a:cubicBezTo>
                      <a:pt x="153550" y="381226"/>
                      <a:pt x="170368" y="325163"/>
                      <a:pt x="175510" y="267454"/>
                    </a:cubicBezTo>
                    <a:cubicBezTo>
                      <a:pt x="181796" y="203636"/>
                      <a:pt x="157508" y="-7057"/>
                      <a:pt x="130647" y="182"/>
                    </a:cubicBezTo>
                    <a:cubicBezTo>
                      <a:pt x="116645" y="3992"/>
                      <a:pt x="71497" y="108386"/>
                      <a:pt x="59495" y="143057"/>
                    </a:cubicBezTo>
                    <a:cubicBezTo>
                      <a:pt x="40077" y="199979"/>
                      <a:pt x="25858" y="258543"/>
                      <a:pt x="17014" y="318031"/>
                    </a:cubicBezTo>
                    <a:cubicBezTo>
                      <a:pt x="-4798" y="458144"/>
                      <a:pt x="-2989" y="602448"/>
                      <a:pt x="7679" y="743799"/>
                    </a:cubicBezTo>
                    <a:close/>
                  </a:path>
                </a:pathLst>
              </a:custGeom>
              <a:solidFill>
                <a:srgbClr val="C53F3F"/>
              </a:solidFill>
              <a:ln w="9525" cap="flat">
                <a:noFill/>
                <a:prstDash val="solid"/>
                <a:miter/>
              </a:ln>
            </p:spPr>
            <p:txBody>
              <a:bodyPr rtlCol="0" anchor="ctr"/>
              <a:lstStyle/>
              <a:p>
                <a:endParaRPr lang="zh-CN" altLang="en-US"/>
              </a:p>
            </p:txBody>
          </p:sp>
          <p:sp>
            <p:nvSpPr>
              <p:cNvPr id="369" name="任意多边形: 形状 368"/>
              <p:cNvSpPr/>
              <p:nvPr/>
            </p:nvSpPr>
            <p:spPr>
              <a:xfrm>
                <a:off x="7824311" y="3679756"/>
                <a:ext cx="128907" cy="472815"/>
              </a:xfrm>
              <a:custGeom>
                <a:avLst/>
                <a:gdLst>
                  <a:gd name="connsiteX0" fmla="*/ 667 w 128907"/>
                  <a:gd name="connsiteY0" fmla="*/ 449331 h 472815"/>
                  <a:gd name="connsiteX1" fmla="*/ 667 w 128907"/>
                  <a:gd name="connsiteY1" fmla="*/ 449331 h 472815"/>
                  <a:gd name="connsiteX2" fmla="*/ 36957 w 128907"/>
                  <a:gd name="connsiteY2" fmla="*/ 224160 h 472815"/>
                  <a:gd name="connsiteX3" fmla="*/ 114776 w 128907"/>
                  <a:gd name="connsiteY3" fmla="*/ 513 h 472815"/>
                  <a:gd name="connsiteX4" fmla="*/ 116776 w 128907"/>
                  <a:gd name="connsiteY4" fmla="*/ 1751 h 472815"/>
                  <a:gd name="connsiteX5" fmla="*/ 54292 w 128907"/>
                  <a:gd name="connsiteY5" fmla="*/ 173201 h 472815"/>
                  <a:gd name="connsiteX6" fmla="*/ 63151 w 128907"/>
                  <a:gd name="connsiteY6" fmla="*/ 160914 h 472815"/>
                  <a:gd name="connsiteX7" fmla="*/ 65722 w 128907"/>
                  <a:gd name="connsiteY7" fmla="*/ 162438 h 472815"/>
                  <a:gd name="connsiteX8" fmla="*/ 53054 w 128907"/>
                  <a:gd name="connsiteY8" fmla="*/ 180345 h 472815"/>
                  <a:gd name="connsiteX9" fmla="*/ 52483 w 128907"/>
                  <a:gd name="connsiteY9" fmla="*/ 180345 h 472815"/>
                  <a:gd name="connsiteX10" fmla="*/ 19907 w 128907"/>
                  <a:gd name="connsiteY10" fmla="*/ 351795 h 472815"/>
                  <a:gd name="connsiteX11" fmla="*/ 21812 w 128907"/>
                  <a:gd name="connsiteY11" fmla="*/ 349604 h 472815"/>
                  <a:gd name="connsiteX12" fmla="*/ 22605 w 128907"/>
                  <a:gd name="connsiteY12" fmla="*/ 349759 h 472815"/>
                  <a:gd name="connsiteX13" fmla="*/ 22669 w 128907"/>
                  <a:gd name="connsiteY13" fmla="*/ 350271 h 472815"/>
                  <a:gd name="connsiteX14" fmla="*/ 19240 w 128907"/>
                  <a:gd name="connsiteY14" fmla="*/ 355986 h 472815"/>
                  <a:gd name="connsiteX15" fmla="*/ 6858 w 128907"/>
                  <a:gd name="connsiteY15" fmla="*/ 443235 h 472815"/>
                  <a:gd name="connsiteX16" fmla="*/ 128397 w 128907"/>
                  <a:gd name="connsiteY16" fmla="*/ 281310 h 472815"/>
                  <a:gd name="connsiteX17" fmla="*/ 128873 w 128907"/>
                  <a:gd name="connsiteY17" fmla="*/ 281310 h 472815"/>
                  <a:gd name="connsiteX18" fmla="*/ 6096 w 128907"/>
                  <a:gd name="connsiteY18" fmla="*/ 448474 h 472815"/>
                  <a:gd name="connsiteX19" fmla="*/ 2762 w 128907"/>
                  <a:gd name="connsiteY19" fmla="*/ 471810 h 472815"/>
                  <a:gd name="connsiteX20" fmla="*/ 0 w 128907"/>
                  <a:gd name="connsiteY20" fmla="*/ 471810 h 472815"/>
                  <a:gd name="connsiteX21" fmla="*/ 667 w 128907"/>
                  <a:gd name="connsiteY21" fmla="*/ 451141 h 472815"/>
                  <a:gd name="connsiteX22" fmla="*/ 667 w 128907"/>
                  <a:gd name="connsiteY22" fmla="*/ 449331 h 4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8907" h="472815">
                    <a:moveTo>
                      <a:pt x="667" y="449331"/>
                    </a:moveTo>
                    <a:lnTo>
                      <a:pt x="667" y="449331"/>
                    </a:lnTo>
                    <a:cubicBezTo>
                      <a:pt x="4000" y="373798"/>
                      <a:pt x="20955" y="297502"/>
                      <a:pt x="36957" y="224160"/>
                    </a:cubicBezTo>
                    <a:cubicBezTo>
                      <a:pt x="54102" y="145293"/>
                      <a:pt x="74200" y="70998"/>
                      <a:pt x="114776" y="513"/>
                    </a:cubicBezTo>
                    <a:cubicBezTo>
                      <a:pt x="115538" y="-725"/>
                      <a:pt x="117443" y="513"/>
                      <a:pt x="116776" y="1751"/>
                    </a:cubicBezTo>
                    <a:cubicBezTo>
                      <a:pt x="89694" y="56424"/>
                      <a:pt x="68739" y="113923"/>
                      <a:pt x="54292" y="173201"/>
                    </a:cubicBezTo>
                    <a:cubicBezTo>
                      <a:pt x="56959" y="168915"/>
                      <a:pt x="60293" y="164915"/>
                      <a:pt x="63151" y="160914"/>
                    </a:cubicBezTo>
                    <a:cubicBezTo>
                      <a:pt x="64198" y="159295"/>
                      <a:pt x="66865" y="160914"/>
                      <a:pt x="65722" y="162438"/>
                    </a:cubicBezTo>
                    <a:cubicBezTo>
                      <a:pt x="62093" y="168805"/>
                      <a:pt x="57850" y="174803"/>
                      <a:pt x="53054" y="180345"/>
                    </a:cubicBezTo>
                    <a:lnTo>
                      <a:pt x="52483" y="180345"/>
                    </a:lnTo>
                    <a:cubicBezTo>
                      <a:pt x="38576" y="236733"/>
                      <a:pt x="28480" y="294645"/>
                      <a:pt x="19907" y="351795"/>
                    </a:cubicBezTo>
                    <a:cubicBezTo>
                      <a:pt x="20574" y="351128"/>
                      <a:pt x="21146" y="350271"/>
                      <a:pt x="21812" y="349604"/>
                    </a:cubicBezTo>
                    <a:cubicBezTo>
                      <a:pt x="22074" y="349428"/>
                      <a:pt x="22429" y="349497"/>
                      <a:pt x="22605" y="349759"/>
                    </a:cubicBezTo>
                    <a:cubicBezTo>
                      <a:pt x="22707" y="349910"/>
                      <a:pt x="22731" y="350100"/>
                      <a:pt x="22669" y="350271"/>
                    </a:cubicBezTo>
                    <a:cubicBezTo>
                      <a:pt x="21590" y="352176"/>
                      <a:pt x="20447" y="354081"/>
                      <a:pt x="19240" y="355986"/>
                    </a:cubicBezTo>
                    <a:cubicBezTo>
                      <a:pt x="14954" y="385228"/>
                      <a:pt x="10954" y="414374"/>
                      <a:pt x="6858" y="443235"/>
                    </a:cubicBezTo>
                    <a:cubicBezTo>
                      <a:pt x="58960" y="398753"/>
                      <a:pt x="103346" y="346366"/>
                      <a:pt x="128397" y="281310"/>
                    </a:cubicBezTo>
                    <a:cubicBezTo>
                      <a:pt x="128397" y="281310"/>
                      <a:pt x="129064" y="281310"/>
                      <a:pt x="128873" y="281310"/>
                    </a:cubicBezTo>
                    <a:cubicBezTo>
                      <a:pt x="104394" y="347985"/>
                      <a:pt x="65627" y="407802"/>
                      <a:pt x="6096" y="448474"/>
                    </a:cubicBezTo>
                    <a:cubicBezTo>
                      <a:pt x="4953" y="456189"/>
                      <a:pt x="3905" y="463999"/>
                      <a:pt x="2762" y="471810"/>
                    </a:cubicBezTo>
                    <a:cubicBezTo>
                      <a:pt x="2762" y="473334"/>
                      <a:pt x="0" y="472953"/>
                      <a:pt x="0" y="471810"/>
                    </a:cubicBezTo>
                    <a:cubicBezTo>
                      <a:pt x="0" y="464857"/>
                      <a:pt x="0" y="457999"/>
                      <a:pt x="667" y="451141"/>
                    </a:cubicBezTo>
                    <a:cubicBezTo>
                      <a:pt x="298" y="450594"/>
                      <a:pt x="298" y="449878"/>
                      <a:pt x="667" y="449331"/>
                    </a:cubicBezTo>
                    <a:close/>
                  </a:path>
                </a:pathLst>
              </a:custGeom>
              <a:solidFill>
                <a:srgbClr val="263238"/>
              </a:solidFill>
              <a:ln w="9525" cap="flat">
                <a:noFill/>
                <a:prstDash val="solid"/>
                <a:miter/>
              </a:ln>
            </p:spPr>
            <p:txBody>
              <a:bodyPr rtlCol="0" anchor="ctr"/>
              <a:lstStyle/>
              <a:p>
                <a:endParaRPr lang="zh-CN" altLang="en-US"/>
              </a:p>
            </p:txBody>
          </p:sp>
          <p:sp>
            <p:nvSpPr>
              <p:cNvPr id="370" name="任意多边形: 形状 369"/>
              <p:cNvSpPr/>
              <p:nvPr/>
            </p:nvSpPr>
            <p:spPr>
              <a:xfrm>
                <a:off x="7849241" y="3836712"/>
                <a:ext cx="107503" cy="184629"/>
              </a:xfrm>
              <a:custGeom>
                <a:avLst/>
                <a:gdLst>
                  <a:gd name="connsiteX0" fmla="*/ 216 w 107503"/>
                  <a:gd name="connsiteY0" fmla="*/ 182838 h 184629"/>
                  <a:gd name="connsiteX1" fmla="*/ 106229 w 107503"/>
                  <a:gd name="connsiteY1" fmla="*/ 339 h 184629"/>
                  <a:gd name="connsiteX2" fmla="*/ 107468 w 107503"/>
                  <a:gd name="connsiteY2" fmla="*/ 339 h 184629"/>
                  <a:gd name="connsiteX3" fmla="*/ 2216 w 107503"/>
                  <a:gd name="connsiteY3" fmla="*/ 183885 h 184629"/>
                  <a:gd name="connsiteX4" fmla="*/ 216 w 107503"/>
                  <a:gd name="connsiteY4" fmla="*/ 182838 h 184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03" h="184629">
                    <a:moveTo>
                      <a:pt x="216" y="182838"/>
                    </a:moveTo>
                    <a:cubicBezTo>
                      <a:pt x="40784" y="125197"/>
                      <a:pt x="76256" y="64134"/>
                      <a:pt x="106229" y="339"/>
                    </a:cubicBezTo>
                    <a:cubicBezTo>
                      <a:pt x="106229" y="-423"/>
                      <a:pt x="107754" y="339"/>
                      <a:pt x="107468" y="339"/>
                    </a:cubicBezTo>
                    <a:cubicBezTo>
                      <a:pt x="82988" y="65490"/>
                      <a:pt x="48603" y="131593"/>
                      <a:pt x="2216" y="183885"/>
                    </a:cubicBezTo>
                    <a:cubicBezTo>
                      <a:pt x="1264" y="185505"/>
                      <a:pt x="-641" y="184171"/>
                      <a:pt x="216" y="182838"/>
                    </a:cubicBezTo>
                    <a:close/>
                  </a:path>
                </a:pathLst>
              </a:custGeom>
              <a:solidFill>
                <a:srgbClr val="263238"/>
              </a:solidFill>
              <a:ln w="9525" cap="flat">
                <a:noFill/>
                <a:prstDash val="solid"/>
                <a:miter/>
              </a:ln>
            </p:spPr>
            <p:txBody>
              <a:bodyPr rtlCol="0" anchor="ctr"/>
              <a:lstStyle/>
              <a:p>
                <a:endParaRPr lang="zh-CN" altLang="en-US"/>
              </a:p>
            </p:txBody>
          </p:sp>
          <p:sp>
            <p:nvSpPr>
              <p:cNvPr id="371" name="任意多边形: 形状 370"/>
              <p:cNvSpPr/>
              <p:nvPr/>
            </p:nvSpPr>
            <p:spPr>
              <a:xfrm>
                <a:off x="7902102" y="3734871"/>
                <a:ext cx="50762" cy="89705"/>
              </a:xfrm>
              <a:custGeom>
                <a:avLst/>
                <a:gdLst>
                  <a:gd name="connsiteX0" fmla="*/ 219 w 50762"/>
                  <a:gd name="connsiteY0" fmla="*/ 87607 h 89705"/>
                  <a:gd name="connsiteX1" fmla="*/ 49558 w 50762"/>
                  <a:gd name="connsiteY1" fmla="*/ 358 h 89705"/>
                  <a:gd name="connsiteX2" fmla="*/ 50701 w 50762"/>
                  <a:gd name="connsiteY2" fmla="*/ 1120 h 89705"/>
                  <a:gd name="connsiteX3" fmla="*/ 3076 w 50762"/>
                  <a:gd name="connsiteY3" fmla="*/ 89036 h 89705"/>
                  <a:gd name="connsiteX4" fmla="*/ 219 w 50762"/>
                  <a:gd name="connsiteY4" fmla="*/ 87607 h 89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62" h="89705">
                    <a:moveTo>
                      <a:pt x="219" y="87607"/>
                    </a:moveTo>
                    <a:cubicBezTo>
                      <a:pt x="16697" y="58460"/>
                      <a:pt x="34032" y="30457"/>
                      <a:pt x="49558" y="358"/>
                    </a:cubicBezTo>
                    <a:cubicBezTo>
                      <a:pt x="49558" y="-500"/>
                      <a:pt x="51082" y="358"/>
                      <a:pt x="50701" y="1120"/>
                    </a:cubicBezTo>
                    <a:cubicBezTo>
                      <a:pt x="38142" y="32104"/>
                      <a:pt x="22169" y="61591"/>
                      <a:pt x="3076" y="89036"/>
                    </a:cubicBezTo>
                    <a:cubicBezTo>
                      <a:pt x="1647" y="90559"/>
                      <a:pt x="-734" y="89226"/>
                      <a:pt x="219" y="87607"/>
                    </a:cubicBezTo>
                    <a:close/>
                  </a:path>
                </a:pathLst>
              </a:custGeom>
              <a:solidFill>
                <a:srgbClr val="263238"/>
              </a:solidFill>
              <a:ln w="9525" cap="flat">
                <a:noFill/>
                <a:prstDash val="solid"/>
                <a:miter/>
              </a:ln>
            </p:spPr>
            <p:txBody>
              <a:bodyPr rtlCol="0" anchor="ctr"/>
              <a:lstStyle/>
              <a:p>
                <a:endParaRPr lang="zh-CN" altLang="en-US"/>
              </a:p>
            </p:txBody>
          </p:sp>
          <p:sp>
            <p:nvSpPr>
              <p:cNvPr id="372" name="任意多边形: 形状 371"/>
              <p:cNvSpPr/>
              <p:nvPr/>
            </p:nvSpPr>
            <p:spPr>
              <a:xfrm>
                <a:off x="7896225" y="3835146"/>
                <a:ext cx="9525" cy="476"/>
              </a:xfrm>
              <a:custGeom>
                <a:avLst/>
                <a:gdLst>
                  <a:gd name="connsiteX0" fmla="*/ 0 w 9525"/>
                  <a:gd name="connsiteY0" fmla="*/ 0 h 476"/>
                  <a:gd name="connsiteX1" fmla="*/ 0 w 9525"/>
                  <a:gd name="connsiteY1" fmla="*/ 476 h 476"/>
                  <a:gd name="connsiteX2" fmla="*/ 0 w 9525"/>
                  <a:gd name="connsiteY2" fmla="*/ 0 h 476"/>
                </a:gdLst>
                <a:ahLst/>
                <a:cxnLst>
                  <a:cxn ang="0">
                    <a:pos x="connsiteX0" y="connsiteY0"/>
                  </a:cxn>
                  <a:cxn ang="0">
                    <a:pos x="connsiteX1" y="connsiteY1"/>
                  </a:cxn>
                  <a:cxn ang="0">
                    <a:pos x="connsiteX2" y="connsiteY2"/>
                  </a:cxn>
                </a:cxnLst>
                <a:rect l="l" t="t" r="r" b="b"/>
                <a:pathLst>
                  <a:path w="9525" h="476">
                    <a:moveTo>
                      <a:pt x="0" y="0"/>
                    </a:moveTo>
                    <a:lnTo>
                      <a:pt x="0" y="476"/>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373" name="任意多边形: 形状 372"/>
              <p:cNvSpPr/>
              <p:nvPr/>
            </p:nvSpPr>
            <p:spPr>
              <a:xfrm>
                <a:off x="7618062" y="3733044"/>
                <a:ext cx="176398" cy="611498"/>
              </a:xfrm>
              <a:custGeom>
                <a:avLst/>
                <a:gdLst>
                  <a:gd name="connsiteX0" fmla="*/ 166911 w 176398"/>
                  <a:gd name="connsiteY0" fmla="*/ 480910 h 611498"/>
                  <a:gd name="connsiteX1" fmla="*/ 152909 w 176398"/>
                  <a:gd name="connsiteY1" fmla="*/ 598544 h 611498"/>
                  <a:gd name="connsiteX2" fmla="*/ 154814 w 176398"/>
                  <a:gd name="connsiteY2" fmla="*/ 611498 h 611498"/>
                  <a:gd name="connsiteX3" fmla="*/ 175864 w 176398"/>
                  <a:gd name="connsiteY3" fmla="*/ 480339 h 611498"/>
                  <a:gd name="connsiteX4" fmla="*/ 175864 w 176398"/>
                  <a:gd name="connsiteY4" fmla="*/ 476243 h 611498"/>
                  <a:gd name="connsiteX5" fmla="*/ 175864 w 176398"/>
                  <a:gd name="connsiteY5" fmla="*/ 476243 h 611498"/>
                  <a:gd name="connsiteX6" fmla="*/ 162624 w 176398"/>
                  <a:gd name="connsiteY6" fmla="*/ 298602 h 611498"/>
                  <a:gd name="connsiteX7" fmla="*/ 27274 w 176398"/>
                  <a:gd name="connsiteY7" fmla="*/ 1327 h 611498"/>
                  <a:gd name="connsiteX8" fmla="*/ 19616 w 176398"/>
                  <a:gd name="connsiteY8" fmla="*/ 1873 h 611498"/>
                  <a:gd name="connsiteX9" fmla="*/ 18797 w 176398"/>
                  <a:gd name="connsiteY9" fmla="*/ 3136 h 611498"/>
                  <a:gd name="connsiteX10" fmla="*/ 24988 w 176398"/>
                  <a:gd name="connsiteY10" fmla="*/ 253644 h 611498"/>
                  <a:gd name="connsiteX11" fmla="*/ 85853 w 176398"/>
                  <a:gd name="connsiteY11" fmla="*/ 372230 h 611498"/>
                  <a:gd name="connsiteX12" fmla="*/ 166911 w 176398"/>
                  <a:gd name="connsiteY12" fmla="*/ 480910 h 611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6398" h="611498">
                    <a:moveTo>
                      <a:pt x="166911" y="480910"/>
                    </a:moveTo>
                    <a:cubicBezTo>
                      <a:pt x="166079" y="520484"/>
                      <a:pt x="161389" y="559881"/>
                      <a:pt x="152909" y="598544"/>
                    </a:cubicBezTo>
                    <a:cubicBezTo>
                      <a:pt x="153576" y="602830"/>
                      <a:pt x="154147" y="607117"/>
                      <a:pt x="154814" y="611498"/>
                    </a:cubicBezTo>
                    <a:cubicBezTo>
                      <a:pt x="166979" y="568761"/>
                      <a:pt x="174045" y="524736"/>
                      <a:pt x="175864" y="480339"/>
                    </a:cubicBezTo>
                    <a:cubicBezTo>
                      <a:pt x="176576" y="479067"/>
                      <a:pt x="176576" y="477516"/>
                      <a:pt x="175864" y="476243"/>
                    </a:cubicBezTo>
                    <a:lnTo>
                      <a:pt x="175864" y="476243"/>
                    </a:lnTo>
                    <a:cubicBezTo>
                      <a:pt x="177546" y="416732"/>
                      <a:pt x="173110" y="357206"/>
                      <a:pt x="162624" y="298602"/>
                    </a:cubicBezTo>
                    <a:cubicBezTo>
                      <a:pt x="144146" y="188874"/>
                      <a:pt x="103760" y="83623"/>
                      <a:pt x="27274" y="1327"/>
                    </a:cubicBezTo>
                    <a:cubicBezTo>
                      <a:pt x="25008" y="-637"/>
                      <a:pt x="21580" y="-392"/>
                      <a:pt x="19616" y="1873"/>
                    </a:cubicBezTo>
                    <a:cubicBezTo>
                      <a:pt x="19286" y="2254"/>
                      <a:pt x="19010" y="2679"/>
                      <a:pt x="18797" y="3136"/>
                    </a:cubicBezTo>
                    <a:cubicBezTo>
                      <a:pt x="-12064" y="81622"/>
                      <a:pt x="-1301" y="175253"/>
                      <a:pt x="24988" y="253644"/>
                    </a:cubicBezTo>
                    <a:cubicBezTo>
                      <a:pt x="39392" y="295926"/>
                      <a:pt x="59897" y="335877"/>
                      <a:pt x="85853" y="372230"/>
                    </a:cubicBezTo>
                    <a:cubicBezTo>
                      <a:pt x="112142" y="409378"/>
                      <a:pt x="145575" y="440620"/>
                      <a:pt x="166911" y="480910"/>
                    </a:cubicBezTo>
                    <a:close/>
                  </a:path>
                </a:pathLst>
              </a:custGeom>
              <a:solidFill>
                <a:srgbClr val="C53F3F"/>
              </a:solidFill>
              <a:ln w="9525" cap="flat">
                <a:noFill/>
                <a:prstDash val="solid"/>
                <a:miter/>
              </a:ln>
            </p:spPr>
            <p:txBody>
              <a:bodyPr rtlCol="0" anchor="ctr"/>
              <a:lstStyle/>
              <a:p>
                <a:endParaRPr lang="zh-CN" altLang="en-US"/>
              </a:p>
            </p:txBody>
          </p:sp>
          <p:sp>
            <p:nvSpPr>
              <p:cNvPr id="374" name="任意多边形: 形状 373"/>
              <p:cNvSpPr/>
              <p:nvPr/>
            </p:nvSpPr>
            <p:spPr>
              <a:xfrm>
                <a:off x="7651021" y="3769869"/>
                <a:ext cx="132713" cy="399637"/>
              </a:xfrm>
              <a:custGeom>
                <a:avLst/>
                <a:gdLst>
                  <a:gd name="connsiteX0" fmla="*/ 3554 w 132713"/>
                  <a:gd name="connsiteY0" fmla="*/ 1174 h 399637"/>
                  <a:gd name="connsiteX1" fmla="*/ 132713 w 132713"/>
                  <a:gd name="connsiteY1" fmla="*/ 397414 h 399637"/>
                  <a:gd name="connsiteX2" fmla="*/ 128332 w 132713"/>
                  <a:gd name="connsiteY2" fmla="*/ 398080 h 399637"/>
                  <a:gd name="connsiteX3" fmla="*/ 122617 w 132713"/>
                  <a:gd name="connsiteY3" fmla="*/ 360838 h 399637"/>
                  <a:gd name="connsiteX4" fmla="*/ 122617 w 132713"/>
                  <a:gd name="connsiteY4" fmla="*/ 360838 h 399637"/>
                  <a:gd name="connsiteX5" fmla="*/ 40321 w 132713"/>
                  <a:gd name="connsiteY5" fmla="*/ 265588 h 399637"/>
                  <a:gd name="connsiteX6" fmla="*/ 41369 w 132713"/>
                  <a:gd name="connsiteY6" fmla="*/ 264730 h 399637"/>
                  <a:gd name="connsiteX7" fmla="*/ 121284 w 132713"/>
                  <a:gd name="connsiteY7" fmla="*/ 351693 h 399637"/>
                  <a:gd name="connsiteX8" fmla="*/ 102233 w 132713"/>
                  <a:gd name="connsiteY8" fmla="*/ 260920 h 399637"/>
                  <a:gd name="connsiteX9" fmla="*/ 96423 w 132713"/>
                  <a:gd name="connsiteY9" fmla="*/ 254157 h 399637"/>
                  <a:gd name="connsiteX10" fmla="*/ 98614 w 132713"/>
                  <a:gd name="connsiteY10" fmla="*/ 252062 h 399637"/>
                  <a:gd name="connsiteX11" fmla="*/ 100329 w 132713"/>
                  <a:gd name="connsiteY11" fmla="*/ 253967 h 399637"/>
                  <a:gd name="connsiteX12" fmla="*/ 62228 w 132713"/>
                  <a:gd name="connsiteY12" fmla="*/ 133571 h 399637"/>
                  <a:gd name="connsiteX13" fmla="*/ 9746 w 132713"/>
                  <a:gd name="connsiteY13" fmla="*/ 66039 h 399637"/>
                  <a:gd name="connsiteX14" fmla="*/ 10698 w 132713"/>
                  <a:gd name="connsiteY14" fmla="*/ 65467 h 399637"/>
                  <a:gd name="connsiteX15" fmla="*/ 44226 w 132713"/>
                  <a:gd name="connsiteY15" fmla="*/ 109949 h 399637"/>
                  <a:gd name="connsiteX16" fmla="*/ 59562 w 132713"/>
                  <a:gd name="connsiteY16" fmla="*/ 126332 h 399637"/>
                  <a:gd name="connsiteX17" fmla="*/ 126 w 132713"/>
                  <a:gd name="connsiteY17" fmla="*/ 2507 h 399637"/>
                  <a:gd name="connsiteX18" fmla="*/ 1173 w 132713"/>
                  <a:gd name="connsiteY18" fmla="*/ 126 h 399637"/>
                  <a:gd name="connsiteX19" fmla="*/ 3554 w 132713"/>
                  <a:gd name="connsiteY19" fmla="*/ 1173 h 39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713" h="399637">
                    <a:moveTo>
                      <a:pt x="3554" y="1174"/>
                    </a:moveTo>
                    <a:cubicBezTo>
                      <a:pt x="76040" y="118902"/>
                      <a:pt x="126522" y="258349"/>
                      <a:pt x="132713" y="397414"/>
                    </a:cubicBezTo>
                    <a:cubicBezTo>
                      <a:pt x="132713" y="399890"/>
                      <a:pt x="128618" y="400557"/>
                      <a:pt x="128332" y="398080"/>
                    </a:cubicBezTo>
                    <a:cubicBezTo>
                      <a:pt x="126617" y="385507"/>
                      <a:pt x="124617" y="373125"/>
                      <a:pt x="122617" y="360838"/>
                    </a:cubicBezTo>
                    <a:lnTo>
                      <a:pt x="122617" y="360838"/>
                    </a:lnTo>
                    <a:cubicBezTo>
                      <a:pt x="92613" y="332263"/>
                      <a:pt x="61847" y="301782"/>
                      <a:pt x="40321" y="265588"/>
                    </a:cubicBezTo>
                    <a:cubicBezTo>
                      <a:pt x="40321" y="264921"/>
                      <a:pt x="40892" y="264159"/>
                      <a:pt x="41369" y="264730"/>
                    </a:cubicBezTo>
                    <a:cubicBezTo>
                      <a:pt x="66273" y="295265"/>
                      <a:pt x="92958" y="324303"/>
                      <a:pt x="121284" y="351693"/>
                    </a:cubicBezTo>
                    <a:cubicBezTo>
                      <a:pt x="116140" y="321023"/>
                      <a:pt x="109790" y="290765"/>
                      <a:pt x="102233" y="260920"/>
                    </a:cubicBezTo>
                    <a:cubicBezTo>
                      <a:pt x="100233" y="258730"/>
                      <a:pt x="98328" y="256443"/>
                      <a:pt x="96423" y="254157"/>
                    </a:cubicBezTo>
                    <a:cubicBezTo>
                      <a:pt x="94518" y="251872"/>
                      <a:pt x="97280" y="250538"/>
                      <a:pt x="98614" y="252062"/>
                    </a:cubicBezTo>
                    <a:lnTo>
                      <a:pt x="100329" y="253967"/>
                    </a:lnTo>
                    <a:cubicBezTo>
                      <a:pt x="90069" y="213103"/>
                      <a:pt x="77346" y="172898"/>
                      <a:pt x="62228" y="133571"/>
                    </a:cubicBezTo>
                    <a:cubicBezTo>
                      <a:pt x="43750" y="111568"/>
                      <a:pt x="23176" y="92518"/>
                      <a:pt x="9746" y="66039"/>
                    </a:cubicBezTo>
                    <a:cubicBezTo>
                      <a:pt x="9746" y="65372"/>
                      <a:pt x="10222" y="64896"/>
                      <a:pt x="10698" y="65467"/>
                    </a:cubicBezTo>
                    <a:cubicBezTo>
                      <a:pt x="21462" y="80612"/>
                      <a:pt x="31939" y="95852"/>
                      <a:pt x="44226" y="109949"/>
                    </a:cubicBezTo>
                    <a:cubicBezTo>
                      <a:pt x="49084" y="115569"/>
                      <a:pt x="54418" y="120807"/>
                      <a:pt x="59562" y="126332"/>
                    </a:cubicBezTo>
                    <a:cubicBezTo>
                      <a:pt x="42822" y="83651"/>
                      <a:pt x="22956" y="42264"/>
                      <a:pt x="126" y="2507"/>
                    </a:cubicBezTo>
                    <a:cubicBezTo>
                      <a:pt x="-243" y="1560"/>
                      <a:pt x="226" y="494"/>
                      <a:pt x="1173" y="126"/>
                    </a:cubicBezTo>
                    <a:cubicBezTo>
                      <a:pt x="2120" y="-243"/>
                      <a:pt x="3186" y="226"/>
                      <a:pt x="3554" y="1173"/>
                    </a:cubicBezTo>
                    <a:close/>
                  </a:path>
                </a:pathLst>
              </a:custGeom>
              <a:solidFill>
                <a:srgbClr val="263238"/>
              </a:solidFill>
              <a:ln w="9525" cap="flat">
                <a:noFill/>
                <a:prstDash val="solid"/>
                <a:miter/>
              </a:ln>
            </p:spPr>
            <p:txBody>
              <a:bodyPr rtlCol="0" anchor="ctr"/>
              <a:lstStyle/>
              <a:p>
                <a:endParaRPr lang="zh-CN" altLang="en-US"/>
              </a:p>
            </p:txBody>
          </p:sp>
          <p:sp>
            <p:nvSpPr>
              <p:cNvPr id="375" name="任意多边形: 形状 374"/>
              <p:cNvSpPr/>
              <p:nvPr/>
            </p:nvSpPr>
            <p:spPr>
              <a:xfrm>
                <a:off x="7667460" y="3915833"/>
                <a:ext cx="73888" cy="96191"/>
              </a:xfrm>
              <a:custGeom>
                <a:avLst/>
                <a:gdLst>
                  <a:gd name="connsiteX0" fmla="*/ 1784 w 73888"/>
                  <a:gd name="connsiteY0" fmla="*/ 370 h 96191"/>
                  <a:gd name="connsiteX1" fmla="*/ 73698 w 73888"/>
                  <a:gd name="connsiteY1" fmla="*/ 94668 h 96191"/>
                  <a:gd name="connsiteX2" fmla="*/ 73507 w 73888"/>
                  <a:gd name="connsiteY2" fmla="*/ 96001 h 96191"/>
                  <a:gd name="connsiteX3" fmla="*/ 72174 w 73888"/>
                  <a:gd name="connsiteY3" fmla="*/ 95811 h 96191"/>
                  <a:gd name="connsiteX4" fmla="*/ 165 w 73888"/>
                  <a:gd name="connsiteY4" fmla="*/ 1323 h 96191"/>
                  <a:gd name="connsiteX5" fmla="*/ 1784 w 73888"/>
                  <a:gd name="connsiteY5" fmla="*/ 370 h 96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88" h="96191">
                    <a:moveTo>
                      <a:pt x="1784" y="370"/>
                    </a:moveTo>
                    <a:cubicBezTo>
                      <a:pt x="25215" y="31898"/>
                      <a:pt x="51885" y="61997"/>
                      <a:pt x="73698" y="94668"/>
                    </a:cubicBezTo>
                    <a:cubicBezTo>
                      <a:pt x="74013" y="95089"/>
                      <a:pt x="73928" y="95686"/>
                      <a:pt x="73507" y="96001"/>
                    </a:cubicBezTo>
                    <a:cubicBezTo>
                      <a:pt x="73086" y="96317"/>
                      <a:pt x="72489" y="96232"/>
                      <a:pt x="72174" y="95811"/>
                    </a:cubicBezTo>
                    <a:cubicBezTo>
                      <a:pt x="44353" y="67416"/>
                      <a:pt x="20165" y="35677"/>
                      <a:pt x="165" y="1323"/>
                    </a:cubicBezTo>
                    <a:cubicBezTo>
                      <a:pt x="-502" y="275"/>
                      <a:pt x="1022" y="-487"/>
                      <a:pt x="1784" y="370"/>
                    </a:cubicBezTo>
                    <a:close/>
                  </a:path>
                </a:pathLst>
              </a:custGeom>
              <a:solidFill>
                <a:srgbClr val="263238"/>
              </a:solidFill>
              <a:ln w="9525" cap="flat">
                <a:noFill/>
                <a:prstDash val="solid"/>
                <a:miter/>
              </a:ln>
            </p:spPr>
            <p:txBody>
              <a:bodyPr rtlCol="0" anchor="ctr"/>
              <a:lstStyle/>
              <a:p>
                <a:endParaRPr lang="zh-CN" altLang="en-US"/>
              </a:p>
            </p:txBody>
          </p:sp>
          <p:sp>
            <p:nvSpPr>
              <p:cNvPr id="376" name="任意多边形: 形状 375"/>
              <p:cNvSpPr/>
              <p:nvPr/>
            </p:nvSpPr>
            <p:spPr>
              <a:xfrm>
                <a:off x="7743146" y="4017527"/>
                <a:ext cx="2565" cy="2560"/>
              </a:xfrm>
              <a:custGeom>
                <a:avLst/>
                <a:gdLst>
                  <a:gd name="connsiteX0" fmla="*/ 1250 w 2565"/>
                  <a:gd name="connsiteY0" fmla="*/ 212 h 2560"/>
                  <a:gd name="connsiteX1" fmla="*/ 2298 w 2565"/>
                  <a:gd name="connsiteY1" fmla="*/ 1260 h 2560"/>
                  <a:gd name="connsiteX2" fmla="*/ 1250 w 2565"/>
                  <a:gd name="connsiteY2" fmla="*/ 2308 h 2560"/>
                  <a:gd name="connsiteX3" fmla="*/ 203 w 2565"/>
                  <a:gd name="connsiteY3" fmla="*/ 1355 h 2560"/>
                  <a:gd name="connsiteX4" fmla="*/ 1250 w 2565"/>
                  <a:gd name="connsiteY4" fmla="*/ 212 h 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 h="2560">
                    <a:moveTo>
                      <a:pt x="1250" y="212"/>
                    </a:moveTo>
                    <a:lnTo>
                      <a:pt x="2298" y="1260"/>
                    </a:lnTo>
                    <a:cubicBezTo>
                      <a:pt x="2965" y="1927"/>
                      <a:pt x="2298" y="3070"/>
                      <a:pt x="1250" y="2308"/>
                    </a:cubicBezTo>
                    <a:lnTo>
                      <a:pt x="203" y="1355"/>
                    </a:lnTo>
                    <a:cubicBezTo>
                      <a:pt x="-464" y="594"/>
                      <a:pt x="679" y="-454"/>
                      <a:pt x="1250" y="212"/>
                    </a:cubicBezTo>
                    <a:close/>
                  </a:path>
                </a:pathLst>
              </a:custGeom>
              <a:solidFill>
                <a:srgbClr val="263238"/>
              </a:solidFill>
              <a:ln w="9525" cap="flat">
                <a:noFill/>
                <a:prstDash val="solid"/>
                <a:miter/>
              </a:ln>
            </p:spPr>
            <p:txBody>
              <a:bodyPr rtlCol="0" anchor="ctr"/>
              <a:lstStyle/>
              <a:p>
                <a:endParaRPr lang="zh-CN" altLang="en-US"/>
              </a:p>
            </p:txBody>
          </p:sp>
          <p:sp>
            <p:nvSpPr>
              <p:cNvPr id="377" name="任意多边形: 形状 376"/>
              <p:cNvSpPr/>
              <p:nvPr/>
            </p:nvSpPr>
            <p:spPr>
              <a:xfrm>
                <a:off x="7540815" y="3989927"/>
                <a:ext cx="253301" cy="378999"/>
              </a:xfrm>
              <a:custGeom>
                <a:avLst/>
                <a:gdLst>
                  <a:gd name="connsiteX0" fmla="*/ 127 w 253301"/>
                  <a:gd name="connsiteY0" fmla="*/ 7334 h 378999"/>
                  <a:gd name="connsiteX1" fmla="*/ 76327 w 253301"/>
                  <a:gd name="connsiteY1" fmla="*/ 186880 h 378999"/>
                  <a:gd name="connsiteX2" fmla="*/ 138430 w 253301"/>
                  <a:gd name="connsiteY2" fmla="*/ 235363 h 378999"/>
                  <a:gd name="connsiteX3" fmla="*/ 221202 w 253301"/>
                  <a:gd name="connsiteY3" fmla="*/ 274891 h 378999"/>
                  <a:gd name="connsiteX4" fmla="*/ 250634 w 253301"/>
                  <a:gd name="connsiteY4" fmla="*/ 378999 h 378999"/>
                  <a:gd name="connsiteX5" fmla="*/ 253301 w 253301"/>
                  <a:gd name="connsiteY5" fmla="*/ 369474 h 378999"/>
                  <a:gd name="connsiteX6" fmla="*/ 9366 w 253301"/>
                  <a:gd name="connsiteY6" fmla="*/ 952 h 378999"/>
                  <a:gd name="connsiteX7" fmla="*/ 951 w 253301"/>
                  <a:gd name="connsiteY7" fmla="*/ 2827 h 378999"/>
                  <a:gd name="connsiteX8" fmla="*/ 127 w 253301"/>
                  <a:gd name="connsiteY8" fmla="*/ 7334 h 37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01" h="378999">
                    <a:moveTo>
                      <a:pt x="127" y="7334"/>
                    </a:moveTo>
                    <a:cubicBezTo>
                      <a:pt x="8543" y="73049"/>
                      <a:pt x="34908" y="135172"/>
                      <a:pt x="76327" y="186880"/>
                    </a:cubicBezTo>
                    <a:cubicBezTo>
                      <a:pt x="93423" y="207192"/>
                      <a:pt x="114577" y="223706"/>
                      <a:pt x="138430" y="235363"/>
                    </a:cubicBezTo>
                    <a:cubicBezTo>
                      <a:pt x="165290" y="248602"/>
                      <a:pt x="193389" y="263938"/>
                      <a:pt x="221202" y="274891"/>
                    </a:cubicBezTo>
                    <a:cubicBezTo>
                      <a:pt x="234475" y="308521"/>
                      <a:pt x="244336" y="343398"/>
                      <a:pt x="250634" y="378999"/>
                    </a:cubicBezTo>
                    <a:cubicBezTo>
                      <a:pt x="251587" y="376047"/>
                      <a:pt x="252444" y="372808"/>
                      <a:pt x="253301" y="369474"/>
                    </a:cubicBezTo>
                    <a:cubicBezTo>
                      <a:pt x="235490" y="216122"/>
                      <a:pt x="136239" y="85058"/>
                      <a:pt x="9366" y="952"/>
                    </a:cubicBezTo>
                    <a:cubicBezTo>
                      <a:pt x="6525" y="-854"/>
                      <a:pt x="2758" y="-15"/>
                      <a:pt x="951" y="2827"/>
                    </a:cubicBezTo>
                    <a:cubicBezTo>
                      <a:pt x="101" y="4165"/>
                      <a:pt x="-195" y="5781"/>
                      <a:pt x="127" y="7334"/>
                    </a:cubicBezTo>
                    <a:close/>
                  </a:path>
                </a:pathLst>
              </a:custGeom>
              <a:solidFill>
                <a:srgbClr val="C53F3F"/>
              </a:solidFill>
              <a:ln w="9525" cap="flat">
                <a:noFill/>
                <a:prstDash val="solid"/>
                <a:miter/>
              </a:ln>
            </p:spPr>
            <p:txBody>
              <a:bodyPr rtlCol="0" anchor="ctr"/>
              <a:lstStyle/>
              <a:p>
                <a:endParaRPr lang="zh-CN" altLang="en-US"/>
              </a:p>
            </p:txBody>
          </p:sp>
          <p:sp>
            <p:nvSpPr>
              <p:cNvPr id="378" name="任意多边形: 形状 377"/>
              <p:cNvSpPr/>
              <p:nvPr/>
            </p:nvSpPr>
            <p:spPr>
              <a:xfrm>
                <a:off x="7584413" y="4040728"/>
                <a:ext cx="163844" cy="202234"/>
              </a:xfrm>
              <a:custGeom>
                <a:avLst/>
                <a:gdLst>
                  <a:gd name="connsiteX0" fmla="*/ 344 w 163844"/>
                  <a:gd name="connsiteY0" fmla="*/ 1872 h 202234"/>
                  <a:gd name="connsiteX1" fmla="*/ 1678 w 163844"/>
                  <a:gd name="connsiteY1" fmla="*/ 157 h 202234"/>
                  <a:gd name="connsiteX2" fmla="*/ 163603 w 163844"/>
                  <a:gd name="connsiteY2" fmla="*/ 199516 h 202234"/>
                  <a:gd name="connsiteX3" fmla="*/ 162936 w 163844"/>
                  <a:gd name="connsiteY3" fmla="*/ 201992 h 202234"/>
                  <a:gd name="connsiteX4" fmla="*/ 160459 w 163844"/>
                  <a:gd name="connsiteY4" fmla="*/ 201325 h 202234"/>
                  <a:gd name="connsiteX5" fmla="*/ 142457 w 163844"/>
                  <a:gd name="connsiteY5" fmla="*/ 171036 h 202234"/>
                  <a:gd name="connsiteX6" fmla="*/ 142457 w 163844"/>
                  <a:gd name="connsiteY6" fmla="*/ 171036 h 202234"/>
                  <a:gd name="connsiteX7" fmla="*/ 64543 w 163844"/>
                  <a:gd name="connsiteY7" fmla="*/ 125887 h 202234"/>
                  <a:gd name="connsiteX8" fmla="*/ 64543 w 163844"/>
                  <a:gd name="connsiteY8" fmla="*/ 125030 h 202234"/>
                  <a:gd name="connsiteX9" fmla="*/ 65400 w 163844"/>
                  <a:gd name="connsiteY9" fmla="*/ 125030 h 202234"/>
                  <a:gd name="connsiteX10" fmla="*/ 102071 w 163844"/>
                  <a:gd name="connsiteY10" fmla="*/ 150748 h 202234"/>
                  <a:gd name="connsiteX11" fmla="*/ 138838 w 163844"/>
                  <a:gd name="connsiteY11" fmla="*/ 165321 h 202234"/>
                  <a:gd name="connsiteX12" fmla="*/ 105310 w 163844"/>
                  <a:gd name="connsiteY12" fmla="*/ 116077 h 202234"/>
                  <a:gd name="connsiteX13" fmla="*/ 18251 w 163844"/>
                  <a:gd name="connsiteY13" fmla="*/ 67213 h 202234"/>
                  <a:gd name="connsiteX14" fmla="*/ 19013 w 163844"/>
                  <a:gd name="connsiteY14" fmla="*/ 65785 h 202234"/>
                  <a:gd name="connsiteX15" fmla="*/ 99976 w 163844"/>
                  <a:gd name="connsiteY15" fmla="*/ 109028 h 202234"/>
                  <a:gd name="connsiteX16" fmla="*/ 42826 w 163844"/>
                  <a:gd name="connsiteY16" fmla="*/ 42353 h 202234"/>
                  <a:gd name="connsiteX17" fmla="*/ 13489 w 163844"/>
                  <a:gd name="connsiteY17" fmla="*/ 26351 h 202234"/>
                  <a:gd name="connsiteX18" fmla="*/ 14060 w 163844"/>
                  <a:gd name="connsiteY18" fmla="*/ 24827 h 202234"/>
                  <a:gd name="connsiteX19" fmla="*/ 36634 w 163844"/>
                  <a:gd name="connsiteY19" fmla="*/ 35971 h 202234"/>
                  <a:gd name="connsiteX20" fmla="*/ 344 w 163844"/>
                  <a:gd name="connsiteY20" fmla="*/ 1872 h 20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844" h="202234">
                    <a:moveTo>
                      <a:pt x="344" y="1872"/>
                    </a:moveTo>
                    <a:cubicBezTo>
                      <a:pt x="-513" y="1110"/>
                      <a:pt x="344" y="-509"/>
                      <a:pt x="1678" y="157"/>
                    </a:cubicBezTo>
                    <a:cubicBezTo>
                      <a:pt x="71513" y="51983"/>
                      <a:pt x="127196" y="120538"/>
                      <a:pt x="163603" y="199516"/>
                    </a:cubicBezTo>
                    <a:cubicBezTo>
                      <a:pt x="164102" y="200384"/>
                      <a:pt x="163804" y="201492"/>
                      <a:pt x="162936" y="201992"/>
                    </a:cubicBezTo>
                    <a:cubicBezTo>
                      <a:pt x="162068" y="202492"/>
                      <a:pt x="160959" y="202193"/>
                      <a:pt x="160459" y="201325"/>
                    </a:cubicBezTo>
                    <a:cubicBezTo>
                      <a:pt x="154554" y="190943"/>
                      <a:pt x="148553" y="180942"/>
                      <a:pt x="142457" y="171036"/>
                    </a:cubicBezTo>
                    <a:lnTo>
                      <a:pt x="142457" y="171036"/>
                    </a:lnTo>
                    <a:cubicBezTo>
                      <a:pt x="113882" y="165607"/>
                      <a:pt x="86069" y="145223"/>
                      <a:pt x="64543" y="125887"/>
                    </a:cubicBezTo>
                    <a:cubicBezTo>
                      <a:pt x="64306" y="125651"/>
                      <a:pt x="64306" y="125267"/>
                      <a:pt x="64543" y="125030"/>
                    </a:cubicBezTo>
                    <a:cubicBezTo>
                      <a:pt x="64779" y="124794"/>
                      <a:pt x="65163" y="124794"/>
                      <a:pt x="65400" y="125030"/>
                    </a:cubicBezTo>
                    <a:cubicBezTo>
                      <a:pt x="76473" y="135136"/>
                      <a:pt x="88798" y="143779"/>
                      <a:pt x="102071" y="150748"/>
                    </a:cubicBezTo>
                    <a:cubicBezTo>
                      <a:pt x="114075" y="156219"/>
                      <a:pt x="126346" y="161083"/>
                      <a:pt x="138838" y="165321"/>
                    </a:cubicBezTo>
                    <a:cubicBezTo>
                      <a:pt x="128170" y="148271"/>
                      <a:pt x="116930" y="131983"/>
                      <a:pt x="105310" y="116077"/>
                    </a:cubicBezTo>
                    <a:cubicBezTo>
                      <a:pt x="74018" y="104217"/>
                      <a:pt x="44674" y="87747"/>
                      <a:pt x="18251" y="67213"/>
                    </a:cubicBezTo>
                    <a:cubicBezTo>
                      <a:pt x="17394" y="66547"/>
                      <a:pt x="18251" y="65213"/>
                      <a:pt x="19013" y="65785"/>
                    </a:cubicBezTo>
                    <a:cubicBezTo>
                      <a:pt x="45222" y="81613"/>
                      <a:pt x="72247" y="96047"/>
                      <a:pt x="99976" y="109028"/>
                    </a:cubicBezTo>
                    <a:cubicBezTo>
                      <a:pt x="82290" y="85669"/>
                      <a:pt x="63206" y="63403"/>
                      <a:pt x="42826" y="42353"/>
                    </a:cubicBezTo>
                    <a:cubicBezTo>
                      <a:pt x="33301" y="37114"/>
                      <a:pt x="23014" y="31876"/>
                      <a:pt x="13489" y="26351"/>
                    </a:cubicBezTo>
                    <a:cubicBezTo>
                      <a:pt x="12631" y="25875"/>
                      <a:pt x="13489" y="24541"/>
                      <a:pt x="14060" y="24827"/>
                    </a:cubicBezTo>
                    <a:cubicBezTo>
                      <a:pt x="21994" y="27649"/>
                      <a:pt x="29570" y="31389"/>
                      <a:pt x="36634" y="35971"/>
                    </a:cubicBezTo>
                    <a:cubicBezTo>
                      <a:pt x="24823" y="24446"/>
                      <a:pt x="13012" y="13016"/>
                      <a:pt x="344" y="1872"/>
                    </a:cubicBezTo>
                    <a:close/>
                  </a:path>
                </a:pathLst>
              </a:custGeom>
              <a:solidFill>
                <a:srgbClr val="263238"/>
              </a:solidFill>
              <a:ln w="9525" cap="flat">
                <a:noFill/>
                <a:prstDash val="solid"/>
                <a:miter/>
              </a:ln>
            </p:spPr>
            <p:txBody>
              <a:bodyPr rtlCol="0" anchor="ctr"/>
              <a:lstStyle/>
              <a:p>
                <a:endParaRPr lang="zh-CN" altLang="en-US"/>
              </a:p>
            </p:txBody>
          </p:sp>
          <p:sp>
            <p:nvSpPr>
              <p:cNvPr id="379" name="任意多边形: 形状 378"/>
              <p:cNvSpPr/>
              <p:nvPr/>
            </p:nvSpPr>
            <p:spPr>
              <a:xfrm>
                <a:off x="7586286" y="4095532"/>
                <a:ext cx="6090" cy="4541"/>
              </a:xfrm>
              <a:custGeom>
                <a:avLst/>
                <a:gdLst>
                  <a:gd name="connsiteX0" fmla="*/ 1138 w 6090"/>
                  <a:gd name="connsiteY0" fmla="*/ 218 h 4541"/>
                  <a:gd name="connsiteX1" fmla="*/ 6091 w 6090"/>
                  <a:gd name="connsiteY1" fmla="*/ 3647 h 4541"/>
                  <a:gd name="connsiteX2" fmla="*/ 5424 w 6090"/>
                  <a:gd name="connsiteY2" fmla="*/ 4504 h 4541"/>
                  <a:gd name="connsiteX3" fmla="*/ 376 w 6090"/>
                  <a:gd name="connsiteY3" fmla="*/ 1552 h 4541"/>
                  <a:gd name="connsiteX4" fmla="*/ 1138 w 6090"/>
                  <a:gd name="connsiteY4" fmla="*/ 218 h 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0" h="4541">
                    <a:moveTo>
                      <a:pt x="1138" y="218"/>
                    </a:moveTo>
                    <a:cubicBezTo>
                      <a:pt x="2883" y="1218"/>
                      <a:pt x="4540" y="2365"/>
                      <a:pt x="6091" y="3647"/>
                    </a:cubicBezTo>
                    <a:cubicBezTo>
                      <a:pt x="6091" y="4123"/>
                      <a:pt x="6091" y="4695"/>
                      <a:pt x="5424" y="4504"/>
                    </a:cubicBezTo>
                    <a:cubicBezTo>
                      <a:pt x="3669" y="3648"/>
                      <a:pt x="1982" y="2661"/>
                      <a:pt x="376" y="1552"/>
                    </a:cubicBezTo>
                    <a:cubicBezTo>
                      <a:pt x="-481" y="885"/>
                      <a:pt x="280" y="-544"/>
                      <a:pt x="1138" y="218"/>
                    </a:cubicBezTo>
                    <a:close/>
                  </a:path>
                </a:pathLst>
              </a:custGeom>
              <a:solidFill>
                <a:srgbClr val="263238"/>
              </a:solidFill>
              <a:ln w="9525" cap="flat">
                <a:noFill/>
                <a:prstDash val="solid"/>
                <a:miter/>
              </a:ln>
            </p:spPr>
            <p:txBody>
              <a:bodyPr rtlCol="0" anchor="ctr"/>
              <a:lstStyle/>
              <a:p>
                <a:endParaRPr lang="zh-CN" altLang="en-US"/>
              </a:p>
            </p:txBody>
          </p:sp>
          <p:sp>
            <p:nvSpPr>
              <p:cNvPr id="380" name="任意多边形: 形状 379"/>
              <p:cNvSpPr/>
              <p:nvPr/>
            </p:nvSpPr>
            <p:spPr>
              <a:xfrm>
                <a:off x="7644669" y="4314443"/>
                <a:ext cx="347757" cy="386524"/>
              </a:xfrm>
              <a:custGeom>
                <a:avLst/>
                <a:gdLst>
                  <a:gd name="connsiteX0" fmla="*/ 347758 w 347757"/>
                  <a:gd name="connsiteY0" fmla="*/ 386525 h 386524"/>
                  <a:gd name="connsiteX1" fmla="*/ 0 w 347757"/>
                  <a:gd name="connsiteY1" fmla="*/ 386525 h 386524"/>
                  <a:gd name="connsiteX2" fmla="*/ 28099 w 347757"/>
                  <a:gd name="connsiteY2" fmla="*/ 69913 h 386524"/>
                  <a:gd name="connsiteX3" fmla="*/ 34195 w 347757"/>
                  <a:gd name="connsiteY3" fmla="*/ 0 h 386524"/>
                  <a:gd name="connsiteX4" fmla="*/ 313468 w 347757"/>
                  <a:gd name="connsiteY4" fmla="*/ 0 h 386524"/>
                  <a:gd name="connsiteX5" fmla="*/ 319659 w 347757"/>
                  <a:gd name="connsiteY5" fmla="*/ 69913 h 386524"/>
                  <a:gd name="connsiteX6" fmla="*/ 347758 w 347757"/>
                  <a:gd name="connsiteY6" fmla="*/ 386525 h 386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757" h="386524">
                    <a:moveTo>
                      <a:pt x="347758" y="386525"/>
                    </a:moveTo>
                    <a:lnTo>
                      <a:pt x="0" y="386525"/>
                    </a:lnTo>
                    <a:lnTo>
                      <a:pt x="28099" y="69913"/>
                    </a:lnTo>
                    <a:lnTo>
                      <a:pt x="34195" y="0"/>
                    </a:lnTo>
                    <a:lnTo>
                      <a:pt x="313468" y="0"/>
                    </a:lnTo>
                    <a:lnTo>
                      <a:pt x="319659" y="69913"/>
                    </a:lnTo>
                    <a:lnTo>
                      <a:pt x="347758" y="386525"/>
                    </a:lnTo>
                    <a:close/>
                  </a:path>
                </a:pathLst>
              </a:custGeom>
              <a:solidFill>
                <a:srgbClr val="455A64"/>
              </a:solidFill>
              <a:ln w="9525" cap="flat">
                <a:noFill/>
                <a:prstDash val="solid"/>
                <a:miter/>
              </a:ln>
            </p:spPr>
            <p:txBody>
              <a:bodyPr rtlCol="0" anchor="ctr"/>
              <a:lstStyle/>
              <a:p>
                <a:endParaRPr lang="zh-CN" altLang="en-US"/>
              </a:p>
            </p:txBody>
          </p:sp>
          <p:sp>
            <p:nvSpPr>
              <p:cNvPr id="381" name="任意多边形: 形状 380"/>
              <p:cNvSpPr/>
              <p:nvPr/>
            </p:nvSpPr>
            <p:spPr>
              <a:xfrm>
                <a:off x="7672768" y="4314443"/>
                <a:ext cx="291560" cy="69913"/>
              </a:xfrm>
              <a:custGeom>
                <a:avLst/>
                <a:gdLst>
                  <a:gd name="connsiteX0" fmla="*/ 291560 w 291560"/>
                  <a:gd name="connsiteY0" fmla="*/ 69913 h 69913"/>
                  <a:gd name="connsiteX1" fmla="*/ 0 w 291560"/>
                  <a:gd name="connsiteY1" fmla="*/ 69913 h 69913"/>
                  <a:gd name="connsiteX2" fmla="*/ 6096 w 291560"/>
                  <a:gd name="connsiteY2" fmla="*/ 0 h 69913"/>
                  <a:gd name="connsiteX3" fmla="*/ 285369 w 291560"/>
                  <a:gd name="connsiteY3" fmla="*/ 0 h 69913"/>
                  <a:gd name="connsiteX4" fmla="*/ 291560 w 291560"/>
                  <a:gd name="connsiteY4" fmla="*/ 69913 h 69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560" h="69913">
                    <a:moveTo>
                      <a:pt x="291560" y="69913"/>
                    </a:moveTo>
                    <a:lnTo>
                      <a:pt x="0" y="69913"/>
                    </a:lnTo>
                    <a:lnTo>
                      <a:pt x="6096" y="0"/>
                    </a:lnTo>
                    <a:lnTo>
                      <a:pt x="285369" y="0"/>
                    </a:lnTo>
                    <a:lnTo>
                      <a:pt x="291560" y="69913"/>
                    </a:lnTo>
                    <a:close/>
                  </a:path>
                </a:pathLst>
              </a:custGeom>
              <a:solidFill>
                <a:srgbClr val="263238"/>
              </a:solidFill>
              <a:ln w="9525" cap="flat">
                <a:noFill/>
                <a:prstDash val="solid"/>
                <a:miter/>
              </a:ln>
            </p:spPr>
            <p:txBody>
              <a:bodyPr rtlCol="0" anchor="ctr"/>
              <a:lstStyle/>
              <a:p>
                <a:endParaRPr lang="zh-CN" altLang="en-US"/>
              </a:p>
            </p:txBody>
          </p:sp>
          <p:sp>
            <p:nvSpPr>
              <p:cNvPr id="382" name="任意多边形: 形状 381"/>
              <p:cNvSpPr/>
              <p:nvPr/>
            </p:nvSpPr>
            <p:spPr>
              <a:xfrm>
                <a:off x="7662291" y="4265676"/>
                <a:ext cx="312515" cy="69151"/>
              </a:xfrm>
              <a:custGeom>
                <a:avLst/>
                <a:gdLst>
                  <a:gd name="connsiteX0" fmla="*/ 0 w 312515"/>
                  <a:gd name="connsiteY0" fmla="*/ 0 h 69151"/>
                  <a:gd name="connsiteX1" fmla="*/ 312515 w 312515"/>
                  <a:gd name="connsiteY1" fmla="*/ 0 h 69151"/>
                  <a:gd name="connsiteX2" fmla="*/ 312515 w 312515"/>
                  <a:gd name="connsiteY2" fmla="*/ 69152 h 69151"/>
                  <a:gd name="connsiteX3" fmla="*/ 0 w 312515"/>
                  <a:gd name="connsiteY3" fmla="*/ 69152 h 69151"/>
                </a:gdLst>
                <a:ahLst/>
                <a:cxnLst>
                  <a:cxn ang="0">
                    <a:pos x="connsiteX0" y="connsiteY0"/>
                  </a:cxn>
                  <a:cxn ang="0">
                    <a:pos x="connsiteX1" y="connsiteY1"/>
                  </a:cxn>
                  <a:cxn ang="0">
                    <a:pos x="connsiteX2" y="connsiteY2"/>
                  </a:cxn>
                  <a:cxn ang="0">
                    <a:pos x="connsiteX3" y="connsiteY3"/>
                  </a:cxn>
                </a:cxnLst>
                <a:rect l="l" t="t" r="r" b="b"/>
                <a:pathLst>
                  <a:path w="312515" h="69151">
                    <a:moveTo>
                      <a:pt x="0" y="0"/>
                    </a:moveTo>
                    <a:lnTo>
                      <a:pt x="312515" y="0"/>
                    </a:lnTo>
                    <a:lnTo>
                      <a:pt x="312515" y="69152"/>
                    </a:lnTo>
                    <a:lnTo>
                      <a:pt x="0" y="69152"/>
                    </a:lnTo>
                    <a:close/>
                  </a:path>
                </a:pathLst>
              </a:custGeom>
              <a:solidFill>
                <a:srgbClr val="455A64"/>
              </a:solidFill>
              <a:ln w="9525" cap="flat">
                <a:noFill/>
                <a:prstDash val="solid"/>
                <a:miter/>
              </a:ln>
            </p:spPr>
            <p:txBody>
              <a:bodyPr rtlCol="0" anchor="ctr"/>
              <a:lstStyle/>
              <a:p>
                <a:endParaRPr lang="zh-CN" altLang="en-US"/>
              </a:p>
            </p:txBody>
          </p:sp>
        </p:grpSp>
        <p:grpSp>
          <p:nvGrpSpPr>
            <p:cNvPr id="264" name="图形 30"/>
            <p:cNvGrpSpPr/>
            <p:nvPr/>
          </p:nvGrpSpPr>
          <p:grpSpPr>
            <a:xfrm>
              <a:off x="5484875" y="4546173"/>
              <a:ext cx="1703260" cy="802399"/>
              <a:chOff x="5484875" y="4546173"/>
              <a:chExt cx="1703260" cy="802399"/>
            </a:xfrm>
          </p:grpSpPr>
          <p:sp>
            <p:nvSpPr>
              <p:cNvPr id="347" name="任意多边形: 形状 346"/>
              <p:cNvSpPr/>
              <p:nvPr/>
            </p:nvSpPr>
            <p:spPr>
              <a:xfrm>
                <a:off x="5819679" y="4786026"/>
                <a:ext cx="666940" cy="232791"/>
              </a:xfrm>
              <a:custGeom>
                <a:avLst/>
                <a:gdLst>
                  <a:gd name="connsiteX0" fmla="*/ 666941 w 666940"/>
                  <a:gd name="connsiteY0" fmla="*/ 0 h 232791"/>
                  <a:gd name="connsiteX1" fmla="*/ 666941 w 666940"/>
                  <a:gd name="connsiteY1" fmla="*/ 158687 h 232791"/>
                  <a:gd name="connsiteX2" fmla="*/ 0 w 666940"/>
                  <a:gd name="connsiteY2" fmla="*/ 232791 h 232791"/>
                  <a:gd name="connsiteX3" fmla="*/ 0 w 666940"/>
                  <a:gd name="connsiteY3" fmla="*/ 74200 h 232791"/>
                  <a:gd name="connsiteX4" fmla="*/ 666941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1" y="0"/>
                    </a:moveTo>
                    <a:lnTo>
                      <a:pt x="666941" y="158687"/>
                    </a:lnTo>
                    <a:lnTo>
                      <a:pt x="0" y="232791"/>
                    </a:lnTo>
                    <a:lnTo>
                      <a:pt x="0" y="74200"/>
                    </a:lnTo>
                    <a:lnTo>
                      <a:pt x="666941" y="0"/>
                    </a:lnTo>
                    <a:close/>
                  </a:path>
                </a:pathLst>
              </a:custGeom>
              <a:solidFill>
                <a:srgbClr val="C7C7C7"/>
              </a:solidFill>
              <a:ln w="9525" cap="flat">
                <a:noFill/>
                <a:prstDash val="solid"/>
                <a:miter/>
              </a:ln>
            </p:spPr>
            <p:txBody>
              <a:bodyPr rtlCol="0" anchor="ctr"/>
              <a:lstStyle/>
              <a:p>
                <a:endParaRPr lang="zh-CN" altLang="en-US"/>
              </a:p>
            </p:txBody>
          </p:sp>
          <p:sp>
            <p:nvSpPr>
              <p:cNvPr id="348" name="任意多边形: 形状 347"/>
              <p:cNvSpPr/>
              <p:nvPr/>
            </p:nvSpPr>
            <p:spPr>
              <a:xfrm>
                <a:off x="5785283" y="4546173"/>
                <a:ext cx="701241" cy="314053"/>
              </a:xfrm>
              <a:custGeom>
                <a:avLst/>
                <a:gdLst>
                  <a:gd name="connsiteX0" fmla="*/ 701241 w 701241"/>
                  <a:gd name="connsiteY0" fmla="*/ 14 h 314053"/>
                  <a:gd name="connsiteX1" fmla="*/ 701241 w 701241"/>
                  <a:gd name="connsiteY1" fmla="*/ 239853 h 314053"/>
                  <a:gd name="connsiteX2" fmla="*/ 34491 w 701241"/>
                  <a:gd name="connsiteY2" fmla="*/ 314053 h 314053"/>
                  <a:gd name="connsiteX3" fmla="*/ 484833 w 701241"/>
                  <a:gd name="connsiteY3" fmla="*/ 11729 h 314053"/>
                  <a:gd name="connsiteX4" fmla="*/ 701241 w 701241"/>
                  <a:gd name="connsiteY4" fmla="*/ 14 h 314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241" h="314053">
                    <a:moveTo>
                      <a:pt x="701241" y="14"/>
                    </a:moveTo>
                    <a:lnTo>
                      <a:pt x="701241" y="239853"/>
                    </a:lnTo>
                    <a:lnTo>
                      <a:pt x="34491" y="314053"/>
                    </a:lnTo>
                    <a:cubicBezTo>
                      <a:pt x="-85143" y="188037"/>
                      <a:pt x="116406" y="52687"/>
                      <a:pt x="484833" y="11729"/>
                    </a:cubicBezTo>
                    <a:cubicBezTo>
                      <a:pt x="556683" y="3650"/>
                      <a:pt x="628940" y="-261"/>
                      <a:pt x="701241" y="14"/>
                    </a:cubicBezTo>
                    <a:close/>
                  </a:path>
                </a:pathLst>
              </a:custGeom>
              <a:solidFill>
                <a:srgbClr val="DBDBDB"/>
              </a:solidFill>
              <a:ln w="9525" cap="flat">
                <a:noFill/>
                <a:prstDash val="solid"/>
                <a:miter/>
              </a:ln>
            </p:spPr>
            <p:txBody>
              <a:bodyPr rtlCol="0" anchor="ctr"/>
              <a:lstStyle/>
              <a:p>
                <a:endParaRPr lang="zh-CN" altLang="en-US"/>
              </a:p>
            </p:txBody>
          </p:sp>
          <p:sp>
            <p:nvSpPr>
              <p:cNvPr id="349" name="任意多边形: 形状 348"/>
              <p:cNvSpPr/>
              <p:nvPr/>
            </p:nvSpPr>
            <p:spPr>
              <a:xfrm>
                <a:off x="5785199" y="4786026"/>
                <a:ext cx="34480" cy="232791"/>
              </a:xfrm>
              <a:custGeom>
                <a:avLst/>
                <a:gdLst>
                  <a:gd name="connsiteX0" fmla="*/ 0 w 34480"/>
                  <a:gd name="connsiteY0" fmla="*/ 158591 h 232791"/>
                  <a:gd name="connsiteX1" fmla="*/ 0 w 34480"/>
                  <a:gd name="connsiteY1" fmla="*/ 0 h 232791"/>
                  <a:gd name="connsiteX2" fmla="*/ 34481 w 34480"/>
                  <a:gd name="connsiteY2" fmla="*/ 74200 h 232791"/>
                  <a:gd name="connsiteX3" fmla="*/ 34481 w 34480"/>
                  <a:gd name="connsiteY3" fmla="*/ 232791 h 232791"/>
                  <a:gd name="connsiteX4" fmla="*/ 0 w 34480"/>
                  <a:gd name="connsiteY4" fmla="*/ 158591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 h="232791">
                    <a:moveTo>
                      <a:pt x="0" y="158591"/>
                    </a:moveTo>
                    <a:lnTo>
                      <a:pt x="0" y="0"/>
                    </a:lnTo>
                    <a:cubicBezTo>
                      <a:pt x="0" y="24574"/>
                      <a:pt x="11049" y="49530"/>
                      <a:pt x="34481" y="74200"/>
                    </a:cubicBezTo>
                    <a:lnTo>
                      <a:pt x="34481" y="232791"/>
                    </a:lnTo>
                    <a:cubicBezTo>
                      <a:pt x="11049" y="208121"/>
                      <a:pt x="0" y="183166"/>
                      <a:pt x="0" y="158591"/>
                    </a:cubicBezTo>
                    <a:close/>
                  </a:path>
                </a:pathLst>
              </a:custGeom>
              <a:solidFill>
                <a:srgbClr val="A6A6A6"/>
              </a:solidFill>
              <a:ln w="9525" cap="flat">
                <a:noFill/>
                <a:prstDash val="solid"/>
                <a:miter/>
              </a:ln>
            </p:spPr>
            <p:txBody>
              <a:bodyPr rtlCol="0" anchor="ctr"/>
              <a:lstStyle/>
              <a:p>
                <a:endParaRPr lang="zh-CN" altLang="en-US"/>
              </a:p>
            </p:txBody>
          </p:sp>
          <p:sp>
            <p:nvSpPr>
              <p:cNvPr id="350" name="任意多边形: 形状 349"/>
              <p:cNvSpPr/>
              <p:nvPr/>
            </p:nvSpPr>
            <p:spPr>
              <a:xfrm>
                <a:off x="5892069" y="4592265"/>
                <a:ext cx="595217" cy="239861"/>
              </a:xfrm>
              <a:custGeom>
                <a:avLst/>
                <a:gdLst>
                  <a:gd name="connsiteX0" fmla="*/ 577025 w 595217"/>
                  <a:gd name="connsiteY0" fmla="*/ 52791 h 239861"/>
                  <a:gd name="connsiteX1" fmla="*/ 489395 w 595217"/>
                  <a:gd name="connsiteY1" fmla="*/ 78413 h 239861"/>
                  <a:gd name="connsiteX2" fmla="*/ 427672 w 595217"/>
                  <a:gd name="connsiteY2" fmla="*/ 13929 h 239861"/>
                  <a:gd name="connsiteX3" fmla="*/ 305276 w 595217"/>
                  <a:gd name="connsiteY3" fmla="*/ 11929 h 239861"/>
                  <a:gd name="connsiteX4" fmla="*/ 289846 w 595217"/>
                  <a:gd name="connsiteY4" fmla="*/ 58506 h 239861"/>
                  <a:gd name="connsiteX5" fmla="*/ 481108 w 595217"/>
                  <a:gd name="connsiteY5" fmla="*/ 84699 h 239861"/>
                  <a:gd name="connsiteX6" fmla="*/ 437674 w 595217"/>
                  <a:gd name="connsiteY6" fmla="*/ 166519 h 239861"/>
                  <a:gd name="connsiteX7" fmla="*/ 379952 w 595217"/>
                  <a:gd name="connsiteY7" fmla="*/ 202048 h 239861"/>
                  <a:gd name="connsiteX8" fmla="*/ 308515 w 595217"/>
                  <a:gd name="connsiteY8" fmla="*/ 198142 h 239861"/>
                  <a:gd name="connsiteX9" fmla="*/ 178308 w 595217"/>
                  <a:gd name="connsiteY9" fmla="*/ 230337 h 239861"/>
                  <a:gd name="connsiteX10" fmla="*/ 178308 w 595217"/>
                  <a:gd name="connsiteY10" fmla="*/ 239862 h 239861"/>
                  <a:gd name="connsiteX11" fmla="*/ 191071 w 595217"/>
                  <a:gd name="connsiteY11" fmla="*/ 238433 h 239861"/>
                  <a:gd name="connsiteX12" fmla="*/ 186881 w 595217"/>
                  <a:gd name="connsiteY12" fmla="*/ 229956 h 239861"/>
                  <a:gd name="connsiteX13" fmla="*/ 305467 w 595217"/>
                  <a:gd name="connsiteY13" fmla="*/ 203000 h 239861"/>
                  <a:gd name="connsiteX14" fmla="*/ 370237 w 595217"/>
                  <a:gd name="connsiteY14" fmla="*/ 206429 h 239861"/>
                  <a:gd name="connsiteX15" fmla="*/ 323564 w 595217"/>
                  <a:gd name="connsiteY15" fmla="*/ 223669 h 239861"/>
                  <a:gd name="connsiteX16" fmla="*/ 344329 w 595217"/>
                  <a:gd name="connsiteY16" fmla="*/ 221383 h 239861"/>
                  <a:gd name="connsiteX17" fmla="*/ 377380 w 595217"/>
                  <a:gd name="connsiteY17" fmla="*/ 208048 h 239861"/>
                  <a:gd name="connsiteX18" fmla="*/ 396430 w 595217"/>
                  <a:gd name="connsiteY18" fmla="*/ 215573 h 239861"/>
                  <a:gd name="connsiteX19" fmla="*/ 408813 w 595217"/>
                  <a:gd name="connsiteY19" fmla="*/ 214240 h 239861"/>
                  <a:gd name="connsiteX20" fmla="*/ 387287 w 595217"/>
                  <a:gd name="connsiteY20" fmla="*/ 203572 h 239861"/>
                  <a:gd name="connsiteX21" fmla="*/ 445103 w 595217"/>
                  <a:gd name="connsiteY21" fmla="*/ 167567 h 239861"/>
                  <a:gd name="connsiteX22" fmla="*/ 490919 w 595217"/>
                  <a:gd name="connsiteY22" fmla="*/ 82604 h 239861"/>
                  <a:gd name="connsiteX23" fmla="*/ 579787 w 595217"/>
                  <a:gd name="connsiteY23" fmla="*/ 56410 h 239861"/>
                  <a:gd name="connsiteX24" fmla="*/ 595217 w 595217"/>
                  <a:gd name="connsiteY24" fmla="*/ 50505 h 239861"/>
                  <a:gd name="connsiteX25" fmla="*/ 595217 w 595217"/>
                  <a:gd name="connsiteY25" fmla="*/ 46409 h 239861"/>
                  <a:gd name="connsiteX26" fmla="*/ 577025 w 595217"/>
                  <a:gd name="connsiteY26" fmla="*/ 52791 h 239861"/>
                  <a:gd name="connsiteX27" fmla="*/ 298609 w 595217"/>
                  <a:gd name="connsiteY27" fmla="*/ 54886 h 239861"/>
                  <a:gd name="connsiteX28" fmla="*/ 308896 w 595217"/>
                  <a:gd name="connsiteY28" fmla="*/ 15167 h 239861"/>
                  <a:gd name="connsiteX29" fmla="*/ 420148 w 595217"/>
                  <a:gd name="connsiteY29" fmla="*/ 18501 h 239861"/>
                  <a:gd name="connsiteX30" fmla="*/ 480251 w 595217"/>
                  <a:gd name="connsiteY30" fmla="*/ 80318 h 239861"/>
                  <a:gd name="connsiteX31" fmla="*/ 298609 w 595217"/>
                  <a:gd name="connsiteY31" fmla="*/ 54886 h 239861"/>
                  <a:gd name="connsiteX32" fmla="*/ 220313 w 595217"/>
                  <a:gd name="connsiteY32" fmla="*/ 92986 h 239861"/>
                  <a:gd name="connsiteX33" fmla="*/ 30671 w 595217"/>
                  <a:gd name="connsiteY33" fmla="*/ 57172 h 239861"/>
                  <a:gd name="connsiteX34" fmla="*/ 30671 w 595217"/>
                  <a:gd name="connsiteY34" fmla="*/ 51743 h 239861"/>
                  <a:gd name="connsiteX35" fmla="*/ 21812 w 595217"/>
                  <a:gd name="connsiteY35" fmla="*/ 55934 h 239861"/>
                  <a:gd name="connsiteX36" fmla="*/ 21812 w 595217"/>
                  <a:gd name="connsiteY36" fmla="*/ 58601 h 239861"/>
                  <a:gd name="connsiteX37" fmla="*/ 13430 w 595217"/>
                  <a:gd name="connsiteY37" fmla="*/ 60030 h 239861"/>
                  <a:gd name="connsiteX38" fmla="*/ 0 w 595217"/>
                  <a:gd name="connsiteY38" fmla="*/ 67174 h 239861"/>
                  <a:gd name="connsiteX39" fmla="*/ 22288 w 595217"/>
                  <a:gd name="connsiteY39" fmla="*/ 63078 h 239861"/>
                  <a:gd name="connsiteX40" fmla="*/ 80772 w 595217"/>
                  <a:gd name="connsiteY40" fmla="*/ 130515 h 239861"/>
                  <a:gd name="connsiteX41" fmla="*/ 202883 w 595217"/>
                  <a:gd name="connsiteY41" fmla="*/ 138706 h 239861"/>
                  <a:gd name="connsiteX42" fmla="*/ 220313 w 595217"/>
                  <a:gd name="connsiteY42" fmla="*/ 92605 h 239861"/>
                  <a:gd name="connsiteX43" fmla="*/ 199073 w 595217"/>
                  <a:gd name="connsiteY43" fmla="*/ 135277 h 239861"/>
                  <a:gd name="connsiteX44" fmla="*/ 88106 w 595217"/>
                  <a:gd name="connsiteY44" fmla="*/ 126419 h 239861"/>
                  <a:gd name="connsiteX45" fmla="*/ 30956 w 595217"/>
                  <a:gd name="connsiteY45" fmla="*/ 61649 h 239861"/>
                  <a:gd name="connsiteX46" fmla="*/ 211074 w 595217"/>
                  <a:gd name="connsiteY46" fmla="*/ 96225 h 239861"/>
                  <a:gd name="connsiteX47" fmla="*/ 199073 w 595217"/>
                  <a:gd name="connsiteY47" fmla="*/ 134896 h 2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95217" h="239861">
                    <a:moveTo>
                      <a:pt x="577025" y="52791"/>
                    </a:moveTo>
                    <a:cubicBezTo>
                      <a:pt x="548455" y="63386"/>
                      <a:pt x="519172" y="71948"/>
                      <a:pt x="489395" y="78413"/>
                    </a:cubicBezTo>
                    <a:cubicBezTo>
                      <a:pt x="483680" y="51362"/>
                      <a:pt x="460343" y="28312"/>
                      <a:pt x="427672" y="13929"/>
                    </a:cubicBezTo>
                    <a:cubicBezTo>
                      <a:pt x="388970" y="-3920"/>
                      <a:pt x="344541" y="-4646"/>
                      <a:pt x="305276" y="11929"/>
                    </a:cubicBezTo>
                    <a:cubicBezTo>
                      <a:pt x="282035" y="22882"/>
                      <a:pt x="276130" y="41170"/>
                      <a:pt x="289846" y="58506"/>
                    </a:cubicBezTo>
                    <a:cubicBezTo>
                      <a:pt x="310229" y="83938"/>
                      <a:pt x="374904" y="105559"/>
                      <a:pt x="481108" y="84699"/>
                    </a:cubicBezTo>
                    <a:cubicBezTo>
                      <a:pt x="484918" y="110036"/>
                      <a:pt x="472821" y="138516"/>
                      <a:pt x="437674" y="166519"/>
                    </a:cubicBezTo>
                    <a:cubicBezTo>
                      <a:pt x="419802" y="180454"/>
                      <a:pt x="400444" y="192369"/>
                      <a:pt x="379952" y="202048"/>
                    </a:cubicBezTo>
                    <a:cubicBezTo>
                      <a:pt x="356422" y="197551"/>
                      <a:pt x="332395" y="196238"/>
                      <a:pt x="308515" y="198142"/>
                    </a:cubicBezTo>
                    <a:cubicBezTo>
                      <a:pt x="255842" y="200905"/>
                      <a:pt x="190881" y="214430"/>
                      <a:pt x="178308" y="230337"/>
                    </a:cubicBezTo>
                    <a:cubicBezTo>
                      <a:pt x="175260" y="234147"/>
                      <a:pt x="175165" y="237481"/>
                      <a:pt x="178308" y="239862"/>
                    </a:cubicBezTo>
                    <a:lnTo>
                      <a:pt x="191071" y="238433"/>
                    </a:lnTo>
                    <a:cubicBezTo>
                      <a:pt x="185738" y="236338"/>
                      <a:pt x="184118" y="233480"/>
                      <a:pt x="186881" y="229956"/>
                    </a:cubicBezTo>
                    <a:cubicBezTo>
                      <a:pt x="194882" y="219859"/>
                      <a:pt x="248412" y="205858"/>
                      <a:pt x="305467" y="203000"/>
                    </a:cubicBezTo>
                    <a:cubicBezTo>
                      <a:pt x="327117" y="201602"/>
                      <a:pt x="348856" y="202753"/>
                      <a:pt x="370237" y="206429"/>
                    </a:cubicBezTo>
                    <a:cubicBezTo>
                      <a:pt x="355057" y="213150"/>
                      <a:pt x="339468" y="218908"/>
                      <a:pt x="323564" y="223669"/>
                    </a:cubicBezTo>
                    <a:lnTo>
                      <a:pt x="344329" y="221383"/>
                    </a:lnTo>
                    <a:cubicBezTo>
                      <a:pt x="355378" y="217478"/>
                      <a:pt x="366331" y="213001"/>
                      <a:pt x="377380" y="208048"/>
                    </a:cubicBezTo>
                    <a:cubicBezTo>
                      <a:pt x="384053" y="209647"/>
                      <a:pt x="390466" y="212180"/>
                      <a:pt x="396430" y="215573"/>
                    </a:cubicBezTo>
                    <a:lnTo>
                      <a:pt x="408813" y="214240"/>
                    </a:lnTo>
                    <a:cubicBezTo>
                      <a:pt x="402426" y="209276"/>
                      <a:pt x="395105" y="205647"/>
                      <a:pt x="387287" y="203572"/>
                    </a:cubicBezTo>
                    <a:cubicBezTo>
                      <a:pt x="407771" y="193636"/>
                      <a:pt x="427150" y="181567"/>
                      <a:pt x="445103" y="167567"/>
                    </a:cubicBezTo>
                    <a:cubicBezTo>
                      <a:pt x="481584" y="138421"/>
                      <a:pt x="494538" y="108798"/>
                      <a:pt x="490919" y="82604"/>
                    </a:cubicBezTo>
                    <a:cubicBezTo>
                      <a:pt x="521115" y="75953"/>
                      <a:pt x="550810" y="67200"/>
                      <a:pt x="579787" y="56410"/>
                    </a:cubicBezTo>
                    <a:cubicBezTo>
                      <a:pt x="585026" y="54505"/>
                      <a:pt x="590264" y="52505"/>
                      <a:pt x="595217" y="50505"/>
                    </a:cubicBezTo>
                    <a:lnTo>
                      <a:pt x="595217" y="46409"/>
                    </a:lnTo>
                    <a:cubicBezTo>
                      <a:pt x="588931" y="48314"/>
                      <a:pt x="583025" y="50600"/>
                      <a:pt x="577025" y="52791"/>
                    </a:cubicBezTo>
                    <a:close/>
                    <a:moveTo>
                      <a:pt x="298609" y="54886"/>
                    </a:moveTo>
                    <a:cubicBezTo>
                      <a:pt x="286607" y="39741"/>
                      <a:pt x="290798" y="23835"/>
                      <a:pt x="308896" y="15167"/>
                    </a:cubicBezTo>
                    <a:cubicBezTo>
                      <a:pt x="339757" y="499"/>
                      <a:pt x="382334" y="1832"/>
                      <a:pt x="420148" y="18501"/>
                    </a:cubicBezTo>
                    <a:cubicBezTo>
                      <a:pt x="451676" y="32407"/>
                      <a:pt x="474345" y="54410"/>
                      <a:pt x="480251" y="80318"/>
                    </a:cubicBezTo>
                    <a:cubicBezTo>
                      <a:pt x="379286" y="99654"/>
                      <a:pt x="318230" y="79080"/>
                      <a:pt x="298609" y="54886"/>
                    </a:cubicBezTo>
                    <a:close/>
                    <a:moveTo>
                      <a:pt x="220313" y="92986"/>
                    </a:moveTo>
                    <a:cubicBezTo>
                      <a:pt x="201263" y="66602"/>
                      <a:pt x="137827" y="41647"/>
                      <a:pt x="30671" y="57172"/>
                    </a:cubicBezTo>
                    <a:cubicBezTo>
                      <a:pt x="30576" y="55364"/>
                      <a:pt x="30576" y="53552"/>
                      <a:pt x="30671" y="51743"/>
                    </a:cubicBezTo>
                    <a:cubicBezTo>
                      <a:pt x="27623" y="53077"/>
                      <a:pt x="24765" y="54505"/>
                      <a:pt x="21812" y="55934"/>
                    </a:cubicBezTo>
                    <a:cubicBezTo>
                      <a:pt x="21716" y="56820"/>
                      <a:pt x="21716" y="57715"/>
                      <a:pt x="21812" y="58601"/>
                    </a:cubicBezTo>
                    <a:lnTo>
                      <a:pt x="13430" y="60030"/>
                    </a:lnTo>
                    <a:cubicBezTo>
                      <a:pt x="8858" y="62411"/>
                      <a:pt x="3905" y="64792"/>
                      <a:pt x="0" y="67174"/>
                    </a:cubicBezTo>
                    <a:cubicBezTo>
                      <a:pt x="7620" y="65554"/>
                      <a:pt x="15050" y="64221"/>
                      <a:pt x="22288" y="63078"/>
                    </a:cubicBezTo>
                    <a:cubicBezTo>
                      <a:pt x="26670" y="90415"/>
                      <a:pt x="48863" y="114513"/>
                      <a:pt x="80772" y="130515"/>
                    </a:cubicBezTo>
                    <a:cubicBezTo>
                      <a:pt x="118504" y="150326"/>
                      <a:pt x="162843" y="153300"/>
                      <a:pt x="202883" y="138706"/>
                    </a:cubicBezTo>
                    <a:cubicBezTo>
                      <a:pt x="226124" y="128515"/>
                      <a:pt x="233267" y="110512"/>
                      <a:pt x="220313" y="92605"/>
                    </a:cubicBezTo>
                    <a:close/>
                    <a:moveTo>
                      <a:pt x="199073" y="135277"/>
                    </a:moveTo>
                    <a:cubicBezTo>
                      <a:pt x="167640" y="148422"/>
                      <a:pt x="125158" y="144802"/>
                      <a:pt x="88106" y="126419"/>
                    </a:cubicBezTo>
                    <a:cubicBezTo>
                      <a:pt x="57436" y="110989"/>
                      <a:pt x="35909" y="87748"/>
                      <a:pt x="30956" y="61649"/>
                    </a:cubicBezTo>
                    <a:cubicBezTo>
                      <a:pt x="132683" y="47362"/>
                      <a:pt x="192881" y="71174"/>
                      <a:pt x="211074" y="96225"/>
                    </a:cubicBezTo>
                    <a:cubicBezTo>
                      <a:pt x="222980" y="111465"/>
                      <a:pt x="217742" y="127181"/>
                      <a:pt x="199073" y="134896"/>
                    </a:cubicBezTo>
                    <a:close/>
                  </a:path>
                </a:pathLst>
              </a:custGeom>
              <a:solidFill>
                <a:srgbClr val="C7C7C7"/>
              </a:solidFill>
              <a:ln w="9525" cap="flat">
                <a:noFill/>
                <a:prstDash val="solid"/>
                <a:miter/>
              </a:ln>
            </p:spPr>
            <p:txBody>
              <a:bodyPr rtlCol="0" anchor="ctr"/>
              <a:lstStyle/>
              <a:p>
                <a:endParaRPr lang="zh-CN" altLang="en-US"/>
              </a:p>
            </p:txBody>
          </p:sp>
          <p:sp>
            <p:nvSpPr>
              <p:cNvPr id="351" name="任意多边形: 形状 350"/>
              <p:cNvSpPr/>
              <p:nvPr/>
            </p:nvSpPr>
            <p:spPr>
              <a:xfrm>
                <a:off x="5484875" y="4961858"/>
                <a:ext cx="666940" cy="228123"/>
              </a:xfrm>
              <a:custGeom>
                <a:avLst/>
                <a:gdLst>
                  <a:gd name="connsiteX0" fmla="*/ 666941 w 666940"/>
                  <a:gd name="connsiteY0" fmla="*/ 0 h 228123"/>
                  <a:gd name="connsiteX1" fmla="*/ 450342 w 666940"/>
                  <a:gd name="connsiteY1" fmla="*/ 228124 h 228123"/>
                  <a:gd name="connsiteX2" fmla="*/ 0 w 666940"/>
                  <a:gd name="connsiteY2" fmla="*/ 74104 h 228123"/>
                </a:gdLst>
                <a:ahLst/>
                <a:cxnLst>
                  <a:cxn ang="0">
                    <a:pos x="connsiteX0" y="connsiteY0"/>
                  </a:cxn>
                  <a:cxn ang="0">
                    <a:pos x="connsiteX1" y="connsiteY1"/>
                  </a:cxn>
                  <a:cxn ang="0">
                    <a:pos x="connsiteX2" y="connsiteY2"/>
                  </a:cxn>
                </a:cxnLst>
                <a:rect l="l" t="t" r="r" b="b"/>
                <a:pathLst>
                  <a:path w="666940" h="228123">
                    <a:moveTo>
                      <a:pt x="666941" y="0"/>
                    </a:moveTo>
                    <a:lnTo>
                      <a:pt x="450342" y="228124"/>
                    </a:lnTo>
                    <a:cubicBezTo>
                      <a:pt x="229267" y="203549"/>
                      <a:pt x="71914" y="149638"/>
                      <a:pt x="0" y="74104"/>
                    </a:cubicBezTo>
                    <a:close/>
                  </a:path>
                </a:pathLst>
              </a:custGeom>
              <a:solidFill>
                <a:srgbClr val="455A64"/>
              </a:solidFill>
              <a:ln w="9525" cap="flat">
                <a:noFill/>
                <a:prstDash val="solid"/>
                <a:miter/>
              </a:ln>
            </p:spPr>
            <p:txBody>
              <a:bodyPr rtlCol="0" anchor="ctr"/>
              <a:lstStyle/>
              <a:p>
                <a:endParaRPr lang="zh-CN" altLang="en-US"/>
              </a:p>
            </p:txBody>
          </p:sp>
          <p:sp>
            <p:nvSpPr>
              <p:cNvPr id="352" name="任意多边形: 形状 351"/>
              <p:cNvSpPr/>
              <p:nvPr/>
            </p:nvSpPr>
            <p:spPr>
              <a:xfrm>
                <a:off x="5719397" y="4982432"/>
                <a:ext cx="353716" cy="185075"/>
              </a:xfrm>
              <a:custGeom>
                <a:avLst/>
                <a:gdLst>
                  <a:gd name="connsiteX0" fmla="*/ 338502 w 353716"/>
                  <a:gd name="connsiteY0" fmla="*/ 45053 h 185075"/>
                  <a:gd name="connsiteX1" fmla="*/ 247253 w 353716"/>
                  <a:gd name="connsiteY1" fmla="*/ 0 h 185075"/>
                  <a:gd name="connsiteX2" fmla="*/ 236871 w 353716"/>
                  <a:gd name="connsiteY2" fmla="*/ 1143 h 185075"/>
                  <a:gd name="connsiteX3" fmla="*/ 331359 w 353716"/>
                  <a:gd name="connsiteY3" fmla="*/ 46482 h 185075"/>
                  <a:gd name="connsiteX4" fmla="*/ 340884 w 353716"/>
                  <a:gd name="connsiteY4" fmla="*/ 65532 h 185075"/>
                  <a:gd name="connsiteX5" fmla="*/ 226584 w 353716"/>
                  <a:gd name="connsiteY5" fmla="*/ 23813 h 185075"/>
                  <a:gd name="connsiteX6" fmla="*/ 198009 w 353716"/>
                  <a:gd name="connsiteY6" fmla="*/ 5239 h 185075"/>
                  <a:gd name="connsiteX7" fmla="*/ 189531 w 353716"/>
                  <a:gd name="connsiteY7" fmla="*/ 6191 h 185075"/>
                  <a:gd name="connsiteX8" fmla="*/ 221059 w 353716"/>
                  <a:gd name="connsiteY8" fmla="*/ 26194 h 185075"/>
                  <a:gd name="connsiteX9" fmla="*/ 346503 w 353716"/>
                  <a:gd name="connsiteY9" fmla="*/ 70199 h 185075"/>
                  <a:gd name="connsiteX10" fmla="*/ 347837 w 353716"/>
                  <a:gd name="connsiteY10" fmla="*/ 70199 h 185075"/>
                  <a:gd name="connsiteX11" fmla="*/ 353647 w 353716"/>
                  <a:gd name="connsiteY11" fmla="*/ 62960 h 185075"/>
                  <a:gd name="connsiteX12" fmla="*/ 338502 w 353716"/>
                  <a:gd name="connsiteY12" fmla="*/ 45053 h 185075"/>
                  <a:gd name="connsiteX13" fmla="*/ 14652 w 353716"/>
                  <a:gd name="connsiteY13" fmla="*/ 27908 h 185075"/>
                  <a:gd name="connsiteX14" fmla="*/ 15700 w 353716"/>
                  <a:gd name="connsiteY14" fmla="*/ 25813 h 185075"/>
                  <a:gd name="connsiteX15" fmla="*/ 936 w 353716"/>
                  <a:gd name="connsiteY15" fmla="*/ 27432 h 185075"/>
                  <a:gd name="connsiteX16" fmla="*/ 4270 w 353716"/>
                  <a:gd name="connsiteY16" fmla="*/ 28670 h 185075"/>
                  <a:gd name="connsiteX17" fmla="*/ 21034 w 353716"/>
                  <a:gd name="connsiteY17" fmla="*/ 116300 h 185075"/>
                  <a:gd name="connsiteX18" fmla="*/ 122571 w 353716"/>
                  <a:gd name="connsiteY18" fmla="*/ 184499 h 185075"/>
                  <a:gd name="connsiteX19" fmla="*/ 160671 w 353716"/>
                  <a:gd name="connsiteY19" fmla="*/ 153829 h 185075"/>
                  <a:gd name="connsiteX20" fmla="*/ 14081 w 353716"/>
                  <a:gd name="connsiteY20" fmla="*/ 27718 h 185075"/>
                  <a:gd name="connsiteX21" fmla="*/ 121332 w 353716"/>
                  <a:gd name="connsiteY21" fmla="*/ 180308 h 185075"/>
                  <a:gd name="connsiteX22" fmla="*/ 29702 w 353716"/>
                  <a:gd name="connsiteY22" fmla="*/ 116967 h 185075"/>
                  <a:gd name="connsiteX23" fmla="*/ 12938 w 353716"/>
                  <a:gd name="connsiteY23" fmla="*/ 32576 h 185075"/>
                  <a:gd name="connsiteX24" fmla="*/ 151622 w 353716"/>
                  <a:gd name="connsiteY24" fmla="*/ 152590 h 185075"/>
                  <a:gd name="connsiteX25" fmla="*/ 120761 w 353716"/>
                  <a:gd name="connsiteY25" fmla="*/ 180118 h 18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3716" h="185075">
                    <a:moveTo>
                      <a:pt x="338502" y="45053"/>
                    </a:moveTo>
                    <a:cubicBezTo>
                      <a:pt x="310484" y="25601"/>
                      <a:pt x="279732" y="10418"/>
                      <a:pt x="247253" y="0"/>
                    </a:cubicBezTo>
                    <a:lnTo>
                      <a:pt x="236871" y="1143"/>
                    </a:lnTo>
                    <a:cubicBezTo>
                      <a:pt x="270527" y="11266"/>
                      <a:pt x="302403" y="26562"/>
                      <a:pt x="331359" y="46482"/>
                    </a:cubicBezTo>
                    <a:cubicBezTo>
                      <a:pt x="343932" y="56007"/>
                      <a:pt x="347456" y="63532"/>
                      <a:pt x="340884" y="65532"/>
                    </a:cubicBezTo>
                    <a:cubicBezTo>
                      <a:pt x="328787" y="69628"/>
                      <a:pt x="276209" y="52292"/>
                      <a:pt x="226584" y="23813"/>
                    </a:cubicBezTo>
                    <a:cubicBezTo>
                      <a:pt x="216731" y="18140"/>
                      <a:pt x="207192" y="11940"/>
                      <a:pt x="198009" y="5239"/>
                    </a:cubicBezTo>
                    <a:lnTo>
                      <a:pt x="189531" y="6191"/>
                    </a:lnTo>
                    <a:cubicBezTo>
                      <a:pt x="198390" y="12478"/>
                      <a:pt x="208581" y="19240"/>
                      <a:pt x="221059" y="26194"/>
                    </a:cubicBezTo>
                    <a:cubicBezTo>
                      <a:pt x="265731" y="52006"/>
                      <a:pt x="325834" y="75343"/>
                      <a:pt x="346503" y="70199"/>
                    </a:cubicBezTo>
                    <a:cubicBezTo>
                      <a:pt x="346942" y="70298"/>
                      <a:pt x="347398" y="70298"/>
                      <a:pt x="347837" y="70199"/>
                    </a:cubicBezTo>
                    <a:cubicBezTo>
                      <a:pt x="352123" y="68771"/>
                      <a:pt x="354123" y="66294"/>
                      <a:pt x="353647" y="62960"/>
                    </a:cubicBezTo>
                    <a:cubicBezTo>
                      <a:pt x="353171" y="59627"/>
                      <a:pt x="348027" y="52292"/>
                      <a:pt x="338502" y="45053"/>
                    </a:cubicBezTo>
                    <a:close/>
                    <a:moveTo>
                      <a:pt x="14652" y="27908"/>
                    </a:moveTo>
                    <a:cubicBezTo>
                      <a:pt x="14963" y="27191"/>
                      <a:pt x="15313" y="26492"/>
                      <a:pt x="15700" y="25813"/>
                    </a:cubicBezTo>
                    <a:lnTo>
                      <a:pt x="936" y="27432"/>
                    </a:lnTo>
                    <a:lnTo>
                      <a:pt x="4270" y="28670"/>
                    </a:lnTo>
                    <a:cubicBezTo>
                      <a:pt x="-5255" y="54483"/>
                      <a:pt x="1508" y="86487"/>
                      <a:pt x="21034" y="116300"/>
                    </a:cubicBezTo>
                    <a:cubicBezTo>
                      <a:pt x="43778" y="152306"/>
                      <a:pt x="80638" y="177064"/>
                      <a:pt x="122571" y="184499"/>
                    </a:cubicBezTo>
                    <a:cubicBezTo>
                      <a:pt x="148098" y="187928"/>
                      <a:pt x="163052" y="175831"/>
                      <a:pt x="160671" y="153829"/>
                    </a:cubicBezTo>
                    <a:cubicBezTo>
                      <a:pt x="157527" y="121444"/>
                      <a:pt x="114665" y="68104"/>
                      <a:pt x="14081" y="27718"/>
                    </a:cubicBezTo>
                    <a:close/>
                    <a:moveTo>
                      <a:pt x="121332" y="180308"/>
                    </a:moveTo>
                    <a:cubicBezTo>
                      <a:pt x="87614" y="175927"/>
                      <a:pt x="52467" y="151733"/>
                      <a:pt x="29702" y="116967"/>
                    </a:cubicBezTo>
                    <a:cubicBezTo>
                      <a:pt x="10652" y="88392"/>
                      <a:pt x="3889" y="57436"/>
                      <a:pt x="12938" y="32576"/>
                    </a:cubicBezTo>
                    <a:cubicBezTo>
                      <a:pt x="108188" y="71152"/>
                      <a:pt x="148574" y="121825"/>
                      <a:pt x="151622" y="152590"/>
                    </a:cubicBezTo>
                    <a:cubicBezTo>
                      <a:pt x="152955" y="171355"/>
                      <a:pt x="140763" y="182499"/>
                      <a:pt x="120761" y="180118"/>
                    </a:cubicBezTo>
                    <a:close/>
                  </a:path>
                </a:pathLst>
              </a:custGeom>
              <a:solidFill>
                <a:srgbClr val="37474F"/>
              </a:solidFill>
              <a:ln w="9525" cap="flat">
                <a:noFill/>
                <a:prstDash val="solid"/>
                <a:miter/>
              </a:ln>
            </p:spPr>
            <p:txBody>
              <a:bodyPr rtlCol="0" anchor="ctr"/>
              <a:lstStyle/>
              <a:p>
                <a:endParaRPr lang="zh-CN" altLang="en-US"/>
              </a:p>
            </p:txBody>
          </p:sp>
          <p:sp>
            <p:nvSpPr>
              <p:cNvPr id="353" name="任意多边形: 形状 352"/>
              <p:cNvSpPr/>
              <p:nvPr/>
            </p:nvSpPr>
            <p:spPr>
              <a:xfrm>
                <a:off x="5935217" y="4961858"/>
                <a:ext cx="216598" cy="386715"/>
              </a:xfrm>
              <a:custGeom>
                <a:avLst/>
                <a:gdLst>
                  <a:gd name="connsiteX0" fmla="*/ 216599 w 216598"/>
                  <a:gd name="connsiteY0" fmla="*/ 0 h 386715"/>
                  <a:gd name="connsiteX1" fmla="*/ 216599 w 216598"/>
                  <a:gd name="connsiteY1" fmla="*/ 158591 h 386715"/>
                  <a:gd name="connsiteX2" fmla="*/ 0 w 216598"/>
                  <a:gd name="connsiteY2" fmla="*/ 386715 h 386715"/>
                  <a:gd name="connsiteX3" fmla="*/ 0 w 216598"/>
                  <a:gd name="connsiteY3" fmla="*/ 228124 h 386715"/>
                  <a:gd name="connsiteX4" fmla="*/ 216599 w 216598"/>
                  <a:gd name="connsiteY4" fmla="*/ 0 h 386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386715">
                    <a:moveTo>
                      <a:pt x="216599" y="0"/>
                    </a:moveTo>
                    <a:lnTo>
                      <a:pt x="216599" y="158591"/>
                    </a:lnTo>
                    <a:lnTo>
                      <a:pt x="0" y="386715"/>
                    </a:lnTo>
                    <a:lnTo>
                      <a:pt x="0" y="228124"/>
                    </a:lnTo>
                    <a:lnTo>
                      <a:pt x="216599" y="0"/>
                    </a:lnTo>
                    <a:close/>
                  </a:path>
                </a:pathLst>
              </a:custGeom>
              <a:solidFill>
                <a:srgbClr val="263238"/>
              </a:solidFill>
              <a:ln w="9525" cap="flat">
                <a:noFill/>
                <a:prstDash val="solid"/>
                <a:miter/>
              </a:ln>
            </p:spPr>
            <p:txBody>
              <a:bodyPr rtlCol="0" anchor="ctr"/>
              <a:lstStyle/>
              <a:p>
                <a:endParaRPr lang="zh-CN" altLang="en-US"/>
              </a:p>
            </p:txBody>
          </p:sp>
          <p:sp>
            <p:nvSpPr>
              <p:cNvPr id="354" name="任意多边形: 形状 353"/>
              <p:cNvSpPr/>
              <p:nvPr/>
            </p:nvSpPr>
            <p:spPr>
              <a:xfrm>
                <a:off x="5484875" y="5035962"/>
                <a:ext cx="450341" cy="312610"/>
              </a:xfrm>
              <a:custGeom>
                <a:avLst/>
                <a:gdLst>
                  <a:gd name="connsiteX0" fmla="*/ 450342 w 450341"/>
                  <a:gd name="connsiteY0" fmla="*/ 154019 h 312610"/>
                  <a:gd name="connsiteX1" fmla="*/ 450342 w 450341"/>
                  <a:gd name="connsiteY1" fmla="*/ 312611 h 312610"/>
                  <a:gd name="connsiteX2" fmla="*/ 0 w 450341"/>
                  <a:gd name="connsiteY2" fmla="*/ 158591 h 312610"/>
                  <a:gd name="connsiteX3" fmla="*/ 0 w 450341"/>
                  <a:gd name="connsiteY3" fmla="*/ 0 h 312610"/>
                  <a:gd name="connsiteX4" fmla="*/ 450342 w 450341"/>
                  <a:gd name="connsiteY4" fmla="*/ 154019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41" h="312610">
                    <a:moveTo>
                      <a:pt x="450342" y="154019"/>
                    </a:moveTo>
                    <a:lnTo>
                      <a:pt x="450342" y="312611"/>
                    </a:lnTo>
                    <a:cubicBezTo>
                      <a:pt x="229267" y="288036"/>
                      <a:pt x="71914" y="234220"/>
                      <a:pt x="0" y="158591"/>
                    </a:cubicBezTo>
                    <a:lnTo>
                      <a:pt x="0" y="0"/>
                    </a:lnTo>
                    <a:cubicBezTo>
                      <a:pt x="71914" y="75533"/>
                      <a:pt x="229267" y="129445"/>
                      <a:pt x="450342" y="154019"/>
                    </a:cubicBezTo>
                    <a:close/>
                  </a:path>
                </a:pathLst>
              </a:custGeom>
              <a:solidFill>
                <a:srgbClr val="37474F"/>
              </a:solidFill>
              <a:ln w="9525" cap="flat">
                <a:noFill/>
                <a:prstDash val="solid"/>
                <a:miter/>
              </a:ln>
            </p:spPr>
            <p:txBody>
              <a:bodyPr rtlCol="0" anchor="ctr"/>
              <a:lstStyle/>
              <a:p>
                <a:endParaRPr lang="zh-CN" altLang="en-US"/>
              </a:p>
            </p:txBody>
          </p:sp>
          <p:sp>
            <p:nvSpPr>
              <p:cNvPr id="355" name="任意多边形: 形状 354"/>
              <p:cNvSpPr/>
              <p:nvPr/>
            </p:nvSpPr>
            <p:spPr>
              <a:xfrm>
                <a:off x="6269926" y="4786026"/>
                <a:ext cx="216598" cy="239853"/>
              </a:xfrm>
              <a:custGeom>
                <a:avLst/>
                <a:gdLst>
                  <a:gd name="connsiteX0" fmla="*/ 216598 w 216598"/>
                  <a:gd name="connsiteY0" fmla="*/ 0 h 239853"/>
                  <a:gd name="connsiteX1" fmla="*/ 216598 w 216598"/>
                  <a:gd name="connsiteY1" fmla="*/ 239839 h 239853"/>
                  <a:gd name="connsiteX2" fmla="*/ 0 w 216598"/>
                  <a:gd name="connsiteY2" fmla="*/ 228124 h 239853"/>
                </a:gdLst>
                <a:ahLst/>
                <a:cxnLst>
                  <a:cxn ang="0">
                    <a:pos x="connsiteX0" y="connsiteY0"/>
                  </a:cxn>
                  <a:cxn ang="0">
                    <a:pos x="connsiteX1" y="connsiteY1"/>
                  </a:cxn>
                  <a:cxn ang="0">
                    <a:pos x="connsiteX2" y="connsiteY2"/>
                  </a:cxn>
                </a:cxnLst>
                <a:rect l="l" t="t" r="r" b="b"/>
                <a:pathLst>
                  <a:path w="216598" h="239853">
                    <a:moveTo>
                      <a:pt x="216598" y="0"/>
                    </a:moveTo>
                    <a:lnTo>
                      <a:pt x="216598" y="239839"/>
                    </a:lnTo>
                    <a:cubicBezTo>
                      <a:pt x="144233" y="240122"/>
                      <a:pt x="71912" y="236210"/>
                      <a:pt x="0" y="228124"/>
                    </a:cubicBezTo>
                    <a:close/>
                  </a:path>
                </a:pathLst>
              </a:custGeom>
              <a:solidFill>
                <a:srgbClr val="EBEBEB"/>
              </a:solidFill>
              <a:ln w="9525" cap="flat">
                <a:noFill/>
                <a:prstDash val="solid"/>
                <a:miter/>
              </a:ln>
            </p:spPr>
            <p:txBody>
              <a:bodyPr rtlCol="0" anchor="ctr"/>
              <a:lstStyle/>
              <a:p>
                <a:endParaRPr lang="zh-CN" altLang="en-US"/>
              </a:p>
            </p:txBody>
          </p:sp>
          <p:sp>
            <p:nvSpPr>
              <p:cNvPr id="356" name="任意多边形: 形状 355"/>
              <p:cNvSpPr/>
              <p:nvPr/>
            </p:nvSpPr>
            <p:spPr>
              <a:xfrm>
                <a:off x="6351174" y="4881324"/>
                <a:ext cx="135350" cy="142160"/>
              </a:xfrm>
              <a:custGeom>
                <a:avLst/>
                <a:gdLst>
                  <a:gd name="connsiteX0" fmla="*/ 104584 w 135350"/>
                  <a:gd name="connsiteY0" fmla="*/ 6525 h 142160"/>
                  <a:gd name="connsiteX1" fmla="*/ 135350 w 135350"/>
                  <a:gd name="connsiteY1" fmla="*/ 5000 h 142160"/>
                  <a:gd name="connsiteX2" fmla="*/ 135350 w 135350"/>
                  <a:gd name="connsiteY2" fmla="*/ 143 h 142160"/>
                  <a:gd name="connsiteX3" fmla="*/ 99631 w 135350"/>
                  <a:gd name="connsiteY3" fmla="*/ 1286 h 142160"/>
                  <a:gd name="connsiteX4" fmla="*/ 15049 w 135350"/>
                  <a:gd name="connsiteY4" fmla="*/ 47768 h 142160"/>
                  <a:gd name="connsiteX5" fmla="*/ 3238 w 135350"/>
                  <a:gd name="connsiteY5" fmla="*/ 43482 h 142160"/>
                  <a:gd name="connsiteX6" fmla="*/ 0 w 135350"/>
                  <a:gd name="connsiteY6" fmla="*/ 46910 h 142160"/>
                  <a:gd name="connsiteX7" fmla="*/ 13335 w 135350"/>
                  <a:gd name="connsiteY7" fmla="*/ 51864 h 142160"/>
                  <a:gd name="connsiteX8" fmla="*/ 30004 w 135350"/>
                  <a:gd name="connsiteY8" fmla="*/ 139589 h 142160"/>
                  <a:gd name="connsiteX9" fmla="*/ 31623 w 135350"/>
                  <a:gd name="connsiteY9" fmla="*/ 141684 h 142160"/>
                  <a:gd name="connsiteX10" fmla="*/ 40481 w 135350"/>
                  <a:gd name="connsiteY10" fmla="*/ 142160 h 142160"/>
                  <a:gd name="connsiteX11" fmla="*/ 38862 w 135350"/>
                  <a:gd name="connsiteY11" fmla="*/ 139779 h 142160"/>
                  <a:gd name="connsiteX12" fmla="*/ 22003 w 135350"/>
                  <a:gd name="connsiteY12" fmla="*/ 55292 h 142160"/>
                  <a:gd name="connsiteX13" fmla="*/ 135350 w 135350"/>
                  <a:gd name="connsiteY13" fmla="*/ 128064 h 142160"/>
                  <a:gd name="connsiteX14" fmla="*/ 135350 w 135350"/>
                  <a:gd name="connsiteY14" fmla="*/ 119300 h 142160"/>
                  <a:gd name="connsiteX15" fmla="*/ 23717 w 135350"/>
                  <a:gd name="connsiteY15" fmla="*/ 51292 h 142160"/>
                  <a:gd name="connsiteX16" fmla="*/ 104584 w 135350"/>
                  <a:gd name="connsiteY16" fmla="*/ 6525 h 14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5350" h="142160">
                    <a:moveTo>
                      <a:pt x="104584" y="6525"/>
                    </a:moveTo>
                    <a:cubicBezTo>
                      <a:pt x="114804" y="5453"/>
                      <a:pt x="125075" y="4944"/>
                      <a:pt x="135350" y="5000"/>
                    </a:cubicBezTo>
                    <a:lnTo>
                      <a:pt x="135350" y="143"/>
                    </a:lnTo>
                    <a:cubicBezTo>
                      <a:pt x="123432" y="-238"/>
                      <a:pt x="111501" y="144"/>
                      <a:pt x="99631" y="1286"/>
                    </a:cubicBezTo>
                    <a:cubicBezTo>
                      <a:pt x="53149" y="5858"/>
                      <a:pt x="26289" y="23765"/>
                      <a:pt x="15049" y="47768"/>
                    </a:cubicBezTo>
                    <a:cubicBezTo>
                      <a:pt x="11239" y="46339"/>
                      <a:pt x="7239" y="44815"/>
                      <a:pt x="3238" y="43482"/>
                    </a:cubicBezTo>
                    <a:lnTo>
                      <a:pt x="0" y="46910"/>
                    </a:lnTo>
                    <a:lnTo>
                      <a:pt x="13335" y="51864"/>
                    </a:lnTo>
                    <a:cubicBezTo>
                      <a:pt x="3810" y="77676"/>
                      <a:pt x="10573" y="109680"/>
                      <a:pt x="30004" y="139589"/>
                    </a:cubicBezTo>
                    <a:lnTo>
                      <a:pt x="31623" y="141684"/>
                    </a:lnTo>
                    <a:lnTo>
                      <a:pt x="40481" y="142160"/>
                    </a:lnTo>
                    <a:lnTo>
                      <a:pt x="38862" y="139779"/>
                    </a:lnTo>
                    <a:cubicBezTo>
                      <a:pt x="19812" y="111204"/>
                      <a:pt x="12954" y="80248"/>
                      <a:pt x="22003" y="55292"/>
                    </a:cubicBezTo>
                    <a:cubicBezTo>
                      <a:pt x="76962" y="77581"/>
                      <a:pt x="113729" y="103870"/>
                      <a:pt x="135350" y="128064"/>
                    </a:cubicBezTo>
                    <a:lnTo>
                      <a:pt x="135350" y="119300"/>
                    </a:lnTo>
                    <a:cubicBezTo>
                      <a:pt x="102920" y="89582"/>
                      <a:pt x="65000" y="66480"/>
                      <a:pt x="23717" y="51292"/>
                    </a:cubicBezTo>
                    <a:cubicBezTo>
                      <a:pt x="34385" y="28241"/>
                      <a:pt x="59912" y="10811"/>
                      <a:pt x="104584" y="6525"/>
                    </a:cubicBezTo>
                    <a:close/>
                  </a:path>
                </a:pathLst>
              </a:custGeom>
              <a:solidFill>
                <a:srgbClr val="DBDBDB"/>
              </a:solidFill>
              <a:ln w="9525" cap="flat">
                <a:noFill/>
                <a:prstDash val="solid"/>
                <a:miter/>
              </a:ln>
            </p:spPr>
            <p:txBody>
              <a:bodyPr rtlCol="0" anchor="ctr"/>
              <a:lstStyle/>
              <a:p>
                <a:endParaRPr lang="zh-CN" altLang="en-US"/>
              </a:p>
            </p:txBody>
          </p:sp>
          <p:sp>
            <p:nvSpPr>
              <p:cNvPr id="357" name="任意多边形: 形状 356"/>
              <p:cNvSpPr/>
              <p:nvPr/>
            </p:nvSpPr>
            <p:spPr>
              <a:xfrm>
                <a:off x="6269926" y="5014150"/>
                <a:ext cx="216598" cy="170416"/>
              </a:xfrm>
              <a:custGeom>
                <a:avLst/>
                <a:gdLst>
                  <a:gd name="connsiteX0" fmla="*/ 216598 w 216598"/>
                  <a:gd name="connsiteY0" fmla="*/ 11716 h 170416"/>
                  <a:gd name="connsiteX1" fmla="*/ 216598 w 216598"/>
                  <a:gd name="connsiteY1" fmla="*/ 170402 h 170416"/>
                  <a:gd name="connsiteX2" fmla="*/ 0 w 216598"/>
                  <a:gd name="connsiteY2" fmla="*/ 158686 h 170416"/>
                  <a:gd name="connsiteX3" fmla="*/ 0 w 216598"/>
                  <a:gd name="connsiteY3" fmla="*/ 0 h 170416"/>
                  <a:gd name="connsiteX4" fmla="*/ 216598 w 216598"/>
                  <a:gd name="connsiteY4" fmla="*/ 11716 h 17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170416">
                    <a:moveTo>
                      <a:pt x="216598" y="11716"/>
                    </a:moveTo>
                    <a:lnTo>
                      <a:pt x="216598" y="170402"/>
                    </a:lnTo>
                    <a:cubicBezTo>
                      <a:pt x="144233" y="170685"/>
                      <a:pt x="71912" y="166773"/>
                      <a:pt x="0" y="158686"/>
                    </a:cubicBezTo>
                    <a:lnTo>
                      <a:pt x="0" y="0"/>
                    </a:lnTo>
                    <a:cubicBezTo>
                      <a:pt x="71912" y="8086"/>
                      <a:pt x="144233" y="11998"/>
                      <a:pt x="216598" y="11716"/>
                    </a:cubicBezTo>
                    <a:close/>
                  </a:path>
                </a:pathLst>
              </a:custGeom>
              <a:solidFill>
                <a:srgbClr val="DBDBDB"/>
              </a:solidFill>
              <a:ln w="9525" cap="flat">
                <a:noFill/>
                <a:prstDash val="solid"/>
                <a:miter/>
              </a:ln>
            </p:spPr>
            <p:txBody>
              <a:bodyPr rtlCol="0" anchor="ctr"/>
              <a:lstStyle/>
              <a:p>
                <a:endParaRPr lang="zh-CN" altLang="en-US"/>
              </a:p>
            </p:txBody>
          </p:sp>
          <p:sp>
            <p:nvSpPr>
              <p:cNvPr id="358" name="任意多边形: 形状 357"/>
              <p:cNvSpPr/>
              <p:nvPr/>
            </p:nvSpPr>
            <p:spPr>
              <a:xfrm>
                <a:off x="6486525" y="4546187"/>
                <a:ext cx="666750" cy="239839"/>
              </a:xfrm>
              <a:custGeom>
                <a:avLst/>
                <a:gdLst>
                  <a:gd name="connsiteX0" fmla="*/ 0 w 666750"/>
                  <a:gd name="connsiteY0" fmla="*/ 0 h 239839"/>
                  <a:gd name="connsiteX1" fmla="*/ 666750 w 666750"/>
                  <a:gd name="connsiteY1" fmla="*/ 165735 h 239839"/>
                  <a:gd name="connsiteX2" fmla="*/ 0 w 666750"/>
                  <a:gd name="connsiteY2" fmla="*/ 239839 h 239839"/>
                </a:gdLst>
                <a:ahLst/>
                <a:cxnLst>
                  <a:cxn ang="0">
                    <a:pos x="connsiteX0" y="connsiteY0"/>
                  </a:cxn>
                  <a:cxn ang="0">
                    <a:pos x="connsiteX1" y="connsiteY1"/>
                  </a:cxn>
                  <a:cxn ang="0">
                    <a:pos x="connsiteX2" y="connsiteY2"/>
                  </a:cxn>
                </a:cxnLst>
                <a:rect l="l" t="t" r="r" b="b"/>
                <a:pathLst>
                  <a:path w="666750" h="239839">
                    <a:moveTo>
                      <a:pt x="0" y="0"/>
                    </a:moveTo>
                    <a:cubicBezTo>
                      <a:pt x="309944" y="0"/>
                      <a:pt x="571500" y="64960"/>
                      <a:pt x="666750" y="165735"/>
                    </a:cubicBezTo>
                    <a:lnTo>
                      <a:pt x="0" y="239839"/>
                    </a:lnTo>
                    <a:close/>
                  </a:path>
                </a:pathLst>
              </a:custGeom>
              <a:solidFill>
                <a:srgbClr val="37474F"/>
              </a:solidFill>
              <a:ln w="9525" cap="flat">
                <a:noFill/>
                <a:prstDash val="solid"/>
                <a:miter/>
              </a:ln>
            </p:spPr>
            <p:txBody>
              <a:bodyPr rtlCol="0" anchor="ctr"/>
              <a:lstStyle/>
              <a:p>
                <a:endParaRPr lang="zh-CN" altLang="en-US"/>
              </a:p>
            </p:txBody>
          </p:sp>
          <p:sp>
            <p:nvSpPr>
              <p:cNvPr id="359" name="任意多边形: 形状 358"/>
              <p:cNvSpPr/>
              <p:nvPr/>
            </p:nvSpPr>
            <p:spPr>
              <a:xfrm>
                <a:off x="6486334" y="4558657"/>
                <a:ext cx="629983" cy="207938"/>
              </a:xfrm>
              <a:custGeom>
                <a:avLst/>
                <a:gdLst>
                  <a:gd name="connsiteX0" fmla="*/ 208979 w 629983"/>
                  <a:gd name="connsiteY0" fmla="*/ 203842 h 207938"/>
                  <a:gd name="connsiteX1" fmla="*/ 169450 w 629983"/>
                  <a:gd name="connsiteY1" fmla="*/ 197937 h 207938"/>
                  <a:gd name="connsiteX2" fmla="*/ 115253 w 629983"/>
                  <a:gd name="connsiteY2" fmla="*/ 151360 h 207938"/>
                  <a:gd name="connsiteX3" fmla="*/ 286 w 629983"/>
                  <a:gd name="connsiteY3" fmla="*/ 97353 h 207938"/>
                  <a:gd name="connsiteX4" fmla="*/ 286 w 629983"/>
                  <a:gd name="connsiteY4" fmla="*/ 102496 h 207938"/>
                  <a:gd name="connsiteX5" fmla="*/ 109252 w 629983"/>
                  <a:gd name="connsiteY5" fmla="*/ 153265 h 207938"/>
                  <a:gd name="connsiteX6" fmla="*/ 158687 w 629983"/>
                  <a:gd name="connsiteY6" fmla="*/ 195460 h 207938"/>
                  <a:gd name="connsiteX7" fmla="*/ 6287 w 629983"/>
                  <a:gd name="connsiteY7" fmla="*/ 122690 h 207938"/>
                  <a:gd name="connsiteX8" fmla="*/ 0 w 629983"/>
                  <a:gd name="connsiteY8" fmla="*/ 116403 h 207938"/>
                  <a:gd name="connsiteX9" fmla="*/ 0 w 629983"/>
                  <a:gd name="connsiteY9" fmla="*/ 124499 h 207938"/>
                  <a:gd name="connsiteX10" fmla="*/ 163068 w 629983"/>
                  <a:gd name="connsiteY10" fmla="*/ 200699 h 207938"/>
                  <a:gd name="connsiteX11" fmla="*/ 168212 w 629983"/>
                  <a:gd name="connsiteY11" fmla="*/ 207938 h 207938"/>
                  <a:gd name="connsiteX12" fmla="*/ 176213 w 629983"/>
                  <a:gd name="connsiteY12" fmla="*/ 207081 h 207938"/>
                  <a:gd name="connsiteX13" fmla="*/ 173450 w 629983"/>
                  <a:gd name="connsiteY13" fmla="*/ 202985 h 207938"/>
                  <a:gd name="connsiteX14" fmla="*/ 188595 w 629983"/>
                  <a:gd name="connsiteY14" fmla="*/ 205652 h 207938"/>
                  <a:gd name="connsiteX15" fmla="*/ 331660 w 629983"/>
                  <a:gd name="connsiteY15" fmla="*/ 166314 h 207938"/>
                  <a:gd name="connsiteX16" fmla="*/ 322135 w 629983"/>
                  <a:gd name="connsiteY16" fmla="*/ 77541 h 207938"/>
                  <a:gd name="connsiteX17" fmla="*/ 226218 w 629983"/>
                  <a:gd name="connsiteY17" fmla="*/ 1341 h 207938"/>
                  <a:gd name="connsiteX18" fmla="*/ 185738 w 629983"/>
                  <a:gd name="connsiteY18" fmla="*/ 28964 h 207938"/>
                  <a:gd name="connsiteX19" fmla="*/ 321564 w 629983"/>
                  <a:gd name="connsiteY19" fmla="*/ 166028 h 207938"/>
                  <a:gd name="connsiteX20" fmla="*/ 288226 w 629983"/>
                  <a:gd name="connsiteY20" fmla="*/ 194603 h 207938"/>
                  <a:gd name="connsiteX21" fmla="*/ 308515 w 629983"/>
                  <a:gd name="connsiteY21" fmla="*/ 192317 h 207938"/>
                  <a:gd name="connsiteX22" fmla="*/ 329946 w 629983"/>
                  <a:gd name="connsiteY22" fmla="*/ 169838 h 207938"/>
                  <a:gd name="connsiteX23" fmla="*/ 367093 w 629983"/>
                  <a:gd name="connsiteY23" fmla="*/ 185840 h 207938"/>
                  <a:gd name="connsiteX24" fmla="*/ 376618 w 629983"/>
                  <a:gd name="connsiteY24" fmla="*/ 184792 h 207938"/>
                  <a:gd name="connsiteX25" fmla="*/ 331660 w 629983"/>
                  <a:gd name="connsiteY25" fmla="*/ 166695 h 207938"/>
                  <a:gd name="connsiteX26" fmla="*/ 323183 w 629983"/>
                  <a:gd name="connsiteY26" fmla="*/ 162218 h 207938"/>
                  <a:gd name="connsiteX27" fmla="*/ 194500 w 629983"/>
                  <a:gd name="connsiteY27" fmla="*/ 31535 h 207938"/>
                  <a:gd name="connsiteX28" fmla="*/ 226885 w 629983"/>
                  <a:gd name="connsiteY28" fmla="*/ 6389 h 207938"/>
                  <a:gd name="connsiteX29" fmla="*/ 313182 w 629983"/>
                  <a:gd name="connsiteY29" fmla="*/ 76684 h 207938"/>
                  <a:gd name="connsiteX30" fmla="*/ 323183 w 629983"/>
                  <a:gd name="connsiteY30" fmla="*/ 162599 h 207938"/>
                  <a:gd name="connsiteX31" fmla="*/ 629983 w 629983"/>
                  <a:gd name="connsiteY31" fmla="*/ 121070 h 207938"/>
                  <a:gd name="connsiteX32" fmla="*/ 621697 w 629983"/>
                  <a:gd name="connsiteY32" fmla="*/ 115355 h 207938"/>
                  <a:gd name="connsiteX33" fmla="*/ 619125 w 629983"/>
                  <a:gd name="connsiteY33" fmla="*/ 158218 h 207938"/>
                  <a:gd name="connsiteX34" fmla="*/ 627697 w 629983"/>
                  <a:gd name="connsiteY34" fmla="*/ 157265 h 207938"/>
                  <a:gd name="connsiteX35" fmla="*/ 629983 w 629983"/>
                  <a:gd name="connsiteY35" fmla="*/ 121451 h 20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9983" h="207938">
                    <a:moveTo>
                      <a:pt x="208979" y="203842"/>
                    </a:moveTo>
                    <a:cubicBezTo>
                      <a:pt x="195699" y="202642"/>
                      <a:pt x="182500" y="200670"/>
                      <a:pt x="169450" y="197937"/>
                    </a:cubicBezTo>
                    <a:cubicBezTo>
                      <a:pt x="153598" y="180007"/>
                      <a:pt x="135362" y="164336"/>
                      <a:pt x="115253" y="151360"/>
                    </a:cubicBezTo>
                    <a:cubicBezTo>
                      <a:pt x="76581" y="124880"/>
                      <a:pt x="25241" y="99258"/>
                      <a:pt x="286" y="97353"/>
                    </a:cubicBezTo>
                    <a:lnTo>
                      <a:pt x="286" y="102496"/>
                    </a:lnTo>
                    <a:cubicBezTo>
                      <a:pt x="15049" y="101163"/>
                      <a:pt x="64008" y="122118"/>
                      <a:pt x="109252" y="153265"/>
                    </a:cubicBezTo>
                    <a:cubicBezTo>
                      <a:pt x="127342" y="165324"/>
                      <a:pt x="143937" y="179488"/>
                      <a:pt x="158687" y="195460"/>
                    </a:cubicBezTo>
                    <a:cubicBezTo>
                      <a:pt x="90106" y="178982"/>
                      <a:pt x="30099" y="144216"/>
                      <a:pt x="6287" y="122690"/>
                    </a:cubicBezTo>
                    <a:cubicBezTo>
                      <a:pt x="3810" y="120403"/>
                      <a:pt x="1714" y="118308"/>
                      <a:pt x="0" y="116403"/>
                    </a:cubicBezTo>
                    <a:lnTo>
                      <a:pt x="0" y="124499"/>
                    </a:lnTo>
                    <a:cubicBezTo>
                      <a:pt x="26003" y="147550"/>
                      <a:pt x="90297" y="184316"/>
                      <a:pt x="163068" y="200699"/>
                    </a:cubicBezTo>
                    <a:cubicBezTo>
                      <a:pt x="164908" y="203021"/>
                      <a:pt x="166625" y="205437"/>
                      <a:pt x="168212" y="207938"/>
                    </a:cubicBezTo>
                    <a:lnTo>
                      <a:pt x="176213" y="207081"/>
                    </a:lnTo>
                    <a:cubicBezTo>
                      <a:pt x="175355" y="205748"/>
                      <a:pt x="174498" y="204414"/>
                      <a:pt x="173450" y="202985"/>
                    </a:cubicBezTo>
                    <a:cubicBezTo>
                      <a:pt x="178498" y="204033"/>
                      <a:pt x="182975" y="204890"/>
                      <a:pt x="188595" y="205652"/>
                    </a:cubicBezTo>
                    <a:close/>
                    <a:moveTo>
                      <a:pt x="331660" y="166314"/>
                    </a:moveTo>
                    <a:cubicBezTo>
                      <a:pt x="343567" y="141358"/>
                      <a:pt x="338995" y="109164"/>
                      <a:pt x="322135" y="77541"/>
                    </a:cubicBezTo>
                    <a:cubicBezTo>
                      <a:pt x="302302" y="39782"/>
                      <a:pt x="267484" y="12122"/>
                      <a:pt x="226218" y="1341"/>
                    </a:cubicBezTo>
                    <a:cubicBezTo>
                      <a:pt x="201168" y="-3993"/>
                      <a:pt x="185261" y="6865"/>
                      <a:pt x="185738" y="28964"/>
                    </a:cubicBezTo>
                    <a:cubicBezTo>
                      <a:pt x="186309" y="61444"/>
                      <a:pt x="224504" y="118022"/>
                      <a:pt x="321564" y="166028"/>
                    </a:cubicBezTo>
                    <a:cubicBezTo>
                      <a:pt x="313996" y="179044"/>
                      <a:pt x="302246" y="189115"/>
                      <a:pt x="288226" y="194603"/>
                    </a:cubicBezTo>
                    <a:lnTo>
                      <a:pt x="308515" y="192317"/>
                    </a:lnTo>
                    <a:cubicBezTo>
                      <a:pt x="317371" y="186667"/>
                      <a:pt x="324725" y="178954"/>
                      <a:pt x="329946" y="169838"/>
                    </a:cubicBezTo>
                    <a:cubicBezTo>
                      <a:pt x="341566" y="175299"/>
                      <a:pt x="353949" y="180633"/>
                      <a:pt x="367093" y="185840"/>
                    </a:cubicBezTo>
                    <a:lnTo>
                      <a:pt x="376618" y="184792"/>
                    </a:lnTo>
                    <a:cubicBezTo>
                      <a:pt x="360299" y="179268"/>
                      <a:pt x="345313" y="173235"/>
                      <a:pt x="331660" y="166695"/>
                    </a:cubicBezTo>
                    <a:close/>
                    <a:moveTo>
                      <a:pt x="323183" y="162218"/>
                    </a:moveTo>
                    <a:cubicBezTo>
                      <a:pt x="231267" y="116212"/>
                      <a:pt x="194977" y="62491"/>
                      <a:pt x="194500" y="31535"/>
                    </a:cubicBezTo>
                    <a:cubicBezTo>
                      <a:pt x="194500" y="12485"/>
                      <a:pt x="207073" y="2103"/>
                      <a:pt x="226885" y="6389"/>
                    </a:cubicBezTo>
                    <a:cubicBezTo>
                      <a:pt x="260128" y="13438"/>
                      <a:pt x="293560" y="40393"/>
                      <a:pt x="313182" y="76684"/>
                    </a:cubicBezTo>
                    <a:cubicBezTo>
                      <a:pt x="329565" y="107164"/>
                      <a:pt x="334232" y="138406"/>
                      <a:pt x="323183" y="162599"/>
                    </a:cubicBezTo>
                    <a:close/>
                    <a:moveTo>
                      <a:pt x="629983" y="121070"/>
                    </a:moveTo>
                    <a:lnTo>
                      <a:pt x="621697" y="115355"/>
                    </a:lnTo>
                    <a:cubicBezTo>
                      <a:pt x="618298" y="129376"/>
                      <a:pt x="617427" y="143891"/>
                      <a:pt x="619125" y="158218"/>
                    </a:cubicBezTo>
                    <a:lnTo>
                      <a:pt x="627697" y="157265"/>
                    </a:lnTo>
                    <a:cubicBezTo>
                      <a:pt x="626586" y="145281"/>
                      <a:pt x="627358" y="133197"/>
                      <a:pt x="629983" y="121451"/>
                    </a:cubicBezTo>
                    <a:close/>
                  </a:path>
                </a:pathLst>
              </a:custGeom>
              <a:solidFill>
                <a:srgbClr val="455A64"/>
              </a:solidFill>
              <a:ln w="9525" cap="flat">
                <a:noFill/>
                <a:prstDash val="solid"/>
                <a:miter/>
              </a:ln>
            </p:spPr>
            <p:txBody>
              <a:bodyPr rtlCol="0" anchor="ctr"/>
              <a:lstStyle/>
              <a:p>
                <a:endParaRPr lang="zh-CN" altLang="en-US"/>
              </a:p>
            </p:txBody>
          </p:sp>
          <p:sp>
            <p:nvSpPr>
              <p:cNvPr id="360" name="任意多边形: 形状 359"/>
              <p:cNvSpPr/>
              <p:nvPr/>
            </p:nvSpPr>
            <p:spPr>
              <a:xfrm>
                <a:off x="6486620" y="4711922"/>
                <a:ext cx="666940" cy="232791"/>
              </a:xfrm>
              <a:custGeom>
                <a:avLst/>
                <a:gdLst>
                  <a:gd name="connsiteX0" fmla="*/ 666940 w 666940"/>
                  <a:gd name="connsiteY0" fmla="*/ 0 h 232791"/>
                  <a:gd name="connsiteX1" fmla="*/ 666940 w 666940"/>
                  <a:gd name="connsiteY1" fmla="*/ 158591 h 232791"/>
                  <a:gd name="connsiteX2" fmla="*/ 0 w 666940"/>
                  <a:gd name="connsiteY2" fmla="*/ 232791 h 232791"/>
                  <a:gd name="connsiteX3" fmla="*/ 0 w 666940"/>
                  <a:gd name="connsiteY3" fmla="*/ 74104 h 232791"/>
                  <a:gd name="connsiteX4" fmla="*/ 666940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0" y="0"/>
                    </a:moveTo>
                    <a:lnTo>
                      <a:pt x="666940" y="158591"/>
                    </a:lnTo>
                    <a:lnTo>
                      <a:pt x="0" y="232791"/>
                    </a:lnTo>
                    <a:lnTo>
                      <a:pt x="0" y="74104"/>
                    </a:lnTo>
                    <a:lnTo>
                      <a:pt x="666940" y="0"/>
                    </a:lnTo>
                    <a:close/>
                  </a:path>
                </a:pathLst>
              </a:custGeom>
              <a:solidFill>
                <a:srgbClr val="263238"/>
              </a:solidFill>
              <a:ln w="9525" cap="flat">
                <a:noFill/>
                <a:prstDash val="solid"/>
                <a:miter/>
              </a:ln>
            </p:spPr>
            <p:txBody>
              <a:bodyPr rtlCol="0" anchor="ctr"/>
              <a:lstStyle/>
              <a:p>
                <a:endParaRPr lang="zh-CN" altLang="en-US"/>
              </a:p>
            </p:txBody>
          </p:sp>
          <p:sp>
            <p:nvSpPr>
              <p:cNvPr id="361" name="任意多边形: 形状 360"/>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C53F3F"/>
              </a:solidFill>
              <a:ln w="9525" cap="flat">
                <a:noFill/>
                <a:prstDash val="solid"/>
                <a:miter/>
              </a:ln>
            </p:spPr>
            <p:txBody>
              <a:bodyPr rtlCol="0" anchor="ctr"/>
              <a:lstStyle/>
              <a:p>
                <a:endParaRPr lang="zh-CN" altLang="en-US"/>
              </a:p>
            </p:txBody>
          </p:sp>
          <p:sp>
            <p:nvSpPr>
              <p:cNvPr id="362" name="任意多边形: 形状 361"/>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000000"/>
              </a:solidFill>
              <a:ln w="9525" cap="flat">
                <a:noFill/>
                <a:prstDash val="solid"/>
                <a:miter/>
              </a:ln>
            </p:spPr>
            <p:txBody>
              <a:bodyPr rtlCol="0" anchor="ctr"/>
              <a:lstStyle/>
              <a:p>
                <a:endParaRPr lang="zh-CN" altLang="en-US"/>
              </a:p>
            </p:txBody>
          </p:sp>
          <p:sp>
            <p:nvSpPr>
              <p:cNvPr id="363" name="任意多边形: 形状 362"/>
              <p:cNvSpPr/>
              <p:nvPr/>
            </p:nvSpPr>
            <p:spPr>
              <a:xfrm>
                <a:off x="6486525" y="4711922"/>
                <a:ext cx="701314" cy="313958"/>
              </a:xfrm>
              <a:custGeom>
                <a:avLst/>
                <a:gdLst>
                  <a:gd name="connsiteX0" fmla="*/ 666750 w 701314"/>
                  <a:gd name="connsiteY0" fmla="*/ 0 h 313958"/>
                  <a:gd name="connsiteX1" fmla="*/ 216598 w 701314"/>
                  <a:gd name="connsiteY1" fmla="*/ 302228 h 313958"/>
                  <a:gd name="connsiteX2" fmla="*/ 0 w 701314"/>
                  <a:gd name="connsiteY2" fmla="*/ 313944 h 313958"/>
                  <a:gd name="connsiteX3" fmla="*/ 0 w 701314"/>
                  <a:gd name="connsiteY3" fmla="*/ 74104 h 313958"/>
                </a:gdLst>
                <a:ahLst/>
                <a:cxnLst>
                  <a:cxn ang="0">
                    <a:pos x="connsiteX0" y="connsiteY0"/>
                  </a:cxn>
                  <a:cxn ang="0">
                    <a:pos x="connsiteX1" y="connsiteY1"/>
                  </a:cxn>
                  <a:cxn ang="0">
                    <a:pos x="connsiteX2" y="connsiteY2"/>
                  </a:cxn>
                  <a:cxn ang="0">
                    <a:pos x="connsiteX3" y="connsiteY3"/>
                  </a:cxn>
                </a:cxnLst>
                <a:rect l="l" t="t" r="r" b="b"/>
                <a:pathLst>
                  <a:path w="701314" h="313958">
                    <a:moveTo>
                      <a:pt x="666750" y="0"/>
                    </a:moveTo>
                    <a:cubicBezTo>
                      <a:pt x="786574" y="126016"/>
                      <a:pt x="584835" y="261366"/>
                      <a:pt x="216598" y="302228"/>
                    </a:cubicBezTo>
                    <a:cubicBezTo>
                      <a:pt x="144685" y="310310"/>
                      <a:pt x="72365" y="314222"/>
                      <a:pt x="0" y="313944"/>
                    </a:cubicBezTo>
                    <a:lnTo>
                      <a:pt x="0" y="74104"/>
                    </a:lnTo>
                    <a:close/>
                  </a:path>
                </a:pathLst>
              </a:custGeom>
              <a:solidFill>
                <a:srgbClr val="C53F3F"/>
              </a:solidFill>
              <a:ln w="9525" cap="flat">
                <a:noFill/>
                <a:prstDash val="solid"/>
                <a:miter/>
              </a:ln>
            </p:spPr>
            <p:txBody>
              <a:bodyPr rtlCol="0" anchor="ctr"/>
              <a:lstStyle/>
              <a:p>
                <a:endParaRPr lang="zh-CN" altLang="en-US"/>
              </a:p>
            </p:txBody>
          </p:sp>
          <p:sp>
            <p:nvSpPr>
              <p:cNvPr id="364" name="任意多边形: 形状 363"/>
              <p:cNvSpPr/>
              <p:nvPr/>
            </p:nvSpPr>
            <p:spPr>
              <a:xfrm>
                <a:off x="6486810" y="4727448"/>
                <a:ext cx="701040" cy="287283"/>
              </a:xfrm>
              <a:custGeom>
                <a:avLst/>
                <a:gdLst>
                  <a:gd name="connsiteX0" fmla="*/ 552164 w 701040"/>
                  <a:gd name="connsiteY0" fmla="*/ 28384 h 287283"/>
                  <a:gd name="connsiteX1" fmla="*/ 701040 w 701040"/>
                  <a:gd name="connsiteY1" fmla="*/ 54768 h 287283"/>
                  <a:gd name="connsiteX2" fmla="*/ 701040 w 701040"/>
                  <a:gd name="connsiteY2" fmla="*/ 49244 h 287283"/>
                  <a:gd name="connsiteX3" fmla="*/ 546735 w 701040"/>
                  <a:gd name="connsiteY3" fmla="*/ 24003 h 287283"/>
                  <a:gd name="connsiteX4" fmla="*/ 527685 w 701040"/>
                  <a:gd name="connsiteY4" fmla="*/ 0 h 287283"/>
                  <a:gd name="connsiteX5" fmla="*/ 518827 w 701040"/>
                  <a:gd name="connsiteY5" fmla="*/ 953 h 287283"/>
                  <a:gd name="connsiteX6" fmla="*/ 536448 w 701040"/>
                  <a:gd name="connsiteY6" fmla="*/ 24384 h 287283"/>
                  <a:gd name="connsiteX7" fmla="*/ 469106 w 701040"/>
                  <a:gd name="connsiteY7" fmla="*/ 34385 h 287283"/>
                  <a:gd name="connsiteX8" fmla="*/ 392906 w 701040"/>
                  <a:gd name="connsiteY8" fmla="*/ 94107 h 287283"/>
                  <a:gd name="connsiteX9" fmla="*/ 300990 w 701040"/>
                  <a:gd name="connsiteY9" fmla="*/ 82677 h 287283"/>
                  <a:gd name="connsiteX10" fmla="*/ 77534 w 701040"/>
                  <a:gd name="connsiteY10" fmla="*/ 113729 h 287283"/>
                  <a:gd name="connsiteX11" fmla="*/ 5715 w 701040"/>
                  <a:gd name="connsiteY11" fmla="*/ 57912 h 287283"/>
                  <a:gd name="connsiteX12" fmla="*/ 0 w 701040"/>
                  <a:gd name="connsiteY12" fmla="*/ 58579 h 287283"/>
                  <a:gd name="connsiteX13" fmla="*/ 0 w 701040"/>
                  <a:gd name="connsiteY13" fmla="*/ 60960 h 287283"/>
                  <a:gd name="connsiteX14" fmla="*/ 70866 w 701040"/>
                  <a:gd name="connsiteY14" fmla="*/ 116586 h 287283"/>
                  <a:gd name="connsiteX15" fmla="*/ 0 w 701040"/>
                  <a:gd name="connsiteY15" fmla="*/ 162211 h 287283"/>
                  <a:gd name="connsiteX16" fmla="*/ 0 w 701040"/>
                  <a:gd name="connsiteY16" fmla="*/ 173641 h 287283"/>
                  <a:gd name="connsiteX17" fmla="*/ 74771 w 701040"/>
                  <a:gd name="connsiteY17" fmla="*/ 121348 h 287283"/>
                  <a:gd name="connsiteX18" fmla="*/ 108776 w 701040"/>
                  <a:gd name="connsiteY18" fmla="*/ 243840 h 287283"/>
                  <a:gd name="connsiteX19" fmla="*/ 29528 w 701040"/>
                  <a:gd name="connsiteY19" fmla="*/ 281940 h 287283"/>
                  <a:gd name="connsiteX20" fmla="*/ 0 w 701040"/>
                  <a:gd name="connsiteY20" fmla="*/ 272415 h 287283"/>
                  <a:gd name="connsiteX21" fmla="*/ 0 w 701040"/>
                  <a:gd name="connsiteY21" fmla="*/ 278321 h 287283"/>
                  <a:gd name="connsiteX22" fmla="*/ 28004 w 701040"/>
                  <a:gd name="connsiteY22" fmla="*/ 285845 h 287283"/>
                  <a:gd name="connsiteX23" fmla="*/ 35528 w 701040"/>
                  <a:gd name="connsiteY23" fmla="*/ 286703 h 287283"/>
                  <a:gd name="connsiteX24" fmla="*/ 118205 w 701040"/>
                  <a:gd name="connsiteY24" fmla="*/ 244888 h 287283"/>
                  <a:gd name="connsiteX25" fmla="*/ 81534 w 701040"/>
                  <a:gd name="connsiteY25" fmla="*/ 118110 h 287283"/>
                  <a:gd name="connsiteX26" fmla="*/ 301276 w 701040"/>
                  <a:gd name="connsiteY26" fmla="*/ 86773 h 287283"/>
                  <a:gd name="connsiteX27" fmla="*/ 391859 w 701040"/>
                  <a:gd name="connsiteY27" fmla="*/ 98107 h 287283"/>
                  <a:gd name="connsiteX28" fmla="*/ 422815 w 701040"/>
                  <a:gd name="connsiteY28" fmla="*/ 181832 h 287283"/>
                  <a:gd name="connsiteX29" fmla="*/ 496824 w 701040"/>
                  <a:gd name="connsiteY29" fmla="*/ 227743 h 287283"/>
                  <a:gd name="connsiteX30" fmla="*/ 504444 w 701040"/>
                  <a:gd name="connsiteY30" fmla="*/ 225076 h 287283"/>
                  <a:gd name="connsiteX31" fmla="*/ 431482 w 701040"/>
                  <a:gd name="connsiteY31" fmla="*/ 180689 h 287283"/>
                  <a:gd name="connsiteX32" fmla="*/ 401098 w 701040"/>
                  <a:gd name="connsiteY32" fmla="*/ 100108 h 287283"/>
                  <a:gd name="connsiteX33" fmla="*/ 557498 w 701040"/>
                  <a:gd name="connsiteY33" fmla="*/ 195834 h 287283"/>
                  <a:gd name="connsiteX34" fmla="*/ 558641 w 701040"/>
                  <a:gd name="connsiteY34" fmla="*/ 203359 h 287283"/>
                  <a:gd name="connsiteX35" fmla="*/ 567690 w 701040"/>
                  <a:gd name="connsiteY35" fmla="*/ 199263 h 287283"/>
                  <a:gd name="connsiteX36" fmla="*/ 566833 w 701040"/>
                  <a:gd name="connsiteY36" fmla="*/ 195929 h 287283"/>
                  <a:gd name="connsiteX37" fmla="*/ 402050 w 701040"/>
                  <a:gd name="connsiteY37" fmla="*/ 95726 h 287283"/>
                  <a:gd name="connsiteX38" fmla="*/ 474440 w 701040"/>
                  <a:gd name="connsiteY38" fmla="*/ 38005 h 287283"/>
                  <a:gd name="connsiteX39" fmla="*/ 541591 w 701040"/>
                  <a:gd name="connsiteY39" fmla="*/ 28480 h 287283"/>
                  <a:gd name="connsiteX40" fmla="*/ 605504 w 701040"/>
                  <a:gd name="connsiteY40" fmla="*/ 60484 h 287283"/>
                  <a:gd name="connsiteX41" fmla="*/ 697420 w 701040"/>
                  <a:gd name="connsiteY41" fmla="*/ 84296 h 287283"/>
                  <a:gd name="connsiteX42" fmla="*/ 698563 w 701040"/>
                  <a:gd name="connsiteY42" fmla="*/ 80105 h 287283"/>
                  <a:gd name="connsiteX43" fmla="*/ 610743 w 701040"/>
                  <a:gd name="connsiteY43" fmla="*/ 57245 h 287283"/>
                  <a:gd name="connsiteX44" fmla="*/ 552164 w 701040"/>
                  <a:gd name="connsiteY44" fmla="*/ 28385 h 28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01040" h="287283">
                    <a:moveTo>
                      <a:pt x="552164" y="28384"/>
                    </a:moveTo>
                    <a:cubicBezTo>
                      <a:pt x="602977" y="28106"/>
                      <a:pt x="653418" y="37046"/>
                      <a:pt x="701040" y="54768"/>
                    </a:cubicBezTo>
                    <a:cubicBezTo>
                      <a:pt x="701040" y="52864"/>
                      <a:pt x="701040" y="51054"/>
                      <a:pt x="701040" y="49244"/>
                    </a:cubicBezTo>
                    <a:cubicBezTo>
                      <a:pt x="651481" y="31855"/>
                      <a:pt x="599252" y="23312"/>
                      <a:pt x="546735" y="24003"/>
                    </a:cubicBezTo>
                    <a:cubicBezTo>
                      <a:pt x="538219" y="17989"/>
                      <a:pt x="531608" y="9659"/>
                      <a:pt x="527685" y="0"/>
                    </a:cubicBezTo>
                    <a:lnTo>
                      <a:pt x="518827" y="953"/>
                    </a:lnTo>
                    <a:cubicBezTo>
                      <a:pt x="522406" y="10251"/>
                      <a:pt x="528508" y="18365"/>
                      <a:pt x="536448" y="24384"/>
                    </a:cubicBezTo>
                    <a:cubicBezTo>
                      <a:pt x="513701" y="25229"/>
                      <a:pt x="491117" y="28583"/>
                      <a:pt x="469106" y="34385"/>
                    </a:cubicBezTo>
                    <a:cubicBezTo>
                      <a:pt x="423958" y="46482"/>
                      <a:pt x="400336" y="68580"/>
                      <a:pt x="392906" y="94107"/>
                    </a:cubicBezTo>
                    <a:cubicBezTo>
                      <a:pt x="362585" y="88076"/>
                      <a:pt x="331865" y="84256"/>
                      <a:pt x="300990" y="82677"/>
                    </a:cubicBezTo>
                    <a:cubicBezTo>
                      <a:pt x="206597" y="77248"/>
                      <a:pt x="132207" y="91154"/>
                      <a:pt x="77534" y="113729"/>
                    </a:cubicBezTo>
                    <a:cubicBezTo>
                      <a:pt x="57147" y="90954"/>
                      <a:pt x="32818" y="72045"/>
                      <a:pt x="5715" y="57912"/>
                    </a:cubicBezTo>
                    <a:lnTo>
                      <a:pt x="0" y="58579"/>
                    </a:lnTo>
                    <a:lnTo>
                      <a:pt x="0" y="60960"/>
                    </a:lnTo>
                    <a:cubicBezTo>
                      <a:pt x="26904" y="74890"/>
                      <a:pt x="50945" y="93761"/>
                      <a:pt x="70866" y="116586"/>
                    </a:cubicBezTo>
                    <a:cubicBezTo>
                      <a:pt x="44778" y="127571"/>
                      <a:pt x="20798" y="143009"/>
                      <a:pt x="0" y="162211"/>
                    </a:cubicBezTo>
                    <a:lnTo>
                      <a:pt x="0" y="173641"/>
                    </a:lnTo>
                    <a:cubicBezTo>
                      <a:pt x="21015" y="151198"/>
                      <a:pt x="46481" y="133388"/>
                      <a:pt x="74771" y="121348"/>
                    </a:cubicBezTo>
                    <a:cubicBezTo>
                      <a:pt x="108490" y="162973"/>
                      <a:pt x="120872" y="210026"/>
                      <a:pt x="108776" y="243840"/>
                    </a:cubicBezTo>
                    <a:cubicBezTo>
                      <a:pt x="102489" y="261271"/>
                      <a:pt x="84011" y="289465"/>
                      <a:pt x="29528" y="281940"/>
                    </a:cubicBezTo>
                    <a:cubicBezTo>
                      <a:pt x="19193" y="280565"/>
                      <a:pt x="9190" y="277338"/>
                      <a:pt x="0" y="272415"/>
                    </a:cubicBezTo>
                    <a:lnTo>
                      <a:pt x="0" y="278321"/>
                    </a:lnTo>
                    <a:cubicBezTo>
                      <a:pt x="8955" y="282072"/>
                      <a:pt x="18374" y="284602"/>
                      <a:pt x="28004" y="285845"/>
                    </a:cubicBezTo>
                    <a:lnTo>
                      <a:pt x="35528" y="286703"/>
                    </a:lnTo>
                    <a:cubicBezTo>
                      <a:pt x="77438" y="290513"/>
                      <a:pt x="107252" y="275463"/>
                      <a:pt x="118205" y="244888"/>
                    </a:cubicBezTo>
                    <a:cubicBezTo>
                      <a:pt x="130588" y="209931"/>
                      <a:pt x="117253" y="161068"/>
                      <a:pt x="81534" y="118110"/>
                    </a:cubicBezTo>
                    <a:cubicBezTo>
                      <a:pt x="134874" y="95440"/>
                      <a:pt x="208217" y="81439"/>
                      <a:pt x="301276" y="86773"/>
                    </a:cubicBezTo>
                    <a:cubicBezTo>
                      <a:pt x="331704" y="88358"/>
                      <a:pt x="361978" y="92146"/>
                      <a:pt x="391859" y="98107"/>
                    </a:cubicBezTo>
                    <a:cubicBezTo>
                      <a:pt x="386429" y="125254"/>
                      <a:pt x="398621" y="155257"/>
                      <a:pt x="422815" y="181832"/>
                    </a:cubicBezTo>
                    <a:cubicBezTo>
                      <a:pt x="442810" y="203630"/>
                      <a:pt x="468412" y="219512"/>
                      <a:pt x="496824" y="227743"/>
                    </a:cubicBezTo>
                    <a:lnTo>
                      <a:pt x="504444" y="225076"/>
                    </a:lnTo>
                    <a:cubicBezTo>
                      <a:pt x="476337" y="217661"/>
                      <a:pt x="450989" y="202241"/>
                      <a:pt x="431482" y="180689"/>
                    </a:cubicBezTo>
                    <a:cubicBezTo>
                      <a:pt x="408146" y="155448"/>
                      <a:pt x="396145" y="126206"/>
                      <a:pt x="401098" y="100108"/>
                    </a:cubicBezTo>
                    <a:cubicBezTo>
                      <a:pt x="501301" y="122491"/>
                      <a:pt x="549497" y="165925"/>
                      <a:pt x="557498" y="195834"/>
                    </a:cubicBezTo>
                    <a:cubicBezTo>
                      <a:pt x="558236" y="198275"/>
                      <a:pt x="558621" y="200809"/>
                      <a:pt x="558641" y="203359"/>
                    </a:cubicBezTo>
                    <a:lnTo>
                      <a:pt x="567690" y="199263"/>
                    </a:lnTo>
                    <a:cubicBezTo>
                      <a:pt x="567690" y="198215"/>
                      <a:pt x="567214" y="197072"/>
                      <a:pt x="566833" y="195929"/>
                    </a:cubicBezTo>
                    <a:cubicBezTo>
                      <a:pt x="558451" y="164497"/>
                      <a:pt x="507778" y="118872"/>
                      <a:pt x="402050" y="95726"/>
                    </a:cubicBezTo>
                    <a:cubicBezTo>
                      <a:pt x="408622" y="70961"/>
                      <a:pt x="430625" y="49625"/>
                      <a:pt x="474440" y="38005"/>
                    </a:cubicBezTo>
                    <a:cubicBezTo>
                      <a:pt x="496387" y="32274"/>
                      <a:pt x="518917" y="29078"/>
                      <a:pt x="541591" y="28480"/>
                    </a:cubicBezTo>
                    <a:cubicBezTo>
                      <a:pt x="561348" y="41992"/>
                      <a:pt x="582849" y="52759"/>
                      <a:pt x="605504" y="60484"/>
                    </a:cubicBezTo>
                    <a:cubicBezTo>
                      <a:pt x="635218" y="71639"/>
                      <a:pt x="666028" y="79621"/>
                      <a:pt x="697420" y="84296"/>
                    </a:cubicBezTo>
                    <a:cubicBezTo>
                      <a:pt x="697421" y="82963"/>
                      <a:pt x="698278" y="81534"/>
                      <a:pt x="698563" y="80105"/>
                    </a:cubicBezTo>
                    <a:cubicBezTo>
                      <a:pt x="668553" y="75668"/>
                      <a:pt x="639108" y="68004"/>
                      <a:pt x="610743" y="57245"/>
                    </a:cubicBezTo>
                    <a:cubicBezTo>
                      <a:pt x="590183" y="49882"/>
                      <a:pt x="570530" y="40199"/>
                      <a:pt x="552164" y="28385"/>
                    </a:cubicBezTo>
                    <a:close/>
                  </a:path>
                </a:pathLst>
              </a:custGeom>
              <a:solidFill>
                <a:srgbClr val="000000">
                  <a:alpha val="10000"/>
                </a:srgbClr>
              </a:solidFill>
              <a:ln w="9525" cap="flat">
                <a:noFill/>
                <a:prstDash val="solid"/>
                <a:miter/>
              </a:ln>
            </p:spPr>
            <p:txBody>
              <a:bodyPr rtlCol="0" anchor="ctr"/>
              <a:lstStyle/>
              <a:p>
                <a:endParaRPr lang="zh-CN" altLang="en-US"/>
              </a:p>
            </p:txBody>
          </p:sp>
        </p:grpSp>
        <p:grpSp>
          <p:nvGrpSpPr>
            <p:cNvPr id="265" name="图形 30"/>
            <p:cNvGrpSpPr/>
            <p:nvPr/>
          </p:nvGrpSpPr>
          <p:grpSpPr>
            <a:xfrm>
              <a:off x="6239827" y="2096928"/>
              <a:ext cx="1719900" cy="2095776"/>
              <a:chOff x="6239827" y="2096928"/>
              <a:chExt cx="1719900" cy="2095776"/>
            </a:xfrm>
          </p:grpSpPr>
          <p:sp>
            <p:nvSpPr>
              <p:cNvPr id="333" name="任意多边形: 形状 332"/>
              <p:cNvSpPr/>
              <p:nvPr/>
            </p:nvSpPr>
            <p:spPr>
              <a:xfrm>
                <a:off x="6970490" y="2262854"/>
                <a:ext cx="85915" cy="917352"/>
              </a:xfrm>
              <a:custGeom>
                <a:avLst/>
                <a:gdLst>
                  <a:gd name="connsiteX0" fmla="*/ 0 w 85915"/>
                  <a:gd name="connsiteY0" fmla="*/ 0 h 917352"/>
                  <a:gd name="connsiteX1" fmla="*/ 85915 w 85915"/>
                  <a:gd name="connsiteY1" fmla="*/ 0 h 917352"/>
                  <a:gd name="connsiteX2" fmla="*/ 85915 w 85915"/>
                  <a:gd name="connsiteY2" fmla="*/ 917353 h 917352"/>
                  <a:gd name="connsiteX3" fmla="*/ 0 w 85915"/>
                  <a:gd name="connsiteY3" fmla="*/ 917353 h 917352"/>
                </a:gdLst>
                <a:ahLst/>
                <a:cxnLst>
                  <a:cxn ang="0">
                    <a:pos x="connsiteX0" y="connsiteY0"/>
                  </a:cxn>
                  <a:cxn ang="0">
                    <a:pos x="connsiteX1" y="connsiteY1"/>
                  </a:cxn>
                  <a:cxn ang="0">
                    <a:pos x="connsiteX2" y="connsiteY2"/>
                  </a:cxn>
                  <a:cxn ang="0">
                    <a:pos x="connsiteX3" y="connsiteY3"/>
                  </a:cxn>
                </a:cxnLst>
                <a:rect l="l" t="t" r="r" b="b"/>
                <a:pathLst>
                  <a:path w="85915" h="917352">
                    <a:moveTo>
                      <a:pt x="0" y="0"/>
                    </a:moveTo>
                    <a:lnTo>
                      <a:pt x="85915" y="0"/>
                    </a:lnTo>
                    <a:lnTo>
                      <a:pt x="85915" y="917353"/>
                    </a:lnTo>
                    <a:lnTo>
                      <a:pt x="0" y="917353"/>
                    </a:lnTo>
                    <a:close/>
                  </a:path>
                </a:pathLst>
              </a:custGeom>
              <a:solidFill>
                <a:srgbClr val="000000"/>
              </a:solidFill>
              <a:ln w="9525" cap="flat">
                <a:noFill/>
                <a:prstDash val="solid"/>
                <a:miter/>
              </a:ln>
            </p:spPr>
            <p:txBody>
              <a:bodyPr rtlCol="0" anchor="ctr"/>
              <a:lstStyle/>
              <a:p>
                <a:endParaRPr lang="zh-CN" altLang="en-US"/>
              </a:p>
            </p:txBody>
          </p:sp>
          <p:sp>
            <p:nvSpPr>
              <p:cNvPr id="334" name="任意多边形: 形状 333"/>
              <p:cNvSpPr/>
              <p:nvPr/>
            </p:nvSpPr>
            <p:spPr>
              <a:xfrm>
                <a:off x="6239827" y="2262854"/>
                <a:ext cx="730662" cy="917352"/>
              </a:xfrm>
              <a:custGeom>
                <a:avLst/>
                <a:gdLst>
                  <a:gd name="connsiteX0" fmla="*/ 730663 w 730662"/>
                  <a:gd name="connsiteY0" fmla="*/ 0 h 917352"/>
                  <a:gd name="connsiteX1" fmla="*/ 0 w 730662"/>
                  <a:gd name="connsiteY1" fmla="*/ 378047 h 917352"/>
                  <a:gd name="connsiteX2" fmla="*/ 730663 w 730662"/>
                  <a:gd name="connsiteY2" fmla="*/ 917353 h 917352"/>
                </a:gdLst>
                <a:ahLst/>
                <a:cxnLst>
                  <a:cxn ang="0">
                    <a:pos x="connsiteX0" y="connsiteY0"/>
                  </a:cxn>
                  <a:cxn ang="0">
                    <a:pos x="connsiteX1" y="connsiteY1"/>
                  </a:cxn>
                  <a:cxn ang="0">
                    <a:pos x="connsiteX2" y="connsiteY2"/>
                  </a:cxn>
                </a:cxnLst>
                <a:rect l="l" t="t" r="r" b="b"/>
                <a:pathLst>
                  <a:path w="730662" h="917352">
                    <a:moveTo>
                      <a:pt x="730663" y="0"/>
                    </a:moveTo>
                    <a:cubicBezTo>
                      <a:pt x="431482" y="0"/>
                      <a:pt x="175927" y="132207"/>
                      <a:pt x="0" y="378047"/>
                    </a:cubicBezTo>
                    <a:lnTo>
                      <a:pt x="730663" y="917353"/>
                    </a:lnTo>
                    <a:close/>
                  </a:path>
                </a:pathLst>
              </a:custGeom>
              <a:solidFill>
                <a:srgbClr val="263238"/>
              </a:solidFill>
              <a:ln w="9525" cap="flat">
                <a:noFill/>
                <a:prstDash val="solid"/>
                <a:miter/>
              </a:ln>
            </p:spPr>
            <p:txBody>
              <a:bodyPr rtlCol="0" anchor="ctr"/>
              <a:lstStyle/>
              <a:p>
                <a:endParaRPr lang="zh-CN" altLang="en-US"/>
              </a:p>
            </p:txBody>
          </p:sp>
          <p:sp>
            <p:nvSpPr>
              <p:cNvPr id="335" name="任意多边形: 形状 334"/>
              <p:cNvSpPr/>
              <p:nvPr/>
            </p:nvSpPr>
            <p:spPr>
              <a:xfrm>
                <a:off x="6427374" y="2265045"/>
                <a:ext cx="511971" cy="835342"/>
              </a:xfrm>
              <a:custGeom>
                <a:avLst/>
                <a:gdLst>
                  <a:gd name="connsiteX0" fmla="*/ 476536 w 511971"/>
                  <a:gd name="connsiteY0" fmla="*/ 0 h 835342"/>
                  <a:gd name="connsiteX1" fmla="*/ 467582 w 511971"/>
                  <a:gd name="connsiteY1" fmla="*/ 667 h 835342"/>
                  <a:gd name="connsiteX2" fmla="*/ 501396 w 511971"/>
                  <a:gd name="connsiteY2" fmla="*/ 145447 h 835342"/>
                  <a:gd name="connsiteX3" fmla="*/ 418147 w 511971"/>
                  <a:gd name="connsiteY3" fmla="*/ 222313 h 835342"/>
                  <a:gd name="connsiteX4" fmla="*/ 310134 w 511971"/>
                  <a:gd name="connsiteY4" fmla="*/ 238506 h 835342"/>
                  <a:gd name="connsiteX5" fmla="*/ 259842 w 511971"/>
                  <a:gd name="connsiteY5" fmla="*/ 154591 h 835342"/>
                  <a:gd name="connsiteX6" fmla="*/ 176879 w 511971"/>
                  <a:gd name="connsiteY6" fmla="*/ 72866 h 835342"/>
                  <a:gd name="connsiteX7" fmla="*/ 168497 w 511971"/>
                  <a:gd name="connsiteY7" fmla="*/ 76771 h 835342"/>
                  <a:gd name="connsiteX8" fmla="*/ 300609 w 511971"/>
                  <a:gd name="connsiteY8" fmla="*/ 238696 h 835342"/>
                  <a:gd name="connsiteX9" fmla="*/ 7334 w 511971"/>
                  <a:gd name="connsiteY9" fmla="*/ 173450 h 835342"/>
                  <a:gd name="connsiteX10" fmla="*/ 0 w 511971"/>
                  <a:gd name="connsiteY10" fmla="*/ 178975 h 835342"/>
                  <a:gd name="connsiteX11" fmla="*/ 304324 w 511971"/>
                  <a:gd name="connsiteY11" fmla="*/ 247269 h 835342"/>
                  <a:gd name="connsiteX12" fmla="*/ 319278 w 511971"/>
                  <a:gd name="connsiteY12" fmla="*/ 418719 h 835342"/>
                  <a:gd name="connsiteX13" fmla="*/ 288512 w 511971"/>
                  <a:gd name="connsiteY13" fmla="*/ 497491 h 835342"/>
                  <a:gd name="connsiteX14" fmla="*/ 177832 w 511971"/>
                  <a:gd name="connsiteY14" fmla="*/ 482917 h 835342"/>
                  <a:gd name="connsiteX15" fmla="*/ 34290 w 511971"/>
                  <a:gd name="connsiteY15" fmla="*/ 540068 h 835342"/>
                  <a:gd name="connsiteX16" fmla="*/ 40767 w 511971"/>
                  <a:gd name="connsiteY16" fmla="*/ 544830 h 835342"/>
                  <a:gd name="connsiteX17" fmla="*/ 178213 w 511971"/>
                  <a:gd name="connsiteY17" fmla="*/ 491300 h 835342"/>
                  <a:gd name="connsiteX18" fmla="*/ 284988 w 511971"/>
                  <a:gd name="connsiteY18" fmla="*/ 503873 h 835342"/>
                  <a:gd name="connsiteX19" fmla="*/ 139827 w 511971"/>
                  <a:gd name="connsiteY19" fmla="*/ 618173 h 835342"/>
                  <a:gd name="connsiteX20" fmla="*/ 147923 w 511971"/>
                  <a:gd name="connsiteY20" fmla="*/ 624173 h 835342"/>
                  <a:gd name="connsiteX21" fmla="*/ 292989 w 511971"/>
                  <a:gd name="connsiteY21" fmla="*/ 506539 h 835342"/>
                  <a:gd name="connsiteX22" fmla="*/ 456438 w 511971"/>
                  <a:gd name="connsiteY22" fmla="*/ 691610 h 835342"/>
                  <a:gd name="connsiteX23" fmla="*/ 427863 w 511971"/>
                  <a:gd name="connsiteY23" fmla="*/ 830675 h 835342"/>
                  <a:gd name="connsiteX24" fmla="*/ 434245 w 511971"/>
                  <a:gd name="connsiteY24" fmla="*/ 835343 h 835342"/>
                  <a:gd name="connsiteX25" fmla="*/ 358981 w 511971"/>
                  <a:gd name="connsiteY25" fmla="*/ 529392 h 835342"/>
                  <a:gd name="connsiteX26" fmla="*/ 358045 w 511971"/>
                  <a:gd name="connsiteY26" fmla="*/ 528828 h 835342"/>
                  <a:gd name="connsiteX27" fmla="*/ 296418 w 511971"/>
                  <a:gd name="connsiteY27" fmla="*/ 500253 h 835342"/>
                  <a:gd name="connsiteX28" fmla="*/ 327184 w 511971"/>
                  <a:gd name="connsiteY28" fmla="*/ 420910 h 835342"/>
                  <a:gd name="connsiteX29" fmla="*/ 313563 w 511971"/>
                  <a:gd name="connsiteY29" fmla="*/ 247174 h 835342"/>
                  <a:gd name="connsiteX30" fmla="*/ 421100 w 511971"/>
                  <a:gd name="connsiteY30" fmla="*/ 230505 h 835342"/>
                  <a:gd name="connsiteX31" fmla="*/ 509968 w 511971"/>
                  <a:gd name="connsiteY31" fmla="*/ 147256 h 835342"/>
                  <a:gd name="connsiteX32" fmla="*/ 476536 w 511971"/>
                  <a:gd name="connsiteY32" fmla="*/ 0 h 835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11971" h="835342">
                    <a:moveTo>
                      <a:pt x="476536" y="0"/>
                    </a:moveTo>
                    <a:cubicBezTo>
                      <a:pt x="473488" y="0"/>
                      <a:pt x="470630" y="0"/>
                      <a:pt x="467582" y="667"/>
                    </a:cubicBezTo>
                    <a:cubicBezTo>
                      <a:pt x="493490" y="45339"/>
                      <a:pt x="509588" y="95059"/>
                      <a:pt x="501396" y="145447"/>
                    </a:cubicBezTo>
                    <a:cubicBezTo>
                      <a:pt x="494443" y="188976"/>
                      <a:pt x="452247" y="211264"/>
                      <a:pt x="418147" y="222313"/>
                    </a:cubicBezTo>
                    <a:cubicBezTo>
                      <a:pt x="383073" y="232718"/>
                      <a:pt x="346717" y="238168"/>
                      <a:pt x="310134" y="238506"/>
                    </a:cubicBezTo>
                    <a:cubicBezTo>
                      <a:pt x="297087" y="208468"/>
                      <a:pt x="280181" y="180259"/>
                      <a:pt x="259842" y="154591"/>
                    </a:cubicBezTo>
                    <a:cubicBezTo>
                      <a:pt x="235749" y="123956"/>
                      <a:pt x="207873" y="96496"/>
                      <a:pt x="176879" y="72866"/>
                    </a:cubicBezTo>
                    <a:cubicBezTo>
                      <a:pt x="174117" y="74009"/>
                      <a:pt x="171259" y="75343"/>
                      <a:pt x="168497" y="76771"/>
                    </a:cubicBezTo>
                    <a:cubicBezTo>
                      <a:pt x="225348" y="118886"/>
                      <a:pt x="270763" y="174550"/>
                      <a:pt x="300609" y="238696"/>
                    </a:cubicBezTo>
                    <a:cubicBezTo>
                      <a:pt x="199358" y="239554"/>
                      <a:pt x="83058" y="214408"/>
                      <a:pt x="7334" y="173450"/>
                    </a:cubicBezTo>
                    <a:lnTo>
                      <a:pt x="0" y="178975"/>
                    </a:lnTo>
                    <a:cubicBezTo>
                      <a:pt x="78200" y="222885"/>
                      <a:pt x="198977" y="249174"/>
                      <a:pt x="304324" y="247269"/>
                    </a:cubicBezTo>
                    <a:cubicBezTo>
                      <a:pt x="327731" y="301295"/>
                      <a:pt x="332979" y="361457"/>
                      <a:pt x="319278" y="418719"/>
                    </a:cubicBezTo>
                    <a:cubicBezTo>
                      <a:pt x="312626" y="446245"/>
                      <a:pt x="302276" y="472743"/>
                      <a:pt x="288512" y="497491"/>
                    </a:cubicBezTo>
                    <a:cubicBezTo>
                      <a:pt x="252654" y="486660"/>
                      <a:pt x="215271" y="481738"/>
                      <a:pt x="177832" y="482917"/>
                    </a:cubicBezTo>
                    <a:cubicBezTo>
                      <a:pt x="110490" y="485108"/>
                      <a:pt x="58198" y="506730"/>
                      <a:pt x="34290" y="540068"/>
                    </a:cubicBezTo>
                    <a:lnTo>
                      <a:pt x="40767" y="544830"/>
                    </a:lnTo>
                    <a:cubicBezTo>
                      <a:pt x="63055" y="513779"/>
                      <a:pt x="113252" y="493490"/>
                      <a:pt x="178213" y="491300"/>
                    </a:cubicBezTo>
                    <a:cubicBezTo>
                      <a:pt x="214247" y="489790"/>
                      <a:pt x="250290" y="494035"/>
                      <a:pt x="284988" y="503873"/>
                    </a:cubicBezTo>
                    <a:cubicBezTo>
                      <a:pt x="253389" y="559471"/>
                      <a:pt x="201287" y="600497"/>
                      <a:pt x="139827" y="618173"/>
                    </a:cubicBezTo>
                    <a:lnTo>
                      <a:pt x="147923" y="624173"/>
                    </a:lnTo>
                    <a:cubicBezTo>
                      <a:pt x="209411" y="604711"/>
                      <a:pt x="261244" y="562680"/>
                      <a:pt x="292989" y="506539"/>
                    </a:cubicBezTo>
                    <a:cubicBezTo>
                      <a:pt x="391954" y="538639"/>
                      <a:pt x="446341" y="616553"/>
                      <a:pt x="456438" y="691610"/>
                    </a:cubicBezTo>
                    <a:cubicBezTo>
                      <a:pt x="463082" y="739869"/>
                      <a:pt x="452998" y="788947"/>
                      <a:pt x="427863" y="830675"/>
                    </a:cubicBezTo>
                    <a:lnTo>
                      <a:pt x="434245" y="835343"/>
                    </a:lnTo>
                    <a:cubicBezTo>
                      <a:pt x="497947" y="730073"/>
                      <a:pt x="464251" y="593094"/>
                      <a:pt x="358981" y="529392"/>
                    </a:cubicBezTo>
                    <a:cubicBezTo>
                      <a:pt x="358670" y="529203"/>
                      <a:pt x="358358" y="529015"/>
                      <a:pt x="358045" y="528828"/>
                    </a:cubicBezTo>
                    <a:cubicBezTo>
                      <a:pt x="338689" y="516929"/>
                      <a:pt x="318006" y="507339"/>
                      <a:pt x="296418" y="500253"/>
                    </a:cubicBezTo>
                    <a:cubicBezTo>
                      <a:pt x="310092" y="475261"/>
                      <a:pt x="320436" y="448587"/>
                      <a:pt x="327184" y="420910"/>
                    </a:cubicBezTo>
                    <a:cubicBezTo>
                      <a:pt x="341098" y="363012"/>
                      <a:pt x="336330" y="302196"/>
                      <a:pt x="313563" y="247174"/>
                    </a:cubicBezTo>
                    <a:cubicBezTo>
                      <a:pt x="350000" y="246531"/>
                      <a:pt x="386179" y="240923"/>
                      <a:pt x="421100" y="230505"/>
                    </a:cubicBezTo>
                    <a:cubicBezTo>
                      <a:pt x="473202" y="213741"/>
                      <a:pt x="503872" y="184975"/>
                      <a:pt x="509968" y="147256"/>
                    </a:cubicBezTo>
                    <a:cubicBezTo>
                      <a:pt x="517588" y="96488"/>
                      <a:pt x="502825" y="46387"/>
                      <a:pt x="476536" y="0"/>
                    </a:cubicBezTo>
                    <a:close/>
                  </a:path>
                </a:pathLst>
              </a:custGeom>
              <a:solidFill>
                <a:srgbClr val="37474F"/>
              </a:solidFill>
              <a:ln w="9525" cap="flat">
                <a:noFill/>
                <a:prstDash val="solid"/>
                <a:miter/>
              </a:ln>
            </p:spPr>
            <p:txBody>
              <a:bodyPr rtlCol="0" anchor="ctr"/>
              <a:lstStyle/>
              <a:p>
                <a:endParaRPr lang="zh-CN" altLang="en-US"/>
              </a:p>
            </p:txBody>
          </p:sp>
          <p:sp>
            <p:nvSpPr>
              <p:cNvPr id="336" name="任意多边形: 形状 335"/>
              <p:cNvSpPr/>
              <p:nvPr/>
            </p:nvSpPr>
            <p:spPr>
              <a:xfrm>
                <a:off x="6971347" y="4017359"/>
                <a:ext cx="615886" cy="175260"/>
              </a:xfrm>
              <a:custGeom>
                <a:avLst/>
                <a:gdLst>
                  <a:gd name="connsiteX0" fmla="*/ 0 w 615886"/>
                  <a:gd name="connsiteY0" fmla="*/ 175260 h 175260"/>
                  <a:gd name="connsiteX1" fmla="*/ 85725 w 615886"/>
                  <a:gd name="connsiteY1" fmla="*/ 175260 h 175260"/>
                  <a:gd name="connsiteX2" fmla="*/ 615887 w 615886"/>
                  <a:gd name="connsiteY2" fmla="*/ 0 h 175260"/>
                  <a:gd name="connsiteX3" fmla="*/ 530162 w 615886"/>
                  <a:gd name="connsiteY3" fmla="*/ 0 h 175260"/>
                  <a:gd name="connsiteX4" fmla="*/ 0 w 615886"/>
                  <a:gd name="connsiteY4" fmla="*/ 175260 h 175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886" h="175260">
                    <a:moveTo>
                      <a:pt x="0" y="175260"/>
                    </a:moveTo>
                    <a:lnTo>
                      <a:pt x="85725" y="175260"/>
                    </a:lnTo>
                    <a:cubicBezTo>
                      <a:pt x="276674" y="175244"/>
                      <a:pt x="462551" y="113797"/>
                      <a:pt x="615887" y="0"/>
                    </a:cubicBezTo>
                    <a:lnTo>
                      <a:pt x="530162" y="0"/>
                    </a:lnTo>
                    <a:cubicBezTo>
                      <a:pt x="376826" y="113797"/>
                      <a:pt x="190949" y="175244"/>
                      <a:pt x="0" y="175260"/>
                    </a:cubicBezTo>
                    <a:close/>
                  </a:path>
                </a:pathLst>
              </a:custGeom>
              <a:solidFill>
                <a:srgbClr val="DBDBDB"/>
              </a:solidFill>
              <a:ln w="9525" cap="flat">
                <a:noFill/>
                <a:prstDash val="solid"/>
                <a:miter/>
              </a:ln>
            </p:spPr>
            <p:txBody>
              <a:bodyPr rtlCol="0" anchor="ctr"/>
              <a:lstStyle/>
              <a:p>
                <a:endParaRPr lang="zh-CN" altLang="en-US"/>
              </a:p>
            </p:txBody>
          </p:sp>
          <p:sp>
            <p:nvSpPr>
              <p:cNvPr id="337" name="任意多边形: 形状 336"/>
              <p:cNvSpPr/>
              <p:nvPr/>
            </p:nvSpPr>
            <p:spPr>
              <a:xfrm>
                <a:off x="6239827" y="3275457"/>
                <a:ext cx="1261681" cy="917248"/>
              </a:xfrm>
              <a:custGeom>
                <a:avLst/>
                <a:gdLst>
                  <a:gd name="connsiteX0" fmla="*/ 730663 w 1261681"/>
                  <a:gd name="connsiteY0" fmla="*/ 0 h 917248"/>
                  <a:gd name="connsiteX1" fmla="*/ 0 w 1261681"/>
                  <a:gd name="connsiteY1" fmla="*/ 539020 h 917248"/>
                  <a:gd name="connsiteX2" fmla="*/ 1245745 w 1261681"/>
                  <a:gd name="connsiteY2" fmla="*/ 753423 h 917248"/>
                  <a:gd name="connsiteX3" fmla="*/ 1261681 w 1261681"/>
                  <a:gd name="connsiteY3" fmla="*/ 741902 h 917248"/>
                </a:gdLst>
                <a:ahLst/>
                <a:cxnLst>
                  <a:cxn ang="0">
                    <a:pos x="connsiteX0" y="connsiteY0"/>
                  </a:cxn>
                  <a:cxn ang="0">
                    <a:pos x="connsiteX1" y="connsiteY1"/>
                  </a:cxn>
                  <a:cxn ang="0">
                    <a:pos x="connsiteX2" y="connsiteY2"/>
                  </a:cxn>
                  <a:cxn ang="0">
                    <a:pos x="connsiteX3" y="connsiteY3"/>
                  </a:cxn>
                </a:cxnLst>
                <a:rect l="l" t="t" r="r" b="b"/>
                <a:pathLst>
                  <a:path w="1261681" h="917248">
                    <a:moveTo>
                      <a:pt x="730663" y="0"/>
                    </a:moveTo>
                    <a:lnTo>
                      <a:pt x="0" y="539020"/>
                    </a:lnTo>
                    <a:cubicBezTo>
                      <a:pt x="284797" y="942229"/>
                      <a:pt x="842536" y="1038220"/>
                      <a:pt x="1245745" y="753423"/>
                    </a:cubicBezTo>
                    <a:cubicBezTo>
                      <a:pt x="1251100" y="749641"/>
                      <a:pt x="1256412" y="745801"/>
                      <a:pt x="1261681" y="741902"/>
                    </a:cubicBezTo>
                    <a:close/>
                  </a:path>
                </a:pathLst>
              </a:custGeom>
              <a:solidFill>
                <a:srgbClr val="EBEBEB"/>
              </a:solidFill>
              <a:ln w="9525" cap="flat">
                <a:noFill/>
                <a:prstDash val="solid"/>
                <a:miter/>
              </a:ln>
            </p:spPr>
            <p:txBody>
              <a:bodyPr rtlCol="0" anchor="ctr"/>
              <a:lstStyle/>
              <a:p>
                <a:endParaRPr lang="zh-CN" altLang="en-US"/>
              </a:p>
            </p:txBody>
          </p:sp>
          <p:sp>
            <p:nvSpPr>
              <p:cNvPr id="338" name="任意多边形: 形状 337"/>
              <p:cNvSpPr/>
              <p:nvPr/>
            </p:nvSpPr>
            <p:spPr>
              <a:xfrm>
                <a:off x="6567624" y="3406270"/>
                <a:ext cx="868162" cy="781491"/>
              </a:xfrm>
              <a:custGeom>
                <a:avLst/>
                <a:gdLst>
                  <a:gd name="connsiteX0" fmla="*/ 504974 w 868162"/>
                  <a:gd name="connsiteY0" fmla="*/ 11776 h 781491"/>
                  <a:gd name="connsiteX1" fmla="*/ 497830 w 868162"/>
                  <a:gd name="connsiteY1" fmla="*/ 2251 h 781491"/>
                  <a:gd name="connsiteX2" fmla="*/ 347526 w 868162"/>
                  <a:gd name="connsiteY2" fmla="*/ 33778 h 781491"/>
                  <a:gd name="connsiteX3" fmla="*/ 292947 w 868162"/>
                  <a:gd name="connsiteY3" fmla="*/ 76164 h 781491"/>
                  <a:gd name="connsiteX4" fmla="*/ 235797 w 868162"/>
                  <a:gd name="connsiteY4" fmla="*/ 11204 h 781491"/>
                  <a:gd name="connsiteX5" fmla="*/ 223701 w 868162"/>
                  <a:gd name="connsiteY5" fmla="*/ 1679 h 781491"/>
                  <a:gd name="connsiteX6" fmla="*/ 216652 w 868162"/>
                  <a:gd name="connsiteY6" fmla="*/ 6822 h 781491"/>
                  <a:gd name="connsiteX7" fmla="*/ 230273 w 868162"/>
                  <a:gd name="connsiteY7" fmla="*/ 17967 h 781491"/>
                  <a:gd name="connsiteX8" fmla="*/ 287423 w 868162"/>
                  <a:gd name="connsiteY8" fmla="*/ 82642 h 781491"/>
                  <a:gd name="connsiteX9" fmla="*/ 222462 w 868162"/>
                  <a:gd name="connsiteY9" fmla="*/ 175891 h 781491"/>
                  <a:gd name="connsiteX10" fmla="*/ 234178 w 868162"/>
                  <a:gd name="connsiteY10" fmla="*/ 363248 h 781491"/>
                  <a:gd name="connsiteX11" fmla="*/ 306949 w 868162"/>
                  <a:gd name="connsiteY11" fmla="*/ 338959 h 781491"/>
                  <a:gd name="connsiteX12" fmla="*/ 297424 w 868162"/>
                  <a:gd name="connsiteY12" fmla="*/ 82642 h 781491"/>
                  <a:gd name="connsiteX13" fmla="*/ 504974 w 868162"/>
                  <a:gd name="connsiteY13" fmla="*/ 11776 h 781491"/>
                  <a:gd name="connsiteX14" fmla="*/ 299901 w 868162"/>
                  <a:gd name="connsiteY14" fmla="*/ 333530 h 781491"/>
                  <a:gd name="connsiteX15" fmla="*/ 238179 w 868162"/>
                  <a:gd name="connsiteY15" fmla="*/ 355628 h 781491"/>
                  <a:gd name="connsiteX16" fmla="*/ 229606 w 868162"/>
                  <a:gd name="connsiteY16" fmla="*/ 179035 h 781491"/>
                  <a:gd name="connsiteX17" fmla="*/ 290947 w 868162"/>
                  <a:gd name="connsiteY17" fmla="*/ 88261 h 781491"/>
                  <a:gd name="connsiteX18" fmla="*/ 299901 w 868162"/>
                  <a:gd name="connsiteY18" fmla="*/ 333530 h 781491"/>
                  <a:gd name="connsiteX19" fmla="*/ 685282 w 868162"/>
                  <a:gd name="connsiteY19" fmla="*/ 263807 h 781491"/>
                  <a:gd name="connsiteX20" fmla="*/ 685282 w 868162"/>
                  <a:gd name="connsiteY20" fmla="*/ 263807 h 781491"/>
                  <a:gd name="connsiteX21" fmla="*/ 679472 w 868162"/>
                  <a:gd name="connsiteY21" fmla="*/ 277428 h 781491"/>
                  <a:gd name="connsiteX22" fmla="*/ 664613 w 868162"/>
                  <a:gd name="connsiteY22" fmla="*/ 285333 h 781491"/>
                  <a:gd name="connsiteX23" fmla="*/ 652993 w 868162"/>
                  <a:gd name="connsiteY23" fmla="*/ 231708 h 781491"/>
                  <a:gd name="connsiteX24" fmla="*/ 654612 w 868162"/>
                  <a:gd name="connsiteY24" fmla="*/ 220849 h 781491"/>
                  <a:gd name="connsiteX25" fmla="*/ 648039 w 868162"/>
                  <a:gd name="connsiteY25" fmla="*/ 211324 h 781491"/>
                  <a:gd name="connsiteX26" fmla="*/ 644706 w 868162"/>
                  <a:gd name="connsiteY26" fmla="*/ 230374 h 781491"/>
                  <a:gd name="connsiteX27" fmla="*/ 662898 w 868162"/>
                  <a:gd name="connsiteY27" fmla="*/ 292953 h 781491"/>
                  <a:gd name="connsiteX28" fmla="*/ 691473 w 868162"/>
                  <a:gd name="connsiteY28" fmla="*/ 271522 h 781491"/>
                  <a:gd name="connsiteX29" fmla="*/ 543264 w 868162"/>
                  <a:gd name="connsiteY29" fmla="*/ 207800 h 781491"/>
                  <a:gd name="connsiteX30" fmla="*/ 458397 w 868162"/>
                  <a:gd name="connsiteY30" fmla="*/ 255425 h 781491"/>
                  <a:gd name="connsiteX31" fmla="*/ 431727 w 868162"/>
                  <a:gd name="connsiteY31" fmla="*/ 632234 h 781491"/>
                  <a:gd name="connsiteX32" fmla="*/ 264372 w 868162"/>
                  <a:gd name="connsiteY32" fmla="*/ 685098 h 781491"/>
                  <a:gd name="connsiteX33" fmla="*/ 179219 w 868162"/>
                  <a:gd name="connsiteY33" fmla="*/ 671858 h 781491"/>
                  <a:gd name="connsiteX34" fmla="*/ 169694 w 868162"/>
                  <a:gd name="connsiteY34" fmla="*/ 558605 h 781491"/>
                  <a:gd name="connsiteX35" fmla="*/ 40535 w 868162"/>
                  <a:gd name="connsiteY35" fmla="*/ 422493 h 781491"/>
                  <a:gd name="connsiteX36" fmla="*/ 244 w 868162"/>
                  <a:gd name="connsiteY36" fmla="*/ 487835 h 781491"/>
                  <a:gd name="connsiteX37" fmla="*/ 172170 w 868162"/>
                  <a:gd name="connsiteY37" fmla="*/ 678335 h 781491"/>
                  <a:gd name="connsiteX38" fmla="*/ 154740 w 868162"/>
                  <a:gd name="connsiteY38" fmla="*/ 751296 h 781491"/>
                  <a:gd name="connsiteX39" fmla="*/ 162360 w 868162"/>
                  <a:gd name="connsiteY39" fmla="*/ 753487 h 781491"/>
                  <a:gd name="connsiteX40" fmla="*/ 164360 w 868162"/>
                  <a:gd name="connsiteY40" fmla="*/ 747963 h 781491"/>
                  <a:gd name="connsiteX41" fmla="*/ 178933 w 868162"/>
                  <a:gd name="connsiteY41" fmla="*/ 680431 h 781491"/>
                  <a:gd name="connsiteX42" fmla="*/ 264658 w 868162"/>
                  <a:gd name="connsiteY42" fmla="*/ 693575 h 781491"/>
                  <a:gd name="connsiteX43" fmla="*/ 434108 w 868162"/>
                  <a:gd name="connsiteY43" fmla="*/ 641855 h 781491"/>
                  <a:gd name="connsiteX44" fmla="*/ 474494 w 868162"/>
                  <a:gd name="connsiteY44" fmla="*/ 744534 h 781491"/>
                  <a:gd name="connsiteX45" fmla="*/ 501926 w 868162"/>
                  <a:gd name="connsiteY45" fmla="*/ 781491 h 781491"/>
                  <a:gd name="connsiteX46" fmla="*/ 512403 w 868162"/>
                  <a:gd name="connsiteY46" fmla="*/ 780157 h 781491"/>
                  <a:gd name="connsiteX47" fmla="*/ 481638 w 868162"/>
                  <a:gd name="connsiteY47" fmla="*/ 740343 h 781491"/>
                  <a:gd name="connsiteX48" fmla="*/ 441728 w 868162"/>
                  <a:gd name="connsiteY48" fmla="*/ 636520 h 781491"/>
                  <a:gd name="connsiteX49" fmla="*/ 514023 w 868162"/>
                  <a:gd name="connsiteY49" fmla="*/ 568035 h 781491"/>
                  <a:gd name="connsiteX50" fmla="*/ 614416 w 868162"/>
                  <a:gd name="connsiteY50" fmla="*/ 329910 h 781491"/>
                  <a:gd name="connsiteX51" fmla="*/ 543360 w 868162"/>
                  <a:gd name="connsiteY51" fmla="*/ 207800 h 781491"/>
                  <a:gd name="connsiteX52" fmla="*/ 172552 w 868162"/>
                  <a:gd name="connsiteY52" fmla="*/ 669477 h 781491"/>
                  <a:gd name="connsiteX53" fmla="*/ 8245 w 868162"/>
                  <a:gd name="connsiteY53" fmla="*/ 487168 h 781491"/>
                  <a:gd name="connsiteX54" fmla="*/ 41392 w 868162"/>
                  <a:gd name="connsiteY54" fmla="*/ 430494 h 781491"/>
                  <a:gd name="connsiteX55" fmla="*/ 161407 w 868162"/>
                  <a:gd name="connsiteY55" fmla="*/ 560416 h 781491"/>
                  <a:gd name="connsiteX56" fmla="*/ 172552 w 868162"/>
                  <a:gd name="connsiteY56" fmla="*/ 669477 h 781491"/>
                  <a:gd name="connsiteX57" fmla="*/ 606225 w 868162"/>
                  <a:gd name="connsiteY57" fmla="*/ 329149 h 781491"/>
                  <a:gd name="connsiteX58" fmla="*/ 439442 w 868162"/>
                  <a:gd name="connsiteY58" fmla="*/ 626614 h 781491"/>
                  <a:gd name="connsiteX59" fmla="*/ 465541 w 868162"/>
                  <a:gd name="connsiteY59" fmla="*/ 259711 h 781491"/>
                  <a:gd name="connsiteX60" fmla="*/ 542503 w 868162"/>
                  <a:gd name="connsiteY60" fmla="*/ 216087 h 781491"/>
                  <a:gd name="connsiteX61" fmla="*/ 606225 w 868162"/>
                  <a:gd name="connsiteY61" fmla="*/ 329149 h 781491"/>
                  <a:gd name="connsiteX62" fmla="*/ 862352 w 868162"/>
                  <a:gd name="connsiteY62" fmla="*/ 511267 h 781491"/>
                  <a:gd name="connsiteX63" fmla="*/ 795201 w 868162"/>
                  <a:gd name="connsiteY63" fmla="*/ 640235 h 781491"/>
                  <a:gd name="connsiteX64" fmla="*/ 728526 w 868162"/>
                  <a:gd name="connsiteY64" fmla="*/ 724817 h 781491"/>
                  <a:gd name="connsiteX65" fmla="*/ 747004 w 868162"/>
                  <a:gd name="connsiteY65" fmla="*/ 717387 h 781491"/>
                  <a:gd name="connsiteX66" fmla="*/ 868162 w 868162"/>
                  <a:gd name="connsiteY66" fmla="*/ 519649 h 78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68162" h="781491">
                    <a:moveTo>
                      <a:pt x="504974" y="11776"/>
                    </a:moveTo>
                    <a:lnTo>
                      <a:pt x="497830" y="2251"/>
                    </a:lnTo>
                    <a:cubicBezTo>
                      <a:pt x="445582" y="-5195"/>
                      <a:pt x="392379" y="5965"/>
                      <a:pt x="347526" y="33778"/>
                    </a:cubicBezTo>
                    <a:cubicBezTo>
                      <a:pt x="327802" y="45816"/>
                      <a:pt x="309494" y="60035"/>
                      <a:pt x="292947" y="76164"/>
                    </a:cubicBezTo>
                    <a:cubicBezTo>
                      <a:pt x="276800" y="52120"/>
                      <a:pt x="257588" y="30283"/>
                      <a:pt x="235797" y="11204"/>
                    </a:cubicBezTo>
                    <a:cubicBezTo>
                      <a:pt x="231892" y="7680"/>
                      <a:pt x="227892" y="4346"/>
                      <a:pt x="223701" y="1679"/>
                    </a:cubicBezTo>
                    <a:lnTo>
                      <a:pt x="216652" y="6822"/>
                    </a:lnTo>
                    <a:cubicBezTo>
                      <a:pt x="221224" y="10347"/>
                      <a:pt x="226177" y="14061"/>
                      <a:pt x="230273" y="17967"/>
                    </a:cubicBezTo>
                    <a:cubicBezTo>
                      <a:pt x="252157" y="36844"/>
                      <a:pt x="271382" y="58600"/>
                      <a:pt x="287423" y="82642"/>
                    </a:cubicBezTo>
                    <a:cubicBezTo>
                      <a:pt x="260877" y="110013"/>
                      <a:pt x="238939" y="141505"/>
                      <a:pt x="222462" y="175891"/>
                    </a:cubicBezTo>
                    <a:cubicBezTo>
                      <a:pt x="182553" y="259426"/>
                      <a:pt x="187220" y="334673"/>
                      <a:pt x="234178" y="363248"/>
                    </a:cubicBezTo>
                    <a:cubicBezTo>
                      <a:pt x="257991" y="377631"/>
                      <a:pt x="285137" y="368582"/>
                      <a:pt x="306949" y="338959"/>
                    </a:cubicBezTo>
                    <a:cubicBezTo>
                      <a:pt x="345049" y="287143"/>
                      <a:pt x="359432" y="181130"/>
                      <a:pt x="297424" y="82642"/>
                    </a:cubicBezTo>
                    <a:cubicBezTo>
                      <a:pt x="360575" y="19586"/>
                      <a:pt x="438585" y="631"/>
                      <a:pt x="504974" y="11776"/>
                    </a:cubicBezTo>
                    <a:close/>
                    <a:moveTo>
                      <a:pt x="299901" y="333530"/>
                    </a:moveTo>
                    <a:cubicBezTo>
                      <a:pt x="280851" y="359343"/>
                      <a:pt x="257895" y="367629"/>
                      <a:pt x="238179" y="355628"/>
                    </a:cubicBezTo>
                    <a:cubicBezTo>
                      <a:pt x="195030" y="329434"/>
                      <a:pt x="191602" y="258378"/>
                      <a:pt x="229606" y="179035"/>
                    </a:cubicBezTo>
                    <a:cubicBezTo>
                      <a:pt x="245056" y="145685"/>
                      <a:pt x="265767" y="115036"/>
                      <a:pt x="290947" y="88261"/>
                    </a:cubicBezTo>
                    <a:cubicBezTo>
                      <a:pt x="350002" y="183035"/>
                      <a:pt x="336572" y="283810"/>
                      <a:pt x="299901" y="333530"/>
                    </a:cubicBezTo>
                    <a:close/>
                    <a:moveTo>
                      <a:pt x="685282" y="263807"/>
                    </a:moveTo>
                    <a:lnTo>
                      <a:pt x="685282" y="263807"/>
                    </a:lnTo>
                    <a:cubicBezTo>
                      <a:pt x="683965" y="268587"/>
                      <a:pt x="682011" y="273169"/>
                      <a:pt x="679472" y="277428"/>
                    </a:cubicBezTo>
                    <a:cubicBezTo>
                      <a:pt x="676808" y="283055"/>
                      <a:pt x="670769" y="286269"/>
                      <a:pt x="664613" y="285333"/>
                    </a:cubicBezTo>
                    <a:cubicBezTo>
                      <a:pt x="657564" y="283810"/>
                      <a:pt x="649468" y="263902"/>
                      <a:pt x="652993" y="231708"/>
                    </a:cubicBezTo>
                    <a:cubicBezTo>
                      <a:pt x="652993" y="229041"/>
                      <a:pt x="653850" y="225326"/>
                      <a:pt x="654612" y="220849"/>
                    </a:cubicBezTo>
                    <a:lnTo>
                      <a:pt x="648039" y="211324"/>
                    </a:lnTo>
                    <a:cubicBezTo>
                      <a:pt x="646558" y="217604"/>
                      <a:pt x="645445" y="223965"/>
                      <a:pt x="644706" y="230374"/>
                    </a:cubicBezTo>
                    <a:cubicBezTo>
                      <a:pt x="640991" y="263712"/>
                      <a:pt x="648611" y="290001"/>
                      <a:pt x="662898" y="292953"/>
                    </a:cubicBezTo>
                    <a:cubicBezTo>
                      <a:pt x="675186" y="295430"/>
                      <a:pt x="685282" y="287619"/>
                      <a:pt x="691473" y="271522"/>
                    </a:cubicBezTo>
                    <a:close/>
                    <a:moveTo>
                      <a:pt x="543264" y="207800"/>
                    </a:moveTo>
                    <a:cubicBezTo>
                      <a:pt x="509260" y="204466"/>
                      <a:pt x="480590" y="220468"/>
                      <a:pt x="458397" y="255425"/>
                    </a:cubicBezTo>
                    <a:cubicBezTo>
                      <a:pt x="407533" y="335149"/>
                      <a:pt x="399913" y="500979"/>
                      <a:pt x="431727" y="632234"/>
                    </a:cubicBezTo>
                    <a:cubicBezTo>
                      <a:pt x="383131" y="667499"/>
                      <a:pt x="324408" y="686048"/>
                      <a:pt x="264372" y="685098"/>
                    </a:cubicBezTo>
                    <a:cubicBezTo>
                      <a:pt x="235525" y="684497"/>
                      <a:pt x="206887" y="680045"/>
                      <a:pt x="179219" y="671858"/>
                    </a:cubicBezTo>
                    <a:cubicBezTo>
                      <a:pt x="182272" y="633840"/>
                      <a:pt x="179054" y="595579"/>
                      <a:pt x="169694" y="558605"/>
                    </a:cubicBezTo>
                    <a:cubicBezTo>
                      <a:pt x="146739" y="468976"/>
                      <a:pt x="94827" y="414207"/>
                      <a:pt x="40535" y="422493"/>
                    </a:cubicBezTo>
                    <a:cubicBezTo>
                      <a:pt x="13008" y="426685"/>
                      <a:pt x="-2137" y="451068"/>
                      <a:pt x="244" y="487835"/>
                    </a:cubicBezTo>
                    <a:cubicBezTo>
                      <a:pt x="4340" y="552034"/>
                      <a:pt x="61204" y="642616"/>
                      <a:pt x="172170" y="678335"/>
                    </a:cubicBezTo>
                    <a:cubicBezTo>
                      <a:pt x="169838" y="703357"/>
                      <a:pt x="163969" y="727922"/>
                      <a:pt x="154740" y="751296"/>
                    </a:cubicBezTo>
                    <a:lnTo>
                      <a:pt x="162360" y="753487"/>
                    </a:lnTo>
                    <a:lnTo>
                      <a:pt x="164360" y="747963"/>
                    </a:lnTo>
                    <a:cubicBezTo>
                      <a:pt x="171788" y="726085"/>
                      <a:pt x="176678" y="703425"/>
                      <a:pt x="178933" y="680431"/>
                    </a:cubicBezTo>
                    <a:cubicBezTo>
                      <a:pt x="206801" y="688586"/>
                      <a:pt x="235627" y="693006"/>
                      <a:pt x="264658" y="693575"/>
                    </a:cubicBezTo>
                    <a:cubicBezTo>
                      <a:pt x="325181" y="694631"/>
                      <a:pt x="384490" y="676528"/>
                      <a:pt x="434108" y="641855"/>
                    </a:cubicBezTo>
                    <a:cubicBezTo>
                      <a:pt x="442858" y="677752"/>
                      <a:pt x="456444" y="712294"/>
                      <a:pt x="474494" y="744534"/>
                    </a:cubicBezTo>
                    <a:cubicBezTo>
                      <a:pt x="482075" y="757940"/>
                      <a:pt x="491290" y="770353"/>
                      <a:pt x="501926" y="781491"/>
                    </a:cubicBezTo>
                    <a:lnTo>
                      <a:pt x="512403" y="780157"/>
                    </a:lnTo>
                    <a:cubicBezTo>
                      <a:pt x="500366" y="768363"/>
                      <a:pt x="490014" y="754966"/>
                      <a:pt x="481638" y="740343"/>
                    </a:cubicBezTo>
                    <a:cubicBezTo>
                      <a:pt x="463515" y="707785"/>
                      <a:pt x="450080" y="672833"/>
                      <a:pt x="441728" y="636520"/>
                    </a:cubicBezTo>
                    <a:cubicBezTo>
                      <a:pt x="468676" y="616901"/>
                      <a:pt x="492975" y="593883"/>
                      <a:pt x="514023" y="568035"/>
                    </a:cubicBezTo>
                    <a:cubicBezTo>
                      <a:pt x="571173" y="498408"/>
                      <a:pt x="609273" y="407349"/>
                      <a:pt x="614416" y="329910"/>
                    </a:cubicBezTo>
                    <a:cubicBezTo>
                      <a:pt x="618893" y="258092"/>
                      <a:pt x="592223" y="212562"/>
                      <a:pt x="543360" y="207800"/>
                    </a:cubicBezTo>
                    <a:close/>
                    <a:moveTo>
                      <a:pt x="172552" y="669477"/>
                    </a:moveTo>
                    <a:cubicBezTo>
                      <a:pt x="66538" y="634710"/>
                      <a:pt x="12151" y="548795"/>
                      <a:pt x="8245" y="487168"/>
                    </a:cubicBezTo>
                    <a:cubicBezTo>
                      <a:pt x="6245" y="455164"/>
                      <a:pt x="18627" y="434019"/>
                      <a:pt x="41392" y="430494"/>
                    </a:cubicBezTo>
                    <a:cubicBezTo>
                      <a:pt x="91303" y="422970"/>
                      <a:pt x="139500" y="475167"/>
                      <a:pt x="161407" y="560416"/>
                    </a:cubicBezTo>
                    <a:cubicBezTo>
                      <a:pt x="170881" y="595949"/>
                      <a:pt x="174642" y="632762"/>
                      <a:pt x="172552" y="669477"/>
                    </a:cubicBezTo>
                    <a:close/>
                    <a:moveTo>
                      <a:pt x="606225" y="329149"/>
                    </a:moveTo>
                    <a:cubicBezTo>
                      <a:pt x="600129" y="427542"/>
                      <a:pt x="537645" y="553938"/>
                      <a:pt x="439442" y="626614"/>
                    </a:cubicBezTo>
                    <a:cubicBezTo>
                      <a:pt x="409724" y="498027"/>
                      <a:pt x="417058" y="335530"/>
                      <a:pt x="465541" y="259711"/>
                    </a:cubicBezTo>
                    <a:cubicBezTo>
                      <a:pt x="485924" y="227802"/>
                      <a:pt x="511832" y="213134"/>
                      <a:pt x="542503" y="216087"/>
                    </a:cubicBezTo>
                    <a:cubicBezTo>
                      <a:pt x="587079" y="220373"/>
                      <a:pt x="610320" y="261616"/>
                      <a:pt x="606225" y="329149"/>
                    </a:cubicBezTo>
                    <a:close/>
                    <a:moveTo>
                      <a:pt x="862352" y="511267"/>
                    </a:moveTo>
                    <a:cubicBezTo>
                      <a:pt x="843670" y="556085"/>
                      <a:pt x="821206" y="599230"/>
                      <a:pt x="795201" y="640235"/>
                    </a:cubicBezTo>
                    <a:cubicBezTo>
                      <a:pt x="775738" y="670501"/>
                      <a:pt x="753411" y="698825"/>
                      <a:pt x="728526" y="724817"/>
                    </a:cubicBezTo>
                    <a:cubicBezTo>
                      <a:pt x="734717" y="722436"/>
                      <a:pt x="740908" y="719864"/>
                      <a:pt x="747004" y="717387"/>
                    </a:cubicBezTo>
                    <a:cubicBezTo>
                      <a:pt x="804154" y="653570"/>
                      <a:pt x="845683" y="572512"/>
                      <a:pt x="868162" y="519649"/>
                    </a:cubicBezTo>
                    <a:close/>
                  </a:path>
                </a:pathLst>
              </a:custGeom>
              <a:solidFill>
                <a:srgbClr val="DBDBDB"/>
              </a:solidFill>
              <a:ln w="9525" cap="flat">
                <a:noFill/>
                <a:prstDash val="solid"/>
                <a:miter/>
              </a:ln>
            </p:spPr>
            <p:txBody>
              <a:bodyPr rtlCol="0" anchor="ctr"/>
              <a:lstStyle/>
              <a:p>
                <a:endParaRPr lang="zh-CN" altLang="en-US"/>
              </a:p>
            </p:txBody>
          </p:sp>
          <p:sp>
            <p:nvSpPr>
              <p:cNvPr id="339" name="任意多边形: 形状 338"/>
              <p:cNvSpPr/>
              <p:nvPr/>
            </p:nvSpPr>
            <p:spPr>
              <a:xfrm>
                <a:off x="6970490" y="3275457"/>
                <a:ext cx="616934" cy="741902"/>
              </a:xfrm>
              <a:custGeom>
                <a:avLst/>
                <a:gdLst>
                  <a:gd name="connsiteX0" fmla="*/ 531019 w 616934"/>
                  <a:gd name="connsiteY0" fmla="*/ 741902 h 741902"/>
                  <a:gd name="connsiteX1" fmla="*/ 616934 w 616934"/>
                  <a:gd name="connsiteY1" fmla="*/ 741902 h 741902"/>
                  <a:gd name="connsiteX2" fmla="*/ 85915 w 616934"/>
                  <a:gd name="connsiteY2" fmla="*/ 0 h 741902"/>
                  <a:gd name="connsiteX3" fmla="*/ 0 w 616934"/>
                  <a:gd name="connsiteY3" fmla="*/ 0 h 741902"/>
                  <a:gd name="connsiteX4" fmla="*/ 531019 w 616934"/>
                  <a:gd name="connsiteY4" fmla="*/ 741902 h 741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1902">
                    <a:moveTo>
                      <a:pt x="531019" y="741902"/>
                    </a:moveTo>
                    <a:lnTo>
                      <a:pt x="616934" y="741902"/>
                    </a:lnTo>
                    <a:lnTo>
                      <a:pt x="85915" y="0"/>
                    </a:lnTo>
                    <a:lnTo>
                      <a:pt x="0" y="0"/>
                    </a:lnTo>
                    <a:lnTo>
                      <a:pt x="531019" y="741902"/>
                    </a:lnTo>
                    <a:close/>
                  </a:path>
                </a:pathLst>
              </a:custGeom>
              <a:solidFill>
                <a:srgbClr val="C7C7C7"/>
              </a:solidFill>
              <a:ln w="9525" cap="flat">
                <a:noFill/>
                <a:prstDash val="solid"/>
                <a:miter/>
              </a:ln>
            </p:spPr>
            <p:txBody>
              <a:bodyPr rtlCol="0" anchor="ctr"/>
              <a:lstStyle/>
              <a:p>
                <a:endParaRPr lang="zh-CN" altLang="en-US"/>
              </a:p>
            </p:txBody>
          </p:sp>
          <p:sp>
            <p:nvSpPr>
              <p:cNvPr id="340" name="任意多边形: 形状 339"/>
              <p:cNvSpPr/>
              <p:nvPr/>
            </p:nvSpPr>
            <p:spPr>
              <a:xfrm>
                <a:off x="7501508" y="2438018"/>
                <a:ext cx="458218" cy="1484090"/>
              </a:xfrm>
              <a:custGeom>
                <a:avLst/>
                <a:gdLst>
                  <a:gd name="connsiteX0" fmla="*/ 0 w 458218"/>
                  <a:gd name="connsiteY0" fmla="*/ 1484090 h 1484090"/>
                  <a:gd name="connsiteX1" fmla="*/ 85725 w 458218"/>
                  <a:gd name="connsiteY1" fmla="*/ 1484090 h 1484090"/>
                  <a:gd name="connsiteX2" fmla="*/ 285750 w 458218"/>
                  <a:gd name="connsiteY2" fmla="*/ 202883 h 1484090"/>
                  <a:gd name="connsiteX3" fmla="*/ 85725 w 458218"/>
                  <a:gd name="connsiteY3" fmla="*/ 0 h 1484090"/>
                  <a:gd name="connsiteX4" fmla="*/ 0 w 458218"/>
                  <a:gd name="connsiteY4" fmla="*/ 0 h 1484090"/>
                  <a:gd name="connsiteX5" fmla="*/ 200025 w 458218"/>
                  <a:gd name="connsiteY5" fmla="*/ 202883 h 1484090"/>
                  <a:gd name="connsiteX6" fmla="*/ 0 w 458218"/>
                  <a:gd name="connsiteY6" fmla="*/ 1484090 h 148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218" h="1484090">
                    <a:moveTo>
                      <a:pt x="0" y="1484090"/>
                    </a:moveTo>
                    <a:lnTo>
                      <a:pt x="85725" y="1484090"/>
                    </a:lnTo>
                    <a:cubicBezTo>
                      <a:pt x="489395" y="1186339"/>
                      <a:pt x="578834" y="612648"/>
                      <a:pt x="285750" y="202883"/>
                    </a:cubicBezTo>
                    <a:cubicBezTo>
                      <a:pt x="230924" y="124517"/>
                      <a:pt x="163305" y="55932"/>
                      <a:pt x="85725" y="0"/>
                    </a:cubicBezTo>
                    <a:lnTo>
                      <a:pt x="0" y="0"/>
                    </a:lnTo>
                    <a:cubicBezTo>
                      <a:pt x="77553" y="55964"/>
                      <a:pt x="145167" y="124544"/>
                      <a:pt x="200025" y="202883"/>
                    </a:cubicBezTo>
                    <a:cubicBezTo>
                      <a:pt x="493205" y="612648"/>
                      <a:pt x="404241" y="1186339"/>
                      <a:pt x="0" y="1484090"/>
                    </a:cubicBezTo>
                    <a:close/>
                  </a:path>
                </a:pathLst>
              </a:custGeom>
              <a:solidFill>
                <a:srgbClr val="37474F"/>
              </a:solidFill>
              <a:ln w="9525" cap="flat">
                <a:noFill/>
                <a:prstDash val="solid"/>
                <a:miter/>
              </a:ln>
            </p:spPr>
            <p:txBody>
              <a:bodyPr rtlCol="0" anchor="ctr"/>
              <a:lstStyle/>
              <a:p>
                <a:endParaRPr lang="zh-CN" altLang="en-US"/>
              </a:p>
            </p:txBody>
          </p:sp>
          <p:sp>
            <p:nvSpPr>
              <p:cNvPr id="341" name="任意多边形: 形状 340"/>
              <p:cNvSpPr/>
              <p:nvPr/>
            </p:nvSpPr>
            <p:spPr>
              <a:xfrm>
                <a:off x="6970490" y="2438400"/>
                <a:ext cx="903581" cy="1484090"/>
              </a:xfrm>
              <a:custGeom>
                <a:avLst/>
                <a:gdLst>
                  <a:gd name="connsiteX0" fmla="*/ 531019 w 903581"/>
                  <a:gd name="connsiteY0" fmla="*/ 0 h 1484090"/>
                  <a:gd name="connsiteX1" fmla="*/ 0 w 903581"/>
                  <a:gd name="connsiteY1" fmla="*/ 742188 h 1484090"/>
                  <a:gd name="connsiteX2" fmla="*/ 531019 w 903581"/>
                  <a:gd name="connsiteY2" fmla="*/ 1484090 h 1484090"/>
                  <a:gd name="connsiteX3" fmla="*/ 731044 w 903581"/>
                  <a:gd name="connsiteY3" fmla="*/ 202883 h 1484090"/>
                  <a:gd name="connsiteX4" fmla="*/ 531019 w 903581"/>
                  <a:gd name="connsiteY4" fmla="*/ 0 h 148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581" h="1484090">
                    <a:moveTo>
                      <a:pt x="531019" y="0"/>
                    </a:moveTo>
                    <a:lnTo>
                      <a:pt x="0" y="742188"/>
                    </a:lnTo>
                    <a:lnTo>
                      <a:pt x="531019" y="1484090"/>
                    </a:lnTo>
                    <a:cubicBezTo>
                      <a:pt x="934784" y="1186339"/>
                      <a:pt x="1024223" y="612648"/>
                      <a:pt x="731044" y="202883"/>
                    </a:cubicBezTo>
                    <a:cubicBezTo>
                      <a:pt x="676186" y="124544"/>
                      <a:pt x="608572" y="55964"/>
                      <a:pt x="531019" y="0"/>
                    </a:cubicBezTo>
                    <a:close/>
                  </a:path>
                </a:pathLst>
              </a:custGeom>
              <a:solidFill>
                <a:srgbClr val="455A64"/>
              </a:solidFill>
              <a:ln w="9525" cap="flat">
                <a:noFill/>
                <a:prstDash val="solid"/>
                <a:miter/>
              </a:ln>
            </p:spPr>
            <p:txBody>
              <a:bodyPr rtlCol="0" anchor="ctr"/>
              <a:lstStyle/>
              <a:p>
                <a:endParaRPr lang="zh-CN" altLang="en-US"/>
              </a:p>
            </p:txBody>
          </p:sp>
          <p:sp>
            <p:nvSpPr>
              <p:cNvPr id="342" name="任意多边形: 形状 341"/>
              <p:cNvSpPr/>
              <p:nvPr/>
            </p:nvSpPr>
            <p:spPr>
              <a:xfrm>
                <a:off x="7163085" y="2900743"/>
                <a:ext cx="660749" cy="772858"/>
              </a:xfrm>
              <a:custGeom>
                <a:avLst/>
                <a:gdLst>
                  <a:gd name="connsiteX0" fmla="*/ 657511 w 660749"/>
                  <a:gd name="connsiteY0" fmla="*/ 590264 h 772858"/>
                  <a:gd name="connsiteX1" fmla="*/ 660749 w 660749"/>
                  <a:gd name="connsiteY1" fmla="*/ 580739 h 772858"/>
                  <a:gd name="connsiteX2" fmla="*/ 239935 w 660749"/>
                  <a:gd name="connsiteY2" fmla="*/ 509873 h 772858"/>
                  <a:gd name="connsiteX3" fmla="*/ 201835 w 660749"/>
                  <a:gd name="connsiteY3" fmla="*/ 302038 h 772858"/>
                  <a:gd name="connsiteX4" fmla="*/ 230410 w 660749"/>
                  <a:gd name="connsiteY4" fmla="*/ 202311 h 772858"/>
                  <a:gd name="connsiteX5" fmla="*/ 367284 w 660749"/>
                  <a:gd name="connsiteY5" fmla="*/ 207550 h 772858"/>
                  <a:gd name="connsiteX6" fmla="*/ 549497 w 660749"/>
                  <a:gd name="connsiteY6" fmla="*/ 74200 h 772858"/>
                  <a:gd name="connsiteX7" fmla="*/ 477584 w 660749"/>
                  <a:gd name="connsiteY7" fmla="*/ 16193 h 772858"/>
                  <a:gd name="connsiteX8" fmla="*/ 224028 w 660749"/>
                  <a:gd name="connsiteY8" fmla="*/ 192691 h 772858"/>
                  <a:gd name="connsiteX9" fmla="*/ 7429 w 660749"/>
                  <a:gd name="connsiteY9" fmla="*/ 0 h 772858"/>
                  <a:gd name="connsiteX10" fmla="*/ 0 w 660749"/>
                  <a:gd name="connsiteY10" fmla="*/ 10192 h 772858"/>
                  <a:gd name="connsiteX11" fmla="*/ 142589 w 660749"/>
                  <a:gd name="connsiteY11" fmla="*/ 172212 h 772858"/>
                  <a:gd name="connsiteX12" fmla="*/ 220980 w 660749"/>
                  <a:gd name="connsiteY12" fmla="*/ 199834 h 772858"/>
                  <a:gd name="connsiteX13" fmla="*/ 192405 w 660749"/>
                  <a:gd name="connsiteY13" fmla="*/ 300133 h 772858"/>
                  <a:gd name="connsiteX14" fmla="*/ 228600 w 660749"/>
                  <a:gd name="connsiteY14" fmla="*/ 510921 h 772858"/>
                  <a:gd name="connsiteX15" fmla="*/ 99631 w 660749"/>
                  <a:gd name="connsiteY15" fmla="*/ 543592 h 772858"/>
                  <a:gd name="connsiteX16" fmla="*/ 29813 w 660749"/>
                  <a:gd name="connsiteY16" fmla="*/ 590074 h 772858"/>
                  <a:gd name="connsiteX17" fmla="*/ 35814 w 660749"/>
                  <a:gd name="connsiteY17" fmla="*/ 598360 h 772858"/>
                  <a:gd name="connsiteX18" fmla="*/ 103537 w 660749"/>
                  <a:gd name="connsiteY18" fmla="*/ 552736 h 772858"/>
                  <a:gd name="connsiteX19" fmla="*/ 233839 w 660749"/>
                  <a:gd name="connsiteY19" fmla="*/ 520827 h 772858"/>
                  <a:gd name="connsiteX20" fmla="*/ 304514 w 660749"/>
                  <a:gd name="connsiteY20" fmla="*/ 617696 h 772858"/>
                  <a:gd name="connsiteX21" fmla="*/ 569214 w 660749"/>
                  <a:gd name="connsiteY21" fmla="*/ 772859 h 772858"/>
                  <a:gd name="connsiteX22" fmla="*/ 574738 w 660749"/>
                  <a:gd name="connsiteY22" fmla="*/ 763810 h 772858"/>
                  <a:gd name="connsiteX23" fmla="*/ 245269 w 660749"/>
                  <a:gd name="connsiteY23" fmla="*/ 519589 h 772858"/>
                  <a:gd name="connsiteX24" fmla="*/ 657511 w 660749"/>
                  <a:gd name="connsiteY24" fmla="*/ 590264 h 772858"/>
                  <a:gd name="connsiteX25" fmla="*/ 477393 w 660749"/>
                  <a:gd name="connsiteY25" fmla="*/ 25527 h 772858"/>
                  <a:gd name="connsiteX26" fmla="*/ 539972 w 660749"/>
                  <a:gd name="connsiteY26" fmla="*/ 73819 h 772858"/>
                  <a:gd name="connsiteX27" fmla="*/ 366522 w 660749"/>
                  <a:gd name="connsiteY27" fmla="*/ 197644 h 772858"/>
                  <a:gd name="connsiteX28" fmla="*/ 234506 w 660749"/>
                  <a:gd name="connsiteY28" fmla="*/ 194405 h 772858"/>
                  <a:gd name="connsiteX29" fmla="*/ 477393 w 660749"/>
                  <a:gd name="connsiteY29" fmla="*/ 25527 h 77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60749" h="772858">
                    <a:moveTo>
                      <a:pt x="657511" y="590264"/>
                    </a:moveTo>
                    <a:cubicBezTo>
                      <a:pt x="658654" y="587026"/>
                      <a:pt x="659797" y="583787"/>
                      <a:pt x="660749" y="580739"/>
                    </a:cubicBezTo>
                    <a:cubicBezTo>
                      <a:pt x="564547" y="520446"/>
                      <a:pt x="387572" y="493395"/>
                      <a:pt x="239935" y="509873"/>
                    </a:cubicBezTo>
                    <a:cubicBezTo>
                      <a:pt x="205035" y="446559"/>
                      <a:pt x="191663" y="373615"/>
                      <a:pt x="201835" y="302038"/>
                    </a:cubicBezTo>
                    <a:cubicBezTo>
                      <a:pt x="206906" y="267678"/>
                      <a:pt x="216515" y="234143"/>
                      <a:pt x="230410" y="202311"/>
                    </a:cubicBezTo>
                    <a:cubicBezTo>
                      <a:pt x="275445" y="211493"/>
                      <a:pt x="321678" y="213263"/>
                      <a:pt x="367284" y="207550"/>
                    </a:cubicBezTo>
                    <a:cubicBezTo>
                      <a:pt x="477869" y="193643"/>
                      <a:pt x="551117" y="140018"/>
                      <a:pt x="549497" y="74200"/>
                    </a:cubicBezTo>
                    <a:cubicBezTo>
                      <a:pt x="548735" y="40767"/>
                      <a:pt x="521780" y="19050"/>
                      <a:pt x="477584" y="16193"/>
                    </a:cubicBezTo>
                    <a:cubicBezTo>
                      <a:pt x="400240" y="11240"/>
                      <a:pt x="283464" y="65627"/>
                      <a:pt x="224028" y="192691"/>
                    </a:cubicBezTo>
                    <a:cubicBezTo>
                      <a:pt x="106394" y="166211"/>
                      <a:pt x="32671" y="85249"/>
                      <a:pt x="7429" y="0"/>
                    </a:cubicBezTo>
                    <a:lnTo>
                      <a:pt x="0" y="10192"/>
                    </a:lnTo>
                    <a:cubicBezTo>
                      <a:pt x="22881" y="81706"/>
                      <a:pt x="74562" y="140430"/>
                      <a:pt x="142589" y="172212"/>
                    </a:cubicBezTo>
                    <a:cubicBezTo>
                      <a:pt x="167589" y="184358"/>
                      <a:pt x="193888" y="193624"/>
                      <a:pt x="220980" y="199834"/>
                    </a:cubicBezTo>
                    <a:cubicBezTo>
                      <a:pt x="207112" y="231875"/>
                      <a:pt x="197505" y="265595"/>
                      <a:pt x="192405" y="300133"/>
                    </a:cubicBezTo>
                    <a:cubicBezTo>
                      <a:pt x="181870" y="372455"/>
                      <a:pt x="194542" y="446256"/>
                      <a:pt x="228600" y="510921"/>
                    </a:cubicBezTo>
                    <a:cubicBezTo>
                      <a:pt x="184328" y="515914"/>
                      <a:pt x="140941" y="526905"/>
                      <a:pt x="99631" y="543592"/>
                    </a:cubicBezTo>
                    <a:cubicBezTo>
                      <a:pt x="73327" y="553962"/>
                      <a:pt x="49528" y="569806"/>
                      <a:pt x="29813" y="590074"/>
                    </a:cubicBezTo>
                    <a:lnTo>
                      <a:pt x="35814" y="598360"/>
                    </a:lnTo>
                    <a:cubicBezTo>
                      <a:pt x="54852" y="578468"/>
                      <a:pt x="77950" y="562907"/>
                      <a:pt x="103537" y="552736"/>
                    </a:cubicBezTo>
                    <a:cubicBezTo>
                      <a:pt x="145264" y="536055"/>
                      <a:pt x="189126" y="525313"/>
                      <a:pt x="233839" y="520827"/>
                    </a:cubicBezTo>
                    <a:cubicBezTo>
                      <a:pt x="253158" y="556006"/>
                      <a:pt x="276910" y="588561"/>
                      <a:pt x="304514" y="617696"/>
                    </a:cubicBezTo>
                    <a:cubicBezTo>
                      <a:pt x="377762" y="695325"/>
                      <a:pt x="478727" y="754475"/>
                      <a:pt x="569214" y="772859"/>
                    </a:cubicBezTo>
                    <a:lnTo>
                      <a:pt x="574738" y="763810"/>
                    </a:lnTo>
                    <a:cubicBezTo>
                      <a:pt x="458248" y="741521"/>
                      <a:pt x="317087" y="647795"/>
                      <a:pt x="245269" y="519589"/>
                    </a:cubicBezTo>
                    <a:cubicBezTo>
                      <a:pt x="390239" y="504825"/>
                      <a:pt x="565595" y="531876"/>
                      <a:pt x="657511" y="590264"/>
                    </a:cubicBezTo>
                    <a:close/>
                    <a:moveTo>
                      <a:pt x="477393" y="25527"/>
                    </a:moveTo>
                    <a:cubicBezTo>
                      <a:pt x="515493" y="28004"/>
                      <a:pt x="539305" y="46006"/>
                      <a:pt x="539972" y="73819"/>
                    </a:cubicBezTo>
                    <a:cubicBezTo>
                      <a:pt x="541496" y="134493"/>
                      <a:pt x="471773" y="184214"/>
                      <a:pt x="366522" y="197644"/>
                    </a:cubicBezTo>
                    <a:cubicBezTo>
                      <a:pt x="322625" y="203603"/>
                      <a:pt x="278058" y="202509"/>
                      <a:pt x="234506" y="194405"/>
                    </a:cubicBezTo>
                    <a:cubicBezTo>
                      <a:pt x="292227" y="72771"/>
                      <a:pt x="403193" y="20765"/>
                      <a:pt x="477393" y="25527"/>
                    </a:cubicBezTo>
                    <a:close/>
                  </a:path>
                </a:pathLst>
              </a:custGeom>
              <a:solidFill>
                <a:srgbClr val="37474F"/>
              </a:solidFill>
              <a:ln w="9525" cap="flat">
                <a:noFill/>
                <a:prstDash val="solid"/>
                <a:miter/>
              </a:ln>
            </p:spPr>
            <p:txBody>
              <a:bodyPr rtlCol="0" anchor="ctr"/>
              <a:lstStyle/>
              <a:p>
                <a:endParaRPr lang="zh-CN" altLang="en-US"/>
              </a:p>
            </p:txBody>
          </p:sp>
          <p:sp>
            <p:nvSpPr>
              <p:cNvPr id="343" name="任意多边形: 形状 342"/>
              <p:cNvSpPr/>
              <p:nvPr/>
            </p:nvSpPr>
            <p:spPr>
              <a:xfrm>
                <a:off x="6939152" y="2096928"/>
                <a:ext cx="531018" cy="917352"/>
              </a:xfrm>
              <a:custGeom>
                <a:avLst/>
                <a:gdLst>
                  <a:gd name="connsiteX0" fmla="*/ 0 w 531018"/>
                  <a:gd name="connsiteY0" fmla="*/ 0 h 917352"/>
                  <a:gd name="connsiteX1" fmla="*/ 0 w 531018"/>
                  <a:gd name="connsiteY1" fmla="*/ 917353 h 917352"/>
                  <a:gd name="connsiteX2" fmla="*/ 531019 w 531018"/>
                  <a:gd name="connsiteY2" fmla="*/ 175165 h 917352"/>
                  <a:gd name="connsiteX3" fmla="*/ 0 w 531018"/>
                  <a:gd name="connsiteY3" fmla="*/ 0 h 917352"/>
                </a:gdLst>
                <a:ahLst/>
                <a:cxnLst>
                  <a:cxn ang="0">
                    <a:pos x="connsiteX0" y="connsiteY0"/>
                  </a:cxn>
                  <a:cxn ang="0">
                    <a:pos x="connsiteX1" y="connsiteY1"/>
                  </a:cxn>
                  <a:cxn ang="0">
                    <a:pos x="connsiteX2" y="connsiteY2"/>
                  </a:cxn>
                  <a:cxn ang="0">
                    <a:pos x="connsiteX3" y="connsiteY3"/>
                  </a:cxn>
                </a:cxnLst>
                <a:rect l="l" t="t" r="r" b="b"/>
                <a:pathLst>
                  <a:path w="531018" h="917352">
                    <a:moveTo>
                      <a:pt x="0" y="0"/>
                    </a:moveTo>
                    <a:lnTo>
                      <a:pt x="0" y="917353"/>
                    </a:lnTo>
                    <a:lnTo>
                      <a:pt x="531019" y="175165"/>
                    </a:lnTo>
                    <a:cubicBezTo>
                      <a:pt x="369665" y="55721"/>
                      <a:pt x="199644" y="0"/>
                      <a:pt x="0" y="0"/>
                    </a:cubicBezTo>
                    <a:close/>
                  </a:path>
                </a:pathLst>
              </a:custGeom>
              <a:solidFill>
                <a:srgbClr val="DBDBDB"/>
              </a:solidFill>
              <a:ln w="9525" cap="flat">
                <a:noFill/>
                <a:prstDash val="solid"/>
                <a:miter/>
              </a:ln>
            </p:spPr>
            <p:txBody>
              <a:bodyPr rtlCol="0" anchor="ctr"/>
              <a:lstStyle/>
              <a:p>
                <a:endParaRPr lang="zh-CN" altLang="en-US"/>
              </a:p>
            </p:txBody>
          </p:sp>
          <p:sp>
            <p:nvSpPr>
              <p:cNvPr id="344" name="任意多边形: 形状 343"/>
              <p:cNvSpPr/>
              <p:nvPr/>
            </p:nvSpPr>
            <p:spPr>
              <a:xfrm>
                <a:off x="6939057" y="2096928"/>
                <a:ext cx="616838" cy="175164"/>
              </a:xfrm>
              <a:custGeom>
                <a:avLst/>
                <a:gdLst>
                  <a:gd name="connsiteX0" fmla="*/ 531114 w 616838"/>
                  <a:gd name="connsiteY0" fmla="*/ 175165 h 175164"/>
                  <a:gd name="connsiteX1" fmla="*/ 616839 w 616838"/>
                  <a:gd name="connsiteY1" fmla="*/ 175165 h 175164"/>
                  <a:gd name="connsiteX2" fmla="*/ 85725 w 616838"/>
                  <a:gd name="connsiteY2" fmla="*/ 0 h 175164"/>
                  <a:gd name="connsiteX3" fmla="*/ 0 w 616838"/>
                  <a:gd name="connsiteY3" fmla="*/ 0 h 175164"/>
                  <a:gd name="connsiteX4" fmla="*/ 531114 w 616838"/>
                  <a:gd name="connsiteY4" fmla="*/ 175165 h 175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38" h="175164">
                    <a:moveTo>
                      <a:pt x="531114" y="175165"/>
                    </a:moveTo>
                    <a:lnTo>
                      <a:pt x="616839" y="175165"/>
                    </a:lnTo>
                    <a:cubicBezTo>
                      <a:pt x="455485" y="56102"/>
                      <a:pt x="285369" y="0"/>
                      <a:pt x="85725" y="0"/>
                    </a:cubicBezTo>
                    <a:lnTo>
                      <a:pt x="0" y="0"/>
                    </a:lnTo>
                    <a:cubicBezTo>
                      <a:pt x="199739" y="0"/>
                      <a:pt x="369760" y="55721"/>
                      <a:pt x="531114" y="175165"/>
                    </a:cubicBezTo>
                    <a:close/>
                  </a:path>
                </a:pathLst>
              </a:custGeom>
              <a:solidFill>
                <a:srgbClr val="C7C7C7"/>
              </a:solidFill>
              <a:ln w="9525" cap="flat">
                <a:noFill/>
                <a:prstDash val="solid"/>
                <a:miter/>
              </a:ln>
            </p:spPr>
            <p:txBody>
              <a:bodyPr rtlCol="0" anchor="ctr"/>
              <a:lstStyle/>
              <a:p>
                <a:endParaRPr lang="zh-CN" altLang="en-US"/>
              </a:p>
            </p:txBody>
          </p:sp>
          <p:sp>
            <p:nvSpPr>
              <p:cNvPr id="345" name="任意多边形: 形状 344"/>
              <p:cNvSpPr/>
              <p:nvPr/>
            </p:nvSpPr>
            <p:spPr>
              <a:xfrm>
                <a:off x="6939152" y="2116645"/>
                <a:ext cx="463347" cy="629810"/>
              </a:xfrm>
              <a:custGeom>
                <a:avLst/>
                <a:gdLst>
                  <a:gd name="connsiteX0" fmla="*/ 463010 w 463347"/>
                  <a:gd name="connsiteY0" fmla="*/ 109347 h 629810"/>
                  <a:gd name="connsiteX1" fmla="*/ 454438 w 463347"/>
                  <a:gd name="connsiteY1" fmla="*/ 104204 h 629810"/>
                  <a:gd name="connsiteX2" fmla="*/ 452342 w 463347"/>
                  <a:gd name="connsiteY2" fmla="*/ 149066 h 629810"/>
                  <a:gd name="connsiteX3" fmla="*/ 367094 w 463347"/>
                  <a:gd name="connsiteY3" fmla="*/ 224695 h 629810"/>
                  <a:gd name="connsiteX4" fmla="*/ 258032 w 463347"/>
                  <a:gd name="connsiteY4" fmla="*/ 238792 h 629810"/>
                  <a:gd name="connsiteX5" fmla="*/ 209169 w 463347"/>
                  <a:gd name="connsiteY5" fmla="*/ 153067 h 629810"/>
                  <a:gd name="connsiteX6" fmla="*/ 4286 w 463347"/>
                  <a:gd name="connsiteY6" fmla="*/ 1238 h 629810"/>
                  <a:gd name="connsiteX7" fmla="*/ 0 w 463347"/>
                  <a:gd name="connsiteY7" fmla="*/ 0 h 629810"/>
                  <a:gd name="connsiteX8" fmla="*/ 0 w 463347"/>
                  <a:gd name="connsiteY8" fmla="*/ 8668 h 629810"/>
                  <a:gd name="connsiteX9" fmla="*/ 1905 w 463347"/>
                  <a:gd name="connsiteY9" fmla="*/ 8668 h 629810"/>
                  <a:gd name="connsiteX10" fmla="*/ 248412 w 463347"/>
                  <a:gd name="connsiteY10" fmla="*/ 237934 h 629810"/>
                  <a:gd name="connsiteX11" fmla="*/ 0 w 463347"/>
                  <a:gd name="connsiteY11" fmla="*/ 188309 h 629810"/>
                  <a:gd name="connsiteX12" fmla="*/ 0 w 463347"/>
                  <a:gd name="connsiteY12" fmla="*/ 197834 h 629810"/>
                  <a:gd name="connsiteX13" fmla="*/ 252222 w 463347"/>
                  <a:gd name="connsiteY13" fmla="*/ 247460 h 629810"/>
                  <a:gd name="connsiteX14" fmla="*/ 263938 w 463347"/>
                  <a:gd name="connsiteY14" fmla="*/ 420243 h 629810"/>
                  <a:gd name="connsiteX15" fmla="*/ 231458 w 463347"/>
                  <a:gd name="connsiteY15" fmla="*/ 498824 h 629810"/>
                  <a:gd name="connsiteX16" fmla="*/ 120396 w 463347"/>
                  <a:gd name="connsiteY16" fmla="*/ 481965 h 629810"/>
                  <a:gd name="connsiteX17" fmla="*/ 286 w 463347"/>
                  <a:gd name="connsiteY17" fmla="*/ 512826 h 629810"/>
                  <a:gd name="connsiteX18" fmla="*/ 286 w 463347"/>
                  <a:gd name="connsiteY18" fmla="*/ 522351 h 629810"/>
                  <a:gd name="connsiteX19" fmla="*/ 120491 w 463347"/>
                  <a:gd name="connsiteY19" fmla="*/ 489775 h 629810"/>
                  <a:gd name="connsiteX20" fmla="*/ 227743 w 463347"/>
                  <a:gd name="connsiteY20" fmla="*/ 504539 h 629810"/>
                  <a:gd name="connsiteX21" fmla="*/ 14478 w 463347"/>
                  <a:gd name="connsiteY21" fmla="*/ 619697 h 629810"/>
                  <a:gd name="connsiteX22" fmla="*/ 286 w 463347"/>
                  <a:gd name="connsiteY22" fmla="*/ 616077 h 629810"/>
                  <a:gd name="connsiteX23" fmla="*/ 286 w 463347"/>
                  <a:gd name="connsiteY23" fmla="*/ 624650 h 629810"/>
                  <a:gd name="connsiteX24" fmla="*/ 13049 w 463347"/>
                  <a:gd name="connsiteY24" fmla="*/ 627793 h 629810"/>
                  <a:gd name="connsiteX25" fmla="*/ 235744 w 463347"/>
                  <a:gd name="connsiteY25" fmla="*/ 507206 h 629810"/>
                  <a:gd name="connsiteX26" fmla="*/ 269177 w 463347"/>
                  <a:gd name="connsiteY26" fmla="*/ 521303 h 629810"/>
                  <a:gd name="connsiteX27" fmla="*/ 273463 w 463347"/>
                  <a:gd name="connsiteY27" fmla="*/ 515588 h 629810"/>
                  <a:gd name="connsiteX28" fmla="*/ 239268 w 463347"/>
                  <a:gd name="connsiteY28" fmla="*/ 501206 h 629810"/>
                  <a:gd name="connsiteX29" fmla="*/ 271844 w 463347"/>
                  <a:gd name="connsiteY29" fmla="*/ 422053 h 629810"/>
                  <a:gd name="connsiteX30" fmla="*/ 261747 w 463347"/>
                  <a:gd name="connsiteY30" fmla="*/ 247364 h 629810"/>
                  <a:gd name="connsiteX31" fmla="*/ 369761 w 463347"/>
                  <a:gd name="connsiteY31" fmla="*/ 232601 h 629810"/>
                  <a:gd name="connsiteX32" fmla="*/ 460725 w 463347"/>
                  <a:gd name="connsiteY32" fmla="*/ 150590 h 629810"/>
                  <a:gd name="connsiteX33" fmla="*/ 463010 w 463347"/>
                  <a:gd name="connsiteY33" fmla="*/ 109347 h 62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347" h="629810">
                    <a:moveTo>
                      <a:pt x="463010" y="109347"/>
                    </a:moveTo>
                    <a:lnTo>
                      <a:pt x="454438" y="104204"/>
                    </a:lnTo>
                    <a:cubicBezTo>
                      <a:pt x="455734" y="119185"/>
                      <a:pt x="455030" y="134271"/>
                      <a:pt x="452342" y="149066"/>
                    </a:cubicBezTo>
                    <a:cubicBezTo>
                      <a:pt x="444341" y="192786"/>
                      <a:pt x="401574" y="214313"/>
                      <a:pt x="367094" y="224695"/>
                    </a:cubicBezTo>
                    <a:cubicBezTo>
                      <a:pt x="331579" y="234478"/>
                      <a:pt x="294867" y="239223"/>
                      <a:pt x="258032" y="238792"/>
                    </a:cubicBezTo>
                    <a:cubicBezTo>
                      <a:pt x="245545" y="208212"/>
                      <a:pt x="229118" y="179393"/>
                      <a:pt x="209169" y="153067"/>
                    </a:cubicBezTo>
                    <a:cubicBezTo>
                      <a:pt x="155734" y="82010"/>
                      <a:pt x="77343" y="23813"/>
                      <a:pt x="4286" y="1238"/>
                    </a:cubicBezTo>
                    <a:lnTo>
                      <a:pt x="0" y="0"/>
                    </a:lnTo>
                    <a:lnTo>
                      <a:pt x="0" y="8668"/>
                    </a:lnTo>
                    <a:lnTo>
                      <a:pt x="1905" y="8668"/>
                    </a:lnTo>
                    <a:cubicBezTo>
                      <a:pt x="94869" y="37243"/>
                      <a:pt x="201930" y="126873"/>
                      <a:pt x="248412" y="237934"/>
                    </a:cubicBezTo>
                    <a:cubicBezTo>
                      <a:pt x="163282" y="236617"/>
                      <a:pt x="79103" y="219801"/>
                      <a:pt x="0" y="188309"/>
                    </a:cubicBezTo>
                    <a:lnTo>
                      <a:pt x="0" y="197834"/>
                    </a:lnTo>
                    <a:cubicBezTo>
                      <a:pt x="80280" y="229838"/>
                      <a:pt x="165802" y="246664"/>
                      <a:pt x="252222" y="247460"/>
                    </a:cubicBezTo>
                    <a:cubicBezTo>
                      <a:pt x="274743" y="302264"/>
                      <a:pt x="278854" y="362900"/>
                      <a:pt x="263938" y="420243"/>
                    </a:cubicBezTo>
                    <a:cubicBezTo>
                      <a:pt x="256663" y="447768"/>
                      <a:pt x="245740" y="474196"/>
                      <a:pt x="231458" y="498824"/>
                    </a:cubicBezTo>
                    <a:cubicBezTo>
                      <a:pt x="195583" y="487277"/>
                      <a:pt x="158082" y="481584"/>
                      <a:pt x="120396" y="481965"/>
                    </a:cubicBezTo>
                    <a:cubicBezTo>
                      <a:pt x="70676" y="482632"/>
                      <a:pt x="28766" y="493967"/>
                      <a:pt x="286" y="512826"/>
                    </a:cubicBezTo>
                    <a:lnTo>
                      <a:pt x="286" y="522351"/>
                    </a:lnTo>
                    <a:cubicBezTo>
                      <a:pt x="27337" y="502444"/>
                      <a:pt x="69437" y="490442"/>
                      <a:pt x="120491" y="489775"/>
                    </a:cubicBezTo>
                    <a:cubicBezTo>
                      <a:pt x="156800" y="488957"/>
                      <a:pt x="193006" y="493941"/>
                      <a:pt x="227743" y="504539"/>
                    </a:cubicBezTo>
                    <a:cubicBezTo>
                      <a:pt x="169736" y="598075"/>
                      <a:pt x="74486" y="630269"/>
                      <a:pt x="14478" y="619697"/>
                    </a:cubicBezTo>
                    <a:cubicBezTo>
                      <a:pt x="9653" y="618897"/>
                      <a:pt x="4905" y="617686"/>
                      <a:pt x="286" y="616077"/>
                    </a:cubicBezTo>
                    <a:lnTo>
                      <a:pt x="286" y="624650"/>
                    </a:lnTo>
                    <a:cubicBezTo>
                      <a:pt x="4454" y="626021"/>
                      <a:pt x="8721" y="627071"/>
                      <a:pt x="13049" y="627793"/>
                    </a:cubicBezTo>
                    <a:cubicBezTo>
                      <a:pt x="75629" y="638842"/>
                      <a:pt x="175736" y="605314"/>
                      <a:pt x="235744" y="507206"/>
                    </a:cubicBezTo>
                    <a:cubicBezTo>
                      <a:pt x="247197" y="511135"/>
                      <a:pt x="258368" y="515845"/>
                      <a:pt x="269177" y="521303"/>
                    </a:cubicBezTo>
                    <a:lnTo>
                      <a:pt x="273463" y="515588"/>
                    </a:lnTo>
                    <a:cubicBezTo>
                      <a:pt x="262379" y="510079"/>
                      <a:pt x="250958" y="505275"/>
                      <a:pt x="239268" y="501206"/>
                    </a:cubicBezTo>
                    <a:cubicBezTo>
                      <a:pt x="253572" y="476374"/>
                      <a:pt x="264525" y="449759"/>
                      <a:pt x="271844" y="422053"/>
                    </a:cubicBezTo>
                    <a:cubicBezTo>
                      <a:pt x="286952" y="364212"/>
                      <a:pt x="283418" y="303079"/>
                      <a:pt x="261747" y="247364"/>
                    </a:cubicBezTo>
                    <a:cubicBezTo>
                      <a:pt x="298254" y="247348"/>
                      <a:pt x="334589" y="242381"/>
                      <a:pt x="369761" y="232601"/>
                    </a:cubicBezTo>
                    <a:cubicBezTo>
                      <a:pt x="422434" y="216694"/>
                      <a:pt x="453866" y="188404"/>
                      <a:pt x="460725" y="150590"/>
                    </a:cubicBezTo>
                    <a:cubicBezTo>
                      <a:pt x="463096" y="136979"/>
                      <a:pt x="463863" y="123137"/>
                      <a:pt x="463010" y="109347"/>
                    </a:cubicBezTo>
                    <a:close/>
                  </a:path>
                </a:pathLst>
              </a:custGeom>
              <a:solidFill>
                <a:srgbClr val="C7C7C7"/>
              </a:solidFill>
              <a:ln w="9525" cap="flat">
                <a:noFill/>
                <a:prstDash val="solid"/>
                <a:miter/>
              </a:ln>
            </p:spPr>
            <p:txBody>
              <a:bodyPr rtlCol="0" anchor="ctr"/>
              <a:lstStyle/>
              <a:p>
                <a:endParaRPr lang="zh-CN" altLang="en-US"/>
              </a:p>
            </p:txBody>
          </p:sp>
          <p:sp>
            <p:nvSpPr>
              <p:cNvPr id="346" name="任意多边形: 形状 345"/>
              <p:cNvSpPr/>
              <p:nvPr/>
            </p:nvSpPr>
            <p:spPr>
              <a:xfrm>
                <a:off x="6939152" y="2272093"/>
                <a:ext cx="616934" cy="742188"/>
              </a:xfrm>
              <a:custGeom>
                <a:avLst/>
                <a:gdLst>
                  <a:gd name="connsiteX0" fmla="*/ 0 w 616934"/>
                  <a:gd name="connsiteY0" fmla="*/ 742188 h 742188"/>
                  <a:gd name="connsiteX1" fmla="*/ 85820 w 616934"/>
                  <a:gd name="connsiteY1" fmla="*/ 742188 h 742188"/>
                  <a:gd name="connsiteX2" fmla="*/ 616934 w 616934"/>
                  <a:gd name="connsiteY2" fmla="*/ 0 h 742188"/>
                  <a:gd name="connsiteX3" fmla="*/ 531019 w 616934"/>
                  <a:gd name="connsiteY3" fmla="*/ 0 h 742188"/>
                  <a:gd name="connsiteX4" fmla="*/ 0 w 616934"/>
                  <a:gd name="connsiteY4" fmla="*/ 742188 h 742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2188">
                    <a:moveTo>
                      <a:pt x="0" y="742188"/>
                    </a:moveTo>
                    <a:lnTo>
                      <a:pt x="85820" y="742188"/>
                    </a:lnTo>
                    <a:lnTo>
                      <a:pt x="616934" y="0"/>
                    </a:lnTo>
                    <a:lnTo>
                      <a:pt x="531019" y="0"/>
                    </a:lnTo>
                    <a:lnTo>
                      <a:pt x="0" y="742188"/>
                    </a:lnTo>
                    <a:close/>
                  </a:path>
                </a:pathLst>
              </a:custGeom>
              <a:solidFill>
                <a:srgbClr val="A6A6A6"/>
              </a:solidFill>
              <a:ln w="9525" cap="flat">
                <a:noFill/>
                <a:prstDash val="solid"/>
                <a:miter/>
              </a:ln>
            </p:spPr>
            <p:txBody>
              <a:bodyPr rtlCol="0" anchor="ctr"/>
              <a:lstStyle/>
              <a:p>
                <a:endParaRPr lang="zh-CN" altLang="en-US"/>
              </a:p>
            </p:txBody>
          </p:sp>
        </p:grpSp>
        <p:grpSp>
          <p:nvGrpSpPr>
            <p:cNvPr id="266" name="图形 30"/>
            <p:cNvGrpSpPr/>
            <p:nvPr/>
          </p:nvGrpSpPr>
          <p:grpSpPr>
            <a:xfrm>
              <a:off x="4387024" y="1825442"/>
              <a:ext cx="2270283" cy="2879907"/>
              <a:chOff x="4387024" y="1825442"/>
              <a:chExt cx="2270283" cy="2879907"/>
            </a:xfrm>
          </p:grpSpPr>
          <p:sp>
            <p:nvSpPr>
              <p:cNvPr id="267" name="任意多边形: 形状 266"/>
              <p:cNvSpPr/>
              <p:nvPr/>
            </p:nvSpPr>
            <p:spPr>
              <a:xfrm>
                <a:off x="4779549" y="3668458"/>
                <a:ext cx="970121" cy="1036605"/>
              </a:xfrm>
              <a:custGeom>
                <a:avLst/>
                <a:gdLst>
                  <a:gd name="connsiteX0" fmla="*/ 0 w 970121"/>
                  <a:gd name="connsiteY0" fmla="*/ 0 h 1036605"/>
                  <a:gd name="connsiteX1" fmla="*/ 0 w 970121"/>
                  <a:gd name="connsiteY1" fmla="*/ 1714 h 1036605"/>
                  <a:gd name="connsiteX2" fmla="*/ 64960 w 970121"/>
                  <a:gd name="connsiteY2" fmla="*/ 284416 h 1036605"/>
                  <a:gd name="connsiteX3" fmla="*/ 72676 w 970121"/>
                  <a:gd name="connsiteY3" fmla="*/ 317944 h 1036605"/>
                  <a:gd name="connsiteX4" fmla="*/ 235648 w 970121"/>
                  <a:gd name="connsiteY4" fmla="*/ 1030986 h 1036605"/>
                  <a:gd name="connsiteX5" fmla="*/ 346901 w 970121"/>
                  <a:gd name="connsiteY5" fmla="*/ 1030986 h 1036605"/>
                  <a:gd name="connsiteX6" fmla="*/ 346901 w 970121"/>
                  <a:gd name="connsiteY6" fmla="*/ 1036606 h 1036605"/>
                  <a:gd name="connsiteX7" fmla="*/ 346901 w 970121"/>
                  <a:gd name="connsiteY7" fmla="*/ 1030986 h 1036605"/>
                  <a:gd name="connsiteX8" fmla="*/ 970121 w 970121"/>
                  <a:gd name="connsiteY8" fmla="*/ 1030986 h 1036605"/>
                  <a:gd name="connsiteX9" fmla="*/ 712280 w 970121"/>
                  <a:gd name="connsiteY9" fmla="*/ 17716 h 1036605"/>
                  <a:gd name="connsiteX10" fmla="*/ 710660 w 970121"/>
                  <a:gd name="connsiteY10" fmla="*/ 11525 h 1036605"/>
                  <a:gd name="connsiteX11" fmla="*/ 707898 w 970121"/>
                  <a:gd name="connsiteY11" fmla="*/ 190 h 103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0121" h="1036605">
                    <a:moveTo>
                      <a:pt x="0" y="0"/>
                    </a:moveTo>
                    <a:lnTo>
                      <a:pt x="0" y="1714"/>
                    </a:lnTo>
                    <a:lnTo>
                      <a:pt x="64960" y="284416"/>
                    </a:lnTo>
                    <a:lnTo>
                      <a:pt x="72676" y="317944"/>
                    </a:lnTo>
                    <a:lnTo>
                      <a:pt x="235648" y="1030986"/>
                    </a:lnTo>
                    <a:lnTo>
                      <a:pt x="346901" y="1030986"/>
                    </a:lnTo>
                    <a:cubicBezTo>
                      <a:pt x="346901" y="1032796"/>
                      <a:pt x="346901" y="1034796"/>
                      <a:pt x="346901" y="1036606"/>
                    </a:cubicBezTo>
                    <a:cubicBezTo>
                      <a:pt x="346901" y="1034605"/>
                      <a:pt x="346901" y="1032796"/>
                      <a:pt x="346901" y="1030986"/>
                    </a:cubicBezTo>
                    <a:lnTo>
                      <a:pt x="970121" y="1030986"/>
                    </a:lnTo>
                    <a:lnTo>
                      <a:pt x="712280" y="17716"/>
                    </a:lnTo>
                    <a:lnTo>
                      <a:pt x="710660" y="11525"/>
                    </a:lnTo>
                    <a:lnTo>
                      <a:pt x="707898" y="190"/>
                    </a:lnTo>
                    <a:close/>
                  </a:path>
                </a:pathLst>
              </a:custGeom>
              <a:solidFill>
                <a:srgbClr val="37474F"/>
              </a:solidFill>
              <a:ln w="9525" cap="flat">
                <a:noFill/>
                <a:prstDash val="solid"/>
                <a:miter/>
              </a:ln>
            </p:spPr>
            <p:txBody>
              <a:bodyPr rtlCol="0" anchor="ctr"/>
              <a:lstStyle/>
              <a:p>
                <a:endParaRPr lang="zh-CN" altLang="en-US"/>
              </a:p>
            </p:txBody>
          </p:sp>
          <p:sp>
            <p:nvSpPr>
              <p:cNvPr id="268" name="任意多边形: 形状 267"/>
              <p:cNvSpPr/>
              <p:nvPr/>
            </p:nvSpPr>
            <p:spPr>
              <a:xfrm>
                <a:off x="4780025" y="3668553"/>
                <a:ext cx="526065" cy="1030890"/>
              </a:xfrm>
              <a:custGeom>
                <a:avLst/>
                <a:gdLst>
                  <a:gd name="connsiteX0" fmla="*/ 266795 w 526065"/>
                  <a:gd name="connsiteY0" fmla="*/ 0 h 1030890"/>
                  <a:gd name="connsiteX1" fmla="*/ 526066 w 526065"/>
                  <a:gd name="connsiteY1" fmla="*/ 1030891 h 1030890"/>
                  <a:gd name="connsiteX2" fmla="*/ 235172 w 526065"/>
                  <a:gd name="connsiteY2" fmla="*/ 1030891 h 1030890"/>
                  <a:gd name="connsiteX3" fmla="*/ 0 w 526065"/>
                  <a:gd name="connsiteY3" fmla="*/ 1619 h 1030890"/>
                  <a:gd name="connsiteX4" fmla="*/ 266795 w 526065"/>
                  <a:gd name="connsiteY4" fmla="*/ 0 h 1030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065" h="1030890">
                    <a:moveTo>
                      <a:pt x="266795" y="0"/>
                    </a:moveTo>
                    <a:lnTo>
                      <a:pt x="526066" y="1030891"/>
                    </a:lnTo>
                    <a:lnTo>
                      <a:pt x="235172" y="1030891"/>
                    </a:lnTo>
                    <a:lnTo>
                      <a:pt x="0" y="1619"/>
                    </a:lnTo>
                    <a:lnTo>
                      <a:pt x="266795" y="0"/>
                    </a:lnTo>
                    <a:close/>
                  </a:path>
                </a:pathLst>
              </a:custGeom>
              <a:solidFill>
                <a:srgbClr val="263238"/>
              </a:solidFill>
              <a:ln w="9525" cap="flat">
                <a:noFill/>
                <a:prstDash val="solid"/>
                <a:miter/>
              </a:ln>
            </p:spPr>
            <p:txBody>
              <a:bodyPr rtlCol="0" anchor="ctr"/>
              <a:lstStyle/>
              <a:p>
                <a:endParaRPr lang="zh-CN" altLang="en-US"/>
              </a:p>
            </p:txBody>
          </p:sp>
          <p:sp>
            <p:nvSpPr>
              <p:cNvPr id="269" name="任意多边形: 形状 268"/>
              <p:cNvSpPr/>
              <p:nvPr/>
            </p:nvSpPr>
            <p:spPr>
              <a:xfrm>
                <a:off x="4419600" y="3669220"/>
                <a:ext cx="1041505" cy="1035843"/>
              </a:xfrm>
              <a:custGeom>
                <a:avLst/>
                <a:gdLst>
                  <a:gd name="connsiteX0" fmla="*/ 0 w 1041505"/>
                  <a:gd name="connsiteY0" fmla="*/ 1030224 h 1035843"/>
                  <a:gd name="connsiteX1" fmla="*/ 706755 w 1041505"/>
                  <a:gd name="connsiteY1" fmla="*/ 1030224 h 1035843"/>
                  <a:gd name="connsiteX2" fmla="*/ 706755 w 1041505"/>
                  <a:gd name="connsiteY2" fmla="*/ 1035844 h 1035843"/>
                  <a:gd name="connsiteX3" fmla="*/ 706755 w 1041505"/>
                  <a:gd name="connsiteY3" fmla="*/ 1030224 h 1035843"/>
                  <a:gd name="connsiteX4" fmla="*/ 707993 w 1041505"/>
                  <a:gd name="connsiteY4" fmla="*/ 998125 h 1035843"/>
                  <a:gd name="connsiteX5" fmla="*/ 709613 w 1041505"/>
                  <a:gd name="connsiteY5" fmla="*/ 956596 h 1035843"/>
                  <a:gd name="connsiteX6" fmla="*/ 710279 w 1041505"/>
                  <a:gd name="connsiteY6" fmla="*/ 941165 h 1035843"/>
                  <a:gd name="connsiteX7" fmla="*/ 710279 w 1041505"/>
                  <a:gd name="connsiteY7" fmla="*/ 931640 h 1035843"/>
                  <a:gd name="connsiteX8" fmla="*/ 710851 w 1041505"/>
                  <a:gd name="connsiteY8" fmla="*/ 918591 h 1035843"/>
                  <a:gd name="connsiteX9" fmla="*/ 711518 w 1041505"/>
                  <a:gd name="connsiteY9" fmla="*/ 903161 h 1035843"/>
                  <a:gd name="connsiteX10" fmla="*/ 711994 w 1041505"/>
                  <a:gd name="connsiteY10" fmla="*/ 887730 h 1035843"/>
                  <a:gd name="connsiteX11" fmla="*/ 711994 w 1041505"/>
                  <a:gd name="connsiteY11" fmla="*/ 881253 h 1035843"/>
                  <a:gd name="connsiteX12" fmla="*/ 713137 w 1041505"/>
                  <a:gd name="connsiteY12" fmla="*/ 855631 h 1035843"/>
                  <a:gd name="connsiteX13" fmla="*/ 713613 w 1041505"/>
                  <a:gd name="connsiteY13" fmla="*/ 844391 h 1035843"/>
                  <a:gd name="connsiteX14" fmla="*/ 713613 w 1041505"/>
                  <a:gd name="connsiteY14" fmla="*/ 839629 h 1035843"/>
                  <a:gd name="connsiteX15" fmla="*/ 713613 w 1041505"/>
                  <a:gd name="connsiteY15" fmla="*/ 838295 h 1035843"/>
                  <a:gd name="connsiteX16" fmla="*/ 713613 w 1041505"/>
                  <a:gd name="connsiteY16" fmla="*/ 833342 h 1035843"/>
                  <a:gd name="connsiteX17" fmla="*/ 713613 w 1041505"/>
                  <a:gd name="connsiteY17" fmla="*/ 830485 h 1035843"/>
                  <a:gd name="connsiteX18" fmla="*/ 714089 w 1041505"/>
                  <a:gd name="connsiteY18" fmla="*/ 818674 h 1035843"/>
                  <a:gd name="connsiteX19" fmla="*/ 714089 w 1041505"/>
                  <a:gd name="connsiteY19" fmla="*/ 815817 h 1035843"/>
                  <a:gd name="connsiteX20" fmla="*/ 714089 w 1041505"/>
                  <a:gd name="connsiteY20" fmla="*/ 811435 h 1035843"/>
                  <a:gd name="connsiteX21" fmla="*/ 714661 w 1041505"/>
                  <a:gd name="connsiteY21" fmla="*/ 798100 h 1035843"/>
                  <a:gd name="connsiteX22" fmla="*/ 714661 w 1041505"/>
                  <a:gd name="connsiteY22" fmla="*/ 790861 h 1035843"/>
                  <a:gd name="connsiteX23" fmla="*/ 714661 w 1041505"/>
                  <a:gd name="connsiteY23" fmla="*/ 781336 h 1035843"/>
                  <a:gd name="connsiteX24" fmla="*/ 714661 w 1041505"/>
                  <a:gd name="connsiteY24" fmla="*/ 778478 h 1035843"/>
                  <a:gd name="connsiteX25" fmla="*/ 714661 w 1041505"/>
                  <a:gd name="connsiteY25" fmla="*/ 775716 h 1035843"/>
                  <a:gd name="connsiteX26" fmla="*/ 714661 w 1041505"/>
                  <a:gd name="connsiteY26" fmla="*/ 771620 h 1035843"/>
                  <a:gd name="connsiteX27" fmla="*/ 720662 w 1041505"/>
                  <a:gd name="connsiteY27" fmla="*/ 768192 h 1035843"/>
                  <a:gd name="connsiteX28" fmla="*/ 720662 w 1041505"/>
                  <a:gd name="connsiteY28" fmla="*/ 768191 h 1035843"/>
                  <a:gd name="connsiteX29" fmla="*/ 728663 w 1041505"/>
                  <a:gd name="connsiteY29" fmla="*/ 763619 h 1035843"/>
                  <a:gd name="connsiteX30" fmla="*/ 729234 w 1041505"/>
                  <a:gd name="connsiteY30" fmla="*/ 763619 h 1035843"/>
                  <a:gd name="connsiteX31" fmla="*/ 729805 w 1041505"/>
                  <a:gd name="connsiteY31" fmla="*/ 763619 h 1035843"/>
                  <a:gd name="connsiteX32" fmla="*/ 737235 w 1041505"/>
                  <a:gd name="connsiteY32" fmla="*/ 759047 h 1035843"/>
                  <a:gd name="connsiteX33" fmla="*/ 769430 w 1041505"/>
                  <a:gd name="connsiteY33" fmla="*/ 740950 h 1035843"/>
                  <a:gd name="connsiteX34" fmla="*/ 779621 w 1041505"/>
                  <a:gd name="connsiteY34" fmla="*/ 735425 h 1035843"/>
                  <a:gd name="connsiteX35" fmla="*/ 798671 w 1041505"/>
                  <a:gd name="connsiteY35" fmla="*/ 725329 h 1035843"/>
                  <a:gd name="connsiteX36" fmla="*/ 833818 w 1041505"/>
                  <a:gd name="connsiteY36" fmla="*/ 707517 h 1035843"/>
                  <a:gd name="connsiteX37" fmla="*/ 849439 w 1041505"/>
                  <a:gd name="connsiteY37" fmla="*/ 700088 h 1035843"/>
                  <a:gd name="connsiteX38" fmla="*/ 856679 w 1041505"/>
                  <a:gd name="connsiteY38" fmla="*/ 696658 h 1035843"/>
                  <a:gd name="connsiteX39" fmla="*/ 858203 w 1041505"/>
                  <a:gd name="connsiteY39" fmla="*/ 695897 h 1035843"/>
                  <a:gd name="connsiteX40" fmla="*/ 865822 w 1041505"/>
                  <a:gd name="connsiteY40" fmla="*/ 692372 h 1035843"/>
                  <a:gd name="connsiteX41" fmla="*/ 865822 w 1041505"/>
                  <a:gd name="connsiteY41" fmla="*/ 692372 h 1035843"/>
                  <a:gd name="connsiteX42" fmla="*/ 881825 w 1041505"/>
                  <a:gd name="connsiteY42" fmla="*/ 685229 h 1035843"/>
                  <a:gd name="connsiteX43" fmla="*/ 890683 w 1041505"/>
                  <a:gd name="connsiteY43" fmla="*/ 681514 h 1035843"/>
                  <a:gd name="connsiteX44" fmla="*/ 911162 w 1041505"/>
                  <a:gd name="connsiteY44" fmla="*/ 673322 h 1035843"/>
                  <a:gd name="connsiteX45" fmla="*/ 913733 w 1041505"/>
                  <a:gd name="connsiteY45" fmla="*/ 672274 h 1035843"/>
                  <a:gd name="connsiteX46" fmla="*/ 916210 w 1041505"/>
                  <a:gd name="connsiteY46" fmla="*/ 671417 h 1035843"/>
                  <a:gd name="connsiteX47" fmla="*/ 918496 w 1041505"/>
                  <a:gd name="connsiteY47" fmla="*/ 670560 h 1035843"/>
                  <a:gd name="connsiteX48" fmla="*/ 919543 w 1041505"/>
                  <a:gd name="connsiteY48" fmla="*/ 670560 h 1035843"/>
                  <a:gd name="connsiteX49" fmla="*/ 922020 w 1041505"/>
                  <a:gd name="connsiteY49" fmla="*/ 663512 h 1035843"/>
                  <a:gd name="connsiteX50" fmla="*/ 924592 w 1041505"/>
                  <a:gd name="connsiteY50" fmla="*/ 656177 h 1035843"/>
                  <a:gd name="connsiteX51" fmla="*/ 932117 w 1041505"/>
                  <a:gd name="connsiteY51" fmla="*/ 633413 h 1035843"/>
                  <a:gd name="connsiteX52" fmla="*/ 940499 w 1041505"/>
                  <a:gd name="connsiteY52" fmla="*/ 605980 h 1035843"/>
                  <a:gd name="connsiteX53" fmla="*/ 946023 w 1041505"/>
                  <a:gd name="connsiteY53" fmla="*/ 586930 h 1035843"/>
                  <a:gd name="connsiteX54" fmla="*/ 951071 w 1041505"/>
                  <a:gd name="connsiteY54" fmla="*/ 569214 h 1035843"/>
                  <a:gd name="connsiteX55" fmla="*/ 971836 w 1041505"/>
                  <a:gd name="connsiteY55" fmla="*/ 487013 h 1035843"/>
                  <a:gd name="connsiteX56" fmla="*/ 975551 w 1041505"/>
                  <a:gd name="connsiteY56" fmla="*/ 470345 h 1035843"/>
                  <a:gd name="connsiteX57" fmla="*/ 979837 w 1041505"/>
                  <a:gd name="connsiteY57" fmla="*/ 450723 h 1035843"/>
                  <a:gd name="connsiteX58" fmla="*/ 987647 w 1041505"/>
                  <a:gd name="connsiteY58" fmla="*/ 412623 h 1035843"/>
                  <a:gd name="connsiteX59" fmla="*/ 990600 w 1041505"/>
                  <a:gd name="connsiteY59" fmla="*/ 398526 h 1035843"/>
                  <a:gd name="connsiteX60" fmla="*/ 1006888 w 1041505"/>
                  <a:gd name="connsiteY60" fmla="*/ 305562 h 1035843"/>
                  <a:gd name="connsiteX61" fmla="*/ 1008221 w 1041505"/>
                  <a:gd name="connsiteY61" fmla="*/ 296608 h 1035843"/>
                  <a:gd name="connsiteX62" fmla="*/ 1011936 w 1041505"/>
                  <a:gd name="connsiteY62" fmla="*/ 272224 h 1035843"/>
                  <a:gd name="connsiteX63" fmla="*/ 1015079 w 1041505"/>
                  <a:gd name="connsiteY63" fmla="*/ 250888 h 1035843"/>
                  <a:gd name="connsiteX64" fmla="*/ 1021651 w 1041505"/>
                  <a:gd name="connsiteY64" fmla="*/ 202692 h 1035843"/>
                  <a:gd name="connsiteX65" fmla="*/ 1022985 w 1041505"/>
                  <a:gd name="connsiteY65" fmla="*/ 191738 h 1035843"/>
                  <a:gd name="connsiteX66" fmla="*/ 1026986 w 1041505"/>
                  <a:gd name="connsiteY66" fmla="*/ 158972 h 1035843"/>
                  <a:gd name="connsiteX67" fmla="*/ 1028795 w 1041505"/>
                  <a:gd name="connsiteY67" fmla="*/ 143256 h 1035843"/>
                  <a:gd name="connsiteX68" fmla="*/ 1030224 w 1041505"/>
                  <a:gd name="connsiteY68" fmla="*/ 130588 h 1035843"/>
                  <a:gd name="connsiteX69" fmla="*/ 1031272 w 1041505"/>
                  <a:gd name="connsiteY69" fmla="*/ 121063 h 1035843"/>
                  <a:gd name="connsiteX70" fmla="*/ 1031272 w 1041505"/>
                  <a:gd name="connsiteY70" fmla="*/ 118777 h 1035843"/>
                  <a:gd name="connsiteX71" fmla="*/ 1032891 w 1041505"/>
                  <a:gd name="connsiteY71" fmla="*/ 103632 h 1035843"/>
                  <a:gd name="connsiteX72" fmla="*/ 1036701 w 1041505"/>
                  <a:gd name="connsiteY72" fmla="*/ 63913 h 1035843"/>
                  <a:gd name="connsiteX73" fmla="*/ 1038416 w 1041505"/>
                  <a:gd name="connsiteY73" fmla="*/ 44196 h 1035843"/>
                  <a:gd name="connsiteX74" fmla="*/ 1038416 w 1041505"/>
                  <a:gd name="connsiteY74" fmla="*/ 43434 h 1035843"/>
                  <a:gd name="connsiteX75" fmla="*/ 1040701 w 1041505"/>
                  <a:gd name="connsiteY75" fmla="*/ 14859 h 1035843"/>
                  <a:gd name="connsiteX76" fmla="*/ 1040701 w 1041505"/>
                  <a:gd name="connsiteY76" fmla="*/ 14859 h 1035843"/>
                  <a:gd name="connsiteX77" fmla="*/ 1041463 w 1041505"/>
                  <a:gd name="connsiteY77" fmla="*/ 3620 h 1035843"/>
                  <a:gd name="connsiteX78" fmla="*/ 1041463 w 1041505"/>
                  <a:gd name="connsiteY78" fmla="*/ 0 h 1035843"/>
                  <a:gd name="connsiteX79" fmla="*/ 1041463 w 1041505"/>
                  <a:gd name="connsiteY79" fmla="*/ 0 h 1035843"/>
                  <a:gd name="connsiteX80" fmla="*/ 1041463 w 1041505"/>
                  <a:gd name="connsiteY80" fmla="*/ 0 h 1035843"/>
                  <a:gd name="connsiteX81" fmla="*/ 502539 w 1041505"/>
                  <a:gd name="connsiteY81" fmla="*/ 0 h 1035843"/>
                  <a:gd name="connsiteX82" fmla="*/ 80486 w 1041505"/>
                  <a:gd name="connsiteY82" fmla="*/ 0 h 1035843"/>
                  <a:gd name="connsiteX83" fmla="*/ 72962 w 1041505"/>
                  <a:gd name="connsiteY83" fmla="*/ 93536 h 1035843"/>
                  <a:gd name="connsiteX84" fmla="*/ 71628 w 1041505"/>
                  <a:gd name="connsiteY84" fmla="*/ 112586 h 1035843"/>
                  <a:gd name="connsiteX85" fmla="*/ 62103 w 1041505"/>
                  <a:gd name="connsiteY85" fmla="*/ 237839 h 1035843"/>
                  <a:gd name="connsiteX86" fmla="*/ 60388 w 1041505"/>
                  <a:gd name="connsiteY86" fmla="*/ 257937 h 1035843"/>
                  <a:gd name="connsiteX87" fmla="*/ 54292 w 1041505"/>
                  <a:gd name="connsiteY87" fmla="*/ 334994 h 1035843"/>
                  <a:gd name="connsiteX88" fmla="*/ 50578 w 1041505"/>
                  <a:gd name="connsiteY88" fmla="*/ 383762 h 1035843"/>
                  <a:gd name="connsiteX89" fmla="*/ 49054 w 1041505"/>
                  <a:gd name="connsiteY89" fmla="*/ 402241 h 1035843"/>
                  <a:gd name="connsiteX90" fmla="*/ 40196 w 1041505"/>
                  <a:gd name="connsiteY90" fmla="*/ 516541 h 1035843"/>
                  <a:gd name="connsiteX91" fmla="*/ 14097 w 1041505"/>
                  <a:gd name="connsiteY91" fmla="*/ 852583 h 1035843"/>
                  <a:gd name="connsiteX92" fmla="*/ 14097 w 1041505"/>
                  <a:gd name="connsiteY92" fmla="*/ 858012 h 1035843"/>
                  <a:gd name="connsiteX93" fmla="*/ 7239 w 1041505"/>
                  <a:gd name="connsiteY93" fmla="*/ 949071 h 1035843"/>
                  <a:gd name="connsiteX94" fmla="*/ 0 w 1041505"/>
                  <a:gd name="connsiteY94" fmla="*/ 1030224 h 103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41505" h="1035843">
                    <a:moveTo>
                      <a:pt x="0" y="1030224"/>
                    </a:moveTo>
                    <a:lnTo>
                      <a:pt x="706755" y="1030224"/>
                    </a:lnTo>
                    <a:cubicBezTo>
                      <a:pt x="706755" y="1032034"/>
                      <a:pt x="706755" y="1034034"/>
                      <a:pt x="706755" y="1035844"/>
                    </a:cubicBezTo>
                    <a:cubicBezTo>
                      <a:pt x="706755" y="1033844"/>
                      <a:pt x="706755" y="1032034"/>
                      <a:pt x="706755" y="1030224"/>
                    </a:cubicBezTo>
                    <a:cubicBezTo>
                      <a:pt x="707231" y="1019270"/>
                      <a:pt x="707612" y="1008602"/>
                      <a:pt x="707993" y="998125"/>
                    </a:cubicBezTo>
                    <a:cubicBezTo>
                      <a:pt x="708470" y="984409"/>
                      <a:pt x="709041" y="970407"/>
                      <a:pt x="709613" y="956596"/>
                    </a:cubicBezTo>
                    <a:cubicBezTo>
                      <a:pt x="709613" y="951357"/>
                      <a:pt x="709613" y="946309"/>
                      <a:pt x="710279" y="941165"/>
                    </a:cubicBezTo>
                    <a:cubicBezTo>
                      <a:pt x="710279" y="937927"/>
                      <a:pt x="710279" y="934688"/>
                      <a:pt x="710279" y="931640"/>
                    </a:cubicBezTo>
                    <a:cubicBezTo>
                      <a:pt x="710279" y="928592"/>
                      <a:pt x="710279" y="922972"/>
                      <a:pt x="710851" y="918591"/>
                    </a:cubicBezTo>
                    <a:cubicBezTo>
                      <a:pt x="711422" y="914210"/>
                      <a:pt x="710851" y="908113"/>
                      <a:pt x="711518" y="903161"/>
                    </a:cubicBezTo>
                    <a:cubicBezTo>
                      <a:pt x="712184" y="898207"/>
                      <a:pt x="711518" y="892778"/>
                      <a:pt x="711994" y="887730"/>
                    </a:cubicBezTo>
                    <a:cubicBezTo>
                      <a:pt x="711994" y="885539"/>
                      <a:pt x="711994" y="883348"/>
                      <a:pt x="711994" y="881253"/>
                    </a:cubicBezTo>
                    <a:cubicBezTo>
                      <a:pt x="712470" y="872204"/>
                      <a:pt x="712851" y="863727"/>
                      <a:pt x="713137" y="855631"/>
                    </a:cubicBezTo>
                    <a:cubicBezTo>
                      <a:pt x="713137" y="851726"/>
                      <a:pt x="713137" y="848011"/>
                      <a:pt x="713613" y="844391"/>
                    </a:cubicBezTo>
                    <a:cubicBezTo>
                      <a:pt x="713613" y="842772"/>
                      <a:pt x="713613" y="841248"/>
                      <a:pt x="713613" y="839629"/>
                    </a:cubicBezTo>
                    <a:lnTo>
                      <a:pt x="713613" y="838295"/>
                    </a:lnTo>
                    <a:cubicBezTo>
                      <a:pt x="713613" y="836581"/>
                      <a:pt x="713613" y="834866"/>
                      <a:pt x="713613" y="833342"/>
                    </a:cubicBezTo>
                    <a:cubicBezTo>
                      <a:pt x="713613" y="831818"/>
                      <a:pt x="713613" y="831437"/>
                      <a:pt x="713613" y="830485"/>
                    </a:cubicBezTo>
                    <a:cubicBezTo>
                      <a:pt x="713613" y="826294"/>
                      <a:pt x="713613" y="822388"/>
                      <a:pt x="714089" y="818674"/>
                    </a:cubicBezTo>
                    <a:cubicBezTo>
                      <a:pt x="714038" y="817722"/>
                      <a:pt x="714038" y="816768"/>
                      <a:pt x="714089" y="815817"/>
                    </a:cubicBezTo>
                    <a:cubicBezTo>
                      <a:pt x="714089" y="814292"/>
                      <a:pt x="714089" y="812863"/>
                      <a:pt x="714089" y="811435"/>
                    </a:cubicBezTo>
                    <a:cubicBezTo>
                      <a:pt x="714089" y="806577"/>
                      <a:pt x="714089" y="801910"/>
                      <a:pt x="714661" y="798100"/>
                    </a:cubicBezTo>
                    <a:cubicBezTo>
                      <a:pt x="715232" y="794290"/>
                      <a:pt x="714661" y="793052"/>
                      <a:pt x="714661" y="790861"/>
                    </a:cubicBezTo>
                    <a:cubicBezTo>
                      <a:pt x="714661" y="788670"/>
                      <a:pt x="714661" y="784193"/>
                      <a:pt x="714661" y="781336"/>
                    </a:cubicBezTo>
                    <a:cubicBezTo>
                      <a:pt x="714610" y="780384"/>
                      <a:pt x="714610" y="779430"/>
                      <a:pt x="714661" y="778478"/>
                    </a:cubicBezTo>
                    <a:cubicBezTo>
                      <a:pt x="714608" y="777558"/>
                      <a:pt x="714608" y="776636"/>
                      <a:pt x="714661" y="775716"/>
                    </a:cubicBezTo>
                    <a:cubicBezTo>
                      <a:pt x="714661" y="773049"/>
                      <a:pt x="714661" y="771620"/>
                      <a:pt x="714661" y="771620"/>
                    </a:cubicBezTo>
                    <a:cubicBezTo>
                      <a:pt x="716598" y="770370"/>
                      <a:pt x="718601" y="769226"/>
                      <a:pt x="720662" y="768192"/>
                    </a:cubicBezTo>
                    <a:lnTo>
                      <a:pt x="720662" y="768191"/>
                    </a:lnTo>
                    <a:lnTo>
                      <a:pt x="728663" y="763619"/>
                    </a:lnTo>
                    <a:cubicBezTo>
                      <a:pt x="728663" y="763619"/>
                      <a:pt x="728663" y="763619"/>
                      <a:pt x="729234" y="763619"/>
                    </a:cubicBezTo>
                    <a:lnTo>
                      <a:pt x="729805" y="763619"/>
                    </a:lnTo>
                    <a:lnTo>
                      <a:pt x="737235" y="759047"/>
                    </a:lnTo>
                    <a:lnTo>
                      <a:pt x="769430" y="740950"/>
                    </a:lnTo>
                    <a:lnTo>
                      <a:pt x="779621" y="735425"/>
                    </a:lnTo>
                    <a:cubicBezTo>
                      <a:pt x="786289" y="731806"/>
                      <a:pt x="792766" y="728472"/>
                      <a:pt x="798671" y="725329"/>
                    </a:cubicBezTo>
                    <a:cubicBezTo>
                      <a:pt x="811244" y="718756"/>
                      <a:pt x="822960" y="712851"/>
                      <a:pt x="833818" y="707517"/>
                    </a:cubicBezTo>
                    <a:lnTo>
                      <a:pt x="849439" y="700088"/>
                    </a:lnTo>
                    <a:lnTo>
                      <a:pt x="856679" y="696658"/>
                    </a:lnTo>
                    <a:lnTo>
                      <a:pt x="858203" y="695897"/>
                    </a:lnTo>
                    <a:lnTo>
                      <a:pt x="865822" y="692372"/>
                    </a:lnTo>
                    <a:lnTo>
                      <a:pt x="865822" y="692372"/>
                    </a:lnTo>
                    <a:cubicBezTo>
                      <a:pt x="871538" y="689705"/>
                      <a:pt x="876967" y="687419"/>
                      <a:pt x="881825" y="685229"/>
                    </a:cubicBezTo>
                    <a:lnTo>
                      <a:pt x="890683" y="681514"/>
                    </a:lnTo>
                    <a:cubicBezTo>
                      <a:pt x="899541" y="677799"/>
                      <a:pt x="906399" y="675132"/>
                      <a:pt x="911162" y="673322"/>
                    </a:cubicBezTo>
                    <a:cubicBezTo>
                      <a:pt x="912019" y="672846"/>
                      <a:pt x="912971" y="672655"/>
                      <a:pt x="913733" y="672274"/>
                    </a:cubicBezTo>
                    <a:lnTo>
                      <a:pt x="916210" y="671417"/>
                    </a:lnTo>
                    <a:cubicBezTo>
                      <a:pt x="916935" y="671041"/>
                      <a:pt x="917702" y="670753"/>
                      <a:pt x="918496" y="670560"/>
                    </a:cubicBezTo>
                    <a:lnTo>
                      <a:pt x="919543" y="670560"/>
                    </a:lnTo>
                    <a:cubicBezTo>
                      <a:pt x="920401" y="668274"/>
                      <a:pt x="921163" y="665893"/>
                      <a:pt x="922020" y="663512"/>
                    </a:cubicBezTo>
                    <a:cubicBezTo>
                      <a:pt x="922877" y="661130"/>
                      <a:pt x="923830" y="658654"/>
                      <a:pt x="924592" y="656177"/>
                    </a:cubicBezTo>
                    <a:cubicBezTo>
                      <a:pt x="927163" y="648653"/>
                      <a:pt x="929640" y="641128"/>
                      <a:pt x="932117" y="633413"/>
                    </a:cubicBezTo>
                    <a:cubicBezTo>
                      <a:pt x="934593" y="625697"/>
                      <a:pt x="937832" y="615220"/>
                      <a:pt x="940499" y="605980"/>
                    </a:cubicBezTo>
                    <a:cubicBezTo>
                      <a:pt x="942404" y="599694"/>
                      <a:pt x="944213" y="593407"/>
                      <a:pt x="946023" y="586930"/>
                    </a:cubicBezTo>
                    <a:cubicBezTo>
                      <a:pt x="947833" y="580454"/>
                      <a:pt x="949452" y="575120"/>
                      <a:pt x="951071" y="569214"/>
                    </a:cubicBezTo>
                    <a:cubicBezTo>
                      <a:pt x="958596" y="542258"/>
                      <a:pt x="965454" y="514636"/>
                      <a:pt x="971836" y="487013"/>
                    </a:cubicBezTo>
                    <a:cubicBezTo>
                      <a:pt x="973169" y="481489"/>
                      <a:pt x="974408" y="475869"/>
                      <a:pt x="975551" y="470345"/>
                    </a:cubicBezTo>
                    <a:cubicBezTo>
                      <a:pt x="976693" y="464820"/>
                      <a:pt x="978503" y="457295"/>
                      <a:pt x="979837" y="450723"/>
                    </a:cubicBezTo>
                    <a:cubicBezTo>
                      <a:pt x="982599" y="437960"/>
                      <a:pt x="985171" y="425291"/>
                      <a:pt x="987647" y="412623"/>
                    </a:cubicBezTo>
                    <a:cubicBezTo>
                      <a:pt x="988695" y="407861"/>
                      <a:pt x="989647" y="403098"/>
                      <a:pt x="990600" y="398526"/>
                    </a:cubicBezTo>
                    <a:cubicBezTo>
                      <a:pt x="996601" y="366808"/>
                      <a:pt x="1002030" y="335661"/>
                      <a:pt x="1006888" y="305562"/>
                    </a:cubicBezTo>
                    <a:cubicBezTo>
                      <a:pt x="1007364" y="302609"/>
                      <a:pt x="1007745" y="299561"/>
                      <a:pt x="1008221" y="296608"/>
                    </a:cubicBezTo>
                    <a:lnTo>
                      <a:pt x="1011936" y="272224"/>
                    </a:lnTo>
                    <a:cubicBezTo>
                      <a:pt x="1012984" y="265081"/>
                      <a:pt x="1014127" y="258032"/>
                      <a:pt x="1015079" y="250888"/>
                    </a:cubicBezTo>
                    <a:cubicBezTo>
                      <a:pt x="1017365" y="234410"/>
                      <a:pt x="1019651" y="218313"/>
                      <a:pt x="1021651" y="202692"/>
                    </a:cubicBezTo>
                    <a:cubicBezTo>
                      <a:pt x="1022128" y="198977"/>
                      <a:pt x="1022604" y="195358"/>
                      <a:pt x="1022985" y="191738"/>
                    </a:cubicBezTo>
                    <a:cubicBezTo>
                      <a:pt x="1024414" y="180594"/>
                      <a:pt x="1025747" y="169640"/>
                      <a:pt x="1026986" y="158972"/>
                    </a:cubicBezTo>
                    <a:cubicBezTo>
                      <a:pt x="1027652" y="153638"/>
                      <a:pt x="1028224" y="148399"/>
                      <a:pt x="1028795" y="143256"/>
                    </a:cubicBezTo>
                    <a:cubicBezTo>
                      <a:pt x="1029367" y="138113"/>
                      <a:pt x="1029843" y="134779"/>
                      <a:pt x="1030224" y="130588"/>
                    </a:cubicBezTo>
                    <a:cubicBezTo>
                      <a:pt x="1030605" y="126397"/>
                      <a:pt x="1030986" y="124396"/>
                      <a:pt x="1031272" y="121063"/>
                    </a:cubicBezTo>
                    <a:cubicBezTo>
                      <a:pt x="1031221" y="120302"/>
                      <a:pt x="1031221" y="119538"/>
                      <a:pt x="1031272" y="118777"/>
                    </a:cubicBezTo>
                    <a:cubicBezTo>
                      <a:pt x="1031843" y="113633"/>
                      <a:pt x="1032415" y="108490"/>
                      <a:pt x="1032891" y="103632"/>
                    </a:cubicBezTo>
                    <a:cubicBezTo>
                      <a:pt x="1034320" y="89059"/>
                      <a:pt x="1035653" y="75724"/>
                      <a:pt x="1036701" y="63913"/>
                    </a:cubicBezTo>
                    <a:cubicBezTo>
                      <a:pt x="1037463" y="56769"/>
                      <a:pt x="1037939" y="50197"/>
                      <a:pt x="1038416" y="44196"/>
                    </a:cubicBezTo>
                    <a:cubicBezTo>
                      <a:pt x="1038362" y="43945"/>
                      <a:pt x="1038362" y="43685"/>
                      <a:pt x="1038416" y="43434"/>
                    </a:cubicBezTo>
                    <a:cubicBezTo>
                      <a:pt x="1039463" y="31909"/>
                      <a:pt x="1040130" y="22288"/>
                      <a:pt x="1040701" y="14859"/>
                    </a:cubicBezTo>
                    <a:lnTo>
                      <a:pt x="1040701" y="14859"/>
                    </a:lnTo>
                    <a:cubicBezTo>
                      <a:pt x="1040701" y="10001"/>
                      <a:pt x="1041368" y="6287"/>
                      <a:pt x="1041463" y="3620"/>
                    </a:cubicBezTo>
                    <a:cubicBezTo>
                      <a:pt x="1041559" y="953"/>
                      <a:pt x="1041463" y="476"/>
                      <a:pt x="1041463" y="0"/>
                    </a:cubicBezTo>
                    <a:lnTo>
                      <a:pt x="1041463" y="0"/>
                    </a:lnTo>
                    <a:lnTo>
                      <a:pt x="1041463" y="0"/>
                    </a:lnTo>
                    <a:lnTo>
                      <a:pt x="502539" y="0"/>
                    </a:lnTo>
                    <a:lnTo>
                      <a:pt x="80486" y="0"/>
                    </a:lnTo>
                    <a:cubicBezTo>
                      <a:pt x="80486" y="0"/>
                      <a:pt x="77819" y="33909"/>
                      <a:pt x="72962" y="93536"/>
                    </a:cubicBezTo>
                    <a:cubicBezTo>
                      <a:pt x="72962" y="99536"/>
                      <a:pt x="72104" y="105823"/>
                      <a:pt x="71628" y="112586"/>
                    </a:cubicBezTo>
                    <a:cubicBezTo>
                      <a:pt x="68866" y="147638"/>
                      <a:pt x="65532" y="189738"/>
                      <a:pt x="62103" y="237839"/>
                    </a:cubicBezTo>
                    <a:cubicBezTo>
                      <a:pt x="61531" y="244316"/>
                      <a:pt x="60960" y="251174"/>
                      <a:pt x="60388" y="257937"/>
                    </a:cubicBezTo>
                    <a:cubicBezTo>
                      <a:pt x="58611" y="282194"/>
                      <a:pt x="56579" y="307880"/>
                      <a:pt x="54292" y="334994"/>
                    </a:cubicBezTo>
                    <a:cubicBezTo>
                      <a:pt x="53150" y="350901"/>
                      <a:pt x="51816" y="367189"/>
                      <a:pt x="50578" y="383762"/>
                    </a:cubicBezTo>
                    <a:cubicBezTo>
                      <a:pt x="50006" y="389954"/>
                      <a:pt x="49530" y="396049"/>
                      <a:pt x="49054" y="402241"/>
                    </a:cubicBezTo>
                    <a:cubicBezTo>
                      <a:pt x="46196" y="438753"/>
                      <a:pt x="43244" y="476853"/>
                      <a:pt x="40196" y="516541"/>
                    </a:cubicBezTo>
                    <a:cubicBezTo>
                      <a:pt x="32004" y="620839"/>
                      <a:pt x="23241" y="734758"/>
                      <a:pt x="14097" y="852583"/>
                    </a:cubicBezTo>
                    <a:cubicBezTo>
                      <a:pt x="14097" y="854393"/>
                      <a:pt x="14097" y="856202"/>
                      <a:pt x="14097" y="858012"/>
                    </a:cubicBezTo>
                    <a:cubicBezTo>
                      <a:pt x="11906" y="888111"/>
                      <a:pt x="9525" y="918591"/>
                      <a:pt x="7239" y="949071"/>
                    </a:cubicBezTo>
                    <a:cubicBezTo>
                      <a:pt x="4286" y="975551"/>
                      <a:pt x="2286" y="1002887"/>
                      <a:pt x="0" y="1030224"/>
                    </a:cubicBezTo>
                    <a:close/>
                  </a:path>
                </a:pathLst>
              </a:custGeom>
              <a:solidFill>
                <a:srgbClr val="D3766A"/>
              </a:solidFill>
              <a:ln w="9525" cap="flat">
                <a:noFill/>
                <a:prstDash val="solid"/>
                <a:miter/>
              </a:ln>
            </p:spPr>
            <p:txBody>
              <a:bodyPr rtlCol="0" anchor="ctr"/>
              <a:lstStyle/>
              <a:p>
                <a:endParaRPr lang="zh-CN" altLang="en-US"/>
              </a:p>
            </p:txBody>
          </p:sp>
          <p:sp>
            <p:nvSpPr>
              <p:cNvPr id="270" name="任意多边形: 形状 269"/>
              <p:cNvSpPr/>
              <p:nvPr/>
            </p:nvSpPr>
            <p:spPr>
              <a:xfrm>
                <a:off x="4387024" y="3668649"/>
                <a:ext cx="1075647" cy="1030795"/>
              </a:xfrm>
              <a:custGeom>
                <a:avLst/>
                <a:gdLst>
                  <a:gd name="connsiteX0" fmla="*/ 0 w 1075647"/>
                  <a:gd name="connsiteY0" fmla="*/ 1030796 h 1030795"/>
                  <a:gd name="connsiteX1" fmla="*/ 739426 w 1075647"/>
                  <a:gd name="connsiteY1" fmla="*/ 1030796 h 1030795"/>
                  <a:gd name="connsiteX2" fmla="*/ 740759 w 1075647"/>
                  <a:gd name="connsiteY2" fmla="*/ 998696 h 1030795"/>
                  <a:gd name="connsiteX3" fmla="*/ 742379 w 1075647"/>
                  <a:gd name="connsiteY3" fmla="*/ 957167 h 1030795"/>
                  <a:gd name="connsiteX4" fmla="*/ 745046 w 1075647"/>
                  <a:gd name="connsiteY4" fmla="*/ 888016 h 1030795"/>
                  <a:gd name="connsiteX5" fmla="*/ 745046 w 1075647"/>
                  <a:gd name="connsiteY5" fmla="*/ 881539 h 1030795"/>
                  <a:gd name="connsiteX6" fmla="*/ 746760 w 1075647"/>
                  <a:gd name="connsiteY6" fmla="*/ 839914 h 1030795"/>
                  <a:gd name="connsiteX7" fmla="*/ 746760 w 1075647"/>
                  <a:gd name="connsiteY7" fmla="*/ 838581 h 1030795"/>
                  <a:gd name="connsiteX8" fmla="*/ 747617 w 1075647"/>
                  <a:gd name="connsiteY8" fmla="*/ 818960 h 1030795"/>
                  <a:gd name="connsiteX9" fmla="*/ 747617 w 1075647"/>
                  <a:gd name="connsiteY9" fmla="*/ 816102 h 1030795"/>
                  <a:gd name="connsiteX10" fmla="*/ 748570 w 1075647"/>
                  <a:gd name="connsiteY10" fmla="*/ 791147 h 1030795"/>
                  <a:gd name="connsiteX11" fmla="*/ 748570 w 1075647"/>
                  <a:gd name="connsiteY11" fmla="*/ 781622 h 1030795"/>
                  <a:gd name="connsiteX12" fmla="*/ 748570 w 1075647"/>
                  <a:gd name="connsiteY12" fmla="*/ 778764 h 1030795"/>
                  <a:gd name="connsiteX13" fmla="*/ 748570 w 1075647"/>
                  <a:gd name="connsiteY13" fmla="*/ 776002 h 1030795"/>
                  <a:gd name="connsiteX14" fmla="*/ 748570 w 1075647"/>
                  <a:gd name="connsiteY14" fmla="*/ 771906 h 1030795"/>
                  <a:gd name="connsiteX15" fmla="*/ 748570 w 1075647"/>
                  <a:gd name="connsiteY15" fmla="*/ 771906 h 1030795"/>
                  <a:gd name="connsiteX16" fmla="*/ 754571 w 1075647"/>
                  <a:gd name="connsiteY16" fmla="*/ 768477 h 1030795"/>
                  <a:gd name="connsiteX17" fmla="*/ 754571 w 1075647"/>
                  <a:gd name="connsiteY17" fmla="*/ 768477 h 1030795"/>
                  <a:gd name="connsiteX18" fmla="*/ 762572 w 1075647"/>
                  <a:gd name="connsiteY18" fmla="*/ 763905 h 1030795"/>
                  <a:gd name="connsiteX19" fmla="*/ 762572 w 1075647"/>
                  <a:gd name="connsiteY19" fmla="*/ 763905 h 1030795"/>
                  <a:gd name="connsiteX20" fmla="*/ 771144 w 1075647"/>
                  <a:gd name="connsiteY20" fmla="*/ 758857 h 1030795"/>
                  <a:gd name="connsiteX21" fmla="*/ 803338 w 1075647"/>
                  <a:gd name="connsiteY21" fmla="*/ 740759 h 1030795"/>
                  <a:gd name="connsiteX22" fmla="*/ 832866 w 1075647"/>
                  <a:gd name="connsiteY22" fmla="*/ 725138 h 1030795"/>
                  <a:gd name="connsiteX23" fmla="*/ 868013 w 1075647"/>
                  <a:gd name="connsiteY23" fmla="*/ 707327 h 1030795"/>
                  <a:gd name="connsiteX24" fmla="*/ 883634 w 1075647"/>
                  <a:gd name="connsiteY24" fmla="*/ 699897 h 1030795"/>
                  <a:gd name="connsiteX25" fmla="*/ 890873 w 1075647"/>
                  <a:gd name="connsiteY25" fmla="*/ 696468 h 1030795"/>
                  <a:gd name="connsiteX26" fmla="*/ 892397 w 1075647"/>
                  <a:gd name="connsiteY26" fmla="*/ 695801 h 1030795"/>
                  <a:gd name="connsiteX27" fmla="*/ 892397 w 1075647"/>
                  <a:gd name="connsiteY27" fmla="*/ 695801 h 1030795"/>
                  <a:gd name="connsiteX28" fmla="*/ 900017 w 1075647"/>
                  <a:gd name="connsiteY28" fmla="*/ 692372 h 1030795"/>
                  <a:gd name="connsiteX29" fmla="*/ 900017 w 1075647"/>
                  <a:gd name="connsiteY29" fmla="*/ 692372 h 1030795"/>
                  <a:gd name="connsiteX30" fmla="*/ 916019 w 1075647"/>
                  <a:gd name="connsiteY30" fmla="*/ 685229 h 1030795"/>
                  <a:gd name="connsiteX31" fmla="*/ 924877 w 1075647"/>
                  <a:gd name="connsiteY31" fmla="*/ 681514 h 1030795"/>
                  <a:gd name="connsiteX32" fmla="*/ 945356 w 1075647"/>
                  <a:gd name="connsiteY32" fmla="*/ 673322 h 1030795"/>
                  <a:gd name="connsiteX33" fmla="*/ 947928 w 1075647"/>
                  <a:gd name="connsiteY33" fmla="*/ 672274 h 1030795"/>
                  <a:gd name="connsiteX34" fmla="*/ 950405 w 1075647"/>
                  <a:gd name="connsiteY34" fmla="*/ 671417 h 1030795"/>
                  <a:gd name="connsiteX35" fmla="*/ 952691 w 1075647"/>
                  <a:gd name="connsiteY35" fmla="*/ 670560 h 1030795"/>
                  <a:gd name="connsiteX36" fmla="*/ 953738 w 1075647"/>
                  <a:gd name="connsiteY36" fmla="*/ 670560 h 1030795"/>
                  <a:gd name="connsiteX37" fmla="*/ 956215 w 1075647"/>
                  <a:gd name="connsiteY37" fmla="*/ 663512 h 1030795"/>
                  <a:gd name="connsiteX38" fmla="*/ 958882 w 1075647"/>
                  <a:gd name="connsiteY38" fmla="*/ 655987 h 1030795"/>
                  <a:gd name="connsiteX39" fmla="*/ 966311 w 1075647"/>
                  <a:gd name="connsiteY39" fmla="*/ 633413 h 1030795"/>
                  <a:gd name="connsiteX40" fmla="*/ 974693 w 1075647"/>
                  <a:gd name="connsiteY40" fmla="*/ 605980 h 1030795"/>
                  <a:gd name="connsiteX41" fmla="*/ 980218 w 1075647"/>
                  <a:gd name="connsiteY41" fmla="*/ 586930 h 1030795"/>
                  <a:gd name="connsiteX42" fmla="*/ 985266 w 1075647"/>
                  <a:gd name="connsiteY42" fmla="*/ 569214 h 1030795"/>
                  <a:gd name="connsiteX43" fmla="*/ 1006030 w 1075647"/>
                  <a:gd name="connsiteY43" fmla="*/ 487013 h 1030795"/>
                  <a:gd name="connsiteX44" fmla="*/ 1009745 w 1075647"/>
                  <a:gd name="connsiteY44" fmla="*/ 470345 h 1030795"/>
                  <a:gd name="connsiteX45" fmla="*/ 1014031 w 1075647"/>
                  <a:gd name="connsiteY45" fmla="*/ 450723 h 1030795"/>
                  <a:gd name="connsiteX46" fmla="*/ 1014031 w 1075647"/>
                  <a:gd name="connsiteY46" fmla="*/ 450723 h 1030795"/>
                  <a:gd name="connsiteX47" fmla="*/ 1021747 w 1075647"/>
                  <a:gd name="connsiteY47" fmla="*/ 412623 h 1030795"/>
                  <a:gd name="connsiteX48" fmla="*/ 1042321 w 1075647"/>
                  <a:gd name="connsiteY48" fmla="*/ 296608 h 1030795"/>
                  <a:gd name="connsiteX49" fmla="*/ 1046035 w 1075647"/>
                  <a:gd name="connsiteY49" fmla="*/ 272224 h 1030795"/>
                  <a:gd name="connsiteX50" fmla="*/ 1049179 w 1075647"/>
                  <a:gd name="connsiteY50" fmla="*/ 250888 h 1030795"/>
                  <a:gd name="connsiteX51" fmla="*/ 1055751 w 1075647"/>
                  <a:gd name="connsiteY51" fmla="*/ 202692 h 1030795"/>
                  <a:gd name="connsiteX52" fmla="*/ 1057085 w 1075647"/>
                  <a:gd name="connsiteY52" fmla="*/ 191738 h 1030795"/>
                  <a:gd name="connsiteX53" fmla="*/ 1061085 w 1075647"/>
                  <a:gd name="connsiteY53" fmla="*/ 158972 h 1030795"/>
                  <a:gd name="connsiteX54" fmla="*/ 1062895 w 1075647"/>
                  <a:gd name="connsiteY54" fmla="*/ 143256 h 1030795"/>
                  <a:gd name="connsiteX55" fmla="*/ 1064324 w 1075647"/>
                  <a:gd name="connsiteY55" fmla="*/ 130588 h 1030795"/>
                  <a:gd name="connsiteX56" fmla="*/ 1065371 w 1075647"/>
                  <a:gd name="connsiteY56" fmla="*/ 121063 h 1030795"/>
                  <a:gd name="connsiteX57" fmla="*/ 1065371 w 1075647"/>
                  <a:gd name="connsiteY57" fmla="*/ 118777 h 1030795"/>
                  <a:gd name="connsiteX58" fmla="*/ 1066991 w 1075647"/>
                  <a:gd name="connsiteY58" fmla="*/ 103632 h 1030795"/>
                  <a:gd name="connsiteX59" fmla="*/ 1070801 w 1075647"/>
                  <a:gd name="connsiteY59" fmla="*/ 63913 h 1030795"/>
                  <a:gd name="connsiteX60" fmla="*/ 1072515 w 1075647"/>
                  <a:gd name="connsiteY60" fmla="*/ 44196 h 1030795"/>
                  <a:gd name="connsiteX61" fmla="*/ 1072515 w 1075647"/>
                  <a:gd name="connsiteY61" fmla="*/ 43434 h 1030795"/>
                  <a:gd name="connsiteX62" fmla="*/ 1074801 w 1075647"/>
                  <a:gd name="connsiteY62" fmla="*/ 14859 h 1030795"/>
                  <a:gd name="connsiteX63" fmla="*/ 1074801 w 1075647"/>
                  <a:gd name="connsiteY63" fmla="*/ 14859 h 1030795"/>
                  <a:gd name="connsiteX64" fmla="*/ 1075563 w 1075647"/>
                  <a:gd name="connsiteY64" fmla="*/ 3620 h 1030795"/>
                  <a:gd name="connsiteX65" fmla="*/ 1075563 w 1075647"/>
                  <a:gd name="connsiteY65" fmla="*/ 0 h 1030795"/>
                  <a:gd name="connsiteX66" fmla="*/ 1075563 w 1075647"/>
                  <a:gd name="connsiteY66" fmla="*/ 0 h 1030795"/>
                  <a:gd name="connsiteX67" fmla="*/ 113062 w 1075647"/>
                  <a:gd name="connsiteY67" fmla="*/ 0 h 1030795"/>
                  <a:gd name="connsiteX68" fmla="*/ 27337 w 1075647"/>
                  <a:gd name="connsiteY68" fmla="*/ 599408 h 1030795"/>
                  <a:gd name="connsiteX69" fmla="*/ 0 w 1075647"/>
                  <a:gd name="connsiteY69" fmla="*/ 1030796 h 103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75647" h="1030795">
                    <a:moveTo>
                      <a:pt x="0" y="1030796"/>
                    </a:moveTo>
                    <a:lnTo>
                      <a:pt x="739426" y="1030796"/>
                    </a:lnTo>
                    <a:cubicBezTo>
                      <a:pt x="739426" y="1020318"/>
                      <a:pt x="740283" y="1009555"/>
                      <a:pt x="740759" y="998696"/>
                    </a:cubicBezTo>
                    <a:cubicBezTo>
                      <a:pt x="741235" y="984980"/>
                      <a:pt x="741807" y="970979"/>
                      <a:pt x="742379" y="957167"/>
                    </a:cubicBezTo>
                    <a:cubicBezTo>
                      <a:pt x="743236" y="933260"/>
                      <a:pt x="744188" y="909542"/>
                      <a:pt x="745046" y="888016"/>
                    </a:cubicBezTo>
                    <a:cubicBezTo>
                      <a:pt x="745046" y="885825"/>
                      <a:pt x="745046" y="883634"/>
                      <a:pt x="745046" y="881539"/>
                    </a:cubicBezTo>
                    <a:cubicBezTo>
                      <a:pt x="745617" y="866585"/>
                      <a:pt x="746188" y="852964"/>
                      <a:pt x="746760" y="839914"/>
                    </a:cubicBezTo>
                    <a:lnTo>
                      <a:pt x="746760" y="838581"/>
                    </a:lnTo>
                    <a:cubicBezTo>
                      <a:pt x="746760" y="831532"/>
                      <a:pt x="747331" y="825055"/>
                      <a:pt x="747617" y="818960"/>
                    </a:cubicBezTo>
                    <a:cubicBezTo>
                      <a:pt x="747566" y="818008"/>
                      <a:pt x="747566" y="817054"/>
                      <a:pt x="747617" y="816102"/>
                    </a:cubicBezTo>
                    <a:cubicBezTo>
                      <a:pt x="747617" y="806577"/>
                      <a:pt x="748284" y="797909"/>
                      <a:pt x="748570" y="791147"/>
                    </a:cubicBezTo>
                    <a:cubicBezTo>
                      <a:pt x="748570" y="787622"/>
                      <a:pt x="748570" y="784479"/>
                      <a:pt x="748570" y="781622"/>
                    </a:cubicBezTo>
                    <a:cubicBezTo>
                      <a:pt x="748519" y="780670"/>
                      <a:pt x="748519" y="779716"/>
                      <a:pt x="748570" y="778764"/>
                    </a:cubicBezTo>
                    <a:cubicBezTo>
                      <a:pt x="748517" y="777844"/>
                      <a:pt x="748517" y="776922"/>
                      <a:pt x="748570" y="776002"/>
                    </a:cubicBezTo>
                    <a:cubicBezTo>
                      <a:pt x="748570" y="773335"/>
                      <a:pt x="748570" y="771906"/>
                      <a:pt x="748570" y="771906"/>
                    </a:cubicBezTo>
                    <a:lnTo>
                      <a:pt x="748570" y="771906"/>
                    </a:lnTo>
                    <a:cubicBezTo>
                      <a:pt x="750507" y="770656"/>
                      <a:pt x="752510" y="769511"/>
                      <a:pt x="754571" y="768477"/>
                    </a:cubicBezTo>
                    <a:lnTo>
                      <a:pt x="754571" y="768477"/>
                    </a:lnTo>
                    <a:lnTo>
                      <a:pt x="762572" y="763905"/>
                    </a:lnTo>
                    <a:lnTo>
                      <a:pt x="762572" y="763905"/>
                    </a:lnTo>
                    <a:lnTo>
                      <a:pt x="771144" y="758857"/>
                    </a:lnTo>
                    <a:lnTo>
                      <a:pt x="803338" y="740759"/>
                    </a:lnTo>
                    <a:cubicBezTo>
                      <a:pt x="813626" y="735235"/>
                      <a:pt x="823436" y="729996"/>
                      <a:pt x="832866" y="725138"/>
                    </a:cubicBezTo>
                    <a:cubicBezTo>
                      <a:pt x="845439" y="718566"/>
                      <a:pt x="857155" y="712661"/>
                      <a:pt x="868013" y="707327"/>
                    </a:cubicBezTo>
                    <a:lnTo>
                      <a:pt x="883634" y="699897"/>
                    </a:lnTo>
                    <a:lnTo>
                      <a:pt x="890873" y="696468"/>
                    </a:lnTo>
                    <a:cubicBezTo>
                      <a:pt x="891411" y="696323"/>
                      <a:pt x="891925" y="696098"/>
                      <a:pt x="892397" y="695801"/>
                    </a:cubicBezTo>
                    <a:lnTo>
                      <a:pt x="892397" y="695801"/>
                    </a:lnTo>
                    <a:lnTo>
                      <a:pt x="900017" y="692372"/>
                    </a:lnTo>
                    <a:lnTo>
                      <a:pt x="900017" y="692372"/>
                    </a:lnTo>
                    <a:lnTo>
                      <a:pt x="916019" y="685229"/>
                    </a:lnTo>
                    <a:lnTo>
                      <a:pt x="924877" y="681514"/>
                    </a:lnTo>
                    <a:cubicBezTo>
                      <a:pt x="933736" y="677799"/>
                      <a:pt x="940594" y="675132"/>
                      <a:pt x="945356" y="673322"/>
                    </a:cubicBezTo>
                    <a:cubicBezTo>
                      <a:pt x="946213" y="672846"/>
                      <a:pt x="947166" y="672655"/>
                      <a:pt x="947928" y="672274"/>
                    </a:cubicBezTo>
                    <a:lnTo>
                      <a:pt x="950405" y="671417"/>
                    </a:lnTo>
                    <a:cubicBezTo>
                      <a:pt x="951129" y="671041"/>
                      <a:pt x="951897" y="670753"/>
                      <a:pt x="952691" y="670560"/>
                    </a:cubicBezTo>
                    <a:lnTo>
                      <a:pt x="953738" y="670560"/>
                    </a:lnTo>
                    <a:cubicBezTo>
                      <a:pt x="954596" y="668274"/>
                      <a:pt x="955358" y="665893"/>
                      <a:pt x="956215" y="663512"/>
                    </a:cubicBezTo>
                    <a:cubicBezTo>
                      <a:pt x="957072" y="661130"/>
                      <a:pt x="958120" y="658558"/>
                      <a:pt x="958882" y="655987"/>
                    </a:cubicBezTo>
                    <a:cubicBezTo>
                      <a:pt x="961454" y="648557"/>
                      <a:pt x="964025" y="641032"/>
                      <a:pt x="966311" y="633413"/>
                    </a:cubicBezTo>
                    <a:cubicBezTo>
                      <a:pt x="968597" y="625792"/>
                      <a:pt x="972026" y="615220"/>
                      <a:pt x="974693" y="605980"/>
                    </a:cubicBezTo>
                    <a:cubicBezTo>
                      <a:pt x="976598" y="599694"/>
                      <a:pt x="978408" y="593407"/>
                      <a:pt x="980218" y="586930"/>
                    </a:cubicBezTo>
                    <a:cubicBezTo>
                      <a:pt x="982027" y="580454"/>
                      <a:pt x="983647" y="575120"/>
                      <a:pt x="985266" y="569214"/>
                    </a:cubicBezTo>
                    <a:cubicBezTo>
                      <a:pt x="992791" y="542258"/>
                      <a:pt x="999649" y="514636"/>
                      <a:pt x="1006030" y="487013"/>
                    </a:cubicBezTo>
                    <a:cubicBezTo>
                      <a:pt x="1007364" y="481489"/>
                      <a:pt x="1008602" y="475869"/>
                      <a:pt x="1009745" y="470345"/>
                    </a:cubicBezTo>
                    <a:cubicBezTo>
                      <a:pt x="1010888" y="464820"/>
                      <a:pt x="1012698" y="457295"/>
                      <a:pt x="1014031" y="450723"/>
                    </a:cubicBezTo>
                    <a:lnTo>
                      <a:pt x="1014031" y="450723"/>
                    </a:lnTo>
                    <a:cubicBezTo>
                      <a:pt x="1016699" y="438055"/>
                      <a:pt x="1019270" y="425482"/>
                      <a:pt x="1021747" y="412623"/>
                    </a:cubicBezTo>
                    <a:cubicBezTo>
                      <a:pt x="1029652" y="373094"/>
                      <a:pt x="1036415" y="334042"/>
                      <a:pt x="1042321" y="296608"/>
                    </a:cubicBezTo>
                    <a:lnTo>
                      <a:pt x="1046035" y="272224"/>
                    </a:lnTo>
                    <a:cubicBezTo>
                      <a:pt x="1047083" y="265081"/>
                      <a:pt x="1048226" y="258032"/>
                      <a:pt x="1049179" y="250888"/>
                    </a:cubicBezTo>
                    <a:cubicBezTo>
                      <a:pt x="1051465" y="234410"/>
                      <a:pt x="1053751" y="218313"/>
                      <a:pt x="1055751" y="202692"/>
                    </a:cubicBezTo>
                    <a:cubicBezTo>
                      <a:pt x="1056227" y="198977"/>
                      <a:pt x="1056704" y="195358"/>
                      <a:pt x="1057085" y="191738"/>
                    </a:cubicBezTo>
                    <a:cubicBezTo>
                      <a:pt x="1058513" y="180594"/>
                      <a:pt x="1059847" y="169640"/>
                      <a:pt x="1061085" y="158972"/>
                    </a:cubicBezTo>
                    <a:cubicBezTo>
                      <a:pt x="1061752" y="153638"/>
                      <a:pt x="1062323" y="148399"/>
                      <a:pt x="1062895" y="143256"/>
                    </a:cubicBezTo>
                    <a:cubicBezTo>
                      <a:pt x="1063466" y="138113"/>
                      <a:pt x="1063943" y="134779"/>
                      <a:pt x="1064324" y="130588"/>
                    </a:cubicBezTo>
                    <a:cubicBezTo>
                      <a:pt x="1064705" y="126397"/>
                      <a:pt x="1065085" y="124396"/>
                      <a:pt x="1065371" y="121063"/>
                    </a:cubicBezTo>
                    <a:cubicBezTo>
                      <a:pt x="1065320" y="120302"/>
                      <a:pt x="1065320" y="119538"/>
                      <a:pt x="1065371" y="118777"/>
                    </a:cubicBezTo>
                    <a:cubicBezTo>
                      <a:pt x="1065943" y="113633"/>
                      <a:pt x="1066419" y="108490"/>
                      <a:pt x="1066991" y="103632"/>
                    </a:cubicBezTo>
                    <a:cubicBezTo>
                      <a:pt x="1068419" y="89059"/>
                      <a:pt x="1069753" y="75724"/>
                      <a:pt x="1070801" y="63913"/>
                    </a:cubicBezTo>
                    <a:cubicBezTo>
                      <a:pt x="1071372" y="56769"/>
                      <a:pt x="1072039" y="50197"/>
                      <a:pt x="1072515" y="44196"/>
                    </a:cubicBezTo>
                    <a:cubicBezTo>
                      <a:pt x="1072461" y="43945"/>
                      <a:pt x="1072461" y="43685"/>
                      <a:pt x="1072515" y="43434"/>
                    </a:cubicBezTo>
                    <a:cubicBezTo>
                      <a:pt x="1073468" y="31813"/>
                      <a:pt x="1074230" y="22288"/>
                      <a:pt x="1074801" y="14859"/>
                    </a:cubicBezTo>
                    <a:lnTo>
                      <a:pt x="1074801" y="14859"/>
                    </a:lnTo>
                    <a:cubicBezTo>
                      <a:pt x="1074801" y="10001"/>
                      <a:pt x="1075373" y="6287"/>
                      <a:pt x="1075563" y="3620"/>
                    </a:cubicBezTo>
                    <a:cubicBezTo>
                      <a:pt x="1075754" y="953"/>
                      <a:pt x="1075563" y="476"/>
                      <a:pt x="1075563" y="0"/>
                    </a:cubicBezTo>
                    <a:lnTo>
                      <a:pt x="1075563" y="0"/>
                    </a:lnTo>
                    <a:lnTo>
                      <a:pt x="113062" y="0"/>
                    </a:lnTo>
                    <a:cubicBezTo>
                      <a:pt x="113062" y="0"/>
                      <a:pt x="-57531" y="258985"/>
                      <a:pt x="27337" y="599408"/>
                    </a:cubicBezTo>
                    <a:cubicBezTo>
                      <a:pt x="27146" y="599218"/>
                      <a:pt x="10858" y="869347"/>
                      <a:pt x="0" y="1030796"/>
                    </a:cubicBezTo>
                    <a:close/>
                  </a:path>
                </a:pathLst>
              </a:custGeom>
              <a:solidFill>
                <a:srgbClr val="37474F"/>
              </a:solidFill>
              <a:ln w="9525" cap="flat">
                <a:noFill/>
                <a:prstDash val="solid"/>
                <a:miter/>
              </a:ln>
            </p:spPr>
            <p:txBody>
              <a:bodyPr rtlCol="0" anchor="ctr"/>
              <a:lstStyle/>
              <a:p>
                <a:endParaRPr lang="zh-CN" altLang="en-US"/>
              </a:p>
            </p:txBody>
          </p:sp>
          <p:sp>
            <p:nvSpPr>
              <p:cNvPr id="271" name="任意多边形: 形状 270"/>
              <p:cNvSpPr/>
              <p:nvPr/>
            </p:nvSpPr>
            <p:spPr>
              <a:xfrm>
                <a:off x="5046906" y="4280178"/>
                <a:ext cx="434513" cy="199291"/>
              </a:xfrm>
              <a:custGeom>
                <a:avLst/>
                <a:gdLst>
                  <a:gd name="connsiteX0" fmla="*/ 391 w 434513"/>
                  <a:gd name="connsiteY0" fmla="*/ 197715 h 199291"/>
                  <a:gd name="connsiteX1" fmla="*/ 102309 w 434513"/>
                  <a:gd name="connsiteY1" fmla="*/ 136755 h 199291"/>
                  <a:gd name="connsiteX2" fmla="*/ 209941 w 434513"/>
                  <a:gd name="connsiteY2" fmla="*/ 80748 h 199291"/>
                  <a:gd name="connsiteX3" fmla="*/ 432255 w 434513"/>
                  <a:gd name="connsiteY3" fmla="*/ 71 h 199291"/>
                  <a:gd name="connsiteX4" fmla="*/ 433588 w 434513"/>
                  <a:gd name="connsiteY4" fmla="*/ 3405 h 199291"/>
                  <a:gd name="connsiteX5" fmla="*/ 218704 w 434513"/>
                  <a:gd name="connsiteY5" fmla="*/ 102179 h 199291"/>
                  <a:gd name="connsiteX6" fmla="*/ 109452 w 434513"/>
                  <a:gd name="connsiteY6" fmla="*/ 149804 h 199291"/>
                  <a:gd name="connsiteX7" fmla="*/ 1153 w 434513"/>
                  <a:gd name="connsiteY7" fmla="*/ 199239 h 199291"/>
                  <a:gd name="connsiteX8" fmla="*/ 53 w 434513"/>
                  <a:gd name="connsiteY8" fmla="*/ 198730 h 199291"/>
                  <a:gd name="connsiteX9" fmla="*/ 391 w 434513"/>
                  <a:gd name="connsiteY9" fmla="*/ 197715 h 19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513" h="199291">
                    <a:moveTo>
                      <a:pt x="391" y="197715"/>
                    </a:moveTo>
                    <a:cubicBezTo>
                      <a:pt x="32871" y="175140"/>
                      <a:pt x="67923" y="156186"/>
                      <a:pt x="102309" y="136755"/>
                    </a:cubicBezTo>
                    <a:cubicBezTo>
                      <a:pt x="136694" y="117324"/>
                      <a:pt x="173270" y="97797"/>
                      <a:pt x="209941" y="80748"/>
                    </a:cubicBezTo>
                    <a:cubicBezTo>
                      <a:pt x="282158" y="48913"/>
                      <a:pt x="356429" y="21960"/>
                      <a:pt x="432255" y="71"/>
                    </a:cubicBezTo>
                    <a:cubicBezTo>
                      <a:pt x="434160" y="-501"/>
                      <a:pt x="435493" y="2547"/>
                      <a:pt x="433588" y="3405"/>
                    </a:cubicBezTo>
                    <a:cubicBezTo>
                      <a:pt x="361103" y="34551"/>
                      <a:pt x="290713" y="70080"/>
                      <a:pt x="218704" y="102179"/>
                    </a:cubicBezTo>
                    <a:cubicBezTo>
                      <a:pt x="182414" y="118276"/>
                      <a:pt x="145838" y="133707"/>
                      <a:pt x="109452" y="149804"/>
                    </a:cubicBezTo>
                    <a:cubicBezTo>
                      <a:pt x="73067" y="165901"/>
                      <a:pt x="37729" y="183999"/>
                      <a:pt x="1153" y="199239"/>
                    </a:cubicBezTo>
                    <a:cubicBezTo>
                      <a:pt x="709" y="199402"/>
                      <a:pt x="216" y="199174"/>
                      <a:pt x="53" y="198730"/>
                    </a:cubicBezTo>
                    <a:cubicBezTo>
                      <a:pt x="-85" y="198354"/>
                      <a:pt x="55" y="197933"/>
                      <a:pt x="391" y="197715"/>
                    </a:cubicBezTo>
                    <a:close/>
                  </a:path>
                </a:pathLst>
              </a:custGeom>
              <a:solidFill>
                <a:srgbClr val="263238"/>
              </a:solidFill>
              <a:ln w="9525" cap="flat">
                <a:noFill/>
                <a:prstDash val="solid"/>
                <a:miter/>
              </a:ln>
            </p:spPr>
            <p:txBody>
              <a:bodyPr rtlCol="0" anchor="ctr"/>
              <a:lstStyle/>
              <a:p>
                <a:endParaRPr lang="zh-CN" altLang="en-US"/>
              </a:p>
            </p:txBody>
          </p:sp>
          <p:sp>
            <p:nvSpPr>
              <p:cNvPr id="272" name="任意多边形: 形状 271"/>
              <p:cNvSpPr/>
              <p:nvPr/>
            </p:nvSpPr>
            <p:spPr>
              <a:xfrm>
                <a:off x="5245517" y="3762400"/>
                <a:ext cx="158586" cy="607269"/>
              </a:xfrm>
              <a:custGeom>
                <a:avLst/>
                <a:gdLst>
                  <a:gd name="connsiteX0" fmla="*/ 186 w 158586"/>
                  <a:gd name="connsiteY0" fmla="*/ 360591 h 607269"/>
                  <a:gd name="connsiteX1" fmla="*/ 5329 w 158586"/>
                  <a:gd name="connsiteY1" fmla="*/ 254007 h 607269"/>
                  <a:gd name="connsiteX2" fmla="*/ 20474 w 158586"/>
                  <a:gd name="connsiteY2" fmla="*/ 2166 h 607269"/>
                  <a:gd name="connsiteX3" fmla="*/ 23595 w 158586"/>
                  <a:gd name="connsiteY3" fmla="*/ 48 h 607269"/>
                  <a:gd name="connsiteX4" fmla="*/ 25713 w 158586"/>
                  <a:gd name="connsiteY4" fmla="*/ 2166 h 607269"/>
                  <a:gd name="connsiteX5" fmla="*/ 22951 w 158586"/>
                  <a:gd name="connsiteY5" fmla="*/ 196952 h 607269"/>
                  <a:gd name="connsiteX6" fmla="*/ 20474 w 158586"/>
                  <a:gd name="connsiteY6" fmla="*/ 294297 h 607269"/>
                  <a:gd name="connsiteX7" fmla="*/ 19807 w 158586"/>
                  <a:gd name="connsiteY7" fmla="*/ 387261 h 607269"/>
                  <a:gd name="connsiteX8" fmla="*/ 57241 w 158586"/>
                  <a:gd name="connsiteY8" fmla="*/ 458985 h 607269"/>
                  <a:gd name="connsiteX9" fmla="*/ 108866 w 158586"/>
                  <a:gd name="connsiteY9" fmla="*/ 407835 h 607269"/>
                  <a:gd name="connsiteX10" fmla="*/ 139537 w 158586"/>
                  <a:gd name="connsiteY10" fmla="*/ 227622 h 607269"/>
                  <a:gd name="connsiteX11" fmla="*/ 149062 w 158586"/>
                  <a:gd name="connsiteY11" fmla="*/ 120942 h 607269"/>
                  <a:gd name="connsiteX12" fmla="*/ 152586 w 158586"/>
                  <a:gd name="connsiteY12" fmla="*/ 11310 h 607269"/>
                  <a:gd name="connsiteX13" fmla="*/ 156205 w 158586"/>
                  <a:gd name="connsiteY13" fmla="*/ 11310 h 607269"/>
                  <a:gd name="connsiteX14" fmla="*/ 74005 w 158586"/>
                  <a:gd name="connsiteY14" fmla="*/ 481273 h 607269"/>
                  <a:gd name="connsiteX15" fmla="*/ 63717 w 158586"/>
                  <a:gd name="connsiteY15" fmla="*/ 482321 h 607269"/>
                  <a:gd name="connsiteX16" fmla="*/ 61813 w 158586"/>
                  <a:gd name="connsiteY16" fmla="*/ 504895 h 607269"/>
                  <a:gd name="connsiteX17" fmla="*/ 58003 w 158586"/>
                  <a:gd name="connsiteY17" fmla="*/ 539947 h 607269"/>
                  <a:gd name="connsiteX18" fmla="*/ 50764 w 158586"/>
                  <a:gd name="connsiteY18" fmla="*/ 573951 h 607269"/>
                  <a:gd name="connsiteX19" fmla="*/ 38857 w 158586"/>
                  <a:gd name="connsiteY19" fmla="*/ 606432 h 607269"/>
                  <a:gd name="connsiteX20" fmla="*/ 35524 w 158586"/>
                  <a:gd name="connsiteY20" fmla="*/ 605479 h 607269"/>
                  <a:gd name="connsiteX21" fmla="*/ 38381 w 158586"/>
                  <a:gd name="connsiteY21" fmla="*/ 571951 h 607269"/>
                  <a:gd name="connsiteX22" fmla="*/ 43810 w 158586"/>
                  <a:gd name="connsiteY22" fmla="*/ 537756 h 607269"/>
                  <a:gd name="connsiteX23" fmla="*/ 50478 w 158586"/>
                  <a:gd name="connsiteY23" fmla="*/ 504324 h 607269"/>
                  <a:gd name="connsiteX24" fmla="*/ 54478 w 158586"/>
                  <a:gd name="connsiteY24" fmla="*/ 481654 h 607269"/>
                  <a:gd name="connsiteX25" fmla="*/ 13711 w 158586"/>
                  <a:gd name="connsiteY25" fmla="*/ 449650 h 607269"/>
                  <a:gd name="connsiteX26" fmla="*/ 186 w 158586"/>
                  <a:gd name="connsiteY26" fmla="*/ 360591 h 60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586" h="607269">
                    <a:moveTo>
                      <a:pt x="186" y="360591"/>
                    </a:moveTo>
                    <a:cubicBezTo>
                      <a:pt x="1043" y="325063"/>
                      <a:pt x="3520" y="289535"/>
                      <a:pt x="5329" y="254007"/>
                    </a:cubicBezTo>
                    <a:cubicBezTo>
                      <a:pt x="9425" y="170091"/>
                      <a:pt x="12663" y="85795"/>
                      <a:pt x="20474" y="2166"/>
                    </a:cubicBezTo>
                    <a:cubicBezTo>
                      <a:pt x="20751" y="719"/>
                      <a:pt x="22149" y="-229"/>
                      <a:pt x="23595" y="48"/>
                    </a:cubicBezTo>
                    <a:cubicBezTo>
                      <a:pt x="24668" y="254"/>
                      <a:pt x="25507" y="1093"/>
                      <a:pt x="25713" y="2166"/>
                    </a:cubicBezTo>
                    <a:cubicBezTo>
                      <a:pt x="26761" y="67031"/>
                      <a:pt x="24284" y="132087"/>
                      <a:pt x="22951" y="196952"/>
                    </a:cubicBezTo>
                    <a:cubicBezTo>
                      <a:pt x="22284" y="229337"/>
                      <a:pt x="21331" y="261817"/>
                      <a:pt x="20474" y="294297"/>
                    </a:cubicBezTo>
                    <a:cubicBezTo>
                      <a:pt x="18681" y="325254"/>
                      <a:pt x="18458" y="356282"/>
                      <a:pt x="19807" y="387261"/>
                    </a:cubicBezTo>
                    <a:cubicBezTo>
                      <a:pt x="21522" y="410693"/>
                      <a:pt x="26665" y="456127"/>
                      <a:pt x="57241" y="458985"/>
                    </a:cubicBezTo>
                    <a:cubicBezTo>
                      <a:pt x="85816" y="461556"/>
                      <a:pt x="101722" y="430410"/>
                      <a:pt x="108866" y="407835"/>
                    </a:cubicBezTo>
                    <a:cubicBezTo>
                      <a:pt x="127154" y="350114"/>
                      <a:pt x="133631" y="287725"/>
                      <a:pt x="139537" y="227622"/>
                    </a:cubicBezTo>
                    <a:cubicBezTo>
                      <a:pt x="142966" y="192094"/>
                      <a:pt x="146490" y="156661"/>
                      <a:pt x="149062" y="120942"/>
                    </a:cubicBezTo>
                    <a:cubicBezTo>
                      <a:pt x="152234" y="84490"/>
                      <a:pt x="153410" y="47891"/>
                      <a:pt x="152586" y="11310"/>
                    </a:cubicBezTo>
                    <a:cubicBezTo>
                      <a:pt x="152586" y="9024"/>
                      <a:pt x="156015" y="9119"/>
                      <a:pt x="156205" y="11310"/>
                    </a:cubicBezTo>
                    <a:cubicBezTo>
                      <a:pt x="158110" y="47981"/>
                      <a:pt x="176017" y="450412"/>
                      <a:pt x="74005" y="481273"/>
                    </a:cubicBezTo>
                    <a:cubicBezTo>
                      <a:pt x="70639" y="482088"/>
                      <a:pt x="67178" y="482441"/>
                      <a:pt x="63717" y="482321"/>
                    </a:cubicBezTo>
                    <a:cubicBezTo>
                      <a:pt x="63717" y="489846"/>
                      <a:pt x="62384" y="497466"/>
                      <a:pt x="61813" y="504895"/>
                    </a:cubicBezTo>
                    <a:cubicBezTo>
                      <a:pt x="61051" y="516611"/>
                      <a:pt x="59527" y="528327"/>
                      <a:pt x="58003" y="539947"/>
                    </a:cubicBezTo>
                    <a:cubicBezTo>
                      <a:pt x="56350" y="551430"/>
                      <a:pt x="53932" y="562791"/>
                      <a:pt x="50764" y="573951"/>
                    </a:cubicBezTo>
                    <a:cubicBezTo>
                      <a:pt x="48359" y="585289"/>
                      <a:pt x="44350" y="596226"/>
                      <a:pt x="38857" y="606432"/>
                    </a:cubicBezTo>
                    <a:cubicBezTo>
                      <a:pt x="37905" y="608051"/>
                      <a:pt x="35714" y="607098"/>
                      <a:pt x="35524" y="605479"/>
                    </a:cubicBezTo>
                    <a:cubicBezTo>
                      <a:pt x="35287" y="594234"/>
                      <a:pt x="36245" y="582995"/>
                      <a:pt x="38381" y="571951"/>
                    </a:cubicBezTo>
                    <a:cubicBezTo>
                      <a:pt x="39905" y="560521"/>
                      <a:pt x="41524" y="548996"/>
                      <a:pt x="43810" y="537756"/>
                    </a:cubicBezTo>
                    <a:cubicBezTo>
                      <a:pt x="46096" y="526517"/>
                      <a:pt x="48192" y="515468"/>
                      <a:pt x="50478" y="504324"/>
                    </a:cubicBezTo>
                    <a:cubicBezTo>
                      <a:pt x="52002" y="496894"/>
                      <a:pt x="53050" y="489274"/>
                      <a:pt x="54478" y="481654"/>
                    </a:cubicBezTo>
                    <a:cubicBezTo>
                      <a:pt x="36368" y="478530"/>
                      <a:pt x="21045" y="466502"/>
                      <a:pt x="13711" y="449650"/>
                    </a:cubicBezTo>
                    <a:cubicBezTo>
                      <a:pt x="471" y="422599"/>
                      <a:pt x="-576" y="390500"/>
                      <a:pt x="186" y="360591"/>
                    </a:cubicBezTo>
                    <a:close/>
                  </a:path>
                </a:pathLst>
              </a:custGeom>
              <a:solidFill>
                <a:srgbClr val="263238"/>
              </a:solidFill>
              <a:ln w="9525" cap="flat">
                <a:noFill/>
                <a:prstDash val="solid"/>
                <a:miter/>
              </a:ln>
            </p:spPr>
            <p:txBody>
              <a:bodyPr rtlCol="0" anchor="ctr"/>
              <a:lstStyle/>
              <a:p>
                <a:endParaRPr lang="zh-CN" altLang="en-US"/>
              </a:p>
            </p:txBody>
          </p:sp>
          <p:sp>
            <p:nvSpPr>
              <p:cNvPr id="273" name="任意多边形: 形状 272"/>
              <p:cNvSpPr/>
              <p:nvPr/>
            </p:nvSpPr>
            <p:spPr>
              <a:xfrm>
                <a:off x="4562496" y="3755326"/>
                <a:ext cx="357832" cy="285086"/>
              </a:xfrm>
              <a:custGeom>
                <a:avLst/>
                <a:gdLst>
                  <a:gd name="connsiteX0" fmla="*/ 1883 w 357832"/>
                  <a:gd name="connsiteY0" fmla="*/ 264795 h 285086"/>
                  <a:gd name="connsiteX1" fmla="*/ 127327 w 357832"/>
                  <a:gd name="connsiteY1" fmla="*/ 268224 h 285086"/>
                  <a:gd name="connsiteX2" fmla="*/ 236674 w 357832"/>
                  <a:gd name="connsiteY2" fmla="*/ 225362 h 285086"/>
                  <a:gd name="connsiteX3" fmla="*/ 354975 w 357832"/>
                  <a:gd name="connsiteY3" fmla="*/ 1429 h 285086"/>
                  <a:gd name="connsiteX4" fmla="*/ 356404 w 357832"/>
                  <a:gd name="connsiteY4" fmla="*/ 0 h 285086"/>
                  <a:gd name="connsiteX5" fmla="*/ 357832 w 357832"/>
                  <a:gd name="connsiteY5" fmla="*/ 1429 h 285086"/>
                  <a:gd name="connsiteX6" fmla="*/ 288490 w 357832"/>
                  <a:gd name="connsiteY6" fmla="*/ 204311 h 285086"/>
                  <a:gd name="connsiteX7" fmla="*/ 214862 w 357832"/>
                  <a:gd name="connsiteY7" fmla="*/ 264985 h 285086"/>
                  <a:gd name="connsiteX8" fmla="*/ 117612 w 357832"/>
                  <a:gd name="connsiteY8" fmla="*/ 284988 h 285086"/>
                  <a:gd name="connsiteX9" fmla="*/ 1121 w 357832"/>
                  <a:gd name="connsiteY9" fmla="*/ 269272 h 285086"/>
                  <a:gd name="connsiteX10" fmla="*/ 404 w 357832"/>
                  <a:gd name="connsiteY10" fmla="*/ 265843 h 285086"/>
                  <a:gd name="connsiteX11" fmla="*/ 1883 w 357832"/>
                  <a:gd name="connsiteY11" fmla="*/ 264795 h 2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7832" h="285086">
                    <a:moveTo>
                      <a:pt x="1883" y="264795"/>
                    </a:moveTo>
                    <a:cubicBezTo>
                      <a:pt x="43793" y="267748"/>
                      <a:pt x="85227" y="273177"/>
                      <a:pt x="127327" y="268224"/>
                    </a:cubicBezTo>
                    <a:cubicBezTo>
                      <a:pt x="166993" y="264132"/>
                      <a:pt x="204794" y="249314"/>
                      <a:pt x="236674" y="225362"/>
                    </a:cubicBezTo>
                    <a:cubicBezTo>
                      <a:pt x="305826" y="171640"/>
                      <a:pt x="336211" y="83820"/>
                      <a:pt x="354975" y="1429"/>
                    </a:cubicBezTo>
                    <a:cubicBezTo>
                      <a:pt x="354975" y="639"/>
                      <a:pt x="355615" y="0"/>
                      <a:pt x="356404" y="0"/>
                    </a:cubicBezTo>
                    <a:cubicBezTo>
                      <a:pt x="357193" y="0"/>
                      <a:pt x="357832" y="640"/>
                      <a:pt x="357832" y="1429"/>
                    </a:cubicBezTo>
                    <a:cubicBezTo>
                      <a:pt x="350022" y="72962"/>
                      <a:pt x="334687" y="146780"/>
                      <a:pt x="288490" y="204311"/>
                    </a:cubicBezTo>
                    <a:cubicBezTo>
                      <a:pt x="268654" y="229652"/>
                      <a:pt x="243527" y="250358"/>
                      <a:pt x="214862" y="264985"/>
                    </a:cubicBezTo>
                    <a:cubicBezTo>
                      <a:pt x="184452" y="279157"/>
                      <a:pt x="151146" y="286007"/>
                      <a:pt x="117612" y="284988"/>
                    </a:cubicBezTo>
                    <a:cubicBezTo>
                      <a:pt x="78275" y="284669"/>
                      <a:pt x="39136" y="279389"/>
                      <a:pt x="1121" y="269272"/>
                    </a:cubicBezTo>
                    <a:cubicBezTo>
                      <a:pt x="-24" y="268523"/>
                      <a:pt x="-344" y="266988"/>
                      <a:pt x="404" y="265843"/>
                    </a:cubicBezTo>
                    <a:cubicBezTo>
                      <a:pt x="747" y="265320"/>
                      <a:pt x="1275" y="264945"/>
                      <a:pt x="1883" y="264795"/>
                    </a:cubicBezTo>
                    <a:close/>
                  </a:path>
                </a:pathLst>
              </a:custGeom>
              <a:solidFill>
                <a:srgbClr val="263238"/>
              </a:solidFill>
              <a:ln w="9525" cap="flat">
                <a:noFill/>
                <a:prstDash val="solid"/>
                <a:miter/>
              </a:ln>
            </p:spPr>
            <p:txBody>
              <a:bodyPr rtlCol="0" anchor="ctr"/>
              <a:lstStyle/>
              <a:p>
                <a:endParaRPr lang="zh-CN" altLang="en-US"/>
              </a:p>
            </p:txBody>
          </p:sp>
          <p:sp>
            <p:nvSpPr>
              <p:cNvPr id="274" name="任意多边形: 形状 273"/>
              <p:cNvSpPr/>
              <p:nvPr/>
            </p:nvSpPr>
            <p:spPr>
              <a:xfrm>
                <a:off x="5118258" y="4431029"/>
                <a:ext cx="24383" cy="274034"/>
              </a:xfrm>
              <a:custGeom>
                <a:avLst/>
                <a:gdLst>
                  <a:gd name="connsiteX0" fmla="*/ 8192 w 24383"/>
                  <a:gd name="connsiteY0" fmla="*/ 268415 h 274034"/>
                  <a:gd name="connsiteX1" fmla="*/ 8192 w 24383"/>
                  <a:gd name="connsiteY1" fmla="*/ 274035 h 274034"/>
                  <a:gd name="connsiteX2" fmla="*/ 8192 w 24383"/>
                  <a:gd name="connsiteY2" fmla="*/ 268415 h 274034"/>
                  <a:gd name="connsiteX3" fmla="*/ 11811 w 24383"/>
                  <a:gd name="connsiteY3" fmla="*/ 268415 h 274034"/>
                  <a:gd name="connsiteX4" fmla="*/ 24384 w 24383"/>
                  <a:gd name="connsiteY4" fmla="*/ 6287 h 274034"/>
                  <a:gd name="connsiteX5" fmla="*/ 24384 w 24383"/>
                  <a:gd name="connsiteY5" fmla="*/ 477 h 274034"/>
                  <a:gd name="connsiteX6" fmla="*/ 18097 w 24383"/>
                  <a:gd name="connsiteY6" fmla="*/ 2667 h 274034"/>
                  <a:gd name="connsiteX7" fmla="*/ 17526 w 24383"/>
                  <a:gd name="connsiteY7" fmla="*/ 8192 h 274034"/>
                  <a:gd name="connsiteX8" fmla="*/ 2096 w 24383"/>
                  <a:gd name="connsiteY8" fmla="*/ 218409 h 274034"/>
                  <a:gd name="connsiteX9" fmla="*/ 0 w 24383"/>
                  <a:gd name="connsiteY9" fmla="*/ 268415 h 27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3" h="274034">
                    <a:moveTo>
                      <a:pt x="8192" y="268415"/>
                    </a:moveTo>
                    <a:cubicBezTo>
                      <a:pt x="8192" y="270225"/>
                      <a:pt x="8192" y="272225"/>
                      <a:pt x="8192" y="274035"/>
                    </a:cubicBezTo>
                    <a:cubicBezTo>
                      <a:pt x="8192" y="272034"/>
                      <a:pt x="8192" y="270225"/>
                      <a:pt x="8192" y="268415"/>
                    </a:cubicBezTo>
                    <a:lnTo>
                      <a:pt x="11811" y="268415"/>
                    </a:lnTo>
                    <a:cubicBezTo>
                      <a:pt x="15430" y="212694"/>
                      <a:pt x="23813" y="44292"/>
                      <a:pt x="24384" y="6287"/>
                    </a:cubicBezTo>
                    <a:lnTo>
                      <a:pt x="24384" y="477"/>
                    </a:lnTo>
                    <a:cubicBezTo>
                      <a:pt x="24384" y="-952"/>
                      <a:pt x="18383" y="1143"/>
                      <a:pt x="18097" y="2667"/>
                    </a:cubicBezTo>
                    <a:cubicBezTo>
                      <a:pt x="17812" y="4191"/>
                      <a:pt x="18097" y="5906"/>
                      <a:pt x="17526" y="8192"/>
                    </a:cubicBezTo>
                    <a:cubicBezTo>
                      <a:pt x="13716" y="44577"/>
                      <a:pt x="4381" y="174879"/>
                      <a:pt x="2096" y="218409"/>
                    </a:cubicBezTo>
                    <a:cubicBezTo>
                      <a:pt x="1333" y="234982"/>
                      <a:pt x="476" y="251746"/>
                      <a:pt x="0" y="268415"/>
                    </a:cubicBezTo>
                    <a:close/>
                  </a:path>
                </a:pathLst>
              </a:custGeom>
              <a:solidFill>
                <a:srgbClr val="263238"/>
              </a:solidFill>
              <a:ln w="9525" cap="flat">
                <a:noFill/>
                <a:prstDash val="solid"/>
                <a:miter/>
              </a:ln>
            </p:spPr>
            <p:txBody>
              <a:bodyPr rtlCol="0" anchor="ctr"/>
              <a:lstStyle/>
              <a:p>
                <a:endParaRPr lang="zh-CN" altLang="en-US"/>
              </a:p>
            </p:txBody>
          </p:sp>
          <p:sp>
            <p:nvSpPr>
              <p:cNvPr id="275" name="任意多边形: 形状 274"/>
              <p:cNvSpPr/>
              <p:nvPr/>
            </p:nvSpPr>
            <p:spPr>
              <a:xfrm>
                <a:off x="4431404" y="1828670"/>
                <a:ext cx="1194200" cy="1538236"/>
              </a:xfrm>
              <a:custGeom>
                <a:avLst/>
                <a:gdLst>
                  <a:gd name="connsiteX0" fmla="*/ 520072 w 1194200"/>
                  <a:gd name="connsiteY0" fmla="*/ 47755 h 1538236"/>
                  <a:gd name="connsiteX1" fmla="*/ 341954 w 1194200"/>
                  <a:gd name="connsiteY1" fmla="*/ 483238 h 1538236"/>
                  <a:gd name="connsiteX2" fmla="*/ 146215 w 1194200"/>
                  <a:gd name="connsiteY2" fmla="*/ 691264 h 1538236"/>
                  <a:gd name="connsiteX3" fmla="*/ 184315 w 1194200"/>
                  <a:gd name="connsiteY3" fmla="*/ 924721 h 1538236"/>
                  <a:gd name="connsiteX4" fmla="*/ 2007 w 1194200"/>
                  <a:gd name="connsiteY4" fmla="*/ 1166466 h 1538236"/>
                  <a:gd name="connsiteX5" fmla="*/ 553028 w 1194200"/>
                  <a:gd name="connsiteY5" fmla="*/ 1530130 h 1538236"/>
                  <a:gd name="connsiteX6" fmla="*/ 1193108 w 1194200"/>
                  <a:gd name="connsiteY6" fmla="*/ 1295625 h 1538236"/>
                  <a:gd name="connsiteX7" fmla="*/ 1064521 w 1194200"/>
                  <a:gd name="connsiteY7" fmla="*/ 1023210 h 1538236"/>
                  <a:gd name="connsiteX8" fmla="*/ 1145769 w 1194200"/>
                  <a:gd name="connsiteY8" fmla="*/ 801849 h 1538236"/>
                  <a:gd name="connsiteX9" fmla="*/ 1021944 w 1194200"/>
                  <a:gd name="connsiteY9" fmla="*/ 551341 h 1538236"/>
                  <a:gd name="connsiteX10" fmla="*/ 913835 w 1194200"/>
                  <a:gd name="connsiteY10" fmla="*/ 94141 h 1538236"/>
                  <a:gd name="connsiteX11" fmla="*/ 520072 w 1194200"/>
                  <a:gd name="connsiteY11" fmla="*/ 47755 h 15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4200" h="1538236">
                    <a:moveTo>
                      <a:pt x="520072" y="47755"/>
                    </a:moveTo>
                    <a:cubicBezTo>
                      <a:pt x="363766" y="181771"/>
                      <a:pt x="407296" y="377224"/>
                      <a:pt x="341954" y="483238"/>
                    </a:cubicBezTo>
                    <a:cubicBezTo>
                      <a:pt x="302044" y="548103"/>
                      <a:pt x="172028" y="616588"/>
                      <a:pt x="146215" y="691264"/>
                    </a:cubicBezTo>
                    <a:cubicBezTo>
                      <a:pt x="103734" y="813946"/>
                      <a:pt x="207747" y="858046"/>
                      <a:pt x="184315" y="924721"/>
                    </a:cubicBezTo>
                    <a:cubicBezTo>
                      <a:pt x="151359" y="1019209"/>
                      <a:pt x="24772" y="1011875"/>
                      <a:pt x="2007" y="1166466"/>
                    </a:cubicBezTo>
                    <a:cubicBezTo>
                      <a:pt x="-20758" y="1321057"/>
                      <a:pt x="149359" y="1485553"/>
                      <a:pt x="553028" y="1530130"/>
                    </a:cubicBezTo>
                    <a:cubicBezTo>
                      <a:pt x="956698" y="1574707"/>
                      <a:pt x="1178630" y="1426879"/>
                      <a:pt x="1193108" y="1295625"/>
                    </a:cubicBezTo>
                    <a:cubicBezTo>
                      <a:pt x="1207586" y="1164370"/>
                      <a:pt x="1073474" y="1121222"/>
                      <a:pt x="1064521" y="1023210"/>
                    </a:cubicBezTo>
                    <a:cubicBezTo>
                      <a:pt x="1058615" y="960631"/>
                      <a:pt x="1141578" y="917101"/>
                      <a:pt x="1145769" y="801849"/>
                    </a:cubicBezTo>
                    <a:cubicBezTo>
                      <a:pt x="1149960" y="686596"/>
                      <a:pt x="1037660" y="649449"/>
                      <a:pt x="1021944" y="551341"/>
                    </a:cubicBezTo>
                    <a:cubicBezTo>
                      <a:pt x="1006228" y="453234"/>
                      <a:pt x="1057567" y="215776"/>
                      <a:pt x="913835" y="94141"/>
                    </a:cubicBezTo>
                    <a:cubicBezTo>
                      <a:pt x="770103" y="-27493"/>
                      <a:pt x="597224" y="-17968"/>
                      <a:pt x="520072" y="47755"/>
                    </a:cubicBezTo>
                    <a:close/>
                  </a:path>
                </a:pathLst>
              </a:custGeom>
              <a:solidFill>
                <a:srgbClr val="263238"/>
              </a:solidFill>
              <a:ln w="9525" cap="flat">
                <a:noFill/>
                <a:prstDash val="solid"/>
                <a:miter/>
              </a:ln>
            </p:spPr>
            <p:txBody>
              <a:bodyPr rtlCol="0" anchor="ctr"/>
              <a:lstStyle/>
              <a:p>
                <a:endParaRPr lang="zh-CN" altLang="en-US"/>
              </a:p>
            </p:txBody>
          </p:sp>
          <p:sp>
            <p:nvSpPr>
              <p:cNvPr id="276" name="任意多边形: 形状 275"/>
              <p:cNvSpPr/>
              <p:nvPr/>
            </p:nvSpPr>
            <p:spPr>
              <a:xfrm>
                <a:off x="4399318" y="1880092"/>
                <a:ext cx="572092" cy="1397914"/>
              </a:xfrm>
              <a:custGeom>
                <a:avLst/>
                <a:gdLst>
                  <a:gd name="connsiteX0" fmla="*/ 570255 w 572092"/>
                  <a:gd name="connsiteY0" fmla="*/ 238 h 1397914"/>
                  <a:gd name="connsiteX1" fmla="*/ 466528 w 572092"/>
                  <a:gd name="connsiteY1" fmla="*/ 120158 h 1397914"/>
                  <a:gd name="connsiteX2" fmla="*/ 408806 w 572092"/>
                  <a:gd name="connsiteY2" fmla="*/ 278844 h 1397914"/>
                  <a:gd name="connsiteX3" fmla="*/ 377469 w 572092"/>
                  <a:gd name="connsiteY3" fmla="*/ 374094 h 1397914"/>
                  <a:gd name="connsiteX4" fmla="*/ 323272 w 572092"/>
                  <a:gd name="connsiteY4" fmla="*/ 440769 h 1397914"/>
                  <a:gd name="connsiteX5" fmla="*/ 188207 w 572092"/>
                  <a:gd name="connsiteY5" fmla="*/ 555069 h 1397914"/>
                  <a:gd name="connsiteX6" fmla="*/ 136963 w 572092"/>
                  <a:gd name="connsiteY6" fmla="*/ 710612 h 1397914"/>
                  <a:gd name="connsiteX7" fmla="*/ 178396 w 572092"/>
                  <a:gd name="connsiteY7" fmla="*/ 796337 h 1397914"/>
                  <a:gd name="connsiteX8" fmla="*/ 171729 w 572092"/>
                  <a:gd name="connsiteY8" fmla="*/ 881015 h 1397914"/>
                  <a:gd name="connsiteX9" fmla="*/ 99339 w 572092"/>
                  <a:gd name="connsiteY9" fmla="*/ 925496 h 1397914"/>
                  <a:gd name="connsiteX10" fmla="*/ 40379 w 572092"/>
                  <a:gd name="connsiteY10" fmla="*/ 982646 h 1397914"/>
                  <a:gd name="connsiteX11" fmla="*/ 3232 w 572092"/>
                  <a:gd name="connsiteY11" fmla="*/ 1137904 h 1397914"/>
                  <a:gd name="connsiteX12" fmla="*/ 253644 w 572092"/>
                  <a:gd name="connsiteY12" fmla="*/ 1379363 h 1397914"/>
                  <a:gd name="connsiteX13" fmla="*/ 299269 w 572092"/>
                  <a:gd name="connsiteY13" fmla="*/ 1397746 h 1397914"/>
                  <a:gd name="connsiteX14" fmla="*/ 301269 w 572092"/>
                  <a:gd name="connsiteY14" fmla="*/ 1394222 h 1397914"/>
                  <a:gd name="connsiteX15" fmla="*/ 23425 w 572092"/>
                  <a:gd name="connsiteY15" fmla="*/ 1165622 h 1397914"/>
                  <a:gd name="connsiteX16" fmla="*/ 42475 w 572092"/>
                  <a:gd name="connsiteY16" fmla="*/ 1003697 h 1397914"/>
                  <a:gd name="connsiteX17" fmla="*/ 99625 w 572092"/>
                  <a:gd name="connsiteY17" fmla="*/ 942927 h 1397914"/>
                  <a:gd name="connsiteX18" fmla="*/ 169252 w 572092"/>
                  <a:gd name="connsiteY18" fmla="*/ 901398 h 1397914"/>
                  <a:gd name="connsiteX19" fmla="*/ 203638 w 572092"/>
                  <a:gd name="connsiteY19" fmla="*/ 834723 h 1397914"/>
                  <a:gd name="connsiteX20" fmla="*/ 173539 w 572092"/>
                  <a:gd name="connsiteY20" fmla="*/ 754523 h 1397914"/>
                  <a:gd name="connsiteX21" fmla="*/ 147821 w 572092"/>
                  <a:gd name="connsiteY21" fmla="*/ 669941 h 1397914"/>
                  <a:gd name="connsiteX22" fmla="*/ 180111 w 572092"/>
                  <a:gd name="connsiteY22" fmla="*/ 589264 h 1397914"/>
                  <a:gd name="connsiteX23" fmla="*/ 309460 w 572092"/>
                  <a:gd name="connsiteY23" fmla="*/ 473154 h 1397914"/>
                  <a:gd name="connsiteX24" fmla="*/ 407758 w 572092"/>
                  <a:gd name="connsiteY24" fmla="*/ 337232 h 1397914"/>
                  <a:gd name="connsiteX25" fmla="*/ 428523 w 572092"/>
                  <a:gd name="connsiteY25" fmla="*/ 249698 h 1397914"/>
                  <a:gd name="connsiteX26" fmla="*/ 452621 w 572092"/>
                  <a:gd name="connsiteY26" fmla="*/ 169878 h 1397914"/>
                  <a:gd name="connsiteX27" fmla="*/ 538346 w 572092"/>
                  <a:gd name="connsiteY27" fmla="*/ 29194 h 1397914"/>
                  <a:gd name="connsiteX28" fmla="*/ 571684 w 572092"/>
                  <a:gd name="connsiteY28" fmla="*/ 1857 h 1397914"/>
                  <a:gd name="connsiteX29" fmla="*/ 570255 w 572092"/>
                  <a:gd name="connsiteY29" fmla="*/ 238 h 139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092" h="1397914">
                    <a:moveTo>
                      <a:pt x="570255" y="238"/>
                    </a:moveTo>
                    <a:cubicBezTo>
                      <a:pt x="526518" y="31265"/>
                      <a:pt x="490931" y="72407"/>
                      <a:pt x="466528" y="120158"/>
                    </a:cubicBezTo>
                    <a:cubicBezTo>
                      <a:pt x="441207" y="170639"/>
                      <a:pt x="421837" y="223892"/>
                      <a:pt x="408806" y="278844"/>
                    </a:cubicBezTo>
                    <a:cubicBezTo>
                      <a:pt x="402013" y="311681"/>
                      <a:pt x="391499" y="343638"/>
                      <a:pt x="377469" y="374094"/>
                    </a:cubicBezTo>
                    <a:cubicBezTo>
                      <a:pt x="363472" y="399339"/>
                      <a:pt x="345124" y="421911"/>
                      <a:pt x="323272" y="440769"/>
                    </a:cubicBezTo>
                    <a:cubicBezTo>
                      <a:pt x="279552" y="480298"/>
                      <a:pt x="227450" y="510302"/>
                      <a:pt x="188207" y="555069"/>
                    </a:cubicBezTo>
                    <a:cubicBezTo>
                      <a:pt x="151060" y="597074"/>
                      <a:pt x="122199" y="653367"/>
                      <a:pt x="136963" y="710612"/>
                    </a:cubicBezTo>
                    <a:cubicBezTo>
                      <a:pt x="145059" y="741759"/>
                      <a:pt x="165538" y="767191"/>
                      <a:pt x="178396" y="796337"/>
                    </a:cubicBezTo>
                    <a:cubicBezTo>
                      <a:pt x="190493" y="823865"/>
                      <a:pt x="195351" y="858059"/>
                      <a:pt x="171729" y="881015"/>
                    </a:cubicBezTo>
                    <a:cubicBezTo>
                      <a:pt x="151536" y="900541"/>
                      <a:pt x="122294" y="909590"/>
                      <a:pt x="99339" y="925496"/>
                    </a:cubicBezTo>
                    <a:cubicBezTo>
                      <a:pt x="76742" y="941254"/>
                      <a:pt x="56833" y="960552"/>
                      <a:pt x="40379" y="982646"/>
                    </a:cubicBezTo>
                    <a:cubicBezTo>
                      <a:pt x="6706" y="1026868"/>
                      <a:pt x="-6779" y="1083230"/>
                      <a:pt x="3232" y="1137904"/>
                    </a:cubicBezTo>
                    <a:cubicBezTo>
                      <a:pt x="27044" y="1263158"/>
                      <a:pt x="144868" y="1334405"/>
                      <a:pt x="253644" y="1379363"/>
                    </a:cubicBezTo>
                    <a:cubicBezTo>
                      <a:pt x="268820" y="1385713"/>
                      <a:pt x="284029" y="1391840"/>
                      <a:pt x="299269" y="1397746"/>
                    </a:cubicBezTo>
                    <a:cubicBezTo>
                      <a:pt x="301650" y="1398698"/>
                      <a:pt x="303650" y="1395365"/>
                      <a:pt x="301269" y="1394222"/>
                    </a:cubicBezTo>
                    <a:cubicBezTo>
                      <a:pt x="192017" y="1345358"/>
                      <a:pt x="65335" y="1288018"/>
                      <a:pt x="23425" y="1165622"/>
                    </a:cubicBezTo>
                    <a:cubicBezTo>
                      <a:pt x="4213" y="1111625"/>
                      <a:pt x="11256" y="1051760"/>
                      <a:pt x="42475" y="1003697"/>
                    </a:cubicBezTo>
                    <a:cubicBezTo>
                      <a:pt x="57718" y="980171"/>
                      <a:pt x="77078" y="959585"/>
                      <a:pt x="99625" y="942927"/>
                    </a:cubicBezTo>
                    <a:cubicBezTo>
                      <a:pt x="121627" y="926735"/>
                      <a:pt x="147250" y="916829"/>
                      <a:pt x="169252" y="901398"/>
                    </a:cubicBezTo>
                    <a:cubicBezTo>
                      <a:pt x="191902" y="887003"/>
                      <a:pt x="205042" y="861524"/>
                      <a:pt x="203638" y="834723"/>
                    </a:cubicBezTo>
                    <a:cubicBezTo>
                      <a:pt x="202209" y="805291"/>
                      <a:pt x="187826" y="779573"/>
                      <a:pt x="173539" y="754523"/>
                    </a:cubicBezTo>
                    <a:cubicBezTo>
                      <a:pt x="158489" y="728043"/>
                      <a:pt x="145630" y="701183"/>
                      <a:pt x="147821" y="669941"/>
                    </a:cubicBezTo>
                    <a:cubicBezTo>
                      <a:pt x="151033" y="640609"/>
                      <a:pt x="162198" y="612712"/>
                      <a:pt x="180111" y="589264"/>
                    </a:cubicBezTo>
                    <a:cubicBezTo>
                      <a:pt x="214020" y="541163"/>
                      <a:pt x="264407" y="509540"/>
                      <a:pt x="309460" y="473154"/>
                    </a:cubicBezTo>
                    <a:cubicBezTo>
                      <a:pt x="354514" y="436769"/>
                      <a:pt x="391185" y="394192"/>
                      <a:pt x="407758" y="337232"/>
                    </a:cubicBezTo>
                    <a:cubicBezTo>
                      <a:pt x="416140" y="308657"/>
                      <a:pt x="421284" y="278844"/>
                      <a:pt x="428523" y="249698"/>
                    </a:cubicBezTo>
                    <a:cubicBezTo>
                      <a:pt x="435122" y="222679"/>
                      <a:pt x="443166" y="196034"/>
                      <a:pt x="452621" y="169878"/>
                    </a:cubicBezTo>
                    <a:cubicBezTo>
                      <a:pt x="470594" y="117293"/>
                      <a:pt x="499853" y="69276"/>
                      <a:pt x="538346" y="29194"/>
                    </a:cubicBezTo>
                    <a:cubicBezTo>
                      <a:pt x="548533" y="19008"/>
                      <a:pt x="559699" y="9851"/>
                      <a:pt x="571684" y="1857"/>
                    </a:cubicBezTo>
                    <a:cubicBezTo>
                      <a:pt x="572731" y="1476"/>
                      <a:pt x="571588" y="-715"/>
                      <a:pt x="570255" y="238"/>
                    </a:cubicBezTo>
                    <a:close/>
                  </a:path>
                </a:pathLst>
              </a:custGeom>
              <a:solidFill>
                <a:srgbClr val="263238"/>
              </a:solidFill>
              <a:ln w="9525" cap="flat">
                <a:noFill/>
                <a:prstDash val="solid"/>
                <a:miter/>
              </a:ln>
            </p:spPr>
            <p:txBody>
              <a:bodyPr rtlCol="0" anchor="ctr"/>
              <a:lstStyle/>
              <a:p>
                <a:endParaRPr lang="zh-CN" altLang="en-US"/>
              </a:p>
            </p:txBody>
          </p:sp>
          <p:sp>
            <p:nvSpPr>
              <p:cNvPr id="277" name="任意多边形: 形状 276"/>
              <p:cNvSpPr/>
              <p:nvPr/>
            </p:nvSpPr>
            <p:spPr>
              <a:xfrm>
                <a:off x="5379971" y="1982606"/>
                <a:ext cx="267097" cy="1304757"/>
              </a:xfrm>
              <a:custGeom>
                <a:avLst/>
                <a:gdLst>
                  <a:gd name="connsiteX0" fmla="*/ 262638 w 267097"/>
                  <a:gd name="connsiteY0" fmla="*/ 1046344 h 1304757"/>
                  <a:gd name="connsiteX1" fmla="*/ 234730 w 267097"/>
                  <a:gd name="connsiteY1" fmla="*/ 987575 h 1304757"/>
                  <a:gd name="connsiteX2" fmla="*/ 188153 w 267097"/>
                  <a:gd name="connsiteY2" fmla="*/ 938426 h 1304757"/>
                  <a:gd name="connsiteX3" fmla="*/ 155101 w 267097"/>
                  <a:gd name="connsiteY3" fmla="*/ 883848 h 1304757"/>
                  <a:gd name="connsiteX4" fmla="*/ 172913 w 267097"/>
                  <a:gd name="connsiteY4" fmla="*/ 811172 h 1304757"/>
                  <a:gd name="connsiteX5" fmla="*/ 209012 w 267097"/>
                  <a:gd name="connsiteY5" fmla="*/ 740782 h 1304757"/>
                  <a:gd name="connsiteX6" fmla="*/ 224443 w 267097"/>
                  <a:gd name="connsiteY6" fmla="*/ 665535 h 1304757"/>
                  <a:gd name="connsiteX7" fmla="*/ 183771 w 267097"/>
                  <a:gd name="connsiteY7" fmla="*/ 515325 h 1304757"/>
                  <a:gd name="connsiteX8" fmla="*/ 140623 w 267097"/>
                  <a:gd name="connsiteY8" fmla="*/ 448650 h 1304757"/>
                  <a:gd name="connsiteX9" fmla="*/ 104809 w 267097"/>
                  <a:gd name="connsiteY9" fmla="*/ 370260 h 1304757"/>
                  <a:gd name="connsiteX10" fmla="*/ 67852 w 267097"/>
                  <a:gd name="connsiteY10" fmla="*/ 183760 h 1304757"/>
                  <a:gd name="connsiteX11" fmla="*/ 2225 w 267097"/>
                  <a:gd name="connsiteY11" fmla="*/ 594 h 1304757"/>
                  <a:gd name="connsiteX12" fmla="*/ 129 w 267097"/>
                  <a:gd name="connsiteY12" fmla="*/ 1928 h 1304757"/>
                  <a:gd name="connsiteX13" fmla="*/ 57279 w 267097"/>
                  <a:gd name="connsiteY13" fmla="*/ 167377 h 1304757"/>
                  <a:gd name="connsiteX14" fmla="*/ 84616 w 267097"/>
                  <a:gd name="connsiteY14" fmla="*/ 331016 h 1304757"/>
                  <a:gd name="connsiteX15" fmla="*/ 105095 w 267097"/>
                  <a:gd name="connsiteY15" fmla="*/ 409693 h 1304757"/>
                  <a:gd name="connsiteX16" fmla="*/ 140147 w 267097"/>
                  <a:gd name="connsiteY16" fmla="*/ 477225 h 1304757"/>
                  <a:gd name="connsiteX17" fmla="*/ 203107 w 267097"/>
                  <a:gd name="connsiteY17" fmla="*/ 618290 h 1304757"/>
                  <a:gd name="connsiteX18" fmla="*/ 177104 w 267097"/>
                  <a:gd name="connsiteY18" fmla="*/ 769452 h 1304757"/>
                  <a:gd name="connsiteX19" fmla="*/ 144624 w 267097"/>
                  <a:gd name="connsiteY19" fmla="*/ 900802 h 1304757"/>
                  <a:gd name="connsiteX20" fmla="*/ 223491 w 267097"/>
                  <a:gd name="connsiteY20" fmla="*/ 997386 h 1304757"/>
                  <a:gd name="connsiteX21" fmla="*/ 250827 w 267097"/>
                  <a:gd name="connsiteY21" fmla="*/ 1125021 h 1304757"/>
                  <a:gd name="connsiteX22" fmla="*/ 9940 w 267097"/>
                  <a:gd name="connsiteY22" fmla="*/ 1299519 h 1304757"/>
                  <a:gd name="connsiteX23" fmla="*/ 7822 w 267097"/>
                  <a:gd name="connsiteY23" fmla="*/ 1302640 h 1304757"/>
                  <a:gd name="connsiteX24" fmla="*/ 9940 w 267097"/>
                  <a:gd name="connsiteY24" fmla="*/ 1304757 h 1304757"/>
                  <a:gd name="connsiteX25" fmla="*/ 245684 w 267097"/>
                  <a:gd name="connsiteY25" fmla="*/ 1176741 h 1304757"/>
                  <a:gd name="connsiteX26" fmla="*/ 262638 w 267097"/>
                  <a:gd name="connsiteY26" fmla="*/ 1046344 h 130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7097" h="1304757">
                    <a:moveTo>
                      <a:pt x="262638" y="1046344"/>
                    </a:moveTo>
                    <a:cubicBezTo>
                      <a:pt x="257697" y="1024966"/>
                      <a:pt x="248175" y="1004915"/>
                      <a:pt x="234730" y="987575"/>
                    </a:cubicBezTo>
                    <a:cubicBezTo>
                      <a:pt x="220633" y="969858"/>
                      <a:pt x="203679" y="954809"/>
                      <a:pt x="188153" y="938426"/>
                    </a:cubicBezTo>
                    <a:cubicBezTo>
                      <a:pt x="172178" y="923739"/>
                      <a:pt x="160714" y="904809"/>
                      <a:pt x="155101" y="883848"/>
                    </a:cubicBezTo>
                    <a:cubicBezTo>
                      <a:pt x="149958" y="858035"/>
                      <a:pt x="160816" y="833270"/>
                      <a:pt x="172913" y="811172"/>
                    </a:cubicBezTo>
                    <a:cubicBezTo>
                      <a:pt x="186617" y="788604"/>
                      <a:pt x="198681" y="765080"/>
                      <a:pt x="209012" y="740782"/>
                    </a:cubicBezTo>
                    <a:cubicBezTo>
                      <a:pt x="217933" y="716625"/>
                      <a:pt x="223136" y="691253"/>
                      <a:pt x="224443" y="665535"/>
                    </a:cubicBezTo>
                    <a:cubicBezTo>
                      <a:pt x="226568" y="612483"/>
                      <a:pt x="212372" y="560057"/>
                      <a:pt x="183771" y="515325"/>
                    </a:cubicBezTo>
                    <a:cubicBezTo>
                      <a:pt x="170055" y="492846"/>
                      <a:pt x="154530" y="471415"/>
                      <a:pt x="140623" y="448650"/>
                    </a:cubicBezTo>
                    <a:cubicBezTo>
                      <a:pt x="125211" y="424251"/>
                      <a:pt x="113165" y="397883"/>
                      <a:pt x="104809" y="370260"/>
                    </a:cubicBezTo>
                    <a:cubicBezTo>
                      <a:pt x="86616" y="309490"/>
                      <a:pt x="82711" y="245292"/>
                      <a:pt x="67852" y="183760"/>
                    </a:cubicBezTo>
                    <a:cubicBezTo>
                      <a:pt x="52230" y="120642"/>
                      <a:pt x="30242" y="59272"/>
                      <a:pt x="2225" y="594"/>
                    </a:cubicBezTo>
                    <a:cubicBezTo>
                      <a:pt x="1558" y="-835"/>
                      <a:pt x="-537" y="594"/>
                      <a:pt x="129" y="1928"/>
                    </a:cubicBezTo>
                    <a:cubicBezTo>
                      <a:pt x="24889" y="54937"/>
                      <a:pt x="44043" y="110387"/>
                      <a:pt x="57279" y="167377"/>
                    </a:cubicBezTo>
                    <a:cubicBezTo>
                      <a:pt x="70043" y="221384"/>
                      <a:pt x="74996" y="276438"/>
                      <a:pt x="84616" y="331016"/>
                    </a:cubicBezTo>
                    <a:cubicBezTo>
                      <a:pt x="88798" y="357860"/>
                      <a:pt x="95659" y="384217"/>
                      <a:pt x="105095" y="409693"/>
                    </a:cubicBezTo>
                    <a:cubicBezTo>
                      <a:pt x="114695" y="433226"/>
                      <a:pt x="126427" y="455831"/>
                      <a:pt x="140147" y="477225"/>
                    </a:cubicBezTo>
                    <a:cubicBezTo>
                      <a:pt x="167388" y="521707"/>
                      <a:pt x="195582" y="565617"/>
                      <a:pt x="203107" y="618290"/>
                    </a:cubicBezTo>
                    <a:cubicBezTo>
                      <a:pt x="210655" y="670160"/>
                      <a:pt x="201550" y="723086"/>
                      <a:pt x="177104" y="769452"/>
                    </a:cubicBezTo>
                    <a:cubicBezTo>
                      <a:pt x="155863" y="809553"/>
                      <a:pt x="126145" y="853844"/>
                      <a:pt x="144624" y="900802"/>
                    </a:cubicBezTo>
                    <a:cubicBezTo>
                      <a:pt x="160340" y="940616"/>
                      <a:pt x="198345" y="964429"/>
                      <a:pt x="223491" y="997386"/>
                    </a:cubicBezTo>
                    <a:cubicBezTo>
                      <a:pt x="250409" y="1034076"/>
                      <a:pt x="260357" y="1080524"/>
                      <a:pt x="250827" y="1125021"/>
                    </a:cubicBezTo>
                    <a:cubicBezTo>
                      <a:pt x="229301" y="1237892"/>
                      <a:pt x="115953" y="1293994"/>
                      <a:pt x="9940" y="1299519"/>
                    </a:cubicBezTo>
                    <a:cubicBezTo>
                      <a:pt x="8493" y="1299796"/>
                      <a:pt x="7545" y="1301193"/>
                      <a:pt x="7822" y="1302640"/>
                    </a:cubicBezTo>
                    <a:cubicBezTo>
                      <a:pt x="8028" y="1303713"/>
                      <a:pt x="8867" y="1304552"/>
                      <a:pt x="9940" y="1304757"/>
                    </a:cubicBezTo>
                    <a:cubicBezTo>
                      <a:pt x="102142" y="1303614"/>
                      <a:pt x="202440" y="1263133"/>
                      <a:pt x="245684" y="1176741"/>
                    </a:cubicBezTo>
                    <a:cubicBezTo>
                      <a:pt x="266241" y="1136543"/>
                      <a:pt x="272232" y="1090463"/>
                      <a:pt x="262638" y="1046344"/>
                    </a:cubicBezTo>
                    <a:close/>
                  </a:path>
                </a:pathLst>
              </a:custGeom>
              <a:solidFill>
                <a:srgbClr val="263238"/>
              </a:solidFill>
              <a:ln w="9525" cap="flat">
                <a:noFill/>
                <a:prstDash val="solid"/>
                <a:miter/>
              </a:ln>
            </p:spPr>
            <p:txBody>
              <a:bodyPr rtlCol="0" anchor="ctr"/>
              <a:lstStyle/>
              <a:p>
                <a:endParaRPr lang="zh-CN" altLang="en-US"/>
              </a:p>
            </p:txBody>
          </p:sp>
          <p:sp>
            <p:nvSpPr>
              <p:cNvPr id="278" name="任意多边形: 形状 277"/>
              <p:cNvSpPr/>
              <p:nvPr/>
            </p:nvSpPr>
            <p:spPr>
              <a:xfrm>
                <a:off x="5097856" y="2597419"/>
                <a:ext cx="1300412" cy="791542"/>
              </a:xfrm>
              <a:custGeom>
                <a:avLst/>
                <a:gdLst>
                  <a:gd name="connsiteX0" fmla="*/ 50977 w 1300412"/>
                  <a:gd name="connsiteY0" fmla="*/ 149876 h 791542"/>
                  <a:gd name="connsiteX1" fmla="*/ 698677 w 1300412"/>
                  <a:gd name="connsiteY1" fmla="*/ 790814 h 791542"/>
                  <a:gd name="connsiteX2" fmla="*/ 1299895 w 1300412"/>
                  <a:gd name="connsiteY2" fmla="*/ 252937 h 791542"/>
                  <a:gd name="connsiteX3" fmla="*/ 937945 w 1300412"/>
                  <a:gd name="connsiteY3" fmla="*/ 26242 h 791542"/>
                  <a:gd name="connsiteX4" fmla="*/ 610666 w 1300412"/>
                  <a:gd name="connsiteY4" fmla="*/ 338852 h 791542"/>
                  <a:gd name="connsiteX5" fmla="*/ 135273 w 1300412"/>
                  <a:gd name="connsiteY5" fmla="*/ 30623 h 791542"/>
                  <a:gd name="connsiteX6" fmla="*/ 50977 w 1300412"/>
                  <a:gd name="connsiteY6" fmla="*/ 149876 h 79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0412" h="791542">
                    <a:moveTo>
                      <a:pt x="50977" y="149876"/>
                    </a:moveTo>
                    <a:cubicBezTo>
                      <a:pt x="173278" y="371142"/>
                      <a:pt x="515511" y="769001"/>
                      <a:pt x="698677" y="790814"/>
                    </a:cubicBezTo>
                    <a:cubicBezTo>
                      <a:pt x="873937" y="811959"/>
                      <a:pt x="1260652" y="366665"/>
                      <a:pt x="1299895" y="252937"/>
                    </a:cubicBezTo>
                    <a:cubicBezTo>
                      <a:pt x="1316278" y="205312"/>
                      <a:pt x="937945" y="26242"/>
                      <a:pt x="937945" y="26242"/>
                    </a:cubicBezTo>
                    <a:cubicBezTo>
                      <a:pt x="878890" y="100060"/>
                      <a:pt x="634860" y="348568"/>
                      <a:pt x="610666" y="338852"/>
                    </a:cubicBezTo>
                    <a:cubicBezTo>
                      <a:pt x="563041" y="319802"/>
                      <a:pt x="252240" y="81677"/>
                      <a:pt x="135273" y="30623"/>
                    </a:cubicBezTo>
                    <a:cubicBezTo>
                      <a:pt x="-53798" y="-51196"/>
                      <a:pt x="-6840" y="45482"/>
                      <a:pt x="50977" y="149876"/>
                    </a:cubicBezTo>
                    <a:close/>
                  </a:path>
                </a:pathLst>
              </a:custGeom>
              <a:solidFill>
                <a:srgbClr val="D3766A"/>
              </a:solidFill>
              <a:ln w="9525" cap="flat">
                <a:noFill/>
                <a:prstDash val="solid"/>
                <a:miter/>
              </a:ln>
            </p:spPr>
            <p:txBody>
              <a:bodyPr rtlCol="0" anchor="ctr"/>
              <a:lstStyle/>
              <a:p>
                <a:endParaRPr lang="zh-CN" altLang="en-US"/>
              </a:p>
            </p:txBody>
          </p:sp>
          <p:sp>
            <p:nvSpPr>
              <p:cNvPr id="279" name="任意多边形: 形状 278"/>
              <p:cNvSpPr/>
              <p:nvPr/>
            </p:nvSpPr>
            <p:spPr>
              <a:xfrm>
                <a:off x="5079373" y="2569110"/>
                <a:ext cx="373308" cy="508797"/>
              </a:xfrm>
              <a:custGeom>
                <a:avLst/>
                <a:gdLst>
                  <a:gd name="connsiteX0" fmla="*/ 249483 w 373308"/>
                  <a:gd name="connsiteY0" fmla="*/ 508798 h 508797"/>
                  <a:gd name="connsiteX1" fmla="*/ 373308 w 373308"/>
                  <a:gd name="connsiteY1" fmla="*/ 172661 h 508797"/>
                  <a:gd name="connsiteX2" fmla="*/ 133754 w 373308"/>
                  <a:gd name="connsiteY2" fmla="*/ 27690 h 508797"/>
                  <a:gd name="connsiteX3" fmla="*/ 27646 w 373308"/>
                  <a:gd name="connsiteY3" fmla="*/ 150467 h 508797"/>
                  <a:gd name="connsiteX4" fmla="*/ 249483 w 373308"/>
                  <a:gd name="connsiteY4" fmla="*/ 508798 h 508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08" h="508797">
                    <a:moveTo>
                      <a:pt x="249483" y="508798"/>
                    </a:moveTo>
                    <a:lnTo>
                      <a:pt x="373308" y="172661"/>
                    </a:lnTo>
                    <a:cubicBezTo>
                      <a:pt x="373308" y="172661"/>
                      <a:pt x="224147" y="71886"/>
                      <a:pt x="133754" y="27690"/>
                    </a:cubicBezTo>
                    <a:cubicBezTo>
                      <a:pt x="14025" y="-30698"/>
                      <a:pt x="-35695" y="68"/>
                      <a:pt x="27646" y="150467"/>
                    </a:cubicBezTo>
                    <a:cubicBezTo>
                      <a:pt x="69937" y="251147"/>
                      <a:pt x="249483" y="508798"/>
                      <a:pt x="249483" y="508798"/>
                    </a:cubicBezTo>
                    <a:close/>
                  </a:path>
                </a:pathLst>
              </a:custGeom>
              <a:solidFill>
                <a:srgbClr val="C53F3F"/>
              </a:solidFill>
              <a:ln w="9525" cap="flat">
                <a:noFill/>
                <a:prstDash val="solid"/>
                <a:miter/>
              </a:ln>
            </p:spPr>
            <p:txBody>
              <a:bodyPr rtlCol="0" anchor="ctr"/>
              <a:lstStyle/>
              <a:p>
                <a:endParaRPr lang="zh-CN" altLang="en-US"/>
              </a:p>
            </p:txBody>
          </p:sp>
          <p:sp>
            <p:nvSpPr>
              <p:cNvPr id="280" name="任意多边形: 形状 279"/>
              <p:cNvSpPr/>
              <p:nvPr/>
            </p:nvSpPr>
            <p:spPr>
              <a:xfrm>
                <a:off x="5188743" y="2603087"/>
                <a:ext cx="120015" cy="183927"/>
              </a:xfrm>
              <a:custGeom>
                <a:avLst/>
                <a:gdLst>
                  <a:gd name="connsiteX0" fmla="*/ 19050 w 120015"/>
                  <a:gd name="connsiteY0" fmla="*/ 9525 h 183927"/>
                  <a:gd name="connsiteX1" fmla="*/ 9525 w 120015"/>
                  <a:gd name="connsiteY1" fmla="*/ 19050 h 183927"/>
                  <a:gd name="connsiteX2" fmla="*/ 0 w 120015"/>
                  <a:gd name="connsiteY2" fmla="*/ 9525 h 183927"/>
                  <a:gd name="connsiteX3" fmla="*/ 9525 w 120015"/>
                  <a:gd name="connsiteY3" fmla="*/ 0 h 183927"/>
                  <a:gd name="connsiteX4" fmla="*/ 19050 w 120015"/>
                  <a:gd name="connsiteY4" fmla="*/ 9525 h 183927"/>
                  <a:gd name="connsiteX5" fmla="*/ 110490 w 120015"/>
                  <a:gd name="connsiteY5" fmla="*/ 164878 h 183927"/>
                  <a:gd name="connsiteX6" fmla="*/ 100965 w 120015"/>
                  <a:gd name="connsiteY6" fmla="*/ 174403 h 183927"/>
                  <a:gd name="connsiteX7" fmla="*/ 110490 w 120015"/>
                  <a:gd name="connsiteY7" fmla="*/ 183928 h 183927"/>
                  <a:gd name="connsiteX8" fmla="*/ 120015 w 120015"/>
                  <a:gd name="connsiteY8" fmla="*/ 174403 h 183927"/>
                  <a:gd name="connsiteX9" fmla="*/ 110490 w 120015"/>
                  <a:gd name="connsiteY9" fmla="*/ 164878 h 18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015" h="183927">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moveTo>
                      <a:pt x="110490" y="164878"/>
                    </a:moveTo>
                    <a:cubicBezTo>
                      <a:pt x="105229" y="164878"/>
                      <a:pt x="100965" y="169142"/>
                      <a:pt x="100965" y="174403"/>
                    </a:cubicBezTo>
                    <a:cubicBezTo>
                      <a:pt x="100965" y="179663"/>
                      <a:pt x="105229" y="183928"/>
                      <a:pt x="110490" y="183928"/>
                    </a:cubicBezTo>
                    <a:cubicBezTo>
                      <a:pt x="115751" y="183928"/>
                      <a:pt x="120015" y="179663"/>
                      <a:pt x="120015" y="174403"/>
                    </a:cubicBezTo>
                    <a:cubicBezTo>
                      <a:pt x="120015" y="169142"/>
                      <a:pt x="115751" y="164878"/>
                      <a:pt x="110490" y="164878"/>
                    </a:cubicBezTo>
                    <a:close/>
                  </a:path>
                </a:pathLst>
              </a:custGeom>
              <a:solidFill>
                <a:srgbClr val="FFFFFF"/>
              </a:solidFill>
              <a:ln w="9525" cap="flat">
                <a:noFill/>
                <a:prstDash val="solid"/>
                <a:miter/>
              </a:ln>
            </p:spPr>
            <p:txBody>
              <a:bodyPr rtlCol="0" anchor="ctr"/>
              <a:lstStyle/>
              <a:p>
                <a:endParaRPr lang="zh-CN" altLang="en-US"/>
              </a:p>
            </p:txBody>
          </p:sp>
          <p:sp>
            <p:nvSpPr>
              <p:cNvPr id="281" name="任意多边形: 形状 280"/>
              <p:cNvSpPr/>
              <p:nvPr/>
            </p:nvSpPr>
            <p:spPr>
              <a:xfrm>
                <a:off x="5309472" y="2737110"/>
                <a:ext cx="107870" cy="296660"/>
              </a:xfrm>
              <a:custGeom>
                <a:avLst/>
                <a:gdLst>
                  <a:gd name="connsiteX0" fmla="*/ 48 w 107870"/>
                  <a:gd name="connsiteY0" fmla="*/ 294983 h 296660"/>
                  <a:gd name="connsiteX1" fmla="*/ 47673 w 107870"/>
                  <a:gd name="connsiteY1" fmla="*/ 145726 h 296660"/>
                  <a:gd name="connsiteX2" fmla="*/ 75105 w 107870"/>
                  <a:gd name="connsiteY2" fmla="*/ 72479 h 296660"/>
                  <a:gd name="connsiteX3" fmla="*/ 105680 w 107870"/>
                  <a:gd name="connsiteY3" fmla="*/ 565 h 296660"/>
                  <a:gd name="connsiteX4" fmla="*/ 107776 w 107870"/>
                  <a:gd name="connsiteY4" fmla="*/ 1422 h 296660"/>
                  <a:gd name="connsiteX5" fmla="*/ 81010 w 107870"/>
                  <a:gd name="connsiteY5" fmla="*/ 75051 h 296660"/>
                  <a:gd name="connsiteX6" fmla="*/ 54055 w 107870"/>
                  <a:gd name="connsiteY6" fmla="*/ 148965 h 296660"/>
                  <a:gd name="connsiteX7" fmla="*/ 2143 w 107870"/>
                  <a:gd name="connsiteY7" fmla="*/ 296316 h 296660"/>
                  <a:gd name="connsiteX8" fmla="*/ 48 w 107870"/>
                  <a:gd name="connsiteY8" fmla="*/ 294983 h 296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870" h="296660">
                    <a:moveTo>
                      <a:pt x="48" y="294983"/>
                    </a:moveTo>
                    <a:cubicBezTo>
                      <a:pt x="14717" y="244786"/>
                      <a:pt x="30052" y="194970"/>
                      <a:pt x="47673" y="145726"/>
                    </a:cubicBezTo>
                    <a:cubicBezTo>
                      <a:pt x="56436" y="121152"/>
                      <a:pt x="65580" y="96736"/>
                      <a:pt x="75105" y="72479"/>
                    </a:cubicBezTo>
                    <a:cubicBezTo>
                      <a:pt x="84630" y="48285"/>
                      <a:pt x="96536" y="24854"/>
                      <a:pt x="105680" y="565"/>
                    </a:cubicBezTo>
                    <a:cubicBezTo>
                      <a:pt x="106157" y="-768"/>
                      <a:pt x="108347" y="565"/>
                      <a:pt x="107776" y="1422"/>
                    </a:cubicBezTo>
                    <a:cubicBezTo>
                      <a:pt x="97393" y="25235"/>
                      <a:pt x="90154" y="50666"/>
                      <a:pt x="81010" y="75051"/>
                    </a:cubicBezTo>
                    <a:cubicBezTo>
                      <a:pt x="71867" y="99435"/>
                      <a:pt x="62627" y="123914"/>
                      <a:pt x="54055" y="148965"/>
                    </a:cubicBezTo>
                    <a:cubicBezTo>
                      <a:pt x="36434" y="197923"/>
                      <a:pt x="18622" y="246882"/>
                      <a:pt x="2143" y="296316"/>
                    </a:cubicBezTo>
                    <a:cubicBezTo>
                      <a:pt x="1667" y="297174"/>
                      <a:pt x="-333" y="296316"/>
                      <a:pt x="48" y="294983"/>
                    </a:cubicBezTo>
                    <a:close/>
                  </a:path>
                </a:pathLst>
              </a:custGeom>
              <a:solidFill>
                <a:srgbClr val="263238"/>
              </a:solidFill>
              <a:ln w="9525" cap="flat">
                <a:noFill/>
                <a:prstDash val="solid"/>
                <a:miter/>
              </a:ln>
            </p:spPr>
            <p:txBody>
              <a:bodyPr rtlCol="0" anchor="ctr"/>
              <a:lstStyle/>
              <a:p>
                <a:endParaRPr lang="zh-CN" altLang="en-US"/>
              </a:p>
            </p:txBody>
          </p:sp>
          <p:sp>
            <p:nvSpPr>
              <p:cNvPr id="282" name="任意多边形: 形状 281"/>
              <p:cNvSpPr/>
              <p:nvPr/>
            </p:nvSpPr>
            <p:spPr>
              <a:xfrm>
                <a:off x="5079359" y="2577655"/>
                <a:ext cx="343032" cy="500348"/>
              </a:xfrm>
              <a:custGeom>
                <a:avLst/>
                <a:gdLst>
                  <a:gd name="connsiteX0" fmla="*/ 27660 w 343032"/>
                  <a:gd name="connsiteY0" fmla="*/ 142018 h 500348"/>
                  <a:gd name="connsiteX1" fmla="*/ 249497 w 343032"/>
                  <a:gd name="connsiteY1" fmla="*/ 500348 h 500348"/>
                  <a:gd name="connsiteX2" fmla="*/ 343033 w 343032"/>
                  <a:gd name="connsiteY2" fmla="*/ 246602 h 500348"/>
                  <a:gd name="connsiteX3" fmla="*/ 14706 w 343032"/>
                  <a:gd name="connsiteY3" fmla="*/ 0 h 500348"/>
                  <a:gd name="connsiteX4" fmla="*/ 27660 w 343032"/>
                  <a:gd name="connsiteY4" fmla="*/ 142018 h 50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032" h="500348">
                    <a:moveTo>
                      <a:pt x="27660" y="142018"/>
                    </a:moveTo>
                    <a:cubicBezTo>
                      <a:pt x="69951" y="242697"/>
                      <a:pt x="249497" y="500348"/>
                      <a:pt x="249497" y="500348"/>
                    </a:cubicBezTo>
                    <a:lnTo>
                      <a:pt x="343033" y="246602"/>
                    </a:lnTo>
                    <a:lnTo>
                      <a:pt x="14706" y="0"/>
                    </a:lnTo>
                    <a:cubicBezTo>
                      <a:pt x="-7678" y="17717"/>
                      <a:pt x="-5392" y="63627"/>
                      <a:pt x="27660" y="142018"/>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83" name="任意多边形: 形状 282"/>
              <p:cNvSpPr/>
              <p:nvPr/>
            </p:nvSpPr>
            <p:spPr>
              <a:xfrm>
                <a:off x="4500276" y="2543722"/>
                <a:ext cx="1000417" cy="1124831"/>
              </a:xfrm>
              <a:custGeom>
                <a:avLst/>
                <a:gdLst>
                  <a:gd name="connsiteX0" fmla="*/ 987076 w 1000417"/>
                  <a:gd name="connsiteY0" fmla="*/ 1124831 h 1124831"/>
                  <a:gd name="connsiteX1" fmla="*/ 932783 w 1000417"/>
                  <a:gd name="connsiteY1" fmla="*/ 756214 h 1124831"/>
                  <a:gd name="connsiteX2" fmla="*/ 981170 w 1000417"/>
                  <a:gd name="connsiteY2" fmla="*/ 481608 h 1124831"/>
                  <a:gd name="connsiteX3" fmla="*/ 667512 w 1000417"/>
                  <a:gd name="connsiteY3" fmla="*/ 57746 h 1124831"/>
                  <a:gd name="connsiteX4" fmla="*/ 342900 w 1000417"/>
                  <a:gd name="connsiteY4" fmla="*/ 87559 h 1124831"/>
                  <a:gd name="connsiteX5" fmla="*/ 0 w 1000417"/>
                  <a:gd name="connsiteY5" fmla="*/ 1124831 h 112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417" h="1124831">
                    <a:moveTo>
                      <a:pt x="987076" y="1124831"/>
                    </a:moveTo>
                    <a:lnTo>
                      <a:pt x="932783" y="756214"/>
                    </a:lnTo>
                    <a:cubicBezTo>
                      <a:pt x="932783" y="756214"/>
                      <a:pt x="1044035" y="617625"/>
                      <a:pt x="981170" y="481608"/>
                    </a:cubicBezTo>
                    <a:cubicBezTo>
                      <a:pt x="949357" y="412838"/>
                      <a:pt x="775049" y="155091"/>
                      <a:pt x="667512" y="57746"/>
                    </a:cubicBezTo>
                    <a:cubicBezTo>
                      <a:pt x="540925" y="-56554"/>
                      <a:pt x="400812" y="23360"/>
                      <a:pt x="342900" y="87559"/>
                    </a:cubicBezTo>
                    <a:cubicBezTo>
                      <a:pt x="227171" y="216146"/>
                      <a:pt x="93821" y="532091"/>
                      <a:pt x="0" y="1124831"/>
                    </a:cubicBezTo>
                    <a:close/>
                  </a:path>
                </a:pathLst>
              </a:custGeom>
              <a:solidFill>
                <a:srgbClr val="D3766A"/>
              </a:solidFill>
              <a:ln w="9525" cap="flat">
                <a:noFill/>
                <a:prstDash val="solid"/>
                <a:miter/>
              </a:ln>
            </p:spPr>
            <p:txBody>
              <a:bodyPr rtlCol="0" anchor="ctr"/>
              <a:lstStyle/>
              <a:p>
                <a:endParaRPr lang="zh-CN" altLang="en-US"/>
              </a:p>
            </p:txBody>
          </p:sp>
          <p:sp>
            <p:nvSpPr>
              <p:cNvPr id="284" name="任意多边形: 形状 283"/>
              <p:cNvSpPr/>
              <p:nvPr/>
            </p:nvSpPr>
            <p:spPr>
              <a:xfrm>
                <a:off x="4500086" y="2541866"/>
                <a:ext cx="1000608" cy="1024674"/>
              </a:xfrm>
              <a:custGeom>
                <a:avLst/>
                <a:gdLst>
                  <a:gd name="connsiteX0" fmla="*/ 1000601 w 1000608"/>
                  <a:gd name="connsiteY0" fmla="*/ 1024675 h 1024674"/>
                  <a:gd name="connsiteX1" fmla="*/ 932974 w 1000608"/>
                  <a:gd name="connsiteY1" fmla="*/ 757975 h 1024674"/>
                  <a:gd name="connsiteX2" fmla="*/ 981361 w 1000608"/>
                  <a:gd name="connsiteY2" fmla="*/ 483369 h 1024674"/>
                  <a:gd name="connsiteX3" fmla="*/ 667703 w 1000608"/>
                  <a:gd name="connsiteY3" fmla="*/ 59506 h 1024674"/>
                  <a:gd name="connsiteX4" fmla="*/ 327755 w 1000608"/>
                  <a:gd name="connsiteY4" fmla="*/ 83224 h 1024674"/>
                  <a:gd name="connsiteX5" fmla="*/ 0 w 1000608"/>
                  <a:gd name="connsiteY5" fmla="*/ 1024675 h 102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608" h="1024674">
                    <a:moveTo>
                      <a:pt x="1000601" y="1024675"/>
                    </a:moveTo>
                    <a:lnTo>
                      <a:pt x="932974" y="757975"/>
                    </a:lnTo>
                    <a:cubicBezTo>
                      <a:pt x="932974" y="757975"/>
                      <a:pt x="1044226" y="619386"/>
                      <a:pt x="981361" y="483369"/>
                    </a:cubicBezTo>
                    <a:cubicBezTo>
                      <a:pt x="949547" y="414598"/>
                      <a:pt x="775240" y="156852"/>
                      <a:pt x="667703" y="59506"/>
                    </a:cubicBezTo>
                    <a:cubicBezTo>
                      <a:pt x="541115" y="-54794"/>
                      <a:pt x="386239" y="19597"/>
                      <a:pt x="327755" y="83224"/>
                    </a:cubicBezTo>
                    <a:cubicBezTo>
                      <a:pt x="224314" y="196095"/>
                      <a:pt x="94012" y="432029"/>
                      <a:pt x="0" y="1024675"/>
                    </a:cubicBezTo>
                    <a:close/>
                  </a:path>
                </a:pathLst>
              </a:custGeom>
              <a:solidFill>
                <a:srgbClr val="C53F3F"/>
              </a:solidFill>
              <a:ln w="9525" cap="flat">
                <a:noFill/>
                <a:prstDash val="solid"/>
                <a:miter/>
              </a:ln>
            </p:spPr>
            <p:txBody>
              <a:bodyPr rtlCol="0" anchor="ctr"/>
              <a:lstStyle/>
              <a:p>
                <a:endParaRPr lang="zh-CN" altLang="en-US"/>
              </a:p>
            </p:txBody>
          </p:sp>
          <p:sp>
            <p:nvSpPr>
              <p:cNvPr id="285" name="任意多边形: 形状 284"/>
              <p:cNvSpPr/>
              <p:nvPr/>
            </p:nvSpPr>
            <p:spPr>
              <a:xfrm>
                <a:off x="4581525" y="2603087"/>
                <a:ext cx="919257" cy="860774"/>
              </a:xfrm>
              <a:custGeom>
                <a:avLst/>
                <a:gdLst>
                  <a:gd name="connsiteX0" fmla="*/ 423863 w 919257"/>
                  <a:gd name="connsiteY0" fmla="*/ 9525 h 860774"/>
                  <a:gd name="connsiteX1" fmla="*/ 414338 w 919257"/>
                  <a:gd name="connsiteY1" fmla="*/ 19050 h 860774"/>
                  <a:gd name="connsiteX2" fmla="*/ 404813 w 919257"/>
                  <a:gd name="connsiteY2" fmla="*/ 9525 h 860774"/>
                  <a:gd name="connsiteX3" fmla="*/ 414338 w 919257"/>
                  <a:gd name="connsiteY3" fmla="*/ 0 h 860774"/>
                  <a:gd name="connsiteX4" fmla="*/ 423863 w 919257"/>
                  <a:gd name="connsiteY4" fmla="*/ 9525 h 860774"/>
                  <a:gd name="connsiteX5" fmla="*/ 211646 w 919257"/>
                  <a:gd name="connsiteY5" fmla="*/ 338233 h 860774"/>
                  <a:gd name="connsiteX6" fmla="*/ 202121 w 919257"/>
                  <a:gd name="connsiteY6" fmla="*/ 347758 h 860774"/>
                  <a:gd name="connsiteX7" fmla="*/ 211646 w 919257"/>
                  <a:gd name="connsiteY7" fmla="*/ 357283 h 860774"/>
                  <a:gd name="connsiteX8" fmla="*/ 221171 w 919257"/>
                  <a:gd name="connsiteY8" fmla="*/ 347758 h 860774"/>
                  <a:gd name="connsiteX9" fmla="*/ 211646 w 919257"/>
                  <a:gd name="connsiteY9" fmla="*/ 338233 h 860774"/>
                  <a:gd name="connsiteX10" fmla="*/ 414052 w 919257"/>
                  <a:gd name="connsiteY10" fmla="*/ 338233 h 860774"/>
                  <a:gd name="connsiteX11" fmla="*/ 404527 w 919257"/>
                  <a:gd name="connsiteY11" fmla="*/ 347758 h 860774"/>
                  <a:gd name="connsiteX12" fmla="*/ 414052 w 919257"/>
                  <a:gd name="connsiteY12" fmla="*/ 357283 h 860774"/>
                  <a:gd name="connsiteX13" fmla="*/ 423577 w 919257"/>
                  <a:gd name="connsiteY13" fmla="*/ 347758 h 860774"/>
                  <a:gd name="connsiteX14" fmla="*/ 414052 w 919257"/>
                  <a:gd name="connsiteY14" fmla="*/ 338233 h 860774"/>
                  <a:gd name="connsiteX15" fmla="*/ 616458 w 919257"/>
                  <a:gd name="connsiteY15" fmla="*/ 338233 h 860774"/>
                  <a:gd name="connsiteX16" fmla="*/ 606933 w 919257"/>
                  <a:gd name="connsiteY16" fmla="*/ 347758 h 860774"/>
                  <a:gd name="connsiteX17" fmla="*/ 616458 w 919257"/>
                  <a:gd name="connsiteY17" fmla="*/ 357283 h 860774"/>
                  <a:gd name="connsiteX18" fmla="*/ 625983 w 919257"/>
                  <a:gd name="connsiteY18" fmla="*/ 347758 h 860774"/>
                  <a:gd name="connsiteX19" fmla="*/ 616458 w 919257"/>
                  <a:gd name="connsiteY19" fmla="*/ 338233 h 860774"/>
                  <a:gd name="connsiteX20" fmla="*/ 818864 w 919257"/>
                  <a:gd name="connsiteY20" fmla="*/ 338233 h 860774"/>
                  <a:gd name="connsiteX21" fmla="*/ 809339 w 919257"/>
                  <a:gd name="connsiteY21" fmla="*/ 347758 h 860774"/>
                  <a:gd name="connsiteX22" fmla="*/ 818864 w 919257"/>
                  <a:gd name="connsiteY22" fmla="*/ 357283 h 860774"/>
                  <a:gd name="connsiteX23" fmla="*/ 828389 w 919257"/>
                  <a:gd name="connsiteY23" fmla="*/ 347758 h 860774"/>
                  <a:gd name="connsiteX24" fmla="*/ 819150 w 919257"/>
                  <a:gd name="connsiteY24" fmla="*/ 338233 h 860774"/>
                  <a:gd name="connsiteX25" fmla="*/ 312896 w 919257"/>
                  <a:gd name="connsiteY25" fmla="*/ 164878 h 860774"/>
                  <a:gd name="connsiteX26" fmla="*/ 303371 w 919257"/>
                  <a:gd name="connsiteY26" fmla="*/ 174403 h 860774"/>
                  <a:gd name="connsiteX27" fmla="*/ 312896 w 919257"/>
                  <a:gd name="connsiteY27" fmla="*/ 183928 h 860774"/>
                  <a:gd name="connsiteX28" fmla="*/ 322421 w 919257"/>
                  <a:gd name="connsiteY28" fmla="*/ 174403 h 860774"/>
                  <a:gd name="connsiteX29" fmla="*/ 312896 w 919257"/>
                  <a:gd name="connsiteY29" fmla="*/ 164878 h 860774"/>
                  <a:gd name="connsiteX30" fmla="*/ 515303 w 919257"/>
                  <a:gd name="connsiteY30" fmla="*/ 164878 h 860774"/>
                  <a:gd name="connsiteX31" fmla="*/ 505778 w 919257"/>
                  <a:gd name="connsiteY31" fmla="*/ 174403 h 860774"/>
                  <a:gd name="connsiteX32" fmla="*/ 515303 w 919257"/>
                  <a:gd name="connsiteY32" fmla="*/ 183928 h 860774"/>
                  <a:gd name="connsiteX33" fmla="*/ 524828 w 919257"/>
                  <a:gd name="connsiteY33" fmla="*/ 174403 h 860774"/>
                  <a:gd name="connsiteX34" fmla="*/ 515303 w 919257"/>
                  <a:gd name="connsiteY34" fmla="*/ 164878 h 860774"/>
                  <a:gd name="connsiteX35" fmla="*/ 717709 w 919257"/>
                  <a:gd name="connsiteY35" fmla="*/ 164878 h 860774"/>
                  <a:gd name="connsiteX36" fmla="*/ 708184 w 919257"/>
                  <a:gd name="connsiteY36" fmla="*/ 174403 h 860774"/>
                  <a:gd name="connsiteX37" fmla="*/ 717709 w 919257"/>
                  <a:gd name="connsiteY37" fmla="*/ 183928 h 860774"/>
                  <a:gd name="connsiteX38" fmla="*/ 727234 w 919257"/>
                  <a:gd name="connsiteY38" fmla="*/ 174403 h 860774"/>
                  <a:gd name="connsiteX39" fmla="*/ 717709 w 919257"/>
                  <a:gd name="connsiteY39" fmla="*/ 164878 h 860774"/>
                  <a:gd name="connsiteX40" fmla="*/ 9525 w 919257"/>
                  <a:gd name="connsiteY40" fmla="*/ 676656 h 860774"/>
                  <a:gd name="connsiteX41" fmla="*/ 0 w 919257"/>
                  <a:gd name="connsiteY41" fmla="*/ 686181 h 860774"/>
                  <a:gd name="connsiteX42" fmla="*/ 9525 w 919257"/>
                  <a:gd name="connsiteY42" fmla="*/ 695706 h 860774"/>
                  <a:gd name="connsiteX43" fmla="*/ 19050 w 919257"/>
                  <a:gd name="connsiteY43" fmla="*/ 686181 h 860774"/>
                  <a:gd name="connsiteX44" fmla="*/ 9525 w 919257"/>
                  <a:gd name="connsiteY44" fmla="*/ 676656 h 860774"/>
                  <a:gd name="connsiteX45" fmla="*/ 211931 w 919257"/>
                  <a:gd name="connsiteY45" fmla="*/ 676656 h 860774"/>
                  <a:gd name="connsiteX46" fmla="*/ 202406 w 919257"/>
                  <a:gd name="connsiteY46" fmla="*/ 686181 h 860774"/>
                  <a:gd name="connsiteX47" fmla="*/ 211931 w 919257"/>
                  <a:gd name="connsiteY47" fmla="*/ 695706 h 860774"/>
                  <a:gd name="connsiteX48" fmla="*/ 221456 w 919257"/>
                  <a:gd name="connsiteY48" fmla="*/ 686181 h 860774"/>
                  <a:gd name="connsiteX49" fmla="*/ 211936 w 919257"/>
                  <a:gd name="connsiteY49" fmla="*/ 676652 h 860774"/>
                  <a:gd name="connsiteX50" fmla="*/ 211646 w 919257"/>
                  <a:gd name="connsiteY50" fmla="*/ 676656 h 860774"/>
                  <a:gd name="connsiteX51" fmla="*/ 414338 w 919257"/>
                  <a:gd name="connsiteY51" fmla="*/ 676656 h 860774"/>
                  <a:gd name="connsiteX52" fmla="*/ 404813 w 919257"/>
                  <a:gd name="connsiteY52" fmla="*/ 686181 h 860774"/>
                  <a:gd name="connsiteX53" fmla="*/ 414338 w 919257"/>
                  <a:gd name="connsiteY53" fmla="*/ 695706 h 860774"/>
                  <a:gd name="connsiteX54" fmla="*/ 423863 w 919257"/>
                  <a:gd name="connsiteY54" fmla="*/ 686181 h 860774"/>
                  <a:gd name="connsiteX55" fmla="*/ 414342 w 919257"/>
                  <a:gd name="connsiteY55" fmla="*/ 676652 h 860774"/>
                  <a:gd name="connsiteX56" fmla="*/ 414052 w 919257"/>
                  <a:gd name="connsiteY56" fmla="*/ 676656 h 860774"/>
                  <a:gd name="connsiteX57" fmla="*/ 616744 w 919257"/>
                  <a:gd name="connsiteY57" fmla="*/ 676656 h 860774"/>
                  <a:gd name="connsiteX58" fmla="*/ 607219 w 919257"/>
                  <a:gd name="connsiteY58" fmla="*/ 686181 h 860774"/>
                  <a:gd name="connsiteX59" fmla="*/ 616744 w 919257"/>
                  <a:gd name="connsiteY59" fmla="*/ 695706 h 860774"/>
                  <a:gd name="connsiteX60" fmla="*/ 626269 w 919257"/>
                  <a:gd name="connsiteY60" fmla="*/ 686181 h 860774"/>
                  <a:gd name="connsiteX61" fmla="*/ 616748 w 919257"/>
                  <a:gd name="connsiteY61" fmla="*/ 676652 h 860774"/>
                  <a:gd name="connsiteX62" fmla="*/ 616458 w 919257"/>
                  <a:gd name="connsiteY62" fmla="*/ 676656 h 860774"/>
                  <a:gd name="connsiteX63" fmla="*/ 819150 w 919257"/>
                  <a:gd name="connsiteY63" fmla="*/ 676656 h 860774"/>
                  <a:gd name="connsiteX64" fmla="*/ 809625 w 919257"/>
                  <a:gd name="connsiteY64" fmla="*/ 686181 h 860774"/>
                  <a:gd name="connsiteX65" fmla="*/ 819150 w 919257"/>
                  <a:gd name="connsiteY65" fmla="*/ 695706 h 860774"/>
                  <a:gd name="connsiteX66" fmla="*/ 828675 w 919257"/>
                  <a:gd name="connsiteY66" fmla="*/ 686181 h 860774"/>
                  <a:gd name="connsiteX67" fmla="*/ 819150 w 919257"/>
                  <a:gd name="connsiteY67" fmla="*/ 676656 h 860774"/>
                  <a:gd name="connsiteX68" fmla="*/ 110776 w 919257"/>
                  <a:gd name="connsiteY68" fmla="*/ 503301 h 860774"/>
                  <a:gd name="connsiteX69" fmla="*/ 101251 w 919257"/>
                  <a:gd name="connsiteY69" fmla="*/ 512826 h 860774"/>
                  <a:gd name="connsiteX70" fmla="*/ 110776 w 919257"/>
                  <a:gd name="connsiteY70" fmla="*/ 522351 h 860774"/>
                  <a:gd name="connsiteX71" fmla="*/ 120301 w 919257"/>
                  <a:gd name="connsiteY71" fmla="*/ 512826 h 860774"/>
                  <a:gd name="connsiteX72" fmla="*/ 110780 w 919257"/>
                  <a:gd name="connsiteY72" fmla="*/ 503297 h 860774"/>
                  <a:gd name="connsiteX73" fmla="*/ 110490 w 919257"/>
                  <a:gd name="connsiteY73" fmla="*/ 503301 h 860774"/>
                  <a:gd name="connsiteX74" fmla="*/ 313182 w 919257"/>
                  <a:gd name="connsiteY74" fmla="*/ 503301 h 860774"/>
                  <a:gd name="connsiteX75" fmla="*/ 303657 w 919257"/>
                  <a:gd name="connsiteY75" fmla="*/ 512826 h 860774"/>
                  <a:gd name="connsiteX76" fmla="*/ 313182 w 919257"/>
                  <a:gd name="connsiteY76" fmla="*/ 522351 h 860774"/>
                  <a:gd name="connsiteX77" fmla="*/ 322707 w 919257"/>
                  <a:gd name="connsiteY77" fmla="*/ 512826 h 860774"/>
                  <a:gd name="connsiteX78" fmla="*/ 313186 w 919257"/>
                  <a:gd name="connsiteY78" fmla="*/ 503297 h 860774"/>
                  <a:gd name="connsiteX79" fmla="*/ 312896 w 919257"/>
                  <a:gd name="connsiteY79" fmla="*/ 503301 h 860774"/>
                  <a:gd name="connsiteX80" fmla="*/ 515588 w 919257"/>
                  <a:gd name="connsiteY80" fmla="*/ 503301 h 860774"/>
                  <a:gd name="connsiteX81" fmla="*/ 506063 w 919257"/>
                  <a:gd name="connsiteY81" fmla="*/ 512826 h 860774"/>
                  <a:gd name="connsiteX82" fmla="*/ 515588 w 919257"/>
                  <a:gd name="connsiteY82" fmla="*/ 522351 h 860774"/>
                  <a:gd name="connsiteX83" fmla="*/ 525113 w 919257"/>
                  <a:gd name="connsiteY83" fmla="*/ 512826 h 860774"/>
                  <a:gd name="connsiteX84" fmla="*/ 515593 w 919257"/>
                  <a:gd name="connsiteY84" fmla="*/ 503297 h 860774"/>
                  <a:gd name="connsiteX85" fmla="*/ 515303 w 919257"/>
                  <a:gd name="connsiteY85" fmla="*/ 503301 h 860774"/>
                  <a:gd name="connsiteX86" fmla="*/ 717995 w 919257"/>
                  <a:gd name="connsiteY86" fmla="*/ 503301 h 860774"/>
                  <a:gd name="connsiteX87" fmla="*/ 708470 w 919257"/>
                  <a:gd name="connsiteY87" fmla="*/ 512826 h 860774"/>
                  <a:gd name="connsiteX88" fmla="*/ 717995 w 919257"/>
                  <a:gd name="connsiteY88" fmla="*/ 522351 h 860774"/>
                  <a:gd name="connsiteX89" fmla="*/ 727520 w 919257"/>
                  <a:gd name="connsiteY89" fmla="*/ 512826 h 860774"/>
                  <a:gd name="connsiteX90" fmla="*/ 717999 w 919257"/>
                  <a:gd name="connsiteY90" fmla="*/ 503297 h 860774"/>
                  <a:gd name="connsiteX91" fmla="*/ 717709 w 919257"/>
                  <a:gd name="connsiteY91" fmla="*/ 503301 h 860774"/>
                  <a:gd name="connsiteX92" fmla="*/ 919258 w 919257"/>
                  <a:gd name="connsiteY92" fmla="*/ 503301 h 860774"/>
                  <a:gd name="connsiteX93" fmla="*/ 910590 w 919257"/>
                  <a:gd name="connsiteY93" fmla="*/ 512826 h 860774"/>
                  <a:gd name="connsiteX94" fmla="*/ 919162 w 919257"/>
                  <a:gd name="connsiteY94" fmla="*/ 522351 h 860774"/>
                  <a:gd name="connsiteX95" fmla="*/ 110490 w 919257"/>
                  <a:gd name="connsiteY95" fmla="*/ 841724 h 860774"/>
                  <a:gd name="connsiteX96" fmla="*/ 100965 w 919257"/>
                  <a:gd name="connsiteY96" fmla="*/ 851249 h 860774"/>
                  <a:gd name="connsiteX97" fmla="*/ 110490 w 919257"/>
                  <a:gd name="connsiteY97" fmla="*/ 860774 h 860774"/>
                  <a:gd name="connsiteX98" fmla="*/ 120015 w 919257"/>
                  <a:gd name="connsiteY98" fmla="*/ 851249 h 860774"/>
                  <a:gd name="connsiteX99" fmla="*/ 110490 w 919257"/>
                  <a:gd name="connsiteY99" fmla="*/ 841724 h 860774"/>
                  <a:gd name="connsiteX100" fmla="*/ 312896 w 919257"/>
                  <a:gd name="connsiteY100" fmla="*/ 841724 h 860774"/>
                  <a:gd name="connsiteX101" fmla="*/ 303371 w 919257"/>
                  <a:gd name="connsiteY101" fmla="*/ 851249 h 860774"/>
                  <a:gd name="connsiteX102" fmla="*/ 312896 w 919257"/>
                  <a:gd name="connsiteY102" fmla="*/ 860774 h 860774"/>
                  <a:gd name="connsiteX103" fmla="*/ 322421 w 919257"/>
                  <a:gd name="connsiteY103" fmla="*/ 851249 h 860774"/>
                  <a:gd name="connsiteX104" fmla="*/ 312896 w 919257"/>
                  <a:gd name="connsiteY104" fmla="*/ 841724 h 860774"/>
                  <a:gd name="connsiteX105" fmla="*/ 515303 w 919257"/>
                  <a:gd name="connsiteY105" fmla="*/ 841724 h 860774"/>
                  <a:gd name="connsiteX106" fmla="*/ 505778 w 919257"/>
                  <a:gd name="connsiteY106" fmla="*/ 851249 h 860774"/>
                  <a:gd name="connsiteX107" fmla="*/ 515303 w 919257"/>
                  <a:gd name="connsiteY107" fmla="*/ 860774 h 860774"/>
                  <a:gd name="connsiteX108" fmla="*/ 524828 w 919257"/>
                  <a:gd name="connsiteY108" fmla="*/ 851249 h 860774"/>
                  <a:gd name="connsiteX109" fmla="*/ 515303 w 919257"/>
                  <a:gd name="connsiteY109" fmla="*/ 841724 h 860774"/>
                  <a:gd name="connsiteX110" fmla="*/ 717709 w 919257"/>
                  <a:gd name="connsiteY110" fmla="*/ 841724 h 860774"/>
                  <a:gd name="connsiteX111" fmla="*/ 708184 w 919257"/>
                  <a:gd name="connsiteY111" fmla="*/ 851249 h 860774"/>
                  <a:gd name="connsiteX112" fmla="*/ 717709 w 919257"/>
                  <a:gd name="connsiteY112" fmla="*/ 860774 h 860774"/>
                  <a:gd name="connsiteX113" fmla="*/ 727234 w 919257"/>
                  <a:gd name="connsiteY113" fmla="*/ 851249 h 860774"/>
                  <a:gd name="connsiteX114" fmla="*/ 717709 w 919257"/>
                  <a:gd name="connsiteY114" fmla="*/ 841724 h 86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919257" h="860774">
                    <a:moveTo>
                      <a:pt x="423863" y="9525"/>
                    </a:moveTo>
                    <a:cubicBezTo>
                      <a:pt x="423863" y="14786"/>
                      <a:pt x="419598" y="19050"/>
                      <a:pt x="414338" y="19050"/>
                    </a:cubicBezTo>
                    <a:cubicBezTo>
                      <a:pt x="409077" y="19050"/>
                      <a:pt x="404813" y="14786"/>
                      <a:pt x="404813" y="9525"/>
                    </a:cubicBezTo>
                    <a:cubicBezTo>
                      <a:pt x="404813" y="4264"/>
                      <a:pt x="409077" y="0"/>
                      <a:pt x="414338" y="0"/>
                    </a:cubicBezTo>
                    <a:cubicBezTo>
                      <a:pt x="419598" y="0"/>
                      <a:pt x="423863" y="4264"/>
                      <a:pt x="423863" y="9525"/>
                    </a:cubicBezTo>
                    <a:close/>
                    <a:moveTo>
                      <a:pt x="211646" y="338233"/>
                    </a:moveTo>
                    <a:cubicBezTo>
                      <a:pt x="206385" y="338233"/>
                      <a:pt x="202121" y="342497"/>
                      <a:pt x="202121" y="347758"/>
                    </a:cubicBezTo>
                    <a:cubicBezTo>
                      <a:pt x="202121" y="353018"/>
                      <a:pt x="206385" y="357283"/>
                      <a:pt x="211646" y="357283"/>
                    </a:cubicBezTo>
                    <a:cubicBezTo>
                      <a:pt x="216906" y="357283"/>
                      <a:pt x="221171" y="353018"/>
                      <a:pt x="221171" y="347758"/>
                    </a:cubicBezTo>
                    <a:cubicBezTo>
                      <a:pt x="221171" y="342497"/>
                      <a:pt x="216906" y="338233"/>
                      <a:pt x="211646" y="338233"/>
                    </a:cubicBezTo>
                    <a:close/>
                    <a:moveTo>
                      <a:pt x="414052" y="338233"/>
                    </a:moveTo>
                    <a:cubicBezTo>
                      <a:pt x="408791" y="338233"/>
                      <a:pt x="404527" y="342497"/>
                      <a:pt x="404527" y="347758"/>
                    </a:cubicBezTo>
                    <a:cubicBezTo>
                      <a:pt x="404527" y="353018"/>
                      <a:pt x="408791" y="357283"/>
                      <a:pt x="414052" y="357283"/>
                    </a:cubicBezTo>
                    <a:cubicBezTo>
                      <a:pt x="419312" y="357283"/>
                      <a:pt x="423577" y="353018"/>
                      <a:pt x="423577" y="347758"/>
                    </a:cubicBezTo>
                    <a:cubicBezTo>
                      <a:pt x="423577" y="342497"/>
                      <a:pt x="419312" y="338233"/>
                      <a:pt x="414052" y="338233"/>
                    </a:cubicBezTo>
                    <a:close/>
                    <a:moveTo>
                      <a:pt x="616458" y="338233"/>
                    </a:moveTo>
                    <a:cubicBezTo>
                      <a:pt x="611197" y="338233"/>
                      <a:pt x="606933" y="342497"/>
                      <a:pt x="606933" y="347758"/>
                    </a:cubicBezTo>
                    <a:cubicBezTo>
                      <a:pt x="606933" y="353018"/>
                      <a:pt x="611197" y="357283"/>
                      <a:pt x="616458" y="357283"/>
                    </a:cubicBezTo>
                    <a:cubicBezTo>
                      <a:pt x="621719" y="357283"/>
                      <a:pt x="625983" y="353018"/>
                      <a:pt x="625983" y="347758"/>
                    </a:cubicBezTo>
                    <a:cubicBezTo>
                      <a:pt x="625983" y="342497"/>
                      <a:pt x="621719" y="338233"/>
                      <a:pt x="616458" y="338233"/>
                    </a:cubicBezTo>
                    <a:close/>
                    <a:moveTo>
                      <a:pt x="818864" y="338233"/>
                    </a:moveTo>
                    <a:cubicBezTo>
                      <a:pt x="813604" y="338233"/>
                      <a:pt x="809339" y="342497"/>
                      <a:pt x="809339" y="347758"/>
                    </a:cubicBezTo>
                    <a:cubicBezTo>
                      <a:pt x="809339" y="353018"/>
                      <a:pt x="813604" y="357283"/>
                      <a:pt x="818864" y="357283"/>
                    </a:cubicBezTo>
                    <a:cubicBezTo>
                      <a:pt x="824125" y="357283"/>
                      <a:pt x="828389" y="353018"/>
                      <a:pt x="828389" y="347758"/>
                    </a:cubicBezTo>
                    <a:cubicBezTo>
                      <a:pt x="828392" y="342607"/>
                      <a:pt x="824299" y="338387"/>
                      <a:pt x="819150" y="338233"/>
                    </a:cubicBezTo>
                    <a:close/>
                    <a:moveTo>
                      <a:pt x="312896" y="164878"/>
                    </a:moveTo>
                    <a:cubicBezTo>
                      <a:pt x="307636" y="164878"/>
                      <a:pt x="303371" y="169142"/>
                      <a:pt x="303371" y="174403"/>
                    </a:cubicBezTo>
                    <a:cubicBezTo>
                      <a:pt x="303371" y="179663"/>
                      <a:pt x="307636" y="183928"/>
                      <a:pt x="312896" y="183928"/>
                    </a:cubicBezTo>
                    <a:cubicBezTo>
                      <a:pt x="318157" y="183928"/>
                      <a:pt x="322421" y="179663"/>
                      <a:pt x="322421" y="174403"/>
                    </a:cubicBezTo>
                    <a:cubicBezTo>
                      <a:pt x="322421" y="169142"/>
                      <a:pt x="318157" y="164878"/>
                      <a:pt x="312896" y="164878"/>
                    </a:cubicBezTo>
                    <a:close/>
                    <a:moveTo>
                      <a:pt x="515303" y="164878"/>
                    </a:moveTo>
                    <a:cubicBezTo>
                      <a:pt x="510042" y="164878"/>
                      <a:pt x="505778" y="169142"/>
                      <a:pt x="505778" y="174403"/>
                    </a:cubicBezTo>
                    <a:cubicBezTo>
                      <a:pt x="505778" y="179663"/>
                      <a:pt x="510042" y="183928"/>
                      <a:pt x="515303" y="183928"/>
                    </a:cubicBezTo>
                    <a:cubicBezTo>
                      <a:pt x="520563" y="183928"/>
                      <a:pt x="524828" y="179663"/>
                      <a:pt x="524828" y="174403"/>
                    </a:cubicBezTo>
                    <a:cubicBezTo>
                      <a:pt x="524828" y="169142"/>
                      <a:pt x="520563" y="164878"/>
                      <a:pt x="515303" y="164878"/>
                    </a:cubicBezTo>
                    <a:close/>
                    <a:moveTo>
                      <a:pt x="717709" y="164878"/>
                    </a:moveTo>
                    <a:cubicBezTo>
                      <a:pt x="712448" y="164878"/>
                      <a:pt x="708184" y="169142"/>
                      <a:pt x="708184" y="174403"/>
                    </a:cubicBezTo>
                    <a:cubicBezTo>
                      <a:pt x="708184" y="179663"/>
                      <a:pt x="712448" y="183928"/>
                      <a:pt x="717709" y="183928"/>
                    </a:cubicBezTo>
                    <a:cubicBezTo>
                      <a:pt x="722969" y="183928"/>
                      <a:pt x="727234" y="179663"/>
                      <a:pt x="727234" y="174403"/>
                    </a:cubicBezTo>
                    <a:cubicBezTo>
                      <a:pt x="727234" y="169142"/>
                      <a:pt x="722969" y="164878"/>
                      <a:pt x="717709" y="164878"/>
                    </a:cubicBezTo>
                    <a:close/>
                    <a:moveTo>
                      <a:pt x="9525" y="676656"/>
                    </a:moveTo>
                    <a:cubicBezTo>
                      <a:pt x="4264" y="676656"/>
                      <a:pt x="0" y="680921"/>
                      <a:pt x="0" y="686181"/>
                    </a:cubicBezTo>
                    <a:cubicBezTo>
                      <a:pt x="0" y="691442"/>
                      <a:pt x="4264" y="695706"/>
                      <a:pt x="9525" y="695706"/>
                    </a:cubicBezTo>
                    <a:cubicBezTo>
                      <a:pt x="14786" y="695706"/>
                      <a:pt x="19050" y="691442"/>
                      <a:pt x="19050" y="686181"/>
                    </a:cubicBezTo>
                    <a:cubicBezTo>
                      <a:pt x="19050" y="680921"/>
                      <a:pt x="14786" y="676656"/>
                      <a:pt x="9525" y="676656"/>
                    </a:cubicBezTo>
                    <a:close/>
                    <a:moveTo>
                      <a:pt x="211931" y="676656"/>
                    </a:moveTo>
                    <a:cubicBezTo>
                      <a:pt x="206671" y="676656"/>
                      <a:pt x="202406" y="680921"/>
                      <a:pt x="202406" y="686181"/>
                    </a:cubicBezTo>
                    <a:cubicBezTo>
                      <a:pt x="202406" y="691442"/>
                      <a:pt x="206671" y="695706"/>
                      <a:pt x="211931" y="695706"/>
                    </a:cubicBezTo>
                    <a:cubicBezTo>
                      <a:pt x="217192" y="695706"/>
                      <a:pt x="221456" y="691442"/>
                      <a:pt x="221456" y="686181"/>
                    </a:cubicBezTo>
                    <a:cubicBezTo>
                      <a:pt x="221459" y="680921"/>
                      <a:pt x="217196" y="676654"/>
                      <a:pt x="211936" y="676652"/>
                    </a:cubicBezTo>
                    <a:cubicBezTo>
                      <a:pt x="211839" y="676652"/>
                      <a:pt x="211742" y="676653"/>
                      <a:pt x="211646" y="676656"/>
                    </a:cubicBezTo>
                    <a:close/>
                    <a:moveTo>
                      <a:pt x="414338" y="676656"/>
                    </a:moveTo>
                    <a:cubicBezTo>
                      <a:pt x="409077" y="676656"/>
                      <a:pt x="404813" y="680921"/>
                      <a:pt x="404813" y="686181"/>
                    </a:cubicBezTo>
                    <a:cubicBezTo>
                      <a:pt x="404813" y="691442"/>
                      <a:pt x="409077" y="695706"/>
                      <a:pt x="414338" y="695706"/>
                    </a:cubicBezTo>
                    <a:cubicBezTo>
                      <a:pt x="419598" y="695706"/>
                      <a:pt x="423863" y="691442"/>
                      <a:pt x="423863" y="686181"/>
                    </a:cubicBezTo>
                    <a:cubicBezTo>
                      <a:pt x="423865" y="680921"/>
                      <a:pt x="419602" y="676654"/>
                      <a:pt x="414342" y="676652"/>
                    </a:cubicBezTo>
                    <a:cubicBezTo>
                      <a:pt x="414245" y="676652"/>
                      <a:pt x="414148" y="676653"/>
                      <a:pt x="414052" y="676656"/>
                    </a:cubicBezTo>
                    <a:close/>
                    <a:moveTo>
                      <a:pt x="616744" y="676656"/>
                    </a:moveTo>
                    <a:cubicBezTo>
                      <a:pt x="611483" y="676656"/>
                      <a:pt x="607219" y="680921"/>
                      <a:pt x="607219" y="686181"/>
                    </a:cubicBezTo>
                    <a:cubicBezTo>
                      <a:pt x="607219" y="691442"/>
                      <a:pt x="611483" y="695706"/>
                      <a:pt x="616744" y="695706"/>
                    </a:cubicBezTo>
                    <a:cubicBezTo>
                      <a:pt x="622004" y="695706"/>
                      <a:pt x="626269" y="691442"/>
                      <a:pt x="626269" y="686181"/>
                    </a:cubicBezTo>
                    <a:cubicBezTo>
                      <a:pt x="626271" y="680921"/>
                      <a:pt x="622009" y="676654"/>
                      <a:pt x="616748" y="676652"/>
                    </a:cubicBezTo>
                    <a:cubicBezTo>
                      <a:pt x="616651" y="676652"/>
                      <a:pt x="616555" y="676653"/>
                      <a:pt x="616458" y="676656"/>
                    </a:cubicBezTo>
                    <a:close/>
                    <a:moveTo>
                      <a:pt x="819150" y="676656"/>
                    </a:moveTo>
                    <a:cubicBezTo>
                      <a:pt x="813889" y="676656"/>
                      <a:pt x="809625" y="680921"/>
                      <a:pt x="809625" y="686181"/>
                    </a:cubicBezTo>
                    <a:cubicBezTo>
                      <a:pt x="809625" y="691442"/>
                      <a:pt x="813889" y="695706"/>
                      <a:pt x="819150" y="695706"/>
                    </a:cubicBezTo>
                    <a:cubicBezTo>
                      <a:pt x="824411" y="695706"/>
                      <a:pt x="828675" y="691442"/>
                      <a:pt x="828675" y="686181"/>
                    </a:cubicBezTo>
                    <a:cubicBezTo>
                      <a:pt x="828675" y="680921"/>
                      <a:pt x="824411" y="676656"/>
                      <a:pt x="819150" y="676656"/>
                    </a:cubicBezTo>
                    <a:close/>
                    <a:moveTo>
                      <a:pt x="110776" y="503301"/>
                    </a:moveTo>
                    <a:cubicBezTo>
                      <a:pt x="105515" y="503301"/>
                      <a:pt x="101251" y="507566"/>
                      <a:pt x="101251" y="512826"/>
                    </a:cubicBezTo>
                    <a:cubicBezTo>
                      <a:pt x="101251" y="518087"/>
                      <a:pt x="105515" y="522351"/>
                      <a:pt x="110776" y="522351"/>
                    </a:cubicBezTo>
                    <a:cubicBezTo>
                      <a:pt x="116036" y="522351"/>
                      <a:pt x="120301" y="518087"/>
                      <a:pt x="120301" y="512826"/>
                    </a:cubicBezTo>
                    <a:cubicBezTo>
                      <a:pt x="120303" y="507566"/>
                      <a:pt x="116041" y="503299"/>
                      <a:pt x="110780" y="503297"/>
                    </a:cubicBezTo>
                    <a:cubicBezTo>
                      <a:pt x="110683" y="503297"/>
                      <a:pt x="110587" y="503298"/>
                      <a:pt x="110490" y="503301"/>
                    </a:cubicBezTo>
                    <a:close/>
                    <a:moveTo>
                      <a:pt x="313182" y="503301"/>
                    </a:moveTo>
                    <a:cubicBezTo>
                      <a:pt x="307921" y="503301"/>
                      <a:pt x="303657" y="507566"/>
                      <a:pt x="303657" y="512826"/>
                    </a:cubicBezTo>
                    <a:cubicBezTo>
                      <a:pt x="303657" y="518087"/>
                      <a:pt x="307921" y="522351"/>
                      <a:pt x="313182" y="522351"/>
                    </a:cubicBezTo>
                    <a:cubicBezTo>
                      <a:pt x="318442" y="522351"/>
                      <a:pt x="322707" y="518087"/>
                      <a:pt x="322707" y="512826"/>
                    </a:cubicBezTo>
                    <a:cubicBezTo>
                      <a:pt x="322709" y="507566"/>
                      <a:pt x="318447" y="503299"/>
                      <a:pt x="313186" y="503297"/>
                    </a:cubicBezTo>
                    <a:cubicBezTo>
                      <a:pt x="313090" y="503297"/>
                      <a:pt x="312993" y="503298"/>
                      <a:pt x="312896" y="503301"/>
                    </a:cubicBezTo>
                    <a:close/>
                    <a:moveTo>
                      <a:pt x="515588" y="503301"/>
                    </a:moveTo>
                    <a:cubicBezTo>
                      <a:pt x="510328" y="503301"/>
                      <a:pt x="506063" y="507566"/>
                      <a:pt x="506063" y="512826"/>
                    </a:cubicBezTo>
                    <a:cubicBezTo>
                      <a:pt x="506063" y="518087"/>
                      <a:pt x="510328" y="522351"/>
                      <a:pt x="515588" y="522351"/>
                    </a:cubicBezTo>
                    <a:cubicBezTo>
                      <a:pt x="520849" y="522351"/>
                      <a:pt x="525113" y="518087"/>
                      <a:pt x="525113" y="512826"/>
                    </a:cubicBezTo>
                    <a:cubicBezTo>
                      <a:pt x="525116" y="507566"/>
                      <a:pt x="520853" y="503299"/>
                      <a:pt x="515593" y="503297"/>
                    </a:cubicBezTo>
                    <a:cubicBezTo>
                      <a:pt x="515496" y="503297"/>
                      <a:pt x="515399" y="503298"/>
                      <a:pt x="515303" y="503301"/>
                    </a:cubicBezTo>
                    <a:close/>
                    <a:moveTo>
                      <a:pt x="717995" y="503301"/>
                    </a:moveTo>
                    <a:cubicBezTo>
                      <a:pt x="712734" y="503301"/>
                      <a:pt x="708470" y="507566"/>
                      <a:pt x="708470" y="512826"/>
                    </a:cubicBezTo>
                    <a:cubicBezTo>
                      <a:pt x="708470" y="518087"/>
                      <a:pt x="712734" y="522351"/>
                      <a:pt x="717995" y="522351"/>
                    </a:cubicBezTo>
                    <a:cubicBezTo>
                      <a:pt x="723255" y="522351"/>
                      <a:pt x="727520" y="518087"/>
                      <a:pt x="727520" y="512826"/>
                    </a:cubicBezTo>
                    <a:cubicBezTo>
                      <a:pt x="727522" y="507566"/>
                      <a:pt x="723259" y="503299"/>
                      <a:pt x="717999" y="503297"/>
                    </a:cubicBezTo>
                    <a:cubicBezTo>
                      <a:pt x="717902" y="503297"/>
                      <a:pt x="717805" y="503298"/>
                      <a:pt x="717709" y="503301"/>
                    </a:cubicBezTo>
                    <a:close/>
                    <a:moveTo>
                      <a:pt x="919258" y="503301"/>
                    </a:moveTo>
                    <a:cubicBezTo>
                      <a:pt x="914335" y="503746"/>
                      <a:pt x="910570" y="507883"/>
                      <a:pt x="910590" y="512826"/>
                    </a:cubicBezTo>
                    <a:cubicBezTo>
                      <a:pt x="910565" y="517736"/>
                      <a:pt x="914277" y="521860"/>
                      <a:pt x="919162" y="522351"/>
                    </a:cubicBezTo>
                    <a:close/>
                    <a:moveTo>
                      <a:pt x="110490" y="841724"/>
                    </a:moveTo>
                    <a:cubicBezTo>
                      <a:pt x="105229" y="841724"/>
                      <a:pt x="100965" y="845989"/>
                      <a:pt x="100965" y="851249"/>
                    </a:cubicBezTo>
                    <a:cubicBezTo>
                      <a:pt x="100965" y="856510"/>
                      <a:pt x="105229" y="860774"/>
                      <a:pt x="110490" y="860774"/>
                    </a:cubicBezTo>
                    <a:cubicBezTo>
                      <a:pt x="115750" y="860774"/>
                      <a:pt x="120015" y="856510"/>
                      <a:pt x="120015" y="851249"/>
                    </a:cubicBezTo>
                    <a:cubicBezTo>
                      <a:pt x="120015" y="845989"/>
                      <a:pt x="115750" y="841724"/>
                      <a:pt x="110490" y="841724"/>
                    </a:cubicBezTo>
                    <a:close/>
                    <a:moveTo>
                      <a:pt x="312896" y="841724"/>
                    </a:moveTo>
                    <a:cubicBezTo>
                      <a:pt x="307636" y="841724"/>
                      <a:pt x="303371" y="845989"/>
                      <a:pt x="303371" y="851249"/>
                    </a:cubicBezTo>
                    <a:cubicBezTo>
                      <a:pt x="303371" y="856510"/>
                      <a:pt x="307636" y="860774"/>
                      <a:pt x="312896" y="860774"/>
                    </a:cubicBezTo>
                    <a:cubicBezTo>
                      <a:pt x="318157" y="860774"/>
                      <a:pt x="322421" y="856510"/>
                      <a:pt x="322421" y="851249"/>
                    </a:cubicBezTo>
                    <a:cubicBezTo>
                      <a:pt x="322421" y="845989"/>
                      <a:pt x="318157" y="841724"/>
                      <a:pt x="312896" y="841724"/>
                    </a:cubicBezTo>
                    <a:close/>
                    <a:moveTo>
                      <a:pt x="515303" y="841724"/>
                    </a:moveTo>
                    <a:cubicBezTo>
                      <a:pt x="510042" y="841724"/>
                      <a:pt x="505778" y="845989"/>
                      <a:pt x="505778" y="851249"/>
                    </a:cubicBezTo>
                    <a:cubicBezTo>
                      <a:pt x="505778" y="856510"/>
                      <a:pt x="510042" y="860774"/>
                      <a:pt x="515303" y="860774"/>
                    </a:cubicBezTo>
                    <a:cubicBezTo>
                      <a:pt x="520563" y="860774"/>
                      <a:pt x="524828" y="856510"/>
                      <a:pt x="524828" y="851249"/>
                    </a:cubicBezTo>
                    <a:cubicBezTo>
                      <a:pt x="524828" y="845989"/>
                      <a:pt x="520563" y="841724"/>
                      <a:pt x="515303" y="841724"/>
                    </a:cubicBezTo>
                    <a:close/>
                    <a:moveTo>
                      <a:pt x="717709" y="841724"/>
                    </a:moveTo>
                    <a:cubicBezTo>
                      <a:pt x="712448" y="841724"/>
                      <a:pt x="708184" y="845989"/>
                      <a:pt x="708184" y="851249"/>
                    </a:cubicBezTo>
                    <a:cubicBezTo>
                      <a:pt x="708184" y="856510"/>
                      <a:pt x="712448" y="860774"/>
                      <a:pt x="717709" y="860774"/>
                    </a:cubicBezTo>
                    <a:cubicBezTo>
                      <a:pt x="722969" y="860774"/>
                      <a:pt x="727234" y="856510"/>
                      <a:pt x="727234" y="851249"/>
                    </a:cubicBezTo>
                    <a:cubicBezTo>
                      <a:pt x="727234" y="845989"/>
                      <a:pt x="722969" y="841724"/>
                      <a:pt x="717709" y="841724"/>
                    </a:cubicBezTo>
                    <a:close/>
                  </a:path>
                </a:pathLst>
              </a:custGeom>
              <a:solidFill>
                <a:srgbClr val="FFFFFF"/>
              </a:solidFill>
              <a:ln w="9525" cap="flat">
                <a:noFill/>
                <a:prstDash val="solid"/>
                <a:miter/>
              </a:ln>
            </p:spPr>
            <p:txBody>
              <a:bodyPr rtlCol="0" anchor="ctr"/>
              <a:lstStyle/>
              <a:p>
                <a:endParaRPr lang="zh-CN" altLang="en-US"/>
              </a:p>
            </p:txBody>
          </p:sp>
          <p:sp>
            <p:nvSpPr>
              <p:cNvPr id="286" name="任意多边形: 形状 285"/>
              <p:cNvSpPr/>
              <p:nvPr/>
            </p:nvSpPr>
            <p:spPr>
              <a:xfrm>
                <a:off x="5097806" y="3262312"/>
                <a:ext cx="279433" cy="42792"/>
              </a:xfrm>
              <a:custGeom>
                <a:avLst/>
                <a:gdLst>
                  <a:gd name="connsiteX0" fmla="*/ 1879 w 279433"/>
                  <a:gd name="connsiteY0" fmla="*/ 0 h 42792"/>
                  <a:gd name="connsiteX1" fmla="*/ 140944 w 279433"/>
                  <a:gd name="connsiteY1" fmla="*/ 12668 h 42792"/>
                  <a:gd name="connsiteX2" fmla="*/ 208667 w 279433"/>
                  <a:gd name="connsiteY2" fmla="*/ 27622 h 42792"/>
                  <a:gd name="connsiteX3" fmla="*/ 242385 w 279433"/>
                  <a:gd name="connsiteY3" fmla="*/ 35147 h 42792"/>
                  <a:gd name="connsiteX4" fmla="*/ 278294 w 279433"/>
                  <a:gd name="connsiteY4" fmla="*/ 39338 h 42792"/>
                  <a:gd name="connsiteX5" fmla="*/ 279386 w 279433"/>
                  <a:gd name="connsiteY5" fmla="*/ 39866 h 42792"/>
                  <a:gd name="connsiteX6" fmla="*/ 278858 w 279433"/>
                  <a:gd name="connsiteY6" fmla="*/ 40958 h 42792"/>
                  <a:gd name="connsiteX7" fmla="*/ 278294 w 279433"/>
                  <a:gd name="connsiteY7" fmla="*/ 40958 h 42792"/>
                  <a:gd name="connsiteX8" fmla="*/ 244195 w 279433"/>
                  <a:gd name="connsiteY8" fmla="*/ 42767 h 42792"/>
                  <a:gd name="connsiteX9" fmla="*/ 211238 w 279433"/>
                  <a:gd name="connsiteY9" fmla="*/ 39053 h 42792"/>
                  <a:gd name="connsiteX10" fmla="*/ 141896 w 279433"/>
                  <a:gd name="connsiteY10" fmla="*/ 25813 h 42792"/>
                  <a:gd name="connsiteX11" fmla="*/ 1403 w 279433"/>
                  <a:gd name="connsiteY11" fmla="*/ 3905 h 42792"/>
                  <a:gd name="connsiteX12" fmla="*/ 92 w 279433"/>
                  <a:gd name="connsiteY12" fmla="*/ 1398 h 42792"/>
                  <a:gd name="connsiteX13" fmla="*/ 1879 w 279433"/>
                  <a:gd name="connsiteY13" fmla="*/ 0 h 4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9433" h="42792">
                    <a:moveTo>
                      <a:pt x="1879" y="0"/>
                    </a:moveTo>
                    <a:cubicBezTo>
                      <a:pt x="48482" y="795"/>
                      <a:pt x="94964" y="5029"/>
                      <a:pt x="140944" y="12668"/>
                    </a:cubicBezTo>
                    <a:cubicBezTo>
                      <a:pt x="163709" y="16764"/>
                      <a:pt x="186188" y="22193"/>
                      <a:pt x="208667" y="27622"/>
                    </a:cubicBezTo>
                    <a:cubicBezTo>
                      <a:pt x="219906" y="30385"/>
                      <a:pt x="231146" y="32861"/>
                      <a:pt x="242385" y="35147"/>
                    </a:cubicBezTo>
                    <a:cubicBezTo>
                      <a:pt x="254137" y="38012"/>
                      <a:pt x="266198" y="39420"/>
                      <a:pt x="278294" y="39338"/>
                    </a:cubicBezTo>
                    <a:cubicBezTo>
                      <a:pt x="278742" y="39183"/>
                      <a:pt x="279230" y="39419"/>
                      <a:pt x="279386" y="39866"/>
                    </a:cubicBezTo>
                    <a:cubicBezTo>
                      <a:pt x="279541" y="40313"/>
                      <a:pt x="279305" y="40802"/>
                      <a:pt x="278858" y="40958"/>
                    </a:cubicBezTo>
                    <a:cubicBezTo>
                      <a:pt x="278675" y="41021"/>
                      <a:pt x="278477" y="41021"/>
                      <a:pt x="278294" y="40958"/>
                    </a:cubicBezTo>
                    <a:cubicBezTo>
                      <a:pt x="266981" y="42322"/>
                      <a:pt x="255589" y="42927"/>
                      <a:pt x="244195" y="42767"/>
                    </a:cubicBezTo>
                    <a:cubicBezTo>
                      <a:pt x="233136" y="42294"/>
                      <a:pt x="222124" y="41052"/>
                      <a:pt x="211238" y="39053"/>
                    </a:cubicBezTo>
                    <a:cubicBezTo>
                      <a:pt x="187997" y="35052"/>
                      <a:pt x="165042" y="30004"/>
                      <a:pt x="141896" y="25813"/>
                    </a:cubicBezTo>
                    <a:cubicBezTo>
                      <a:pt x="95224" y="17431"/>
                      <a:pt x="48551" y="8954"/>
                      <a:pt x="1403" y="3905"/>
                    </a:cubicBezTo>
                    <a:cubicBezTo>
                      <a:pt x="348" y="3575"/>
                      <a:pt x="-238" y="2453"/>
                      <a:pt x="92" y="1398"/>
                    </a:cubicBezTo>
                    <a:cubicBezTo>
                      <a:pt x="340" y="607"/>
                      <a:pt x="1051" y="51"/>
                      <a:pt x="1879" y="0"/>
                    </a:cubicBezTo>
                    <a:close/>
                  </a:path>
                </a:pathLst>
              </a:custGeom>
              <a:solidFill>
                <a:srgbClr val="263238"/>
              </a:solidFill>
              <a:ln w="9525" cap="flat">
                <a:noFill/>
                <a:prstDash val="solid"/>
                <a:miter/>
              </a:ln>
            </p:spPr>
            <p:txBody>
              <a:bodyPr rtlCol="0" anchor="ctr"/>
              <a:lstStyle/>
              <a:p>
                <a:endParaRPr lang="zh-CN" altLang="en-US"/>
              </a:p>
            </p:txBody>
          </p:sp>
          <p:sp>
            <p:nvSpPr>
              <p:cNvPr id="287" name="任意多边形: 形状 286"/>
              <p:cNvSpPr/>
              <p:nvPr/>
            </p:nvSpPr>
            <p:spPr>
              <a:xfrm>
                <a:off x="4986682" y="3296808"/>
                <a:ext cx="231494" cy="17986"/>
              </a:xfrm>
              <a:custGeom>
                <a:avLst/>
                <a:gdLst>
                  <a:gd name="connsiteX0" fmla="*/ 1465 w 231494"/>
                  <a:gd name="connsiteY0" fmla="*/ 14843 h 17986"/>
                  <a:gd name="connsiteX1" fmla="*/ 115765 w 231494"/>
                  <a:gd name="connsiteY1" fmla="*/ 1032 h 17986"/>
                  <a:gd name="connsiteX2" fmla="*/ 172915 w 231494"/>
                  <a:gd name="connsiteY2" fmla="*/ 270 h 17986"/>
                  <a:gd name="connsiteX3" fmla="*/ 200442 w 231494"/>
                  <a:gd name="connsiteY3" fmla="*/ 1413 h 17986"/>
                  <a:gd name="connsiteX4" fmla="*/ 230636 w 231494"/>
                  <a:gd name="connsiteY4" fmla="*/ 4271 h 17986"/>
                  <a:gd name="connsiteX5" fmla="*/ 230636 w 231494"/>
                  <a:gd name="connsiteY5" fmla="*/ 5890 h 17986"/>
                  <a:gd name="connsiteX6" fmla="*/ 202061 w 231494"/>
                  <a:gd name="connsiteY6" fmla="*/ 7795 h 17986"/>
                  <a:gd name="connsiteX7" fmla="*/ 173486 w 231494"/>
                  <a:gd name="connsiteY7" fmla="*/ 9033 h 17986"/>
                  <a:gd name="connsiteX8" fmla="*/ 116336 w 231494"/>
                  <a:gd name="connsiteY8" fmla="*/ 11890 h 17986"/>
                  <a:gd name="connsiteX9" fmla="*/ 1465 w 231494"/>
                  <a:gd name="connsiteY9" fmla="*/ 17986 h 17986"/>
                  <a:gd name="connsiteX10" fmla="*/ 1465 w 231494"/>
                  <a:gd name="connsiteY10" fmla="*/ 14843 h 17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94" h="17986">
                    <a:moveTo>
                      <a:pt x="1465" y="14843"/>
                    </a:moveTo>
                    <a:cubicBezTo>
                      <a:pt x="39277" y="8109"/>
                      <a:pt x="77437" y="3498"/>
                      <a:pt x="115765" y="1032"/>
                    </a:cubicBezTo>
                    <a:cubicBezTo>
                      <a:pt x="134815" y="-111"/>
                      <a:pt x="153865" y="-206"/>
                      <a:pt x="172915" y="270"/>
                    </a:cubicBezTo>
                    <a:cubicBezTo>
                      <a:pt x="182440" y="270"/>
                      <a:pt x="191298" y="937"/>
                      <a:pt x="200442" y="1413"/>
                    </a:cubicBezTo>
                    <a:cubicBezTo>
                      <a:pt x="209586" y="1889"/>
                      <a:pt x="220540" y="3794"/>
                      <a:pt x="230636" y="4271"/>
                    </a:cubicBezTo>
                    <a:cubicBezTo>
                      <a:pt x="231684" y="4271"/>
                      <a:pt x="231874" y="5890"/>
                      <a:pt x="230636" y="5890"/>
                    </a:cubicBezTo>
                    <a:cubicBezTo>
                      <a:pt x="221111" y="5890"/>
                      <a:pt x="211586" y="7318"/>
                      <a:pt x="202061" y="7795"/>
                    </a:cubicBezTo>
                    <a:lnTo>
                      <a:pt x="173486" y="9033"/>
                    </a:lnTo>
                    <a:cubicBezTo>
                      <a:pt x="154436" y="9985"/>
                      <a:pt x="135386" y="11128"/>
                      <a:pt x="116336" y="11890"/>
                    </a:cubicBezTo>
                    <a:cubicBezTo>
                      <a:pt x="78236" y="13319"/>
                      <a:pt x="40136" y="15224"/>
                      <a:pt x="1465" y="17986"/>
                    </a:cubicBezTo>
                    <a:cubicBezTo>
                      <a:pt x="-440" y="17891"/>
                      <a:pt x="-536" y="15224"/>
                      <a:pt x="1465" y="14843"/>
                    </a:cubicBezTo>
                    <a:close/>
                  </a:path>
                </a:pathLst>
              </a:custGeom>
              <a:solidFill>
                <a:srgbClr val="263238"/>
              </a:solidFill>
              <a:ln w="9525" cap="flat">
                <a:noFill/>
                <a:prstDash val="solid"/>
                <a:miter/>
              </a:ln>
            </p:spPr>
            <p:txBody>
              <a:bodyPr rtlCol="0" anchor="ctr"/>
              <a:lstStyle/>
              <a:p>
                <a:endParaRPr lang="zh-CN" altLang="en-US"/>
              </a:p>
            </p:txBody>
          </p:sp>
          <p:sp>
            <p:nvSpPr>
              <p:cNvPr id="288" name="任意多边形: 形状 287"/>
              <p:cNvSpPr/>
              <p:nvPr/>
            </p:nvSpPr>
            <p:spPr>
              <a:xfrm>
                <a:off x="4969166" y="2280189"/>
                <a:ext cx="255486" cy="445552"/>
              </a:xfrm>
              <a:custGeom>
                <a:avLst/>
                <a:gdLst>
                  <a:gd name="connsiteX0" fmla="*/ 26 w 255486"/>
                  <a:gd name="connsiteY0" fmla="*/ 320612 h 445552"/>
                  <a:gd name="connsiteX1" fmla="*/ 180144 w 255486"/>
                  <a:gd name="connsiteY1" fmla="*/ 444437 h 445552"/>
                  <a:gd name="connsiteX2" fmla="*/ 208719 w 255486"/>
                  <a:gd name="connsiteY2" fmla="*/ 314039 h 445552"/>
                  <a:gd name="connsiteX3" fmla="*/ 255486 w 255486"/>
                  <a:gd name="connsiteY3" fmla="*/ 146209 h 445552"/>
                  <a:gd name="connsiteX4" fmla="*/ 49461 w 255486"/>
                  <a:gd name="connsiteY4" fmla="*/ 0 h 445552"/>
                  <a:gd name="connsiteX5" fmla="*/ 26 w 255486"/>
                  <a:gd name="connsiteY5" fmla="*/ 320612 h 44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486" h="445552">
                    <a:moveTo>
                      <a:pt x="26" y="320612"/>
                    </a:moveTo>
                    <a:cubicBezTo>
                      <a:pt x="3455" y="339662"/>
                      <a:pt x="94609" y="458248"/>
                      <a:pt x="180144" y="444437"/>
                    </a:cubicBezTo>
                    <a:cubicBezTo>
                      <a:pt x="240342" y="434912"/>
                      <a:pt x="208719" y="314039"/>
                      <a:pt x="208719" y="314039"/>
                    </a:cubicBezTo>
                    <a:lnTo>
                      <a:pt x="255486" y="146209"/>
                    </a:lnTo>
                    <a:lnTo>
                      <a:pt x="49461" y="0"/>
                    </a:lnTo>
                    <a:cubicBezTo>
                      <a:pt x="49461" y="0"/>
                      <a:pt x="-1308" y="312515"/>
                      <a:pt x="26" y="320612"/>
                    </a:cubicBezTo>
                    <a:close/>
                  </a:path>
                </a:pathLst>
              </a:custGeom>
              <a:solidFill>
                <a:srgbClr val="D3766A"/>
              </a:solidFill>
              <a:ln w="9525" cap="flat">
                <a:noFill/>
                <a:prstDash val="solid"/>
                <a:miter/>
              </a:ln>
            </p:spPr>
            <p:txBody>
              <a:bodyPr rtlCol="0" anchor="ctr"/>
              <a:lstStyle/>
              <a:p>
                <a:endParaRPr lang="zh-CN" altLang="en-US"/>
              </a:p>
            </p:txBody>
          </p:sp>
          <p:sp>
            <p:nvSpPr>
              <p:cNvPr id="289" name="任意多边形: 形状 288"/>
              <p:cNvSpPr/>
              <p:nvPr/>
            </p:nvSpPr>
            <p:spPr>
              <a:xfrm>
                <a:off x="5000625" y="2279808"/>
                <a:ext cx="223742" cy="304704"/>
              </a:xfrm>
              <a:custGeom>
                <a:avLst/>
                <a:gdLst>
                  <a:gd name="connsiteX0" fmla="*/ 0 w 223742"/>
                  <a:gd name="connsiteY0" fmla="*/ 109918 h 304704"/>
                  <a:gd name="connsiteX1" fmla="*/ 179546 w 223742"/>
                  <a:gd name="connsiteY1" fmla="*/ 304705 h 304704"/>
                  <a:gd name="connsiteX2" fmla="*/ 223742 w 223742"/>
                  <a:gd name="connsiteY2" fmla="*/ 146304 h 304704"/>
                  <a:gd name="connsiteX3" fmla="*/ 17717 w 223742"/>
                  <a:gd name="connsiteY3" fmla="*/ 0 h 304704"/>
                </a:gdLst>
                <a:ahLst/>
                <a:cxnLst>
                  <a:cxn ang="0">
                    <a:pos x="connsiteX0" y="connsiteY0"/>
                  </a:cxn>
                  <a:cxn ang="0">
                    <a:pos x="connsiteX1" y="connsiteY1"/>
                  </a:cxn>
                  <a:cxn ang="0">
                    <a:pos x="connsiteX2" y="connsiteY2"/>
                  </a:cxn>
                  <a:cxn ang="0">
                    <a:pos x="connsiteX3" y="connsiteY3"/>
                  </a:cxn>
                </a:cxnLst>
                <a:rect l="l" t="t" r="r" b="b"/>
                <a:pathLst>
                  <a:path w="223742" h="304704">
                    <a:moveTo>
                      <a:pt x="0" y="109918"/>
                    </a:moveTo>
                    <a:cubicBezTo>
                      <a:pt x="30265" y="196926"/>
                      <a:pt x="95287" y="267467"/>
                      <a:pt x="179546" y="304705"/>
                    </a:cubicBezTo>
                    <a:lnTo>
                      <a:pt x="223742" y="146304"/>
                    </a:lnTo>
                    <a:lnTo>
                      <a:pt x="17717" y="0"/>
                    </a:lnTo>
                    <a:close/>
                  </a:path>
                </a:pathLst>
              </a:custGeom>
              <a:solidFill>
                <a:srgbClr val="263238"/>
              </a:solidFill>
              <a:ln w="9525" cap="flat">
                <a:noFill/>
                <a:prstDash val="solid"/>
                <a:miter/>
              </a:ln>
            </p:spPr>
            <p:txBody>
              <a:bodyPr rtlCol="0" anchor="ctr"/>
              <a:lstStyle/>
              <a:p>
                <a:endParaRPr lang="zh-CN" altLang="en-US"/>
              </a:p>
            </p:txBody>
          </p:sp>
          <p:sp>
            <p:nvSpPr>
              <p:cNvPr id="290" name="任意多边形: 形状 289"/>
              <p:cNvSpPr/>
              <p:nvPr/>
            </p:nvSpPr>
            <p:spPr>
              <a:xfrm>
                <a:off x="4942784" y="1850166"/>
                <a:ext cx="519148" cy="669971"/>
              </a:xfrm>
              <a:custGeom>
                <a:avLst/>
                <a:gdLst>
                  <a:gd name="connsiteX0" fmla="*/ 516755 w 519148"/>
                  <a:gd name="connsiteY0" fmla="*/ 332297 h 669971"/>
                  <a:gd name="connsiteX1" fmla="*/ 312254 w 519148"/>
                  <a:gd name="connsiteY1" fmla="*/ 668529 h 669971"/>
                  <a:gd name="connsiteX2" fmla="*/ 12788 w 519148"/>
                  <a:gd name="connsiteY2" fmla="*/ 401829 h 669971"/>
                  <a:gd name="connsiteX3" fmla="*/ 210431 w 519148"/>
                  <a:gd name="connsiteY3" fmla="*/ 2827 h 669971"/>
                  <a:gd name="connsiteX4" fmla="*/ 516755 w 519148"/>
                  <a:gd name="connsiteY4" fmla="*/ 332297 h 66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48" h="669971">
                    <a:moveTo>
                      <a:pt x="516755" y="332297"/>
                    </a:moveTo>
                    <a:cubicBezTo>
                      <a:pt x="541044" y="616713"/>
                      <a:pt x="373880" y="663386"/>
                      <a:pt x="312254" y="668529"/>
                    </a:cubicBezTo>
                    <a:cubicBezTo>
                      <a:pt x="256532" y="673292"/>
                      <a:pt x="66413" y="682245"/>
                      <a:pt x="12788" y="401829"/>
                    </a:cubicBezTo>
                    <a:cubicBezTo>
                      <a:pt x="-40838" y="121413"/>
                      <a:pt x="83654" y="20829"/>
                      <a:pt x="210431" y="2827"/>
                    </a:cubicBezTo>
                    <a:cubicBezTo>
                      <a:pt x="337209" y="-15175"/>
                      <a:pt x="492371" y="47976"/>
                      <a:pt x="516755" y="332297"/>
                    </a:cubicBezTo>
                    <a:close/>
                  </a:path>
                </a:pathLst>
              </a:custGeom>
              <a:solidFill>
                <a:srgbClr val="D3766A"/>
              </a:solidFill>
              <a:ln w="9525" cap="flat">
                <a:noFill/>
                <a:prstDash val="solid"/>
                <a:miter/>
              </a:ln>
            </p:spPr>
            <p:txBody>
              <a:bodyPr rtlCol="0" anchor="ctr"/>
              <a:lstStyle/>
              <a:p>
                <a:endParaRPr lang="zh-CN" altLang="en-US"/>
              </a:p>
            </p:txBody>
          </p:sp>
          <p:sp>
            <p:nvSpPr>
              <p:cNvPr id="291" name="任意多边形: 形状 290"/>
              <p:cNvSpPr/>
              <p:nvPr/>
            </p:nvSpPr>
            <p:spPr>
              <a:xfrm>
                <a:off x="5365853" y="2092639"/>
                <a:ext cx="51208" cy="33985"/>
              </a:xfrm>
              <a:custGeom>
                <a:avLst/>
                <a:gdLst>
                  <a:gd name="connsiteX0" fmla="*/ 38441 w 51208"/>
                  <a:gd name="connsiteY0" fmla="*/ 33817 h 33985"/>
                  <a:gd name="connsiteX1" fmla="*/ 19391 w 51208"/>
                  <a:gd name="connsiteY1" fmla="*/ 27435 h 33985"/>
                  <a:gd name="connsiteX2" fmla="*/ 1579 w 51208"/>
                  <a:gd name="connsiteY2" fmla="*/ 17339 h 33985"/>
                  <a:gd name="connsiteX3" fmla="*/ 3104 w 51208"/>
                  <a:gd name="connsiteY3" fmla="*/ 5051 h 33985"/>
                  <a:gd name="connsiteX4" fmla="*/ 28440 w 51208"/>
                  <a:gd name="connsiteY4" fmla="*/ 2194 h 33985"/>
                  <a:gd name="connsiteX5" fmla="*/ 49871 w 51208"/>
                  <a:gd name="connsiteY5" fmla="*/ 17910 h 33985"/>
                  <a:gd name="connsiteX6" fmla="*/ 45565 w 51208"/>
                  <a:gd name="connsiteY6" fmla="*/ 32650 h 33985"/>
                  <a:gd name="connsiteX7" fmla="*/ 38441 w 51208"/>
                  <a:gd name="connsiteY7" fmla="*/ 33817 h 3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08" h="33985">
                    <a:moveTo>
                      <a:pt x="38441" y="33817"/>
                    </a:moveTo>
                    <a:cubicBezTo>
                      <a:pt x="31977" y="32047"/>
                      <a:pt x="25617" y="29916"/>
                      <a:pt x="19391" y="27435"/>
                    </a:cubicBezTo>
                    <a:cubicBezTo>
                      <a:pt x="12493" y="26152"/>
                      <a:pt x="6224" y="22598"/>
                      <a:pt x="1579" y="17339"/>
                    </a:cubicBezTo>
                    <a:cubicBezTo>
                      <a:pt x="-1007" y="13426"/>
                      <a:pt x="-360" y="8213"/>
                      <a:pt x="3104" y="5051"/>
                    </a:cubicBezTo>
                    <a:cubicBezTo>
                      <a:pt x="10396" y="-449"/>
                      <a:pt x="20105" y="-1544"/>
                      <a:pt x="28440" y="2194"/>
                    </a:cubicBezTo>
                    <a:cubicBezTo>
                      <a:pt x="37302" y="4560"/>
                      <a:pt x="44951" y="10169"/>
                      <a:pt x="49871" y="17910"/>
                    </a:cubicBezTo>
                    <a:cubicBezTo>
                      <a:pt x="52753" y="23170"/>
                      <a:pt x="50825" y="29769"/>
                      <a:pt x="45565" y="32650"/>
                    </a:cubicBezTo>
                    <a:cubicBezTo>
                      <a:pt x="43393" y="33840"/>
                      <a:pt x="40880" y="34252"/>
                      <a:pt x="38441" y="33817"/>
                    </a:cubicBezTo>
                    <a:close/>
                  </a:path>
                </a:pathLst>
              </a:custGeom>
              <a:solidFill>
                <a:srgbClr val="263238"/>
              </a:solidFill>
              <a:ln w="9525" cap="flat">
                <a:noFill/>
                <a:prstDash val="solid"/>
                <a:miter/>
              </a:ln>
            </p:spPr>
            <p:txBody>
              <a:bodyPr rtlCol="0" anchor="ctr"/>
              <a:lstStyle/>
              <a:p>
                <a:endParaRPr lang="zh-CN" altLang="en-US"/>
              </a:p>
            </p:txBody>
          </p:sp>
          <p:sp>
            <p:nvSpPr>
              <p:cNvPr id="292" name="任意多边形: 形状 291"/>
              <p:cNvSpPr/>
              <p:nvPr/>
            </p:nvSpPr>
            <p:spPr>
              <a:xfrm>
                <a:off x="5201325" y="2092971"/>
                <a:ext cx="51953" cy="31802"/>
              </a:xfrm>
              <a:custGeom>
                <a:avLst/>
                <a:gdLst>
                  <a:gd name="connsiteX0" fmla="*/ 11707 w 51953"/>
                  <a:gd name="connsiteY0" fmla="*/ 31770 h 31802"/>
                  <a:gd name="connsiteX1" fmla="*/ 30757 w 51953"/>
                  <a:gd name="connsiteY1" fmla="*/ 27293 h 31802"/>
                  <a:gd name="connsiteX2" fmla="*/ 49807 w 51953"/>
                  <a:gd name="connsiteY2" fmla="*/ 19006 h 31802"/>
                  <a:gd name="connsiteX3" fmla="*/ 49807 w 51953"/>
                  <a:gd name="connsiteY3" fmla="*/ 6624 h 31802"/>
                  <a:gd name="connsiteX4" fmla="*/ 24852 w 51953"/>
                  <a:gd name="connsiteY4" fmla="*/ 1290 h 31802"/>
                  <a:gd name="connsiteX5" fmla="*/ 1896 w 51953"/>
                  <a:gd name="connsiteY5" fmla="*/ 14815 h 31802"/>
                  <a:gd name="connsiteX6" fmla="*/ 4730 w 51953"/>
                  <a:gd name="connsiteY6" fmla="*/ 29908 h 31802"/>
                  <a:gd name="connsiteX7" fmla="*/ 11707 w 51953"/>
                  <a:gd name="connsiteY7" fmla="*/ 31770 h 3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53" h="31802">
                    <a:moveTo>
                      <a:pt x="11707" y="31770"/>
                    </a:moveTo>
                    <a:cubicBezTo>
                      <a:pt x="18128" y="30599"/>
                      <a:pt x="24486" y="29105"/>
                      <a:pt x="30757" y="27293"/>
                    </a:cubicBezTo>
                    <a:cubicBezTo>
                      <a:pt x="37852" y="26726"/>
                      <a:pt x="44555" y="23810"/>
                      <a:pt x="49807" y="19006"/>
                    </a:cubicBezTo>
                    <a:cubicBezTo>
                      <a:pt x="52669" y="15375"/>
                      <a:pt x="52669" y="10255"/>
                      <a:pt x="49807" y="6624"/>
                    </a:cubicBezTo>
                    <a:cubicBezTo>
                      <a:pt x="43076" y="443"/>
                      <a:pt x="33521" y="-1599"/>
                      <a:pt x="24852" y="1290"/>
                    </a:cubicBezTo>
                    <a:cubicBezTo>
                      <a:pt x="15778" y="2770"/>
                      <a:pt x="7588" y="7595"/>
                      <a:pt x="1896" y="14815"/>
                    </a:cubicBezTo>
                    <a:cubicBezTo>
                      <a:pt x="-1489" y="19766"/>
                      <a:pt x="-220" y="26523"/>
                      <a:pt x="4730" y="29908"/>
                    </a:cubicBezTo>
                    <a:cubicBezTo>
                      <a:pt x="6775" y="31306"/>
                      <a:pt x="9237" y="31963"/>
                      <a:pt x="11707" y="31770"/>
                    </a:cubicBezTo>
                    <a:close/>
                  </a:path>
                </a:pathLst>
              </a:custGeom>
              <a:solidFill>
                <a:srgbClr val="263238"/>
              </a:solidFill>
              <a:ln w="9525" cap="flat">
                <a:noFill/>
                <a:prstDash val="solid"/>
                <a:miter/>
              </a:ln>
            </p:spPr>
            <p:txBody>
              <a:bodyPr rtlCol="0" anchor="ctr"/>
              <a:lstStyle/>
              <a:p>
                <a:endParaRPr lang="zh-CN" altLang="en-US"/>
              </a:p>
            </p:txBody>
          </p:sp>
          <p:sp>
            <p:nvSpPr>
              <p:cNvPr id="293" name="任意多边形: 形状 292"/>
              <p:cNvSpPr/>
              <p:nvPr/>
            </p:nvSpPr>
            <p:spPr>
              <a:xfrm>
                <a:off x="5240070" y="2212467"/>
                <a:ext cx="21241" cy="52107"/>
              </a:xfrm>
              <a:custGeom>
                <a:avLst/>
                <a:gdLst>
                  <a:gd name="connsiteX0" fmla="*/ 19253 w 21241"/>
                  <a:gd name="connsiteY0" fmla="*/ 190 h 52107"/>
                  <a:gd name="connsiteX1" fmla="*/ 17824 w 21241"/>
                  <a:gd name="connsiteY1" fmla="*/ 2000 h 52107"/>
                  <a:gd name="connsiteX2" fmla="*/ 394 w 21241"/>
                  <a:gd name="connsiteY2" fmla="*/ 51054 h 52107"/>
                  <a:gd name="connsiteX3" fmla="*/ 394 w 21241"/>
                  <a:gd name="connsiteY3" fmla="*/ 52102 h 52107"/>
                  <a:gd name="connsiteX4" fmla="*/ 19253 w 21241"/>
                  <a:gd name="connsiteY4" fmla="*/ 190 h 52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41" h="52107">
                    <a:moveTo>
                      <a:pt x="19253" y="190"/>
                    </a:moveTo>
                    <a:cubicBezTo>
                      <a:pt x="19253" y="-572"/>
                      <a:pt x="17729" y="1143"/>
                      <a:pt x="17824" y="2000"/>
                    </a:cubicBezTo>
                    <a:cubicBezTo>
                      <a:pt x="19253" y="21050"/>
                      <a:pt x="17824" y="43815"/>
                      <a:pt x="394" y="51054"/>
                    </a:cubicBezTo>
                    <a:cubicBezTo>
                      <a:pt x="-178" y="51054"/>
                      <a:pt x="-82" y="52197"/>
                      <a:pt x="394" y="52102"/>
                    </a:cubicBezTo>
                    <a:cubicBezTo>
                      <a:pt x="21920" y="48196"/>
                      <a:pt x="23730" y="18288"/>
                      <a:pt x="19253" y="190"/>
                    </a:cubicBezTo>
                    <a:close/>
                  </a:path>
                </a:pathLst>
              </a:custGeom>
              <a:solidFill>
                <a:srgbClr val="263238"/>
              </a:solidFill>
              <a:ln w="9525" cap="flat">
                <a:noFill/>
                <a:prstDash val="solid"/>
                <a:miter/>
              </a:ln>
            </p:spPr>
            <p:txBody>
              <a:bodyPr rtlCol="0" anchor="ctr"/>
              <a:lstStyle/>
              <a:p>
                <a:endParaRPr lang="zh-CN" altLang="en-US"/>
              </a:p>
            </p:txBody>
          </p:sp>
          <p:sp>
            <p:nvSpPr>
              <p:cNvPr id="294" name="任意多边形: 形状 293"/>
              <p:cNvSpPr/>
              <p:nvPr/>
            </p:nvSpPr>
            <p:spPr>
              <a:xfrm>
                <a:off x="5217432" y="2193118"/>
                <a:ext cx="43371" cy="62698"/>
              </a:xfrm>
              <a:custGeom>
                <a:avLst/>
                <a:gdLst>
                  <a:gd name="connsiteX0" fmla="*/ 23699 w 43371"/>
                  <a:gd name="connsiteY0" fmla="*/ 13 h 62698"/>
                  <a:gd name="connsiteX1" fmla="*/ 21604 w 43371"/>
                  <a:gd name="connsiteY1" fmla="*/ 62687 h 62698"/>
                  <a:gd name="connsiteX2" fmla="*/ 23699 w 43371"/>
                  <a:gd name="connsiteY2" fmla="*/ 13 h 62698"/>
                </a:gdLst>
                <a:ahLst/>
                <a:cxnLst>
                  <a:cxn ang="0">
                    <a:pos x="connsiteX0" y="connsiteY0"/>
                  </a:cxn>
                  <a:cxn ang="0">
                    <a:pos x="connsiteX1" y="connsiteY1"/>
                  </a:cxn>
                  <a:cxn ang="0">
                    <a:pos x="connsiteX2" y="connsiteY2"/>
                  </a:cxn>
                </a:cxnLst>
                <a:rect l="l" t="t" r="r" b="b"/>
                <a:pathLst>
                  <a:path w="43371" h="62698">
                    <a:moveTo>
                      <a:pt x="23699" y="13"/>
                    </a:moveTo>
                    <a:cubicBezTo>
                      <a:pt x="-7638" y="-1035"/>
                      <a:pt x="-7448" y="61735"/>
                      <a:pt x="21604" y="62687"/>
                    </a:cubicBezTo>
                    <a:cubicBezTo>
                      <a:pt x="50655" y="63640"/>
                      <a:pt x="49893" y="870"/>
                      <a:pt x="23699" y="13"/>
                    </a:cubicBezTo>
                    <a:close/>
                  </a:path>
                </a:pathLst>
              </a:custGeom>
              <a:solidFill>
                <a:srgbClr val="263238"/>
              </a:solidFill>
              <a:ln w="9525" cap="flat">
                <a:noFill/>
                <a:prstDash val="solid"/>
                <a:miter/>
              </a:ln>
            </p:spPr>
            <p:txBody>
              <a:bodyPr rtlCol="0" anchor="ctr"/>
              <a:lstStyle/>
              <a:p>
                <a:endParaRPr lang="zh-CN" altLang="en-US"/>
              </a:p>
            </p:txBody>
          </p:sp>
          <p:sp>
            <p:nvSpPr>
              <p:cNvPr id="295" name="任意多边形: 形状 294"/>
              <p:cNvSpPr/>
              <p:nvPr/>
            </p:nvSpPr>
            <p:spPr>
              <a:xfrm>
                <a:off x="5192267" y="2194667"/>
                <a:ext cx="40494" cy="27325"/>
              </a:xfrm>
              <a:custGeom>
                <a:avLst/>
                <a:gdLst>
                  <a:gd name="connsiteX0" fmla="*/ 36957 w 40494"/>
                  <a:gd name="connsiteY0" fmla="*/ 1798 h 27325"/>
                  <a:gd name="connsiteX1" fmla="*/ 19526 w 40494"/>
                  <a:gd name="connsiteY1" fmla="*/ 12371 h 27325"/>
                  <a:gd name="connsiteX2" fmla="*/ 1048 w 40494"/>
                  <a:gd name="connsiteY2" fmla="*/ 274 h 27325"/>
                  <a:gd name="connsiteX3" fmla="*/ 0 w 40494"/>
                  <a:gd name="connsiteY3" fmla="*/ 1036 h 27325"/>
                  <a:gd name="connsiteX4" fmla="*/ 17431 w 40494"/>
                  <a:gd name="connsiteY4" fmla="*/ 27134 h 27325"/>
                  <a:gd name="connsiteX5" fmla="*/ 40481 w 40494"/>
                  <a:gd name="connsiteY5" fmla="*/ 5894 h 27325"/>
                  <a:gd name="connsiteX6" fmla="*/ 36957 w 40494"/>
                  <a:gd name="connsiteY6" fmla="*/ 1798 h 2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4" h="27325">
                    <a:moveTo>
                      <a:pt x="36957" y="1798"/>
                    </a:moveTo>
                    <a:cubicBezTo>
                      <a:pt x="31433" y="5417"/>
                      <a:pt x="26099" y="11323"/>
                      <a:pt x="19526" y="12371"/>
                    </a:cubicBezTo>
                    <a:cubicBezTo>
                      <a:pt x="12954" y="13418"/>
                      <a:pt x="6096" y="6560"/>
                      <a:pt x="1048" y="274"/>
                    </a:cubicBezTo>
                    <a:cubicBezTo>
                      <a:pt x="476" y="-393"/>
                      <a:pt x="0" y="274"/>
                      <a:pt x="0" y="1036"/>
                    </a:cubicBezTo>
                    <a:cubicBezTo>
                      <a:pt x="0" y="13037"/>
                      <a:pt x="4477" y="25325"/>
                      <a:pt x="17431" y="27134"/>
                    </a:cubicBezTo>
                    <a:cubicBezTo>
                      <a:pt x="30385" y="28944"/>
                      <a:pt x="37529" y="17609"/>
                      <a:pt x="40481" y="5894"/>
                    </a:cubicBezTo>
                    <a:cubicBezTo>
                      <a:pt x="40672" y="3703"/>
                      <a:pt x="38767" y="369"/>
                      <a:pt x="36957" y="1798"/>
                    </a:cubicBezTo>
                    <a:close/>
                  </a:path>
                </a:pathLst>
              </a:custGeom>
              <a:solidFill>
                <a:srgbClr val="263238"/>
              </a:solidFill>
              <a:ln w="9525" cap="flat">
                <a:noFill/>
                <a:prstDash val="solid"/>
                <a:miter/>
              </a:ln>
            </p:spPr>
            <p:txBody>
              <a:bodyPr rtlCol="0" anchor="ctr"/>
              <a:lstStyle/>
              <a:p>
                <a:endParaRPr lang="zh-CN" altLang="en-US"/>
              </a:p>
            </p:txBody>
          </p:sp>
          <p:sp>
            <p:nvSpPr>
              <p:cNvPr id="296" name="任意多边形: 形状 295"/>
              <p:cNvSpPr/>
              <p:nvPr/>
            </p:nvSpPr>
            <p:spPr>
              <a:xfrm>
                <a:off x="5365673" y="2209609"/>
                <a:ext cx="22999" cy="51244"/>
              </a:xfrm>
              <a:custGeom>
                <a:avLst/>
                <a:gdLst>
                  <a:gd name="connsiteX0" fmla="*/ 1283 w 22999"/>
                  <a:gd name="connsiteY0" fmla="*/ 191 h 51244"/>
                  <a:gd name="connsiteX1" fmla="*/ 2807 w 22999"/>
                  <a:gd name="connsiteY1" fmla="*/ 1905 h 51244"/>
                  <a:gd name="connsiteX2" fmla="*/ 22428 w 22999"/>
                  <a:gd name="connsiteY2" fmla="*/ 50102 h 51244"/>
                  <a:gd name="connsiteX3" fmla="*/ 23000 w 22999"/>
                  <a:gd name="connsiteY3" fmla="*/ 50673 h 51244"/>
                  <a:gd name="connsiteX4" fmla="*/ 22428 w 22999"/>
                  <a:gd name="connsiteY4" fmla="*/ 51245 h 51244"/>
                  <a:gd name="connsiteX5" fmla="*/ 1283 w 22999"/>
                  <a:gd name="connsiteY5" fmla="*/ 191 h 5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9" h="51244">
                    <a:moveTo>
                      <a:pt x="1283" y="191"/>
                    </a:moveTo>
                    <a:cubicBezTo>
                      <a:pt x="1283" y="-571"/>
                      <a:pt x="2807" y="1143"/>
                      <a:pt x="2807" y="1905"/>
                    </a:cubicBezTo>
                    <a:cubicBezTo>
                      <a:pt x="2235" y="20955"/>
                      <a:pt x="4807" y="43720"/>
                      <a:pt x="22428" y="50102"/>
                    </a:cubicBezTo>
                    <a:cubicBezTo>
                      <a:pt x="22744" y="50102"/>
                      <a:pt x="23000" y="50358"/>
                      <a:pt x="23000" y="50673"/>
                    </a:cubicBezTo>
                    <a:cubicBezTo>
                      <a:pt x="23000" y="50989"/>
                      <a:pt x="22744" y="51245"/>
                      <a:pt x="22428" y="51245"/>
                    </a:cubicBezTo>
                    <a:cubicBezTo>
                      <a:pt x="806" y="47816"/>
                      <a:pt x="-2337" y="18098"/>
                      <a:pt x="1283" y="191"/>
                    </a:cubicBezTo>
                    <a:close/>
                  </a:path>
                </a:pathLst>
              </a:custGeom>
              <a:solidFill>
                <a:srgbClr val="263238"/>
              </a:solidFill>
              <a:ln w="9525" cap="flat">
                <a:noFill/>
                <a:prstDash val="solid"/>
                <a:miter/>
              </a:ln>
            </p:spPr>
            <p:txBody>
              <a:bodyPr rtlCol="0" anchor="ctr"/>
              <a:lstStyle/>
              <a:p>
                <a:endParaRPr lang="zh-CN" altLang="en-US"/>
              </a:p>
            </p:txBody>
          </p:sp>
          <p:sp>
            <p:nvSpPr>
              <p:cNvPr id="297" name="任意多边形: 形状 296"/>
              <p:cNvSpPr/>
              <p:nvPr/>
            </p:nvSpPr>
            <p:spPr>
              <a:xfrm>
                <a:off x="5365957" y="2188969"/>
                <a:ext cx="43423" cy="62705"/>
              </a:xfrm>
              <a:custGeom>
                <a:avLst/>
                <a:gdLst>
                  <a:gd name="connsiteX0" fmla="*/ 18334 w 43423"/>
                  <a:gd name="connsiteY0" fmla="*/ 66 h 62705"/>
                  <a:gd name="connsiteX1" fmla="*/ 23192 w 43423"/>
                  <a:gd name="connsiteY1" fmla="*/ 62645 h 62705"/>
                  <a:gd name="connsiteX2" fmla="*/ 18334 w 43423"/>
                  <a:gd name="connsiteY2" fmla="*/ 66 h 62705"/>
                </a:gdLst>
                <a:ahLst/>
                <a:cxnLst>
                  <a:cxn ang="0">
                    <a:pos x="connsiteX0" y="connsiteY0"/>
                  </a:cxn>
                  <a:cxn ang="0">
                    <a:pos x="connsiteX1" y="connsiteY1"/>
                  </a:cxn>
                  <a:cxn ang="0">
                    <a:pos x="connsiteX2" y="connsiteY2"/>
                  </a:cxn>
                </a:cxnLst>
                <a:rect l="l" t="t" r="r" b="b"/>
                <a:pathLst>
                  <a:path w="43423" h="62705">
                    <a:moveTo>
                      <a:pt x="18334" y="66"/>
                    </a:moveTo>
                    <a:cubicBezTo>
                      <a:pt x="49576" y="-2315"/>
                      <a:pt x="52148" y="60359"/>
                      <a:pt x="23192" y="62645"/>
                    </a:cubicBezTo>
                    <a:cubicBezTo>
                      <a:pt x="-5764" y="64931"/>
                      <a:pt x="-7859" y="1781"/>
                      <a:pt x="18334" y="66"/>
                    </a:cubicBezTo>
                    <a:close/>
                  </a:path>
                </a:pathLst>
              </a:custGeom>
              <a:solidFill>
                <a:srgbClr val="263238"/>
              </a:solidFill>
              <a:ln w="9525" cap="flat">
                <a:noFill/>
                <a:prstDash val="solid"/>
                <a:miter/>
              </a:ln>
            </p:spPr>
            <p:txBody>
              <a:bodyPr rtlCol="0" anchor="ctr"/>
              <a:lstStyle/>
              <a:p>
                <a:endParaRPr lang="zh-CN" altLang="en-US"/>
              </a:p>
            </p:txBody>
          </p:sp>
          <p:sp>
            <p:nvSpPr>
              <p:cNvPr id="298" name="任意多边形: 形状 297"/>
              <p:cNvSpPr/>
              <p:nvPr/>
            </p:nvSpPr>
            <p:spPr>
              <a:xfrm>
                <a:off x="5393200" y="2188283"/>
                <a:ext cx="40499" cy="28119"/>
              </a:xfrm>
              <a:custGeom>
                <a:avLst/>
                <a:gdLst>
                  <a:gd name="connsiteX0" fmla="*/ 3569 w 40499"/>
                  <a:gd name="connsiteY0" fmla="*/ 3610 h 28119"/>
                  <a:gd name="connsiteX1" fmla="*/ 21381 w 40499"/>
                  <a:gd name="connsiteY1" fmla="*/ 13135 h 28119"/>
                  <a:gd name="connsiteX2" fmla="*/ 39288 w 40499"/>
                  <a:gd name="connsiteY2" fmla="*/ 276 h 28119"/>
                  <a:gd name="connsiteX3" fmla="*/ 40431 w 40499"/>
                  <a:gd name="connsiteY3" fmla="*/ 943 h 28119"/>
                  <a:gd name="connsiteX4" fmla="*/ 24143 w 40499"/>
                  <a:gd name="connsiteY4" fmla="*/ 27803 h 28119"/>
                  <a:gd name="connsiteX5" fmla="*/ 140 w 40499"/>
                  <a:gd name="connsiteY5" fmla="*/ 7706 h 28119"/>
                  <a:gd name="connsiteX6" fmla="*/ 3569 w 40499"/>
                  <a:gd name="connsiteY6" fmla="*/ 3610 h 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9" h="28119">
                    <a:moveTo>
                      <a:pt x="3569" y="3610"/>
                    </a:moveTo>
                    <a:cubicBezTo>
                      <a:pt x="9189" y="6944"/>
                      <a:pt x="14809" y="13135"/>
                      <a:pt x="21381" y="13135"/>
                    </a:cubicBezTo>
                    <a:cubicBezTo>
                      <a:pt x="27953" y="13135"/>
                      <a:pt x="34621" y="6848"/>
                      <a:pt x="39288" y="276"/>
                    </a:cubicBezTo>
                    <a:cubicBezTo>
                      <a:pt x="39859" y="-391"/>
                      <a:pt x="40335" y="276"/>
                      <a:pt x="40431" y="943"/>
                    </a:cubicBezTo>
                    <a:cubicBezTo>
                      <a:pt x="41097" y="12944"/>
                      <a:pt x="37002" y="25517"/>
                      <a:pt x="24143" y="27803"/>
                    </a:cubicBezTo>
                    <a:cubicBezTo>
                      <a:pt x="11284" y="30089"/>
                      <a:pt x="3664" y="19612"/>
                      <a:pt x="140" y="7706"/>
                    </a:cubicBezTo>
                    <a:cubicBezTo>
                      <a:pt x="-527" y="5610"/>
                      <a:pt x="1283" y="2467"/>
                      <a:pt x="3569" y="3610"/>
                    </a:cubicBezTo>
                    <a:close/>
                  </a:path>
                </a:pathLst>
              </a:custGeom>
              <a:solidFill>
                <a:srgbClr val="263238"/>
              </a:solidFill>
              <a:ln w="9525" cap="flat">
                <a:noFill/>
                <a:prstDash val="solid"/>
                <a:miter/>
              </a:ln>
            </p:spPr>
            <p:txBody>
              <a:bodyPr rtlCol="0" anchor="ctr"/>
              <a:lstStyle/>
              <a:p>
                <a:endParaRPr lang="zh-CN" altLang="en-US"/>
              </a:p>
            </p:txBody>
          </p:sp>
          <p:sp>
            <p:nvSpPr>
              <p:cNvPr id="299" name="任意多边形: 形状 298"/>
              <p:cNvSpPr/>
              <p:nvPr/>
            </p:nvSpPr>
            <p:spPr>
              <a:xfrm>
                <a:off x="5234402" y="2364255"/>
                <a:ext cx="36812" cy="24179"/>
              </a:xfrm>
              <a:custGeom>
                <a:avLst/>
                <a:gdLst>
                  <a:gd name="connsiteX0" fmla="*/ 2252 w 36812"/>
                  <a:gd name="connsiteY0" fmla="*/ 611 h 24179"/>
                  <a:gd name="connsiteX1" fmla="*/ 14539 w 36812"/>
                  <a:gd name="connsiteY1" fmla="*/ 16327 h 24179"/>
                  <a:gd name="connsiteX2" fmla="*/ 35970 w 36812"/>
                  <a:gd name="connsiteY2" fmla="*/ 17661 h 24179"/>
                  <a:gd name="connsiteX3" fmla="*/ 36789 w 36812"/>
                  <a:gd name="connsiteY3" fmla="*/ 18129 h 24179"/>
                  <a:gd name="connsiteX4" fmla="*/ 36446 w 36812"/>
                  <a:gd name="connsiteY4" fmla="*/ 18899 h 24179"/>
                  <a:gd name="connsiteX5" fmla="*/ 9776 w 36812"/>
                  <a:gd name="connsiteY5" fmla="*/ 21852 h 24179"/>
                  <a:gd name="connsiteX6" fmla="*/ 251 w 36812"/>
                  <a:gd name="connsiteY6" fmla="*/ 897 h 24179"/>
                  <a:gd name="connsiteX7" fmla="*/ 2252 w 36812"/>
                  <a:gd name="connsiteY7" fmla="*/ 611 h 2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2" h="24179">
                    <a:moveTo>
                      <a:pt x="2252" y="611"/>
                    </a:moveTo>
                    <a:cubicBezTo>
                      <a:pt x="5395" y="6326"/>
                      <a:pt x="7967" y="13660"/>
                      <a:pt x="14539" y="16327"/>
                    </a:cubicBezTo>
                    <a:cubicBezTo>
                      <a:pt x="21513" y="18250"/>
                      <a:pt x="28811" y="18704"/>
                      <a:pt x="35970" y="17661"/>
                    </a:cubicBezTo>
                    <a:cubicBezTo>
                      <a:pt x="36325" y="17564"/>
                      <a:pt x="36692" y="17774"/>
                      <a:pt x="36789" y="18129"/>
                    </a:cubicBezTo>
                    <a:cubicBezTo>
                      <a:pt x="36872" y="18434"/>
                      <a:pt x="36729" y="18756"/>
                      <a:pt x="36446" y="18899"/>
                    </a:cubicBezTo>
                    <a:cubicBezTo>
                      <a:pt x="28758" y="24668"/>
                      <a:pt x="18540" y="25799"/>
                      <a:pt x="9776" y="21852"/>
                    </a:cubicBezTo>
                    <a:cubicBezTo>
                      <a:pt x="2706" y="17392"/>
                      <a:pt x="-1038" y="9156"/>
                      <a:pt x="251" y="897"/>
                    </a:cubicBezTo>
                    <a:cubicBezTo>
                      <a:pt x="251" y="-246"/>
                      <a:pt x="1775" y="-246"/>
                      <a:pt x="2252" y="611"/>
                    </a:cubicBezTo>
                    <a:close/>
                  </a:path>
                </a:pathLst>
              </a:custGeom>
              <a:solidFill>
                <a:srgbClr val="263238"/>
              </a:solidFill>
              <a:ln w="9525" cap="flat">
                <a:noFill/>
                <a:prstDash val="solid"/>
                <a:miter/>
              </a:ln>
            </p:spPr>
            <p:txBody>
              <a:bodyPr rtlCol="0" anchor="ctr"/>
              <a:lstStyle/>
              <a:p>
                <a:endParaRPr lang="zh-CN" altLang="en-US"/>
              </a:p>
            </p:txBody>
          </p:sp>
          <p:sp>
            <p:nvSpPr>
              <p:cNvPr id="300" name="任意多边形: 形状 299"/>
              <p:cNvSpPr/>
              <p:nvPr/>
            </p:nvSpPr>
            <p:spPr>
              <a:xfrm>
                <a:off x="5267514" y="2104417"/>
                <a:ext cx="100248" cy="235320"/>
              </a:xfrm>
              <a:custGeom>
                <a:avLst/>
                <a:gdLst>
                  <a:gd name="connsiteX0" fmla="*/ 67628 w 100248"/>
                  <a:gd name="connsiteY0" fmla="*/ 189108 h 235320"/>
                  <a:gd name="connsiteX1" fmla="*/ 72295 w 100248"/>
                  <a:gd name="connsiteY1" fmla="*/ 231780 h 235320"/>
                  <a:gd name="connsiteX2" fmla="*/ 64390 w 100248"/>
                  <a:gd name="connsiteY2" fmla="*/ 234066 h 235320"/>
                  <a:gd name="connsiteX3" fmla="*/ 63818 w 100248"/>
                  <a:gd name="connsiteY3" fmla="*/ 234066 h 235320"/>
                  <a:gd name="connsiteX4" fmla="*/ 286 w 100248"/>
                  <a:gd name="connsiteY4" fmla="*/ 210729 h 235320"/>
                  <a:gd name="connsiteX5" fmla="*/ 2286 w 100248"/>
                  <a:gd name="connsiteY5" fmla="*/ 208824 h 235320"/>
                  <a:gd name="connsiteX6" fmla="*/ 61913 w 100248"/>
                  <a:gd name="connsiteY6" fmla="*/ 224922 h 235320"/>
                  <a:gd name="connsiteX7" fmla="*/ 54865 w 100248"/>
                  <a:gd name="connsiteY7" fmla="*/ 175392 h 235320"/>
                  <a:gd name="connsiteX8" fmla="*/ 86011 w 100248"/>
                  <a:gd name="connsiteY8" fmla="*/ 181964 h 235320"/>
                  <a:gd name="connsiteX9" fmla="*/ 54674 w 100248"/>
                  <a:gd name="connsiteY9" fmla="*/ 2037 h 235320"/>
                  <a:gd name="connsiteX10" fmla="*/ 56443 w 100248"/>
                  <a:gd name="connsiteY10" fmla="*/ 5 h 235320"/>
                  <a:gd name="connsiteX11" fmla="*/ 58293 w 100248"/>
                  <a:gd name="connsiteY11" fmla="*/ 1084 h 235320"/>
                  <a:gd name="connsiteX12" fmla="*/ 100203 w 100248"/>
                  <a:gd name="connsiteY12" fmla="*/ 193489 h 235320"/>
                  <a:gd name="connsiteX13" fmla="*/ 67628 w 100248"/>
                  <a:gd name="connsiteY13" fmla="*/ 189108 h 2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248" h="235320">
                    <a:moveTo>
                      <a:pt x="67628" y="189108"/>
                    </a:moveTo>
                    <a:cubicBezTo>
                      <a:pt x="67628" y="189108"/>
                      <a:pt x="72105" y="217683"/>
                      <a:pt x="72295" y="231780"/>
                    </a:cubicBezTo>
                    <a:cubicBezTo>
                      <a:pt x="72295" y="233113"/>
                      <a:pt x="69057" y="233780"/>
                      <a:pt x="64390" y="234066"/>
                    </a:cubicBezTo>
                    <a:cubicBezTo>
                      <a:pt x="64390" y="234066"/>
                      <a:pt x="64390" y="234066"/>
                      <a:pt x="63818" y="234066"/>
                    </a:cubicBezTo>
                    <a:cubicBezTo>
                      <a:pt x="39939" y="238828"/>
                      <a:pt x="15405" y="229816"/>
                      <a:pt x="286" y="210729"/>
                    </a:cubicBezTo>
                    <a:cubicBezTo>
                      <a:pt x="-666" y="209491"/>
                      <a:pt x="953" y="207967"/>
                      <a:pt x="2286" y="208824"/>
                    </a:cubicBezTo>
                    <a:cubicBezTo>
                      <a:pt x="19899" y="220495"/>
                      <a:pt x="40820" y="226143"/>
                      <a:pt x="61913" y="224922"/>
                    </a:cubicBezTo>
                    <a:cubicBezTo>
                      <a:pt x="62866" y="221112"/>
                      <a:pt x="52388" y="175582"/>
                      <a:pt x="54865" y="175392"/>
                    </a:cubicBezTo>
                    <a:cubicBezTo>
                      <a:pt x="65496" y="176163"/>
                      <a:pt x="75974" y="178374"/>
                      <a:pt x="86011" y="181964"/>
                    </a:cubicBezTo>
                    <a:cubicBezTo>
                      <a:pt x="78487" y="121385"/>
                      <a:pt x="61342" y="62425"/>
                      <a:pt x="54674" y="2037"/>
                    </a:cubicBezTo>
                    <a:cubicBezTo>
                      <a:pt x="54601" y="987"/>
                      <a:pt x="55393" y="77"/>
                      <a:pt x="56443" y="5"/>
                    </a:cubicBezTo>
                    <a:cubicBezTo>
                      <a:pt x="57223" y="-49"/>
                      <a:pt x="57957" y="379"/>
                      <a:pt x="58293" y="1084"/>
                    </a:cubicBezTo>
                    <a:cubicBezTo>
                      <a:pt x="80677" y="61568"/>
                      <a:pt x="90869" y="131100"/>
                      <a:pt x="100203" y="193489"/>
                    </a:cubicBezTo>
                    <a:cubicBezTo>
                      <a:pt x="101537" y="201204"/>
                      <a:pt x="73153" y="191108"/>
                      <a:pt x="67628" y="189108"/>
                    </a:cubicBezTo>
                    <a:close/>
                  </a:path>
                </a:pathLst>
              </a:custGeom>
              <a:solidFill>
                <a:srgbClr val="263238"/>
              </a:solidFill>
              <a:ln w="9525" cap="flat">
                <a:noFill/>
                <a:prstDash val="solid"/>
                <a:miter/>
              </a:ln>
            </p:spPr>
            <p:txBody>
              <a:bodyPr rtlCol="0" anchor="ctr"/>
              <a:lstStyle/>
              <a:p>
                <a:endParaRPr lang="zh-CN" altLang="en-US"/>
              </a:p>
            </p:txBody>
          </p:sp>
          <p:sp>
            <p:nvSpPr>
              <p:cNvPr id="301" name="任意多边形: 形状 300"/>
              <p:cNvSpPr/>
              <p:nvPr/>
            </p:nvSpPr>
            <p:spPr>
              <a:xfrm>
                <a:off x="4910717" y="1825442"/>
                <a:ext cx="543418" cy="397501"/>
              </a:xfrm>
              <a:custGeom>
                <a:avLst/>
                <a:gdLst>
                  <a:gd name="connsiteX0" fmla="*/ 59142 w 543418"/>
                  <a:gd name="connsiteY0" fmla="*/ 397502 h 397501"/>
                  <a:gd name="connsiteX1" fmla="*/ 182967 w 543418"/>
                  <a:gd name="connsiteY1" fmla="*/ 171759 h 397501"/>
                  <a:gd name="connsiteX2" fmla="*/ 154392 w 543418"/>
                  <a:gd name="connsiteY2" fmla="*/ 321111 h 397501"/>
                  <a:gd name="connsiteX3" fmla="*/ 210590 w 543418"/>
                  <a:gd name="connsiteY3" fmla="*/ 159186 h 397501"/>
                  <a:gd name="connsiteX4" fmla="*/ 328414 w 543418"/>
                  <a:gd name="connsiteY4" fmla="*/ 228147 h 397501"/>
                  <a:gd name="connsiteX5" fmla="*/ 421664 w 543418"/>
                  <a:gd name="connsiteY5" fmla="*/ 244054 h 397501"/>
                  <a:gd name="connsiteX6" fmla="*/ 324318 w 543418"/>
                  <a:gd name="connsiteY6" fmla="*/ 183475 h 397501"/>
                  <a:gd name="connsiteX7" fmla="*/ 537011 w 543418"/>
                  <a:gd name="connsiteY7" fmla="*/ 269200 h 397501"/>
                  <a:gd name="connsiteX8" fmla="*/ 460811 w 543418"/>
                  <a:gd name="connsiteY8" fmla="*/ 33742 h 397501"/>
                  <a:gd name="connsiteX9" fmla="*/ 140295 w 543418"/>
                  <a:gd name="connsiteY9" fmla="*/ 66413 h 397501"/>
                  <a:gd name="connsiteX10" fmla="*/ 25995 w 543418"/>
                  <a:gd name="connsiteY10" fmla="*/ 146423 h 397501"/>
                  <a:gd name="connsiteX11" fmla="*/ 59142 w 543418"/>
                  <a:gd name="connsiteY11" fmla="*/ 397502 h 39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418" h="397501">
                    <a:moveTo>
                      <a:pt x="59142" y="397502"/>
                    </a:moveTo>
                    <a:cubicBezTo>
                      <a:pt x="89622" y="397502"/>
                      <a:pt x="172775" y="317968"/>
                      <a:pt x="182967" y="171759"/>
                    </a:cubicBezTo>
                    <a:cubicBezTo>
                      <a:pt x="182967" y="171759"/>
                      <a:pt x="164965" y="302347"/>
                      <a:pt x="154392" y="321111"/>
                    </a:cubicBezTo>
                    <a:cubicBezTo>
                      <a:pt x="143819" y="339875"/>
                      <a:pt x="200874" y="276534"/>
                      <a:pt x="210590" y="159186"/>
                    </a:cubicBezTo>
                    <a:cubicBezTo>
                      <a:pt x="210590" y="159186"/>
                      <a:pt x="273455" y="209669"/>
                      <a:pt x="328414" y="228147"/>
                    </a:cubicBezTo>
                    <a:cubicBezTo>
                      <a:pt x="383373" y="246626"/>
                      <a:pt x="417473" y="247864"/>
                      <a:pt x="421664" y="244054"/>
                    </a:cubicBezTo>
                    <a:cubicBezTo>
                      <a:pt x="425855" y="240244"/>
                      <a:pt x="345464" y="210145"/>
                      <a:pt x="324318" y="183475"/>
                    </a:cubicBezTo>
                    <a:cubicBezTo>
                      <a:pt x="324318" y="183475"/>
                      <a:pt x="469003" y="259675"/>
                      <a:pt x="537011" y="269200"/>
                    </a:cubicBezTo>
                    <a:cubicBezTo>
                      <a:pt x="544917" y="270152"/>
                      <a:pt x="562729" y="108132"/>
                      <a:pt x="460811" y="33742"/>
                    </a:cubicBezTo>
                    <a:cubicBezTo>
                      <a:pt x="358894" y="-40648"/>
                      <a:pt x="187539" y="25265"/>
                      <a:pt x="140295" y="66413"/>
                    </a:cubicBezTo>
                    <a:cubicBezTo>
                      <a:pt x="140295" y="66413"/>
                      <a:pt x="87146" y="71175"/>
                      <a:pt x="25995" y="146423"/>
                    </a:cubicBezTo>
                    <a:cubicBezTo>
                      <a:pt x="-35155" y="221670"/>
                      <a:pt x="26471" y="397787"/>
                      <a:pt x="59142" y="397502"/>
                    </a:cubicBezTo>
                    <a:close/>
                  </a:path>
                </a:pathLst>
              </a:custGeom>
              <a:solidFill>
                <a:srgbClr val="263238"/>
              </a:solidFill>
              <a:ln w="9525" cap="flat">
                <a:noFill/>
                <a:prstDash val="solid"/>
                <a:miter/>
              </a:ln>
            </p:spPr>
            <p:txBody>
              <a:bodyPr rtlCol="0" anchor="ctr"/>
              <a:lstStyle/>
              <a:p>
                <a:endParaRPr lang="zh-CN" altLang="en-US"/>
              </a:p>
            </p:txBody>
          </p:sp>
          <p:sp>
            <p:nvSpPr>
              <p:cNvPr id="302" name="任意多边形: 形状 301"/>
              <p:cNvSpPr/>
              <p:nvPr/>
            </p:nvSpPr>
            <p:spPr>
              <a:xfrm>
                <a:off x="5355526" y="2130882"/>
                <a:ext cx="115239" cy="173837"/>
              </a:xfrm>
              <a:custGeom>
                <a:avLst/>
                <a:gdLst>
                  <a:gd name="connsiteX0" fmla="*/ 191 w 115239"/>
                  <a:gd name="connsiteY0" fmla="*/ 89967 h 173837"/>
                  <a:gd name="connsiteX1" fmla="*/ 53055 w 115239"/>
                  <a:gd name="connsiteY1" fmla="*/ 50 h 173837"/>
                  <a:gd name="connsiteX2" fmla="*/ 115062 w 115239"/>
                  <a:gd name="connsiteY2" fmla="*/ 83870 h 173837"/>
                  <a:gd name="connsiteX3" fmla="*/ 62199 w 115239"/>
                  <a:gd name="connsiteY3" fmla="*/ 173787 h 173837"/>
                  <a:gd name="connsiteX4" fmla="*/ 191 w 115239"/>
                  <a:gd name="connsiteY4" fmla="*/ 89967 h 173837"/>
                  <a:gd name="connsiteX5" fmla="*/ 11811 w 115239"/>
                  <a:gd name="connsiteY5" fmla="*/ 89300 h 173837"/>
                  <a:gd name="connsiteX6" fmla="*/ 61532 w 115239"/>
                  <a:gd name="connsiteY6" fmla="*/ 162166 h 173837"/>
                  <a:gd name="connsiteX7" fmla="*/ 103442 w 115239"/>
                  <a:gd name="connsiteY7" fmla="*/ 84537 h 173837"/>
                  <a:gd name="connsiteX8" fmla="*/ 53721 w 115239"/>
                  <a:gd name="connsiteY8" fmla="*/ 11671 h 173837"/>
                  <a:gd name="connsiteX9" fmla="*/ 11811 w 115239"/>
                  <a:gd name="connsiteY9" fmla="*/ 89300 h 1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239" h="173837">
                    <a:moveTo>
                      <a:pt x="191" y="89967"/>
                    </a:moveTo>
                    <a:cubicBezTo>
                      <a:pt x="-2381" y="42342"/>
                      <a:pt x="21336" y="1670"/>
                      <a:pt x="53055" y="50"/>
                    </a:cubicBezTo>
                    <a:cubicBezTo>
                      <a:pt x="84773" y="-1569"/>
                      <a:pt x="112586" y="35960"/>
                      <a:pt x="115062" y="83870"/>
                    </a:cubicBezTo>
                    <a:cubicBezTo>
                      <a:pt x="117539" y="131781"/>
                      <a:pt x="93822" y="172167"/>
                      <a:pt x="62199" y="173787"/>
                    </a:cubicBezTo>
                    <a:cubicBezTo>
                      <a:pt x="30576" y="175406"/>
                      <a:pt x="2667" y="137877"/>
                      <a:pt x="191" y="89967"/>
                    </a:cubicBezTo>
                    <a:close/>
                    <a:moveTo>
                      <a:pt x="11811" y="89300"/>
                    </a:moveTo>
                    <a:cubicBezTo>
                      <a:pt x="14002" y="130829"/>
                      <a:pt x="36291" y="163500"/>
                      <a:pt x="61532" y="162166"/>
                    </a:cubicBezTo>
                    <a:cubicBezTo>
                      <a:pt x="86773" y="160833"/>
                      <a:pt x="105633" y="125971"/>
                      <a:pt x="103442" y="84537"/>
                    </a:cubicBezTo>
                    <a:cubicBezTo>
                      <a:pt x="101251" y="43103"/>
                      <a:pt x="78963" y="10338"/>
                      <a:pt x="53721" y="11671"/>
                    </a:cubicBezTo>
                    <a:cubicBezTo>
                      <a:pt x="28480" y="13004"/>
                      <a:pt x="9621" y="47866"/>
                      <a:pt x="11811" y="89300"/>
                    </a:cubicBezTo>
                    <a:close/>
                  </a:path>
                </a:pathLst>
              </a:custGeom>
              <a:solidFill>
                <a:srgbClr val="C53F3F"/>
              </a:solidFill>
              <a:ln w="9525" cap="flat">
                <a:noFill/>
                <a:prstDash val="solid"/>
                <a:miter/>
              </a:ln>
            </p:spPr>
            <p:txBody>
              <a:bodyPr rtlCol="0" anchor="ctr"/>
              <a:lstStyle/>
              <a:p>
                <a:endParaRPr lang="zh-CN" altLang="en-US"/>
              </a:p>
            </p:txBody>
          </p:sp>
          <p:sp>
            <p:nvSpPr>
              <p:cNvPr id="303" name="任意多边形: 形状 302"/>
              <p:cNvSpPr/>
              <p:nvPr/>
            </p:nvSpPr>
            <p:spPr>
              <a:xfrm>
                <a:off x="5137087" y="2141016"/>
                <a:ext cx="162186" cy="173944"/>
              </a:xfrm>
              <a:custGeom>
                <a:avLst/>
                <a:gdLst>
                  <a:gd name="connsiteX0" fmla="*/ 126 w 162186"/>
                  <a:gd name="connsiteY0" fmla="*/ 91263 h 173944"/>
                  <a:gd name="connsiteX1" fmla="*/ 76326 w 162186"/>
                  <a:gd name="connsiteY1" fmla="*/ 108 h 173944"/>
                  <a:gd name="connsiteX2" fmla="*/ 162051 w 162186"/>
                  <a:gd name="connsiteY2" fmla="*/ 82785 h 173944"/>
                  <a:gd name="connsiteX3" fmla="*/ 85851 w 162186"/>
                  <a:gd name="connsiteY3" fmla="*/ 173844 h 173944"/>
                  <a:gd name="connsiteX4" fmla="*/ 126 w 162186"/>
                  <a:gd name="connsiteY4" fmla="*/ 91263 h 173944"/>
                  <a:gd name="connsiteX5" fmla="*/ 11842 w 162186"/>
                  <a:gd name="connsiteY5" fmla="*/ 90596 h 173944"/>
                  <a:gd name="connsiteX6" fmla="*/ 85279 w 162186"/>
                  <a:gd name="connsiteY6" fmla="*/ 162224 h 173944"/>
                  <a:gd name="connsiteX7" fmla="*/ 150811 w 162186"/>
                  <a:gd name="connsiteY7" fmla="*/ 83357 h 173944"/>
                  <a:gd name="connsiteX8" fmla="*/ 77374 w 162186"/>
                  <a:gd name="connsiteY8" fmla="*/ 11729 h 173944"/>
                  <a:gd name="connsiteX9" fmla="*/ 11842 w 162186"/>
                  <a:gd name="connsiteY9" fmla="*/ 90596 h 17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86" h="173944">
                    <a:moveTo>
                      <a:pt x="126" y="91263"/>
                    </a:moveTo>
                    <a:cubicBezTo>
                      <a:pt x="-2351" y="43638"/>
                      <a:pt x="32035" y="2490"/>
                      <a:pt x="76326" y="108"/>
                    </a:cubicBezTo>
                    <a:cubicBezTo>
                      <a:pt x="120617" y="-2273"/>
                      <a:pt x="159479" y="34875"/>
                      <a:pt x="162051" y="82785"/>
                    </a:cubicBezTo>
                    <a:cubicBezTo>
                      <a:pt x="164623" y="130696"/>
                      <a:pt x="130237" y="171558"/>
                      <a:pt x="85851" y="173844"/>
                    </a:cubicBezTo>
                    <a:cubicBezTo>
                      <a:pt x="41464" y="176130"/>
                      <a:pt x="2698" y="139173"/>
                      <a:pt x="126" y="91263"/>
                    </a:cubicBezTo>
                    <a:close/>
                    <a:moveTo>
                      <a:pt x="11842" y="90596"/>
                    </a:moveTo>
                    <a:cubicBezTo>
                      <a:pt x="14032" y="132125"/>
                      <a:pt x="46894" y="164224"/>
                      <a:pt x="85279" y="162224"/>
                    </a:cubicBezTo>
                    <a:cubicBezTo>
                      <a:pt x="123665" y="160224"/>
                      <a:pt x="153002" y="124791"/>
                      <a:pt x="150811" y="83357"/>
                    </a:cubicBezTo>
                    <a:cubicBezTo>
                      <a:pt x="148621" y="41923"/>
                      <a:pt x="115664" y="9729"/>
                      <a:pt x="77374" y="11729"/>
                    </a:cubicBezTo>
                    <a:cubicBezTo>
                      <a:pt x="39083" y="13729"/>
                      <a:pt x="9651" y="49162"/>
                      <a:pt x="11842" y="90596"/>
                    </a:cubicBezTo>
                    <a:close/>
                  </a:path>
                </a:pathLst>
              </a:custGeom>
              <a:solidFill>
                <a:srgbClr val="C53F3F"/>
              </a:solidFill>
              <a:ln w="9525" cap="flat">
                <a:noFill/>
                <a:prstDash val="solid"/>
                <a:miter/>
              </a:ln>
            </p:spPr>
            <p:txBody>
              <a:bodyPr rtlCol="0" anchor="ctr"/>
              <a:lstStyle/>
              <a:p>
                <a:endParaRPr lang="zh-CN" altLang="en-US"/>
              </a:p>
            </p:txBody>
          </p:sp>
          <p:sp>
            <p:nvSpPr>
              <p:cNvPr id="304" name="任意多边形: 形状 303"/>
              <p:cNvSpPr/>
              <p:nvPr/>
            </p:nvSpPr>
            <p:spPr>
              <a:xfrm>
                <a:off x="5290756" y="2195339"/>
                <a:ext cx="74390" cy="20842"/>
              </a:xfrm>
              <a:custGeom>
                <a:avLst/>
                <a:gdLst>
                  <a:gd name="connsiteX0" fmla="*/ 4477 w 74390"/>
                  <a:gd name="connsiteY0" fmla="*/ 20842 h 20842"/>
                  <a:gd name="connsiteX1" fmla="*/ 67723 w 74390"/>
                  <a:gd name="connsiteY1" fmla="*/ 16556 h 20842"/>
                  <a:gd name="connsiteX2" fmla="*/ 74390 w 74390"/>
                  <a:gd name="connsiteY2" fmla="*/ 7031 h 20842"/>
                  <a:gd name="connsiteX3" fmla="*/ 0 w 74390"/>
                  <a:gd name="connsiteY3" fmla="*/ 9984 h 20842"/>
                </a:gdLst>
                <a:ahLst/>
                <a:cxnLst>
                  <a:cxn ang="0">
                    <a:pos x="connsiteX0" y="connsiteY0"/>
                  </a:cxn>
                  <a:cxn ang="0">
                    <a:pos x="connsiteX1" y="connsiteY1"/>
                  </a:cxn>
                  <a:cxn ang="0">
                    <a:pos x="connsiteX2" y="connsiteY2"/>
                  </a:cxn>
                  <a:cxn ang="0">
                    <a:pos x="connsiteX3" y="connsiteY3"/>
                  </a:cxn>
                </a:cxnLst>
                <a:rect l="l" t="t" r="r" b="b"/>
                <a:pathLst>
                  <a:path w="74390" h="20842">
                    <a:moveTo>
                      <a:pt x="4477" y="20842"/>
                    </a:moveTo>
                    <a:cubicBezTo>
                      <a:pt x="47149" y="3221"/>
                      <a:pt x="67532" y="16461"/>
                      <a:pt x="67723" y="16556"/>
                    </a:cubicBezTo>
                    <a:lnTo>
                      <a:pt x="74390" y="7031"/>
                    </a:lnTo>
                    <a:cubicBezTo>
                      <a:pt x="73438" y="6364"/>
                      <a:pt x="49244" y="-10209"/>
                      <a:pt x="0" y="9984"/>
                    </a:cubicBezTo>
                    <a:close/>
                  </a:path>
                </a:pathLst>
              </a:custGeom>
              <a:solidFill>
                <a:srgbClr val="C53F3F"/>
              </a:solidFill>
              <a:ln w="9525" cap="flat">
                <a:noFill/>
                <a:prstDash val="solid"/>
                <a:miter/>
              </a:ln>
            </p:spPr>
            <p:txBody>
              <a:bodyPr rtlCol="0" anchor="ctr"/>
              <a:lstStyle/>
              <a:p>
                <a:endParaRPr lang="zh-CN" altLang="en-US"/>
              </a:p>
            </p:txBody>
          </p:sp>
          <p:sp>
            <p:nvSpPr>
              <p:cNvPr id="305" name="任意多边形: 形状 304"/>
              <p:cNvSpPr/>
              <p:nvPr/>
            </p:nvSpPr>
            <p:spPr>
              <a:xfrm>
                <a:off x="4870132" y="2208847"/>
                <a:ext cx="273367" cy="57435"/>
              </a:xfrm>
              <a:custGeom>
                <a:avLst/>
                <a:gdLst>
                  <a:gd name="connsiteX0" fmla="*/ 273367 w 273367"/>
                  <a:gd name="connsiteY0" fmla="*/ 11716 h 57435"/>
                  <a:gd name="connsiteX1" fmla="*/ 273367 w 273367"/>
                  <a:gd name="connsiteY1" fmla="*/ 0 h 57435"/>
                  <a:gd name="connsiteX2" fmla="*/ 66008 w 273367"/>
                  <a:gd name="connsiteY2" fmla="*/ 6191 h 57435"/>
                  <a:gd name="connsiteX3" fmla="*/ 0 w 273367"/>
                  <a:gd name="connsiteY3" fmla="*/ 48673 h 57435"/>
                  <a:gd name="connsiteX4" fmla="*/ 7620 w 273367"/>
                  <a:gd name="connsiteY4" fmla="*/ 57436 h 57435"/>
                  <a:gd name="connsiteX5" fmla="*/ 66866 w 273367"/>
                  <a:gd name="connsiteY5" fmla="*/ 17907 h 57435"/>
                  <a:gd name="connsiteX6" fmla="*/ 67723 w 273367"/>
                  <a:gd name="connsiteY6" fmla="*/ 17907 h 57435"/>
                  <a:gd name="connsiteX7" fmla="*/ 273367 w 273367"/>
                  <a:gd name="connsiteY7" fmla="*/ 11716 h 5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367" h="57435">
                    <a:moveTo>
                      <a:pt x="273367" y="11716"/>
                    </a:moveTo>
                    <a:lnTo>
                      <a:pt x="273367" y="0"/>
                    </a:lnTo>
                    <a:cubicBezTo>
                      <a:pt x="265652" y="0"/>
                      <a:pt x="85154" y="3429"/>
                      <a:pt x="66008" y="6191"/>
                    </a:cubicBezTo>
                    <a:cubicBezTo>
                      <a:pt x="46863" y="8953"/>
                      <a:pt x="4667" y="44291"/>
                      <a:pt x="0" y="48673"/>
                    </a:cubicBezTo>
                    <a:lnTo>
                      <a:pt x="7620" y="57436"/>
                    </a:lnTo>
                    <a:cubicBezTo>
                      <a:pt x="19336" y="47339"/>
                      <a:pt x="52197" y="20860"/>
                      <a:pt x="66866" y="17907"/>
                    </a:cubicBezTo>
                    <a:lnTo>
                      <a:pt x="67723" y="17907"/>
                    </a:lnTo>
                    <a:cubicBezTo>
                      <a:pt x="82296" y="15621"/>
                      <a:pt x="208693" y="12859"/>
                      <a:pt x="273367" y="11716"/>
                    </a:cubicBezTo>
                    <a:close/>
                  </a:path>
                </a:pathLst>
              </a:custGeom>
              <a:solidFill>
                <a:srgbClr val="C53F3F"/>
              </a:solidFill>
              <a:ln w="9525" cap="flat">
                <a:noFill/>
                <a:prstDash val="solid"/>
                <a:miter/>
              </a:ln>
            </p:spPr>
            <p:txBody>
              <a:bodyPr rtlCol="0" anchor="ctr"/>
              <a:lstStyle/>
              <a:p>
                <a:endParaRPr lang="zh-CN" altLang="en-US"/>
              </a:p>
            </p:txBody>
          </p:sp>
          <p:sp>
            <p:nvSpPr>
              <p:cNvPr id="306" name="任意多边形: 形状 305"/>
              <p:cNvSpPr/>
              <p:nvPr/>
            </p:nvSpPr>
            <p:spPr>
              <a:xfrm>
                <a:off x="4885984" y="2180162"/>
                <a:ext cx="133690" cy="177038"/>
              </a:xfrm>
              <a:custGeom>
                <a:avLst/>
                <a:gdLst>
                  <a:gd name="connsiteX0" fmla="*/ 117974 w 133690"/>
                  <a:gd name="connsiteY0" fmla="*/ 70309 h 177038"/>
                  <a:gd name="connsiteX1" fmla="*/ 15390 w 133690"/>
                  <a:gd name="connsiteY1" fmla="*/ 3634 h 177038"/>
                  <a:gd name="connsiteX2" fmla="*/ 69015 w 133690"/>
                  <a:gd name="connsiteY2" fmla="*/ 172703 h 177038"/>
                  <a:gd name="connsiteX3" fmla="*/ 132840 w 133690"/>
                  <a:gd name="connsiteY3" fmla="*/ 148782 h 177038"/>
                  <a:gd name="connsiteX4" fmla="*/ 133690 w 133690"/>
                  <a:gd name="connsiteY4" fmla="*/ 146795 h 177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0" h="177038">
                    <a:moveTo>
                      <a:pt x="117974" y="70309"/>
                    </a:moveTo>
                    <a:cubicBezTo>
                      <a:pt x="117974" y="70309"/>
                      <a:pt x="55776" y="-18845"/>
                      <a:pt x="15390" y="3634"/>
                    </a:cubicBezTo>
                    <a:cubicBezTo>
                      <a:pt x="-24996" y="26113"/>
                      <a:pt x="21581" y="154986"/>
                      <a:pt x="69015" y="172703"/>
                    </a:cubicBezTo>
                    <a:cubicBezTo>
                      <a:pt x="93246" y="183722"/>
                      <a:pt x="121821" y="173012"/>
                      <a:pt x="132840" y="148782"/>
                    </a:cubicBezTo>
                    <a:cubicBezTo>
                      <a:pt x="133138" y="148126"/>
                      <a:pt x="133422" y="147463"/>
                      <a:pt x="133690" y="146795"/>
                    </a:cubicBezTo>
                    <a:close/>
                  </a:path>
                </a:pathLst>
              </a:custGeom>
              <a:solidFill>
                <a:srgbClr val="D3766A"/>
              </a:solidFill>
              <a:ln w="9525" cap="flat">
                <a:noFill/>
                <a:prstDash val="solid"/>
                <a:miter/>
              </a:ln>
            </p:spPr>
            <p:txBody>
              <a:bodyPr rtlCol="0" anchor="ctr"/>
              <a:lstStyle/>
              <a:p>
                <a:endParaRPr lang="zh-CN" altLang="en-US"/>
              </a:p>
            </p:txBody>
          </p:sp>
          <p:sp>
            <p:nvSpPr>
              <p:cNvPr id="307" name="任意多边形: 形状 306"/>
              <p:cNvSpPr/>
              <p:nvPr/>
            </p:nvSpPr>
            <p:spPr>
              <a:xfrm>
                <a:off x="4915242" y="2220182"/>
                <a:ext cx="78681" cy="110344"/>
              </a:xfrm>
              <a:custGeom>
                <a:avLst/>
                <a:gdLst>
                  <a:gd name="connsiteX0" fmla="*/ 419 w 78681"/>
                  <a:gd name="connsiteY0" fmla="*/ 0 h 110344"/>
                  <a:gd name="connsiteX1" fmla="*/ 48 w 78681"/>
                  <a:gd name="connsiteY1" fmla="*/ 867 h 110344"/>
                  <a:gd name="connsiteX2" fmla="*/ 419 w 78681"/>
                  <a:gd name="connsiteY2" fmla="*/ 1238 h 110344"/>
                  <a:gd name="connsiteX3" fmla="*/ 63380 w 78681"/>
                  <a:gd name="connsiteY3" fmla="*/ 77438 h 110344"/>
                  <a:gd name="connsiteX4" fmla="*/ 23565 w 78681"/>
                  <a:gd name="connsiteY4" fmla="*/ 70104 h 110344"/>
                  <a:gd name="connsiteX5" fmla="*/ 23500 w 78681"/>
                  <a:gd name="connsiteY5" fmla="*/ 71584 h 110344"/>
                  <a:gd name="connsiteX6" fmla="*/ 24422 w 78681"/>
                  <a:gd name="connsiteY6" fmla="*/ 71914 h 110344"/>
                  <a:gd name="connsiteX7" fmla="*/ 57093 w 78681"/>
                  <a:gd name="connsiteY7" fmla="*/ 82296 h 110344"/>
                  <a:gd name="connsiteX8" fmla="*/ 72714 w 78681"/>
                  <a:gd name="connsiteY8" fmla="*/ 108775 h 110344"/>
                  <a:gd name="connsiteX9" fmla="*/ 78524 w 78681"/>
                  <a:gd name="connsiteY9" fmla="*/ 106775 h 110344"/>
                  <a:gd name="connsiteX10" fmla="*/ 78524 w 78681"/>
                  <a:gd name="connsiteY10" fmla="*/ 105918 h 110344"/>
                  <a:gd name="connsiteX11" fmla="*/ 419 w 78681"/>
                  <a:gd name="connsiteY11" fmla="*/ 0 h 11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681" h="110344">
                    <a:moveTo>
                      <a:pt x="419" y="0"/>
                    </a:moveTo>
                    <a:cubicBezTo>
                      <a:pt x="78" y="137"/>
                      <a:pt x="-89" y="525"/>
                      <a:pt x="48" y="867"/>
                    </a:cubicBezTo>
                    <a:cubicBezTo>
                      <a:pt x="116" y="1036"/>
                      <a:pt x="250" y="1170"/>
                      <a:pt x="419" y="1238"/>
                    </a:cubicBezTo>
                    <a:cubicBezTo>
                      <a:pt x="33662" y="14764"/>
                      <a:pt x="51188" y="45625"/>
                      <a:pt x="63380" y="77438"/>
                    </a:cubicBezTo>
                    <a:cubicBezTo>
                      <a:pt x="53855" y="65151"/>
                      <a:pt x="40043" y="58388"/>
                      <a:pt x="23565" y="70104"/>
                    </a:cubicBezTo>
                    <a:cubicBezTo>
                      <a:pt x="23138" y="70495"/>
                      <a:pt x="23109" y="71158"/>
                      <a:pt x="23500" y="71584"/>
                    </a:cubicBezTo>
                    <a:cubicBezTo>
                      <a:pt x="23734" y="71840"/>
                      <a:pt x="24079" y="71963"/>
                      <a:pt x="24422" y="71914"/>
                    </a:cubicBezTo>
                    <a:cubicBezTo>
                      <a:pt x="36412" y="68141"/>
                      <a:pt x="49480" y="72294"/>
                      <a:pt x="57093" y="82296"/>
                    </a:cubicBezTo>
                    <a:cubicBezTo>
                      <a:pt x="63242" y="90532"/>
                      <a:pt x="68479" y="99410"/>
                      <a:pt x="72714" y="108775"/>
                    </a:cubicBezTo>
                    <a:cubicBezTo>
                      <a:pt x="74238" y="111728"/>
                      <a:pt x="79667" y="110204"/>
                      <a:pt x="78524" y="106775"/>
                    </a:cubicBezTo>
                    <a:lnTo>
                      <a:pt x="78524" y="105918"/>
                    </a:lnTo>
                    <a:cubicBezTo>
                      <a:pt x="78810" y="63722"/>
                      <a:pt x="45949" y="4286"/>
                      <a:pt x="419" y="0"/>
                    </a:cubicBezTo>
                    <a:close/>
                  </a:path>
                </a:pathLst>
              </a:custGeom>
              <a:solidFill>
                <a:srgbClr val="263238"/>
              </a:solidFill>
              <a:ln w="9525" cap="flat">
                <a:noFill/>
                <a:prstDash val="solid"/>
                <a:miter/>
              </a:ln>
            </p:spPr>
            <p:txBody>
              <a:bodyPr rtlCol="0" anchor="ctr"/>
              <a:lstStyle/>
              <a:p>
                <a:endParaRPr lang="zh-CN" altLang="en-US"/>
              </a:p>
            </p:txBody>
          </p:sp>
          <p:sp>
            <p:nvSpPr>
              <p:cNvPr id="308" name="任意多边形: 形状 307"/>
              <p:cNvSpPr/>
              <p:nvPr/>
            </p:nvSpPr>
            <p:spPr>
              <a:xfrm>
                <a:off x="5585745" y="2598134"/>
                <a:ext cx="978884" cy="1164050"/>
              </a:xfrm>
              <a:custGeom>
                <a:avLst/>
                <a:gdLst>
                  <a:gd name="connsiteX0" fmla="*/ 190024 w 978884"/>
                  <a:gd name="connsiteY0" fmla="*/ 0 h 1164050"/>
                  <a:gd name="connsiteX1" fmla="*/ 190024 w 978884"/>
                  <a:gd name="connsiteY1" fmla="*/ 1164050 h 1164050"/>
                  <a:gd name="connsiteX2" fmla="*/ 978884 w 978884"/>
                  <a:gd name="connsiteY2" fmla="*/ 582073 h 1164050"/>
                </a:gdLst>
                <a:ahLst/>
                <a:cxnLst>
                  <a:cxn ang="0">
                    <a:pos x="connsiteX0" y="connsiteY0"/>
                  </a:cxn>
                  <a:cxn ang="0">
                    <a:pos x="connsiteX1" y="connsiteY1"/>
                  </a:cxn>
                  <a:cxn ang="0">
                    <a:pos x="connsiteX2" y="connsiteY2"/>
                  </a:cxn>
                </a:cxnLst>
                <a:rect l="l" t="t" r="r" b="b"/>
                <a:pathLst>
                  <a:path w="978884" h="1164050">
                    <a:moveTo>
                      <a:pt x="190024" y="0"/>
                    </a:moveTo>
                    <a:cubicBezTo>
                      <a:pt x="-63341" y="353854"/>
                      <a:pt x="-63341" y="809625"/>
                      <a:pt x="190024" y="1164050"/>
                    </a:cubicBezTo>
                    <a:lnTo>
                      <a:pt x="978884" y="582073"/>
                    </a:lnTo>
                    <a:close/>
                  </a:path>
                </a:pathLst>
              </a:custGeom>
              <a:solidFill>
                <a:srgbClr val="C53F3F"/>
              </a:solidFill>
              <a:ln w="9525" cap="flat">
                <a:noFill/>
                <a:prstDash val="solid"/>
                <a:miter/>
              </a:ln>
            </p:spPr>
            <p:txBody>
              <a:bodyPr rtlCol="0" anchor="ctr"/>
              <a:lstStyle/>
              <a:p>
                <a:endParaRPr lang="zh-CN" altLang="en-US"/>
              </a:p>
            </p:txBody>
          </p:sp>
          <p:sp>
            <p:nvSpPr>
              <p:cNvPr id="309" name="任意多边形: 形状 308"/>
              <p:cNvSpPr/>
              <p:nvPr/>
            </p:nvSpPr>
            <p:spPr>
              <a:xfrm>
                <a:off x="5626860" y="2816016"/>
                <a:ext cx="718920" cy="814436"/>
              </a:xfrm>
              <a:custGeom>
                <a:avLst/>
                <a:gdLst>
                  <a:gd name="connsiteX0" fmla="*/ 715552 w 718920"/>
                  <a:gd name="connsiteY0" fmla="*/ 200265 h 814436"/>
                  <a:gd name="connsiteX1" fmla="*/ 706598 w 718920"/>
                  <a:gd name="connsiteY1" fmla="*/ 193693 h 814436"/>
                  <a:gd name="connsiteX2" fmla="*/ 656687 w 718920"/>
                  <a:gd name="connsiteY2" fmla="*/ 422293 h 814436"/>
                  <a:gd name="connsiteX3" fmla="*/ 543625 w 718920"/>
                  <a:gd name="connsiteY3" fmla="*/ 439819 h 814436"/>
                  <a:gd name="connsiteX4" fmla="*/ 443994 w 718920"/>
                  <a:gd name="connsiteY4" fmla="*/ 392194 h 814436"/>
                  <a:gd name="connsiteX5" fmla="*/ 449042 w 718920"/>
                  <a:gd name="connsiteY5" fmla="*/ 293610 h 814436"/>
                  <a:gd name="connsiteX6" fmla="*/ 358364 w 718920"/>
                  <a:gd name="connsiteY6" fmla="*/ 54151 h 814436"/>
                  <a:gd name="connsiteX7" fmla="*/ 223966 w 718920"/>
                  <a:gd name="connsiteY7" fmla="*/ 15385 h 814436"/>
                  <a:gd name="connsiteX8" fmla="*/ 195391 w 718920"/>
                  <a:gd name="connsiteY8" fmla="*/ 107396 h 814436"/>
                  <a:gd name="connsiteX9" fmla="*/ 433993 w 718920"/>
                  <a:gd name="connsiteY9" fmla="*/ 396194 h 814436"/>
                  <a:gd name="connsiteX10" fmla="*/ 349982 w 718920"/>
                  <a:gd name="connsiteY10" fmla="*/ 548594 h 814436"/>
                  <a:gd name="connsiteX11" fmla="*/ 279878 w 718920"/>
                  <a:gd name="connsiteY11" fmla="*/ 597267 h 814436"/>
                  <a:gd name="connsiteX12" fmla="*/ 195296 w 718920"/>
                  <a:gd name="connsiteY12" fmla="*/ 522877 h 814436"/>
                  <a:gd name="connsiteX13" fmla="*/ 9463 w 718920"/>
                  <a:gd name="connsiteY13" fmla="*/ 513352 h 814436"/>
                  <a:gd name="connsiteX14" fmla="*/ 25275 w 718920"/>
                  <a:gd name="connsiteY14" fmla="*/ 587837 h 814436"/>
                  <a:gd name="connsiteX15" fmla="*/ 278830 w 718920"/>
                  <a:gd name="connsiteY15" fmla="*/ 606887 h 814436"/>
                  <a:gd name="connsiteX16" fmla="*/ 326455 w 718920"/>
                  <a:gd name="connsiteY16" fmla="*/ 814437 h 814436"/>
                  <a:gd name="connsiteX17" fmla="*/ 337600 w 718920"/>
                  <a:gd name="connsiteY17" fmla="*/ 806246 h 814436"/>
                  <a:gd name="connsiteX18" fmla="*/ 321121 w 718920"/>
                  <a:gd name="connsiteY18" fmla="*/ 662132 h 814436"/>
                  <a:gd name="connsiteX19" fmla="*/ 285307 w 718920"/>
                  <a:gd name="connsiteY19" fmla="*/ 603649 h 814436"/>
                  <a:gd name="connsiteX20" fmla="*/ 355792 w 718920"/>
                  <a:gd name="connsiteY20" fmla="*/ 554595 h 814436"/>
                  <a:gd name="connsiteX21" fmla="*/ 442279 w 718920"/>
                  <a:gd name="connsiteY21" fmla="*/ 401243 h 814436"/>
                  <a:gd name="connsiteX22" fmla="*/ 541435 w 718920"/>
                  <a:gd name="connsiteY22" fmla="*/ 447343 h 814436"/>
                  <a:gd name="connsiteX23" fmla="*/ 662878 w 718920"/>
                  <a:gd name="connsiteY23" fmla="*/ 427531 h 814436"/>
                  <a:gd name="connsiteX24" fmla="*/ 715552 w 718920"/>
                  <a:gd name="connsiteY24" fmla="*/ 200265 h 814436"/>
                  <a:gd name="connsiteX25" fmla="*/ 30990 w 718920"/>
                  <a:gd name="connsiteY25" fmla="*/ 582503 h 814436"/>
                  <a:gd name="connsiteX26" fmla="*/ 16131 w 718920"/>
                  <a:gd name="connsiteY26" fmla="*/ 519162 h 814436"/>
                  <a:gd name="connsiteX27" fmla="*/ 191105 w 718920"/>
                  <a:gd name="connsiteY27" fmla="*/ 530401 h 814436"/>
                  <a:gd name="connsiteX28" fmla="*/ 273687 w 718920"/>
                  <a:gd name="connsiteY28" fmla="*/ 601077 h 814436"/>
                  <a:gd name="connsiteX29" fmla="*/ 30990 w 718920"/>
                  <a:gd name="connsiteY29" fmla="*/ 582503 h 814436"/>
                  <a:gd name="connsiteX30" fmla="*/ 435898 w 718920"/>
                  <a:gd name="connsiteY30" fmla="*/ 387812 h 814436"/>
                  <a:gd name="connsiteX31" fmla="*/ 203678 w 718920"/>
                  <a:gd name="connsiteY31" fmla="*/ 106634 h 814436"/>
                  <a:gd name="connsiteX32" fmla="*/ 229110 w 718920"/>
                  <a:gd name="connsiteY32" fmla="*/ 22624 h 814436"/>
                  <a:gd name="connsiteX33" fmla="*/ 352173 w 718920"/>
                  <a:gd name="connsiteY33" fmla="*/ 60247 h 814436"/>
                  <a:gd name="connsiteX34" fmla="*/ 435898 w 718920"/>
                  <a:gd name="connsiteY34" fmla="*/ 387812 h 81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8920" h="814436">
                    <a:moveTo>
                      <a:pt x="715552" y="200265"/>
                    </a:moveTo>
                    <a:lnTo>
                      <a:pt x="706598" y="193693"/>
                    </a:lnTo>
                    <a:cubicBezTo>
                      <a:pt x="716123" y="271512"/>
                      <a:pt x="712123" y="363428"/>
                      <a:pt x="656687" y="422293"/>
                    </a:cubicBezTo>
                    <a:cubicBezTo>
                      <a:pt x="626302" y="454868"/>
                      <a:pt x="578392" y="449820"/>
                      <a:pt x="543625" y="439819"/>
                    </a:cubicBezTo>
                    <a:cubicBezTo>
                      <a:pt x="508347" y="428692"/>
                      <a:pt x="474808" y="412660"/>
                      <a:pt x="443994" y="392194"/>
                    </a:cubicBezTo>
                    <a:cubicBezTo>
                      <a:pt x="449891" y="359684"/>
                      <a:pt x="451588" y="326552"/>
                      <a:pt x="449042" y="293610"/>
                    </a:cubicBezTo>
                    <a:cubicBezTo>
                      <a:pt x="442565" y="204551"/>
                      <a:pt x="407799" y="112635"/>
                      <a:pt x="358364" y="54151"/>
                    </a:cubicBezTo>
                    <a:cubicBezTo>
                      <a:pt x="312644" y="-236"/>
                      <a:pt x="262447" y="-14619"/>
                      <a:pt x="223966" y="15385"/>
                    </a:cubicBezTo>
                    <a:cubicBezTo>
                      <a:pt x="197296" y="36244"/>
                      <a:pt x="187771" y="67296"/>
                      <a:pt x="195391" y="107396"/>
                    </a:cubicBezTo>
                    <a:cubicBezTo>
                      <a:pt x="213298" y="199408"/>
                      <a:pt x="321312" y="323518"/>
                      <a:pt x="433993" y="396194"/>
                    </a:cubicBezTo>
                    <a:cubicBezTo>
                      <a:pt x="423232" y="454752"/>
                      <a:pt x="393751" y="508232"/>
                      <a:pt x="349982" y="548594"/>
                    </a:cubicBezTo>
                    <a:cubicBezTo>
                      <a:pt x="328915" y="567904"/>
                      <a:pt x="305333" y="584277"/>
                      <a:pt x="279878" y="597267"/>
                    </a:cubicBezTo>
                    <a:cubicBezTo>
                      <a:pt x="255888" y="568063"/>
                      <a:pt x="227324" y="542941"/>
                      <a:pt x="195296" y="522877"/>
                    </a:cubicBezTo>
                    <a:cubicBezTo>
                      <a:pt x="117477" y="474299"/>
                      <a:pt x="42896" y="470489"/>
                      <a:pt x="9463" y="513352"/>
                    </a:cubicBezTo>
                    <a:cubicBezTo>
                      <a:pt x="-7396" y="535164"/>
                      <a:pt x="-1490" y="562977"/>
                      <a:pt x="25275" y="587837"/>
                    </a:cubicBezTo>
                    <a:cubicBezTo>
                      <a:pt x="72043" y="631081"/>
                      <a:pt x="174817" y="657084"/>
                      <a:pt x="278830" y="606887"/>
                    </a:cubicBezTo>
                    <a:cubicBezTo>
                      <a:pt x="331980" y="674515"/>
                      <a:pt x="342743" y="751191"/>
                      <a:pt x="326455" y="814437"/>
                    </a:cubicBezTo>
                    <a:lnTo>
                      <a:pt x="337600" y="806246"/>
                    </a:lnTo>
                    <a:cubicBezTo>
                      <a:pt x="348277" y="757712"/>
                      <a:pt x="342479" y="707003"/>
                      <a:pt x="321121" y="662132"/>
                    </a:cubicBezTo>
                    <a:cubicBezTo>
                      <a:pt x="311432" y="641347"/>
                      <a:pt x="299418" y="621727"/>
                      <a:pt x="285307" y="603649"/>
                    </a:cubicBezTo>
                    <a:cubicBezTo>
                      <a:pt x="310860" y="590472"/>
                      <a:pt x="334560" y="573978"/>
                      <a:pt x="355792" y="554595"/>
                    </a:cubicBezTo>
                    <a:cubicBezTo>
                      <a:pt x="400043" y="513854"/>
                      <a:pt x="430309" y="460189"/>
                      <a:pt x="442279" y="401243"/>
                    </a:cubicBezTo>
                    <a:cubicBezTo>
                      <a:pt x="473087" y="421036"/>
                      <a:pt x="506445" y="436545"/>
                      <a:pt x="541435" y="447343"/>
                    </a:cubicBezTo>
                    <a:cubicBezTo>
                      <a:pt x="594584" y="462584"/>
                      <a:pt x="636685" y="455726"/>
                      <a:pt x="662878" y="427531"/>
                    </a:cubicBezTo>
                    <a:cubicBezTo>
                      <a:pt x="716790" y="370763"/>
                      <a:pt x="724981" y="283513"/>
                      <a:pt x="715552" y="200265"/>
                    </a:cubicBezTo>
                    <a:close/>
                    <a:moveTo>
                      <a:pt x="30990" y="582503"/>
                    </a:moveTo>
                    <a:cubicBezTo>
                      <a:pt x="7749" y="560881"/>
                      <a:pt x="2415" y="537260"/>
                      <a:pt x="16131" y="519162"/>
                    </a:cubicBezTo>
                    <a:cubicBezTo>
                      <a:pt x="46801" y="479728"/>
                      <a:pt x="117096" y="484110"/>
                      <a:pt x="191105" y="530401"/>
                    </a:cubicBezTo>
                    <a:cubicBezTo>
                      <a:pt x="222215" y="549420"/>
                      <a:pt x="250092" y="573278"/>
                      <a:pt x="273687" y="601077"/>
                    </a:cubicBezTo>
                    <a:cubicBezTo>
                      <a:pt x="173865" y="648607"/>
                      <a:pt x="75948" y="624127"/>
                      <a:pt x="30990" y="582503"/>
                    </a:cubicBezTo>
                    <a:close/>
                    <a:moveTo>
                      <a:pt x="435898" y="387812"/>
                    </a:moveTo>
                    <a:cubicBezTo>
                      <a:pt x="326265" y="315708"/>
                      <a:pt x="220728" y="193883"/>
                      <a:pt x="203678" y="106634"/>
                    </a:cubicBezTo>
                    <a:cubicBezTo>
                      <a:pt x="196439" y="69772"/>
                      <a:pt x="205012" y="41483"/>
                      <a:pt x="229110" y="22624"/>
                    </a:cubicBezTo>
                    <a:cubicBezTo>
                      <a:pt x="264067" y="-4808"/>
                      <a:pt x="308929" y="8908"/>
                      <a:pt x="352173" y="60247"/>
                    </a:cubicBezTo>
                    <a:cubicBezTo>
                      <a:pt x="415038" y="134923"/>
                      <a:pt x="456662" y="268464"/>
                      <a:pt x="435898" y="38781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10" name="任意多边形: 形状 309"/>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C53F3F"/>
              </a:solidFill>
              <a:ln w="9525" cap="flat">
                <a:noFill/>
                <a:prstDash val="solid"/>
                <a:miter/>
              </a:ln>
            </p:spPr>
            <p:txBody>
              <a:bodyPr rtlCol="0" anchor="ctr"/>
              <a:lstStyle/>
              <a:p>
                <a:endParaRPr lang="zh-CN" altLang="en-US"/>
              </a:p>
            </p:txBody>
          </p:sp>
          <p:sp>
            <p:nvSpPr>
              <p:cNvPr id="311" name="任意多边形: 形状 310"/>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000000"/>
              </a:solidFill>
              <a:ln w="9525" cap="flat">
                <a:noFill/>
                <a:prstDash val="solid"/>
                <a:miter/>
              </a:ln>
            </p:spPr>
            <p:txBody>
              <a:bodyPr rtlCol="0" anchor="ctr"/>
              <a:lstStyle/>
              <a:p>
                <a:endParaRPr lang="zh-CN" altLang="en-US"/>
              </a:p>
            </p:txBody>
          </p:sp>
          <p:sp>
            <p:nvSpPr>
              <p:cNvPr id="312" name="任意多边形: 形状 311"/>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C53F3F"/>
              </a:solidFill>
              <a:ln w="9525" cap="flat">
                <a:noFill/>
                <a:prstDash val="solid"/>
                <a:miter/>
              </a:ln>
            </p:spPr>
            <p:txBody>
              <a:bodyPr rtlCol="0" anchor="ctr"/>
              <a:lstStyle/>
              <a:p>
                <a:endParaRPr lang="zh-CN" altLang="en-US"/>
              </a:p>
            </p:txBody>
          </p:sp>
          <p:sp>
            <p:nvSpPr>
              <p:cNvPr id="313" name="任意多边形: 形状 312"/>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000000"/>
              </a:solidFill>
              <a:ln w="9525" cap="flat">
                <a:noFill/>
                <a:prstDash val="solid"/>
                <a:miter/>
              </a:ln>
            </p:spPr>
            <p:txBody>
              <a:bodyPr rtlCol="0" anchor="ctr"/>
              <a:lstStyle/>
              <a:p>
                <a:endParaRPr lang="zh-CN" altLang="en-US"/>
              </a:p>
            </p:txBody>
          </p:sp>
          <p:sp>
            <p:nvSpPr>
              <p:cNvPr id="314" name="任意多边形: 形状 313"/>
              <p:cNvSpPr/>
              <p:nvPr/>
            </p:nvSpPr>
            <p:spPr>
              <a:xfrm>
                <a:off x="4810141" y="2640166"/>
                <a:ext cx="761272" cy="1158244"/>
              </a:xfrm>
              <a:custGeom>
                <a:avLst/>
                <a:gdLst>
                  <a:gd name="connsiteX0" fmla="*/ 650 w 761272"/>
                  <a:gd name="connsiteY0" fmla="*/ 131608 h 1158244"/>
                  <a:gd name="connsiteX1" fmla="*/ 144478 w 761272"/>
                  <a:gd name="connsiteY1" fmla="*/ 965236 h 1158244"/>
                  <a:gd name="connsiteX2" fmla="*/ 662162 w 761272"/>
                  <a:gd name="connsiteY2" fmla="*/ 1157927 h 1158244"/>
                  <a:gd name="connsiteX3" fmla="*/ 739124 w 761272"/>
                  <a:gd name="connsiteY3" fmla="*/ 727111 h 1158244"/>
                  <a:gd name="connsiteX4" fmla="*/ 350980 w 761272"/>
                  <a:gd name="connsiteY4" fmla="*/ 608430 h 1158244"/>
                  <a:gd name="connsiteX5" fmla="*/ 171053 w 761272"/>
                  <a:gd name="connsiteY5" fmla="*/ 145419 h 1158244"/>
                  <a:gd name="connsiteX6" fmla="*/ 650 w 761272"/>
                  <a:gd name="connsiteY6" fmla="*/ 131608 h 115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272" h="1158244">
                    <a:moveTo>
                      <a:pt x="650" y="131608"/>
                    </a:moveTo>
                    <a:cubicBezTo>
                      <a:pt x="-7637" y="500416"/>
                      <a:pt x="64563" y="905705"/>
                      <a:pt x="144478" y="965236"/>
                    </a:cubicBezTo>
                    <a:cubicBezTo>
                      <a:pt x="232393" y="1030863"/>
                      <a:pt x="399653" y="1096300"/>
                      <a:pt x="662162" y="1157927"/>
                    </a:cubicBezTo>
                    <a:cubicBezTo>
                      <a:pt x="719978" y="1171548"/>
                      <a:pt x="800845" y="742065"/>
                      <a:pt x="739124" y="727111"/>
                    </a:cubicBezTo>
                    <a:cubicBezTo>
                      <a:pt x="596820" y="692440"/>
                      <a:pt x="385460" y="643863"/>
                      <a:pt x="350980" y="608430"/>
                    </a:cubicBezTo>
                    <a:cubicBezTo>
                      <a:pt x="311260" y="567758"/>
                      <a:pt x="273541" y="382401"/>
                      <a:pt x="171053" y="145419"/>
                    </a:cubicBezTo>
                    <a:cubicBezTo>
                      <a:pt x="92566" y="-36032"/>
                      <a:pt x="4841" y="-55558"/>
                      <a:pt x="650" y="131608"/>
                    </a:cubicBezTo>
                    <a:close/>
                  </a:path>
                </a:pathLst>
              </a:custGeom>
              <a:solidFill>
                <a:srgbClr val="D3766A"/>
              </a:solidFill>
              <a:ln w="9525" cap="flat">
                <a:noFill/>
                <a:prstDash val="solid"/>
                <a:miter/>
              </a:ln>
            </p:spPr>
            <p:txBody>
              <a:bodyPr rtlCol="0" anchor="ctr"/>
              <a:lstStyle/>
              <a:p>
                <a:endParaRPr lang="zh-CN" altLang="en-US"/>
              </a:p>
            </p:txBody>
          </p:sp>
          <p:sp>
            <p:nvSpPr>
              <p:cNvPr id="315" name="任意多边形: 形状 314"/>
              <p:cNvSpPr/>
              <p:nvPr/>
            </p:nvSpPr>
            <p:spPr>
              <a:xfrm>
                <a:off x="5446938" y="3298032"/>
                <a:ext cx="820559" cy="500793"/>
              </a:xfrm>
              <a:custGeom>
                <a:avLst/>
                <a:gdLst>
                  <a:gd name="connsiteX0" fmla="*/ 35746 w 820559"/>
                  <a:gd name="connsiteY0" fmla="*/ 102964 h 500793"/>
                  <a:gd name="connsiteX1" fmla="*/ 267204 w 820559"/>
                  <a:gd name="connsiteY1" fmla="*/ 8667 h 500793"/>
                  <a:gd name="connsiteX2" fmla="*/ 541905 w 820559"/>
                  <a:gd name="connsiteY2" fmla="*/ 29050 h 500793"/>
                  <a:gd name="connsiteX3" fmla="*/ 817654 w 820559"/>
                  <a:gd name="connsiteY3" fmla="*/ 268318 h 500793"/>
                  <a:gd name="connsiteX4" fmla="*/ 583053 w 820559"/>
                  <a:gd name="connsiteY4" fmla="*/ 174687 h 500793"/>
                  <a:gd name="connsiteX5" fmla="*/ 774315 w 820559"/>
                  <a:gd name="connsiteY5" fmla="*/ 365187 h 500793"/>
                  <a:gd name="connsiteX6" fmla="*/ 497518 w 820559"/>
                  <a:gd name="connsiteY6" fmla="*/ 239457 h 500793"/>
                  <a:gd name="connsiteX7" fmla="*/ 680017 w 820559"/>
                  <a:gd name="connsiteY7" fmla="*/ 433482 h 500793"/>
                  <a:gd name="connsiteX8" fmla="*/ 416937 w 820559"/>
                  <a:gd name="connsiteY8" fmla="*/ 316991 h 500793"/>
                  <a:gd name="connsiteX9" fmla="*/ 579910 w 820559"/>
                  <a:gd name="connsiteY9" fmla="*/ 482059 h 500793"/>
                  <a:gd name="connsiteX10" fmla="*/ 320449 w 820559"/>
                  <a:gd name="connsiteY10" fmla="*/ 399477 h 500793"/>
                  <a:gd name="connsiteX11" fmla="*/ 4123 w 820559"/>
                  <a:gd name="connsiteY11" fmla="*/ 496061 h 500793"/>
                  <a:gd name="connsiteX12" fmla="*/ 35746 w 820559"/>
                  <a:gd name="connsiteY12" fmla="*/ 102964 h 50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0559" h="500793">
                    <a:moveTo>
                      <a:pt x="35746" y="102964"/>
                    </a:moveTo>
                    <a:cubicBezTo>
                      <a:pt x="35746" y="102964"/>
                      <a:pt x="179193" y="25812"/>
                      <a:pt x="267204" y="8667"/>
                    </a:cubicBezTo>
                    <a:cubicBezTo>
                      <a:pt x="384933" y="-14384"/>
                      <a:pt x="495804" y="14191"/>
                      <a:pt x="541905" y="29050"/>
                    </a:cubicBezTo>
                    <a:cubicBezTo>
                      <a:pt x="637631" y="59911"/>
                      <a:pt x="847658" y="200500"/>
                      <a:pt x="817654" y="268318"/>
                    </a:cubicBezTo>
                    <a:cubicBezTo>
                      <a:pt x="790508" y="329564"/>
                      <a:pt x="583053" y="174687"/>
                      <a:pt x="583053" y="174687"/>
                    </a:cubicBezTo>
                    <a:cubicBezTo>
                      <a:pt x="583053" y="174687"/>
                      <a:pt x="820607" y="297655"/>
                      <a:pt x="774315" y="365187"/>
                    </a:cubicBezTo>
                    <a:cubicBezTo>
                      <a:pt x="728024" y="432720"/>
                      <a:pt x="497518" y="239457"/>
                      <a:pt x="497518" y="239457"/>
                    </a:cubicBezTo>
                    <a:cubicBezTo>
                      <a:pt x="497518" y="239457"/>
                      <a:pt x="738787" y="371283"/>
                      <a:pt x="680017" y="433482"/>
                    </a:cubicBezTo>
                    <a:cubicBezTo>
                      <a:pt x="635631" y="480440"/>
                      <a:pt x="416937" y="316991"/>
                      <a:pt x="416937" y="316991"/>
                    </a:cubicBezTo>
                    <a:cubicBezTo>
                      <a:pt x="416937" y="316991"/>
                      <a:pt x="623534" y="431291"/>
                      <a:pt x="579910" y="482059"/>
                    </a:cubicBezTo>
                    <a:cubicBezTo>
                      <a:pt x="531808" y="537685"/>
                      <a:pt x="320449" y="399477"/>
                      <a:pt x="320449" y="399477"/>
                    </a:cubicBezTo>
                    <a:cubicBezTo>
                      <a:pt x="188146" y="508729"/>
                      <a:pt x="80514" y="506634"/>
                      <a:pt x="4123" y="496061"/>
                    </a:cubicBezTo>
                    <a:cubicBezTo>
                      <a:pt x="-14450" y="493584"/>
                      <a:pt x="35746" y="102964"/>
                      <a:pt x="35746" y="102964"/>
                    </a:cubicBezTo>
                    <a:close/>
                  </a:path>
                </a:pathLst>
              </a:custGeom>
              <a:solidFill>
                <a:srgbClr val="D3766A"/>
              </a:solidFill>
              <a:ln w="9525" cap="flat">
                <a:noFill/>
                <a:prstDash val="solid"/>
                <a:miter/>
              </a:ln>
            </p:spPr>
            <p:txBody>
              <a:bodyPr rtlCol="0" anchor="ctr"/>
              <a:lstStyle/>
              <a:p>
                <a:endParaRPr lang="zh-CN" altLang="en-US"/>
              </a:p>
            </p:txBody>
          </p:sp>
          <p:sp>
            <p:nvSpPr>
              <p:cNvPr id="316" name="任意多边形: 形状 315"/>
              <p:cNvSpPr/>
              <p:nvPr/>
            </p:nvSpPr>
            <p:spPr>
              <a:xfrm>
                <a:off x="5949610" y="3424851"/>
                <a:ext cx="257165" cy="174931"/>
              </a:xfrm>
              <a:custGeom>
                <a:avLst/>
                <a:gdLst>
                  <a:gd name="connsiteX0" fmla="*/ 943 w 257165"/>
                  <a:gd name="connsiteY0" fmla="*/ 53 h 174931"/>
                  <a:gd name="connsiteX1" fmla="*/ 85334 w 257165"/>
                  <a:gd name="connsiteY1" fmla="*/ 42820 h 174931"/>
                  <a:gd name="connsiteX2" fmla="*/ 164678 w 257165"/>
                  <a:gd name="connsiteY2" fmla="*/ 93969 h 174931"/>
                  <a:gd name="connsiteX3" fmla="*/ 257165 w 257165"/>
                  <a:gd name="connsiteY3" fmla="*/ 174932 h 174931"/>
                  <a:gd name="connsiteX4" fmla="*/ 80762 w 257165"/>
                  <a:gd name="connsiteY4" fmla="*/ 50154 h 174931"/>
                  <a:gd name="connsiteX5" fmla="*/ 276 w 257165"/>
                  <a:gd name="connsiteY5" fmla="*/ 1100 h 174931"/>
                  <a:gd name="connsiteX6" fmla="*/ 943 w 257165"/>
                  <a:gd name="connsiteY6" fmla="*/ 53 h 17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65" h="174931">
                    <a:moveTo>
                      <a:pt x="943" y="53"/>
                    </a:moveTo>
                    <a:cubicBezTo>
                      <a:pt x="29518" y="13483"/>
                      <a:pt x="58093" y="26913"/>
                      <a:pt x="85334" y="42820"/>
                    </a:cubicBezTo>
                    <a:cubicBezTo>
                      <a:pt x="112576" y="58727"/>
                      <a:pt x="139151" y="75681"/>
                      <a:pt x="164678" y="93969"/>
                    </a:cubicBezTo>
                    <a:cubicBezTo>
                      <a:pt x="198531" y="117293"/>
                      <a:pt x="229567" y="144462"/>
                      <a:pt x="257165" y="174932"/>
                    </a:cubicBezTo>
                    <a:cubicBezTo>
                      <a:pt x="204207" y="124545"/>
                      <a:pt x="107909" y="66061"/>
                      <a:pt x="80762" y="50154"/>
                    </a:cubicBezTo>
                    <a:cubicBezTo>
                      <a:pt x="53616" y="34247"/>
                      <a:pt x="27422" y="17007"/>
                      <a:pt x="276" y="1100"/>
                    </a:cubicBezTo>
                    <a:cubicBezTo>
                      <a:pt x="-391" y="719"/>
                      <a:pt x="276" y="-233"/>
                      <a:pt x="943" y="53"/>
                    </a:cubicBezTo>
                    <a:close/>
                  </a:path>
                </a:pathLst>
              </a:custGeom>
              <a:solidFill>
                <a:srgbClr val="263238"/>
              </a:solidFill>
              <a:ln w="9525" cap="flat">
                <a:noFill/>
                <a:prstDash val="solid"/>
                <a:miter/>
              </a:ln>
            </p:spPr>
            <p:txBody>
              <a:bodyPr rtlCol="0" anchor="ctr"/>
              <a:lstStyle/>
              <a:p>
                <a:endParaRPr lang="zh-CN" altLang="en-US"/>
              </a:p>
            </p:txBody>
          </p:sp>
          <p:sp>
            <p:nvSpPr>
              <p:cNvPr id="317" name="任意多边形: 形状 316"/>
              <p:cNvSpPr/>
              <p:nvPr/>
            </p:nvSpPr>
            <p:spPr>
              <a:xfrm>
                <a:off x="5890573" y="3521811"/>
                <a:ext cx="206958" cy="123102"/>
              </a:xfrm>
              <a:custGeom>
                <a:avLst/>
                <a:gdLst>
                  <a:gd name="connsiteX0" fmla="*/ 734 w 206958"/>
                  <a:gd name="connsiteY0" fmla="*/ 58 h 123102"/>
                  <a:gd name="connsiteX1" fmla="*/ 107033 w 206958"/>
                  <a:gd name="connsiteY1" fmla="*/ 56350 h 123102"/>
                  <a:gd name="connsiteX2" fmla="*/ 205712 w 206958"/>
                  <a:gd name="connsiteY2" fmla="*/ 121311 h 123102"/>
                  <a:gd name="connsiteX3" fmla="*/ 203902 w 206958"/>
                  <a:gd name="connsiteY3" fmla="*/ 122168 h 123102"/>
                  <a:gd name="connsiteX4" fmla="*/ 102652 w 206958"/>
                  <a:gd name="connsiteY4" fmla="*/ 63304 h 123102"/>
                  <a:gd name="connsiteX5" fmla="*/ 258 w 206958"/>
                  <a:gd name="connsiteY5" fmla="*/ 915 h 123102"/>
                  <a:gd name="connsiteX6" fmla="*/ 734 w 206958"/>
                  <a:gd name="connsiteY6" fmla="*/ 58 h 123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958" h="123102">
                    <a:moveTo>
                      <a:pt x="734" y="58"/>
                    </a:moveTo>
                    <a:cubicBezTo>
                      <a:pt x="36263" y="19108"/>
                      <a:pt x="72267" y="36062"/>
                      <a:pt x="107033" y="56350"/>
                    </a:cubicBezTo>
                    <a:cubicBezTo>
                      <a:pt x="141800" y="76639"/>
                      <a:pt x="172660" y="98736"/>
                      <a:pt x="205712" y="121311"/>
                    </a:cubicBezTo>
                    <a:cubicBezTo>
                      <a:pt x="208284" y="123025"/>
                      <a:pt x="206474" y="123883"/>
                      <a:pt x="203902" y="122168"/>
                    </a:cubicBezTo>
                    <a:cubicBezTo>
                      <a:pt x="169898" y="101023"/>
                      <a:pt x="137227" y="84068"/>
                      <a:pt x="102652" y="63304"/>
                    </a:cubicBezTo>
                    <a:cubicBezTo>
                      <a:pt x="68076" y="42539"/>
                      <a:pt x="35024" y="20346"/>
                      <a:pt x="258" y="915"/>
                    </a:cubicBezTo>
                    <a:cubicBezTo>
                      <a:pt x="-314" y="629"/>
                      <a:pt x="163" y="-228"/>
                      <a:pt x="734" y="58"/>
                    </a:cubicBezTo>
                    <a:close/>
                  </a:path>
                </a:pathLst>
              </a:custGeom>
              <a:solidFill>
                <a:srgbClr val="263238"/>
              </a:solidFill>
              <a:ln w="9525" cap="flat">
                <a:noFill/>
                <a:prstDash val="solid"/>
                <a:miter/>
              </a:ln>
            </p:spPr>
            <p:txBody>
              <a:bodyPr rtlCol="0" anchor="ctr"/>
              <a:lstStyle/>
              <a:p>
                <a:endParaRPr lang="zh-CN" altLang="en-US"/>
              </a:p>
            </p:txBody>
          </p:sp>
          <p:sp>
            <p:nvSpPr>
              <p:cNvPr id="318" name="任意多边形: 形状 317"/>
              <p:cNvSpPr/>
              <p:nvPr/>
            </p:nvSpPr>
            <p:spPr>
              <a:xfrm>
                <a:off x="5824135" y="3595867"/>
                <a:ext cx="158302" cy="100476"/>
              </a:xfrm>
              <a:custGeom>
                <a:avLst/>
                <a:gdLst>
                  <a:gd name="connsiteX0" fmla="*/ 1355 w 158302"/>
                  <a:gd name="connsiteY0" fmla="*/ 106 h 100476"/>
                  <a:gd name="connsiteX1" fmla="*/ 157279 w 158302"/>
                  <a:gd name="connsiteY1" fmla="*/ 98594 h 100476"/>
                  <a:gd name="connsiteX2" fmla="*/ 154707 w 158302"/>
                  <a:gd name="connsiteY2" fmla="*/ 99547 h 100476"/>
                  <a:gd name="connsiteX3" fmla="*/ 497 w 158302"/>
                  <a:gd name="connsiteY3" fmla="*/ 2011 h 100476"/>
                  <a:gd name="connsiteX4" fmla="*/ 1355 w 158302"/>
                  <a:gd name="connsiteY4" fmla="*/ 106 h 100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02" h="100476">
                    <a:moveTo>
                      <a:pt x="1355" y="106"/>
                    </a:moveTo>
                    <a:cubicBezTo>
                      <a:pt x="57171" y="25918"/>
                      <a:pt x="108130" y="62018"/>
                      <a:pt x="157279" y="98594"/>
                    </a:cubicBezTo>
                    <a:cubicBezTo>
                      <a:pt x="159755" y="100404"/>
                      <a:pt x="157279" y="101261"/>
                      <a:pt x="154707" y="99547"/>
                    </a:cubicBezTo>
                    <a:cubicBezTo>
                      <a:pt x="103558" y="65733"/>
                      <a:pt x="63553" y="38968"/>
                      <a:pt x="497" y="2011"/>
                    </a:cubicBezTo>
                    <a:cubicBezTo>
                      <a:pt x="-550" y="1439"/>
                      <a:pt x="212" y="-466"/>
                      <a:pt x="1355" y="106"/>
                    </a:cubicBezTo>
                    <a:close/>
                  </a:path>
                </a:pathLst>
              </a:custGeom>
              <a:solidFill>
                <a:srgbClr val="263238"/>
              </a:solidFill>
              <a:ln w="9525" cap="flat">
                <a:noFill/>
                <a:prstDash val="solid"/>
                <a:miter/>
              </a:ln>
            </p:spPr>
            <p:txBody>
              <a:bodyPr rtlCol="0" anchor="ctr"/>
              <a:lstStyle/>
              <a:p>
                <a:endParaRPr lang="zh-CN" altLang="en-US"/>
              </a:p>
            </p:txBody>
          </p:sp>
          <p:sp>
            <p:nvSpPr>
              <p:cNvPr id="319" name="任意多边形: 形状 318"/>
              <p:cNvSpPr/>
              <p:nvPr/>
            </p:nvSpPr>
            <p:spPr>
              <a:xfrm>
                <a:off x="4920424" y="3558540"/>
                <a:ext cx="137541" cy="108203"/>
              </a:xfrm>
              <a:custGeom>
                <a:avLst/>
                <a:gdLst>
                  <a:gd name="connsiteX0" fmla="*/ 0 w 137541"/>
                  <a:gd name="connsiteY0" fmla="*/ 0 h 108203"/>
                  <a:gd name="connsiteX1" fmla="*/ 27051 w 137541"/>
                  <a:gd name="connsiteY1" fmla="*/ 34957 h 108203"/>
                  <a:gd name="connsiteX2" fmla="*/ 62008 w 137541"/>
                  <a:gd name="connsiteY2" fmla="*/ 60579 h 108203"/>
                  <a:gd name="connsiteX3" fmla="*/ 137541 w 137541"/>
                  <a:gd name="connsiteY3" fmla="*/ 108204 h 108203"/>
                  <a:gd name="connsiteX4" fmla="*/ 57055 w 137541"/>
                  <a:gd name="connsiteY4" fmla="*/ 68961 h 108203"/>
                  <a:gd name="connsiteX5" fmla="*/ 21908 w 137541"/>
                  <a:gd name="connsiteY5" fmla="*/ 39814 h 108203"/>
                  <a:gd name="connsiteX6" fmla="*/ 0 w 137541"/>
                  <a:gd name="connsiteY6" fmla="*/ 0 h 1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541" h="108203">
                    <a:moveTo>
                      <a:pt x="0" y="0"/>
                    </a:moveTo>
                    <a:cubicBezTo>
                      <a:pt x="7949" y="12441"/>
                      <a:pt x="17002" y="24141"/>
                      <a:pt x="27051" y="34957"/>
                    </a:cubicBezTo>
                    <a:cubicBezTo>
                      <a:pt x="37510" y="45017"/>
                      <a:pt x="49266" y="53634"/>
                      <a:pt x="62008" y="60579"/>
                    </a:cubicBezTo>
                    <a:cubicBezTo>
                      <a:pt x="87154" y="75914"/>
                      <a:pt x="112967" y="90678"/>
                      <a:pt x="137541" y="108204"/>
                    </a:cubicBezTo>
                    <a:cubicBezTo>
                      <a:pt x="109414" y="97973"/>
                      <a:pt x="82437" y="84820"/>
                      <a:pt x="57055" y="68961"/>
                    </a:cubicBezTo>
                    <a:cubicBezTo>
                      <a:pt x="43769" y="61312"/>
                      <a:pt x="31883" y="51456"/>
                      <a:pt x="21908" y="39814"/>
                    </a:cubicBezTo>
                    <a:cubicBezTo>
                      <a:pt x="12623" y="27734"/>
                      <a:pt x="5236" y="14308"/>
                      <a:pt x="0" y="0"/>
                    </a:cubicBezTo>
                    <a:close/>
                  </a:path>
                </a:pathLst>
              </a:custGeom>
              <a:solidFill>
                <a:srgbClr val="263238"/>
              </a:solidFill>
              <a:ln w="9525" cap="flat">
                <a:noFill/>
                <a:prstDash val="solid"/>
                <a:miter/>
              </a:ln>
            </p:spPr>
            <p:txBody>
              <a:bodyPr rtlCol="0" anchor="ctr"/>
              <a:lstStyle/>
              <a:p>
                <a:endParaRPr lang="zh-CN" altLang="en-US"/>
              </a:p>
            </p:txBody>
          </p:sp>
          <p:sp>
            <p:nvSpPr>
              <p:cNvPr id="320" name="任意多边形: 形状 319"/>
              <p:cNvSpPr/>
              <p:nvPr/>
            </p:nvSpPr>
            <p:spPr>
              <a:xfrm>
                <a:off x="4787611" y="2608491"/>
                <a:ext cx="289213" cy="547998"/>
              </a:xfrm>
              <a:custGeom>
                <a:avLst/>
                <a:gdLst>
                  <a:gd name="connsiteX0" fmla="*/ 3463 w 289213"/>
                  <a:gd name="connsiteY0" fmla="*/ 547999 h 547998"/>
                  <a:gd name="connsiteX1" fmla="*/ 289213 w 289213"/>
                  <a:gd name="connsiteY1" fmla="*/ 332638 h 547998"/>
                  <a:gd name="connsiteX2" fmla="*/ 166341 w 289213"/>
                  <a:gd name="connsiteY2" fmla="*/ 80988 h 547998"/>
                  <a:gd name="connsiteX3" fmla="*/ 10702 w 289213"/>
                  <a:gd name="connsiteY3" fmla="*/ 126708 h 547998"/>
                  <a:gd name="connsiteX4" fmla="*/ 3463 w 289213"/>
                  <a:gd name="connsiteY4" fmla="*/ 547999 h 54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13" h="547998">
                    <a:moveTo>
                      <a:pt x="3463" y="547999"/>
                    </a:moveTo>
                    <a:lnTo>
                      <a:pt x="289213" y="332638"/>
                    </a:lnTo>
                    <a:cubicBezTo>
                      <a:pt x="289213" y="332638"/>
                      <a:pt x="218443" y="167094"/>
                      <a:pt x="166341" y="80988"/>
                    </a:cubicBezTo>
                    <a:cubicBezTo>
                      <a:pt x="97475" y="-33312"/>
                      <a:pt x="38992" y="-34074"/>
                      <a:pt x="10702" y="126708"/>
                    </a:cubicBezTo>
                    <a:cubicBezTo>
                      <a:pt x="-7967" y="234245"/>
                      <a:pt x="3463" y="547999"/>
                      <a:pt x="3463" y="547999"/>
                    </a:cubicBezTo>
                    <a:close/>
                  </a:path>
                </a:pathLst>
              </a:custGeom>
              <a:solidFill>
                <a:srgbClr val="C53F3F"/>
              </a:solidFill>
              <a:ln w="9525" cap="flat">
                <a:noFill/>
                <a:prstDash val="solid"/>
                <a:miter/>
              </a:ln>
            </p:spPr>
            <p:txBody>
              <a:bodyPr rtlCol="0" anchor="ctr"/>
              <a:lstStyle/>
              <a:p>
                <a:endParaRPr lang="zh-CN" altLang="en-US"/>
              </a:p>
            </p:txBody>
          </p:sp>
          <p:sp>
            <p:nvSpPr>
              <p:cNvPr id="321" name="任意多边形: 形状 320"/>
              <p:cNvSpPr/>
              <p:nvPr/>
            </p:nvSpPr>
            <p:spPr>
              <a:xfrm>
                <a:off x="4787836" y="2767964"/>
                <a:ext cx="217267" cy="192595"/>
              </a:xfrm>
              <a:custGeom>
                <a:avLst/>
                <a:gdLst>
                  <a:gd name="connsiteX0" fmla="*/ 15145 w 217267"/>
                  <a:gd name="connsiteY0" fmla="*/ 183071 h 192595"/>
                  <a:gd name="connsiteX1" fmla="*/ 5620 w 217267"/>
                  <a:gd name="connsiteY1" fmla="*/ 192596 h 192595"/>
                  <a:gd name="connsiteX2" fmla="*/ 0 w 217267"/>
                  <a:gd name="connsiteY2" fmla="*/ 190691 h 192595"/>
                  <a:gd name="connsiteX3" fmla="*/ 0 w 217267"/>
                  <a:gd name="connsiteY3" fmla="*/ 174879 h 192595"/>
                  <a:gd name="connsiteX4" fmla="*/ 5525 w 217267"/>
                  <a:gd name="connsiteY4" fmla="*/ 173069 h 192595"/>
                  <a:gd name="connsiteX5" fmla="*/ 15156 w 217267"/>
                  <a:gd name="connsiteY5" fmla="*/ 182487 h 192595"/>
                  <a:gd name="connsiteX6" fmla="*/ 15145 w 217267"/>
                  <a:gd name="connsiteY6" fmla="*/ 183071 h 192595"/>
                  <a:gd name="connsiteX7" fmla="*/ 207740 w 217267"/>
                  <a:gd name="connsiteY7" fmla="*/ 173546 h 192595"/>
                  <a:gd name="connsiteX8" fmla="*/ 198215 w 217267"/>
                  <a:gd name="connsiteY8" fmla="*/ 183071 h 192595"/>
                  <a:gd name="connsiteX9" fmla="*/ 207740 w 217267"/>
                  <a:gd name="connsiteY9" fmla="*/ 192596 h 192595"/>
                  <a:gd name="connsiteX10" fmla="*/ 217265 w 217267"/>
                  <a:gd name="connsiteY10" fmla="*/ 183071 h 192595"/>
                  <a:gd name="connsiteX11" fmla="*/ 207933 w 217267"/>
                  <a:gd name="connsiteY11" fmla="*/ 173357 h 192595"/>
                  <a:gd name="connsiteX12" fmla="*/ 207740 w 217267"/>
                  <a:gd name="connsiteY12" fmla="*/ 173355 h 192595"/>
                  <a:gd name="connsiteX13" fmla="*/ 106585 w 217267"/>
                  <a:gd name="connsiteY13" fmla="*/ 191 h 192595"/>
                  <a:gd name="connsiteX14" fmla="*/ 97060 w 217267"/>
                  <a:gd name="connsiteY14" fmla="*/ 9716 h 192595"/>
                  <a:gd name="connsiteX15" fmla="*/ 106585 w 217267"/>
                  <a:gd name="connsiteY15" fmla="*/ 19241 h 192595"/>
                  <a:gd name="connsiteX16" fmla="*/ 116110 w 217267"/>
                  <a:gd name="connsiteY16" fmla="*/ 9716 h 192595"/>
                  <a:gd name="connsiteX17" fmla="*/ 106777 w 217267"/>
                  <a:gd name="connsiteY17" fmla="*/ 2 h 192595"/>
                  <a:gd name="connsiteX18" fmla="*/ 106585 w 217267"/>
                  <a:gd name="connsiteY18" fmla="*/ 0 h 19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267" h="192595">
                    <a:moveTo>
                      <a:pt x="15145" y="183071"/>
                    </a:moveTo>
                    <a:cubicBezTo>
                      <a:pt x="15145" y="188331"/>
                      <a:pt x="10880" y="192596"/>
                      <a:pt x="5620" y="192596"/>
                    </a:cubicBezTo>
                    <a:cubicBezTo>
                      <a:pt x="3591" y="192575"/>
                      <a:pt x="1623" y="191908"/>
                      <a:pt x="0" y="190691"/>
                    </a:cubicBezTo>
                    <a:cubicBezTo>
                      <a:pt x="0" y="185452"/>
                      <a:pt x="0" y="180213"/>
                      <a:pt x="0" y="174879"/>
                    </a:cubicBezTo>
                    <a:cubicBezTo>
                      <a:pt x="1608" y="173715"/>
                      <a:pt x="3539" y="173082"/>
                      <a:pt x="5525" y="173069"/>
                    </a:cubicBezTo>
                    <a:cubicBezTo>
                      <a:pt x="10785" y="173010"/>
                      <a:pt x="15097" y="177226"/>
                      <a:pt x="15156" y="182487"/>
                    </a:cubicBezTo>
                    <a:cubicBezTo>
                      <a:pt x="15158" y="182681"/>
                      <a:pt x="15155" y="182876"/>
                      <a:pt x="15145" y="183071"/>
                    </a:cubicBezTo>
                    <a:close/>
                    <a:moveTo>
                      <a:pt x="207740" y="173546"/>
                    </a:moveTo>
                    <a:cubicBezTo>
                      <a:pt x="202480" y="173546"/>
                      <a:pt x="198215" y="177810"/>
                      <a:pt x="198215" y="183071"/>
                    </a:cubicBezTo>
                    <a:cubicBezTo>
                      <a:pt x="198215" y="188331"/>
                      <a:pt x="202480" y="192596"/>
                      <a:pt x="207740" y="192596"/>
                    </a:cubicBezTo>
                    <a:cubicBezTo>
                      <a:pt x="213001" y="192596"/>
                      <a:pt x="217265" y="188331"/>
                      <a:pt x="217265" y="183071"/>
                    </a:cubicBezTo>
                    <a:cubicBezTo>
                      <a:pt x="217370" y="177811"/>
                      <a:pt x="213192" y="173462"/>
                      <a:pt x="207933" y="173357"/>
                    </a:cubicBezTo>
                    <a:cubicBezTo>
                      <a:pt x="207869" y="173356"/>
                      <a:pt x="207804" y="173355"/>
                      <a:pt x="207740" y="173355"/>
                    </a:cubicBezTo>
                    <a:close/>
                    <a:moveTo>
                      <a:pt x="106585" y="191"/>
                    </a:moveTo>
                    <a:cubicBezTo>
                      <a:pt x="101324" y="191"/>
                      <a:pt x="97060" y="4455"/>
                      <a:pt x="97060" y="9716"/>
                    </a:cubicBezTo>
                    <a:cubicBezTo>
                      <a:pt x="97060" y="14976"/>
                      <a:pt x="101324" y="19241"/>
                      <a:pt x="106585" y="19241"/>
                    </a:cubicBezTo>
                    <a:cubicBezTo>
                      <a:pt x="111845" y="19241"/>
                      <a:pt x="116110" y="14976"/>
                      <a:pt x="116110" y="9716"/>
                    </a:cubicBezTo>
                    <a:cubicBezTo>
                      <a:pt x="116215" y="4456"/>
                      <a:pt x="112037" y="107"/>
                      <a:pt x="106777" y="2"/>
                    </a:cubicBezTo>
                    <a:cubicBezTo>
                      <a:pt x="106713" y="1"/>
                      <a:pt x="106649" y="0"/>
                      <a:pt x="106585" y="0"/>
                    </a:cubicBezTo>
                    <a:close/>
                  </a:path>
                </a:pathLst>
              </a:custGeom>
              <a:solidFill>
                <a:srgbClr val="FFFFFF"/>
              </a:solidFill>
              <a:ln w="9525" cap="flat">
                <a:noFill/>
                <a:prstDash val="solid"/>
                <a:miter/>
              </a:ln>
            </p:spPr>
            <p:txBody>
              <a:bodyPr rtlCol="0" anchor="ctr"/>
              <a:lstStyle/>
              <a:p>
                <a:endParaRPr lang="zh-CN" altLang="en-US"/>
              </a:p>
            </p:txBody>
          </p:sp>
          <p:sp>
            <p:nvSpPr>
              <p:cNvPr id="322" name="任意多边形: 形状 321"/>
              <p:cNvSpPr/>
              <p:nvPr/>
            </p:nvSpPr>
            <p:spPr>
              <a:xfrm>
                <a:off x="5023280" y="2819268"/>
                <a:ext cx="60402" cy="149345"/>
              </a:xfrm>
              <a:custGeom>
                <a:avLst/>
                <a:gdLst>
                  <a:gd name="connsiteX0" fmla="*/ 18969 w 60402"/>
                  <a:gd name="connsiteY0" fmla="*/ 148245 h 149345"/>
                  <a:gd name="connsiteX1" fmla="*/ 52878 w 60402"/>
                  <a:gd name="connsiteY1" fmla="*/ 121194 h 149345"/>
                  <a:gd name="connsiteX2" fmla="*/ 26399 w 60402"/>
                  <a:gd name="connsiteY2" fmla="*/ 63377 h 149345"/>
                  <a:gd name="connsiteX3" fmla="*/ 13921 w 60402"/>
                  <a:gd name="connsiteY3" fmla="*/ 34136 h 149345"/>
                  <a:gd name="connsiteX4" fmla="*/ 110 w 60402"/>
                  <a:gd name="connsiteY4" fmla="*/ 1751 h 149345"/>
                  <a:gd name="connsiteX5" fmla="*/ 2110 w 60402"/>
                  <a:gd name="connsiteY5" fmla="*/ 703 h 149345"/>
                  <a:gd name="connsiteX6" fmla="*/ 18017 w 60402"/>
                  <a:gd name="connsiteY6" fmla="*/ 32135 h 149345"/>
                  <a:gd name="connsiteX7" fmla="*/ 31828 w 60402"/>
                  <a:gd name="connsiteY7" fmla="*/ 60234 h 149345"/>
                  <a:gd name="connsiteX8" fmla="*/ 60403 w 60402"/>
                  <a:gd name="connsiteY8" fmla="*/ 121575 h 149345"/>
                  <a:gd name="connsiteX9" fmla="*/ 19922 w 60402"/>
                  <a:gd name="connsiteY9" fmla="*/ 149293 h 149345"/>
                  <a:gd name="connsiteX10" fmla="*/ 18969 w 60402"/>
                  <a:gd name="connsiteY10" fmla="*/ 148245 h 1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02" h="149345">
                    <a:moveTo>
                      <a:pt x="18969" y="148245"/>
                    </a:moveTo>
                    <a:cubicBezTo>
                      <a:pt x="21636" y="145292"/>
                      <a:pt x="50307" y="122242"/>
                      <a:pt x="52878" y="121194"/>
                    </a:cubicBezTo>
                    <a:cubicBezTo>
                      <a:pt x="44020" y="102144"/>
                      <a:pt x="34971" y="83094"/>
                      <a:pt x="26399" y="63377"/>
                    </a:cubicBezTo>
                    <a:cubicBezTo>
                      <a:pt x="22112" y="53852"/>
                      <a:pt x="17921" y="44327"/>
                      <a:pt x="13921" y="34136"/>
                    </a:cubicBezTo>
                    <a:cubicBezTo>
                      <a:pt x="9920" y="23944"/>
                      <a:pt x="4396" y="11276"/>
                      <a:pt x="110" y="1751"/>
                    </a:cubicBezTo>
                    <a:cubicBezTo>
                      <a:pt x="-462" y="226"/>
                      <a:pt x="1348" y="-726"/>
                      <a:pt x="2110" y="703"/>
                    </a:cubicBezTo>
                    <a:cubicBezTo>
                      <a:pt x="8396" y="12704"/>
                      <a:pt x="12683" y="21753"/>
                      <a:pt x="18017" y="32135"/>
                    </a:cubicBezTo>
                    <a:cubicBezTo>
                      <a:pt x="23351" y="42518"/>
                      <a:pt x="27542" y="51185"/>
                      <a:pt x="31828" y="60234"/>
                    </a:cubicBezTo>
                    <a:cubicBezTo>
                      <a:pt x="41353" y="80237"/>
                      <a:pt x="51926" y="101192"/>
                      <a:pt x="60403" y="121575"/>
                    </a:cubicBezTo>
                    <a:cubicBezTo>
                      <a:pt x="47542" y="131706"/>
                      <a:pt x="34018" y="140966"/>
                      <a:pt x="19922" y="149293"/>
                    </a:cubicBezTo>
                    <a:cubicBezTo>
                      <a:pt x="19065" y="149579"/>
                      <a:pt x="18588" y="148626"/>
                      <a:pt x="18969" y="148245"/>
                    </a:cubicBezTo>
                    <a:close/>
                  </a:path>
                </a:pathLst>
              </a:custGeom>
              <a:solidFill>
                <a:srgbClr val="263238"/>
              </a:solidFill>
              <a:ln w="9525" cap="flat">
                <a:noFill/>
                <a:prstDash val="solid"/>
                <a:miter/>
              </a:ln>
            </p:spPr>
            <p:txBody>
              <a:bodyPr rtlCol="0" anchor="ctr"/>
              <a:lstStyle/>
              <a:p>
                <a:endParaRPr lang="zh-CN" altLang="en-US"/>
              </a:p>
            </p:txBody>
          </p:sp>
          <p:sp>
            <p:nvSpPr>
              <p:cNvPr id="323" name="任意多边形: 形状 322"/>
              <p:cNvSpPr/>
              <p:nvPr/>
            </p:nvSpPr>
            <p:spPr>
              <a:xfrm>
                <a:off x="4799130" y="2917099"/>
                <a:ext cx="250318" cy="192671"/>
              </a:xfrm>
              <a:custGeom>
                <a:avLst/>
                <a:gdLst>
                  <a:gd name="connsiteX0" fmla="*/ 422 w 250318"/>
                  <a:gd name="connsiteY0" fmla="*/ 190431 h 192671"/>
                  <a:gd name="connsiteX1" fmla="*/ 121199 w 250318"/>
                  <a:gd name="connsiteY1" fmla="*/ 90800 h 192671"/>
                  <a:gd name="connsiteX2" fmla="*/ 183873 w 250318"/>
                  <a:gd name="connsiteY2" fmla="*/ 44032 h 192671"/>
                  <a:gd name="connsiteX3" fmla="*/ 248548 w 250318"/>
                  <a:gd name="connsiteY3" fmla="*/ 217 h 192671"/>
                  <a:gd name="connsiteX4" fmla="*/ 249881 w 250318"/>
                  <a:gd name="connsiteY4" fmla="*/ 2027 h 192671"/>
                  <a:gd name="connsiteX5" fmla="*/ 187493 w 250318"/>
                  <a:gd name="connsiteY5" fmla="*/ 49652 h 192671"/>
                  <a:gd name="connsiteX6" fmla="*/ 125104 w 250318"/>
                  <a:gd name="connsiteY6" fmla="*/ 97277 h 192671"/>
                  <a:gd name="connsiteX7" fmla="*/ 1279 w 250318"/>
                  <a:gd name="connsiteY7" fmla="*/ 192527 h 192671"/>
                  <a:gd name="connsiteX8" fmla="*/ 422 w 250318"/>
                  <a:gd name="connsiteY8" fmla="*/ 190431 h 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318" h="192671">
                    <a:moveTo>
                      <a:pt x="422" y="190431"/>
                    </a:moveTo>
                    <a:cubicBezTo>
                      <a:pt x="39855" y="156237"/>
                      <a:pt x="79765" y="122614"/>
                      <a:pt x="121199" y="90800"/>
                    </a:cubicBezTo>
                    <a:cubicBezTo>
                      <a:pt x="141900" y="74925"/>
                      <a:pt x="162791" y="59336"/>
                      <a:pt x="183873" y="44032"/>
                    </a:cubicBezTo>
                    <a:cubicBezTo>
                      <a:pt x="205019" y="28792"/>
                      <a:pt x="227783" y="15457"/>
                      <a:pt x="248548" y="217"/>
                    </a:cubicBezTo>
                    <a:cubicBezTo>
                      <a:pt x="249691" y="-640"/>
                      <a:pt x="251024" y="1265"/>
                      <a:pt x="249881" y="2027"/>
                    </a:cubicBezTo>
                    <a:cubicBezTo>
                      <a:pt x="228260" y="16410"/>
                      <a:pt x="208352" y="33840"/>
                      <a:pt x="187493" y="49652"/>
                    </a:cubicBezTo>
                    <a:cubicBezTo>
                      <a:pt x="166633" y="65464"/>
                      <a:pt x="145868" y="80894"/>
                      <a:pt x="125104" y="97277"/>
                    </a:cubicBezTo>
                    <a:cubicBezTo>
                      <a:pt x="83765" y="128805"/>
                      <a:pt x="42236" y="160428"/>
                      <a:pt x="1279" y="192527"/>
                    </a:cubicBezTo>
                    <a:cubicBezTo>
                      <a:pt x="517" y="193194"/>
                      <a:pt x="-626" y="191384"/>
                      <a:pt x="422" y="190431"/>
                    </a:cubicBezTo>
                    <a:close/>
                  </a:path>
                </a:pathLst>
              </a:custGeom>
              <a:solidFill>
                <a:srgbClr val="263238"/>
              </a:solidFill>
              <a:ln w="9525" cap="flat">
                <a:noFill/>
                <a:prstDash val="solid"/>
                <a:miter/>
              </a:ln>
            </p:spPr>
            <p:txBody>
              <a:bodyPr rtlCol="0" anchor="ctr"/>
              <a:lstStyle/>
              <a:p>
                <a:endParaRPr lang="zh-CN" altLang="en-US"/>
              </a:p>
            </p:txBody>
          </p:sp>
          <p:sp>
            <p:nvSpPr>
              <p:cNvPr id="324" name="任意多边形: 形状 323"/>
              <p:cNvSpPr/>
              <p:nvPr/>
            </p:nvSpPr>
            <p:spPr>
              <a:xfrm>
                <a:off x="4783804" y="2917602"/>
                <a:ext cx="41941" cy="244125"/>
              </a:xfrm>
              <a:custGeom>
                <a:avLst/>
                <a:gdLst>
                  <a:gd name="connsiteX0" fmla="*/ 41941 w 41941"/>
                  <a:gd name="connsiteY0" fmla="*/ 212693 h 244125"/>
                  <a:gd name="connsiteX1" fmla="*/ 25463 w 41941"/>
                  <a:gd name="connsiteY1" fmla="*/ 226981 h 244125"/>
                  <a:gd name="connsiteX2" fmla="*/ 8699 w 41941"/>
                  <a:gd name="connsiteY2" fmla="*/ 241078 h 244125"/>
                  <a:gd name="connsiteX3" fmla="*/ 4794 w 41941"/>
                  <a:gd name="connsiteY3" fmla="*/ 244126 h 244125"/>
                  <a:gd name="connsiteX4" fmla="*/ 4794 w 41941"/>
                  <a:gd name="connsiteY4" fmla="*/ 238982 h 244125"/>
                  <a:gd name="connsiteX5" fmla="*/ 1365 w 41941"/>
                  <a:gd name="connsiteY5" fmla="*/ 179356 h 244125"/>
                  <a:gd name="connsiteX6" fmla="*/ 31 w 41941"/>
                  <a:gd name="connsiteY6" fmla="*/ 119539 h 244125"/>
                  <a:gd name="connsiteX7" fmla="*/ 698 w 41941"/>
                  <a:gd name="connsiteY7" fmla="*/ 59722 h 244125"/>
                  <a:gd name="connsiteX8" fmla="*/ 3937 w 41941"/>
                  <a:gd name="connsiteY8" fmla="*/ 0 h 244125"/>
                  <a:gd name="connsiteX9" fmla="*/ 7270 w 41941"/>
                  <a:gd name="connsiteY9" fmla="*/ 59722 h 244125"/>
                  <a:gd name="connsiteX10" fmla="*/ 9271 w 41941"/>
                  <a:gd name="connsiteY10" fmla="*/ 119444 h 244125"/>
                  <a:gd name="connsiteX11" fmla="*/ 10223 w 41941"/>
                  <a:gd name="connsiteY11" fmla="*/ 179070 h 244125"/>
                  <a:gd name="connsiteX12" fmla="*/ 10223 w 41941"/>
                  <a:gd name="connsiteY12" fmla="*/ 238792 h 244125"/>
                  <a:gd name="connsiteX13" fmla="*/ 6032 w 41941"/>
                  <a:gd name="connsiteY13" fmla="*/ 236792 h 244125"/>
                  <a:gd name="connsiteX14" fmla="*/ 24130 w 41941"/>
                  <a:gd name="connsiteY14" fmla="*/ 224600 h 244125"/>
                  <a:gd name="connsiteX15" fmla="*/ 41941 w 41941"/>
                  <a:gd name="connsiteY15" fmla="*/ 212693 h 24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941" h="244125">
                    <a:moveTo>
                      <a:pt x="41941" y="212693"/>
                    </a:moveTo>
                    <a:cubicBezTo>
                      <a:pt x="36512" y="217551"/>
                      <a:pt x="30988" y="222218"/>
                      <a:pt x="25463" y="226981"/>
                    </a:cubicBezTo>
                    <a:cubicBezTo>
                      <a:pt x="19939" y="231743"/>
                      <a:pt x="14414" y="236506"/>
                      <a:pt x="8699" y="241078"/>
                    </a:cubicBezTo>
                    <a:lnTo>
                      <a:pt x="4794" y="244126"/>
                    </a:lnTo>
                    <a:lnTo>
                      <a:pt x="4794" y="238982"/>
                    </a:lnTo>
                    <a:cubicBezTo>
                      <a:pt x="3460" y="219075"/>
                      <a:pt x="2032" y="199263"/>
                      <a:pt x="1365" y="179356"/>
                    </a:cubicBezTo>
                    <a:cubicBezTo>
                      <a:pt x="698" y="159449"/>
                      <a:pt x="127" y="139446"/>
                      <a:pt x="31" y="119539"/>
                    </a:cubicBezTo>
                    <a:cubicBezTo>
                      <a:pt x="-64" y="99632"/>
                      <a:pt x="31" y="79724"/>
                      <a:pt x="698" y="59722"/>
                    </a:cubicBezTo>
                    <a:cubicBezTo>
                      <a:pt x="1365" y="39719"/>
                      <a:pt x="2222" y="19907"/>
                      <a:pt x="3937" y="0"/>
                    </a:cubicBezTo>
                    <a:cubicBezTo>
                      <a:pt x="5461" y="19907"/>
                      <a:pt x="6413" y="39815"/>
                      <a:pt x="7270" y="59722"/>
                    </a:cubicBezTo>
                    <a:cubicBezTo>
                      <a:pt x="8127" y="79629"/>
                      <a:pt x="8794" y="99536"/>
                      <a:pt x="9271" y="119444"/>
                    </a:cubicBezTo>
                    <a:lnTo>
                      <a:pt x="10223" y="179070"/>
                    </a:lnTo>
                    <a:cubicBezTo>
                      <a:pt x="10223" y="198977"/>
                      <a:pt x="10223" y="218884"/>
                      <a:pt x="10223" y="238792"/>
                    </a:cubicBezTo>
                    <a:lnTo>
                      <a:pt x="6032" y="236792"/>
                    </a:lnTo>
                    <a:cubicBezTo>
                      <a:pt x="11938" y="232600"/>
                      <a:pt x="18034" y="228600"/>
                      <a:pt x="24130" y="224600"/>
                    </a:cubicBezTo>
                    <a:cubicBezTo>
                      <a:pt x="30226" y="220599"/>
                      <a:pt x="35845" y="216599"/>
                      <a:pt x="41941" y="212693"/>
                    </a:cubicBezTo>
                    <a:close/>
                  </a:path>
                </a:pathLst>
              </a:custGeom>
              <a:solidFill>
                <a:srgbClr val="263238"/>
              </a:solidFill>
              <a:ln w="9525" cap="flat">
                <a:noFill/>
                <a:prstDash val="solid"/>
                <a:miter/>
              </a:ln>
            </p:spPr>
            <p:txBody>
              <a:bodyPr rtlCol="0" anchor="ctr"/>
              <a:lstStyle/>
              <a:p>
                <a:endParaRPr lang="zh-CN" altLang="en-US"/>
              </a:p>
            </p:txBody>
          </p:sp>
          <p:sp>
            <p:nvSpPr>
              <p:cNvPr id="325" name="任意多边形: 形状 324"/>
              <p:cNvSpPr/>
              <p:nvPr/>
            </p:nvSpPr>
            <p:spPr>
              <a:xfrm>
                <a:off x="4770691" y="2963608"/>
                <a:ext cx="17145" cy="59054"/>
              </a:xfrm>
              <a:custGeom>
                <a:avLst/>
                <a:gdLst>
                  <a:gd name="connsiteX0" fmla="*/ 0 w 17145"/>
                  <a:gd name="connsiteY0" fmla="*/ 0 h 59054"/>
                  <a:gd name="connsiteX1" fmla="*/ 12002 w 17145"/>
                  <a:gd name="connsiteY1" fmla="*/ 28575 h 59054"/>
                  <a:gd name="connsiteX2" fmla="*/ 17145 w 17145"/>
                  <a:gd name="connsiteY2" fmla="*/ 59055 h 59054"/>
                  <a:gd name="connsiteX3" fmla="*/ 0 w 17145"/>
                  <a:gd name="connsiteY3" fmla="*/ 191 h 59054"/>
                </a:gdLst>
                <a:ahLst/>
                <a:cxnLst>
                  <a:cxn ang="0">
                    <a:pos x="connsiteX0" y="connsiteY0"/>
                  </a:cxn>
                  <a:cxn ang="0">
                    <a:pos x="connsiteX1" y="connsiteY1"/>
                  </a:cxn>
                  <a:cxn ang="0">
                    <a:pos x="connsiteX2" y="connsiteY2"/>
                  </a:cxn>
                  <a:cxn ang="0">
                    <a:pos x="connsiteX3" y="connsiteY3"/>
                  </a:cxn>
                </a:cxnLst>
                <a:rect l="l" t="t" r="r" b="b"/>
                <a:pathLst>
                  <a:path w="17145" h="59054">
                    <a:moveTo>
                      <a:pt x="0" y="0"/>
                    </a:moveTo>
                    <a:cubicBezTo>
                      <a:pt x="5192" y="8979"/>
                      <a:pt x="9225" y="18581"/>
                      <a:pt x="12002" y="28575"/>
                    </a:cubicBezTo>
                    <a:cubicBezTo>
                      <a:pt x="15037" y="38467"/>
                      <a:pt x="16767" y="48714"/>
                      <a:pt x="17145" y="59055"/>
                    </a:cubicBezTo>
                    <a:cubicBezTo>
                      <a:pt x="6919" y="41038"/>
                      <a:pt x="1048" y="20880"/>
                      <a:pt x="0" y="191"/>
                    </a:cubicBezTo>
                    <a:close/>
                  </a:path>
                </a:pathLst>
              </a:custGeom>
              <a:solidFill>
                <a:srgbClr val="263238"/>
              </a:solidFill>
              <a:ln w="9525" cap="flat">
                <a:noFill/>
                <a:prstDash val="solid"/>
                <a:miter/>
              </a:ln>
            </p:spPr>
            <p:txBody>
              <a:bodyPr rtlCol="0" anchor="ctr"/>
              <a:lstStyle/>
              <a:p>
                <a:endParaRPr lang="zh-CN" altLang="en-US"/>
              </a:p>
            </p:txBody>
          </p:sp>
          <p:sp>
            <p:nvSpPr>
              <p:cNvPr id="326" name="任意多边形: 形状 325"/>
              <p:cNvSpPr/>
              <p:nvPr/>
            </p:nvSpPr>
            <p:spPr>
              <a:xfrm>
                <a:off x="5041487" y="2828924"/>
                <a:ext cx="9394" cy="42005"/>
              </a:xfrm>
              <a:custGeom>
                <a:avLst/>
                <a:gdLst>
                  <a:gd name="connsiteX0" fmla="*/ 0 w 9394"/>
                  <a:gd name="connsiteY0" fmla="*/ 0 h 42005"/>
                  <a:gd name="connsiteX1" fmla="*/ 7429 w 9394"/>
                  <a:gd name="connsiteY1" fmla="*/ 20384 h 42005"/>
                  <a:gd name="connsiteX2" fmla="*/ 9144 w 9394"/>
                  <a:gd name="connsiteY2" fmla="*/ 31052 h 42005"/>
                  <a:gd name="connsiteX3" fmla="*/ 9144 w 9394"/>
                  <a:gd name="connsiteY3" fmla="*/ 42005 h 42005"/>
                  <a:gd name="connsiteX4" fmla="*/ 2667 w 9394"/>
                  <a:gd name="connsiteY4" fmla="*/ 21431 h 42005"/>
                  <a:gd name="connsiteX5" fmla="*/ 0 w 9394"/>
                  <a:gd name="connsiteY5" fmla="*/ 0 h 42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94" h="42005">
                    <a:moveTo>
                      <a:pt x="0" y="0"/>
                    </a:moveTo>
                    <a:cubicBezTo>
                      <a:pt x="3398" y="6422"/>
                      <a:pt x="5898" y="13281"/>
                      <a:pt x="7429" y="20384"/>
                    </a:cubicBezTo>
                    <a:cubicBezTo>
                      <a:pt x="8240" y="23897"/>
                      <a:pt x="8813" y="27461"/>
                      <a:pt x="9144" y="31052"/>
                    </a:cubicBezTo>
                    <a:cubicBezTo>
                      <a:pt x="9478" y="34695"/>
                      <a:pt x="9478" y="38362"/>
                      <a:pt x="9144" y="42005"/>
                    </a:cubicBezTo>
                    <a:cubicBezTo>
                      <a:pt x="6369" y="35357"/>
                      <a:pt x="4201" y="28471"/>
                      <a:pt x="2667" y="21431"/>
                    </a:cubicBezTo>
                    <a:cubicBezTo>
                      <a:pt x="1014" y="14403"/>
                      <a:pt x="119" y="7219"/>
                      <a:pt x="0" y="0"/>
                    </a:cubicBezTo>
                    <a:close/>
                  </a:path>
                </a:pathLst>
              </a:custGeom>
              <a:solidFill>
                <a:srgbClr val="263238"/>
              </a:solidFill>
              <a:ln w="9525" cap="flat">
                <a:noFill/>
                <a:prstDash val="solid"/>
                <a:miter/>
              </a:ln>
            </p:spPr>
            <p:txBody>
              <a:bodyPr rtlCol="0" anchor="ctr"/>
              <a:lstStyle/>
              <a:p>
                <a:endParaRPr lang="zh-CN" altLang="en-US"/>
              </a:p>
            </p:txBody>
          </p:sp>
          <p:sp>
            <p:nvSpPr>
              <p:cNvPr id="327" name="任意多边形: 形状 326"/>
              <p:cNvSpPr/>
              <p:nvPr/>
            </p:nvSpPr>
            <p:spPr>
              <a:xfrm>
                <a:off x="5921950" y="2590699"/>
                <a:ext cx="644146" cy="532480"/>
              </a:xfrm>
              <a:custGeom>
                <a:avLst/>
                <a:gdLst>
                  <a:gd name="connsiteX0" fmla="*/ 5457 w 644146"/>
                  <a:gd name="connsiteY0" fmla="*/ 48869 h 532480"/>
                  <a:gd name="connsiteX1" fmla="*/ 248821 w 644146"/>
                  <a:gd name="connsiteY1" fmla="*/ 1910 h 532480"/>
                  <a:gd name="connsiteX2" fmla="*/ 302923 w 644146"/>
                  <a:gd name="connsiteY2" fmla="*/ 59537 h 532480"/>
                  <a:gd name="connsiteX3" fmla="*/ 398173 w 644146"/>
                  <a:gd name="connsiteY3" fmla="*/ 34486 h 532480"/>
                  <a:gd name="connsiteX4" fmla="*/ 429796 w 644146"/>
                  <a:gd name="connsiteY4" fmla="*/ 93922 h 532480"/>
                  <a:gd name="connsiteX5" fmla="*/ 510853 w 644146"/>
                  <a:gd name="connsiteY5" fmla="*/ 79825 h 532480"/>
                  <a:gd name="connsiteX6" fmla="*/ 545524 w 644146"/>
                  <a:gd name="connsiteY6" fmla="*/ 142976 h 532480"/>
                  <a:gd name="connsiteX7" fmla="*/ 626963 w 644146"/>
                  <a:gd name="connsiteY7" fmla="*/ 154691 h 532480"/>
                  <a:gd name="connsiteX8" fmla="*/ 451894 w 644146"/>
                  <a:gd name="connsiteY8" fmla="*/ 524261 h 532480"/>
                  <a:gd name="connsiteX9" fmla="*/ 421795 w 644146"/>
                  <a:gd name="connsiteY9" fmla="*/ 454824 h 532480"/>
                  <a:gd name="connsiteX10" fmla="*/ 289683 w 644146"/>
                  <a:gd name="connsiteY10" fmla="*/ 529595 h 532480"/>
                  <a:gd name="connsiteX11" fmla="*/ 270633 w 644146"/>
                  <a:gd name="connsiteY11" fmla="*/ 416534 h 532480"/>
                  <a:gd name="connsiteX12" fmla="*/ 139664 w 644146"/>
                  <a:gd name="connsiteY12" fmla="*/ 480256 h 532480"/>
                  <a:gd name="connsiteX13" fmla="*/ 133759 w 644146"/>
                  <a:gd name="connsiteY13" fmla="*/ 365956 h 532480"/>
                  <a:gd name="connsiteX14" fmla="*/ 20125 w 644146"/>
                  <a:gd name="connsiteY14" fmla="*/ 385577 h 532480"/>
                  <a:gd name="connsiteX15" fmla="*/ 101755 w 644146"/>
                  <a:gd name="connsiteY15" fmla="*/ 166502 h 532480"/>
                  <a:gd name="connsiteX16" fmla="*/ 3838 w 644146"/>
                  <a:gd name="connsiteY16" fmla="*/ 90969 h 5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146" h="532480">
                    <a:moveTo>
                      <a:pt x="5457" y="48869"/>
                    </a:moveTo>
                    <a:cubicBezTo>
                      <a:pt x="82609" y="40296"/>
                      <a:pt x="192433" y="-10377"/>
                      <a:pt x="248821" y="1910"/>
                    </a:cubicBezTo>
                    <a:cubicBezTo>
                      <a:pt x="277524" y="7207"/>
                      <a:pt x="299446" y="30557"/>
                      <a:pt x="302923" y="59537"/>
                    </a:cubicBezTo>
                    <a:cubicBezTo>
                      <a:pt x="302923" y="59537"/>
                      <a:pt x="348548" y="14864"/>
                      <a:pt x="398173" y="34486"/>
                    </a:cubicBezTo>
                    <a:cubicBezTo>
                      <a:pt x="423605" y="44011"/>
                      <a:pt x="429796" y="93922"/>
                      <a:pt x="429796" y="93922"/>
                    </a:cubicBezTo>
                    <a:cubicBezTo>
                      <a:pt x="429796" y="93922"/>
                      <a:pt x="467896" y="59727"/>
                      <a:pt x="510853" y="79825"/>
                    </a:cubicBezTo>
                    <a:cubicBezTo>
                      <a:pt x="544667" y="95827"/>
                      <a:pt x="545524" y="142976"/>
                      <a:pt x="545524" y="142976"/>
                    </a:cubicBezTo>
                    <a:cubicBezTo>
                      <a:pt x="545524" y="142976"/>
                      <a:pt x="597436" y="127259"/>
                      <a:pt x="626963" y="154691"/>
                    </a:cubicBezTo>
                    <a:cubicBezTo>
                      <a:pt x="686875" y="210413"/>
                      <a:pt x="580862" y="516070"/>
                      <a:pt x="451894" y="524261"/>
                    </a:cubicBezTo>
                    <a:cubicBezTo>
                      <a:pt x="391791" y="528071"/>
                      <a:pt x="421795" y="454824"/>
                      <a:pt x="421795" y="454824"/>
                    </a:cubicBezTo>
                    <a:cubicBezTo>
                      <a:pt x="421795" y="454824"/>
                      <a:pt x="353215" y="550074"/>
                      <a:pt x="289683" y="529595"/>
                    </a:cubicBezTo>
                    <a:cubicBezTo>
                      <a:pt x="226151" y="509117"/>
                      <a:pt x="270633" y="416534"/>
                      <a:pt x="270633" y="416534"/>
                    </a:cubicBezTo>
                    <a:cubicBezTo>
                      <a:pt x="270633" y="416534"/>
                      <a:pt x="203482" y="507878"/>
                      <a:pt x="139664" y="480256"/>
                    </a:cubicBezTo>
                    <a:cubicBezTo>
                      <a:pt x="72989" y="451681"/>
                      <a:pt x="133759" y="365956"/>
                      <a:pt x="133759" y="365956"/>
                    </a:cubicBezTo>
                    <a:cubicBezTo>
                      <a:pt x="133759" y="365956"/>
                      <a:pt x="64131" y="417962"/>
                      <a:pt x="20125" y="385577"/>
                    </a:cubicBezTo>
                    <a:cubicBezTo>
                      <a:pt x="-52550" y="332237"/>
                      <a:pt x="94420" y="238988"/>
                      <a:pt x="101755" y="166502"/>
                    </a:cubicBezTo>
                    <a:lnTo>
                      <a:pt x="3838" y="90969"/>
                    </a:lnTo>
                    <a:close/>
                  </a:path>
                </a:pathLst>
              </a:custGeom>
              <a:solidFill>
                <a:srgbClr val="D3766A"/>
              </a:solidFill>
              <a:ln w="9525" cap="flat">
                <a:noFill/>
                <a:prstDash val="solid"/>
                <a:miter/>
              </a:ln>
            </p:spPr>
            <p:txBody>
              <a:bodyPr rtlCol="0" anchor="ctr"/>
              <a:lstStyle/>
              <a:p>
                <a:endParaRPr lang="zh-CN" altLang="en-US"/>
              </a:p>
            </p:txBody>
          </p:sp>
          <p:sp>
            <p:nvSpPr>
              <p:cNvPr id="328" name="任意多边形: 形状 327"/>
              <p:cNvSpPr/>
              <p:nvPr/>
            </p:nvSpPr>
            <p:spPr>
              <a:xfrm>
                <a:off x="5798188" y="2495024"/>
                <a:ext cx="246757" cy="222362"/>
              </a:xfrm>
              <a:custGeom>
                <a:avLst/>
                <a:gdLst>
                  <a:gd name="connsiteX0" fmla="*/ 246758 w 246757"/>
                  <a:gd name="connsiteY0" fmla="*/ 116635 h 222362"/>
                  <a:gd name="connsiteX1" fmla="*/ 49495 w 246757"/>
                  <a:gd name="connsiteY1" fmla="*/ 716 h 222362"/>
                  <a:gd name="connsiteX2" fmla="*/ 127886 w 246757"/>
                  <a:gd name="connsiteY2" fmla="*/ 186834 h 222362"/>
                  <a:gd name="connsiteX3" fmla="*/ 231137 w 246757"/>
                  <a:gd name="connsiteY3" fmla="*/ 222363 h 222362"/>
                </a:gdLst>
                <a:ahLst/>
                <a:cxnLst>
                  <a:cxn ang="0">
                    <a:pos x="connsiteX0" y="connsiteY0"/>
                  </a:cxn>
                  <a:cxn ang="0">
                    <a:pos x="connsiteX1" y="connsiteY1"/>
                  </a:cxn>
                  <a:cxn ang="0">
                    <a:pos x="connsiteX2" y="connsiteY2"/>
                  </a:cxn>
                  <a:cxn ang="0">
                    <a:pos x="connsiteX3" y="connsiteY3"/>
                  </a:cxn>
                </a:cxnLst>
                <a:rect l="l" t="t" r="r" b="b"/>
                <a:pathLst>
                  <a:path w="246757" h="222362">
                    <a:moveTo>
                      <a:pt x="246758" y="116635"/>
                    </a:moveTo>
                    <a:cubicBezTo>
                      <a:pt x="172939" y="118254"/>
                      <a:pt x="120266" y="9288"/>
                      <a:pt x="49495" y="716"/>
                    </a:cubicBezTo>
                    <a:cubicBezTo>
                      <a:pt x="-46327" y="-10809"/>
                      <a:pt x="6251" y="119683"/>
                      <a:pt x="127886" y="186834"/>
                    </a:cubicBezTo>
                    <a:lnTo>
                      <a:pt x="231137" y="222363"/>
                    </a:lnTo>
                    <a:close/>
                  </a:path>
                </a:pathLst>
              </a:custGeom>
              <a:solidFill>
                <a:srgbClr val="D3766A"/>
              </a:solidFill>
              <a:ln w="9525" cap="flat">
                <a:noFill/>
                <a:prstDash val="solid"/>
                <a:miter/>
              </a:ln>
            </p:spPr>
            <p:txBody>
              <a:bodyPr rtlCol="0" anchor="ctr"/>
              <a:lstStyle/>
              <a:p>
                <a:endParaRPr lang="zh-CN" altLang="en-US"/>
              </a:p>
            </p:txBody>
          </p:sp>
          <p:sp>
            <p:nvSpPr>
              <p:cNvPr id="329" name="任意多边形: 形状 328"/>
              <p:cNvSpPr/>
              <p:nvPr/>
            </p:nvSpPr>
            <p:spPr>
              <a:xfrm>
                <a:off x="6336510" y="2739965"/>
                <a:ext cx="134155" cy="310591"/>
              </a:xfrm>
              <a:custGeom>
                <a:avLst/>
                <a:gdLst>
                  <a:gd name="connsiteX0" fmla="*/ 132488 w 134155"/>
                  <a:gd name="connsiteY0" fmla="*/ 1139 h 310591"/>
                  <a:gd name="connsiteX1" fmla="*/ 133016 w 134155"/>
                  <a:gd name="connsiteY1" fmla="*/ 48 h 310591"/>
                  <a:gd name="connsiteX2" fmla="*/ 134108 w 134155"/>
                  <a:gd name="connsiteY2" fmla="*/ 576 h 310591"/>
                  <a:gd name="connsiteX3" fmla="*/ 134108 w 134155"/>
                  <a:gd name="connsiteY3" fmla="*/ 1139 h 310591"/>
                  <a:gd name="connsiteX4" fmla="*/ 6187 w 134155"/>
                  <a:gd name="connsiteY4" fmla="*/ 309463 h 310591"/>
                  <a:gd name="connsiteX5" fmla="*/ 471 w 134155"/>
                  <a:gd name="connsiteY5" fmla="*/ 306034 h 310591"/>
                  <a:gd name="connsiteX6" fmla="*/ 132488 w 134155"/>
                  <a:gd name="connsiteY6" fmla="*/ 1139 h 31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55" h="310591">
                    <a:moveTo>
                      <a:pt x="132488" y="1139"/>
                    </a:moveTo>
                    <a:cubicBezTo>
                      <a:pt x="132333" y="692"/>
                      <a:pt x="132569" y="204"/>
                      <a:pt x="133016" y="48"/>
                    </a:cubicBezTo>
                    <a:cubicBezTo>
                      <a:pt x="133463" y="-108"/>
                      <a:pt x="133952" y="129"/>
                      <a:pt x="134108" y="576"/>
                    </a:cubicBezTo>
                    <a:cubicBezTo>
                      <a:pt x="134171" y="758"/>
                      <a:pt x="134171" y="957"/>
                      <a:pt x="134108" y="1139"/>
                    </a:cubicBezTo>
                    <a:cubicBezTo>
                      <a:pt x="123820" y="110105"/>
                      <a:pt x="78958" y="226787"/>
                      <a:pt x="6187" y="309463"/>
                    </a:cubicBezTo>
                    <a:cubicBezTo>
                      <a:pt x="3805" y="312226"/>
                      <a:pt x="-1624" y="309463"/>
                      <a:pt x="471" y="306034"/>
                    </a:cubicBezTo>
                    <a:cubicBezTo>
                      <a:pt x="59146" y="206689"/>
                      <a:pt x="103342" y="113629"/>
                      <a:pt x="132488" y="1139"/>
                    </a:cubicBezTo>
                    <a:close/>
                  </a:path>
                </a:pathLst>
              </a:custGeom>
              <a:solidFill>
                <a:srgbClr val="263238"/>
              </a:solidFill>
              <a:ln w="9525" cap="flat">
                <a:noFill/>
                <a:prstDash val="solid"/>
                <a:miter/>
              </a:ln>
            </p:spPr>
            <p:txBody>
              <a:bodyPr rtlCol="0" anchor="ctr"/>
              <a:lstStyle/>
              <a:p>
                <a:endParaRPr lang="zh-CN" altLang="en-US"/>
              </a:p>
            </p:txBody>
          </p:sp>
          <p:sp>
            <p:nvSpPr>
              <p:cNvPr id="330" name="任意多边形: 形状 329"/>
              <p:cNvSpPr/>
              <p:nvPr/>
            </p:nvSpPr>
            <p:spPr>
              <a:xfrm>
                <a:off x="6187534" y="2682665"/>
                <a:ext cx="167357" cy="330929"/>
              </a:xfrm>
              <a:custGeom>
                <a:avLst/>
                <a:gdLst>
                  <a:gd name="connsiteX0" fmla="*/ 165069 w 167357"/>
                  <a:gd name="connsiteY0" fmla="*/ 718 h 330929"/>
                  <a:gd name="connsiteX1" fmla="*/ 167355 w 167357"/>
                  <a:gd name="connsiteY1" fmla="*/ 1289 h 330929"/>
                  <a:gd name="connsiteX2" fmla="*/ 6859 w 167357"/>
                  <a:gd name="connsiteY2" fmla="*/ 329045 h 330929"/>
                  <a:gd name="connsiteX3" fmla="*/ 1239 w 167357"/>
                  <a:gd name="connsiteY3" fmla="*/ 327711 h 330929"/>
                  <a:gd name="connsiteX4" fmla="*/ 165069 w 167357"/>
                  <a:gd name="connsiteY4" fmla="*/ 718 h 330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57" h="330929">
                    <a:moveTo>
                      <a:pt x="165069" y="718"/>
                    </a:moveTo>
                    <a:cubicBezTo>
                      <a:pt x="165069" y="-520"/>
                      <a:pt x="167450" y="-44"/>
                      <a:pt x="167355" y="1289"/>
                    </a:cubicBezTo>
                    <a:cubicBezTo>
                      <a:pt x="156020" y="113589"/>
                      <a:pt x="102014" y="243605"/>
                      <a:pt x="6859" y="329045"/>
                    </a:cubicBezTo>
                    <a:cubicBezTo>
                      <a:pt x="3620" y="331997"/>
                      <a:pt x="-2666" y="331426"/>
                      <a:pt x="1239" y="327711"/>
                    </a:cubicBezTo>
                    <a:cubicBezTo>
                      <a:pt x="60199" y="266084"/>
                      <a:pt x="139352" y="102064"/>
                      <a:pt x="165069" y="718"/>
                    </a:cubicBezTo>
                    <a:close/>
                  </a:path>
                </a:pathLst>
              </a:custGeom>
              <a:solidFill>
                <a:srgbClr val="263238"/>
              </a:solidFill>
              <a:ln w="9525" cap="flat">
                <a:noFill/>
                <a:prstDash val="solid"/>
                <a:miter/>
              </a:ln>
            </p:spPr>
            <p:txBody>
              <a:bodyPr rtlCol="0" anchor="ctr"/>
              <a:lstStyle/>
              <a:p>
                <a:endParaRPr lang="zh-CN" altLang="en-US"/>
              </a:p>
            </p:txBody>
          </p:sp>
          <p:sp>
            <p:nvSpPr>
              <p:cNvPr id="331" name="任意多边形: 形状 330"/>
              <p:cNvSpPr/>
              <p:nvPr/>
            </p:nvSpPr>
            <p:spPr>
              <a:xfrm>
                <a:off x="6046543" y="2654092"/>
                <a:ext cx="180615" cy="310385"/>
              </a:xfrm>
              <a:custGeom>
                <a:avLst/>
                <a:gdLst>
                  <a:gd name="connsiteX0" fmla="*/ 593 w 180615"/>
                  <a:gd name="connsiteY0" fmla="*/ 306944 h 310385"/>
                  <a:gd name="connsiteX1" fmla="*/ 178044 w 180615"/>
                  <a:gd name="connsiteY1" fmla="*/ 810 h 310385"/>
                  <a:gd name="connsiteX2" fmla="*/ 180616 w 180615"/>
                  <a:gd name="connsiteY2" fmla="*/ 1477 h 310385"/>
                  <a:gd name="connsiteX3" fmla="*/ 116513 w 180615"/>
                  <a:gd name="connsiteY3" fmla="*/ 187596 h 310385"/>
                  <a:gd name="connsiteX4" fmla="*/ 3546 w 180615"/>
                  <a:gd name="connsiteY4" fmla="*/ 310087 h 310385"/>
                  <a:gd name="connsiteX5" fmla="*/ 593 w 180615"/>
                  <a:gd name="connsiteY5" fmla="*/ 306944 h 310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615" h="310385">
                    <a:moveTo>
                      <a:pt x="593" y="306944"/>
                    </a:moveTo>
                    <a:cubicBezTo>
                      <a:pt x="88604" y="221219"/>
                      <a:pt x="140420" y="116444"/>
                      <a:pt x="178044" y="810"/>
                    </a:cubicBezTo>
                    <a:cubicBezTo>
                      <a:pt x="178520" y="-714"/>
                      <a:pt x="180616" y="144"/>
                      <a:pt x="180616" y="1477"/>
                    </a:cubicBezTo>
                    <a:cubicBezTo>
                      <a:pt x="177568" y="63104"/>
                      <a:pt x="145850" y="134256"/>
                      <a:pt x="116513" y="187596"/>
                    </a:cubicBezTo>
                    <a:cubicBezTo>
                      <a:pt x="90186" y="237580"/>
                      <a:pt x="51241" y="279809"/>
                      <a:pt x="3546" y="310087"/>
                    </a:cubicBezTo>
                    <a:cubicBezTo>
                      <a:pt x="1832" y="311230"/>
                      <a:pt x="-1312" y="308849"/>
                      <a:pt x="593" y="306944"/>
                    </a:cubicBezTo>
                    <a:close/>
                  </a:path>
                </a:pathLst>
              </a:custGeom>
              <a:solidFill>
                <a:srgbClr val="263238"/>
              </a:solidFill>
              <a:ln w="9525" cap="flat">
                <a:noFill/>
                <a:prstDash val="solid"/>
                <a:miter/>
              </a:ln>
            </p:spPr>
            <p:txBody>
              <a:bodyPr rtlCol="0" anchor="ctr"/>
              <a:lstStyle/>
              <a:p>
                <a:endParaRPr lang="zh-CN" altLang="en-US"/>
              </a:p>
            </p:txBody>
          </p:sp>
          <p:sp>
            <p:nvSpPr>
              <p:cNvPr id="332" name="任意多边形: 形状 331"/>
              <p:cNvSpPr/>
              <p:nvPr/>
            </p:nvSpPr>
            <p:spPr>
              <a:xfrm>
                <a:off x="5126354" y="4699730"/>
                <a:ext cx="42" cy="5619"/>
              </a:xfrm>
              <a:custGeom>
                <a:avLst/>
                <a:gdLst>
                  <a:gd name="connsiteX0" fmla="*/ 0 w 42"/>
                  <a:gd name="connsiteY0" fmla="*/ 5620 h 5619"/>
                  <a:gd name="connsiteX1" fmla="*/ 0 w 42"/>
                  <a:gd name="connsiteY1" fmla="*/ 0 h 5619"/>
                  <a:gd name="connsiteX2" fmla="*/ 0 w 42"/>
                  <a:gd name="connsiteY2" fmla="*/ 0 h 5619"/>
                  <a:gd name="connsiteX3" fmla="*/ 0 w 42"/>
                  <a:gd name="connsiteY3" fmla="*/ 5620 h 5619"/>
                </a:gdLst>
                <a:ahLst/>
                <a:cxnLst>
                  <a:cxn ang="0">
                    <a:pos x="connsiteX0" y="connsiteY0"/>
                  </a:cxn>
                  <a:cxn ang="0">
                    <a:pos x="connsiteX1" y="connsiteY1"/>
                  </a:cxn>
                  <a:cxn ang="0">
                    <a:pos x="connsiteX2" y="connsiteY2"/>
                  </a:cxn>
                  <a:cxn ang="0">
                    <a:pos x="connsiteX3" y="connsiteY3"/>
                  </a:cxn>
                </a:cxnLst>
                <a:rect l="l" t="t" r="r" b="b"/>
                <a:pathLst>
                  <a:path w="42" h="5619">
                    <a:moveTo>
                      <a:pt x="0" y="5620"/>
                    </a:moveTo>
                    <a:cubicBezTo>
                      <a:pt x="0" y="3620"/>
                      <a:pt x="0" y="1810"/>
                      <a:pt x="0" y="0"/>
                    </a:cubicBezTo>
                    <a:lnTo>
                      <a:pt x="0" y="0"/>
                    </a:lnTo>
                    <a:cubicBezTo>
                      <a:pt x="95" y="1524"/>
                      <a:pt x="0" y="3524"/>
                      <a:pt x="0" y="5620"/>
                    </a:cubicBezTo>
                    <a:close/>
                  </a:path>
                </a:pathLst>
              </a:custGeom>
              <a:solidFill>
                <a:srgbClr val="C53F3F"/>
              </a:solidFill>
              <a:ln w="9525" cap="flat">
                <a:noFill/>
                <a:prstDash val="solid"/>
                <a:miter/>
              </a:ln>
            </p:spPr>
            <p:txBody>
              <a:bodyPr rtlCol="0" anchor="ctr"/>
              <a:lstStyle/>
              <a:p>
                <a:endParaRPr lang="zh-CN" altLang="en-US"/>
              </a:p>
            </p:txBody>
          </p:sp>
        </p:grpSp>
      </p:grpSp>
      <p:sp>
        <p:nvSpPr>
          <p:cNvPr id="422" name="文本框 421"/>
          <p:cNvSpPr txBox="1"/>
          <p:nvPr/>
        </p:nvSpPr>
        <p:spPr>
          <a:xfrm>
            <a:off x="-4680558" y="-1562800"/>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0"/>
            <a:ext cx="12192000" cy="3429000"/>
          </a:xfrm>
          <a:prstGeom prst="rect">
            <a:avLst/>
          </a:prstGeom>
          <a:solidFill>
            <a:srgbClr val="C5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图表 3"/>
          <p:cNvGraphicFramePr/>
          <p:nvPr/>
        </p:nvGraphicFramePr>
        <p:xfrm>
          <a:off x="-1104000" y="719667"/>
          <a:ext cx="8128000" cy="5418667"/>
        </p:xfrm>
        <a:graphic>
          <a:graphicData uri="http://schemas.openxmlformats.org/drawingml/2006/chart">
            <c:chart xmlns:c="http://schemas.openxmlformats.org/drawingml/2006/chart" xmlns:r="http://schemas.openxmlformats.org/officeDocument/2006/relationships" r:id="rId1"/>
          </a:graphicData>
        </a:graphic>
      </p:graphicFrame>
      <p:sp>
        <p:nvSpPr>
          <p:cNvPr id="10" name="任意多边形: 形状 9"/>
          <p:cNvSpPr/>
          <p:nvPr/>
        </p:nvSpPr>
        <p:spPr>
          <a:xfrm>
            <a:off x="10396496" y="4951254"/>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1" name="文本框 10"/>
          <p:cNvSpPr txBox="1"/>
          <p:nvPr/>
        </p:nvSpPr>
        <p:spPr>
          <a:xfrm>
            <a:off x="8472000" y="5666778"/>
            <a:ext cx="4176130" cy="553998"/>
          </a:xfrm>
          <a:prstGeom prst="rect">
            <a:avLst/>
          </a:prstGeom>
          <a:noFill/>
        </p:spPr>
        <p:txBody>
          <a:bodyPr wrap="square" lIns="0" tIns="0" rIns="0" bIns="0" rtlCol="0">
            <a:spAutoFit/>
          </a:bodyPr>
          <a:lstStyle/>
          <a:p>
            <a:pPr algn="ctr" defTabSz="457200">
              <a:defRPr/>
            </a:pPr>
            <a:r>
              <a:rPr lang="zh-CN" altLang="en-US" sz="3600" spc="300" noProof="1">
                <a:latin typeface="+mj-ea"/>
                <a:ea typeface="+mj-ea"/>
              </a:rPr>
              <a:t>业绩数据</a:t>
            </a:r>
            <a:r>
              <a:rPr lang="zh-CN" altLang="en-US" sz="3600" spc="300" noProof="1">
                <a:solidFill>
                  <a:srgbClr val="C53F3F"/>
                </a:solidFill>
                <a:latin typeface="+mj-ea"/>
                <a:ea typeface="+mj-ea"/>
              </a:rPr>
              <a:t>分析</a:t>
            </a:r>
            <a:endParaRPr lang="da-DK" altLang="zh-CN" sz="3600" spc="300" dirty="0">
              <a:solidFill>
                <a:srgbClr val="C53F3F"/>
              </a:solidFill>
              <a:latin typeface="+mj-ea"/>
              <a:ea typeface="+mj-ea"/>
            </a:endParaRPr>
          </a:p>
        </p:txBody>
      </p:sp>
      <p:sp>
        <p:nvSpPr>
          <p:cNvPr id="12" name="文本框 11"/>
          <p:cNvSpPr txBox="1"/>
          <p:nvPr/>
        </p:nvSpPr>
        <p:spPr>
          <a:xfrm>
            <a:off x="9219894" y="6328223"/>
            <a:ext cx="3115425" cy="215444"/>
          </a:xfrm>
          <a:prstGeom prst="rect">
            <a:avLst/>
          </a:prstGeom>
          <a:noFill/>
        </p:spPr>
        <p:txBody>
          <a:bodyPr wrap="square" lIns="0" tIns="0" rIns="0" bIns="0" rtlCol="0">
            <a:spAutoFit/>
          </a:bodyPr>
          <a:lstStyle/>
          <a:p>
            <a:r>
              <a:rPr lang="en-US" altLang="zh-CN" sz="1400">
                <a:solidFill>
                  <a:srgbClr val="7F7F7F"/>
                </a:solidFill>
                <a:latin typeface="+mj-ea"/>
                <a:ea typeface="+mj-ea"/>
              </a:rPr>
              <a:t>THE MARKET DATA ANALYSIS</a:t>
            </a:r>
            <a:endParaRPr lang="zh-CN" altLang="en-US" sz="1400">
              <a:solidFill>
                <a:srgbClr val="7F7F7F"/>
              </a:solidFill>
              <a:latin typeface="+mj-ea"/>
              <a:ea typeface="+mj-ea"/>
            </a:endParaRPr>
          </a:p>
        </p:txBody>
      </p:sp>
      <p:sp>
        <p:nvSpPr>
          <p:cNvPr id="14" name="任意多边形: 形状 13"/>
          <p:cNvSpPr/>
          <p:nvPr/>
        </p:nvSpPr>
        <p:spPr>
          <a:xfrm>
            <a:off x="984000" y="1129945"/>
            <a:ext cx="1170712" cy="1169110"/>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5" name="文本框 14"/>
          <p:cNvSpPr txBox="1"/>
          <p:nvPr/>
        </p:nvSpPr>
        <p:spPr>
          <a:xfrm>
            <a:off x="8832000" y="150931"/>
            <a:ext cx="3089778" cy="1661993"/>
          </a:xfrm>
          <a:prstGeom prst="rect">
            <a:avLst/>
          </a:prstGeom>
          <a:noFill/>
        </p:spPr>
        <p:txBody>
          <a:bodyPr wrap="square" lIns="0" tIns="0" rIns="0" bIns="0" rtlCol="0">
            <a:spAutoFit/>
          </a:bodyPr>
          <a:lstStyle/>
          <a:p>
            <a:pPr algn="r"/>
            <a:r>
              <a:rPr lang="en-US" altLang="zh-CN" sz="3600">
                <a:solidFill>
                  <a:srgbClr val="FFFFFF"/>
                </a:solidFill>
                <a:latin typeface="+mj-ea"/>
                <a:ea typeface="+mj-ea"/>
              </a:rPr>
              <a:t>THE MARKET </a:t>
            </a:r>
            <a:r>
              <a:rPr lang="en-US" altLang="zh-CN" sz="3600">
                <a:solidFill>
                  <a:srgbClr val="000000"/>
                </a:solidFill>
                <a:latin typeface="+mj-ea"/>
                <a:ea typeface="+mj-ea"/>
              </a:rPr>
              <a:t>DATA ANALYSIS</a:t>
            </a:r>
            <a:endParaRPr lang="zh-CN" altLang="en-US" sz="3600">
              <a:solidFill>
                <a:srgbClr val="000000"/>
              </a:solidFill>
              <a:latin typeface="+mj-ea"/>
              <a:ea typeface="+mj-ea"/>
            </a:endParaRPr>
          </a:p>
        </p:txBody>
      </p:sp>
      <p:sp>
        <p:nvSpPr>
          <p:cNvPr id="16" name="文本框 15"/>
          <p:cNvSpPr txBox="1"/>
          <p:nvPr/>
        </p:nvSpPr>
        <p:spPr>
          <a:xfrm>
            <a:off x="5952000" y="2303055"/>
            <a:ext cx="5938628" cy="817468"/>
          </a:xfrm>
          <a:prstGeom prst="rect">
            <a:avLst/>
          </a:prstGeom>
          <a:noFill/>
        </p:spPr>
        <p:txBody>
          <a:bodyPr wrap="square" lIns="0" tIns="0" rIns="0" bIns="0">
            <a:spAutoFit/>
          </a:bodyPr>
          <a:lstStyle/>
          <a:p>
            <a:pPr algn="r">
              <a:lnSpc>
                <a:spcPct val="130000"/>
              </a:lnSpc>
            </a:pPr>
            <a:r>
              <a:rPr lang="zh-CN" altLang="en-US" sz="1400" spc="120">
                <a:solidFill>
                  <a:srgbClr val="FFFFFF">
                    <a:alpha val="64000"/>
                  </a:srgbClr>
                </a:solidFill>
              </a:rPr>
              <a:t>点击文本即可进行编辑输入相关内容点击文本即可进行点击文本即可进行编辑输入相关内容点击文本即可进行点击文本即可可点点击文本即可进行编辑输入相关内容点击文本即可</a:t>
            </a:r>
            <a:endParaRPr lang="en-US" altLang="zh-CN" sz="1400" spc="120">
              <a:solidFill>
                <a:srgbClr val="FFFFFF">
                  <a:alpha val="64000"/>
                </a:srgbClr>
              </a:solidFill>
            </a:endParaRPr>
          </a:p>
        </p:txBody>
      </p:sp>
      <p:sp>
        <p:nvSpPr>
          <p:cNvPr id="18" name="文本框 17"/>
          <p:cNvSpPr txBox="1"/>
          <p:nvPr/>
        </p:nvSpPr>
        <p:spPr>
          <a:xfrm>
            <a:off x="5952000" y="3837965"/>
            <a:ext cx="5938628" cy="613117"/>
          </a:xfrm>
          <a:prstGeom prst="rect">
            <a:avLst/>
          </a:prstGeom>
          <a:noFill/>
        </p:spPr>
        <p:txBody>
          <a:bodyPr wrap="square" lIns="0" tIns="0" rIns="0" bIns="0">
            <a:spAutoFit/>
          </a:bodyPr>
          <a:lstStyle/>
          <a:p>
            <a:pPr algn="r">
              <a:lnSpc>
                <a:spcPct val="130000"/>
              </a:lnSpc>
            </a:pPr>
            <a:r>
              <a:rPr lang="en-US" altLang="zh-CN" sz="1050" spc="120"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sz="1050" spc="120">
                <a:solidFill>
                  <a:srgbClr val="000000">
                    <a:alpha val="34000"/>
                  </a:srgbClr>
                </a:solidFill>
              </a:rPr>
              <a:t>urna.</a:t>
            </a:r>
            <a:endParaRPr lang="en-US" altLang="zh-CN" sz="1050" spc="120">
              <a:solidFill>
                <a:srgbClr val="000000">
                  <a:alpha val="34000"/>
                </a:srgbClr>
              </a:solidFill>
            </a:endParaRPr>
          </a:p>
        </p:txBody>
      </p:sp>
      <p:sp>
        <p:nvSpPr>
          <p:cNvPr id="19" name="直角三角形 18"/>
          <p:cNvSpPr/>
          <p:nvPr/>
        </p:nvSpPr>
        <p:spPr>
          <a:xfrm rot="5400000" flipV="1">
            <a:off x="11640000" y="1894090"/>
            <a:ext cx="216000" cy="216000"/>
          </a:xfrm>
          <a:prstGeom prst="r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631600" y="-35400"/>
            <a:ext cx="6928800" cy="6928800"/>
          </a:xfrm>
          <a:prstGeom prst="ellipse">
            <a:avLst/>
          </a:prstGeom>
          <a:solidFill>
            <a:srgbClr val="EFC9C9">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2" name="组合 341"/>
          <p:cNvGrpSpPr/>
          <p:nvPr/>
        </p:nvGrpSpPr>
        <p:grpSpPr>
          <a:xfrm>
            <a:off x="1403726" y="1840437"/>
            <a:ext cx="9536914" cy="3303073"/>
            <a:chOff x="1403726" y="1840437"/>
            <a:chExt cx="9536914" cy="3303073"/>
          </a:xfrm>
        </p:grpSpPr>
        <p:sp>
          <p:nvSpPr>
            <p:cNvPr id="334" name="文本框 333"/>
            <p:cNvSpPr txBox="1"/>
            <p:nvPr/>
          </p:nvSpPr>
          <p:spPr>
            <a:xfrm>
              <a:off x="1632000" y="1840437"/>
              <a:ext cx="2088266" cy="307777"/>
            </a:xfrm>
            <a:prstGeom prst="rect">
              <a:avLst/>
            </a:prstGeom>
            <a:noFill/>
          </p:spPr>
          <p:txBody>
            <a:bodyPr wrap="square" lIns="0" tIns="0" rIns="0" bIns="0" rtlCol="0">
              <a:spAutoFit/>
            </a:bodyPr>
            <a:lstStyle/>
            <a:p>
              <a:pPr algn="ct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35" name="文本框 334"/>
            <p:cNvSpPr txBox="1"/>
            <p:nvPr/>
          </p:nvSpPr>
          <p:spPr>
            <a:xfrm>
              <a:off x="1419653" y="2209451"/>
              <a:ext cx="2098040" cy="783933"/>
            </a:xfrm>
            <a:prstGeom prst="rect">
              <a:avLst/>
            </a:prstGeom>
            <a:noFill/>
          </p:spPr>
          <p:txBody>
            <a:bodyPr wrap="square" lIns="0" tIns="0" rIns="0" bIns="0">
              <a:spAutoFit/>
            </a:bodyPr>
            <a:lstStyle/>
            <a:p>
              <a:pPr algn="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36" name="文本框 335"/>
            <p:cNvSpPr txBox="1"/>
            <p:nvPr/>
          </p:nvSpPr>
          <p:spPr>
            <a:xfrm>
              <a:off x="1616073" y="3990563"/>
              <a:ext cx="2088266" cy="307777"/>
            </a:xfrm>
            <a:prstGeom prst="rect">
              <a:avLst/>
            </a:prstGeom>
            <a:noFill/>
          </p:spPr>
          <p:txBody>
            <a:bodyPr wrap="square" lIns="0" tIns="0" rIns="0" bIns="0" rtlCol="0">
              <a:spAutoFit/>
            </a:bodyPr>
            <a:lstStyle/>
            <a:p>
              <a:pPr algn="ct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37" name="文本框 336"/>
            <p:cNvSpPr txBox="1"/>
            <p:nvPr/>
          </p:nvSpPr>
          <p:spPr>
            <a:xfrm>
              <a:off x="1403726" y="4359577"/>
              <a:ext cx="2098040" cy="783933"/>
            </a:xfrm>
            <a:prstGeom prst="rect">
              <a:avLst/>
            </a:prstGeom>
            <a:noFill/>
          </p:spPr>
          <p:txBody>
            <a:bodyPr wrap="square" lIns="0" tIns="0" rIns="0" bIns="0">
              <a:spAutoFit/>
            </a:bodyPr>
            <a:lstStyle/>
            <a:p>
              <a:pPr algn="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38" name="文本框 337"/>
            <p:cNvSpPr txBox="1"/>
            <p:nvPr/>
          </p:nvSpPr>
          <p:spPr>
            <a:xfrm>
              <a:off x="8842600" y="3990563"/>
              <a:ext cx="2088266" cy="307777"/>
            </a:xfrm>
            <a:prstGeom prst="rect">
              <a:avLst/>
            </a:prstGeom>
            <a:noFill/>
          </p:spPr>
          <p:txBody>
            <a:bodyPr wrap="square" lIns="0" tIns="0" rIns="0" bIns="0" rtlCol="0">
              <a:spAutoFit/>
            </a:bodyPr>
            <a:lstStyle/>
            <a:p>
              <a:pP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39" name="文本框 338"/>
            <p:cNvSpPr txBox="1"/>
            <p:nvPr/>
          </p:nvSpPr>
          <p:spPr>
            <a:xfrm>
              <a:off x="8842600" y="4359577"/>
              <a:ext cx="2098040" cy="783933"/>
            </a:xfrm>
            <a:prstGeom prst="rect">
              <a:avLst/>
            </a:prstGeom>
            <a:noFill/>
          </p:spPr>
          <p:txBody>
            <a:bodyPr wrap="square" lIns="0" tIns="0" rIns="0" bIns="0">
              <a:spAutoFit/>
            </a:bodyPr>
            <a:lstStyle/>
            <a:p>
              <a:pP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sp>
          <p:nvSpPr>
            <p:cNvPr id="340" name="文本框 339"/>
            <p:cNvSpPr txBox="1"/>
            <p:nvPr/>
          </p:nvSpPr>
          <p:spPr>
            <a:xfrm>
              <a:off x="8782661" y="1840437"/>
              <a:ext cx="2088266" cy="307777"/>
            </a:xfrm>
            <a:prstGeom prst="rect">
              <a:avLst/>
            </a:prstGeom>
            <a:noFill/>
          </p:spPr>
          <p:txBody>
            <a:bodyPr wrap="square" lIns="0" tIns="0" rIns="0" bIns="0" rtlCol="0">
              <a:spAutoFit/>
            </a:bodyPr>
            <a:lstStyle/>
            <a:p>
              <a:pPr defTabSz="457200">
                <a:defRPr/>
              </a:pPr>
              <a:r>
                <a:rPr lang="zh-CN" altLang="en-US" sz="2000" spc="300" noProof="1">
                  <a:latin typeface="+mj-ea"/>
                  <a:ea typeface="+mj-ea"/>
                </a:rPr>
                <a:t>工作内容</a:t>
              </a:r>
              <a:r>
                <a:rPr lang="zh-CN" altLang="en-US" sz="2000" spc="300" noProof="1">
                  <a:solidFill>
                    <a:srgbClr val="C53F3F"/>
                  </a:solidFill>
                  <a:latin typeface="+mj-ea"/>
                  <a:ea typeface="+mj-ea"/>
                </a:rPr>
                <a:t>回顾</a:t>
              </a:r>
              <a:endParaRPr lang="da-DK" altLang="zh-CN" sz="2000" spc="300" dirty="0">
                <a:solidFill>
                  <a:srgbClr val="C53F3F"/>
                </a:solidFill>
                <a:latin typeface="+mj-ea"/>
                <a:ea typeface="+mj-ea"/>
              </a:endParaRPr>
            </a:p>
          </p:txBody>
        </p:sp>
        <p:sp>
          <p:nvSpPr>
            <p:cNvPr id="341" name="文本框 340"/>
            <p:cNvSpPr txBox="1"/>
            <p:nvPr/>
          </p:nvSpPr>
          <p:spPr>
            <a:xfrm>
              <a:off x="8782661" y="2209451"/>
              <a:ext cx="2098040" cy="783933"/>
            </a:xfrm>
            <a:prstGeom prst="rect">
              <a:avLst/>
            </a:prstGeom>
            <a:noFill/>
          </p:spPr>
          <p:txBody>
            <a:bodyPr wrap="square" lIns="0" tIns="0" rIns="0" bIns="0">
              <a:spAutoFit/>
            </a:bodyPr>
            <a:lstStyle/>
            <a:p>
              <a:pPr>
                <a:lnSpc>
                  <a:spcPct val="130000"/>
                </a:lnSpc>
              </a:pPr>
              <a:r>
                <a:rPr lang="en-US" altLang="zh-CN" sz="1000" spc="120" dirty="0">
                  <a:solidFill>
                    <a:srgbClr val="000000">
                      <a:alpha val="34000"/>
                    </a:srgbClr>
                  </a:solidFill>
                </a:rPr>
                <a:t>Lorem ipsum dolor sit amet, consectetuer adipiscing elit. Maecenas porttitor congue massa. </a:t>
              </a:r>
              <a:r>
                <a:rPr lang="en-US" altLang="zh-CN" sz="1000" spc="120">
                  <a:solidFill>
                    <a:srgbClr val="000000">
                      <a:alpha val="34000"/>
                    </a:srgbClr>
                  </a:solidFill>
                </a:rPr>
                <a:t>Fusce posuere.</a:t>
              </a:r>
              <a:endParaRPr lang="en-US" altLang="zh-CN" sz="1000" spc="120">
                <a:solidFill>
                  <a:srgbClr val="000000">
                    <a:alpha val="34000"/>
                  </a:srgbClr>
                </a:solidFill>
              </a:endParaRPr>
            </a:p>
          </p:txBody>
        </p:sp>
      </p:grpSp>
      <p:sp>
        <p:nvSpPr>
          <p:cNvPr id="3" name="椭圆 2"/>
          <p:cNvSpPr/>
          <p:nvPr/>
        </p:nvSpPr>
        <p:spPr>
          <a:xfrm>
            <a:off x="3360000" y="693000"/>
            <a:ext cx="5472000" cy="5472000"/>
          </a:xfrm>
          <a:prstGeom prst="ellipse">
            <a:avLst/>
          </a:prstGeom>
          <a:solidFill>
            <a:srgbClr val="EFC9C9">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4177200" y="1510200"/>
            <a:ext cx="3837600" cy="3837600"/>
          </a:xfrm>
          <a:prstGeom prst="ellipse">
            <a:avLst/>
          </a:prstGeom>
          <a:solidFill>
            <a:srgbClr val="C53F3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138340" y="2505671"/>
            <a:ext cx="1915320" cy="1846659"/>
          </a:xfrm>
          <a:prstGeom prst="rect">
            <a:avLst/>
          </a:prstGeom>
          <a:noFill/>
        </p:spPr>
        <p:txBody>
          <a:bodyPr wrap="square" lIns="0" tIns="0" rIns="0" bIns="0" rtlCol="0">
            <a:spAutoFit/>
          </a:bodyPr>
          <a:lstStyle/>
          <a:p>
            <a:pPr algn="ctr" defTabSz="457200">
              <a:defRPr/>
            </a:pPr>
            <a:r>
              <a:rPr lang="zh-CN" altLang="en-US" sz="6000" spc="300" noProof="1">
                <a:latin typeface="+mj-ea"/>
                <a:ea typeface="+mj-ea"/>
              </a:rPr>
              <a:t>业绩</a:t>
            </a:r>
            <a:endParaRPr lang="en-US" altLang="zh-CN" sz="6000" spc="300" noProof="1">
              <a:latin typeface="+mj-ea"/>
              <a:ea typeface="+mj-ea"/>
            </a:endParaRPr>
          </a:p>
          <a:p>
            <a:pPr algn="ctr" defTabSz="457200">
              <a:defRPr/>
            </a:pPr>
            <a:r>
              <a:rPr lang="zh-CN" altLang="en-US" sz="6000" spc="300" noProof="1">
                <a:latin typeface="+mj-ea"/>
                <a:ea typeface="+mj-ea"/>
              </a:rPr>
              <a:t>数据</a:t>
            </a:r>
            <a:endParaRPr lang="da-DK" altLang="zh-CN" sz="6000" spc="300" dirty="0">
              <a:solidFill>
                <a:srgbClr val="C53F3F"/>
              </a:solidFill>
              <a:latin typeface="+mj-ea"/>
              <a:ea typeface="+mj-ea"/>
            </a:endParaRPr>
          </a:p>
        </p:txBody>
      </p:sp>
      <p:sp>
        <p:nvSpPr>
          <p:cNvPr id="333" name="任意多边形: 形状 332"/>
          <p:cNvSpPr/>
          <p:nvPr/>
        </p:nvSpPr>
        <p:spPr>
          <a:xfrm>
            <a:off x="33430" y="23177"/>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6" name="图形 30"/>
          <p:cNvGrpSpPr/>
          <p:nvPr/>
        </p:nvGrpSpPr>
        <p:grpSpPr>
          <a:xfrm flipH="1">
            <a:off x="9912000" y="4941000"/>
            <a:ext cx="2627700" cy="2627700"/>
            <a:chOff x="3714750" y="1047750"/>
            <a:chExt cx="4762500" cy="4762500"/>
          </a:xfrm>
        </p:grpSpPr>
        <p:grpSp>
          <p:nvGrpSpPr>
            <p:cNvPr id="7" name="图形 30"/>
            <p:cNvGrpSpPr/>
            <p:nvPr/>
          </p:nvGrpSpPr>
          <p:grpSpPr>
            <a:xfrm>
              <a:off x="4204715" y="1047750"/>
              <a:ext cx="3782625" cy="3289077"/>
              <a:chOff x="4204715" y="1047750"/>
              <a:chExt cx="3782625" cy="3289077"/>
            </a:xfrm>
          </p:grpSpPr>
          <p:sp>
            <p:nvSpPr>
              <p:cNvPr id="132" name="任意多边形: 形状 131"/>
              <p:cNvSpPr/>
              <p:nvPr/>
            </p:nvSpPr>
            <p:spPr>
              <a:xfrm>
                <a:off x="4362450" y="4079462"/>
                <a:ext cx="266700" cy="119062"/>
              </a:xfrm>
              <a:custGeom>
                <a:avLst/>
                <a:gdLst>
                  <a:gd name="connsiteX0" fmla="*/ 262890 w 266700"/>
                  <a:gd name="connsiteY0" fmla="*/ 59246 h 119062"/>
                  <a:gd name="connsiteX1" fmla="*/ 261652 w 266700"/>
                  <a:gd name="connsiteY1" fmla="*/ 4953 h 119062"/>
                  <a:gd name="connsiteX2" fmla="*/ 264319 w 266700"/>
                  <a:gd name="connsiteY2" fmla="*/ 7620 h 119062"/>
                  <a:gd name="connsiteX3" fmla="*/ 134493 w 266700"/>
                  <a:gd name="connsiteY3" fmla="*/ 9239 h 119062"/>
                  <a:gd name="connsiteX4" fmla="*/ 4667 w 266700"/>
                  <a:gd name="connsiteY4" fmla="*/ 9811 h 119062"/>
                  <a:gd name="connsiteX5" fmla="*/ 9525 w 266700"/>
                  <a:gd name="connsiteY5" fmla="*/ 4953 h 119062"/>
                  <a:gd name="connsiteX6" fmla="*/ 9525 w 266700"/>
                  <a:gd name="connsiteY6" fmla="*/ 114681 h 119062"/>
                  <a:gd name="connsiteX7" fmla="*/ 5144 w 266700"/>
                  <a:gd name="connsiteY7" fmla="*/ 110299 h 119062"/>
                  <a:gd name="connsiteX8" fmla="*/ 69342 w 266700"/>
                  <a:gd name="connsiteY8" fmla="*/ 110871 h 119062"/>
                  <a:gd name="connsiteX9" fmla="*/ 133350 w 266700"/>
                  <a:gd name="connsiteY9" fmla="*/ 111538 h 119062"/>
                  <a:gd name="connsiteX10" fmla="*/ 264319 w 266700"/>
                  <a:gd name="connsiteY10" fmla="*/ 114300 h 119062"/>
                  <a:gd name="connsiteX11" fmla="*/ 135636 w 266700"/>
                  <a:gd name="connsiteY11" fmla="*/ 117348 h 119062"/>
                  <a:gd name="connsiteX12" fmla="*/ 70294 w 266700"/>
                  <a:gd name="connsiteY12" fmla="*/ 118491 h 119062"/>
                  <a:gd name="connsiteX13" fmla="*/ 4667 w 266700"/>
                  <a:gd name="connsiteY13" fmla="*/ 119063 h 119062"/>
                  <a:gd name="connsiteX14" fmla="*/ 0 w 266700"/>
                  <a:gd name="connsiteY14" fmla="*/ 119063 h 119062"/>
                  <a:gd name="connsiteX15" fmla="*/ 0 w 266700"/>
                  <a:gd name="connsiteY15" fmla="*/ 114681 h 119062"/>
                  <a:gd name="connsiteX16" fmla="*/ 0 w 266700"/>
                  <a:gd name="connsiteY16" fmla="*/ 4953 h 119062"/>
                  <a:gd name="connsiteX17" fmla="*/ 0 w 266700"/>
                  <a:gd name="connsiteY17" fmla="*/ 0 h 119062"/>
                  <a:gd name="connsiteX18" fmla="*/ 4953 w 266700"/>
                  <a:gd name="connsiteY18" fmla="*/ 0 h 119062"/>
                  <a:gd name="connsiteX19" fmla="*/ 134779 w 266700"/>
                  <a:gd name="connsiteY19" fmla="*/ 667 h 119062"/>
                  <a:gd name="connsiteX20" fmla="*/ 264605 w 266700"/>
                  <a:gd name="connsiteY20" fmla="*/ 2286 h 119062"/>
                  <a:gd name="connsiteX21" fmla="*/ 266700 w 266700"/>
                  <a:gd name="connsiteY21" fmla="*/ 2286 h 119062"/>
                  <a:gd name="connsiteX22" fmla="*/ 266700 w 266700"/>
                  <a:gd name="connsiteY22" fmla="*/ 4953 h 119062"/>
                  <a:gd name="connsiteX23" fmla="*/ 265462 w 266700"/>
                  <a:gd name="connsiteY23" fmla="*/ 60388 h 119062"/>
                  <a:gd name="connsiteX24" fmla="*/ 264033 w 266700"/>
                  <a:gd name="connsiteY24" fmla="*/ 114681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9062">
                    <a:moveTo>
                      <a:pt x="262890" y="59246"/>
                    </a:moveTo>
                    <a:cubicBezTo>
                      <a:pt x="262890" y="40957"/>
                      <a:pt x="261842" y="22860"/>
                      <a:pt x="261652" y="4953"/>
                    </a:cubicBezTo>
                    <a:lnTo>
                      <a:pt x="264319" y="7620"/>
                    </a:lnTo>
                    <a:cubicBezTo>
                      <a:pt x="221075" y="8096"/>
                      <a:pt x="177737" y="9144"/>
                      <a:pt x="134493" y="9239"/>
                    </a:cubicBezTo>
                    <a:lnTo>
                      <a:pt x="4667" y="9811"/>
                    </a:lnTo>
                    <a:lnTo>
                      <a:pt x="9525" y="4953"/>
                    </a:lnTo>
                    <a:lnTo>
                      <a:pt x="9525" y="114681"/>
                    </a:lnTo>
                    <a:lnTo>
                      <a:pt x="5144" y="110299"/>
                    </a:lnTo>
                    <a:cubicBezTo>
                      <a:pt x="26479" y="110299"/>
                      <a:pt x="47815" y="110299"/>
                      <a:pt x="69342" y="110871"/>
                    </a:cubicBezTo>
                    <a:lnTo>
                      <a:pt x="133350" y="111538"/>
                    </a:lnTo>
                    <a:lnTo>
                      <a:pt x="264319" y="114300"/>
                    </a:lnTo>
                    <a:close/>
                    <a:moveTo>
                      <a:pt x="135636" y="117348"/>
                    </a:moveTo>
                    <a:lnTo>
                      <a:pt x="70294" y="118491"/>
                    </a:lnTo>
                    <a:cubicBezTo>
                      <a:pt x="48482" y="118491"/>
                      <a:pt x="26575" y="118491"/>
                      <a:pt x="4667" y="119063"/>
                    </a:cubicBezTo>
                    <a:lnTo>
                      <a:pt x="0" y="119063"/>
                    </a:lnTo>
                    <a:lnTo>
                      <a:pt x="0" y="114681"/>
                    </a:lnTo>
                    <a:lnTo>
                      <a:pt x="0" y="4953"/>
                    </a:lnTo>
                    <a:lnTo>
                      <a:pt x="0" y="0"/>
                    </a:lnTo>
                    <a:lnTo>
                      <a:pt x="4953" y="0"/>
                    </a:lnTo>
                    <a:lnTo>
                      <a:pt x="134779" y="667"/>
                    </a:lnTo>
                    <a:cubicBezTo>
                      <a:pt x="178022" y="667"/>
                      <a:pt x="221361" y="1714"/>
                      <a:pt x="264605" y="2286"/>
                    </a:cubicBezTo>
                    <a:lnTo>
                      <a:pt x="266700" y="2286"/>
                    </a:lnTo>
                    <a:lnTo>
                      <a:pt x="266700" y="4953"/>
                    </a:lnTo>
                    <a:cubicBezTo>
                      <a:pt x="266700" y="23527"/>
                      <a:pt x="265843" y="42100"/>
                      <a:pt x="265462" y="60388"/>
                    </a:cubicBezTo>
                    <a:lnTo>
                      <a:pt x="264033" y="114681"/>
                    </a:lnTo>
                    <a:close/>
                  </a:path>
                </a:pathLst>
              </a:custGeom>
              <a:solidFill>
                <a:srgbClr val="EBEBEB"/>
              </a:solidFill>
              <a:ln w="9525" cap="flat">
                <a:noFill/>
                <a:prstDash val="solid"/>
                <a:miter/>
              </a:ln>
            </p:spPr>
            <p:txBody>
              <a:bodyPr rtlCol="0" anchor="ctr"/>
              <a:lstStyle/>
              <a:p>
                <a:endParaRPr lang="zh-CN" altLang="en-US"/>
              </a:p>
            </p:txBody>
          </p:sp>
          <p:sp>
            <p:nvSpPr>
              <p:cNvPr id="133" name="任意多边形: 形状 132"/>
              <p:cNvSpPr/>
              <p:nvPr/>
            </p:nvSpPr>
            <p:spPr>
              <a:xfrm>
                <a:off x="4217574" y="4217765"/>
                <a:ext cx="267366" cy="119062"/>
              </a:xfrm>
              <a:custGeom>
                <a:avLst/>
                <a:gdLst>
                  <a:gd name="connsiteX0" fmla="*/ 262985 w 267366"/>
                  <a:gd name="connsiteY0" fmla="*/ 58960 h 119062"/>
                  <a:gd name="connsiteX1" fmla="*/ 261652 w 267366"/>
                  <a:gd name="connsiteY1" fmla="*/ 4667 h 119062"/>
                  <a:gd name="connsiteX2" fmla="*/ 264319 w 267366"/>
                  <a:gd name="connsiteY2" fmla="*/ 7334 h 119062"/>
                  <a:gd name="connsiteX3" fmla="*/ 134493 w 267366"/>
                  <a:gd name="connsiteY3" fmla="*/ 8954 h 119062"/>
                  <a:gd name="connsiteX4" fmla="*/ 4667 w 267366"/>
                  <a:gd name="connsiteY4" fmla="*/ 9620 h 119062"/>
                  <a:gd name="connsiteX5" fmla="*/ 9620 w 267366"/>
                  <a:gd name="connsiteY5" fmla="*/ 4667 h 119062"/>
                  <a:gd name="connsiteX6" fmla="*/ 9049 w 267366"/>
                  <a:gd name="connsiteY6" fmla="*/ 114395 h 119062"/>
                  <a:gd name="connsiteX7" fmla="*/ 4667 w 267366"/>
                  <a:gd name="connsiteY7" fmla="*/ 110014 h 119062"/>
                  <a:gd name="connsiteX8" fmla="*/ 68866 w 267366"/>
                  <a:gd name="connsiteY8" fmla="*/ 110585 h 119062"/>
                  <a:gd name="connsiteX9" fmla="*/ 133350 w 267366"/>
                  <a:gd name="connsiteY9" fmla="*/ 111728 h 119062"/>
                  <a:gd name="connsiteX10" fmla="*/ 264319 w 267366"/>
                  <a:gd name="connsiteY10" fmla="*/ 114395 h 119062"/>
                  <a:gd name="connsiteX11" fmla="*/ 135350 w 267366"/>
                  <a:gd name="connsiteY11" fmla="*/ 117443 h 119062"/>
                  <a:gd name="connsiteX12" fmla="*/ 70009 w 267366"/>
                  <a:gd name="connsiteY12" fmla="*/ 118491 h 119062"/>
                  <a:gd name="connsiteX13" fmla="*/ 4381 w 267366"/>
                  <a:gd name="connsiteY13" fmla="*/ 119063 h 119062"/>
                  <a:gd name="connsiteX14" fmla="*/ 0 w 267366"/>
                  <a:gd name="connsiteY14" fmla="*/ 119063 h 119062"/>
                  <a:gd name="connsiteX15" fmla="*/ 0 w 267366"/>
                  <a:gd name="connsiteY15" fmla="*/ 114586 h 119062"/>
                  <a:gd name="connsiteX16" fmla="*/ 0 w 267366"/>
                  <a:gd name="connsiteY16" fmla="*/ 4858 h 119062"/>
                  <a:gd name="connsiteX17" fmla="*/ 0 w 267366"/>
                  <a:gd name="connsiteY17" fmla="*/ 0 h 119062"/>
                  <a:gd name="connsiteX18" fmla="*/ 4953 w 267366"/>
                  <a:gd name="connsiteY18" fmla="*/ 0 h 119062"/>
                  <a:gd name="connsiteX19" fmla="*/ 134779 w 267366"/>
                  <a:gd name="connsiteY19" fmla="*/ 571 h 119062"/>
                  <a:gd name="connsiteX20" fmla="*/ 264605 w 267366"/>
                  <a:gd name="connsiteY20" fmla="*/ 2191 h 119062"/>
                  <a:gd name="connsiteX21" fmla="*/ 267367 w 267366"/>
                  <a:gd name="connsiteY21" fmla="*/ 2191 h 119062"/>
                  <a:gd name="connsiteX22" fmla="*/ 267367 w 267366"/>
                  <a:gd name="connsiteY22" fmla="*/ 4763 h 119062"/>
                  <a:gd name="connsiteX23" fmla="*/ 266129 w 267366"/>
                  <a:gd name="connsiteY23" fmla="*/ 60198 h 119062"/>
                  <a:gd name="connsiteX24" fmla="*/ 264700 w 267366"/>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2985" y="58960"/>
                    </a:moveTo>
                    <a:cubicBezTo>
                      <a:pt x="262509" y="40672"/>
                      <a:pt x="261842" y="22670"/>
                      <a:pt x="261652" y="4667"/>
                    </a:cubicBezTo>
                    <a:lnTo>
                      <a:pt x="264319" y="7334"/>
                    </a:lnTo>
                    <a:cubicBezTo>
                      <a:pt x="221075" y="7906"/>
                      <a:pt x="177832" y="8954"/>
                      <a:pt x="134493" y="8954"/>
                    </a:cubicBezTo>
                    <a:lnTo>
                      <a:pt x="4667" y="9620"/>
                    </a:lnTo>
                    <a:lnTo>
                      <a:pt x="9620" y="4667"/>
                    </a:lnTo>
                    <a:lnTo>
                      <a:pt x="9049" y="114395"/>
                    </a:lnTo>
                    <a:lnTo>
                      <a:pt x="4667" y="110014"/>
                    </a:lnTo>
                    <a:cubicBezTo>
                      <a:pt x="26098" y="110014"/>
                      <a:pt x="47434" y="110014"/>
                      <a:pt x="68866" y="110585"/>
                    </a:cubicBezTo>
                    <a:lnTo>
                      <a:pt x="133350" y="111728"/>
                    </a:lnTo>
                    <a:lnTo>
                      <a:pt x="264319" y="114395"/>
                    </a:lnTo>
                    <a:close/>
                    <a:moveTo>
                      <a:pt x="135350" y="117443"/>
                    </a:moveTo>
                    <a:lnTo>
                      <a:pt x="70009" y="118491"/>
                    </a:lnTo>
                    <a:cubicBezTo>
                      <a:pt x="48196" y="118967"/>
                      <a:pt x="26289" y="118491"/>
                      <a:pt x="4381" y="119063"/>
                    </a:cubicBezTo>
                    <a:lnTo>
                      <a:pt x="0" y="119063"/>
                    </a:lnTo>
                    <a:lnTo>
                      <a:pt x="0" y="114586"/>
                    </a:lnTo>
                    <a:lnTo>
                      <a:pt x="0" y="4858"/>
                    </a:lnTo>
                    <a:lnTo>
                      <a:pt x="0" y="0"/>
                    </a:lnTo>
                    <a:lnTo>
                      <a:pt x="4953" y="0"/>
                    </a:lnTo>
                    <a:lnTo>
                      <a:pt x="134779" y="571"/>
                    </a:lnTo>
                    <a:cubicBezTo>
                      <a:pt x="178117" y="571"/>
                      <a:pt x="221361" y="1714"/>
                      <a:pt x="264605" y="2191"/>
                    </a:cubicBezTo>
                    <a:lnTo>
                      <a:pt x="267367" y="2191"/>
                    </a:lnTo>
                    <a:lnTo>
                      <a:pt x="267367" y="4763"/>
                    </a:lnTo>
                    <a:cubicBezTo>
                      <a:pt x="267367" y="23813"/>
                      <a:pt x="266509" y="41910"/>
                      <a:pt x="266129" y="60198"/>
                    </a:cubicBezTo>
                    <a:lnTo>
                      <a:pt x="264700" y="114490"/>
                    </a:lnTo>
                    <a:close/>
                  </a:path>
                </a:pathLst>
              </a:custGeom>
              <a:solidFill>
                <a:srgbClr val="EBEBEB"/>
              </a:solidFill>
              <a:ln w="9525" cap="flat">
                <a:noFill/>
                <a:prstDash val="solid"/>
                <a:miter/>
              </a:ln>
            </p:spPr>
            <p:txBody>
              <a:bodyPr rtlCol="0" anchor="ctr"/>
              <a:lstStyle/>
              <a:p>
                <a:endParaRPr lang="zh-CN" altLang="en-US"/>
              </a:p>
            </p:txBody>
          </p:sp>
          <p:sp>
            <p:nvSpPr>
              <p:cNvPr id="134" name="任意多边形: 形状 133"/>
              <p:cNvSpPr/>
              <p:nvPr/>
            </p:nvSpPr>
            <p:spPr>
              <a:xfrm>
                <a:off x="4507039" y="4217479"/>
                <a:ext cx="267271" cy="119062"/>
              </a:xfrm>
              <a:custGeom>
                <a:avLst/>
                <a:gdLst>
                  <a:gd name="connsiteX0" fmla="*/ 263176 w 267271"/>
                  <a:gd name="connsiteY0" fmla="*/ 59246 h 119062"/>
                  <a:gd name="connsiteX1" fmla="*/ 261842 w 267271"/>
                  <a:gd name="connsiteY1" fmla="*/ 4953 h 119062"/>
                  <a:gd name="connsiteX2" fmla="*/ 264605 w 267271"/>
                  <a:gd name="connsiteY2" fmla="*/ 7620 h 119062"/>
                  <a:gd name="connsiteX3" fmla="*/ 134779 w 267271"/>
                  <a:gd name="connsiteY3" fmla="*/ 9239 h 119062"/>
                  <a:gd name="connsiteX4" fmla="*/ 4953 w 267271"/>
                  <a:gd name="connsiteY4" fmla="*/ 9906 h 119062"/>
                  <a:gd name="connsiteX5" fmla="*/ 9811 w 267271"/>
                  <a:gd name="connsiteY5" fmla="*/ 4953 h 119062"/>
                  <a:gd name="connsiteX6" fmla="*/ 9239 w 267271"/>
                  <a:gd name="connsiteY6" fmla="*/ 114681 h 119062"/>
                  <a:gd name="connsiteX7" fmla="*/ 4953 w 267271"/>
                  <a:gd name="connsiteY7" fmla="*/ 110299 h 119062"/>
                  <a:gd name="connsiteX8" fmla="*/ 69056 w 267271"/>
                  <a:gd name="connsiteY8" fmla="*/ 110871 h 119062"/>
                  <a:gd name="connsiteX9" fmla="*/ 133636 w 267271"/>
                  <a:gd name="connsiteY9" fmla="*/ 112014 h 119062"/>
                  <a:gd name="connsiteX10" fmla="*/ 264605 w 267271"/>
                  <a:gd name="connsiteY10" fmla="*/ 114681 h 119062"/>
                  <a:gd name="connsiteX11" fmla="*/ 135827 w 267271"/>
                  <a:gd name="connsiteY11" fmla="*/ 117443 h 119062"/>
                  <a:gd name="connsiteX12" fmla="*/ 70580 w 267271"/>
                  <a:gd name="connsiteY12" fmla="*/ 118491 h 119062"/>
                  <a:gd name="connsiteX13" fmla="*/ 4953 w 267271"/>
                  <a:gd name="connsiteY13" fmla="*/ 119063 h 119062"/>
                  <a:gd name="connsiteX14" fmla="*/ 571 w 267271"/>
                  <a:gd name="connsiteY14" fmla="*/ 119063 h 119062"/>
                  <a:gd name="connsiteX15" fmla="*/ 571 w 267271"/>
                  <a:gd name="connsiteY15" fmla="*/ 114586 h 119062"/>
                  <a:gd name="connsiteX16" fmla="*/ 0 w 267271"/>
                  <a:gd name="connsiteY16" fmla="*/ 4858 h 119062"/>
                  <a:gd name="connsiteX17" fmla="*/ 0 w 267271"/>
                  <a:gd name="connsiteY17" fmla="*/ 0 h 119062"/>
                  <a:gd name="connsiteX18" fmla="*/ 4953 w 267271"/>
                  <a:gd name="connsiteY18" fmla="*/ 0 h 119062"/>
                  <a:gd name="connsiteX19" fmla="*/ 134779 w 267271"/>
                  <a:gd name="connsiteY19" fmla="*/ 571 h 119062"/>
                  <a:gd name="connsiteX20" fmla="*/ 264605 w 267271"/>
                  <a:gd name="connsiteY20" fmla="*/ 2191 h 119062"/>
                  <a:gd name="connsiteX21" fmla="*/ 267271 w 267271"/>
                  <a:gd name="connsiteY21" fmla="*/ 2191 h 119062"/>
                  <a:gd name="connsiteX22" fmla="*/ 267271 w 267271"/>
                  <a:gd name="connsiteY22" fmla="*/ 4763 h 119062"/>
                  <a:gd name="connsiteX23" fmla="*/ 265938 w 267271"/>
                  <a:gd name="connsiteY23" fmla="*/ 60198 h 119062"/>
                  <a:gd name="connsiteX24" fmla="*/ 264605 w 267271"/>
                  <a:gd name="connsiteY24" fmla="*/ 11449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263176" y="59246"/>
                    </a:moveTo>
                    <a:cubicBezTo>
                      <a:pt x="263176" y="40957"/>
                      <a:pt x="262033" y="22955"/>
                      <a:pt x="261842" y="4953"/>
                    </a:cubicBezTo>
                    <a:lnTo>
                      <a:pt x="264605" y="7620"/>
                    </a:lnTo>
                    <a:cubicBezTo>
                      <a:pt x="221266" y="8192"/>
                      <a:pt x="178022" y="9239"/>
                      <a:pt x="134779" y="9239"/>
                    </a:cubicBezTo>
                    <a:lnTo>
                      <a:pt x="4953" y="9906"/>
                    </a:lnTo>
                    <a:lnTo>
                      <a:pt x="9811" y="4953"/>
                    </a:lnTo>
                    <a:lnTo>
                      <a:pt x="9239" y="114681"/>
                    </a:lnTo>
                    <a:lnTo>
                      <a:pt x="4953" y="110299"/>
                    </a:lnTo>
                    <a:cubicBezTo>
                      <a:pt x="26289" y="110299"/>
                      <a:pt x="47625" y="110299"/>
                      <a:pt x="69056" y="110871"/>
                    </a:cubicBezTo>
                    <a:lnTo>
                      <a:pt x="133636" y="112014"/>
                    </a:lnTo>
                    <a:lnTo>
                      <a:pt x="264605" y="114681"/>
                    </a:lnTo>
                    <a:close/>
                    <a:moveTo>
                      <a:pt x="135827" y="117443"/>
                    </a:moveTo>
                    <a:lnTo>
                      <a:pt x="70580" y="118491"/>
                    </a:lnTo>
                    <a:cubicBezTo>
                      <a:pt x="48768" y="118967"/>
                      <a:pt x="26765" y="118491"/>
                      <a:pt x="4953" y="119063"/>
                    </a:cubicBezTo>
                    <a:lnTo>
                      <a:pt x="571" y="119063"/>
                    </a:lnTo>
                    <a:lnTo>
                      <a:pt x="571" y="114586"/>
                    </a:lnTo>
                    <a:lnTo>
                      <a:pt x="0" y="4858"/>
                    </a:lnTo>
                    <a:lnTo>
                      <a:pt x="0" y="0"/>
                    </a:lnTo>
                    <a:lnTo>
                      <a:pt x="4953" y="0"/>
                    </a:lnTo>
                    <a:lnTo>
                      <a:pt x="134779" y="571"/>
                    </a:lnTo>
                    <a:cubicBezTo>
                      <a:pt x="178022" y="571"/>
                      <a:pt x="221266" y="1714"/>
                      <a:pt x="264605" y="2191"/>
                    </a:cubicBezTo>
                    <a:lnTo>
                      <a:pt x="267271" y="2191"/>
                    </a:lnTo>
                    <a:lnTo>
                      <a:pt x="267271" y="4763"/>
                    </a:lnTo>
                    <a:cubicBezTo>
                      <a:pt x="267271" y="23813"/>
                      <a:pt x="266414" y="41910"/>
                      <a:pt x="265938" y="60198"/>
                    </a:cubicBezTo>
                    <a:lnTo>
                      <a:pt x="264605" y="114490"/>
                    </a:lnTo>
                    <a:close/>
                  </a:path>
                </a:pathLst>
              </a:custGeom>
              <a:solidFill>
                <a:srgbClr val="EBEBEB"/>
              </a:solidFill>
              <a:ln w="9525" cap="flat">
                <a:noFill/>
                <a:prstDash val="solid"/>
                <a:miter/>
              </a:ln>
            </p:spPr>
            <p:txBody>
              <a:bodyPr rtlCol="0" anchor="ctr"/>
              <a:lstStyle/>
              <a:p>
                <a:endParaRPr lang="zh-CN" altLang="en-US"/>
              </a:p>
            </p:txBody>
          </p:sp>
          <p:sp>
            <p:nvSpPr>
              <p:cNvPr id="135" name="任意多边形: 形状 134"/>
              <p:cNvSpPr/>
              <p:nvPr/>
            </p:nvSpPr>
            <p:spPr>
              <a:xfrm>
                <a:off x="7562850" y="4217860"/>
                <a:ext cx="266700" cy="118681"/>
              </a:xfrm>
              <a:custGeom>
                <a:avLst/>
                <a:gdLst>
                  <a:gd name="connsiteX0" fmla="*/ 262890 w 266700"/>
                  <a:gd name="connsiteY0" fmla="*/ 58864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525 h 118681"/>
                  <a:gd name="connsiteX5" fmla="*/ 9525 w 266700"/>
                  <a:gd name="connsiteY5" fmla="*/ 4572 h 118681"/>
                  <a:gd name="connsiteX6" fmla="*/ 8954 w 266700"/>
                  <a:gd name="connsiteY6" fmla="*/ 114300 h 118681"/>
                  <a:gd name="connsiteX7" fmla="*/ 4572 w 266700"/>
                  <a:gd name="connsiteY7" fmla="*/ 109918 h 118681"/>
                  <a:gd name="connsiteX8" fmla="*/ 68771 w 266700"/>
                  <a:gd name="connsiteY8" fmla="*/ 110490 h 118681"/>
                  <a:gd name="connsiteX9" fmla="*/ 133350 w 266700"/>
                  <a:gd name="connsiteY9" fmla="*/ 111633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205 h 118681"/>
                  <a:gd name="connsiteX16" fmla="*/ 0 w 266700"/>
                  <a:gd name="connsiteY16" fmla="*/ 4858 h 118681"/>
                  <a:gd name="connsiteX17" fmla="*/ 0 w 266700"/>
                  <a:gd name="connsiteY17" fmla="*/ 0 h 118681"/>
                  <a:gd name="connsiteX18" fmla="*/ 4858 w 266700"/>
                  <a:gd name="connsiteY18" fmla="*/ 0 h 118681"/>
                  <a:gd name="connsiteX19" fmla="*/ 134684 w 266700"/>
                  <a:gd name="connsiteY19" fmla="*/ 571 h 118681"/>
                  <a:gd name="connsiteX20" fmla="*/ 264509 w 266700"/>
                  <a:gd name="connsiteY20" fmla="*/ 2191 h 118681"/>
                  <a:gd name="connsiteX21" fmla="*/ 266700 w 266700"/>
                  <a:gd name="connsiteY21" fmla="*/ 2191 h 118681"/>
                  <a:gd name="connsiteX22" fmla="*/ 266700 w 266700"/>
                  <a:gd name="connsiteY22" fmla="*/ 4763 h 118681"/>
                  <a:gd name="connsiteX23" fmla="*/ 265366 w 266700"/>
                  <a:gd name="connsiteY23" fmla="*/ 60198 h 118681"/>
                  <a:gd name="connsiteX24" fmla="*/ 263938 w 266700"/>
                  <a:gd name="connsiteY24" fmla="*/ 114490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4"/>
                    </a:moveTo>
                    <a:cubicBezTo>
                      <a:pt x="262414" y="40576"/>
                      <a:pt x="261747" y="22574"/>
                      <a:pt x="261556" y="4572"/>
                    </a:cubicBezTo>
                    <a:lnTo>
                      <a:pt x="264223" y="7239"/>
                    </a:lnTo>
                    <a:cubicBezTo>
                      <a:pt x="220980" y="7811"/>
                      <a:pt x="177737" y="8858"/>
                      <a:pt x="134398" y="8858"/>
                    </a:cubicBezTo>
                    <a:lnTo>
                      <a:pt x="4572" y="9525"/>
                    </a:lnTo>
                    <a:lnTo>
                      <a:pt x="9525" y="4572"/>
                    </a:lnTo>
                    <a:lnTo>
                      <a:pt x="8954" y="114300"/>
                    </a:lnTo>
                    <a:lnTo>
                      <a:pt x="4572" y="109918"/>
                    </a:lnTo>
                    <a:cubicBezTo>
                      <a:pt x="26003" y="109918"/>
                      <a:pt x="47339" y="109918"/>
                      <a:pt x="68771" y="110490"/>
                    </a:cubicBezTo>
                    <a:lnTo>
                      <a:pt x="133350" y="111633"/>
                    </a:lnTo>
                    <a:lnTo>
                      <a:pt x="264223" y="114300"/>
                    </a:lnTo>
                    <a:close/>
                    <a:moveTo>
                      <a:pt x="135541" y="117062"/>
                    </a:moveTo>
                    <a:lnTo>
                      <a:pt x="70295" y="118110"/>
                    </a:lnTo>
                    <a:cubicBezTo>
                      <a:pt x="48387" y="118586"/>
                      <a:pt x="26479" y="118110"/>
                      <a:pt x="4572" y="118681"/>
                    </a:cubicBezTo>
                    <a:lnTo>
                      <a:pt x="0" y="118681"/>
                    </a:lnTo>
                    <a:lnTo>
                      <a:pt x="0" y="114205"/>
                    </a:lnTo>
                    <a:lnTo>
                      <a:pt x="0" y="4858"/>
                    </a:lnTo>
                    <a:lnTo>
                      <a:pt x="0" y="0"/>
                    </a:lnTo>
                    <a:lnTo>
                      <a:pt x="4858" y="0"/>
                    </a:lnTo>
                    <a:lnTo>
                      <a:pt x="134684" y="571"/>
                    </a:lnTo>
                    <a:cubicBezTo>
                      <a:pt x="178022" y="571"/>
                      <a:pt x="221266" y="1714"/>
                      <a:pt x="264509" y="2191"/>
                    </a:cubicBezTo>
                    <a:lnTo>
                      <a:pt x="266700" y="2191"/>
                    </a:lnTo>
                    <a:lnTo>
                      <a:pt x="266700" y="4763"/>
                    </a:lnTo>
                    <a:cubicBezTo>
                      <a:pt x="266700" y="23813"/>
                      <a:pt x="265843" y="41910"/>
                      <a:pt x="265366" y="60198"/>
                    </a:cubicBezTo>
                    <a:lnTo>
                      <a:pt x="263938" y="114490"/>
                    </a:lnTo>
                    <a:close/>
                  </a:path>
                </a:pathLst>
              </a:custGeom>
              <a:solidFill>
                <a:srgbClr val="EBEBEB"/>
              </a:solidFill>
              <a:ln w="9525" cap="flat">
                <a:noFill/>
                <a:prstDash val="solid"/>
                <a:miter/>
              </a:ln>
            </p:spPr>
            <p:txBody>
              <a:bodyPr rtlCol="0" anchor="ctr"/>
              <a:lstStyle/>
              <a:p>
                <a:endParaRPr lang="zh-CN" altLang="en-US"/>
              </a:p>
            </p:txBody>
          </p:sp>
          <p:sp>
            <p:nvSpPr>
              <p:cNvPr id="136" name="任意多边形: 形状 135"/>
              <p:cNvSpPr/>
              <p:nvPr/>
            </p:nvSpPr>
            <p:spPr>
              <a:xfrm>
                <a:off x="7562850" y="1512760"/>
                <a:ext cx="266700" cy="118681"/>
              </a:xfrm>
              <a:custGeom>
                <a:avLst/>
                <a:gdLst>
                  <a:gd name="connsiteX0" fmla="*/ 262890 w 266700"/>
                  <a:gd name="connsiteY0" fmla="*/ 58865 h 118681"/>
                  <a:gd name="connsiteX1" fmla="*/ 261556 w 266700"/>
                  <a:gd name="connsiteY1" fmla="*/ 4572 h 118681"/>
                  <a:gd name="connsiteX2" fmla="*/ 264223 w 266700"/>
                  <a:gd name="connsiteY2" fmla="*/ 7239 h 118681"/>
                  <a:gd name="connsiteX3" fmla="*/ 134398 w 266700"/>
                  <a:gd name="connsiteY3" fmla="*/ 8858 h 118681"/>
                  <a:gd name="connsiteX4" fmla="*/ 4572 w 266700"/>
                  <a:gd name="connsiteY4" fmla="*/ 9430 h 118681"/>
                  <a:gd name="connsiteX5" fmla="*/ 9525 w 266700"/>
                  <a:gd name="connsiteY5" fmla="*/ 4572 h 118681"/>
                  <a:gd name="connsiteX6" fmla="*/ 8954 w 266700"/>
                  <a:gd name="connsiteY6" fmla="*/ 114300 h 118681"/>
                  <a:gd name="connsiteX7" fmla="*/ 4572 w 266700"/>
                  <a:gd name="connsiteY7" fmla="*/ 109919 h 118681"/>
                  <a:gd name="connsiteX8" fmla="*/ 68771 w 266700"/>
                  <a:gd name="connsiteY8" fmla="*/ 110490 h 118681"/>
                  <a:gd name="connsiteX9" fmla="*/ 133350 w 266700"/>
                  <a:gd name="connsiteY9" fmla="*/ 111538 h 118681"/>
                  <a:gd name="connsiteX10" fmla="*/ 264223 w 266700"/>
                  <a:gd name="connsiteY10" fmla="*/ 114300 h 118681"/>
                  <a:gd name="connsiteX11" fmla="*/ 135541 w 266700"/>
                  <a:gd name="connsiteY11" fmla="*/ 117062 h 118681"/>
                  <a:gd name="connsiteX12" fmla="*/ 70295 w 266700"/>
                  <a:gd name="connsiteY12" fmla="*/ 118110 h 118681"/>
                  <a:gd name="connsiteX13" fmla="*/ 4572 w 266700"/>
                  <a:gd name="connsiteY13" fmla="*/ 118681 h 118681"/>
                  <a:gd name="connsiteX14" fmla="*/ 0 w 266700"/>
                  <a:gd name="connsiteY14" fmla="*/ 118681 h 118681"/>
                  <a:gd name="connsiteX15" fmla="*/ 0 w 266700"/>
                  <a:gd name="connsiteY15" fmla="*/ 114300 h 118681"/>
                  <a:gd name="connsiteX16" fmla="*/ 0 w 266700"/>
                  <a:gd name="connsiteY16" fmla="*/ 4953 h 118681"/>
                  <a:gd name="connsiteX17" fmla="*/ 0 w 266700"/>
                  <a:gd name="connsiteY17" fmla="*/ 0 h 118681"/>
                  <a:gd name="connsiteX18" fmla="*/ 4858 w 266700"/>
                  <a:gd name="connsiteY18" fmla="*/ 0 h 118681"/>
                  <a:gd name="connsiteX19" fmla="*/ 134684 w 266700"/>
                  <a:gd name="connsiteY19" fmla="*/ 572 h 118681"/>
                  <a:gd name="connsiteX20" fmla="*/ 264509 w 266700"/>
                  <a:gd name="connsiteY20" fmla="*/ 2191 h 118681"/>
                  <a:gd name="connsiteX21" fmla="*/ 266700 w 266700"/>
                  <a:gd name="connsiteY21" fmla="*/ 2191 h 118681"/>
                  <a:gd name="connsiteX22" fmla="*/ 266700 w 266700"/>
                  <a:gd name="connsiteY22" fmla="*/ 4858 h 118681"/>
                  <a:gd name="connsiteX23" fmla="*/ 265366 w 266700"/>
                  <a:gd name="connsiteY23" fmla="*/ 60293 h 118681"/>
                  <a:gd name="connsiteX24" fmla="*/ 263938 w 266700"/>
                  <a:gd name="connsiteY24" fmla="*/ 114586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118681">
                    <a:moveTo>
                      <a:pt x="262890" y="58865"/>
                    </a:moveTo>
                    <a:cubicBezTo>
                      <a:pt x="262414" y="40577"/>
                      <a:pt x="261747" y="22574"/>
                      <a:pt x="261556" y="4572"/>
                    </a:cubicBezTo>
                    <a:lnTo>
                      <a:pt x="264223" y="7239"/>
                    </a:lnTo>
                    <a:cubicBezTo>
                      <a:pt x="220980" y="7715"/>
                      <a:pt x="177737" y="8763"/>
                      <a:pt x="134398" y="8858"/>
                    </a:cubicBezTo>
                    <a:lnTo>
                      <a:pt x="4572" y="9430"/>
                    </a:lnTo>
                    <a:lnTo>
                      <a:pt x="9525" y="4572"/>
                    </a:lnTo>
                    <a:lnTo>
                      <a:pt x="8954" y="114300"/>
                    </a:lnTo>
                    <a:lnTo>
                      <a:pt x="4572" y="109919"/>
                    </a:lnTo>
                    <a:cubicBezTo>
                      <a:pt x="26003" y="109919"/>
                      <a:pt x="47339" y="109919"/>
                      <a:pt x="68771" y="110490"/>
                    </a:cubicBezTo>
                    <a:lnTo>
                      <a:pt x="133350" y="111538"/>
                    </a:lnTo>
                    <a:lnTo>
                      <a:pt x="264223" y="114300"/>
                    </a:lnTo>
                    <a:close/>
                    <a:moveTo>
                      <a:pt x="135541" y="117062"/>
                    </a:moveTo>
                    <a:lnTo>
                      <a:pt x="70295" y="118110"/>
                    </a:lnTo>
                    <a:cubicBezTo>
                      <a:pt x="48387" y="118586"/>
                      <a:pt x="26479" y="118110"/>
                      <a:pt x="4572" y="118681"/>
                    </a:cubicBezTo>
                    <a:lnTo>
                      <a:pt x="0" y="118681"/>
                    </a:lnTo>
                    <a:lnTo>
                      <a:pt x="0" y="114300"/>
                    </a:lnTo>
                    <a:lnTo>
                      <a:pt x="0" y="4953"/>
                    </a:lnTo>
                    <a:lnTo>
                      <a:pt x="0" y="0"/>
                    </a:lnTo>
                    <a:lnTo>
                      <a:pt x="4858" y="0"/>
                    </a:lnTo>
                    <a:lnTo>
                      <a:pt x="134684" y="572"/>
                    </a:lnTo>
                    <a:cubicBezTo>
                      <a:pt x="178022" y="572"/>
                      <a:pt x="221266" y="1715"/>
                      <a:pt x="264509" y="2191"/>
                    </a:cubicBezTo>
                    <a:lnTo>
                      <a:pt x="266700" y="2191"/>
                    </a:lnTo>
                    <a:lnTo>
                      <a:pt x="266700" y="4858"/>
                    </a:lnTo>
                    <a:cubicBezTo>
                      <a:pt x="266700" y="23431"/>
                      <a:pt x="265843" y="42005"/>
                      <a:pt x="265366" y="60293"/>
                    </a:cubicBezTo>
                    <a:lnTo>
                      <a:pt x="263938" y="114586"/>
                    </a:lnTo>
                    <a:close/>
                  </a:path>
                </a:pathLst>
              </a:custGeom>
              <a:solidFill>
                <a:srgbClr val="EBEBEB"/>
              </a:solidFill>
              <a:ln w="9525" cap="flat">
                <a:noFill/>
                <a:prstDash val="solid"/>
                <a:miter/>
              </a:ln>
            </p:spPr>
            <p:txBody>
              <a:bodyPr rtlCol="0" anchor="ctr"/>
              <a:lstStyle/>
              <a:p>
                <a:endParaRPr lang="zh-CN" altLang="en-US"/>
              </a:p>
            </p:txBody>
          </p:sp>
          <p:sp>
            <p:nvSpPr>
              <p:cNvPr id="137" name="任意多边形: 形状 136"/>
              <p:cNvSpPr/>
              <p:nvPr/>
            </p:nvSpPr>
            <p:spPr>
              <a:xfrm>
                <a:off x="7707439" y="1650587"/>
                <a:ext cx="267366" cy="119062"/>
              </a:xfrm>
              <a:custGeom>
                <a:avLst/>
                <a:gdLst>
                  <a:gd name="connsiteX0" fmla="*/ 263176 w 267366"/>
                  <a:gd name="connsiteY0" fmla="*/ 59722 h 119062"/>
                  <a:gd name="connsiteX1" fmla="*/ 261842 w 267366"/>
                  <a:gd name="connsiteY1" fmla="*/ 5524 h 119062"/>
                  <a:gd name="connsiteX2" fmla="*/ 264509 w 267366"/>
                  <a:gd name="connsiteY2" fmla="*/ 8192 h 119062"/>
                  <a:gd name="connsiteX3" fmla="*/ 134684 w 267366"/>
                  <a:gd name="connsiteY3" fmla="*/ 9715 h 119062"/>
                  <a:gd name="connsiteX4" fmla="*/ 4858 w 267366"/>
                  <a:gd name="connsiteY4" fmla="*/ 10382 h 119062"/>
                  <a:gd name="connsiteX5" fmla="*/ 9716 w 267366"/>
                  <a:gd name="connsiteY5" fmla="*/ 5524 h 119062"/>
                  <a:gd name="connsiteX6" fmla="*/ 9239 w 267366"/>
                  <a:gd name="connsiteY6" fmla="*/ 115157 h 119062"/>
                  <a:gd name="connsiteX7" fmla="*/ 4858 w 267366"/>
                  <a:gd name="connsiteY7" fmla="*/ 110871 h 119062"/>
                  <a:gd name="connsiteX8" fmla="*/ 69056 w 267366"/>
                  <a:gd name="connsiteY8" fmla="*/ 110871 h 119062"/>
                  <a:gd name="connsiteX9" fmla="*/ 133541 w 267366"/>
                  <a:gd name="connsiteY9" fmla="*/ 112014 h 119062"/>
                  <a:gd name="connsiteX10" fmla="*/ 264509 w 267366"/>
                  <a:gd name="connsiteY10" fmla="*/ 114681 h 119062"/>
                  <a:gd name="connsiteX11" fmla="*/ 135827 w 267366"/>
                  <a:gd name="connsiteY11" fmla="*/ 117919 h 119062"/>
                  <a:gd name="connsiteX12" fmla="*/ 70485 w 267366"/>
                  <a:gd name="connsiteY12" fmla="*/ 119063 h 119062"/>
                  <a:gd name="connsiteX13" fmla="*/ 4858 w 267366"/>
                  <a:gd name="connsiteY13" fmla="*/ 119063 h 119062"/>
                  <a:gd name="connsiteX14" fmla="*/ 476 w 267366"/>
                  <a:gd name="connsiteY14" fmla="*/ 119063 h 119062"/>
                  <a:gd name="connsiteX15" fmla="*/ 476 w 267366"/>
                  <a:gd name="connsiteY15" fmla="*/ 114586 h 119062"/>
                  <a:gd name="connsiteX16" fmla="*/ 0 w 267366"/>
                  <a:gd name="connsiteY16" fmla="*/ 4953 h 119062"/>
                  <a:gd name="connsiteX17" fmla="*/ 0 w 267366"/>
                  <a:gd name="connsiteY17" fmla="*/ 0 h 119062"/>
                  <a:gd name="connsiteX18" fmla="*/ 4953 w 267366"/>
                  <a:gd name="connsiteY18" fmla="*/ 0 h 119062"/>
                  <a:gd name="connsiteX19" fmla="*/ 134779 w 267366"/>
                  <a:gd name="connsiteY19" fmla="*/ 667 h 119062"/>
                  <a:gd name="connsiteX20" fmla="*/ 264605 w 267366"/>
                  <a:gd name="connsiteY20" fmla="*/ 2191 h 119062"/>
                  <a:gd name="connsiteX21" fmla="*/ 267367 w 267366"/>
                  <a:gd name="connsiteY21" fmla="*/ 2191 h 119062"/>
                  <a:gd name="connsiteX22" fmla="*/ 267367 w 267366"/>
                  <a:gd name="connsiteY22" fmla="*/ 4858 h 119062"/>
                  <a:gd name="connsiteX23" fmla="*/ 266129 w 267366"/>
                  <a:gd name="connsiteY23" fmla="*/ 60293 h 119062"/>
                  <a:gd name="connsiteX24" fmla="*/ 264986 w 267366"/>
                  <a:gd name="connsiteY24" fmla="*/ 115157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9062">
                    <a:moveTo>
                      <a:pt x="263176" y="59722"/>
                    </a:moveTo>
                    <a:cubicBezTo>
                      <a:pt x="262700" y="41529"/>
                      <a:pt x="262033" y="23431"/>
                      <a:pt x="261842" y="5524"/>
                    </a:cubicBezTo>
                    <a:lnTo>
                      <a:pt x="264509" y="8192"/>
                    </a:lnTo>
                    <a:cubicBezTo>
                      <a:pt x="221266" y="8192"/>
                      <a:pt x="177927" y="9715"/>
                      <a:pt x="134684" y="9715"/>
                    </a:cubicBezTo>
                    <a:lnTo>
                      <a:pt x="4858" y="10382"/>
                    </a:lnTo>
                    <a:lnTo>
                      <a:pt x="9716" y="5524"/>
                    </a:lnTo>
                    <a:lnTo>
                      <a:pt x="9239" y="115157"/>
                    </a:lnTo>
                    <a:lnTo>
                      <a:pt x="4858" y="110871"/>
                    </a:lnTo>
                    <a:cubicBezTo>
                      <a:pt x="26289" y="110871"/>
                      <a:pt x="47625" y="110871"/>
                      <a:pt x="69056" y="110871"/>
                    </a:cubicBezTo>
                    <a:lnTo>
                      <a:pt x="133541" y="112014"/>
                    </a:lnTo>
                    <a:lnTo>
                      <a:pt x="264509" y="114681"/>
                    </a:lnTo>
                    <a:close/>
                    <a:moveTo>
                      <a:pt x="135827" y="117919"/>
                    </a:moveTo>
                    <a:lnTo>
                      <a:pt x="70485" y="119063"/>
                    </a:lnTo>
                    <a:cubicBezTo>
                      <a:pt x="48673" y="119063"/>
                      <a:pt x="26765" y="119063"/>
                      <a:pt x="4858" y="119063"/>
                    </a:cubicBezTo>
                    <a:lnTo>
                      <a:pt x="476" y="119063"/>
                    </a:lnTo>
                    <a:lnTo>
                      <a:pt x="476" y="114586"/>
                    </a:lnTo>
                    <a:lnTo>
                      <a:pt x="0" y="4953"/>
                    </a:lnTo>
                    <a:lnTo>
                      <a:pt x="0" y="0"/>
                    </a:lnTo>
                    <a:lnTo>
                      <a:pt x="4953" y="0"/>
                    </a:lnTo>
                    <a:lnTo>
                      <a:pt x="134779" y="667"/>
                    </a:lnTo>
                    <a:cubicBezTo>
                      <a:pt x="178022" y="667"/>
                      <a:pt x="221361" y="1715"/>
                      <a:pt x="264605" y="2191"/>
                    </a:cubicBezTo>
                    <a:lnTo>
                      <a:pt x="267367" y="2191"/>
                    </a:lnTo>
                    <a:lnTo>
                      <a:pt x="267367" y="4858"/>
                    </a:lnTo>
                    <a:cubicBezTo>
                      <a:pt x="267367" y="23431"/>
                      <a:pt x="266510" y="41910"/>
                      <a:pt x="266129" y="60293"/>
                    </a:cubicBezTo>
                    <a:lnTo>
                      <a:pt x="264986" y="115157"/>
                    </a:lnTo>
                    <a:close/>
                  </a:path>
                </a:pathLst>
              </a:custGeom>
              <a:solidFill>
                <a:srgbClr val="EBEBEB"/>
              </a:solidFill>
              <a:ln w="9525" cap="flat">
                <a:noFill/>
                <a:prstDash val="solid"/>
                <a:miter/>
              </a:ln>
            </p:spPr>
            <p:txBody>
              <a:bodyPr rtlCol="0" anchor="ctr"/>
              <a:lstStyle/>
              <a:p>
                <a:endParaRPr lang="zh-CN" altLang="en-US"/>
              </a:p>
            </p:txBody>
          </p:sp>
          <p:sp>
            <p:nvSpPr>
              <p:cNvPr id="138" name="任意多边形: 形状 137"/>
              <p:cNvSpPr/>
              <p:nvPr/>
            </p:nvSpPr>
            <p:spPr>
              <a:xfrm>
                <a:off x="4217574" y="1512951"/>
                <a:ext cx="267366" cy="118967"/>
              </a:xfrm>
              <a:custGeom>
                <a:avLst/>
                <a:gdLst>
                  <a:gd name="connsiteX0" fmla="*/ 262985 w 267366"/>
                  <a:gd name="connsiteY0" fmla="*/ 59150 h 118967"/>
                  <a:gd name="connsiteX1" fmla="*/ 261652 w 267366"/>
                  <a:gd name="connsiteY1" fmla="*/ 4858 h 118967"/>
                  <a:gd name="connsiteX2" fmla="*/ 264319 w 267366"/>
                  <a:gd name="connsiteY2" fmla="*/ 7525 h 118967"/>
                  <a:gd name="connsiteX3" fmla="*/ 134493 w 267366"/>
                  <a:gd name="connsiteY3" fmla="*/ 9144 h 118967"/>
                  <a:gd name="connsiteX4" fmla="*/ 4667 w 267366"/>
                  <a:gd name="connsiteY4" fmla="*/ 9811 h 118967"/>
                  <a:gd name="connsiteX5" fmla="*/ 9620 w 267366"/>
                  <a:gd name="connsiteY5" fmla="*/ 4858 h 118967"/>
                  <a:gd name="connsiteX6" fmla="*/ 9049 w 267366"/>
                  <a:gd name="connsiteY6" fmla="*/ 114586 h 118967"/>
                  <a:gd name="connsiteX7" fmla="*/ 4667 w 267366"/>
                  <a:gd name="connsiteY7" fmla="*/ 110204 h 118967"/>
                  <a:gd name="connsiteX8" fmla="*/ 68866 w 267366"/>
                  <a:gd name="connsiteY8" fmla="*/ 110776 h 118967"/>
                  <a:gd name="connsiteX9" fmla="*/ 133350 w 267366"/>
                  <a:gd name="connsiteY9" fmla="*/ 111824 h 118967"/>
                  <a:gd name="connsiteX10" fmla="*/ 264319 w 267366"/>
                  <a:gd name="connsiteY10" fmla="*/ 114586 h 118967"/>
                  <a:gd name="connsiteX11" fmla="*/ 135350 w 267366"/>
                  <a:gd name="connsiteY11" fmla="*/ 117348 h 118967"/>
                  <a:gd name="connsiteX12" fmla="*/ 70009 w 267366"/>
                  <a:gd name="connsiteY12" fmla="*/ 118396 h 118967"/>
                  <a:gd name="connsiteX13" fmla="*/ 4381 w 267366"/>
                  <a:gd name="connsiteY13" fmla="*/ 118967 h 118967"/>
                  <a:gd name="connsiteX14" fmla="*/ 0 w 267366"/>
                  <a:gd name="connsiteY14" fmla="*/ 118967 h 118967"/>
                  <a:gd name="connsiteX15" fmla="*/ 0 w 267366"/>
                  <a:gd name="connsiteY15" fmla="*/ 114586 h 118967"/>
                  <a:gd name="connsiteX16" fmla="*/ 0 w 267366"/>
                  <a:gd name="connsiteY16" fmla="*/ 4858 h 118967"/>
                  <a:gd name="connsiteX17" fmla="*/ 0 w 267366"/>
                  <a:gd name="connsiteY17" fmla="*/ 0 h 118967"/>
                  <a:gd name="connsiteX18" fmla="*/ 4953 w 267366"/>
                  <a:gd name="connsiteY18" fmla="*/ 0 h 118967"/>
                  <a:gd name="connsiteX19" fmla="*/ 134779 w 267366"/>
                  <a:gd name="connsiteY19" fmla="*/ 572 h 118967"/>
                  <a:gd name="connsiteX20" fmla="*/ 264605 w 267366"/>
                  <a:gd name="connsiteY20" fmla="*/ 2191 h 118967"/>
                  <a:gd name="connsiteX21" fmla="*/ 267367 w 267366"/>
                  <a:gd name="connsiteY21" fmla="*/ 2191 h 118967"/>
                  <a:gd name="connsiteX22" fmla="*/ 267367 w 267366"/>
                  <a:gd name="connsiteY22" fmla="*/ 4858 h 118967"/>
                  <a:gd name="connsiteX23" fmla="*/ 266129 w 267366"/>
                  <a:gd name="connsiteY23" fmla="*/ 60293 h 118967"/>
                  <a:gd name="connsiteX24" fmla="*/ 264700 w 267366"/>
                  <a:gd name="connsiteY24" fmla="*/ 114586 h 1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366" h="118967">
                    <a:moveTo>
                      <a:pt x="262985" y="59150"/>
                    </a:moveTo>
                    <a:cubicBezTo>
                      <a:pt x="262509" y="40862"/>
                      <a:pt x="261842" y="22860"/>
                      <a:pt x="261652" y="4858"/>
                    </a:cubicBezTo>
                    <a:lnTo>
                      <a:pt x="264319" y="7525"/>
                    </a:lnTo>
                    <a:cubicBezTo>
                      <a:pt x="221075" y="8096"/>
                      <a:pt x="177832" y="9144"/>
                      <a:pt x="134493" y="9144"/>
                    </a:cubicBezTo>
                    <a:lnTo>
                      <a:pt x="4667" y="9811"/>
                    </a:lnTo>
                    <a:lnTo>
                      <a:pt x="9620" y="4858"/>
                    </a:lnTo>
                    <a:lnTo>
                      <a:pt x="9049" y="114586"/>
                    </a:lnTo>
                    <a:lnTo>
                      <a:pt x="4667" y="110204"/>
                    </a:lnTo>
                    <a:cubicBezTo>
                      <a:pt x="26098" y="110204"/>
                      <a:pt x="47434" y="110204"/>
                      <a:pt x="68866" y="110776"/>
                    </a:cubicBezTo>
                    <a:lnTo>
                      <a:pt x="133350" y="111824"/>
                    </a:lnTo>
                    <a:lnTo>
                      <a:pt x="264319" y="114586"/>
                    </a:lnTo>
                    <a:close/>
                    <a:moveTo>
                      <a:pt x="135350" y="117348"/>
                    </a:moveTo>
                    <a:lnTo>
                      <a:pt x="70009" y="118396"/>
                    </a:lnTo>
                    <a:cubicBezTo>
                      <a:pt x="48196" y="118396"/>
                      <a:pt x="26289" y="118396"/>
                      <a:pt x="4381" y="118967"/>
                    </a:cubicBezTo>
                    <a:lnTo>
                      <a:pt x="0" y="118967"/>
                    </a:lnTo>
                    <a:lnTo>
                      <a:pt x="0" y="114586"/>
                    </a:lnTo>
                    <a:lnTo>
                      <a:pt x="0" y="4858"/>
                    </a:lnTo>
                    <a:lnTo>
                      <a:pt x="0" y="0"/>
                    </a:lnTo>
                    <a:lnTo>
                      <a:pt x="4953" y="0"/>
                    </a:lnTo>
                    <a:lnTo>
                      <a:pt x="134779" y="572"/>
                    </a:lnTo>
                    <a:cubicBezTo>
                      <a:pt x="178117" y="572"/>
                      <a:pt x="221361" y="1715"/>
                      <a:pt x="264605" y="2191"/>
                    </a:cubicBezTo>
                    <a:lnTo>
                      <a:pt x="267367" y="2191"/>
                    </a:lnTo>
                    <a:lnTo>
                      <a:pt x="267367" y="4858"/>
                    </a:lnTo>
                    <a:cubicBezTo>
                      <a:pt x="267367" y="23908"/>
                      <a:pt x="266509" y="42005"/>
                      <a:pt x="266129" y="60293"/>
                    </a:cubicBezTo>
                    <a:lnTo>
                      <a:pt x="264700" y="114586"/>
                    </a:lnTo>
                    <a:close/>
                  </a:path>
                </a:pathLst>
              </a:custGeom>
              <a:solidFill>
                <a:srgbClr val="EBEBEB"/>
              </a:solidFill>
              <a:ln w="9525" cap="flat">
                <a:noFill/>
                <a:prstDash val="solid"/>
                <a:miter/>
              </a:ln>
            </p:spPr>
            <p:txBody>
              <a:bodyPr rtlCol="0" anchor="ctr"/>
              <a:lstStyle/>
              <a:p>
                <a:endParaRPr lang="zh-CN" altLang="en-US"/>
              </a:p>
            </p:txBody>
          </p:sp>
          <p:sp>
            <p:nvSpPr>
              <p:cNvPr id="139" name="任意多边形: 形状 138"/>
              <p:cNvSpPr/>
              <p:nvPr/>
            </p:nvSpPr>
            <p:spPr>
              <a:xfrm>
                <a:off x="5796629" y="2658141"/>
                <a:ext cx="267271" cy="119062"/>
              </a:xfrm>
              <a:custGeom>
                <a:avLst/>
                <a:gdLst>
                  <a:gd name="connsiteX0" fmla="*/ 4096 w 267271"/>
                  <a:gd name="connsiteY0" fmla="*/ 59722 h 119062"/>
                  <a:gd name="connsiteX1" fmla="*/ 5429 w 267271"/>
                  <a:gd name="connsiteY1" fmla="*/ 114014 h 119062"/>
                  <a:gd name="connsiteX2" fmla="*/ 2762 w 267271"/>
                  <a:gd name="connsiteY2" fmla="*/ 111347 h 119062"/>
                  <a:gd name="connsiteX3" fmla="*/ 132588 w 267271"/>
                  <a:gd name="connsiteY3" fmla="*/ 109728 h 119062"/>
                  <a:gd name="connsiteX4" fmla="*/ 262414 w 267271"/>
                  <a:gd name="connsiteY4" fmla="*/ 109156 h 119062"/>
                  <a:gd name="connsiteX5" fmla="*/ 257461 w 267271"/>
                  <a:gd name="connsiteY5" fmla="*/ 114014 h 119062"/>
                  <a:gd name="connsiteX6" fmla="*/ 258032 w 267271"/>
                  <a:gd name="connsiteY6" fmla="*/ 4286 h 119062"/>
                  <a:gd name="connsiteX7" fmla="*/ 262414 w 267271"/>
                  <a:gd name="connsiteY7" fmla="*/ 8668 h 119062"/>
                  <a:gd name="connsiteX8" fmla="*/ 198215 w 267271"/>
                  <a:gd name="connsiteY8" fmla="*/ 8668 h 119062"/>
                  <a:gd name="connsiteX9" fmla="*/ 133636 w 267271"/>
                  <a:gd name="connsiteY9" fmla="*/ 7525 h 119062"/>
                  <a:gd name="connsiteX10" fmla="*/ 2762 w 267271"/>
                  <a:gd name="connsiteY10" fmla="*/ 4763 h 119062"/>
                  <a:gd name="connsiteX11" fmla="*/ 131445 w 267271"/>
                  <a:gd name="connsiteY11" fmla="*/ 1619 h 119062"/>
                  <a:gd name="connsiteX12" fmla="*/ 196691 w 267271"/>
                  <a:gd name="connsiteY12" fmla="*/ 476 h 119062"/>
                  <a:gd name="connsiteX13" fmla="*/ 262414 w 267271"/>
                  <a:gd name="connsiteY13" fmla="*/ 0 h 119062"/>
                  <a:gd name="connsiteX14" fmla="*/ 266700 w 267271"/>
                  <a:gd name="connsiteY14" fmla="*/ 0 h 119062"/>
                  <a:gd name="connsiteX15" fmla="*/ 266700 w 267271"/>
                  <a:gd name="connsiteY15" fmla="*/ 4381 h 119062"/>
                  <a:gd name="connsiteX16" fmla="*/ 267271 w 267271"/>
                  <a:gd name="connsiteY16" fmla="*/ 114109 h 119062"/>
                  <a:gd name="connsiteX17" fmla="*/ 267271 w 267271"/>
                  <a:gd name="connsiteY17" fmla="*/ 119063 h 119062"/>
                  <a:gd name="connsiteX18" fmla="*/ 262414 w 267271"/>
                  <a:gd name="connsiteY18" fmla="*/ 119063 h 119062"/>
                  <a:gd name="connsiteX19" fmla="*/ 132588 w 267271"/>
                  <a:gd name="connsiteY19" fmla="*/ 118396 h 119062"/>
                  <a:gd name="connsiteX20" fmla="*/ 2762 w 267271"/>
                  <a:gd name="connsiteY20" fmla="*/ 116776 h 119062"/>
                  <a:gd name="connsiteX21" fmla="*/ 0 w 267271"/>
                  <a:gd name="connsiteY21" fmla="*/ 116776 h 119062"/>
                  <a:gd name="connsiteX22" fmla="*/ 0 w 267271"/>
                  <a:gd name="connsiteY22" fmla="*/ 113633 h 119062"/>
                  <a:gd name="connsiteX23" fmla="*/ 1333 w 267271"/>
                  <a:gd name="connsiteY23" fmla="*/ 58198 h 119062"/>
                  <a:gd name="connsiteX24" fmla="*/ 2762 w 267271"/>
                  <a:gd name="connsiteY24" fmla="*/ 3905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9062">
                    <a:moveTo>
                      <a:pt x="4096" y="59722"/>
                    </a:moveTo>
                    <a:cubicBezTo>
                      <a:pt x="4572" y="78010"/>
                      <a:pt x="5239" y="96107"/>
                      <a:pt x="5429" y="114014"/>
                    </a:cubicBezTo>
                    <a:lnTo>
                      <a:pt x="2762" y="111347"/>
                    </a:lnTo>
                    <a:cubicBezTo>
                      <a:pt x="46006" y="111347"/>
                      <a:pt x="89249" y="109823"/>
                      <a:pt x="132588" y="109728"/>
                    </a:cubicBezTo>
                    <a:lnTo>
                      <a:pt x="262414" y="109156"/>
                    </a:lnTo>
                    <a:lnTo>
                      <a:pt x="257461" y="114014"/>
                    </a:lnTo>
                    <a:lnTo>
                      <a:pt x="258032" y="4286"/>
                    </a:lnTo>
                    <a:lnTo>
                      <a:pt x="262414" y="8668"/>
                    </a:lnTo>
                    <a:cubicBezTo>
                      <a:pt x="240982" y="8668"/>
                      <a:pt x="219646" y="8668"/>
                      <a:pt x="198215" y="8668"/>
                    </a:cubicBezTo>
                    <a:lnTo>
                      <a:pt x="133636" y="7525"/>
                    </a:lnTo>
                    <a:lnTo>
                      <a:pt x="2762" y="4763"/>
                    </a:lnTo>
                    <a:close/>
                    <a:moveTo>
                      <a:pt x="131445" y="1619"/>
                    </a:moveTo>
                    <a:lnTo>
                      <a:pt x="196691" y="476"/>
                    </a:lnTo>
                    <a:cubicBezTo>
                      <a:pt x="218599" y="0"/>
                      <a:pt x="240506" y="476"/>
                      <a:pt x="262414" y="0"/>
                    </a:cubicBezTo>
                    <a:lnTo>
                      <a:pt x="266700" y="0"/>
                    </a:lnTo>
                    <a:lnTo>
                      <a:pt x="266700" y="4381"/>
                    </a:lnTo>
                    <a:lnTo>
                      <a:pt x="267271" y="114109"/>
                    </a:lnTo>
                    <a:lnTo>
                      <a:pt x="267271" y="119063"/>
                    </a:lnTo>
                    <a:lnTo>
                      <a:pt x="262414" y="119063"/>
                    </a:lnTo>
                    <a:lnTo>
                      <a:pt x="132588" y="118396"/>
                    </a:lnTo>
                    <a:cubicBezTo>
                      <a:pt x="89249" y="118396"/>
                      <a:pt x="46006" y="117348"/>
                      <a:pt x="2762" y="116776"/>
                    </a:cubicBezTo>
                    <a:lnTo>
                      <a:pt x="0" y="116776"/>
                    </a:lnTo>
                    <a:lnTo>
                      <a:pt x="0" y="113633"/>
                    </a:lnTo>
                    <a:cubicBezTo>
                      <a:pt x="0" y="95059"/>
                      <a:pt x="857" y="76581"/>
                      <a:pt x="1333" y="58198"/>
                    </a:cubicBezTo>
                    <a:lnTo>
                      <a:pt x="2762" y="3905"/>
                    </a:lnTo>
                    <a:close/>
                  </a:path>
                </a:pathLst>
              </a:custGeom>
              <a:solidFill>
                <a:srgbClr val="EBEBEB"/>
              </a:solidFill>
              <a:ln w="9525" cap="flat">
                <a:noFill/>
                <a:prstDash val="solid"/>
                <a:miter/>
              </a:ln>
            </p:spPr>
            <p:txBody>
              <a:bodyPr rtlCol="0" anchor="ctr"/>
              <a:lstStyle/>
              <a:p>
                <a:endParaRPr lang="zh-CN" altLang="en-US"/>
              </a:p>
            </p:txBody>
          </p:sp>
          <p:sp>
            <p:nvSpPr>
              <p:cNvPr id="140" name="任意多边形: 形状 139"/>
              <p:cNvSpPr/>
              <p:nvPr/>
            </p:nvSpPr>
            <p:spPr>
              <a:xfrm>
                <a:off x="5941028" y="2519743"/>
                <a:ext cx="267271" cy="118681"/>
              </a:xfrm>
              <a:custGeom>
                <a:avLst/>
                <a:gdLst>
                  <a:gd name="connsiteX0" fmla="*/ 4096 w 267271"/>
                  <a:gd name="connsiteY0" fmla="*/ 59817 h 118681"/>
                  <a:gd name="connsiteX1" fmla="*/ 5334 w 267271"/>
                  <a:gd name="connsiteY1" fmla="*/ 114110 h 118681"/>
                  <a:gd name="connsiteX2" fmla="*/ 2667 w 267271"/>
                  <a:gd name="connsiteY2" fmla="*/ 111443 h 118681"/>
                  <a:gd name="connsiteX3" fmla="*/ 132493 w 267271"/>
                  <a:gd name="connsiteY3" fmla="*/ 109823 h 118681"/>
                  <a:gd name="connsiteX4" fmla="*/ 262318 w 267271"/>
                  <a:gd name="connsiteY4" fmla="*/ 109157 h 118681"/>
                  <a:gd name="connsiteX5" fmla="*/ 257461 w 267271"/>
                  <a:gd name="connsiteY5" fmla="*/ 114110 h 118681"/>
                  <a:gd name="connsiteX6" fmla="*/ 257937 w 267271"/>
                  <a:gd name="connsiteY6" fmla="*/ 4382 h 118681"/>
                  <a:gd name="connsiteX7" fmla="*/ 262318 w 267271"/>
                  <a:gd name="connsiteY7" fmla="*/ 8763 h 118681"/>
                  <a:gd name="connsiteX8" fmla="*/ 198120 w 267271"/>
                  <a:gd name="connsiteY8" fmla="*/ 8192 h 118681"/>
                  <a:gd name="connsiteX9" fmla="*/ 133636 w 267271"/>
                  <a:gd name="connsiteY9" fmla="*/ 7144 h 118681"/>
                  <a:gd name="connsiteX10" fmla="*/ 2572 w 267271"/>
                  <a:gd name="connsiteY10" fmla="*/ 4382 h 118681"/>
                  <a:gd name="connsiteX11" fmla="*/ 131350 w 267271"/>
                  <a:gd name="connsiteY11" fmla="*/ 1619 h 118681"/>
                  <a:gd name="connsiteX12" fmla="*/ 196691 w 267271"/>
                  <a:gd name="connsiteY12" fmla="*/ 572 h 118681"/>
                  <a:gd name="connsiteX13" fmla="*/ 262318 w 267271"/>
                  <a:gd name="connsiteY13" fmla="*/ 0 h 118681"/>
                  <a:gd name="connsiteX14" fmla="*/ 266700 w 267271"/>
                  <a:gd name="connsiteY14" fmla="*/ 0 h 118681"/>
                  <a:gd name="connsiteX15" fmla="*/ 266700 w 267271"/>
                  <a:gd name="connsiteY15" fmla="*/ 4382 h 118681"/>
                  <a:gd name="connsiteX16" fmla="*/ 267272 w 267271"/>
                  <a:gd name="connsiteY16" fmla="*/ 114110 h 118681"/>
                  <a:gd name="connsiteX17" fmla="*/ 267272 w 267271"/>
                  <a:gd name="connsiteY17" fmla="*/ 118682 h 118681"/>
                  <a:gd name="connsiteX18" fmla="*/ 262318 w 267271"/>
                  <a:gd name="connsiteY18" fmla="*/ 118682 h 118681"/>
                  <a:gd name="connsiteX19" fmla="*/ 132493 w 267271"/>
                  <a:gd name="connsiteY19" fmla="*/ 118682 h 118681"/>
                  <a:gd name="connsiteX20" fmla="*/ 2667 w 267271"/>
                  <a:gd name="connsiteY20" fmla="*/ 117062 h 118681"/>
                  <a:gd name="connsiteX21" fmla="*/ 0 w 267271"/>
                  <a:gd name="connsiteY21" fmla="*/ 117062 h 118681"/>
                  <a:gd name="connsiteX22" fmla="*/ 0 w 267271"/>
                  <a:gd name="connsiteY22" fmla="*/ 114395 h 118681"/>
                  <a:gd name="connsiteX23" fmla="*/ 1333 w 267271"/>
                  <a:gd name="connsiteY23" fmla="*/ 58960 h 118681"/>
                  <a:gd name="connsiteX24" fmla="*/ 2572 w 267271"/>
                  <a:gd name="connsiteY24" fmla="*/ 4382 h 11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271" h="118681">
                    <a:moveTo>
                      <a:pt x="4096" y="59817"/>
                    </a:moveTo>
                    <a:cubicBezTo>
                      <a:pt x="4096" y="78105"/>
                      <a:pt x="5144" y="96107"/>
                      <a:pt x="5334" y="114110"/>
                    </a:cubicBezTo>
                    <a:lnTo>
                      <a:pt x="2667" y="111443"/>
                    </a:lnTo>
                    <a:cubicBezTo>
                      <a:pt x="46006" y="110871"/>
                      <a:pt x="89249" y="109823"/>
                      <a:pt x="132493" y="109823"/>
                    </a:cubicBezTo>
                    <a:lnTo>
                      <a:pt x="262318" y="109157"/>
                    </a:lnTo>
                    <a:lnTo>
                      <a:pt x="257461" y="114110"/>
                    </a:lnTo>
                    <a:lnTo>
                      <a:pt x="257937" y="4382"/>
                    </a:lnTo>
                    <a:lnTo>
                      <a:pt x="262318" y="8763"/>
                    </a:lnTo>
                    <a:cubicBezTo>
                      <a:pt x="240983" y="8763"/>
                      <a:pt x="219647" y="8763"/>
                      <a:pt x="198120" y="8192"/>
                    </a:cubicBezTo>
                    <a:lnTo>
                      <a:pt x="133636" y="7144"/>
                    </a:lnTo>
                    <a:lnTo>
                      <a:pt x="2572" y="4382"/>
                    </a:lnTo>
                    <a:close/>
                    <a:moveTo>
                      <a:pt x="131350" y="1619"/>
                    </a:moveTo>
                    <a:lnTo>
                      <a:pt x="196691" y="572"/>
                    </a:lnTo>
                    <a:cubicBezTo>
                      <a:pt x="218504" y="572"/>
                      <a:pt x="240506" y="572"/>
                      <a:pt x="262318" y="0"/>
                    </a:cubicBezTo>
                    <a:lnTo>
                      <a:pt x="266700" y="0"/>
                    </a:lnTo>
                    <a:lnTo>
                      <a:pt x="266700" y="4382"/>
                    </a:lnTo>
                    <a:lnTo>
                      <a:pt x="267272" y="114110"/>
                    </a:lnTo>
                    <a:lnTo>
                      <a:pt x="267272" y="118682"/>
                    </a:lnTo>
                    <a:lnTo>
                      <a:pt x="262318" y="118682"/>
                    </a:lnTo>
                    <a:lnTo>
                      <a:pt x="132493" y="118682"/>
                    </a:lnTo>
                    <a:cubicBezTo>
                      <a:pt x="89249" y="118682"/>
                      <a:pt x="46006" y="117539"/>
                      <a:pt x="2667" y="117062"/>
                    </a:cubicBezTo>
                    <a:lnTo>
                      <a:pt x="0" y="117062"/>
                    </a:lnTo>
                    <a:lnTo>
                      <a:pt x="0" y="114395"/>
                    </a:lnTo>
                    <a:cubicBezTo>
                      <a:pt x="0" y="95345"/>
                      <a:pt x="857" y="77248"/>
                      <a:pt x="1333" y="58960"/>
                    </a:cubicBezTo>
                    <a:lnTo>
                      <a:pt x="2572" y="4382"/>
                    </a:lnTo>
                    <a:close/>
                  </a:path>
                </a:pathLst>
              </a:custGeom>
              <a:solidFill>
                <a:srgbClr val="EBEBEB"/>
              </a:solidFill>
              <a:ln w="9525" cap="flat">
                <a:noFill/>
                <a:prstDash val="solid"/>
                <a:miter/>
              </a:ln>
            </p:spPr>
            <p:txBody>
              <a:bodyPr rtlCol="0" anchor="ctr"/>
              <a:lstStyle/>
              <a:p>
                <a:endParaRPr lang="zh-CN" altLang="en-US"/>
              </a:p>
            </p:txBody>
          </p:sp>
          <p:sp>
            <p:nvSpPr>
              <p:cNvPr id="141" name="任意多边形: 形状 140"/>
              <p:cNvSpPr/>
              <p:nvPr/>
            </p:nvSpPr>
            <p:spPr>
              <a:xfrm>
                <a:off x="4542472" y="2549080"/>
                <a:ext cx="280342" cy="494157"/>
              </a:xfrm>
              <a:custGeom>
                <a:avLst/>
                <a:gdLst>
                  <a:gd name="connsiteX0" fmla="*/ 0 w 280342"/>
                  <a:gd name="connsiteY0" fmla="*/ 0 h 494157"/>
                  <a:gd name="connsiteX1" fmla="*/ 0 w 280342"/>
                  <a:gd name="connsiteY1" fmla="*/ 280702 h 494157"/>
                  <a:gd name="connsiteX2" fmla="*/ 181927 w 280342"/>
                  <a:gd name="connsiteY2" fmla="*/ 494157 h 494157"/>
                  <a:gd name="connsiteX3" fmla="*/ 213091 w 280342"/>
                  <a:gd name="connsiteY3" fmla="*/ 98410 h 494157"/>
                  <a:gd name="connsiteX4" fmla="*/ 0 w 280342"/>
                  <a:gd name="connsiteY4" fmla="*/ 0 h 49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42" h="494157">
                    <a:moveTo>
                      <a:pt x="0" y="0"/>
                    </a:moveTo>
                    <a:lnTo>
                      <a:pt x="0" y="280702"/>
                    </a:lnTo>
                    <a:lnTo>
                      <a:pt x="181927" y="494157"/>
                    </a:lnTo>
                    <a:cubicBezTo>
                      <a:pt x="299816" y="393480"/>
                      <a:pt x="313768" y="216298"/>
                      <a:pt x="213091" y="98410"/>
                    </a:cubicBezTo>
                    <a:cubicBezTo>
                      <a:pt x="159843" y="36059"/>
                      <a:pt x="81994" y="106"/>
                      <a:pt x="0" y="0"/>
                    </a:cubicBezTo>
                    <a:close/>
                  </a:path>
                </a:pathLst>
              </a:custGeom>
              <a:solidFill>
                <a:srgbClr val="EBEBEB"/>
              </a:solidFill>
              <a:ln w="9525" cap="flat">
                <a:noFill/>
                <a:prstDash val="solid"/>
                <a:miter/>
              </a:ln>
            </p:spPr>
            <p:txBody>
              <a:bodyPr rtlCol="0" anchor="ctr"/>
              <a:lstStyle/>
              <a:p>
                <a:endParaRPr lang="zh-CN" altLang="en-US"/>
              </a:p>
            </p:txBody>
          </p:sp>
          <p:sp>
            <p:nvSpPr>
              <p:cNvPr id="142" name="任意多边形: 形状 141"/>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EBEBEB"/>
              </a:solidFill>
              <a:ln w="9525" cap="flat">
                <a:noFill/>
                <a:prstDash val="solid"/>
                <a:miter/>
              </a:ln>
            </p:spPr>
            <p:txBody>
              <a:bodyPr rtlCol="0" anchor="ctr"/>
              <a:lstStyle/>
              <a:p>
                <a:endParaRPr lang="zh-CN" altLang="en-US"/>
              </a:p>
            </p:txBody>
          </p:sp>
          <p:sp>
            <p:nvSpPr>
              <p:cNvPr id="143" name="任意多边形: 形状 142"/>
              <p:cNvSpPr/>
              <p:nvPr/>
            </p:nvSpPr>
            <p:spPr>
              <a:xfrm>
                <a:off x="4204715" y="2577655"/>
                <a:ext cx="462534" cy="561123"/>
              </a:xfrm>
              <a:custGeom>
                <a:avLst/>
                <a:gdLst>
                  <a:gd name="connsiteX0" fmla="*/ 0 w 462534"/>
                  <a:gd name="connsiteY0" fmla="*/ 280702 h 561123"/>
                  <a:gd name="connsiteX1" fmla="*/ 280792 w 462534"/>
                  <a:gd name="connsiteY1" fmla="*/ 561123 h 561123"/>
                  <a:gd name="connsiteX2" fmla="*/ 462534 w 462534"/>
                  <a:gd name="connsiteY2" fmla="*/ 494157 h 561123"/>
                  <a:gd name="connsiteX3" fmla="*/ 280607 w 462534"/>
                  <a:gd name="connsiteY3" fmla="*/ 280702 h 561123"/>
                  <a:gd name="connsiteX4" fmla="*/ 280607 w 462534"/>
                  <a:gd name="connsiteY4" fmla="*/ 0 h 561123"/>
                  <a:gd name="connsiteX5" fmla="*/ 0 w 462534"/>
                  <a:gd name="connsiteY5" fmla="*/ 279844 h 561123"/>
                  <a:gd name="connsiteX6" fmla="*/ 0 w 462534"/>
                  <a:gd name="connsiteY6" fmla="*/ 280702 h 56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2534" h="561123">
                    <a:moveTo>
                      <a:pt x="0" y="280702"/>
                    </a:moveTo>
                    <a:cubicBezTo>
                      <a:pt x="103" y="435677"/>
                      <a:pt x="125818" y="561225"/>
                      <a:pt x="280792" y="561123"/>
                    </a:cubicBezTo>
                    <a:cubicBezTo>
                      <a:pt x="347401" y="561079"/>
                      <a:pt x="411822" y="537342"/>
                      <a:pt x="462534" y="494157"/>
                    </a:cubicBezTo>
                    <a:lnTo>
                      <a:pt x="280607" y="280702"/>
                    </a:lnTo>
                    <a:lnTo>
                      <a:pt x="280607" y="0"/>
                    </a:lnTo>
                    <a:cubicBezTo>
                      <a:pt x="125843" y="-210"/>
                      <a:pt x="211" y="125080"/>
                      <a:pt x="0" y="279844"/>
                    </a:cubicBezTo>
                    <a:cubicBezTo>
                      <a:pt x="0" y="280130"/>
                      <a:pt x="0" y="280416"/>
                      <a:pt x="0" y="280702"/>
                    </a:cubicBezTo>
                    <a:close/>
                  </a:path>
                </a:pathLst>
              </a:custGeom>
              <a:solidFill>
                <a:srgbClr val="DBDBDB"/>
              </a:solidFill>
              <a:ln w="9525" cap="flat">
                <a:noFill/>
                <a:prstDash val="solid"/>
                <a:miter/>
              </a:ln>
            </p:spPr>
            <p:txBody>
              <a:bodyPr rtlCol="0" anchor="ctr"/>
              <a:lstStyle/>
              <a:p>
                <a:endParaRPr lang="zh-CN" altLang="en-US"/>
              </a:p>
            </p:txBody>
          </p:sp>
          <p:sp>
            <p:nvSpPr>
              <p:cNvPr id="144" name="任意多边形: 形状 143"/>
              <p:cNvSpPr/>
              <p:nvPr/>
            </p:nvSpPr>
            <p:spPr>
              <a:xfrm>
                <a:off x="4667440" y="2330862"/>
                <a:ext cx="9525" cy="362140"/>
              </a:xfrm>
              <a:custGeom>
                <a:avLst/>
                <a:gdLst>
                  <a:gd name="connsiteX0" fmla="*/ 0 w 9525"/>
                  <a:gd name="connsiteY0" fmla="*/ 362140 h 362140"/>
                  <a:gd name="connsiteX1" fmla="*/ 0 w 9525"/>
                  <a:gd name="connsiteY1" fmla="*/ 0 h 362140"/>
                </a:gdLst>
                <a:ahLst/>
                <a:cxnLst>
                  <a:cxn ang="0">
                    <a:pos x="connsiteX0" y="connsiteY0"/>
                  </a:cxn>
                  <a:cxn ang="0">
                    <a:pos x="connsiteX1" y="connsiteY1"/>
                  </a:cxn>
                </a:cxnLst>
                <a:rect l="l" t="t" r="r" b="b"/>
                <a:pathLst>
                  <a:path w="9525" h="362140">
                    <a:moveTo>
                      <a:pt x="0" y="362140"/>
                    </a:moveTo>
                    <a:lnTo>
                      <a:pt x="0" y="0"/>
                    </a:lnTo>
                  </a:path>
                </a:pathLst>
              </a:custGeom>
              <a:ln w="9525" cap="flat">
                <a:solidFill>
                  <a:srgbClr val="C7C7C7"/>
                </a:solidFill>
                <a:prstDash val="solid"/>
                <a:miter/>
              </a:ln>
            </p:spPr>
            <p:txBody>
              <a:bodyPr rtlCol="0" anchor="ctr"/>
              <a:lstStyle/>
              <a:p>
                <a:endParaRPr lang="zh-CN" altLang="en-US"/>
              </a:p>
            </p:txBody>
          </p:sp>
          <p:sp>
            <p:nvSpPr>
              <p:cNvPr id="145" name="任意多边形: 形状 144"/>
              <p:cNvSpPr/>
              <p:nvPr/>
            </p:nvSpPr>
            <p:spPr>
              <a:xfrm>
                <a:off x="4642103" y="2280189"/>
                <a:ext cx="50863" cy="50863"/>
              </a:xfrm>
              <a:custGeom>
                <a:avLst/>
                <a:gdLst>
                  <a:gd name="connsiteX0" fmla="*/ 0 w 50863"/>
                  <a:gd name="connsiteY0" fmla="*/ 25337 h 50863"/>
                  <a:gd name="connsiteX1" fmla="*/ 25337 w 50863"/>
                  <a:gd name="connsiteY1" fmla="*/ 50863 h 50863"/>
                  <a:gd name="connsiteX2" fmla="*/ 50863 w 50863"/>
                  <a:gd name="connsiteY2" fmla="*/ 25527 h 50863"/>
                  <a:gd name="connsiteX3" fmla="*/ 25527 w 50863"/>
                  <a:gd name="connsiteY3" fmla="*/ 0 h 50863"/>
                  <a:gd name="connsiteX4" fmla="*/ 25337 w 50863"/>
                  <a:gd name="connsiteY4" fmla="*/ 0 h 50863"/>
                  <a:gd name="connsiteX5" fmla="*/ 0 w 50863"/>
                  <a:gd name="connsiteY5" fmla="*/ 25337 h 5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863" h="50863">
                    <a:moveTo>
                      <a:pt x="0" y="25337"/>
                    </a:moveTo>
                    <a:cubicBezTo>
                      <a:pt x="-52" y="39382"/>
                      <a:pt x="11291" y="50811"/>
                      <a:pt x="25337" y="50863"/>
                    </a:cubicBezTo>
                    <a:cubicBezTo>
                      <a:pt x="39382" y="50916"/>
                      <a:pt x="50811" y="39572"/>
                      <a:pt x="50863" y="25527"/>
                    </a:cubicBezTo>
                    <a:cubicBezTo>
                      <a:pt x="50916" y="11481"/>
                      <a:pt x="39572" y="53"/>
                      <a:pt x="25527" y="0"/>
                    </a:cubicBezTo>
                    <a:cubicBezTo>
                      <a:pt x="25463" y="0"/>
                      <a:pt x="25400" y="0"/>
                      <a:pt x="25337" y="0"/>
                    </a:cubicBezTo>
                    <a:cubicBezTo>
                      <a:pt x="11344" y="0"/>
                      <a:pt x="0" y="11344"/>
                      <a:pt x="0" y="25337"/>
                    </a:cubicBezTo>
                    <a:close/>
                  </a:path>
                </a:pathLst>
              </a:custGeom>
              <a:noFill/>
              <a:ln w="9525" cap="flat">
                <a:solidFill>
                  <a:srgbClr val="C7C7C7"/>
                </a:solidFill>
                <a:prstDash val="solid"/>
                <a:miter/>
              </a:ln>
            </p:spPr>
            <p:txBody>
              <a:bodyPr rtlCol="0" anchor="ctr"/>
              <a:lstStyle/>
              <a:p>
                <a:endParaRPr lang="zh-CN" altLang="en-US"/>
              </a:p>
            </p:txBody>
          </p:sp>
          <p:sp>
            <p:nvSpPr>
              <p:cNvPr id="146" name="任意多边形: 形状 145"/>
              <p:cNvSpPr/>
              <p:nvPr/>
            </p:nvSpPr>
            <p:spPr>
              <a:xfrm rot="10800000">
                <a:off x="4309300" y="2280094"/>
                <a:ext cx="281273" cy="12668"/>
              </a:xfrm>
              <a:custGeom>
                <a:avLst/>
                <a:gdLst>
                  <a:gd name="connsiteX0" fmla="*/ 0 w 281273"/>
                  <a:gd name="connsiteY0" fmla="*/ 0 h 12668"/>
                  <a:gd name="connsiteX1" fmla="*/ 281273 w 281273"/>
                  <a:gd name="connsiteY1" fmla="*/ 0 h 12668"/>
                  <a:gd name="connsiteX2" fmla="*/ 281273 w 281273"/>
                  <a:gd name="connsiteY2" fmla="*/ 12668 h 12668"/>
                  <a:gd name="connsiteX3" fmla="*/ 0 w 281273"/>
                  <a:gd name="connsiteY3" fmla="*/ 12668 h 12668"/>
                </a:gdLst>
                <a:ahLst/>
                <a:cxnLst>
                  <a:cxn ang="0">
                    <a:pos x="connsiteX0" y="connsiteY0"/>
                  </a:cxn>
                  <a:cxn ang="0">
                    <a:pos x="connsiteX1" y="connsiteY1"/>
                  </a:cxn>
                  <a:cxn ang="0">
                    <a:pos x="connsiteX2" y="connsiteY2"/>
                  </a:cxn>
                  <a:cxn ang="0">
                    <a:pos x="connsiteX3" y="connsiteY3"/>
                  </a:cxn>
                </a:cxnLst>
                <a:rect l="l" t="t" r="r" b="b"/>
                <a:pathLst>
                  <a:path w="281273" h="12668">
                    <a:moveTo>
                      <a:pt x="0" y="0"/>
                    </a:moveTo>
                    <a:lnTo>
                      <a:pt x="281273" y="0"/>
                    </a:lnTo>
                    <a:lnTo>
                      <a:pt x="28127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147" name="任意多边形: 形状 146"/>
              <p:cNvSpPr/>
              <p:nvPr/>
            </p:nvSpPr>
            <p:spPr>
              <a:xfrm rot="10800000">
                <a:off x="4431411" y="2305526"/>
                <a:ext cx="159162" cy="12668"/>
              </a:xfrm>
              <a:custGeom>
                <a:avLst/>
                <a:gdLst>
                  <a:gd name="connsiteX0" fmla="*/ 0 w 159162"/>
                  <a:gd name="connsiteY0" fmla="*/ 0 h 12668"/>
                  <a:gd name="connsiteX1" fmla="*/ 159163 w 159162"/>
                  <a:gd name="connsiteY1" fmla="*/ 0 h 12668"/>
                  <a:gd name="connsiteX2" fmla="*/ 159163 w 159162"/>
                  <a:gd name="connsiteY2" fmla="*/ 12668 h 12668"/>
                  <a:gd name="connsiteX3" fmla="*/ 0 w 159162"/>
                  <a:gd name="connsiteY3" fmla="*/ 12668 h 12668"/>
                </a:gdLst>
                <a:ahLst/>
                <a:cxnLst>
                  <a:cxn ang="0">
                    <a:pos x="connsiteX0" y="connsiteY0"/>
                  </a:cxn>
                  <a:cxn ang="0">
                    <a:pos x="connsiteX1" y="connsiteY1"/>
                  </a:cxn>
                  <a:cxn ang="0">
                    <a:pos x="connsiteX2" y="connsiteY2"/>
                  </a:cxn>
                  <a:cxn ang="0">
                    <a:pos x="connsiteX3" y="connsiteY3"/>
                  </a:cxn>
                </a:cxnLst>
                <a:rect l="l" t="t" r="r" b="b"/>
                <a:pathLst>
                  <a:path w="159162" h="12668">
                    <a:moveTo>
                      <a:pt x="0" y="0"/>
                    </a:moveTo>
                    <a:lnTo>
                      <a:pt x="159163" y="0"/>
                    </a:lnTo>
                    <a:lnTo>
                      <a:pt x="159163" y="12668"/>
                    </a:lnTo>
                    <a:lnTo>
                      <a:pt x="0" y="12668"/>
                    </a:lnTo>
                    <a:close/>
                  </a:path>
                </a:pathLst>
              </a:custGeom>
              <a:solidFill>
                <a:srgbClr val="C7C7C7"/>
              </a:solidFill>
              <a:ln w="9525" cap="flat">
                <a:noFill/>
                <a:prstDash val="solid"/>
                <a:miter/>
              </a:ln>
            </p:spPr>
            <p:txBody>
              <a:bodyPr rtlCol="0" anchor="ctr"/>
              <a:lstStyle/>
              <a:p>
                <a:endParaRPr lang="zh-CN" altLang="en-US"/>
              </a:p>
            </p:txBody>
          </p:sp>
          <p:sp>
            <p:nvSpPr>
              <p:cNvPr id="148" name="任意多边形: 形状 147"/>
              <p:cNvSpPr/>
              <p:nvPr/>
            </p:nvSpPr>
            <p:spPr>
              <a:xfrm>
                <a:off x="7393876" y="1633537"/>
                <a:ext cx="593464" cy="596685"/>
              </a:xfrm>
              <a:custGeom>
                <a:avLst/>
                <a:gdLst>
                  <a:gd name="connsiteX0" fmla="*/ 0 w 593464"/>
                  <a:gd name="connsiteY0" fmla="*/ 342043 h 596685"/>
                  <a:gd name="connsiteX1" fmla="*/ 338822 w 593464"/>
                  <a:gd name="connsiteY1" fmla="*/ 593425 h 596685"/>
                  <a:gd name="connsiteX2" fmla="*/ 590204 w 593464"/>
                  <a:gd name="connsiteY2" fmla="*/ 254603 h 596685"/>
                  <a:gd name="connsiteX3" fmla="*/ 295275 w 593464"/>
                  <a:gd name="connsiteY3" fmla="*/ 0 h 596685"/>
                  <a:gd name="connsiteX4" fmla="*/ 295275 w 593464"/>
                  <a:gd name="connsiteY4" fmla="*/ 298228 h 596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464" h="596685">
                    <a:moveTo>
                      <a:pt x="0" y="342043"/>
                    </a:moveTo>
                    <a:cubicBezTo>
                      <a:pt x="24146" y="505023"/>
                      <a:pt x="175842" y="617571"/>
                      <a:pt x="338822" y="593425"/>
                    </a:cubicBezTo>
                    <a:cubicBezTo>
                      <a:pt x="501802" y="569279"/>
                      <a:pt x="614350" y="417584"/>
                      <a:pt x="590204" y="254603"/>
                    </a:cubicBezTo>
                    <a:cubicBezTo>
                      <a:pt x="568543" y="108391"/>
                      <a:pt x="443083" y="86"/>
                      <a:pt x="295275" y="0"/>
                    </a:cubicBezTo>
                    <a:lnTo>
                      <a:pt x="295275" y="298228"/>
                    </a:lnTo>
                    <a:close/>
                  </a:path>
                </a:pathLst>
              </a:custGeom>
              <a:solidFill>
                <a:srgbClr val="DBDBDB"/>
              </a:solidFill>
              <a:ln w="9525" cap="flat">
                <a:noFill/>
                <a:prstDash val="solid"/>
                <a:miter/>
              </a:ln>
            </p:spPr>
            <p:txBody>
              <a:bodyPr rtlCol="0" anchor="ctr"/>
              <a:lstStyle/>
              <a:p>
                <a:endParaRPr lang="zh-CN" altLang="en-US"/>
              </a:p>
            </p:txBody>
          </p:sp>
          <p:sp>
            <p:nvSpPr>
              <p:cNvPr id="149" name="任意多边形: 形状 148"/>
              <p:cNvSpPr/>
              <p:nvPr/>
            </p:nvSpPr>
            <p:spPr>
              <a:xfrm>
                <a:off x="7329868" y="1572767"/>
                <a:ext cx="298513" cy="342042"/>
              </a:xfrm>
              <a:custGeom>
                <a:avLst/>
                <a:gdLst>
                  <a:gd name="connsiteX0" fmla="*/ 0 w 298513"/>
                  <a:gd name="connsiteY0" fmla="*/ 298323 h 342042"/>
                  <a:gd name="connsiteX1" fmla="*/ 3238 w 298513"/>
                  <a:gd name="connsiteY1" fmla="*/ 342043 h 342042"/>
                  <a:gd name="connsiteX2" fmla="*/ 298513 w 298513"/>
                  <a:gd name="connsiteY2" fmla="*/ 298323 h 342042"/>
                  <a:gd name="connsiteX3" fmla="*/ 298513 w 298513"/>
                  <a:gd name="connsiteY3" fmla="*/ 0 h 342042"/>
                  <a:gd name="connsiteX4" fmla="*/ 190 w 298513"/>
                  <a:gd name="connsiteY4" fmla="*/ 297942 h 342042"/>
                  <a:gd name="connsiteX5" fmla="*/ 190 w 298513"/>
                  <a:gd name="connsiteY5" fmla="*/ 298323 h 34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513" h="342042">
                    <a:moveTo>
                      <a:pt x="0" y="298323"/>
                    </a:moveTo>
                    <a:cubicBezTo>
                      <a:pt x="15" y="312956"/>
                      <a:pt x="1097" y="327568"/>
                      <a:pt x="3238" y="342043"/>
                    </a:cubicBezTo>
                    <a:lnTo>
                      <a:pt x="298513" y="298323"/>
                    </a:lnTo>
                    <a:lnTo>
                      <a:pt x="298513" y="0"/>
                    </a:lnTo>
                    <a:cubicBezTo>
                      <a:pt x="133860" y="-105"/>
                      <a:pt x="296" y="133288"/>
                      <a:pt x="190" y="297942"/>
                    </a:cubicBezTo>
                    <a:cubicBezTo>
                      <a:pt x="190" y="298069"/>
                      <a:pt x="190" y="298196"/>
                      <a:pt x="190" y="298323"/>
                    </a:cubicBezTo>
                    <a:close/>
                  </a:path>
                </a:pathLst>
              </a:custGeom>
              <a:solidFill>
                <a:srgbClr val="EBEBEB"/>
              </a:solidFill>
              <a:ln w="9525" cap="flat">
                <a:noFill/>
                <a:prstDash val="solid"/>
                <a:miter/>
              </a:ln>
            </p:spPr>
            <p:txBody>
              <a:bodyPr rtlCol="0" anchor="ctr"/>
              <a:lstStyle/>
              <a:p>
                <a:endParaRPr lang="zh-CN" altLang="en-US"/>
              </a:p>
            </p:txBody>
          </p:sp>
          <p:sp>
            <p:nvSpPr>
              <p:cNvPr id="150" name="任意多边形: 形状 149"/>
              <p:cNvSpPr/>
              <p:nvPr/>
            </p:nvSpPr>
            <p:spPr>
              <a:xfrm>
                <a:off x="7339393" y="2041874"/>
                <a:ext cx="317277" cy="9525"/>
              </a:xfrm>
              <a:custGeom>
                <a:avLst/>
                <a:gdLst>
                  <a:gd name="connsiteX0" fmla="*/ 317278 w 317277"/>
                  <a:gd name="connsiteY0" fmla="*/ 0 h 9525"/>
                  <a:gd name="connsiteX1" fmla="*/ 0 w 317277"/>
                  <a:gd name="connsiteY1" fmla="*/ 0 h 9525"/>
                </a:gdLst>
                <a:ahLst/>
                <a:cxnLst>
                  <a:cxn ang="0">
                    <a:pos x="connsiteX0" y="connsiteY0"/>
                  </a:cxn>
                  <a:cxn ang="0">
                    <a:pos x="connsiteX1" y="connsiteY1"/>
                  </a:cxn>
                </a:cxnLst>
                <a:rect l="l" t="t" r="r" b="b"/>
                <a:pathLst>
                  <a:path w="317277" h="9525">
                    <a:moveTo>
                      <a:pt x="317278" y="0"/>
                    </a:moveTo>
                    <a:lnTo>
                      <a:pt x="0" y="0"/>
                    </a:lnTo>
                  </a:path>
                </a:pathLst>
              </a:custGeom>
              <a:ln w="9525" cap="flat">
                <a:solidFill>
                  <a:srgbClr val="C7C7C7"/>
                </a:solidFill>
                <a:prstDash val="solid"/>
                <a:miter/>
              </a:ln>
            </p:spPr>
            <p:txBody>
              <a:bodyPr rtlCol="0" anchor="ctr"/>
              <a:lstStyle/>
              <a:p>
                <a:endParaRPr lang="zh-CN" altLang="en-US"/>
              </a:p>
            </p:txBody>
          </p:sp>
          <p:sp>
            <p:nvSpPr>
              <p:cNvPr id="151" name="任意多边形: 形状 150"/>
              <p:cNvSpPr/>
              <p:nvPr/>
            </p:nvSpPr>
            <p:spPr>
              <a:xfrm>
                <a:off x="7295007" y="2019681"/>
                <a:ext cx="44386" cy="44386"/>
              </a:xfrm>
              <a:custGeom>
                <a:avLst/>
                <a:gdLst>
                  <a:gd name="connsiteX0" fmla="*/ 44387 w 44386"/>
                  <a:gd name="connsiteY0" fmla="*/ 22193 h 44386"/>
                  <a:gd name="connsiteX1" fmla="*/ 22193 w 44386"/>
                  <a:gd name="connsiteY1" fmla="*/ 44387 h 44386"/>
                  <a:gd name="connsiteX2" fmla="*/ 0 w 44386"/>
                  <a:gd name="connsiteY2" fmla="*/ 22193 h 44386"/>
                  <a:gd name="connsiteX3" fmla="*/ 22193 w 44386"/>
                  <a:gd name="connsiteY3" fmla="*/ 0 h 44386"/>
                  <a:gd name="connsiteX4" fmla="*/ 44387 w 44386"/>
                  <a:gd name="connsiteY4" fmla="*/ 22193 h 44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6" h="44386">
                    <a:moveTo>
                      <a:pt x="44387" y="22193"/>
                    </a:moveTo>
                    <a:cubicBezTo>
                      <a:pt x="44387" y="34450"/>
                      <a:pt x="34450" y="44387"/>
                      <a:pt x="22193" y="44387"/>
                    </a:cubicBezTo>
                    <a:cubicBezTo>
                      <a:pt x="9936" y="44387"/>
                      <a:pt x="0" y="34450"/>
                      <a:pt x="0" y="22193"/>
                    </a:cubicBezTo>
                    <a:cubicBezTo>
                      <a:pt x="0" y="9936"/>
                      <a:pt x="9937" y="0"/>
                      <a:pt x="22193" y="0"/>
                    </a:cubicBezTo>
                    <a:cubicBezTo>
                      <a:pt x="34451" y="0"/>
                      <a:pt x="44387" y="9936"/>
                      <a:pt x="44387" y="22193"/>
                    </a:cubicBezTo>
                    <a:close/>
                  </a:path>
                </a:pathLst>
              </a:custGeom>
              <a:noFill/>
              <a:ln w="9525" cap="flat">
                <a:solidFill>
                  <a:srgbClr val="C7C7C7"/>
                </a:solidFill>
                <a:prstDash val="solid"/>
                <a:miter/>
              </a:ln>
            </p:spPr>
            <p:txBody>
              <a:bodyPr rtlCol="0" anchor="ctr"/>
              <a:lstStyle/>
              <a:p>
                <a:endParaRPr lang="zh-CN" altLang="en-US"/>
              </a:p>
            </p:txBody>
          </p:sp>
          <p:sp>
            <p:nvSpPr>
              <p:cNvPr id="152" name="任意多边形: 形状 151"/>
              <p:cNvSpPr/>
              <p:nvPr/>
            </p:nvSpPr>
            <p:spPr>
              <a:xfrm rot="10800000">
                <a:off x="6990207" y="2025110"/>
                <a:ext cx="246411" cy="11144"/>
              </a:xfrm>
              <a:custGeom>
                <a:avLst/>
                <a:gdLst>
                  <a:gd name="connsiteX0" fmla="*/ 0 w 246411"/>
                  <a:gd name="connsiteY0" fmla="*/ 0 h 11144"/>
                  <a:gd name="connsiteX1" fmla="*/ 246412 w 246411"/>
                  <a:gd name="connsiteY1" fmla="*/ 0 h 11144"/>
                  <a:gd name="connsiteX2" fmla="*/ 246412 w 246411"/>
                  <a:gd name="connsiteY2" fmla="*/ 11144 h 11144"/>
                  <a:gd name="connsiteX3" fmla="*/ 0 w 246411"/>
                  <a:gd name="connsiteY3" fmla="*/ 11144 h 11144"/>
                </a:gdLst>
                <a:ahLst/>
                <a:cxnLst>
                  <a:cxn ang="0">
                    <a:pos x="connsiteX0" y="connsiteY0"/>
                  </a:cxn>
                  <a:cxn ang="0">
                    <a:pos x="connsiteX1" y="connsiteY1"/>
                  </a:cxn>
                  <a:cxn ang="0">
                    <a:pos x="connsiteX2" y="connsiteY2"/>
                  </a:cxn>
                  <a:cxn ang="0">
                    <a:pos x="connsiteX3" y="connsiteY3"/>
                  </a:cxn>
                </a:cxnLst>
                <a:rect l="l" t="t" r="r" b="b"/>
                <a:pathLst>
                  <a:path w="246411" h="11144">
                    <a:moveTo>
                      <a:pt x="0" y="0"/>
                    </a:moveTo>
                    <a:lnTo>
                      <a:pt x="246412" y="0"/>
                    </a:lnTo>
                    <a:lnTo>
                      <a:pt x="246412"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153" name="任意多边形: 形状 152"/>
              <p:cNvSpPr/>
              <p:nvPr/>
            </p:nvSpPr>
            <p:spPr>
              <a:xfrm rot="10800000">
                <a:off x="7097077" y="2047398"/>
                <a:ext cx="139445" cy="11144"/>
              </a:xfrm>
              <a:custGeom>
                <a:avLst/>
                <a:gdLst>
                  <a:gd name="connsiteX0" fmla="*/ 0 w 139445"/>
                  <a:gd name="connsiteY0" fmla="*/ 0 h 11144"/>
                  <a:gd name="connsiteX1" fmla="*/ 139446 w 139445"/>
                  <a:gd name="connsiteY1" fmla="*/ 0 h 11144"/>
                  <a:gd name="connsiteX2" fmla="*/ 139446 w 139445"/>
                  <a:gd name="connsiteY2" fmla="*/ 11144 h 11144"/>
                  <a:gd name="connsiteX3" fmla="*/ 0 w 139445"/>
                  <a:gd name="connsiteY3" fmla="*/ 11144 h 11144"/>
                </a:gdLst>
                <a:ahLst/>
                <a:cxnLst>
                  <a:cxn ang="0">
                    <a:pos x="connsiteX0" y="connsiteY0"/>
                  </a:cxn>
                  <a:cxn ang="0">
                    <a:pos x="connsiteX1" y="connsiteY1"/>
                  </a:cxn>
                  <a:cxn ang="0">
                    <a:pos x="connsiteX2" y="connsiteY2"/>
                  </a:cxn>
                  <a:cxn ang="0">
                    <a:pos x="connsiteX3" y="connsiteY3"/>
                  </a:cxn>
                </a:cxnLst>
                <a:rect l="l" t="t" r="r" b="b"/>
                <a:pathLst>
                  <a:path w="139445" h="11144">
                    <a:moveTo>
                      <a:pt x="0" y="0"/>
                    </a:moveTo>
                    <a:lnTo>
                      <a:pt x="139446" y="0"/>
                    </a:lnTo>
                    <a:lnTo>
                      <a:pt x="139446" y="11144"/>
                    </a:lnTo>
                    <a:lnTo>
                      <a:pt x="0" y="11144"/>
                    </a:lnTo>
                    <a:close/>
                  </a:path>
                </a:pathLst>
              </a:custGeom>
              <a:solidFill>
                <a:srgbClr val="C7C7C7"/>
              </a:solidFill>
              <a:ln w="9525" cap="flat">
                <a:noFill/>
                <a:prstDash val="solid"/>
                <a:miter/>
              </a:ln>
            </p:spPr>
            <p:txBody>
              <a:bodyPr rtlCol="0" anchor="ctr"/>
              <a:lstStyle/>
              <a:p>
                <a:endParaRPr lang="zh-CN" altLang="en-US"/>
              </a:p>
            </p:txBody>
          </p:sp>
          <p:sp>
            <p:nvSpPr>
              <p:cNvPr id="154" name="任意多边形: 形状 153"/>
              <p:cNvSpPr/>
              <p:nvPr/>
            </p:nvSpPr>
            <p:spPr>
              <a:xfrm>
                <a:off x="6692646" y="1047750"/>
                <a:ext cx="11906" cy="634841"/>
              </a:xfrm>
              <a:custGeom>
                <a:avLst/>
                <a:gdLst>
                  <a:gd name="connsiteX0" fmla="*/ 0 w 11906"/>
                  <a:gd name="connsiteY0" fmla="*/ 0 h 634841"/>
                  <a:gd name="connsiteX1" fmla="*/ 11906 w 11906"/>
                  <a:gd name="connsiteY1" fmla="*/ 0 h 634841"/>
                  <a:gd name="connsiteX2" fmla="*/ 11906 w 11906"/>
                  <a:gd name="connsiteY2" fmla="*/ 634841 h 634841"/>
                  <a:gd name="connsiteX3" fmla="*/ 0 w 11906"/>
                  <a:gd name="connsiteY3" fmla="*/ 634841 h 634841"/>
                </a:gdLst>
                <a:ahLst/>
                <a:cxnLst>
                  <a:cxn ang="0">
                    <a:pos x="connsiteX0" y="connsiteY0"/>
                  </a:cxn>
                  <a:cxn ang="0">
                    <a:pos x="connsiteX1" y="connsiteY1"/>
                  </a:cxn>
                  <a:cxn ang="0">
                    <a:pos x="connsiteX2" y="connsiteY2"/>
                  </a:cxn>
                  <a:cxn ang="0">
                    <a:pos x="connsiteX3" y="connsiteY3"/>
                  </a:cxn>
                </a:cxnLst>
                <a:rect l="l" t="t" r="r" b="b"/>
                <a:pathLst>
                  <a:path w="11906" h="634841">
                    <a:moveTo>
                      <a:pt x="0" y="0"/>
                    </a:moveTo>
                    <a:lnTo>
                      <a:pt x="11906" y="0"/>
                    </a:lnTo>
                    <a:lnTo>
                      <a:pt x="11906" y="634841"/>
                    </a:lnTo>
                    <a:lnTo>
                      <a:pt x="0" y="634841"/>
                    </a:lnTo>
                    <a:close/>
                  </a:path>
                </a:pathLst>
              </a:custGeom>
              <a:solidFill>
                <a:srgbClr val="EBEBEB"/>
              </a:solidFill>
              <a:ln w="9525" cap="flat">
                <a:noFill/>
                <a:prstDash val="solid"/>
                <a:miter/>
              </a:ln>
            </p:spPr>
            <p:txBody>
              <a:bodyPr rtlCol="0" anchor="ctr"/>
              <a:lstStyle/>
              <a:p>
                <a:endParaRPr lang="zh-CN" altLang="en-US"/>
              </a:p>
            </p:txBody>
          </p:sp>
          <p:sp>
            <p:nvSpPr>
              <p:cNvPr id="155" name="任意多边形: 形状 154"/>
              <p:cNvSpPr/>
              <p:nvPr/>
            </p:nvSpPr>
            <p:spPr>
              <a:xfrm>
                <a:off x="6665595" y="1629632"/>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56" name="任意多边形: 形状 155"/>
              <p:cNvSpPr/>
              <p:nvPr/>
            </p:nvSpPr>
            <p:spPr>
              <a:xfrm>
                <a:off x="6665595" y="1644491"/>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57" name="任意多边形: 形状 156"/>
              <p:cNvSpPr/>
              <p:nvPr/>
            </p:nvSpPr>
            <p:spPr>
              <a:xfrm>
                <a:off x="6647783" y="1918906"/>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2"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158" name="任意多边形: 形状 157"/>
              <p:cNvSpPr/>
              <p:nvPr/>
            </p:nvSpPr>
            <p:spPr>
              <a:xfrm>
                <a:off x="6533197" y="1666398"/>
                <a:ext cx="330898" cy="303276"/>
              </a:xfrm>
              <a:custGeom>
                <a:avLst/>
                <a:gdLst>
                  <a:gd name="connsiteX0" fmla="*/ 330899 w 330898"/>
                  <a:gd name="connsiteY0" fmla="*/ 303276 h 303276"/>
                  <a:gd name="connsiteX1" fmla="*/ 0 w 330898"/>
                  <a:gd name="connsiteY1" fmla="*/ 303276 h 303276"/>
                  <a:gd name="connsiteX2" fmla="*/ 59912 w 330898"/>
                  <a:gd name="connsiteY2" fmla="*/ 197072 h 303276"/>
                  <a:gd name="connsiteX3" fmla="*/ 108776 w 330898"/>
                  <a:gd name="connsiteY3" fmla="*/ 0 h 303276"/>
                  <a:gd name="connsiteX4" fmla="*/ 222028 w 330898"/>
                  <a:gd name="connsiteY4" fmla="*/ 0 h 303276"/>
                  <a:gd name="connsiteX5" fmla="*/ 270986 w 330898"/>
                  <a:gd name="connsiteY5" fmla="*/ 197072 h 303276"/>
                  <a:gd name="connsiteX6" fmla="*/ 330899 w 330898"/>
                  <a:gd name="connsiteY6" fmla="*/ 303276 h 30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276">
                    <a:moveTo>
                      <a:pt x="330899" y="303276"/>
                    </a:moveTo>
                    <a:lnTo>
                      <a:pt x="0" y="303276"/>
                    </a:lnTo>
                    <a:lnTo>
                      <a:pt x="59912" y="197072"/>
                    </a:lnTo>
                    <a:lnTo>
                      <a:pt x="108776" y="0"/>
                    </a:lnTo>
                    <a:lnTo>
                      <a:pt x="222028" y="0"/>
                    </a:lnTo>
                    <a:lnTo>
                      <a:pt x="270986" y="197072"/>
                    </a:lnTo>
                    <a:lnTo>
                      <a:pt x="330899" y="303276"/>
                    </a:lnTo>
                    <a:close/>
                  </a:path>
                </a:pathLst>
              </a:custGeom>
              <a:solidFill>
                <a:srgbClr val="DBDBDB"/>
              </a:solidFill>
              <a:ln w="9525" cap="flat">
                <a:noFill/>
                <a:prstDash val="solid"/>
                <a:miter/>
              </a:ln>
            </p:spPr>
            <p:txBody>
              <a:bodyPr rtlCol="0" anchor="ctr"/>
              <a:lstStyle/>
              <a:p>
                <a:endParaRPr lang="zh-CN" altLang="en-US"/>
              </a:p>
            </p:txBody>
          </p:sp>
          <p:sp>
            <p:nvSpPr>
              <p:cNvPr id="159" name="任意多边形: 形状 158"/>
              <p:cNvSpPr/>
              <p:nvPr/>
            </p:nvSpPr>
            <p:spPr>
              <a:xfrm>
                <a:off x="6077521" y="1047750"/>
                <a:ext cx="11906" cy="530352"/>
              </a:xfrm>
              <a:custGeom>
                <a:avLst/>
                <a:gdLst>
                  <a:gd name="connsiteX0" fmla="*/ 0 w 11906"/>
                  <a:gd name="connsiteY0" fmla="*/ 0 h 530352"/>
                  <a:gd name="connsiteX1" fmla="*/ 11906 w 11906"/>
                  <a:gd name="connsiteY1" fmla="*/ 0 h 530352"/>
                  <a:gd name="connsiteX2" fmla="*/ 11906 w 11906"/>
                  <a:gd name="connsiteY2" fmla="*/ 530352 h 530352"/>
                  <a:gd name="connsiteX3" fmla="*/ 0 w 11906"/>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1906" h="530352">
                    <a:moveTo>
                      <a:pt x="0" y="0"/>
                    </a:moveTo>
                    <a:lnTo>
                      <a:pt x="11906" y="0"/>
                    </a:lnTo>
                    <a:lnTo>
                      <a:pt x="11906" y="530352"/>
                    </a:lnTo>
                    <a:lnTo>
                      <a:pt x="0" y="530352"/>
                    </a:lnTo>
                    <a:close/>
                  </a:path>
                </a:pathLst>
              </a:custGeom>
              <a:solidFill>
                <a:srgbClr val="EBEBEB"/>
              </a:solidFill>
              <a:ln w="9525" cap="flat">
                <a:noFill/>
                <a:prstDash val="solid"/>
                <a:miter/>
              </a:ln>
            </p:spPr>
            <p:txBody>
              <a:bodyPr rtlCol="0" anchor="ctr"/>
              <a:lstStyle/>
              <a:p>
                <a:endParaRPr lang="zh-CN" altLang="en-US"/>
              </a:p>
            </p:txBody>
          </p:sp>
          <p:sp>
            <p:nvSpPr>
              <p:cNvPr id="160" name="任意多边形: 形状 159"/>
              <p:cNvSpPr/>
              <p:nvPr/>
            </p:nvSpPr>
            <p:spPr>
              <a:xfrm>
                <a:off x="6050470" y="1525238"/>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61" name="任意多边形: 形状 160"/>
              <p:cNvSpPr/>
              <p:nvPr/>
            </p:nvSpPr>
            <p:spPr>
              <a:xfrm>
                <a:off x="6050470" y="1540097"/>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62" name="任意多边形: 形状 161"/>
              <p:cNvSpPr/>
              <p:nvPr/>
            </p:nvSpPr>
            <p:spPr>
              <a:xfrm>
                <a:off x="6032373" y="1814512"/>
                <a:ext cx="101726" cy="101727"/>
              </a:xfrm>
              <a:custGeom>
                <a:avLst/>
                <a:gdLst>
                  <a:gd name="connsiteX0" fmla="*/ 101727 w 101726"/>
                  <a:gd name="connsiteY0" fmla="*/ 50768 h 101727"/>
                  <a:gd name="connsiteX1" fmla="*/ 50959 w 101726"/>
                  <a:gd name="connsiteY1" fmla="*/ 101727 h 101727"/>
                  <a:gd name="connsiteX2" fmla="*/ 0 w 101726"/>
                  <a:gd name="connsiteY2" fmla="*/ 50959 h 101727"/>
                  <a:gd name="connsiteX3" fmla="*/ 50768 w 101726"/>
                  <a:gd name="connsiteY3" fmla="*/ 0 h 101727"/>
                  <a:gd name="connsiteX4" fmla="*/ 50863 w 101726"/>
                  <a:gd name="connsiteY4" fmla="*/ 0 h 101727"/>
                  <a:gd name="connsiteX5" fmla="*/ 101727 w 101726"/>
                  <a:gd name="connsiteY5" fmla="*/ 50768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6" h="101727">
                    <a:moveTo>
                      <a:pt x="101727" y="50768"/>
                    </a:moveTo>
                    <a:cubicBezTo>
                      <a:pt x="101779" y="78859"/>
                      <a:pt x="79050" y="101674"/>
                      <a:pt x="50959" y="101727"/>
                    </a:cubicBezTo>
                    <a:cubicBezTo>
                      <a:pt x="22868" y="101780"/>
                      <a:pt x="53" y="79050"/>
                      <a:pt x="0" y="50959"/>
                    </a:cubicBezTo>
                    <a:cubicBezTo>
                      <a:pt x="-53" y="22868"/>
                      <a:pt x="22677" y="53"/>
                      <a:pt x="50768" y="0"/>
                    </a:cubicBezTo>
                    <a:cubicBezTo>
                      <a:pt x="50800" y="0"/>
                      <a:pt x="50832" y="0"/>
                      <a:pt x="50863" y="0"/>
                    </a:cubicBezTo>
                    <a:cubicBezTo>
                      <a:pt x="78917" y="0"/>
                      <a:pt x="101674" y="22714"/>
                      <a:pt x="101727" y="50768"/>
                    </a:cubicBezTo>
                    <a:close/>
                  </a:path>
                </a:pathLst>
              </a:custGeom>
              <a:solidFill>
                <a:srgbClr val="EBEBEB"/>
              </a:solidFill>
              <a:ln w="9525" cap="flat">
                <a:noFill/>
                <a:prstDash val="solid"/>
                <a:miter/>
              </a:ln>
            </p:spPr>
            <p:txBody>
              <a:bodyPr rtlCol="0" anchor="ctr"/>
              <a:lstStyle/>
              <a:p>
                <a:endParaRPr lang="zh-CN" altLang="en-US"/>
              </a:p>
            </p:txBody>
          </p:sp>
          <p:sp>
            <p:nvSpPr>
              <p:cNvPr id="163" name="任意多边形: 形状 162"/>
              <p:cNvSpPr/>
              <p:nvPr/>
            </p:nvSpPr>
            <p:spPr>
              <a:xfrm>
                <a:off x="5918073" y="1561909"/>
                <a:ext cx="330803" cy="303371"/>
              </a:xfrm>
              <a:custGeom>
                <a:avLst/>
                <a:gdLst>
                  <a:gd name="connsiteX0" fmla="*/ 330803 w 330803"/>
                  <a:gd name="connsiteY0" fmla="*/ 303371 h 303371"/>
                  <a:gd name="connsiteX1" fmla="*/ 0 w 330803"/>
                  <a:gd name="connsiteY1" fmla="*/ 303371 h 303371"/>
                  <a:gd name="connsiteX2" fmla="*/ 59912 w 330803"/>
                  <a:gd name="connsiteY2" fmla="*/ 197168 h 303371"/>
                  <a:gd name="connsiteX3" fmla="*/ 108775 w 330803"/>
                  <a:gd name="connsiteY3" fmla="*/ 0 h 303371"/>
                  <a:gd name="connsiteX4" fmla="*/ 222028 w 330803"/>
                  <a:gd name="connsiteY4" fmla="*/ 0 h 303371"/>
                  <a:gd name="connsiteX5" fmla="*/ 270891 w 330803"/>
                  <a:gd name="connsiteY5" fmla="*/ 197168 h 303371"/>
                  <a:gd name="connsiteX6" fmla="*/ 330803 w 330803"/>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03" h="303371">
                    <a:moveTo>
                      <a:pt x="330803" y="303371"/>
                    </a:moveTo>
                    <a:lnTo>
                      <a:pt x="0" y="303371"/>
                    </a:lnTo>
                    <a:lnTo>
                      <a:pt x="59912" y="197168"/>
                    </a:lnTo>
                    <a:lnTo>
                      <a:pt x="108775" y="0"/>
                    </a:lnTo>
                    <a:lnTo>
                      <a:pt x="222028" y="0"/>
                    </a:lnTo>
                    <a:lnTo>
                      <a:pt x="270891" y="197168"/>
                    </a:lnTo>
                    <a:lnTo>
                      <a:pt x="330803" y="303371"/>
                    </a:lnTo>
                    <a:close/>
                  </a:path>
                </a:pathLst>
              </a:custGeom>
              <a:solidFill>
                <a:srgbClr val="DBDBDB"/>
              </a:solidFill>
              <a:ln w="9525" cap="flat">
                <a:noFill/>
                <a:prstDash val="solid"/>
                <a:miter/>
              </a:ln>
            </p:spPr>
            <p:txBody>
              <a:bodyPr rtlCol="0" anchor="ctr"/>
              <a:lstStyle/>
              <a:p>
                <a:endParaRPr lang="zh-CN" altLang="en-US"/>
              </a:p>
            </p:txBody>
          </p:sp>
          <p:sp>
            <p:nvSpPr>
              <p:cNvPr id="164" name="任意多边形: 形状 163"/>
              <p:cNvSpPr/>
              <p:nvPr/>
            </p:nvSpPr>
            <p:spPr>
              <a:xfrm>
                <a:off x="5487352" y="1047750"/>
                <a:ext cx="11906" cy="421290"/>
              </a:xfrm>
              <a:custGeom>
                <a:avLst/>
                <a:gdLst>
                  <a:gd name="connsiteX0" fmla="*/ 0 w 11906"/>
                  <a:gd name="connsiteY0" fmla="*/ 0 h 421290"/>
                  <a:gd name="connsiteX1" fmla="*/ 11906 w 11906"/>
                  <a:gd name="connsiteY1" fmla="*/ 0 h 421290"/>
                  <a:gd name="connsiteX2" fmla="*/ 11906 w 11906"/>
                  <a:gd name="connsiteY2" fmla="*/ 421291 h 421290"/>
                  <a:gd name="connsiteX3" fmla="*/ 0 w 11906"/>
                  <a:gd name="connsiteY3" fmla="*/ 421291 h 421290"/>
                </a:gdLst>
                <a:ahLst/>
                <a:cxnLst>
                  <a:cxn ang="0">
                    <a:pos x="connsiteX0" y="connsiteY0"/>
                  </a:cxn>
                  <a:cxn ang="0">
                    <a:pos x="connsiteX1" y="connsiteY1"/>
                  </a:cxn>
                  <a:cxn ang="0">
                    <a:pos x="connsiteX2" y="connsiteY2"/>
                  </a:cxn>
                  <a:cxn ang="0">
                    <a:pos x="connsiteX3" y="connsiteY3"/>
                  </a:cxn>
                </a:cxnLst>
                <a:rect l="l" t="t" r="r" b="b"/>
                <a:pathLst>
                  <a:path w="11906" h="421290">
                    <a:moveTo>
                      <a:pt x="0" y="0"/>
                    </a:moveTo>
                    <a:lnTo>
                      <a:pt x="11906" y="0"/>
                    </a:lnTo>
                    <a:lnTo>
                      <a:pt x="11906" y="421291"/>
                    </a:lnTo>
                    <a:lnTo>
                      <a:pt x="0" y="421291"/>
                    </a:lnTo>
                    <a:close/>
                  </a:path>
                </a:pathLst>
              </a:custGeom>
              <a:solidFill>
                <a:srgbClr val="EBEBEB"/>
              </a:solidFill>
              <a:ln w="9525" cap="flat">
                <a:noFill/>
                <a:prstDash val="solid"/>
                <a:miter/>
              </a:ln>
            </p:spPr>
            <p:txBody>
              <a:bodyPr rtlCol="0" anchor="ctr"/>
              <a:lstStyle/>
              <a:p>
                <a:endParaRPr lang="zh-CN" altLang="en-US"/>
              </a:p>
            </p:txBody>
          </p:sp>
          <p:sp>
            <p:nvSpPr>
              <p:cNvPr id="165" name="任意多边形: 形状 164"/>
              <p:cNvSpPr/>
              <p:nvPr/>
            </p:nvSpPr>
            <p:spPr>
              <a:xfrm>
                <a:off x="5460301" y="1416081"/>
                <a:ext cx="66008" cy="44672"/>
              </a:xfrm>
              <a:custGeom>
                <a:avLst/>
                <a:gdLst>
                  <a:gd name="connsiteX0" fmla="*/ 0 w 66008"/>
                  <a:gd name="connsiteY0" fmla="*/ 0 h 44672"/>
                  <a:gd name="connsiteX1" fmla="*/ 66008 w 66008"/>
                  <a:gd name="connsiteY1" fmla="*/ 0 h 44672"/>
                  <a:gd name="connsiteX2" fmla="*/ 66008 w 66008"/>
                  <a:gd name="connsiteY2" fmla="*/ 44672 h 44672"/>
                  <a:gd name="connsiteX3" fmla="*/ 0 w 66008"/>
                  <a:gd name="connsiteY3" fmla="*/ 44672 h 44672"/>
                </a:gdLst>
                <a:ahLst/>
                <a:cxnLst>
                  <a:cxn ang="0">
                    <a:pos x="connsiteX0" y="connsiteY0"/>
                  </a:cxn>
                  <a:cxn ang="0">
                    <a:pos x="connsiteX1" y="connsiteY1"/>
                  </a:cxn>
                  <a:cxn ang="0">
                    <a:pos x="connsiteX2" y="connsiteY2"/>
                  </a:cxn>
                  <a:cxn ang="0">
                    <a:pos x="connsiteX3" y="connsiteY3"/>
                  </a:cxn>
                </a:cxnLst>
                <a:rect l="l" t="t" r="r" b="b"/>
                <a:pathLst>
                  <a:path w="66008" h="44672">
                    <a:moveTo>
                      <a:pt x="0" y="0"/>
                    </a:moveTo>
                    <a:lnTo>
                      <a:pt x="66008" y="0"/>
                    </a:lnTo>
                    <a:lnTo>
                      <a:pt x="66008" y="44672"/>
                    </a:lnTo>
                    <a:lnTo>
                      <a:pt x="0" y="44672"/>
                    </a:lnTo>
                    <a:close/>
                  </a:path>
                </a:pathLst>
              </a:custGeom>
              <a:solidFill>
                <a:srgbClr val="DBDBDB"/>
              </a:solidFill>
              <a:ln w="9525" cap="flat">
                <a:noFill/>
                <a:prstDash val="solid"/>
                <a:miter/>
              </a:ln>
            </p:spPr>
            <p:txBody>
              <a:bodyPr rtlCol="0" anchor="ctr"/>
              <a:lstStyle/>
              <a:p>
                <a:endParaRPr lang="zh-CN" altLang="en-US"/>
              </a:p>
            </p:txBody>
          </p:sp>
          <p:sp>
            <p:nvSpPr>
              <p:cNvPr id="166" name="任意多边形: 形状 165"/>
              <p:cNvSpPr/>
              <p:nvPr/>
            </p:nvSpPr>
            <p:spPr>
              <a:xfrm>
                <a:off x="5460301" y="1430940"/>
                <a:ext cx="66008" cy="29813"/>
              </a:xfrm>
              <a:custGeom>
                <a:avLst/>
                <a:gdLst>
                  <a:gd name="connsiteX0" fmla="*/ 0 w 66008"/>
                  <a:gd name="connsiteY0" fmla="*/ 0 h 29813"/>
                  <a:gd name="connsiteX1" fmla="*/ 66008 w 66008"/>
                  <a:gd name="connsiteY1" fmla="*/ 0 h 29813"/>
                  <a:gd name="connsiteX2" fmla="*/ 66008 w 66008"/>
                  <a:gd name="connsiteY2" fmla="*/ 29813 h 29813"/>
                  <a:gd name="connsiteX3" fmla="*/ 0 w 66008"/>
                  <a:gd name="connsiteY3" fmla="*/ 29813 h 29813"/>
                </a:gdLst>
                <a:ahLst/>
                <a:cxnLst>
                  <a:cxn ang="0">
                    <a:pos x="connsiteX0" y="connsiteY0"/>
                  </a:cxn>
                  <a:cxn ang="0">
                    <a:pos x="connsiteX1" y="connsiteY1"/>
                  </a:cxn>
                  <a:cxn ang="0">
                    <a:pos x="connsiteX2" y="connsiteY2"/>
                  </a:cxn>
                  <a:cxn ang="0">
                    <a:pos x="connsiteX3" y="connsiteY3"/>
                  </a:cxn>
                </a:cxnLst>
                <a:rect l="l" t="t" r="r" b="b"/>
                <a:pathLst>
                  <a:path w="66008" h="29813">
                    <a:moveTo>
                      <a:pt x="0" y="0"/>
                    </a:moveTo>
                    <a:lnTo>
                      <a:pt x="66008" y="0"/>
                    </a:lnTo>
                    <a:lnTo>
                      <a:pt x="66008" y="29813"/>
                    </a:lnTo>
                    <a:lnTo>
                      <a:pt x="0" y="29813"/>
                    </a:lnTo>
                    <a:close/>
                  </a:path>
                </a:pathLst>
              </a:custGeom>
              <a:solidFill>
                <a:srgbClr val="C7C7C7"/>
              </a:solidFill>
              <a:ln w="9525" cap="flat">
                <a:noFill/>
                <a:prstDash val="solid"/>
                <a:miter/>
              </a:ln>
            </p:spPr>
            <p:txBody>
              <a:bodyPr rtlCol="0" anchor="ctr"/>
              <a:lstStyle/>
              <a:p>
                <a:endParaRPr lang="zh-CN" altLang="en-US"/>
              </a:p>
            </p:txBody>
          </p:sp>
          <p:sp>
            <p:nvSpPr>
              <p:cNvPr id="167" name="任意多边形: 形状 166"/>
              <p:cNvSpPr/>
              <p:nvPr/>
            </p:nvSpPr>
            <p:spPr>
              <a:xfrm>
                <a:off x="5442491" y="1704974"/>
                <a:ext cx="101727" cy="101727"/>
              </a:xfrm>
              <a:custGeom>
                <a:avLst/>
                <a:gdLst>
                  <a:gd name="connsiteX0" fmla="*/ 101726 w 101727"/>
                  <a:gd name="connsiteY0" fmla="*/ 51245 h 101727"/>
                  <a:gd name="connsiteX1" fmla="*/ 50483 w 101727"/>
                  <a:gd name="connsiteY1" fmla="*/ 101726 h 101727"/>
                  <a:gd name="connsiteX2" fmla="*/ 1 w 101727"/>
                  <a:gd name="connsiteY2" fmla="*/ 50483 h 101727"/>
                  <a:gd name="connsiteX3" fmla="*/ 50862 w 101727"/>
                  <a:gd name="connsiteY3" fmla="*/ 0 h 101727"/>
                  <a:gd name="connsiteX4" fmla="*/ 101727 w 101727"/>
                  <a:gd name="connsiteY4" fmla="*/ 50862 h 101727"/>
                  <a:gd name="connsiteX5" fmla="*/ 101726 w 101727"/>
                  <a:gd name="connsiteY5" fmla="*/ 51245 h 1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7" h="101727">
                    <a:moveTo>
                      <a:pt x="101726" y="51245"/>
                    </a:moveTo>
                    <a:cubicBezTo>
                      <a:pt x="101515" y="79335"/>
                      <a:pt x="78573" y="101936"/>
                      <a:pt x="50483" y="101726"/>
                    </a:cubicBezTo>
                    <a:cubicBezTo>
                      <a:pt x="22392" y="101515"/>
                      <a:pt x="-209" y="78573"/>
                      <a:pt x="1" y="50483"/>
                    </a:cubicBezTo>
                    <a:cubicBezTo>
                      <a:pt x="211" y="22541"/>
                      <a:pt x="22920" y="1"/>
                      <a:pt x="50862" y="0"/>
                    </a:cubicBezTo>
                    <a:cubicBezTo>
                      <a:pt x="78953" y="-1"/>
                      <a:pt x="101726" y="22771"/>
                      <a:pt x="101727" y="50862"/>
                    </a:cubicBezTo>
                    <a:cubicBezTo>
                      <a:pt x="101727" y="50990"/>
                      <a:pt x="101727" y="51117"/>
                      <a:pt x="101726" y="51245"/>
                    </a:cubicBezTo>
                    <a:close/>
                  </a:path>
                </a:pathLst>
              </a:custGeom>
              <a:solidFill>
                <a:srgbClr val="EBEBEB"/>
              </a:solidFill>
              <a:ln w="9525" cap="flat">
                <a:noFill/>
                <a:prstDash val="solid"/>
                <a:miter/>
              </a:ln>
            </p:spPr>
            <p:txBody>
              <a:bodyPr rtlCol="0" anchor="ctr"/>
              <a:lstStyle/>
              <a:p>
                <a:endParaRPr lang="zh-CN" altLang="en-US"/>
              </a:p>
            </p:txBody>
          </p:sp>
          <p:sp>
            <p:nvSpPr>
              <p:cNvPr id="168" name="任意多边形: 形状 167"/>
              <p:cNvSpPr/>
              <p:nvPr/>
            </p:nvSpPr>
            <p:spPr>
              <a:xfrm>
                <a:off x="5327904" y="1452848"/>
                <a:ext cx="330898" cy="303371"/>
              </a:xfrm>
              <a:custGeom>
                <a:avLst/>
                <a:gdLst>
                  <a:gd name="connsiteX0" fmla="*/ 330899 w 330898"/>
                  <a:gd name="connsiteY0" fmla="*/ 303371 h 303371"/>
                  <a:gd name="connsiteX1" fmla="*/ 0 w 330898"/>
                  <a:gd name="connsiteY1" fmla="*/ 303371 h 303371"/>
                  <a:gd name="connsiteX2" fmla="*/ 59912 w 330898"/>
                  <a:gd name="connsiteY2" fmla="*/ 197168 h 303371"/>
                  <a:gd name="connsiteX3" fmla="*/ 108775 w 330898"/>
                  <a:gd name="connsiteY3" fmla="*/ 0 h 303371"/>
                  <a:gd name="connsiteX4" fmla="*/ 222123 w 330898"/>
                  <a:gd name="connsiteY4" fmla="*/ 0 h 303371"/>
                  <a:gd name="connsiteX5" fmla="*/ 270986 w 330898"/>
                  <a:gd name="connsiteY5" fmla="*/ 197168 h 303371"/>
                  <a:gd name="connsiteX6" fmla="*/ 330899 w 330898"/>
                  <a:gd name="connsiteY6" fmla="*/ 303371 h 3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898" h="303371">
                    <a:moveTo>
                      <a:pt x="330899" y="303371"/>
                    </a:moveTo>
                    <a:lnTo>
                      <a:pt x="0" y="303371"/>
                    </a:lnTo>
                    <a:lnTo>
                      <a:pt x="59912" y="197168"/>
                    </a:lnTo>
                    <a:lnTo>
                      <a:pt x="108775" y="0"/>
                    </a:lnTo>
                    <a:lnTo>
                      <a:pt x="222123" y="0"/>
                    </a:lnTo>
                    <a:lnTo>
                      <a:pt x="270986" y="197168"/>
                    </a:lnTo>
                    <a:lnTo>
                      <a:pt x="330899" y="303371"/>
                    </a:lnTo>
                    <a:close/>
                  </a:path>
                </a:pathLst>
              </a:custGeom>
              <a:solidFill>
                <a:srgbClr val="DBDBDB"/>
              </a:solidFill>
              <a:ln w="9525" cap="flat">
                <a:noFill/>
                <a:prstDash val="solid"/>
                <a:miter/>
              </a:ln>
            </p:spPr>
            <p:txBody>
              <a:bodyPr rtlCol="0" anchor="ctr"/>
              <a:lstStyle/>
              <a:p>
                <a:endParaRPr lang="zh-CN" altLang="en-US"/>
              </a:p>
            </p:txBody>
          </p:sp>
        </p:grpSp>
        <p:sp>
          <p:nvSpPr>
            <p:cNvPr id="8" name="任意多边形: 形状 7"/>
            <p:cNvSpPr/>
            <p:nvPr/>
          </p:nvSpPr>
          <p:spPr>
            <a:xfrm>
              <a:off x="4080224" y="4696206"/>
              <a:ext cx="4031551" cy="9525"/>
            </a:xfrm>
            <a:custGeom>
              <a:avLst/>
              <a:gdLst>
                <a:gd name="connsiteX0" fmla="*/ 0 w 4031551"/>
                <a:gd name="connsiteY0" fmla="*/ 4763 h 9525"/>
                <a:gd name="connsiteX1" fmla="*/ 503968 w 4031551"/>
                <a:gd name="connsiteY1" fmla="*/ 2476 h 9525"/>
                <a:gd name="connsiteX2" fmla="*/ 1007840 w 4031551"/>
                <a:gd name="connsiteY2" fmla="*/ 1619 h 9525"/>
                <a:gd name="connsiteX3" fmla="*/ 2015776 w 4031551"/>
                <a:gd name="connsiteY3" fmla="*/ 0 h 9525"/>
                <a:gd name="connsiteX4" fmla="*/ 3023711 w 4031551"/>
                <a:gd name="connsiteY4" fmla="*/ 1619 h 9525"/>
                <a:gd name="connsiteX5" fmla="*/ 3527679 w 4031551"/>
                <a:gd name="connsiteY5" fmla="*/ 2476 h 9525"/>
                <a:gd name="connsiteX6" fmla="*/ 4031552 w 4031551"/>
                <a:gd name="connsiteY6" fmla="*/ 4763 h 9525"/>
                <a:gd name="connsiteX7" fmla="*/ 3527679 w 4031551"/>
                <a:gd name="connsiteY7" fmla="*/ 7144 h 9525"/>
                <a:gd name="connsiteX8" fmla="*/ 3023711 w 4031551"/>
                <a:gd name="connsiteY8" fmla="*/ 7906 h 9525"/>
                <a:gd name="connsiteX9" fmla="*/ 2015776 w 4031551"/>
                <a:gd name="connsiteY9" fmla="*/ 9525 h 9525"/>
                <a:gd name="connsiteX10" fmla="*/ 1007840 w 4031551"/>
                <a:gd name="connsiteY10" fmla="*/ 7906 h 9525"/>
                <a:gd name="connsiteX11" fmla="*/ 503968 w 4031551"/>
                <a:gd name="connsiteY11" fmla="*/ 7048 h 9525"/>
                <a:gd name="connsiteX12" fmla="*/ 0 w 4031551"/>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31551" h="9525">
                  <a:moveTo>
                    <a:pt x="0" y="4763"/>
                  </a:moveTo>
                  <a:lnTo>
                    <a:pt x="503968" y="2476"/>
                  </a:lnTo>
                  <a:lnTo>
                    <a:pt x="1007840" y="1619"/>
                  </a:lnTo>
                  <a:lnTo>
                    <a:pt x="2015776" y="0"/>
                  </a:lnTo>
                  <a:lnTo>
                    <a:pt x="3023711" y="1619"/>
                  </a:lnTo>
                  <a:lnTo>
                    <a:pt x="3527679" y="2476"/>
                  </a:lnTo>
                  <a:lnTo>
                    <a:pt x="4031552" y="4763"/>
                  </a:lnTo>
                  <a:lnTo>
                    <a:pt x="3527679" y="7144"/>
                  </a:lnTo>
                  <a:lnTo>
                    <a:pt x="3023711" y="7906"/>
                  </a:lnTo>
                  <a:lnTo>
                    <a:pt x="2015776" y="9525"/>
                  </a:lnTo>
                  <a:lnTo>
                    <a:pt x="1007840" y="7906"/>
                  </a:lnTo>
                  <a:lnTo>
                    <a:pt x="503968" y="7048"/>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9" name="图形 30"/>
            <p:cNvGrpSpPr/>
            <p:nvPr/>
          </p:nvGrpSpPr>
          <p:grpSpPr>
            <a:xfrm>
              <a:off x="5393531" y="4757166"/>
              <a:ext cx="1928431" cy="647795"/>
              <a:chOff x="5393531" y="4757166"/>
              <a:chExt cx="1928431" cy="647795"/>
            </a:xfrm>
            <a:solidFill>
              <a:srgbClr val="EBEBEB"/>
            </a:solidFill>
          </p:grpSpPr>
          <p:sp>
            <p:nvSpPr>
              <p:cNvPr id="130" name="任意多边形: 形状 129"/>
              <p:cNvSpPr/>
              <p:nvPr/>
            </p:nvSpPr>
            <p:spPr>
              <a:xfrm>
                <a:off x="5651277" y="4757166"/>
                <a:ext cx="1670684" cy="551307"/>
              </a:xfrm>
              <a:custGeom>
                <a:avLst/>
                <a:gdLst>
                  <a:gd name="connsiteX0" fmla="*/ 1670685 w 1670684"/>
                  <a:gd name="connsiteY0" fmla="*/ 275654 h 551307"/>
                  <a:gd name="connsiteX1" fmla="*/ 835342 w 1670684"/>
                  <a:gd name="connsiteY1" fmla="*/ 551307 h 551307"/>
                  <a:gd name="connsiteX2" fmla="*/ 0 w 1670684"/>
                  <a:gd name="connsiteY2" fmla="*/ 275654 h 551307"/>
                  <a:gd name="connsiteX3" fmla="*/ 835342 w 1670684"/>
                  <a:gd name="connsiteY3" fmla="*/ 0 h 551307"/>
                  <a:gd name="connsiteX4" fmla="*/ 1670685 w 1670684"/>
                  <a:gd name="connsiteY4" fmla="*/ 275654 h 551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684" h="551307">
                    <a:moveTo>
                      <a:pt x="1670685" y="275654"/>
                    </a:moveTo>
                    <a:cubicBezTo>
                      <a:pt x="1670685" y="427893"/>
                      <a:pt x="1296689" y="551307"/>
                      <a:pt x="835342" y="551307"/>
                    </a:cubicBezTo>
                    <a:cubicBezTo>
                      <a:pt x="373995" y="551307"/>
                      <a:pt x="0" y="427893"/>
                      <a:pt x="0" y="275654"/>
                    </a:cubicBezTo>
                    <a:cubicBezTo>
                      <a:pt x="0" y="123414"/>
                      <a:pt x="373995" y="0"/>
                      <a:pt x="835342" y="0"/>
                    </a:cubicBezTo>
                    <a:cubicBezTo>
                      <a:pt x="1296689" y="0"/>
                      <a:pt x="1670685" y="123414"/>
                      <a:pt x="1670685" y="275654"/>
                    </a:cubicBezTo>
                    <a:close/>
                  </a:path>
                </a:pathLst>
              </a:custGeom>
              <a:solidFill>
                <a:srgbClr val="EBEBEB"/>
              </a:solidFill>
              <a:ln w="9525" cap="flat">
                <a:noFill/>
                <a:prstDash val="solid"/>
                <a:miter/>
              </a:ln>
            </p:spPr>
            <p:txBody>
              <a:bodyPr rtlCol="0" anchor="ctr"/>
              <a:lstStyle/>
              <a:p>
                <a:endParaRPr lang="zh-CN" altLang="en-US"/>
              </a:p>
            </p:txBody>
          </p:sp>
          <p:sp>
            <p:nvSpPr>
              <p:cNvPr id="131" name="任意多边形: 形状 130"/>
              <p:cNvSpPr/>
              <p:nvPr/>
            </p:nvSpPr>
            <p:spPr>
              <a:xfrm>
                <a:off x="5393531" y="5065109"/>
                <a:ext cx="1029843" cy="339851"/>
              </a:xfrm>
              <a:custGeom>
                <a:avLst/>
                <a:gdLst>
                  <a:gd name="connsiteX0" fmla="*/ 1029843 w 1029843"/>
                  <a:gd name="connsiteY0" fmla="*/ 169926 h 339851"/>
                  <a:gd name="connsiteX1" fmla="*/ 514921 w 1029843"/>
                  <a:gd name="connsiteY1" fmla="*/ 339852 h 339851"/>
                  <a:gd name="connsiteX2" fmla="*/ 0 w 1029843"/>
                  <a:gd name="connsiteY2" fmla="*/ 169926 h 339851"/>
                  <a:gd name="connsiteX3" fmla="*/ 514921 w 1029843"/>
                  <a:gd name="connsiteY3" fmla="*/ 0 h 339851"/>
                  <a:gd name="connsiteX4" fmla="*/ 1029843 w 1029843"/>
                  <a:gd name="connsiteY4" fmla="*/ 169926 h 339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843" h="339851">
                    <a:moveTo>
                      <a:pt x="1029843" y="169926"/>
                    </a:moveTo>
                    <a:cubicBezTo>
                      <a:pt x="1029843" y="263773"/>
                      <a:pt x="799305" y="339852"/>
                      <a:pt x="514921" y="339852"/>
                    </a:cubicBezTo>
                    <a:cubicBezTo>
                      <a:pt x="230538" y="339852"/>
                      <a:pt x="0" y="263773"/>
                      <a:pt x="0" y="169926"/>
                    </a:cubicBezTo>
                    <a:cubicBezTo>
                      <a:pt x="0" y="76078"/>
                      <a:pt x="230538" y="0"/>
                      <a:pt x="514921" y="0"/>
                    </a:cubicBezTo>
                    <a:cubicBezTo>
                      <a:pt x="799305" y="0"/>
                      <a:pt x="1029843" y="76078"/>
                      <a:pt x="1029843" y="169926"/>
                    </a:cubicBezTo>
                    <a:close/>
                  </a:path>
                </a:pathLst>
              </a:custGeom>
              <a:solidFill>
                <a:srgbClr val="EBEBEB"/>
              </a:solidFill>
              <a:ln w="9525" cap="flat">
                <a:noFill/>
                <a:prstDash val="solid"/>
                <a:miter/>
              </a:ln>
            </p:spPr>
            <p:txBody>
              <a:bodyPr rtlCol="0" anchor="ctr"/>
              <a:lstStyle/>
              <a:p>
                <a:endParaRPr lang="zh-CN" altLang="en-US"/>
              </a:p>
            </p:txBody>
          </p:sp>
        </p:grpSp>
        <p:grpSp>
          <p:nvGrpSpPr>
            <p:cNvPr id="10" name="图形 30"/>
            <p:cNvGrpSpPr/>
            <p:nvPr/>
          </p:nvGrpSpPr>
          <p:grpSpPr>
            <a:xfrm>
              <a:off x="7540815" y="3642844"/>
              <a:ext cx="555697" cy="1058123"/>
              <a:chOff x="7540815" y="3642844"/>
              <a:chExt cx="555697" cy="1058123"/>
            </a:xfrm>
          </p:grpSpPr>
          <p:sp>
            <p:nvSpPr>
              <p:cNvPr id="112" name="任意多边形: 形状 111"/>
              <p:cNvSpPr/>
              <p:nvPr/>
            </p:nvSpPr>
            <p:spPr>
              <a:xfrm>
                <a:off x="7837692" y="3918083"/>
                <a:ext cx="258820" cy="498373"/>
              </a:xfrm>
              <a:custGeom>
                <a:avLst/>
                <a:gdLst>
                  <a:gd name="connsiteX0" fmla="*/ 245222 w 258820"/>
                  <a:gd name="connsiteY0" fmla="*/ 1835 h 498373"/>
                  <a:gd name="connsiteX1" fmla="*/ 49 w 258820"/>
                  <a:gd name="connsiteY1" fmla="*/ 495515 h 498373"/>
                  <a:gd name="connsiteX2" fmla="*/ 1906 w 258820"/>
                  <a:gd name="connsiteY2" fmla="*/ 498325 h 498373"/>
                  <a:gd name="connsiteX3" fmla="*/ 4716 w 258820"/>
                  <a:gd name="connsiteY3" fmla="*/ 496468 h 498373"/>
                  <a:gd name="connsiteX4" fmla="*/ 52341 w 258820"/>
                  <a:gd name="connsiteY4" fmla="*/ 351307 h 498373"/>
                  <a:gd name="connsiteX5" fmla="*/ 228268 w 258820"/>
                  <a:gd name="connsiteY5" fmla="*/ 246532 h 498373"/>
                  <a:gd name="connsiteX6" fmla="*/ 253890 w 258820"/>
                  <a:gd name="connsiteY6" fmla="*/ 3549 h 498373"/>
                  <a:gd name="connsiteX7" fmla="*/ 245222 w 258820"/>
                  <a:gd name="connsiteY7" fmla="*/ 1835 h 49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820" h="498373">
                    <a:moveTo>
                      <a:pt x="245222" y="1835"/>
                    </a:moveTo>
                    <a:cubicBezTo>
                      <a:pt x="138447" y="146424"/>
                      <a:pt x="27100" y="314255"/>
                      <a:pt x="49" y="495515"/>
                    </a:cubicBezTo>
                    <a:cubicBezTo>
                      <a:pt x="-214" y="496804"/>
                      <a:pt x="617" y="498062"/>
                      <a:pt x="1906" y="498325"/>
                    </a:cubicBezTo>
                    <a:cubicBezTo>
                      <a:pt x="3195" y="498588"/>
                      <a:pt x="4453" y="497757"/>
                      <a:pt x="4716" y="496468"/>
                    </a:cubicBezTo>
                    <a:cubicBezTo>
                      <a:pt x="17133" y="447014"/>
                      <a:pt x="33048" y="398505"/>
                      <a:pt x="52341" y="351307"/>
                    </a:cubicBezTo>
                    <a:cubicBezTo>
                      <a:pt x="122540" y="332257"/>
                      <a:pt x="191406" y="316064"/>
                      <a:pt x="228268" y="246532"/>
                    </a:cubicBezTo>
                    <a:cubicBezTo>
                      <a:pt x="265796" y="174904"/>
                      <a:pt x="261034" y="81559"/>
                      <a:pt x="253890" y="3549"/>
                    </a:cubicBezTo>
                    <a:cubicBezTo>
                      <a:pt x="253033" y="-737"/>
                      <a:pt x="247318" y="-928"/>
                      <a:pt x="245222" y="1835"/>
                    </a:cubicBezTo>
                    <a:close/>
                  </a:path>
                </a:pathLst>
              </a:custGeom>
              <a:solidFill>
                <a:srgbClr val="C53F3F"/>
              </a:solidFill>
              <a:ln w="9525" cap="flat">
                <a:noFill/>
                <a:prstDash val="solid"/>
                <a:miter/>
              </a:ln>
            </p:spPr>
            <p:txBody>
              <a:bodyPr rtlCol="0" anchor="ctr"/>
              <a:lstStyle/>
              <a:p>
                <a:endParaRPr lang="zh-CN" altLang="en-US"/>
              </a:p>
            </p:txBody>
          </p:sp>
          <p:sp>
            <p:nvSpPr>
              <p:cNvPr id="113" name="任意多边形: 形状 112"/>
              <p:cNvSpPr/>
              <p:nvPr/>
            </p:nvSpPr>
            <p:spPr>
              <a:xfrm>
                <a:off x="7890490" y="3963598"/>
                <a:ext cx="188954" cy="307373"/>
              </a:xfrm>
              <a:custGeom>
                <a:avLst/>
                <a:gdLst>
                  <a:gd name="connsiteX0" fmla="*/ 210 w 188954"/>
                  <a:gd name="connsiteY0" fmla="*/ 304363 h 307373"/>
                  <a:gd name="connsiteX1" fmla="*/ 187948 w 188954"/>
                  <a:gd name="connsiteY1" fmla="*/ 230 h 307373"/>
                  <a:gd name="connsiteX2" fmla="*/ 188805 w 188954"/>
                  <a:gd name="connsiteY2" fmla="*/ 1087 h 307373"/>
                  <a:gd name="connsiteX3" fmla="*/ 60599 w 188954"/>
                  <a:gd name="connsiteY3" fmla="*/ 202636 h 307373"/>
                  <a:gd name="connsiteX4" fmla="*/ 168231 w 188954"/>
                  <a:gd name="connsiteY4" fmla="*/ 96528 h 307373"/>
                  <a:gd name="connsiteX5" fmla="*/ 169279 w 188954"/>
                  <a:gd name="connsiteY5" fmla="*/ 97576 h 307373"/>
                  <a:gd name="connsiteX6" fmla="*/ 56408 w 188954"/>
                  <a:gd name="connsiteY6" fmla="*/ 210352 h 307373"/>
                  <a:gd name="connsiteX7" fmla="*/ 21165 w 188954"/>
                  <a:gd name="connsiteY7" fmla="*/ 274741 h 307373"/>
                  <a:gd name="connsiteX8" fmla="*/ 30119 w 188954"/>
                  <a:gd name="connsiteY8" fmla="*/ 270264 h 307373"/>
                  <a:gd name="connsiteX9" fmla="*/ 30595 w 188954"/>
                  <a:gd name="connsiteY9" fmla="*/ 271026 h 307373"/>
                  <a:gd name="connsiteX10" fmla="*/ 20594 w 188954"/>
                  <a:gd name="connsiteY10" fmla="*/ 275884 h 307373"/>
                  <a:gd name="connsiteX11" fmla="*/ 3639 w 188954"/>
                  <a:gd name="connsiteY11" fmla="*/ 306364 h 307373"/>
                  <a:gd name="connsiteX12" fmla="*/ 210 w 188954"/>
                  <a:gd name="connsiteY12" fmla="*/ 304363 h 30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54" h="307373">
                    <a:moveTo>
                      <a:pt x="210" y="304363"/>
                    </a:moveTo>
                    <a:cubicBezTo>
                      <a:pt x="47835" y="196826"/>
                      <a:pt x="109748" y="88717"/>
                      <a:pt x="187948" y="230"/>
                    </a:cubicBezTo>
                    <a:cubicBezTo>
                      <a:pt x="188519" y="-341"/>
                      <a:pt x="189281" y="230"/>
                      <a:pt x="188805" y="1087"/>
                    </a:cubicBezTo>
                    <a:cubicBezTo>
                      <a:pt x="137560" y="64143"/>
                      <a:pt x="98699" y="132818"/>
                      <a:pt x="60599" y="202636"/>
                    </a:cubicBezTo>
                    <a:cubicBezTo>
                      <a:pt x="96032" y="166727"/>
                      <a:pt x="134703" y="134628"/>
                      <a:pt x="168231" y="96528"/>
                    </a:cubicBezTo>
                    <a:cubicBezTo>
                      <a:pt x="168898" y="95766"/>
                      <a:pt x="169850" y="96528"/>
                      <a:pt x="169279" y="97576"/>
                    </a:cubicBezTo>
                    <a:cubicBezTo>
                      <a:pt x="136036" y="137485"/>
                      <a:pt x="99746" y="180824"/>
                      <a:pt x="56408" y="210352"/>
                    </a:cubicBezTo>
                    <a:cubicBezTo>
                      <a:pt x="44787" y="231783"/>
                      <a:pt x="33071" y="253309"/>
                      <a:pt x="21165" y="274741"/>
                    </a:cubicBezTo>
                    <a:cubicBezTo>
                      <a:pt x="24118" y="273121"/>
                      <a:pt x="27166" y="271693"/>
                      <a:pt x="30119" y="270264"/>
                    </a:cubicBezTo>
                    <a:cubicBezTo>
                      <a:pt x="30595" y="270264"/>
                      <a:pt x="31071" y="270740"/>
                      <a:pt x="30595" y="271026"/>
                    </a:cubicBezTo>
                    <a:cubicBezTo>
                      <a:pt x="27261" y="272740"/>
                      <a:pt x="24023" y="274455"/>
                      <a:pt x="20594" y="275884"/>
                    </a:cubicBezTo>
                    <a:cubicBezTo>
                      <a:pt x="14974" y="286075"/>
                      <a:pt x="9354" y="296267"/>
                      <a:pt x="3639" y="306364"/>
                    </a:cubicBezTo>
                    <a:cubicBezTo>
                      <a:pt x="2306" y="308650"/>
                      <a:pt x="-838" y="306649"/>
                      <a:pt x="210" y="304363"/>
                    </a:cubicBezTo>
                    <a:close/>
                  </a:path>
                </a:pathLst>
              </a:custGeom>
              <a:solidFill>
                <a:srgbClr val="263238"/>
              </a:solidFill>
              <a:ln w="9525" cap="flat">
                <a:noFill/>
                <a:prstDash val="solid"/>
                <a:miter/>
              </a:ln>
            </p:spPr>
            <p:txBody>
              <a:bodyPr rtlCol="0" anchor="ctr"/>
              <a:lstStyle/>
              <a:p>
                <a:endParaRPr lang="zh-CN" altLang="en-US"/>
              </a:p>
            </p:txBody>
          </p:sp>
          <p:sp>
            <p:nvSpPr>
              <p:cNvPr id="114" name="任意多边形: 形状 113"/>
              <p:cNvSpPr/>
              <p:nvPr/>
            </p:nvSpPr>
            <p:spPr>
              <a:xfrm>
                <a:off x="7925766" y="4175533"/>
                <a:ext cx="83786" cy="57076"/>
              </a:xfrm>
              <a:custGeom>
                <a:avLst/>
                <a:gdLst>
                  <a:gd name="connsiteX0" fmla="*/ 557 w 83786"/>
                  <a:gd name="connsiteY0" fmla="*/ 54900 h 57076"/>
                  <a:gd name="connsiteX1" fmla="*/ 82567 w 83786"/>
                  <a:gd name="connsiteY1" fmla="*/ 226 h 57076"/>
                  <a:gd name="connsiteX2" fmla="*/ 83520 w 83786"/>
                  <a:gd name="connsiteY2" fmla="*/ 1274 h 57076"/>
                  <a:gd name="connsiteX3" fmla="*/ 1796 w 83786"/>
                  <a:gd name="connsiteY3" fmla="*/ 56900 h 57076"/>
                  <a:gd name="connsiteX4" fmla="*/ 176 w 83786"/>
                  <a:gd name="connsiteY4" fmla="*/ 56519 h 57076"/>
                  <a:gd name="connsiteX5" fmla="*/ 557 w 83786"/>
                  <a:gd name="connsiteY5" fmla="*/ 54899 h 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6" h="57076">
                    <a:moveTo>
                      <a:pt x="557" y="54900"/>
                    </a:moveTo>
                    <a:cubicBezTo>
                      <a:pt x="29281" y="38846"/>
                      <a:pt x="56702" y="20566"/>
                      <a:pt x="82567" y="226"/>
                    </a:cubicBezTo>
                    <a:cubicBezTo>
                      <a:pt x="83234" y="-346"/>
                      <a:pt x="84282" y="226"/>
                      <a:pt x="83520" y="1274"/>
                    </a:cubicBezTo>
                    <a:cubicBezTo>
                      <a:pt x="58486" y="22868"/>
                      <a:pt x="31066" y="41531"/>
                      <a:pt x="1796" y="56900"/>
                    </a:cubicBezTo>
                    <a:cubicBezTo>
                      <a:pt x="1243" y="57242"/>
                      <a:pt x="518" y="57071"/>
                      <a:pt x="176" y="56519"/>
                    </a:cubicBezTo>
                    <a:cubicBezTo>
                      <a:pt x="-166" y="55966"/>
                      <a:pt x="5" y="55241"/>
                      <a:pt x="557" y="54899"/>
                    </a:cubicBezTo>
                    <a:close/>
                  </a:path>
                </a:pathLst>
              </a:custGeom>
              <a:solidFill>
                <a:srgbClr val="263238"/>
              </a:solidFill>
              <a:ln w="9525" cap="flat">
                <a:noFill/>
                <a:prstDash val="solid"/>
                <a:miter/>
              </a:ln>
            </p:spPr>
            <p:txBody>
              <a:bodyPr rtlCol="0" anchor="ctr"/>
              <a:lstStyle/>
              <a:p>
                <a:endParaRPr lang="zh-CN" altLang="en-US"/>
              </a:p>
            </p:txBody>
          </p:sp>
          <p:sp>
            <p:nvSpPr>
              <p:cNvPr id="115" name="任意多边形: 形状 114"/>
              <p:cNvSpPr/>
              <p:nvPr/>
            </p:nvSpPr>
            <p:spPr>
              <a:xfrm>
                <a:off x="7817679" y="3642844"/>
                <a:ext cx="176511" cy="745441"/>
              </a:xfrm>
              <a:custGeom>
                <a:avLst/>
                <a:gdLst>
                  <a:gd name="connsiteX0" fmla="*/ 7679 w 176511"/>
                  <a:gd name="connsiteY0" fmla="*/ 743799 h 745441"/>
                  <a:gd name="connsiteX1" fmla="*/ 11585 w 176511"/>
                  <a:gd name="connsiteY1" fmla="*/ 743799 h 745441"/>
                  <a:gd name="connsiteX2" fmla="*/ 12537 w 176511"/>
                  <a:gd name="connsiteY2" fmla="*/ 564157 h 745441"/>
                  <a:gd name="connsiteX3" fmla="*/ 83498 w 176511"/>
                  <a:gd name="connsiteY3" fmla="*/ 491481 h 745441"/>
                  <a:gd name="connsiteX4" fmla="*/ 126075 w 176511"/>
                  <a:gd name="connsiteY4" fmla="*/ 432236 h 745441"/>
                  <a:gd name="connsiteX5" fmla="*/ 175510 w 176511"/>
                  <a:gd name="connsiteY5" fmla="*/ 267454 h 745441"/>
                  <a:gd name="connsiteX6" fmla="*/ 130647 w 176511"/>
                  <a:gd name="connsiteY6" fmla="*/ 182 h 745441"/>
                  <a:gd name="connsiteX7" fmla="*/ 59495 w 176511"/>
                  <a:gd name="connsiteY7" fmla="*/ 143057 h 745441"/>
                  <a:gd name="connsiteX8" fmla="*/ 17014 w 176511"/>
                  <a:gd name="connsiteY8" fmla="*/ 318031 h 745441"/>
                  <a:gd name="connsiteX9" fmla="*/ 7679 w 176511"/>
                  <a:gd name="connsiteY9" fmla="*/ 743799 h 74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1" h="745441">
                    <a:moveTo>
                      <a:pt x="7679" y="743799"/>
                    </a:moveTo>
                    <a:cubicBezTo>
                      <a:pt x="7679" y="745989"/>
                      <a:pt x="11680" y="745989"/>
                      <a:pt x="11585" y="743799"/>
                    </a:cubicBezTo>
                    <a:cubicBezTo>
                      <a:pt x="12156" y="684077"/>
                      <a:pt x="11585" y="624165"/>
                      <a:pt x="12537" y="564157"/>
                    </a:cubicBezTo>
                    <a:cubicBezTo>
                      <a:pt x="27872" y="533296"/>
                      <a:pt x="60638" y="516532"/>
                      <a:pt x="83498" y="491481"/>
                    </a:cubicBezTo>
                    <a:cubicBezTo>
                      <a:pt x="99931" y="473444"/>
                      <a:pt x="114219" y="453563"/>
                      <a:pt x="126075" y="432236"/>
                    </a:cubicBezTo>
                    <a:cubicBezTo>
                      <a:pt x="153550" y="381226"/>
                      <a:pt x="170368" y="325163"/>
                      <a:pt x="175510" y="267454"/>
                    </a:cubicBezTo>
                    <a:cubicBezTo>
                      <a:pt x="181796" y="203636"/>
                      <a:pt x="157508" y="-7057"/>
                      <a:pt x="130647" y="182"/>
                    </a:cubicBezTo>
                    <a:cubicBezTo>
                      <a:pt x="116645" y="3992"/>
                      <a:pt x="71497" y="108386"/>
                      <a:pt x="59495" y="143057"/>
                    </a:cubicBezTo>
                    <a:cubicBezTo>
                      <a:pt x="40077" y="199979"/>
                      <a:pt x="25858" y="258543"/>
                      <a:pt x="17014" y="318031"/>
                    </a:cubicBezTo>
                    <a:cubicBezTo>
                      <a:pt x="-4798" y="458144"/>
                      <a:pt x="-2989" y="602448"/>
                      <a:pt x="7679" y="743799"/>
                    </a:cubicBezTo>
                    <a:close/>
                  </a:path>
                </a:pathLst>
              </a:custGeom>
              <a:solidFill>
                <a:srgbClr val="C53F3F"/>
              </a:solidFill>
              <a:ln w="9525" cap="flat">
                <a:noFill/>
                <a:prstDash val="solid"/>
                <a:miter/>
              </a:ln>
            </p:spPr>
            <p:txBody>
              <a:bodyPr rtlCol="0" anchor="ctr"/>
              <a:lstStyle/>
              <a:p>
                <a:endParaRPr lang="zh-CN" altLang="en-US"/>
              </a:p>
            </p:txBody>
          </p:sp>
          <p:sp>
            <p:nvSpPr>
              <p:cNvPr id="116" name="任意多边形: 形状 115"/>
              <p:cNvSpPr/>
              <p:nvPr/>
            </p:nvSpPr>
            <p:spPr>
              <a:xfrm>
                <a:off x="7824311" y="3679756"/>
                <a:ext cx="128907" cy="472815"/>
              </a:xfrm>
              <a:custGeom>
                <a:avLst/>
                <a:gdLst>
                  <a:gd name="connsiteX0" fmla="*/ 667 w 128907"/>
                  <a:gd name="connsiteY0" fmla="*/ 449331 h 472815"/>
                  <a:gd name="connsiteX1" fmla="*/ 667 w 128907"/>
                  <a:gd name="connsiteY1" fmla="*/ 449331 h 472815"/>
                  <a:gd name="connsiteX2" fmla="*/ 36957 w 128907"/>
                  <a:gd name="connsiteY2" fmla="*/ 224160 h 472815"/>
                  <a:gd name="connsiteX3" fmla="*/ 114776 w 128907"/>
                  <a:gd name="connsiteY3" fmla="*/ 513 h 472815"/>
                  <a:gd name="connsiteX4" fmla="*/ 116776 w 128907"/>
                  <a:gd name="connsiteY4" fmla="*/ 1751 h 472815"/>
                  <a:gd name="connsiteX5" fmla="*/ 54292 w 128907"/>
                  <a:gd name="connsiteY5" fmla="*/ 173201 h 472815"/>
                  <a:gd name="connsiteX6" fmla="*/ 63151 w 128907"/>
                  <a:gd name="connsiteY6" fmla="*/ 160914 h 472815"/>
                  <a:gd name="connsiteX7" fmla="*/ 65722 w 128907"/>
                  <a:gd name="connsiteY7" fmla="*/ 162438 h 472815"/>
                  <a:gd name="connsiteX8" fmla="*/ 53054 w 128907"/>
                  <a:gd name="connsiteY8" fmla="*/ 180345 h 472815"/>
                  <a:gd name="connsiteX9" fmla="*/ 52483 w 128907"/>
                  <a:gd name="connsiteY9" fmla="*/ 180345 h 472815"/>
                  <a:gd name="connsiteX10" fmla="*/ 19907 w 128907"/>
                  <a:gd name="connsiteY10" fmla="*/ 351795 h 472815"/>
                  <a:gd name="connsiteX11" fmla="*/ 21812 w 128907"/>
                  <a:gd name="connsiteY11" fmla="*/ 349604 h 472815"/>
                  <a:gd name="connsiteX12" fmla="*/ 22605 w 128907"/>
                  <a:gd name="connsiteY12" fmla="*/ 349759 h 472815"/>
                  <a:gd name="connsiteX13" fmla="*/ 22669 w 128907"/>
                  <a:gd name="connsiteY13" fmla="*/ 350271 h 472815"/>
                  <a:gd name="connsiteX14" fmla="*/ 19240 w 128907"/>
                  <a:gd name="connsiteY14" fmla="*/ 355986 h 472815"/>
                  <a:gd name="connsiteX15" fmla="*/ 6858 w 128907"/>
                  <a:gd name="connsiteY15" fmla="*/ 443235 h 472815"/>
                  <a:gd name="connsiteX16" fmla="*/ 128397 w 128907"/>
                  <a:gd name="connsiteY16" fmla="*/ 281310 h 472815"/>
                  <a:gd name="connsiteX17" fmla="*/ 128873 w 128907"/>
                  <a:gd name="connsiteY17" fmla="*/ 281310 h 472815"/>
                  <a:gd name="connsiteX18" fmla="*/ 6096 w 128907"/>
                  <a:gd name="connsiteY18" fmla="*/ 448474 h 472815"/>
                  <a:gd name="connsiteX19" fmla="*/ 2762 w 128907"/>
                  <a:gd name="connsiteY19" fmla="*/ 471810 h 472815"/>
                  <a:gd name="connsiteX20" fmla="*/ 0 w 128907"/>
                  <a:gd name="connsiteY20" fmla="*/ 471810 h 472815"/>
                  <a:gd name="connsiteX21" fmla="*/ 667 w 128907"/>
                  <a:gd name="connsiteY21" fmla="*/ 451141 h 472815"/>
                  <a:gd name="connsiteX22" fmla="*/ 667 w 128907"/>
                  <a:gd name="connsiteY22" fmla="*/ 449331 h 4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8907" h="472815">
                    <a:moveTo>
                      <a:pt x="667" y="449331"/>
                    </a:moveTo>
                    <a:lnTo>
                      <a:pt x="667" y="449331"/>
                    </a:lnTo>
                    <a:cubicBezTo>
                      <a:pt x="4000" y="373798"/>
                      <a:pt x="20955" y="297502"/>
                      <a:pt x="36957" y="224160"/>
                    </a:cubicBezTo>
                    <a:cubicBezTo>
                      <a:pt x="54102" y="145293"/>
                      <a:pt x="74200" y="70998"/>
                      <a:pt x="114776" y="513"/>
                    </a:cubicBezTo>
                    <a:cubicBezTo>
                      <a:pt x="115538" y="-725"/>
                      <a:pt x="117443" y="513"/>
                      <a:pt x="116776" y="1751"/>
                    </a:cubicBezTo>
                    <a:cubicBezTo>
                      <a:pt x="89694" y="56424"/>
                      <a:pt x="68739" y="113923"/>
                      <a:pt x="54292" y="173201"/>
                    </a:cubicBezTo>
                    <a:cubicBezTo>
                      <a:pt x="56959" y="168915"/>
                      <a:pt x="60293" y="164915"/>
                      <a:pt x="63151" y="160914"/>
                    </a:cubicBezTo>
                    <a:cubicBezTo>
                      <a:pt x="64198" y="159295"/>
                      <a:pt x="66865" y="160914"/>
                      <a:pt x="65722" y="162438"/>
                    </a:cubicBezTo>
                    <a:cubicBezTo>
                      <a:pt x="62093" y="168805"/>
                      <a:pt x="57850" y="174803"/>
                      <a:pt x="53054" y="180345"/>
                    </a:cubicBezTo>
                    <a:lnTo>
                      <a:pt x="52483" y="180345"/>
                    </a:lnTo>
                    <a:cubicBezTo>
                      <a:pt x="38576" y="236733"/>
                      <a:pt x="28480" y="294645"/>
                      <a:pt x="19907" y="351795"/>
                    </a:cubicBezTo>
                    <a:cubicBezTo>
                      <a:pt x="20574" y="351128"/>
                      <a:pt x="21146" y="350271"/>
                      <a:pt x="21812" y="349604"/>
                    </a:cubicBezTo>
                    <a:cubicBezTo>
                      <a:pt x="22074" y="349428"/>
                      <a:pt x="22429" y="349497"/>
                      <a:pt x="22605" y="349759"/>
                    </a:cubicBezTo>
                    <a:cubicBezTo>
                      <a:pt x="22707" y="349910"/>
                      <a:pt x="22731" y="350100"/>
                      <a:pt x="22669" y="350271"/>
                    </a:cubicBezTo>
                    <a:cubicBezTo>
                      <a:pt x="21590" y="352176"/>
                      <a:pt x="20447" y="354081"/>
                      <a:pt x="19240" y="355986"/>
                    </a:cubicBezTo>
                    <a:cubicBezTo>
                      <a:pt x="14954" y="385228"/>
                      <a:pt x="10954" y="414374"/>
                      <a:pt x="6858" y="443235"/>
                    </a:cubicBezTo>
                    <a:cubicBezTo>
                      <a:pt x="58960" y="398753"/>
                      <a:pt x="103346" y="346366"/>
                      <a:pt x="128397" y="281310"/>
                    </a:cubicBezTo>
                    <a:cubicBezTo>
                      <a:pt x="128397" y="281310"/>
                      <a:pt x="129064" y="281310"/>
                      <a:pt x="128873" y="281310"/>
                    </a:cubicBezTo>
                    <a:cubicBezTo>
                      <a:pt x="104394" y="347985"/>
                      <a:pt x="65627" y="407802"/>
                      <a:pt x="6096" y="448474"/>
                    </a:cubicBezTo>
                    <a:cubicBezTo>
                      <a:pt x="4953" y="456189"/>
                      <a:pt x="3905" y="463999"/>
                      <a:pt x="2762" y="471810"/>
                    </a:cubicBezTo>
                    <a:cubicBezTo>
                      <a:pt x="2762" y="473334"/>
                      <a:pt x="0" y="472953"/>
                      <a:pt x="0" y="471810"/>
                    </a:cubicBezTo>
                    <a:cubicBezTo>
                      <a:pt x="0" y="464857"/>
                      <a:pt x="0" y="457999"/>
                      <a:pt x="667" y="451141"/>
                    </a:cubicBezTo>
                    <a:cubicBezTo>
                      <a:pt x="298" y="450594"/>
                      <a:pt x="298" y="449878"/>
                      <a:pt x="667" y="449331"/>
                    </a:cubicBezTo>
                    <a:close/>
                  </a:path>
                </a:pathLst>
              </a:custGeom>
              <a:solidFill>
                <a:srgbClr val="263238"/>
              </a:solidFill>
              <a:ln w="9525" cap="flat">
                <a:noFill/>
                <a:prstDash val="solid"/>
                <a:miter/>
              </a:ln>
            </p:spPr>
            <p:txBody>
              <a:bodyPr rtlCol="0" anchor="ctr"/>
              <a:lstStyle/>
              <a:p>
                <a:endParaRPr lang="zh-CN" altLang="en-US"/>
              </a:p>
            </p:txBody>
          </p:sp>
          <p:sp>
            <p:nvSpPr>
              <p:cNvPr id="117" name="任意多边形: 形状 116"/>
              <p:cNvSpPr/>
              <p:nvPr/>
            </p:nvSpPr>
            <p:spPr>
              <a:xfrm>
                <a:off x="7849241" y="3836712"/>
                <a:ext cx="107503" cy="184629"/>
              </a:xfrm>
              <a:custGeom>
                <a:avLst/>
                <a:gdLst>
                  <a:gd name="connsiteX0" fmla="*/ 216 w 107503"/>
                  <a:gd name="connsiteY0" fmla="*/ 182838 h 184629"/>
                  <a:gd name="connsiteX1" fmla="*/ 106229 w 107503"/>
                  <a:gd name="connsiteY1" fmla="*/ 339 h 184629"/>
                  <a:gd name="connsiteX2" fmla="*/ 107468 w 107503"/>
                  <a:gd name="connsiteY2" fmla="*/ 339 h 184629"/>
                  <a:gd name="connsiteX3" fmla="*/ 2216 w 107503"/>
                  <a:gd name="connsiteY3" fmla="*/ 183885 h 184629"/>
                  <a:gd name="connsiteX4" fmla="*/ 216 w 107503"/>
                  <a:gd name="connsiteY4" fmla="*/ 182838 h 184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03" h="184629">
                    <a:moveTo>
                      <a:pt x="216" y="182838"/>
                    </a:moveTo>
                    <a:cubicBezTo>
                      <a:pt x="40784" y="125197"/>
                      <a:pt x="76256" y="64134"/>
                      <a:pt x="106229" y="339"/>
                    </a:cubicBezTo>
                    <a:cubicBezTo>
                      <a:pt x="106229" y="-423"/>
                      <a:pt x="107754" y="339"/>
                      <a:pt x="107468" y="339"/>
                    </a:cubicBezTo>
                    <a:cubicBezTo>
                      <a:pt x="82988" y="65490"/>
                      <a:pt x="48603" y="131593"/>
                      <a:pt x="2216" y="183885"/>
                    </a:cubicBezTo>
                    <a:cubicBezTo>
                      <a:pt x="1264" y="185505"/>
                      <a:pt x="-641" y="184171"/>
                      <a:pt x="216" y="182838"/>
                    </a:cubicBezTo>
                    <a:close/>
                  </a:path>
                </a:pathLst>
              </a:custGeom>
              <a:solidFill>
                <a:srgbClr val="263238"/>
              </a:solidFill>
              <a:ln w="9525" cap="flat">
                <a:noFill/>
                <a:prstDash val="solid"/>
                <a:miter/>
              </a:ln>
            </p:spPr>
            <p:txBody>
              <a:bodyPr rtlCol="0" anchor="ctr"/>
              <a:lstStyle/>
              <a:p>
                <a:endParaRPr lang="zh-CN" altLang="en-US"/>
              </a:p>
            </p:txBody>
          </p:sp>
          <p:sp>
            <p:nvSpPr>
              <p:cNvPr id="118" name="任意多边形: 形状 117"/>
              <p:cNvSpPr/>
              <p:nvPr/>
            </p:nvSpPr>
            <p:spPr>
              <a:xfrm>
                <a:off x="7902102" y="3734871"/>
                <a:ext cx="50762" cy="89705"/>
              </a:xfrm>
              <a:custGeom>
                <a:avLst/>
                <a:gdLst>
                  <a:gd name="connsiteX0" fmla="*/ 219 w 50762"/>
                  <a:gd name="connsiteY0" fmla="*/ 87607 h 89705"/>
                  <a:gd name="connsiteX1" fmla="*/ 49558 w 50762"/>
                  <a:gd name="connsiteY1" fmla="*/ 358 h 89705"/>
                  <a:gd name="connsiteX2" fmla="*/ 50701 w 50762"/>
                  <a:gd name="connsiteY2" fmla="*/ 1120 h 89705"/>
                  <a:gd name="connsiteX3" fmla="*/ 3076 w 50762"/>
                  <a:gd name="connsiteY3" fmla="*/ 89036 h 89705"/>
                  <a:gd name="connsiteX4" fmla="*/ 219 w 50762"/>
                  <a:gd name="connsiteY4" fmla="*/ 87607 h 89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62" h="89705">
                    <a:moveTo>
                      <a:pt x="219" y="87607"/>
                    </a:moveTo>
                    <a:cubicBezTo>
                      <a:pt x="16697" y="58460"/>
                      <a:pt x="34032" y="30457"/>
                      <a:pt x="49558" y="358"/>
                    </a:cubicBezTo>
                    <a:cubicBezTo>
                      <a:pt x="49558" y="-500"/>
                      <a:pt x="51082" y="358"/>
                      <a:pt x="50701" y="1120"/>
                    </a:cubicBezTo>
                    <a:cubicBezTo>
                      <a:pt x="38142" y="32104"/>
                      <a:pt x="22169" y="61591"/>
                      <a:pt x="3076" y="89036"/>
                    </a:cubicBezTo>
                    <a:cubicBezTo>
                      <a:pt x="1647" y="90559"/>
                      <a:pt x="-734" y="89226"/>
                      <a:pt x="219" y="87607"/>
                    </a:cubicBezTo>
                    <a:close/>
                  </a:path>
                </a:pathLst>
              </a:custGeom>
              <a:solidFill>
                <a:srgbClr val="263238"/>
              </a:solidFill>
              <a:ln w="9525" cap="flat">
                <a:noFill/>
                <a:prstDash val="solid"/>
                <a:miter/>
              </a:ln>
            </p:spPr>
            <p:txBody>
              <a:bodyPr rtlCol="0" anchor="ctr"/>
              <a:lstStyle/>
              <a:p>
                <a:endParaRPr lang="zh-CN" altLang="en-US"/>
              </a:p>
            </p:txBody>
          </p:sp>
          <p:sp>
            <p:nvSpPr>
              <p:cNvPr id="119" name="任意多边形: 形状 118"/>
              <p:cNvSpPr/>
              <p:nvPr/>
            </p:nvSpPr>
            <p:spPr>
              <a:xfrm>
                <a:off x="7896225" y="3835146"/>
                <a:ext cx="9525" cy="476"/>
              </a:xfrm>
              <a:custGeom>
                <a:avLst/>
                <a:gdLst>
                  <a:gd name="connsiteX0" fmla="*/ 0 w 9525"/>
                  <a:gd name="connsiteY0" fmla="*/ 0 h 476"/>
                  <a:gd name="connsiteX1" fmla="*/ 0 w 9525"/>
                  <a:gd name="connsiteY1" fmla="*/ 476 h 476"/>
                  <a:gd name="connsiteX2" fmla="*/ 0 w 9525"/>
                  <a:gd name="connsiteY2" fmla="*/ 0 h 476"/>
                </a:gdLst>
                <a:ahLst/>
                <a:cxnLst>
                  <a:cxn ang="0">
                    <a:pos x="connsiteX0" y="connsiteY0"/>
                  </a:cxn>
                  <a:cxn ang="0">
                    <a:pos x="connsiteX1" y="connsiteY1"/>
                  </a:cxn>
                  <a:cxn ang="0">
                    <a:pos x="connsiteX2" y="connsiteY2"/>
                  </a:cxn>
                </a:cxnLst>
                <a:rect l="l" t="t" r="r" b="b"/>
                <a:pathLst>
                  <a:path w="9525" h="476">
                    <a:moveTo>
                      <a:pt x="0" y="0"/>
                    </a:moveTo>
                    <a:lnTo>
                      <a:pt x="0" y="476"/>
                    </a:lnTo>
                    <a:lnTo>
                      <a:pt x="0" y="0"/>
                    </a:lnTo>
                    <a:close/>
                  </a:path>
                </a:pathLst>
              </a:custGeom>
              <a:solidFill>
                <a:srgbClr val="263238"/>
              </a:solidFill>
              <a:ln w="9525" cap="flat">
                <a:noFill/>
                <a:prstDash val="solid"/>
                <a:miter/>
              </a:ln>
            </p:spPr>
            <p:txBody>
              <a:bodyPr rtlCol="0" anchor="ctr"/>
              <a:lstStyle/>
              <a:p>
                <a:endParaRPr lang="zh-CN" altLang="en-US"/>
              </a:p>
            </p:txBody>
          </p:sp>
          <p:sp>
            <p:nvSpPr>
              <p:cNvPr id="120" name="任意多边形: 形状 119"/>
              <p:cNvSpPr/>
              <p:nvPr/>
            </p:nvSpPr>
            <p:spPr>
              <a:xfrm>
                <a:off x="7618062" y="3733044"/>
                <a:ext cx="176398" cy="611498"/>
              </a:xfrm>
              <a:custGeom>
                <a:avLst/>
                <a:gdLst>
                  <a:gd name="connsiteX0" fmla="*/ 166911 w 176398"/>
                  <a:gd name="connsiteY0" fmla="*/ 480910 h 611498"/>
                  <a:gd name="connsiteX1" fmla="*/ 152909 w 176398"/>
                  <a:gd name="connsiteY1" fmla="*/ 598544 h 611498"/>
                  <a:gd name="connsiteX2" fmla="*/ 154814 w 176398"/>
                  <a:gd name="connsiteY2" fmla="*/ 611498 h 611498"/>
                  <a:gd name="connsiteX3" fmla="*/ 175864 w 176398"/>
                  <a:gd name="connsiteY3" fmla="*/ 480339 h 611498"/>
                  <a:gd name="connsiteX4" fmla="*/ 175864 w 176398"/>
                  <a:gd name="connsiteY4" fmla="*/ 476243 h 611498"/>
                  <a:gd name="connsiteX5" fmla="*/ 175864 w 176398"/>
                  <a:gd name="connsiteY5" fmla="*/ 476243 h 611498"/>
                  <a:gd name="connsiteX6" fmla="*/ 162624 w 176398"/>
                  <a:gd name="connsiteY6" fmla="*/ 298602 h 611498"/>
                  <a:gd name="connsiteX7" fmla="*/ 27274 w 176398"/>
                  <a:gd name="connsiteY7" fmla="*/ 1327 h 611498"/>
                  <a:gd name="connsiteX8" fmla="*/ 19616 w 176398"/>
                  <a:gd name="connsiteY8" fmla="*/ 1873 h 611498"/>
                  <a:gd name="connsiteX9" fmla="*/ 18797 w 176398"/>
                  <a:gd name="connsiteY9" fmla="*/ 3136 h 611498"/>
                  <a:gd name="connsiteX10" fmla="*/ 24988 w 176398"/>
                  <a:gd name="connsiteY10" fmla="*/ 253644 h 611498"/>
                  <a:gd name="connsiteX11" fmla="*/ 85853 w 176398"/>
                  <a:gd name="connsiteY11" fmla="*/ 372230 h 611498"/>
                  <a:gd name="connsiteX12" fmla="*/ 166911 w 176398"/>
                  <a:gd name="connsiteY12" fmla="*/ 480910 h 611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6398" h="611498">
                    <a:moveTo>
                      <a:pt x="166911" y="480910"/>
                    </a:moveTo>
                    <a:cubicBezTo>
                      <a:pt x="166079" y="520484"/>
                      <a:pt x="161389" y="559881"/>
                      <a:pt x="152909" y="598544"/>
                    </a:cubicBezTo>
                    <a:cubicBezTo>
                      <a:pt x="153576" y="602830"/>
                      <a:pt x="154147" y="607117"/>
                      <a:pt x="154814" y="611498"/>
                    </a:cubicBezTo>
                    <a:cubicBezTo>
                      <a:pt x="166979" y="568761"/>
                      <a:pt x="174045" y="524736"/>
                      <a:pt x="175864" y="480339"/>
                    </a:cubicBezTo>
                    <a:cubicBezTo>
                      <a:pt x="176576" y="479067"/>
                      <a:pt x="176576" y="477516"/>
                      <a:pt x="175864" y="476243"/>
                    </a:cubicBezTo>
                    <a:lnTo>
                      <a:pt x="175864" y="476243"/>
                    </a:lnTo>
                    <a:cubicBezTo>
                      <a:pt x="177546" y="416732"/>
                      <a:pt x="173110" y="357206"/>
                      <a:pt x="162624" y="298602"/>
                    </a:cubicBezTo>
                    <a:cubicBezTo>
                      <a:pt x="144146" y="188874"/>
                      <a:pt x="103760" y="83623"/>
                      <a:pt x="27274" y="1327"/>
                    </a:cubicBezTo>
                    <a:cubicBezTo>
                      <a:pt x="25008" y="-637"/>
                      <a:pt x="21580" y="-392"/>
                      <a:pt x="19616" y="1873"/>
                    </a:cubicBezTo>
                    <a:cubicBezTo>
                      <a:pt x="19286" y="2254"/>
                      <a:pt x="19010" y="2679"/>
                      <a:pt x="18797" y="3136"/>
                    </a:cubicBezTo>
                    <a:cubicBezTo>
                      <a:pt x="-12064" y="81622"/>
                      <a:pt x="-1301" y="175253"/>
                      <a:pt x="24988" y="253644"/>
                    </a:cubicBezTo>
                    <a:cubicBezTo>
                      <a:pt x="39392" y="295926"/>
                      <a:pt x="59897" y="335877"/>
                      <a:pt x="85853" y="372230"/>
                    </a:cubicBezTo>
                    <a:cubicBezTo>
                      <a:pt x="112142" y="409378"/>
                      <a:pt x="145575" y="440620"/>
                      <a:pt x="166911" y="480910"/>
                    </a:cubicBezTo>
                    <a:close/>
                  </a:path>
                </a:pathLst>
              </a:custGeom>
              <a:solidFill>
                <a:srgbClr val="C53F3F"/>
              </a:solidFill>
              <a:ln w="9525" cap="flat">
                <a:noFill/>
                <a:prstDash val="solid"/>
                <a:miter/>
              </a:ln>
            </p:spPr>
            <p:txBody>
              <a:bodyPr rtlCol="0" anchor="ctr"/>
              <a:lstStyle/>
              <a:p>
                <a:endParaRPr lang="zh-CN" altLang="en-US"/>
              </a:p>
            </p:txBody>
          </p:sp>
          <p:sp>
            <p:nvSpPr>
              <p:cNvPr id="121" name="任意多边形: 形状 120"/>
              <p:cNvSpPr/>
              <p:nvPr/>
            </p:nvSpPr>
            <p:spPr>
              <a:xfrm>
                <a:off x="7651021" y="3769869"/>
                <a:ext cx="132713" cy="399637"/>
              </a:xfrm>
              <a:custGeom>
                <a:avLst/>
                <a:gdLst>
                  <a:gd name="connsiteX0" fmla="*/ 3554 w 132713"/>
                  <a:gd name="connsiteY0" fmla="*/ 1174 h 399637"/>
                  <a:gd name="connsiteX1" fmla="*/ 132713 w 132713"/>
                  <a:gd name="connsiteY1" fmla="*/ 397414 h 399637"/>
                  <a:gd name="connsiteX2" fmla="*/ 128332 w 132713"/>
                  <a:gd name="connsiteY2" fmla="*/ 398080 h 399637"/>
                  <a:gd name="connsiteX3" fmla="*/ 122617 w 132713"/>
                  <a:gd name="connsiteY3" fmla="*/ 360838 h 399637"/>
                  <a:gd name="connsiteX4" fmla="*/ 122617 w 132713"/>
                  <a:gd name="connsiteY4" fmla="*/ 360838 h 399637"/>
                  <a:gd name="connsiteX5" fmla="*/ 40321 w 132713"/>
                  <a:gd name="connsiteY5" fmla="*/ 265588 h 399637"/>
                  <a:gd name="connsiteX6" fmla="*/ 41369 w 132713"/>
                  <a:gd name="connsiteY6" fmla="*/ 264730 h 399637"/>
                  <a:gd name="connsiteX7" fmla="*/ 121284 w 132713"/>
                  <a:gd name="connsiteY7" fmla="*/ 351693 h 399637"/>
                  <a:gd name="connsiteX8" fmla="*/ 102233 w 132713"/>
                  <a:gd name="connsiteY8" fmla="*/ 260920 h 399637"/>
                  <a:gd name="connsiteX9" fmla="*/ 96423 w 132713"/>
                  <a:gd name="connsiteY9" fmla="*/ 254157 h 399637"/>
                  <a:gd name="connsiteX10" fmla="*/ 98614 w 132713"/>
                  <a:gd name="connsiteY10" fmla="*/ 252062 h 399637"/>
                  <a:gd name="connsiteX11" fmla="*/ 100329 w 132713"/>
                  <a:gd name="connsiteY11" fmla="*/ 253967 h 399637"/>
                  <a:gd name="connsiteX12" fmla="*/ 62228 w 132713"/>
                  <a:gd name="connsiteY12" fmla="*/ 133571 h 399637"/>
                  <a:gd name="connsiteX13" fmla="*/ 9746 w 132713"/>
                  <a:gd name="connsiteY13" fmla="*/ 66039 h 399637"/>
                  <a:gd name="connsiteX14" fmla="*/ 10698 w 132713"/>
                  <a:gd name="connsiteY14" fmla="*/ 65467 h 399637"/>
                  <a:gd name="connsiteX15" fmla="*/ 44226 w 132713"/>
                  <a:gd name="connsiteY15" fmla="*/ 109949 h 399637"/>
                  <a:gd name="connsiteX16" fmla="*/ 59562 w 132713"/>
                  <a:gd name="connsiteY16" fmla="*/ 126332 h 399637"/>
                  <a:gd name="connsiteX17" fmla="*/ 126 w 132713"/>
                  <a:gd name="connsiteY17" fmla="*/ 2507 h 399637"/>
                  <a:gd name="connsiteX18" fmla="*/ 1173 w 132713"/>
                  <a:gd name="connsiteY18" fmla="*/ 126 h 399637"/>
                  <a:gd name="connsiteX19" fmla="*/ 3554 w 132713"/>
                  <a:gd name="connsiteY19" fmla="*/ 1173 h 39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713" h="399637">
                    <a:moveTo>
                      <a:pt x="3554" y="1174"/>
                    </a:moveTo>
                    <a:cubicBezTo>
                      <a:pt x="76040" y="118902"/>
                      <a:pt x="126522" y="258349"/>
                      <a:pt x="132713" y="397414"/>
                    </a:cubicBezTo>
                    <a:cubicBezTo>
                      <a:pt x="132713" y="399890"/>
                      <a:pt x="128618" y="400557"/>
                      <a:pt x="128332" y="398080"/>
                    </a:cubicBezTo>
                    <a:cubicBezTo>
                      <a:pt x="126617" y="385507"/>
                      <a:pt x="124617" y="373125"/>
                      <a:pt x="122617" y="360838"/>
                    </a:cubicBezTo>
                    <a:lnTo>
                      <a:pt x="122617" y="360838"/>
                    </a:lnTo>
                    <a:cubicBezTo>
                      <a:pt x="92613" y="332263"/>
                      <a:pt x="61847" y="301782"/>
                      <a:pt x="40321" y="265588"/>
                    </a:cubicBezTo>
                    <a:cubicBezTo>
                      <a:pt x="40321" y="264921"/>
                      <a:pt x="40892" y="264159"/>
                      <a:pt x="41369" y="264730"/>
                    </a:cubicBezTo>
                    <a:cubicBezTo>
                      <a:pt x="66273" y="295265"/>
                      <a:pt x="92958" y="324303"/>
                      <a:pt x="121284" y="351693"/>
                    </a:cubicBezTo>
                    <a:cubicBezTo>
                      <a:pt x="116140" y="321023"/>
                      <a:pt x="109790" y="290765"/>
                      <a:pt x="102233" y="260920"/>
                    </a:cubicBezTo>
                    <a:cubicBezTo>
                      <a:pt x="100233" y="258730"/>
                      <a:pt x="98328" y="256443"/>
                      <a:pt x="96423" y="254157"/>
                    </a:cubicBezTo>
                    <a:cubicBezTo>
                      <a:pt x="94518" y="251872"/>
                      <a:pt x="97280" y="250538"/>
                      <a:pt x="98614" y="252062"/>
                    </a:cubicBezTo>
                    <a:lnTo>
                      <a:pt x="100329" y="253967"/>
                    </a:lnTo>
                    <a:cubicBezTo>
                      <a:pt x="90069" y="213103"/>
                      <a:pt x="77346" y="172898"/>
                      <a:pt x="62228" y="133571"/>
                    </a:cubicBezTo>
                    <a:cubicBezTo>
                      <a:pt x="43750" y="111568"/>
                      <a:pt x="23176" y="92518"/>
                      <a:pt x="9746" y="66039"/>
                    </a:cubicBezTo>
                    <a:cubicBezTo>
                      <a:pt x="9746" y="65372"/>
                      <a:pt x="10222" y="64896"/>
                      <a:pt x="10698" y="65467"/>
                    </a:cubicBezTo>
                    <a:cubicBezTo>
                      <a:pt x="21462" y="80612"/>
                      <a:pt x="31939" y="95852"/>
                      <a:pt x="44226" y="109949"/>
                    </a:cubicBezTo>
                    <a:cubicBezTo>
                      <a:pt x="49084" y="115569"/>
                      <a:pt x="54418" y="120807"/>
                      <a:pt x="59562" y="126332"/>
                    </a:cubicBezTo>
                    <a:cubicBezTo>
                      <a:pt x="42822" y="83651"/>
                      <a:pt x="22956" y="42264"/>
                      <a:pt x="126" y="2507"/>
                    </a:cubicBezTo>
                    <a:cubicBezTo>
                      <a:pt x="-243" y="1560"/>
                      <a:pt x="226" y="494"/>
                      <a:pt x="1173" y="126"/>
                    </a:cubicBezTo>
                    <a:cubicBezTo>
                      <a:pt x="2120" y="-243"/>
                      <a:pt x="3186" y="226"/>
                      <a:pt x="3554" y="1173"/>
                    </a:cubicBezTo>
                    <a:close/>
                  </a:path>
                </a:pathLst>
              </a:custGeom>
              <a:solidFill>
                <a:srgbClr val="263238"/>
              </a:solidFill>
              <a:ln w="9525" cap="flat">
                <a:noFill/>
                <a:prstDash val="solid"/>
                <a:miter/>
              </a:ln>
            </p:spPr>
            <p:txBody>
              <a:bodyPr rtlCol="0" anchor="ctr"/>
              <a:lstStyle/>
              <a:p>
                <a:endParaRPr lang="zh-CN" altLang="en-US"/>
              </a:p>
            </p:txBody>
          </p:sp>
          <p:sp>
            <p:nvSpPr>
              <p:cNvPr id="122" name="任意多边形: 形状 121"/>
              <p:cNvSpPr/>
              <p:nvPr/>
            </p:nvSpPr>
            <p:spPr>
              <a:xfrm>
                <a:off x="7667460" y="3915833"/>
                <a:ext cx="73888" cy="96191"/>
              </a:xfrm>
              <a:custGeom>
                <a:avLst/>
                <a:gdLst>
                  <a:gd name="connsiteX0" fmla="*/ 1784 w 73888"/>
                  <a:gd name="connsiteY0" fmla="*/ 370 h 96191"/>
                  <a:gd name="connsiteX1" fmla="*/ 73698 w 73888"/>
                  <a:gd name="connsiteY1" fmla="*/ 94668 h 96191"/>
                  <a:gd name="connsiteX2" fmla="*/ 73507 w 73888"/>
                  <a:gd name="connsiteY2" fmla="*/ 96001 h 96191"/>
                  <a:gd name="connsiteX3" fmla="*/ 72174 w 73888"/>
                  <a:gd name="connsiteY3" fmla="*/ 95811 h 96191"/>
                  <a:gd name="connsiteX4" fmla="*/ 165 w 73888"/>
                  <a:gd name="connsiteY4" fmla="*/ 1323 h 96191"/>
                  <a:gd name="connsiteX5" fmla="*/ 1784 w 73888"/>
                  <a:gd name="connsiteY5" fmla="*/ 370 h 96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88" h="96191">
                    <a:moveTo>
                      <a:pt x="1784" y="370"/>
                    </a:moveTo>
                    <a:cubicBezTo>
                      <a:pt x="25215" y="31898"/>
                      <a:pt x="51885" y="61997"/>
                      <a:pt x="73698" y="94668"/>
                    </a:cubicBezTo>
                    <a:cubicBezTo>
                      <a:pt x="74013" y="95089"/>
                      <a:pt x="73928" y="95686"/>
                      <a:pt x="73507" y="96001"/>
                    </a:cubicBezTo>
                    <a:cubicBezTo>
                      <a:pt x="73086" y="96317"/>
                      <a:pt x="72489" y="96232"/>
                      <a:pt x="72174" y="95811"/>
                    </a:cubicBezTo>
                    <a:cubicBezTo>
                      <a:pt x="44353" y="67416"/>
                      <a:pt x="20165" y="35677"/>
                      <a:pt x="165" y="1323"/>
                    </a:cubicBezTo>
                    <a:cubicBezTo>
                      <a:pt x="-502" y="275"/>
                      <a:pt x="1022" y="-487"/>
                      <a:pt x="1784" y="370"/>
                    </a:cubicBezTo>
                    <a:close/>
                  </a:path>
                </a:pathLst>
              </a:custGeom>
              <a:solidFill>
                <a:srgbClr val="263238"/>
              </a:solidFill>
              <a:ln w="9525" cap="flat">
                <a:noFill/>
                <a:prstDash val="solid"/>
                <a:miter/>
              </a:ln>
            </p:spPr>
            <p:txBody>
              <a:bodyPr rtlCol="0" anchor="ctr"/>
              <a:lstStyle/>
              <a:p>
                <a:endParaRPr lang="zh-CN" altLang="en-US"/>
              </a:p>
            </p:txBody>
          </p:sp>
          <p:sp>
            <p:nvSpPr>
              <p:cNvPr id="123" name="任意多边形: 形状 122"/>
              <p:cNvSpPr/>
              <p:nvPr/>
            </p:nvSpPr>
            <p:spPr>
              <a:xfrm>
                <a:off x="7743146" y="4017527"/>
                <a:ext cx="2565" cy="2560"/>
              </a:xfrm>
              <a:custGeom>
                <a:avLst/>
                <a:gdLst>
                  <a:gd name="connsiteX0" fmla="*/ 1250 w 2565"/>
                  <a:gd name="connsiteY0" fmla="*/ 212 h 2560"/>
                  <a:gd name="connsiteX1" fmla="*/ 2298 w 2565"/>
                  <a:gd name="connsiteY1" fmla="*/ 1260 h 2560"/>
                  <a:gd name="connsiteX2" fmla="*/ 1250 w 2565"/>
                  <a:gd name="connsiteY2" fmla="*/ 2308 h 2560"/>
                  <a:gd name="connsiteX3" fmla="*/ 203 w 2565"/>
                  <a:gd name="connsiteY3" fmla="*/ 1355 h 2560"/>
                  <a:gd name="connsiteX4" fmla="*/ 1250 w 2565"/>
                  <a:gd name="connsiteY4" fmla="*/ 212 h 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 h="2560">
                    <a:moveTo>
                      <a:pt x="1250" y="212"/>
                    </a:moveTo>
                    <a:lnTo>
                      <a:pt x="2298" y="1260"/>
                    </a:lnTo>
                    <a:cubicBezTo>
                      <a:pt x="2965" y="1927"/>
                      <a:pt x="2298" y="3070"/>
                      <a:pt x="1250" y="2308"/>
                    </a:cubicBezTo>
                    <a:lnTo>
                      <a:pt x="203" y="1355"/>
                    </a:lnTo>
                    <a:cubicBezTo>
                      <a:pt x="-464" y="594"/>
                      <a:pt x="679" y="-454"/>
                      <a:pt x="1250" y="212"/>
                    </a:cubicBezTo>
                    <a:close/>
                  </a:path>
                </a:pathLst>
              </a:custGeom>
              <a:solidFill>
                <a:srgbClr val="263238"/>
              </a:solidFill>
              <a:ln w="9525" cap="flat">
                <a:noFill/>
                <a:prstDash val="solid"/>
                <a:miter/>
              </a:ln>
            </p:spPr>
            <p:txBody>
              <a:bodyPr rtlCol="0" anchor="ctr"/>
              <a:lstStyle/>
              <a:p>
                <a:endParaRPr lang="zh-CN" altLang="en-US"/>
              </a:p>
            </p:txBody>
          </p:sp>
          <p:sp>
            <p:nvSpPr>
              <p:cNvPr id="124" name="任意多边形: 形状 123"/>
              <p:cNvSpPr/>
              <p:nvPr/>
            </p:nvSpPr>
            <p:spPr>
              <a:xfrm>
                <a:off x="7540815" y="3989927"/>
                <a:ext cx="253301" cy="378999"/>
              </a:xfrm>
              <a:custGeom>
                <a:avLst/>
                <a:gdLst>
                  <a:gd name="connsiteX0" fmla="*/ 127 w 253301"/>
                  <a:gd name="connsiteY0" fmla="*/ 7334 h 378999"/>
                  <a:gd name="connsiteX1" fmla="*/ 76327 w 253301"/>
                  <a:gd name="connsiteY1" fmla="*/ 186880 h 378999"/>
                  <a:gd name="connsiteX2" fmla="*/ 138430 w 253301"/>
                  <a:gd name="connsiteY2" fmla="*/ 235363 h 378999"/>
                  <a:gd name="connsiteX3" fmla="*/ 221202 w 253301"/>
                  <a:gd name="connsiteY3" fmla="*/ 274891 h 378999"/>
                  <a:gd name="connsiteX4" fmla="*/ 250634 w 253301"/>
                  <a:gd name="connsiteY4" fmla="*/ 378999 h 378999"/>
                  <a:gd name="connsiteX5" fmla="*/ 253301 w 253301"/>
                  <a:gd name="connsiteY5" fmla="*/ 369474 h 378999"/>
                  <a:gd name="connsiteX6" fmla="*/ 9366 w 253301"/>
                  <a:gd name="connsiteY6" fmla="*/ 952 h 378999"/>
                  <a:gd name="connsiteX7" fmla="*/ 951 w 253301"/>
                  <a:gd name="connsiteY7" fmla="*/ 2827 h 378999"/>
                  <a:gd name="connsiteX8" fmla="*/ 127 w 253301"/>
                  <a:gd name="connsiteY8" fmla="*/ 7334 h 37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01" h="378999">
                    <a:moveTo>
                      <a:pt x="127" y="7334"/>
                    </a:moveTo>
                    <a:cubicBezTo>
                      <a:pt x="8543" y="73049"/>
                      <a:pt x="34908" y="135172"/>
                      <a:pt x="76327" y="186880"/>
                    </a:cubicBezTo>
                    <a:cubicBezTo>
                      <a:pt x="93423" y="207192"/>
                      <a:pt x="114577" y="223706"/>
                      <a:pt x="138430" y="235363"/>
                    </a:cubicBezTo>
                    <a:cubicBezTo>
                      <a:pt x="165290" y="248602"/>
                      <a:pt x="193389" y="263938"/>
                      <a:pt x="221202" y="274891"/>
                    </a:cubicBezTo>
                    <a:cubicBezTo>
                      <a:pt x="234475" y="308521"/>
                      <a:pt x="244336" y="343398"/>
                      <a:pt x="250634" y="378999"/>
                    </a:cubicBezTo>
                    <a:cubicBezTo>
                      <a:pt x="251587" y="376047"/>
                      <a:pt x="252444" y="372808"/>
                      <a:pt x="253301" y="369474"/>
                    </a:cubicBezTo>
                    <a:cubicBezTo>
                      <a:pt x="235490" y="216122"/>
                      <a:pt x="136239" y="85058"/>
                      <a:pt x="9366" y="952"/>
                    </a:cubicBezTo>
                    <a:cubicBezTo>
                      <a:pt x="6525" y="-854"/>
                      <a:pt x="2758" y="-15"/>
                      <a:pt x="951" y="2827"/>
                    </a:cubicBezTo>
                    <a:cubicBezTo>
                      <a:pt x="101" y="4165"/>
                      <a:pt x="-195" y="5781"/>
                      <a:pt x="127" y="7334"/>
                    </a:cubicBezTo>
                    <a:close/>
                  </a:path>
                </a:pathLst>
              </a:custGeom>
              <a:solidFill>
                <a:srgbClr val="C53F3F"/>
              </a:solidFill>
              <a:ln w="9525" cap="flat">
                <a:noFill/>
                <a:prstDash val="solid"/>
                <a:miter/>
              </a:ln>
            </p:spPr>
            <p:txBody>
              <a:bodyPr rtlCol="0" anchor="ctr"/>
              <a:lstStyle/>
              <a:p>
                <a:endParaRPr lang="zh-CN" altLang="en-US"/>
              </a:p>
            </p:txBody>
          </p:sp>
          <p:sp>
            <p:nvSpPr>
              <p:cNvPr id="125" name="任意多边形: 形状 124"/>
              <p:cNvSpPr/>
              <p:nvPr/>
            </p:nvSpPr>
            <p:spPr>
              <a:xfrm>
                <a:off x="7584413" y="4040728"/>
                <a:ext cx="163844" cy="202234"/>
              </a:xfrm>
              <a:custGeom>
                <a:avLst/>
                <a:gdLst>
                  <a:gd name="connsiteX0" fmla="*/ 344 w 163844"/>
                  <a:gd name="connsiteY0" fmla="*/ 1872 h 202234"/>
                  <a:gd name="connsiteX1" fmla="*/ 1678 w 163844"/>
                  <a:gd name="connsiteY1" fmla="*/ 157 h 202234"/>
                  <a:gd name="connsiteX2" fmla="*/ 163603 w 163844"/>
                  <a:gd name="connsiteY2" fmla="*/ 199516 h 202234"/>
                  <a:gd name="connsiteX3" fmla="*/ 162936 w 163844"/>
                  <a:gd name="connsiteY3" fmla="*/ 201992 h 202234"/>
                  <a:gd name="connsiteX4" fmla="*/ 160459 w 163844"/>
                  <a:gd name="connsiteY4" fmla="*/ 201325 h 202234"/>
                  <a:gd name="connsiteX5" fmla="*/ 142457 w 163844"/>
                  <a:gd name="connsiteY5" fmla="*/ 171036 h 202234"/>
                  <a:gd name="connsiteX6" fmla="*/ 142457 w 163844"/>
                  <a:gd name="connsiteY6" fmla="*/ 171036 h 202234"/>
                  <a:gd name="connsiteX7" fmla="*/ 64543 w 163844"/>
                  <a:gd name="connsiteY7" fmla="*/ 125887 h 202234"/>
                  <a:gd name="connsiteX8" fmla="*/ 64543 w 163844"/>
                  <a:gd name="connsiteY8" fmla="*/ 125030 h 202234"/>
                  <a:gd name="connsiteX9" fmla="*/ 65400 w 163844"/>
                  <a:gd name="connsiteY9" fmla="*/ 125030 h 202234"/>
                  <a:gd name="connsiteX10" fmla="*/ 102071 w 163844"/>
                  <a:gd name="connsiteY10" fmla="*/ 150748 h 202234"/>
                  <a:gd name="connsiteX11" fmla="*/ 138838 w 163844"/>
                  <a:gd name="connsiteY11" fmla="*/ 165321 h 202234"/>
                  <a:gd name="connsiteX12" fmla="*/ 105310 w 163844"/>
                  <a:gd name="connsiteY12" fmla="*/ 116077 h 202234"/>
                  <a:gd name="connsiteX13" fmla="*/ 18251 w 163844"/>
                  <a:gd name="connsiteY13" fmla="*/ 67213 h 202234"/>
                  <a:gd name="connsiteX14" fmla="*/ 19013 w 163844"/>
                  <a:gd name="connsiteY14" fmla="*/ 65785 h 202234"/>
                  <a:gd name="connsiteX15" fmla="*/ 99976 w 163844"/>
                  <a:gd name="connsiteY15" fmla="*/ 109028 h 202234"/>
                  <a:gd name="connsiteX16" fmla="*/ 42826 w 163844"/>
                  <a:gd name="connsiteY16" fmla="*/ 42353 h 202234"/>
                  <a:gd name="connsiteX17" fmla="*/ 13489 w 163844"/>
                  <a:gd name="connsiteY17" fmla="*/ 26351 h 202234"/>
                  <a:gd name="connsiteX18" fmla="*/ 14060 w 163844"/>
                  <a:gd name="connsiteY18" fmla="*/ 24827 h 202234"/>
                  <a:gd name="connsiteX19" fmla="*/ 36634 w 163844"/>
                  <a:gd name="connsiteY19" fmla="*/ 35971 h 202234"/>
                  <a:gd name="connsiteX20" fmla="*/ 344 w 163844"/>
                  <a:gd name="connsiteY20" fmla="*/ 1872 h 20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844" h="202234">
                    <a:moveTo>
                      <a:pt x="344" y="1872"/>
                    </a:moveTo>
                    <a:cubicBezTo>
                      <a:pt x="-513" y="1110"/>
                      <a:pt x="344" y="-509"/>
                      <a:pt x="1678" y="157"/>
                    </a:cubicBezTo>
                    <a:cubicBezTo>
                      <a:pt x="71513" y="51983"/>
                      <a:pt x="127196" y="120538"/>
                      <a:pt x="163603" y="199516"/>
                    </a:cubicBezTo>
                    <a:cubicBezTo>
                      <a:pt x="164102" y="200384"/>
                      <a:pt x="163804" y="201492"/>
                      <a:pt x="162936" y="201992"/>
                    </a:cubicBezTo>
                    <a:cubicBezTo>
                      <a:pt x="162068" y="202492"/>
                      <a:pt x="160959" y="202193"/>
                      <a:pt x="160459" y="201325"/>
                    </a:cubicBezTo>
                    <a:cubicBezTo>
                      <a:pt x="154554" y="190943"/>
                      <a:pt x="148553" y="180942"/>
                      <a:pt x="142457" y="171036"/>
                    </a:cubicBezTo>
                    <a:lnTo>
                      <a:pt x="142457" y="171036"/>
                    </a:lnTo>
                    <a:cubicBezTo>
                      <a:pt x="113882" y="165607"/>
                      <a:pt x="86069" y="145223"/>
                      <a:pt x="64543" y="125887"/>
                    </a:cubicBezTo>
                    <a:cubicBezTo>
                      <a:pt x="64306" y="125651"/>
                      <a:pt x="64306" y="125267"/>
                      <a:pt x="64543" y="125030"/>
                    </a:cubicBezTo>
                    <a:cubicBezTo>
                      <a:pt x="64779" y="124794"/>
                      <a:pt x="65163" y="124794"/>
                      <a:pt x="65400" y="125030"/>
                    </a:cubicBezTo>
                    <a:cubicBezTo>
                      <a:pt x="76473" y="135136"/>
                      <a:pt x="88798" y="143779"/>
                      <a:pt x="102071" y="150748"/>
                    </a:cubicBezTo>
                    <a:cubicBezTo>
                      <a:pt x="114075" y="156219"/>
                      <a:pt x="126346" y="161083"/>
                      <a:pt x="138838" y="165321"/>
                    </a:cubicBezTo>
                    <a:cubicBezTo>
                      <a:pt x="128170" y="148271"/>
                      <a:pt x="116930" y="131983"/>
                      <a:pt x="105310" y="116077"/>
                    </a:cubicBezTo>
                    <a:cubicBezTo>
                      <a:pt x="74018" y="104217"/>
                      <a:pt x="44674" y="87747"/>
                      <a:pt x="18251" y="67213"/>
                    </a:cubicBezTo>
                    <a:cubicBezTo>
                      <a:pt x="17394" y="66547"/>
                      <a:pt x="18251" y="65213"/>
                      <a:pt x="19013" y="65785"/>
                    </a:cubicBezTo>
                    <a:cubicBezTo>
                      <a:pt x="45222" y="81613"/>
                      <a:pt x="72247" y="96047"/>
                      <a:pt x="99976" y="109028"/>
                    </a:cubicBezTo>
                    <a:cubicBezTo>
                      <a:pt x="82290" y="85669"/>
                      <a:pt x="63206" y="63403"/>
                      <a:pt x="42826" y="42353"/>
                    </a:cubicBezTo>
                    <a:cubicBezTo>
                      <a:pt x="33301" y="37114"/>
                      <a:pt x="23014" y="31876"/>
                      <a:pt x="13489" y="26351"/>
                    </a:cubicBezTo>
                    <a:cubicBezTo>
                      <a:pt x="12631" y="25875"/>
                      <a:pt x="13489" y="24541"/>
                      <a:pt x="14060" y="24827"/>
                    </a:cubicBezTo>
                    <a:cubicBezTo>
                      <a:pt x="21994" y="27649"/>
                      <a:pt x="29570" y="31389"/>
                      <a:pt x="36634" y="35971"/>
                    </a:cubicBezTo>
                    <a:cubicBezTo>
                      <a:pt x="24823" y="24446"/>
                      <a:pt x="13012" y="13016"/>
                      <a:pt x="344" y="1872"/>
                    </a:cubicBezTo>
                    <a:close/>
                  </a:path>
                </a:pathLst>
              </a:custGeom>
              <a:solidFill>
                <a:srgbClr val="263238"/>
              </a:solidFill>
              <a:ln w="9525" cap="flat">
                <a:noFill/>
                <a:prstDash val="solid"/>
                <a:miter/>
              </a:ln>
            </p:spPr>
            <p:txBody>
              <a:bodyPr rtlCol="0" anchor="ctr"/>
              <a:lstStyle/>
              <a:p>
                <a:endParaRPr lang="zh-CN" altLang="en-US"/>
              </a:p>
            </p:txBody>
          </p:sp>
          <p:sp>
            <p:nvSpPr>
              <p:cNvPr id="126" name="任意多边形: 形状 125"/>
              <p:cNvSpPr/>
              <p:nvPr/>
            </p:nvSpPr>
            <p:spPr>
              <a:xfrm>
                <a:off x="7586286" y="4095532"/>
                <a:ext cx="6090" cy="4541"/>
              </a:xfrm>
              <a:custGeom>
                <a:avLst/>
                <a:gdLst>
                  <a:gd name="connsiteX0" fmla="*/ 1138 w 6090"/>
                  <a:gd name="connsiteY0" fmla="*/ 218 h 4541"/>
                  <a:gd name="connsiteX1" fmla="*/ 6091 w 6090"/>
                  <a:gd name="connsiteY1" fmla="*/ 3647 h 4541"/>
                  <a:gd name="connsiteX2" fmla="*/ 5424 w 6090"/>
                  <a:gd name="connsiteY2" fmla="*/ 4504 h 4541"/>
                  <a:gd name="connsiteX3" fmla="*/ 376 w 6090"/>
                  <a:gd name="connsiteY3" fmla="*/ 1552 h 4541"/>
                  <a:gd name="connsiteX4" fmla="*/ 1138 w 6090"/>
                  <a:gd name="connsiteY4" fmla="*/ 218 h 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0" h="4541">
                    <a:moveTo>
                      <a:pt x="1138" y="218"/>
                    </a:moveTo>
                    <a:cubicBezTo>
                      <a:pt x="2883" y="1218"/>
                      <a:pt x="4540" y="2365"/>
                      <a:pt x="6091" y="3647"/>
                    </a:cubicBezTo>
                    <a:cubicBezTo>
                      <a:pt x="6091" y="4123"/>
                      <a:pt x="6091" y="4695"/>
                      <a:pt x="5424" y="4504"/>
                    </a:cubicBezTo>
                    <a:cubicBezTo>
                      <a:pt x="3669" y="3648"/>
                      <a:pt x="1982" y="2661"/>
                      <a:pt x="376" y="1552"/>
                    </a:cubicBezTo>
                    <a:cubicBezTo>
                      <a:pt x="-481" y="885"/>
                      <a:pt x="280" y="-544"/>
                      <a:pt x="1138" y="218"/>
                    </a:cubicBezTo>
                    <a:close/>
                  </a:path>
                </a:pathLst>
              </a:custGeom>
              <a:solidFill>
                <a:srgbClr val="263238"/>
              </a:solidFill>
              <a:ln w="9525" cap="flat">
                <a:noFill/>
                <a:prstDash val="solid"/>
                <a:miter/>
              </a:ln>
            </p:spPr>
            <p:txBody>
              <a:bodyPr rtlCol="0" anchor="ctr"/>
              <a:lstStyle/>
              <a:p>
                <a:endParaRPr lang="zh-CN" altLang="en-US"/>
              </a:p>
            </p:txBody>
          </p:sp>
          <p:sp>
            <p:nvSpPr>
              <p:cNvPr id="127" name="任意多边形: 形状 126"/>
              <p:cNvSpPr/>
              <p:nvPr/>
            </p:nvSpPr>
            <p:spPr>
              <a:xfrm>
                <a:off x="7644669" y="4314443"/>
                <a:ext cx="347757" cy="386524"/>
              </a:xfrm>
              <a:custGeom>
                <a:avLst/>
                <a:gdLst>
                  <a:gd name="connsiteX0" fmla="*/ 347758 w 347757"/>
                  <a:gd name="connsiteY0" fmla="*/ 386525 h 386524"/>
                  <a:gd name="connsiteX1" fmla="*/ 0 w 347757"/>
                  <a:gd name="connsiteY1" fmla="*/ 386525 h 386524"/>
                  <a:gd name="connsiteX2" fmla="*/ 28099 w 347757"/>
                  <a:gd name="connsiteY2" fmla="*/ 69913 h 386524"/>
                  <a:gd name="connsiteX3" fmla="*/ 34195 w 347757"/>
                  <a:gd name="connsiteY3" fmla="*/ 0 h 386524"/>
                  <a:gd name="connsiteX4" fmla="*/ 313468 w 347757"/>
                  <a:gd name="connsiteY4" fmla="*/ 0 h 386524"/>
                  <a:gd name="connsiteX5" fmla="*/ 319659 w 347757"/>
                  <a:gd name="connsiteY5" fmla="*/ 69913 h 386524"/>
                  <a:gd name="connsiteX6" fmla="*/ 347758 w 347757"/>
                  <a:gd name="connsiteY6" fmla="*/ 386525 h 386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757" h="386524">
                    <a:moveTo>
                      <a:pt x="347758" y="386525"/>
                    </a:moveTo>
                    <a:lnTo>
                      <a:pt x="0" y="386525"/>
                    </a:lnTo>
                    <a:lnTo>
                      <a:pt x="28099" y="69913"/>
                    </a:lnTo>
                    <a:lnTo>
                      <a:pt x="34195" y="0"/>
                    </a:lnTo>
                    <a:lnTo>
                      <a:pt x="313468" y="0"/>
                    </a:lnTo>
                    <a:lnTo>
                      <a:pt x="319659" y="69913"/>
                    </a:lnTo>
                    <a:lnTo>
                      <a:pt x="347758" y="386525"/>
                    </a:lnTo>
                    <a:close/>
                  </a:path>
                </a:pathLst>
              </a:custGeom>
              <a:solidFill>
                <a:srgbClr val="455A64"/>
              </a:solidFill>
              <a:ln w="9525" cap="flat">
                <a:noFill/>
                <a:prstDash val="solid"/>
                <a:miter/>
              </a:ln>
            </p:spPr>
            <p:txBody>
              <a:bodyPr rtlCol="0" anchor="ctr"/>
              <a:lstStyle/>
              <a:p>
                <a:endParaRPr lang="zh-CN" altLang="en-US"/>
              </a:p>
            </p:txBody>
          </p:sp>
          <p:sp>
            <p:nvSpPr>
              <p:cNvPr id="128" name="任意多边形: 形状 127"/>
              <p:cNvSpPr/>
              <p:nvPr/>
            </p:nvSpPr>
            <p:spPr>
              <a:xfrm>
                <a:off x="7672768" y="4314443"/>
                <a:ext cx="291560" cy="69913"/>
              </a:xfrm>
              <a:custGeom>
                <a:avLst/>
                <a:gdLst>
                  <a:gd name="connsiteX0" fmla="*/ 291560 w 291560"/>
                  <a:gd name="connsiteY0" fmla="*/ 69913 h 69913"/>
                  <a:gd name="connsiteX1" fmla="*/ 0 w 291560"/>
                  <a:gd name="connsiteY1" fmla="*/ 69913 h 69913"/>
                  <a:gd name="connsiteX2" fmla="*/ 6096 w 291560"/>
                  <a:gd name="connsiteY2" fmla="*/ 0 h 69913"/>
                  <a:gd name="connsiteX3" fmla="*/ 285369 w 291560"/>
                  <a:gd name="connsiteY3" fmla="*/ 0 h 69913"/>
                  <a:gd name="connsiteX4" fmla="*/ 291560 w 291560"/>
                  <a:gd name="connsiteY4" fmla="*/ 69913 h 69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560" h="69913">
                    <a:moveTo>
                      <a:pt x="291560" y="69913"/>
                    </a:moveTo>
                    <a:lnTo>
                      <a:pt x="0" y="69913"/>
                    </a:lnTo>
                    <a:lnTo>
                      <a:pt x="6096" y="0"/>
                    </a:lnTo>
                    <a:lnTo>
                      <a:pt x="285369" y="0"/>
                    </a:lnTo>
                    <a:lnTo>
                      <a:pt x="291560" y="69913"/>
                    </a:lnTo>
                    <a:close/>
                  </a:path>
                </a:pathLst>
              </a:custGeom>
              <a:solidFill>
                <a:srgbClr val="263238"/>
              </a:solidFill>
              <a:ln w="9525" cap="flat">
                <a:noFill/>
                <a:prstDash val="solid"/>
                <a:miter/>
              </a:ln>
            </p:spPr>
            <p:txBody>
              <a:bodyPr rtlCol="0" anchor="ctr"/>
              <a:lstStyle/>
              <a:p>
                <a:endParaRPr lang="zh-CN" altLang="en-US"/>
              </a:p>
            </p:txBody>
          </p:sp>
          <p:sp>
            <p:nvSpPr>
              <p:cNvPr id="129" name="任意多边形: 形状 128"/>
              <p:cNvSpPr/>
              <p:nvPr/>
            </p:nvSpPr>
            <p:spPr>
              <a:xfrm>
                <a:off x="7662291" y="4265676"/>
                <a:ext cx="312515" cy="69151"/>
              </a:xfrm>
              <a:custGeom>
                <a:avLst/>
                <a:gdLst>
                  <a:gd name="connsiteX0" fmla="*/ 0 w 312515"/>
                  <a:gd name="connsiteY0" fmla="*/ 0 h 69151"/>
                  <a:gd name="connsiteX1" fmla="*/ 312515 w 312515"/>
                  <a:gd name="connsiteY1" fmla="*/ 0 h 69151"/>
                  <a:gd name="connsiteX2" fmla="*/ 312515 w 312515"/>
                  <a:gd name="connsiteY2" fmla="*/ 69152 h 69151"/>
                  <a:gd name="connsiteX3" fmla="*/ 0 w 312515"/>
                  <a:gd name="connsiteY3" fmla="*/ 69152 h 69151"/>
                </a:gdLst>
                <a:ahLst/>
                <a:cxnLst>
                  <a:cxn ang="0">
                    <a:pos x="connsiteX0" y="connsiteY0"/>
                  </a:cxn>
                  <a:cxn ang="0">
                    <a:pos x="connsiteX1" y="connsiteY1"/>
                  </a:cxn>
                  <a:cxn ang="0">
                    <a:pos x="connsiteX2" y="connsiteY2"/>
                  </a:cxn>
                  <a:cxn ang="0">
                    <a:pos x="connsiteX3" y="connsiteY3"/>
                  </a:cxn>
                </a:cxnLst>
                <a:rect l="l" t="t" r="r" b="b"/>
                <a:pathLst>
                  <a:path w="312515" h="69151">
                    <a:moveTo>
                      <a:pt x="0" y="0"/>
                    </a:moveTo>
                    <a:lnTo>
                      <a:pt x="312515" y="0"/>
                    </a:lnTo>
                    <a:lnTo>
                      <a:pt x="312515" y="69152"/>
                    </a:lnTo>
                    <a:lnTo>
                      <a:pt x="0" y="69152"/>
                    </a:lnTo>
                    <a:close/>
                  </a:path>
                </a:pathLst>
              </a:custGeom>
              <a:solidFill>
                <a:srgbClr val="455A64"/>
              </a:solidFill>
              <a:ln w="9525" cap="flat">
                <a:noFill/>
                <a:prstDash val="solid"/>
                <a:miter/>
              </a:ln>
            </p:spPr>
            <p:txBody>
              <a:bodyPr rtlCol="0" anchor="ctr"/>
              <a:lstStyle/>
              <a:p>
                <a:endParaRPr lang="zh-CN" altLang="en-US"/>
              </a:p>
            </p:txBody>
          </p:sp>
        </p:grpSp>
        <p:grpSp>
          <p:nvGrpSpPr>
            <p:cNvPr id="11" name="图形 30"/>
            <p:cNvGrpSpPr/>
            <p:nvPr/>
          </p:nvGrpSpPr>
          <p:grpSpPr>
            <a:xfrm>
              <a:off x="5484875" y="4546173"/>
              <a:ext cx="1703260" cy="802399"/>
              <a:chOff x="5484875" y="4546173"/>
              <a:chExt cx="1703260" cy="802399"/>
            </a:xfrm>
          </p:grpSpPr>
          <p:sp>
            <p:nvSpPr>
              <p:cNvPr id="94" name="任意多边形: 形状 93"/>
              <p:cNvSpPr/>
              <p:nvPr/>
            </p:nvSpPr>
            <p:spPr>
              <a:xfrm>
                <a:off x="5819679" y="4786026"/>
                <a:ext cx="666940" cy="232791"/>
              </a:xfrm>
              <a:custGeom>
                <a:avLst/>
                <a:gdLst>
                  <a:gd name="connsiteX0" fmla="*/ 666941 w 666940"/>
                  <a:gd name="connsiteY0" fmla="*/ 0 h 232791"/>
                  <a:gd name="connsiteX1" fmla="*/ 666941 w 666940"/>
                  <a:gd name="connsiteY1" fmla="*/ 158687 h 232791"/>
                  <a:gd name="connsiteX2" fmla="*/ 0 w 666940"/>
                  <a:gd name="connsiteY2" fmla="*/ 232791 h 232791"/>
                  <a:gd name="connsiteX3" fmla="*/ 0 w 666940"/>
                  <a:gd name="connsiteY3" fmla="*/ 74200 h 232791"/>
                  <a:gd name="connsiteX4" fmla="*/ 666941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1" y="0"/>
                    </a:moveTo>
                    <a:lnTo>
                      <a:pt x="666941" y="158687"/>
                    </a:lnTo>
                    <a:lnTo>
                      <a:pt x="0" y="232791"/>
                    </a:lnTo>
                    <a:lnTo>
                      <a:pt x="0" y="74200"/>
                    </a:lnTo>
                    <a:lnTo>
                      <a:pt x="666941" y="0"/>
                    </a:lnTo>
                    <a:close/>
                  </a:path>
                </a:pathLst>
              </a:custGeom>
              <a:solidFill>
                <a:srgbClr val="C7C7C7"/>
              </a:solidFill>
              <a:ln w="9525" cap="flat">
                <a:noFill/>
                <a:prstDash val="solid"/>
                <a:miter/>
              </a:ln>
            </p:spPr>
            <p:txBody>
              <a:bodyPr rtlCol="0" anchor="ctr"/>
              <a:lstStyle/>
              <a:p>
                <a:endParaRPr lang="zh-CN" altLang="en-US"/>
              </a:p>
            </p:txBody>
          </p:sp>
          <p:sp>
            <p:nvSpPr>
              <p:cNvPr id="95" name="任意多边形: 形状 94"/>
              <p:cNvSpPr/>
              <p:nvPr/>
            </p:nvSpPr>
            <p:spPr>
              <a:xfrm>
                <a:off x="5785283" y="4546173"/>
                <a:ext cx="701241" cy="314053"/>
              </a:xfrm>
              <a:custGeom>
                <a:avLst/>
                <a:gdLst>
                  <a:gd name="connsiteX0" fmla="*/ 701241 w 701241"/>
                  <a:gd name="connsiteY0" fmla="*/ 14 h 314053"/>
                  <a:gd name="connsiteX1" fmla="*/ 701241 w 701241"/>
                  <a:gd name="connsiteY1" fmla="*/ 239853 h 314053"/>
                  <a:gd name="connsiteX2" fmla="*/ 34491 w 701241"/>
                  <a:gd name="connsiteY2" fmla="*/ 314053 h 314053"/>
                  <a:gd name="connsiteX3" fmla="*/ 484833 w 701241"/>
                  <a:gd name="connsiteY3" fmla="*/ 11729 h 314053"/>
                  <a:gd name="connsiteX4" fmla="*/ 701241 w 701241"/>
                  <a:gd name="connsiteY4" fmla="*/ 14 h 314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241" h="314053">
                    <a:moveTo>
                      <a:pt x="701241" y="14"/>
                    </a:moveTo>
                    <a:lnTo>
                      <a:pt x="701241" y="239853"/>
                    </a:lnTo>
                    <a:lnTo>
                      <a:pt x="34491" y="314053"/>
                    </a:lnTo>
                    <a:cubicBezTo>
                      <a:pt x="-85143" y="188037"/>
                      <a:pt x="116406" y="52687"/>
                      <a:pt x="484833" y="11729"/>
                    </a:cubicBezTo>
                    <a:cubicBezTo>
                      <a:pt x="556683" y="3650"/>
                      <a:pt x="628940" y="-261"/>
                      <a:pt x="701241" y="14"/>
                    </a:cubicBezTo>
                    <a:close/>
                  </a:path>
                </a:pathLst>
              </a:custGeom>
              <a:solidFill>
                <a:srgbClr val="DBDBDB"/>
              </a:solidFill>
              <a:ln w="9525" cap="flat">
                <a:noFill/>
                <a:prstDash val="solid"/>
                <a:miter/>
              </a:ln>
            </p:spPr>
            <p:txBody>
              <a:bodyPr rtlCol="0" anchor="ctr"/>
              <a:lstStyle/>
              <a:p>
                <a:endParaRPr lang="zh-CN" altLang="en-US"/>
              </a:p>
            </p:txBody>
          </p:sp>
          <p:sp>
            <p:nvSpPr>
              <p:cNvPr id="96" name="任意多边形: 形状 95"/>
              <p:cNvSpPr/>
              <p:nvPr/>
            </p:nvSpPr>
            <p:spPr>
              <a:xfrm>
                <a:off x="5785199" y="4786026"/>
                <a:ext cx="34480" cy="232791"/>
              </a:xfrm>
              <a:custGeom>
                <a:avLst/>
                <a:gdLst>
                  <a:gd name="connsiteX0" fmla="*/ 0 w 34480"/>
                  <a:gd name="connsiteY0" fmla="*/ 158591 h 232791"/>
                  <a:gd name="connsiteX1" fmla="*/ 0 w 34480"/>
                  <a:gd name="connsiteY1" fmla="*/ 0 h 232791"/>
                  <a:gd name="connsiteX2" fmla="*/ 34481 w 34480"/>
                  <a:gd name="connsiteY2" fmla="*/ 74200 h 232791"/>
                  <a:gd name="connsiteX3" fmla="*/ 34481 w 34480"/>
                  <a:gd name="connsiteY3" fmla="*/ 232791 h 232791"/>
                  <a:gd name="connsiteX4" fmla="*/ 0 w 34480"/>
                  <a:gd name="connsiteY4" fmla="*/ 158591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 h="232791">
                    <a:moveTo>
                      <a:pt x="0" y="158591"/>
                    </a:moveTo>
                    <a:lnTo>
                      <a:pt x="0" y="0"/>
                    </a:lnTo>
                    <a:cubicBezTo>
                      <a:pt x="0" y="24574"/>
                      <a:pt x="11049" y="49530"/>
                      <a:pt x="34481" y="74200"/>
                    </a:cubicBezTo>
                    <a:lnTo>
                      <a:pt x="34481" y="232791"/>
                    </a:lnTo>
                    <a:cubicBezTo>
                      <a:pt x="11049" y="208121"/>
                      <a:pt x="0" y="183166"/>
                      <a:pt x="0" y="158591"/>
                    </a:cubicBezTo>
                    <a:close/>
                  </a:path>
                </a:pathLst>
              </a:custGeom>
              <a:solidFill>
                <a:srgbClr val="A6A6A6"/>
              </a:solidFill>
              <a:ln w="9525" cap="flat">
                <a:noFill/>
                <a:prstDash val="solid"/>
                <a:miter/>
              </a:ln>
            </p:spPr>
            <p:txBody>
              <a:bodyPr rtlCol="0" anchor="ctr"/>
              <a:lstStyle/>
              <a:p>
                <a:endParaRPr lang="zh-CN" altLang="en-US"/>
              </a:p>
            </p:txBody>
          </p:sp>
          <p:sp>
            <p:nvSpPr>
              <p:cNvPr id="97" name="任意多边形: 形状 96"/>
              <p:cNvSpPr/>
              <p:nvPr/>
            </p:nvSpPr>
            <p:spPr>
              <a:xfrm>
                <a:off x="5892069" y="4592265"/>
                <a:ext cx="595217" cy="239861"/>
              </a:xfrm>
              <a:custGeom>
                <a:avLst/>
                <a:gdLst>
                  <a:gd name="connsiteX0" fmla="*/ 577025 w 595217"/>
                  <a:gd name="connsiteY0" fmla="*/ 52791 h 239861"/>
                  <a:gd name="connsiteX1" fmla="*/ 489395 w 595217"/>
                  <a:gd name="connsiteY1" fmla="*/ 78413 h 239861"/>
                  <a:gd name="connsiteX2" fmla="*/ 427672 w 595217"/>
                  <a:gd name="connsiteY2" fmla="*/ 13929 h 239861"/>
                  <a:gd name="connsiteX3" fmla="*/ 305276 w 595217"/>
                  <a:gd name="connsiteY3" fmla="*/ 11929 h 239861"/>
                  <a:gd name="connsiteX4" fmla="*/ 289846 w 595217"/>
                  <a:gd name="connsiteY4" fmla="*/ 58506 h 239861"/>
                  <a:gd name="connsiteX5" fmla="*/ 481108 w 595217"/>
                  <a:gd name="connsiteY5" fmla="*/ 84699 h 239861"/>
                  <a:gd name="connsiteX6" fmla="*/ 437674 w 595217"/>
                  <a:gd name="connsiteY6" fmla="*/ 166519 h 239861"/>
                  <a:gd name="connsiteX7" fmla="*/ 379952 w 595217"/>
                  <a:gd name="connsiteY7" fmla="*/ 202048 h 239861"/>
                  <a:gd name="connsiteX8" fmla="*/ 308515 w 595217"/>
                  <a:gd name="connsiteY8" fmla="*/ 198142 h 239861"/>
                  <a:gd name="connsiteX9" fmla="*/ 178308 w 595217"/>
                  <a:gd name="connsiteY9" fmla="*/ 230337 h 239861"/>
                  <a:gd name="connsiteX10" fmla="*/ 178308 w 595217"/>
                  <a:gd name="connsiteY10" fmla="*/ 239862 h 239861"/>
                  <a:gd name="connsiteX11" fmla="*/ 191071 w 595217"/>
                  <a:gd name="connsiteY11" fmla="*/ 238433 h 239861"/>
                  <a:gd name="connsiteX12" fmla="*/ 186881 w 595217"/>
                  <a:gd name="connsiteY12" fmla="*/ 229956 h 239861"/>
                  <a:gd name="connsiteX13" fmla="*/ 305467 w 595217"/>
                  <a:gd name="connsiteY13" fmla="*/ 203000 h 239861"/>
                  <a:gd name="connsiteX14" fmla="*/ 370237 w 595217"/>
                  <a:gd name="connsiteY14" fmla="*/ 206429 h 239861"/>
                  <a:gd name="connsiteX15" fmla="*/ 323564 w 595217"/>
                  <a:gd name="connsiteY15" fmla="*/ 223669 h 239861"/>
                  <a:gd name="connsiteX16" fmla="*/ 344329 w 595217"/>
                  <a:gd name="connsiteY16" fmla="*/ 221383 h 239861"/>
                  <a:gd name="connsiteX17" fmla="*/ 377380 w 595217"/>
                  <a:gd name="connsiteY17" fmla="*/ 208048 h 239861"/>
                  <a:gd name="connsiteX18" fmla="*/ 396430 w 595217"/>
                  <a:gd name="connsiteY18" fmla="*/ 215573 h 239861"/>
                  <a:gd name="connsiteX19" fmla="*/ 408813 w 595217"/>
                  <a:gd name="connsiteY19" fmla="*/ 214240 h 239861"/>
                  <a:gd name="connsiteX20" fmla="*/ 387287 w 595217"/>
                  <a:gd name="connsiteY20" fmla="*/ 203572 h 239861"/>
                  <a:gd name="connsiteX21" fmla="*/ 445103 w 595217"/>
                  <a:gd name="connsiteY21" fmla="*/ 167567 h 239861"/>
                  <a:gd name="connsiteX22" fmla="*/ 490919 w 595217"/>
                  <a:gd name="connsiteY22" fmla="*/ 82604 h 239861"/>
                  <a:gd name="connsiteX23" fmla="*/ 579787 w 595217"/>
                  <a:gd name="connsiteY23" fmla="*/ 56410 h 239861"/>
                  <a:gd name="connsiteX24" fmla="*/ 595217 w 595217"/>
                  <a:gd name="connsiteY24" fmla="*/ 50505 h 239861"/>
                  <a:gd name="connsiteX25" fmla="*/ 595217 w 595217"/>
                  <a:gd name="connsiteY25" fmla="*/ 46409 h 239861"/>
                  <a:gd name="connsiteX26" fmla="*/ 577025 w 595217"/>
                  <a:gd name="connsiteY26" fmla="*/ 52791 h 239861"/>
                  <a:gd name="connsiteX27" fmla="*/ 298609 w 595217"/>
                  <a:gd name="connsiteY27" fmla="*/ 54886 h 239861"/>
                  <a:gd name="connsiteX28" fmla="*/ 308896 w 595217"/>
                  <a:gd name="connsiteY28" fmla="*/ 15167 h 239861"/>
                  <a:gd name="connsiteX29" fmla="*/ 420148 w 595217"/>
                  <a:gd name="connsiteY29" fmla="*/ 18501 h 239861"/>
                  <a:gd name="connsiteX30" fmla="*/ 480251 w 595217"/>
                  <a:gd name="connsiteY30" fmla="*/ 80318 h 239861"/>
                  <a:gd name="connsiteX31" fmla="*/ 298609 w 595217"/>
                  <a:gd name="connsiteY31" fmla="*/ 54886 h 239861"/>
                  <a:gd name="connsiteX32" fmla="*/ 220313 w 595217"/>
                  <a:gd name="connsiteY32" fmla="*/ 92986 h 239861"/>
                  <a:gd name="connsiteX33" fmla="*/ 30671 w 595217"/>
                  <a:gd name="connsiteY33" fmla="*/ 57172 h 239861"/>
                  <a:gd name="connsiteX34" fmla="*/ 30671 w 595217"/>
                  <a:gd name="connsiteY34" fmla="*/ 51743 h 239861"/>
                  <a:gd name="connsiteX35" fmla="*/ 21812 w 595217"/>
                  <a:gd name="connsiteY35" fmla="*/ 55934 h 239861"/>
                  <a:gd name="connsiteX36" fmla="*/ 21812 w 595217"/>
                  <a:gd name="connsiteY36" fmla="*/ 58601 h 239861"/>
                  <a:gd name="connsiteX37" fmla="*/ 13430 w 595217"/>
                  <a:gd name="connsiteY37" fmla="*/ 60030 h 239861"/>
                  <a:gd name="connsiteX38" fmla="*/ 0 w 595217"/>
                  <a:gd name="connsiteY38" fmla="*/ 67174 h 239861"/>
                  <a:gd name="connsiteX39" fmla="*/ 22288 w 595217"/>
                  <a:gd name="connsiteY39" fmla="*/ 63078 h 239861"/>
                  <a:gd name="connsiteX40" fmla="*/ 80772 w 595217"/>
                  <a:gd name="connsiteY40" fmla="*/ 130515 h 239861"/>
                  <a:gd name="connsiteX41" fmla="*/ 202883 w 595217"/>
                  <a:gd name="connsiteY41" fmla="*/ 138706 h 239861"/>
                  <a:gd name="connsiteX42" fmla="*/ 220313 w 595217"/>
                  <a:gd name="connsiteY42" fmla="*/ 92605 h 239861"/>
                  <a:gd name="connsiteX43" fmla="*/ 199073 w 595217"/>
                  <a:gd name="connsiteY43" fmla="*/ 135277 h 239861"/>
                  <a:gd name="connsiteX44" fmla="*/ 88106 w 595217"/>
                  <a:gd name="connsiteY44" fmla="*/ 126419 h 239861"/>
                  <a:gd name="connsiteX45" fmla="*/ 30956 w 595217"/>
                  <a:gd name="connsiteY45" fmla="*/ 61649 h 239861"/>
                  <a:gd name="connsiteX46" fmla="*/ 211074 w 595217"/>
                  <a:gd name="connsiteY46" fmla="*/ 96225 h 239861"/>
                  <a:gd name="connsiteX47" fmla="*/ 199073 w 595217"/>
                  <a:gd name="connsiteY47" fmla="*/ 134896 h 2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95217" h="239861">
                    <a:moveTo>
                      <a:pt x="577025" y="52791"/>
                    </a:moveTo>
                    <a:cubicBezTo>
                      <a:pt x="548455" y="63386"/>
                      <a:pt x="519172" y="71948"/>
                      <a:pt x="489395" y="78413"/>
                    </a:cubicBezTo>
                    <a:cubicBezTo>
                      <a:pt x="483680" y="51362"/>
                      <a:pt x="460343" y="28312"/>
                      <a:pt x="427672" y="13929"/>
                    </a:cubicBezTo>
                    <a:cubicBezTo>
                      <a:pt x="388970" y="-3920"/>
                      <a:pt x="344541" y="-4646"/>
                      <a:pt x="305276" y="11929"/>
                    </a:cubicBezTo>
                    <a:cubicBezTo>
                      <a:pt x="282035" y="22882"/>
                      <a:pt x="276130" y="41170"/>
                      <a:pt x="289846" y="58506"/>
                    </a:cubicBezTo>
                    <a:cubicBezTo>
                      <a:pt x="310229" y="83938"/>
                      <a:pt x="374904" y="105559"/>
                      <a:pt x="481108" y="84699"/>
                    </a:cubicBezTo>
                    <a:cubicBezTo>
                      <a:pt x="484918" y="110036"/>
                      <a:pt x="472821" y="138516"/>
                      <a:pt x="437674" y="166519"/>
                    </a:cubicBezTo>
                    <a:cubicBezTo>
                      <a:pt x="419802" y="180454"/>
                      <a:pt x="400444" y="192369"/>
                      <a:pt x="379952" y="202048"/>
                    </a:cubicBezTo>
                    <a:cubicBezTo>
                      <a:pt x="356422" y="197551"/>
                      <a:pt x="332395" y="196238"/>
                      <a:pt x="308515" y="198142"/>
                    </a:cubicBezTo>
                    <a:cubicBezTo>
                      <a:pt x="255842" y="200905"/>
                      <a:pt x="190881" y="214430"/>
                      <a:pt x="178308" y="230337"/>
                    </a:cubicBezTo>
                    <a:cubicBezTo>
                      <a:pt x="175260" y="234147"/>
                      <a:pt x="175165" y="237481"/>
                      <a:pt x="178308" y="239862"/>
                    </a:cubicBezTo>
                    <a:lnTo>
                      <a:pt x="191071" y="238433"/>
                    </a:lnTo>
                    <a:cubicBezTo>
                      <a:pt x="185738" y="236338"/>
                      <a:pt x="184118" y="233480"/>
                      <a:pt x="186881" y="229956"/>
                    </a:cubicBezTo>
                    <a:cubicBezTo>
                      <a:pt x="194882" y="219859"/>
                      <a:pt x="248412" y="205858"/>
                      <a:pt x="305467" y="203000"/>
                    </a:cubicBezTo>
                    <a:cubicBezTo>
                      <a:pt x="327117" y="201602"/>
                      <a:pt x="348856" y="202753"/>
                      <a:pt x="370237" y="206429"/>
                    </a:cubicBezTo>
                    <a:cubicBezTo>
                      <a:pt x="355057" y="213150"/>
                      <a:pt x="339468" y="218908"/>
                      <a:pt x="323564" y="223669"/>
                    </a:cubicBezTo>
                    <a:lnTo>
                      <a:pt x="344329" y="221383"/>
                    </a:lnTo>
                    <a:cubicBezTo>
                      <a:pt x="355378" y="217478"/>
                      <a:pt x="366331" y="213001"/>
                      <a:pt x="377380" y="208048"/>
                    </a:cubicBezTo>
                    <a:cubicBezTo>
                      <a:pt x="384053" y="209647"/>
                      <a:pt x="390466" y="212180"/>
                      <a:pt x="396430" y="215573"/>
                    </a:cubicBezTo>
                    <a:lnTo>
                      <a:pt x="408813" y="214240"/>
                    </a:lnTo>
                    <a:cubicBezTo>
                      <a:pt x="402426" y="209276"/>
                      <a:pt x="395105" y="205647"/>
                      <a:pt x="387287" y="203572"/>
                    </a:cubicBezTo>
                    <a:cubicBezTo>
                      <a:pt x="407771" y="193636"/>
                      <a:pt x="427150" y="181567"/>
                      <a:pt x="445103" y="167567"/>
                    </a:cubicBezTo>
                    <a:cubicBezTo>
                      <a:pt x="481584" y="138421"/>
                      <a:pt x="494538" y="108798"/>
                      <a:pt x="490919" y="82604"/>
                    </a:cubicBezTo>
                    <a:cubicBezTo>
                      <a:pt x="521115" y="75953"/>
                      <a:pt x="550810" y="67200"/>
                      <a:pt x="579787" y="56410"/>
                    </a:cubicBezTo>
                    <a:cubicBezTo>
                      <a:pt x="585026" y="54505"/>
                      <a:pt x="590264" y="52505"/>
                      <a:pt x="595217" y="50505"/>
                    </a:cubicBezTo>
                    <a:lnTo>
                      <a:pt x="595217" y="46409"/>
                    </a:lnTo>
                    <a:cubicBezTo>
                      <a:pt x="588931" y="48314"/>
                      <a:pt x="583025" y="50600"/>
                      <a:pt x="577025" y="52791"/>
                    </a:cubicBezTo>
                    <a:close/>
                    <a:moveTo>
                      <a:pt x="298609" y="54886"/>
                    </a:moveTo>
                    <a:cubicBezTo>
                      <a:pt x="286607" y="39741"/>
                      <a:pt x="290798" y="23835"/>
                      <a:pt x="308896" y="15167"/>
                    </a:cubicBezTo>
                    <a:cubicBezTo>
                      <a:pt x="339757" y="499"/>
                      <a:pt x="382334" y="1832"/>
                      <a:pt x="420148" y="18501"/>
                    </a:cubicBezTo>
                    <a:cubicBezTo>
                      <a:pt x="451676" y="32407"/>
                      <a:pt x="474345" y="54410"/>
                      <a:pt x="480251" y="80318"/>
                    </a:cubicBezTo>
                    <a:cubicBezTo>
                      <a:pt x="379286" y="99654"/>
                      <a:pt x="318230" y="79080"/>
                      <a:pt x="298609" y="54886"/>
                    </a:cubicBezTo>
                    <a:close/>
                    <a:moveTo>
                      <a:pt x="220313" y="92986"/>
                    </a:moveTo>
                    <a:cubicBezTo>
                      <a:pt x="201263" y="66602"/>
                      <a:pt x="137827" y="41647"/>
                      <a:pt x="30671" y="57172"/>
                    </a:cubicBezTo>
                    <a:cubicBezTo>
                      <a:pt x="30576" y="55364"/>
                      <a:pt x="30576" y="53552"/>
                      <a:pt x="30671" y="51743"/>
                    </a:cubicBezTo>
                    <a:cubicBezTo>
                      <a:pt x="27623" y="53077"/>
                      <a:pt x="24765" y="54505"/>
                      <a:pt x="21812" y="55934"/>
                    </a:cubicBezTo>
                    <a:cubicBezTo>
                      <a:pt x="21716" y="56820"/>
                      <a:pt x="21716" y="57715"/>
                      <a:pt x="21812" y="58601"/>
                    </a:cubicBezTo>
                    <a:lnTo>
                      <a:pt x="13430" y="60030"/>
                    </a:lnTo>
                    <a:cubicBezTo>
                      <a:pt x="8858" y="62411"/>
                      <a:pt x="3905" y="64792"/>
                      <a:pt x="0" y="67174"/>
                    </a:cubicBezTo>
                    <a:cubicBezTo>
                      <a:pt x="7620" y="65554"/>
                      <a:pt x="15050" y="64221"/>
                      <a:pt x="22288" y="63078"/>
                    </a:cubicBezTo>
                    <a:cubicBezTo>
                      <a:pt x="26670" y="90415"/>
                      <a:pt x="48863" y="114513"/>
                      <a:pt x="80772" y="130515"/>
                    </a:cubicBezTo>
                    <a:cubicBezTo>
                      <a:pt x="118504" y="150326"/>
                      <a:pt x="162843" y="153300"/>
                      <a:pt x="202883" y="138706"/>
                    </a:cubicBezTo>
                    <a:cubicBezTo>
                      <a:pt x="226124" y="128515"/>
                      <a:pt x="233267" y="110512"/>
                      <a:pt x="220313" y="92605"/>
                    </a:cubicBezTo>
                    <a:close/>
                    <a:moveTo>
                      <a:pt x="199073" y="135277"/>
                    </a:moveTo>
                    <a:cubicBezTo>
                      <a:pt x="167640" y="148422"/>
                      <a:pt x="125158" y="144802"/>
                      <a:pt x="88106" y="126419"/>
                    </a:cubicBezTo>
                    <a:cubicBezTo>
                      <a:pt x="57436" y="110989"/>
                      <a:pt x="35909" y="87748"/>
                      <a:pt x="30956" y="61649"/>
                    </a:cubicBezTo>
                    <a:cubicBezTo>
                      <a:pt x="132683" y="47362"/>
                      <a:pt x="192881" y="71174"/>
                      <a:pt x="211074" y="96225"/>
                    </a:cubicBezTo>
                    <a:cubicBezTo>
                      <a:pt x="222980" y="111465"/>
                      <a:pt x="217742" y="127181"/>
                      <a:pt x="199073" y="134896"/>
                    </a:cubicBezTo>
                    <a:close/>
                  </a:path>
                </a:pathLst>
              </a:custGeom>
              <a:solidFill>
                <a:srgbClr val="C7C7C7"/>
              </a:solidFill>
              <a:ln w="9525" cap="flat">
                <a:noFill/>
                <a:prstDash val="solid"/>
                <a:miter/>
              </a:ln>
            </p:spPr>
            <p:txBody>
              <a:bodyPr rtlCol="0" anchor="ctr"/>
              <a:lstStyle/>
              <a:p>
                <a:endParaRPr lang="zh-CN" altLang="en-US"/>
              </a:p>
            </p:txBody>
          </p:sp>
          <p:sp>
            <p:nvSpPr>
              <p:cNvPr id="98" name="任意多边形: 形状 97"/>
              <p:cNvSpPr/>
              <p:nvPr/>
            </p:nvSpPr>
            <p:spPr>
              <a:xfrm>
                <a:off x="5484875" y="4961858"/>
                <a:ext cx="666940" cy="228123"/>
              </a:xfrm>
              <a:custGeom>
                <a:avLst/>
                <a:gdLst>
                  <a:gd name="connsiteX0" fmla="*/ 666941 w 666940"/>
                  <a:gd name="connsiteY0" fmla="*/ 0 h 228123"/>
                  <a:gd name="connsiteX1" fmla="*/ 450342 w 666940"/>
                  <a:gd name="connsiteY1" fmla="*/ 228124 h 228123"/>
                  <a:gd name="connsiteX2" fmla="*/ 0 w 666940"/>
                  <a:gd name="connsiteY2" fmla="*/ 74104 h 228123"/>
                </a:gdLst>
                <a:ahLst/>
                <a:cxnLst>
                  <a:cxn ang="0">
                    <a:pos x="connsiteX0" y="connsiteY0"/>
                  </a:cxn>
                  <a:cxn ang="0">
                    <a:pos x="connsiteX1" y="connsiteY1"/>
                  </a:cxn>
                  <a:cxn ang="0">
                    <a:pos x="connsiteX2" y="connsiteY2"/>
                  </a:cxn>
                </a:cxnLst>
                <a:rect l="l" t="t" r="r" b="b"/>
                <a:pathLst>
                  <a:path w="666940" h="228123">
                    <a:moveTo>
                      <a:pt x="666941" y="0"/>
                    </a:moveTo>
                    <a:lnTo>
                      <a:pt x="450342" y="228124"/>
                    </a:lnTo>
                    <a:cubicBezTo>
                      <a:pt x="229267" y="203549"/>
                      <a:pt x="71914" y="149638"/>
                      <a:pt x="0" y="74104"/>
                    </a:cubicBezTo>
                    <a:close/>
                  </a:path>
                </a:pathLst>
              </a:custGeom>
              <a:solidFill>
                <a:srgbClr val="455A64"/>
              </a:solidFill>
              <a:ln w="9525" cap="flat">
                <a:noFill/>
                <a:prstDash val="solid"/>
                <a:miter/>
              </a:ln>
            </p:spPr>
            <p:txBody>
              <a:bodyPr rtlCol="0" anchor="ctr"/>
              <a:lstStyle/>
              <a:p>
                <a:endParaRPr lang="zh-CN" altLang="en-US"/>
              </a:p>
            </p:txBody>
          </p:sp>
          <p:sp>
            <p:nvSpPr>
              <p:cNvPr id="99" name="任意多边形: 形状 98"/>
              <p:cNvSpPr/>
              <p:nvPr/>
            </p:nvSpPr>
            <p:spPr>
              <a:xfrm>
                <a:off x="5719397" y="4982432"/>
                <a:ext cx="353716" cy="185075"/>
              </a:xfrm>
              <a:custGeom>
                <a:avLst/>
                <a:gdLst>
                  <a:gd name="connsiteX0" fmla="*/ 338502 w 353716"/>
                  <a:gd name="connsiteY0" fmla="*/ 45053 h 185075"/>
                  <a:gd name="connsiteX1" fmla="*/ 247253 w 353716"/>
                  <a:gd name="connsiteY1" fmla="*/ 0 h 185075"/>
                  <a:gd name="connsiteX2" fmla="*/ 236871 w 353716"/>
                  <a:gd name="connsiteY2" fmla="*/ 1143 h 185075"/>
                  <a:gd name="connsiteX3" fmla="*/ 331359 w 353716"/>
                  <a:gd name="connsiteY3" fmla="*/ 46482 h 185075"/>
                  <a:gd name="connsiteX4" fmla="*/ 340884 w 353716"/>
                  <a:gd name="connsiteY4" fmla="*/ 65532 h 185075"/>
                  <a:gd name="connsiteX5" fmla="*/ 226584 w 353716"/>
                  <a:gd name="connsiteY5" fmla="*/ 23813 h 185075"/>
                  <a:gd name="connsiteX6" fmla="*/ 198009 w 353716"/>
                  <a:gd name="connsiteY6" fmla="*/ 5239 h 185075"/>
                  <a:gd name="connsiteX7" fmla="*/ 189531 w 353716"/>
                  <a:gd name="connsiteY7" fmla="*/ 6191 h 185075"/>
                  <a:gd name="connsiteX8" fmla="*/ 221059 w 353716"/>
                  <a:gd name="connsiteY8" fmla="*/ 26194 h 185075"/>
                  <a:gd name="connsiteX9" fmla="*/ 346503 w 353716"/>
                  <a:gd name="connsiteY9" fmla="*/ 70199 h 185075"/>
                  <a:gd name="connsiteX10" fmla="*/ 347837 w 353716"/>
                  <a:gd name="connsiteY10" fmla="*/ 70199 h 185075"/>
                  <a:gd name="connsiteX11" fmla="*/ 353647 w 353716"/>
                  <a:gd name="connsiteY11" fmla="*/ 62960 h 185075"/>
                  <a:gd name="connsiteX12" fmla="*/ 338502 w 353716"/>
                  <a:gd name="connsiteY12" fmla="*/ 45053 h 185075"/>
                  <a:gd name="connsiteX13" fmla="*/ 14652 w 353716"/>
                  <a:gd name="connsiteY13" fmla="*/ 27908 h 185075"/>
                  <a:gd name="connsiteX14" fmla="*/ 15700 w 353716"/>
                  <a:gd name="connsiteY14" fmla="*/ 25813 h 185075"/>
                  <a:gd name="connsiteX15" fmla="*/ 936 w 353716"/>
                  <a:gd name="connsiteY15" fmla="*/ 27432 h 185075"/>
                  <a:gd name="connsiteX16" fmla="*/ 4270 w 353716"/>
                  <a:gd name="connsiteY16" fmla="*/ 28670 h 185075"/>
                  <a:gd name="connsiteX17" fmla="*/ 21034 w 353716"/>
                  <a:gd name="connsiteY17" fmla="*/ 116300 h 185075"/>
                  <a:gd name="connsiteX18" fmla="*/ 122571 w 353716"/>
                  <a:gd name="connsiteY18" fmla="*/ 184499 h 185075"/>
                  <a:gd name="connsiteX19" fmla="*/ 160671 w 353716"/>
                  <a:gd name="connsiteY19" fmla="*/ 153829 h 185075"/>
                  <a:gd name="connsiteX20" fmla="*/ 14081 w 353716"/>
                  <a:gd name="connsiteY20" fmla="*/ 27718 h 185075"/>
                  <a:gd name="connsiteX21" fmla="*/ 121332 w 353716"/>
                  <a:gd name="connsiteY21" fmla="*/ 180308 h 185075"/>
                  <a:gd name="connsiteX22" fmla="*/ 29702 w 353716"/>
                  <a:gd name="connsiteY22" fmla="*/ 116967 h 185075"/>
                  <a:gd name="connsiteX23" fmla="*/ 12938 w 353716"/>
                  <a:gd name="connsiteY23" fmla="*/ 32576 h 185075"/>
                  <a:gd name="connsiteX24" fmla="*/ 151622 w 353716"/>
                  <a:gd name="connsiteY24" fmla="*/ 152590 h 185075"/>
                  <a:gd name="connsiteX25" fmla="*/ 120761 w 353716"/>
                  <a:gd name="connsiteY25" fmla="*/ 180118 h 18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3716" h="185075">
                    <a:moveTo>
                      <a:pt x="338502" y="45053"/>
                    </a:moveTo>
                    <a:cubicBezTo>
                      <a:pt x="310484" y="25601"/>
                      <a:pt x="279732" y="10418"/>
                      <a:pt x="247253" y="0"/>
                    </a:cubicBezTo>
                    <a:lnTo>
                      <a:pt x="236871" y="1143"/>
                    </a:lnTo>
                    <a:cubicBezTo>
                      <a:pt x="270527" y="11266"/>
                      <a:pt x="302403" y="26562"/>
                      <a:pt x="331359" y="46482"/>
                    </a:cubicBezTo>
                    <a:cubicBezTo>
                      <a:pt x="343932" y="56007"/>
                      <a:pt x="347456" y="63532"/>
                      <a:pt x="340884" y="65532"/>
                    </a:cubicBezTo>
                    <a:cubicBezTo>
                      <a:pt x="328787" y="69628"/>
                      <a:pt x="276209" y="52292"/>
                      <a:pt x="226584" y="23813"/>
                    </a:cubicBezTo>
                    <a:cubicBezTo>
                      <a:pt x="216731" y="18140"/>
                      <a:pt x="207192" y="11940"/>
                      <a:pt x="198009" y="5239"/>
                    </a:cubicBezTo>
                    <a:lnTo>
                      <a:pt x="189531" y="6191"/>
                    </a:lnTo>
                    <a:cubicBezTo>
                      <a:pt x="198390" y="12478"/>
                      <a:pt x="208581" y="19240"/>
                      <a:pt x="221059" y="26194"/>
                    </a:cubicBezTo>
                    <a:cubicBezTo>
                      <a:pt x="265731" y="52006"/>
                      <a:pt x="325834" y="75343"/>
                      <a:pt x="346503" y="70199"/>
                    </a:cubicBezTo>
                    <a:cubicBezTo>
                      <a:pt x="346942" y="70298"/>
                      <a:pt x="347398" y="70298"/>
                      <a:pt x="347837" y="70199"/>
                    </a:cubicBezTo>
                    <a:cubicBezTo>
                      <a:pt x="352123" y="68771"/>
                      <a:pt x="354123" y="66294"/>
                      <a:pt x="353647" y="62960"/>
                    </a:cubicBezTo>
                    <a:cubicBezTo>
                      <a:pt x="353171" y="59627"/>
                      <a:pt x="348027" y="52292"/>
                      <a:pt x="338502" y="45053"/>
                    </a:cubicBezTo>
                    <a:close/>
                    <a:moveTo>
                      <a:pt x="14652" y="27908"/>
                    </a:moveTo>
                    <a:cubicBezTo>
                      <a:pt x="14963" y="27191"/>
                      <a:pt x="15313" y="26492"/>
                      <a:pt x="15700" y="25813"/>
                    </a:cubicBezTo>
                    <a:lnTo>
                      <a:pt x="936" y="27432"/>
                    </a:lnTo>
                    <a:lnTo>
                      <a:pt x="4270" y="28670"/>
                    </a:lnTo>
                    <a:cubicBezTo>
                      <a:pt x="-5255" y="54483"/>
                      <a:pt x="1508" y="86487"/>
                      <a:pt x="21034" y="116300"/>
                    </a:cubicBezTo>
                    <a:cubicBezTo>
                      <a:pt x="43778" y="152306"/>
                      <a:pt x="80638" y="177064"/>
                      <a:pt x="122571" y="184499"/>
                    </a:cubicBezTo>
                    <a:cubicBezTo>
                      <a:pt x="148098" y="187928"/>
                      <a:pt x="163052" y="175831"/>
                      <a:pt x="160671" y="153829"/>
                    </a:cubicBezTo>
                    <a:cubicBezTo>
                      <a:pt x="157527" y="121444"/>
                      <a:pt x="114665" y="68104"/>
                      <a:pt x="14081" y="27718"/>
                    </a:cubicBezTo>
                    <a:close/>
                    <a:moveTo>
                      <a:pt x="121332" y="180308"/>
                    </a:moveTo>
                    <a:cubicBezTo>
                      <a:pt x="87614" y="175927"/>
                      <a:pt x="52467" y="151733"/>
                      <a:pt x="29702" y="116967"/>
                    </a:cubicBezTo>
                    <a:cubicBezTo>
                      <a:pt x="10652" y="88392"/>
                      <a:pt x="3889" y="57436"/>
                      <a:pt x="12938" y="32576"/>
                    </a:cubicBezTo>
                    <a:cubicBezTo>
                      <a:pt x="108188" y="71152"/>
                      <a:pt x="148574" y="121825"/>
                      <a:pt x="151622" y="152590"/>
                    </a:cubicBezTo>
                    <a:cubicBezTo>
                      <a:pt x="152955" y="171355"/>
                      <a:pt x="140763" y="182499"/>
                      <a:pt x="120761" y="180118"/>
                    </a:cubicBezTo>
                    <a:close/>
                  </a:path>
                </a:pathLst>
              </a:custGeom>
              <a:solidFill>
                <a:srgbClr val="37474F"/>
              </a:solidFill>
              <a:ln w="9525" cap="flat">
                <a:noFill/>
                <a:prstDash val="solid"/>
                <a:miter/>
              </a:ln>
            </p:spPr>
            <p:txBody>
              <a:bodyPr rtlCol="0" anchor="ctr"/>
              <a:lstStyle/>
              <a:p>
                <a:endParaRPr lang="zh-CN" altLang="en-US"/>
              </a:p>
            </p:txBody>
          </p:sp>
          <p:sp>
            <p:nvSpPr>
              <p:cNvPr id="100" name="任意多边形: 形状 99"/>
              <p:cNvSpPr/>
              <p:nvPr/>
            </p:nvSpPr>
            <p:spPr>
              <a:xfrm>
                <a:off x="5935217" y="4961858"/>
                <a:ext cx="216598" cy="386715"/>
              </a:xfrm>
              <a:custGeom>
                <a:avLst/>
                <a:gdLst>
                  <a:gd name="connsiteX0" fmla="*/ 216599 w 216598"/>
                  <a:gd name="connsiteY0" fmla="*/ 0 h 386715"/>
                  <a:gd name="connsiteX1" fmla="*/ 216599 w 216598"/>
                  <a:gd name="connsiteY1" fmla="*/ 158591 h 386715"/>
                  <a:gd name="connsiteX2" fmla="*/ 0 w 216598"/>
                  <a:gd name="connsiteY2" fmla="*/ 386715 h 386715"/>
                  <a:gd name="connsiteX3" fmla="*/ 0 w 216598"/>
                  <a:gd name="connsiteY3" fmla="*/ 228124 h 386715"/>
                  <a:gd name="connsiteX4" fmla="*/ 216599 w 216598"/>
                  <a:gd name="connsiteY4" fmla="*/ 0 h 386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386715">
                    <a:moveTo>
                      <a:pt x="216599" y="0"/>
                    </a:moveTo>
                    <a:lnTo>
                      <a:pt x="216599" y="158591"/>
                    </a:lnTo>
                    <a:lnTo>
                      <a:pt x="0" y="386715"/>
                    </a:lnTo>
                    <a:lnTo>
                      <a:pt x="0" y="228124"/>
                    </a:lnTo>
                    <a:lnTo>
                      <a:pt x="216599" y="0"/>
                    </a:lnTo>
                    <a:close/>
                  </a:path>
                </a:pathLst>
              </a:custGeom>
              <a:solidFill>
                <a:srgbClr val="263238"/>
              </a:solidFill>
              <a:ln w="9525" cap="flat">
                <a:noFill/>
                <a:prstDash val="solid"/>
                <a:miter/>
              </a:ln>
            </p:spPr>
            <p:txBody>
              <a:bodyPr rtlCol="0" anchor="ctr"/>
              <a:lstStyle/>
              <a:p>
                <a:endParaRPr lang="zh-CN" altLang="en-US"/>
              </a:p>
            </p:txBody>
          </p:sp>
          <p:sp>
            <p:nvSpPr>
              <p:cNvPr id="101" name="任意多边形: 形状 100"/>
              <p:cNvSpPr/>
              <p:nvPr/>
            </p:nvSpPr>
            <p:spPr>
              <a:xfrm>
                <a:off x="5484875" y="5035962"/>
                <a:ext cx="450341" cy="312610"/>
              </a:xfrm>
              <a:custGeom>
                <a:avLst/>
                <a:gdLst>
                  <a:gd name="connsiteX0" fmla="*/ 450342 w 450341"/>
                  <a:gd name="connsiteY0" fmla="*/ 154019 h 312610"/>
                  <a:gd name="connsiteX1" fmla="*/ 450342 w 450341"/>
                  <a:gd name="connsiteY1" fmla="*/ 312611 h 312610"/>
                  <a:gd name="connsiteX2" fmla="*/ 0 w 450341"/>
                  <a:gd name="connsiteY2" fmla="*/ 158591 h 312610"/>
                  <a:gd name="connsiteX3" fmla="*/ 0 w 450341"/>
                  <a:gd name="connsiteY3" fmla="*/ 0 h 312610"/>
                  <a:gd name="connsiteX4" fmla="*/ 450342 w 450341"/>
                  <a:gd name="connsiteY4" fmla="*/ 154019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41" h="312610">
                    <a:moveTo>
                      <a:pt x="450342" y="154019"/>
                    </a:moveTo>
                    <a:lnTo>
                      <a:pt x="450342" y="312611"/>
                    </a:lnTo>
                    <a:cubicBezTo>
                      <a:pt x="229267" y="288036"/>
                      <a:pt x="71914" y="234220"/>
                      <a:pt x="0" y="158591"/>
                    </a:cubicBezTo>
                    <a:lnTo>
                      <a:pt x="0" y="0"/>
                    </a:lnTo>
                    <a:cubicBezTo>
                      <a:pt x="71914" y="75533"/>
                      <a:pt x="229267" y="129445"/>
                      <a:pt x="450342" y="154019"/>
                    </a:cubicBezTo>
                    <a:close/>
                  </a:path>
                </a:pathLst>
              </a:custGeom>
              <a:solidFill>
                <a:srgbClr val="37474F"/>
              </a:solidFill>
              <a:ln w="9525" cap="flat">
                <a:noFill/>
                <a:prstDash val="solid"/>
                <a:miter/>
              </a:ln>
            </p:spPr>
            <p:txBody>
              <a:bodyPr rtlCol="0" anchor="ctr"/>
              <a:lstStyle/>
              <a:p>
                <a:endParaRPr lang="zh-CN" altLang="en-US"/>
              </a:p>
            </p:txBody>
          </p:sp>
          <p:sp>
            <p:nvSpPr>
              <p:cNvPr id="102" name="任意多边形: 形状 101"/>
              <p:cNvSpPr/>
              <p:nvPr/>
            </p:nvSpPr>
            <p:spPr>
              <a:xfrm>
                <a:off x="6269926" y="4786026"/>
                <a:ext cx="216598" cy="239853"/>
              </a:xfrm>
              <a:custGeom>
                <a:avLst/>
                <a:gdLst>
                  <a:gd name="connsiteX0" fmla="*/ 216598 w 216598"/>
                  <a:gd name="connsiteY0" fmla="*/ 0 h 239853"/>
                  <a:gd name="connsiteX1" fmla="*/ 216598 w 216598"/>
                  <a:gd name="connsiteY1" fmla="*/ 239839 h 239853"/>
                  <a:gd name="connsiteX2" fmla="*/ 0 w 216598"/>
                  <a:gd name="connsiteY2" fmla="*/ 228124 h 239853"/>
                </a:gdLst>
                <a:ahLst/>
                <a:cxnLst>
                  <a:cxn ang="0">
                    <a:pos x="connsiteX0" y="connsiteY0"/>
                  </a:cxn>
                  <a:cxn ang="0">
                    <a:pos x="connsiteX1" y="connsiteY1"/>
                  </a:cxn>
                  <a:cxn ang="0">
                    <a:pos x="connsiteX2" y="connsiteY2"/>
                  </a:cxn>
                </a:cxnLst>
                <a:rect l="l" t="t" r="r" b="b"/>
                <a:pathLst>
                  <a:path w="216598" h="239853">
                    <a:moveTo>
                      <a:pt x="216598" y="0"/>
                    </a:moveTo>
                    <a:lnTo>
                      <a:pt x="216598" y="239839"/>
                    </a:lnTo>
                    <a:cubicBezTo>
                      <a:pt x="144233" y="240122"/>
                      <a:pt x="71912" y="236210"/>
                      <a:pt x="0" y="228124"/>
                    </a:cubicBezTo>
                    <a:close/>
                  </a:path>
                </a:pathLst>
              </a:custGeom>
              <a:solidFill>
                <a:srgbClr val="EBEBEB"/>
              </a:solidFill>
              <a:ln w="9525" cap="flat">
                <a:noFill/>
                <a:prstDash val="solid"/>
                <a:miter/>
              </a:ln>
            </p:spPr>
            <p:txBody>
              <a:bodyPr rtlCol="0" anchor="ctr"/>
              <a:lstStyle/>
              <a:p>
                <a:endParaRPr lang="zh-CN" altLang="en-US"/>
              </a:p>
            </p:txBody>
          </p:sp>
          <p:sp>
            <p:nvSpPr>
              <p:cNvPr id="103" name="任意多边形: 形状 102"/>
              <p:cNvSpPr/>
              <p:nvPr/>
            </p:nvSpPr>
            <p:spPr>
              <a:xfrm>
                <a:off x="6351174" y="4881324"/>
                <a:ext cx="135350" cy="142160"/>
              </a:xfrm>
              <a:custGeom>
                <a:avLst/>
                <a:gdLst>
                  <a:gd name="connsiteX0" fmla="*/ 104584 w 135350"/>
                  <a:gd name="connsiteY0" fmla="*/ 6525 h 142160"/>
                  <a:gd name="connsiteX1" fmla="*/ 135350 w 135350"/>
                  <a:gd name="connsiteY1" fmla="*/ 5000 h 142160"/>
                  <a:gd name="connsiteX2" fmla="*/ 135350 w 135350"/>
                  <a:gd name="connsiteY2" fmla="*/ 143 h 142160"/>
                  <a:gd name="connsiteX3" fmla="*/ 99631 w 135350"/>
                  <a:gd name="connsiteY3" fmla="*/ 1286 h 142160"/>
                  <a:gd name="connsiteX4" fmla="*/ 15049 w 135350"/>
                  <a:gd name="connsiteY4" fmla="*/ 47768 h 142160"/>
                  <a:gd name="connsiteX5" fmla="*/ 3238 w 135350"/>
                  <a:gd name="connsiteY5" fmla="*/ 43482 h 142160"/>
                  <a:gd name="connsiteX6" fmla="*/ 0 w 135350"/>
                  <a:gd name="connsiteY6" fmla="*/ 46910 h 142160"/>
                  <a:gd name="connsiteX7" fmla="*/ 13335 w 135350"/>
                  <a:gd name="connsiteY7" fmla="*/ 51864 h 142160"/>
                  <a:gd name="connsiteX8" fmla="*/ 30004 w 135350"/>
                  <a:gd name="connsiteY8" fmla="*/ 139589 h 142160"/>
                  <a:gd name="connsiteX9" fmla="*/ 31623 w 135350"/>
                  <a:gd name="connsiteY9" fmla="*/ 141684 h 142160"/>
                  <a:gd name="connsiteX10" fmla="*/ 40481 w 135350"/>
                  <a:gd name="connsiteY10" fmla="*/ 142160 h 142160"/>
                  <a:gd name="connsiteX11" fmla="*/ 38862 w 135350"/>
                  <a:gd name="connsiteY11" fmla="*/ 139779 h 142160"/>
                  <a:gd name="connsiteX12" fmla="*/ 22003 w 135350"/>
                  <a:gd name="connsiteY12" fmla="*/ 55292 h 142160"/>
                  <a:gd name="connsiteX13" fmla="*/ 135350 w 135350"/>
                  <a:gd name="connsiteY13" fmla="*/ 128064 h 142160"/>
                  <a:gd name="connsiteX14" fmla="*/ 135350 w 135350"/>
                  <a:gd name="connsiteY14" fmla="*/ 119300 h 142160"/>
                  <a:gd name="connsiteX15" fmla="*/ 23717 w 135350"/>
                  <a:gd name="connsiteY15" fmla="*/ 51292 h 142160"/>
                  <a:gd name="connsiteX16" fmla="*/ 104584 w 135350"/>
                  <a:gd name="connsiteY16" fmla="*/ 6525 h 14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5350" h="142160">
                    <a:moveTo>
                      <a:pt x="104584" y="6525"/>
                    </a:moveTo>
                    <a:cubicBezTo>
                      <a:pt x="114804" y="5453"/>
                      <a:pt x="125075" y="4944"/>
                      <a:pt x="135350" y="5000"/>
                    </a:cubicBezTo>
                    <a:lnTo>
                      <a:pt x="135350" y="143"/>
                    </a:lnTo>
                    <a:cubicBezTo>
                      <a:pt x="123432" y="-238"/>
                      <a:pt x="111501" y="144"/>
                      <a:pt x="99631" y="1286"/>
                    </a:cubicBezTo>
                    <a:cubicBezTo>
                      <a:pt x="53149" y="5858"/>
                      <a:pt x="26289" y="23765"/>
                      <a:pt x="15049" y="47768"/>
                    </a:cubicBezTo>
                    <a:cubicBezTo>
                      <a:pt x="11239" y="46339"/>
                      <a:pt x="7239" y="44815"/>
                      <a:pt x="3238" y="43482"/>
                    </a:cubicBezTo>
                    <a:lnTo>
                      <a:pt x="0" y="46910"/>
                    </a:lnTo>
                    <a:lnTo>
                      <a:pt x="13335" y="51864"/>
                    </a:lnTo>
                    <a:cubicBezTo>
                      <a:pt x="3810" y="77676"/>
                      <a:pt x="10573" y="109680"/>
                      <a:pt x="30004" y="139589"/>
                    </a:cubicBezTo>
                    <a:lnTo>
                      <a:pt x="31623" y="141684"/>
                    </a:lnTo>
                    <a:lnTo>
                      <a:pt x="40481" y="142160"/>
                    </a:lnTo>
                    <a:lnTo>
                      <a:pt x="38862" y="139779"/>
                    </a:lnTo>
                    <a:cubicBezTo>
                      <a:pt x="19812" y="111204"/>
                      <a:pt x="12954" y="80248"/>
                      <a:pt x="22003" y="55292"/>
                    </a:cubicBezTo>
                    <a:cubicBezTo>
                      <a:pt x="76962" y="77581"/>
                      <a:pt x="113729" y="103870"/>
                      <a:pt x="135350" y="128064"/>
                    </a:cubicBezTo>
                    <a:lnTo>
                      <a:pt x="135350" y="119300"/>
                    </a:lnTo>
                    <a:cubicBezTo>
                      <a:pt x="102920" y="89582"/>
                      <a:pt x="65000" y="66480"/>
                      <a:pt x="23717" y="51292"/>
                    </a:cubicBezTo>
                    <a:cubicBezTo>
                      <a:pt x="34385" y="28241"/>
                      <a:pt x="59912" y="10811"/>
                      <a:pt x="104584" y="6525"/>
                    </a:cubicBezTo>
                    <a:close/>
                  </a:path>
                </a:pathLst>
              </a:custGeom>
              <a:solidFill>
                <a:srgbClr val="DBDBDB"/>
              </a:solidFill>
              <a:ln w="9525" cap="flat">
                <a:noFill/>
                <a:prstDash val="solid"/>
                <a:miter/>
              </a:ln>
            </p:spPr>
            <p:txBody>
              <a:bodyPr rtlCol="0" anchor="ctr"/>
              <a:lstStyle/>
              <a:p>
                <a:endParaRPr lang="zh-CN" altLang="en-US"/>
              </a:p>
            </p:txBody>
          </p:sp>
          <p:sp>
            <p:nvSpPr>
              <p:cNvPr id="104" name="任意多边形: 形状 103"/>
              <p:cNvSpPr/>
              <p:nvPr/>
            </p:nvSpPr>
            <p:spPr>
              <a:xfrm>
                <a:off x="6269926" y="5014150"/>
                <a:ext cx="216598" cy="170416"/>
              </a:xfrm>
              <a:custGeom>
                <a:avLst/>
                <a:gdLst>
                  <a:gd name="connsiteX0" fmla="*/ 216598 w 216598"/>
                  <a:gd name="connsiteY0" fmla="*/ 11716 h 170416"/>
                  <a:gd name="connsiteX1" fmla="*/ 216598 w 216598"/>
                  <a:gd name="connsiteY1" fmla="*/ 170402 h 170416"/>
                  <a:gd name="connsiteX2" fmla="*/ 0 w 216598"/>
                  <a:gd name="connsiteY2" fmla="*/ 158686 h 170416"/>
                  <a:gd name="connsiteX3" fmla="*/ 0 w 216598"/>
                  <a:gd name="connsiteY3" fmla="*/ 0 h 170416"/>
                  <a:gd name="connsiteX4" fmla="*/ 216598 w 216598"/>
                  <a:gd name="connsiteY4" fmla="*/ 11716 h 17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98" h="170416">
                    <a:moveTo>
                      <a:pt x="216598" y="11716"/>
                    </a:moveTo>
                    <a:lnTo>
                      <a:pt x="216598" y="170402"/>
                    </a:lnTo>
                    <a:cubicBezTo>
                      <a:pt x="144233" y="170685"/>
                      <a:pt x="71912" y="166773"/>
                      <a:pt x="0" y="158686"/>
                    </a:cubicBezTo>
                    <a:lnTo>
                      <a:pt x="0" y="0"/>
                    </a:lnTo>
                    <a:cubicBezTo>
                      <a:pt x="71912" y="8086"/>
                      <a:pt x="144233" y="11998"/>
                      <a:pt x="216598" y="11716"/>
                    </a:cubicBezTo>
                    <a:close/>
                  </a:path>
                </a:pathLst>
              </a:custGeom>
              <a:solidFill>
                <a:srgbClr val="DBDBDB"/>
              </a:solidFill>
              <a:ln w="9525" cap="flat">
                <a:noFill/>
                <a:prstDash val="solid"/>
                <a:miter/>
              </a:ln>
            </p:spPr>
            <p:txBody>
              <a:bodyPr rtlCol="0" anchor="ctr"/>
              <a:lstStyle/>
              <a:p>
                <a:endParaRPr lang="zh-CN" altLang="en-US"/>
              </a:p>
            </p:txBody>
          </p:sp>
          <p:sp>
            <p:nvSpPr>
              <p:cNvPr id="105" name="任意多边形: 形状 104"/>
              <p:cNvSpPr/>
              <p:nvPr/>
            </p:nvSpPr>
            <p:spPr>
              <a:xfrm>
                <a:off x="6486525" y="4546187"/>
                <a:ext cx="666750" cy="239839"/>
              </a:xfrm>
              <a:custGeom>
                <a:avLst/>
                <a:gdLst>
                  <a:gd name="connsiteX0" fmla="*/ 0 w 666750"/>
                  <a:gd name="connsiteY0" fmla="*/ 0 h 239839"/>
                  <a:gd name="connsiteX1" fmla="*/ 666750 w 666750"/>
                  <a:gd name="connsiteY1" fmla="*/ 165735 h 239839"/>
                  <a:gd name="connsiteX2" fmla="*/ 0 w 666750"/>
                  <a:gd name="connsiteY2" fmla="*/ 239839 h 239839"/>
                </a:gdLst>
                <a:ahLst/>
                <a:cxnLst>
                  <a:cxn ang="0">
                    <a:pos x="connsiteX0" y="connsiteY0"/>
                  </a:cxn>
                  <a:cxn ang="0">
                    <a:pos x="connsiteX1" y="connsiteY1"/>
                  </a:cxn>
                  <a:cxn ang="0">
                    <a:pos x="connsiteX2" y="connsiteY2"/>
                  </a:cxn>
                </a:cxnLst>
                <a:rect l="l" t="t" r="r" b="b"/>
                <a:pathLst>
                  <a:path w="666750" h="239839">
                    <a:moveTo>
                      <a:pt x="0" y="0"/>
                    </a:moveTo>
                    <a:cubicBezTo>
                      <a:pt x="309944" y="0"/>
                      <a:pt x="571500" y="64960"/>
                      <a:pt x="666750" y="165735"/>
                    </a:cubicBezTo>
                    <a:lnTo>
                      <a:pt x="0" y="239839"/>
                    </a:lnTo>
                    <a:close/>
                  </a:path>
                </a:pathLst>
              </a:custGeom>
              <a:solidFill>
                <a:srgbClr val="37474F"/>
              </a:solidFill>
              <a:ln w="9525" cap="flat">
                <a:noFill/>
                <a:prstDash val="solid"/>
                <a:miter/>
              </a:ln>
            </p:spPr>
            <p:txBody>
              <a:bodyPr rtlCol="0" anchor="ctr"/>
              <a:lstStyle/>
              <a:p>
                <a:endParaRPr lang="zh-CN" altLang="en-US"/>
              </a:p>
            </p:txBody>
          </p:sp>
          <p:sp>
            <p:nvSpPr>
              <p:cNvPr id="106" name="任意多边形: 形状 105"/>
              <p:cNvSpPr/>
              <p:nvPr/>
            </p:nvSpPr>
            <p:spPr>
              <a:xfrm>
                <a:off x="6486334" y="4558657"/>
                <a:ext cx="629983" cy="207938"/>
              </a:xfrm>
              <a:custGeom>
                <a:avLst/>
                <a:gdLst>
                  <a:gd name="connsiteX0" fmla="*/ 208979 w 629983"/>
                  <a:gd name="connsiteY0" fmla="*/ 203842 h 207938"/>
                  <a:gd name="connsiteX1" fmla="*/ 169450 w 629983"/>
                  <a:gd name="connsiteY1" fmla="*/ 197937 h 207938"/>
                  <a:gd name="connsiteX2" fmla="*/ 115253 w 629983"/>
                  <a:gd name="connsiteY2" fmla="*/ 151360 h 207938"/>
                  <a:gd name="connsiteX3" fmla="*/ 286 w 629983"/>
                  <a:gd name="connsiteY3" fmla="*/ 97353 h 207938"/>
                  <a:gd name="connsiteX4" fmla="*/ 286 w 629983"/>
                  <a:gd name="connsiteY4" fmla="*/ 102496 h 207938"/>
                  <a:gd name="connsiteX5" fmla="*/ 109252 w 629983"/>
                  <a:gd name="connsiteY5" fmla="*/ 153265 h 207938"/>
                  <a:gd name="connsiteX6" fmla="*/ 158687 w 629983"/>
                  <a:gd name="connsiteY6" fmla="*/ 195460 h 207938"/>
                  <a:gd name="connsiteX7" fmla="*/ 6287 w 629983"/>
                  <a:gd name="connsiteY7" fmla="*/ 122690 h 207938"/>
                  <a:gd name="connsiteX8" fmla="*/ 0 w 629983"/>
                  <a:gd name="connsiteY8" fmla="*/ 116403 h 207938"/>
                  <a:gd name="connsiteX9" fmla="*/ 0 w 629983"/>
                  <a:gd name="connsiteY9" fmla="*/ 124499 h 207938"/>
                  <a:gd name="connsiteX10" fmla="*/ 163068 w 629983"/>
                  <a:gd name="connsiteY10" fmla="*/ 200699 h 207938"/>
                  <a:gd name="connsiteX11" fmla="*/ 168212 w 629983"/>
                  <a:gd name="connsiteY11" fmla="*/ 207938 h 207938"/>
                  <a:gd name="connsiteX12" fmla="*/ 176213 w 629983"/>
                  <a:gd name="connsiteY12" fmla="*/ 207081 h 207938"/>
                  <a:gd name="connsiteX13" fmla="*/ 173450 w 629983"/>
                  <a:gd name="connsiteY13" fmla="*/ 202985 h 207938"/>
                  <a:gd name="connsiteX14" fmla="*/ 188595 w 629983"/>
                  <a:gd name="connsiteY14" fmla="*/ 205652 h 207938"/>
                  <a:gd name="connsiteX15" fmla="*/ 331660 w 629983"/>
                  <a:gd name="connsiteY15" fmla="*/ 166314 h 207938"/>
                  <a:gd name="connsiteX16" fmla="*/ 322135 w 629983"/>
                  <a:gd name="connsiteY16" fmla="*/ 77541 h 207938"/>
                  <a:gd name="connsiteX17" fmla="*/ 226218 w 629983"/>
                  <a:gd name="connsiteY17" fmla="*/ 1341 h 207938"/>
                  <a:gd name="connsiteX18" fmla="*/ 185738 w 629983"/>
                  <a:gd name="connsiteY18" fmla="*/ 28964 h 207938"/>
                  <a:gd name="connsiteX19" fmla="*/ 321564 w 629983"/>
                  <a:gd name="connsiteY19" fmla="*/ 166028 h 207938"/>
                  <a:gd name="connsiteX20" fmla="*/ 288226 w 629983"/>
                  <a:gd name="connsiteY20" fmla="*/ 194603 h 207938"/>
                  <a:gd name="connsiteX21" fmla="*/ 308515 w 629983"/>
                  <a:gd name="connsiteY21" fmla="*/ 192317 h 207938"/>
                  <a:gd name="connsiteX22" fmla="*/ 329946 w 629983"/>
                  <a:gd name="connsiteY22" fmla="*/ 169838 h 207938"/>
                  <a:gd name="connsiteX23" fmla="*/ 367093 w 629983"/>
                  <a:gd name="connsiteY23" fmla="*/ 185840 h 207938"/>
                  <a:gd name="connsiteX24" fmla="*/ 376618 w 629983"/>
                  <a:gd name="connsiteY24" fmla="*/ 184792 h 207938"/>
                  <a:gd name="connsiteX25" fmla="*/ 331660 w 629983"/>
                  <a:gd name="connsiteY25" fmla="*/ 166695 h 207938"/>
                  <a:gd name="connsiteX26" fmla="*/ 323183 w 629983"/>
                  <a:gd name="connsiteY26" fmla="*/ 162218 h 207938"/>
                  <a:gd name="connsiteX27" fmla="*/ 194500 w 629983"/>
                  <a:gd name="connsiteY27" fmla="*/ 31535 h 207938"/>
                  <a:gd name="connsiteX28" fmla="*/ 226885 w 629983"/>
                  <a:gd name="connsiteY28" fmla="*/ 6389 h 207938"/>
                  <a:gd name="connsiteX29" fmla="*/ 313182 w 629983"/>
                  <a:gd name="connsiteY29" fmla="*/ 76684 h 207938"/>
                  <a:gd name="connsiteX30" fmla="*/ 323183 w 629983"/>
                  <a:gd name="connsiteY30" fmla="*/ 162599 h 207938"/>
                  <a:gd name="connsiteX31" fmla="*/ 629983 w 629983"/>
                  <a:gd name="connsiteY31" fmla="*/ 121070 h 207938"/>
                  <a:gd name="connsiteX32" fmla="*/ 621697 w 629983"/>
                  <a:gd name="connsiteY32" fmla="*/ 115355 h 207938"/>
                  <a:gd name="connsiteX33" fmla="*/ 619125 w 629983"/>
                  <a:gd name="connsiteY33" fmla="*/ 158218 h 207938"/>
                  <a:gd name="connsiteX34" fmla="*/ 627697 w 629983"/>
                  <a:gd name="connsiteY34" fmla="*/ 157265 h 207938"/>
                  <a:gd name="connsiteX35" fmla="*/ 629983 w 629983"/>
                  <a:gd name="connsiteY35" fmla="*/ 121451 h 20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9983" h="207938">
                    <a:moveTo>
                      <a:pt x="208979" y="203842"/>
                    </a:moveTo>
                    <a:cubicBezTo>
                      <a:pt x="195699" y="202642"/>
                      <a:pt x="182500" y="200670"/>
                      <a:pt x="169450" y="197937"/>
                    </a:cubicBezTo>
                    <a:cubicBezTo>
                      <a:pt x="153598" y="180007"/>
                      <a:pt x="135362" y="164336"/>
                      <a:pt x="115253" y="151360"/>
                    </a:cubicBezTo>
                    <a:cubicBezTo>
                      <a:pt x="76581" y="124880"/>
                      <a:pt x="25241" y="99258"/>
                      <a:pt x="286" y="97353"/>
                    </a:cubicBezTo>
                    <a:lnTo>
                      <a:pt x="286" y="102496"/>
                    </a:lnTo>
                    <a:cubicBezTo>
                      <a:pt x="15049" y="101163"/>
                      <a:pt x="64008" y="122118"/>
                      <a:pt x="109252" y="153265"/>
                    </a:cubicBezTo>
                    <a:cubicBezTo>
                      <a:pt x="127342" y="165324"/>
                      <a:pt x="143937" y="179488"/>
                      <a:pt x="158687" y="195460"/>
                    </a:cubicBezTo>
                    <a:cubicBezTo>
                      <a:pt x="90106" y="178982"/>
                      <a:pt x="30099" y="144216"/>
                      <a:pt x="6287" y="122690"/>
                    </a:cubicBezTo>
                    <a:cubicBezTo>
                      <a:pt x="3810" y="120403"/>
                      <a:pt x="1714" y="118308"/>
                      <a:pt x="0" y="116403"/>
                    </a:cubicBezTo>
                    <a:lnTo>
                      <a:pt x="0" y="124499"/>
                    </a:lnTo>
                    <a:cubicBezTo>
                      <a:pt x="26003" y="147550"/>
                      <a:pt x="90297" y="184316"/>
                      <a:pt x="163068" y="200699"/>
                    </a:cubicBezTo>
                    <a:cubicBezTo>
                      <a:pt x="164908" y="203021"/>
                      <a:pt x="166625" y="205437"/>
                      <a:pt x="168212" y="207938"/>
                    </a:cubicBezTo>
                    <a:lnTo>
                      <a:pt x="176213" y="207081"/>
                    </a:lnTo>
                    <a:cubicBezTo>
                      <a:pt x="175355" y="205748"/>
                      <a:pt x="174498" y="204414"/>
                      <a:pt x="173450" y="202985"/>
                    </a:cubicBezTo>
                    <a:cubicBezTo>
                      <a:pt x="178498" y="204033"/>
                      <a:pt x="182975" y="204890"/>
                      <a:pt x="188595" y="205652"/>
                    </a:cubicBezTo>
                    <a:close/>
                    <a:moveTo>
                      <a:pt x="331660" y="166314"/>
                    </a:moveTo>
                    <a:cubicBezTo>
                      <a:pt x="343567" y="141358"/>
                      <a:pt x="338995" y="109164"/>
                      <a:pt x="322135" y="77541"/>
                    </a:cubicBezTo>
                    <a:cubicBezTo>
                      <a:pt x="302302" y="39782"/>
                      <a:pt x="267484" y="12122"/>
                      <a:pt x="226218" y="1341"/>
                    </a:cubicBezTo>
                    <a:cubicBezTo>
                      <a:pt x="201168" y="-3993"/>
                      <a:pt x="185261" y="6865"/>
                      <a:pt x="185738" y="28964"/>
                    </a:cubicBezTo>
                    <a:cubicBezTo>
                      <a:pt x="186309" y="61444"/>
                      <a:pt x="224504" y="118022"/>
                      <a:pt x="321564" y="166028"/>
                    </a:cubicBezTo>
                    <a:cubicBezTo>
                      <a:pt x="313996" y="179044"/>
                      <a:pt x="302246" y="189115"/>
                      <a:pt x="288226" y="194603"/>
                    </a:cubicBezTo>
                    <a:lnTo>
                      <a:pt x="308515" y="192317"/>
                    </a:lnTo>
                    <a:cubicBezTo>
                      <a:pt x="317371" y="186667"/>
                      <a:pt x="324725" y="178954"/>
                      <a:pt x="329946" y="169838"/>
                    </a:cubicBezTo>
                    <a:cubicBezTo>
                      <a:pt x="341566" y="175299"/>
                      <a:pt x="353949" y="180633"/>
                      <a:pt x="367093" y="185840"/>
                    </a:cubicBezTo>
                    <a:lnTo>
                      <a:pt x="376618" y="184792"/>
                    </a:lnTo>
                    <a:cubicBezTo>
                      <a:pt x="360299" y="179268"/>
                      <a:pt x="345313" y="173235"/>
                      <a:pt x="331660" y="166695"/>
                    </a:cubicBezTo>
                    <a:close/>
                    <a:moveTo>
                      <a:pt x="323183" y="162218"/>
                    </a:moveTo>
                    <a:cubicBezTo>
                      <a:pt x="231267" y="116212"/>
                      <a:pt x="194977" y="62491"/>
                      <a:pt x="194500" y="31535"/>
                    </a:cubicBezTo>
                    <a:cubicBezTo>
                      <a:pt x="194500" y="12485"/>
                      <a:pt x="207073" y="2103"/>
                      <a:pt x="226885" y="6389"/>
                    </a:cubicBezTo>
                    <a:cubicBezTo>
                      <a:pt x="260128" y="13438"/>
                      <a:pt x="293560" y="40393"/>
                      <a:pt x="313182" y="76684"/>
                    </a:cubicBezTo>
                    <a:cubicBezTo>
                      <a:pt x="329565" y="107164"/>
                      <a:pt x="334232" y="138406"/>
                      <a:pt x="323183" y="162599"/>
                    </a:cubicBezTo>
                    <a:close/>
                    <a:moveTo>
                      <a:pt x="629983" y="121070"/>
                    </a:moveTo>
                    <a:lnTo>
                      <a:pt x="621697" y="115355"/>
                    </a:lnTo>
                    <a:cubicBezTo>
                      <a:pt x="618298" y="129376"/>
                      <a:pt x="617427" y="143891"/>
                      <a:pt x="619125" y="158218"/>
                    </a:cubicBezTo>
                    <a:lnTo>
                      <a:pt x="627697" y="157265"/>
                    </a:lnTo>
                    <a:cubicBezTo>
                      <a:pt x="626586" y="145281"/>
                      <a:pt x="627358" y="133197"/>
                      <a:pt x="629983" y="121451"/>
                    </a:cubicBezTo>
                    <a:close/>
                  </a:path>
                </a:pathLst>
              </a:custGeom>
              <a:solidFill>
                <a:srgbClr val="455A64"/>
              </a:solidFill>
              <a:ln w="9525" cap="flat">
                <a:noFill/>
                <a:prstDash val="solid"/>
                <a:miter/>
              </a:ln>
            </p:spPr>
            <p:txBody>
              <a:bodyPr rtlCol="0" anchor="ctr"/>
              <a:lstStyle/>
              <a:p>
                <a:endParaRPr lang="zh-CN" altLang="en-US"/>
              </a:p>
            </p:txBody>
          </p:sp>
          <p:sp>
            <p:nvSpPr>
              <p:cNvPr id="107" name="任意多边形: 形状 106"/>
              <p:cNvSpPr/>
              <p:nvPr/>
            </p:nvSpPr>
            <p:spPr>
              <a:xfrm>
                <a:off x="6486620" y="4711922"/>
                <a:ext cx="666940" cy="232791"/>
              </a:xfrm>
              <a:custGeom>
                <a:avLst/>
                <a:gdLst>
                  <a:gd name="connsiteX0" fmla="*/ 666940 w 666940"/>
                  <a:gd name="connsiteY0" fmla="*/ 0 h 232791"/>
                  <a:gd name="connsiteX1" fmla="*/ 666940 w 666940"/>
                  <a:gd name="connsiteY1" fmla="*/ 158591 h 232791"/>
                  <a:gd name="connsiteX2" fmla="*/ 0 w 666940"/>
                  <a:gd name="connsiteY2" fmla="*/ 232791 h 232791"/>
                  <a:gd name="connsiteX3" fmla="*/ 0 w 666940"/>
                  <a:gd name="connsiteY3" fmla="*/ 74104 h 232791"/>
                  <a:gd name="connsiteX4" fmla="*/ 666940 w 666940"/>
                  <a:gd name="connsiteY4" fmla="*/ 0 h 232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940" h="232791">
                    <a:moveTo>
                      <a:pt x="666940" y="0"/>
                    </a:moveTo>
                    <a:lnTo>
                      <a:pt x="666940" y="158591"/>
                    </a:lnTo>
                    <a:lnTo>
                      <a:pt x="0" y="232791"/>
                    </a:lnTo>
                    <a:lnTo>
                      <a:pt x="0" y="74104"/>
                    </a:lnTo>
                    <a:lnTo>
                      <a:pt x="666940" y="0"/>
                    </a:lnTo>
                    <a:close/>
                  </a:path>
                </a:pathLst>
              </a:custGeom>
              <a:solidFill>
                <a:srgbClr val="263238"/>
              </a:solidFill>
              <a:ln w="9525" cap="flat">
                <a:noFill/>
                <a:prstDash val="solid"/>
                <a:miter/>
              </a:ln>
            </p:spPr>
            <p:txBody>
              <a:bodyPr rtlCol="0" anchor="ctr"/>
              <a:lstStyle/>
              <a:p>
                <a:endParaRPr lang="zh-CN" altLang="en-US"/>
              </a:p>
            </p:txBody>
          </p:sp>
          <p:sp>
            <p:nvSpPr>
              <p:cNvPr id="108" name="任意多边形: 形状 107"/>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C53F3F"/>
              </a:solidFill>
              <a:ln w="9525" cap="flat">
                <a:noFill/>
                <a:prstDash val="solid"/>
                <a:miter/>
              </a:ln>
            </p:spPr>
            <p:txBody>
              <a:bodyPr rtlCol="0" anchor="ctr"/>
              <a:lstStyle/>
              <a:p>
                <a:endParaRPr lang="zh-CN" altLang="en-US"/>
              </a:p>
            </p:txBody>
          </p:sp>
          <p:sp>
            <p:nvSpPr>
              <p:cNvPr id="109" name="任意多边形: 形状 108"/>
              <p:cNvSpPr/>
              <p:nvPr/>
            </p:nvSpPr>
            <p:spPr>
              <a:xfrm>
                <a:off x="6486525" y="4786122"/>
                <a:ext cx="701611" cy="398445"/>
              </a:xfrm>
              <a:custGeom>
                <a:avLst/>
                <a:gdLst>
                  <a:gd name="connsiteX0" fmla="*/ 701612 w 701611"/>
                  <a:gd name="connsiteY0" fmla="*/ 0 h 398445"/>
                  <a:gd name="connsiteX1" fmla="*/ 701612 w 701611"/>
                  <a:gd name="connsiteY1" fmla="*/ 158591 h 398445"/>
                  <a:gd name="connsiteX2" fmla="*/ 216884 w 701611"/>
                  <a:gd name="connsiteY2" fmla="*/ 386715 h 398445"/>
                  <a:gd name="connsiteX3" fmla="*/ 0 w 701611"/>
                  <a:gd name="connsiteY3" fmla="*/ 398431 h 398445"/>
                  <a:gd name="connsiteX4" fmla="*/ 0 w 701611"/>
                  <a:gd name="connsiteY4" fmla="*/ 239744 h 398445"/>
                  <a:gd name="connsiteX5" fmla="*/ 216789 w 701611"/>
                  <a:gd name="connsiteY5" fmla="*/ 228028 h 398445"/>
                  <a:gd name="connsiteX6" fmla="*/ 701612 w 701611"/>
                  <a:gd name="connsiteY6" fmla="*/ 0 h 39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611" h="398445">
                    <a:moveTo>
                      <a:pt x="701612" y="0"/>
                    </a:moveTo>
                    <a:lnTo>
                      <a:pt x="701612" y="158591"/>
                    </a:lnTo>
                    <a:cubicBezTo>
                      <a:pt x="701612" y="259747"/>
                      <a:pt x="513112" y="353758"/>
                      <a:pt x="216884" y="386715"/>
                    </a:cubicBezTo>
                    <a:cubicBezTo>
                      <a:pt x="144877" y="394807"/>
                      <a:pt x="72460" y="398719"/>
                      <a:pt x="0" y="398431"/>
                    </a:cubicBezTo>
                    <a:lnTo>
                      <a:pt x="0" y="239744"/>
                    </a:lnTo>
                    <a:cubicBezTo>
                      <a:pt x="72429" y="240029"/>
                      <a:pt x="144813" y="236117"/>
                      <a:pt x="216789" y="228028"/>
                    </a:cubicBezTo>
                    <a:cubicBezTo>
                      <a:pt x="513112" y="195453"/>
                      <a:pt x="701612" y="101155"/>
                      <a:pt x="701612" y="0"/>
                    </a:cubicBezTo>
                    <a:close/>
                  </a:path>
                </a:pathLst>
              </a:custGeom>
              <a:solidFill>
                <a:srgbClr val="000000"/>
              </a:solidFill>
              <a:ln w="9525" cap="flat">
                <a:noFill/>
                <a:prstDash val="solid"/>
                <a:miter/>
              </a:ln>
            </p:spPr>
            <p:txBody>
              <a:bodyPr rtlCol="0" anchor="ctr"/>
              <a:lstStyle/>
              <a:p>
                <a:endParaRPr lang="zh-CN" altLang="en-US"/>
              </a:p>
            </p:txBody>
          </p:sp>
          <p:sp>
            <p:nvSpPr>
              <p:cNvPr id="110" name="任意多边形: 形状 109"/>
              <p:cNvSpPr/>
              <p:nvPr/>
            </p:nvSpPr>
            <p:spPr>
              <a:xfrm>
                <a:off x="6486525" y="4711922"/>
                <a:ext cx="701314" cy="313958"/>
              </a:xfrm>
              <a:custGeom>
                <a:avLst/>
                <a:gdLst>
                  <a:gd name="connsiteX0" fmla="*/ 666750 w 701314"/>
                  <a:gd name="connsiteY0" fmla="*/ 0 h 313958"/>
                  <a:gd name="connsiteX1" fmla="*/ 216598 w 701314"/>
                  <a:gd name="connsiteY1" fmla="*/ 302228 h 313958"/>
                  <a:gd name="connsiteX2" fmla="*/ 0 w 701314"/>
                  <a:gd name="connsiteY2" fmla="*/ 313944 h 313958"/>
                  <a:gd name="connsiteX3" fmla="*/ 0 w 701314"/>
                  <a:gd name="connsiteY3" fmla="*/ 74104 h 313958"/>
                </a:gdLst>
                <a:ahLst/>
                <a:cxnLst>
                  <a:cxn ang="0">
                    <a:pos x="connsiteX0" y="connsiteY0"/>
                  </a:cxn>
                  <a:cxn ang="0">
                    <a:pos x="connsiteX1" y="connsiteY1"/>
                  </a:cxn>
                  <a:cxn ang="0">
                    <a:pos x="connsiteX2" y="connsiteY2"/>
                  </a:cxn>
                  <a:cxn ang="0">
                    <a:pos x="connsiteX3" y="connsiteY3"/>
                  </a:cxn>
                </a:cxnLst>
                <a:rect l="l" t="t" r="r" b="b"/>
                <a:pathLst>
                  <a:path w="701314" h="313958">
                    <a:moveTo>
                      <a:pt x="666750" y="0"/>
                    </a:moveTo>
                    <a:cubicBezTo>
                      <a:pt x="786574" y="126016"/>
                      <a:pt x="584835" y="261366"/>
                      <a:pt x="216598" y="302228"/>
                    </a:cubicBezTo>
                    <a:cubicBezTo>
                      <a:pt x="144685" y="310310"/>
                      <a:pt x="72365" y="314222"/>
                      <a:pt x="0" y="313944"/>
                    </a:cubicBezTo>
                    <a:lnTo>
                      <a:pt x="0" y="74104"/>
                    </a:lnTo>
                    <a:close/>
                  </a:path>
                </a:pathLst>
              </a:custGeom>
              <a:solidFill>
                <a:srgbClr val="C53F3F"/>
              </a:solidFill>
              <a:ln w="9525" cap="flat">
                <a:noFill/>
                <a:prstDash val="solid"/>
                <a:miter/>
              </a:ln>
            </p:spPr>
            <p:txBody>
              <a:bodyPr rtlCol="0" anchor="ctr"/>
              <a:lstStyle/>
              <a:p>
                <a:endParaRPr lang="zh-CN" altLang="en-US"/>
              </a:p>
            </p:txBody>
          </p:sp>
          <p:sp>
            <p:nvSpPr>
              <p:cNvPr id="111" name="任意多边形: 形状 110"/>
              <p:cNvSpPr/>
              <p:nvPr/>
            </p:nvSpPr>
            <p:spPr>
              <a:xfrm>
                <a:off x="6486810" y="4727448"/>
                <a:ext cx="701040" cy="287283"/>
              </a:xfrm>
              <a:custGeom>
                <a:avLst/>
                <a:gdLst>
                  <a:gd name="connsiteX0" fmla="*/ 552164 w 701040"/>
                  <a:gd name="connsiteY0" fmla="*/ 28384 h 287283"/>
                  <a:gd name="connsiteX1" fmla="*/ 701040 w 701040"/>
                  <a:gd name="connsiteY1" fmla="*/ 54768 h 287283"/>
                  <a:gd name="connsiteX2" fmla="*/ 701040 w 701040"/>
                  <a:gd name="connsiteY2" fmla="*/ 49244 h 287283"/>
                  <a:gd name="connsiteX3" fmla="*/ 546735 w 701040"/>
                  <a:gd name="connsiteY3" fmla="*/ 24003 h 287283"/>
                  <a:gd name="connsiteX4" fmla="*/ 527685 w 701040"/>
                  <a:gd name="connsiteY4" fmla="*/ 0 h 287283"/>
                  <a:gd name="connsiteX5" fmla="*/ 518827 w 701040"/>
                  <a:gd name="connsiteY5" fmla="*/ 953 h 287283"/>
                  <a:gd name="connsiteX6" fmla="*/ 536448 w 701040"/>
                  <a:gd name="connsiteY6" fmla="*/ 24384 h 287283"/>
                  <a:gd name="connsiteX7" fmla="*/ 469106 w 701040"/>
                  <a:gd name="connsiteY7" fmla="*/ 34385 h 287283"/>
                  <a:gd name="connsiteX8" fmla="*/ 392906 w 701040"/>
                  <a:gd name="connsiteY8" fmla="*/ 94107 h 287283"/>
                  <a:gd name="connsiteX9" fmla="*/ 300990 w 701040"/>
                  <a:gd name="connsiteY9" fmla="*/ 82677 h 287283"/>
                  <a:gd name="connsiteX10" fmla="*/ 77534 w 701040"/>
                  <a:gd name="connsiteY10" fmla="*/ 113729 h 287283"/>
                  <a:gd name="connsiteX11" fmla="*/ 5715 w 701040"/>
                  <a:gd name="connsiteY11" fmla="*/ 57912 h 287283"/>
                  <a:gd name="connsiteX12" fmla="*/ 0 w 701040"/>
                  <a:gd name="connsiteY12" fmla="*/ 58579 h 287283"/>
                  <a:gd name="connsiteX13" fmla="*/ 0 w 701040"/>
                  <a:gd name="connsiteY13" fmla="*/ 60960 h 287283"/>
                  <a:gd name="connsiteX14" fmla="*/ 70866 w 701040"/>
                  <a:gd name="connsiteY14" fmla="*/ 116586 h 287283"/>
                  <a:gd name="connsiteX15" fmla="*/ 0 w 701040"/>
                  <a:gd name="connsiteY15" fmla="*/ 162211 h 287283"/>
                  <a:gd name="connsiteX16" fmla="*/ 0 w 701040"/>
                  <a:gd name="connsiteY16" fmla="*/ 173641 h 287283"/>
                  <a:gd name="connsiteX17" fmla="*/ 74771 w 701040"/>
                  <a:gd name="connsiteY17" fmla="*/ 121348 h 287283"/>
                  <a:gd name="connsiteX18" fmla="*/ 108776 w 701040"/>
                  <a:gd name="connsiteY18" fmla="*/ 243840 h 287283"/>
                  <a:gd name="connsiteX19" fmla="*/ 29528 w 701040"/>
                  <a:gd name="connsiteY19" fmla="*/ 281940 h 287283"/>
                  <a:gd name="connsiteX20" fmla="*/ 0 w 701040"/>
                  <a:gd name="connsiteY20" fmla="*/ 272415 h 287283"/>
                  <a:gd name="connsiteX21" fmla="*/ 0 w 701040"/>
                  <a:gd name="connsiteY21" fmla="*/ 278321 h 287283"/>
                  <a:gd name="connsiteX22" fmla="*/ 28004 w 701040"/>
                  <a:gd name="connsiteY22" fmla="*/ 285845 h 287283"/>
                  <a:gd name="connsiteX23" fmla="*/ 35528 w 701040"/>
                  <a:gd name="connsiteY23" fmla="*/ 286703 h 287283"/>
                  <a:gd name="connsiteX24" fmla="*/ 118205 w 701040"/>
                  <a:gd name="connsiteY24" fmla="*/ 244888 h 287283"/>
                  <a:gd name="connsiteX25" fmla="*/ 81534 w 701040"/>
                  <a:gd name="connsiteY25" fmla="*/ 118110 h 287283"/>
                  <a:gd name="connsiteX26" fmla="*/ 301276 w 701040"/>
                  <a:gd name="connsiteY26" fmla="*/ 86773 h 287283"/>
                  <a:gd name="connsiteX27" fmla="*/ 391859 w 701040"/>
                  <a:gd name="connsiteY27" fmla="*/ 98107 h 287283"/>
                  <a:gd name="connsiteX28" fmla="*/ 422815 w 701040"/>
                  <a:gd name="connsiteY28" fmla="*/ 181832 h 287283"/>
                  <a:gd name="connsiteX29" fmla="*/ 496824 w 701040"/>
                  <a:gd name="connsiteY29" fmla="*/ 227743 h 287283"/>
                  <a:gd name="connsiteX30" fmla="*/ 504444 w 701040"/>
                  <a:gd name="connsiteY30" fmla="*/ 225076 h 287283"/>
                  <a:gd name="connsiteX31" fmla="*/ 431482 w 701040"/>
                  <a:gd name="connsiteY31" fmla="*/ 180689 h 287283"/>
                  <a:gd name="connsiteX32" fmla="*/ 401098 w 701040"/>
                  <a:gd name="connsiteY32" fmla="*/ 100108 h 287283"/>
                  <a:gd name="connsiteX33" fmla="*/ 557498 w 701040"/>
                  <a:gd name="connsiteY33" fmla="*/ 195834 h 287283"/>
                  <a:gd name="connsiteX34" fmla="*/ 558641 w 701040"/>
                  <a:gd name="connsiteY34" fmla="*/ 203359 h 287283"/>
                  <a:gd name="connsiteX35" fmla="*/ 567690 w 701040"/>
                  <a:gd name="connsiteY35" fmla="*/ 199263 h 287283"/>
                  <a:gd name="connsiteX36" fmla="*/ 566833 w 701040"/>
                  <a:gd name="connsiteY36" fmla="*/ 195929 h 287283"/>
                  <a:gd name="connsiteX37" fmla="*/ 402050 w 701040"/>
                  <a:gd name="connsiteY37" fmla="*/ 95726 h 287283"/>
                  <a:gd name="connsiteX38" fmla="*/ 474440 w 701040"/>
                  <a:gd name="connsiteY38" fmla="*/ 38005 h 287283"/>
                  <a:gd name="connsiteX39" fmla="*/ 541591 w 701040"/>
                  <a:gd name="connsiteY39" fmla="*/ 28480 h 287283"/>
                  <a:gd name="connsiteX40" fmla="*/ 605504 w 701040"/>
                  <a:gd name="connsiteY40" fmla="*/ 60484 h 287283"/>
                  <a:gd name="connsiteX41" fmla="*/ 697420 w 701040"/>
                  <a:gd name="connsiteY41" fmla="*/ 84296 h 287283"/>
                  <a:gd name="connsiteX42" fmla="*/ 698563 w 701040"/>
                  <a:gd name="connsiteY42" fmla="*/ 80105 h 287283"/>
                  <a:gd name="connsiteX43" fmla="*/ 610743 w 701040"/>
                  <a:gd name="connsiteY43" fmla="*/ 57245 h 287283"/>
                  <a:gd name="connsiteX44" fmla="*/ 552164 w 701040"/>
                  <a:gd name="connsiteY44" fmla="*/ 28385 h 28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01040" h="287283">
                    <a:moveTo>
                      <a:pt x="552164" y="28384"/>
                    </a:moveTo>
                    <a:cubicBezTo>
                      <a:pt x="602977" y="28106"/>
                      <a:pt x="653418" y="37046"/>
                      <a:pt x="701040" y="54768"/>
                    </a:cubicBezTo>
                    <a:cubicBezTo>
                      <a:pt x="701040" y="52864"/>
                      <a:pt x="701040" y="51054"/>
                      <a:pt x="701040" y="49244"/>
                    </a:cubicBezTo>
                    <a:cubicBezTo>
                      <a:pt x="651481" y="31855"/>
                      <a:pt x="599252" y="23312"/>
                      <a:pt x="546735" y="24003"/>
                    </a:cubicBezTo>
                    <a:cubicBezTo>
                      <a:pt x="538219" y="17989"/>
                      <a:pt x="531608" y="9659"/>
                      <a:pt x="527685" y="0"/>
                    </a:cubicBezTo>
                    <a:lnTo>
                      <a:pt x="518827" y="953"/>
                    </a:lnTo>
                    <a:cubicBezTo>
                      <a:pt x="522406" y="10251"/>
                      <a:pt x="528508" y="18365"/>
                      <a:pt x="536448" y="24384"/>
                    </a:cubicBezTo>
                    <a:cubicBezTo>
                      <a:pt x="513701" y="25229"/>
                      <a:pt x="491117" y="28583"/>
                      <a:pt x="469106" y="34385"/>
                    </a:cubicBezTo>
                    <a:cubicBezTo>
                      <a:pt x="423958" y="46482"/>
                      <a:pt x="400336" y="68580"/>
                      <a:pt x="392906" y="94107"/>
                    </a:cubicBezTo>
                    <a:cubicBezTo>
                      <a:pt x="362585" y="88076"/>
                      <a:pt x="331865" y="84256"/>
                      <a:pt x="300990" y="82677"/>
                    </a:cubicBezTo>
                    <a:cubicBezTo>
                      <a:pt x="206597" y="77248"/>
                      <a:pt x="132207" y="91154"/>
                      <a:pt x="77534" y="113729"/>
                    </a:cubicBezTo>
                    <a:cubicBezTo>
                      <a:pt x="57147" y="90954"/>
                      <a:pt x="32818" y="72045"/>
                      <a:pt x="5715" y="57912"/>
                    </a:cubicBezTo>
                    <a:lnTo>
                      <a:pt x="0" y="58579"/>
                    </a:lnTo>
                    <a:lnTo>
                      <a:pt x="0" y="60960"/>
                    </a:lnTo>
                    <a:cubicBezTo>
                      <a:pt x="26904" y="74890"/>
                      <a:pt x="50945" y="93761"/>
                      <a:pt x="70866" y="116586"/>
                    </a:cubicBezTo>
                    <a:cubicBezTo>
                      <a:pt x="44778" y="127571"/>
                      <a:pt x="20798" y="143009"/>
                      <a:pt x="0" y="162211"/>
                    </a:cubicBezTo>
                    <a:lnTo>
                      <a:pt x="0" y="173641"/>
                    </a:lnTo>
                    <a:cubicBezTo>
                      <a:pt x="21015" y="151198"/>
                      <a:pt x="46481" y="133388"/>
                      <a:pt x="74771" y="121348"/>
                    </a:cubicBezTo>
                    <a:cubicBezTo>
                      <a:pt x="108490" y="162973"/>
                      <a:pt x="120872" y="210026"/>
                      <a:pt x="108776" y="243840"/>
                    </a:cubicBezTo>
                    <a:cubicBezTo>
                      <a:pt x="102489" y="261271"/>
                      <a:pt x="84011" y="289465"/>
                      <a:pt x="29528" y="281940"/>
                    </a:cubicBezTo>
                    <a:cubicBezTo>
                      <a:pt x="19193" y="280565"/>
                      <a:pt x="9190" y="277338"/>
                      <a:pt x="0" y="272415"/>
                    </a:cubicBezTo>
                    <a:lnTo>
                      <a:pt x="0" y="278321"/>
                    </a:lnTo>
                    <a:cubicBezTo>
                      <a:pt x="8955" y="282072"/>
                      <a:pt x="18374" y="284602"/>
                      <a:pt x="28004" y="285845"/>
                    </a:cubicBezTo>
                    <a:lnTo>
                      <a:pt x="35528" y="286703"/>
                    </a:lnTo>
                    <a:cubicBezTo>
                      <a:pt x="77438" y="290513"/>
                      <a:pt x="107252" y="275463"/>
                      <a:pt x="118205" y="244888"/>
                    </a:cubicBezTo>
                    <a:cubicBezTo>
                      <a:pt x="130588" y="209931"/>
                      <a:pt x="117253" y="161068"/>
                      <a:pt x="81534" y="118110"/>
                    </a:cubicBezTo>
                    <a:cubicBezTo>
                      <a:pt x="134874" y="95440"/>
                      <a:pt x="208217" y="81439"/>
                      <a:pt x="301276" y="86773"/>
                    </a:cubicBezTo>
                    <a:cubicBezTo>
                      <a:pt x="331704" y="88358"/>
                      <a:pt x="361978" y="92146"/>
                      <a:pt x="391859" y="98107"/>
                    </a:cubicBezTo>
                    <a:cubicBezTo>
                      <a:pt x="386429" y="125254"/>
                      <a:pt x="398621" y="155257"/>
                      <a:pt x="422815" y="181832"/>
                    </a:cubicBezTo>
                    <a:cubicBezTo>
                      <a:pt x="442810" y="203630"/>
                      <a:pt x="468412" y="219512"/>
                      <a:pt x="496824" y="227743"/>
                    </a:cubicBezTo>
                    <a:lnTo>
                      <a:pt x="504444" y="225076"/>
                    </a:lnTo>
                    <a:cubicBezTo>
                      <a:pt x="476337" y="217661"/>
                      <a:pt x="450989" y="202241"/>
                      <a:pt x="431482" y="180689"/>
                    </a:cubicBezTo>
                    <a:cubicBezTo>
                      <a:pt x="408146" y="155448"/>
                      <a:pt x="396145" y="126206"/>
                      <a:pt x="401098" y="100108"/>
                    </a:cubicBezTo>
                    <a:cubicBezTo>
                      <a:pt x="501301" y="122491"/>
                      <a:pt x="549497" y="165925"/>
                      <a:pt x="557498" y="195834"/>
                    </a:cubicBezTo>
                    <a:cubicBezTo>
                      <a:pt x="558236" y="198275"/>
                      <a:pt x="558621" y="200809"/>
                      <a:pt x="558641" y="203359"/>
                    </a:cubicBezTo>
                    <a:lnTo>
                      <a:pt x="567690" y="199263"/>
                    </a:lnTo>
                    <a:cubicBezTo>
                      <a:pt x="567690" y="198215"/>
                      <a:pt x="567214" y="197072"/>
                      <a:pt x="566833" y="195929"/>
                    </a:cubicBezTo>
                    <a:cubicBezTo>
                      <a:pt x="558451" y="164497"/>
                      <a:pt x="507778" y="118872"/>
                      <a:pt x="402050" y="95726"/>
                    </a:cubicBezTo>
                    <a:cubicBezTo>
                      <a:pt x="408622" y="70961"/>
                      <a:pt x="430625" y="49625"/>
                      <a:pt x="474440" y="38005"/>
                    </a:cubicBezTo>
                    <a:cubicBezTo>
                      <a:pt x="496387" y="32274"/>
                      <a:pt x="518917" y="29078"/>
                      <a:pt x="541591" y="28480"/>
                    </a:cubicBezTo>
                    <a:cubicBezTo>
                      <a:pt x="561348" y="41992"/>
                      <a:pt x="582849" y="52759"/>
                      <a:pt x="605504" y="60484"/>
                    </a:cubicBezTo>
                    <a:cubicBezTo>
                      <a:pt x="635218" y="71639"/>
                      <a:pt x="666028" y="79621"/>
                      <a:pt x="697420" y="84296"/>
                    </a:cubicBezTo>
                    <a:cubicBezTo>
                      <a:pt x="697421" y="82963"/>
                      <a:pt x="698278" y="81534"/>
                      <a:pt x="698563" y="80105"/>
                    </a:cubicBezTo>
                    <a:cubicBezTo>
                      <a:pt x="668553" y="75668"/>
                      <a:pt x="639108" y="68004"/>
                      <a:pt x="610743" y="57245"/>
                    </a:cubicBezTo>
                    <a:cubicBezTo>
                      <a:pt x="590183" y="49882"/>
                      <a:pt x="570530" y="40199"/>
                      <a:pt x="552164" y="28385"/>
                    </a:cubicBezTo>
                    <a:close/>
                  </a:path>
                </a:pathLst>
              </a:custGeom>
              <a:solidFill>
                <a:srgbClr val="000000">
                  <a:alpha val="10000"/>
                </a:srgbClr>
              </a:solidFill>
              <a:ln w="9525" cap="flat">
                <a:noFill/>
                <a:prstDash val="solid"/>
                <a:miter/>
              </a:ln>
            </p:spPr>
            <p:txBody>
              <a:bodyPr rtlCol="0" anchor="ctr"/>
              <a:lstStyle/>
              <a:p>
                <a:endParaRPr lang="zh-CN" altLang="en-US"/>
              </a:p>
            </p:txBody>
          </p:sp>
        </p:grpSp>
        <p:grpSp>
          <p:nvGrpSpPr>
            <p:cNvPr id="12" name="图形 30"/>
            <p:cNvGrpSpPr/>
            <p:nvPr/>
          </p:nvGrpSpPr>
          <p:grpSpPr>
            <a:xfrm>
              <a:off x="6239827" y="2096928"/>
              <a:ext cx="1719900" cy="2095776"/>
              <a:chOff x="6239827" y="2096928"/>
              <a:chExt cx="1719900" cy="2095776"/>
            </a:xfrm>
          </p:grpSpPr>
          <p:sp>
            <p:nvSpPr>
              <p:cNvPr id="80" name="任意多边形: 形状 79"/>
              <p:cNvSpPr/>
              <p:nvPr/>
            </p:nvSpPr>
            <p:spPr>
              <a:xfrm>
                <a:off x="6970490" y="2262854"/>
                <a:ext cx="85915" cy="917352"/>
              </a:xfrm>
              <a:custGeom>
                <a:avLst/>
                <a:gdLst>
                  <a:gd name="connsiteX0" fmla="*/ 0 w 85915"/>
                  <a:gd name="connsiteY0" fmla="*/ 0 h 917352"/>
                  <a:gd name="connsiteX1" fmla="*/ 85915 w 85915"/>
                  <a:gd name="connsiteY1" fmla="*/ 0 h 917352"/>
                  <a:gd name="connsiteX2" fmla="*/ 85915 w 85915"/>
                  <a:gd name="connsiteY2" fmla="*/ 917353 h 917352"/>
                  <a:gd name="connsiteX3" fmla="*/ 0 w 85915"/>
                  <a:gd name="connsiteY3" fmla="*/ 917353 h 917352"/>
                </a:gdLst>
                <a:ahLst/>
                <a:cxnLst>
                  <a:cxn ang="0">
                    <a:pos x="connsiteX0" y="connsiteY0"/>
                  </a:cxn>
                  <a:cxn ang="0">
                    <a:pos x="connsiteX1" y="connsiteY1"/>
                  </a:cxn>
                  <a:cxn ang="0">
                    <a:pos x="connsiteX2" y="connsiteY2"/>
                  </a:cxn>
                  <a:cxn ang="0">
                    <a:pos x="connsiteX3" y="connsiteY3"/>
                  </a:cxn>
                </a:cxnLst>
                <a:rect l="l" t="t" r="r" b="b"/>
                <a:pathLst>
                  <a:path w="85915" h="917352">
                    <a:moveTo>
                      <a:pt x="0" y="0"/>
                    </a:moveTo>
                    <a:lnTo>
                      <a:pt x="85915" y="0"/>
                    </a:lnTo>
                    <a:lnTo>
                      <a:pt x="85915" y="917353"/>
                    </a:lnTo>
                    <a:lnTo>
                      <a:pt x="0" y="917353"/>
                    </a:lnTo>
                    <a:close/>
                  </a:path>
                </a:pathLst>
              </a:custGeom>
              <a:solidFill>
                <a:srgbClr val="000000"/>
              </a:solidFill>
              <a:ln w="9525" cap="flat">
                <a:noFill/>
                <a:prstDash val="solid"/>
                <a:miter/>
              </a:ln>
            </p:spPr>
            <p:txBody>
              <a:bodyPr rtlCol="0" anchor="ctr"/>
              <a:lstStyle/>
              <a:p>
                <a:endParaRPr lang="zh-CN" altLang="en-US"/>
              </a:p>
            </p:txBody>
          </p:sp>
          <p:sp>
            <p:nvSpPr>
              <p:cNvPr id="81" name="任意多边形: 形状 80"/>
              <p:cNvSpPr/>
              <p:nvPr/>
            </p:nvSpPr>
            <p:spPr>
              <a:xfrm>
                <a:off x="6239827" y="2262854"/>
                <a:ext cx="730662" cy="917352"/>
              </a:xfrm>
              <a:custGeom>
                <a:avLst/>
                <a:gdLst>
                  <a:gd name="connsiteX0" fmla="*/ 730663 w 730662"/>
                  <a:gd name="connsiteY0" fmla="*/ 0 h 917352"/>
                  <a:gd name="connsiteX1" fmla="*/ 0 w 730662"/>
                  <a:gd name="connsiteY1" fmla="*/ 378047 h 917352"/>
                  <a:gd name="connsiteX2" fmla="*/ 730663 w 730662"/>
                  <a:gd name="connsiteY2" fmla="*/ 917353 h 917352"/>
                </a:gdLst>
                <a:ahLst/>
                <a:cxnLst>
                  <a:cxn ang="0">
                    <a:pos x="connsiteX0" y="connsiteY0"/>
                  </a:cxn>
                  <a:cxn ang="0">
                    <a:pos x="connsiteX1" y="connsiteY1"/>
                  </a:cxn>
                  <a:cxn ang="0">
                    <a:pos x="connsiteX2" y="connsiteY2"/>
                  </a:cxn>
                </a:cxnLst>
                <a:rect l="l" t="t" r="r" b="b"/>
                <a:pathLst>
                  <a:path w="730662" h="917352">
                    <a:moveTo>
                      <a:pt x="730663" y="0"/>
                    </a:moveTo>
                    <a:cubicBezTo>
                      <a:pt x="431482" y="0"/>
                      <a:pt x="175927" y="132207"/>
                      <a:pt x="0" y="378047"/>
                    </a:cubicBezTo>
                    <a:lnTo>
                      <a:pt x="730663" y="917353"/>
                    </a:lnTo>
                    <a:close/>
                  </a:path>
                </a:pathLst>
              </a:custGeom>
              <a:solidFill>
                <a:srgbClr val="263238"/>
              </a:solidFill>
              <a:ln w="9525" cap="flat">
                <a:noFill/>
                <a:prstDash val="solid"/>
                <a:miter/>
              </a:ln>
            </p:spPr>
            <p:txBody>
              <a:bodyPr rtlCol="0" anchor="ctr"/>
              <a:lstStyle/>
              <a:p>
                <a:endParaRPr lang="zh-CN" altLang="en-US"/>
              </a:p>
            </p:txBody>
          </p:sp>
          <p:sp>
            <p:nvSpPr>
              <p:cNvPr id="82" name="任意多边形: 形状 81"/>
              <p:cNvSpPr/>
              <p:nvPr/>
            </p:nvSpPr>
            <p:spPr>
              <a:xfrm>
                <a:off x="6427374" y="2265045"/>
                <a:ext cx="511971" cy="835342"/>
              </a:xfrm>
              <a:custGeom>
                <a:avLst/>
                <a:gdLst>
                  <a:gd name="connsiteX0" fmla="*/ 476536 w 511971"/>
                  <a:gd name="connsiteY0" fmla="*/ 0 h 835342"/>
                  <a:gd name="connsiteX1" fmla="*/ 467582 w 511971"/>
                  <a:gd name="connsiteY1" fmla="*/ 667 h 835342"/>
                  <a:gd name="connsiteX2" fmla="*/ 501396 w 511971"/>
                  <a:gd name="connsiteY2" fmla="*/ 145447 h 835342"/>
                  <a:gd name="connsiteX3" fmla="*/ 418147 w 511971"/>
                  <a:gd name="connsiteY3" fmla="*/ 222313 h 835342"/>
                  <a:gd name="connsiteX4" fmla="*/ 310134 w 511971"/>
                  <a:gd name="connsiteY4" fmla="*/ 238506 h 835342"/>
                  <a:gd name="connsiteX5" fmla="*/ 259842 w 511971"/>
                  <a:gd name="connsiteY5" fmla="*/ 154591 h 835342"/>
                  <a:gd name="connsiteX6" fmla="*/ 176879 w 511971"/>
                  <a:gd name="connsiteY6" fmla="*/ 72866 h 835342"/>
                  <a:gd name="connsiteX7" fmla="*/ 168497 w 511971"/>
                  <a:gd name="connsiteY7" fmla="*/ 76771 h 835342"/>
                  <a:gd name="connsiteX8" fmla="*/ 300609 w 511971"/>
                  <a:gd name="connsiteY8" fmla="*/ 238696 h 835342"/>
                  <a:gd name="connsiteX9" fmla="*/ 7334 w 511971"/>
                  <a:gd name="connsiteY9" fmla="*/ 173450 h 835342"/>
                  <a:gd name="connsiteX10" fmla="*/ 0 w 511971"/>
                  <a:gd name="connsiteY10" fmla="*/ 178975 h 835342"/>
                  <a:gd name="connsiteX11" fmla="*/ 304324 w 511971"/>
                  <a:gd name="connsiteY11" fmla="*/ 247269 h 835342"/>
                  <a:gd name="connsiteX12" fmla="*/ 319278 w 511971"/>
                  <a:gd name="connsiteY12" fmla="*/ 418719 h 835342"/>
                  <a:gd name="connsiteX13" fmla="*/ 288512 w 511971"/>
                  <a:gd name="connsiteY13" fmla="*/ 497491 h 835342"/>
                  <a:gd name="connsiteX14" fmla="*/ 177832 w 511971"/>
                  <a:gd name="connsiteY14" fmla="*/ 482917 h 835342"/>
                  <a:gd name="connsiteX15" fmla="*/ 34290 w 511971"/>
                  <a:gd name="connsiteY15" fmla="*/ 540068 h 835342"/>
                  <a:gd name="connsiteX16" fmla="*/ 40767 w 511971"/>
                  <a:gd name="connsiteY16" fmla="*/ 544830 h 835342"/>
                  <a:gd name="connsiteX17" fmla="*/ 178213 w 511971"/>
                  <a:gd name="connsiteY17" fmla="*/ 491300 h 835342"/>
                  <a:gd name="connsiteX18" fmla="*/ 284988 w 511971"/>
                  <a:gd name="connsiteY18" fmla="*/ 503873 h 835342"/>
                  <a:gd name="connsiteX19" fmla="*/ 139827 w 511971"/>
                  <a:gd name="connsiteY19" fmla="*/ 618173 h 835342"/>
                  <a:gd name="connsiteX20" fmla="*/ 147923 w 511971"/>
                  <a:gd name="connsiteY20" fmla="*/ 624173 h 835342"/>
                  <a:gd name="connsiteX21" fmla="*/ 292989 w 511971"/>
                  <a:gd name="connsiteY21" fmla="*/ 506539 h 835342"/>
                  <a:gd name="connsiteX22" fmla="*/ 456438 w 511971"/>
                  <a:gd name="connsiteY22" fmla="*/ 691610 h 835342"/>
                  <a:gd name="connsiteX23" fmla="*/ 427863 w 511971"/>
                  <a:gd name="connsiteY23" fmla="*/ 830675 h 835342"/>
                  <a:gd name="connsiteX24" fmla="*/ 434245 w 511971"/>
                  <a:gd name="connsiteY24" fmla="*/ 835343 h 835342"/>
                  <a:gd name="connsiteX25" fmla="*/ 358981 w 511971"/>
                  <a:gd name="connsiteY25" fmla="*/ 529392 h 835342"/>
                  <a:gd name="connsiteX26" fmla="*/ 358045 w 511971"/>
                  <a:gd name="connsiteY26" fmla="*/ 528828 h 835342"/>
                  <a:gd name="connsiteX27" fmla="*/ 296418 w 511971"/>
                  <a:gd name="connsiteY27" fmla="*/ 500253 h 835342"/>
                  <a:gd name="connsiteX28" fmla="*/ 327184 w 511971"/>
                  <a:gd name="connsiteY28" fmla="*/ 420910 h 835342"/>
                  <a:gd name="connsiteX29" fmla="*/ 313563 w 511971"/>
                  <a:gd name="connsiteY29" fmla="*/ 247174 h 835342"/>
                  <a:gd name="connsiteX30" fmla="*/ 421100 w 511971"/>
                  <a:gd name="connsiteY30" fmla="*/ 230505 h 835342"/>
                  <a:gd name="connsiteX31" fmla="*/ 509968 w 511971"/>
                  <a:gd name="connsiteY31" fmla="*/ 147256 h 835342"/>
                  <a:gd name="connsiteX32" fmla="*/ 476536 w 511971"/>
                  <a:gd name="connsiteY32" fmla="*/ 0 h 835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11971" h="835342">
                    <a:moveTo>
                      <a:pt x="476536" y="0"/>
                    </a:moveTo>
                    <a:cubicBezTo>
                      <a:pt x="473488" y="0"/>
                      <a:pt x="470630" y="0"/>
                      <a:pt x="467582" y="667"/>
                    </a:cubicBezTo>
                    <a:cubicBezTo>
                      <a:pt x="493490" y="45339"/>
                      <a:pt x="509588" y="95059"/>
                      <a:pt x="501396" y="145447"/>
                    </a:cubicBezTo>
                    <a:cubicBezTo>
                      <a:pt x="494443" y="188976"/>
                      <a:pt x="452247" y="211264"/>
                      <a:pt x="418147" y="222313"/>
                    </a:cubicBezTo>
                    <a:cubicBezTo>
                      <a:pt x="383073" y="232718"/>
                      <a:pt x="346717" y="238168"/>
                      <a:pt x="310134" y="238506"/>
                    </a:cubicBezTo>
                    <a:cubicBezTo>
                      <a:pt x="297087" y="208468"/>
                      <a:pt x="280181" y="180259"/>
                      <a:pt x="259842" y="154591"/>
                    </a:cubicBezTo>
                    <a:cubicBezTo>
                      <a:pt x="235749" y="123956"/>
                      <a:pt x="207873" y="96496"/>
                      <a:pt x="176879" y="72866"/>
                    </a:cubicBezTo>
                    <a:cubicBezTo>
                      <a:pt x="174117" y="74009"/>
                      <a:pt x="171259" y="75343"/>
                      <a:pt x="168497" y="76771"/>
                    </a:cubicBezTo>
                    <a:cubicBezTo>
                      <a:pt x="225348" y="118886"/>
                      <a:pt x="270763" y="174550"/>
                      <a:pt x="300609" y="238696"/>
                    </a:cubicBezTo>
                    <a:cubicBezTo>
                      <a:pt x="199358" y="239554"/>
                      <a:pt x="83058" y="214408"/>
                      <a:pt x="7334" y="173450"/>
                    </a:cubicBezTo>
                    <a:lnTo>
                      <a:pt x="0" y="178975"/>
                    </a:lnTo>
                    <a:cubicBezTo>
                      <a:pt x="78200" y="222885"/>
                      <a:pt x="198977" y="249174"/>
                      <a:pt x="304324" y="247269"/>
                    </a:cubicBezTo>
                    <a:cubicBezTo>
                      <a:pt x="327731" y="301295"/>
                      <a:pt x="332979" y="361457"/>
                      <a:pt x="319278" y="418719"/>
                    </a:cubicBezTo>
                    <a:cubicBezTo>
                      <a:pt x="312626" y="446245"/>
                      <a:pt x="302276" y="472743"/>
                      <a:pt x="288512" y="497491"/>
                    </a:cubicBezTo>
                    <a:cubicBezTo>
                      <a:pt x="252654" y="486660"/>
                      <a:pt x="215271" y="481738"/>
                      <a:pt x="177832" y="482917"/>
                    </a:cubicBezTo>
                    <a:cubicBezTo>
                      <a:pt x="110490" y="485108"/>
                      <a:pt x="58198" y="506730"/>
                      <a:pt x="34290" y="540068"/>
                    </a:cubicBezTo>
                    <a:lnTo>
                      <a:pt x="40767" y="544830"/>
                    </a:lnTo>
                    <a:cubicBezTo>
                      <a:pt x="63055" y="513779"/>
                      <a:pt x="113252" y="493490"/>
                      <a:pt x="178213" y="491300"/>
                    </a:cubicBezTo>
                    <a:cubicBezTo>
                      <a:pt x="214247" y="489790"/>
                      <a:pt x="250290" y="494035"/>
                      <a:pt x="284988" y="503873"/>
                    </a:cubicBezTo>
                    <a:cubicBezTo>
                      <a:pt x="253389" y="559471"/>
                      <a:pt x="201287" y="600497"/>
                      <a:pt x="139827" y="618173"/>
                    </a:cubicBezTo>
                    <a:lnTo>
                      <a:pt x="147923" y="624173"/>
                    </a:lnTo>
                    <a:cubicBezTo>
                      <a:pt x="209411" y="604711"/>
                      <a:pt x="261244" y="562680"/>
                      <a:pt x="292989" y="506539"/>
                    </a:cubicBezTo>
                    <a:cubicBezTo>
                      <a:pt x="391954" y="538639"/>
                      <a:pt x="446341" y="616553"/>
                      <a:pt x="456438" y="691610"/>
                    </a:cubicBezTo>
                    <a:cubicBezTo>
                      <a:pt x="463082" y="739869"/>
                      <a:pt x="452998" y="788947"/>
                      <a:pt x="427863" y="830675"/>
                    </a:cubicBezTo>
                    <a:lnTo>
                      <a:pt x="434245" y="835343"/>
                    </a:lnTo>
                    <a:cubicBezTo>
                      <a:pt x="497947" y="730073"/>
                      <a:pt x="464251" y="593094"/>
                      <a:pt x="358981" y="529392"/>
                    </a:cubicBezTo>
                    <a:cubicBezTo>
                      <a:pt x="358670" y="529203"/>
                      <a:pt x="358358" y="529015"/>
                      <a:pt x="358045" y="528828"/>
                    </a:cubicBezTo>
                    <a:cubicBezTo>
                      <a:pt x="338689" y="516929"/>
                      <a:pt x="318006" y="507339"/>
                      <a:pt x="296418" y="500253"/>
                    </a:cubicBezTo>
                    <a:cubicBezTo>
                      <a:pt x="310092" y="475261"/>
                      <a:pt x="320436" y="448587"/>
                      <a:pt x="327184" y="420910"/>
                    </a:cubicBezTo>
                    <a:cubicBezTo>
                      <a:pt x="341098" y="363012"/>
                      <a:pt x="336330" y="302196"/>
                      <a:pt x="313563" y="247174"/>
                    </a:cubicBezTo>
                    <a:cubicBezTo>
                      <a:pt x="350000" y="246531"/>
                      <a:pt x="386179" y="240923"/>
                      <a:pt x="421100" y="230505"/>
                    </a:cubicBezTo>
                    <a:cubicBezTo>
                      <a:pt x="473202" y="213741"/>
                      <a:pt x="503872" y="184975"/>
                      <a:pt x="509968" y="147256"/>
                    </a:cubicBezTo>
                    <a:cubicBezTo>
                      <a:pt x="517588" y="96488"/>
                      <a:pt x="502825" y="46387"/>
                      <a:pt x="476536" y="0"/>
                    </a:cubicBezTo>
                    <a:close/>
                  </a:path>
                </a:pathLst>
              </a:custGeom>
              <a:solidFill>
                <a:srgbClr val="37474F"/>
              </a:solidFill>
              <a:ln w="9525" cap="flat">
                <a:noFill/>
                <a:prstDash val="solid"/>
                <a:miter/>
              </a:ln>
            </p:spPr>
            <p:txBody>
              <a:bodyPr rtlCol="0" anchor="ctr"/>
              <a:lstStyle/>
              <a:p>
                <a:endParaRPr lang="zh-CN" altLang="en-US"/>
              </a:p>
            </p:txBody>
          </p:sp>
          <p:sp>
            <p:nvSpPr>
              <p:cNvPr id="83" name="任意多边形: 形状 82"/>
              <p:cNvSpPr/>
              <p:nvPr/>
            </p:nvSpPr>
            <p:spPr>
              <a:xfrm>
                <a:off x="6971347" y="4017359"/>
                <a:ext cx="615886" cy="175260"/>
              </a:xfrm>
              <a:custGeom>
                <a:avLst/>
                <a:gdLst>
                  <a:gd name="connsiteX0" fmla="*/ 0 w 615886"/>
                  <a:gd name="connsiteY0" fmla="*/ 175260 h 175260"/>
                  <a:gd name="connsiteX1" fmla="*/ 85725 w 615886"/>
                  <a:gd name="connsiteY1" fmla="*/ 175260 h 175260"/>
                  <a:gd name="connsiteX2" fmla="*/ 615887 w 615886"/>
                  <a:gd name="connsiteY2" fmla="*/ 0 h 175260"/>
                  <a:gd name="connsiteX3" fmla="*/ 530162 w 615886"/>
                  <a:gd name="connsiteY3" fmla="*/ 0 h 175260"/>
                  <a:gd name="connsiteX4" fmla="*/ 0 w 615886"/>
                  <a:gd name="connsiteY4" fmla="*/ 175260 h 175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886" h="175260">
                    <a:moveTo>
                      <a:pt x="0" y="175260"/>
                    </a:moveTo>
                    <a:lnTo>
                      <a:pt x="85725" y="175260"/>
                    </a:lnTo>
                    <a:cubicBezTo>
                      <a:pt x="276674" y="175244"/>
                      <a:pt x="462551" y="113797"/>
                      <a:pt x="615887" y="0"/>
                    </a:cubicBezTo>
                    <a:lnTo>
                      <a:pt x="530162" y="0"/>
                    </a:lnTo>
                    <a:cubicBezTo>
                      <a:pt x="376826" y="113797"/>
                      <a:pt x="190949" y="175244"/>
                      <a:pt x="0" y="175260"/>
                    </a:cubicBezTo>
                    <a:close/>
                  </a:path>
                </a:pathLst>
              </a:custGeom>
              <a:solidFill>
                <a:srgbClr val="DBDBDB"/>
              </a:solidFill>
              <a:ln w="9525" cap="flat">
                <a:noFill/>
                <a:prstDash val="solid"/>
                <a:miter/>
              </a:ln>
            </p:spPr>
            <p:txBody>
              <a:bodyPr rtlCol="0" anchor="ctr"/>
              <a:lstStyle/>
              <a:p>
                <a:endParaRPr lang="zh-CN" altLang="en-US"/>
              </a:p>
            </p:txBody>
          </p:sp>
          <p:sp>
            <p:nvSpPr>
              <p:cNvPr id="84" name="任意多边形: 形状 83"/>
              <p:cNvSpPr/>
              <p:nvPr/>
            </p:nvSpPr>
            <p:spPr>
              <a:xfrm>
                <a:off x="6239827" y="3275457"/>
                <a:ext cx="1261681" cy="917248"/>
              </a:xfrm>
              <a:custGeom>
                <a:avLst/>
                <a:gdLst>
                  <a:gd name="connsiteX0" fmla="*/ 730663 w 1261681"/>
                  <a:gd name="connsiteY0" fmla="*/ 0 h 917248"/>
                  <a:gd name="connsiteX1" fmla="*/ 0 w 1261681"/>
                  <a:gd name="connsiteY1" fmla="*/ 539020 h 917248"/>
                  <a:gd name="connsiteX2" fmla="*/ 1245745 w 1261681"/>
                  <a:gd name="connsiteY2" fmla="*/ 753423 h 917248"/>
                  <a:gd name="connsiteX3" fmla="*/ 1261681 w 1261681"/>
                  <a:gd name="connsiteY3" fmla="*/ 741902 h 917248"/>
                </a:gdLst>
                <a:ahLst/>
                <a:cxnLst>
                  <a:cxn ang="0">
                    <a:pos x="connsiteX0" y="connsiteY0"/>
                  </a:cxn>
                  <a:cxn ang="0">
                    <a:pos x="connsiteX1" y="connsiteY1"/>
                  </a:cxn>
                  <a:cxn ang="0">
                    <a:pos x="connsiteX2" y="connsiteY2"/>
                  </a:cxn>
                  <a:cxn ang="0">
                    <a:pos x="connsiteX3" y="connsiteY3"/>
                  </a:cxn>
                </a:cxnLst>
                <a:rect l="l" t="t" r="r" b="b"/>
                <a:pathLst>
                  <a:path w="1261681" h="917248">
                    <a:moveTo>
                      <a:pt x="730663" y="0"/>
                    </a:moveTo>
                    <a:lnTo>
                      <a:pt x="0" y="539020"/>
                    </a:lnTo>
                    <a:cubicBezTo>
                      <a:pt x="284797" y="942229"/>
                      <a:pt x="842536" y="1038220"/>
                      <a:pt x="1245745" y="753423"/>
                    </a:cubicBezTo>
                    <a:cubicBezTo>
                      <a:pt x="1251100" y="749641"/>
                      <a:pt x="1256412" y="745801"/>
                      <a:pt x="1261681" y="741902"/>
                    </a:cubicBezTo>
                    <a:close/>
                  </a:path>
                </a:pathLst>
              </a:custGeom>
              <a:solidFill>
                <a:srgbClr val="EBEBEB"/>
              </a:solidFill>
              <a:ln w="9525" cap="flat">
                <a:noFill/>
                <a:prstDash val="solid"/>
                <a:miter/>
              </a:ln>
            </p:spPr>
            <p:txBody>
              <a:bodyPr rtlCol="0" anchor="ctr"/>
              <a:lstStyle/>
              <a:p>
                <a:endParaRPr lang="zh-CN" altLang="en-US"/>
              </a:p>
            </p:txBody>
          </p:sp>
          <p:sp>
            <p:nvSpPr>
              <p:cNvPr id="85" name="任意多边形: 形状 84"/>
              <p:cNvSpPr/>
              <p:nvPr/>
            </p:nvSpPr>
            <p:spPr>
              <a:xfrm>
                <a:off x="6567624" y="3406270"/>
                <a:ext cx="868162" cy="781491"/>
              </a:xfrm>
              <a:custGeom>
                <a:avLst/>
                <a:gdLst>
                  <a:gd name="connsiteX0" fmla="*/ 504974 w 868162"/>
                  <a:gd name="connsiteY0" fmla="*/ 11776 h 781491"/>
                  <a:gd name="connsiteX1" fmla="*/ 497830 w 868162"/>
                  <a:gd name="connsiteY1" fmla="*/ 2251 h 781491"/>
                  <a:gd name="connsiteX2" fmla="*/ 347526 w 868162"/>
                  <a:gd name="connsiteY2" fmla="*/ 33778 h 781491"/>
                  <a:gd name="connsiteX3" fmla="*/ 292947 w 868162"/>
                  <a:gd name="connsiteY3" fmla="*/ 76164 h 781491"/>
                  <a:gd name="connsiteX4" fmla="*/ 235797 w 868162"/>
                  <a:gd name="connsiteY4" fmla="*/ 11204 h 781491"/>
                  <a:gd name="connsiteX5" fmla="*/ 223701 w 868162"/>
                  <a:gd name="connsiteY5" fmla="*/ 1679 h 781491"/>
                  <a:gd name="connsiteX6" fmla="*/ 216652 w 868162"/>
                  <a:gd name="connsiteY6" fmla="*/ 6822 h 781491"/>
                  <a:gd name="connsiteX7" fmla="*/ 230273 w 868162"/>
                  <a:gd name="connsiteY7" fmla="*/ 17967 h 781491"/>
                  <a:gd name="connsiteX8" fmla="*/ 287423 w 868162"/>
                  <a:gd name="connsiteY8" fmla="*/ 82642 h 781491"/>
                  <a:gd name="connsiteX9" fmla="*/ 222462 w 868162"/>
                  <a:gd name="connsiteY9" fmla="*/ 175891 h 781491"/>
                  <a:gd name="connsiteX10" fmla="*/ 234178 w 868162"/>
                  <a:gd name="connsiteY10" fmla="*/ 363248 h 781491"/>
                  <a:gd name="connsiteX11" fmla="*/ 306949 w 868162"/>
                  <a:gd name="connsiteY11" fmla="*/ 338959 h 781491"/>
                  <a:gd name="connsiteX12" fmla="*/ 297424 w 868162"/>
                  <a:gd name="connsiteY12" fmla="*/ 82642 h 781491"/>
                  <a:gd name="connsiteX13" fmla="*/ 504974 w 868162"/>
                  <a:gd name="connsiteY13" fmla="*/ 11776 h 781491"/>
                  <a:gd name="connsiteX14" fmla="*/ 299901 w 868162"/>
                  <a:gd name="connsiteY14" fmla="*/ 333530 h 781491"/>
                  <a:gd name="connsiteX15" fmla="*/ 238179 w 868162"/>
                  <a:gd name="connsiteY15" fmla="*/ 355628 h 781491"/>
                  <a:gd name="connsiteX16" fmla="*/ 229606 w 868162"/>
                  <a:gd name="connsiteY16" fmla="*/ 179035 h 781491"/>
                  <a:gd name="connsiteX17" fmla="*/ 290947 w 868162"/>
                  <a:gd name="connsiteY17" fmla="*/ 88261 h 781491"/>
                  <a:gd name="connsiteX18" fmla="*/ 299901 w 868162"/>
                  <a:gd name="connsiteY18" fmla="*/ 333530 h 781491"/>
                  <a:gd name="connsiteX19" fmla="*/ 685282 w 868162"/>
                  <a:gd name="connsiteY19" fmla="*/ 263807 h 781491"/>
                  <a:gd name="connsiteX20" fmla="*/ 685282 w 868162"/>
                  <a:gd name="connsiteY20" fmla="*/ 263807 h 781491"/>
                  <a:gd name="connsiteX21" fmla="*/ 679472 w 868162"/>
                  <a:gd name="connsiteY21" fmla="*/ 277428 h 781491"/>
                  <a:gd name="connsiteX22" fmla="*/ 664613 w 868162"/>
                  <a:gd name="connsiteY22" fmla="*/ 285333 h 781491"/>
                  <a:gd name="connsiteX23" fmla="*/ 652993 w 868162"/>
                  <a:gd name="connsiteY23" fmla="*/ 231708 h 781491"/>
                  <a:gd name="connsiteX24" fmla="*/ 654612 w 868162"/>
                  <a:gd name="connsiteY24" fmla="*/ 220849 h 781491"/>
                  <a:gd name="connsiteX25" fmla="*/ 648039 w 868162"/>
                  <a:gd name="connsiteY25" fmla="*/ 211324 h 781491"/>
                  <a:gd name="connsiteX26" fmla="*/ 644706 w 868162"/>
                  <a:gd name="connsiteY26" fmla="*/ 230374 h 781491"/>
                  <a:gd name="connsiteX27" fmla="*/ 662898 w 868162"/>
                  <a:gd name="connsiteY27" fmla="*/ 292953 h 781491"/>
                  <a:gd name="connsiteX28" fmla="*/ 691473 w 868162"/>
                  <a:gd name="connsiteY28" fmla="*/ 271522 h 781491"/>
                  <a:gd name="connsiteX29" fmla="*/ 543264 w 868162"/>
                  <a:gd name="connsiteY29" fmla="*/ 207800 h 781491"/>
                  <a:gd name="connsiteX30" fmla="*/ 458397 w 868162"/>
                  <a:gd name="connsiteY30" fmla="*/ 255425 h 781491"/>
                  <a:gd name="connsiteX31" fmla="*/ 431727 w 868162"/>
                  <a:gd name="connsiteY31" fmla="*/ 632234 h 781491"/>
                  <a:gd name="connsiteX32" fmla="*/ 264372 w 868162"/>
                  <a:gd name="connsiteY32" fmla="*/ 685098 h 781491"/>
                  <a:gd name="connsiteX33" fmla="*/ 179219 w 868162"/>
                  <a:gd name="connsiteY33" fmla="*/ 671858 h 781491"/>
                  <a:gd name="connsiteX34" fmla="*/ 169694 w 868162"/>
                  <a:gd name="connsiteY34" fmla="*/ 558605 h 781491"/>
                  <a:gd name="connsiteX35" fmla="*/ 40535 w 868162"/>
                  <a:gd name="connsiteY35" fmla="*/ 422493 h 781491"/>
                  <a:gd name="connsiteX36" fmla="*/ 244 w 868162"/>
                  <a:gd name="connsiteY36" fmla="*/ 487835 h 781491"/>
                  <a:gd name="connsiteX37" fmla="*/ 172170 w 868162"/>
                  <a:gd name="connsiteY37" fmla="*/ 678335 h 781491"/>
                  <a:gd name="connsiteX38" fmla="*/ 154740 w 868162"/>
                  <a:gd name="connsiteY38" fmla="*/ 751296 h 781491"/>
                  <a:gd name="connsiteX39" fmla="*/ 162360 w 868162"/>
                  <a:gd name="connsiteY39" fmla="*/ 753487 h 781491"/>
                  <a:gd name="connsiteX40" fmla="*/ 164360 w 868162"/>
                  <a:gd name="connsiteY40" fmla="*/ 747963 h 781491"/>
                  <a:gd name="connsiteX41" fmla="*/ 178933 w 868162"/>
                  <a:gd name="connsiteY41" fmla="*/ 680431 h 781491"/>
                  <a:gd name="connsiteX42" fmla="*/ 264658 w 868162"/>
                  <a:gd name="connsiteY42" fmla="*/ 693575 h 781491"/>
                  <a:gd name="connsiteX43" fmla="*/ 434108 w 868162"/>
                  <a:gd name="connsiteY43" fmla="*/ 641855 h 781491"/>
                  <a:gd name="connsiteX44" fmla="*/ 474494 w 868162"/>
                  <a:gd name="connsiteY44" fmla="*/ 744534 h 781491"/>
                  <a:gd name="connsiteX45" fmla="*/ 501926 w 868162"/>
                  <a:gd name="connsiteY45" fmla="*/ 781491 h 781491"/>
                  <a:gd name="connsiteX46" fmla="*/ 512403 w 868162"/>
                  <a:gd name="connsiteY46" fmla="*/ 780157 h 781491"/>
                  <a:gd name="connsiteX47" fmla="*/ 481638 w 868162"/>
                  <a:gd name="connsiteY47" fmla="*/ 740343 h 781491"/>
                  <a:gd name="connsiteX48" fmla="*/ 441728 w 868162"/>
                  <a:gd name="connsiteY48" fmla="*/ 636520 h 781491"/>
                  <a:gd name="connsiteX49" fmla="*/ 514023 w 868162"/>
                  <a:gd name="connsiteY49" fmla="*/ 568035 h 781491"/>
                  <a:gd name="connsiteX50" fmla="*/ 614416 w 868162"/>
                  <a:gd name="connsiteY50" fmla="*/ 329910 h 781491"/>
                  <a:gd name="connsiteX51" fmla="*/ 543360 w 868162"/>
                  <a:gd name="connsiteY51" fmla="*/ 207800 h 781491"/>
                  <a:gd name="connsiteX52" fmla="*/ 172552 w 868162"/>
                  <a:gd name="connsiteY52" fmla="*/ 669477 h 781491"/>
                  <a:gd name="connsiteX53" fmla="*/ 8245 w 868162"/>
                  <a:gd name="connsiteY53" fmla="*/ 487168 h 781491"/>
                  <a:gd name="connsiteX54" fmla="*/ 41392 w 868162"/>
                  <a:gd name="connsiteY54" fmla="*/ 430494 h 781491"/>
                  <a:gd name="connsiteX55" fmla="*/ 161407 w 868162"/>
                  <a:gd name="connsiteY55" fmla="*/ 560416 h 781491"/>
                  <a:gd name="connsiteX56" fmla="*/ 172552 w 868162"/>
                  <a:gd name="connsiteY56" fmla="*/ 669477 h 781491"/>
                  <a:gd name="connsiteX57" fmla="*/ 606225 w 868162"/>
                  <a:gd name="connsiteY57" fmla="*/ 329149 h 781491"/>
                  <a:gd name="connsiteX58" fmla="*/ 439442 w 868162"/>
                  <a:gd name="connsiteY58" fmla="*/ 626614 h 781491"/>
                  <a:gd name="connsiteX59" fmla="*/ 465541 w 868162"/>
                  <a:gd name="connsiteY59" fmla="*/ 259711 h 781491"/>
                  <a:gd name="connsiteX60" fmla="*/ 542503 w 868162"/>
                  <a:gd name="connsiteY60" fmla="*/ 216087 h 781491"/>
                  <a:gd name="connsiteX61" fmla="*/ 606225 w 868162"/>
                  <a:gd name="connsiteY61" fmla="*/ 329149 h 781491"/>
                  <a:gd name="connsiteX62" fmla="*/ 862352 w 868162"/>
                  <a:gd name="connsiteY62" fmla="*/ 511267 h 781491"/>
                  <a:gd name="connsiteX63" fmla="*/ 795201 w 868162"/>
                  <a:gd name="connsiteY63" fmla="*/ 640235 h 781491"/>
                  <a:gd name="connsiteX64" fmla="*/ 728526 w 868162"/>
                  <a:gd name="connsiteY64" fmla="*/ 724817 h 781491"/>
                  <a:gd name="connsiteX65" fmla="*/ 747004 w 868162"/>
                  <a:gd name="connsiteY65" fmla="*/ 717387 h 781491"/>
                  <a:gd name="connsiteX66" fmla="*/ 868162 w 868162"/>
                  <a:gd name="connsiteY66" fmla="*/ 519649 h 78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68162" h="781491">
                    <a:moveTo>
                      <a:pt x="504974" y="11776"/>
                    </a:moveTo>
                    <a:lnTo>
                      <a:pt x="497830" y="2251"/>
                    </a:lnTo>
                    <a:cubicBezTo>
                      <a:pt x="445582" y="-5195"/>
                      <a:pt x="392379" y="5965"/>
                      <a:pt x="347526" y="33778"/>
                    </a:cubicBezTo>
                    <a:cubicBezTo>
                      <a:pt x="327802" y="45816"/>
                      <a:pt x="309494" y="60035"/>
                      <a:pt x="292947" y="76164"/>
                    </a:cubicBezTo>
                    <a:cubicBezTo>
                      <a:pt x="276800" y="52120"/>
                      <a:pt x="257588" y="30283"/>
                      <a:pt x="235797" y="11204"/>
                    </a:cubicBezTo>
                    <a:cubicBezTo>
                      <a:pt x="231892" y="7680"/>
                      <a:pt x="227892" y="4346"/>
                      <a:pt x="223701" y="1679"/>
                    </a:cubicBezTo>
                    <a:lnTo>
                      <a:pt x="216652" y="6822"/>
                    </a:lnTo>
                    <a:cubicBezTo>
                      <a:pt x="221224" y="10347"/>
                      <a:pt x="226177" y="14061"/>
                      <a:pt x="230273" y="17967"/>
                    </a:cubicBezTo>
                    <a:cubicBezTo>
                      <a:pt x="252157" y="36844"/>
                      <a:pt x="271382" y="58600"/>
                      <a:pt x="287423" y="82642"/>
                    </a:cubicBezTo>
                    <a:cubicBezTo>
                      <a:pt x="260877" y="110013"/>
                      <a:pt x="238939" y="141505"/>
                      <a:pt x="222462" y="175891"/>
                    </a:cubicBezTo>
                    <a:cubicBezTo>
                      <a:pt x="182553" y="259426"/>
                      <a:pt x="187220" y="334673"/>
                      <a:pt x="234178" y="363248"/>
                    </a:cubicBezTo>
                    <a:cubicBezTo>
                      <a:pt x="257991" y="377631"/>
                      <a:pt x="285137" y="368582"/>
                      <a:pt x="306949" y="338959"/>
                    </a:cubicBezTo>
                    <a:cubicBezTo>
                      <a:pt x="345049" y="287143"/>
                      <a:pt x="359432" y="181130"/>
                      <a:pt x="297424" y="82642"/>
                    </a:cubicBezTo>
                    <a:cubicBezTo>
                      <a:pt x="360575" y="19586"/>
                      <a:pt x="438585" y="631"/>
                      <a:pt x="504974" y="11776"/>
                    </a:cubicBezTo>
                    <a:close/>
                    <a:moveTo>
                      <a:pt x="299901" y="333530"/>
                    </a:moveTo>
                    <a:cubicBezTo>
                      <a:pt x="280851" y="359343"/>
                      <a:pt x="257895" y="367629"/>
                      <a:pt x="238179" y="355628"/>
                    </a:cubicBezTo>
                    <a:cubicBezTo>
                      <a:pt x="195030" y="329434"/>
                      <a:pt x="191602" y="258378"/>
                      <a:pt x="229606" y="179035"/>
                    </a:cubicBezTo>
                    <a:cubicBezTo>
                      <a:pt x="245056" y="145685"/>
                      <a:pt x="265767" y="115036"/>
                      <a:pt x="290947" y="88261"/>
                    </a:cubicBezTo>
                    <a:cubicBezTo>
                      <a:pt x="350002" y="183035"/>
                      <a:pt x="336572" y="283810"/>
                      <a:pt x="299901" y="333530"/>
                    </a:cubicBezTo>
                    <a:close/>
                    <a:moveTo>
                      <a:pt x="685282" y="263807"/>
                    </a:moveTo>
                    <a:lnTo>
                      <a:pt x="685282" y="263807"/>
                    </a:lnTo>
                    <a:cubicBezTo>
                      <a:pt x="683965" y="268587"/>
                      <a:pt x="682011" y="273169"/>
                      <a:pt x="679472" y="277428"/>
                    </a:cubicBezTo>
                    <a:cubicBezTo>
                      <a:pt x="676808" y="283055"/>
                      <a:pt x="670769" y="286269"/>
                      <a:pt x="664613" y="285333"/>
                    </a:cubicBezTo>
                    <a:cubicBezTo>
                      <a:pt x="657564" y="283810"/>
                      <a:pt x="649468" y="263902"/>
                      <a:pt x="652993" y="231708"/>
                    </a:cubicBezTo>
                    <a:cubicBezTo>
                      <a:pt x="652993" y="229041"/>
                      <a:pt x="653850" y="225326"/>
                      <a:pt x="654612" y="220849"/>
                    </a:cubicBezTo>
                    <a:lnTo>
                      <a:pt x="648039" y="211324"/>
                    </a:lnTo>
                    <a:cubicBezTo>
                      <a:pt x="646558" y="217604"/>
                      <a:pt x="645445" y="223965"/>
                      <a:pt x="644706" y="230374"/>
                    </a:cubicBezTo>
                    <a:cubicBezTo>
                      <a:pt x="640991" y="263712"/>
                      <a:pt x="648611" y="290001"/>
                      <a:pt x="662898" y="292953"/>
                    </a:cubicBezTo>
                    <a:cubicBezTo>
                      <a:pt x="675186" y="295430"/>
                      <a:pt x="685282" y="287619"/>
                      <a:pt x="691473" y="271522"/>
                    </a:cubicBezTo>
                    <a:close/>
                    <a:moveTo>
                      <a:pt x="543264" y="207800"/>
                    </a:moveTo>
                    <a:cubicBezTo>
                      <a:pt x="509260" y="204466"/>
                      <a:pt x="480590" y="220468"/>
                      <a:pt x="458397" y="255425"/>
                    </a:cubicBezTo>
                    <a:cubicBezTo>
                      <a:pt x="407533" y="335149"/>
                      <a:pt x="399913" y="500979"/>
                      <a:pt x="431727" y="632234"/>
                    </a:cubicBezTo>
                    <a:cubicBezTo>
                      <a:pt x="383131" y="667499"/>
                      <a:pt x="324408" y="686048"/>
                      <a:pt x="264372" y="685098"/>
                    </a:cubicBezTo>
                    <a:cubicBezTo>
                      <a:pt x="235525" y="684497"/>
                      <a:pt x="206887" y="680045"/>
                      <a:pt x="179219" y="671858"/>
                    </a:cubicBezTo>
                    <a:cubicBezTo>
                      <a:pt x="182272" y="633840"/>
                      <a:pt x="179054" y="595579"/>
                      <a:pt x="169694" y="558605"/>
                    </a:cubicBezTo>
                    <a:cubicBezTo>
                      <a:pt x="146739" y="468976"/>
                      <a:pt x="94827" y="414207"/>
                      <a:pt x="40535" y="422493"/>
                    </a:cubicBezTo>
                    <a:cubicBezTo>
                      <a:pt x="13008" y="426685"/>
                      <a:pt x="-2137" y="451068"/>
                      <a:pt x="244" y="487835"/>
                    </a:cubicBezTo>
                    <a:cubicBezTo>
                      <a:pt x="4340" y="552034"/>
                      <a:pt x="61204" y="642616"/>
                      <a:pt x="172170" y="678335"/>
                    </a:cubicBezTo>
                    <a:cubicBezTo>
                      <a:pt x="169838" y="703357"/>
                      <a:pt x="163969" y="727922"/>
                      <a:pt x="154740" y="751296"/>
                    </a:cubicBezTo>
                    <a:lnTo>
                      <a:pt x="162360" y="753487"/>
                    </a:lnTo>
                    <a:lnTo>
                      <a:pt x="164360" y="747963"/>
                    </a:lnTo>
                    <a:cubicBezTo>
                      <a:pt x="171788" y="726085"/>
                      <a:pt x="176678" y="703425"/>
                      <a:pt x="178933" y="680431"/>
                    </a:cubicBezTo>
                    <a:cubicBezTo>
                      <a:pt x="206801" y="688586"/>
                      <a:pt x="235627" y="693006"/>
                      <a:pt x="264658" y="693575"/>
                    </a:cubicBezTo>
                    <a:cubicBezTo>
                      <a:pt x="325181" y="694631"/>
                      <a:pt x="384490" y="676528"/>
                      <a:pt x="434108" y="641855"/>
                    </a:cubicBezTo>
                    <a:cubicBezTo>
                      <a:pt x="442858" y="677752"/>
                      <a:pt x="456444" y="712294"/>
                      <a:pt x="474494" y="744534"/>
                    </a:cubicBezTo>
                    <a:cubicBezTo>
                      <a:pt x="482075" y="757940"/>
                      <a:pt x="491290" y="770353"/>
                      <a:pt x="501926" y="781491"/>
                    </a:cubicBezTo>
                    <a:lnTo>
                      <a:pt x="512403" y="780157"/>
                    </a:lnTo>
                    <a:cubicBezTo>
                      <a:pt x="500366" y="768363"/>
                      <a:pt x="490014" y="754966"/>
                      <a:pt x="481638" y="740343"/>
                    </a:cubicBezTo>
                    <a:cubicBezTo>
                      <a:pt x="463515" y="707785"/>
                      <a:pt x="450080" y="672833"/>
                      <a:pt x="441728" y="636520"/>
                    </a:cubicBezTo>
                    <a:cubicBezTo>
                      <a:pt x="468676" y="616901"/>
                      <a:pt x="492975" y="593883"/>
                      <a:pt x="514023" y="568035"/>
                    </a:cubicBezTo>
                    <a:cubicBezTo>
                      <a:pt x="571173" y="498408"/>
                      <a:pt x="609273" y="407349"/>
                      <a:pt x="614416" y="329910"/>
                    </a:cubicBezTo>
                    <a:cubicBezTo>
                      <a:pt x="618893" y="258092"/>
                      <a:pt x="592223" y="212562"/>
                      <a:pt x="543360" y="207800"/>
                    </a:cubicBezTo>
                    <a:close/>
                    <a:moveTo>
                      <a:pt x="172552" y="669477"/>
                    </a:moveTo>
                    <a:cubicBezTo>
                      <a:pt x="66538" y="634710"/>
                      <a:pt x="12151" y="548795"/>
                      <a:pt x="8245" y="487168"/>
                    </a:cubicBezTo>
                    <a:cubicBezTo>
                      <a:pt x="6245" y="455164"/>
                      <a:pt x="18627" y="434019"/>
                      <a:pt x="41392" y="430494"/>
                    </a:cubicBezTo>
                    <a:cubicBezTo>
                      <a:pt x="91303" y="422970"/>
                      <a:pt x="139500" y="475167"/>
                      <a:pt x="161407" y="560416"/>
                    </a:cubicBezTo>
                    <a:cubicBezTo>
                      <a:pt x="170881" y="595949"/>
                      <a:pt x="174642" y="632762"/>
                      <a:pt x="172552" y="669477"/>
                    </a:cubicBezTo>
                    <a:close/>
                    <a:moveTo>
                      <a:pt x="606225" y="329149"/>
                    </a:moveTo>
                    <a:cubicBezTo>
                      <a:pt x="600129" y="427542"/>
                      <a:pt x="537645" y="553938"/>
                      <a:pt x="439442" y="626614"/>
                    </a:cubicBezTo>
                    <a:cubicBezTo>
                      <a:pt x="409724" y="498027"/>
                      <a:pt x="417058" y="335530"/>
                      <a:pt x="465541" y="259711"/>
                    </a:cubicBezTo>
                    <a:cubicBezTo>
                      <a:pt x="485924" y="227802"/>
                      <a:pt x="511832" y="213134"/>
                      <a:pt x="542503" y="216087"/>
                    </a:cubicBezTo>
                    <a:cubicBezTo>
                      <a:pt x="587079" y="220373"/>
                      <a:pt x="610320" y="261616"/>
                      <a:pt x="606225" y="329149"/>
                    </a:cubicBezTo>
                    <a:close/>
                    <a:moveTo>
                      <a:pt x="862352" y="511267"/>
                    </a:moveTo>
                    <a:cubicBezTo>
                      <a:pt x="843670" y="556085"/>
                      <a:pt x="821206" y="599230"/>
                      <a:pt x="795201" y="640235"/>
                    </a:cubicBezTo>
                    <a:cubicBezTo>
                      <a:pt x="775738" y="670501"/>
                      <a:pt x="753411" y="698825"/>
                      <a:pt x="728526" y="724817"/>
                    </a:cubicBezTo>
                    <a:cubicBezTo>
                      <a:pt x="734717" y="722436"/>
                      <a:pt x="740908" y="719864"/>
                      <a:pt x="747004" y="717387"/>
                    </a:cubicBezTo>
                    <a:cubicBezTo>
                      <a:pt x="804154" y="653570"/>
                      <a:pt x="845683" y="572512"/>
                      <a:pt x="868162" y="519649"/>
                    </a:cubicBezTo>
                    <a:close/>
                  </a:path>
                </a:pathLst>
              </a:custGeom>
              <a:solidFill>
                <a:srgbClr val="DBDBDB"/>
              </a:solidFill>
              <a:ln w="9525" cap="flat">
                <a:noFill/>
                <a:prstDash val="solid"/>
                <a:miter/>
              </a:ln>
            </p:spPr>
            <p:txBody>
              <a:bodyPr rtlCol="0" anchor="ctr"/>
              <a:lstStyle/>
              <a:p>
                <a:endParaRPr lang="zh-CN" altLang="en-US"/>
              </a:p>
            </p:txBody>
          </p:sp>
          <p:sp>
            <p:nvSpPr>
              <p:cNvPr id="86" name="任意多边形: 形状 85"/>
              <p:cNvSpPr/>
              <p:nvPr/>
            </p:nvSpPr>
            <p:spPr>
              <a:xfrm>
                <a:off x="6970490" y="3275457"/>
                <a:ext cx="616934" cy="741902"/>
              </a:xfrm>
              <a:custGeom>
                <a:avLst/>
                <a:gdLst>
                  <a:gd name="connsiteX0" fmla="*/ 531019 w 616934"/>
                  <a:gd name="connsiteY0" fmla="*/ 741902 h 741902"/>
                  <a:gd name="connsiteX1" fmla="*/ 616934 w 616934"/>
                  <a:gd name="connsiteY1" fmla="*/ 741902 h 741902"/>
                  <a:gd name="connsiteX2" fmla="*/ 85915 w 616934"/>
                  <a:gd name="connsiteY2" fmla="*/ 0 h 741902"/>
                  <a:gd name="connsiteX3" fmla="*/ 0 w 616934"/>
                  <a:gd name="connsiteY3" fmla="*/ 0 h 741902"/>
                  <a:gd name="connsiteX4" fmla="*/ 531019 w 616934"/>
                  <a:gd name="connsiteY4" fmla="*/ 741902 h 741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1902">
                    <a:moveTo>
                      <a:pt x="531019" y="741902"/>
                    </a:moveTo>
                    <a:lnTo>
                      <a:pt x="616934" y="741902"/>
                    </a:lnTo>
                    <a:lnTo>
                      <a:pt x="85915" y="0"/>
                    </a:lnTo>
                    <a:lnTo>
                      <a:pt x="0" y="0"/>
                    </a:lnTo>
                    <a:lnTo>
                      <a:pt x="531019" y="741902"/>
                    </a:lnTo>
                    <a:close/>
                  </a:path>
                </a:pathLst>
              </a:custGeom>
              <a:solidFill>
                <a:srgbClr val="C7C7C7"/>
              </a:solidFill>
              <a:ln w="9525" cap="flat">
                <a:noFill/>
                <a:prstDash val="solid"/>
                <a:miter/>
              </a:ln>
            </p:spPr>
            <p:txBody>
              <a:bodyPr rtlCol="0" anchor="ctr"/>
              <a:lstStyle/>
              <a:p>
                <a:endParaRPr lang="zh-CN" altLang="en-US"/>
              </a:p>
            </p:txBody>
          </p:sp>
          <p:sp>
            <p:nvSpPr>
              <p:cNvPr id="87" name="任意多边形: 形状 86"/>
              <p:cNvSpPr/>
              <p:nvPr/>
            </p:nvSpPr>
            <p:spPr>
              <a:xfrm>
                <a:off x="7501508" y="2438018"/>
                <a:ext cx="458218" cy="1484090"/>
              </a:xfrm>
              <a:custGeom>
                <a:avLst/>
                <a:gdLst>
                  <a:gd name="connsiteX0" fmla="*/ 0 w 458218"/>
                  <a:gd name="connsiteY0" fmla="*/ 1484090 h 1484090"/>
                  <a:gd name="connsiteX1" fmla="*/ 85725 w 458218"/>
                  <a:gd name="connsiteY1" fmla="*/ 1484090 h 1484090"/>
                  <a:gd name="connsiteX2" fmla="*/ 285750 w 458218"/>
                  <a:gd name="connsiteY2" fmla="*/ 202883 h 1484090"/>
                  <a:gd name="connsiteX3" fmla="*/ 85725 w 458218"/>
                  <a:gd name="connsiteY3" fmla="*/ 0 h 1484090"/>
                  <a:gd name="connsiteX4" fmla="*/ 0 w 458218"/>
                  <a:gd name="connsiteY4" fmla="*/ 0 h 1484090"/>
                  <a:gd name="connsiteX5" fmla="*/ 200025 w 458218"/>
                  <a:gd name="connsiteY5" fmla="*/ 202883 h 1484090"/>
                  <a:gd name="connsiteX6" fmla="*/ 0 w 458218"/>
                  <a:gd name="connsiteY6" fmla="*/ 1484090 h 148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218" h="1484090">
                    <a:moveTo>
                      <a:pt x="0" y="1484090"/>
                    </a:moveTo>
                    <a:lnTo>
                      <a:pt x="85725" y="1484090"/>
                    </a:lnTo>
                    <a:cubicBezTo>
                      <a:pt x="489395" y="1186339"/>
                      <a:pt x="578834" y="612648"/>
                      <a:pt x="285750" y="202883"/>
                    </a:cubicBezTo>
                    <a:cubicBezTo>
                      <a:pt x="230924" y="124517"/>
                      <a:pt x="163305" y="55932"/>
                      <a:pt x="85725" y="0"/>
                    </a:cubicBezTo>
                    <a:lnTo>
                      <a:pt x="0" y="0"/>
                    </a:lnTo>
                    <a:cubicBezTo>
                      <a:pt x="77553" y="55964"/>
                      <a:pt x="145167" y="124544"/>
                      <a:pt x="200025" y="202883"/>
                    </a:cubicBezTo>
                    <a:cubicBezTo>
                      <a:pt x="493205" y="612648"/>
                      <a:pt x="404241" y="1186339"/>
                      <a:pt x="0" y="1484090"/>
                    </a:cubicBezTo>
                    <a:close/>
                  </a:path>
                </a:pathLst>
              </a:custGeom>
              <a:solidFill>
                <a:srgbClr val="37474F"/>
              </a:solidFill>
              <a:ln w="9525" cap="flat">
                <a:noFill/>
                <a:prstDash val="solid"/>
                <a:miter/>
              </a:ln>
            </p:spPr>
            <p:txBody>
              <a:bodyPr rtlCol="0" anchor="ctr"/>
              <a:lstStyle/>
              <a:p>
                <a:endParaRPr lang="zh-CN" altLang="en-US"/>
              </a:p>
            </p:txBody>
          </p:sp>
          <p:sp>
            <p:nvSpPr>
              <p:cNvPr id="88" name="任意多边形: 形状 87"/>
              <p:cNvSpPr/>
              <p:nvPr/>
            </p:nvSpPr>
            <p:spPr>
              <a:xfrm>
                <a:off x="6970490" y="2438400"/>
                <a:ext cx="903581" cy="1484090"/>
              </a:xfrm>
              <a:custGeom>
                <a:avLst/>
                <a:gdLst>
                  <a:gd name="connsiteX0" fmla="*/ 531019 w 903581"/>
                  <a:gd name="connsiteY0" fmla="*/ 0 h 1484090"/>
                  <a:gd name="connsiteX1" fmla="*/ 0 w 903581"/>
                  <a:gd name="connsiteY1" fmla="*/ 742188 h 1484090"/>
                  <a:gd name="connsiteX2" fmla="*/ 531019 w 903581"/>
                  <a:gd name="connsiteY2" fmla="*/ 1484090 h 1484090"/>
                  <a:gd name="connsiteX3" fmla="*/ 731044 w 903581"/>
                  <a:gd name="connsiteY3" fmla="*/ 202883 h 1484090"/>
                  <a:gd name="connsiteX4" fmla="*/ 531019 w 903581"/>
                  <a:gd name="connsiteY4" fmla="*/ 0 h 148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581" h="1484090">
                    <a:moveTo>
                      <a:pt x="531019" y="0"/>
                    </a:moveTo>
                    <a:lnTo>
                      <a:pt x="0" y="742188"/>
                    </a:lnTo>
                    <a:lnTo>
                      <a:pt x="531019" y="1484090"/>
                    </a:lnTo>
                    <a:cubicBezTo>
                      <a:pt x="934784" y="1186339"/>
                      <a:pt x="1024223" y="612648"/>
                      <a:pt x="731044" y="202883"/>
                    </a:cubicBezTo>
                    <a:cubicBezTo>
                      <a:pt x="676186" y="124544"/>
                      <a:pt x="608572" y="55964"/>
                      <a:pt x="531019" y="0"/>
                    </a:cubicBezTo>
                    <a:close/>
                  </a:path>
                </a:pathLst>
              </a:custGeom>
              <a:solidFill>
                <a:srgbClr val="455A64"/>
              </a:solidFill>
              <a:ln w="9525" cap="flat">
                <a:noFill/>
                <a:prstDash val="solid"/>
                <a:miter/>
              </a:ln>
            </p:spPr>
            <p:txBody>
              <a:bodyPr rtlCol="0" anchor="ctr"/>
              <a:lstStyle/>
              <a:p>
                <a:endParaRPr lang="zh-CN" altLang="en-US"/>
              </a:p>
            </p:txBody>
          </p:sp>
          <p:sp>
            <p:nvSpPr>
              <p:cNvPr id="89" name="任意多边形: 形状 88"/>
              <p:cNvSpPr/>
              <p:nvPr/>
            </p:nvSpPr>
            <p:spPr>
              <a:xfrm>
                <a:off x="7163085" y="2900743"/>
                <a:ext cx="660749" cy="772858"/>
              </a:xfrm>
              <a:custGeom>
                <a:avLst/>
                <a:gdLst>
                  <a:gd name="connsiteX0" fmla="*/ 657511 w 660749"/>
                  <a:gd name="connsiteY0" fmla="*/ 590264 h 772858"/>
                  <a:gd name="connsiteX1" fmla="*/ 660749 w 660749"/>
                  <a:gd name="connsiteY1" fmla="*/ 580739 h 772858"/>
                  <a:gd name="connsiteX2" fmla="*/ 239935 w 660749"/>
                  <a:gd name="connsiteY2" fmla="*/ 509873 h 772858"/>
                  <a:gd name="connsiteX3" fmla="*/ 201835 w 660749"/>
                  <a:gd name="connsiteY3" fmla="*/ 302038 h 772858"/>
                  <a:gd name="connsiteX4" fmla="*/ 230410 w 660749"/>
                  <a:gd name="connsiteY4" fmla="*/ 202311 h 772858"/>
                  <a:gd name="connsiteX5" fmla="*/ 367284 w 660749"/>
                  <a:gd name="connsiteY5" fmla="*/ 207550 h 772858"/>
                  <a:gd name="connsiteX6" fmla="*/ 549497 w 660749"/>
                  <a:gd name="connsiteY6" fmla="*/ 74200 h 772858"/>
                  <a:gd name="connsiteX7" fmla="*/ 477584 w 660749"/>
                  <a:gd name="connsiteY7" fmla="*/ 16193 h 772858"/>
                  <a:gd name="connsiteX8" fmla="*/ 224028 w 660749"/>
                  <a:gd name="connsiteY8" fmla="*/ 192691 h 772858"/>
                  <a:gd name="connsiteX9" fmla="*/ 7429 w 660749"/>
                  <a:gd name="connsiteY9" fmla="*/ 0 h 772858"/>
                  <a:gd name="connsiteX10" fmla="*/ 0 w 660749"/>
                  <a:gd name="connsiteY10" fmla="*/ 10192 h 772858"/>
                  <a:gd name="connsiteX11" fmla="*/ 142589 w 660749"/>
                  <a:gd name="connsiteY11" fmla="*/ 172212 h 772858"/>
                  <a:gd name="connsiteX12" fmla="*/ 220980 w 660749"/>
                  <a:gd name="connsiteY12" fmla="*/ 199834 h 772858"/>
                  <a:gd name="connsiteX13" fmla="*/ 192405 w 660749"/>
                  <a:gd name="connsiteY13" fmla="*/ 300133 h 772858"/>
                  <a:gd name="connsiteX14" fmla="*/ 228600 w 660749"/>
                  <a:gd name="connsiteY14" fmla="*/ 510921 h 772858"/>
                  <a:gd name="connsiteX15" fmla="*/ 99631 w 660749"/>
                  <a:gd name="connsiteY15" fmla="*/ 543592 h 772858"/>
                  <a:gd name="connsiteX16" fmla="*/ 29813 w 660749"/>
                  <a:gd name="connsiteY16" fmla="*/ 590074 h 772858"/>
                  <a:gd name="connsiteX17" fmla="*/ 35814 w 660749"/>
                  <a:gd name="connsiteY17" fmla="*/ 598360 h 772858"/>
                  <a:gd name="connsiteX18" fmla="*/ 103537 w 660749"/>
                  <a:gd name="connsiteY18" fmla="*/ 552736 h 772858"/>
                  <a:gd name="connsiteX19" fmla="*/ 233839 w 660749"/>
                  <a:gd name="connsiteY19" fmla="*/ 520827 h 772858"/>
                  <a:gd name="connsiteX20" fmla="*/ 304514 w 660749"/>
                  <a:gd name="connsiteY20" fmla="*/ 617696 h 772858"/>
                  <a:gd name="connsiteX21" fmla="*/ 569214 w 660749"/>
                  <a:gd name="connsiteY21" fmla="*/ 772859 h 772858"/>
                  <a:gd name="connsiteX22" fmla="*/ 574738 w 660749"/>
                  <a:gd name="connsiteY22" fmla="*/ 763810 h 772858"/>
                  <a:gd name="connsiteX23" fmla="*/ 245269 w 660749"/>
                  <a:gd name="connsiteY23" fmla="*/ 519589 h 772858"/>
                  <a:gd name="connsiteX24" fmla="*/ 657511 w 660749"/>
                  <a:gd name="connsiteY24" fmla="*/ 590264 h 772858"/>
                  <a:gd name="connsiteX25" fmla="*/ 477393 w 660749"/>
                  <a:gd name="connsiteY25" fmla="*/ 25527 h 772858"/>
                  <a:gd name="connsiteX26" fmla="*/ 539972 w 660749"/>
                  <a:gd name="connsiteY26" fmla="*/ 73819 h 772858"/>
                  <a:gd name="connsiteX27" fmla="*/ 366522 w 660749"/>
                  <a:gd name="connsiteY27" fmla="*/ 197644 h 772858"/>
                  <a:gd name="connsiteX28" fmla="*/ 234506 w 660749"/>
                  <a:gd name="connsiteY28" fmla="*/ 194405 h 772858"/>
                  <a:gd name="connsiteX29" fmla="*/ 477393 w 660749"/>
                  <a:gd name="connsiteY29" fmla="*/ 25527 h 77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60749" h="772858">
                    <a:moveTo>
                      <a:pt x="657511" y="590264"/>
                    </a:moveTo>
                    <a:cubicBezTo>
                      <a:pt x="658654" y="587026"/>
                      <a:pt x="659797" y="583787"/>
                      <a:pt x="660749" y="580739"/>
                    </a:cubicBezTo>
                    <a:cubicBezTo>
                      <a:pt x="564547" y="520446"/>
                      <a:pt x="387572" y="493395"/>
                      <a:pt x="239935" y="509873"/>
                    </a:cubicBezTo>
                    <a:cubicBezTo>
                      <a:pt x="205035" y="446559"/>
                      <a:pt x="191663" y="373615"/>
                      <a:pt x="201835" y="302038"/>
                    </a:cubicBezTo>
                    <a:cubicBezTo>
                      <a:pt x="206906" y="267678"/>
                      <a:pt x="216515" y="234143"/>
                      <a:pt x="230410" y="202311"/>
                    </a:cubicBezTo>
                    <a:cubicBezTo>
                      <a:pt x="275445" y="211493"/>
                      <a:pt x="321678" y="213263"/>
                      <a:pt x="367284" y="207550"/>
                    </a:cubicBezTo>
                    <a:cubicBezTo>
                      <a:pt x="477869" y="193643"/>
                      <a:pt x="551117" y="140018"/>
                      <a:pt x="549497" y="74200"/>
                    </a:cubicBezTo>
                    <a:cubicBezTo>
                      <a:pt x="548735" y="40767"/>
                      <a:pt x="521780" y="19050"/>
                      <a:pt x="477584" y="16193"/>
                    </a:cubicBezTo>
                    <a:cubicBezTo>
                      <a:pt x="400240" y="11240"/>
                      <a:pt x="283464" y="65627"/>
                      <a:pt x="224028" y="192691"/>
                    </a:cubicBezTo>
                    <a:cubicBezTo>
                      <a:pt x="106394" y="166211"/>
                      <a:pt x="32671" y="85249"/>
                      <a:pt x="7429" y="0"/>
                    </a:cubicBezTo>
                    <a:lnTo>
                      <a:pt x="0" y="10192"/>
                    </a:lnTo>
                    <a:cubicBezTo>
                      <a:pt x="22881" y="81706"/>
                      <a:pt x="74562" y="140430"/>
                      <a:pt x="142589" y="172212"/>
                    </a:cubicBezTo>
                    <a:cubicBezTo>
                      <a:pt x="167589" y="184358"/>
                      <a:pt x="193888" y="193624"/>
                      <a:pt x="220980" y="199834"/>
                    </a:cubicBezTo>
                    <a:cubicBezTo>
                      <a:pt x="207112" y="231875"/>
                      <a:pt x="197505" y="265595"/>
                      <a:pt x="192405" y="300133"/>
                    </a:cubicBezTo>
                    <a:cubicBezTo>
                      <a:pt x="181870" y="372455"/>
                      <a:pt x="194542" y="446256"/>
                      <a:pt x="228600" y="510921"/>
                    </a:cubicBezTo>
                    <a:cubicBezTo>
                      <a:pt x="184328" y="515914"/>
                      <a:pt x="140941" y="526905"/>
                      <a:pt x="99631" y="543592"/>
                    </a:cubicBezTo>
                    <a:cubicBezTo>
                      <a:pt x="73327" y="553962"/>
                      <a:pt x="49528" y="569806"/>
                      <a:pt x="29813" y="590074"/>
                    </a:cubicBezTo>
                    <a:lnTo>
                      <a:pt x="35814" y="598360"/>
                    </a:lnTo>
                    <a:cubicBezTo>
                      <a:pt x="54852" y="578468"/>
                      <a:pt x="77950" y="562907"/>
                      <a:pt x="103537" y="552736"/>
                    </a:cubicBezTo>
                    <a:cubicBezTo>
                      <a:pt x="145264" y="536055"/>
                      <a:pt x="189126" y="525313"/>
                      <a:pt x="233839" y="520827"/>
                    </a:cubicBezTo>
                    <a:cubicBezTo>
                      <a:pt x="253158" y="556006"/>
                      <a:pt x="276910" y="588561"/>
                      <a:pt x="304514" y="617696"/>
                    </a:cubicBezTo>
                    <a:cubicBezTo>
                      <a:pt x="377762" y="695325"/>
                      <a:pt x="478727" y="754475"/>
                      <a:pt x="569214" y="772859"/>
                    </a:cubicBezTo>
                    <a:lnTo>
                      <a:pt x="574738" y="763810"/>
                    </a:lnTo>
                    <a:cubicBezTo>
                      <a:pt x="458248" y="741521"/>
                      <a:pt x="317087" y="647795"/>
                      <a:pt x="245269" y="519589"/>
                    </a:cubicBezTo>
                    <a:cubicBezTo>
                      <a:pt x="390239" y="504825"/>
                      <a:pt x="565595" y="531876"/>
                      <a:pt x="657511" y="590264"/>
                    </a:cubicBezTo>
                    <a:close/>
                    <a:moveTo>
                      <a:pt x="477393" y="25527"/>
                    </a:moveTo>
                    <a:cubicBezTo>
                      <a:pt x="515493" y="28004"/>
                      <a:pt x="539305" y="46006"/>
                      <a:pt x="539972" y="73819"/>
                    </a:cubicBezTo>
                    <a:cubicBezTo>
                      <a:pt x="541496" y="134493"/>
                      <a:pt x="471773" y="184214"/>
                      <a:pt x="366522" y="197644"/>
                    </a:cubicBezTo>
                    <a:cubicBezTo>
                      <a:pt x="322625" y="203603"/>
                      <a:pt x="278058" y="202509"/>
                      <a:pt x="234506" y="194405"/>
                    </a:cubicBezTo>
                    <a:cubicBezTo>
                      <a:pt x="292227" y="72771"/>
                      <a:pt x="403193" y="20765"/>
                      <a:pt x="477393" y="25527"/>
                    </a:cubicBezTo>
                    <a:close/>
                  </a:path>
                </a:pathLst>
              </a:custGeom>
              <a:solidFill>
                <a:srgbClr val="37474F"/>
              </a:solidFill>
              <a:ln w="9525" cap="flat">
                <a:noFill/>
                <a:prstDash val="solid"/>
                <a:miter/>
              </a:ln>
            </p:spPr>
            <p:txBody>
              <a:bodyPr rtlCol="0" anchor="ctr"/>
              <a:lstStyle/>
              <a:p>
                <a:endParaRPr lang="zh-CN" altLang="en-US"/>
              </a:p>
            </p:txBody>
          </p:sp>
          <p:sp>
            <p:nvSpPr>
              <p:cNvPr id="90" name="任意多边形: 形状 89"/>
              <p:cNvSpPr/>
              <p:nvPr/>
            </p:nvSpPr>
            <p:spPr>
              <a:xfrm>
                <a:off x="6939152" y="2096928"/>
                <a:ext cx="531018" cy="917352"/>
              </a:xfrm>
              <a:custGeom>
                <a:avLst/>
                <a:gdLst>
                  <a:gd name="connsiteX0" fmla="*/ 0 w 531018"/>
                  <a:gd name="connsiteY0" fmla="*/ 0 h 917352"/>
                  <a:gd name="connsiteX1" fmla="*/ 0 w 531018"/>
                  <a:gd name="connsiteY1" fmla="*/ 917353 h 917352"/>
                  <a:gd name="connsiteX2" fmla="*/ 531019 w 531018"/>
                  <a:gd name="connsiteY2" fmla="*/ 175165 h 917352"/>
                  <a:gd name="connsiteX3" fmla="*/ 0 w 531018"/>
                  <a:gd name="connsiteY3" fmla="*/ 0 h 917352"/>
                </a:gdLst>
                <a:ahLst/>
                <a:cxnLst>
                  <a:cxn ang="0">
                    <a:pos x="connsiteX0" y="connsiteY0"/>
                  </a:cxn>
                  <a:cxn ang="0">
                    <a:pos x="connsiteX1" y="connsiteY1"/>
                  </a:cxn>
                  <a:cxn ang="0">
                    <a:pos x="connsiteX2" y="connsiteY2"/>
                  </a:cxn>
                  <a:cxn ang="0">
                    <a:pos x="connsiteX3" y="connsiteY3"/>
                  </a:cxn>
                </a:cxnLst>
                <a:rect l="l" t="t" r="r" b="b"/>
                <a:pathLst>
                  <a:path w="531018" h="917352">
                    <a:moveTo>
                      <a:pt x="0" y="0"/>
                    </a:moveTo>
                    <a:lnTo>
                      <a:pt x="0" y="917353"/>
                    </a:lnTo>
                    <a:lnTo>
                      <a:pt x="531019" y="175165"/>
                    </a:lnTo>
                    <a:cubicBezTo>
                      <a:pt x="369665" y="55721"/>
                      <a:pt x="199644" y="0"/>
                      <a:pt x="0" y="0"/>
                    </a:cubicBezTo>
                    <a:close/>
                  </a:path>
                </a:pathLst>
              </a:custGeom>
              <a:solidFill>
                <a:srgbClr val="DBDBDB"/>
              </a:solidFill>
              <a:ln w="9525" cap="flat">
                <a:noFill/>
                <a:prstDash val="solid"/>
                <a:miter/>
              </a:ln>
            </p:spPr>
            <p:txBody>
              <a:bodyPr rtlCol="0" anchor="ctr"/>
              <a:lstStyle/>
              <a:p>
                <a:endParaRPr lang="zh-CN" altLang="en-US"/>
              </a:p>
            </p:txBody>
          </p:sp>
          <p:sp>
            <p:nvSpPr>
              <p:cNvPr id="91" name="任意多边形: 形状 90"/>
              <p:cNvSpPr/>
              <p:nvPr/>
            </p:nvSpPr>
            <p:spPr>
              <a:xfrm>
                <a:off x="6939057" y="2096928"/>
                <a:ext cx="616838" cy="175164"/>
              </a:xfrm>
              <a:custGeom>
                <a:avLst/>
                <a:gdLst>
                  <a:gd name="connsiteX0" fmla="*/ 531114 w 616838"/>
                  <a:gd name="connsiteY0" fmla="*/ 175165 h 175164"/>
                  <a:gd name="connsiteX1" fmla="*/ 616839 w 616838"/>
                  <a:gd name="connsiteY1" fmla="*/ 175165 h 175164"/>
                  <a:gd name="connsiteX2" fmla="*/ 85725 w 616838"/>
                  <a:gd name="connsiteY2" fmla="*/ 0 h 175164"/>
                  <a:gd name="connsiteX3" fmla="*/ 0 w 616838"/>
                  <a:gd name="connsiteY3" fmla="*/ 0 h 175164"/>
                  <a:gd name="connsiteX4" fmla="*/ 531114 w 616838"/>
                  <a:gd name="connsiteY4" fmla="*/ 175165 h 175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38" h="175164">
                    <a:moveTo>
                      <a:pt x="531114" y="175165"/>
                    </a:moveTo>
                    <a:lnTo>
                      <a:pt x="616839" y="175165"/>
                    </a:lnTo>
                    <a:cubicBezTo>
                      <a:pt x="455485" y="56102"/>
                      <a:pt x="285369" y="0"/>
                      <a:pt x="85725" y="0"/>
                    </a:cubicBezTo>
                    <a:lnTo>
                      <a:pt x="0" y="0"/>
                    </a:lnTo>
                    <a:cubicBezTo>
                      <a:pt x="199739" y="0"/>
                      <a:pt x="369760" y="55721"/>
                      <a:pt x="531114" y="175165"/>
                    </a:cubicBezTo>
                    <a:close/>
                  </a:path>
                </a:pathLst>
              </a:custGeom>
              <a:solidFill>
                <a:srgbClr val="C7C7C7"/>
              </a:solidFill>
              <a:ln w="9525" cap="flat">
                <a:noFill/>
                <a:prstDash val="solid"/>
                <a:miter/>
              </a:ln>
            </p:spPr>
            <p:txBody>
              <a:bodyPr rtlCol="0" anchor="ctr"/>
              <a:lstStyle/>
              <a:p>
                <a:endParaRPr lang="zh-CN" altLang="en-US"/>
              </a:p>
            </p:txBody>
          </p:sp>
          <p:sp>
            <p:nvSpPr>
              <p:cNvPr id="92" name="任意多边形: 形状 91"/>
              <p:cNvSpPr/>
              <p:nvPr/>
            </p:nvSpPr>
            <p:spPr>
              <a:xfrm>
                <a:off x="6939152" y="2116645"/>
                <a:ext cx="463347" cy="629810"/>
              </a:xfrm>
              <a:custGeom>
                <a:avLst/>
                <a:gdLst>
                  <a:gd name="connsiteX0" fmla="*/ 463010 w 463347"/>
                  <a:gd name="connsiteY0" fmla="*/ 109347 h 629810"/>
                  <a:gd name="connsiteX1" fmla="*/ 454438 w 463347"/>
                  <a:gd name="connsiteY1" fmla="*/ 104204 h 629810"/>
                  <a:gd name="connsiteX2" fmla="*/ 452342 w 463347"/>
                  <a:gd name="connsiteY2" fmla="*/ 149066 h 629810"/>
                  <a:gd name="connsiteX3" fmla="*/ 367094 w 463347"/>
                  <a:gd name="connsiteY3" fmla="*/ 224695 h 629810"/>
                  <a:gd name="connsiteX4" fmla="*/ 258032 w 463347"/>
                  <a:gd name="connsiteY4" fmla="*/ 238792 h 629810"/>
                  <a:gd name="connsiteX5" fmla="*/ 209169 w 463347"/>
                  <a:gd name="connsiteY5" fmla="*/ 153067 h 629810"/>
                  <a:gd name="connsiteX6" fmla="*/ 4286 w 463347"/>
                  <a:gd name="connsiteY6" fmla="*/ 1238 h 629810"/>
                  <a:gd name="connsiteX7" fmla="*/ 0 w 463347"/>
                  <a:gd name="connsiteY7" fmla="*/ 0 h 629810"/>
                  <a:gd name="connsiteX8" fmla="*/ 0 w 463347"/>
                  <a:gd name="connsiteY8" fmla="*/ 8668 h 629810"/>
                  <a:gd name="connsiteX9" fmla="*/ 1905 w 463347"/>
                  <a:gd name="connsiteY9" fmla="*/ 8668 h 629810"/>
                  <a:gd name="connsiteX10" fmla="*/ 248412 w 463347"/>
                  <a:gd name="connsiteY10" fmla="*/ 237934 h 629810"/>
                  <a:gd name="connsiteX11" fmla="*/ 0 w 463347"/>
                  <a:gd name="connsiteY11" fmla="*/ 188309 h 629810"/>
                  <a:gd name="connsiteX12" fmla="*/ 0 w 463347"/>
                  <a:gd name="connsiteY12" fmla="*/ 197834 h 629810"/>
                  <a:gd name="connsiteX13" fmla="*/ 252222 w 463347"/>
                  <a:gd name="connsiteY13" fmla="*/ 247460 h 629810"/>
                  <a:gd name="connsiteX14" fmla="*/ 263938 w 463347"/>
                  <a:gd name="connsiteY14" fmla="*/ 420243 h 629810"/>
                  <a:gd name="connsiteX15" fmla="*/ 231458 w 463347"/>
                  <a:gd name="connsiteY15" fmla="*/ 498824 h 629810"/>
                  <a:gd name="connsiteX16" fmla="*/ 120396 w 463347"/>
                  <a:gd name="connsiteY16" fmla="*/ 481965 h 629810"/>
                  <a:gd name="connsiteX17" fmla="*/ 286 w 463347"/>
                  <a:gd name="connsiteY17" fmla="*/ 512826 h 629810"/>
                  <a:gd name="connsiteX18" fmla="*/ 286 w 463347"/>
                  <a:gd name="connsiteY18" fmla="*/ 522351 h 629810"/>
                  <a:gd name="connsiteX19" fmla="*/ 120491 w 463347"/>
                  <a:gd name="connsiteY19" fmla="*/ 489775 h 629810"/>
                  <a:gd name="connsiteX20" fmla="*/ 227743 w 463347"/>
                  <a:gd name="connsiteY20" fmla="*/ 504539 h 629810"/>
                  <a:gd name="connsiteX21" fmla="*/ 14478 w 463347"/>
                  <a:gd name="connsiteY21" fmla="*/ 619697 h 629810"/>
                  <a:gd name="connsiteX22" fmla="*/ 286 w 463347"/>
                  <a:gd name="connsiteY22" fmla="*/ 616077 h 629810"/>
                  <a:gd name="connsiteX23" fmla="*/ 286 w 463347"/>
                  <a:gd name="connsiteY23" fmla="*/ 624650 h 629810"/>
                  <a:gd name="connsiteX24" fmla="*/ 13049 w 463347"/>
                  <a:gd name="connsiteY24" fmla="*/ 627793 h 629810"/>
                  <a:gd name="connsiteX25" fmla="*/ 235744 w 463347"/>
                  <a:gd name="connsiteY25" fmla="*/ 507206 h 629810"/>
                  <a:gd name="connsiteX26" fmla="*/ 269177 w 463347"/>
                  <a:gd name="connsiteY26" fmla="*/ 521303 h 629810"/>
                  <a:gd name="connsiteX27" fmla="*/ 273463 w 463347"/>
                  <a:gd name="connsiteY27" fmla="*/ 515588 h 629810"/>
                  <a:gd name="connsiteX28" fmla="*/ 239268 w 463347"/>
                  <a:gd name="connsiteY28" fmla="*/ 501206 h 629810"/>
                  <a:gd name="connsiteX29" fmla="*/ 271844 w 463347"/>
                  <a:gd name="connsiteY29" fmla="*/ 422053 h 629810"/>
                  <a:gd name="connsiteX30" fmla="*/ 261747 w 463347"/>
                  <a:gd name="connsiteY30" fmla="*/ 247364 h 629810"/>
                  <a:gd name="connsiteX31" fmla="*/ 369761 w 463347"/>
                  <a:gd name="connsiteY31" fmla="*/ 232601 h 629810"/>
                  <a:gd name="connsiteX32" fmla="*/ 460725 w 463347"/>
                  <a:gd name="connsiteY32" fmla="*/ 150590 h 629810"/>
                  <a:gd name="connsiteX33" fmla="*/ 463010 w 463347"/>
                  <a:gd name="connsiteY33" fmla="*/ 109347 h 62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347" h="629810">
                    <a:moveTo>
                      <a:pt x="463010" y="109347"/>
                    </a:moveTo>
                    <a:lnTo>
                      <a:pt x="454438" y="104204"/>
                    </a:lnTo>
                    <a:cubicBezTo>
                      <a:pt x="455734" y="119185"/>
                      <a:pt x="455030" y="134271"/>
                      <a:pt x="452342" y="149066"/>
                    </a:cubicBezTo>
                    <a:cubicBezTo>
                      <a:pt x="444341" y="192786"/>
                      <a:pt x="401574" y="214313"/>
                      <a:pt x="367094" y="224695"/>
                    </a:cubicBezTo>
                    <a:cubicBezTo>
                      <a:pt x="331579" y="234478"/>
                      <a:pt x="294867" y="239223"/>
                      <a:pt x="258032" y="238792"/>
                    </a:cubicBezTo>
                    <a:cubicBezTo>
                      <a:pt x="245545" y="208212"/>
                      <a:pt x="229118" y="179393"/>
                      <a:pt x="209169" y="153067"/>
                    </a:cubicBezTo>
                    <a:cubicBezTo>
                      <a:pt x="155734" y="82010"/>
                      <a:pt x="77343" y="23813"/>
                      <a:pt x="4286" y="1238"/>
                    </a:cubicBezTo>
                    <a:lnTo>
                      <a:pt x="0" y="0"/>
                    </a:lnTo>
                    <a:lnTo>
                      <a:pt x="0" y="8668"/>
                    </a:lnTo>
                    <a:lnTo>
                      <a:pt x="1905" y="8668"/>
                    </a:lnTo>
                    <a:cubicBezTo>
                      <a:pt x="94869" y="37243"/>
                      <a:pt x="201930" y="126873"/>
                      <a:pt x="248412" y="237934"/>
                    </a:cubicBezTo>
                    <a:cubicBezTo>
                      <a:pt x="163282" y="236617"/>
                      <a:pt x="79103" y="219801"/>
                      <a:pt x="0" y="188309"/>
                    </a:cubicBezTo>
                    <a:lnTo>
                      <a:pt x="0" y="197834"/>
                    </a:lnTo>
                    <a:cubicBezTo>
                      <a:pt x="80280" y="229838"/>
                      <a:pt x="165802" y="246664"/>
                      <a:pt x="252222" y="247460"/>
                    </a:cubicBezTo>
                    <a:cubicBezTo>
                      <a:pt x="274743" y="302264"/>
                      <a:pt x="278854" y="362900"/>
                      <a:pt x="263938" y="420243"/>
                    </a:cubicBezTo>
                    <a:cubicBezTo>
                      <a:pt x="256663" y="447768"/>
                      <a:pt x="245740" y="474196"/>
                      <a:pt x="231458" y="498824"/>
                    </a:cubicBezTo>
                    <a:cubicBezTo>
                      <a:pt x="195583" y="487277"/>
                      <a:pt x="158082" y="481584"/>
                      <a:pt x="120396" y="481965"/>
                    </a:cubicBezTo>
                    <a:cubicBezTo>
                      <a:pt x="70676" y="482632"/>
                      <a:pt x="28766" y="493967"/>
                      <a:pt x="286" y="512826"/>
                    </a:cubicBezTo>
                    <a:lnTo>
                      <a:pt x="286" y="522351"/>
                    </a:lnTo>
                    <a:cubicBezTo>
                      <a:pt x="27337" y="502444"/>
                      <a:pt x="69437" y="490442"/>
                      <a:pt x="120491" y="489775"/>
                    </a:cubicBezTo>
                    <a:cubicBezTo>
                      <a:pt x="156800" y="488957"/>
                      <a:pt x="193006" y="493941"/>
                      <a:pt x="227743" y="504539"/>
                    </a:cubicBezTo>
                    <a:cubicBezTo>
                      <a:pt x="169736" y="598075"/>
                      <a:pt x="74486" y="630269"/>
                      <a:pt x="14478" y="619697"/>
                    </a:cubicBezTo>
                    <a:cubicBezTo>
                      <a:pt x="9653" y="618897"/>
                      <a:pt x="4905" y="617686"/>
                      <a:pt x="286" y="616077"/>
                    </a:cubicBezTo>
                    <a:lnTo>
                      <a:pt x="286" y="624650"/>
                    </a:lnTo>
                    <a:cubicBezTo>
                      <a:pt x="4454" y="626021"/>
                      <a:pt x="8721" y="627071"/>
                      <a:pt x="13049" y="627793"/>
                    </a:cubicBezTo>
                    <a:cubicBezTo>
                      <a:pt x="75629" y="638842"/>
                      <a:pt x="175736" y="605314"/>
                      <a:pt x="235744" y="507206"/>
                    </a:cubicBezTo>
                    <a:cubicBezTo>
                      <a:pt x="247197" y="511135"/>
                      <a:pt x="258368" y="515845"/>
                      <a:pt x="269177" y="521303"/>
                    </a:cubicBezTo>
                    <a:lnTo>
                      <a:pt x="273463" y="515588"/>
                    </a:lnTo>
                    <a:cubicBezTo>
                      <a:pt x="262379" y="510079"/>
                      <a:pt x="250958" y="505275"/>
                      <a:pt x="239268" y="501206"/>
                    </a:cubicBezTo>
                    <a:cubicBezTo>
                      <a:pt x="253572" y="476374"/>
                      <a:pt x="264525" y="449759"/>
                      <a:pt x="271844" y="422053"/>
                    </a:cubicBezTo>
                    <a:cubicBezTo>
                      <a:pt x="286952" y="364212"/>
                      <a:pt x="283418" y="303079"/>
                      <a:pt x="261747" y="247364"/>
                    </a:cubicBezTo>
                    <a:cubicBezTo>
                      <a:pt x="298254" y="247348"/>
                      <a:pt x="334589" y="242381"/>
                      <a:pt x="369761" y="232601"/>
                    </a:cubicBezTo>
                    <a:cubicBezTo>
                      <a:pt x="422434" y="216694"/>
                      <a:pt x="453866" y="188404"/>
                      <a:pt x="460725" y="150590"/>
                    </a:cubicBezTo>
                    <a:cubicBezTo>
                      <a:pt x="463096" y="136979"/>
                      <a:pt x="463863" y="123137"/>
                      <a:pt x="463010" y="109347"/>
                    </a:cubicBezTo>
                    <a:close/>
                  </a:path>
                </a:pathLst>
              </a:custGeom>
              <a:solidFill>
                <a:srgbClr val="C7C7C7"/>
              </a:solidFill>
              <a:ln w="9525" cap="flat">
                <a:noFill/>
                <a:prstDash val="solid"/>
                <a:miter/>
              </a:ln>
            </p:spPr>
            <p:txBody>
              <a:bodyPr rtlCol="0" anchor="ctr"/>
              <a:lstStyle/>
              <a:p>
                <a:endParaRPr lang="zh-CN" altLang="en-US"/>
              </a:p>
            </p:txBody>
          </p:sp>
          <p:sp>
            <p:nvSpPr>
              <p:cNvPr id="93" name="任意多边形: 形状 92"/>
              <p:cNvSpPr/>
              <p:nvPr/>
            </p:nvSpPr>
            <p:spPr>
              <a:xfrm>
                <a:off x="6939152" y="2272093"/>
                <a:ext cx="616934" cy="742188"/>
              </a:xfrm>
              <a:custGeom>
                <a:avLst/>
                <a:gdLst>
                  <a:gd name="connsiteX0" fmla="*/ 0 w 616934"/>
                  <a:gd name="connsiteY0" fmla="*/ 742188 h 742188"/>
                  <a:gd name="connsiteX1" fmla="*/ 85820 w 616934"/>
                  <a:gd name="connsiteY1" fmla="*/ 742188 h 742188"/>
                  <a:gd name="connsiteX2" fmla="*/ 616934 w 616934"/>
                  <a:gd name="connsiteY2" fmla="*/ 0 h 742188"/>
                  <a:gd name="connsiteX3" fmla="*/ 531019 w 616934"/>
                  <a:gd name="connsiteY3" fmla="*/ 0 h 742188"/>
                  <a:gd name="connsiteX4" fmla="*/ 0 w 616934"/>
                  <a:gd name="connsiteY4" fmla="*/ 742188 h 742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934" h="742188">
                    <a:moveTo>
                      <a:pt x="0" y="742188"/>
                    </a:moveTo>
                    <a:lnTo>
                      <a:pt x="85820" y="742188"/>
                    </a:lnTo>
                    <a:lnTo>
                      <a:pt x="616934" y="0"/>
                    </a:lnTo>
                    <a:lnTo>
                      <a:pt x="531019" y="0"/>
                    </a:lnTo>
                    <a:lnTo>
                      <a:pt x="0" y="742188"/>
                    </a:lnTo>
                    <a:close/>
                  </a:path>
                </a:pathLst>
              </a:custGeom>
              <a:solidFill>
                <a:srgbClr val="A6A6A6"/>
              </a:solidFill>
              <a:ln w="9525" cap="flat">
                <a:noFill/>
                <a:prstDash val="solid"/>
                <a:miter/>
              </a:ln>
            </p:spPr>
            <p:txBody>
              <a:bodyPr rtlCol="0" anchor="ctr"/>
              <a:lstStyle/>
              <a:p>
                <a:endParaRPr lang="zh-CN" altLang="en-US"/>
              </a:p>
            </p:txBody>
          </p:sp>
        </p:grpSp>
        <p:grpSp>
          <p:nvGrpSpPr>
            <p:cNvPr id="13" name="图形 30"/>
            <p:cNvGrpSpPr/>
            <p:nvPr/>
          </p:nvGrpSpPr>
          <p:grpSpPr>
            <a:xfrm>
              <a:off x="4387024" y="1825442"/>
              <a:ext cx="2270283" cy="2879907"/>
              <a:chOff x="4387024" y="1825442"/>
              <a:chExt cx="2270283" cy="2879907"/>
            </a:xfrm>
          </p:grpSpPr>
          <p:sp>
            <p:nvSpPr>
              <p:cNvPr id="14" name="任意多边形: 形状 13"/>
              <p:cNvSpPr/>
              <p:nvPr/>
            </p:nvSpPr>
            <p:spPr>
              <a:xfrm>
                <a:off x="4779549" y="3668458"/>
                <a:ext cx="970121" cy="1036605"/>
              </a:xfrm>
              <a:custGeom>
                <a:avLst/>
                <a:gdLst>
                  <a:gd name="connsiteX0" fmla="*/ 0 w 970121"/>
                  <a:gd name="connsiteY0" fmla="*/ 0 h 1036605"/>
                  <a:gd name="connsiteX1" fmla="*/ 0 w 970121"/>
                  <a:gd name="connsiteY1" fmla="*/ 1714 h 1036605"/>
                  <a:gd name="connsiteX2" fmla="*/ 64960 w 970121"/>
                  <a:gd name="connsiteY2" fmla="*/ 284416 h 1036605"/>
                  <a:gd name="connsiteX3" fmla="*/ 72676 w 970121"/>
                  <a:gd name="connsiteY3" fmla="*/ 317944 h 1036605"/>
                  <a:gd name="connsiteX4" fmla="*/ 235648 w 970121"/>
                  <a:gd name="connsiteY4" fmla="*/ 1030986 h 1036605"/>
                  <a:gd name="connsiteX5" fmla="*/ 346901 w 970121"/>
                  <a:gd name="connsiteY5" fmla="*/ 1030986 h 1036605"/>
                  <a:gd name="connsiteX6" fmla="*/ 346901 w 970121"/>
                  <a:gd name="connsiteY6" fmla="*/ 1036606 h 1036605"/>
                  <a:gd name="connsiteX7" fmla="*/ 346901 w 970121"/>
                  <a:gd name="connsiteY7" fmla="*/ 1030986 h 1036605"/>
                  <a:gd name="connsiteX8" fmla="*/ 970121 w 970121"/>
                  <a:gd name="connsiteY8" fmla="*/ 1030986 h 1036605"/>
                  <a:gd name="connsiteX9" fmla="*/ 712280 w 970121"/>
                  <a:gd name="connsiteY9" fmla="*/ 17716 h 1036605"/>
                  <a:gd name="connsiteX10" fmla="*/ 710660 w 970121"/>
                  <a:gd name="connsiteY10" fmla="*/ 11525 h 1036605"/>
                  <a:gd name="connsiteX11" fmla="*/ 707898 w 970121"/>
                  <a:gd name="connsiteY11" fmla="*/ 190 h 103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0121" h="1036605">
                    <a:moveTo>
                      <a:pt x="0" y="0"/>
                    </a:moveTo>
                    <a:lnTo>
                      <a:pt x="0" y="1714"/>
                    </a:lnTo>
                    <a:lnTo>
                      <a:pt x="64960" y="284416"/>
                    </a:lnTo>
                    <a:lnTo>
                      <a:pt x="72676" y="317944"/>
                    </a:lnTo>
                    <a:lnTo>
                      <a:pt x="235648" y="1030986"/>
                    </a:lnTo>
                    <a:lnTo>
                      <a:pt x="346901" y="1030986"/>
                    </a:lnTo>
                    <a:cubicBezTo>
                      <a:pt x="346901" y="1032796"/>
                      <a:pt x="346901" y="1034796"/>
                      <a:pt x="346901" y="1036606"/>
                    </a:cubicBezTo>
                    <a:cubicBezTo>
                      <a:pt x="346901" y="1034605"/>
                      <a:pt x="346901" y="1032796"/>
                      <a:pt x="346901" y="1030986"/>
                    </a:cubicBezTo>
                    <a:lnTo>
                      <a:pt x="970121" y="1030986"/>
                    </a:lnTo>
                    <a:lnTo>
                      <a:pt x="712280" y="17716"/>
                    </a:lnTo>
                    <a:lnTo>
                      <a:pt x="710660" y="11525"/>
                    </a:lnTo>
                    <a:lnTo>
                      <a:pt x="707898" y="190"/>
                    </a:lnTo>
                    <a:close/>
                  </a:path>
                </a:pathLst>
              </a:custGeom>
              <a:solidFill>
                <a:srgbClr val="37474F"/>
              </a:solidFill>
              <a:ln w="9525" cap="flat">
                <a:noFill/>
                <a:prstDash val="solid"/>
                <a:miter/>
              </a:ln>
            </p:spPr>
            <p:txBody>
              <a:bodyPr rtlCol="0" anchor="ctr"/>
              <a:lstStyle/>
              <a:p>
                <a:endParaRPr lang="zh-CN" altLang="en-US"/>
              </a:p>
            </p:txBody>
          </p:sp>
          <p:sp>
            <p:nvSpPr>
              <p:cNvPr id="15" name="任意多边形: 形状 14"/>
              <p:cNvSpPr/>
              <p:nvPr/>
            </p:nvSpPr>
            <p:spPr>
              <a:xfrm>
                <a:off x="4780025" y="3668553"/>
                <a:ext cx="526065" cy="1030890"/>
              </a:xfrm>
              <a:custGeom>
                <a:avLst/>
                <a:gdLst>
                  <a:gd name="connsiteX0" fmla="*/ 266795 w 526065"/>
                  <a:gd name="connsiteY0" fmla="*/ 0 h 1030890"/>
                  <a:gd name="connsiteX1" fmla="*/ 526066 w 526065"/>
                  <a:gd name="connsiteY1" fmla="*/ 1030891 h 1030890"/>
                  <a:gd name="connsiteX2" fmla="*/ 235172 w 526065"/>
                  <a:gd name="connsiteY2" fmla="*/ 1030891 h 1030890"/>
                  <a:gd name="connsiteX3" fmla="*/ 0 w 526065"/>
                  <a:gd name="connsiteY3" fmla="*/ 1619 h 1030890"/>
                  <a:gd name="connsiteX4" fmla="*/ 266795 w 526065"/>
                  <a:gd name="connsiteY4" fmla="*/ 0 h 1030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065" h="1030890">
                    <a:moveTo>
                      <a:pt x="266795" y="0"/>
                    </a:moveTo>
                    <a:lnTo>
                      <a:pt x="526066" y="1030891"/>
                    </a:lnTo>
                    <a:lnTo>
                      <a:pt x="235172" y="1030891"/>
                    </a:lnTo>
                    <a:lnTo>
                      <a:pt x="0" y="1619"/>
                    </a:lnTo>
                    <a:lnTo>
                      <a:pt x="266795" y="0"/>
                    </a:lnTo>
                    <a:close/>
                  </a:path>
                </a:pathLst>
              </a:custGeom>
              <a:solidFill>
                <a:srgbClr val="263238"/>
              </a:solidFill>
              <a:ln w="9525" cap="flat">
                <a:noFill/>
                <a:prstDash val="solid"/>
                <a:miter/>
              </a:ln>
            </p:spPr>
            <p:txBody>
              <a:bodyPr rtlCol="0" anchor="ctr"/>
              <a:lstStyle/>
              <a:p>
                <a:endParaRPr lang="zh-CN" altLang="en-US"/>
              </a:p>
            </p:txBody>
          </p:sp>
          <p:sp>
            <p:nvSpPr>
              <p:cNvPr id="16" name="任意多边形: 形状 15"/>
              <p:cNvSpPr/>
              <p:nvPr/>
            </p:nvSpPr>
            <p:spPr>
              <a:xfrm>
                <a:off x="4419600" y="3669220"/>
                <a:ext cx="1041505" cy="1035843"/>
              </a:xfrm>
              <a:custGeom>
                <a:avLst/>
                <a:gdLst>
                  <a:gd name="connsiteX0" fmla="*/ 0 w 1041505"/>
                  <a:gd name="connsiteY0" fmla="*/ 1030224 h 1035843"/>
                  <a:gd name="connsiteX1" fmla="*/ 706755 w 1041505"/>
                  <a:gd name="connsiteY1" fmla="*/ 1030224 h 1035843"/>
                  <a:gd name="connsiteX2" fmla="*/ 706755 w 1041505"/>
                  <a:gd name="connsiteY2" fmla="*/ 1035844 h 1035843"/>
                  <a:gd name="connsiteX3" fmla="*/ 706755 w 1041505"/>
                  <a:gd name="connsiteY3" fmla="*/ 1030224 h 1035843"/>
                  <a:gd name="connsiteX4" fmla="*/ 707993 w 1041505"/>
                  <a:gd name="connsiteY4" fmla="*/ 998125 h 1035843"/>
                  <a:gd name="connsiteX5" fmla="*/ 709613 w 1041505"/>
                  <a:gd name="connsiteY5" fmla="*/ 956596 h 1035843"/>
                  <a:gd name="connsiteX6" fmla="*/ 710279 w 1041505"/>
                  <a:gd name="connsiteY6" fmla="*/ 941165 h 1035843"/>
                  <a:gd name="connsiteX7" fmla="*/ 710279 w 1041505"/>
                  <a:gd name="connsiteY7" fmla="*/ 931640 h 1035843"/>
                  <a:gd name="connsiteX8" fmla="*/ 710851 w 1041505"/>
                  <a:gd name="connsiteY8" fmla="*/ 918591 h 1035843"/>
                  <a:gd name="connsiteX9" fmla="*/ 711518 w 1041505"/>
                  <a:gd name="connsiteY9" fmla="*/ 903161 h 1035843"/>
                  <a:gd name="connsiteX10" fmla="*/ 711994 w 1041505"/>
                  <a:gd name="connsiteY10" fmla="*/ 887730 h 1035843"/>
                  <a:gd name="connsiteX11" fmla="*/ 711994 w 1041505"/>
                  <a:gd name="connsiteY11" fmla="*/ 881253 h 1035843"/>
                  <a:gd name="connsiteX12" fmla="*/ 713137 w 1041505"/>
                  <a:gd name="connsiteY12" fmla="*/ 855631 h 1035843"/>
                  <a:gd name="connsiteX13" fmla="*/ 713613 w 1041505"/>
                  <a:gd name="connsiteY13" fmla="*/ 844391 h 1035843"/>
                  <a:gd name="connsiteX14" fmla="*/ 713613 w 1041505"/>
                  <a:gd name="connsiteY14" fmla="*/ 839629 h 1035843"/>
                  <a:gd name="connsiteX15" fmla="*/ 713613 w 1041505"/>
                  <a:gd name="connsiteY15" fmla="*/ 838295 h 1035843"/>
                  <a:gd name="connsiteX16" fmla="*/ 713613 w 1041505"/>
                  <a:gd name="connsiteY16" fmla="*/ 833342 h 1035843"/>
                  <a:gd name="connsiteX17" fmla="*/ 713613 w 1041505"/>
                  <a:gd name="connsiteY17" fmla="*/ 830485 h 1035843"/>
                  <a:gd name="connsiteX18" fmla="*/ 714089 w 1041505"/>
                  <a:gd name="connsiteY18" fmla="*/ 818674 h 1035843"/>
                  <a:gd name="connsiteX19" fmla="*/ 714089 w 1041505"/>
                  <a:gd name="connsiteY19" fmla="*/ 815817 h 1035843"/>
                  <a:gd name="connsiteX20" fmla="*/ 714089 w 1041505"/>
                  <a:gd name="connsiteY20" fmla="*/ 811435 h 1035843"/>
                  <a:gd name="connsiteX21" fmla="*/ 714661 w 1041505"/>
                  <a:gd name="connsiteY21" fmla="*/ 798100 h 1035843"/>
                  <a:gd name="connsiteX22" fmla="*/ 714661 w 1041505"/>
                  <a:gd name="connsiteY22" fmla="*/ 790861 h 1035843"/>
                  <a:gd name="connsiteX23" fmla="*/ 714661 w 1041505"/>
                  <a:gd name="connsiteY23" fmla="*/ 781336 h 1035843"/>
                  <a:gd name="connsiteX24" fmla="*/ 714661 w 1041505"/>
                  <a:gd name="connsiteY24" fmla="*/ 778478 h 1035843"/>
                  <a:gd name="connsiteX25" fmla="*/ 714661 w 1041505"/>
                  <a:gd name="connsiteY25" fmla="*/ 775716 h 1035843"/>
                  <a:gd name="connsiteX26" fmla="*/ 714661 w 1041505"/>
                  <a:gd name="connsiteY26" fmla="*/ 771620 h 1035843"/>
                  <a:gd name="connsiteX27" fmla="*/ 720662 w 1041505"/>
                  <a:gd name="connsiteY27" fmla="*/ 768192 h 1035843"/>
                  <a:gd name="connsiteX28" fmla="*/ 720662 w 1041505"/>
                  <a:gd name="connsiteY28" fmla="*/ 768191 h 1035843"/>
                  <a:gd name="connsiteX29" fmla="*/ 728663 w 1041505"/>
                  <a:gd name="connsiteY29" fmla="*/ 763619 h 1035843"/>
                  <a:gd name="connsiteX30" fmla="*/ 729234 w 1041505"/>
                  <a:gd name="connsiteY30" fmla="*/ 763619 h 1035843"/>
                  <a:gd name="connsiteX31" fmla="*/ 729805 w 1041505"/>
                  <a:gd name="connsiteY31" fmla="*/ 763619 h 1035843"/>
                  <a:gd name="connsiteX32" fmla="*/ 737235 w 1041505"/>
                  <a:gd name="connsiteY32" fmla="*/ 759047 h 1035843"/>
                  <a:gd name="connsiteX33" fmla="*/ 769430 w 1041505"/>
                  <a:gd name="connsiteY33" fmla="*/ 740950 h 1035843"/>
                  <a:gd name="connsiteX34" fmla="*/ 779621 w 1041505"/>
                  <a:gd name="connsiteY34" fmla="*/ 735425 h 1035843"/>
                  <a:gd name="connsiteX35" fmla="*/ 798671 w 1041505"/>
                  <a:gd name="connsiteY35" fmla="*/ 725329 h 1035843"/>
                  <a:gd name="connsiteX36" fmla="*/ 833818 w 1041505"/>
                  <a:gd name="connsiteY36" fmla="*/ 707517 h 1035843"/>
                  <a:gd name="connsiteX37" fmla="*/ 849439 w 1041505"/>
                  <a:gd name="connsiteY37" fmla="*/ 700088 h 1035843"/>
                  <a:gd name="connsiteX38" fmla="*/ 856679 w 1041505"/>
                  <a:gd name="connsiteY38" fmla="*/ 696658 h 1035843"/>
                  <a:gd name="connsiteX39" fmla="*/ 858203 w 1041505"/>
                  <a:gd name="connsiteY39" fmla="*/ 695897 h 1035843"/>
                  <a:gd name="connsiteX40" fmla="*/ 865822 w 1041505"/>
                  <a:gd name="connsiteY40" fmla="*/ 692372 h 1035843"/>
                  <a:gd name="connsiteX41" fmla="*/ 865822 w 1041505"/>
                  <a:gd name="connsiteY41" fmla="*/ 692372 h 1035843"/>
                  <a:gd name="connsiteX42" fmla="*/ 881825 w 1041505"/>
                  <a:gd name="connsiteY42" fmla="*/ 685229 h 1035843"/>
                  <a:gd name="connsiteX43" fmla="*/ 890683 w 1041505"/>
                  <a:gd name="connsiteY43" fmla="*/ 681514 h 1035843"/>
                  <a:gd name="connsiteX44" fmla="*/ 911162 w 1041505"/>
                  <a:gd name="connsiteY44" fmla="*/ 673322 h 1035843"/>
                  <a:gd name="connsiteX45" fmla="*/ 913733 w 1041505"/>
                  <a:gd name="connsiteY45" fmla="*/ 672274 h 1035843"/>
                  <a:gd name="connsiteX46" fmla="*/ 916210 w 1041505"/>
                  <a:gd name="connsiteY46" fmla="*/ 671417 h 1035843"/>
                  <a:gd name="connsiteX47" fmla="*/ 918496 w 1041505"/>
                  <a:gd name="connsiteY47" fmla="*/ 670560 h 1035843"/>
                  <a:gd name="connsiteX48" fmla="*/ 919543 w 1041505"/>
                  <a:gd name="connsiteY48" fmla="*/ 670560 h 1035843"/>
                  <a:gd name="connsiteX49" fmla="*/ 922020 w 1041505"/>
                  <a:gd name="connsiteY49" fmla="*/ 663512 h 1035843"/>
                  <a:gd name="connsiteX50" fmla="*/ 924592 w 1041505"/>
                  <a:gd name="connsiteY50" fmla="*/ 656177 h 1035843"/>
                  <a:gd name="connsiteX51" fmla="*/ 932117 w 1041505"/>
                  <a:gd name="connsiteY51" fmla="*/ 633413 h 1035843"/>
                  <a:gd name="connsiteX52" fmla="*/ 940499 w 1041505"/>
                  <a:gd name="connsiteY52" fmla="*/ 605980 h 1035843"/>
                  <a:gd name="connsiteX53" fmla="*/ 946023 w 1041505"/>
                  <a:gd name="connsiteY53" fmla="*/ 586930 h 1035843"/>
                  <a:gd name="connsiteX54" fmla="*/ 951071 w 1041505"/>
                  <a:gd name="connsiteY54" fmla="*/ 569214 h 1035843"/>
                  <a:gd name="connsiteX55" fmla="*/ 971836 w 1041505"/>
                  <a:gd name="connsiteY55" fmla="*/ 487013 h 1035843"/>
                  <a:gd name="connsiteX56" fmla="*/ 975551 w 1041505"/>
                  <a:gd name="connsiteY56" fmla="*/ 470345 h 1035843"/>
                  <a:gd name="connsiteX57" fmla="*/ 979837 w 1041505"/>
                  <a:gd name="connsiteY57" fmla="*/ 450723 h 1035843"/>
                  <a:gd name="connsiteX58" fmla="*/ 987647 w 1041505"/>
                  <a:gd name="connsiteY58" fmla="*/ 412623 h 1035843"/>
                  <a:gd name="connsiteX59" fmla="*/ 990600 w 1041505"/>
                  <a:gd name="connsiteY59" fmla="*/ 398526 h 1035843"/>
                  <a:gd name="connsiteX60" fmla="*/ 1006888 w 1041505"/>
                  <a:gd name="connsiteY60" fmla="*/ 305562 h 1035843"/>
                  <a:gd name="connsiteX61" fmla="*/ 1008221 w 1041505"/>
                  <a:gd name="connsiteY61" fmla="*/ 296608 h 1035843"/>
                  <a:gd name="connsiteX62" fmla="*/ 1011936 w 1041505"/>
                  <a:gd name="connsiteY62" fmla="*/ 272224 h 1035843"/>
                  <a:gd name="connsiteX63" fmla="*/ 1015079 w 1041505"/>
                  <a:gd name="connsiteY63" fmla="*/ 250888 h 1035843"/>
                  <a:gd name="connsiteX64" fmla="*/ 1021651 w 1041505"/>
                  <a:gd name="connsiteY64" fmla="*/ 202692 h 1035843"/>
                  <a:gd name="connsiteX65" fmla="*/ 1022985 w 1041505"/>
                  <a:gd name="connsiteY65" fmla="*/ 191738 h 1035843"/>
                  <a:gd name="connsiteX66" fmla="*/ 1026986 w 1041505"/>
                  <a:gd name="connsiteY66" fmla="*/ 158972 h 1035843"/>
                  <a:gd name="connsiteX67" fmla="*/ 1028795 w 1041505"/>
                  <a:gd name="connsiteY67" fmla="*/ 143256 h 1035843"/>
                  <a:gd name="connsiteX68" fmla="*/ 1030224 w 1041505"/>
                  <a:gd name="connsiteY68" fmla="*/ 130588 h 1035843"/>
                  <a:gd name="connsiteX69" fmla="*/ 1031272 w 1041505"/>
                  <a:gd name="connsiteY69" fmla="*/ 121063 h 1035843"/>
                  <a:gd name="connsiteX70" fmla="*/ 1031272 w 1041505"/>
                  <a:gd name="connsiteY70" fmla="*/ 118777 h 1035843"/>
                  <a:gd name="connsiteX71" fmla="*/ 1032891 w 1041505"/>
                  <a:gd name="connsiteY71" fmla="*/ 103632 h 1035843"/>
                  <a:gd name="connsiteX72" fmla="*/ 1036701 w 1041505"/>
                  <a:gd name="connsiteY72" fmla="*/ 63913 h 1035843"/>
                  <a:gd name="connsiteX73" fmla="*/ 1038416 w 1041505"/>
                  <a:gd name="connsiteY73" fmla="*/ 44196 h 1035843"/>
                  <a:gd name="connsiteX74" fmla="*/ 1038416 w 1041505"/>
                  <a:gd name="connsiteY74" fmla="*/ 43434 h 1035843"/>
                  <a:gd name="connsiteX75" fmla="*/ 1040701 w 1041505"/>
                  <a:gd name="connsiteY75" fmla="*/ 14859 h 1035843"/>
                  <a:gd name="connsiteX76" fmla="*/ 1040701 w 1041505"/>
                  <a:gd name="connsiteY76" fmla="*/ 14859 h 1035843"/>
                  <a:gd name="connsiteX77" fmla="*/ 1041463 w 1041505"/>
                  <a:gd name="connsiteY77" fmla="*/ 3620 h 1035843"/>
                  <a:gd name="connsiteX78" fmla="*/ 1041463 w 1041505"/>
                  <a:gd name="connsiteY78" fmla="*/ 0 h 1035843"/>
                  <a:gd name="connsiteX79" fmla="*/ 1041463 w 1041505"/>
                  <a:gd name="connsiteY79" fmla="*/ 0 h 1035843"/>
                  <a:gd name="connsiteX80" fmla="*/ 1041463 w 1041505"/>
                  <a:gd name="connsiteY80" fmla="*/ 0 h 1035843"/>
                  <a:gd name="connsiteX81" fmla="*/ 502539 w 1041505"/>
                  <a:gd name="connsiteY81" fmla="*/ 0 h 1035843"/>
                  <a:gd name="connsiteX82" fmla="*/ 80486 w 1041505"/>
                  <a:gd name="connsiteY82" fmla="*/ 0 h 1035843"/>
                  <a:gd name="connsiteX83" fmla="*/ 72962 w 1041505"/>
                  <a:gd name="connsiteY83" fmla="*/ 93536 h 1035843"/>
                  <a:gd name="connsiteX84" fmla="*/ 71628 w 1041505"/>
                  <a:gd name="connsiteY84" fmla="*/ 112586 h 1035843"/>
                  <a:gd name="connsiteX85" fmla="*/ 62103 w 1041505"/>
                  <a:gd name="connsiteY85" fmla="*/ 237839 h 1035843"/>
                  <a:gd name="connsiteX86" fmla="*/ 60388 w 1041505"/>
                  <a:gd name="connsiteY86" fmla="*/ 257937 h 1035843"/>
                  <a:gd name="connsiteX87" fmla="*/ 54292 w 1041505"/>
                  <a:gd name="connsiteY87" fmla="*/ 334994 h 1035843"/>
                  <a:gd name="connsiteX88" fmla="*/ 50578 w 1041505"/>
                  <a:gd name="connsiteY88" fmla="*/ 383762 h 1035843"/>
                  <a:gd name="connsiteX89" fmla="*/ 49054 w 1041505"/>
                  <a:gd name="connsiteY89" fmla="*/ 402241 h 1035843"/>
                  <a:gd name="connsiteX90" fmla="*/ 40196 w 1041505"/>
                  <a:gd name="connsiteY90" fmla="*/ 516541 h 1035843"/>
                  <a:gd name="connsiteX91" fmla="*/ 14097 w 1041505"/>
                  <a:gd name="connsiteY91" fmla="*/ 852583 h 1035843"/>
                  <a:gd name="connsiteX92" fmla="*/ 14097 w 1041505"/>
                  <a:gd name="connsiteY92" fmla="*/ 858012 h 1035843"/>
                  <a:gd name="connsiteX93" fmla="*/ 7239 w 1041505"/>
                  <a:gd name="connsiteY93" fmla="*/ 949071 h 1035843"/>
                  <a:gd name="connsiteX94" fmla="*/ 0 w 1041505"/>
                  <a:gd name="connsiteY94" fmla="*/ 1030224 h 103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41505" h="1035843">
                    <a:moveTo>
                      <a:pt x="0" y="1030224"/>
                    </a:moveTo>
                    <a:lnTo>
                      <a:pt x="706755" y="1030224"/>
                    </a:lnTo>
                    <a:cubicBezTo>
                      <a:pt x="706755" y="1032034"/>
                      <a:pt x="706755" y="1034034"/>
                      <a:pt x="706755" y="1035844"/>
                    </a:cubicBezTo>
                    <a:cubicBezTo>
                      <a:pt x="706755" y="1033844"/>
                      <a:pt x="706755" y="1032034"/>
                      <a:pt x="706755" y="1030224"/>
                    </a:cubicBezTo>
                    <a:cubicBezTo>
                      <a:pt x="707231" y="1019270"/>
                      <a:pt x="707612" y="1008602"/>
                      <a:pt x="707993" y="998125"/>
                    </a:cubicBezTo>
                    <a:cubicBezTo>
                      <a:pt x="708470" y="984409"/>
                      <a:pt x="709041" y="970407"/>
                      <a:pt x="709613" y="956596"/>
                    </a:cubicBezTo>
                    <a:cubicBezTo>
                      <a:pt x="709613" y="951357"/>
                      <a:pt x="709613" y="946309"/>
                      <a:pt x="710279" y="941165"/>
                    </a:cubicBezTo>
                    <a:cubicBezTo>
                      <a:pt x="710279" y="937927"/>
                      <a:pt x="710279" y="934688"/>
                      <a:pt x="710279" y="931640"/>
                    </a:cubicBezTo>
                    <a:cubicBezTo>
                      <a:pt x="710279" y="928592"/>
                      <a:pt x="710279" y="922972"/>
                      <a:pt x="710851" y="918591"/>
                    </a:cubicBezTo>
                    <a:cubicBezTo>
                      <a:pt x="711422" y="914210"/>
                      <a:pt x="710851" y="908113"/>
                      <a:pt x="711518" y="903161"/>
                    </a:cubicBezTo>
                    <a:cubicBezTo>
                      <a:pt x="712184" y="898207"/>
                      <a:pt x="711518" y="892778"/>
                      <a:pt x="711994" y="887730"/>
                    </a:cubicBezTo>
                    <a:cubicBezTo>
                      <a:pt x="711994" y="885539"/>
                      <a:pt x="711994" y="883348"/>
                      <a:pt x="711994" y="881253"/>
                    </a:cubicBezTo>
                    <a:cubicBezTo>
                      <a:pt x="712470" y="872204"/>
                      <a:pt x="712851" y="863727"/>
                      <a:pt x="713137" y="855631"/>
                    </a:cubicBezTo>
                    <a:cubicBezTo>
                      <a:pt x="713137" y="851726"/>
                      <a:pt x="713137" y="848011"/>
                      <a:pt x="713613" y="844391"/>
                    </a:cubicBezTo>
                    <a:cubicBezTo>
                      <a:pt x="713613" y="842772"/>
                      <a:pt x="713613" y="841248"/>
                      <a:pt x="713613" y="839629"/>
                    </a:cubicBezTo>
                    <a:lnTo>
                      <a:pt x="713613" y="838295"/>
                    </a:lnTo>
                    <a:cubicBezTo>
                      <a:pt x="713613" y="836581"/>
                      <a:pt x="713613" y="834866"/>
                      <a:pt x="713613" y="833342"/>
                    </a:cubicBezTo>
                    <a:cubicBezTo>
                      <a:pt x="713613" y="831818"/>
                      <a:pt x="713613" y="831437"/>
                      <a:pt x="713613" y="830485"/>
                    </a:cubicBezTo>
                    <a:cubicBezTo>
                      <a:pt x="713613" y="826294"/>
                      <a:pt x="713613" y="822388"/>
                      <a:pt x="714089" y="818674"/>
                    </a:cubicBezTo>
                    <a:cubicBezTo>
                      <a:pt x="714038" y="817722"/>
                      <a:pt x="714038" y="816768"/>
                      <a:pt x="714089" y="815817"/>
                    </a:cubicBezTo>
                    <a:cubicBezTo>
                      <a:pt x="714089" y="814292"/>
                      <a:pt x="714089" y="812863"/>
                      <a:pt x="714089" y="811435"/>
                    </a:cubicBezTo>
                    <a:cubicBezTo>
                      <a:pt x="714089" y="806577"/>
                      <a:pt x="714089" y="801910"/>
                      <a:pt x="714661" y="798100"/>
                    </a:cubicBezTo>
                    <a:cubicBezTo>
                      <a:pt x="715232" y="794290"/>
                      <a:pt x="714661" y="793052"/>
                      <a:pt x="714661" y="790861"/>
                    </a:cubicBezTo>
                    <a:cubicBezTo>
                      <a:pt x="714661" y="788670"/>
                      <a:pt x="714661" y="784193"/>
                      <a:pt x="714661" y="781336"/>
                    </a:cubicBezTo>
                    <a:cubicBezTo>
                      <a:pt x="714610" y="780384"/>
                      <a:pt x="714610" y="779430"/>
                      <a:pt x="714661" y="778478"/>
                    </a:cubicBezTo>
                    <a:cubicBezTo>
                      <a:pt x="714608" y="777558"/>
                      <a:pt x="714608" y="776636"/>
                      <a:pt x="714661" y="775716"/>
                    </a:cubicBezTo>
                    <a:cubicBezTo>
                      <a:pt x="714661" y="773049"/>
                      <a:pt x="714661" y="771620"/>
                      <a:pt x="714661" y="771620"/>
                    </a:cubicBezTo>
                    <a:cubicBezTo>
                      <a:pt x="716598" y="770370"/>
                      <a:pt x="718601" y="769226"/>
                      <a:pt x="720662" y="768192"/>
                    </a:cubicBezTo>
                    <a:lnTo>
                      <a:pt x="720662" y="768191"/>
                    </a:lnTo>
                    <a:lnTo>
                      <a:pt x="728663" y="763619"/>
                    </a:lnTo>
                    <a:cubicBezTo>
                      <a:pt x="728663" y="763619"/>
                      <a:pt x="728663" y="763619"/>
                      <a:pt x="729234" y="763619"/>
                    </a:cubicBezTo>
                    <a:lnTo>
                      <a:pt x="729805" y="763619"/>
                    </a:lnTo>
                    <a:lnTo>
                      <a:pt x="737235" y="759047"/>
                    </a:lnTo>
                    <a:lnTo>
                      <a:pt x="769430" y="740950"/>
                    </a:lnTo>
                    <a:lnTo>
                      <a:pt x="779621" y="735425"/>
                    </a:lnTo>
                    <a:cubicBezTo>
                      <a:pt x="786289" y="731806"/>
                      <a:pt x="792766" y="728472"/>
                      <a:pt x="798671" y="725329"/>
                    </a:cubicBezTo>
                    <a:cubicBezTo>
                      <a:pt x="811244" y="718756"/>
                      <a:pt x="822960" y="712851"/>
                      <a:pt x="833818" y="707517"/>
                    </a:cubicBezTo>
                    <a:lnTo>
                      <a:pt x="849439" y="700088"/>
                    </a:lnTo>
                    <a:lnTo>
                      <a:pt x="856679" y="696658"/>
                    </a:lnTo>
                    <a:lnTo>
                      <a:pt x="858203" y="695897"/>
                    </a:lnTo>
                    <a:lnTo>
                      <a:pt x="865822" y="692372"/>
                    </a:lnTo>
                    <a:lnTo>
                      <a:pt x="865822" y="692372"/>
                    </a:lnTo>
                    <a:cubicBezTo>
                      <a:pt x="871538" y="689705"/>
                      <a:pt x="876967" y="687419"/>
                      <a:pt x="881825" y="685229"/>
                    </a:cubicBezTo>
                    <a:lnTo>
                      <a:pt x="890683" y="681514"/>
                    </a:lnTo>
                    <a:cubicBezTo>
                      <a:pt x="899541" y="677799"/>
                      <a:pt x="906399" y="675132"/>
                      <a:pt x="911162" y="673322"/>
                    </a:cubicBezTo>
                    <a:cubicBezTo>
                      <a:pt x="912019" y="672846"/>
                      <a:pt x="912971" y="672655"/>
                      <a:pt x="913733" y="672274"/>
                    </a:cubicBezTo>
                    <a:lnTo>
                      <a:pt x="916210" y="671417"/>
                    </a:lnTo>
                    <a:cubicBezTo>
                      <a:pt x="916935" y="671041"/>
                      <a:pt x="917702" y="670753"/>
                      <a:pt x="918496" y="670560"/>
                    </a:cubicBezTo>
                    <a:lnTo>
                      <a:pt x="919543" y="670560"/>
                    </a:lnTo>
                    <a:cubicBezTo>
                      <a:pt x="920401" y="668274"/>
                      <a:pt x="921163" y="665893"/>
                      <a:pt x="922020" y="663512"/>
                    </a:cubicBezTo>
                    <a:cubicBezTo>
                      <a:pt x="922877" y="661130"/>
                      <a:pt x="923830" y="658654"/>
                      <a:pt x="924592" y="656177"/>
                    </a:cubicBezTo>
                    <a:cubicBezTo>
                      <a:pt x="927163" y="648653"/>
                      <a:pt x="929640" y="641128"/>
                      <a:pt x="932117" y="633413"/>
                    </a:cubicBezTo>
                    <a:cubicBezTo>
                      <a:pt x="934593" y="625697"/>
                      <a:pt x="937832" y="615220"/>
                      <a:pt x="940499" y="605980"/>
                    </a:cubicBezTo>
                    <a:cubicBezTo>
                      <a:pt x="942404" y="599694"/>
                      <a:pt x="944213" y="593407"/>
                      <a:pt x="946023" y="586930"/>
                    </a:cubicBezTo>
                    <a:cubicBezTo>
                      <a:pt x="947833" y="580454"/>
                      <a:pt x="949452" y="575120"/>
                      <a:pt x="951071" y="569214"/>
                    </a:cubicBezTo>
                    <a:cubicBezTo>
                      <a:pt x="958596" y="542258"/>
                      <a:pt x="965454" y="514636"/>
                      <a:pt x="971836" y="487013"/>
                    </a:cubicBezTo>
                    <a:cubicBezTo>
                      <a:pt x="973169" y="481489"/>
                      <a:pt x="974408" y="475869"/>
                      <a:pt x="975551" y="470345"/>
                    </a:cubicBezTo>
                    <a:cubicBezTo>
                      <a:pt x="976693" y="464820"/>
                      <a:pt x="978503" y="457295"/>
                      <a:pt x="979837" y="450723"/>
                    </a:cubicBezTo>
                    <a:cubicBezTo>
                      <a:pt x="982599" y="437960"/>
                      <a:pt x="985171" y="425291"/>
                      <a:pt x="987647" y="412623"/>
                    </a:cubicBezTo>
                    <a:cubicBezTo>
                      <a:pt x="988695" y="407861"/>
                      <a:pt x="989647" y="403098"/>
                      <a:pt x="990600" y="398526"/>
                    </a:cubicBezTo>
                    <a:cubicBezTo>
                      <a:pt x="996601" y="366808"/>
                      <a:pt x="1002030" y="335661"/>
                      <a:pt x="1006888" y="305562"/>
                    </a:cubicBezTo>
                    <a:cubicBezTo>
                      <a:pt x="1007364" y="302609"/>
                      <a:pt x="1007745" y="299561"/>
                      <a:pt x="1008221" y="296608"/>
                    </a:cubicBezTo>
                    <a:lnTo>
                      <a:pt x="1011936" y="272224"/>
                    </a:lnTo>
                    <a:cubicBezTo>
                      <a:pt x="1012984" y="265081"/>
                      <a:pt x="1014127" y="258032"/>
                      <a:pt x="1015079" y="250888"/>
                    </a:cubicBezTo>
                    <a:cubicBezTo>
                      <a:pt x="1017365" y="234410"/>
                      <a:pt x="1019651" y="218313"/>
                      <a:pt x="1021651" y="202692"/>
                    </a:cubicBezTo>
                    <a:cubicBezTo>
                      <a:pt x="1022128" y="198977"/>
                      <a:pt x="1022604" y="195358"/>
                      <a:pt x="1022985" y="191738"/>
                    </a:cubicBezTo>
                    <a:cubicBezTo>
                      <a:pt x="1024414" y="180594"/>
                      <a:pt x="1025747" y="169640"/>
                      <a:pt x="1026986" y="158972"/>
                    </a:cubicBezTo>
                    <a:cubicBezTo>
                      <a:pt x="1027652" y="153638"/>
                      <a:pt x="1028224" y="148399"/>
                      <a:pt x="1028795" y="143256"/>
                    </a:cubicBezTo>
                    <a:cubicBezTo>
                      <a:pt x="1029367" y="138113"/>
                      <a:pt x="1029843" y="134779"/>
                      <a:pt x="1030224" y="130588"/>
                    </a:cubicBezTo>
                    <a:cubicBezTo>
                      <a:pt x="1030605" y="126397"/>
                      <a:pt x="1030986" y="124396"/>
                      <a:pt x="1031272" y="121063"/>
                    </a:cubicBezTo>
                    <a:cubicBezTo>
                      <a:pt x="1031221" y="120302"/>
                      <a:pt x="1031221" y="119538"/>
                      <a:pt x="1031272" y="118777"/>
                    </a:cubicBezTo>
                    <a:cubicBezTo>
                      <a:pt x="1031843" y="113633"/>
                      <a:pt x="1032415" y="108490"/>
                      <a:pt x="1032891" y="103632"/>
                    </a:cubicBezTo>
                    <a:cubicBezTo>
                      <a:pt x="1034320" y="89059"/>
                      <a:pt x="1035653" y="75724"/>
                      <a:pt x="1036701" y="63913"/>
                    </a:cubicBezTo>
                    <a:cubicBezTo>
                      <a:pt x="1037463" y="56769"/>
                      <a:pt x="1037939" y="50197"/>
                      <a:pt x="1038416" y="44196"/>
                    </a:cubicBezTo>
                    <a:cubicBezTo>
                      <a:pt x="1038362" y="43945"/>
                      <a:pt x="1038362" y="43685"/>
                      <a:pt x="1038416" y="43434"/>
                    </a:cubicBezTo>
                    <a:cubicBezTo>
                      <a:pt x="1039463" y="31909"/>
                      <a:pt x="1040130" y="22288"/>
                      <a:pt x="1040701" y="14859"/>
                    </a:cubicBezTo>
                    <a:lnTo>
                      <a:pt x="1040701" y="14859"/>
                    </a:lnTo>
                    <a:cubicBezTo>
                      <a:pt x="1040701" y="10001"/>
                      <a:pt x="1041368" y="6287"/>
                      <a:pt x="1041463" y="3620"/>
                    </a:cubicBezTo>
                    <a:cubicBezTo>
                      <a:pt x="1041559" y="953"/>
                      <a:pt x="1041463" y="476"/>
                      <a:pt x="1041463" y="0"/>
                    </a:cubicBezTo>
                    <a:lnTo>
                      <a:pt x="1041463" y="0"/>
                    </a:lnTo>
                    <a:lnTo>
                      <a:pt x="1041463" y="0"/>
                    </a:lnTo>
                    <a:lnTo>
                      <a:pt x="502539" y="0"/>
                    </a:lnTo>
                    <a:lnTo>
                      <a:pt x="80486" y="0"/>
                    </a:lnTo>
                    <a:cubicBezTo>
                      <a:pt x="80486" y="0"/>
                      <a:pt x="77819" y="33909"/>
                      <a:pt x="72962" y="93536"/>
                    </a:cubicBezTo>
                    <a:cubicBezTo>
                      <a:pt x="72962" y="99536"/>
                      <a:pt x="72104" y="105823"/>
                      <a:pt x="71628" y="112586"/>
                    </a:cubicBezTo>
                    <a:cubicBezTo>
                      <a:pt x="68866" y="147638"/>
                      <a:pt x="65532" y="189738"/>
                      <a:pt x="62103" y="237839"/>
                    </a:cubicBezTo>
                    <a:cubicBezTo>
                      <a:pt x="61531" y="244316"/>
                      <a:pt x="60960" y="251174"/>
                      <a:pt x="60388" y="257937"/>
                    </a:cubicBezTo>
                    <a:cubicBezTo>
                      <a:pt x="58611" y="282194"/>
                      <a:pt x="56579" y="307880"/>
                      <a:pt x="54292" y="334994"/>
                    </a:cubicBezTo>
                    <a:cubicBezTo>
                      <a:pt x="53150" y="350901"/>
                      <a:pt x="51816" y="367189"/>
                      <a:pt x="50578" y="383762"/>
                    </a:cubicBezTo>
                    <a:cubicBezTo>
                      <a:pt x="50006" y="389954"/>
                      <a:pt x="49530" y="396049"/>
                      <a:pt x="49054" y="402241"/>
                    </a:cubicBezTo>
                    <a:cubicBezTo>
                      <a:pt x="46196" y="438753"/>
                      <a:pt x="43244" y="476853"/>
                      <a:pt x="40196" y="516541"/>
                    </a:cubicBezTo>
                    <a:cubicBezTo>
                      <a:pt x="32004" y="620839"/>
                      <a:pt x="23241" y="734758"/>
                      <a:pt x="14097" y="852583"/>
                    </a:cubicBezTo>
                    <a:cubicBezTo>
                      <a:pt x="14097" y="854393"/>
                      <a:pt x="14097" y="856202"/>
                      <a:pt x="14097" y="858012"/>
                    </a:cubicBezTo>
                    <a:cubicBezTo>
                      <a:pt x="11906" y="888111"/>
                      <a:pt x="9525" y="918591"/>
                      <a:pt x="7239" y="949071"/>
                    </a:cubicBezTo>
                    <a:cubicBezTo>
                      <a:pt x="4286" y="975551"/>
                      <a:pt x="2286" y="1002887"/>
                      <a:pt x="0" y="1030224"/>
                    </a:cubicBezTo>
                    <a:close/>
                  </a:path>
                </a:pathLst>
              </a:custGeom>
              <a:solidFill>
                <a:srgbClr val="D3766A"/>
              </a:solidFill>
              <a:ln w="9525" cap="flat">
                <a:noFill/>
                <a:prstDash val="solid"/>
                <a:miter/>
              </a:ln>
            </p:spPr>
            <p:txBody>
              <a:bodyPr rtlCol="0" anchor="ctr"/>
              <a:lstStyle/>
              <a:p>
                <a:endParaRPr lang="zh-CN" altLang="en-US"/>
              </a:p>
            </p:txBody>
          </p:sp>
          <p:sp>
            <p:nvSpPr>
              <p:cNvPr id="17" name="任意多边形: 形状 16"/>
              <p:cNvSpPr/>
              <p:nvPr/>
            </p:nvSpPr>
            <p:spPr>
              <a:xfrm>
                <a:off x="4387024" y="3668649"/>
                <a:ext cx="1075647" cy="1030795"/>
              </a:xfrm>
              <a:custGeom>
                <a:avLst/>
                <a:gdLst>
                  <a:gd name="connsiteX0" fmla="*/ 0 w 1075647"/>
                  <a:gd name="connsiteY0" fmla="*/ 1030796 h 1030795"/>
                  <a:gd name="connsiteX1" fmla="*/ 739426 w 1075647"/>
                  <a:gd name="connsiteY1" fmla="*/ 1030796 h 1030795"/>
                  <a:gd name="connsiteX2" fmla="*/ 740759 w 1075647"/>
                  <a:gd name="connsiteY2" fmla="*/ 998696 h 1030795"/>
                  <a:gd name="connsiteX3" fmla="*/ 742379 w 1075647"/>
                  <a:gd name="connsiteY3" fmla="*/ 957167 h 1030795"/>
                  <a:gd name="connsiteX4" fmla="*/ 745046 w 1075647"/>
                  <a:gd name="connsiteY4" fmla="*/ 888016 h 1030795"/>
                  <a:gd name="connsiteX5" fmla="*/ 745046 w 1075647"/>
                  <a:gd name="connsiteY5" fmla="*/ 881539 h 1030795"/>
                  <a:gd name="connsiteX6" fmla="*/ 746760 w 1075647"/>
                  <a:gd name="connsiteY6" fmla="*/ 839914 h 1030795"/>
                  <a:gd name="connsiteX7" fmla="*/ 746760 w 1075647"/>
                  <a:gd name="connsiteY7" fmla="*/ 838581 h 1030795"/>
                  <a:gd name="connsiteX8" fmla="*/ 747617 w 1075647"/>
                  <a:gd name="connsiteY8" fmla="*/ 818960 h 1030795"/>
                  <a:gd name="connsiteX9" fmla="*/ 747617 w 1075647"/>
                  <a:gd name="connsiteY9" fmla="*/ 816102 h 1030795"/>
                  <a:gd name="connsiteX10" fmla="*/ 748570 w 1075647"/>
                  <a:gd name="connsiteY10" fmla="*/ 791147 h 1030795"/>
                  <a:gd name="connsiteX11" fmla="*/ 748570 w 1075647"/>
                  <a:gd name="connsiteY11" fmla="*/ 781622 h 1030795"/>
                  <a:gd name="connsiteX12" fmla="*/ 748570 w 1075647"/>
                  <a:gd name="connsiteY12" fmla="*/ 778764 h 1030795"/>
                  <a:gd name="connsiteX13" fmla="*/ 748570 w 1075647"/>
                  <a:gd name="connsiteY13" fmla="*/ 776002 h 1030795"/>
                  <a:gd name="connsiteX14" fmla="*/ 748570 w 1075647"/>
                  <a:gd name="connsiteY14" fmla="*/ 771906 h 1030795"/>
                  <a:gd name="connsiteX15" fmla="*/ 748570 w 1075647"/>
                  <a:gd name="connsiteY15" fmla="*/ 771906 h 1030795"/>
                  <a:gd name="connsiteX16" fmla="*/ 754571 w 1075647"/>
                  <a:gd name="connsiteY16" fmla="*/ 768477 h 1030795"/>
                  <a:gd name="connsiteX17" fmla="*/ 754571 w 1075647"/>
                  <a:gd name="connsiteY17" fmla="*/ 768477 h 1030795"/>
                  <a:gd name="connsiteX18" fmla="*/ 762572 w 1075647"/>
                  <a:gd name="connsiteY18" fmla="*/ 763905 h 1030795"/>
                  <a:gd name="connsiteX19" fmla="*/ 762572 w 1075647"/>
                  <a:gd name="connsiteY19" fmla="*/ 763905 h 1030795"/>
                  <a:gd name="connsiteX20" fmla="*/ 771144 w 1075647"/>
                  <a:gd name="connsiteY20" fmla="*/ 758857 h 1030795"/>
                  <a:gd name="connsiteX21" fmla="*/ 803338 w 1075647"/>
                  <a:gd name="connsiteY21" fmla="*/ 740759 h 1030795"/>
                  <a:gd name="connsiteX22" fmla="*/ 832866 w 1075647"/>
                  <a:gd name="connsiteY22" fmla="*/ 725138 h 1030795"/>
                  <a:gd name="connsiteX23" fmla="*/ 868013 w 1075647"/>
                  <a:gd name="connsiteY23" fmla="*/ 707327 h 1030795"/>
                  <a:gd name="connsiteX24" fmla="*/ 883634 w 1075647"/>
                  <a:gd name="connsiteY24" fmla="*/ 699897 h 1030795"/>
                  <a:gd name="connsiteX25" fmla="*/ 890873 w 1075647"/>
                  <a:gd name="connsiteY25" fmla="*/ 696468 h 1030795"/>
                  <a:gd name="connsiteX26" fmla="*/ 892397 w 1075647"/>
                  <a:gd name="connsiteY26" fmla="*/ 695801 h 1030795"/>
                  <a:gd name="connsiteX27" fmla="*/ 892397 w 1075647"/>
                  <a:gd name="connsiteY27" fmla="*/ 695801 h 1030795"/>
                  <a:gd name="connsiteX28" fmla="*/ 900017 w 1075647"/>
                  <a:gd name="connsiteY28" fmla="*/ 692372 h 1030795"/>
                  <a:gd name="connsiteX29" fmla="*/ 900017 w 1075647"/>
                  <a:gd name="connsiteY29" fmla="*/ 692372 h 1030795"/>
                  <a:gd name="connsiteX30" fmla="*/ 916019 w 1075647"/>
                  <a:gd name="connsiteY30" fmla="*/ 685229 h 1030795"/>
                  <a:gd name="connsiteX31" fmla="*/ 924877 w 1075647"/>
                  <a:gd name="connsiteY31" fmla="*/ 681514 h 1030795"/>
                  <a:gd name="connsiteX32" fmla="*/ 945356 w 1075647"/>
                  <a:gd name="connsiteY32" fmla="*/ 673322 h 1030795"/>
                  <a:gd name="connsiteX33" fmla="*/ 947928 w 1075647"/>
                  <a:gd name="connsiteY33" fmla="*/ 672274 h 1030795"/>
                  <a:gd name="connsiteX34" fmla="*/ 950405 w 1075647"/>
                  <a:gd name="connsiteY34" fmla="*/ 671417 h 1030795"/>
                  <a:gd name="connsiteX35" fmla="*/ 952691 w 1075647"/>
                  <a:gd name="connsiteY35" fmla="*/ 670560 h 1030795"/>
                  <a:gd name="connsiteX36" fmla="*/ 953738 w 1075647"/>
                  <a:gd name="connsiteY36" fmla="*/ 670560 h 1030795"/>
                  <a:gd name="connsiteX37" fmla="*/ 956215 w 1075647"/>
                  <a:gd name="connsiteY37" fmla="*/ 663512 h 1030795"/>
                  <a:gd name="connsiteX38" fmla="*/ 958882 w 1075647"/>
                  <a:gd name="connsiteY38" fmla="*/ 655987 h 1030795"/>
                  <a:gd name="connsiteX39" fmla="*/ 966311 w 1075647"/>
                  <a:gd name="connsiteY39" fmla="*/ 633413 h 1030795"/>
                  <a:gd name="connsiteX40" fmla="*/ 974693 w 1075647"/>
                  <a:gd name="connsiteY40" fmla="*/ 605980 h 1030795"/>
                  <a:gd name="connsiteX41" fmla="*/ 980218 w 1075647"/>
                  <a:gd name="connsiteY41" fmla="*/ 586930 h 1030795"/>
                  <a:gd name="connsiteX42" fmla="*/ 985266 w 1075647"/>
                  <a:gd name="connsiteY42" fmla="*/ 569214 h 1030795"/>
                  <a:gd name="connsiteX43" fmla="*/ 1006030 w 1075647"/>
                  <a:gd name="connsiteY43" fmla="*/ 487013 h 1030795"/>
                  <a:gd name="connsiteX44" fmla="*/ 1009745 w 1075647"/>
                  <a:gd name="connsiteY44" fmla="*/ 470345 h 1030795"/>
                  <a:gd name="connsiteX45" fmla="*/ 1014031 w 1075647"/>
                  <a:gd name="connsiteY45" fmla="*/ 450723 h 1030795"/>
                  <a:gd name="connsiteX46" fmla="*/ 1014031 w 1075647"/>
                  <a:gd name="connsiteY46" fmla="*/ 450723 h 1030795"/>
                  <a:gd name="connsiteX47" fmla="*/ 1021747 w 1075647"/>
                  <a:gd name="connsiteY47" fmla="*/ 412623 h 1030795"/>
                  <a:gd name="connsiteX48" fmla="*/ 1042321 w 1075647"/>
                  <a:gd name="connsiteY48" fmla="*/ 296608 h 1030795"/>
                  <a:gd name="connsiteX49" fmla="*/ 1046035 w 1075647"/>
                  <a:gd name="connsiteY49" fmla="*/ 272224 h 1030795"/>
                  <a:gd name="connsiteX50" fmla="*/ 1049179 w 1075647"/>
                  <a:gd name="connsiteY50" fmla="*/ 250888 h 1030795"/>
                  <a:gd name="connsiteX51" fmla="*/ 1055751 w 1075647"/>
                  <a:gd name="connsiteY51" fmla="*/ 202692 h 1030795"/>
                  <a:gd name="connsiteX52" fmla="*/ 1057085 w 1075647"/>
                  <a:gd name="connsiteY52" fmla="*/ 191738 h 1030795"/>
                  <a:gd name="connsiteX53" fmla="*/ 1061085 w 1075647"/>
                  <a:gd name="connsiteY53" fmla="*/ 158972 h 1030795"/>
                  <a:gd name="connsiteX54" fmla="*/ 1062895 w 1075647"/>
                  <a:gd name="connsiteY54" fmla="*/ 143256 h 1030795"/>
                  <a:gd name="connsiteX55" fmla="*/ 1064324 w 1075647"/>
                  <a:gd name="connsiteY55" fmla="*/ 130588 h 1030795"/>
                  <a:gd name="connsiteX56" fmla="*/ 1065371 w 1075647"/>
                  <a:gd name="connsiteY56" fmla="*/ 121063 h 1030795"/>
                  <a:gd name="connsiteX57" fmla="*/ 1065371 w 1075647"/>
                  <a:gd name="connsiteY57" fmla="*/ 118777 h 1030795"/>
                  <a:gd name="connsiteX58" fmla="*/ 1066991 w 1075647"/>
                  <a:gd name="connsiteY58" fmla="*/ 103632 h 1030795"/>
                  <a:gd name="connsiteX59" fmla="*/ 1070801 w 1075647"/>
                  <a:gd name="connsiteY59" fmla="*/ 63913 h 1030795"/>
                  <a:gd name="connsiteX60" fmla="*/ 1072515 w 1075647"/>
                  <a:gd name="connsiteY60" fmla="*/ 44196 h 1030795"/>
                  <a:gd name="connsiteX61" fmla="*/ 1072515 w 1075647"/>
                  <a:gd name="connsiteY61" fmla="*/ 43434 h 1030795"/>
                  <a:gd name="connsiteX62" fmla="*/ 1074801 w 1075647"/>
                  <a:gd name="connsiteY62" fmla="*/ 14859 h 1030795"/>
                  <a:gd name="connsiteX63" fmla="*/ 1074801 w 1075647"/>
                  <a:gd name="connsiteY63" fmla="*/ 14859 h 1030795"/>
                  <a:gd name="connsiteX64" fmla="*/ 1075563 w 1075647"/>
                  <a:gd name="connsiteY64" fmla="*/ 3620 h 1030795"/>
                  <a:gd name="connsiteX65" fmla="*/ 1075563 w 1075647"/>
                  <a:gd name="connsiteY65" fmla="*/ 0 h 1030795"/>
                  <a:gd name="connsiteX66" fmla="*/ 1075563 w 1075647"/>
                  <a:gd name="connsiteY66" fmla="*/ 0 h 1030795"/>
                  <a:gd name="connsiteX67" fmla="*/ 113062 w 1075647"/>
                  <a:gd name="connsiteY67" fmla="*/ 0 h 1030795"/>
                  <a:gd name="connsiteX68" fmla="*/ 27337 w 1075647"/>
                  <a:gd name="connsiteY68" fmla="*/ 599408 h 1030795"/>
                  <a:gd name="connsiteX69" fmla="*/ 0 w 1075647"/>
                  <a:gd name="connsiteY69" fmla="*/ 1030796 h 103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75647" h="1030795">
                    <a:moveTo>
                      <a:pt x="0" y="1030796"/>
                    </a:moveTo>
                    <a:lnTo>
                      <a:pt x="739426" y="1030796"/>
                    </a:lnTo>
                    <a:cubicBezTo>
                      <a:pt x="739426" y="1020318"/>
                      <a:pt x="740283" y="1009555"/>
                      <a:pt x="740759" y="998696"/>
                    </a:cubicBezTo>
                    <a:cubicBezTo>
                      <a:pt x="741235" y="984980"/>
                      <a:pt x="741807" y="970979"/>
                      <a:pt x="742379" y="957167"/>
                    </a:cubicBezTo>
                    <a:cubicBezTo>
                      <a:pt x="743236" y="933260"/>
                      <a:pt x="744188" y="909542"/>
                      <a:pt x="745046" y="888016"/>
                    </a:cubicBezTo>
                    <a:cubicBezTo>
                      <a:pt x="745046" y="885825"/>
                      <a:pt x="745046" y="883634"/>
                      <a:pt x="745046" y="881539"/>
                    </a:cubicBezTo>
                    <a:cubicBezTo>
                      <a:pt x="745617" y="866585"/>
                      <a:pt x="746188" y="852964"/>
                      <a:pt x="746760" y="839914"/>
                    </a:cubicBezTo>
                    <a:lnTo>
                      <a:pt x="746760" y="838581"/>
                    </a:lnTo>
                    <a:cubicBezTo>
                      <a:pt x="746760" y="831532"/>
                      <a:pt x="747331" y="825055"/>
                      <a:pt x="747617" y="818960"/>
                    </a:cubicBezTo>
                    <a:cubicBezTo>
                      <a:pt x="747566" y="818008"/>
                      <a:pt x="747566" y="817054"/>
                      <a:pt x="747617" y="816102"/>
                    </a:cubicBezTo>
                    <a:cubicBezTo>
                      <a:pt x="747617" y="806577"/>
                      <a:pt x="748284" y="797909"/>
                      <a:pt x="748570" y="791147"/>
                    </a:cubicBezTo>
                    <a:cubicBezTo>
                      <a:pt x="748570" y="787622"/>
                      <a:pt x="748570" y="784479"/>
                      <a:pt x="748570" y="781622"/>
                    </a:cubicBezTo>
                    <a:cubicBezTo>
                      <a:pt x="748519" y="780670"/>
                      <a:pt x="748519" y="779716"/>
                      <a:pt x="748570" y="778764"/>
                    </a:cubicBezTo>
                    <a:cubicBezTo>
                      <a:pt x="748517" y="777844"/>
                      <a:pt x="748517" y="776922"/>
                      <a:pt x="748570" y="776002"/>
                    </a:cubicBezTo>
                    <a:cubicBezTo>
                      <a:pt x="748570" y="773335"/>
                      <a:pt x="748570" y="771906"/>
                      <a:pt x="748570" y="771906"/>
                    </a:cubicBezTo>
                    <a:lnTo>
                      <a:pt x="748570" y="771906"/>
                    </a:lnTo>
                    <a:cubicBezTo>
                      <a:pt x="750507" y="770656"/>
                      <a:pt x="752510" y="769511"/>
                      <a:pt x="754571" y="768477"/>
                    </a:cubicBezTo>
                    <a:lnTo>
                      <a:pt x="754571" y="768477"/>
                    </a:lnTo>
                    <a:lnTo>
                      <a:pt x="762572" y="763905"/>
                    </a:lnTo>
                    <a:lnTo>
                      <a:pt x="762572" y="763905"/>
                    </a:lnTo>
                    <a:lnTo>
                      <a:pt x="771144" y="758857"/>
                    </a:lnTo>
                    <a:lnTo>
                      <a:pt x="803338" y="740759"/>
                    </a:lnTo>
                    <a:cubicBezTo>
                      <a:pt x="813626" y="735235"/>
                      <a:pt x="823436" y="729996"/>
                      <a:pt x="832866" y="725138"/>
                    </a:cubicBezTo>
                    <a:cubicBezTo>
                      <a:pt x="845439" y="718566"/>
                      <a:pt x="857155" y="712661"/>
                      <a:pt x="868013" y="707327"/>
                    </a:cubicBezTo>
                    <a:lnTo>
                      <a:pt x="883634" y="699897"/>
                    </a:lnTo>
                    <a:lnTo>
                      <a:pt x="890873" y="696468"/>
                    </a:lnTo>
                    <a:cubicBezTo>
                      <a:pt x="891411" y="696323"/>
                      <a:pt x="891925" y="696098"/>
                      <a:pt x="892397" y="695801"/>
                    </a:cubicBezTo>
                    <a:lnTo>
                      <a:pt x="892397" y="695801"/>
                    </a:lnTo>
                    <a:lnTo>
                      <a:pt x="900017" y="692372"/>
                    </a:lnTo>
                    <a:lnTo>
                      <a:pt x="900017" y="692372"/>
                    </a:lnTo>
                    <a:lnTo>
                      <a:pt x="916019" y="685229"/>
                    </a:lnTo>
                    <a:lnTo>
                      <a:pt x="924877" y="681514"/>
                    </a:lnTo>
                    <a:cubicBezTo>
                      <a:pt x="933736" y="677799"/>
                      <a:pt x="940594" y="675132"/>
                      <a:pt x="945356" y="673322"/>
                    </a:cubicBezTo>
                    <a:cubicBezTo>
                      <a:pt x="946213" y="672846"/>
                      <a:pt x="947166" y="672655"/>
                      <a:pt x="947928" y="672274"/>
                    </a:cubicBezTo>
                    <a:lnTo>
                      <a:pt x="950405" y="671417"/>
                    </a:lnTo>
                    <a:cubicBezTo>
                      <a:pt x="951129" y="671041"/>
                      <a:pt x="951897" y="670753"/>
                      <a:pt x="952691" y="670560"/>
                    </a:cubicBezTo>
                    <a:lnTo>
                      <a:pt x="953738" y="670560"/>
                    </a:lnTo>
                    <a:cubicBezTo>
                      <a:pt x="954596" y="668274"/>
                      <a:pt x="955358" y="665893"/>
                      <a:pt x="956215" y="663512"/>
                    </a:cubicBezTo>
                    <a:cubicBezTo>
                      <a:pt x="957072" y="661130"/>
                      <a:pt x="958120" y="658558"/>
                      <a:pt x="958882" y="655987"/>
                    </a:cubicBezTo>
                    <a:cubicBezTo>
                      <a:pt x="961454" y="648557"/>
                      <a:pt x="964025" y="641032"/>
                      <a:pt x="966311" y="633413"/>
                    </a:cubicBezTo>
                    <a:cubicBezTo>
                      <a:pt x="968597" y="625792"/>
                      <a:pt x="972026" y="615220"/>
                      <a:pt x="974693" y="605980"/>
                    </a:cubicBezTo>
                    <a:cubicBezTo>
                      <a:pt x="976598" y="599694"/>
                      <a:pt x="978408" y="593407"/>
                      <a:pt x="980218" y="586930"/>
                    </a:cubicBezTo>
                    <a:cubicBezTo>
                      <a:pt x="982027" y="580454"/>
                      <a:pt x="983647" y="575120"/>
                      <a:pt x="985266" y="569214"/>
                    </a:cubicBezTo>
                    <a:cubicBezTo>
                      <a:pt x="992791" y="542258"/>
                      <a:pt x="999649" y="514636"/>
                      <a:pt x="1006030" y="487013"/>
                    </a:cubicBezTo>
                    <a:cubicBezTo>
                      <a:pt x="1007364" y="481489"/>
                      <a:pt x="1008602" y="475869"/>
                      <a:pt x="1009745" y="470345"/>
                    </a:cubicBezTo>
                    <a:cubicBezTo>
                      <a:pt x="1010888" y="464820"/>
                      <a:pt x="1012698" y="457295"/>
                      <a:pt x="1014031" y="450723"/>
                    </a:cubicBezTo>
                    <a:lnTo>
                      <a:pt x="1014031" y="450723"/>
                    </a:lnTo>
                    <a:cubicBezTo>
                      <a:pt x="1016699" y="438055"/>
                      <a:pt x="1019270" y="425482"/>
                      <a:pt x="1021747" y="412623"/>
                    </a:cubicBezTo>
                    <a:cubicBezTo>
                      <a:pt x="1029652" y="373094"/>
                      <a:pt x="1036415" y="334042"/>
                      <a:pt x="1042321" y="296608"/>
                    </a:cubicBezTo>
                    <a:lnTo>
                      <a:pt x="1046035" y="272224"/>
                    </a:lnTo>
                    <a:cubicBezTo>
                      <a:pt x="1047083" y="265081"/>
                      <a:pt x="1048226" y="258032"/>
                      <a:pt x="1049179" y="250888"/>
                    </a:cubicBezTo>
                    <a:cubicBezTo>
                      <a:pt x="1051465" y="234410"/>
                      <a:pt x="1053751" y="218313"/>
                      <a:pt x="1055751" y="202692"/>
                    </a:cubicBezTo>
                    <a:cubicBezTo>
                      <a:pt x="1056227" y="198977"/>
                      <a:pt x="1056704" y="195358"/>
                      <a:pt x="1057085" y="191738"/>
                    </a:cubicBezTo>
                    <a:cubicBezTo>
                      <a:pt x="1058513" y="180594"/>
                      <a:pt x="1059847" y="169640"/>
                      <a:pt x="1061085" y="158972"/>
                    </a:cubicBezTo>
                    <a:cubicBezTo>
                      <a:pt x="1061752" y="153638"/>
                      <a:pt x="1062323" y="148399"/>
                      <a:pt x="1062895" y="143256"/>
                    </a:cubicBezTo>
                    <a:cubicBezTo>
                      <a:pt x="1063466" y="138113"/>
                      <a:pt x="1063943" y="134779"/>
                      <a:pt x="1064324" y="130588"/>
                    </a:cubicBezTo>
                    <a:cubicBezTo>
                      <a:pt x="1064705" y="126397"/>
                      <a:pt x="1065085" y="124396"/>
                      <a:pt x="1065371" y="121063"/>
                    </a:cubicBezTo>
                    <a:cubicBezTo>
                      <a:pt x="1065320" y="120302"/>
                      <a:pt x="1065320" y="119538"/>
                      <a:pt x="1065371" y="118777"/>
                    </a:cubicBezTo>
                    <a:cubicBezTo>
                      <a:pt x="1065943" y="113633"/>
                      <a:pt x="1066419" y="108490"/>
                      <a:pt x="1066991" y="103632"/>
                    </a:cubicBezTo>
                    <a:cubicBezTo>
                      <a:pt x="1068419" y="89059"/>
                      <a:pt x="1069753" y="75724"/>
                      <a:pt x="1070801" y="63913"/>
                    </a:cubicBezTo>
                    <a:cubicBezTo>
                      <a:pt x="1071372" y="56769"/>
                      <a:pt x="1072039" y="50197"/>
                      <a:pt x="1072515" y="44196"/>
                    </a:cubicBezTo>
                    <a:cubicBezTo>
                      <a:pt x="1072461" y="43945"/>
                      <a:pt x="1072461" y="43685"/>
                      <a:pt x="1072515" y="43434"/>
                    </a:cubicBezTo>
                    <a:cubicBezTo>
                      <a:pt x="1073468" y="31813"/>
                      <a:pt x="1074230" y="22288"/>
                      <a:pt x="1074801" y="14859"/>
                    </a:cubicBezTo>
                    <a:lnTo>
                      <a:pt x="1074801" y="14859"/>
                    </a:lnTo>
                    <a:cubicBezTo>
                      <a:pt x="1074801" y="10001"/>
                      <a:pt x="1075373" y="6287"/>
                      <a:pt x="1075563" y="3620"/>
                    </a:cubicBezTo>
                    <a:cubicBezTo>
                      <a:pt x="1075754" y="953"/>
                      <a:pt x="1075563" y="476"/>
                      <a:pt x="1075563" y="0"/>
                    </a:cubicBezTo>
                    <a:lnTo>
                      <a:pt x="1075563" y="0"/>
                    </a:lnTo>
                    <a:lnTo>
                      <a:pt x="113062" y="0"/>
                    </a:lnTo>
                    <a:cubicBezTo>
                      <a:pt x="113062" y="0"/>
                      <a:pt x="-57531" y="258985"/>
                      <a:pt x="27337" y="599408"/>
                    </a:cubicBezTo>
                    <a:cubicBezTo>
                      <a:pt x="27146" y="599218"/>
                      <a:pt x="10858" y="869347"/>
                      <a:pt x="0" y="1030796"/>
                    </a:cubicBezTo>
                    <a:close/>
                  </a:path>
                </a:pathLst>
              </a:custGeom>
              <a:solidFill>
                <a:srgbClr val="37474F"/>
              </a:solidFill>
              <a:ln w="9525" cap="flat">
                <a:noFill/>
                <a:prstDash val="solid"/>
                <a:miter/>
              </a:ln>
            </p:spPr>
            <p:txBody>
              <a:bodyPr rtlCol="0" anchor="ctr"/>
              <a:lstStyle/>
              <a:p>
                <a:endParaRPr lang="zh-CN" altLang="en-US"/>
              </a:p>
            </p:txBody>
          </p:sp>
          <p:sp>
            <p:nvSpPr>
              <p:cNvPr id="18" name="任意多边形: 形状 17"/>
              <p:cNvSpPr/>
              <p:nvPr/>
            </p:nvSpPr>
            <p:spPr>
              <a:xfrm>
                <a:off x="5046906" y="4280178"/>
                <a:ext cx="434513" cy="199291"/>
              </a:xfrm>
              <a:custGeom>
                <a:avLst/>
                <a:gdLst>
                  <a:gd name="connsiteX0" fmla="*/ 391 w 434513"/>
                  <a:gd name="connsiteY0" fmla="*/ 197715 h 199291"/>
                  <a:gd name="connsiteX1" fmla="*/ 102309 w 434513"/>
                  <a:gd name="connsiteY1" fmla="*/ 136755 h 199291"/>
                  <a:gd name="connsiteX2" fmla="*/ 209941 w 434513"/>
                  <a:gd name="connsiteY2" fmla="*/ 80748 h 199291"/>
                  <a:gd name="connsiteX3" fmla="*/ 432255 w 434513"/>
                  <a:gd name="connsiteY3" fmla="*/ 71 h 199291"/>
                  <a:gd name="connsiteX4" fmla="*/ 433588 w 434513"/>
                  <a:gd name="connsiteY4" fmla="*/ 3405 h 199291"/>
                  <a:gd name="connsiteX5" fmla="*/ 218704 w 434513"/>
                  <a:gd name="connsiteY5" fmla="*/ 102179 h 199291"/>
                  <a:gd name="connsiteX6" fmla="*/ 109452 w 434513"/>
                  <a:gd name="connsiteY6" fmla="*/ 149804 h 199291"/>
                  <a:gd name="connsiteX7" fmla="*/ 1153 w 434513"/>
                  <a:gd name="connsiteY7" fmla="*/ 199239 h 199291"/>
                  <a:gd name="connsiteX8" fmla="*/ 53 w 434513"/>
                  <a:gd name="connsiteY8" fmla="*/ 198730 h 199291"/>
                  <a:gd name="connsiteX9" fmla="*/ 391 w 434513"/>
                  <a:gd name="connsiteY9" fmla="*/ 197715 h 19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513" h="199291">
                    <a:moveTo>
                      <a:pt x="391" y="197715"/>
                    </a:moveTo>
                    <a:cubicBezTo>
                      <a:pt x="32871" y="175140"/>
                      <a:pt x="67923" y="156186"/>
                      <a:pt x="102309" y="136755"/>
                    </a:cubicBezTo>
                    <a:cubicBezTo>
                      <a:pt x="136694" y="117324"/>
                      <a:pt x="173270" y="97797"/>
                      <a:pt x="209941" y="80748"/>
                    </a:cubicBezTo>
                    <a:cubicBezTo>
                      <a:pt x="282158" y="48913"/>
                      <a:pt x="356429" y="21960"/>
                      <a:pt x="432255" y="71"/>
                    </a:cubicBezTo>
                    <a:cubicBezTo>
                      <a:pt x="434160" y="-501"/>
                      <a:pt x="435493" y="2547"/>
                      <a:pt x="433588" y="3405"/>
                    </a:cubicBezTo>
                    <a:cubicBezTo>
                      <a:pt x="361103" y="34551"/>
                      <a:pt x="290713" y="70080"/>
                      <a:pt x="218704" y="102179"/>
                    </a:cubicBezTo>
                    <a:cubicBezTo>
                      <a:pt x="182414" y="118276"/>
                      <a:pt x="145838" y="133707"/>
                      <a:pt x="109452" y="149804"/>
                    </a:cubicBezTo>
                    <a:cubicBezTo>
                      <a:pt x="73067" y="165901"/>
                      <a:pt x="37729" y="183999"/>
                      <a:pt x="1153" y="199239"/>
                    </a:cubicBezTo>
                    <a:cubicBezTo>
                      <a:pt x="709" y="199402"/>
                      <a:pt x="216" y="199174"/>
                      <a:pt x="53" y="198730"/>
                    </a:cubicBezTo>
                    <a:cubicBezTo>
                      <a:pt x="-85" y="198354"/>
                      <a:pt x="55" y="197933"/>
                      <a:pt x="391" y="197715"/>
                    </a:cubicBezTo>
                    <a:close/>
                  </a:path>
                </a:pathLst>
              </a:custGeom>
              <a:solidFill>
                <a:srgbClr val="263238"/>
              </a:solidFill>
              <a:ln w="9525" cap="flat">
                <a:noFill/>
                <a:prstDash val="solid"/>
                <a:miter/>
              </a:ln>
            </p:spPr>
            <p:txBody>
              <a:bodyPr rtlCol="0" anchor="ctr"/>
              <a:lstStyle/>
              <a:p>
                <a:endParaRPr lang="zh-CN" altLang="en-US"/>
              </a:p>
            </p:txBody>
          </p:sp>
          <p:sp>
            <p:nvSpPr>
              <p:cNvPr id="19" name="任意多边形: 形状 18"/>
              <p:cNvSpPr/>
              <p:nvPr/>
            </p:nvSpPr>
            <p:spPr>
              <a:xfrm>
                <a:off x="5245517" y="3762400"/>
                <a:ext cx="158586" cy="607269"/>
              </a:xfrm>
              <a:custGeom>
                <a:avLst/>
                <a:gdLst>
                  <a:gd name="connsiteX0" fmla="*/ 186 w 158586"/>
                  <a:gd name="connsiteY0" fmla="*/ 360591 h 607269"/>
                  <a:gd name="connsiteX1" fmla="*/ 5329 w 158586"/>
                  <a:gd name="connsiteY1" fmla="*/ 254007 h 607269"/>
                  <a:gd name="connsiteX2" fmla="*/ 20474 w 158586"/>
                  <a:gd name="connsiteY2" fmla="*/ 2166 h 607269"/>
                  <a:gd name="connsiteX3" fmla="*/ 23595 w 158586"/>
                  <a:gd name="connsiteY3" fmla="*/ 48 h 607269"/>
                  <a:gd name="connsiteX4" fmla="*/ 25713 w 158586"/>
                  <a:gd name="connsiteY4" fmla="*/ 2166 h 607269"/>
                  <a:gd name="connsiteX5" fmla="*/ 22951 w 158586"/>
                  <a:gd name="connsiteY5" fmla="*/ 196952 h 607269"/>
                  <a:gd name="connsiteX6" fmla="*/ 20474 w 158586"/>
                  <a:gd name="connsiteY6" fmla="*/ 294297 h 607269"/>
                  <a:gd name="connsiteX7" fmla="*/ 19807 w 158586"/>
                  <a:gd name="connsiteY7" fmla="*/ 387261 h 607269"/>
                  <a:gd name="connsiteX8" fmla="*/ 57241 w 158586"/>
                  <a:gd name="connsiteY8" fmla="*/ 458985 h 607269"/>
                  <a:gd name="connsiteX9" fmla="*/ 108866 w 158586"/>
                  <a:gd name="connsiteY9" fmla="*/ 407835 h 607269"/>
                  <a:gd name="connsiteX10" fmla="*/ 139537 w 158586"/>
                  <a:gd name="connsiteY10" fmla="*/ 227622 h 607269"/>
                  <a:gd name="connsiteX11" fmla="*/ 149062 w 158586"/>
                  <a:gd name="connsiteY11" fmla="*/ 120942 h 607269"/>
                  <a:gd name="connsiteX12" fmla="*/ 152586 w 158586"/>
                  <a:gd name="connsiteY12" fmla="*/ 11310 h 607269"/>
                  <a:gd name="connsiteX13" fmla="*/ 156205 w 158586"/>
                  <a:gd name="connsiteY13" fmla="*/ 11310 h 607269"/>
                  <a:gd name="connsiteX14" fmla="*/ 74005 w 158586"/>
                  <a:gd name="connsiteY14" fmla="*/ 481273 h 607269"/>
                  <a:gd name="connsiteX15" fmla="*/ 63717 w 158586"/>
                  <a:gd name="connsiteY15" fmla="*/ 482321 h 607269"/>
                  <a:gd name="connsiteX16" fmla="*/ 61813 w 158586"/>
                  <a:gd name="connsiteY16" fmla="*/ 504895 h 607269"/>
                  <a:gd name="connsiteX17" fmla="*/ 58003 w 158586"/>
                  <a:gd name="connsiteY17" fmla="*/ 539947 h 607269"/>
                  <a:gd name="connsiteX18" fmla="*/ 50764 w 158586"/>
                  <a:gd name="connsiteY18" fmla="*/ 573951 h 607269"/>
                  <a:gd name="connsiteX19" fmla="*/ 38857 w 158586"/>
                  <a:gd name="connsiteY19" fmla="*/ 606432 h 607269"/>
                  <a:gd name="connsiteX20" fmla="*/ 35524 w 158586"/>
                  <a:gd name="connsiteY20" fmla="*/ 605479 h 607269"/>
                  <a:gd name="connsiteX21" fmla="*/ 38381 w 158586"/>
                  <a:gd name="connsiteY21" fmla="*/ 571951 h 607269"/>
                  <a:gd name="connsiteX22" fmla="*/ 43810 w 158586"/>
                  <a:gd name="connsiteY22" fmla="*/ 537756 h 607269"/>
                  <a:gd name="connsiteX23" fmla="*/ 50478 w 158586"/>
                  <a:gd name="connsiteY23" fmla="*/ 504324 h 607269"/>
                  <a:gd name="connsiteX24" fmla="*/ 54478 w 158586"/>
                  <a:gd name="connsiteY24" fmla="*/ 481654 h 607269"/>
                  <a:gd name="connsiteX25" fmla="*/ 13711 w 158586"/>
                  <a:gd name="connsiteY25" fmla="*/ 449650 h 607269"/>
                  <a:gd name="connsiteX26" fmla="*/ 186 w 158586"/>
                  <a:gd name="connsiteY26" fmla="*/ 360591 h 60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586" h="607269">
                    <a:moveTo>
                      <a:pt x="186" y="360591"/>
                    </a:moveTo>
                    <a:cubicBezTo>
                      <a:pt x="1043" y="325063"/>
                      <a:pt x="3520" y="289535"/>
                      <a:pt x="5329" y="254007"/>
                    </a:cubicBezTo>
                    <a:cubicBezTo>
                      <a:pt x="9425" y="170091"/>
                      <a:pt x="12663" y="85795"/>
                      <a:pt x="20474" y="2166"/>
                    </a:cubicBezTo>
                    <a:cubicBezTo>
                      <a:pt x="20751" y="719"/>
                      <a:pt x="22149" y="-229"/>
                      <a:pt x="23595" y="48"/>
                    </a:cubicBezTo>
                    <a:cubicBezTo>
                      <a:pt x="24668" y="254"/>
                      <a:pt x="25507" y="1093"/>
                      <a:pt x="25713" y="2166"/>
                    </a:cubicBezTo>
                    <a:cubicBezTo>
                      <a:pt x="26761" y="67031"/>
                      <a:pt x="24284" y="132087"/>
                      <a:pt x="22951" y="196952"/>
                    </a:cubicBezTo>
                    <a:cubicBezTo>
                      <a:pt x="22284" y="229337"/>
                      <a:pt x="21331" y="261817"/>
                      <a:pt x="20474" y="294297"/>
                    </a:cubicBezTo>
                    <a:cubicBezTo>
                      <a:pt x="18681" y="325254"/>
                      <a:pt x="18458" y="356282"/>
                      <a:pt x="19807" y="387261"/>
                    </a:cubicBezTo>
                    <a:cubicBezTo>
                      <a:pt x="21522" y="410693"/>
                      <a:pt x="26665" y="456127"/>
                      <a:pt x="57241" y="458985"/>
                    </a:cubicBezTo>
                    <a:cubicBezTo>
                      <a:pt x="85816" y="461556"/>
                      <a:pt x="101722" y="430410"/>
                      <a:pt x="108866" y="407835"/>
                    </a:cubicBezTo>
                    <a:cubicBezTo>
                      <a:pt x="127154" y="350114"/>
                      <a:pt x="133631" y="287725"/>
                      <a:pt x="139537" y="227622"/>
                    </a:cubicBezTo>
                    <a:cubicBezTo>
                      <a:pt x="142966" y="192094"/>
                      <a:pt x="146490" y="156661"/>
                      <a:pt x="149062" y="120942"/>
                    </a:cubicBezTo>
                    <a:cubicBezTo>
                      <a:pt x="152234" y="84490"/>
                      <a:pt x="153410" y="47891"/>
                      <a:pt x="152586" y="11310"/>
                    </a:cubicBezTo>
                    <a:cubicBezTo>
                      <a:pt x="152586" y="9024"/>
                      <a:pt x="156015" y="9119"/>
                      <a:pt x="156205" y="11310"/>
                    </a:cubicBezTo>
                    <a:cubicBezTo>
                      <a:pt x="158110" y="47981"/>
                      <a:pt x="176017" y="450412"/>
                      <a:pt x="74005" y="481273"/>
                    </a:cubicBezTo>
                    <a:cubicBezTo>
                      <a:pt x="70639" y="482088"/>
                      <a:pt x="67178" y="482441"/>
                      <a:pt x="63717" y="482321"/>
                    </a:cubicBezTo>
                    <a:cubicBezTo>
                      <a:pt x="63717" y="489846"/>
                      <a:pt x="62384" y="497466"/>
                      <a:pt x="61813" y="504895"/>
                    </a:cubicBezTo>
                    <a:cubicBezTo>
                      <a:pt x="61051" y="516611"/>
                      <a:pt x="59527" y="528327"/>
                      <a:pt x="58003" y="539947"/>
                    </a:cubicBezTo>
                    <a:cubicBezTo>
                      <a:pt x="56350" y="551430"/>
                      <a:pt x="53932" y="562791"/>
                      <a:pt x="50764" y="573951"/>
                    </a:cubicBezTo>
                    <a:cubicBezTo>
                      <a:pt x="48359" y="585289"/>
                      <a:pt x="44350" y="596226"/>
                      <a:pt x="38857" y="606432"/>
                    </a:cubicBezTo>
                    <a:cubicBezTo>
                      <a:pt x="37905" y="608051"/>
                      <a:pt x="35714" y="607098"/>
                      <a:pt x="35524" y="605479"/>
                    </a:cubicBezTo>
                    <a:cubicBezTo>
                      <a:pt x="35287" y="594234"/>
                      <a:pt x="36245" y="582995"/>
                      <a:pt x="38381" y="571951"/>
                    </a:cubicBezTo>
                    <a:cubicBezTo>
                      <a:pt x="39905" y="560521"/>
                      <a:pt x="41524" y="548996"/>
                      <a:pt x="43810" y="537756"/>
                    </a:cubicBezTo>
                    <a:cubicBezTo>
                      <a:pt x="46096" y="526517"/>
                      <a:pt x="48192" y="515468"/>
                      <a:pt x="50478" y="504324"/>
                    </a:cubicBezTo>
                    <a:cubicBezTo>
                      <a:pt x="52002" y="496894"/>
                      <a:pt x="53050" y="489274"/>
                      <a:pt x="54478" y="481654"/>
                    </a:cubicBezTo>
                    <a:cubicBezTo>
                      <a:pt x="36368" y="478530"/>
                      <a:pt x="21045" y="466502"/>
                      <a:pt x="13711" y="449650"/>
                    </a:cubicBezTo>
                    <a:cubicBezTo>
                      <a:pt x="471" y="422599"/>
                      <a:pt x="-576" y="390500"/>
                      <a:pt x="186" y="360591"/>
                    </a:cubicBezTo>
                    <a:close/>
                  </a:path>
                </a:pathLst>
              </a:custGeom>
              <a:solidFill>
                <a:srgbClr val="263238"/>
              </a:solidFill>
              <a:ln w="9525" cap="flat">
                <a:noFill/>
                <a:prstDash val="solid"/>
                <a:miter/>
              </a:ln>
            </p:spPr>
            <p:txBody>
              <a:bodyPr rtlCol="0" anchor="ctr"/>
              <a:lstStyle/>
              <a:p>
                <a:endParaRPr lang="zh-CN" altLang="en-US"/>
              </a:p>
            </p:txBody>
          </p:sp>
          <p:sp>
            <p:nvSpPr>
              <p:cNvPr id="20" name="任意多边形: 形状 19"/>
              <p:cNvSpPr/>
              <p:nvPr/>
            </p:nvSpPr>
            <p:spPr>
              <a:xfrm>
                <a:off x="4562496" y="3755326"/>
                <a:ext cx="357832" cy="285086"/>
              </a:xfrm>
              <a:custGeom>
                <a:avLst/>
                <a:gdLst>
                  <a:gd name="connsiteX0" fmla="*/ 1883 w 357832"/>
                  <a:gd name="connsiteY0" fmla="*/ 264795 h 285086"/>
                  <a:gd name="connsiteX1" fmla="*/ 127327 w 357832"/>
                  <a:gd name="connsiteY1" fmla="*/ 268224 h 285086"/>
                  <a:gd name="connsiteX2" fmla="*/ 236674 w 357832"/>
                  <a:gd name="connsiteY2" fmla="*/ 225362 h 285086"/>
                  <a:gd name="connsiteX3" fmla="*/ 354975 w 357832"/>
                  <a:gd name="connsiteY3" fmla="*/ 1429 h 285086"/>
                  <a:gd name="connsiteX4" fmla="*/ 356404 w 357832"/>
                  <a:gd name="connsiteY4" fmla="*/ 0 h 285086"/>
                  <a:gd name="connsiteX5" fmla="*/ 357832 w 357832"/>
                  <a:gd name="connsiteY5" fmla="*/ 1429 h 285086"/>
                  <a:gd name="connsiteX6" fmla="*/ 288490 w 357832"/>
                  <a:gd name="connsiteY6" fmla="*/ 204311 h 285086"/>
                  <a:gd name="connsiteX7" fmla="*/ 214862 w 357832"/>
                  <a:gd name="connsiteY7" fmla="*/ 264985 h 285086"/>
                  <a:gd name="connsiteX8" fmla="*/ 117612 w 357832"/>
                  <a:gd name="connsiteY8" fmla="*/ 284988 h 285086"/>
                  <a:gd name="connsiteX9" fmla="*/ 1121 w 357832"/>
                  <a:gd name="connsiteY9" fmla="*/ 269272 h 285086"/>
                  <a:gd name="connsiteX10" fmla="*/ 404 w 357832"/>
                  <a:gd name="connsiteY10" fmla="*/ 265843 h 285086"/>
                  <a:gd name="connsiteX11" fmla="*/ 1883 w 357832"/>
                  <a:gd name="connsiteY11" fmla="*/ 264795 h 2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7832" h="285086">
                    <a:moveTo>
                      <a:pt x="1883" y="264795"/>
                    </a:moveTo>
                    <a:cubicBezTo>
                      <a:pt x="43793" y="267748"/>
                      <a:pt x="85227" y="273177"/>
                      <a:pt x="127327" y="268224"/>
                    </a:cubicBezTo>
                    <a:cubicBezTo>
                      <a:pt x="166993" y="264132"/>
                      <a:pt x="204794" y="249314"/>
                      <a:pt x="236674" y="225362"/>
                    </a:cubicBezTo>
                    <a:cubicBezTo>
                      <a:pt x="305826" y="171640"/>
                      <a:pt x="336211" y="83820"/>
                      <a:pt x="354975" y="1429"/>
                    </a:cubicBezTo>
                    <a:cubicBezTo>
                      <a:pt x="354975" y="639"/>
                      <a:pt x="355615" y="0"/>
                      <a:pt x="356404" y="0"/>
                    </a:cubicBezTo>
                    <a:cubicBezTo>
                      <a:pt x="357193" y="0"/>
                      <a:pt x="357832" y="640"/>
                      <a:pt x="357832" y="1429"/>
                    </a:cubicBezTo>
                    <a:cubicBezTo>
                      <a:pt x="350022" y="72962"/>
                      <a:pt x="334687" y="146780"/>
                      <a:pt x="288490" y="204311"/>
                    </a:cubicBezTo>
                    <a:cubicBezTo>
                      <a:pt x="268654" y="229652"/>
                      <a:pt x="243527" y="250358"/>
                      <a:pt x="214862" y="264985"/>
                    </a:cubicBezTo>
                    <a:cubicBezTo>
                      <a:pt x="184452" y="279157"/>
                      <a:pt x="151146" y="286007"/>
                      <a:pt x="117612" y="284988"/>
                    </a:cubicBezTo>
                    <a:cubicBezTo>
                      <a:pt x="78275" y="284669"/>
                      <a:pt x="39136" y="279389"/>
                      <a:pt x="1121" y="269272"/>
                    </a:cubicBezTo>
                    <a:cubicBezTo>
                      <a:pt x="-24" y="268523"/>
                      <a:pt x="-344" y="266988"/>
                      <a:pt x="404" y="265843"/>
                    </a:cubicBezTo>
                    <a:cubicBezTo>
                      <a:pt x="747" y="265320"/>
                      <a:pt x="1275" y="264945"/>
                      <a:pt x="1883" y="264795"/>
                    </a:cubicBezTo>
                    <a:close/>
                  </a:path>
                </a:pathLst>
              </a:custGeom>
              <a:solidFill>
                <a:srgbClr val="263238"/>
              </a:solidFill>
              <a:ln w="9525" cap="flat">
                <a:noFill/>
                <a:prstDash val="solid"/>
                <a:miter/>
              </a:ln>
            </p:spPr>
            <p:txBody>
              <a:bodyPr rtlCol="0" anchor="ctr"/>
              <a:lstStyle/>
              <a:p>
                <a:endParaRPr lang="zh-CN" altLang="en-US"/>
              </a:p>
            </p:txBody>
          </p:sp>
          <p:sp>
            <p:nvSpPr>
              <p:cNvPr id="21" name="任意多边形: 形状 20"/>
              <p:cNvSpPr/>
              <p:nvPr/>
            </p:nvSpPr>
            <p:spPr>
              <a:xfrm>
                <a:off x="5118258" y="4431029"/>
                <a:ext cx="24383" cy="274034"/>
              </a:xfrm>
              <a:custGeom>
                <a:avLst/>
                <a:gdLst>
                  <a:gd name="connsiteX0" fmla="*/ 8192 w 24383"/>
                  <a:gd name="connsiteY0" fmla="*/ 268415 h 274034"/>
                  <a:gd name="connsiteX1" fmla="*/ 8192 w 24383"/>
                  <a:gd name="connsiteY1" fmla="*/ 274035 h 274034"/>
                  <a:gd name="connsiteX2" fmla="*/ 8192 w 24383"/>
                  <a:gd name="connsiteY2" fmla="*/ 268415 h 274034"/>
                  <a:gd name="connsiteX3" fmla="*/ 11811 w 24383"/>
                  <a:gd name="connsiteY3" fmla="*/ 268415 h 274034"/>
                  <a:gd name="connsiteX4" fmla="*/ 24384 w 24383"/>
                  <a:gd name="connsiteY4" fmla="*/ 6287 h 274034"/>
                  <a:gd name="connsiteX5" fmla="*/ 24384 w 24383"/>
                  <a:gd name="connsiteY5" fmla="*/ 477 h 274034"/>
                  <a:gd name="connsiteX6" fmla="*/ 18097 w 24383"/>
                  <a:gd name="connsiteY6" fmla="*/ 2667 h 274034"/>
                  <a:gd name="connsiteX7" fmla="*/ 17526 w 24383"/>
                  <a:gd name="connsiteY7" fmla="*/ 8192 h 274034"/>
                  <a:gd name="connsiteX8" fmla="*/ 2096 w 24383"/>
                  <a:gd name="connsiteY8" fmla="*/ 218409 h 274034"/>
                  <a:gd name="connsiteX9" fmla="*/ 0 w 24383"/>
                  <a:gd name="connsiteY9" fmla="*/ 268415 h 27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3" h="274034">
                    <a:moveTo>
                      <a:pt x="8192" y="268415"/>
                    </a:moveTo>
                    <a:cubicBezTo>
                      <a:pt x="8192" y="270225"/>
                      <a:pt x="8192" y="272225"/>
                      <a:pt x="8192" y="274035"/>
                    </a:cubicBezTo>
                    <a:cubicBezTo>
                      <a:pt x="8192" y="272034"/>
                      <a:pt x="8192" y="270225"/>
                      <a:pt x="8192" y="268415"/>
                    </a:cubicBezTo>
                    <a:lnTo>
                      <a:pt x="11811" y="268415"/>
                    </a:lnTo>
                    <a:cubicBezTo>
                      <a:pt x="15430" y="212694"/>
                      <a:pt x="23813" y="44292"/>
                      <a:pt x="24384" y="6287"/>
                    </a:cubicBezTo>
                    <a:lnTo>
                      <a:pt x="24384" y="477"/>
                    </a:lnTo>
                    <a:cubicBezTo>
                      <a:pt x="24384" y="-952"/>
                      <a:pt x="18383" y="1143"/>
                      <a:pt x="18097" y="2667"/>
                    </a:cubicBezTo>
                    <a:cubicBezTo>
                      <a:pt x="17812" y="4191"/>
                      <a:pt x="18097" y="5906"/>
                      <a:pt x="17526" y="8192"/>
                    </a:cubicBezTo>
                    <a:cubicBezTo>
                      <a:pt x="13716" y="44577"/>
                      <a:pt x="4381" y="174879"/>
                      <a:pt x="2096" y="218409"/>
                    </a:cubicBezTo>
                    <a:cubicBezTo>
                      <a:pt x="1333" y="234982"/>
                      <a:pt x="476" y="251746"/>
                      <a:pt x="0" y="268415"/>
                    </a:cubicBezTo>
                    <a:close/>
                  </a:path>
                </a:pathLst>
              </a:custGeom>
              <a:solidFill>
                <a:srgbClr val="263238"/>
              </a:solidFill>
              <a:ln w="9525" cap="flat">
                <a:noFill/>
                <a:prstDash val="solid"/>
                <a:miter/>
              </a:ln>
            </p:spPr>
            <p:txBody>
              <a:bodyPr rtlCol="0" anchor="ctr"/>
              <a:lstStyle/>
              <a:p>
                <a:endParaRPr lang="zh-CN" altLang="en-US"/>
              </a:p>
            </p:txBody>
          </p:sp>
          <p:sp>
            <p:nvSpPr>
              <p:cNvPr id="22" name="任意多边形: 形状 21"/>
              <p:cNvSpPr/>
              <p:nvPr/>
            </p:nvSpPr>
            <p:spPr>
              <a:xfrm>
                <a:off x="4431404" y="1828670"/>
                <a:ext cx="1194200" cy="1538236"/>
              </a:xfrm>
              <a:custGeom>
                <a:avLst/>
                <a:gdLst>
                  <a:gd name="connsiteX0" fmla="*/ 520072 w 1194200"/>
                  <a:gd name="connsiteY0" fmla="*/ 47755 h 1538236"/>
                  <a:gd name="connsiteX1" fmla="*/ 341954 w 1194200"/>
                  <a:gd name="connsiteY1" fmla="*/ 483238 h 1538236"/>
                  <a:gd name="connsiteX2" fmla="*/ 146215 w 1194200"/>
                  <a:gd name="connsiteY2" fmla="*/ 691264 h 1538236"/>
                  <a:gd name="connsiteX3" fmla="*/ 184315 w 1194200"/>
                  <a:gd name="connsiteY3" fmla="*/ 924721 h 1538236"/>
                  <a:gd name="connsiteX4" fmla="*/ 2007 w 1194200"/>
                  <a:gd name="connsiteY4" fmla="*/ 1166466 h 1538236"/>
                  <a:gd name="connsiteX5" fmla="*/ 553028 w 1194200"/>
                  <a:gd name="connsiteY5" fmla="*/ 1530130 h 1538236"/>
                  <a:gd name="connsiteX6" fmla="*/ 1193108 w 1194200"/>
                  <a:gd name="connsiteY6" fmla="*/ 1295625 h 1538236"/>
                  <a:gd name="connsiteX7" fmla="*/ 1064521 w 1194200"/>
                  <a:gd name="connsiteY7" fmla="*/ 1023210 h 1538236"/>
                  <a:gd name="connsiteX8" fmla="*/ 1145769 w 1194200"/>
                  <a:gd name="connsiteY8" fmla="*/ 801849 h 1538236"/>
                  <a:gd name="connsiteX9" fmla="*/ 1021944 w 1194200"/>
                  <a:gd name="connsiteY9" fmla="*/ 551341 h 1538236"/>
                  <a:gd name="connsiteX10" fmla="*/ 913835 w 1194200"/>
                  <a:gd name="connsiteY10" fmla="*/ 94141 h 1538236"/>
                  <a:gd name="connsiteX11" fmla="*/ 520072 w 1194200"/>
                  <a:gd name="connsiteY11" fmla="*/ 47755 h 15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4200" h="1538236">
                    <a:moveTo>
                      <a:pt x="520072" y="47755"/>
                    </a:moveTo>
                    <a:cubicBezTo>
                      <a:pt x="363766" y="181771"/>
                      <a:pt x="407296" y="377224"/>
                      <a:pt x="341954" y="483238"/>
                    </a:cubicBezTo>
                    <a:cubicBezTo>
                      <a:pt x="302044" y="548103"/>
                      <a:pt x="172028" y="616588"/>
                      <a:pt x="146215" y="691264"/>
                    </a:cubicBezTo>
                    <a:cubicBezTo>
                      <a:pt x="103734" y="813946"/>
                      <a:pt x="207747" y="858046"/>
                      <a:pt x="184315" y="924721"/>
                    </a:cubicBezTo>
                    <a:cubicBezTo>
                      <a:pt x="151359" y="1019209"/>
                      <a:pt x="24772" y="1011875"/>
                      <a:pt x="2007" y="1166466"/>
                    </a:cubicBezTo>
                    <a:cubicBezTo>
                      <a:pt x="-20758" y="1321057"/>
                      <a:pt x="149359" y="1485553"/>
                      <a:pt x="553028" y="1530130"/>
                    </a:cubicBezTo>
                    <a:cubicBezTo>
                      <a:pt x="956698" y="1574707"/>
                      <a:pt x="1178630" y="1426879"/>
                      <a:pt x="1193108" y="1295625"/>
                    </a:cubicBezTo>
                    <a:cubicBezTo>
                      <a:pt x="1207586" y="1164370"/>
                      <a:pt x="1073474" y="1121222"/>
                      <a:pt x="1064521" y="1023210"/>
                    </a:cubicBezTo>
                    <a:cubicBezTo>
                      <a:pt x="1058615" y="960631"/>
                      <a:pt x="1141578" y="917101"/>
                      <a:pt x="1145769" y="801849"/>
                    </a:cubicBezTo>
                    <a:cubicBezTo>
                      <a:pt x="1149960" y="686596"/>
                      <a:pt x="1037660" y="649449"/>
                      <a:pt x="1021944" y="551341"/>
                    </a:cubicBezTo>
                    <a:cubicBezTo>
                      <a:pt x="1006228" y="453234"/>
                      <a:pt x="1057567" y="215776"/>
                      <a:pt x="913835" y="94141"/>
                    </a:cubicBezTo>
                    <a:cubicBezTo>
                      <a:pt x="770103" y="-27493"/>
                      <a:pt x="597224" y="-17968"/>
                      <a:pt x="520072" y="47755"/>
                    </a:cubicBezTo>
                    <a:close/>
                  </a:path>
                </a:pathLst>
              </a:custGeom>
              <a:solidFill>
                <a:srgbClr val="263238"/>
              </a:solidFill>
              <a:ln w="9525" cap="flat">
                <a:noFill/>
                <a:prstDash val="solid"/>
                <a:miter/>
              </a:ln>
            </p:spPr>
            <p:txBody>
              <a:bodyPr rtlCol="0" anchor="ctr"/>
              <a:lstStyle/>
              <a:p>
                <a:endParaRPr lang="zh-CN" altLang="en-US"/>
              </a:p>
            </p:txBody>
          </p:sp>
          <p:sp>
            <p:nvSpPr>
              <p:cNvPr id="23" name="任意多边形: 形状 22"/>
              <p:cNvSpPr/>
              <p:nvPr/>
            </p:nvSpPr>
            <p:spPr>
              <a:xfrm>
                <a:off x="4399318" y="1880092"/>
                <a:ext cx="572092" cy="1397914"/>
              </a:xfrm>
              <a:custGeom>
                <a:avLst/>
                <a:gdLst>
                  <a:gd name="connsiteX0" fmla="*/ 570255 w 572092"/>
                  <a:gd name="connsiteY0" fmla="*/ 238 h 1397914"/>
                  <a:gd name="connsiteX1" fmla="*/ 466528 w 572092"/>
                  <a:gd name="connsiteY1" fmla="*/ 120158 h 1397914"/>
                  <a:gd name="connsiteX2" fmla="*/ 408806 w 572092"/>
                  <a:gd name="connsiteY2" fmla="*/ 278844 h 1397914"/>
                  <a:gd name="connsiteX3" fmla="*/ 377469 w 572092"/>
                  <a:gd name="connsiteY3" fmla="*/ 374094 h 1397914"/>
                  <a:gd name="connsiteX4" fmla="*/ 323272 w 572092"/>
                  <a:gd name="connsiteY4" fmla="*/ 440769 h 1397914"/>
                  <a:gd name="connsiteX5" fmla="*/ 188207 w 572092"/>
                  <a:gd name="connsiteY5" fmla="*/ 555069 h 1397914"/>
                  <a:gd name="connsiteX6" fmla="*/ 136963 w 572092"/>
                  <a:gd name="connsiteY6" fmla="*/ 710612 h 1397914"/>
                  <a:gd name="connsiteX7" fmla="*/ 178396 w 572092"/>
                  <a:gd name="connsiteY7" fmla="*/ 796337 h 1397914"/>
                  <a:gd name="connsiteX8" fmla="*/ 171729 w 572092"/>
                  <a:gd name="connsiteY8" fmla="*/ 881015 h 1397914"/>
                  <a:gd name="connsiteX9" fmla="*/ 99339 w 572092"/>
                  <a:gd name="connsiteY9" fmla="*/ 925496 h 1397914"/>
                  <a:gd name="connsiteX10" fmla="*/ 40379 w 572092"/>
                  <a:gd name="connsiteY10" fmla="*/ 982646 h 1397914"/>
                  <a:gd name="connsiteX11" fmla="*/ 3232 w 572092"/>
                  <a:gd name="connsiteY11" fmla="*/ 1137904 h 1397914"/>
                  <a:gd name="connsiteX12" fmla="*/ 253644 w 572092"/>
                  <a:gd name="connsiteY12" fmla="*/ 1379363 h 1397914"/>
                  <a:gd name="connsiteX13" fmla="*/ 299269 w 572092"/>
                  <a:gd name="connsiteY13" fmla="*/ 1397746 h 1397914"/>
                  <a:gd name="connsiteX14" fmla="*/ 301269 w 572092"/>
                  <a:gd name="connsiteY14" fmla="*/ 1394222 h 1397914"/>
                  <a:gd name="connsiteX15" fmla="*/ 23425 w 572092"/>
                  <a:gd name="connsiteY15" fmla="*/ 1165622 h 1397914"/>
                  <a:gd name="connsiteX16" fmla="*/ 42475 w 572092"/>
                  <a:gd name="connsiteY16" fmla="*/ 1003697 h 1397914"/>
                  <a:gd name="connsiteX17" fmla="*/ 99625 w 572092"/>
                  <a:gd name="connsiteY17" fmla="*/ 942927 h 1397914"/>
                  <a:gd name="connsiteX18" fmla="*/ 169252 w 572092"/>
                  <a:gd name="connsiteY18" fmla="*/ 901398 h 1397914"/>
                  <a:gd name="connsiteX19" fmla="*/ 203638 w 572092"/>
                  <a:gd name="connsiteY19" fmla="*/ 834723 h 1397914"/>
                  <a:gd name="connsiteX20" fmla="*/ 173539 w 572092"/>
                  <a:gd name="connsiteY20" fmla="*/ 754523 h 1397914"/>
                  <a:gd name="connsiteX21" fmla="*/ 147821 w 572092"/>
                  <a:gd name="connsiteY21" fmla="*/ 669941 h 1397914"/>
                  <a:gd name="connsiteX22" fmla="*/ 180111 w 572092"/>
                  <a:gd name="connsiteY22" fmla="*/ 589264 h 1397914"/>
                  <a:gd name="connsiteX23" fmla="*/ 309460 w 572092"/>
                  <a:gd name="connsiteY23" fmla="*/ 473154 h 1397914"/>
                  <a:gd name="connsiteX24" fmla="*/ 407758 w 572092"/>
                  <a:gd name="connsiteY24" fmla="*/ 337232 h 1397914"/>
                  <a:gd name="connsiteX25" fmla="*/ 428523 w 572092"/>
                  <a:gd name="connsiteY25" fmla="*/ 249698 h 1397914"/>
                  <a:gd name="connsiteX26" fmla="*/ 452621 w 572092"/>
                  <a:gd name="connsiteY26" fmla="*/ 169878 h 1397914"/>
                  <a:gd name="connsiteX27" fmla="*/ 538346 w 572092"/>
                  <a:gd name="connsiteY27" fmla="*/ 29194 h 1397914"/>
                  <a:gd name="connsiteX28" fmla="*/ 571684 w 572092"/>
                  <a:gd name="connsiteY28" fmla="*/ 1857 h 1397914"/>
                  <a:gd name="connsiteX29" fmla="*/ 570255 w 572092"/>
                  <a:gd name="connsiteY29" fmla="*/ 238 h 139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092" h="1397914">
                    <a:moveTo>
                      <a:pt x="570255" y="238"/>
                    </a:moveTo>
                    <a:cubicBezTo>
                      <a:pt x="526518" y="31265"/>
                      <a:pt x="490931" y="72407"/>
                      <a:pt x="466528" y="120158"/>
                    </a:cubicBezTo>
                    <a:cubicBezTo>
                      <a:pt x="441207" y="170639"/>
                      <a:pt x="421837" y="223892"/>
                      <a:pt x="408806" y="278844"/>
                    </a:cubicBezTo>
                    <a:cubicBezTo>
                      <a:pt x="402013" y="311681"/>
                      <a:pt x="391499" y="343638"/>
                      <a:pt x="377469" y="374094"/>
                    </a:cubicBezTo>
                    <a:cubicBezTo>
                      <a:pt x="363472" y="399339"/>
                      <a:pt x="345124" y="421911"/>
                      <a:pt x="323272" y="440769"/>
                    </a:cubicBezTo>
                    <a:cubicBezTo>
                      <a:pt x="279552" y="480298"/>
                      <a:pt x="227450" y="510302"/>
                      <a:pt x="188207" y="555069"/>
                    </a:cubicBezTo>
                    <a:cubicBezTo>
                      <a:pt x="151060" y="597074"/>
                      <a:pt x="122199" y="653367"/>
                      <a:pt x="136963" y="710612"/>
                    </a:cubicBezTo>
                    <a:cubicBezTo>
                      <a:pt x="145059" y="741759"/>
                      <a:pt x="165538" y="767191"/>
                      <a:pt x="178396" y="796337"/>
                    </a:cubicBezTo>
                    <a:cubicBezTo>
                      <a:pt x="190493" y="823865"/>
                      <a:pt x="195351" y="858059"/>
                      <a:pt x="171729" y="881015"/>
                    </a:cubicBezTo>
                    <a:cubicBezTo>
                      <a:pt x="151536" y="900541"/>
                      <a:pt x="122294" y="909590"/>
                      <a:pt x="99339" y="925496"/>
                    </a:cubicBezTo>
                    <a:cubicBezTo>
                      <a:pt x="76742" y="941254"/>
                      <a:pt x="56833" y="960552"/>
                      <a:pt x="40379" y="982646"/>
                    </a:cubicBezTo>
                    <a:cubicBezTo>
                      <a:pt x="6706" y="1026868"/>
                      <a:pt x="-6779" y="1083230"/>
                      <a:pt x="3232" y="1137904"/>
                    </a:cubicBezTo>
                    <a:cubicBezTo>
                      <a:pt x="27044" y="1263158"/>
                      <a:pt x="144868" y="1334405"/>
                      <a:pt x="253644" y="1379363"/>
                    </a:cubicBezTo>
                    <a:cubicBezTo>
                      <a:pt x="268820" y="1385713"/>
                      <a:pt x="284029" y="1391840"/>
                      <a:pt x="299269" y="1397746"/>
                    </a:cubicBezTo>
                    <a:cubicBezTo>
                      <a:pt x="301650" y="1398698"/>
                      <a:pt x="303650" y="1395365"/>
                      <a:pt x="301269" y="1394222"/>
                    </a:cubicBezTo>
                    <a:cubicBezTo>
                      <a:pt x="192017" y="1345358"/>
                      <a:pt x="65335" y="1288018"/>
                      <a:pt x="23425" y="1165622"/>
                    </a:cubicBezTo>
                    <a:cubicBezTo>
                      <a:pt x="4213" y="1111625"/>
                      <a:pt x="11256" y="1051760"/>
                      <a:pt x="42475" y="1003697"/>
                    </a:cubicBezTo>
                    <a:cubicBezTo>
                      <a:pt x="57718" y="980171"/>
                      <a:pt x="77078" y="959585"/>
                      <a:pt x="99625" y="942927"/>
                    </a:cubicBezTo>
                    <a:cubicBezTo>
                      <a:pt x="121627" y="926735"/>
                      <a:pt x="147250" y="916829"/>
                      <a:pt x="169252" y="901398"/>
                    </a:cubicBezTo>
                    <a:cubicBezTo>
                      <a:pt x="191902" y="887003"/>
                      <a:pt x="205042" y="861524"/>
                      <a:pt x="203638" y="834723"/>
                    </a:cubicBezTo>
                    <a:cubicBezTo>
                      <a:pt x="202209" y="805291"/>
                      <a:pt x="187826" y="779573"/>
                      <a:pt x="173539" y="754523"/>
                    </a:cubicBezTo>
                    <a:cubicBezTo>
                      <a:pt x="158489" y="728043"/>
                      <a:pt x="145630" y="701183"/>
                      <a:pt x="147821" y="669941"/>
                    </a:cubicBezTo>
                    <a:cubicBezTo>
                      <a:pt x="151033" y="640609"/>
                      <a:pt x="162198" y="612712"/>
                      <a:pt x="180111" y="589264"/>
                    </a:cubicBezTo>
                    <a:cubicBezTo>
                      <a:pt x="214020" y="541163"/>
                      <a:pt x="264407" y="509540"/>
                      <a:pt x="309460" y="473154"/>
                    </a:cubicBezTo>
                    <a:cubicBezTo>
                      <a:pt x="354514" y="436769"/>
                      <a:pt x="391185" y="394192"/>
                      <a:pt x="407758" y="337232"/>
                    </a:cubicBezTo>
                    <a:cubicBezTo>
                      <a:pt x="416140" y="308657"/>
                      <a:pt x="421284" y="278844"/>
                      <a:pt x="428523" y="249698"/>
                    </a:cubicBezTo>
                    <a:cubicBezTo>
                      <a:pt x="435122" y="222679"/>
                      <a:pt x="443166" y="196034"/>
                      <a:pt x="452621" y="169878"/>
                    </a:cubicBezTo>
                    <a:cubicBezTo>
                      <a:pt x="470594" y="117293"/>
                      <a:pt x="499853" y="69276"/>
                      <a:pt x="538346" y="29194"/>
                    </a:cubicBezTo>
                    <a:cubicBezTo>
                      <a:pt x="548533" y="19008"/>
                      <a:pt x="559699" y="9851"/>
                      <a:pt x="571684" y="1857"/>
                    </a:cubicBezTo>
                    <a:cubicBezTo>
                      <a:pt x="572731" y="1476"/>
                      <a:pt x="571588" y="-715"/>
                      <a:pt x="570255" y="238"/>
                    </a:cubicBezTo>
                    <a:close/>
                  </a:path>
                </a:pathLst>
              </a:custGeom>
              <a:solidFill>
                <a:srgbClr val="263238"/>
              </a:solidFill>
              <a:ln w="9525" cap="flat">
                <a:noFill/>
                <a:prstDash val="solid"/>
                <a:miter/>
              </a:ln>
            </p:spPr>
            <p:txBody>
              <a:bodyPr rtlCol="0" anchor="ctr"/>
              <a:lstStyle/>
              <a:p>
                <a:endParaRPr lang="zh-CN" altLang="en-US"/>
              </a:p>
            </p:txBody>
          </p:sp>
          <p:sp>
            <p:nvSpPr>
              <p:cNvPr id="24" name="任意多边形: 形状 23"/>
              <p:cNvSpPr/>
              <p:nvPr/>
            </p:nvSpPr>
            <p:spPr>
              <a:xfrm>
                <a:off x="5379971" y="1982606"/>
                <a:ext cx="267097" cy="1304757"/>
              </a:xfrm>
              <a:custGeom>
                <a:avLst/>
                <a:gdLst>
                  <a:gd name="connsiteX0" fmla="*/ 262638 w 267097"/>
                  <a:gd name="connsiteY0" fmla="*/ 1046344 h 1304757"/>
                  <a:gd name="connsiteX1" fmla="*/ 234730 w 267097"/>
                  <a:gd name="connsiteY1" fmla="*/ 987575 h 1304757"/>
                  <a:gd name="connsiteX2" fmla="*/ 188153 w 267097"/>
                  <a:gd name="connsiteY2" fmla="*/ 938426 h 1304757"/>
                  <a:gd name="connsiteX3" fmla="*/ 155101 w 267097"/>
                  <a:gd name="connsiteY3" fmla="*/ 883848 h 1304757"/>
                  <a:gd name="connsiteX4" fmla="*/ 172913 w 267097"/>
                  <a:gd name="connsiteY4" fmla="*/ 811172 h 1304757"/>
                  <a:gd name="connsiteX5" fmla="*/ 209012 w 267097"/>
                  <a:gd name="connsiteY5" fmla="*/ 740782 h 1304757"/>
                  <a:gd name="connsiteX6" fmla="*/ 224443 w 267097"/>
                  <a:gd name="connsiteY6" fmla="*/ 665535 h 1304757"/>
                  <a:gd name="connsiteX7" fmla="*/ 183771 w 267097"/>
                  <a:gd name="connsiteY7" fmla="*/ 515325 h 1304757"/>
                  <a:gd name="connsiteX8" fmla="*/ 140623 w 267097"/>
                  <a:gd name="connsiteY8" fmla="*/ 448650 h 1304757"/>
                  <a:gd name="connsiteX9" fmla="*/ 104809 w 267097"/>
                  <a:gd name="connsiteY9" fmla="*/ 370260 h 1304757"/>
                  <a:gd name="connsiteX10" fmla="*/ 67852 w 267097"/>
                  <a:gd name="connsiteY10" fmla="*/ 183760 h 1304757"/>
                  <a:gd name="connsiteX11" fmla="*/ 2225 w 267097"/>
                  <a:gd name="connsiteY11" fmla="*/ 594 h 1304757"/>
                  <a:gd name="connsiteX12" fmla="*/ 129 w 267097"/>
                  <a:gd name="connsiteY12" fmla="*/ 1928 h 1304757"/>
                  <a:gd name="connsiteX13" fmla="*/ 57279 w 267097"/>
                  <a:gd name="connsiteY13" fmla="*/ 167377 h 1304757"/>
                  <a:gd name="connsiteX14" fmla="*/ 84616 w 267097"/>
                  <a:gd name="connsiteY14" fmla="*/ 331016 h 1304757"/>
                  <a:gd name="connsiteX15" fmla="*/ 105095 w 267097"/>
                  <a:gd name="connsiteY15" fmla="*/ 409693 h 1304757"/>
                  <a:gd name="connsiteX16" fmla="*/ 140147 w 267097"/>
                  <a:gd name="connsiteY16" fmla="*/ 477225 h 1304757"/>
                  <a:gd name="connsiteX17" fmla="*/ 203107 w 267097"/>
                  <a:gd name="connsiteY17" fmla="*/ 618290 h 1304757"/>
                  <a:gd name="connsiteX18" fmla="*/ 177104 w 267097"/>
                  <a:gd name="connsiteY18" fmla="*/ 769452 h 1304757"/>
                  <a:gd name="connsiteX19" fmla="*/ 144624 w 267097"/>
                  <a:gd name="connsiteY19" fmla="*/ 900802 h 1304757"/>
                  <a:gd name="connsiteX20" fmla="*/ 223491 w 267097"/>
                  <a:gd name="connsiteY20" fmla="*/ 997386 h 1304757"/>
                  <a:gd name="connsiteX21" fmla="*/ 250827 w 267097"/>
                  <a:gd name="connsiteY21" fmla="*/ 1125021 h 1304757"/>
                  <a:gd name="connsiteX22" fmla="*/ 9940 w 267097"/>
                  <a:gd name="connsiteY22" fmla="*/ 1299519 h 1304757"/>
                  <a:gd name="connsiteX23" fmla="*/ 7822 w 267097"/>
                  <a:gd name="connsiteY23" fmla="*/ 1302640 h 1304757"/>
                  <a:gd name="connsiteX24" fmla="*/ 9940 w 267097"/>
                  <a:gd name="connsiteY24" fmla="*/ 1304757 h 1304757"/>
                  <a:gd name="connsiteX25" fmla="*/ 245684 w 267097"/>
                  <a:gd name="connsiteY25" fmla="*/ 1176741 h 1304757"/>
                  <a:gd name="connsiteX26" fmla="*/ 262638 w 267097"/>
                  <a:gd name="connsiteY26" fmla="*/ 1046344 h 130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7097" h="1304757">
                    <a:moveTo>
                      <a:pt x="262638" y="1046344"/>
                    </a:moveTo>
                    <a:cubicBezTo>
                      <a:pt x="257697" y="1024966"/>
                      <a:pt x="248175" y="1004915"/>
                      <a:pt x="234730" y="987575"/>
                    </a:cubicBezTo>
                    <a:cubicBezTo>
                      <a:pt x="220633" y="969858"/>
                      <a:pt x="203679" y="954809"/>
                      <a:pt x="188153" y="938426"/>
                    </a:cubicBezTo>
                    <a:cubicBezTo>
                      <a:pt x="172178" y="923739"/>
                      <a:pt x="160714" y="904809"/>
                      <a:pt x="155101" y="883848"/>
                    </a:cubicBezTo>
                    <a:cubicBezTo>
                      <a:pt x="149958" y="858035"/>
                      <a:pt x="160816" y="833270"/>
                      <a:pt x="172913" y="811172"/>
                    </a:cubicBezTo>
                    <a:cubicBezTo>
                      <a:pt x="186617" y="788604"/>
                      <a:pt x="198681" y="765080"/>
                      <a:pt x="209012" y="740782"/>
                    </a:cubicBezTo>
                    <a:cubicBezTo>
                      <a:pt x="217933" y="716625"/>
                      <a:pt x="223136" y="691253"/>
                      <a:pt x="224443" y="665535"/>
                    </a:cubicBezTo>
                    <a:cubicBezTo>
                      <a:pt x="226568" y="612483"/>
                      <a:pt x="212372" y="560057"/>
                      <a:pt x="183771" y="515325"/>
                    </a:cubicBezTo>
                    <a:cubicBezTo>
                      <a:pt x="170055" y="492846"/>
                      <a:pt x="154530" y="471415"/>
                      <a:pt x="140623" y="448650"/>
                    </a:cubicBezTo>
                    <a:cubicBezTo>
                      <a:pt x="125211" y="424251"/>
                      <a:pt x="113165" y="397883"/>
                      <a:pt x="104809" y="370260"/>
                    </a:cubicBezTo>
                    <a:cubicBezTo>
                      <a:pt x="86616" y="309490"/>
                      <a:pt x="82711" y="245292"/>
                      <a:pt x="67852" y="183760"/>
                    </a:cubicBezTo>
                    <a:cubicBezTo>
                      <a:pt x="52230" y="120642"/>
                      <a:pt x="30242" y="59272"/>
                      <a:pt x="2225" y="594"/>
                    </a:cubicBezTo>
                    <a:cubicBezTo>
                      <a:pt x="1558" y="-835"/>
                      <a:pt x="-537" y="594"/>
                      <a:pt x="129" y="1928"/>
                    </a:cubicBezTo>
                    <a:cubicBezTo>
                      <a:pt x="24889" y="54937"/>
                      <a:pt x="44043" y="110387"/>
                      <a:pt x="57279" y="167377"/>
                    </a:cubicBezTo>
                    <a:cubicBezTo>
                      <a:pt x="70043" y="221384"/>
                      <a:pt x="74996" y="276438"/>
                      <a:pt x="84616" y="331016"/>
                    </a:cubicBezTo>
                    <a:cubicBezTo>
                      <a:pt x="88798" y="357860"/>
                      <a:pt x="95659" y="384217"/>
                      <a:pt x="105095" y="409693"/>
                    </a:cubicBezTo>
                    <a:cubicBezTo>
                      <a:pt x="114695" y="433226"/>
                      <a:pt x="126427" y="455831"/>
                      <a:pt x="140147" y="477225"/>
                    </a:cubicBezTo>
                    <a:cubicBezTo>
                      <a:pt x="167388" y="521707"/>
                      <a:pt x="195582" y="565617"/>
                      <a:pt x="203107" y="618290"/>
                    </a:cubicBezTo>
                    <a:cubicBezTo>
                      <a:pt x="210655" y="670160"/>
                      <a:pt x="201550" y="723086"/>
                      <a:pt x="177104" y="769452"/>
                    </a:cubicBezTo>
                    <a:cubicBezTo>
                      <a:pt x="155863" y="809553"/>
                      <a:pt x="126145" y="853844"/>
                      <a:pt x="144624" y="900802"/>
                    </a:cubicBezTo>
                    <a:cubicBezTo>
                      <a:pt x="160340" y="940616"/>
                      <a:pt x="198345" y="964429"/>
                      <a:pt x="223491" y="997386"/>
                    </a:cubicBezTo>
                    <a:cubicBezTo>
                      <a:pt x="250409" y="1034076"/>
                      <a:pt x="260357" y="1080524"/>
                      <a:pt x="250827" y="1125021"/>
                    </a:cubicBezTo>
                    <a:cubicBezTo>
                      <a:pt x="229301" y="1237892"/>
                      <a:pt x="115953" y="1293994"/>
                      <a:pt x="9940" y="1299519"/>
                    </a:cubicBezTo>
                    <a:cubicBezTo>
                      <a:pt x="8493" y="1299796"/>
                      <a:pt x="7545" y="1301193"/>
                      <a:pt x="7822" y="1302640"/>
                    </a:cubicBezTo>
                    <a:cubicBezTo>
                      <a:pt x="8028" y="1303713"/>
                      <a:pt x="8867" y="1304552"/>
                      <a:pt x="9940" y="1304757"/>
                    </a:cubicBezTo>
                    <a:cubicBezTo>
                      <a:pt x="102142" y="1303614"/>
                      <a:pt x="202440" y="1263133"/>
                      <a:pt x="245684" y="1176741"/>
                    </a:cubicBezTo>
                    <a:cubicBezTo>
                      <a:pt x="266241" y="1136543"/>
                      <a:pt x="272232" y="1090463"/>
                      <a:pt x="262638" y="1046344"/>
                    </a:cubicBezTo>
                    <a:close/>
                  </a:path>
                </a:pathLst>
              </a:custGeom>
              <a:solidFill>
                <a:srgbClr val="263238"/>
              </a:solidFill>
              <a:ln w="9525" cap="flat">
                <a:noFill/>
                <a:prstDash val="solid"/>
                <a:miter/>
              </a:ln>
            </p:spPr>
            <p:txBody>
              <a:bodyPr rtlCol="0" anchor="ctr"/>
              <a:lstStyle/>
              <a:p>
                <a:endParaRPr lang="zh-CN" altLang="en-US"/>
              </a:p>
            </p:txBody>
          </p:sp>
          <p:sp>
            <p:nvSpPr>
              <p:cNvPr id="25" name="任意多边形: 形状 24"/>
              <p:cNvSpPr/>
              <p:nvPr/>
            </p:nvSpPr>
            <p:spPr>
              <a:xfrm>
                <a:off x="5097856" y="2597419"/>
                <a:ext cx="1300412" cy="791542"/>
              </a:xfrm>
              <a:custGeom>
                <a:avLst/>
                <a:gdLst>
                  <a:gd name="connsiteX0" fmla="*/ 50977 w 1300412"/>
                  <a:gd name="connsiteY0" fmla="*/ 149876 h 791542"/>
                  <a:gd name="connsiteX1" fmla="*/ 698677 w 1300412"/>
                  <a:gd name="connsiteY1" fmla="*/ 790814 h 791542"/>
                  <a:gd name="connsiteX2" fmla="*/ 1299895 w 1300412"/>
                  <a:gd name="connsiteY2" fmla="*/ 252937 h 791542"/>
                  <a:gd name="connsiteX3" fmla="*/ 937945 w 1300412"/>
                  <a:gd name="connsiteY3" fmla="*/ 26242 h 791542"/>
                  <a:gd name="connsiteX4" fmla="*/ 610666 w 1300412"/>
                  <a:gd name="connsiteY4" fmla="*/ 338852 h 791542"/>
                  <a:gd name="connsiteX5" fmla="*/ 135273 w 1300412"/>
                  <a:gd name="connsiteY5" fmla="*/ 30623 h 791542"/>
                  <a:gd name="connsiteX6" fmla="*/ 50977 w 1300412"/>
                  <a:gd name="connsiteY6" fmla="*/ 149876 h 79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0412" h="791542">
                    <a:moveTo>
                      <a:pt x="50977" y="149876"/>
                    </a:moveTo>
                    <a:cubicBezTo>
                      <a:pt x="173278" y="371142"/>
                      <a:pt x="515511" y="769001"/>
                      <a:pt x="698677" y="790814"/>
                    </a:cubicBezTo>
                    <a:cubicBezTo>
                      <a:pt x="873937" y="811959"/>
                      <a:pt x="1260652" y="366665"/>
                      <a:pt x="1299895" y="252937"/>
                    </a:cubicBezTo>
                    <a:cubicBezTo>
                      <a:pt x="1316278" y="205312"/>
                      <a:pt x="937945" y="26242"/>
                      <a:pt x="937945" y="26242"/>
                    </a:cubicBezTo>
                    <a:cubicBezTo>
                      <a:pt x="878890" y="100060"/>
                      <a:pt x="634860" y="348568"/>
                      <a:pt x="610666" y="338852"/>
                    </a:cubicBezTo>
                    <a:cubicBezTo>
                      <a:pt x="563041" y="319802"/>
                      <a:pt x="252240" y="81677"/>
                      <a:pt x="135273" y="30623"/>
                    </a:cubicBezTo>
                    <a:cubicBezTo>
                      <a:pt x="-53798" y="-51196"/>
                      <a:pt x="-6840" y="45482"/>
                      <a:pt x="50977" y="149876"/>
                    </a:cubicBezTo>
                    <a:close/>
                  </a:path>
                </a:pathLst>
              </a:custGeom>
              <a:solidFill>
                <a:srgbClr val="D3766A"/>
              </a:solidFill>
              <a:ln w="9525" cap="flat">
                <a:noFill/>
                <a:prstDash val="solid"/>
                <a:miter/>
              </a:ln>
            </p:spPr>
            <p:txBody>
              <a:bodyPr rtlCol="0" anchor="ctr"/>
              <a:lstStyle/>
              <a:p>
                <a:endParaRPr lang="zh-CN" altLang="en-US"/>
              </a:p>
            </p:txBody>
          </p:sp>
          <p:sp>
            <p:nvSpPr>
              <p:cNvPr id="26" name="任意多边形: 形状 25"/>
              <p:cNvSpPr/>
              <p:nvPr/>
            </p:nvSpPr>
            <p:spPr>
              <a:xfrm>
                <a:off x="5079373" y="2569110"/>
                <a:ext cx="373308" cy="508797"/>
              </a:xfrm>
              <a:custGeom>
                <a:avLst/>
                <a:gdLst>
                  <a:gd name="connsiteX0" fmla="*/ 249483 w 373308"/>
                  <a:gd name="connsiteY0" fmla="*/ 508798 h 508797"/>
                  <a:gd name="connsiteX1" fmla="*/ 373308 w 373308"/>
                  <a:gd name="connsiteY1" fmla="*/ 172661 h 508797"/>
                  <a:gd name="connsiteX2" fmla="*/ 133754 w 373308"/>
                  <a:gd name="connsiteY2" fmla="*/ 27690 h 508797"/>
                  <a:gd name="connsiteX3" fmla="*/ 27646 w 373308"/>
                  <a:gd name="connsiteY3" fmla="*/ 150467 h 508797"/>
                  <a:gd name="connsiteX4" fmla="*/ 249483 w 373308"/>
                  <a:gd name="connsiteY4" fmla="*/ 508798 h 508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08" h="508797">
                    <a:moveTo>
                      <a:pt x="249483" y="508798"/>
                    </a:moveTo>
                    <a:lnTo>
                      <a:pt x="373308" y="172661"/>
                    </a:lnTo>
                    <a:cubicBezTo>
                      <a:pt x="373308" y="172661"/>
                      <a:pt x="224147" y="71886"/>
                      <a:pt x="133754" y="27690"/>
                    </a:cubicBezTo>
                    <a:cubicBezTo>
                      <a:pt x="14025" y="-30698"/>
                      <a:pt x="-35695" y="68"/>
                      <a:pt x="27646" y="150467"/>
                    </a:cubicBezTo>
                    <a:cubicBezTo>
                      <a:pt x="69937" y="251147"/>
                      <a:pt x="249483" y="508798"/>
                      <a:pt x="249483" y="508798"/>
                    </a:cubicBezTo>
                    <a:close/>
                  </a:path>
                </a:pathLst>
              </a:custGeom>
              <a:solidFill>
                <a:srgbClr val="C53F3F"/>
              </a:solidFill>
              <a:ln w="9525" cap="flat">
                <a:noFill/>
                <a:prstDash val="solid"/>
                <a:miter/>
              </a:ln>
            </p:spPr>
            <p:txBody>
              <a:bodyPr rtlCol="0" anchor="ctr"/>
              <a:lstStyle/>
              <a:p>
                <a:endParaRPr lang="zh-CN" altLang="en-US"/>
              </a:p>
            </p:txBody>
          </p:sp>
          <p:sp>
            <p:nvSpPr>
              <p:cNvPr id="27" name="任意多边形: 形状 26"/>
              <p:cNvSpPr/>
              <p:nvPr/>
            </p:nvSpPr>
            <p:spPr>
              <a:xfrm>
                <a:off x="5188743" y="2603087"/>
                <a:ext cx="120015" cy="183927"/>
              </a:xfrm>
              <a:custGeom>
                <a:avLst/>
                <a:gdLst>
                  <a:gd name="connsiteX0" fmla="*/ 19050 w 120015"/>
                  <a:gd name="connsiteY0" fmla="*/ 9525 h 183927"/>
                  <a:gd name="connsiteX1" fmla="*/ 9525 w 120015"/>
                  <a:gd name="connsiteY1" fmla="*/ 19050 h 183927"/>
                  <a:gd name="connsiteX2" fmla="*/ 0 w 120015"/>
                  <a:gd name="connsiteY2" fmla="*/ 9525 h 183927"/>
                  <a:gd name="connsiteX3" fmla="*/ 9525 w 120015"/>
                  <a:gd name="connsiteY3" fmla="*/ 0 h 183927"/>
                  <a:gd name="connsiteX4" fmla="*/ 19050 w 120015"/>
                  <a:gd name="connsiteY4" fmla="*/ 9525 h 183927"/>
                  <a:gd name="connsiteX5" fmla="*/ 110490 w 120015"/>
                  <a:gd name="connsiteY5" fmla="*/ 164878 h 183927"/>
                  <a:gd name="connsiteX6" fmla="*/ 100965 w 120015"/>
                  <a:gd name="connsiteY6" fmla="*/ 174403 h 183927"/>
                  <a:gd name="connsiteX7" fmla="*/ 110490 w 120015"/>
                  <a:gd name="connsiteY7" fmla="*/ 183928 h 183927"/>
                  <a:gd name="connsiteX8" fmla="*/ 120015 w 120015"/>
                  <a:gd name="connsiteY8" fmla="*/ 174403 h 183927"/>
                  <a:gd name="connsiteX9" fmla="*/ 110490 w 120015"/>
                  <a:gd name="connsiteY9" fmla="*/ 164878 h 18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015" h="183927">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moveTo>
                      <a:pt x="110490" y="164878"/>
                    </a:moveTo>
                    <a:cubicBezTo>
                      <a:pt x="105229" y="164878"/>
                      <a:pt x="100965" y="169142"/>
                      <a:pt x="100965" y="174403"/>
                    </a:cubicBezTo>
                    <a:cubicBezTo>
                      <a:pt x="100965" y="179663"/>
                      <a:pt x="105229" y="183928"/>
                      <a:pt x="110490" y="183928"/>
                    </a:cubicBezTo>
                    <a:cubicBezTo>
                      <a:pt x="115751" y="183928"/>
                      <a:pt x="120015" y="179663"/>
                      <a:pt x="120015" y="174403"/>
                    </a:cubicBezTo>
                    <a:cubicBezTo>
                      <a:pt x="120015" y="169142"/>
                      <a:pt x="115751" y="164878"/>
                      <a:pt x="110490" y="164878"/>
                    </a:cubicBezTo>
                    <a:close/>
                  </a:path>
                </a:pathLst>
              </a:custGeom>
              <a:solidFill>
                <a:srgbClr val="FFFFFF"/>
              </a:solidFill>
              <a:ln w="9525" cap="flat">
                <a:noFill/>
                <a:prstDash val="solid"/>
                <a:miter/>
              </a:ln>
            </p:spPr>
            <p:txBody>
              <a:bodyPr rtlCol="0" anchor="ctr"/>
              <a:lstStyle/>
              <a:p>
                <a:endParaRPr lang="zh-CN" altLang="en-US"/>
              </a:p>
            </p:txBody>
          </p:sp>
          <p:sp>
            <p:nvSpPr>
              <p:cNvPr id="28" name="任意多边形: 形状 27"/>
              <p:cNvSpPr/>
              <p:nvPr/>
            </p:nvSpPr>
            <p:spPr>
              <a:xfrm>
                <a:off x="5309472" y="2737110"/>
                <a:ext cx="107870" cy="296660"/>
              </a:xfrm>
              <a:custGeom>
                <a:avLst/>
                <a:gdLst>
                  <a:gd name="connsiteX0" fmla="*/ 48 w 107870"/>
                  <a:gd name="connsiteY0" fmla="*/ 294983 h 296660"/>
                  <a:gd name="connsiteX1" fmla="*/ 47673 w 107870"/>
                  <a:gd name="connsiteY1" fmla="*/ 145726 h 296660"/>
                  <a:gd name="connsiteX2" fmla="*/ 75105 w 107870"/>
                  <a:gd name="connsiteY2" fmla="*/ 72479 h 296660"/>
                  <a:gd name="connsiteX3" fmla="*/ 105680 w 107870"/>
                  <a:gd name="connsiteY3" fmla="*/ 565 h 296660"/>
                  <a:gd name="connsiteX4" fmla="*/ 107776 w 107870"/>
                  <a:gd name="connsiteY4" fmla="*/ 1422 h 296660"/>
                  <a:gd name="connsiteX5" fmla="*/ 81010 w 107870"/>
                  <a:gd name="connsiteY5" fmla="*/ 75051 h 296660"/>
                  <a:gd name="connsiteX6" fmla="*/ 54055 w 107870"/>
                  <a:gd name="connsiteY6" fmla="*/ 148965 h 296660"/>
                  <a:gd name="connsiteX7" fmla="*/ 2143 w 107870"/>
                  <a:gd name="connsiteY7" fmla="*/ 296316 h 296660"/>
                  <a:gd name="connsiteX8" fmla="*/ 48 w 107870"/>
                  <a:gd name="connsiteY8" fmla="*/ 294983 h 296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870" h="296660">
                    <a:moveTo>
                      <a:pt x="48" y="294983"/>
                    </a:moveTo>
                    <a:cubicBezTo>
                      <a:pt x="14717" y="244786"/>
                      <a:pt x="30052" y="194970"/>
                      <a:pt x="47673" y="145726"/>
                    </a:cubicBezTo>
                    <a:cubicBezTo>
                      <a:pt x="56436" y="121152"/>
                      <a:pt x="65580" y="96736"/>
                      <a:pt x="75105" y="72479"/>
                    </a:cubicBezTo>
                    <a:cubicBezTo>
                      <a:pt x="84630" y="48285"/>
                      <a:pt x="96536" y="24854"/>
                      <a:pt x="105680" y="565"/>
                    </a:cubicBezTo>
                    <a:cubicBezTo>
                      <a:pt x="106157" y="-768"/>
                      <a:pt x="108347" y="565"/>
                      <a:pt x="107776" y="1422"/>
                    </a:cubicBezTo>
                    <a:cubicBezTo>
                      <a:pt x="97393" y="25235"/>
                      <a:pt x="90154" y="50666"/>
                      <a:pt x="81010" y="75051"/>
                    </a:cubicBezTo>
                    <a:cubicBezTo>
                      <a:pt x="71867" y="99435"/>
                      <a:pt x="62627" y="123914"/>
                      <a:pt x="54055" y="148965"/>
                    </a:cubicBezTo>
                    <a:cubicBezTo>
                      <a:pt x="36434" y="197923"/>
                      <a:pt x="18622" y="246882"/>
                      <a:pt x="2143" y="296316"/>
                    </a:cubicBezTo>
                    <a:cubicBezTo>
                      <a:pt x="1667" y="297174"/>
                      <a:pt x="-333" y="296316"/>
                      <a:pt x="48" y="294983"/>
                    </a:cubicBezTo>
                    <a:close/>
                  </a:path>
                </a:pathLst>
              </a:custGeom>
              <a:solidFill>
                <a:srgbClr val="263238"/>
              </a:solidFill>
              <a:ln w="9525" cap="flat">
                <a:noFill/>
                <a:prstDash val="solid"/>
                <a:miter/>
              </a:ln>
            </p:spPr>
            <p:txBody>
              <a:bodyPr rtlCol="0" anchor="ctr"/>
              <a:lstStyle/>
              <a:p>
                <a:endParaRPr lang="zh-CN" altLang="en-US"/>
              </a:p>
            </p:txBody>
          </p:sp>
          <p:sp>
            <p:nvSpPr>
              <p:cNvPr id="29" name="任意多边形: 形状 28"/>
              <p:cNvSpPr/>
              <p:nvPr/>
            </p:nvSpPr>
            <p:spPr>
              <a:xfrm>
                <a:off x="5079359" y="2577655"/>
                <a:ext cx="343032" cy="500348"/>
              </a:xfrm>
              <a:custGeom>
                <a:avLst/>
                <a:gdLst>
                  <a:gd name="connsiteX0" fmla="*/ 27660 w 343032"/>
                  <a:gd name="connsiteY0" fmla="*/ 142018 h 500348"/>
                  <a:gd name="connsiteX1" fmla="*/ 249497 w 343032"/>
                  <a:gd name="connsiteY1" fmla="*/ 500348 h 500348"/>
                  <a:gd name="connsiteX2" fmla="*/ 343033 w 343032"/>
                  <a:gd name="connsiteY2" fmla="*/ 246602 h 500348"/>
                  <a:gd name="connsiteX3" fmla="*/ 14706 w 343032"/>
                  <a:gd name="connsiteY3" fmla="*/ 0 h 500348"/>
                  <a:gd name="connsiteX4" fmla="*/ 27660 w 343032"/>
                  <a:gd name="connsiteY4" fmla="*/ 142018 h 50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032" h="500348">
                    <a:moveTo>
                      <a:pt x="27660" y="142018"/>
                    </a:moveTo>
                    <a:cubicBezTo>
                      <a:pt x="69951" y="242697"/>
                      <a:pt x="249497" y="500348"/>
                      <a:pt x="249497" y="500348"/>
                    </a:cubicBezTo>
                    <a:lnTo>
                      <a:pt x="343033" y="246602"/>
                    </a:lnTo>
                    <a:lnTo>
                      <a:pt x="14706" y="0"/>
                    </a:lnTo>
                    <a:cubicBezTo>
                      <a:pt x="-7678" y="17717"/>
                      <a:pt x="-5392" y="63627"/>
                      <a:pt x="27660" y="142018"/>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30" name="任意多边形: 形状 29"/>
              <p:cNvSpPr/>
              <p:nvPr/>
            </p:nvSpPr>
            <p:spPr>
              <a:xfrm>
                <a:off x="4500276" y="2543722"/>
                <a:ext cx="1000417" cy="1124831"/>
              </a:xfrm>
              <a:custGeom>
                <a:avLst/>
                <a:gdLst>
                  <a:gd name="connsiteX0" fmla="*/ 987076 w 1000417"/>
                  <a:gd name="connsiteY0" fmla="*/ 1124831 h 1124831"/>
                  <a:gd name="connsiteX1" fmla="*/ 932783 w 1000417"/>
                  <a:gd name="connsiteY1" fmla="*/ 756214 h 1124831"/>
                  <a:gd name="connsiteX2" fmla="*/ 981170 w 1000417"/>
                  <a:gd name="connsiteY2" fmla="*/ 481608 h 1124831"/>
                  <a:gd name="connsiteX3" fmla="*/ 667512 w 1000417"/>
                  <a:gd name="connsiteY3" fmla="*/ 57746 h 1124831"/>
                  <a:gd name="connsiteX4" fmla="*/ 342900 w 1000417"/>
                  <a:gd name="connsiteY4" fmla="*/ 87559 h 1124831"/>
                  <a:gd name="connsiteX5" fmla="*/ 0 w 1000417"/>
                  <a:gd name="connsiteY5" fmla="*/ 1124831 h 112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417" h="1124831">
                    <a:moveTo>
                      <a:pt x="987076" y="1124831"/>
                    </a:moveTo>
                    <a:lnTo>
                      <a:pt x="932783" y="756214"/>
                    </a:lnTo>
                    <a:cubicBezTo>
                      <a:pt x="932783" y="756214"/>
                      <a:pt x="1044035" y="617625"/>
                      <a:pt x="981170" y="481608"/>
                    </a:cubicBezTo>
                    <a:cubicBezTo>
                      <a:pt x="949357" y="412838"/>
                      <a:pt x="775049" y="155091"/>
                      <a:pt x="667512" y="57746"/>
                    </a:cubicBezTo>
                    <a:cubicBezTo>
                      <a:pt x="540925" y="-56554"/>
                      <a:pt x="400812" y="23360"/>
                      <a:pt x="342900" y="87559"/>
                    </a:cubicBezTo>
                    <a:cubicBezTo>
                      <a:pt x="227171" y="216146"/>
                      <a:pt x="93821" y="532091"/>
                      <a:pt x="0" y="1124831"/>
                    </a:cubicBezTo>
                    <a:close/>
                  </a:path>
                </a:pathLst>
              </a:custGeom>
              <a:solidFill>
                <a:srgbClr val="D3766A"/>
              </a:solidFill>
              <a:ln w="9525" cap="flat">
                <a:noFill/>
                <a:prstDash val="solid"/>
                <a:miter/>
              </a:ln>
            </p:spPr>
            <p:txBody>
              <a:bodyPr rtlCol="0" anchor="ctr"/>
              <a:lstStyle/>
              <a:p>
                <a:endParaRPr lang="zh-CN" altLang="en-US"/>
              </a:p>
            </p:txBody>
          </p:sp>
          <p:sp>
            <p:nvSpPr>
              <p:cNvPr id="31" name="任意多边形: 形状 30"/>
              <p:cNvSpPr/>
              <p:nvPr/>
            </p:nvSpPr>
            <p:spPr>
              <a:xfrm>
                <a:off x="4500086" y="2541866"/>
                <a:ext cx="1000608" cy="1024674"/>
              </a:xfrm>
              <a:custGeom>
                <a:avLst/>
                <a:gdLst>
                  <a:gd name="connsiteX0" fmla="*/ 1000601 w 1000608"/>
                  <a:gd name="connsiteY0" fmla="*/ 1024675 h 1024674"/>
                  <a:gd name="connsiteX1" fmla="*/ 932974 w 1000608"/>
                  <a:gd name="connsiteY1" fmla="*/ 757975 h 1024674"/>
                  <a:gd name="connsiteX2" fmla="*/ 981361 w 1000608"/>
                  <a:gd name="connsiteY2" fmla="*/ 483369 h 1024674"/>
                  <a:gd name="connsiteX3" fmla="*/ 667703 w 1000608"/>
                  <a:gd name="connsiteY3" fmla="*/ 59506 h 1024674"/>
                  <a:gd name="connsiteX4" fmla="*/ 327755 w 1000608"/>
                  <a:gd name="connsiteY4" fmla="*/ 83224 h 1024674"/>
                  <a:gd name="connsiteX5" fmla="*/ 0 w 1000608"/>
                  <a:gd name="connsiteY5" fmla="*/ 1024675 h 102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608" h="1024674">
                    <a:moveTo>
                      <a:pt x="1000601" y="1024675"/>
                    </a:moveTo>
                    <a:lnTo>
                      <a:pt x="932974" y="757975"/>
                    </a:lnTo>
                    <a:cubicBezTo>
                      <a:pt x="932974" y="757975"/>
                      <a:pt x="1044226" y="619386"/>
                      <a:pt x="981361" y="483369"/>
                    </a:cubicBezTo>
                    <a:cubicBezTo>
                      <a:pt x="949547" y="414598"/>
                      <a:pt x="775240" y="156852"/>
                      <a:pt x="667703" y="59506"/>
                    </a:cubicBezTo>
                    <a:cubicBezTo>
                      <a:pt x="541115" y="-54794"/>
                      <a:pt x="386239" y="19597"/>
                      <a:pt x="327755" y="83224"/>
                    </a:cubicBezTo>
                    <a:cubicBezTo>
                      <a:pt x="224314" y="196095"/>
                      <a:pt x="94012" y="432029"/>
                      <a:pt x="0" y="1024675"/>
                    </a:cubicBezTo>
                    <a:close/>
                  </a:path>
                </a:pathLst>
              </a:custGeom>
              <a:solidFill>
                <a:srgbClr val="C53F3F"/>
              </a:solidFill>
              <a:ln w="9525" cap="flat">
                <a:noFill/>
                <a:prstDash val="solid"/>
                <a:miter/>
              </a:ln>
            </p:spPr>
            <p:txBody>
              <a:bodyPr rtlCol="0" anchor="ctr"/>
              <a:lstStyle/>
              <a:p>
                <a:endParaRPr lang="zh-CN" altLang="en-US"/>
              </a:p>
            </p:txBody>
          </p:sp>
          <p:sp>
            <p:nvSpPr>
              <p:cNvPr id="32" name="任意多边形: 形状 31"/>
              <p:cNvSpPr/>
              <p:nvPr/>
            </p:nvSpPr>
            <p:spPr>
              <a:xfrm>
                <a:off x="4581525" y="2603087"/>
                <a:ext cx="919257" cy="860774"/>
              </a:xfrm>
              <a:custGeom>
                <a:avLst/>
                <a:gdLst>
                  <a:gd name="connsiteX0" fmla="*/ 423863 w 919257"/>
                  <a:gd name="connsiteY0" fmla="*/ 9525 h 860774"/>
                  <a:gd name="connsiteX1" fmla="*/ 414338 w 919257"/>
                  <a:gd name="connsiteY1" fmla="*/ 19050 h 860774"/>
                  <a:gd name="connsiteX2" fmla="*/ 404813 w 919257"/>
                  <a:gd name="connsiteY2" fmla="*/ 9525 h 860774"/>
                  <a:gd name="connsiteX3" fmla="*/ 414338 w 919257"/>
                  <a:gd name="connsiteY3" fmla="*/ 0 h 860774"/>
                  <a:gd name="connsiteX4" fmla="*/ 423863 w 919257"/>
                  <a:gd name="connsiteY4" fmla="*/ 9525 h 860774"/>
                  <a:gd name="connsiteX5" fmla="*/ 211646 w 919257"/>
                  <a:gd name="connsiteY5" fmla="*/ 338233 h 860774"/>
                  <a:gd name="connsiteX6" fmla="*/ 202121 w 919257"/>
                  <a:gd name="connsiteY6" fmla="*/ 347758 h 860774"/>
                  <a:gd name="connsiteX7" fmla="*/ 211646 w 919257"/>
                  <a:gd name="connsiteY7" fmla="*/ 357283 h 860774"/>
                  <a:gd name="connsiteX8" fmla="*/ 221171 w 919257"/>
                  <a:gd name="connsiteY8" fmla="*/ 347758 h 860774"/>
                  <a:gd name="connsiteX9" fmla="*/ 211646 w 919257"/>
                  <a:gd name="connsiteY9" fmla="*/ 338233 h 860774"/>
                  <a:gd name="connsiteX10" fmla="*/ 414052 w 919257"/>
                  <a:gd name="connsiteY10" fmla="*/ 338233 h 860774"/>
                  <a:gd name="connsiteX11" fmla="*/ 404527 w 919257"/>
                  <a:gd name="connsiteY11" fmla="*/ 347758 h 860774"/>
                  <a:gd name="connsiteX12" fmla="*/ 414052 w 919257"/>
                  <a:gd name="connsiteY12" fmla="*/ 357283 h 860774"/>
                  <a:gd name="connsiteX13" fmla="*/ 423577 w 919257"/>
                  <a:gd name="connsiteY13" fmla="*/ 347758 h 860774"/>
                  <a:gd name="connsiteX14" fmla="*/ 414052 w 919257"/>
                  <a:gd name="connsiteY14" fmla="*/ 338233 h 860774"/>
                  <a:gd name="connsiteX15" fmla="*/ 616458 w 919257"/>
                  <a:gd name="connsiteY15" fmla="*/ 338233 h 860774"/>
                  <a:gd name="connsiteX16" fmla="*/ 606933 w 919257"/>
                  <a:gd name="connsiteY16" fmla="*/ 347758 h 860774"/>
                  <a:gd name="connsiteX17" fmla="*/ 616458 w 919257"/>
                  <a:gd name="connsiteY17" fmla="*/ 357283 h 860774"/>
                  <a:gd name="connsiteX18" fmla="*/ 625983 w 919257"/>
                  <a:gd name="connsiteY18" fmla="*/ 347758 h 860774"/>
                  <a:gd name="connsiteX19" fmla="*/ 616458 w 919257"/>
                  <a:gd name="connsiteY19" fmla="*/ 338233 h 860774"/>
                  <a:gd name="connsiteX20" fmla="*/ 818864 w 919257"/>
                  <a:gd name="connsiteY20" fmla="*/ 338233 h 860774"/>
                  <a:gd name="connsiteX21" fmla="*/ 809339 w 919257"/>
                  <a:gd name="connsiteY21" fmla="*/ 347758 h 860774"/>
                  <a:gd name="connsiteX22" fmla="*/ 818864 w 919257"/>
                  <a:gd name="connsiteY22" fmla="*/ 357283 h 860774"/>
                  <a:gd name="connsiteX23" fmla="*/ 828389 w 919257"/>
                  <a:gd name="connsiteY23" fmla="*/ 347758 h 860774"/>
                  <a:gd name="connsiteX24" fmla="*/ 819150 w 919257"/>
                  <a:gd name="connsiteY24" fmla="*/ 338233 h 860774"/>
                  <a:gd name="connsiteX25" fmla="*/ 312896 w 919257"/>
                  <a:gd name="connsiteY25" fmla="*/ 164878 h 860774"/>
                  <a:gd name="connsiteX26" fmla="*/ 303371 w 919257"/>
                  <a:gd name="connsiteY26" fmla="*/ 174403 h 860774"/>
                  <a:gd name="connsiteX27" fmla="*/ 312896 w 919257"/>
                  <a:gd name="connsiteY27" fmla="*/ 183928 h 860774"/>
                  <a:gd name="connsiteX28" fmla="*/ 322421 w 919257"/>
                  <a:gd name="connsiteY28" fmla="*/ 174403 h 860774"/>
                  <a:gd name="connsiteX29" fmla="*/ 312896 w 919257"/>
                  <a:gd name="connsiteY29" fmla="*/ 164878 h 860774"/>
                  <a:gd name="connsiteX30" fmla="*/ 515303 w 919257"/>
                  <a:gd name="connsiteY30" fmla="*/ 164878 h 860774"/>
                  <a:gd name="connsiteX31" fmla="*/ 505778 w 919257"/>
                  <a:gd name="connsiteY31" fmla="*/ 174403 h 860774"/>
                  <a:gd name="connsiteX32" fmla="*/ 515303 w 919257"/>
                  <a:gd name="connsiteY32" fmla="*/ 183928 h 860774"/>
                  <a:gd name="connsiteX33" fmla="*/ 524828 w 919257"/>
                  <a:gd name="connsiteY33" fmla="*/ 174403 h 860774"/>
                  <a:gd name="connsiteX34" fmla="*/ 515303 w 919257"/>
                  <a:gd name="connsiteY34" fmla="*/ 164878 h 860774"/>
                  <a:gd name="connsiteX35" fmla="*/ 717709 w 919257"/>
                  <a:gd name="connsiteY35" fmla="*/ 164878 h 860774"/>
                  <a:gd name="connsiteX36" fmla="*/ 708184 w 919257"/>
                  <a:gd name="connsiteY36" fmla="*/ 174403 h 860774"/>
                  <a:gd name="connsiteX37" fmla="*/ 717709 w 919257"/>
                  <a:gd name="connsiteY37" fmla="*/ 183928 h 860774"/>
                  <a:gd name="connsiteX38" fmla="*/ 727234 w 919257"/>
                  <a:gd name="connsiteY38" fmla="*/ 174403 h 860774"/>
                  <a:gd name="connsiteX39" fmla="*/ 717709 w 919257"/>
                  <a:gd name="connsiteY39" fmla="*/ 164878 h 860774"/>
                  <a:gd name="connsiteX40" fmla="*/ 9525 w 919257"/>
                  <a:gd name="connsiteY40" fmla="*/ 676656 h 860774"/>
                  <a:gd name="connsiteX41" fmla="*/ 0 w 919257"/>
                  <a:gd name="connsiteY41" fmla="*/ 686181 h 860774"/>
                  <a:gd name="connsiteX42" fmla="*/ 9525 w 919257"/>
                  <a:gd name="connsiteY42" fmla="*/ 695706 h 860774"/>
                  <a:gd name="connsiteX43" fmla="*/ 19050 w 919257"/>
                  <a:gd name="connsiteY43" fmla="*/ 686181 h 860774"/>
                  <a:gd name="connsiteX44" fmla="*/ 9525 w 919257"/>
                  <a:gd name="connsiteY44" fmla="*/ 676656 h 860774"/>
                  <a:gd name="connsiteX45" fmla="*/ 211931 w 919257"/>
                  <a:gd name="connsiteY45" fmla="*/ 676656 h 860774"/>
                  <a:gd name="connsiteX46" fmla="*/ 202406 w 919257"/>
                  <a:gd name="connsiteY46" fmla="*/ 686181 h 860774"/>
                  <a:gd name="connsiteX47" fmla="*/ 211931 w 919257"/>
                  <a:gd name="connsiteY47" fmla="*/ 695706 h 860774"/>
                  <a:gd name="connsiteX48" fmla="*/ 221456 w 919257"/>
                  <a:gd name="connsiteY48" fmla="*/ 686181 h 860774"/>
                  <a:gd name="connsiteX49" fmla="*/ 211936 w 919257"/>
                  <a:gd name="connsiteY49" fmla="*/ 676652 h 860774"/>
                  <a:gd name="connsiteX50" fmla="*/ 211646 w 919257"/>
                  <a:gd name="connsiteY50" fmla="*/ 676656 h 860774"/>
                  <a:gd name="connsiteX51" fmla="*/ 414338 w 919257"/>
                  <a:gd name="connsiteY51" fmla="*/ 676656 h 860774"/>
                  <a:gd name="connsiteX52" fmla="*/ 404813 w 919257"/>
                  <a:gd name="connsiteY52" fmla="*/ 686181 h 860774"/>
                  <a:gd name="connsiteX53" fmla="*/ 414338 w 919257"/>
                  <a:gd name="connsiteY53" fmla="*/ 695706 h 860774"/>
                  <a:gd name="connsiteX54" fmla="*/ 423863 w 919257"/>
                  <a:gd name="connsiteY54" fmla="*/ 686181 h 860774"/>
                  <a:gd name="connsiteX55" fmla="*/ 414342 w 919257"/>
                  <a:gd name="connsiteY55" fmla="*/ 676652 h 860774"/>
                  <a:gd name="connsiteX56" fmla="*/ 414052 w 919257"/>
                  <a:gd name="connsiteY56" fmla="*/ 676656 h 860774"/>
                  <a:gd name="connsiteX57" fmla="*/ 616744 w 919257"/>
                  <a:gd name="connsiteY57" fmla="*/ 676656 h 860774"/>
                  <a:gd name="connsiteX58" fmla="*/ 607219 w 919257"/>
                  <a:gd name="connsiteY58" fmla="*/ 686181 h 860774"/>
                  <a:gd name="connsiteX59" fmla="*/ 616744 w 919257"/>
                  <a:gd name="connsiteY59" fmla="*/ 695706 h 860774"/>
                  <a:gd name="connsiteX60" fmla="*/ 626269 w 919257"/>
                  <a:gd name="connsiteY60" fmla="*/ 686181 h 860774"/>
                  <a:gd name="connsiteX61" fmla="*/ 616748 w 919257"/>
                  <a:gd name="connsiteY61" fmla="*/ 676652 h 860774"/>
                  <a:gd name="connsiteX62" fmla="*/ 616458 w 919257"/>
                  <a:gd name="connsiteY62" fmla="*/ 676656 h 860774"/>
                  <a:gd name="connsiteX63" fmla="*/ 819150 w 919257"/>
                  <a:gd name="connsiteY63" fmla="*/ 676656 h 860774"/>
                  <a:gd name="connsiteX64" fmla="*/ 809625 w 919257"/>
                  <a:gd name="connsiteY64" fmla="*/ 686181 h 860774"/>
                  <a:gd name="connsiteX65" fmla="*/ 819150 w 919257"/>
                  <a:gd name="connsiteY65" fmla="*/ 695706 h 860774"/>
                  <a:gd name="connsiteX66" fmla="*/ 828675 w 919257"/>
                  <a:gd name="connsiteY66" fmla="*/ 686181 h 860774"/>
                  <a:gd name="connsiteX67" fmla="*/ 819150 w 919257"/>
                  <a:gd name="connsiteY67" fmla="*/ 676656 h 860774"/>
                  <a:gd name="connsiteX68" fmla="*/ 110776 w 919257"/>
                  <a:gd name="connsiteY68" fmla="*/ 503301 h 860774"/>
                  <a:gd name="connsiteX69" fmla="*/ 101251 w 919257"/>
                  <a:gd name="connsiteY69" fmla="*/ 512826 h 860774"/>
                  <a:gd name="connsiteX70" fmla="*/ 110776 w 919257"/>
                  <a:gd name="connsiteY70" fmla="*/ 522351 h 860774"/>
                  <a:gd name="connsiteX71" fmla="*/ 120301 w 919257"/>
                  <a:gd name="connsiteY71" fmla="*/ 512826 h 860774"/>
                  <a:gd name="connsiteX72" fmla="*/ 110780 w 919257"/>
                  <a:gd name="connsiteY72" fmla="*/ 503297 h 860774"/>
                  <a:gd name="connsiteX73" fmla="*/ 110490 w 919257"/>
                  <a:gd name="connsiteY73" fmla="*/ 503301 h 860774"/>
                  <a:gd name="connsiteX74" fmla="*/ 313182 w 919257"/>
                  <a:gd name="connsiteY74" fmla="*/ 503301 h 860774"/>
                  <a:gd name="connsiteX75" fmla="*/ 303657 w 919257"/>
                  <a:gd name="connsiteY75" fmla="*/ 512826 h 860774"/>
                  <a:gd name="connsiteX76" fmla="*/ 313182 w 919257"/>
                  <a:gd name="connsiteY76" fmla="*/ 522351 h 860774"/>
                  <a:gd name="connsiteX77" fmla="*/ 322707 w 919257"/>
                  <a:gd name="connsiteY77" fmla="*/ 512826 h 860774"/>
                  <a:gd name="connsiteX78" fmla="*/ 313186 w 919257"/>
                  <a:gd name="connsiteY78" fmla="*/ 503297 h 860774"/>
                  <a:gd name="connsiteX79" fmla="*/ 312896 w 919257"/>
                  <a:gd name="connsiteY79" fmla="*/ 503301 h 860774"/>
                  <a:gd name="connsiteX80" fmla="*/ 515588 w 919257"/>
                  <a:gd name="connsiteY80" fmla="*/ 503301 h 860774"/>
                  <a:gd name="connsiteX81" fmla="*/ 506063 w 919257"/>
                  <a:gd name="connsiteY81" fmla="*/ 512826 h 860774"/>
                  <a:gd name="connsiteX82" fmla="*/ 515588 w 919257"/>
                  <a:gd name="connsiteY82" fmla="*/ 522351 h 860774"/>
                  <a:gd name="connsiteX83" fmla="*/ 525113 w 919257"/>
                  <a:gd name="connsiteY83" fmla="*/ 512826 h 860774"/>
                  <a:gd name="connsiteX84" fmla="*/ 515593 w 919257"/>
                  <a:gd name="connsiteY84" fmla="*/ 503297 h 860774"/>
                  <a:gd name="connsiteX85" fmla="*/ 515303 w 919257"/>
                  <a:gd name="connsiteY85" fmla="*/ 503301 h 860774"/>
                  <a:gd name="connsiteX86" fmla="*/ 717995 w 919257"/>
                  <a:gd name="connsiteY86" fmla="*/ 503301 h 860774"/>
                  <a:gd name="connsiteX87" fmla="*/ 708470 w 919257"/>
                  <a:gd name="connsiteY87" fmla="*/ 512826 h 860774"/>
                  <a:gd name="connsiteX88" fmla="*/ 717995 w 919257"/>
                  <a:gd name="connsiteY88" fmla="*/ 522351 h 860774"/>
                  <a:gd name="connsiteX89" fmla="*/ 727520 w 919257"/>
                  <a:gd name="connsiteY89" fmla="*/ 512826 h 860774"/>
                  <a:gd name="connsiteX90" fmla="*/ 717999 w 919257"/>
                  <a:gd name="connsiteY90" fmla="*/ 503297 h 860774"/>
                  <a:gd name="connsiteX91" fmla="*/ 717709 w 919257"/>
                  <a:gd name="connsiteY91" fmla="*/ 503301 h 860774"/>
                  <a:gd name="connsiteX92" fmla="*/ 919258 w 919257"/>
                  <a:gd name="connsiteY92" fmla="*/ 503301 h 860774"/>
                  <a:gd name="connsiteX93" fmla="*/ 910590 w 919257"/>
                  <a:gd name="connsiteY93" fmla="*/ 512826 h 860774"/>
                  <a:gd name="connsiteX94" fmla="*/ 919162 w 919257"/>
                  <a:gd name="connsiteY94" fmla="*/ 522351 h 860774"/>
                  <a:gd name="connsiteX95" fmla="*/ 110490 w 919257"/>
                  <a:gd name="connsiteY95" fmla="*/ 841724 h 860774"/>
                  <a:gd name="connsiteX96" fmla="*/ 100965 w 919257"/>
                  <a:gd name="connsiteY96" fmla="*/ 851249 h 860774"/>
                  <a:gd name="connsiteX97" fmla="*/ 110490 w 919257"/>
                  <a:gd name="connsiteY97" fmla="*/ 860774 h 860774"/>
                  <a:gd name="connsiteX98" fmla="*/ 120015 w 919257"/>
                  <a:gd name="connsiteY98" fmla="*/ 851249 h 860774"/>
                  <a:gd name="connsiteX99" fmla="*/ 110490 w 919257"/>
                  <a:gd name="connsiteY99" fmla="*/ 841724 h 860774"/>
                  <a:gd name="connsiteX100" fmla="*/ 312896 w 919257"/>
                  <a:gd name="connsiteY100" fmla="*/ 841724 h 860774"/>
                  <a:gd name="connsiteX101" fmla="*/ 303371 w 919257"/>
                  <a:gd name="connsiteY101" fmla="*/ 851249 h 860774"/>
                  <a:gd name="connsiteX102" fmla="*/ 312896 w 919257"/>
                  <a:gd name="connsiteY102" fmla="*/ 860774 h 860774"/>
                  <a:gd name="connsiteX103" fmla="*/ 322421 w 919257"/>
                  <a:gd name="connsiteY103" fmla="*/ 851249 h 860774"/>
                  <a:gd name="connsiteX104" fmla="*/ 312896 w 919257"/>
                  <a:gd name="connsiteY104" fmla="*/ 841724 h 860774"/>
                  <a:gd name="connsiteX105" fmla="*/ 515303 w 919257"/>
                  <a:gd name="connsiteY105" fmla="*/ 841724 h 860774"/>
                  <a:gd name="connsiteX106" fmla="*/ 505778 w 919257"/>
                  <a:gd name="connsiteY106" fmla="*/ 851249 h 860774"/>
                  <a:gd name="connsiteX107" fmla="*/ 515303 w 919257"/>
                  <a:gd name="connsiteY107" fmla="*/ 860774 h 860774"/>
                  <a:gd name="connsiteX108" fmla="*/ 524828 w 919257"/>
                  <a:gd name="connsiteY108" fmla="*/ 851249 h 860774"/>
                  <a:gd name="connsiteX109" fmla="*/ 515303 w 919257"/>
                  <a:gd name="connsiteY109" fmla="*/ 841724 h 860774"/>
                  <a:gd name="connsiteX110" fmla="*/ 717709 w 919257"/>
                  <a:gd name="connsiteY110" fmla="*/ 841724 h 860774"/>
                  <a:gd name="connsiteX111" fmla="*/ 708184 w 919257"/>
                  <a:gd name="connsiteY111" fmla="*/ 851249 h 860774"/>
                  <a:gd name="connsiteX112" fmla="*/ 717709 w 919257"/>
                  <a:gd name="connsiteY112" fmla="*/ 860774 h 860774"/>
                  <a:gd name="connsiteX113" fmla="*/ 727234 w 919257"/>
                  <a:gd name="connsiteY113" fmla="*/ 851249 h 860774"/>
                  <a:gd name="connsiteX114" fmla="*/ 717709 w 919257"/>
                  <a:gd name="connsiteY114" fmla="*/ 841724 h 86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919257" h="860774">
                    <a:moveTo>
                      <a:pt x="423863" y="9525"/>
                    </a:moveTo>
                    <a:cubicBezTo>
                      <a:pt x="423863" y="14786"/>
                      <a:pt x="419598" y="19050"/>
                      <a:pt x="414338" y="19050"/>
                    </a:cubicBezTo>
                    <a:cubicBezTo>
                      <a:pt x="409077" y="19050"/>
                      <a:pt x="404813" y="14786"/>
                      <a:pt x="404813" y="9525"/>
                    </a:cubicBezTo>
                    <a:cubicBezTo>
                      <a:pt x="404813" y="4264"/>
                      <a:pt x="409077" y="0"/>
                      <a:pt x="414338" y="0"/>
                    </a:cubicBezTo>
                    <a:cubicBezTo>
                      <a:pt x="419598" y="0"/>
                      <a:pt x="423863" y="4264"/>
                      <a:pt x="423863" y="9525"/>
                    </a:cubicBezTo>
                    <a:close/>
                    <a:moveTo>
                      <a:pt x="211646" y="338233"/>
                    </a:moveTo>
                    <a:cubicBezTo>
                      <a:pt x="206385" y="338233"/>
                      <a:pt x="202121" y="342497"/>
                      <a:pt x="202121" y="347758"/>
                    </a:cubicBezTo>
                    <a:cubicBezTo>
                      <a:pt x="202121" y="353018"/>
                      <a:pt x="206385" y="357283"/>
                      <a:pt x="211646" y="357283"/>
                    </a:cubicBezTo>
                    <a:cubicBezTo>
                      <a:pt x="216906" y="357283"/>
                      <a:pt x="221171" y="353018"/>
                      <a:pt x="221171" y="347758"/>
                    </a:cubicBezTo>
                    <a:cubicBezTo>
                      <a:pt x="221171" y="342497"/>
                      <a:pt x="216906" y="338233"/>
                      <a:pt x="211646" y="338233"/>
                    </a:cubicBezTo>
                    <a:close/>
                    <a:moveTo>
                      <a:pt x="414052" y="338233"/>
                    </a:moveTo>
                    <a:cubicBezTo>
                      <a:pt x="408791" y="338233"/>
                      <a:pt x="404527" y="342497"/>
                      <a:pt x="404527" y="347758"/>
                    </a:cubicBezTo>
                    <a:cubicBezTo>
                      <a:pt x="404527" y="353018"/>
                      <a:pt x="408791" y="357283"/>
                      <a:pt x="414052" y="357283"/>
                    </a:cubicBezTo>
                    <a:cubicBezTo>
                      <a:pt x="419312" y="357283"/>
                      <a:pt x="423577" y="353018"/>
                      <a:pt x="423577" y="347758"/>
                    </a:cubicBezTo>
                    <a:cubicBezTo>
                      <a:pt x="423577" y="342497"/>
                      <a:pt x="419312" y="338233"/>
                      <a:pt x="414052" y="338233"/>
                    </a:cubicBezTo>
                    <a:close/>
                    <a:moveTo>
                      <a:pt x="616458" y="338233"/>
                    </a:moveTo>
                    <a:cubicBezTo>
                      <a:pt x="611197" y="338233"/>
                      <a:pt x="606933" y="342497"/>
                      <a:pt x="606933" y="347758"/>
                    </a:cubicBezTo>
                    <a:cubicBezTo>
                      <a:pt x="606933" y="353018"/>
                      <a:pt x="611197" y="357283"/>
                      <a:pt x="616458" y="357283"/>
                    </a:cubicBezTo>
                    <a:cubicBezTo>
                      <a:pt x="621719" y="357283"/>
                      <a:pt x="625983" y="353018"/>
                      <a:pt x="625983" y="347758"/>
                    </a:cubicBezTo>
                    <a:cubicBezTo>
                      <a:pt x="625983" y="342497"/>
                      <a:pt x="621719" y="338233"/>
                      <a:pt x="616458" y="338233"/>
                    </a:cubicBezTo>
                    <a:close/>
                    <a:moveTo>
                      <a:pt x="818864" y="338233"/>
                    </a:moveTo>
                    <a:cubicBezTo>
                      <a:pt x="813604" y="338233"/>
                      <a:pt x="809339" y="342497"/>
                      <a:pt x="809339" y="347758"/>
                    </a:cubicBezTo>
                    <a:cubicBezTo>
                      <a:pt x="809339" y="353018"/>
                      <a:pt x="813604" y="357283"/>
                      <a:pt x="818864" y="357283"/>
                    </a:cubicBezTo>
                    <a:cubicBezTo>
                      <a:pt x="824125" y="357283"/>
                      <a:pt x="828389" y="353018"/>
                      <a:pt x="828389" y="347758"/>
                    </a:cubicBezTo>
                    <a:cubicBezTo>
                      <a:pt x="828392" y="342607"/>
                      <a:pt x="824299" y="338387"/>
                      <a:pt x="819150" y="338233"/>
                    </a:cubicBezTo>
                    <a:close/>
                    <a:moveTo>
                      <a:pt x="312896" y="164878"/>
                    </a:moveTo>
                    <a:cubicBezTo>
                      <a:pt x="307636" y="164878"/>
                      <a:pt x="303371" y="169142"/>
                      <a:pt x="303371" y="174403"/>
                    </a:cubicBezTo>
                    <a:cubicBezTo>
                      <a:pt x="303371" y="179663"/>
                      <a:pt x="307636" y="183928"/>
                      <a:pt x="312896" y="183928"/>
                    </a:cubicBezTo>
                    <a:cubicBezTo>
                      <a:pt x="318157" y="183928"/>
                      <a:pt x="322421" y="179663"/>
                      <a:pt x="322421" y="174403"/>
                    </a:cubicBezTo>
                    <a:cubicBezTo>
                      <a:pt x="322421" y="169142"/>
                      <a:pt x="318157" y="164878"/>
                      <a:pt x="312896" y="164878"/>
                    </a:cubicBezTo>
                    <a:close/>
                    <a:moveTo>
                      <a:pt x="515303" y="164878"/>
                    </a:moveTo>
                    <a:cubicBezTo>
                      <a:pt x="510042" y="164878"/>
                      <a:pt x="505778" y="169142"/>
                      <a:pt x="505778" y="174403"/>
                    </a:cubicBezTo>
                    <a:cubicBezTo>
                      <a:pt x="505778" y="179663"/>
                      <a:pt x="510042" y="183928"/>
                      <a:pt x="515303" y="183928"/>
                    </a:cubicBezTo>
                    <a:cubicBezTo>
                      <a:pt x="520563" y="183928"/>
                      <a:pt x="524828" y="179663"/>
                      <a:pt x="524828" y="174403"/>
                    </a:cubicBezTo>
                    <a:cubicBezTo>
                      <a:pt x="524828" y="169142"/>
                      <a:pt x="520563" y="164878"/>
                      <a:pt x="515303" y="164878"/>
                    </a:cubicBezTo>
                    <a:close/>
                    <a:moveTo>
                      <a:pt x="717709" y="164878"/>
                    </a:moveTo>
                    <a:cubicBezTo>
                      <a:pt x="712448" y="164878"/>
                      <a:pt x="708184" y="169142"/>
                      <a:pt x="708184" y="174403"/>
                    </a:cubicBezTo>
                    <a:cubicBezTo>
                      <a:pt x="708184" y="179663"/>
                      <a:pt x="712448" y="183928"/>
                      <a:pt x="717709" y="183928"/>
                    </a:cubicBezTo>
                    <a:cubicBezTo>
                      <a:pt x="722969" y="183928"/>
                      <a:pt x="727234" y="179663"/>
                      <a:pt x="727234" y="174403"/>
                    </a:cubicBezTo>
                    <a:cubicBezTo>
                      <a:pt x="727234" y="169142"/>
                      <a:pt x="722969" y="164878"/>
                      <a:pt x="717709" y="164878"/>
                    </a:cubicBezTo>
                    <a:close/>
                    <a:moveTo>
                      <a:pt x="9525" y="676656"/>
                    </a:moveTo>
                    <a:cubicBezTo>
                      <a:pt x="4264" y="676656"/>
                      <a:pt x="0" y="680921"/>
                      <a:pt x="0" y="686181"/>
                    </a:cubicBezTo>
                    <a:cubicBezTo>
                      <a:pt x="0" y="691442"/>
                      <a:pt x="4264" y="695706"/>
                      <a:pt x="9525" y="695706"/>
                    </a:cubicBezTo>
                    <a:cubicBezTo>
                      <a:pt x="14786" y="695706"/>
                      <a:pt x="19050" y="691442"/>
                      <a:pt x="19050" y="686181"/>
                    </a:cubicBezTo>
                    <a:cubicBezTo>
                      <a:pt x="19050" y="680921"/>
                      <a:pt x="14786" y="676656"/>
                      <a:pt x="9525" y="676656"/>
                    </a:cubicBezTo>
                    <a:close/>
                    <a:moveTo>
                      <a:pt x="211931" y="676656"/>
                    </a:moveTo>
                    <a:cubicBezTo>
                      <a:pt x="206671" y="676656"/>
                      <a:pt x="202406" y="680921"/>
                      <a:pt x="202406" y="686181"/>
                    </a:cubicBezTo>
                    <a:cubicBezTo>
                      <a:pt x="202406" y="691442"/>
                      <a:pt x="206671" y="695706"/>
                      <a:pt x="211931" y="695706"/>
                    </a:cubicBezTo>
                    <a:cubicBezTo>
                      <a:pt x="217192" y="695706"/>
                      <a:pt x="221456" y="691442"/>
                      <a:pt x="221456" y="686181"/>
                    </a:cubicBezTo>
                    <a:cubicBezTo>
                      <a:pt x="221459" y="680921"/>
                      <a:pt x="217196" y="676654"/>
                      <a:pt x="211936" y="676652"/>
                    </a:cubicBezTo>
                    <a:cubicBezTo>
                      <a:pt x="211839" y="676652"/>
                      <a:pt x="211742" y="676653"/>
                      <a:pt x="211646" y="676656"/>
                    </a:cubicBezTo>
                    <a:close/>
                    <a:moveTo>
                      <a:pt x="414338" y="676656"/>
                    </a:moveTo>
                    <a:cubicBezTo>
                      <a:pt x="409077" y="676656"/>
                      <a:pt x="404813" y="680921"/>
                      <a:pt x="404813" y="686181"/>
                    </a:cubicBezTo>
                    <a:cubicBezTo>
                      <a:pt x="404813" y="691442"/>
                      <a:pt x="409077" y="695706"/>
                      <a:pt x="414338" y="695706"/>
                    </a:cubicBezTo>
                    <a:cubicBezTo>
                      <a:pt x="419598" y="695706"/>
                      <a:pt x="423863" y="691442"/>
                      <a:pt x="423863" y="686181"/>
                    </a:cubicBezTo>
                    <a:cubicBezTo>
                      <a:pt x="423865" y="680921"/>
                      <a:pt x="419602" y="676654"/>
                      <a:pt x="414342" y="676652"/>
                    </a:cubicBezTo>
                    <a:cubicBezTo>
                      <a:pt x="414245" y="676652"/>
                      <a:pt x="414148" y="676653"/>
                      <a:pt x="414052" y="676656"/>
                    </a:cubicBezTo>
                    <a:close/>
                    <a:moveTo>
                      <a:pt x="616744" y="676656"/>
                    </a:moveTo>
                    <a:cubicBezTo>
                      <a:pt x="611483" y="676656"/>
                      <a:pt x="607219" y="680921"/>
                      <a:pt x="607219" y="686181"/>
                    </a:cubicBezTo>
                    <a:cubicBezTo>
                      <a:pt x="607219" y="691442"/>
                      <a:pt x="611483" y="695706"/>
                      <a:pt x="616744" y="695706"/>
                    </a:cubicBezTo>
                    <a:cubicBezTo>
                      <a:pt x="622004" y="695706"/>
                      <a:pt x="626269" y="691442"/>
                      <a:pt x="626269" y="686181"/>
                    </a:cubicBezTo>
                    <a:cubicBezTo>
                      <a:pt x="626271" y="680921"/>
                      <a:pt x="622009" y="676654"/>
                      <a:pt x="616748" y="676652"/>
                    </a:cubicBezTo>
                    <a:cubicBezTo>
                      <a:pt x="616651" y="676652"/>
                      <a:pt x="616555" y="676653"/>
                      <a:pt x="616458" y="676656"/>
                    </a:cubicBezTo>
                    <a:close/>
                    <a:moveTo>
                      <a:pt x="819150" y="676656"/>
                    </a:moveTo>
                    <a:cubicBezTo>
                      <a:pt x="813889" y="676656"/>
                      <a:pt x="809625" y="680921"/>
                      <a:pt x="809625" y="686181"/>
                    </a:cubicBezTo>
                    <a:cubicBezTo>
                      <a:pt x="809625" y="691442"/>
                      <a:pt x="813889" y="695706"/>
                      <a:pt x="819150" y="695706"/>
                    </a:cubicBezTo>
                    <a:cubicBezTo>
                      <a:pt x="824411" y="695706"/>
                      <a:pt x="828675" y="691442"/>
                      <a:pt x="828675" y="686181"/>
                    </a:cubicBezTo>
                    <a:cubicBezTo>
                      <a:pt x="828675" y="680921"/>
                      <a:pt x="824411" y="676656"/>
                      <a:pt x="819150" y="676656"/>
                    </a:cubicBezTo>
                    <a:close/>
                    <a:moveTo>
                      <a:pt x="110776" y="503301"/>
                    </a:moveTo>
                    <a:cubicBezTo>
                      <a:pt x="105515" y="503301"/>
                      <a:pt x="101251" y="507566"/>
                      <a:pt x="101251" y="512826"/>
                    </a:cubicBezTo>
                    <a:cubicBezTo>
                      <a:pt x="101251" y="518087"/>
                      <a:pt x="105515" y="522351"/>
                      <a:pt x="110776" y="522351"/>
                    </a:cubicBezTo>
                    <a:cubicBezTo>
                      <a:pt x="116036" y="522351"/>
                      <a:pt x="120301" y="518087"/>
                      <a:pt x="120301" y="512826"/>
                    </a:cubicBezTo>
                    <a:cubicBezTo>
                      <a:pt x="120303" y="507566"/>
                      <a:pt x="116041" y="503299"/>
                      <a:pt x="110780" y="503297"/>
                    </a:cubicBezTo>
                    <a:cubicBezTo>
                      <a:pt x="110683" y="503297"/>
                      <a:pt x="110587" y="503298"/>
                      <a:pt x="110490" y="503301"/>
                    </a:cubicBezTo>
                    <a:close/>
                    <a:moveTo>
                      <a:pt x="313182" y="503301"/>
                    </a:moveTo>
                    <a:cubicBezTo>
                      <a:pt x="307921" y="503301"/>
                      <a:pt x="303657" y="507566"/>
                      <a:pt x="303657" y="512826"/>
                    </a:cubicBezTo>
                    <a:cubicBezTo>
                      <a:pt x="303657" y="518087"/>
                      <a:pt x="307921" y="522351"/>
                      <a:pt x="313182" y="522351"/>
                    </a:cubicBezTo>
                    <a:cubicBezTo>
                      <a:pt x="318442" y="522351"/>
                      <a:pt x="322707" y="518087"/>
                      <a:pt x="322707" y="512826"/>
                    </a:cubicBezTo>
                    <a:cubicBezTo>
                      <a:pt x="322709" y="507566"/>
                      <a:pt x="318447" y="503299"/>
                      <a:pt x="313186" y="503297"/>
                    </a:cubicBezTo>
                    <a:cubicBezTo>
                      <a:pt x="313090" y="503297"/>
                      <a:pt x="312993" y="503298"/>
                      <a:pt x="312896" y="503301"/>
                    </a:cubicBezTo>
                    <a:close/>
                    <a:moveTo>
                      <a:pt x="515588" y="503301"/>
                    </a:moveTo>
                    <a:cubicBezTo>
                      <a:pt x="510328" y="503301"/>
                      <a:pt x="506063" y="507566"/>
                      <a:pt x="506063" y="512826"/>
                    </a:cubicBezTo>
                    <a:cubicBezTo>
                      <a:pt x="506063" y="518087"/>
                      <a:pt x="510328" y="522351"/>
                      <a:pt x="515588" y="522351"/>
                    </a:cubicBezTo>
                    <a:cubicBezTo>
                      <a:pt x="520849" y="522351"/>
                      <a:pt x="525113" y="518087"/>
                      <a:pt x="525113" y="512826"/>
                    </a:cubicBezTo>
                    <a:cubicBezTo>
                      <a:pt x="525116" y="507566"/>
                      <a:pt x="520853" y="503299"/>
                      <a:pt x="515593" y="503297"/>
                    </a:cubicBezTo>
                    <a:cubicBezTo>
                      <a:pt x="515496" y="503297"/>
                      <a:pt x="515399" y="503298"/>
                      <a:pt x="515303" y="503301"/>
                    </a:cubicBezTo>
                    <a:close/>
                    <a:moveTo>
                      <a:pt x="717995" y="503301"/>
                    </a:moveTo>
                    <a:cubicBezTo>
                      <a:pt x="712734" y="503301"/>
                      <a:pt x="708470" y="507566"/>
                      <a:pt x="708470" y="512826"/>
                    </a:cubicBezTo>
                    <a:cubicBezTo>
                      <a:pt x="708470" y="518087"/>
                      <a:pt x="712734" y="522351"/>
                      <a:pt x="717995" y="522351"/>
                    </a:cubicBezTo>
                    <a:cubicBezTo>
                      <a:pt x="723255" y="522351"/>
                      <a:pt x="727520" y="518087"/>
                      <a:pt x="727520" y="512826"/>
                    </a:cubicBezTo>
                    <a:cubicBezTo>
                      <a:pt x="727522" y="507566"/>
                      <a:pt x="723259" y="503299"/>
                      <a:pt x="717999" y="503297"/>
                    </a:cubicBezTo>
                    <a:cubicBezTo>
                      <a:pt x="717902" y="503297"/>
                      <a:pt x="717805" y="503298"/>
                      <a:pt x="717709" y="503301"/>
                    </a:cubicBezTo>
                    <a:close/>
                    <a:moveTo>
                      <a:pt x="919258" y="503301"/>
                    </a:moveTo>
                    <a:cubicBezTo>
                      <a:pt x="914335" y="503746"/>
                      <a:pt x="910570" y="507883"/>
                      <a:pt x="910590" y="512826"/>
                    </a:cubicBezTo>
                    <a:cubicBezTo>
                      <a:pt x="910565" y="517736"/>
                      <a:pt x="914277" y="521860"/>
                      <a:pt x="919162" y="522351"/>
                    </a:cubicBezTo>
                    <a:close/>
                    <a:moveTo>
                      <a:pt x="110490" y="841724"/>
                    </a:moveTo>
                    <a:cubicBezTo>
                      <a:pt x="105229" y="841724"/>
                      <a:pt x="100965" y="845989"/>
                      <a:pt x="100965" y="851249"/>
                    </a:cubicBezTo>
                    <a:cubicBezTo>
                      <a:pt x="100965" y="856510"/>
                      <a:pt x="105229" y="860774"/>
                      <a:pt x="110490" y="860774"/>
                    </a:cubicBezTo>
                    <a:cubicBezTo>
                      <a:pt x="115750" y="860774"/>
                      <a:pt x="120015" y="856510"/>
                      <a:pt x="120015" y="851249"/>
                    </a:cubicBezTo>
                    <a:cubicBezTo>
                      <a:pt x="120015" y="845989"/>
                      <a:pt x="115750" y="841724"/>
                      <a:pt x="110490" y="841724"/>
                    </a:cubicBezTo>
                    <a:close/>
                    <a:moveTo>
                      <a:pt x="312896" y="841724"/>
                    </a:moveTo>
                    <a:cubicBezTo>
                      <a:pt x="307636" y="841724"/>
                      <a:pt x="303371" y="845989"/>
                      <a:pt x="303371" y="851249"/>
                    </a:cubicBezTo>
                    <a:cubicBezTo>
                      <a:pt x="303371" y="856510"/>
                      <a:pt x="307636" y="860774"/>
                      <a:pt x="312896" y="860774"/>
                    </a:cubicBezTo>
                    <a:cubicBezTo>
                      <a:pt x="318157" y="860774"/>
                      <a:pt x="322421" y="856510"/>
                      <a:pt x="322421" y="851249"/>
                    </a:cubicBezTo>
                    <a:cubicBezTo>
                      <a:pt x="322421" y="845989"/>
                      <a:pt x="318157" y="841724"/>
                      <a:pt x="312896" y="841724"/>
                    </a:cubicBezTo>
                    <a:close/>
                    <a:moveTo>
                      <a:pt x="515303" y="841724"/>
                    </a:moveTo>
                    <a:cubicBezTo>
                      <a:pt x="510042" y="841724"/>
                      <a:pt x="505778" y="845989"/>
                      <a:pt x="505778" y="851249"/>
                    </a:cubicBezTo>
                    <a:cubicBezTo>
                      <a:pt x="505778" y="856510"/>
                      <a:pt x="510042" y="860774"/>
                      <a:pt x="515303" y="860774"/>
                    </a:cubicBezTo>
                    <a:cubicBezTo>
                      <a:pt x="520563" y="860774"/>
                      <a:pt x="524828" y="856510"/>
                      <a:pt x="524828" y="851249"/>
                    </a:cubicBezTo>
                    <a:cubicBezTo>
                      <a:pt x="524828" y="845989"/>
                      <a:pt x="520563" y="841724"/>
                      <a:pt x="515303" y="841724"/>
                    </a:cubicBezTo>
                    <a:close/>
                    <a:moveTo>
                      <a:pt x="717709" y="841724"/>
                    </a:moveTo>
                    <a:cubicBezTo>
                      <a:pt x="712448" y="841724"/>
                      <a:pt x="708184" y="845989"/>
                      <a:pt x="708184" y="851249"/>
                    </a:cubicBezTo>
                    <a:cubicBezTo>
                      <a:pt x="708184" y="856510"/>
                      <a:pt x="712448" y="860774"/>
                      <a:pt x="717709" y="860774"/>
                    </a:cubicBezTo>
                    <a:cubicBezTo>
                      <a:pt x="722969" y="860774"/>
                      <a:pt x="727234" y="856510"/>
                      <a:pt x="727234" y="851249"/>
                    </a:cubicBezTo>
                    <a:cubicBezTo>
                      <a:pt x="727234" y="845989"/>
                      <a:pt x="722969" y="841724"/>
                      <a:pt x="717709" y="841724"/>
                    </a:cubicBezTo>
                    <a:close/>
                  </a:path>
                </a:pathLst>
              </a:custGeom>
              <a:solidFill>
                <a:srgbClr val="FFFFFF"/>
              </a:solidFill>
              <a:ln w="9525" cap="flat">
                <a:noFill/>
                <a:prstDash val="solid"/>
                <a:miter/>
              </a:ln>
            </p:spPr>
            <p:txBody>
              <a:bodyPr rtlCol="0" anchor="ctr"/>
              <a:lstStyle/>
              <a:p>
                <a:endParaRPr lang="zh-CN" altLang="en-US"/>
              </a:p>
            </p:txBody>
          </p:sp>
          <p:sp>
            <p:nvSpPr>
              <p:cNvPr id="33" name="任意多边形: 形状 32"/>
              <p:cNvSpPr/>
              <p:nvPr/>
            </p:nvSpPr>
            <p:spPr>
              <a:xfrm>
                <a:off x="5097806" y="3262312"/>
                <a:ext cx="279433" cy="42792"/>
              </a:xfrm>
              <a:custGeom>
                <a:avLst/>
                <a:gdLst>
                  <a:gd name="connsiteX0" fmla="*/ 1879 w 279433"/>
                  <a:gd name="connsiteY0" fmla="*/ 0 h 42792"/>
                  <a:gd name="connsiteX1" fmla="*/ 140944 w 279433"/>
                  <a:gd name="connsiteY1" fmla="*/ 12668 h 42792"/>
                  <a:gd name="connsiteX2" fmla="*/ 208667 w 279433"/>
                  <a:gd name="connsiteY2" fmla="*/ 27622 h 42792"/>
                  <a:gd name="connsiteX3" fmla="*/ 242385 w 279433"/>
                  <a:gd name="connsiteY3" fmla="*/ 35147 h 42792"/>
                  <a:gd name="connsiteX4" fmla="*/ 278294 w 279433"/>
                  <a:gd name="connsiteY4" fmla="*/ 39338 h 42792"/>
                  <a:gd name="connsiteX5" fmla="*/ 279386 w 279433"/>
                  <a:gd name="connsiteY5" fmla="*/ 39866 h 42792"/>
                  <a:gd name="connsiteX6" fmla="*/ 278858 w 279433"/>
                  <a:gd name="connsiteY6" fmla="*/ 40958 h 42792"/>
                  <a:gd name="connsiteX7" fmla="*/ 278294 w 279433"/>
                  <a:gd name="connsiteY7" fmla="*/ 40958 h 42792"/>
                  <a:gd name="connsiteX8" fmla="*/ 244195 w 279433"/>
                  <a:gd name="connsiteY8" fmla="*/ 42767 h 42792"/>
                  <a:gd name="connsiteX9" fmla="*/ 211238 w 279433"/>
                  <a:gd name="connsiteY9" fmla="*/ 39053 h 42792"/>
                  <a:gd name="connsiteX10" fmla="*/ 141896 w 279433"/>
                  <a:gd name="connsiteY10" fmla="*/ 25813 h 42792"/>
                  <a:gd name="connsiteX11" fmla="*/ 1403 w 279433"/>
                  <a:gd name="connsiteY11" fmla="*/ 3905 h 42792"/>
                  <a:gd name="connsiteX12" fmla="*/ 92 w 279433"/>
                  <a:gd name="connsiteY12" fmla="*/ 1398 h 42792"/>
                  <a:gd name="connsiteX13" fmla="*/ 1879 w 279433"/>
                  <a:gd name="connsiteY13" fmla="*/ 0 h 4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9433" h="42792">
                    <a:moveTo>
                      <a:pt x="1879" y="0"/>
                    </a:moveTo>
                    <a:cubicBezTo>
                      <a:pt x="48482" y="795"/>
                      <a:pt x="94964" y="5029"/>
                      <a:pt x="140944" y="12668"/>
                    </a:cubicBezTo>
                    <a:cubicBezTo>
                      <a:pt x="163709" y="16764"/>
                      <a:pt x="186188" y="22193"/>
                      <a:pt x="208667" y="27622"/>
                    </a:cubicBezTo>
                    <a:cubicBezTo>
                      <a:pt x="219906" y="30385"/>
                      <a:pt x="231146" y="32861"/>
                      <a:pt x="242385" y="35147"/>
                    </a:cubicBezTo>
                    <a:cubicBezTo>
                      <a:pt x="254137" y="38012"/>
                      <a:pt x="266198" y="39420"/>
                      <a:pt x="278294" y="39338"/>
                    </a:cubicBezTo>
                    <a:cubicBezTo>
                      <a:pt x="278742" y="39183"/>
                      <a:pt x="279230" y="39419"/>
                      <a:pt x="279386" y="39866"/>
                    </a:cubicBezTo>
                    <a:cubicBezTo>
                      <a:pt x="279541" y="40313"/>
                      <a:pt x="279305" y="40802"/>
                      <a:pt x="278858" y="40958"/>
                    </a:cubicBezTo>
                    <a:cubicBezTo>
                      <a:pt x="278675" y="41021"/>
                      <a:pt x="278477" y="41021"/>
                      <a:pt x="278294" y="40958"/>
                    </a:cubicBezTo>
                    <a:cubicBezTo>
                      <a:pt x="266981" y="42322"/>
                      <a:pt x="255589" y="42927"/>
                      <a:pt x="244195" y="42767"/>
                    </a:cubicBezTo>
                    <a:cubicBezTo>
                      <a:pt x="233136" y="42294"/>
                      <a:pt x="222124" y="41052"/>
                      <a:pt x="211238" y="39053"/>
                    </a:cubicBezTo>
                    <a:cubicBezTo>
                      <a:pt x="187997" y="35052"/>
                      <a:pt x="165042" y="30004"/>
                      <a:pt x="141896" y="25813"/>
                    </a:cubicBezTo>
                    <a:cubicBezTo>
                      <a:pt x="95224" y="17431"/>
                      <a:pt x="48551" y="8954"/>
                      <a:pt x="1403" y="3905"/>
                    </a:cubicBezTo>
                    <a:cubicBezTo>
                      <a:pt x="348" y="3575"/>
                      <a:pt x="-238" y="2453"/>
                      <a:pt x="92" y="1398"/>
                    </a:cubicBezTo>
                    <a:cubicBezTo>
                      <a:pt x="340" y="607"/>
                      <a:pt x="1051" y="51"/>
                      <a:pt x="1879" y="0"/>
                    </a:cubicBezTo>
                    <a:close/>
                  </a:path>
                </a:pathLst>
              </a:custGeom>
              <a:solidFill>
                <a:srgbClr val="263238"/>
              </a:solidFill>
              <a:ln w="9525" cap="flat">
                <a:noFill/>
                <a:prstDash val="solid"/>
                <a:miter/>
              </a:ln>
            </p:spPr>
            <p:txBody>
              <a:bodyPr rtlCol="0" anchor="ctr"/>
              <a:lstStyle/>
              <a:p>
                <a:endParaRPr lang="zh-CN" altLang="en-US"/>
              </a:p>
            </p:txBody>
          </p:sp>
          <p:sp>
            <p:nvSpPr>
              <p:cNvPr id="34" name="任意多边形: 形状 33"/>
              <p:cNvSpPr/>
              <p:nvPr/>
            </p:nvSpPr>
            <p:spPr>
              <a:xfrm>
                <a:off x="4986682" y="3296808"/>
                <a:ext cx="231494" cy="17986"/>
              </a:xfrm>
              <a:custGeom>
                <a:avLst/>
                <a:gdLst>
                  <a:gd name="connsiteX0" fmla="*/ 1465 w 231494"/>
                  <a:gd name="connsiteY0" fmla="*/ 14843 h 17986"/>
                  <a:gd name="connsiteX1" fmla="*/ 115765 w 231494"/>
                  <a:gd name="connsiteY1" fmla="*/ 1032 h 17986"/>
                  <a:gd name="connsiteX2" fmla="*/ 172915 w 231494"/>
                  <a:gd name="connsiteY2" fmla="*/ 270 h 17986"/>
                  <a:gd name="connsiteX3" fmla="*/ 200442 w 231494"/>
                  <a:gd name="connsiteY3" fmla="*/ 1413 h 17986"/>
                  <a:gd name="connsiteX4" fmla="*/ 230636 w 231494"/>
                  <a:gd name="connsiteY4" fmla="*/ 4271 h 17986"/>
                  <a:gd name="connsiteX5" fmla="*/ 230636 w 231494"/>
                  <a:gd name="connsiteY5" fmla="*/ 5890 h 17986"/>
                  <a:gd name="connsiteX6" fmla="*/ 202061 w 231494"/>
                  <a:gd name="connsiteY6" fmla="*/ 7795 h 17986"/>
                  <a:gd name="connsiteX7" fmla="*/ 173486 w 231494"/>
                  <a:gd name="connsiteY7" fmla="*/ 9033 h 17986"/>
                  <a:gd name="connsiteX8" fmla="*/ 116336 w 231494"/>
                  <a:gd name="connsiteY8" fmla="*/ 11890 h 17986"/>
                  <a:gd name="connsiteX9" fmla="*/ 1465 w 231494"/>
                  <a:gd name="connsiteY9" fmla="*/ 17986 h 17986"/>
                  <a:gd name="connsiteX10" fmla="*/ 1465 w 231494"/>
                  <a:gd name="connsiteY10" fmla="*/ 14843 h 17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94" h="17986">
                    <a:moveTo>
                      <a:pt x="1465" y="14843"/>
                    </a:moveTo>
                    <a:cubicBezTo>
                      <a:pt x="39277" y="8109"/>
                      <a:pt x="77437" y="3498"/>
                      <a:pt x="115765" y="1032"/>
                    </a:cubicBezTo>
                    <a:cubicBezTo>
                      <a:pt x="134815" y="-111"/>
                      <a:pt x="153865" y="-206"/>
                      <a:pt x="172915" y="270"/>
                    </a:cubicBezTo>
                    <a:cubicBezTo>
                      <a:pt x="182440" y="270"/>
                      <a:pt x="191298" y="937"/>
                      <a:pt x="200442" y="1413"/>
                    </a:cubicBezTo>
                    <a:cubicBezTo>
                      <a:pt x="209586" y="1889"/>
                      <a:pt x="220540" y="3794"/>
                      <a:pt x="230636" y="4271"/>
                    </a:cubicBezTo>
                    <a:cubicBezTo>
                      <a:pt x="231684" y="4271"/>
                      <a:pt x="231874" y="5890"/>
                      <a:pt x="230636" y="5890"/>
                    </a:cubicBezTo>
                    <a:cubicBezTo>
                      <a:pt x="221111" y="5890"/>
                      <a:pt x="211586" y="7318"/>
                      <a:pt x="202061" y="7795"/>
                    </a:cubicBezTo>
                    <a:lnTo>
                      <a:pt x="173486" y="9033"/>
                    </a:lnTo>
                    <a:cubicBezTo>
                      <a:pt x="154436" y="9985"/>
                      <a:pt x="135386" y="11128"/>
                      <a:pt x="116336" y="11890"/>
                    </a:cubicBezTo>
                    <a:cubicBezTo>
                      <a:pt x="78236" y="13319"/>
                      <a:pt x="40136" y="15224"/>
                      <a:pt x="1465" y="17986"/>
                    </a:cubicBezTo>
                    <a:cubicBezTo>
                      <a:pt x="-440" y="17891"/>
                      <a:pt x="-536" y="15224"/>
                      <a:pt x="1465" y="14843"/>
                    </a:cubicBezTo>
                    <a:close/>
                  </a:path>
                </a:pathLst>
              </a:custGeom>
              <a:solidFill>
                <a:srgbClr val="263238"/>
              </a:solidFill>
              <a:ln w="9525" cap="flat">
                <a:noFill/>
                <a:prstDash val="solid"/>
                <a:miter/>
              </a:ln>
            </p:spPr>
            <p:txBody>
              <a:bodyPr rtlCol="0" anchor="ctr"/>
              <a:lstStyle/>
              <a:p>
                <a:endParaRPr lang="zh-CN" altLang="en-US"/>
              </a:p>
            </p:txBody>
          </p:sp>
          <p:sp>
            <p:nvSpPr>
              <p:cNvPr id="35" name="任意多边形: 形状 34"/>
              <p:cNvSpPr/>
              <p:nvPr/>
            </p:nvSpPr>
            <p:spPr>
              <a:xfrm>
                <a:off x="4969166" y="2280189"/>
                <a:ext cx="255486" cy="445552"/>
              </a:xfrm>
              <a:custGeom>
                <a:avLst/>
                <a:gdLst>
                  <a:gd name="connsiteX0" fmla="*/ 26 w 255486"/>
                  <a:gd name="connsiteY0" fmla="*/ 320612 h 445552"/>
                  <a:gd name="connsiteX1" fmla="*/ 180144 w 255486"/>
                  <a:gd name="connsiteY1" fmla="*/ 444437 h 445552"/>
                  <a:gd name="connsiteX2" fmla="*/ 208719 w 255486"/>
                  <a:gd name="connsiteY2" fmla="*/ 314039 h 445552"/>
                  <a:gd name="connsiteX3" fmla="*/ 255486 w 255486"/>
                  <a:gd name="connsiteY3" fmla="*/ 146209 h 445552"/>
                  <a:gd name="connsiteX4" fmla="*/ 49461 w 255486"/>
                  <a:gd name="connsiteY4" fmla="*/ 0 h 445552"/>
                  <a:gd name="connsiteX5" fmla="*/ 26 w 255486"/>
                  <a:gd name="connsiteY5" fmla="*/ 320612 h 44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486" h="445552">
                    <a:moveTo>
                      <a:pt x="26" y="320612"/>
                    </a:moveTo>
                    <a:cubicBezTo>
                      <a:pt x="3455" y="339662"/>
                      <a:pt x="94609" y="458248"/>
                      <a:pt x="180144" y="444437"/>
                    </a:cubicBezTo>
                    <a:cubicBezTo>
                      <a:pt x="240342" y="434912"/>
                      <a:pt x="208719" y="314039"/>
                      <a:pt x="208719" y="314039"/>
                    </a:cubicBezTo>
                    <a:lnTo>
                      <a:pt x="255486" y="146209"/>
                    </a:lnTo>
                    <a:lnTo>
                      <a:pt x="49461" y="0"/>
                    </a:lnTo>
                    <a:cubicBezTo>
                      <a:pt x="49461" y="0"/>
                      <a:pt x="-1308" y="312515"/>
                      <a:pt x="26" y="320612"/>
                    </a:cubicBezTo>
                    <a:close/>
                  </a:path>
                </a:pathLst>
              </a:custGeom>
              <a:solidFill>
                <a:srgbClr val="D3766A"/>
              </a:solidFill>
              <a:ln w="9525" cap="flat">
                <a:noFill/>
                <a:prstDash val="solid"/>
                <a:miter/>
              </a:ln>
            </p:spPr>
            <p:txBody>
              <a:bodyPr rtlCol="0" anchor="ctr"/>
              <a:lstStyle/>
              <a:p>
                <a:endParaRPr lang="zh-CN" altLang="en-US"/>
              </a:p>
            </p:txBody>
          </p:sp>
          <p:sp>
            <p:nvSpPr>
              <p:cNvPr id="36" name="任意多边形: 形状 35"/>
              <p:cNvSpPr/>
              <p:nvPr/>
            </p:nvSpPr>
            <p:spPr>
              <a:xfrm>
                <a:off x="5000625" y="2279808"/>
                <a:ext cx="223742" cy="304704"/>
              </a:xfrm>
              <a:custGeom>
                <a:avLst/>
                <a:gdLst>
                  <a:gd name="connsiteX0" fmla="*/ 0 w 223742"/>
                  <a:gd name="connsiteY0" fmla="*/ 109918 h 304704"/>
                  <a:gd name="connsiteX1" fmla="*/ 179546 w 223742"/>
                  <a:gd name="connsiteY1" fmla="*/ 304705 h 304704"/>
                  <a:gd name="connsiteX2" fmla="*/ 223742 w 223742"/>
                  <a:gd name="connsiteY2" fmla="*/ 146304 h 304704"/>
                  <a:gd name="connsiteX3" fmla="*/ 17717 w 223742"/>
                  <a:gd name="connsiteY3" fmla="*/ 0 h 304704"/>
                </a:gdLst>
                <a:ahLst/>
                <a:cxnLst>
                  <a:cxn ang="0">
                    <a:pos x="connsiteX0" y="connsiteY0"/>
                  </a:cxn>
                  <a:cxn ang="0">
                    <a:pos x="connsiteX1" y="connsiteY1"/>
                  </a:cxn>
                  <a:cxn ang="0">
                    <a:pos x="connsiteX2" y="connsiteY2"/>
                  </a:cxn>
                  <a:cxn ang="0">
                    <a:pos x="connsiteX3" y="connsiteY3"/>
                  </a:cxn>
                </a:cxnLst>
                <a:rect l="l" t="t" r="r" b="b"/>
                <a:pathLst>
                  <a:path w="223742" h="304704">
                    <a:moveTo>
                      <a:pt x="0" y="109918"/>
                    </a:moveTo>
                    <a:cubicBezTo>
                      <a:pt x="30265" y="196926"/>
                      <a:pt x="95287" y="267467"/>
                      <a:pt x="179546" y="304705"/>
                    </a:cubicBezTo>
                    <a:lnTo>
                      <a:pt x="223742" y="146304"/>
                    </a:lnTo>
                    <a:lnTo>
                      <a:pt x="17717" y="0"/>
                    </a:lnTo>
                    <a:close/>
                  </a:path>
                </a:pathLst>
              </a:custGeom>
              <a:solidFill>
                <a:srgbClr val="263238"/>
              </a:solidFill>
              <a:ln w="9525" cap="flat">
                <a:noFill/>
                <a:prstDash val="solid"/>
                <a:miter/>
              </a:ln>
            </p:spPr>
            <p:txBody>
              <a:bodyPr rtlCol="0" anchor="ctr"/>
              <a:lstStyle/>
              <a:p>
                <a:endParaRPr lang="zh-CN" altLang="en-US"/>
              </a:p>
            </p:txBody>
          </p:sp>
          <p:sp>
            <p:nvSpPr>
              <p:cNvPr id="37" name="任意多边形: 形状 36"/>
              <p:cNvSpPr/>
              <p:nvPr/>
            </p:nvSpPr>
            <p:spPr>
              <a:xfrm>
                <a:off x="4942784" y="1850166"/>
                <a:ext cx="519148" cy="669971"/>
              </a:xfrm>
              <a:custGeom>
                <a:avLst/>
                <a:gdLst>
                  <a:gd name="connsiteX0" fmla="*/ 516755 w 519148"/>
                  <a:gd name="connsiteY0" fmla="*/ 332297 h 669971"/>
                  <a:gd name="connsiteX1" fmla="*/ 312254 w 519148"/>
                  <a:gd name="connsiteY1" fmla="*/ 668529 h 669971"/>
                  <a:gd name="connsiteX2" fmla="*/ 12788 w 519148"/>
                  <a:gd name="connsiteY2" fmla="*/ 401829 h 669971"/>
                  <a:gd name="connsiteX3" fmla="*/ 210431 w 519148"/>
                  <a:gd name="connsiteY3" fmla="*/ 2827 h 669971"/>
                  <a:gd name="connsiteX4" fmla="*/ 516755 w 519148"/>
                  <a:gd name="connsiteY4" fmla="*/ 332297 h 66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48" h="669971">
                    <a:moveTo>
                      <a:pt x="516755" y="332297"/>
                    </a:moveTo>
                    <a:cubicBezTo>
                      <a:pt x="541044" y="616713"/>
                      <a:pt x="373880" y="663386"/>
                      <a:pt x="312254" y="668529"/>
                    </a:cubicBezTo>
                    <a:cubicBezTo>
                      <a:pt x="256532" y="673292"/>
                      <a:pt x="66413" y="682245"/>
                      <a:pt x="12788" y="401829"/>
                    </a:cubicBezTo>
                    <a:cubicBezTo>
                      <a:pt x="-40838" y="121413"/>
                      <a:pt x="83654" y="20829"/>
                      <a:pt x="210431" y="2827"/>
                    </a:cubicBezTo>
                    <a:cubicBezTo>
                      <a:pt x="337209" y="-15175"/>
                      <a:pt x="492371" y="47976"/>
                      <a:pt x="516755" y="332297"/>
                    </a:cubicBezTo>
                    <a:close/>
                  </a:path>
                </a:pathLst>
              </a:custGeom>
              <a:solidFill>
                <a:srgbClr val="D3766A"/>
              </a:solidFill>
              <a:ln w="9525" cap="flat">
                <a:noFill/>
                <a:prstDash val="solid"/>
                <a:miter/>
              </a:ln>
            </p:spPr>
            <p:txBody>
              <a:bodyPr rtlCol="0" anchor="ctr"/>
              <a:lstStyle/>
              <a:p>
                <a:endParaRPr lang="zh-CN" altLang="en-US"/>
              </a:p>
            </p:txBody>
          </p:sp>
          <p:sp>
            <p:nvSpPr>
              <p:cNvPr id="38" name="任意多边形: 形状 37"/>
              <p:cNvSpPr/>
              <p:nvPr/>
            </p:nvSpPr>
            <p:spPr>
              <a:xfrm>
                <a:off x="5365853" y="2092639"/>
                <a:ext cx="51208" cy="33985"/>
              </a:xfrm>
              <a:custGeom>
                <a:avLst/>
                <a:gdLst>
                  <a:gd name="connsiteX0" fmla="*/ 38441 w 51208"/>
                  <a:gd name="connsiteY0" fmla="*/ 33817 h 33985"/>
                  <a:gd name="connsiteX1" fmla="*/ 19391 w 51208"/>
                  <a:gd name="connsiteY1" fmla="*/ 27435 h 33985"/>
                  <a:gd name="connsiteX2" fmla="*/ 1579 w 51208"/>
                  <a:gd name="connsiteY2" fmla="*/ 17339 h 33985"/>
                  <a:gd name="connsiteX3" fmla="*/ 3104 w 51208"/>
                  <a:gd name="connsiteY3" fmla="*/ 5051 h 33985"/>
                  <a:gd name="connsiteX4" fmla="*/ 28440 w 51208"/>
                  <a:gd name="connsiteY4" fmla="*/ 2194 h 33985"/>
                  <a:gd name="connsiteX5" fmla="*/ 49871 w 51208"/>
                  <a:gd name="connsiteY5" fmla="*/ 17910 h 33985"/>
                  <a:gd name="connsiteX6" fmla="*/ 45565 w 51208"/>
                  <a:gd name="connsiteY6" fmla="*/ 32650 h 33985"/>
                  <a:gd name="connsiteX7" fmla="*/ 38441 w 51208"/>
                  <a:gd name="connsiteY7" fmla="*/ 33817 h 3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08" h="33985">
                    <a:moveTo>
                      <a:pt x="38441" y="33817"/>
                    </a:moveTo>
                    <a:cubicBezTo>
                      <a:pt x="31977" y="32047"/>
                      <a:pt x="25617" y="29916"/>
                      <a:pt x="19391" y="27435"/>
                    </a:cubicBezTo>
                    <a:cubicBezTo>
                      <a:pt x="12493" y="26152"/>
                      <a:pt x="6224" y="22598"/>
                      <a:pt x="1579" y="17339"/>
                    </a:cubicBezTo>
                    <a:cubicBezTo>
                      <a:pt x="-1007" y="13426"/>
                      <a:pt x="-360" y="8213"/>
                      <a:pt x="3104" y="5051"/>
                    </a:cubicBezTo>
                    <a:cubicBezTo>
                      <a:pt x="10396" y="-449"/>
                      <a:pt x="20105" y="-1544"/>
                      <a:pt x="28440" y="2194"/>
                    </a:cubicBezTo>
                    <a:cubicBezTo>
                      <a:pt x="37302" y="4560"/>
                      <a:pt x="44951" y="10169"/>
                      <a:pt x="49871" y="17910"/>
                    </a:cubicBezTo>
                    <a:cubicBezTo>
                      <a:pt x="52753" y="23170"/>
                      <a:pt x="50825" y="29769"/>
                      <a:pt x="45565" y="32650"/>
                    </a:cubicBezTo>
                    <a:cubicBezTo>
                      <a:pt x="43393" y="33840"/>
                      <a:pt x="40880" y="34252"/>
                      <a:pt x="38441" y="33817"/>
                    </a:cubicBezTo>
                    <a:close/>
                  </a:path>
                </a:pathLst>
              </a:custGeom>
              <a:solidFill>
                <a:srgbClr val="263238"/>
              </a:solidFill>
              <a:ln w="9525" cap="flat">
                <a:noFill/>
                <a:prstDash val="solid"/>
                <a:miter/>
              </a:ln>
            </p:spPr>
            <p:txBody>
              <a:bodyPr rtlCol="0" anchor="ctr"/>
              <a:lstStyle/>
              <a:p>
                <a:endParaRPr lang="zh-CN" altLang="en-US"/>
              </a:p>
            </p:txBody>
          </p:sp>
          <p:sp>
            <p:nvSpPr>
              <p:cNvPr id="39" name="任意多边形: 形状 38"/>
              <p:cNvSpPr/>
              <p:nvPr/>
            </p:nvSpPr>
            <p:spPr>
              <a:xfrm>
                <a:off x="5201325" y="2092971"/>
                <a:ext cx="51953" cy="31802"/>
              </a:xfrm>
              <a:custGeom>
                <a:avLst/>
                <a:gdLst>
                  <a:gd name="connsiteX0" fmla="*/ 11707 w 51953"/>
                  <a:gd name="connsiteY0" fmla="*/ 31770 h 31802"/>
                  <a:gd name="connsiteX1" fmla="*/ 30757 w 51953"/>
                  <a:gd name="connsiteY1" fmla="*/ 27293 h 31802"/>
                  <a:gd name="connsiteX2" fmla="*/ 49807 w 51953"/>
                  <a:gd name="connsiteY2" fmla="*/ 19006 h 31802"/>
                  <a:gd name="connsiteX3" fmla="*/ 49807 w 51953"/>
                  <a:gd name="connsiteY3" fmla="*/ 6624 h 31802"/>
                  <a:gd name="connsiteX4" fmla="*/ 24852 w 51953"/>
                  <a:gd name="connsiteY4" fmla="*/ 1290 h 31802"/>
                  <a:gd name="connsiteX5" fmla="*/ 1896 w 51953"/>
                  <a:gd name="connsiteY5" fmla="*/ 14815 h 31802"/>
                  <a:gd name="connsiteX6" fmla="*/ 4730 w 51953"/>
                  <a:gd name="connsiteY6" fmla="*/ 29908 h 31802"/>
                  <a:gd name="connsiteX7" fmla="*/ 11707 w 51953"/>
                  <a:gd name="connsiteY7" fmla="*/ 31770 h 3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53" h="31802">
                    <a:moveTo>
                      <a:pt x="11707" y="31770"/>
                    </a:moveTo>
                    <a:cubicBezTo>
                      <a:pt x="18128" y="30599"/>
                      <a:pt x="24486" y="29105"/>
                      <a:pt x="30757" y="27293"/>
                    </a:cubicBezTo>
                    <a:cubicBezTo>
                      <a:pt x="37852" y="26726"/>
                      <a:pt x="44555" y="23810"/>
                      <a:pt x="49807" y="19006"/>
                    </a:cubicBezTo>
                    <a:cubicBezTo>
                      <a:pt x="52669" y="15375"/>
                      <a:pt x="52669" y="10255"/>
                      <a:pt x="49807" y="6624"/>
                    </a:cubicBezTo>
                    <a:cubicBezTo>
                      <a:pt x="43076" y="443"/>
                      <a:pt x="33521" y="-1599"/>
                      <a:pt x="24852" y="1290"/>
                    </a:cubicBezTo>
                    <a:cubicBezTo>
                      <a:pt x="15778" y="2770"/>
                      <a:pt x="7588" y="7595"/>
                      <a:pt x="1896" y="14815"/>
                    </a:cubicBezTo>
                    <a:cubicBezTo>
                      <a:pt x="-1489" y="19766"/>
                      <a:pt x="-220" y="26523"/>
                      <a:pt x="4730" y="29908"/>
                    </a:cubicBezTo>
                    <a:cubicBezTo>
                      <a:pt x="6775" y="31306"/>
                      <a:pt x="9237" y="31963"/>
                      <a:pt x="11707" y="31770"/>
                    </a:cubicBezTo>
                    <a:close/>
                  </a:path>
                </a:pathLst>
              </a:custGeom>
              <a:solidFill>
                <a:srgbClr val="263238"/>
              </a:solidFill>
              <a:ln w="9525" cap="flat">
                <a:noFill/>
                <a:prstDash val="solid"/>
                <a:miter/>
              </a:ln>
            </p:spPr>
            <p:txBody>
              <a:bodyPr rtlCol="0" anchor="ctr"/>
              <a:lstStyle/>
              <a:p>
                <a:endParaRPr lang="zh-CN" altLang="en-US"/>
              </a:p>
            </p:txBody>
          </p:sp>
          <p:sp>
            <p:nvSpPr>
              <p:cNvPr id="40" name="任意多边形: 形状 39"/>
              <p:cNvSpPr/>
              <p:nvPr/>
            </p:nvSpPr>
            <p:spPr>
              <a:xfrm>
                <a:off x="5240070" y="2212467"/>
                <a:ext cx="21241" cy="52107"/>
              </a:xfrm>
              <a:custGeom>
                <a:avLst/>
                <a:gdLst>
                  <a:gd name="connsiteX0" fmla="*/ 19253 w 21241"/>
                  <a:gd name="connsiteY0" fmla="*/ 190 h 52107"/>
                  <a:gd name="connsiteX1" fmla="*/ 17824 w 21241"/>
                  <a:gd name="connsiteY1" fmla="*/ 2000 h 52107"/>
                  <a:gd name="connsiteX2" fmla="*/ 394 w 21241"/>
                  <a:gd name="connsiteY2" fmla="*/ 51054 h 52107"/>
                  <a:gd name="connsiteX3" fmla="*/ 394 w 21241"/>
                  <a:gd name="connsiteY3" fmla="*/ 52102 h 52107"/>
                  <a:gd name="connsiteX4" fmla="*/ 19253 w 21241"/>
                  <a:gd name="connsiteY4" fmla="*/ 190 h 52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41" h="52107">
                    <a:moveTo>
                      <a:pt x="19253" y="190"/>
                    </a:moveTo>
                    <a:cubicBezTo>
                      <a:pt x="19253" y="-572"/>
                      <a:pt x="17729" y="1143"/>
                      <a:pt x="17824" y="2000"/>
                    </a:cubicBezTo>
                    <a:cubicBezTo>
                      <a:pt x="19253" y="21050"/>
                      <a:pt x="17824" y="43815"/>
                      <a:pt x="394" y="51054"/>
                    </a:cubicBezTo>
                    <a:cubicBezTo>
                      <a:pt x="-178" y="51054"/>
                      <a:pt x="-82" y="52197"/>
                      <a:pt x="394" y="52102"/>
                    </a:cubicBezTo>
                    <a:cubicBezTo>
                      <a:pt x="21920" y="48196"/>
                      <a:pt x="23730" y="18288"/>
                      <a:pt x="19253" y="190"/>
                    </a:cubicBezTo>
                    <a:close/>
                  </a:path>
                </a:pathLst>
              </a:custGeom>
              <a:solidFill>
                <a:srgbClr val="263238"/>
              </a:solidFill>
              <a:ln w="9525" cap="flat">
                <a:noFill/>
                <a:prstDash val="solid"/>
                <a:miter/>
              </a:ln>
            </p:spPr>
            <p:txBody>
              <a:bodyPr rtlCol="0" anchor="ctr"/>
              <a:lstStyle/>
              <a:p>
                <a:endParaRPr lang="zh-CN" altLang="en-US"/>
              </a:p>
            </p:txBody>
          </p:sp>
          <p:sp>
            <p:nvSpPr>
              <p:cNvPr id="41" name="任意多边形: 形状 40"/>
              <p:cNvSpPr/>
              <p:nvPr/>
            </p:nvSpPr>
            <p:spPr>
              <a:xfrm>
                <a:off x="5217432" y="2193118"/>
                <a:ext cx="43371" cy="62698"/>
              </a:xfrm>
              <a:custGeom>
                <a:avLst/>
                <a:gdLst>
                  <a:gd name="connsiteX0" fmla="*/ 23699 w 43371"/>
                  <a:gd name="connsiteY0" fmla="*/ 13 h 62698"/>
                  <a:gd name="connsiteX1" fmla="*/ 21604 w 43371"/>
                  <a:gd name="connsiteY1" fmla="*/ 62687 h 62698"/>
                  <a:gd name="connsiteX2" fmla="*/ 23699 w 43371"/>
                  <a:gd name="connsiteY2" fmla="*/ 13 h 62698"/>
                </a:gdLst>
                <a:ahLst/>
                <a:cxnLst>
                  <a:cxn ang="0">
                    <a:pos x="connsiteX0" y="connsiteY0"/>
                  </a:cxn>
                  <a:cxn ang="0">
                    <a:pos x="connsiteX1" y="connsiteY1"/>
                  </a:cxn>
                  <a:cxn ang="0">
                    <a:pos x="connsiteX2" y="connsiteY2"/>
                  </a:cxn>
                </a:cxnLst>
                <a:rect l="l" t="t" r="r" b="b"/>
                <a:pathLst>
                  <a:path w="43371" h="62698">
                    <a:moveTo>
                      <a:pt x="23699" y="13"/>
                    </a:moveTo>
                    <a:cubicBezTo>
                      <a:pt x="-7638" y="-1035"/>
                      <a:pt x="-7448" y="61735"/>
                      <a:pt x="21604" y="62687"/>
                    </a:cubicBezTo>
                    <a:cubicBezTo>
                      <a:pt x="50655" y="63640"/>
                      <a:pt x="49893" y="870"/>
                      <a:pt x="23699" y="13"/>
                    </a:cubicBezTo>
                    <a:close/>
                  </a:path>
                </a:pathLst>
              </a:custGeom>
              <a:solidFill>
                <a:srgbClr val="263238"/>
              </a:solidFill>
              <a:ln w="9525" cap="flat">
                <a:noFill/>
                <a:prstDash val="solid"/>
                <a:miter/>
              </a:ln>
            </p:spPr>
            <p:txBody>
              <a:bodyPr rtlCol="0" anchor="ctr"/>
              <a:lstStyle/>
              <a:p>
                <a:endParaRPr lang="zh-CN" altLang="en-US"/>
              </a:p>
            </p:txBody>
          </p:sp>
          <p:sp>
            <p:nvSpPr>
              <p:cNvPr id="42" name="任意多边形: 形状 41"/>
              <p:cNvSpPr/>
              <p:nvPr/>
            </p:nvSpPr>
            <p:spPr>
              <a:xfrm>
                <a:off x="5192267" y="2194667"/>
                <a:ext cx="40494" cy="27325"/>
              </a:xfrm>
              <a:custGeom>
                <a:avLst/>
                <a:gdLst>
                  <a:gd name="connsiteX0" fmla="*/ 36957 w 40494"/>
                  <a:gd name="connsiteY0" fmla="*/ 1798 h 27325"/>
                  <a:gd name="connsiteX1" fmla="*/ 19526 w 40494"/>
                  <a:gd name="connsiteY1" fmla="*/ 12371 h 27325"/>
                  <a:gd name="connsiteX2" fmla="*/ 1048 w 40494"/>
                  <a:gd name="connsiteY2" fmla="*/ 274 h 27325"/>
                  <a:gd name="connsiteX3" fmla="*/ 0 w 40494"/>
                  <a:gd name="connsiteY3" fmla="*/ 1036 h 27325"/>
                  <a:gd name="connsiteX4" fmla="*/ 17431 w 40494"/>
                  <a:gd name="connsiteY4" fmla="*/ 27134 h 27325"/>
                  <a:gd name="connsiteX5" fmla="*/ 40481 w 40494"/>
                  <a:gd name="connsiteY5" fmla="*/ 5894 h 27325"/>
                  <a:gd name="connsiteX6" fmla="*/ 36957 w 40494"/>
                  <a:gd name="connsiteY6" fmla="*/ 1798 h 2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4" h="27325">
                    <a:moveTo>
                      <a:pt x="36957" y="1798"/>
                    </a:moveTo>
                    <a:cubicBezTo>
                      <a:pt x="31433" y="5417"/>
                      <a:pt x="26099" y="11323"/>
                      <a:pt x="19526" y="12371"/>
                    </a:cubicBezTo>
                    <a:cubicBezTo>
                      <a:pt x="12954" y="13418"/>
                      <a:pt x="6096" y="6560"/>
                      <a:pt x="1048" y="274"/>
                    </a:cubicBezTo>
                    <a:cubicBezTo>
                      <a:pt x="476" y="-393"/>
                      <a:pt x="0" y="274"/>
                      <a:pt x="0" y="1036"/>
                    </a:cubicBezTo>
                    <a:cubicBezTo>
                      <a:pt x="0" y="13037"/>
                      <a:pt x="4477" y="25325"/>
                      <a:pt x="17431" y="27134"/>
                    </a:cubicBezTo>
                    <a:cubicBezTo>
                      <a:pt x="30385" y="28944"/>
                      <a:pt x="37529" y="17609"/>
                      <a:pt x="40481" y="5894"/>
                    </a:cubicBezTo>
                    <a:cubicBezTo>
                      <a:pt x="40672" y="3703"/>
                      <a:pt x="38767" y="369"/>
                      <a:pt x="36957" y="1798"/>
                    </a:cubicBezTo>
                    <a:close/>
                  </a:path>
                </a:pathLst>
              </a:custGeom>
              <a:solidFill>
                <a:srgbClr val="263238"/>
              </a:solidFill>
              <a:ln w="9525" cap="flat">
                <a:noFill/>
                <a:prstDash val="solid"/>
                <a:miter/>
              </a:ln>
            </p:spPr>
            <p:txBody>
              <a:bodyPr rtlCol="0" anchor="ctr"/>
              <a:lstStyle/>
              <a:p>
                <a:endParaRPr lang="zh-CN" altLang="en-US"/>
              </a:p>
            </p:txBody>
          </p:sp>
          <p:sp>
            <p:nvSpPr>
              <p:cNvPr id="43" name="任意多边形: 形状 42"/>
              <p:cNvSpPr/>
              <p:nvPr/>
            </p:nvSpPr>
            <p:spPr>
              <a:xfrm>
                <a:off x="5365673" y="2209609"/>
                <a:ext cx="22999" cy="51244"/>
              </a:xfrm>
              <a:custGeom>
                <a:avLst/>
                <a:gdLst>
                  <a:gd name="connsiteX0" fmla="*/ 1283 w 22999"/>
                  <a:gd name="connsiteY0" fmla="*/ 191 h 51244"/>
                  <a:gd name="connsiteX1" fmla="*/ 2807 w 22999"/>
                  <a:gd name="connsiteY1" fmla="*/ 1905 h 51244"/>
                  <a:gd name="connsiteX2" fmla="*/ 22428 w 22999"/>
                  <a:gd name="connsiteY2" fmla="*/ 50102 h 51244"/>
                  <a:gd name="connsiteX3" fmla="*/ 23000 w 22999"/>
                  <a:gd name="connsiteY3" fmla="*/ 50673 h 51244"/>
                  <a:gd name="connsiteX4" fmla="*/ 22428 w 22999"/>
                  <a:gd name="connsiteY4" fmla="*/ 51245 h 51244"/>
                  <a:gd name="connsiteX5" fmla="*/ 1283 w 22999"/>
                  <a:gd name="connsiteY5" fmla="*/ 191 h 5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9" h="51244">
                    <a:moveTo>
                      <a:pt x="1283" y="191"/>
                    </a:moveTo>
                    <a:cubicBezTo>
                      <a:pt x="1283" y="-571"/>
                      <a:pt x="2807" y="1143"/>
                      <a:pt x="2807" y="1905"/>
                    </a:cubicBezTo>
                    <a:cubicBezTo>
                      <a:pt x="2235" y="20955"/>
                      <a:pt x="4807" y="43720"/>
                      <a:pt x="22428" y="50102"/>
                    </a:cubicBezTo>
                    <a:cubicBezTo>
                      <a:pt x="22744" y="50102"/>
                      <a:pt x="23000" y="50358"/>
                      <a:pt x="23000" y="50673"/>
                    </a:cubicBezTo>
                    <a:cubicBezTo>
                      <a:pt x="23000" y="50989"/>
                      <a:pt x="22744" y="51245"/>
                      <a:pt x="22428" y="51245"/>
                    </a:cubicBezTo>
                    <a:cubicBezTo>
                      <a:pt x="806" y="47816"/>
                      <a:pt x="-2337" y="18098"/>
                      <a:pt x="1283" y="191"/>
                    </a:cubicBezTo>
                    <a:close/>
                  </a:path>
                </a:pathLst>
              </a:custGeom>
              <a:solidFill>
                <a:srgbClr val="263238"/>
              </a:solidFill>
              <a:ln w="9525" cap="flat">
                <a:noFill/>
                <a:prstDash val="solid"/>
                <a:miter/>
              </a:ln>
            </p:spPr>
            <p:txBody>
              <a:bodyPr rtlCol="0" anchor="ctr"/>
              <a:lstStyle/>
              <a:p>
                <a:endParaRPr lang="zh-CN" altLang="en-US"/>
              </a:p>
            </p:txBody>
          </p:sp>
          <p:sp>
            <p:nvSpPr>
              <p:cNvPr id="44" name="任意多边形: 形状 43"/>
              <p:cNvSpPr/>
              <p:nvPr/>
            </p:nvSpPr>
            <p:spPr>
              <a:xfrm>
                <a:off x="5365957" y="2188969"/>
                <a:ext cx="43423" cy="62705"/>
              </a:xfrm>
              <a:custGeom>
                <a:avLst/>
                <a:gdLst>
                  <a:gd name="connsiteX0" fmla="*/ 18334 w 43423"/>
                  <a:gd name="connsiteY0" fmla="*/ 66 h 62705"/>
                  <a:gd name="connsiteX1" fmla="*/ 23192 w 43423"/>
                  <a:gd name="connsiteY1" fmla="*/ 62645 h 62705"/>
                  <a:gd name="connsiteX2" fmla="*/ 18334 w 43423"/>
                  <a:gd name="connsiteY2" fmla="*/ 66 h 62705"/>
                </a:gdLst>
                <a:ahLst/>
                <a:cxnLst>
                  <a:cxn ang="0">
                    <a:pos x="connsiteX0" y="connsiteY0"/>
                  </a:cxn>
                  <a:cxn ang="0">
                    <a:pos x="connsiteX1" y="connsiteY1"/>
                  </a:cxn>
                  <a:cxn ang="0">
                    <a:pos x="connsiteX2" y="connsiteY2"/>
                  </a:cxn>
                </a:cxnLst>
                <a:rect l="l" t="t" r="r" b="b"/>
                <a:pathLst>
                  <a:path w="43423" h="62705">
                    <a:moveTo>
                      <a:pt x="18334" y="66"/>
                    </a:moveTo>
                    <a:cubicBezTo>
                      <a:pt x="49576" y="-2315"/>
                      <a:pt x="52148" y="60359"/>
                      <a:pt x="23192" y="62645"/>
                    </a:cubicBezTo>
                    <a:cubicBezTo>
                      <a:pt x="-5764" y="64931"/>
                      <a:pt x="-7859" y="1781"/>
                      <a:pt x="18334" y="66"/>
                    </a:cubicBezTo>
                    <a:close/>
                  </a:path>
                </a:pathLst>
              </a:custGeom>
              <a:solidFill>
                <a:srgbClr val="263238"/>
              </a:solidFill>
              <a:ln w="9525" cap="flat">
                <a:noFill/>
                <a:prstDash val="solid"/>
                <a:miter/>
              </a:ln>
            </p:spPr>
            <p:txBody>
              <a:bodyPr rtlCol="0" anchor="ctr"/>
              <a:lstStyle/>
              <a:p>
                <a:endParaRPr lang="zh-CN" altLang="en-US"/>
              </a:p>
            </p:txBody>
          </p:sp>
          <p:sp>
            <p:nvSpPr>
              <p:cNvPr id="45" name="任意多边形: 形状 44"/>
              <p:cNvSpPr/>
              <p:nvPr/>
            </p:nvSpPr>
            <p:spPr>
              <a:xfrm>
                <a:off x="5393200" y="2188283"/>
                <a:ext cx="40499" cy="28119"/>
              </a:xfrm>
              <a:custGeom>
                <a:avLst/>
                <a:gdLst>
                  <a:gd name="connsiteX0" fmla="*/ 3569 w 40499"/>
                  <a:gd name="connsiteY0" fmla="*/ 3610 h 28119"/>
                  <a:gd name="connsiteX1" fmla="*/ 21381 w 40499"/>
                  <a:gd name="connsiteY1" fmla="*/ 13135 h 28119"/>
                  <a:gd name="connsiteX2" fmla="*/ 39288 w 40499"/>
                  <a:gd name="connsiteY2" fmla="*/ 276 h 28119"/>
                  <a:gd name="connsiteX3" fmla="*/ 40431 w 40499"/>
                  <a:gd name="connsiteY3" fmla="*/ 943 h 28119"/>
                  <a:gd name="connsiteX4" fmla="*/ 24143 w 40499"/>
                  <a:gd name="connsiteY4" fmla="*/ 27803 h 28119"/>
                  <a:gd name="connsiteX5" fmla="*/ 140 w 40499"/>
                  <a:gd name="connsiteY5" fmla="*/ 7706 h 28119"/>
                  <a:gd name="connsiteX6" fmla="*/ 3569 w 40499"/>
                  <a:gd name="connsiteY6" fmla="*/ 3610 h 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99" h="28119">
                    <a:moveTo>
                      <a:pt x="3569" y="3610"/>
                    </a:moveTo>
                    <a:cubicBezTo>
                      <a:pt x="9189" y="6944"/>
                      <a:pt x="14809" y="13135"/>
                      <a:pt x="21381" y="13135"/>
                    </a:cubicBezTo>
                    <a:cubicBezTo>
                      <a:pt x="27953" y="13135"/>
                      <a:pt x="34621" y="6848"/>
                      <a:pt x="39288" y="276"/>
                    </a:cubicBezTo>
                    <a:cubicBezTo>
                      <a:pt x="39859" y="-391"/>
                      <a:pt x="40335" y="276"/>
                      <a:pt x="40431" y="943"/>
                    </a:cubicBezTo>
                    <a:cubicBezTo>
                      <a:pt x="41097" y="12944"/>
                      <a:pt x="37002" y="25517"/>
                      <a:pt x="24143" y="27803"/>
                    </a:cubicBezTo>
                    <a:cubicBezTo>
                      <a:pt x="11284" y="30089"/>
                      <a:pt x="3664" y="19612"/>
                      <a:pt x="140" y="7706"/>
                    </a:cubicBezTo>
                    <a:cubicBezTo>
                      <a:pt x="-527" y="5610"/>
                      <a:pt x="1283" y="2467"/>
                      <a:pt x="3569" y="3610"/>
                    </a:cubicBezTo>
                    <a:close/>
                  </a:path>
                </a:pathLst>
              </a:custGeom>
              <a:solidFill>
                <a:srgbClr val="263238"/>
              </a:solidFill>
              <a:ln w="9525" cap="flat">
                <a:noFill/>
                <a:prstDash val="solid"/>
                <a:miter/>
              </a:ln>
            </p:spPr>
            <p:txBody>
              <a:bodyPr rtlCol="0" anchor="ctr"/>
              <a:lstStyle/>
              <a:p>
                <a:endParaRPr lang="zh-CN" altLang="en-US"/>
              </a:p>
            </p:txBody>
          </p:sp>
          <p:sp>
            <p:nvSpPr>
              <p:cNvPr id="46" name="任意多边形: 形状 45"/>
              <p:cNvSpPr/>
              <p:nvPr/>
            </p:nvSpPr>
            <p:spPr>
              <a:xfrm>
                <a:off x="5234402" y="2364255"/>
                <a:ext cx="36812" cy="24179"/>
              </a:xfrm>
              <a:custGeom>
                <a:avLst/>
                <a:gdLst>
                  <a:gd name="connsiteX0" fmla="*/ 2252 w 36812"/>
                  <a:gd name="connsiteY0" fmla="*/ 611 h 24179"/>
                  <a:gd name="connsiteX1" fmla="*/ 14539 w 36812"/>
                  <a:gd name="connsiteY1" fmla="*/ 16327 h 24179"/>
                  <a:gd name="connsiteX2" fmla="*/ 35970 w 36812"/>
                  <a:gd name="connsiteY2" fmla="*/ 17661 h 24179"/>
                  <a:gd name="connsiteX3" fmla="*/ 36789 w 36812"/>
                  <a:gd name="connsiteY3" fmla="*/ 18129 h 24179"/>
                  <a:gd name="connsiteX4" fmla="*/ 36446 w 36812"/>
                  <a:gd name="connsiteY4" fmla="*/ 18899 h 24179"/>
                  <a:gd name="connsiteX5" fmla="*/ 9776 w 36812"/>
                  <a:gd name="connsiteY5" fmla="*/ 21852 h 24179"/>
                  <a:gd name="connsiteX6" fmla="*/ 251 w 36812"/>
                  <a:gd name="connsiteY6" fmla="*/ 897 h 24179"/>
                  <a:gd name="connsiteX7" fmla="*/ 2252 w 36812"/>
                  <a:gd name="connsiteY7" fmla="*/ 611 h 2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2" h="24179">
                    <a:moveTo>
                      <a:pt x="2252" y="611"/>
                    </a:moveTo>
                    <a:cubicBezTo>
                      <a:pt x="5395" y="6326"/>
                      <a:pt x="7967" y="13660"/>
                      <a:pt x="14539" y="16327"/>
                    </a:cubicBezTo>
                    <a:cubicBezTo>
                      <a:pt x="21513" y="18250"/>
                      <a:pt x="28811" y="18704"/>
                      <a:pt x="35970" y="17661"/>
                    </a:cubicBezTo>
                    <a:cubicBezTo>
                      <a:pt x="36325" y="17564"/>
                      <a:pt x="36692" y="17774"/>
                      <a:pt x="36789" y="18129"/>
                    </a:cubicBezTo>
                    <a:cubicBezTo>
                      <a:pt x="36872" y="18434"/>
                      <a:pt x="36729" y="18756"/>
                      <a:pt x="36446" y="18899"/>
                    </a:cubicBezTo>
                    <a:cubicBezTo>
                      <a:pt x="28758" y="24668"/>
                      <a:pt x="18540" y="25799"/>
                      <a:pt x="9776" y="21852"/>
                    </a:cubicBezTo>
                    <a:cubicBezTo>
                      <a:pt x="2706" y="17392"/>
                      <a:pt x="-1038" y="9156"/>
                      <a:pt x="251" y="897"/>
                    </a:cubicBezTo>
                    <a:cubicBezTo>
                      <a:pt x="251" y="-246"/>
                      <a:pt x="1775" y="-246"/>
                      <a:pt x="2252" y="611"/>
                    </a:cubicBezTo>
                    <a:close/>
                  </a:path>
                </a:pathLst>
              </a:custGeom>
              <a:solidFill>
                <a:srgbClr val="263238"/>
              </a:solidFill>
              <a:ln w="9525" cap="flat">
                <a:noFill/>
                <a:prstDash val="solid"/>
                <a:miter/>
              </a:ln>
            </p:spPr>
            <p:txBody>
              <a:bodyPr rtlCol="0" anchor="ctr"/>
              <a:lstStyle/>
              <a:p>
                <a:endParaRPr lang="zh-CN" altLang="en-US"/>
              </a:p>
            </p:txBody>
          </p:sp>
          <p:sp>
            <p:nvSpPr>
              <p:cNvPr id="47" name="任意多边形: 形状 46"/>
              <p:cNvSpPr/>
              <p:nvPr/>
            </p:nvSpPr>
            <p:spPr>
              <a:xfrm>
                <a:off x="5267514" y="2104417"/>
                <a:ext cx="100248" cy="235320"/>
              </a:xfrm>
              <a:custGeom>
                <a:avLst/>
                <a:gdLst>
                  <a:gd name="connsiteX0" fmla="*/ 67628 w 100248"/>
                  <a:gd name="connsiteY0" fmla="*/ 189108 h 235320"/>
                  <a:gd name="connsiteX1" fmla="*/ 72295 w 100248"/>
                  <a:gd name="connsiteY1" fmla="*/ 231780 h 235320"/>
                  <a:gd name="connsiteX2" fmla="*/ 64390 w 100248"/>
                  <a:gd name="connsiteY2" fmla="*/ 234066 h 235320"/>
                  <a:gd name="connsiteX3" fmla="*/ 63818 w 100248"/>
                  <a:gd name="connsiteY3" fmla="*/ 234066 h 235320"/>
                  <a:gd name="connsiteX4" fmla="*/ 286 w 100248"/>
                  <a:gd name="connsiteY4" fmla="*/ 210729 h 235320"/>
                  <a:gd name="connsiteX5" fmla="*/ 2286 w 100248"/>
                  <a:gd name="connsiteY5" fmla="*/ 208824 h 235320"/>
                  <a:gd name="connsiteX6" fmla="*/ 61913 w 100248"/>
                  <a:gd name="connsiteY6" fmla="*/ 224922 h 235320"/>
                  <a:gd name="connsiteX7" fmla="*/ 54865 w 100248"/>
                  <a:gd name="connsiteY7" fmla="*/ 175392 h 235320"/>
                  <a:gd name="connsiteX8" fmla="*/ 86011 w 100248"/>
                  <a:gd name="connsiteY8" fmla="*/ 181964 h 235320"/>
                  <a:gd name="connsiteX9" fmla="*/ 54674 w 100248"/>
                  <a:gd name="connsiteY9" fmla="*/ 2037 h 235320"/>
                  <a:gd name="connsiteX10" fmla="*/ 56443 w 100248"/>
                  <a:gd name="connsiteY10" fmla="*/ 5 h 235320"/>
                  <a:gd name="connsiteX11" fmla="*/ 58293 w 100248"/>
                  <a:gd name="connsiteY11" fmla="*/ 1084 h 235320"/>
                  <a:gd name="connsiteX12" fmla="*/ 100203 w 100248"/>
                  <a:gd name="connsiteY12" fmla="*/ 193489 h 235320"/>
                  <a:gd name="connsiteX13" fmla="*/ 67628 w 100248"/>
                  <a:gd name="connsiteY13" fmla="*/ 189108 h 2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248" h="235320">
                    <a:moveTo>
                      <a:pt x="67628" y="189108"/>
                    </a:moveTo>
                    <a:cubicBezTo>
                      <a:pt x="67628" y="189108"/>
                      <a:pt x="72105" y="217683"/>
                      <a:pt x="72295" y="231780"/>
                    </a:cubicBezTo>
                    <a:cubicBezTo>
                      <a:pt x="72295" y="233113"/>
                      <a:pt x="69057" y="233780"/>
                      <a:pt x="64390" y="234066"/>
                    </a:cubicBezTo>
                    <a:cubicBezTo>
                      <a:pt x="64390" y="234066"/>
                      <a:pt x="64390" y="234066"/>
                      <a:pt x="63818" y="234066"/>
                    </a:cubicBezTo>
                    <a:cubicBezTo>
                      <a:pt x="39939" y="238828"/>
                      <a:pt x="15405" y="229816"/>
                      <a:pt x="286" y="210729"/>
                    </a:cubicBezTo>
                    <a:cubicBezTo>
                      <a:pt x="-666" y="209491"/>
                      <a:pt x="953" y="207967"/>
                      <a:pt x="2286" y="208824"/>
                    </a:cubicBezTo>
                    <a:cubicBezTo>
                      <a:pt x="19899" y="220495"/>
                      <a:pt x="40820" y="226143"/>
                      <a:pt x="61913" y="224922"/>
                    </a:cubicBezTo>
                    <a:cubicBezTo>
                      <a:pt x="62866" y="221112"/>
                      <a:pt x="52388" y="175582"/>
                      <a:pt x="54865" y="175392"/>
                    </a:cubicBezTo>
                    <a:cubicBezTo>
                      <a:pt x="65496" y="176163"/>
                      <a:pt x="75974" y="178374"/>
                      <a:pt x="86011" y="181964"/>
                    </a:cubicBezTo>
                    <a:cubicBezTo>
                      <a:pt x="78487" y="121385"/>
                      <a:pt x="61342" y="62425"/>
                      <a:pt x="54674" y="2037"/>
                    </a:cubicBezTo>
                    <a:cubicBezTo>
                      <a:pt x="54601" y="987"/>
                      <a:pt x="55393" y="77"/>
                      <a:pt x="56443" y="5"/>
                    </a:cubicBezTo>
                    <a:cubicBezTo>
                      <a:pt x="57223" y="-49"/>
                      <a:pt x="57957" y="379"/>
                      <a:pt x="58293" y="1084"/>
                    </a:cubicBezTo>
                    <a:cubicBezTo>
                      <a:pt x="80677" y="61568"/>
                      <a:pt x="90869" y="131100"/>
                      <a:pt x="100203" y="193489"/>
                    </a:cubicBezTo>
                    <a:cubicBezTo>
                      <a:pt x="101537" y="201204"/>
                      <a:pt x="73153" y="191108"/>
                      <a:pt x="67628" y="189108"/>
                    </a:cubicBezTo>
                    <a:close/>
                  </a:path>
                </a:pathLst>
              </a:custGeom>
              <a:solidFill>
                <a:srgbClr val="263238"/>
              </a:solidFill>
              <a:ln w="9525" cap="flat">
                <a:noFill/>
                <a:prstDash val="solid"/>
                <a:miter/>
              </a:ln>
            </p:spPr>
            <p:txBody>
              <a:bodyPr rtlCol="0" anchor="ctr"/>
              <a:lstStyle/>
              <a:p>
                <a:endParaRPr lang="zh-CN" altLang="en-US"/>
              </a:p>
            </p:txBody>
          </p:sp>
          <p:sp>
            <p:nvSpPr>
              <p:cNvPr id="48" name="任意多边形: 形状 47"/>
              <p:cNvSpPr/>
              <p:nvPr/>
            </p:nvSpPr>
            <p:spPr>
              <a:xfrm>
                <a:off x="4910717" y="1825442"/>
                <a:ext cx="543418" cy="397501"/>
              </a:xfrm>
              <a:custGeom>
                <a:avLst/>
                <a:gdLst>
                  <a:gd name="connsiteX0" fmla="*/ 59142 w 543418"/>
                  <a:gd name="connsiteY0" fmla="*/ 397502 h 397501"/>
                  <a:gd name="connsiteX1" fmla="*/ 182967 w 543418"/>
                  <a:gd name="connsiteY1" fmla="*/ 171759 h 397501"/>
                  <a:gd name="connsiteX2" fmla="*/ 154392 w 543418"/>
                  <a:gd name="connsiteY2" fmla="*/ 321111 h 397501"/>
                  <a:gd name="connsiteX3" fmla="*/ 210590 w 543418"/>
                  <a:gd name="connsiteY3" fmla="*/ 159186 h 397501"/>
                  <a:gd name="connsiteX4" fmla="*/ 328414 w 543418"/>
                  <a:gd name="connsiteY4" fmla="*/ 228147 h 397501"/>
                  <a:gd name="connsiteX5" fmla="*/ 421664 w 543418"/>
                  <a:gd name="connsiteY5" fmla="*/ 244054 h 397501"/>
                  <a:gd name="connsiteX6" fmla="*/ 324318 w 543418"/>
                  <a:gd name="connsiteY6" fmla="*/ 183475 h 397501"/>
                  <a:gd name="connsiteX7" fmla="*/ 537011 w 543418"/>
                  <a:gd name="connsiteY7" fmla="*/ 269200 h 397501"/>
                  <a:gd name="connsiteX8" fmla="*/ 460811 w 543418"/>
                  <a:gd name="connsiteY8" fmla="*/ 33742 h 397501"/>
                  <a:gd name="connsiteX9" fmla="*/ 140295 w 543418"/>
                  <a:gd name="connsiteY9" fmla="*/ 66413 h 397501"/>
                  <a:gd name="connsiteX10" fmla="*/ 25995 w 543418"/>
                  <a:gd name="connsiteY10" fmla="*/ 146423 h 397501"/>
                  <a:gd name="connsiteX11" fmla="*/ 59142 w 543418"/>
                  <a:gd name="connsiteY11" fmla="*/ 397502 h 39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418" h="397501">
                    <a:moveTo>
                      <a:pt x="59142" y="397502"/>
                    </a:moveTo>
                    <a:cubicBezTo>
                      <a:pt x="89622" y="397502"/>
                      <a:pt x="172775" y="317968"/>
                      <a:pt x="182967" y="171759"/>
                    </a:cubicBezTo>
                    <a:cubicBezTo>
                      <a:pt x="182967" y="171759"/>
                      <a:pt x="164965" y="302347"/>
                      <a:pt x="154392" y="321111"/>
                    </a:cubicBezTo>
                    <a:cubicBezTo>
                      <a:pt x="143819" y="339875"/>
                      <a:pt x="200874" y="276534"/>
                      <a:pt x="210590" y="159186"/>
                    </a:cubicBezTo>
                    <a:cubicBezTo>
                      <a:pt x="210590" y="159186"/>
                      <a:pt x="273455" y="209669"/>
                      <a:pt x="328414" y="228147"/>
                    </a:cubicBezTo>
                    <a:cubicBezTo>
                      <a:pt x="383373" y="246626"/>
                      <a:pt x="417473" y="247864"/>
                      <a:pt x="421664" y="244054"/>
                    </a:cubicBezTo>
                    <a:cubicBezTo>
                      <a:pt x="425855" y="240244"/>
                      <a:pt x="345464" y="210145"/>
                      <a:pt x="324318" y="183475"/>
                    </a:cubicBezTo>
                    <a:cubicBezTo>
                      <a:pt x="324318" y="183475"/>
                      <a:pt x="469003" y="259675"/>
                      <a:pt x="537011" y="269200"/>
                    </a:cubicBezTo>
                    <a:cubicBezTo>
                      <a:pt x="544917" y="270152"/>
                      <a:pt x="562729" y="108132"/>
                      <a:pt x="460811" y="33742"/>
                    </a:cubicBezTo>
                    <a:cubicBezTo>
                      <a:pt x="358894" y="-40648"/>
                      <a:pt x="187539" y="25265"/>
                      <a:pt x="140295" y="66413"/>
                    </a:cubicBezTo>
                    <a:cubicBezTo>
                      <a:pt x="140295" y="66413"/>
                      <a:pt x="87146" y="71175"/>
                      <a:pt x="25995" y="146423"/>
                    </a:cubicBezTo>
                    <a:cubicBezTo>
                      <a:pt x="-35155" y="221670"/>
                      <a:pt x="26471" y="397787"/>
                      <a:pt x="59142" y="397502"/>
                    </a:cubicBezTo>
                    <a:close/>
                  </a:path>
                </a:pathLst>
              </a:custGeom>
              <a:solidFill>
                <a:srgbClr val="263238"/>
              </a:solidFill>
              <a:ln w="9525" cap="flat">
                <a:noFill/>
                <a:prstDash val="solid"/>
                <a:miter/>
              </a:ln>
            </p:spPr>
            <p:txBody>
              <a:bodyPr rtlCol="0" anchor="ctr"/>
              <a:lstStyle/>
              <a:p>
                <a:endParaRPr lang="zh-CN" altLang="en-US"/>
              </a:p>
            </p:txBody>
          </p:sp>
          <p:sp>
            <p:nvSpPr>
              <p:cNvPr id="49" name="任意多边形: 形状 48"/>
              <p:cNvSpPr/>
              <p:nvPr/>
            </p:nvSpPr>
            <p:spPr>
              <a:xfrm>
                <a:off x="5355526" y="2130882"/>
                <a:ext cx="115239" cy="173837"/>
              </a:xfrm>
              <a:custGeom>
                <a:avLst/>
                <a:gdLst>
                  <a:gd name="connsiteX0" fmla="*/ 191 w 115239"/>
                  <a:gd name="connsiteY0" fmla="*/ 89967 h 173837"/>
                  <a:gd name="connsiteX1" fmla="*/ 53055 w 115239"/>
                  <a:gd name="connsiteY1" fmla="*/ 50 h 173837"/>
                  <a:gd name="connsiteX2" fmla="*/ 115062 w 115239"/>
                  <a:gd name="connsiteY2" fmla="*/ 83870 h 173837"/>
                  <a:gd name="connsiteX3" fmla="*/ 62199 w 115239"/>
                  <a:gd name="connsiteY3" fmla="*/ 173787 h 173837"/>
                  <a:gd name="connsiteX4" fmla="*/ 191 w 115239"/>
                  <a:gd name="connsiteY4" fmla="*/ 89967 h 173837"/>
                  <a:gd name="connsiteX5" fmla="*/ 11811 w 115239"/>
                  <a:gd name="connsiteY5" fmla="*/ 89300 h 173837"/>
                  <a:gd name="connsiteX6" fmla="*/ 61532 w 115239"/>
                  <a:gd name="connsiteY6" fmla="*/ 162166 h 173837"/>
                  <a:gd name="connsiteX7" fmla="*/ 103442 w 115239"/>
                  <a:gd name="connsiteY7" fmla="*/ 84537 h 173837"/>
                  <a:gd name="connsiteX8" fmla="*/ 53721 w 115239"/>
                  <a:gd name="connsiteY8" fmla="*/ 11671 h 173837"/>
                  <a:gd name="connsiteX9" fmla="*/ 11811 w 115239"/>
                  <a:gd name="connsiteY9" fmla="*/ 89300 h 1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239" h="173837">
                    <a:moveTo>
                      <a:pt x="191" y="89967"/>
                    </a:moveTo>
                    <a:cubicBezTo>
                      <a:pt x="-2381" y="42342"/>
                      <a:pt x="21336" y="1670"/>
                      <a:pt x="53055" y="50"/>
                    </a:cubicBezTo>
                    <a:cubicBezTo>
                      <a:pt x="84773" y="-1569"/>
                      <a:pt x="112586" y="35960"/>
                      <a:pt x="115062" y="83870"/>
                    </a:cubicBezTo>
                    <a:cubicBezTo>
                      <a:pt x="117539" y="131781"/>
                      <a:pt x="93822" y="172167"/>
                      <a:pt x="62199" y="173787"/>
                    </a:cubicBezTo>
                    <a:cubicBezTo>
                      <a:pt x="30576" y="175406"/>
                      <a:pt x="2667" y="137877"/>
                      <a:pt x="191" y="89967"/>
                    </a:cubicBezTo>
                    <a:close/>
                    <a:moveTo>
                      <a:pt x="11811" y="89300"/>
                    </a:moveTo>
                    <a:cubicBezTo>
                      <a:pt x="14002" y="130829"/>
                      <a:pt x="36291" y="163500"/>
                      <a:pt x="61532" y="162166"/>
                    </a:cubicBezTo>
                    <a:cubicBezTo>
                      <a:pt x="86773" y="160833"/>
                      <a:pt x="105633" y="125971"/>
                      <a:pt x="103442" y="84537"/>
                    </a:cubicBezTo>
                    <a:cubicBezTo>
                      <a:pt x="101251" y="43103"/>
                      <a:pt x="78963" y="10338"/>
                      <a:pt x="53721" y="11671"/>
                    </a:cubicBezTo>
                    <a:cubicBezTo>
                      <a:pt x="28480" y="13004"/>
                      <a:pt x="9621" y="47866"/>
                      <a:pt x="11811" y="89300"/>
                    </a:cubicBezTo>
                    <a:close/>
                  </a:path>
                </a:pathLst>
              </a:custGeom>
              <a:solidFill>
                <a:srgbClr val="C53F3F"/>
              </a:solidFill>
              <a:ln w="9525" cap="flat">
                <a:noFill/>
                <a:prstDash val="solid"/>
                <a:miter/>
              </a:ln>
            </p:spPr>
            <p:txBody>
              <a:bodyPr rtlCol="0" anchor="ctr"/>
              <a:lstStyle/>
              <a:p>
                <a:endParaRPr lang="zh-CN" altLang="en-US"/>
              </a:p>
            </p:txBody>
          </p:sp>
          <p:sp>
            <p:nvSpPr>
              <p:cNvPr id="50" name="任意多边形: 形状 49"/>
              <p:cNvSpPr/>
              <p:nvPr/>
            </p:nvSpPr>
            <p:spPr>
              <a:xfrm>
                <a:off x="5137087" y="2141016"/>
                <a:ext cx="162186" cy="173944"/>
              </a:xfrm>
              <a:custGeom>
                <a:avLst/>
                <a:gdLst>
                  <a:gd name="connsiteX0" fmla="*/ 126 w 162186"/>
                  <a:gd name="connsiteY0" fmla="*/ 91263 h 173944"/>
                  <a:gd name="connsiteX1" fmla="*/ 76326 w 162186"/>
                  <a:gd name="connsiteY1" fmla="*/ 108 h 173944"/>
                  <a:gd name="connsiteX2" fmla="*/ 162051 w 162186"/>
                  <a:gd name="connsiteY2" fmla="*/ 82785 h 173944"/>
                  <a:gd name="connsiteX3" fmla="*/ 85851 w 162186"/>
                  <a:gd name="connsiteY3" fmla="*/ 173844 h 173944"/>
                  <a:gd name="connsiteX4" fmla="*/ 126 w 162186"/>
                  <a:gd name="connsiteY4" fmla="*/ 91263 h 173944"/>
                  <a:gd name="connsiteX5" fmla="*/ 11842 w 162186"/>
                  <a:gd name="connsiteY5" fmla="*/ 90596 h 173944"/>
                  <a:gd name="connsiteX6" fmla="*/ 85279 w 162186"/>
                  <a:gd name="connsiteY6" fmla="*/ 162224 h 173944"/>
                  <a:gd name="connsiteX7" fmla="*/ 150811 w 162186"/>
                  <a:gd name="connsiteY7" fmla="*/ 83357 h 173944"/>
                  <a:gd name="connsiteX8" fmla="*/ 77374 w 162186"/>
                  <a:gd name="connsiteY8" fmla="*/ 11729 h 173944"/>
                  <a:gd name="connsiteX9" fmla="*/ 11842 w 162186"/>
                  <a:gd name="connsiteY9" fmla="*/ 90596 h 17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86" h="173944">
                    <a:moveTo>
                      <a:pt x="126" y="91263"/>
                    </a:moveTo>
                    <a:cubicBezTo>
                      <a:pt x="-2351" y="43638"/>
                      <a:pt x="32035" y="2490"/>
                      <a:pt x="76326" y="108"/>
                    </a:cubicBezTo>
                    <a:cubicBezTo>
                      <a:pt x="120617" y="-2273"/>
                      <a:pt x="159479" y="34875"/>
                      <a:pt x="162051" y="82785"/>
                    </a:cubicBezTo>
                    <a:cubicBezTo>
                      <a:pt x="164623" y="130696"/>
                      <a:pt x="130237" y="171558"/>
                      <a:pt x="85851" y="173844"/>
                    </a:cubicBezTo>
                    <a:cubicBezTo>
                      <a:pt x="41464" y="176130"/>
                      <a:pt x="2698" y="139173"/>
                      <a:pt x="126" y="91263"/>
                    </a:cubicBezTo>
                    <a:close/>
                    <a:moveTo>
                      <a:pt x="11842" y="90596"/>
                    </a:moveTo>
                    <a:cubicBezTo>
                      <a:pt x="14032" y="132125"/>
                      <a:pt x="46894" y="164224"/>
                      <a:pt x="85279" y="162224"/>
                    </a:cubicBezTo>
                    <a:cubicBezTo>
                      <a:pt x="123665" y="160224"/>
                      <a:pt x="153002" y="124791"/>
                      <a:pt x="150811" y="83357"/>
                    </a:cubicBezTo>
                    <a:cubicBezTo>
                      <a:pt x="148621" y="41923"/>
                      <a:pt x="115664" y="9729"/>
                      <a:pt x="77374" y="11729"/>
                    </a:cubicBezTo>
                    <a:cubicBezTo>
                      <a:pt x="39083" y="13729"/>
                      <a:pt x="9651" y="49162"/>
                      <a:pt x="11842" y="90596"/>
                    </a:cubicBezTo>
                    <a:close/>
                  </a:path>
                </a:pathLst>
              </a:custGeom>
              <a:solidFill>
                <a:srgbClr val="C53F3F"/>
              </a:solidFill>
              <a:ln w="9525" cap="flat">
                <a:noFill/>
                <a:prstDash val="solid"/>
                <a:miter/>
              </a:ln>
            </p:spPr>
            <p:txBody>
              <a:bodyPr rtlCol="0" anchor="ctr"/>
              <a:lstStyle/>
              <a:p>
                <a:endParaRPr lang="zh-CN" altLang="en-US"/>
              </a:p>
            </p:txBody>
          </p:sp>
          <p:sp>
            <p:nvSpPr>
              <p:cNvPr id="51" name="任意多边形: 形状 50"/>
              <p:cNvSpPr/>
              <p:nvPr/>
            </p:nvSpPr>
            <p:spPr>
              <a:xfrm>
                <a:off x="5290756" y="2195339"/>
                <a:ext cx="74390" cy="20842"/>
              </a:xfrm>
              <a:custGeom>
                <a:avLst/>
                <a:gdLst>
                  <a:gd name="connsiteX0" fmla="*/ 4477 w 74390"/>
                  <a:gd name="connsiteY0" fmla="*/ 20842 h 20842"/>
                  <a:gd name="connsiteX1" fmla="*/ 67723 w 74390"/>
                  <a:gd name="connsiteY1" fmla="*/ 16556 h 20842"/>
                  <a:gd name="connsiteX2" fmla="*/ 74390 w 74390"/>
                  <a:gd name="connsiteY2" fmla="*/ 7031 h 20842"/>
                  <a:gd name="connsiteX3" fmla="*/ 0 w 74390"/>
                  <a:gd name="connsiteY3" fmla="*/ 9984 h 20842"/>
                </a:gdLst>
                <a:ahLst/>
                <a:cxnLst>
                  <a:cxn ang="0">
                    <a:pos x="connsiteX0" y="connsiteY0"/>
                  </a:cxn>
                  <a:cxn ang="0">
                    <a:pos x="connsiteX1" y="connsiteY1"/>
                  </a:cxn>
                  <a:cxn ang="0">
                    <a:pos x="connsiteX2" y="connsiteY2"/>
                  </a:cxn>
                  <a:cxn ang="0">
                    <a:pos x="connsiteX3" y="connsiteY3"/>
                  </a:cxn>
                </a:cxnLst>
                <a:rect l="l" t="t" r="r" b="b"/>
                <a:pathLst>
                  <a:path w="74390" h="20842">
                    <a:moveTo>
                      <a:pt x="4477" y="20842"/>
                    </a:moveTo>
                    <a:cubicBezTo>
                      <a:pt x="47149" y="3221"/>
                      <a:pt x="67532" y="16461"/>
                      <a:pt x="67723" y="16556"/>
                    </a:cubicBezTo>
                    <a:lnTo>
                      <a:pt x="74390" y="7031"/>
                    </a:lnTo>
                    <a:cubicBezTo>
                      <a:pt x="73438" y="6364"/>
                      <a:pt x="49244" y="-10209"/>
                      <a:pt x="0" y="9984"/>
                    </a:cubicBezTo>
                    <a:close/>
                  </a:path>
                </a:pathLst>
              </a:custGeom>
              <a:solidFill>
                <a:srgbClr val="C53F3F"/>
              </a:solidFill>
              <a:ln w="9525" cap="flat">
                <a:noFill/>
                <a:prstDash val="solid"/>
                <a:miter/>
              </a:ln>
            </p:spPr>
            <p:txBody>
              <a:bodyPr rtlCol="0" anchor="ctr"/>
              <a:lstStyle/>
              <a:p>
                <a:endParaRPr lang="zh-CN" altLang="en-US"/>
              </a:p>
            </p:txBody>
          </p:sp>
          <p:sp>
            <p:nvSpPr>
              <p:cNvPr id="52" name="任意多边形: 形状 51"/>
              <p:cNvSpPr/>
              <p:nvPr/>
            </p:nvSpPr>
            <p:spPr>
              <a:xfrm>
                <a:off x="4870132" y="2208847"/>
                <a:ext cx="273367" cy="57435"/>
              </a:xfrm>
              <a:custGeom>
                <a:avLst/>
                <a:gdLst>
                  <a:gd name="connsiteX0" fmla="*/ 273367 w 273367"/>
                  <a:gd name="connsiteY0" fmla="*/ 11716 h 57435"/>
                  <a:gd name="connsiteX1" fmla="*/ 273367 w 273367"/>
                  <a:gd name="connsiteY1" fmla="*/ 0 h 57435"/>
                  <a:gd name="connsiteX2" fmla="*/ 66008 w 273367"/>
                  <a:gd name="connsiteY2" fmla="*/ 6191 h 57435"/>
                  <a:gd name="connsiteX3" fmla="*/ 0 w 273367"/>
                  <a:gd name="connsiteY3" fmla="*/ 48673 h 57435"/>
                  <a:gd name="connsiteX4" fmla="*/ 7620 w 273367"/>
                  <a:gd name="connsiteY4" fmla="*/ 57436 h 57435"/>
                  <a:gd name="connsiteX5" fmla="*/ 66866 w 273367"/>
                  <a:gd name="connsiteY5" fmla="*/ 17907 h 57435"/>
                  <a:gd name="connsiteX6" fmla="*/ 67723 w 273367"/>
                  <a:gd name="connsiteY6" fmla="*/ 17907 h 57435"/>
                  <a:gd name="connsiteX7" fmla="*/ 273367 w 273367"/>
                  <a:gd name="connsiteY7" fmla="*/ 11716 h 5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367" h="57435">
                    <a:moveTo>
                      <a:pt x="273367" y="11716"/>
                    </a:moveTo>
                    <a:lnTo>
                      <a:pt x="273367" y="0"/>
                    </a:lnTo>
                    <a:cubicBezTo>
                      <a:pt x="265652" y="0"/>
                      <a:pt x="85154" y="3429"/>
                      <a:pt x="66008" y="6191"/>
                    </a:cubicBezTo>
                    <a:cubicBezTo>
                      <a:pt x="46863" y="8953"/>
                      <a:pt x="4667" y="44291"/>
                      <a:pt x="0" y="48673"/>
                    </a:cubicBezTo>
                    <a:lnTo>
                      <a:pt x="7620" y="57436"/>
                    </a:lnTo>
                    <a:cubicBezTo>
                      <a:pt x="19336" y="47339"/>
                      <a:pt x="52197" y="20860"/>
                      <a:pt x="66866" y="17907"/>
                    </a:cubicBezTo>
                    <a:lnTo>
                      <a:pt x="67723" y="17907"/>
                    </a:lnTo>
                    <a:cubicBezTo>
                      <a:pt x="82296" y="15621"/>
                      <a:pt x="208693" y="12859"/>
                      <a:pt x="273367" y="11716"/>
                    </a:cubicBezTo>
                    <a:close/>
                  </a:path>
                </a:pathLst>
              </a:custGeom>
              <a:solidFill>
                <a:srgbClr val="C53F3F"/>
              </a:solidFill>
              <a:ln w="9525" cap="flat">
                <a:noFill/>
                <a:prstDash val="solid"/>
                <a:miter/>
              </a:ln>
            </p:spPr>
            <p:txBody>
              <a:bodyPr rtlCol="0" anchor="ctr"/>
              <a:lstStyle/>
              <a:p>
                <a:endParaRPr lang="zh-CN" altLang="en-US"/>
              </a:p>
            </p:txBody>
          </p:sp>
          <p:sp>
            <p:nvSpPr>
              <p:cNvPr id="53" name="任意多边形: 形状 52"/>
              <p:cNvSpPr/>
              <p:nvPr/>
            </p:nvSpPr>
            <p:spPr>
              <a:xfrm>
                <a:off x="4885984" y="2180162"/>
                <a:ext cx="133690" cy="177038"/>
              </a:xfrm>
              <a:custGeom>
                <a:avLst/>
                <a:gdLst>
                  <a:gd name="connsiteX0" fmla="*/ 117974 w 133690"/>
                  <a:gd name="connsiteY0" fmla="*/ 70309 h 177038"/>
                  <a:gd name="connsiteX1" fmla="*/ 15390 w 133690"/>
                  <a:gd name="connsiteY1" fmla="*/ 3634 h 177038"/>
                  <a:gd name="connsiteX2" fmla="*/ 69015 w 133690"/>
                  <a:gd name="connsiteY2" fmla="*/ 172703 h 177038"/>
                  <a:gd name="connsiteX3" fmla="*/ 132840 w 133690"/>
                  <a:gd name="connsiteY3" fmla="*/ 148782 h 177038"/>
                  <a:gd name="connsiteX4" fmla="*/ 133690 w 133690"/>
                  <a:gd name="connsiteY4" fmla="*/ 146795 h 177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0" h="177038">
                    <a:moveTo>
                      <a:pt x="117974" y="70309"/>
                    </a:moveTo>
                    <a:cubicBezTo>
                      <a:pt x="117974" y="70309"/>
                      <a:pt x="55776" y="-18845"/>
                      <a:pt x="15390" y="3634"/>
                    </a:cubicBezTo>
                    <a:cubicBezTo>
                      <a:pt x="-24996" y="26113"/>
                      <a:pt x="21581" y="154986"/>
                      <a:pt x="69015" y="172703"/>
                    </a:cubicBezTo>
                    <a:cubicBezTo>
                      <a:pt x="93246" y="183722"/>
                      <a:pt x="121821" y="173012"/>
                      <a:pt x="132840" y="148782"/>
                    </a:cubicBezTo>
                    <a:cubicBezTo>
                      <a:pt x="133138" y="148126"/>
                      <a:pt x="133422" y="147463"/>
                      <a:pt x="133690" y="146795"/>
                    </a:cubicBezTo>
                    <a:close/>
                  </a:path>
                </a:pathLst>
              </a:custGeom>
              <a:solidFill>
                <a:srgbClr val="D3766A"/>
              </a:solidFill>
              <a:ln w="9525" cap="flat">
                <a:noFill/>
                <a:prstDash val="solid"/>
                <a:miter/>
              </a:ln>
            </p:spPr>
            <p:txBody>
              <a:bodyPr rtlCol="0" anchor="ctr"/>
              <a:lstStyle/>
              <a:p>
                <a:endParaRPr lang="zh-CN" altLang="en-US"/>
              </a:p>
            </p:txBody>
          </p:sp>
          <p:sp>
            <p:nvSpPr>
              <p:cNvPr id="54" name="任意多边形: 形状 53"/>
              <p:cNvSpPr/>
              <p:nvPr/>
            </p:nvSpPr>
            <p:spPr>
              <a:xfrm>
                <a:off x="4915242" y="2220182"/>
                <a:ext cx="78681" cy="110344"/>
              </a:xfrm>
              <a:custGeom>
                <a:avLst/>
                <a:gdLst>
                  <a:gd name="connsiteX0" fmla="*/ 419 w 78681"/>
                  <a:gd name="connsiteY0" fmla="*/ 0 h 110344"/>
                  <a:gd name="connsiteX1" fmla="*/ 48 w 78681"/>
                  <a:gd name="connsiteY1" fmla="*/ 867 h 110344"/>
                  <a:gd name="connsiteX2" fmla="*/ 419 w 78681"/>
                  <a:gd name="connsiteY2" fmla="*/ 1238 h 110344"/>
                  <a:gd name="connsiteX3" fmla="*/ 63380 w 78681"/>
                  <a:gd name="connsiteY3" fmla="*/ 77438 h 110344"/>
                  <a:gd name="connsiteX4" fmla="*/ 23565 w 78681"/>
                  <a:gd name="connsiteY4" fmla="*/ 70104 h 110344"/>
                  <a:gd name="connsiteX5" fmla="*/ 23500 w 78681"/>
                  <a:gd name="connsiteY5" fmla="*/ 71584 h 110344"/>
                  <a:gd name="connsiteX6" fmla="*/ 24422 w 78681"/>
                  <a:gd name="connsiteY6" fmla="*/ 71914 h 110344"/>
                  <a:gd name="connsiteX7" fmla="*/ 57093 w 78681"/>
                  <a:gd name="connsiteY7" fmla="*/ 82296 h 110344"/>
                  <a:gd name="connsiteX8" fmla="*/ 72714 w 78681"/>
                  <a:gd name="connsiteY8" fmla="*/ 108775 h 110344"/>
                  <a:gd name="connsiteX9" fmla="*/ 78524 w 78681"/>
                  <a:gd name="connsiteY9" fmla="*/ 106775 h 110344"/>
                  <a:gd name="connsiteX10" fmla="*/ 78524 w 78681"/>
                  <a:gd name="connsiteY10" fmla="*/ 105918 h 110344"/>
                  <a:gd name="connsiteX11" fmla="*/ 419 w 78681"/>
                  <a:gd name="connsiteY11" fmla="*/ 0 h 11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681" h="110344">
                    <a:moveTo>
                      <a:pt x="419" y="0"/>
                    </a:moveTo>
                    <a:cubicBezTo>
                      <a:pt x="78" y="137"/>
                      <a:pt x="-89" y="525"/>
                      <a:pt x="48" y="867"/>
                    </a:cubicBezTo>
                    <a:cubicBezTo>
                      <a:pt x="116" y="1036"/>
                      <a:pt x="250" y="1170"/>
                      <a:pt x="419" y="1238"/>
                    </a:cubicBezTo>
                    <a:cubicBezTo>
                      <a:pt x="33662" y="14764"/>
                      <a:pt x="51188" y="45625"/>
                      <a:pt x="63380" y="77438"/>
                    </a:cubicBezTo>
                    <a:cubicBezTo>
                      <a:pt x="53855" y="65151"/>
                      <a:pt x="40043" y="58388"/>
                      <a:pt x="23565" y="70104"/>
                    </a:cubicBezTo>
                    <a:cubicBezTo>
                      <a:pt x="23138" y="70495"/>
                      <a:pt x="23109" y="71158"/>
                      <a:pt x="23500" y="71584"/>
                    </a:cubicBezTo>
                    <a:cubicBezTo>
                      <a:pt x="23734" y="71840"/>
                      <a:pt x="24079" y="71963"/>
                      <a:pt x="24422" y="71914"/>
                    </a:cubicBezTo>
                    <a:cubicBezTo>
                      <a:pt x="36412" y="68141"/>
                      <a:pt x="49480" y="72294"/>
                      <a:pt x="57093" y="82296"/>
                    </a:cubicBezTo>
                    <a:cubicBezTo>
                      <a:pt x="63242" y="90532"/>
                      <a:pt x="68479" y="99410"/>
                      <a:pt x="72714" y="108775"/>
                    </a:cubicBezTo>
                    <a:cubicBezTo>
                      <a:pt x="74238" y="111728"/>
                      <a:pt x="79667" y="110204"/>
                      <a:pt x="78524" y="106775"/>
                    </a:cubicBezTo>
                    <a:lnTo>
                      <a:pt x="78524" y="105918"/>
                    </a:lnTo>
                    <a:cubicBezTo>
                      <a:pt x="78810" y="63722"/>
                      <a:pt x="45949" y="4286"/>
                      <a:pt x="419" y="0"/>
                    </a:cubicBezTo>
                    <a:close/>
                  </a:path>
                </a:pathLst>
              </a:custGeom>
              <a:solidFill>
                <a:srgbClr val="263238"/>
              </a:solidFill>
              <a:ln w="9525" cap="flat">
                <a:noFill/>
                <a:prstDash val="solid"/>
                <a:miter/>
              </a:ln>
            </p:spPr>
            <p:txBody>
              <a:bodyPr rtlCol="0" anchor="ctr"/>
              <a:lstStyle/>
              <a:p>
                <a:endParaRPr lang="zh-CN" altLang="en-US"/>
              </a:p>
            </p:txBody>
          </p:sp>
          <p:sp>
            <p:nvSpPr>
              <p:cNvPr id="55" name="任意多边形: 形状 54"/>
              <p:cNvSpPr/>
              <p:nvPr/>
            </p:nvSpPr>
            <p:spPr>
              <a:xfrm>
                <a:off x="5585745" y="2598134"/>
                <a:ext cx="978884" cy="1164050"/>
              </a:xfrm>
              <a:custGeom>
                <a:avLst/>
                <a:gdLst>
                  <a:gd name="connsiteX0" fmla="*/ 190024 w 978884"/>
                  <a:gd name="connsiteY0" fmla="*/ 0 h 1164050"/>
                  <a:gd name="connsiteX1" fmla="*/ 190024 w 978884"/>
                  <a:gd name="connsiteY1" fmla="*/ 1164050 h 1164050"/>
                  <a:gd name="connsiteX2" fmla="*/ 978884 w 978884"/>
                  <a:gd name="connsiteY2" fmla="*/ 582073 h 1164050"/>
                </a:gdLst>
                <a:ahLst/>
                <a:cxnLst>
                  <a:cxn ang="0">
                    <a:pos x="connsiteX0" y="connsiteY0"/>
                  </a:cxn>
                  <a:cxn ang="0">
                    <a:pos x="connsiteX1" y="connsiteY1"/>
                  </a:cxn>
                  <a:cxn ang="0">
                    <a:pos x="connsiteX2" y="connsiteY2"/>
                  </a:cxn>
                </a:cxnLst>
                <a:rect l="l" t="t" r="r" b="b"/>
                <a:pathLst>
                  <a:path w="978884" h="1164050">
                    <a:moveTo>
                      <a:pt x="190024" y="0"/>
                    </a:moveTo>
                    <a:cubicBezTo>
                      <a:pt x="-63341" y="353854"/>
                      <a:pt x="-63341" y="809625"/>
                      <a:pt x="190024" y="1164050"/>
                    </a:cubicBezTo>
                    <a:lnTo>
                      <a:pt x="978884" y="582073"/>
                    </a:lnTo>
                    <a:close/>
                  </a:path>
                </a:pathLst>
              </a:custGeom>
              <a:solidFill>
                <a:srgbClr val="C53F3F"/>
              </a:solidFill>
              <a:ln w="9525" cap="flat">
                <a:noFill/>
                <a:prstDash val="solid"/>
                <a:miter/>
              </a:ln>
            </p:spPr>
            <p:txBody>
              <a:bodyPr rtlCol="0" anchor="ctr"/>
              <a:lstStyle/>
              <a:p>
                <a:endParaRPr lang="zh-CN" altLang="en-US"/>
              </a:p>
            </p:txBody>
          </p:sp>
          <p:sp>
            <p:nvSpPr>
              <p:cNvPr id="56" name="任意多边形: 形状 55"/>
              <p:cNvSpPr/>
              <p:nvPr/>
            </p:nvSpPr>
            <p:spPr>
              <a:xfrm>
                <a:off x="5626860" y="2816016"/>
                <a:ext cx="718920" cy="814436"/>
              </a:xfrm>
              <a:custGeom>
                <a:avLst/>
                <a:gdLst>
                  <a:gd name="connsiteX0" fmla="*/ 715552 w 718920"/>
                  <a:gd name="connsiteY0" fmla="*/ 200265 h 814436"/>
                  <a:gd name="connsiteX1" fmla="*/ 706598 w 718920"/>
                  <a:gd name="connsiteY1" fmla="*/ 193693 h 814436"/>
                  <a:gd name="connsiteX2" fmla="*/ 656687 w 718920"/>
                  <a:gd name="connsiteY2" fmla="*/ 422293 h 814436"/>
                  <a:gd name="connsiteX3" fmla="*/ 543625 w 718920"/>
                  <a:gd name="connsiteY3" fmla="*/ 439819 h 814436"/>
                  <a:gd name="connsiteX4" fmla="*/ 443994 w 718920"/>
                  <a:gd name="connsiteY4" fmla="*/ 392194 h 814436"/>
                  <a:gd name="connsiteX5" fmla="*/ 449042 w 718920"/>
                  <a:gd name="connsiteY5" fmla="*/ 293610 h 814436"/>
                  <a:gd name="connsiteX6" fmla="*/ 358364 w 718920"/>
                  <a:gd name="connsiteY6" fmla="*/ 54151 h 814436"/>
                  <a:gd name="connsiteX7" fmla="*/ 223966 w 718920"/>
                  <a:gd name="connsiteY7" fmla="*/ 15385 h 814436"/>
                  <a:gd name="connsiteX8" fmla="*/ 195391 w 718920"/>
                  <a:gd name="connsiteY8" fmla="*/ 107396 h 814436"/>
                  <a:gd name="connsiteX9" fmla="*/ 433993 w 718920"/>
                  <a:gd name="connsiteY9" fmla="*/ 396194 h 814436"/>
                  <a:gd name="connsiteX10" fmla="*/ 349982 w 718920"/>
                  <a:gd name="connsiteY10" fmla="*/ 548594 h 814436"/>
                  <a:gd name="connsiteX11" fmla="*/ 279878 w 718920"/>
                  <a:gd name="connsiteY11" fmla="*/ 597267 h 814436"/>
                  <a:gd name="connsiteX12" fmla="*/ 195296 w 718920"/>
                  <a:gd name="connsiteY12" fmla="*/ 522877 h 814436"/>
                  <a:gd name="connsiteX13" fmla="*/ 9463 w 718920"/>
                  <a:gd name="connsiteY13" fmla="*/ 513352 h 814436"/>
                  <a:gd name="connsiteX14" fmla="*/ 25275 w 718920"/>
                  <a:gd name="connsiteY14" fmla="*/ 587837 h 814436"/>
                  <a:gd name="connsiteX15" fmla="*/ 278830 w 718920"/>
                  <a:gd name="connsiteY15" fmla="*/ 606887 h 814436"/>
                  <a:gd name="connsiteX16" fmla="*/ 326455 w 718920"/>
                  <a:gd name="connsiteY16" fmla="*/ 814437 h 814436"/>
                  <a:gd name="connsiteX17" fmla="*/ 337600 w 718920"/>
                  <a:gd name="connsiteY17" fmla="*/ 806246 h 814436"/>
                  <a:gd name="connsiteX18" fmla="*/ 321121 w 718920"/>
                  <a:gd name="connsiteY18" fmla="*/ 662132 h 814436"/>
                  <a:gd name="connsiteX19" fmla="*/ 285307 w 718920"/>
                  <a:gd name="connsiteY19" fmla="*/ 603649 h 814436"/>
                  <a:gd name="connsiteX20" fmla="*/ 355792 w 718920"/>
                  <a:gd name="connsiteY20" fmla="*/ 554595 h 814436"/>
                  <a:gd name="connsiteX21" fmla="*/ 442279 w 718920"/>
                  <a:gd name="connsiteY21" fmla="*/ 401243 h 814436"/>
                  <a:gd name="connsiteX22" fmla="*/ 541435 w 718920"/>
                  <a:gd name="connsiteY22" fmla="*/ 447343 h 814436"/>
                  <a:gd name="connsiteX23" fmla="*/ 662878 w 718920"/>
                  <a:gd name="connsiteY23" fmla="*/ 427531 h 814436"/>
                  <a:gd name="connsiteX24" fmla="*/ 715552 w 718920"/>
                  <a:gd name="connsiteY24" fmla="*/ 200265 h 814436"/>
                  <a:gd name="connsiteX25" fmla="*/ 30990 w 718920"/>
                  <a:gd name="connsiteY25" fmla="*/ 582503 h 814436"/>
                  <a:gd name="connsiteX26" fmla="*/ 16131 w 718920"/>
                  <a:gd name="connsiteY26" fmla="*/ 519162 h 814436"/>
                  <a:gd name="connsiteX27" fmla="*/ 191105 w 718920"/>
                  <a:gd name="connsiteY27" fmla="*/ 530401 h 814436"/>
                  <a:gd name="connsiteX28" fmla="*/ 273687 w 718920"/>
                  <a:gd name="connsiteY28" fmla="*/ 601077 h 814436"/>
                  <a:gd name="connsiteX29" fmla="*/ 30990 w 718920"/>
                  <a:gd name="connsiteY29" fmla="*/ 582503 h 814436"/>
                  <a:gd name="connsiteX30" fmla="*/ 435898 w 718920"/>
                  <a:gd name="connsiteY30" fmla="*/ 387812 h 814436"/>
                  <a:gd name="connsiteX31" fmla="*/ 203678 w 718920"/>
                  <a:gd name="connsiteY31" fmla="*/ 106634 h 814436"/>
                  <a:gd name="connsiteX32" fmla="*/ 229110 w 718920"/>
                  <a:gd name="connsiteY32" fmla="*/ 22624 h 814436"/>
                  <a:gd name="connsiteX33" fmla="*/ 352173 w 718920"/>
                  <a:gd name="connsiteY33" fmla="*/ 60247 h 814436"/>
                  <a:gd name="connsiteX34" fmla="*/ 435898 w 718920"/>
                  <a:gd name="connsiteY34" fmla="*/ 387812 h 81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8920" h="814436">
                    <a:moveTo>
                      <a:pt x="715552" y="200265"/>
                    </a:moveTo>
                    <a:lnTo>
                      <a:pt x="706598" y="193693"/>
                    </a:lnTo>
                    <a:cubicBezTo>
                      <a:pt x="716123" y="271512"/>
                      <a:pt x="712123" y="363428"/>
                      <a:pt x="656687" y="422293"/>
                    </a:cubicBezTo>
                    <a:cubicBezTo>
                      <a:pt x="626302" y="454868"/>
                      <a:pt x="578392" y="449820"/>
                      <a:pt x="543625" y="439819"/>
                    </a:cubicBezTo>
                    <a:cubicBezTo>
                      <a:pt x="508347" y="428692"/>
                      <a:pt x="474808" y="412660"/>
                      <a:pt x="443994" y="392194"/>
                    </a:cubicBezTo>
                    <a:cubicBezTo>
                      <a:pt x="449891" y="359684"/>
                      <a:pt x="451588" y="326552"/>
                      <a:pt x="449042" y="293610"/>
                    </a:cubicBezTo>
                    <a:cubicBezTo>
                      <a:pt x="442565" y="204551"/>
                      <a:pt x="407799" y="112635"/>
                      <a:pt x="358364" y="54151"/>
                    </a:cubicBezTo>
                    <a:cubicBezTo>
                      <a:pt x="312644" y="-236"/>
                      <a:pt x="262447" y="-14619"/>
                      <a:pt x="223966" y="15385"/>
                    </a:cubicBezTo>
                    <a:cubicBezTo>
                      <a:pt x="197296" y="36244"/>
                      <a:pt x="187771" y="67296"/>
                      <a:pt x="195391" y="107396"/>
                    </a:cubicBezTo>
                    <a:cubicBezTo>
                      <a:pt x="213298" y="199408"/>
                      <a:pt x="321312" y="323518"/>
                      <a:pt x="433993" y="396194"/>
                    </a:cubicBezTo>
                    <a:cubicBezTo>
                      <a:pt x="423232" y="454752"/>
                      <a:pt x="393751" y="508232"/>
                      <a:pt x="349982" y="548594"/>
                    </a:cubicBezTo>
                    <a:cubicBezTo>
                      <a:pt x="328915" y="567904"/>
                      <a:pt x="305333" y="584277"/>
                      <a:pt x="279878" y="597267"/>
                    </a:cubicBezTo>
                    <a:cubicBezTo>
                      <a:pt x="255888" y="568063"/>
                      <a:pt x="227324" y="542941"/>
                      <a:pt x="195296" y="522877"/>
                    </a:cubicBezTo>
                    <a:cubicBezTo>
                      <a:pt x="117477" y="474299"/>
                      <a:pt x="42896" y="470489"/>
                      <a:pt x="9463" y="513352"/>
                    </a:cubicBezTo>
                    <a:cubicBezTo>
                      <a:pt x="-7396" y="535164"/>
                      <a:pt x="-1490" y="562977"/>
                      <a:pt x="25275" y="587837"/>
                    </a:cubicBezTo>
                    <a:cubicBezTo>
                      <a:pt x="72043" y="631081"/>
                      <a:pt x="174817" y="657084"/>
                      <a:pt x="278830" y="606887"/>
                    </a:cubicBezTo>
                    <a:cubicBezTo>
                      <a:pt x="331980" y="674515"/>
                      <a:pt x="342743" y="751191"/>
                      <a:pt x="326455" y="814437"/>
                    </a:cubicBezTo>
                    <a:lnTo>
                      <a:pt x="337600" y="806246"/>
                    </a:lnTo>
                    <a:cubicBezTo>
                      <a:pt x="348277" y="757712"/>
                      <a:pt x="342479" y="707003"/>
                      <a:pt x="321121" y="662132"/>
                    </a:cubicBezTo>
                    <a:cubicBezTo>
                      <a:pt x="311432" y="641347"/>
                      <a:pt x="299418" y="621727"/>
                      <a:pt x="285307" y="603649"/>
                    </a:cubicBezTo>
                    <a:cubicBezTo>
                      <a:pt x="310860" y="590472"/>
                      <a:pt x="334560" y="573978"/>
                      <a:pt x="355792" y="554595"/>
                    </a:cubicBezTo>
                    <a:cubicBezTo>
                      <a:pt x="400043" y="513854"/>
                      <a:pt x="430309" y="460189"/>
                      <a:pt x="442279" y="401243"/>
                    </a:cubicBezTo>
                    <a:cubicBezTo>
                      <a:pt x="473087" y="421036"/>
                      <a:pt x="506445" y="436545"/>
                      <a:pt x="541435" y="447343"/>
                    </a:cubicBezTo>
                    <a:cubicBezTo>
                      <a:pt x="594584" y="462584"/>
                      <a:pt x="636685" y="455726"/>
                      <a:pt x="662878" y="427531"/>
                    </a:cubicBezTo>
                    <a:cubicBezTo>
                      <a:pt x="716790" y="370763"/>
                      <a:pt x="724981" y="283513"/>
                      <a:pt x="715552" y="200265"/>
                    </a:cubicBezTo>
                    <a:close/>
                    <a:moveTo>
                      <a:pt x="30990" y="582503"/>
                    </a:moveTo>
                    <a:cubicBezTo>
                      <a:pt x="7749" y="560881"/>
                      <a:pt x="2415" y="537260"/>
                      <a:pt x="16131" y="519162"/>
                    </a:cubicBezTo>
                    <a:cubicBezTo>
                      <a:pt x="46801" y="479728"/>
                      <a:pt x="117096" y="484110"/>
                      <a:pt x="191105" y="530401"/>
                    </a:cubicBezTo>
                    <a:cubicBezTo>
                      <a:pt x="222215" y="549420"/>
                      <a:pt x="250092" y="573278"/>
                      <a:pt x="273687" y="601077"/>
                    </a:cubicBezTo>
                    <a:cubicBezTo>
                      <a:pt x="173865" y="648607"/>
                      <a:pt x="75948" y="624127"/>
                      <a:pt x="30990" y="582503"/>
                    </a:cubicBezTo>
                    <a:close/>
                    <a:moveTo>
                      <a:pt x="435898" y="387812"/>
                    </a:moveTo>
                    <a:cubicBezTo>
                      <a:pt x="326265" y="315708"/>
                      <a:pt x="220728" y="193883"/>
                      <a:pt x="203678" y="106634"/>
                    </a:cubicBezTo>
                    <a:cubicBezTo>
                      <a:pt x="196439" y="69772"/>
                      <a:pt x="205012" y="41483"/>
                      <a:pt x="229110" y="22624"/>
                    </a:cubicBezTo>
                    <a:cubicBezTo>
                      <a:pt x="264067" y="-4808"/>
                      <a:pt x="308929" y="8908"/>
                      <a:pt x="352173" y="60247"/>
                    </a:cubicBezTo>
                    <a:cubicBezTo>
                      <a:pt x="415038" y="134923"/>
                      <a:pt x="456662" y="268464"/>
                      <a:pt x="435898" y="38781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57" name="任意多边形: 形状 56"/>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C53F3F"/>
              </a:solidFill>
              <a:ln w="9525" cap="flat">
                <a:noFill/>
                <a:prstDash val="solid"/>
                <a:miter/>
              </a:ln>
            </p:spPr>
            <p:txBody>
              <a:bodyPr rtlCol="0" anchor="ctr"/>
              <a:lstStyle/>
              <a:p>
                <a:endParaRPr lang="zh-CN" altLang="en-US"/>
              </a:p>
            </p:txBody>
          </p:sp>
          <p:sp>
            <p:nvSpPr>
              <p:cNvPr id="58" name="任意多边形: 形状 57"/>
              <p:cNvSpPr/>
              <p:nvPr/>
            </p:nvSpPr>
            <p:spPr>
              <a:xfrm>
                <a:off x="5775769" y="2598134"/>
                <a:ext cx="881538" cy="582072"/>
              </a:xfrm>
              <a:custGeom>
                <a:avLst/>
                <a:gdLst>
                  <a:gd name="connsiteX0" fmla="*/ 788861 w 881538"/>
                  <a:gd name="connsiteY0" fmla="*/ 582073 h 582072"/>
                  <a:gd name="connsiteX1" fmla="*/ 881539 w 881538"/>
                  <a:gd name="connsiteY1" fmla="*/ 582073 h 582072"/>
                  <a:gd name="connsiteX2" fmla="*/ 92678 w 881538"/>
                  <a:gd name="connsiteY2" fmla="*/ 0 h 582072"/>
                  <a:gd name="connsiteX3" fmla="*/ 0 w 881538"/>
                  <a:gd name="connsiteY3" fmla="*/ 0 h 582072"/>
                  <a:gd name="connsiteX4" fmla="*/ 788861 w 881538"/>
                  <a:gd name="connsiteY4" fmla="*/ 582073 h 582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2072">
                    <a:moveTo>
                      <a:pt x="788861" y="582073"/>
                    </a:moveTo>
                    <a:lnTo>
                      <a:pt x="881539" y="582073"/>
                    </a:lnTo>
                    <a:lnTo>
                      <a:pt x="92678" y="0"/>
                    </a:lnTo>
                    <a:lnTo>
                      <a:pt x="0" y="0"/>
                    </a:lnTo>
                    <a:lnTo>
                      <a:pt x="788861" y="582073"/>
                    </a:lnTo>
                    <a:close/>
                  </a:path>
                </a:pathLst>
              </a:custGeom>
              <a:solidFill>
                <a:srgbClr val="000000"/>
              </a:solidFill>
              <a:ln w="9525" cap="flat">
                <a:noFill/>
                <a:prstDash val="solid"/>
                <a:miter/>
              </a:ln>
            </p:spPr>
            <p:txBody>
              <a:bodyPr rtlCol="0" anchor="ctr"/>
              <a:lstStyle/>
              <a:p>
                <a:endParaRPr lang="zh-CN" altLang="en-US"/>
              </a:p>
            </p:txBody>
          </p:sp>
          <p:sp>
            <p:nvSpPr>
              <p:cNvPr id="59" name="任意多边形: 形状 58"/>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C53F3F"/>
              </a:solidFill>
              <a:ln w="9525" cap="flat">
                <a:noFill/>
                <a:prstDash val="solid"/>
                <a:miter/>
              </a:ln>
            </p:spPr>
            <p:txBody>
              <a:bodyPr rtlCol="0" anchor="ctr"/>
              <a:lstStyle/>
              <a:p>
                <a:endParaRPr lang="zh-CN" altLang="en-US"/>
              </a:p>
            </p:txBody>
          </p:sp>
          <p:sp>
            <p:nvSpPr>
              <p:cNvPr id="60" name="任意多边形: 形状 59"/>
              <p:cNvSpPr/>
              <p:nvPr/>
            </p:nvSpPr>
            <p:spPr>
              <a:xfrm>
                <a:off x="5775769" y="3180207"/>
                <a:ext cx="881538" cy="581977"/>
              </a:xfrm>
              <a:custGeom>
                <a:avLst/>
                <a:gdLst>
                  <a:gd name="connsiteX0" fmla="*/ 0 w 881538"/>
                  <a:gd name="connsiteY0" fmla="*/ 581978 h 581977"/>
                  <a:gd name="connsiteX1" fmla="*/ 92678 w 881538"/>
                  <a:gd name="connsiteY1" fmla="*/ 581978 h 581977"/>
                  <a:gd name="connsiteX2" fmla="*/ 881539 w 881538"/>
                  <a:gd name="connsiteY2" fmla="*/ 0 h 581977"/>
                  <a:gd name="connsiteX3" fmla="*/ 788861 w 881538"/>
                  <a:gd name="connsiteY3" fmla="*/ 0 h 581977"/>
                  <a:gd name="connsiteX4" fmla="*/ 0 w 881538"/>
                  <a:gd name="connsiteY4" fmla="*/ 581978 h 581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1538" h="581977">
                    <a:moveTo>
                      <a:pt x="0" y="581978"/>
                    </a:moveTo>
                    <a:lnTo>
                      <a:pt x="92678" y="581978"/>
                    </a:lnTo>
                    <a:lnTo>
                      <a:pt x="881539" y="0"/>
                    </a:lnTo>
                    <a:lnTo>
                      <a:pt x="788861" y="0"/>
                    </a:lnTo>
                    <a:lnTo>
                      <a:pt x="0" y="581978"/>
                    </a:lnTo>
                    <a:close/>
                  </a:path>
                </a:pathLst>
              </a:custGeom>
              <a:solidFill>
                <a:srgbClr val="000000"/>
              </a:solidFill>
              <a:ln w="9525" cap="flat">
                <a:noFill/>
                <a:prstDash val="solid"/>
                <a:miter/>
              </a:ln>
            </p:spPr>
            <p:txBody>
              <a:bodyPr rtlCol="0" anchor="ctr"/>
              <a:lstStyle/>
              <a:p>
                <a:endParaRPr lang="zh-CN" altLang="en-US"/>
              </a:p>
            </p:txBody>
          </p:sp>
          <p:sp>
            <p:nvSpPr>
              <p:cNvPr id="61" name="任意多边形: 形状 60"/>
              <p:cNvSpPr/>
              <p:nvPr/>
            </p:nvSpPr>
            <p:spPr>
              <a:xfrm>
                <a:off x="4810141" y="2640166"/>
                <a:ext cx="761272" cy="1158244"/>
              </a:xfrm>
              <a:custGeom>
                <a:avLst/>
                <a:gdLst>
                  <a:gd name="connsiteX0" fmla="*/ 650 w 761272"/>
                  <a:gd name="connsiteY0" fmla="*/ 131608 h 1158244"/>
                  <a:gd name="connsiteX1" fmla="*/ 144478 w 761272"/>
                  <a:gd name="connsiteY1" fmla="*/ 965236 h 1158244"/>
                  <a:gd name="connsiteX2" fmla="*/ 662162 w 761272"/>
                  <a:gd name="connsiteY2" fmla="*/ 1157927 h 1158244"/>
                  <a:gd name="connsiteX3" fmla="*/ 739124 w 761272"/>
                  <a:gd name="connsiteY3" fmla="*/ 727111 h 1158244"/>
                  <a:gd name="connsiteX4" fmla="*/ 350980 w 761272"/>
                  <a:gd name="connsiteY4" fmla="*/ 608430 h 1158244"/>
                  <a:gd name="connsiteX5" fmla="*/ 171053 w 761272"/>
                  <a:gd name="connsiteY5" fmla="*/ 145419 h 1158244"/>
                  <a:gd name="connsiteX6" fmla="*/ 650 w 761272"/>
                  <a:gd name="connsiteY6" fmla="*/ 131608 h 115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272" h="1158244">
                    <a:moveTo>
                      <a:pt x="650" y="131608"/>
                    </a:moveTo>
                    <a:cubicBezTo>
                      <a:pt x="-7637" y="500416"/>
                      <a:pt x="64563" y="905705"/>
                      <a:pt x="144478" y="965236"/>
                    </a:cubicBezTo>
                    <a:cubicBezTo>
                      <a:pt x="232393" y="1030863"/>
                      <a:pt x="399653" y="1096300"/>
                      <a:pt x="662162" y="1157927"/>
                    </a:cubicBezTo>
                    <a:cubicBezTo>
                      <a:pt x="719978" y="1171548"/>
                      <a:pt x="800845" y="742065"/>
                      <a:pt x="739124" y="727111"/>
                    </a:cubicBezTo>
                    <a:cubicBezTo>
                      <a:pt x="596820" y="692440"/>
                      <a:pt x="385460" y="643863"/>
                      <a:pt x="350980" y="608430"/>
                    </a:cubicBezTo>
                    <a:cubicBezTo>
                      <a:pt x="311260" y="567758"/>
                      <a:pt x="273541" y="382401"/>
                      <a:pt x="171053" y="145419"/>
                    </a:cubicBezTo>
                    <a:cubicBezTo>
                      <a:pt x="92566" y="-36032"/>
                      <a:pt x="4841" y="-55558"/>
                      <a:pt x="650" y="131608"/>
                    </a:cubicBezTo>
                    <a:close/>
                  </a:path>
                </a:pathLst>
              </a:custGeom>
              <a:solidFill>
                <a:srgbClr val="D3766A"/>
              </a:solidFill>
              <a:ln w="9525" cap="flat">
                <a:noFill/>
                <a:prstDash val="solid"/>
                <a:miter/>
              </a:ln>
            </p:spPr>
            <p:txBody>
              <a:bodyPr rtlCol="0" anchor="ctr"/>
              <a:lstStyle/>
              <a:p>
                <a:endParaRPr lang="zh-CN" altLang="en-US"/>
              </a:p>
            </p:txBody>
          </p:sp>
          <p:sp>
            <p:nvSpPr>
              <p:cNvPr id="62" name="任意多边形: 形状 61"/>
              <p:cNvSpPr/>
              <p:nvPr/>
            </p:nvSpPr>
            <p:spPr>
              <a:xfrm>
                <a:off x="5446938" y="3298032"/>
                <a:ext cx="820559" cy="500793"/>
              </a:xfrm>
              <a:custGeom>
                <a:avLst/>
                <a:gdLst>
                  <a:gd name="connsiteX0" fmla="*/ 35746 w 820559"/>
                  <a:gd name="connsiteY0" fmla="*/ 102964 h 500793"/>
                  <a:gd name="connsiteX1" fmla="*/ 267204 w 820559"/>
                  <a:gd name="connsiteY1" fmla="*/ 8667 h 500793"/>
                  <a:gd name="connsiteX2" fmla="*/ 541905 w 820559"/>
                  <a:gd name="connsiteY2" fmla="*/ 29050 h 500793"/>
                  <a:gd name="connsiteX3" fmla="*/ 817654 w 820559"/>
                  <a:gd name="connsiteY3" fmla="*/ 268318 h 500793"/>
                  <a:gd name="connsiteX4" fmla="*/ 583053 w 820559"/>
                  <a:gd name="connsiteY4" fmla="*/ 174687 h 500793"/>
                  <a:gd name="connsiteX5" fmla="*/ 774315 w 820559"/>
                  <a:gd name="connsiteY5" fmla="*/ 365187 h 500793"/>
                  <a:gd name="connsiteX6" fmla="*/ 497518 w 820559"/>
                  <a:gd name="connsiteY6" fmla="*/ 239457 h 500793"/>
                  <a:gd name="connsiteX7" fmla="*/ 680017 w 820559"/>
                  <a:gd name="connsiteY7" fmla="*/ 433482 h 500793"/>
                  <a:gd name="connsiteX8" fmla="*/ 416937 w 820559"/>
                  <a:gd name="connsiteY8" fmla="*/ 316991 h 500793"/>
                  <a:gd name="connsiteX9" fmla="*/ 579910 w 820559"/>
                  <a:gd name="connsiteY9" fmla="*/ 482059 h 500793"/>
                  <a:gd name="connsiteX10" fmla="*/ 320449 w 820559"/>
                  <a:gd name="connsiteY10" fmla="*/ 399477 h 500793"/>
                  <a:gd name="connsiteX11" fmla="*/ 4123 w 820559"/>
                  <a:gd name="connsiteY11" fmla="*/ 496061 h 500793"/>
                  <a:gd name="connsiteX12" fmla="*/ 35746 w 820559"/>
                  <a:gd name="connsiteY12" fmla="*/ 102964 h 50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0559" h="500793">
                    <a:moveTo>
                      <a:pt x="35746" y="102964"/>
                    </a:moveTo>
                    <a:cubicBezTo>
                      <a:pt x="35746" y="102964"/>
                      <a:pt x="179193" y="25812"/>
                      <a:pt x="267204" y="8667"/>
                    </a:cubicBezTo>
                    <a:cubicBezTo>
                      <a:pt x="384933" y="-14384"/>
                      <a:pt x="495804" y="14191"/>
                      <a:pt x="541905" y="29050"/>
                    </a:cubicBezTo>
                    <a:cubicBezTo>
                      <a:pt x="637631" y="59911"/>
                      <a:pt x="847658" y="200500"/>
                      <a:pt x="817654" y="268318"/>
                    </a:cubicBezTo>
                    <a:cubicBezTo>
                      <a:pt x="790508" y="329564"/>
                      <a:pt x="583053" y="174687"/>
                      <a:pt x="583053" y="174687"/>
                    </a:cubicBezTo>
                    <a:cubicBezTo>
                      <a:pt x="583053" y="174687"/>
                      <a:pt x="820607" y="297655"/>
                      <a:pt x="774315" y="365187"/>
                    </a:cubicBezTo>
                    <a:cubicBezTo>
                      <a:pt x="728024" y="432720"/>
                      <a:pt x="497518" y="239457"/>
                      <a:pt x="497518" y="239457"/>
                    </a:cubicBezTo>
                    <a:cubicBezTo>
                      <a:pt x="497518" y="239457"/>
                      <a:pt x="738787" y="371283"/>
                      <a:pt x="680017" y="433482"/>
                    </a:cubicBezTo>
                    <a:cubicBezTo>
                      <a:pt x="635631" y="480440"/>
                      <a:pt x="416937" y="316991"/>
                      <a:pt x="416937" y="316991"/>
                    </a:cubicBezTo>
                    <a:cubicBezTo>
                      <a:pt x="416937" y="316991"/>
                      <a:pt x="623534" y="431291"/>
                      <a:pt x="579910" y="482059"/>
                    </a:cubicBezTo>
                    <a:cubicBezTo>
                      <a:pt x="531808" y="537685"/>
                      <a:pt x="320449" y="399477"/>
                      <a:pt x="320449" y="399477"/>
                    </a:cubicBezTo>
                    <a:cubicBezTo>
                      <a:pt x="188146" y="508729"/>
                      <a:pt x="80514" y="506634"/>
                      <a:pt x="4123" y="496061"/>
                    </a:cubicBezTo>
                    <a:cubicBezTo>
                      <a:pt x="-14450" y="493584"/>
                      <a:pt x="35746" y="102964"/>
                      <a:pt x="35746" y="102964"/>
                    </a:cubicBezTo>
                    <a:close/>
                  </a:path>
                </a:pathLst>
              </a:custGeom>
              <a:solidFill>
                <a:srgbClr val="D3766A"/>
              </a:solidFill>
              <a:ln w="9525" cap="flat">
                <a:noFill/>
                <a:prstDash val="solid"/>
                <a:miter/>
              </a:ln>
            </p:spPr>
            <p:txBody>
              <a:bodyPr rtlCol="0" anchor="ctr"/>
              <a:lstStyle/>
              <a:p>
                <a:endParaRPr lang="zh-CN" altLang="en-US"/>
              </a:p>
            </p:txBody>
          </p:sp>
          <p:sp>
            <p:nvSpPr>
              <p:cNvPr id="63" name="任意多边形: 形状 62"/>
              <p:cNvSpPr/>
              <p:nvPr/>
            </p:nvSpPr>
            <p:spPr>
              <a:xfrm>
                <a:off x="5949610" y="3424851"/>
                <a:ext cx="257165" cy="174931"/>
              </a:xfrm>
              <a:custGeom>
                <a:avLst/>
                <a:gdLst>
                  <a:gd name="connsiteX0" fmla="*/ 943 w 257165"/>
                  <a:gd name="connsiteY0" fmla="*/ 53 h 174931"/>
                  <a:gd name="connsiteX1" fmla="*/ 85334 w 257165"/>
                  <a:gd name="connsiteY1" fmla="*/ 42820 h 174931"/>
                  <a:gd name="connsiteX2" fmla="*/ 164678 w 257165"/>
                  <a:gd name="connsiteY2" fmla="*/ 93969 h 174931"/>
                  <a:gd name="connsiteX3" fmla="*/ 257165 w 257165"/>
                  <a:gd name="connsiteY3" fmla="*/ 174932 h 174931"/>
                  <a:gd name="connsiteX4" fmla="*/ 80762 w 257165"/>
                  <a:gd name="connsiteY4" fmla="*/ 50154 h 174931"/>
                  <a:gd name="connsiteX5" fmla="*/ 276 w 257165"/>
                  <a:gd name="connsiteY5" fmla="*/ 1100 h 174931"/>
                  <a:gd name="connsiteX6" fmla="*/ 943 w 257165"/>
                  <a:gd name="connsiteY6" fmla="*/ 53 h 17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65" h="174931">
                    <a:moveTo>
                      <a:pt x="943" y="53"/>
                    </a:moveTo>
                    <a:cubicBezTo>
                      <a:pt x="29518" y="13483"/>
                      <a:pt x="58093" y="26913"/>
                      <a:pt x="85334" y="42820"/>
                    </a:cubicBezTo>
                    <a:cubicBezTo>
                      <a:pt x="112576" y="58727"/>
                      <a:pt x="139151" y="75681"/>
                      <a:pt x="164678" y="93969"/>
                    </a:cubicBezTo>
                    <a:cubicBezTo>
                      <a:pt x="198531" y="117293"/>
                      <a:pt x="229567" y="144462"/>
                      <a:pt x="257165" y="174932"/>
                    </a:cubicBezTo>
                    <a:cubicBezTo>
                      <a:pt x="204207" y="124545"/>
                      <a:pt x="107909" y="66061"/>
                      <a:pt x="80762" y="50154"/>
                    </a:cubicBezTo>
                    <a:cubicBezTo>
                      <a:pt x="53616" y="34247"/>
                      <a:pt x="27422" y="17007"/>
                      <a:pt x="276" y="1100"/>
                    </a:cubicBezTo>
                    <a:cubicBezTo>
                      <a:pt x="-391" y="719"/>
                      <a:pt x="276" y="-233"/>
                      <a:pt x="943" y="53"/>
                    </a:cubicBezTo>
                    <a:close/>
                  </a:path>
                </a:pathLst>
              </a:custGeom>
              <a:solidFill>
                <a:srgbClr val="263238"/>
              </a:solidFill>
              <a:ln w="9525" cap="flat">
                <a:noFill/>
                <a:prstDash val="solid"/>
                <a:miter/>
              </a:ln>
            </p:spPr>
            <p:txBody>
              <a:bodyPr rtlCol="0" anchor="ctr"/>
              <a:lstStyle/>
              <a:p>
                <a:endParaRPr lang="zh-CN" altLang="en-US"/>
              </a:p>
            </p:txBody>
          </p:sp>
          <p:sp>
            <p:nvSpPr>
              <p:cNvPr id="64" name="任意多边形: 形状 63"/>
              <p:cNvSpPr/>
              <p:nvPr/>
            </p:nvSpPr>
            <p:spPr>
              <a:xfrm>
                <a:off x="5890573" y="3521811"/>
                <a:ext cx="206958" cy="123102"/>
              </a:xfrm>
              <a:custGeom>
                <a:avLst/>
                <a:gdLst>
                  <a:gd name="connsiteX0" fmla="*/ 734 w 206958"/>
                  <a:gd name="connsiteY0" fmla="*/ 58 h 123102"/>
                  <a:gd name="connsiteX1" fmla="*/ 107033 w 206958"/>
                  <a:gd name="connsiteY1" fmla="*/ 56350 h 123102"/>
                  <a:gd name="connsiteX2" fmla="*/ 205712 w 206958"/>
                  <a:gd name="connsiteY2" fmla="*/ 121311 h 123102"/>
                  <a:gd name="connsiteX3" fmla="*/ 203902 w 206958"/>
                  <a:gd name="connsiteY3" fmla="*/ 122168 h 123102"/>
                  <a:gd name="connsiteX4" fmla="*/ 102652 w 206958"/>
                  <a:gd name="connsiteY4" fmla="*/ 63304 h 123102"/>
                  <a:gd name="connsiteX5" fmla="*/ 258 w 206958"/>
                  <a:gd name="connsiteY5" fmla="*/ 915 h 123102"/>
                  <a:gd name="connsiteX6" fmla="*/ 734 w 206958"/>
                  <a:gd name="connsiteY6" fmla="*/ 58 h 123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958" h="123102">
                    <a:moveTo>
                      <a:pt x="734" y="58"/>
                    </a:moveTo>
                    <a:cubicBezTo>
                      <a:pt x="36263" y="19108"/>
                      <a:pt x="72267" y="36062"/>
                      <a:pt x="107033" y="56350"/>
                    </a:cubicBezTo>
                    <a:cubicBezTo>
                      <a:pt x="141800" y="76639"/>
                      <a:pt x="172660" y="98736"/>
                      <a:pt x="205712" y="121311"/>
                    </a:cubicBezTo>
                    <a:cubicBezTo>
                      <a:pt x="208284" y="123025"/>
                      <a:pt x="206474" y="123883"/>
                      <a:pt x="203902" y="122168"/>
                    </a:cubicBezTo>
                    <a:cubicBezTo>
                      <a:pt x="169898" y="101023"/>
                      <a:pt x="137227" y="84068"/>
                      <a:pt x="102652" y="63304"/>
                    </a:cubicBezTo>
                    <a:cubicBezTo>
                      <a:pt x="68076" y="42539"/>
                      <a:pt x="35024" y="20346"/>
                      <a:pt x="258" y="915"/>
                    </a:cubicBezTo>
                    <a:cubicBezTo>
                      <a:pt x="-314" y="629"/>
                      <a:pt x="163" y="-228"/>
                      <a:pt x="734" y="58"/>
                    </a:cubicBezTo>
                    <a:close/>
                  </a:path>
                </a:pathLst>
              </a:custGeom>
              <a:solidFill>
                <a:srgbClr val="263238"/>
              </a:solidFill>
              <a:ln w="9525" cap="flat">
                <a:noFill/>
                <a:prstDash val="solid"/>
                <a:miter/>
              </a:ln>
            </p:spPr>
            <p:txBody>
              <a:bodyPr rtlCol="0" anchor="ctr"/>
              <a:lstStyle/>
              <a:p>
                <a:endParaRPr lang="zh-CN" altLang="en-US"/>
              </a:p>
            </p:txBody>
          </p:sp>
          <p:sp>
            <p:nvSpPr>
              <p:cNvPr id="65" name="任意多边形: 形状 64"/>
              <p:cNvSpPr/>
              <p:nvPr/>
            </p:nvSpPr>
            <p:spPr>
              <a:xfrm>
                <a:off x="5824135" y="3595867"/>
                <a:ext cx="158302" cy="100476"/>
              </a:xfrm>
              <a:custGeom>
                <a:avLst/>
                <a:gdLst>
                  <a:gd name="connsiteX0" fmla="*/ 1355 w 158302"/>
                  <a:gd name="connsiteY0" fmla="*/ 106 h 100476"/>
                  <a:gd name="connsiteX1" fmla="*/ 157279 w 158302"/>
                  <a:gd name="connsiteY1" fmla="*/ 98594 h 100476"/>
                  <a:gd name="connsiteX2" fmla="*/ 154707 w 158302"/>
                  <a:gd name="connsiteY2" fmla="*/ 99547 h 100476"/>
                  <a:gd name="connsiteX3" fmla="*/ 497 w 158302"/>
                  <a:gd name="connsiteY3" fmla="*/ 2011 h 100476"/>
                  <a:gd name="connsiteX4" fmla="*/ 1355 w 158302"/>
                  <a:gd name="connsiteY4" fmla="*/ 106 h 100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02" h="100476">
                    <a:moveTo>
                      <a:pt x="1355" y="106"/>
                    </a:moveTo>
                    <a:cubicBezTo>
                      <a:pt x="57171" y="25918"/>
                      <a:pt x="108130" y="62018"/>
                      <a:pt x="157279" y="98594"/>
                    </a:cubicBezTo>
                    <a:cubicBezTo>
                      <a:pt x="159755" y="100404"/>
                      <a:pt x="157279" y="101261"/>
                      <a:pt x="154707" y="99547"/>
                    </a:cubicBezTo>
                    <a:cubicBezTo>
                      <a:pt x="103558" y="65733"/>
                      <a:pt x="63553" y="38968"/>
                      <a:pt x="497" y="2011"/>
                    </a:cubicBezTo>
                    <a:cubicBezTo>
                      <a:pt x="-550" y="1439"/>
                      <a:pt x="212" y="-466"/>
                      <a:pt x="1355" y="106"/>
                    </a:cubicBezTo>
                    <a:close/>
                  </a:path>
                </a:pathLst>
              </a:custGeom>
              <a:solidFill>
                <a:srgbClr val="263238"/>
              </a:solidFill>
              <a:ln w="9525" cap="flat">
                <a:noFill/>
                <a:prstDash val="solid"/>
                <a:miter/>
              </a:ln>
            </p:spPr>
            <p:txBody>
              <a:bodyPr rtlCol="0" anchor="ctr"/>
              <a:lstStyle/>
              <a:p>
                <a:endParaRPr lang="zh-CN" altLang="en-US"/>
              </a:p>
            </p:txBody>
          </p:sp>
          <p:sp>
            <p:nvSpPr>
              <p:cNvPr id="66" name="任意多边形: 形状 65"/>
              <p:cNvSpPr/>
              <p:nvPr/>
            </p:nvSpPr>
            <p:spPr>
              <a:xfrm>
                <a:off x="4920424" y="3558540"/>
                <a:ext cx="137541" cy="108203"/>
              </a:xfrm>
              <a:custGeom>
                <a:avLst/>
                <a:gdLst>
                  <a:gd name="connsiteX0" fmla="*/ 0 w 137541"/>
                  <a:gd name="connsiteY0" fmla="*/ 0 h 108203"/>
                  <a:gd name="connsiteX1" fmla="*/ 27051 w 137541"/>
                  <a:gd name="connsiteY1" fmla="*/ 34957 h 108203"/>
                  <a:gd name="connsiteX2" fmla="*/ 62008 w 137541"/>
                  <a:gd name="connsiteY2" fmla="*/ 60579 h 108203"/>
                  <a:gd name="connsiteX3" fmla="*/ 137541 w 137541"/>
                  <a:gd name="connsiteY3" fmla="*/ 108204 h 108203"/>
                  <a:gd name="connsiteX4" fmla="*/ 57055 w 137541"/>
                  <a:gd name="connsiteY4" fmla="*/ 68961 h 108203"/>
                  <a:gd name="connsiteX5" fmla="*/ 21908 w 137541"/>
                  <a:gd name="connsiteY5" fmla="*/ 39814 h 108203"/>
                  <a:gd name="connsiteX6" fmla="*/ 0 w 137541"/>
                  <a:gd name="connsiteY6" fmla="*/ 0 h 1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541" h="108203">
                    <a:moveTo>
                      <a:pt x="0" y="0"/>
                    </a:moveTo>
                    <a:cubicBezTo>
                      <a:pt x="7949" y="12441"/>
                      <a:pt x="17002" y="24141"/>
                      <a:pt x="27051" y="34957"/>
                    </a:cubicBezTo>
                    <a:cubicBezTo>
                      <a:pt x="37510" y="45017"/>
                      <a:pt x="49266" y="53634"/>
                      <a:pt x="62008" y="60579"/>
                    </a:cubicBezTo>
                    <a:cubicBezTo>
                      <a:pt x="87154" y="75914"/>
                      <a:pt x="112967" y="90678"/>
                      <a:pt x="137541" y="108204"/>
                    </a:cubicBezTo>
                    <a:cubicBezTo>
                      <a:pt x="109414" y="97973"/>
                      <a:pt x="82437" y="84820"/>
                      <a:pt x="57055" y="68961"/>
                    </a:cubicBezTo>
                    <a:cubicBezTo>
                      <a:pt x="43769" y="61312"/>
                      <a:pt x="31883" y="51456"/>
                      <a:pt x="21908" y="39814"/>
                    </a:cubicBezTo>
                    <a:cubicBezTo>
                      <a:pt x="12623" y="27734"/>
                      <a:pt x="5236" y="14308"/>
                      <a:pt x="0" y="0"/>
                    </a:cubicBezTo>
                    <a:close/>
                  </a:path>
                </a:pathLst>
              </a:custGeom>
              <a:solidFill>
                <a:srgbClr val="263238"/>
              </a:solidFill>
              <a:ln w="9525" cap="flat">
                <a:noFill/>
                <a:prstDash val="solid"/>
                <a:miter/>
              </a:ln>
            </p:spPr>
            <p:txBody>
              <a:bodyPr rtlCol="0" anchor="ctr"/>
              <a:lstStyle/>
              <a:p>
                <a:endParaRPr lang="zh-CN" altLang="en-US"/>
              </a:p>
            </p:txBody>
          </p:sp>
          <p:sp>
            <p:nvSpPr>
              <p:cNvPr id="67" name="任意多边形: 形状 66"/>
              <p:cNvSpPr/>
              <p:nvPr/>
            </p:nvSpPr>
            <p:spPr>
              <a:xfrm>
                <a:off x="4787611" y="2608491"/>
                <a:ext cx="289213" cy="547998"/>
              </a:xfrm>
              <a:custGeom>
                <a:avLst/>
                <a:gdLst>
                  <a:gd name="connsiteX0" fmla="*/ 3463 w 289213"/>
                  <a:gd name="connsiteY0" fmla="*/ 547999 h 547998"/>
                  <a:gd name="connsiteX1" fmla="*/ 289213 w 289213"/>
                  <a:gd name="connsiteY1" fmla="*/ 332638 h 547998"/>
                  <a:gd name="connsiteX2" fmla="*/ 166341 w 289213"/>
                  <a:gd name="connsiteY2" fmla="*/ 80988 h 547998"/>
                  <a:gd name="connsiteX3" fmla="*/ 10702 w 289213"/>
                  <a:gd name="connsiteY3" fmla="*/ 126708 h 547998"/>
                  <a:gd name="connsiteX4" fmla="*/ 3463 w 289213"/>
                  <a:gd name="connsiteY4" fmla="*/ 547999 h 54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13" h="547998">
                    <a:moveTo>
                      <a:pt x="3463" y="547999"/>
                    </a:moveTo>
                    <a:lnTo>
                      <a:pt x="289213" y="332638"/>
                    </a:lnTo>
                    <a:cubicBezTo>
                      <a:pt x="289213" y="332638"/>
                      <a:pt x="218443" y="167094"/>
                      <a:pt x="166341" y="80988"/>
                    </a:cubicBezTo>
                    <a:cubicBezTo>
                      <a:pt x="97475" y="-33312"/>
                      <a:pt x="38992" y="-34074"/>
                      <a:pt x="10702" y="126708"/>
                    </a:cubicBezTo>
                    <a:cubicBezTo>
                      <a:pt x="-7967" y="234245"/>
                      <a:pt x="3463" y="547999"/>
                      <a:pt x="3463" y="547999"/>
                    </a:cubicBezTo>
                    <a:close/>
                  </a:path>
                </a:pathLst>
              </a:custGeom>
              <a:solidFill>
                <a:srgbClr val="C53F3F"/>
              </a:solidFill>
              <a:ln w="9525" cap="flat">
                <a:noFill/>
                <a:prstDash val="solid"/>
                <a:miter/>
              </a:ln>
            </p:spPr>
            <p:txBody>
              <a:bodyPr rtlCol="0" anchor="ctr"/>
              <a:lstStyle/>
              <a:p>
                <a:endParaRPr lang="zh-CN" altLang="en-US"/>
              </a:p>
            </p:txBody>
          </p:sp>
          <p:sp>
            <p:nvSpPr>
              <p:cNvPr id="68" name="任意多边形: 形状 67"/>
              <p:cNvSpPr/>
              <p:nvPr/>
            </p:nvSpPr>
            <p:spPr>
              <a:xfrm>
                <a:off x="4787836" y="2767964"/>
                <a:ext cx="217267" cy="192595"/>
              </a:xfrm>
              <a:custGeom>
                <a:avLst/>
                <a:gdLst>
                  <a:gd name="connsiteX0" fmla="*/ 15145 w 217267"/>
                  <a:gd name="connsiteY0" fmla="*/ 183071 h 192595"/>
                  <a:gd name="connsiteX1" fmla="*/ 5620 w 217267"/>
                  <a:gd name="connsiteY1" fmla="*/ 192596 h 192595"/>
                  <a:gd name="connsiteX2" fmla="*/ 0 w 217267"/>
                  <a:gd name="connsiteY2" fmla="*/ 190691 h 192595"/>
                  <a:gd name="connsiteX3" fmla="*/ 0 w 217267"/>
                  <a:gd name="connsiteY3" fmla="*/ 174879 h 192595"/>
                  <a:gd name="connsiteX4" fmla="*/ 5525 w 217267"/>
                  <a:gd name="connsiteY4" fmla="*/ 173069 h 192595"/>
                  <a:gd name="connsiteX5" fmla="*/ 15156 w 217267"/>
                  <a:gd name="connsiteY5" fmla="*/ 182487 h 192595"/>
                  <a:gd name="connsiteX6" fmla="*/ 15145 w 217267"/>
                  <a:gd name="connsiteY6" fmla="*/ 183071 h 192595"/>
                  <a:gd name="connsiteX7" fmla="*/ 207740 w 217267"/>
                  <a:gd name="connsiteY7" fmla="*/ 173546 h 192595"/>
                  <a:gd name="connsiteX8" fmla="*/ 198215 w 217267"/>
                  <a:gd name="connsiteY8" fmla="*/ 183071 h 192595"/>
                  <a:gd name="connsiteX9" fmla="*/ 207740 w 217267"/>
                  <a:gd name="connsiteY9" fmla="*/ 192596 h 192595"/>
                  <a:gd name="connsiteX10" fmla="*/ 217265 w 217267"/>
                  <a:gd name="connsiteY10" fmla="*/ 183071 h 192595"/>
                  <a:gd name="connsiteX11" fmla="*/ 207933 w 217267"/>
                  <a:gd name="connsiteY11" fmla="*/ 173357 h 192595"/>
                  <a:gd name="connsiteX12" fmla="*/ 207740 w 217267"/>
                  <a:gd name="connsiteY12" fmla="*/ 173355 h 192595"/>
                  <a:gd name="connsiteX13" fmla="*/ 106585 w 217267"/>
                  <a:gd name="connsiteY13" fmla="*/ 191 h 192595"/>
                  <a:gd name="connsiteX14" fmla="*/ 97060 w 217267"/>
                  <a:gd name="connsiteY14" fmla="*/ 9716 h 192595"/>
                  <a:gd name="connsiteX15" fmla="*/ 106585 w 217267"/>
                  <a:gd name="connsiteY15" fmla="*/ 19241 h 192595"/>
                  <a:gd name="connsiteX16" fmla="*/ 116110 w 217267"/>
                  <a:gd name="connsiteY16" fmla="*/ 9716 h 192595"/>
                  <a:gd name="connsiteX17" fmla="*/ 106777 w 217267"/>
                  <a:gd name="connsiteY17" fmla="*/ 2 h 192595"/>
                  <a:gd name="connsiteX18" fmla="*/ 106585 w 217267"/>
                  <a:gd name="connsiteY18" fmla="*/ 0 h 19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7267" h="192595">
                    <a:moveTo>
                      <a:pt x="15145" y="183071"/>
                    </a:moveTo>
                    <a:cubicBezTo>
                      <a:pt x="15145" y="188331"/>
                      <a:pt x="10880" y="192596"/>
                      <a:pt x="5620" y="192596"/>
                    </a:cubicBezTo>
                    <a:cubicBezTo>
                      <a:pt x="3591" y="192575"/>
                      <a:pt x="1623" y="191908"/>
                      <a:pt x="0" y="190691"/>
                    </a:cubicBezTo>
                    <a:cubicBezTo>
                      <a:pt x="0" y="185452"/>
                      <a:pt x="0" y="180213"/>
                      <a:pt x="0" y="174879"/>
                    </a:cubicBezTo>
                    <a:cubicBezTo>
                      <a:pt x="1608" y="173715"/>
                      <a:pt x="3539" y="173082"/>
                      <a:pt x="5525" y="173069"/>
                    </a:cubicBezTo>
                    <a:cubicBezTo>
                      <a:pt x="10785" y="173010"/>
                      <a:pt x="15097" y="177226"/>
                      <a:pt x="15156" y="182487"/>
                    </a:cubicBezTo>
                    <a:cubicBezTo>
                      <a:pt x="15158" y="182681"/>
                      <a:pt x="15155" y="182876"/>
                      <a:pt x="15145" y="183071"/>
                    </a:cubicBezTo>
                    <a:close/>
                    <a:moveTo>
                      <a:pt x="207740" y="173546"/>
                    </a:moveTo>
                    <a:cubicBezTo>
                      <a:pt x="202480" y="173546"/>
                      <a:pt x="198215" y="177810"/>
                      <a:pt x="198215" y="183071"/>
                    </a:cubicBezTo>
                    <a:cubicBezTo>
                      <a:pt x="198215" y="188331"/>
                      <a:pt x="202480" y="192596"/>
                      <a:pt x="207740" y="192596"/>
                    </a:cubicBezTo>
                    <a:cubicBezTo>
                      <a:pt x="213001" y="192596"/>
                      <a:pt x="217265" y="188331"/>
                      <a:pt x="217265" y="183071"/>
                    </a:cubicBezTo>
                    <a:cubicBezTo>
                      <a:pt x="217370" y="177811"/>
                      <a:pt x="213192" y="173462"/>
                      <a:pt x="207933" y="173357"/>
                    </a:cubicBezTo>
                    <a:cubicBezTo>
                      <a:pt x="207869" y="173356"/>
                      <a:pt x="207804" y="173355"/>
                      <a:pt x="207740" y="173355"/>
                    </a:cubicBezTo>
                    <a:close/>
                    <a:moveTo>
                      <a:pt x="106585" y="191"/>
                    </a:moveTo>
                    <a:cubicBezTo>
                      <a:pt x="101324" y="191"/>
                      <a:pt x="97060" y="4455"/>
                      <a:pt x="97060" y="9716"/>
                    </a:cubicBezTo>
                    <a:cubicBezTo>
                      <a:pt x="97060" y="14976"/>
                      <a:pt x="101324" y="19241"/>
                      <a:pt x="106585" y="19241"/>
                    </a:cubicBezTo>
                    <a:cubicBezTo>
                      <a:pt x="111845" y="19241"/>
                      <a:pt x="116110" y="14976"/>
                      <a:pt x="116110" y="9716"/>
                    </a:cubicBezTo>
                    <a:cubicBezTo>
                      <a:pt x="116215" y="4456"/>
                      <a:pt x="112037" y="107"/>
                      <a:pt x="106777" y="2"/>
                    </a:cubicBezTo>
                    <a:cubicBezTo>
                      <a:pt x="106713" y="1"/>
                      <a:pt x="106649" y="0"/>
                      <a:pt x="106585" y="0"/>
                    </a:cubicBezTo>
                    <a:close/>
                  </a:path>
                </a:pathLst>
              </a:custGeom>
              <a:solidFill>
                <a:srgbClr val="FFFFFF"/>
              </a:solidFill>
              <a:ln w="9525" cap="flat">
                <a:noFill/>
                <a:prstDash val="solid"/>
                <a:miter/>
              </a:ln>
            </p:spPr>
            <p:txBody>
              <a:bodyPr rtlCol="0" anchor="ctr"/>
              <a:lstStyle/>
              <a:p>
                <a:endParaRPr lang="zh-CN" altLang="en-US"/>
              </a:p>
            </p:txBody>
          </p:sp>
          <p:sp>
            <p:nvSpPr>
              <p:cNvPr id="69" name="任意多边形: 形状 68"/>
              <p:cNvSpPr/>
              <p:nvPr/>
            </p:nvSpPr>
            <p:spPr>
              <a:xfrm>
                <a:off x="5023280" y="2819268"/>
                <a:ext cx="60402" cy="149345"/>
              </a:xfrm>
              <a:custGeom>
                <a:avLst/>
                <a:gdLst>
                  <a:gd name="connsiteX0" fmla="*/ 18969 w 60402"/>
                  <a:gd name="connsiteY0" fmla="*/ 148245 h 149345"/>
                  <a:gd name="connsiteX1" fmla="*/ 52878 w 60402"/>
                  <a:gd name="connsiteY1" fmla="*/ 121194 h 149345"/>
                  <a:gd name="connsiteX2" fmla="*/ 26399 w 60402"/>
                  <a:gd name="connsiteY2" fmla="*/ 63377 h 149345"/>
                  <a:gd name="connsiteX3" fmla="*/ 13921 w 60402"/>
                  <a:gd name="connsiteY3" fmla="*/ 34136 h 149345"/>
                  <a:gd name="connsiteX4" fmla="*/ 110 w 60402"/>
                  <a:gd name="connsiteY4" fmla="*/ 1751 h 149345"/>
                  <a:gd name="connsiteX5" fmla="*/ 2110 w 60402"/>
                  <a:gd name="connsiteY5" fmla="*/ 703 h 149345"/>
                  <a:gd name="connsiteX6" fmla="*/ 18017 w 60402"/>
                  <a:gd name="connsiteY6" fmla="*/ 32135 h 149345"/>
                  <a:gd name="connsiteX7" fmla="*/ 31828 w 60402"/>
                  <a:gd name="connsiteY7" fmla="*/ 60234 h 149345"/>
                  <a:gd name="connsiteX8" fmla="*/ 60403 w 60402"/>
                  <a:gd name="connsiteY8" fmla="*/ 121575 h 149345"/>
                  <a:gd name="connsiteX9" fmla="*/ 19922 w 60402"/>
                  <a:gd name="connsiteY9" fmla="*/ 149293 h 149345"/>
                  <a:gd name="connsiteX10" fmla="*/ 18969 w 60402"/>
                  <a:gd name="connsiteY10" fmla="*/ 148245 h 1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02" h="149345">
                    <a:moveTo>
                      <a:pt x="18969" y="148245"/>
                    </a:moveTo>
                    <a:cubicBezTo>
                      <a:pt x="21636" y="145292"/>
                      <a:pt x="50307" y="122242"/>
                      <a:pt x="52878" y="121194"/>
                    </a:cubicBezTo>
                    <a:cubicBezTo>
                      <a:pt x="44020" y="102144"/>
                      <a:pt x="34971" y="83094"/>
                      <a:pt x="26399" y="63377"/>
                    </a:cubicBezTo>
                    <a:cubicBezTo>
                      <a:pt x="22112" y="53852"/>
                      <a:pt x="17921" y="44327"/>
                      <a:pt x="13921" y="34136"/>
                    </a:cubicBezTo>
                    <a:cubicBezTo>
                      <a:pt x="9920" y="23944"/>
                      <a:pt x="4396" y="11276"/>
                      <a:pt x="110" y="1751"/>
                    </a:cubicBezTo>
                    <a:cubicBezTo>
                      <a:pt x="-462" y="226"/>
                      <a:pt x="1348" y="-726"/>
                      <a:pt x="2110" y="703"/>
                    </a:cubicBezTo>
                    <a:cubicBezTo>
                      <a:pt x="8396" y="12704"/>
                      <a:pt x="12683" y="21753"/>
                      <a:pt x="18017" y="32135"/>
                    </a:cubicBezTo>
                    <a:cubicBezTo>
                      <a:pt x="23351" y="42518"/>
                      <a:pt x="27542" y="51185"/>
                      <a:pt x="31828" y="60234"/>
                    </a:cubicBezTo>
                    <a:cubicBezTo>
                      <a:pt x="41353" y="80237"/>
                      <a:pt x="51926" y="101192"/>
                      <a:pt x="60403" y="121575"/>
                    </a:cubicBezTo>
                    <a:cubicBezTo>
                      <a:pt x="47542" y="131706"/>
                      <a:pt x="34018" y="140966"/>
                      <a:pt x="19922" y="149293"/>
                    </a:cubicBezTo>
                    <a:cubicBezTo>
                      <a:pt x="19065" y="149579"/>
                      <a:pt x="18588" y="148626"/>
                      <a:pt x="18969" y="148245"/>
                    </a:cubicBezTo>
                    <a:close/>
                  </a:path>
                </a:pathLst>
              </a:custGeom>
              <a:solidFill>
                <a:srgbClr val="263238"/>
              </a:solidFill>
              <a:ln w="9525" cap="flat">
                <a:noFill/>
                <a:prstDash val="solid"/>
                <a:miter/>
              </a:ln>
            </p:spPr>
            <p:txBody>
              <a:bodyPr rtlCol="0" anchor="ctr"/>
              <a:lstStyle/>
              <a:p>
                <a:endParaRPr lang="zh-CN" altLang="en-US"/>
              </a:p>
            </p:txBody>
          </p:sp>
          <p:sp>
            <p:nvSpPr>
              <p:cNvPr id="70" name="任意多边形: 形状 69"/>
              <p:cNvSpPr/>
              <p:nvPr/>
            </p:nvSpPr>
            <p:spPr>
              <a:xfrm>
                <a:off x="4799130" y="2917099"/>
                <a:ext cx="250318" cy="192671"/>
              </a:xfrm>
              <a:custGeom>
                <a:avLst/>
                <a:gdLst>
                  <a:gd name="connsiteX0" fmla="*/ 422 w 250318"/>
                  <a:gd name="connsiteY0" fmla="*/ 190431 h 192671"/>
                  <a:gd name="connsiteX1" fmla="*/ 121199 w 250318"/>
                  <a:gd name="connsiteY1" fmla="*/ 90800 h 192671"/>
                  <a:gd name="connsiteX2" fmla="*/ 183873 w 250318"/>
                  <a:gd name="connsiteY2" fmla="*/ 44032 h 192671"/>
                  <a:gd name="connsiteX3" fmla="*/ 248548 w 250318"/>
                  <a:gd name="connsiteY3" fmla="*/ 217 h 192671"/>
                  <a:gd name="connsiteX4" fmla="*/ 249881 w 250318"/>
                  <a:gd name="connsiteY4" fmla="*/ 2027 h 192671"/>
                  <a:gd name="connsiteX5" fmla="*/ 187493 w 250318"/>
                  <a:gd name="connsiteY5" fmla="*/ 49652 h 192671"/>
                  <a:gd name="connsiteX6" fmla="*/ 125104 w 250318"/>
                  <a:gd name="connsiteY6" fmla="*/ 97277 h 192671"/>
                  <a:gd name="connsiteX7" fmla="*/ 1279 w 250318"/>
                  <a:gd name="connsiteY7" fmla="*/ 192527 h 192671"/>
                  <a:gd name="connsiteX8" fmla="*/ 422 w 250318"/>
                  <a:gd name="connsiteY8" fmla="*/ 190431 h 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318" h="192671">
                    <a:moveTo>
                      <a:pt x="422" y="190431"/>
                    </a:moveTo>
                    <a:cubicBezTo>
                      <a:pt x="39855" y="156237"/>
                      <a:pt x="79765" y="122614"/>
                      <a:pt x="121199" y="90800"/>
                    </a:cubicBezTo>
                    <a:cubicBezTo>
                      <a:pt x="141900" y="74925"/>
                      <a:pt x="162791" y="59336"/>
                      <a:pt x="183873" y="44032"/>
                    </a:cubicBezTo>
                    <a:cubicBezTo>
                      <a:pt x="205019" y="28792"/>
                      <a:pt x="227783" y="15457"/>
                      <a:pt x="248548" y="217"/>
                    </a:cubicBezTo>
                    <a:cubicBezTo>
                      <a:pt x="249691" y="-640"/>
                      <a:pt x="251024" y="1265"/>
                      <a:pt x="249881" y="2027"/>
                    </a:cubicBezTo>
                    <a:cubicBezTo>
                      <a:pt x="228260" y="16410"/>
                      <a:pt x="208352" y="33840"/>
                      <a:pt x="187493" y="49652"/>
                    </a:cubicBezTo>
                    <a:cubicBezTo>
                      <a:pt x="166633" y="65464"/>
                      <a:pt x="145868" y="80894"/>
                      <a:pt x="125104" y="97277"/>
                    </a:cubicBezTo>
                    <a:cubicBezTo>
                      <a:pt x="83765" y="128805"/>
                      <a:pt x="42236" y="160428"/>
                      <a:pt x="1279" y="192527"/>
                    </a:cubicBezTo>
                    <a:cubicBezTo>
                      <a:pt x="517" y="193194"/>
                      <a:pt x="-626" y="191384"/>
                      <a:pt x="422" y="190431"/>
                    </a:cubicBezTo>
                    <a:close/>
                  </a:path>
                </a:pathLst>
              </a:custGeom>
              <a:solidFill>
                <a:srgbClr val="263238"/>
              </a:solidFill>
              <a:ln w="9525" cap="flat">
                <a:noFill/>
                <a:prstDash val="solid"/>
                <a:miter/>
              </a:ln>
            </p:spPr>
            <p:txBody>
              <a:bodyPr rtlCol="0" anchor="ctr"/>
              <a:lstStyle/>
              <a:p>
                <a:endParaRPr lang="zh-CN" altLang="en-US"/>
              </a:p>
            </p:txBody>
          </p:sp>
          <p:sp>
            <p:nvSpPr>
              <p:cNvPr id="71" name="任意多边形: 形状 70"/>
              <p:cNvSpPr/>
              <p:nvPr/>
            </p:nvSpPr>
            <p:spPr>
              <a:xfrm>
                <a:off x="4783804" y="2917602"/>
                <a:ext cx="41941" cy="244125"/>
              </a:xfrm>
              <a:custGeom>
                <a:avLst/>
                <a:gdLst>
                  <a:gd name="connsiteX0" fmla="*/ 41941 w 41941"/>
                  <a:gd name="connsiteY0" fmla="*/ 212693 h 244125"/>
                  <a:gd name="connsiteX1" fmla="*/ 25463 w 41941"/>
                  <a:gd name="connsiteY1" fmla="*/ 226981 h 244125"/>
                  <a:gd name="connsiteX2" fmla="*/ 8699 w 41941"/>
                  <a:gd name="connsiteY2" fmla="*/ 241078 h 244125"/>
                  <a:gd name="connsiteX3" fmla="*/ 4794 w 41941"/>
                  <a:gd name="connsiteY3" fmla="*/ 244126 h 244125"/>
                  <a:gd name="connsiteX4" fmla="*/ 4794 w 41941"/>
                  <a:gd name="connsiteY4" fmla="*/ 238982 h 244125"/>
                  <a:gd name="connsiteX5" fmla="*/ 1365 w 41941"/>
                  <a:gd name="connsiteY5" fmla="*/ 179356 h 244125"/>
                  <a:gd name="connsiteX6" fmla="*/ 31 w 41941"/>
                  <a:gd name="connsiteY6" fmla="*/ 119539 h 244125"/>
                  <a:gd name="connsiteX7" fmla="*/ 698 w 41941"/>
                  <a:gd name="connsiteY7" fmla="*/ 59722 h 244125"/>
                  <a:gd name="connsiteX8" fmla="*/ 3937 w 41941"/>
                  <a:gd name="connsiteY8" fmla="*/ 0 h 244125"/>
                  <a:gd name="connsiteX9" fmla="*/ 7270 w 41941"/>
                  <a:gd name="connsiteY9" fmla="*/ 59722 h 244125"/>
                  <a:gd name="connsiteX10" fmla="*/ 9271 w 41941"/>
                  <a:gd name="connsiteY10" fmla="*/ 119444 h 244125"/>
                  <a:gd name="connsiteX11" fmla="*/ 10223 w 41941"/>
                  <a:gd name="connsiteY11" fmla="*/ 179070 h 244125"/>
                  <a:gd name="connsiteX12" fmla="*/ 10223 w 41941"/>
                  <a:gd name="connsiteY12" fmla="*/ 238792 h 244125"/>
                  <a:gd name="connsiteX13" fmla="*/ 6032 w 41941"/>
                  <a:gd name="connsiteY13" fmla="*/ 236792 h 244125"/>
                  <a:gd name="connsiteX14" fmla="*/ 24130 w 41941"/>
                  <a:gd name="connsiteY14" fmla="*/ 224600 h 244125"/>
                  <a:gd name="connsiteX15" fmla="*/ 41941 w 41941"/>
                  <a:gd name="connsiteY15" fmla="*/ 212693 h 24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941" h="244125">
                    <a:moveTo>
                      <a:pt x="41941" y="212693"/>
                    </a:moveTo>
                    <a:cubicBezTo>
                      <a:pt x="36512" y="217551"/>
                      <a:pt x="30988" y="222218"/>
                      <a:pt x="25463" y="226981"/>
                    </a:cubicBezTo>
                    <a:cubicBezTo>
                      <a:pt x="19939" y="231743"/>
                      <a:pt x="14414" y="236506"/>
                      <a:pt x="8699" y="241078"/>
                    </a:cubicBezTo>
                    <a:lnTo>
                      <a:pt x="4794" y="244126"/>
                    </a:lnTo>
                    <a:lnTo>
                      <a:pt x="4794" y="238982"/>
                    </a:lnTo>
                    <a:cubicBezTo>
                      <a:pt x="3460" y="219075"/>
                      <a:pt x="2032" y="199263"/>
                      <a:pt x="1365" y="179356"/>
                    </a:cubicBezTo>
                    <a:cubicBezTo>
                      <a:pt x="698" y="159449"/>
                      <a:pt x="127" y="139446"/>
                      <a:pt x="31" y="119539"/>
                    </a:cubicBezTo>
                    <a:cubicBezTo>
                      <a:pt x="-64" y="99632"/>
                      <a:pt x="31" y="79724"/>
                      <a:pt x="698" y="59722"/>
                    </a:cubicBezTo>
                    <a:cubicBezTo>
                      <a:pt x="1365" y="39719"/>
                      <a:pt x="2222" y="19907"/>
                      <a:pt x="3937" y="0"/>
                    </a:cubicBezTo>
                    <a:cubicBezTo>
                      <a:pt x="5461" y="19907"/>
                      <a:pt x="6413" y="39815"/>
                      <a:pt x="7270" y="59722"/>
                    </a:cubicBezTo>
                    <a:cubicBezTo>
                      <a:pt x="8127" y="79629"/>
                      <a:pt x="8794" y="99536"/>
                      <a:pt x="9271" y="119444"/>
                    </a:cubicBezTo>
                    <a:lnTo>
                      <a:pt x="10223" y="179070"/>
                    </a:lnTo>
                    <a:cubicBezTo>
                      <a:pt x="10223" y="198977"/>
                      <a:pt x="10223" y="218884"/>
                      <a:pt x="10223" y="238792"/>
                    </a:cubicBezTo>
                    <a:lnTo>
                      <a:pt x="6032" y="236792"/>
                    </a:lnTo>
                    <a:cubicBezTo>
                      <a:pt x="11938" y="232600"/>
                      <a:pt x="18034" y="228600"/>
                      <a:pt x="24130" y="224600"/>
                    </a:cubicBezTo>
                    <a:cubicBezTo>
                      <a:pt x="30226" y="220599"/>
                      <a:pt x="35845" y="216599"/>
                      <a:pt x="41941" y="212693"/>
                    </a:cubicBezTo>
                    <a:close/>
                  </a:path>
                </a:pathLst>
              </a:custGeom>
              <a:solidFill>
                <a:srgbClr val="263238"/>
              </a:solidFill>
              <a:ln w="9525" cap="flat">
                <a:noFill/>
                <a:prstDash val="solid"/>
                <a:miter/>
              </a:ln>
            </p:spPr>
            <p:txBody>
              <a:bodyPr rtlCol="0" anchor="ctr"/>
              <a:lstStyle/>
              <a:p>
                <a:endParaRPr lang="zh-CN" altLang="en-US"/>
              </a:p>
            </p:txBody>
          </p:sp>
          <p:sp>
            <p:nvSpPr>
              <p:cNvPr id="72" name="任意多边形: 形状 71"/>
              <p:cNvSpPr/>
              <p:nvPr/>
            </p:nvSpPr>
            <p:spPr>
              <a:xfrm>
                <a:off x="4770691" y="2963608"/>
                <a:ext cx="17145" cy="59054"/>
              </a:xfrm>
              <a:custGeom>
                <a:avLst/>
                <a:gdLst>
                  <a:gd name="connsiteX0" fmla="*/ 0 w 17145"/>
                  <a:gd name="connsiteY0" fmla="*/ 0 h 59054"/>
                  <a:gd name="connsiteX1" fmla="*/ 12002 w 17145"/>
                  <a:gd name="connsiteY1" fmla="*/ 28575 h 59054"/>
                  <a:gd name="connsiteX2" fmla="*/ 17145 w 17145"/>
                  <a:gd name="connsiteY2" fmla="*/ 59055 h 59054"/>
                  <a:gd name="connsiteX3" fmla="*/ 0 w 17145"/>
                  <a:gd name="connsiteY3" fmla="*/ 191 h 59054"/>
                </a:gdLst>
                <a:ahLst/>
                <a:cxnLst>
                  <a:cxn ang="0">
                    <a:pos x="connsiteX0" y="connsiteY0"/>
                  </a:cxn>
                  <a:cxn ang="0">
                    <a:pos x="connsiteX1" y="connsiteY1"/>
                  </a:cxn>
                  <a:cxn ang="0">
                    <a:pos x="connsiteX2" y="connsiteY2"/>
                  </a:cxn>
                  <a:cxn ang="0">
                    <a:pos x="connsiteX3" y="connsiteY3"/>
                  </a:cxn>
                </a:cxnLst>
                <a:rect l="l" t="t" r="r" b="b"/>
                <a:pathLst>
                  <a:path w="17145" h="59054">
                    <a:moveTo>
                      <a:pt x="0" y="0"/>
                    </a:moveTo>
                    <a:cubicBezTo>
                      <a:pt x="5192" y="8979"/>
                      <a:pt x="9225" y="18581"/>
                      <a:pt x="12002" y="28575"/>
                    </a:cubicBezTo>
                    <a:cubicBezTo>
                      <a:pt x="15037" y="38467"/>
                      <a:pt x="16767" y="48714"/>
                      <a:pt x="17145" y="59055"/>
                    </a:cubicBezTo>
                    <a:cubicBezTo>
                      <a:pt x="6919" y="41038"/>
                      <a:pt x="1048" y="20880"/>
                      <a:pt x="0" y="191"/>
                    </a:cubicBezTo>
                    <a:close/>
                  </a:path>
                </a:pathLst>
              </a:custGeom>
              <a:solidFill>
                <a:srgbClr val="263238"/>
              </a:solidFill>
              <a:ln w="9525" cap="flat">
                <a:noFill/>
                <a:prstDash val="solid"/>
                <a:miter/>
              </a:ln>
            </p:spPr>
            <p:txBody>
              <a:bodyPr rtlCol="0" anchor="ctr"/>
              <a:lstStyle/>
              <a:p>
                <a:endParaRPr lang="zh-CN" altLang="en-US"/>
              </a:p>
            </p:txBody>
          </p:sp>
          <p:sp>
            <p:nvSpPr>
              <p:cNvPr id="73" name="任意多边形: 形状 72"/>
              <p:cNvSpPr/>
              <p:nvPr/>
            </p:nvSpPr>
            <p:spPr>
              <a:xfrm>
                <a:off x="5041487" y="2828924"/>
                <a:ext cx="9394" cy="42005"/>
              </a:xfrm>
              <a:custGeom>
                <a:avLst/>
                <a:gdLst>
                  <a:gd name="connsiteX0" fmla="*/ 0 w 9394"/>
                  <a:gd name="connsiteY0" fmla="*/ 0 h 42005"/>
                  <a:gd name="connsiteX1" fmla="*/ 7429 w 9394"/>
                  <a:gd name="connsiteY1" fmla="*/ 20384 h 42005"/>
                  <a:gd name="connsiteX2" fmla="*/ 9144 w 9394"/>
                  <a:gd name="connsiteY2" fmla="*/ 31052 h 42005"/>
                  <a:gd name="connsiteX3" fmla="*/ 9144 w 9394"/>
                  <a:gd name="connsiteY3" fmla="*/ 42005 h 42005"/>
                  <a:gd name="connsiteX4" fmla="*/ 2667 w 9394"/>
                  <a:gd name="connsiteY4" fmla="*/ 21431 h 42005"/>
                  <a:gd name="connsiteX5" fmla="*/ 0 w 9394"/>
                  <a:gd name="connsiteY5" fmla="*/ 0 h 42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94" h="42005">
                    <a:moveTo>
                      <a:pt x="0" y="0"/>
                    </a:moveTo>
                    <a:cubicBezTo>
                      <a:pt x="3398" y="6422"/>
                      <a:pt x="5898" y="13281"/>
                      <a:pt x="7429" y="20384"/>
                    </a:cubicBezTo>
                    <a:cubicBezTo>
                      <a:pt x="8240" y="23897"/>
                      <a:pt x="8813" y="27461"/>
                      <a:pt x="9144" y="31052"/>
                    </a:cubicBezTo>
                    <a:cubicBezTo>
                      <a:pt x="9478" y="34695"/>
                      <a:pt x="9478" y="38362"/>
                      <a:pt x="9144" y="42005"/>
                    </a:cubicBezTo>
                    <a:cubicBezTo>
                      <a:pt x="6369" y="35357"/>
                      <a:pt x="4201" y="28471"/>
                      <a:pt x="2667" y="21431"/>
                    </a:cubicBezTo>
                    <a:cubicBezTo>
                      <a:pt x="1014" y="14403"/>
                      <a:pt x="119" y="7219"/>
                      <a:pt x="0" y="0"/>
                    </a:cubicBezTo>
                    <a:close/>
                  </a:path>
                </a:pathLst>
              </a:custGeom>
              <a:solidFill>
                <a:srgbClr val="263238"/>
              </a:solidFill>
              <a:ln w="9525" cap="flat">
                <a:noFill/>
                <a:prstDash val="solid"/>
                <a:miter/>
              </a:ln>
            </p:spPr>
            <p:txBody>
              <a:bodyPr rtlCol="0" anchor="ctr"/>
              <a:lstStyle/>
              <a:p>
                <a:endParaRPr lang="zh-CN" altLang="en-US"/>
              </a:p>
            </p:txBody>
          </p:sp>
          <p:sp>
            <p:nvSpPr>
              <p:cNvPr id="74" name="任意多边形: 形状 73"/>
              <p:cNvSpPr/>
              <p:nvPr/>
            </p:nvSpPr>
            <p:spPr>
              <a:xfrm>
                <a:off x="5921950" y="2590699"/>
                <a:ext cx="644146" cy="532480"/>
              </a:xfrm>
              <a:custGeom>
                <a:avLst/>
                <a:gdLst>
                  <a:gd name="connsiteX0" fmla="*/ 5457 w 644146"/>
                  <a:gd name="connsiteY0" fmla="*/ 48869 h 532480"/>
                  <a:gd name="connsiteX1" fmla="*/ 248821 w 644146"/>
                  <a:gd name="connsiteY1" fmla="*/ 1910 h 532480"/>
                  <a:gd name="connsiteX2" fmla="*/ 302923 w 644146"/>
                  <a:gd name="connsiteY2" fmla="*/ 59537 h 532480"/>
                  <a:gd name="connsiteX3" fmla="*/ 398173 w 644146"/>
                  <a:gd name="connsiteY3" fmla="*/ 34486 h 532480"/>
                  <a:gd name="connsiteX4" fmla="*/ 429796 w 644146"/>
                  <a:gd name="connsiteY4" fmla="*/ 93922 h 532480"/>
                  <a:gd name="connsiteX5" fmla="*/ 510853 w 644146"/>
                  <a:gd name="connsiteY5" fmla="*/ 79825 h 532480"/>
                  <a:gd name="connsiteX6" fmla="*/ 545524 w 644146"/>
                  <a:gd name="connsiteY6" fmla="*/ 142976 h 532480"/>
                  <a:gd name="connsiteX7" fmla="*/ 626963 w 644146"/>
                  <a:gd name="connsiteY7" fmla="*/ 154691 h 532480"/>
                  <a:gd name="connsiteX8" fmla="*/ 451894 w 644146"/>
                  <a:gd name="connsiteY8" fmla="*/ 524261 h 532480"/>
                  <a:gd name="connsiteX9" fmla="*/ 421795 w 644146"/>
                  <a:gd name="connsiteY9" fmla="*/ 454824 h 532480"/>
                  <a:gd name="connsiteX10" fmla="*/ 289683 w 644146"/>
                  <a:gd name="connsiteY10" fmla="*/ 529595 h 532480"/>
                  <a:gd name="connsiteX11" fmla="*/ 270633 w 644146"/>
                  <a:gd name="connsiteY11" fmla="*/ 416534 h 532480"/>
                  <a:gd name="connsiteX12" fmla="*/ 139664 w 644146"/>
                  <a:gd name="connsiteY12" fmla="*/ 480256 h 532480"/>
                  <a:gd name="connsiteX13" fmla="*/ 133759 w 644146"/>
                  <a:gd name="connsiteY13" fmla="*/ 365956 h 532480"/>
                  <a:gd name="connsiteX14" fmla="*/ 20125 w 644146"/>
                  <a:gd name="connsiteY14" fmla="*/ 385577 h 532480"/>
                  <a:gd name="connsiteX15" fmla="*/ 101755 w 644146"/>
                  <a:gd name="connsiteY15" fmla="*/ 166502 h 532480"/>
                  <a:gd name="connsiteX16" fmla="*/ 3838 w 644146"/>
                  <a:gd name="connsiteY16" fmla="*/ 90969 h 5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146" h="532480">
                    <a:moveTo>
                      <a:pt x="5457" y="48869"/>
                    </a:moveTo>
                    <a:cubicBezTo>
                      <a:pt x="82609" y="40296"/>
                      <a:pt x="192433" y="-10377"/>
                      <a:pt x="248821" y="1910"/>
                    </a:cubicBezTo>
                    <a:cubicBezTo>
                      <a:pt x="277524" y="7207"/>
                      <a:pt x="299446" y="30557"/>
                      <a:pt x="302923" y="59537"/>
                    </a:cubicBezTo>
                    <a:cubicBezTo>
                      <a:pt x="302923" y="59537"/>
                      <a:pt x="348548" y="14864"/>
                      <a:pt x="398173" y="34486"/>
                    </a:cubicBezTo>
                    <a:cubicBezTo>
                      <a:pt x="423605" y="44011"/>
                      <a:pt x="429796" y="93922"/>
                      <a:pt x="429796" y="93922"/>
                    </a:cubicBezTo>
                    <a:cubicBezTo>
                      <a:pt x="429796" y="93922"/>
                      <a:pt x="467896" y="59727"/>
                      <a:pt x="510853" y="79825"/>
                    </a:cubicBezTo>
                    <a:cubicBezTo>
                      <a:pt x="544667" y="95827"/>
                      <a:pt x="545524" y="142976"/>
                      <a:pt x="545524" y="142976"/>
                    </a:cubicBezTo>
                    <a:cubicBezTo>
                      <a:pt x="545524" y="142976"/>
                      <a:pt x="597436" y="127259"/>
                      <a:pt x="626963" y="154691"/>
                    </a:cubicBezTo>
                    <a:cubicBezTo>
                      <a:pt x="686875" y="210413"/>
                      <a:pt x="580862" y="516070"/>
                      <a:pt x="451894" y="524261"/>
                    </a:cubicBezTo>
                    <a:cubicBezTo>
                      <a:pt x="391791" y="528071"/>
                      <a:pt x="421795" y="454824"/>
                      <a:pt x="421795" y="454824"/>
                    </a:cubicBezTo>
                    <a:cubicBezTo>
                      <a:pt x="421795" y="454824"/>
                      <a:pt x="353215" y="550074"/>
                      <a:pt x="289683" y="529595"/>
                    </a:cubicBezTo>
                    <a:cubicBezTo>
                      <a:pt x="226151" y="509117"/>
                      <a:pt x="270633" y="416534"/>
                      <a:pt x="270633" y="416534"/>
                    </a:cubicBezTo>
                    <a:cubicBezTo>
                      <a:pt x="270633" y="416534"/>
                      <a:pt x="203482" y="507878"/>
                      <a:pt x="139664" y="480256"/>
                    </a:cubicBezTo>
                    <a:cubicBezTo>
                      <a:pt x="72989" y="451681"/>
                      <a:pt x="133759" y="365956"/>
                      <a:pt x="133759" y="365956"/>
                    </a:cubicBezTo>
                    <a:cubicBezTo>
                      <a:pt x="133759" y="365956"/>
                      <a:pt x="64131" y="417962"/>
                      <a:pt x="20125" y="385577"/>
                    </a:cubicBezTo>
                    <a:cubicBezTo>
                      <a:pt x="-52550" y="332237"/>
                      <a:pt x="94420" y="238988"/>
                      <a:pt x="101755" y="166502"/>
                    </a:cubicBezTo>
                    <a:lnTo>
                      <a:pt x="3838" y="90969"/>
                    </a:lnTo>
                    <a:close/>
                  </a:path>
                </a:pathLst>
              </a:custGeom>
              <a:solidFill>
                <a:srgbClr val="D3766A"/>
              </a:solidFill>
              <a:ln w="9525" cap="flat">
                <a:noFill/>
                <a:prstDash val="solid"/>
                <a:miter/>
              </a:ln>
            </p:spPr>
            <p:txBody>
              <a:bodyPr rtlCol="0" anchor="ctr"/>
              <a:lstStyle/>
              <a:p>
                <a:endParaRPr lang="zh-CN" altLang="en-US"/>
              </a:p>
            </p:txBody>
          </p:sp>
          <p:sp>
            <p:nvSpPr>
              <p:cNvPr id="75" name="任意多边形: 形状 74"/>
              <p:cNvSpPr/>
              <p:nvPr/>
            </p:nvSpPr>
            <p:spPr>
              <a:xfrm>
                <a:off x="5798188" y="2495024"/>
                <a:ext cx="246757" cy="222362"/>
              </a:xfrm>
              <a:custGeom>
                <a:avLst/>
                <a:gdLst>
                  <a:gd name="connsiteX0" fmla="*/ 246758 w 246757"/>
                  <a:gd name="connsiteY0" fmla="*/ 116635 h 222362"/>
                  <a:gd name="connsiteX1" fmla="*/ 49495 w 246757"/>
                  <a:gd name="connsiteY1" fmla="*/ 716 h 222362"/>
                  <a:gd name="connsiteX2" fmla="*/ 127886 w 246757"/>
                  <a:gd name="connsiteY2" fmla="*/ 186834 h 222362"/>
                  <a:gd name="connsiteX3" fmla="*/ 231137 w 246757"/>
                  <a:gd name="connsiteY3" fmla="*/ 222363 h 222362"/>
                </a:gdLst>
                <a:ahLst/>
                <a:cxnLst>
                  <a:cxn ang="0">
                    <a:pos x="connsiteX0" y="connsiteY0"/>
                  </a:cxn>
                  <a:cxn ang="0">
                    <a:pos x="connsiteX1" y="connsiteY1"/>
                  </a:cxn>
                  <a:cxn ang="0">
                    <a:pos x="connsiteX2" y="connsiteY2"/>
                  </a:cxn>
                  <a:cxn ang="0">
                    <a:pos x="connsiteX3" y="connsiteY3"/>
                  </a:cxn>
                </a:cxnLst>
                <a:rect l="l" t="t" r="r" b="b"/>
                <a:pathLst>
                  <a:path w="246757" h="222362">
                    <a:moveTo>
                      <a:pt x="246758" y="116635"/>
                    </a:moveTo>
                    <a:cubicBezTo>
                      <a:pt x="172939" y="118254"/>
                      <a:pt x="120266" y="9288"/>
                      <a:pt x="49495" y="716"/>
                    </a:cubicBezTo>
                    <a:cubicBezTo>
                      <a:pt x="-46327" y="-10809"/>
                      <a:pt x="6251" y="119683"/>
                      <a:pt x="127886" y="186834"/>
                    </a:cubicBezTo>
                    <a:lnTo>
                      <a:pt x="231137" y="222363"/>
                    </a:lnTo>
                    <a:close/>
                  </a:path>
                </a:pathLst>
              </a:custGeom>
              <a:solidFill>
                <a:srgbClr val="D3766A"/>
              </a:solidFill>
              <a:ln w="9525" cap="flat">
                <a:noFill/>
                <a:prstDash val="solid"/>
                <a:miter/>
              </a:ln>
            </p:spPr>
            <p:txBody>
              <a:bodyPr rtlCol="0" anchor="ctr"/>
              <a:lstStyle/>
              <a:p>
                <a:endParaRPr lang="zh-CN" altLang="en-US"/>
              </a:p>
            </p:txBody>
          </p:sp>
          <p:sp>
            <p:nvSpPr>
              <p:cNvPr id="76" name="任意多边形: 形状 75"/>
              <p:cNvSpPr/>
              <p:nvPr/>
            </p:nvSpPr>
            <p:spPr>
              <a:xfrm>
                <a:off x="6336510" y="2739965"/>
                <a:ext cx="134155" cy="310591"/>
              </a:xfrm>
              <a:custGeom>
                <a:avLst/>
                <a:gdLst>
                  <a:gd name="connsiteX0" fmla="*/ 132488 w 134155"/>
                  <a:gd name="connsiteY0" fmla="*/ 1139 h 310591"/>
                  <a:gd name="connsiteX1" fmla="*/ 133016 w 134155"/>
                  <a:gd name="connsiteY1" fmla="*/ 48 h 310591"/>
                  <a:gd name="connsiteX2" fmla="*/ 134108 w 134155"/>
                  <a:gd name="connsiteY2" fmla="*/ 576 h 310591"/>
                  <a:gd name="connsiteX3" fmla="*/ 134108 w 134155"/>
                  <a:gd name="connsiteY3" fmla="*/ 1139 h 310591"/>
                  <a:gd name="connsiteX4" fmla="*/ 6187 w 134155"/>
                  <a:gd name="connsiteY4" fmla="*/ 309463 h 310591"/>
                  <a:gd name="connsiteX5" fmla="*/ 471 w 134155"/>
                  <a:gd name="connsiteY5" fmla="*/ 306034 h 310591"/>
                  <a:gd name="connsiteX6" fmla="*/ 132488 w 134155"/>
                  <a:gd name="connsiteY6" fmla="*/ 1139 h 31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55" h="310591">
                    <a:moveTo>
                      <a:pt x="132488" y="1139"/>
                    </a:moveTo>
                    <a:cubicBezTo>
                      <a:pt x="132333" y="692"/>
                      <a:pt x="132569" y="204"/>
                      <a:pt x="133016" y="48"/>
                    </a:cubicBezTo>
                    <a:cubicBezTo>
                      <a:pt x="133463" y="-108"/>
                      <a:pt x="133952" y="129"/>
                      <a:pt x="134108" y="576"/>
                    </a:cubicBezTo>
                    <a:cubicBezTo>
                      <a:pt x="134171" y="758"/>
                      <a:pt x="134171" y="957"/>
                      <a:pt x="134108" y="1139"/>
                    </a:cubicBezTo>
                    <a:cubicBezTo>
                      <a:pt x="123820" y="110105"/>
                      <a:pt x="78958" y="226787"/>
                      <a:pt x="6187" y="309463"/>
                    </a:cubicBezTo>
                    <a:cubicBezTo>
                      <a:pt x="3805" y="312226"/>
                      <a:pt x="-1624" y="309463"/>
                      <a:pt x="471" y="306034"/>
                    </a:cubicBezTo>
                    <a:cubicBezTo>
                      <a:pt x="59146" y="206689"/>
                      <a:pt x="103342" y="113629"/>
                      <a:pt x="132488" y="1139"/>
                    </a:cubicBezTo>
                    <a:close/>
                  </a:path>
                </a:pathLst>
              </a:custGeom>
              <a:solidFill>
                <a:srgbClr val="263238"/>
              </a:solidFill>
              <a:ln w="9525" cap="flat">
                <a:noFill/>
                <a:prstDash val="solid"/>
                <a:miter/>
              </a:ln>
            </p:spPr>
            <p:txBody>
              <a:bodyPr rtlCol="0" anchor="ctr"/>
              <a:lstStyle/>
              <a:p>
                <a:endParaRPr lang="zh-CN" altLang="en-US"/>
              </a:p>
            </p:txBody>
          </p:sp>
          <p:sp>
            <p:nvSpPr>
              <p:cNvPr id="77" name="任意多边形: 形状 76"/>
              <p:cNvSpPr/>
              <p:nvPr/>
            </p:nvSpPr>
            <p:spPr>
              <a:xfrm>
                <a:off x="6187534" y="2682665"/>
                <a:ext cx="167357" cy="330929"/>
              </a:xfrm>
              <a:custGeom>
                <a:avLst/>
                <a:gdLst>
                  <a:gd name="connsiteX0" fmla="*/ 165069 w 167357"/>
                  <a:gd name="connsiteY0" fmla="*/ 718 h 330929"/>
                  <a:gd name="connsiteX1" fmla="*/ 167355 w 167357"/>
                  <a:gd name="connsiteY1" fmla="*/ 1289 h 330929"/>
                  <a:gd name="connsiteX2" fmla="*/ 6859 w 167357"/>
                  <a:gd name="connsiteY2" fmla="*/ 329045 h 330929"/>
                  <a:gd name="connsiteX3" fmla="*/ 1239 w 167357"/>
                  <a:gd name="connsiteY3" fmla="*/ 327711 h 330929"/>
                  <a:gd name="connsiteX4" fmla="*/ 165069 w 167357"/>
                  <a:gd name="connsiteY4" fmla="*/ 718 h 330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57" h="330929">
                    <a:moveTo>
                      <a:pt x="165069" y="718"/>
                    </a:moveTo>
                    <a:cubicBezTo>
                      <a:pt x="165069" y="-520"/>
                      <a:pt x="167450" y="-44"/>
                      <a:pt x="167355" y="1289"/>
                    </a:cubicBezTo>
                    <a:cubicBezTo>
                      <a:pt x="156020" y="113589"/>
                      <a:pt x="102014" y="243605"/>
                      <a:pt x="6859" y="329045"/>
                    </a:cubicBezTo>
                    <a:cubicBezTo>
                      <a:pt x="3620" y="331997"/>
                      <a:pt x="-2666" y="331426"/>
                      <a:pt x="1239" y="327711"/>
                    </a:cubicBezTo>
                    <a:cubicBezTo>
                      <a:pt x="60199" y="266084"/>
                      <a:pt x="139352" y="102064"/>
                      <a:pt x="165069" y="718"/>
                    </a:cubicBezTo>
                    <a:close/>
                  </a:path>
                </a:pathLst>
              </a:custGeom>
              <a:solidFill>
                <a:srgbClr val="263238"/>
              </a:solidFill>
              <a:ln w="9525" cap="flat">
                <a:noFill/>
                <a:prstDash val="solid"/>
                <a:miter/>
              </a:ln>
            </p:spPr>
            <p:txBody>
              <a:bodyPr rtlCol="0" anchor="ctr"/>
              <a:lstStyle/>
              <a:p>
                <a:endParaRPr lang="zh-CN" altLang="en-US"/>
              </a:p>
            </p:txBody>
          </p:sp>
          <p:sp>
            <p:nvSpPr>
              <p:cNvPr id="78" name="任意多边形: 形状 77"/>
              <p:cNvSpPr/>
              <p:nvPr/>
            </p:nvSpPr>
            <p:spPr>
              <a:xfrm>
                <a:off x="6046543" y="2654092"/>
                <a:ext cx="180615" cy="310385"/>
              </a:xfrm>
              <a:custGeom>
                <a:avLst/>
                <a:gdLst>
                  <a:gd name="connsiteX0" fmla="*/ 593 w 180615"/>
                  <a:gd name="connsiteY0" fmla="*/ 306944 h 310385"/>
                  <a:gd name="connsiteX1" fmla="*/ 178044 w 180615"/>
                  <a:gd name="connsiteY1" fmla="*/ 810 h 310385"/>
                  <a:gd name="connsiteX2" fmla="*/ 180616 w 180615"/>
                  <a:gd name="connsiteY2" fmla="*/ 1477 h 310385"/>
                  <a:gd name="connsiteX3" fmla="*/ 116513 w 180615"/>
                  <a:gd name="connsiteY3" fmla="*/ 187596 h 310385"/>
                  <a:gd name="connsiteX4" fmla="*/ 3546 w 180615"/>
                  <a:gd name="connsiteY4" fmla="*/ 310087 h 310385"/>
                  <a:gd name="connsiteX5" fmla="*/ 593 w 180615"/>
                  <a:gd name="connsiteY5" fmla="*/ 306944 h 310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615" h="310385">
                    <a:moveTo>
                      <a:pt x="593" y="306944"/>
                    </a:moveTo>
                    <a:cubicBezTo>
                      <a:pt x="88604" y="221219"/>
                      <a:pt x="140420" y="116444"/>
                      <a:pt x="178044" y="810"/>
                    </a:cubicBezTo>
                    <a:cubicBezTo>
                      <a:pt x="178520" y="-714"/>
                      <a:pt x="180616" y="144"/>
                      <a:pt x="180616" y="1477"/>
                    </a:cubicBezTo>
                    <a:cubicBezTo>
                      <a:pt x="177568" y="63104"/>
                      <a:pt x="145850" y="134256"/>
                      <a:pt x="116513" y="187596"/>
                    </a:cubicBezTo>
                    <a:cubicBezTo>
                      <a:pt x="90186" y="237580"/>
                      <a:pt x="51241" y="279809"/>
                      <a:pt x="3546" y="310087"/>
                    </a:cubicBezTo>
                    <a:cubicBezTo>
                      <a:pt x="1832" y="311230"/>
                      <a:pt x="-1312" y="308849"/>
                      <a:pt x="593" y="306944"/>
                    </a:cubicBezTo>
                    <a:close/>
                  </a:path>
                </a:pathLst>
              </a:custGeom>
              <a:solidFill>
                <a:srgbClr val="263238"/>
              </a:solidFill>
              <a:ln w="9525" cap="flat">
                <a:noFill/>
                <a:prstDash val="solid"/>
                <a:miter/>
              </a:ln>
            </p:spPr>
            <p:txBody>
              <a:bodyPr rtlCol="0" anchor="ctr"/>
              <a:lstStyle/>
              <a:p>
                <a:endParaRPr lang="zh-CN" altLang="en-US"/>
              </a:p>
            </p:txBody>
          </p:sp>
          <p:sp>
            <p:nvSpPr>
              <p:cNvPr id="79" name="任意多边形: 形状 78"/>
              <p:cNvSpPr/>
              <p:nvPr/>
            </p:nvSpPr>
            <p:spPr>
              <a:xfrm>
                <a:off x="5126354" y="4699730"/>
                <a:ext cx="42" cy="5619"/>
              </a:xfrm>
              <a:custGeom>
                <a:avLst/>
                <a:gdLst>
                  <a:gd name="connsiteX0" fmla="*/ 0 w 42"/>
                  <a:gd name="connsiteY0" fmla="*/ 5620 h 5619"/>
                  <a:gd name="connsiteX1" fmla="*/ 0 w 42"/>
                  <a:gd name="connsiteY1" fmla="*/ 0 h 5619"/>
                  <a:gd name="connsiteX2" fmla="*/ 0 w 42"/>
                  <a:gd name="connsiteY2" fmla="*/ 0 h 5619"/>
                  <a:gd name="connsiteX3" fmla="*/ 0 w 42"/>
                  <a:gd name="connsiteY3" fmla="*/ 5620 h 5619"/>
                </a:gdLst>
                <a:ahLst/>
                <a:cxnLst>
                  <a:cxn ang="0">
                    <a:pos x="connsiteX0" y="connsiteY0"/>
                  </a:cxn>
                  <a:cxn ang="0">
                    <a:pos x="connsiteX1" y="connsiteY1"/>
                  </a:cxn>
                  <a:cxn ang="0">
                    <a:pos x="connsiteX2" y="connsiteY2"/>
                  </a:cxn>
                  <a:cxn ang="0">
                    <a:pos x="connsiteX3" y="connsiteY3"/>
                  </a:cxn>
                </a:cxnLst>
                <a:rect l="l" t="t" r="r" b="b"/>
                <a:pathLst>
                  <a:path w="42" h="5619">
                    <a:moveTo>
                      <a:pt x="0" y="5620"/>
                    </a:moveTo>
                    <a:cubicBezTo>
                      <a:pt x="0" y="3620"/>
                      <a:pt x="0" y="1810"/>
                      <a:pt x="0" y="0"/>
                    </a:cubicBezTo>
                    <a:lnTo>
                      <a:pt x="0" y="0"/>
                    </a:lnTo>
                    <a:cubicBezTo>
                      <a:pt x="95" y="1524"/>
                      <a:pt x="0" y="3524"/>
                      <a:pt x="0" y="5620"/>
                    </a:cubicBezTo>
                    <a:close/>
                  </a:path>
                </a:pathLst>
              </a:custGeom>
              <a:solidFill>
                <a:srgbClr val="C53F3F"/>
              </a:solidFill>
              <a:ln w="9525" cap="flat">
                <a:noFill/>
                <a:prstDash val="solid"/>
                <a:miter/>
              </a:ln>
            </p:spPr>
            <p:txBody>
              <a:bodyPr rtlCol="0" anchor="ctr"/>
              <a:lstStyle/>
              <a:p>
                <a:endParaRPr lang="zh-CN" altLang="en-US"/>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6" name="椭圆 1035"/>
          <p:cNvSpPr/>
          <p:nvPr/>
        </p:nvSpPr>
        <p:spPr>
          <a:xfrm>
            <a:off x="-4655802" y="2932221"/>
            <a:ext cx="8990934" cy="8990934"/>
          </a:xfrm>
          <a:prstGeom prst="ellipse">
            <a:avLst/>
          </a:prstGeom>
          <a:pattFill prst="diagBrick">
            <a:fgClr>
              <a:srgbClr val="F2F2F2"/>
            </a:fgClr>
            <a:bgClr>
              <a:schemeClr val="bg1"/>
            </a:bgClr>
          </a:pattFill>
          <a:ln w="19050">
            <a:solidFill>
              <a:srgbClr val="C53F3F">
                <a:alpha val="6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6" name="任意多边形: 形状 505"/>
          <p:cNvSpPr/>
          <p:nvPr/>
        </p:nvSpPr>
        <p:spPr>
          <a:xfrm>
            <a:off x="7510948" y="4660611"/>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85" name="思想气泡: 云 484"/>
          <p:cNvSpPr/>
          <p:nvPr/>
        </p:nvSpPr>
        <p:spPr>
          <a:xfrm>
            <a:off x="4877932" y="0"/>
            <a:ext cx="6114068" cy="3851484"/>
          </a:xfrm>
          <a:prstGeom prst="cloudCallout">
            <a:avLst>
              <a:gd name="adj1" fmla="val -47515"/>
              <a:gd name="adj2" fmla="val 63895"/>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5" name="任意多边形: 形状 504"/>
          <p:cNvSpPr/>
          <p:nvPr/>
        </p:nvSpPr>
        <p:spPr>
          <a:xfrm>
            <a:off x="10396496" y="4951254"/>
            <a:ext cx="1963505" cy="1985047"/>
          </a:xfrm>
          <a:custGeom>
            <a:avLst/>
            <a:gdLst>
              <a:gd name="connsiteX0" fmla="*/ 1963505 w 1963505"/>
              <a:gd name="connsiteY0" fmla="*/ 0 h 1985047"/>
              <a:gd name="connsiteX1" fmla="*/ 1963505 w 1963505"/>
              <a:gd name="connsiteY1" fmla="*/ 1026074 h 1985047"/>
              <a:gd name="connsiteX2" fmla="*/ 1944268 w 1963505"/>
              <a:gd name="connsiteY2" fmla="*/ 1027046 h 1985047"/>
              <a:gd name="connsiteX3" fmla="*/ 1027764 w 1963505"/>
              <a:gd name="connsiteY3" fmla="*/ 1949387 h 1985047"/>
              <a:gd name="connsiteX4" fmla="*/ 1026075 w 1963505"/>
              <a:gd name="connsiteY4" fmla="*/ 1985047 h 1985047"/>
              <a:gd name="connsiteX5" fmla="*/ 0 w 1963505"/>
              <a:gd name="connsiteY5" fmla="*/ 1985047 h 1985047"/>
              <a:gd name="connsiteX6" fmla="*/ 6350 w 1963505"/>
              <a:gd name="connsiteY6" fmla="*/ 1850950 h 1985047"/>
              <a:gd name="connsiteX7" fmla="*/ 1839357 w 1963505"/>
              <a:gd name="connsiteY7" fmla="*/ 6269 h 198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505" h="1985047">
                <a:moveTo>
                  <a:pt x="1963505" y="0"/>
                </a:moveTo>
                <a:lnTo>
                  <a:pt x="1963505" y="1026074"/>
                </a:lnTo>
                <a:lnTo>
                  <a:pt x="1944268" y="1027046"/>
                </a:lnTo>
                <a:cubicBezTo>
                  <a:pt x="1459201" y="1076307"/>
                  <a:pt x="1074017" y="1463436"/>
                  <a:pt x="1027764" y="1949387"/>
                </a:cubicBezTo>
                <a:lnTo>
                  <a:pt x="1026075" y="1985047"/>
                </a:lnTo>
                <a:lnTo>
                  <a:pt x="0" y="1985047"/>
                </a:lnTo>
                <a:lnTo>
                  <a:pt x="6350" y="1850950"/>
                </a:lnTo>
                <a:cubicBezTo>
                  <a:pt x="98856" y="879051"/>
                  <a:pt x="869224" y="104792"/>
                  <a:pt x="1839357" y="6269"/>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6" name="文本框 5"/>
          <p:cNvSpPr txBox="1"/>
          <p:nvPr/>
        </p:nvSpPr>
        <p:spPr>
          <a:xfrm>
            <a:off x="5520000" y="1136842"/>
            <a:ext cx="4910929" cy="923330"/>
          </a:xfrm>
          <a:prstGeom prst="rect">
            <a:avLst/>
          </a:prstGeom>
          <a:noFill/>
        </p:spPr>
        <p:txBody>
          <a:bodyPr wrap="square" lIns="0" tIns="0" rIns="0" bIns="0" rtlCol="0">
            <a:spAutoFit/>
          </a:bodyPr>
          <a:lstStyle/>
          <a:p>
            <a:pPr algn="ctr" defTabSz="457200">
              <a:defRPr/>
            </a:pPr>
            <a:r>
              <a:rPr lang="zh-CN" altLang="en-US" sz="6000" spc="300" noProof="1">
                <a:latin typeface="+mj-ea"/>
                <a:ea typeface="+mj-ea"/>
              </a:rPr>
              <a:t>问题与解决</a:t>
            </a:r>
            <a:r>
              <a:rPr lang="zh-CN" altLang="en-US" sz="6000" spc="300" noProof="1">
                <a:solidFill>
                  <a:srgbClr val="C53F3F"/>
                </a:solidFill>
                <a:latin typeface="+mj-ea"/>
                <a:ea typeface="+mj-ea"/>
              </a:rPr>
              <a:t>措施</a:t>
            </a:r>
            <a:endParaRPr lang="da-DK" altLang="zh-CN" sz="6000" spc="300" dirty="0">
              <a:solidFill>
                <a:srgbClr val="C53F3F"/>
              </a:solidFill>
              <a:latin typeface="+mj-ea"/>
              <a:ea typeface="+mj-ea"/>
            </a:endParaRPr>
          </a:p>
        </p:txBody>
      </p:sp>
      <p:sp>
        <p:nvSpPr>
          <p:cNvPr id="7" name="文本框 6"/>
          <p:cNvSpPr txBox="1"/>
          <p:nvPr/>
        </p:nvSpPr>
        <p:spPr>
          <a:xfrm>
            <a:off x="5566455" y="2113223"/>
            <a:ext cx="5712454" cy="307777"/>
          </a:xfrm>
          <a:prstGeom prst="rect">
            <a:avLst/>
          </a:prstGeom>
          <a:noFill/>
        </p:spPr>
        <p:txBody>
          <a:bodyPr wrap="square" lIns="0" tIns="0" rIns="0" bIns="0" rtlCol="0">
            <a:spAutoFit/>
          </a:bodyPr>
          <a:lstStyle/>
          <a:p>
            <a:r>
              <a:rPr lang="en-US" altLang="zh-CN" sz="2000">
                <a:solidFill>
                  <a:srgbClr val="7F7F7F"/>
                </a:solidFill>
                <a:latin typeface="+mj-ea"/>
                <a:ea typeface="+mj-ea"/>
              </a:rPr>
              <a:t>PROBLEMS AND SOLUTIONS IN WORK</a:t>
            </a:r>
            <a:endParaRPr lang="zh-CN" altLang="en-US" sz="2000">
              <a:solidFill>
                <a:srgbClr val="7F7F7F"/>
              </a:solidFill>
              <a:latin typeface="+mj-ea"/>
              <a:ea typeface="+mj-ea"/>
            </a:endParaRPr>
          </a:p>
        </p:txBody>
      </p:sp>
      <p:sp>
        <p:nvSpPr>
          <p:cNvPr id="486" name="文本框 485"/>
          <p:cNvSpPr txBox="1"/>
          <p:nvPr/>
        </p:nvSpPr>
        <p:spPr>
          <a:xfrm>
            <a:off x="10230931" y="4599294"/>
            <a:ext cx="1557158" cy="1497846"/>
          </a:xfrm>
          <a:prstGeom prst="rect">
            <a:avLst/>
          </a:prstGeom>
          <a:noFill/>
        </p:spPr>
        <p:txBody>
          <a:bodyPr wrap="none" rtlCol="0" anchor="ctr" anchorCtr="0">
            <a:spAutoFit/>
          </a:bodyPr>
          <a:lstStyle/>
          <a:p>
            <a:pPr algn="l" fontAlgn="auto">
              <a:lnSpc>
                <a:spcPct val="130000"/>
              </a:lnSpc>
            </a:pPr>
            <a:r>
              <a:rPr lang="en-US" altLang="zh-CN" sz="8000" spc="120">
                <a:solidFill>
                  <a:schemeClr val="tx1"/>
                </a:solidFill>
                <a:uFillTx/>
                <a:latin typeface="+mj-ea"/>
                <a:ea typeface="+mj-ea"/>
              </a:rPr>
              <a:t>03</a:t>
            </a:r>
            <a:endParaRPr lang="zh-CN" altLang="en-US" sz="8000" spc="120">
              <a:solidFill>
                <a:schemeClr val="tx1"/>
              </a:solidFill>
              <a:uFillTx/>
              <a:latin typeface="+mj-ea"/>
              <a:ea typeface="+mj-ea"/>
            </a:endParaRPr>
          </a:p>
        </p:txBody>
      </p:sp>
      <p:grpSp>
        <p:nvGrpSpPr>
          <p:cNvPr id="491" name="组合 490"/>
          <p:cNvGrpSpPr/>
          <p:nvPr/>
        </p:nvGrpSpPr>
        <p:grpSpPr>
          <a:xfrm>
            <a:off x="11712000" y="5711106"/>
            <a:ext cx="249670" cy="276634"/>
            <a:chOff x="9203082" y="5205099"/>
            <a:chExt cx="659507" cy="730730"/>
          </a:xfrm>
          <a:solidFill>
            <a:srgbClr val="000000"/>
          </a:solidFill>
        </p:grpSpPr>
        <p:sp>
          <p:nvSpPr>
            <p:cNvPr id="487" name="平行四边形 486"/>
            <p:cNvSpPr/>
            <p:nvPr/>
          </p:nvSpPr>
          <p:spPr>
            <a:xfrm rot="21321267">
              <a:off x="9203082" y="5205099"/>
              <a:ext cx="267187"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平行四边形 488"/>
            <p:cNvSpPr/>
            <p:nvPr/>
          </p:nvSpPr>
          <p:spPr>
            <a:xfrm rot="21321267">
              <a:off x="9547613" y="5205099"/>
              <a:ext cx="170992"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平行四边形 489"/>
            <p:cNvSpPr/>
            <p:nvPr/>
          </p:nvSpPr>
          <p:spPr>
            <a:xfrm rot="21321267">
              <a:off x="9795950" y="5205099"/>
              <a:ext cx="66639" cy="73073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2" name="文本框 491"/>
          <p:cNvSpPr txBox="1"/>
          <p:nvPr/>
        </p:nvSpPr>
        <p:spPr>
          <a:xfrm>
            <a:off x="10291185" y="6073785"/>
            <a:ext cx="1782860" cy="408573"/>
          </a:xfrm>
          <a:prstGeom prst="rect">
            <a:avLst/>
          </a:prstGeom>
          <a:noFill/>
        </p:spPr>
        <p:txBody>
          <a:bodyPr wrap="none" rtlCol="0" anchor="ctr" anchorCtr="0">
            <a:spAutoFit/>
          </a:bodyPr>
          <a:lstStyle/>
          <a:p>
            <a:pPr algn="l" fontAlgn="auto">
              <a:lnSpc>
                <a:spcPct val="130000"/>
              </a:lnSpc>
            </a:pPr>
            <a:r>
              <a:rPr lang="en-US" altLang="zh-CN" b="1" spc="120">
                <a:solidFill>
                  <a:schemeClr val="tx1"/>
                </a:solidFill>
                <a:uFillTx/>
                <a:latin typeface="+mj-ea"/>
                <a:ea typeface="+mj-ea"/>
              </a:rPr>
              <a:t>PART THREE</a:t>
            </a:r>
            <a:endParaRPr lang="zh-CN" altLang="en-US" b="1" spc="120">
              <a:solidFill>
                <a:schemeClr val="tx1"/>
              </a:solidFill>
              <a:uFillTx/>
              <a:latin typeface="+mj-ea"/>
              <a:ea typeface="+mj-ea"/>
            </a:endParaRPr>
          </a:p>
        </p:txBody>
      </p:sp>
      <p:sp>
        <p:nvSpPr>
          <p:cNvPr id="507" name="任意多边形: 形状 506"/>
          <p:cNvSpPr/>
          <p:nvPr/>
        </p:nvSpPr>
        <p:spPr>
          <a:xfrm>
            <a:off x="10618624" y="1722445"/>
            <a:ext cx="1778208" cy="1775776"/>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8" name="任意多边形: 形状 507"/>
          <p:cNvSpPr/>
          <p:nvPr/>
        </p:nvSpPr>
        <p:spPr>
          <a:xfrm>
            <a:off x="4865452" y="952764"/>
            <a:ext cx="645966" cy="645082"/>
          </a:xfrm>
          <a:custGeom>
            <a:avLst/>
            <a:gdLst>
              <a:gd name="connsiteX0" fmla="*/ 1734664 w 1920962"/>
              <a:gd name="connsiteY0" fmla="*/ 1522520 h 1918336"/>
              <a:gd name="connsiteX1" fmla="*/ 1639605 w 1920962"/>
              <a:gd name="connsiteY1" fmla="*/ 1637732 h 1918336"/>
              <a:gd name="connsiteX2" fmla="*/ 1418234 w 1920962"/>
              <a:gd name="connsiteY2" fmla="*/ 1803148 h 1918336"/>
              <a:gd name="connsiteX3" fmla="*/ 1344645 w 1920962"/>
              <a:gd name="connsiteY3" fmla="*/ 1838598 h 1918336"/>
              <a:gd name="connsiteX4" fmla="*/ 1871900 w 1920962"/>
              <a:gd name="connsiteY4" fmla="*/ 1260185 h 1918336"/>
              <a:gd name="connsiteX5" fmla="*/ 1845473 w 1920962"/>
              <a:gd name="connsiteY5" fmla="*/ 1332390 h 1918336"/>
              <a:gd name="connsiteX6" fmla="*/ 1838056 w 1920962"/>
              <a:gd name="connsiteY6" fmla="*/ 1346054 h 1918336"/>
              <a:gd name="connsiteX7" fmla="*/ 1155565 w 1920962"/>
              <a:gd name="connsiteY7" fmla="*/ 1899157 h 1918336"/>
              <a:gd name="connsiteX8" fmla="*/ 1153946 w 1920962"/>
              <a:gd name="connsiteY8" fmla="*/ 1899573 h 1918336"/>
              <a:gd name="connsiteX9" fmla="*/ 1066465 w 1920962"/>
              <a:gd name="connsiteY9" fmla="*/ 1912924 h 1918336"/>
              <a:gd name="connsiteX10" fmla="*/ 1913107 w 1920962"/>
              <a:gd name="connsiteY10" fmla="*/ 1075664 h 1918336"/>
              <a:gd name="connsiteX11" fmla="*/ 1902928 w 1920962"/>
              <a:gd name="connsiteY11" fmla="*/ 1142364 h 1918336"/>
              <a:gd name="connsiteX12" fmla="*/ 945432 w 1920962"/>
              <a:gd name="connsiteY12" fmla="*/ 1918336 h 1918336"/>
              <a:gd name="connsiteX13" fmla="*/ 877538 w 1920962"/>
              <a:gd name="connsiteY13" fmla="*/ 1914908 h 1918336"/>
              <a:gd name="connsiteX14" fmla="*/ 1919007 w 1920962"/>
              <a:gd name="connsiteY14" fmla="*/ 919758 h 1918336"/>
              <a:gd name="connsiteX15" fmla="*/ 1920962 w 1920962"/>
              <a:gd name="connsiteY15" fmla="*/ 958476 h 1918336"/>
              <a:gd name="connsiteX16" fmla="*/ 1920007 w 1920962"/>
              <a:gd name="connsiteY16" fmla="*/ 977397 h 1918336"/>
              <a:gd name="connsiteX17" fmla="*/ 779672 w 1920962"/>
              <a:gd name="connsiteY17" fmla="*/ 1901545 h 1918336"/>
              <a:gd name="connsiteX18" fmla="*/ 766752 w 1920962"/>
              <a:gd name="connsiteY18" fmla="*/ 1899573 h 1918336"/>
              <a:gd name="connsiteX19" fmla="*/ 723656 w 1920962"/>
              <a:gd name="connsiteY19" fmla="*/ 1888492 h 1918336"/>
              <a:gd name="connsiteX20" fmla="*/ 1903889 w 1920962"/>
              <a:gd name="connsiteY20" fmla="*/ 780885 h 1918336"/>
              <a:gd name="connsiteX21" fmla="*/ 1911827 w 1920962"/>
              <a:gd name="connsiteY21" fmla="*/ 832902 h 1918336"/>
              <a:gd name="connsiteX22" fmla="*/ 640347 w 1920962"/>
              <a:gd name="connsiteY22" fmla="*/ 1863332 h 1918336"/>
              <a:gd name="connsiteX23" fmla="*/ 590663 w 1920962"/>
              <a:gd name="connsiteY23" fmla="*/ 1845147 h 1918336"/>
              <a:gd name="connsiteX24" fmla="*/ 1871594 w 1920962"/>
              <a:gd name="connsiteY24" fmla="*/ 655932 h 1918336"/>
              <a:gd name="connsiteX25" fmla="*/ 1877775 w 1920962"/>
              <a:gd name="connsiteY25" fmla="*/ 672819 h 1918336"/>
              <a:gd name="connsiteX26" fmla="*/ 1885553 w 1920962"/>
              <a:gd name="connsiteY26" fmla="*/ 703070 h 1918336"/>
              <a:gd name="connsiteX27" fmla="*/ 518562 w 1920962"/>
              <a:gd name="connsiteY27" fmla="*/ 1810903 h 1918336"/>
              <a:gd name="connsiteX28" fmla="*/ 502464 w 1920962"/>
              <a:gd name="connsiteY28" fmla="*/ 1803148 h 1918336"/>
              <a:gd name="connsiteX29" fmla="*/ 475912 w 1920962"/>
              <a:gd name="connsiteY29" fmla="*/ 1787018 h 1918336"/>
              <a:gd name="connsiteX30" fmla="*/ 1823388 w 1920962"/>
              <a:gd name="connsiteY30" fmla="*/ 543874 h 1918336"/>
              <a:gd name="connsiteX31" fmla="*/ 1845421 w 1920962"/>
              <a:gd name="connsiteY31" fmla="*/ 584468 h 1918336"/>
              <a:gd name="connsiteX32" fmla="*/ 412243 w 1920962"/>
              <a:gd name="connsiteY32" fmla="*/ 1745941 h 1918336"/>
              <a:gd name="connsiteX33" fmla="*/ 376505 w 1920962"/>
              <a:gd name="connsiteY33" fmla="*/ 1716454 h 1918336"/>
              <a:gd name="connsiteX34" fmla="*/ 1766420 w 1920962"/>
              <a:gd name="connsiteY34" fmla="*/ 438918 h 1918336"/>
              <a:gd name="connsiteX35" fmla="*/ 1788453 w 1920962"/>
              <a:gd name="connsiteY35" fmla="*/ 479511 h 1918336"/>
              <a:gd name="connsiteX36" fmla="*/ 319840 w 1920962"/>
              <a:gd name="connsiteY36" fmla="*/ 1669701 h 1918336"/>
              <a:gd name="connsiteX37" fmla="*/ 284102 w 1920962"/>
              <a:gd name="connsiteY37" fmla="*/ 1640215 h 1918336"/>
              <a:gd name="connsiteX38" fmla="*/ 1694660 w 1920962"/>
              <a:gd name="connsiteY38" fmla="*/ 345947 h 1918336"/>
              <a:gd name="connsiteX39" fmla="*/ 1723561 w 1920962"/>
              <a:gd name="connsiteY39" fmla="*/ 380976 h 1918336"/>
              <a:gd name="connsiteX40" fmla="*/ 237702 w 1920962"/>
              <a:gd name="connsiteY40" fmla="*/ 1585142 h 1918336"/>
              <a:gd name="connsiteX41" fmla="*/ 208801 w 1920962"/>
              <a:gd name="connsiteY41" fmla="*/ 1550113 h 1918336"/>
              <a:gd name="connsiteX42" fmla="*/ 1615282 w 1920962"/>
              <a:gd name="connsiteY42" fmla="*/ 259151 h 1918336"/>
              <a:gd name="connsiteX43" fmla="*/ 1639605 w 1920962"/>
              <a:gd name="connsiteY43" fmla="*/ 279220 h 1918336"/>
              <a:gd name="connsiteX44" fmla="*/ 1648836 w 1920962"/>
              <a:gd name="connsiteY44" fmla="*/ 290409 h 1918336"/>
              <a:gd name="connsiteX45" fmla="*/ 163171 w 1920962"/>
              <a:gd name="connsiteY45" fmla="*/ 1494417 h 1918336"/>
              <a:gd name="connsiteX46" fmla="*/ 141138 w 1920962"/>
              <a:gd name="connsiteY46" fmla="*/ 1453823 h 1918336"/>
              <a:gd name="connsiteX47" fmla="*/ 1522877 w 1920962"/>
              <a:gd name="connsiteY47" fmla="*/ 182911 h 1918336"/>
              <a:gd name="connsiteX48" fmla="*/ 1558617 w 1920962"/>
              <a:gd name="connsiteY48" fmla="*/ 212399 h 1918336"/>
              <a:gd name="connsiteX49" fmla="*/ 106203 w 1920962"/>
              <a:gd name="connsiteY49" fmla="*/ 1389460 h 1918336"/>
              <a:gd name="connsiteX50" fmla="*/ 84168 w 1920962"/>
              <a:gd name="connsiteY50" fmla="*/ 1348865 h 1918336"/>
              <a:gd name="connsiteX51" fmla="*/ 1420200 w 1920962"/>
              <a:gd name="connsiteY51" fmla="*/ 114998 h 1918336"/>
              <a:gd name="connsiteX52" fmla="*/ 1461421 w 1920962"/>
              <a:gd name="connsiteY52" fmla="*/ 140040 h 1918336"/>
              <a:gd name="connsiteX53" fmla="*/ 55762 w 1920962"/>
              <a:gd name="connsiteY53" fmla="*/ 1279210 h 1918336"/>
              <a:gd name="connsiteX54" fmla="*/ 42924 w 1920962"/>
              <a:gd name="connsiteY54" fmla="*/ 1244133 h 1918336"/>
              <a:gd name="connsiteX55" fmla="*/ 40165 w 1920962"/>
              <a:gd name="connsiteY55" fmla="*/ 1233403 h 1918336"/>
              <a:gd name="connsiteX56" fmla="*/ 1300401 w 1920962"/>
              <a:gd name="connsiteY56" fmla="*/ 60959 h 1918336"/>
              <a:gd name="connsiteX57" fmla="*/ 1334263 w 1920962"/>
              <a:gd name="connsiteY57" fmla="*/ 73353 h 1918336"/>
              <a:gd name="connsiteX58" fmla="*/ 1348669 w 1920962"/>
              <a:gd name="connsiteY58" fmla="*/ 80293 h 1918336"/>
              <a:gd name="connsiteX59" fmla="*/ 20445 w 1920962"/>
              <a:gd name="connsiteY59" fmla="*/ 1156709 h 1918336"/>
              <a:gd name="connsiteX60" fmla="*/ 19253 w 1920962"/>
              <a:gd name="connsiteY60" fmla="*/ 1152073 h 1918336"/>
              <a:gd name="connsiteX61" fmla="*/ 12075 w 1920962"/>
              <a:gd name="connsiteY61" fmla="*/ 1105041 h 1918336"/>
              <a:gd name="connsiteX62" fmla="*/ 631812 w 1920962"/>
              <a:gd name="connsiteY62" fmla="*/ 56745 h 1918336"/>
              <a:gd name="connsiteX63" fmla="*/ 149601 w 1920962"/>
              <a:gd name="connsiteY63" fmla="*/ 447537 h 1918336"/>
              <a:gd name="connsiteX64" fmla="*/ 163794 w 1920962"/>
              <a:gd name="connsiteY64" fmla="*/ 421388 h 1918336"/>
              <a:gd name="connsiteX65" fmla="*/ 586435 w 1920962"/>
              <a:gd name="connsiteY65" fmla="*/ 73353 h 1918336"/>
              <a:gd name="connsiteX66" fmla="*/ 1164385 w 1920962"/>
              <a:gd name="connsiteY66" fmla="*/ 20063 h 1918336"/>
              <a:gd name="connsiteX67" fmla="*/ 1219137 w 1920962"/>
              <a:gd name="connsiteY67" fmla="*/ 34142 h 1918336"/>
              <a:gd name="connsiteX68" fmla="*/ 2836 w 1920962"/>
              <a:gd name="connsiteY68" fmla="*/ 1019853 h 1918336"/>
              <a:gd name="connsiteX69" fmla="*/ 0 w 1920962"/>
              <a:gd name="connsiteY69" fmla="*/ 963701 h 1918336"/>
              <a:gd name="connsiteX70" fmla="*/ 886333 w 1920962"/>
              <a:gd name="connsiteY70" fmla="*/ 1601 h 1918336"/>
              <a:gd name="connsiteX71" fmla="*/ 38930 w 1920962"/>
              <a:gd name="connsiteY71" fmla="*/ 688351 h 1918336"/>
              <a:gd name="connsiteX72" fmla="*/ 42924 w 1920962"/>
              <a:gd name="connsiteY72" fmla="*/ 672819 h 1918336"/>
              <a:gd name="connsiteX73" fmla="*/ 66940 w 1920962"/>
              <a:gd name="connsiteY73" fmla="*/ 607203 h 1918336"/>
              <a:gd name="connsiteX74" fmla="*/ 801235 w 1920962"/>
              <a:gd name="connsiteY74" fmla="*/ 12117 h 1918336"/>
              <a:gd name="connsiteX75" fmla="*/ 862132 w 1920962"/>
              <a:gd name="connsiteY75" fmla="*/ 2823 h 1918336"/>
              <a:gd name="connsiteX76" fmla="*/ 1002664 w 1920962"/>
              <a:gd name="connsiteY76" fmla="*/ 0 h 1918336"/>
              <a:gd name="connsiteX77" fmla="*/ 1058566 w 1920962"/>
              <a:gd name="connsiteY77" fmla="*/ 2823 h 1918336"/>
              <a:gd name="connsiteX78" fmla="*/ 1069286 w 1920962"/>
              <a:gd name="connsiteY78" fmla="*/ 4459 h 1918336"/>
              <a:gd name="connsiteX79" fmla="*/ 4329 w 1920962"/>
              <a:gd name="connsiteY79" fmla="*/ 867518 h 1918336"/>
              <a:gd name="connsiteX80" fmla="*/ 4696 w 1920962"/>
              <a:gd name="connsiteY80" fmla="*/ 860259 h 1918336"/>
              <a:gd name="connsiteX81" fmla="*/ 13663 w 1920962"/>
              <a:gd name="connsiteY81" fmla="*/ 801504 h 191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920962" h="1918336">
                <a:moveTo>
                  <a:pt x="1734664" y="1522520"/>
                </a:moveTo>
                <a:lnTo>
                  <a:pt x="1639605" y="1637732"/>
                </a:lnTo>
                <a:cubicBezTo>
                  <a:pt x="1574416" y="1702921"/>
                  <a:pt x="1499902" y="1758784"/>
                  <a:pt x="1418234" y="1803148"/>
                </a:cubicBezTo>
                <a:lnTo>
                  <a:pt x="1344645" y="1838598"/>
                </a:lnTo>
                <a:close/>
                <a:moveTo>
                  <a:pt x="1871900" y="1260185"/>
                </a:moveTo>
                <a:lnTo>
                  <a:pt x="1845473" y="1332390"/>
                </a:lnTo>
                <a:lnTo>
                  <a:pt x="1838056" y="1346054"/>
                </a:lnTo>
                <a:lnTo>
                  <a:pt x="1155565" y="1899157"/>
                </a:lnTo>
                <a:lnTo>
                  <a:pt x="1153946" y="1899573"/>
                </a:lnTo>
                <a:lnTo>
                  <a:pt x="1066465" y="1912924"/>
                </a:lnTo>
                <a:close/>
                <a:moveTo>
                  <a:pt x="1913107" y="1075664"/>
                </a:moveTo>
                <a:lnTo>
                  <a:pt x="1902928" y="1142364"/>
                </a:lnTo>
                <a:lnTo>
                  <a:pt x="945432" y="1918336"/>
                </a:lnTo>
                <a:lnTo>
                  <a:pt x="877538" y="1914908"/>
                </a:lnTo>
                <a:close/>
                <a:moveTo>
                  <a:pt x="1919007" y="919758"/>
                </a:moveTo>
                <a:lnTo>
                  <a:pt x="1920962" y="958476"/>
                </a:lnTo>
                <a:lnTo>
                  <a:pt x="1920007" y="977397"/>
                </a:lnTo>
                <a:lnTo>
                  <a:pt x="779672" y="1901545"/>
                </a:lnTo>
                <a:lnTo>
                  <a:pt x="766752" y="1899573"/>
                </a:lnTo>
                <a:lnTo>
                  <a:pt x="723656" y="1888492"/>
                </a:lnTo>
                <a:close/>
                <a:moveTo>
                  <a:pt x="1903889" y="780885"/>
                </a:moveTo>
                <a:lnTo>
                  <a:pt x="1911827" y="832902"/>
                </a:lnTo>
                <a:lnTo>
                  <a:pt x="640347" y="1863332"/>
                </a:lnTo>
                <a:lnTo>
                  <a:pt x="590663" y="1845147"/>
                </a:lnTo>
                <a:close/>
                <a:moveTo>
                  <a:pt x="1871594" y="655932"/>
                </a:moveTo>
                <a:lnTo>
                  <a:pt x="1877775" y="672819"/>
                </a:lnTo>
                <a:lnTo>
                  <a:pt x="1885553" y="703070"/>
                </a:lnTo>
                <a:lnTo>
                  <a:pt x="518562" y="1810903"/>
                </a:lnTo>
                <a:lnTo>
                  <a:pt x="502464" y="1803148"/>
                </a:lnTo>
                <a:lnTo>
                  <a:pt x="475912" y="1787018"/>
                </a:lnTo>
                <a:close/>
                <a:moveTo>
                  <a:pt x="1823388" y="543874"/>
                </a:moveTo>
                <a:lnTo>
                  <a:pt x="1845421" y="584468"/>
                </a:lnTo>
                <a:lnTo>
                  <a:pt x="412243" y="1745941"/>
                </a:lnTo>
                <a:lnTo>
                  <a:pt x="376505" y="1716454"/>
                </a:lnTo>
                <a:close/>
                <a:moveTo>
                  <a:pt x="1766420" y="438918"/>
                </a:moveTo>
                <a:lnTo>
                  <a:pt x="1788453" y="479511"/>
                </a:lnTo>
                <a:lnTo>
                  <a:pt x="319840" y="1669701"/>
                </a:lnTo>
                <a:lnTo>
                  <a:pt x="284102" y="1640215"/>
                </a:lnTo>
                <a:close/>
                <a:moveTo>
                  <a:pt x="1694660" y="345947"/>
                </a:moveTo>
                <a:lnTo>
                  <a:pt x="1723561" y="380976"/>
                </a:lnTo>
                <a:lnTo>
                  <a:pt x="237702" y="1585142"/>
                </a:lnTo>
                <a:lnTo>
                  <a:pt x="208801" y="1550113"/>
                </a:lnTo>
                <a:close/>
                <a:moveTo>
                  <a:pt x="1615282" y="259151"/>
                </a:moveTo>
                <a:lnTo>
                  <a:pt x="1639605" y="279220"/>
                </a:lnTo>
                <a:lnTo>
                  <a:pt x="1648836" y="290409"/>
                </a:lnTo>
                <a:lnTo>
                  <a:pt x="163171" y="1494417"/>
                </a:lnTo>
                <a:lnTo>
                  <a:pt x="141138" y="1453823"/>
                </a:lnTo>
                <a:close/>
                <a:moveTo>
                  <a:pt x="1522877" y="182911"/>
                </a:moveTo>
                <a:lnTo>
                  <a:pt x="1558617" y="212399"/>
                </a:lnTo>
                <a:lnTo>
                  <a:pt x="106203" y="1389460"/>
                </a:lnTo>
                <a:lnTo>
                  <a:pt x="84168" y="1348865"/>
                </a:lnTo>
                <a:close/>
                <a:moveTo>
                  <a:pt x="1420200" y="114998"/>
                </a:moveTo>
                <a:lnTo>
                  <a:pt x="1461421" y="140040"/>
                </a:lnTo>
                <a:lnTo>
                  <a:pt x="55762" y="1279210"/>
                </a:lnTo>
                <a:lnTo>
                  <a:pt x="42924" y="1244133"/>
                </a:lnTo>
                <a:lnTo>
                  <a:pt x="40165" y="1233403"/>
                </a:lnTo>
                <a:close/>
                <a:moveTo>
                  <a:pt x="1300401" y="60959"/>
                </a:moveTo>
                <a:lnTo>
                  <a:pt x="1334263" y="73353"/>
                </a:lnTo>
                <a:lnTo>
                  <a:pt x="1348669" y="80293"/>
                </a:lnTo>
                <a:lnTo>
                  <a:pt x="20445" y="1156709"/>
                </a:lnTo>
                <a:lnTo>
                  <a:pt x="19253" y="1152073"/>
                </a:lnTo>
                <a:lnTo>
                  <a:pt x="12075" y="1105041"/>
                </a:lnTo>
                <a:close/>
                <a:moveTo>
                  <a:pt x="631812" y="56745"/>
                </a:moveTo>
                <a:lnTo>
                  <a:pt x="149601" y="447537"/>
                </a:lnTo>
                <a:lnTo>
                  <a:pt x="163794" y="421388"/>
                </a:lnTo>
                <a:cubicBezTo>
                  <a:pt x="267371" y="268073"/>
                  <a:pt x="414046" y="146267"/>
                  <a:pt x="586435" y="73353"/>
                </a:cubicBezTo>
                <a:close/>
                <a:moveTo>
                  <a:pt x="1164385" y="20063"/>
                </a:moveTo>
                <a:lnTo>
                  <a:pt x="1219137" y="34142"/>
                </a:lnTo>
                <a:lnTo>
                  <a:pt x="2836" y="1019853"/>
                </a:lnTo>
                <a:lnTo>
                  <a:pt x="0" y="963701"/>
                </a:lnTo>
                <a:close/>
                <a:moveTo>
                  <a:pt x="886333" y="1601"/>
                </a:moveTo>
                <a:lnTo>
                  <a:pt x="38930" y="688351"/>
                </a:lnTo>
                <a:lnTo>
                  <a:pt x="42924" y="672819"/>
                </a:lnTo>
                <a:lnTo>
                  <a:pt x="66940" y="607203"/>
                </a:lnTo>
                <a:lnTo>
                  <a:pt x="801235" y="12117"/>
                </a:lnTo>
                <a:lnTo>
                  <a:pt x="862132" y="2823"/>
                </a:lnTo>
                <a:close/>
                <a:moveTo>
                  <a:pt x="1002664" y="0"/>
                </a:moveTo>
                <a:lnTo>
                  <a:pt x="1058566" y="2823"/>
                </a:lnTo>
                <a:lnTo>
                  <a:pt x="1069286" y="4459"/>
                </a:lnTo>
                <a:lnTo>
                  <a:pt x="4329" y="867518"/>
                </a:lnTo>
                <a:lnTo>
                  <a:pt x="4696" y="860259"/>
                </a:lnTo>
                <a:lnTo>
                  <a:pt x="13663" y="801504"/>
                </a:lnTo>
                <a:close/>
              </a:path>
            </a:pathLst>
          </a:custGeom>
          <a:gradFill>
            <a:gsLst>
              <a:gs pos="0">
                <a:srgbClr val="C53F3F"/>
              </a:gs>
              <a:gs pos="29000">
                <a:srgbClr val="E3A2A2">
                  <a:alpha val="34000"/>
                </a:srgbClr>
              </a:gs>
              <a:gs pos="77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407" name="图形 26"/>
          <p:cNvGrpSpPr/>
          <p:nvPr/>
        </p:nvGrpSpPr>
        <p:grpSpPr>
          <a:xfrm flipH="1">
            <a:off x="-449007" y="2077772"/>
            <a:ext cx="5573720" cy="5573720"/>
            <a:chOff x="3714750" y="1047750"/>
            <a:chExt cx="4762500" cy="4762500"/>
          </a:xfrm>
        </p:grpSpPr>
        <p:grpSp>
          <p:nvGrpSpPr>
            <p:cNvPr id="408" name="图形 26"/>
            <p:cNvGrpSpPr/>
            <p:nvPr/>
          </p:nvGrpSpPr>
          <p:grpSpPr>
            <a:xfrm>
              <a:off x="4103751" y="1636299"/>
              <a:ext cx="4031265" cy="2652236"/>
              <a:chOff x="4103751" y="1636299"/>
              <a:chExt cx="4031265" cy="2652236"/>
            </a:xfrm>
          </p:grpSpPr>
          <p:sp>
            <p:nvSpPr>
              <p:cNvPr id="989" name="任意多边形: 形状 988"/>
              <p:cNvSpPr/>
              <p:nvPr/>
            </p:nvSpPr>
            <p:spPr>
              <a:xfrm>
                <a:off x="4244435" y="3418141"/>
                <a:ext cx="259651" cy="115633"/>
              </a:xfrm>
              <a:custGeom>
                <a:avLst/>
                <a:gdLst>
                  <a:gd name="connsiteX0" fmla="*/ 256984 w 259651"/>
                  <a:gd name="connsiteY0" fmla="*/ 111442 h 115633"/>
                  <a:gd name="connsiteX1" fmla="*/ 132017 w 259651"/>
                  <a:gd name="connsiteY1" fmla="*/ 114014 h 115633"/>
                  <a:gd name="connsiteX2" fmla="*/ 68580 w 259651"/>
                  <a:gd name="connsiteY2" fmla="*/ 115157 h 115633"/>
                  <a:gd name="connsiteX3" fmla="*/ 4763 w 259651"/>
                  <a:gd name="connsiteY3" fmla="*/ 115633 h 115633"/>
                  <a:gd name="connsiteX4" fmla="*/ 571 w 259651"/>
                  <a:gd name="connsiteY4" fmla="*/ 115633 h 115633"/>
                  <a:gd name="connsiteX5" fmla="*/ 571 w 259651"/>
                  <a:gd name="connsiteY5" fmla="*/ 111442 h 115633"/>
                  <a:gd name="connsiteX6" fmla="*/ 0 w 259651"/>
                  <a:gd name="connsiteY6" fmla="*/ 4858 h 115633"/>
                  <a:gd name="connsiteX7" fmla="*/ 0 w 259651"/>
                  <a:gd name="connsiteY7" fmla="*/ 0 h 115633"/>
                  <a:gd name="connsiteX8" fmla="*/ 4763 w 259651"/>
                  <a:gd name="connsiteY8" fmla="*/ 0 h 115633"/>
                  <a:gd name="connsiteX9" fmla="*/ 130873 w 259651"/>
                  <a:gd name="connsiteY9" fmla="*/ 571 h 115633"/>
                  <a:gd name="connsiteX10" fmla="*/ 256984 w 259651"/>
                  <a:gd name="connsiteY10" fmla="*/ 2096 h 115633"/>
                  <a:gd name="connsiteX11" fmla="*/ 259652 w 259651"/>
                  <a:gd name="connsiteY11" fmla="*/ 2096 h 115633"/>
                  <a:gd name="connsiteX12" fmla="*/ 259652 w 259651"/>
                  <a:gd name="connsiteY12" fmla="*/ 4667 h 115633"/>
                  <a:gd name="connsiteX13" fmla="*/ 258413 w 259651"/>
                  <a:gd name="connsiteY13" fmla="*/ 58483 h 115633"/>
                  <a:gd name="connsiteX14" fmla="*/ 256984 w 259651"/>
                  <a:gd name="connsiteY14" fmla="*/ 111442 h 115633"/>
                  <a:gd name="connsiteX15" fmla="*/ 255651 w 259651"/>
                  <a:gd name="connsiteY15" fmla="*/ 57531 h 115633"/>
                  <a:gd name="connsiteX16" fmla="*/ 254413 w 259651"/>
                  <a:gd name="connsiteY16" fmla="*/ 4858 h 115633"/>
                  <a:gd name="connsiteX17" fmla="*/ 256984 w 259651"/>
                  <a:gd name="connsiteY17" fmla="*/ 7429 h 115633"/>
                  <a:gd name="connsiteX18" fmla="*/ 130873 w 259651"/>
                  <a:gd name="connsiteY18" fmla="*/ 8954 h 115633"/>
                  <a:gd name="connsiteX19" fmla="*/ 4763 w 259651"/>
                  <a:gd name="connsiteY19" fmla="*/ 9620 h 115633"/>
                  <a:gd name="connsiteX20" fmla="*/ 9525 w 259651"/>
                  <a:gd name="connsiteY20" fmla="*/ 4858 h 115633"/>
                  <a:gd name="connsiteX21" fmla="*/ 9525 w 259651"/>
                  <a:gd name="connsiteY21" fmla="*/ 111442 h 115633"/>
                  <a:gd name="connsiteX22" fmla="*/ 5239 w 259651"/>
                  <a:gd name="connsiteY22" fmla="*/ 107156 h 115633"/>
                  <a:gd name="connsiteX23" fmla="*/ 67627 w 259651"/>
                  <a:gd name="connsiteY23" fmla="*/ 107633 h 115633"/>
                  <a:gd name="connsiteX24" fmla="*/ 130302 w 259651"/>
                  <a:gd name="connsiteY24" fmla="*/ 108775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984" y="111442"/>
                    </a:moveTo>
                    <a:lnTo>
                      <a:pt x="132017" y="114014"/>
                    </a:lnTo>
                    <a:lnTo>
                      <a:pt x="68580" y="115157"/>
                    </a:lnTo>
                    <a:cubicBezTo>
                      <a:pt x="47339" y="115157"/>
                      <a:pt x="26003" y="115157"/>
                      <a:pt x="4763" y="115633"/>
                    </a:cubicBezTo>
                    <a:lnTo>
                      <a:pt x="571" y="115633"/>
                    </a:lnTo>
                    <a:lnTo>
                      <a:pt x="571" y="111442"/>
                    </a:lnTo>
                    <a:lnTo>
                      <a:pt x="0" y="4858"/>
                    </a:lnTo>
                    <a:lnTo>
                      <a:pt x="0" y="0"/>
                    </a:lnTo>
                    <a:lnTo>
                      <a:pt x="4763" y="0"/>
                    </a:lnTo>
                    <a:lnTo>
                      <a:pt x="130873" y="571"/>
                    </a:lnTo>
                    <a:cubicBezTo>
                      <a:pt x="172974" y="571"/>
                      <a:pt x="214979" y="1619"/>
                      <a:pt x="256984" y="2096"/>
                    </a:cubicBezTo>
                    <a:lnTo>
                      <a:pt x="259652" y="2096"/>
                    </a:lnTo>
                    <a:lnTo>
                      <a:pt x="259652" y="4667"/>
                    </a:lnTo>
                    <a:cubicBezTo>
                      <a:pt x="259652" y="22670"/>
                      <a:pt x="258794" y="40672"/>
                      <a:pt x="258413" y="58483"/>
                    </a:cubicBezTo>
                    <a:close/>
                    <a:moveTo>
                      <a:pt x="256984" y="111442"/>
                    </a:moveTo>
                    <a:lnTo>
                      <a:pt x="255651" y="57531"/>
                    </a:lnTo>
                    <a:cubicBezTo>
                      <a:pt x="255651" y="39814"/>
                      <a:pt x="254603" y="22288"/>
                      <a:pt x="254413" y="4858"/>
                    </a:cubicBezTo>
                    <a:lnTo>
                      <a:pt x="256984" y="7429"/>
                    </a:lnTo>
                    <a:cubicBezTo>
                      <a:pt x="214979" y="7906"/>
                      <a:pt x="172974" y="8954"/>
                      <a:pt x="130873" y="8954"/>
                    </a:cubicBezTo>
                    <a:lnTo>
                      <a:pt x="4763" y="9620"/>
                    </a:lnTo>
                    <a:lnTo>
                      <a:pt x="9525" y="4858"/>
                    </a:lnTo>
                    <a:lnTo>
                      <a:pt x="9525" y="111442"/>
                    </a:lnTo>
                    <a:lnTo>
                      <a:pt x="5239" y="107156"/>
                    </a:lnTo>
                    <a:cubicBezTo>
                      <a:pt x="26003" y="107156"/>
                      <a:pt x="46768" y="107156"/>
                      <a:pt x="67627" y="107633"/>
                    </a:cubicBezTo>
                    <a:lnTo>
                      <a:pt x="130302" y="108775"/>
                    </a:lnTo>
                    <a:close/>
                  </a:path>
                </a:pathLst>
              </a:custGeom>
              <a:solidFill>
                <a:srgbClr val="EBEBEB"/>
              </a:solidFill>
              <a:ln w="9525" cap="flat">
                <a:noFill/>
                <a:prstDash val="solid"/>
                <a:miter/>
              </a:ln>
            </p:spPr>
            <p:txBody>
              <a:bodyPr rtlCol="0" anchor="ctr"/>
              <a:lstStyle/>
              <a:p>
                <a:endParaRPr lang="zh-CN" altLang="en-US"/>
              </a:p>
            </p:txBody>
          </p:sp>
          <p:sp>
            <p:nvSpPr>
              <p:cNvPr id="990" name="任意多边形: 形状 989"/>
              <p:cNvSpPr/>
              <p:nvPr/>
            </p:nvSpPr>
            <p:spPr>
              <a:xfrm>
                <a:off x="4103751" y="3552825"/>
                <a:ext cx="259651" cy="115347"/>
              </a:xfrm>
              <a:custGeom>
                <a:avLst/>
                <a:gdLst>
                  <a:gd name="connsiteX0" fmla="*/ 256985 w 259651"/>
                  <a:gd name="connsiteY0" fmla="*/ 111157 h 115347"/>
                  <a:gd name="connsiteX1" fmla="*/ 132017 w 259651"/>
                  <a:gd name="connsiteY1" fmla="*/ 113729 h 115347"/>
                  <a:gd name="connsiteX2" fmla="*/ 68580 w 259651"/>
                  <a:gd name="connsiteY2" fmla="*/ 114871 h 115347"/>
                  <a:gd name="connsiteX3" fmla="*/ 4763 w 259651"/>
                  <a:gd name="connsiteY3" fmla="*/ 115348 h 115347"/>
                  <a:gd name="connsiteX4" fmla="*/ 572 w 259651"/>
                  <a:gd name="connsiteY4" fmla="*/ 115348 h 115347"/>
                  <a:gd name="connsiteX5" fmla="*/ 572 w 259651"/>
                  <a:gd name="connsiteY5" fmla="*/ 111157 h 115347"/>
                  <a:gd name="connsiteX6" fmla="*/ 0 w 259651"/>
                  <a:gd name="connsiteY6" fmla="*/ 4572 h 115347"/>
                  <a:gd name="connsiteX7" fmla="*/ 0 w 259651"/>
                  <a:gd name="connsiteY7" fmla="*/ 0 h 115347"/>
                  <a:gd name="connsiteX8" fmla="*/ 4763 w 259651"/>
                  <a:gd name="connsiteY8" fmla="*/ 0 h 115347"/>
                  <a:gd name="connsiteX9" fmla="*/ 130874 w 259651"/>
                  <a:gd name="connsiteY9" fmla="*/ 571 h 115347"/>
                  <a:gd name="connsiteX10" fmla="*/ 256985 w 259651"/>
                  <a:gd name="connsiteY10" fmla="*/ 2096 h 115347"/>
                  <a:gd name="connsiteX11" fmla="*/ 259651 w 259651"/>
                  <a:gd name="connsiteY11" fmla="*/ 2096 h 115347"/>
                  <a:gd name="connsiteX12" fmla="*/ 259651 w 259651"/>
                  <a:gd name="connsiteY12" fmla="*/ 4667 h 115347"/>
                  <a:gd name="connsiteX13" fmla="*/ 258413 w 259651"/>
                  <a:gd name="connsiteY13" fmla="*/ 58484 h 115347"/>
                  <a:gd name="connsiteX14" fmla="*/ 256985 w 259651"/>
                  <a:gd name="connsiteY14" fmla="*/ 111157 h 115347"/>
                  <a:gd name="connsiteX15" fmla="*/ 255651 w 259651"/>
                  <a:gd name="connsiteY15" fmla="*/ 57150 h 115347"/>
                  <a:gd name="connsiteX16" fmla="*/ 254413 w 259651"/>
                  <a:gd name="connsiteY16" fmla="*/ 4477 h 115347"/>
                  <a:gd name="connsiteX17" fmla="*/ 256985 w 259651"/>
                  <a:gd name="connsiteY17" fmla="*/ 7048 h 115347"/>
                  <a:gd name="connsiteX18" fmla="*/ 130874 w 259651"/>
                  <a:gd name="connsiteY18" fmla="*/ 8572 h 115347"/>
                  <a:gd name="connsiteX19" fmla="*/ 4763 w 259651"/>
                  <a:gd name="connsiteY19" fmla="*/ 9525 h 115347"/>
                  <a:gd name="connsiteX20" fmla="*/ 9525 w 259651"/>
                  <a:gd name="connsiteY20" fmla="*/ 4858 h 115347"/>
                  <a:gd name="connsiteX21" fmla="*/ 9049 w 259651"/>
                  <a:gd name="connsiteY21" fmla="*/ 111443 h 115347"/>
                  <a:gd name="connsiteX22" fmla="*/ 4763 w 259651"/>
                  <a:gd name="connsiteY22" fmla="*/ 107156 h 115347"/>
                  <a:gd name="connsiteX23" fmla="*/ 67151 w 259651"/>
                  <a:gd name="connsiteY23" fmla="*/ 107156 h 115347"/>
                  <a:gd name="connsiteX24" fmla="*/ 129826 w 259651"/>
                  <a:gd name="connsiteY24" fmla="*/ 108299 h 1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347">
                    <a:moveTo>
                      <a:pt x="256985" y="111157"/>
                    </a:moveTo>
                    <a:lnTo>
                      <a:pt x="132017" y="113729"/>
                    </a:lnTo>
                    <a:lnTo>
                      <a:pt x="68580" y="114871"/>
                    </a:lnTo>
                    <a:cubicBezTo>
                      <a:pt x="47339" y="114871"/>
                      <a:pt x="26003" y="114871"/>
                      <a:pt x="4763" y="115348"/>
                    </a:cubicBezTo>
                    <a:lnTo>
                      <a:pt x="572" y="115348"/>
                    </a:lnTo>
                    <a:lnTo>
                      <a:pt x="572" y="111157"/>
                    </a:lnTo>
                    <a:lnTo>
                      <a:pt x="0" y="4572"/>
                    </a:lnTo>
                    <a:lnTo>
                      <a:pt x="0" y="0"/>
                    </a:lnTo>
                    <a:lnTo>
                      <a:pt x="4763" y="0"/>
                    </a:lnTo>
                    <a:lnTo>
                      <a:pt x="130874" y="571"/>
                    </a:lnTo>
                    <a:cubicBezTo>
                      <a:pt x="172879" y="571"/>
                      <a:pt x="214979" y="1619"/>
                      <a:pt x="256985" y="2096"/>
                    </a:cubicBezTo>
                    <a:lnTo>
                      <a:pt x="259651" y="2096"/>
                    </a:lnTo>
                    <a:lnTo>
                      <a:pt x="259651" y="4667"/>
                    </a:lnTo>
                    <a:cubicBezTo>
                      <a:pt x="259651" y="22670"/>
                      <a:pt x="258889" y="40672"/>
                      <a:pt x="258413" y="58484"/>
                    </a:cubicBezTo>
                    <a:close/>
                    <a:moveTo>
                      <a:pt x="256985" y="111157"/>
                    </a:moveTo>
                    <a:lnTo>
                      <a:pt x="255651" y="57150"/>
                    </a:lnTo>
                    <a:cubicBezTo>
                      <a:pt x="255175" y="39434"/>
                      <a:pt x="254603" y="21907"/>
                      <a:pt x="254413" y="4477"/>
                    </a:cubicBezTo>
                    <a:lnTo>
                      <a:pt x="256985" y="7048"/>
                    </a:lnTo>
                    <a:cubicBezTo>
                      <a:pt x="214979" y="7525"/>
                      <a:pt x="172879" y="8572"/>
                      <a:pt x="130874" y="8572"/>
                    </a:cubicBezTo>
                    <a:lnTo>
                      <a:pt x="4763" y="9525"/>
                    </a:lnTo>
                    <a:lnTo>
                      <a:pt x="9525" y="4858"/>
                    </a:lnTo>
                    <a:lnTo>
                      <a:pt x="9049" y="111443"/>
                    </a:lnTo>
                    <a:lnTo>
                      <a:pt x="4763" y="107156"/>
                    </a:lnTo>
                    <a:cubicBezTo>
                      <a:pt x="25527" y="107156"/>
                      <a:pt x="46292" y="107156"/>
                      <a:pt x="67151" y="107156"/>
                    </a:cubicBezTo>
                    <a:lnTo>
                      <a:pt x="129826" y="108299"/>
                    </a:lnTo>
                    <a:close/>
                  </a:path>
                </a:pathLst>
              </a:custGeom>
              <a:solidFill>
                <a:srgbClr val="EBEBEB"/>
              </a:solidFill>
              <a:ln w="9525" cap="flat">
                <a:noFill/>
                <a:prstDash val="solid"/>
                <a:miter/>
              </a:ln>
            </p:spPr>
            <p:txBody>
              <a:bodyPr rtlCol="0" anchor="ctr"/>
              <a:lstStyle/>
              <a:p>
                <a:endParaRPr lang="zh-CN" altLang="en-US"/>
              </a:p>
            </p:txBody>
          </p:sp>
          <p:sp>
            <p:nvSpPr>
              <p:cNvPr id="991" name="任意多边形: 形状 990"/>
              <p:cNvSpPr/>
              <p:nvPr/>
            </p:nvSpPr>
            <p:spPr>
              <a:xfrm>
                <a:off x="7826501" y="3552825"/>
                <a:ext cx="259556" cy="115347"/>
              </a:xfrm>
              <a:custGeom>
                <a:avLst/>
                <a:gdLst>
                  <a:gd name="connsiteX0" fmla="*/ 256985 w 259556"/>
                  <a:gd name="connsiteY0" fmla="*/ 111157 h 115347"/>
                  <a:gd name="connsiteX1" fmla="*/ 131921 w 259556"/>
                  <a:gd name="connsiteY1" fmla="*/ 113729 h 115347"/>
                  <a:gd name="connsiteX2" fmla="*/ 68485 w 259556"/>
                  <a:gd name="connsiteY2" fmla="*/ 114871 h 115347"/>
                  <a:gd name="connsiteX3" fmla="*/ 4763 w 259556"/>
                  <a:gd name="connsiteY3" fmla="*/ 115348 h 115347"/>
                  <a:gd name="connsiteX4" fmla="*/ 476 w 259556"/>
                  <a:gd name="connsiteY4" fmla="*/ 115348 h 115347"/>
                  <a:gd name="connsiteX5" fmla="*/ 476 w 259556"/>
                  <a:gd name="connsiteY5" fmla="*/ 111157 h 115347"/>
                  <a:gd name="connsiteX6" fmla="*/ 0 w 259556"/>
                  <a:gd name="connsiteY6" fmla="*/ 4572 h 115347"/>
                  <a:gd name="connsiteX7" fmla="*/ 0 w 259556"/>
                  <a:gd name="connsiteY7" fmla="*/ 0 h 115347"/>
                  <a:gd name="connsiteX8" fmla="*/ 4763 w 259556"/>
                  <a:gd name="connsiteY8" fmla="*/ 0 h 115347"/>
                  <a:gd name="connsiteX9" fmla="*/ 130874 w 259556"/>
                  <a:gd name="connsiteY9" fmla="*/ 571 h 115347"/>
                  <a:gd name="connsiteX10" fmla="*/ 256985 w 259556"/>
                  <a:gd name="connsiteY10" fmla="*/ 2096 h 115347"/>
                  <a:gd name="connsiteX11" fmla="*/ 259556 w 259556"/>
                  <a:gd name="connsiteY11" fmla="*/ 2096 h 115347"/>
                  <a:gd name="connsiteX12" fmla="*/ 259556 w 259556"/>
                  <a:gd name="connsiteY12" fmla="*/ 4667 h 115347"/>
                  <a:gd name="connsiteX13" fmla="*/ 258318 w 259556"/>
                  <a:gd name="connsiteY13" fmla="*/ 58484 h 115347"/>
                  <a:gd name="connsiteX14" fmla="*/ 256985 w 259556"/>
                  <a:gd name="connsiteY14" fmla="*/ 111157 h 115347"/>
                  <a:gd name="connsiteX15" fmla="*/ 255651 w 259556"/>
                  <a:gd name="connsiteY15" fmla="*/ 57245 h 115347"/>
                  <a:gd name="connsiteX16" fmla="*/ 254413 w 259556"/>
                  <a:gd name="connsiteY16" fmla="*/ 4572 h 115347"/>
                  <a:gd name="connsiteX17" fmla="*/ 256985 w 259556"/>
                  <a:gd name="connsiteY17" fmla="*/ 7144 h 115347"/>
                  <a:gd name="connsiteX18" fmla="*/ 130874 w 259556"/>
                  <a:gd name="connsiteY18" fmla="*/ 8668 h 115347"/>
                  <a:gd name="connsiteX19" fmla="*/ 4763 w 259556"/>
                  <a:gd name="connsiteY19" fmla="*/ 9239 h 115347"/>
                  <a:gd name="connsiteX20" fmla="*/ 9525 w 259556"/>
                  <a:gd name="connsiteY20" fmla="*/ 4572 h 115347"/>
                  <a:gd name="connsiteX21" fmla="*/ 8954 w 259556"/>
                  <a:gd name="connsiteY21" fmla="*/ 111157 h 115347"/>
                  <a:gd name="connsiteX22" fmla="*/ 4763 w 259556"/>
                  <a:gd name="connsiteY22" fmla="*/ 106871 h 115347"/>
                  <a:gd name="connsiteX23" fmla="*/ 67056 w 259556"/>
                  <a:gd name="connsiteY23" fmla="*/ 106871 h 115347"/>
                  <a:gd name="connsiteX24" fmla="*/ 129730 w 259556"/>
                  <a:gd name="connsiteY24" fmla="*/ 108013 h 1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347">
                    <a:moveTo>
                      <a:pt x="256985" y="111157"/>
                    </a:moveTo>
                    <a:lnTo>
                      <a:pt x="131921" y="113729"/>
                    </a:lnTo>
                    <a:lnTo>
                      <a:pt x="68485" y="114871"/>
                    </a:lnTo>
                    <a:cubicBezTo>
                      <a:pt x="47339" y="114871"/>
                      <a:pt x="26003" y="114871"/>
                      <a:pt x="4763" y="115348"/>
                    </a:cubicBezTo>
                    <a:lnTo>
                      <a:pt x="476" y="115348"/>
                    </a:lnTo>
                    <a:lnTo>
                      <a:pt x="476" y="111157"/>
                    </a:lnTo>
                    <a:lnTo>
                      <a:pt x="0" y="4572"/>
                    </a:lnTo>
                    <a:lnTo>
                      <a:pt x="0" y="0"/>
                    </a:lnTo>
                    <a:lnTo>
                      <a:pt x="4763" y="0"/>
                    </a:lnTo>
                    <a:lnTo>
                      <a:pt x="130874" y="571"/>
                    </a:lnTo>
                    <a:cubicBezTo>
                      <a:pt x="172879" y="571"/>
                      <a:pt x="214979" y="1619"/>
                      <a:pt x="256985" y="2096"/>
                    </a:cubicBezTo>
                    <a:lnTo>
                      <a:pt x="259556" y="2096"/>
                    </a:lnTo>
                    <a:lnTo>
                      <a:pt x="259556" y="4667"/>
                    </a:lnTo>
                    <a:cubicBezTo>
                      <a:pt x="259556" y="22670"/>
                      <a:pt x="258794" y="40672"/>
                      <a:pt x="258318" y="58484"/>
                    </a:cubicBezTo>
                    <a:close/>
                    <a:moveTo>
                      <a:pt x="256985" y="111157"/>
                    </a:moveTo>
                    <a:lnTo>
                      <a:pt x="255651" y="57245"/>
                    </a:lnTo>
                    <a:cubicBezTo>
                      <a:pt x="255651" y="39529"/>
                      <a:pt x="254508" y="22003"/>
                      <a:pt x="254413" y="4572"/>
                    </a:cubicBezTo>
                    <a:lnTo>
                      <a:pt x="256985" y="7144"/>
                    </a:lnTo>
                    <a:cubicBezTo>
                      <a:pt x="214979" y="7620"/>
                      <a:pt x="172879" y="8668"/>
                      <a:pt x="130874" y="8668"/>
                    </a:cubicBezTo>
                    <a:lnTo>
                      <a:pt x="4763" y="9239"/>
                    </a:lnTo>
                    <a:lnTo>
                      <a:pt x="9525" y="4572"/>
                    </a:lnTo>
                    <a:lnTo>
                      <a:pt x="8954" y="111157"/>
                    </a:lnTo>
                    <a:lnTo>
                      <a:pt x="4763" y="106871"/>
                    </a:lnTo>
                    <a:cubicBezTo>
                      <a:pt x="25527" y="106871"/>
                      <a:pt x="46292" y="106871"/>
                      <a:pt x="67056" y="106871"/>
                    </a:cubicBezTo>
                    <a:lnTo>
                      <a:pt x="129730" y="108013"/>
                    </a:lnTo>
                    <a:close/>
                  </a:path>
                </a:pathLst>
              </a:custGeom>
              <a:solidFill>
                <a:srgbClr val="EBEBEB"/>
              </a:solidFill>
              <a:ln w="9525" cap="flat">
                <a:noFill/>
                <a:prstDash val="solid"/>
                <a:miter/>
              </a:ln>
            </p:spPr>
            <p:txBody>
              <a:bodyPr rtlCol="0" anchor="ctr"/>
              <a:lstStyle/>
              <a:p>
                <a:endParaRPr lang="zh-CN" altLang="en-US"/>
              </a:p>
            </p:txBody>
          </p:sp>
          <p:sp>
            <p:nvSpPr>
              <p:cNvPr id="992" name="任意多边形: 形状 991"/>
              <p:cNvSpPr/>
              <p:nvPr/>
            </p:nvSpPr>
            <p:spPr>
              <a:xfrm>
                <a:off x="7686675" y="1662207"/>
                <a:ext cx="259651" cy="115633"/>
              </a:xfrm>
              <a:custGeom>
                <a:avLst/>
                <a:gdLst>
                  <a:gd name="connsiteX0" fmla="*/ 256127 w 259651"/>
                  <a:gd name="connsiteY0" fmla="*/ 111347 h 115633"/>
                  <a:gd name="connsiteX1" fmla="*/ 131064 w 259651"/>
                  <a:gd name="connsiteY1" fmla="*/ 114014 h 115633"/>
                  <a:gd name="connsiteX2" fmla="*/ 67628 w 259651"/>
                  <a:gd name="connsiteY2" fmla="*/ 115062 h 115633"/>
                  <a:gd name="connsiteX3" fmla="*/ 3905 w 259651"/>
                  <a:gd name="connsiteY3" fmla="*/ 115633 h 115633"/>
                  <a:gd name="connsiteX4" fmla="*/ 0 w 259651"/>
                  <a:gd name="connsiteY4" fmla="*/ 115633 h 115633"/>
                  <a:gd name="connsiteX5" fmla="*/ 0 w 259651"/>
                  <a:gd name="connsiteY5" fmla="*/ 111347 h 115633"/>
                  <a:gd name="connsiteX6" fmla="*/ 0 w 259651"/>
                  <a:gd name="connsiteY6" fmla="*/ 4763 h 115633"/>
                  <a:gd name="connsiteX7" fmla="*/ 0 w 259651"/>
                  <a:gd name="connsiteY7" fmla="*/ 0 h 115633"/>
                  <a:gd name="connsiteX8" fmla="*/ 4858 w 259651"/>
                  <a:gd name="connsiteY8" fmla="*/ 0 h 115633"/>
                  <a:gd name="connsiteX9" fmla="*/ 130969 w 259651"/>
                  <a:gd name="connsiteY9" fmla="*/ 571 h 115633"/>
                  <a:gd name="connsiteX10" fmla="*/ 257080 w 259651"/>
                  <a:gd name="connsiteY10" fmla="*/ 2191 h 115633"/>
                  <a:gd name="connsiteX11" fmla="*/ 259652 w 259651"/>
                  <a:gd name="connsiteY11" fmla="*/ 2191 h 115633"/>
                  <a:gd name="connsiteX12" fmla="*/ 259652 w 259651"/>
                  <a:gd name="connsiteY12" fmla="*/ 4667 h 115633"/>
                  <a:gd name="connsiteX13" fmla="*/ 258413 w 259651"/>
                  <a:gd name="connsiteY13" fmla="*/ 58483 h 115633"/>
                  <a:gd name="connsiteX14" fmla="*/ 256127 w 259651"/>
                  <a:gd name="connsiteY14" fmla="*/ 111347 h 115633"/>
                  <a:gd name="connsiteX15" fmla="*/ 254794 w 259651"/>
                  <a:gd name="connsiteY15" fmla="*/ 57531 h 115633"/>
                  <a:gd name="connsiteX16" fmla="*/ 253460 w 259651"/>
                  <a:gd name="connsiteY16" fmla="*/ 4763 h 115633"/>
                  <a:gd name="connsiteX17" fmla="*/ 256127 w 259651"/>
                  <a:gd name="connsiteY17" fmla="*/ 7334 h 115633"/>
                  <a:gd name="connsiteX18" fmla="*/ 130016 w 259651"/>
                  <a:gd name="connsiteY18" fmla="*/ 8953 h 115633"/>
                  <a:gd name="connsiteX19" fmla="*/ 3905 w 259651"/>
                  <a:gd name="connsiteY19" fmla="*/ 9525 h 115633"/>
                  <a:gd name="connsiteX20" fmla="*/ 8668 w 259651"/>
                  <a:gd name="connsiteY20" fmla="*/ 4763 h 115633"/>
                  <a:gd name="connsiteX21" fmla="*/ 8096 w 259651"/>
                  <a:gd name="connsiteY21" fmla="*/ 111347 h 115633"/>
                  <a:gd name="connsiteX22" fmla="*/ 3905 w 259651"/>
                  <a:gd name="connsiteY22" fmla="*/ 107061 h 115633"/>
                  <a:gd name="connsiteX23" fmla="*/ 66199 w 259651"/>
                  <a:gd name="connsiteY23" fmla="*/ 107632 h 115633"/>
                  <a:gd name="connsiteX24" fmla="*/ 128873 w 259651"/>
                  <a:gd name="connsiteY24" fmla="*/ 108680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633">
                    <a:moveTo>
                      <a:pt x="256127" y="111347"/>
                    </a:moveTo>
                    <a:lnTo>
                      <a:pt x="131064" y="114014"/>
                    </a:lnTo>
                    <a:lnTo>
                      <a:pt x="67628" y="115062"/>
                    </a:lnTo>
                    <a:cubicBezTo>
                      <a:pt x="46482" y="115062"/>
                      <a:pt x="25146" y="115062"/>
                      <a:pt x="3905" y="115633"/>
                    </a:cubicBezTo>
                    <a:lnTo>
                      <a:pt x="0" y="115633"/>
                    </a:lnTo>
                    <a:lnTo>
                      <a:pt x="0" y="111347"/>
                    </a:lnTo>
                    <a:lnTo>
                      <a:pt x="0" y="4763"/>
                    </a:lnTo>
                    <a:lnTo>
                      <a:pt x="0" y="0"/>
                    </a:lnTo>
                    <a:lnTo>
                      <a:pt x="4858" y="0"/>
                    </a:lnTo>
                    <a:lnTo>
                      <a:pt x="130969" y="571"/>
                    </a:lnTo>
                    <a:cubicBezTo>
                      <a:pt x="172974" y="571"/>
                      <a:pt x="214979" y="1715"/>
                      <a:pt x="257080" y="2191"/>
                    </a:cubicBezTo>
                    <a:lnTo>
                      <a:pt x="259652" y="2191"/>
                    </a:lnTo>
                    <a:lnTo>
                      <a:pt x="259652" y="4667"/>
                    </a:lnTo>
                    <a:cubicBezTo>
                      <a:pt x="259652" y="22765"/>
                      <a:pt x="258794" y="40767"/>
                      <a:pt x="258413" y="58483"/>
                    </a:cubicBezTo>
                    <a:close/>
                    <a:moveTo>
                      <a:pt x="256127" y="111347"/>
                    </a:moveTo>
                    <a:lnTo>
                      <a:pt x="254794" y="57531"/>
                    </a:lnTo>
                    <a:cubicBezTo>
                      <a:pt x="254318" y="39719"/>
                      <a:pt x="253651" y="22193"/>
                      <a:pt x="253460" y="4763"/>
                    </a:cubicBezTo>
                    <a:lnTo>
                      <a:pt x="256127" y="7334"/>
                    </a:lnTo>
                    <a:cubicBezTo>
                      <a:pt x="214027" y="7334"/>
                      <a:pt x="172021" y="8858"/>
                      <a:pt x="130016" y="8953"/>
                    </a:cubicBezTo>
                    <a:lnTo>
                      <a:pt x="3905" y="9525"/>
                    </a:lnTo>
                    <a:lnTo>
                      <a:pt x="8668" y="4763"/>
                    </a:lnTo>
                    <a:lnTo>
                      <a:pt x="8096" y="111347"/>
                    </a:lnTo>
                    <a:lnTo>
                      <a:pt x="3905" y="107061"/>
                    </a:lnTo>
                    <a:cubicBezTo>
                      <a:pt x="24670" y="107061"/>
                      <a:pt x="45339" y="107061"/>
                      <a:pt x="66199" y="107632"/>
                    </a:cubicBezTo>
                    <a:lnTo>
                      <a:pt x="128873" y="108680"/>
                    </a:lnTo>
                    <a:close/>
                  </a:path>
                </a:pathLst>
              </a:custGeom>
              <a:solidFill>
                <a:srgbClr val="EBEBEB"/>
              </a:solidFill>
              <a:ln w="9525" cap="flat">
                <a:noFill/>
                <a:prstDash val="solid"/>
                <a:miter/>
              </a:ln>
            </p:spPr>
            <p:txBody>
              <a:bodyPr rtlCol="0" anchor="ctr"/>
              <a:lstStyle/>
              <a:p>
                <a:endParaRPr lang="zh-CN" altLang="en-US"/>
              </a:p>
            </p:txBody>
          </p:sp>
          <p:sp>
            <p:nvSpPr>
              <p:cNvPr id="993" name="任意多边形: 形状 992"/>
              <p:cNvSpPr/>
              <p:nvPr/>
            </p:nvSpPr>
            <p:spPr>
              <a:xfrm>
                <a:off x="7826501" y="1796605"/>
                <a:ext cx="259556" cy="115633"/>
              </a:xfrm>
              <a:custGeom>
                <a:avLst/>
                <a:gdLst>
                  <a:gd name="connsiteX0" fmla="*/ 256985 w 259556"/>
                  <a:gd name="connsiteY0" fmla="*/ 111347 h 115633"/>
                  <a:gd name="connsiteX1" fmla="*/ 131921 w 259556"/>
                  <a:gd name="connsiteY1" fmla="*/ 114014 h 115633"/>
                  <a:gd name="connsiteX2" fmla="*/ 68485 w 259556"/>
                  <a:gd name="connsiteY2" fmla="*/ 115062 h 115633"/>
                  <a:gd name="connsiteX3" fmla="*/ 4763 w 259556"/>
                  <a:gd name="connsiteY3" fmla="*/ 115633 h 115633"/>
                  <a:gd name="connsiteX4" fmla="*/ 476 w 259556"/>
                  <a:gd name="connsiteY4" fmla="*/ 115633 h 115633"/>
                  <a:gd name="connsiteX5" fmla="*/ 476 w 259556"/>
                  <a:gd name="connsiteY5" fmla="*/ 111347 h 115633"/>
                  <a:gd name="connsiteX6" fmla="*/ 0 w 259556"/>
                  <a:gd name="connsiteY6" fmla="*/ 4763 h 115633"/>
                  <a:gd name="connsiteX7" fmla="*/ 0 w 259556"/>
                  <a:gd name="connsiteY7" fmla="*/ 0 h 115633"/>
                  <a:gd name="connsiteX8" fmla="*/ 4763 w 259556"/>
                  <a:gd name="connsiteY8" fmla="*/ 0 h 115633"/>
                  <a:gd name="connsiteX9" fmla="*/ 130874 w 259556"/>
                  <a:gd name="connsiteY9" fmla="*/ 571 h 115633"/>
                  <a:gd name="connsiteX10" fmla="*/ 256985 w 259556"/>
                  <a:gd name="connsiteY10" fmla="*/ 2191 h 115633"/>
                  <a:gd name="connsiteX11" fmla="*/ 259556 w 259556"/>
                  <a:gd name="connsiteY11" fmla="*/ 2191 h 115633"/>
                  <a:gd name="connsiteX12" fmla="*/ 259556 w 259556"/>
                  <a:gd name="connsiteY12" fmla="*/ 4763 h 115633"/>
                  <a:gd name="connsiteX13" fmla="*/ 258318 w 259556"/>
                  <a:gd name="connsiteY13" fmla="*/ 58579 h 115633"/>
                  <a:gd name="connsiteX14" fmla="*/ 256985 w 259556"/>
                  <a:gd name="connsiteY14" fmla="*/ 111347 h 115633"/>
                  <a:gd name="connsiteX15" fmla="*/ 255651 w 259556"/>
                  <a:gd name="connsiteY15" fmla="*/ 57531 h 115633"/>
                  <a:gd name="connsiteX16" fmla="*/ 254413 w 259556"/>
                  <a:gd name="connsiteY16" fmla="*/ 4763 h 115633"/>
                  <a:gd name="connsiteX17" fmla="*/ 256985 w 259556"/>
                  <a:gd name="connsiteY17" fmla="*/ 7334 h 115633"/>
                  <a:gd name="connsiteX18" fmla="*/ 130874 w 259556"/>
                  <a:gd name="connsiteY18" fmla="*/ 8953 h 115633"/>
                  <a:gd name="connsiteX19" fmla="*/ 4763 w 259556"/>
                  <a:gd name="connsiteY19" fmla="*/ 9525 h 115633"/>
                  <a:gd name="connsiteX20" fmla="*/ 9525 w 259556"/>
                  <a:gd name="connsiteY20" fmla="*/ 4763 h 115633"/>
                  <a:gd name="connsiteX21" fmla="*/ 8954 w 259556"/>
                  <a:gd name="connsiteY21" fmla="*/ 111347 h 115633"/>
                  <a:gd name="connsiteX22" fmla="*/ 4763 w 259556"/>
                  <a:gd name="connsiteY22" fmla="*/ 107061 h 115633"/>
                  <a:gd name="connsiteX23" fmla="*/ 67056 w 259556"/>
                  <a:gd name="connsiteY23" fmla="*/ 107632 h 115633"/>
                  <a:gd name="connsiteX24" fmla="*/ 129730 w 259556"/>
                  <a:gd name="connsiteY24" fmla="*/ 108680 h 11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556" h="115633">
                    <a:moveTo>
                      <a:pt x="256985" y="111347"/>
                    </a:moveTo>
                    <a:lnTo>
                      <a:pt x="131921" y="114014"/>
                    </a:lnTo>
                    <a:lnTo>
                      <a:pt x="68485" y="115062"/>
                    </a:lnTo>
                    <a:cubicBezTo>
                      <a:pt x="47339" y="115062"/>
                      <a:pt x="26003" y="115062"/>
                      <a:pt x="4763" y="115633"/>
                    </a:cubicBezTo>
                    <a:lnTo>
                      <a:pt x="476" y="115633"/>
                    </a:lnTo>
                    <a:lnTo>
                      <a:pt x="476" y="111347"/>
                    </a:lnTo>
                    <a:lnTo>
                      <a:pt x="0" y="4763"/>
                    </a:lnTo>
                    <a:lnTo>
                      <a:pt x="0" y="0"/>
                    </a:lnTo>
                    <a:lnTo>
                      <a:pt x="4763" y="0"/>
                    </a:lnTo>
                    <a:lnTo>
                      <a:pt x="130874" y="571"/>
                    </a:lnTo>
                    <a:cubicBezTo>
                      <a:pt x="172879" y="571"/>
                      <a:pt x="214979" y="1715"/>
                      <a:pt x="256985" y="2191"/>
                    </a:cubicBezTo>
                    <a:lnTo>
                      <a:pt x="259556" y="2191"/>
                    </a:lnTo>
                    <a:lnTo>
                      <a:pt x="259556" y="4763"/>
                    </a:lnTo>
                    <a:cubicBezTo>
                      <a:pt x="259556" y="22860"/>
                      <a:pt x="258794" y="40862"/>
                      <a:pt x="258318" y="58579"/>
                    </a:cubicBezTo>
                    <a:close/>
                    <a:moveTo>
                      <a:pt x="256985" y="111347"/>
                    </a:moveTo>
                    <a:lnTo>
                      <a:pt x="255651" y="57531"/>
                    </a:lnTo>
                    <a:cubicBezTo>
                      <a:pt x="255651" y="39719"/>
                      <a:pt x="254508" y="22193"/>
                      <a:pt x="254413" y="4763"/>
                    </a:cubicBezTo>
                    <a:lnTo>
                      <a:pt x="256985" y="7334"/>
                    </a:lnTo>
                    <a:cubicBezTo>
                      <a:pt x="214979" y="7334"/>
                      <a:pt x="172879" y="8858"/>
                      <a:pt x="130874" y="8953"/>
                    </a:cubicBezTo>
                    <a:lnTo>
                      <a:pt x="4763" y="9525"/>
                    </a:lnTo>
                    <a:lnTo>
                      <a:pt x="9525" y="4763"/>
                    </a:lnTo>
                    <a:lnTo>
                      <a:pt x="8954" y="111347"/>
                    </a:lnTo>
                    <a:lnTo>
                      <a:pt x="4763" y="107061"/>
                    </a:lnTo>
                    <a:cubicBezTo>
                      <a:pt x="25527" y="107061"/>
                      <a:pt x="46292" y="107061"/>
                      <a:pt x="67056" y="107632"/>
                    </a:cubicBezTo>
                    <a:lnTo>
                      <a:pt x="129730" y="108680"/>
                    </a:lnTo>
                    <a:close/>
                  </a:path>
                </a:pathLst>
              </a:custGeom>
              <a:solidFill>
                <a:srgbClr val="EBEBEB"/>
              </a:solidFill>
              <a:ln w="9525" cap="flat">
                <a:noFill/>
                <a:prstDash val="solid"/>
                <a:miter/>
              </a:ln>
            </p:spPr>
            <p:txBody>
              <a:bodyPr rtlCol="0" anchor="ctr"/>
              <a:lstStyle/>
              <a:p>
                <a:endParaRPr lang="zh-CN" altLang="en-US"/>
              </a:p>
            </p:txBody>
          </p:sp>
          <p:sp>
            <p:nvSpPr>
              <p:cNvPr id="994" name="任意多边形: 形状 993"/>
              <p:cNvSpPr/>
              <p:nvPr/>
            </p:nvSpPr>
            <p:spPr>
              <a:xfrm>
                <a:off x="4244435" y="1662112"/>
                <a:ext cx="259651" cy="115728"/>
              </a:xfrm>
              <a:custGeom>
                <a:avLst/>
                <a:gdLst>
                  <a:gd name="connsiteX0" fmla="*/ 256984 w 259651"/>
                  <a:gd name="connsiteY0" fmla="*/ 111442 h 115728"/>
                  <a:gd name="connsiteX1" fmla="*/ 132017 w 259651"/>
                  <a:gd name="connsiteY1" fmla="*/ 114110 h 115728"/>
                  <a:gd name="connsiteX2" fmla="*/ 68580 w 259651"/>
                  <a:gd name="connsiteY2" fmla="*/ 115157 h 115728"/>
                  <a:gd name="connsiteX3" fmla="*/ 4763 w 259651"/>
                  <a:gd name="connsiteY3" fmla="*/ 115729 h 115728"/>
                  <a:gd name="connsiteX4" fmla="*/ 571 w 259651"/>
                  <a:gd name="connsiteY4" fmla="*/ 115729 h 115728"/>
                  <a:gd name="connsiteX5" fmla="*/ 571 w 259651"/>
                  <a:gd name="connsiteY5" fmla="*/ 111442 h 115728"/>
                  <a:gd name="connsiteX6" fmla="*/ 0 w 259651"/>
                  <a:gd name="connsiteY6" fmla="*/ 4763 h 115728"/>
                  <a:gd name="connsiteX7" fmla="*/ 0 w 259651"/>
                  <a:gd name="connsiteY7" fmla="*/ 0 h 115728"/>
                  <a:gd name="connsiteX8" fmla="*/ 4763 w 259651"/>
                  <a:gd name="connsiteY8" fmla="*/ 0 h 115728"/>
                  <a:gd name="connsiteX9" fmla="*/ 130873 w 259651"/>
                  <a:gd name="connsiteY9" fmla="*/ 571 h 115728"/>
                  <a:gd name="connsiteX10" fmla="*/ 256984 w 259651"/>
                  <a:gd name="connsiteY10" fmla="*/ 2191 h 115728"/>
                  <a:gd name="connsiteX11" fmla="*/ 259652 w 259651"/>
                  <a:gd name="connsiteY11" fmla="*/ 2191 h 115728"/>
                  <a:gd name="connsiteX12" fmla="*/ 259652 w 259651"/>
                  <a:gd name="connsiteY12" fmla="*/ 4763 h 115728"/>
                  <a:gd name="connsiteX13" fmla="*/ 258413 w 259651"/>
                  <a:gd name="connsiteY13" fmla="*/ 58579 h 115728"/>
                  <a:gd name="connsiteX14" fmla="*/ 256984 w 259651"/>
                  <a:gd name="connsiteY14" fmla="*/ 111442 h 115728"/>
                  <a:gd name="connsiteX15" fmla="*/ 255651 w 259651"/>
                  <a:gd name="connsiteY15" fmla="*/ 57626 h 115728"/>
                  <a:gd name="connsiteX16" fmla="*/ 254413 w 259651"/>
                  <a:gd name="connsiteY16" fmla="*/ 4858 h 115728"/>
                  <a:gd name="connsiteX17" fmla="*/ 256984 w 259651"/>
                  <a:gd name="connsiteY17" fmla="*/ 7429 h 115728"/>
                  <a:gd name="connsiteX18" fmla="*/ 130873 w 259651"/>
                  <a:gd name="connsiteY18" fmla="*/ 9049 h 115728"/>
                  <a:gd name="connsiteX19" fmla="*/ 4763 w 259651"/>
                  <a:gd name="connsiteY19" fmla="*/ 9620 h 115728"/>
                  <a:gd name="connsiteX20" fmla="*/ 9525 w 259651"/>
                  <a:gd name="connsiteY20" fmla="*/ 4858 h 115728"/>
                  <a:gd name="connsiteX21" fmla="*/ 9525 w 259651"/>
                  <a:gd name="connsiteY21" fmla="*/ 111442 h 115728"/>
                  <a:gd name="connsiteX22" fmla="*/ 5239 w 259651"/>
                  <a:gd name="connsiteY22" fmla="*/ 107156 h 115728"/>
                  <a:gd name="connsiteX23" fmla="*/ 67627 w 259651"/>
                  <a:gd name="connsiteY23" fmla="*/ 107728 h 115728"/>
                  <a:gd name="connsiteX24" fmla="*/ 130302 w 259651"/>
                  <a:gd name="connsiteY24" fmla="*/ 108775 h 11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9651" h="115728">
                    <a:moveTo>
                      <a:pt x="256984" y="111442"/>
                    </a:moveTo>
                    <a:lnTo>
                      <a:pt x="132017" y="114110"/>
                    </a:lnTo>
                    <a:lnTo>
                      <a:pt x="68580" y="115157"/>
                    </a:lnTo>
                    <a:cubicBezTo>
                      <a:pt x="47339" y="115157"/>
                      <a:pt x="26003" y="115157"/>
                      <a:pt x="4763" y="115729"/>
                    </a:cubicBezTo>
                    <a:lnTo>
                      <a:pt x="571" y="115729"/>
                    </a:lnTo>
                    <a:lnTo>
                      <a:pt x="571" y="111442"/>
                    </a:lnTo>
                    <a:lnTo>
                      <a:pt x="0" y="4763"/>
                    </a:lnTo>
                    <a:lnTo>
                      <a:pt x="0" y="0"/>
                    </a:lnTo>
                    <a:lnTo>
                      <a:pt x="4763" y="0"/>
                    </a:lnTo>
                    <a:lnTo>
                      <a:pt x="130873" y="571"/>
                    </a:lnTo>
                    <a:cubicBezTo>
                      <a:pt x="172974" y="571"/>
                      <a:pt x="214979" y="1715"/>
                      <a:pt x="256984" y="2191"/>
                    </a:cubicBezTo>
                    <a:lnTo>
                      <a:pt x="259652" y="2191"/>
                    </a:lnTo>
                    <a:lnTo>
                      <a:pt x="259652" y="4763"/>
                    </a:lnTo>
                    <a:cubicBezTo>
                      <a:pt x="259652" y="22860"/>
                      <a:pt x="258794" y="40862"/>
                      <a:pt x="258413" y="58579"/>
                    </a:cubicBezTo>
                    <a:close/>
                    <a:moveTo>
                      <a:pt x="256984" y="111442"/>
                    </a:moveTo>
                    <a:lnTo>
                      <a:pt x="255651" y="57626"/>
                    </a:lnTo>
                    <a:cubicBezTo>
                      <a:pt x="255651" y="39815"/>
                      <a:pt x="254603" y="22288"/>
                      <a:pt x="254413" y="4858"/>
                    </a:cubicBezTo>
                    <a:lnTo>
                      <a:pt x="256984" y="7429"/>
                    </a:lnTo>
                    <a:cubicBezTo>
                      <a:pt x="214979" y="7429"/>
                      <a:pt x="172974" y="8954"/>
                      <a:pt x="130873" y="9049"/>
                    </a:cubicBezTo>
                    <a:lnTo>
                      <a:pt x="4763" y="9620"/>
                    </a:lnTo>
                    <a:lnTo>
                      <a:pt x="9525" y="4858"/>
                    </a:lnTo>
                    <a:lnTo>
                      <a:pt x="9525" y="111442"/>
                    </a:lnTo>
                    <a:lnTo>
                      <a:pt x="5239" y="107156"/>
                    </a:lnTo>
                    <a:cubicBezTo>
                      <a:pt x="26003" y="107156"/>
                      <a:pt x="46768" y="107156"/>
                      <a:pt x="67627" y="107728"/>
                    </a:cubicBezTo>
                    <a:lnTo>
                      <a:pt x="130302" y="108775"/>
                    </a:lnTo>
                    <a:close/>
                  </a:path>
                </a:pathLst>
              </a:custGeom>
              <a:solidFill>
                <a:srgbClr val="EBEBEB"/>
              </a:solidFill>
              <a:ln w="9525" cap="flat">
                <a:noFill/>
                <a:prstDash val="solid"/>
                <a:miter/>
              </a:ln>
            </p:spPr>
            <p:txBody>
              <a:bodyPr rtlCol="0" anchor="ctr"/>
              <a:lstStyle/>
              <a:p>
                <a:endParaRPr lang="zh-CN" altLang="en-US"/>
              </a:p>
            </p:txBody>
          </p:sp>
          <p:sp>
            <p:nvSpPr>
              <p:cNvPr id="995" name="任意多边形: 形状 994"/>
              <p:cNvSpPr/>
              <p:nvPr/>
            </p:nvSpPr>
            <p:spPr>
              <a:xfrm>
                <a:off x="6990492" y="2760916"/>
                <a:ext cx="821340" cy="1527619"/>
              </a:xfrm>
              <a:custGeom>
                <a:avLst/>
                <a:gdLst>
                  <a:gd name="connsiteX0" fmla="*/ 0 w 821340"/>
                  <a:gd name="connsiteY0" fmla="*/ 0 h 1527619"/>
                  <a:gd name="connsiteX1" fmla="*/ 821341 w 821340"/>
                  <a:gd name="connsiteY1" fmla="*/ 0 h 1527619"/>
                  <a:gd name="connsiteX2" fmla="*/ 821341 w 821340"/>
                  <a:gd name="connsiteY2" fmla="*/ 1527619 h 1527619"/>
                  <a:gd name="connsiteX3" fmla="*/ 0 w 821340"/>
                  <a:gd name="connsiteY3" fmla="*/ 1527619 h 1527619"/>
                </a:gdLst>
                <a:ahLst/>
                <a:cxnLst>
                  <a:cxn ang="0">
                    <a:pos x="connsiteX0" y="connsiteY0"/>
                  </a:cxn>
                  <a:cxn ang="0">
                    <a:pos x="connsiteX1" y="connsiteY1"/>
                  </a:cxn>
                  <a:cxn ang="0">
                    <a:pos x="connsiteX2" y="connsiteY2"/>
                  </a:cxn>
                  <a:cxn ang="0">
                    <a:pos x="connsiteX3" y="connsiteY3"/>
                  </a:cxn>
                </a:cxnLst>
                <a:rect l="l" t="t" r="r" b="b"/>
                <a:pathLst>
                  <a:path w="821340" h="1527619">
                    <a:moveTo>
                      <a:pt x="0" y="0"/>
                    </a:moveTo>
                    <a:lnTo>
                      <a:pt x="821341" y="0"/>
                    </a:lnTo>
                    <a:lnTo>
                      <a:pt x="821341" y="1527619"/>
                    </a:lnTo>
                    <a:lnTo>
                      <a:pt x="0" y="1527619"/>
                    </a:lnTo>
                    <a:close/>
                  </a:path>
                </a:pathLst>
              </a:custGeom>
              <a:solidFill>
                <a:srgbClr val="EBEBEB"/>
              </a:solidFill>
              <a:ln w="9525" cap="flat">
                <a:noFill/>
                <a:prstDash val="solid"/>
                <a:miter/>
              </a:ln>
            </p:spPr>
            <p:txBody>
              <a:bodyPr rtlCol="0" anchor="ctr"/>
              <a:lstStyle/>
              <a:p>
                <a:endParaRPr lang="zh-CN" altLang="en-US"/>
              </a:p>
            </p:txBody>
          </p:sp>
          <p:sp>
            <p:nvSpPr>
              <p:cNvPr id="996" name="任意多边形: 形状 995"/>
              <p:cNvSpPr/>
              <p:nvPr/>
            </p:nvSpPr>
            <p:spPr>
              <a:xfrm>
                <a:off x="6950678" y="2718720"/>
                <a:ext cx="900969" cy="42195"/>
              </a:xfrm>
              <a:custGeom>
                <a:avLst/>
                <a:gdLst>
                  <a:gd name="connsiteX0" fmla="*/ 0 w 900969"/>
                  <a:gd name="connsiteY0" fmla="*/ 0 h 42195"/>
                  <a:gd name="connsiteX1" fmla="*/ 900970 w 900969"/>
                  <a:gd name="connsiteY1" fmla="*/ 0 h 42195"/>
                  <a:gd name="connsiteX2" fmla="*/ 900970 w 900969"/>
                  <a:gd name="connsiteY2" fmla="*/ 42196 h 42195"/>
                  <a:gd name="connsiteX3" fmla="*/ 0 w 900969"/>
                  <a:gd name="connsiteY3" fmla="*/ 42196 h 42195"/>
                </a:gdLst>
                <a:ahLst/>
                <a:cxnLst>
                  <a:cxn ang="0">
                    <a:pos x="connsiteX0" y="connsiteY0"/>
                  </a:cxn>
                  <a:cxn ang="0">
                    <a:pos x="connsiteX1" y="connsiteY1"/>
                  </a:cxn>
                  <a:cxn ang="0">
                    <a:pos x="connsiteX2" y="connsiteY2"/>
                  </a:cxn>
                  <a:cxn ang="0">
                    <a:pos x="connsiteX3" y="connsiteY3"/>
                  </a:cxn>
                </a:cxnLst>
                <a:rect l="l" t="t" r="r" b="b"/>
                <a:pathLst>
                  <a:path w="900969" h="42195">
                    <a:moveTo>
                      <a:pt x="0" y="0"/>
                    </a:moveTo>
                    <a:lnTo>
                      <a:pt x="900970" y="0"/>
                    </a:lnTo>
                    <a:lnTo>
                      <a:pt x="900970" y="42196"/>
                    </a:lnTo>
                    <a:lnTo>
                      <a:pt x="0" y="42196"/>
                    </a:lnTo>
                    <a:close/>
                  </a:path>
                </a:pathLst>
              </a:custGeom>
              <a:solidFill>
                <a:srgbClr val="DBDBDB"/>
              </a:solidFill>
              <a:ln w="9525" cap="flat">
                <a:noFill/>
                <a:prstDash val="solid"/>
                <a:miter/>
              </a:ln>
            </p:spPr>
            <p:txBody>
              <a:bodyPr rtlCol="0" anchor="ctr"/>
              <a:lstStyle/>
              <a:p>
                <a:endParaRPr lang="zh-CN" altLang="en-US"/>
              </a:p>
            </p:txBody>
          </p:sp>
          <p:sp>
            <p:nvSpPr>
              <p:cNvPr id="997" name="任意多边形: 形状 996"/>
              <p:cNvSpPr/>
              <p:nvPr/>
            </p:nvSpPr>
            <p:spPr>
              <a:xfrm>
                <a:off x="7851648" y="2718720"/>
                <a:ext cx="283368" cy="42195"/>
              </a:xfrm>
              <a:custGeom>
                <a:avLst/>
                <a:gdLst>
                  <a:gd name="connsiteX0" fmla="*/ 0 w 283368"/>
                  <a:gd name="connsiteY0" fmla="*/ 0 h 42195"/>
                  <a:gd name="connsiteX1" fmla="*/ 283369 w 283368"/>
                  <a:gd name="connsiteY1" fmla="*/ 0 h 42195"/>
                  <a:gd name="connsiteX2" fmla="*/ 283369 w 283368"/>
                  <a:gd name="connsiteY2" fmla="*/ 42196 h 42195"/>
                  <a:gd name="connsiteX3" fmla="*/ 0 w 283368"/>
                  <a:gd name="connsiteY3" fmla="*/ 42196 h 42195"/>
                </a:gdLst>
                <a:ahLst/>
                <a:cxnLst>
                  <a:cxn ang="0">
                    <a:pos x="connsiteX0" y="connsiteY0"/>
                  </a:cxn>
                  <a:cxn ang="0">
                    <a:pos x="connsiteX1" y="connsiteY1"/>
                  </a:cxn>
                  <a:cxn ang="0">
                    <a:pos x="connsiteX2" y="connsiteY2"/>
                  </a:cxn>
                  <a:cxn ang="0">
                    <a:pos x="connsiteX3" y="connsiteY3"/>
                  </a:cxn>
                </a:cxnLst>
                <a:rect l="l" t="t" r="r" b="b"/>
                <a:pathLst>
                  <a:path w="283368" h="42195">
                    <a:moveTo>
                      <a:pt x="0" y="0"/>
                    </a:moveTo>
                    <a:lnTo>
                      <a:pt x="283369" y="0"/>
                    </a:lnTo>
                    <a:lnTo>
                      <a:pt x="283369" y="42196"/>
                    </a:lnTo>
                    <a:lnTo>
                      <a:pt x="0" y="42196"/>
                    </a:lnTo>
                    <a:close/>
                  </a:path>
                </a:pathLst>
              </a:custGeom>
              <a:solidFill>
                <a:srgbClr val="EBEBEB"/>
              </a:solidFill>
              <a:ln w="9525" cap="flat">
                <a:noFill/>
                <a:prstDash val="solid"/>
                <a:miter/>
              </a:ln>
            </p:spPr>
            <p:txBody>
              <a:bodyPr rtlCol="0" anchor="ctr"/>
              <a:lstStyle/>
              <a:p>
                <a:endParaRPr lang="zh-CN" altLang="en-US"/>
              </a:p>
            </p:txBody>
          </p:sp>
          <p:sp>
            <p:nvSpPr>
              <p:cNvPr id="998" name="任意多边形: 形状 997"/>
              <p:cNvSpPr/>
              <p:nvPr/>
            </p:nvSpPr>
            <p:spPr>
              <a:xfrm>
                <a:off x="7811833" y="2760916"/>
                <a:ext cx="278320" cy="1527619"/>
              </a:xfrm>
              <a:custGeom>
                <a:avLst/>
                <a:gdLst>
                  <a:gd name="connsiteX0" fmla="*/ 0 w 278320"/>
                  <a:gd name="connsiteY0" fmla="*/ 0 h 1527619"/>
                  <a:gd name="connsiteX1" fmla="*/ 278321 w 278320"/>
                  <a:gd name="connsiteY1" fmla="*/ 0 h 1527619"/>
                  <a:gd name="connsiteX2" fmla="*/ 278321 w 278320"/>
                  <a:gd name="connsiteY2" fmla="*/ 1527619 h 1527619"/>
                  <a:gd name="connsiteX3" fmla="*/ 0 w 278320"/>
                  <a:gd name="connsiteY3" fmla="*/ 1527619 h 1527619"/>
                </a:gdLst>
                <a:ahLst/>
                <a:cxnLst>
                  <a:cxn ang="0">
                    <a:pos x="connsiteX0" y="connsiteY0"/>
                  </a:cxn>
                  <a:cxn ang="0">
                    <a:pos x="connsiteX1" y="connsiteY1"/>
                  </a:cxn>
                  <a:cxn ang="0">
                    <a:pos x="connsiteX2" y="connsiteY2"/>
                  </a:cxn>
                  <a:cxn ang="0">
                    <a:pos x="connsiteX3" y="connsiteY3"/>
                  </a:cxn>
                </a:cxnLst>
                <a:rect l="l" t="t" r="r" b="b"/>
                <a:pathLst>
                  <a:path w="278320" h="1527619">
                    <a:moveTo>
                      <a:pt x="0" y="0"/>
                    </a:moveTo>
                    <a:lnTo>
                      <a:pt x="278321" y="0"/>
                    </a:lnTo>
                    <a:lnTo>
                      <a:pt x="278321" y="1527619"/>
                    </a:lnTo>
                    <a:lnTo>
                      <a:pt x="0" y="1527619"/>
                    </a:lnTo>
                    <a:close/>
                  </a:path>
                </a:pathLst>
              </a:custGeom>
              <a:solidFill>
                <a:srgbClr val="DBDBDB"/>
              </a:solidFill>
              <a:ln w="9525" cap="flat">
                <a:noFill/>
                <a:prstDash val="solid"/>
                <a:miter/>
              </a:ln>
            </p:spPr>
            <p:txBody>
              <a:bodyPr rtlCol="0" anchor="ctr"/>
              <a:lstStyle/>
              <a:p>
                <a:endParaRPr lang="zh-CN" altLang="en-US"/>
              </a:p>
            </p:txBody>
          </p:sp>
          <p:sp>
            <p:nvSpPr>
              <p:cNvPr id="999" name="任意多边形: 形状 998"/>
              <p:cNvSpPr/>
              <p:nvPr/>
            </p:nvSpPr>
            <p:spPr>
              <a:xfrm>
                <a:off x="7078789" y="3380136"/>
                <a:ext cx="644842" cy="364616"/>
              </a:xfrm>
              <a:custGeom>
                <a:avLst/>
                <a:gdLst>
                  <a:gd name="connsiteX0" fmla="*/ 644843 w 644842"/>
                  <a:gd name="connsiteY0" fmla="*/ 364617 h 364616"/>
                  <a:gd name="connsiteX1" fmla="*/ 0 w 644842"/>
                  <a:gd name="connsiteY1" fmla="*/ 364617 h 364616"/>
                  <a:gd name="connsiteX2" fmla="*/ 0 w 644842"/>
                  <a:gd name="connsiteY2" fmla="*/ 0 h 364616"/>
                  <a:gd name="connsiteX3" fmla="*/ 644843 w 644842"/>
                  <a:gd name="connsiteY3" fmla="*/ 0 h 364616"/>
                  <a:gd name="connsiteX4" fmla="*/ 2381 w 644842"/>
                  <a:gd name="connsiteY4" fmla="*/ 362236 h 364616"/>
                  <a:gd name="connsiteX5" fmla="*/ 642461 w 644842"/>
                  <a:gd name="connsiteY5" fmla="*/ 362236 h 364616"/>
                  <a:gd name="connsiteX6" fmla="*/ 642461 w 644842"/>
                  <a:gd name="connsiteY6" fmla="*/ 2381 h 364616"/>
                  <a:gd name="connsiteX7" fmla="*/ 2381 w 644842"/>
                  <a:gd name="connsiteY7" fmla="*/ 2381 h 36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616">
                    <a:moveTo>
                      <a:pt x="644843" y="364617"/>
                    </a:moveTo>
                    <a:lnTo>
                      <a:pt x="0" y="364617"/>
                    </a:lnTo>
                    <a:lnTo>
                      <a:pt x="0" y="0"/>
                    </a:lnTo>
                    <a:lnTo>
                      <a:pt x="644843" y="0"/>
                    </a:lnTo>
                    <a:close/>
                    <a:moveTo>
                      <a:pt x="2381" y="362236"/>
                    </a:moveTo>
                    <a:lnTo>
                      <a:pt x="642461" y="362236"/>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00" name="任意多边形: 形状 999"/>
              <p:cNvSpPr/>
              <p:nvPr/>
            </p:nvSpPr>
            <p:spPr>
              <a:xfrm>
                <a:off x="7311199" y="3486816"/>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1001" name="任意多边形: 形状 1000"/>
              <p:cNvSpPr/>
              <p:nvPr/>
            </p:nvSpPr>
            <p:spPr>
              <a:xfrm>
                <a:off x="7347108" y="3491007"/>
                <a:ext cx="127920" cy="63626"/>
              </a:xfrm>
              <a:custGeom>
                <a:avLst/>
                <a:gdLst>
                  <a:gd name="connsiteX0" fmla="*/ 127921 w 127920"/>
                  <a:gd name="connsiteY0" fmla="*/ 63627 h 63626"/>
                  <a:gd name="connsiteX1" fmla="*/ 0 w 127920"/>
                  <a:gd name="connsiteY1" fmla="*/ 63627 h 63626"/>
                  <a:gd name="connsiteX2" fmla="*/ 0 w 127920"/>
                  <a:gd name="connsiteY2" fmla="*/ 0 h 63626"/>
                  <a:gd name="connsiteX3" fmla="*/ 127921 w 127920"/>
                  <a:gd name="connsiteY3" fmla="*/ 0 h 63626"/>
                  <a:gd name="connsiteX4" fmla="*/ 2381 w 127920"/>
                  <a:gd name="connsiteY4" fmla="*/ 61246 h 63626"/>
                  <a:gd name="connsiteX5" fmla="*/ 125539 w 127920"/>
                  <a:gd name="connsiteY5" fmla="*/ 61246 h 63626"/>
                  <a:gd name="connsiteX6" fmla="*/ 125539 w 127920"/>
                  <a:gd name="connsiteY6" fmla="*/ 2381 h 63626"/>
                  <a:gd name="connsiteX7" fmla="*/ 2381 w 127920"/>
                  <a:gd name="connsiteY7" fmla="*/ 2381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20" h="63626">
                    <a:moveTo>
                      <a:pt x="127921" y="63627"/>
                    </a:moveTo>
                    <a:lnTo>
                      <a:pt x="0" y="63627"/>
                    </a:lnTo>
                    <a:lnTo>
                      <a:pt x="0" y="0"/>
                    </a:lnTo>
                    <a:lnTo>
                      <a:pt x="127921" y="0"/>
                    </a:lnTo>
                    <a:close/>
                    <a:moveTo>
                      <a:pt x="2381" y="61246"/>
                    </a:moveTo>
                    <a:lnTo>
                      <a:pt x="125539" y="61246"/>
                    </a:lnTo>
                    <a:lnTo>
                      <a:pt x="125539"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02" name="任意多边形: 形状 1001"/>
              <p:cNvSpPr/>
              <p:nvPr/>
            </p:nvSpPr>
            <p:spPr>
              <a:xfrm>
                <a:off x="7078789" y="3837813"/>
                <a:ext cx="644842" cy="364521"/>
              </a:xfrm>
              <a:custGeom>
                <a:avLst/>
                <a:gdLst>
                  <a:gd name="connsiteX0" fmla="*/ 644843 w 644842"/>
                  <a:gd name="connsiteY0" fmla="*/ 364522 h 364521"/>
                  <a:gd name="connsiteX1" fmla="*/ 0 w 644842"/>
                  <a:gd name="connsiteY1" fmla="*/ 364522 h 364521"/>
                  <a:gd name="connsiteX2" fmla="*/ 0 w 644842"/>
                  <a:gd name="connsiteY2" fmla="*/ 0 h 364521"/>
                  <a:gd name="connsiteX3" fmla="*/ 644843 w 644842"/>
                  <a:gd name="connsiteY3" fmla="*/ 0 h 364521"/>
                  <a:gd name="connsiteX4" fmla="*/ 2381 w 644842"/>
                  <a:gd name="connsiteY4" fmla="*/ 362140 h 364521"/>
                  <a:gd name="connsiteX5" fmla="*/ 642461 w 644842"/>
                  <a:gd name="connsiteY5" fmla="*/ 362140 h 364521"/>
                  <a:gd name="connsiteX6" fmla="*/ 642461 w 644842"/>
                  <a:gd name="connsiteY6" fmla="*/ 2381 h 364521"/>
                  <a:gd name="connsiteX7" fmla="*/ 2381 w 644842"/>
                  <a:gd name="connsiteY7" fmla="*/ 2381 h 36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521">
                    <a:moveTo>
                      <a:pt x="644843" y="364522"/>
                    </a:moveTo>
                    <a:lnTo>
                      <a:pt x="0" y="364522"/>
                    </a:lnTo>
                    <a:lnTo>
                      <a:pt x="0" y="0"/>
                    </a:lnTo>
                    <a:lnTo>
                      <a:pt x="644843" y="0"/>
                    </a:lnTo>
                    <a:close/>
                    <a:moveTo>
                      <a:pt x="2381" y="362140"/>
                    </a:moveTo>
                    <a:lnTo>
                      <a:pt x="642461" y="362140"/>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03" name="任意多边形: 形状 1002"/>
              <p:cNvSpPr/>
              <p:nvPr/>
            </p:nvSpPr>
            <p:spPr>
              <a:xfrm>
                <a:off x="7311199" y="3944397"/>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1004" name="任意多边形: 形状 1003"/>
              <p:cNvSpPr/>
              <p:nvPr/>
            </p:nvSpPr>
            <p:spPr>
              <a:xfrm>
                <a:off x="7347108" y="3948683"/>
                <a:ext cx="127920" cy="63626"/>
              </a:xfrm>
              <a:custGeom>
                <a:avLst/>
                <a:gdLst>
                  <a:gd name="connsiteX0" fmla="*/ 127921 w 127920"/>
                  <a:gd name="connsiteY0" fmla="*/ 63627 h 63626"/>
                  <a:gd name="connsiteX1" fmla="*/ 0 w 127920"/>
                  <a:gd name="connsiteY1" fmla="*/ 63627 h 63626"/>
                  <a:gd name="connsiteX2" fmla="*/ 0 w 127920"/>
                  <a:gd name="connsiteY2" fmla="*/ 0 h 63626"/>
                  <a:gd name="connsiteX3" fmla="*/ 127921 w 127920"/>
                  <a:gd name="connsiteY3" fmla="*/ 0 h 63626"/>
                  <a:gd name="connsiteX4" fmla="*/ 2381 w 127920"/>
                  <a:gd name="connsiteY4" fmla="*/ 61341 h 63626"/>
                  <a:gd name="connsiteX5" fmla="*/ 125539 w 127920"/>
                  <a:gd name="connsiteY5" fmla="*/ 61341 h 63626"/>
                  <a:gd name="connsiteX6" fmla="*/ 125539 w 127920"/>
                  <a:gd name="connsiteY6" fmla="*/ 2477 h 63626"/>
                  <a:gd name="connsiteX7" fmla="*/ 2381 w 127920"/>
                  <a:gd name="connsiteY7" fmla="*/ 2477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20" h="63626">
                    <a:moveTo>
                      <a:pt x="127921" y="63627"/>
                    </a:moveTo>
                    <a:lnTo>
                      <a:pt x="0" y="63627"/>
                    </a:lnTo>
                    <a:lnTo>
                      <a:pt x="0" y="0"/>
                    </a:lnTo>
                    <a:lnTo>
                      <a:pt x="127921" y="0"/>
                    </a:lnTo>
                    <a:close/>
                    <a:moveTo>
                      <a:pt x="2381" y="61341"/>
                    </a:moveTo>
                    <a:lnTo>
                      <a:pt x="125539" y="61341"/>
                    </a:lnTo>
                    <a:lnTo>
                      <a:pt x="125539" y="2477"/>
                    </a:lnTo>
                    <a:lnTo>
                      <a:pt x="2381" y="2477"/>
                    </a:lnTo>
                    <a:close/>
                  </a:path>
                </a:pathLst>
              </a:custGeom>
              <a:solidFill>
                <a:srgbClr val="C7C7C7"/>
              </a:solidFill>
              <a:ln w="9525" cap="flat">
                <a:noFill/>
                <a:prstDash val="solid"/>
                <a:miter/>
              </a:ln>
            </p:spPr>
            <p:txBody>
              <a:bodyPr rtlCol="0" anchor="ctr"/>
              <a:lstStyle/>
              <a:p>
                <a:endParaRPr lang="zh-CN" altLang="en-US"/>
              </a:p>
            </p:txBody>
          </p:sp>
          <p:sp>
            <p:nvSpPr>
              <p:cNvPr id="1005" name="任意多边形: 形状 1004"/>
              <p:cNvSpPr/>
              <p:nvPr/>
            </p:nvSpPr>
            <p:spPr>
              <a:xfrm>
                <a:off x="7079932" y="2923698"/>
                <a:ext cx="642461" cy="362235"/>
              </a:xfrm>
              <a:custGeom>
                <a:avLst/>
                <a:gdLst>
                  <a:gd name="connsiteX0" fmla="*/ 0 w 642461"/>
                  <a:gd name="connsiteY0" fmla="*/ 0 h 362235"/>
                  <a:gd name="connsiteX1" fmla="*/ 642461 w 642461"/>
                  <a:gd name="connsiteY1" fmla="*/ 0 h 362235"/>
                  <a:gd name="connsiteX2" fmla="*/ 642461 w 642461"/>
                  <a:gd name="connsiteY2" fmla="*/ 362236 h 362235"/>
                  <a:gd name="connsiteX3" fmla="*/ 0 w 642461"/>
                  <a:gd name="connsiteY3" fmla="*/ 362236 h 362235"/>
                </a:gdLst>
                <a:ahLst/>
                <a:cxnLst>
                  <a:cxn ang="0">
                    <a:pos x="connsiteX0" y="connsiteY0"/>
                  </a:cxn>
                  <a:cxn ang="0">
                    <a:pos x="connsiteX1" y="connsiteY1"/>
                  </a:cxn>
                  <a:cxn ang="0">
                    <a:pos x="connsiteX2" y="connsiteY2"/>
                  </a:cxn>
                  <a:cxn ang="0">
                    <a:pos x="connsiteX3" y="connsiteY3"/>
                  </a:cxn>
                </a:cxnLst>
                <a:rect l="l" t="t" r="r" b="b"/>
                <a:pathLst>
                  <a:path w="642461" h="362235">
                    <a:moveTo>
                      <a:pt x="0" y="0"/>
                    </a:moveTo>
                    <a:lnTo>
                      <a:pt x="642461" y="0"/>
                    </a:lnTo>
                    <a:lnTo>
                      <a:pt x="642461" y="362236"/>
                    </a:lnTo>
                    <a:lnTo>
                      <a:pt x="0" y="362236"/>
                    </a:lnTo>
                    <a:close/>
                  </a:path>
                </a:pathLst>
              </a:custGeom>
              <a:solidFill>
                <a:srgbClr val="A6A6A6"/>
              </a:solidFill>
              <a:ln w="9525" cap="flat">
                <a:noFill/>
                <a:prstDash val="solid"/>
                <a:miter/>
              </a:ln>
            </p:spPr>
            <p:txBody>
              <a:bodyPr rtlCol="0" anchor="ctr"/>
              <a:lstStyle/>
              <a:p>
                <a:endParaRPr lang="zh-CN" altLang="en-US"/>
              </a:p>
            </p:txBody>
          </p:sp>
          <p:sp>
            <p:nvSpPr>
              <p:cNvPr id="1006" name="任意多边形: 形状 1005"/>
              <p:cNvSpPr/>
              <p:nvPr/>
            </p:nvSpPr>
            <p:spPr>
              <a:xfrm>
                <a:off x="7170801" y="2831020"/>
                <a:ext cx="489108" cy="354520"/>
              </a:xfrm>
              <a:custGeom>
                <a:avLst/>
                <a:gdLst>
                  <a:gd name="connsiteX0" fmla="*/ 0 w 489108"/>
                  <a:gd name="connsiteY0" fmla="*/ 0 h 354520"/>
                  <a:gd name="connsiteX1" fmla="*/ 489109 w 489108"/>
                  <a:gd name="connsiteY1" fmla="*/ 0 h 354520"/>
                  <a:gd name="connsiteX2" fmla="*/ 489109 w 489108"/>
                  <a:gd name="connsiteY2" fmla="*/ 354521 h 354520"/>
                  <a:gd name="connsiteX3" fmla="*/ 0 w 489108"/>
                  <a:gd name="connsiteY3" fmla="*/ 354521 h 354520"/>
                </a:gdLst>
                <a:ahLst/>
                <a:cxnLst>
                  <a:cxn ang="0">
                    <a:pos x="connsiteX0" y="connsiteY0"/>
                  </a:cxn>
                  <a:cxn ang="0">
                    <a:pos x="connsiteX1" y="connsiteY1"/>
                  </a:cxn>
                  <a:cxn ang="0">
                    <a:pos x="connsiteX2" y="connsiteY2"/>
                  </a:cxn>
                  <a:cxn ang="0">
                    <a:pos x="connsiteX3" y="connsiteY3"/>
                  </a:cxn>
                </a:cxnLst>
                <a:rect l="l" t="t" r="r" b="b"/>
                <a:pathLst>
                  <a:path w="489108" h="354520">
                    <a:moveTo>
                      <a:pt x="0" y="0"/>
                    </a:moveTo>
                    <a:lnTo>
                      <a:pt x="489109" y="0"/>
                    </a:lnTo>
                    <a:lnTo>
                      <a:pt x="489109" y="354521"/>
                    </a:lnTo>
                    <a:lnTo>
                      <a:pt x="0" y="354521"/>
                    </a:lnTo>
                    <a:close/>
                  </a:path>
                </a:pathLst>
              </a:custGeom>
              <a:solidFill>
                <a:srgbClr val="C7C7C7"/>
              </a:solidFill>
              <a:ln w="9525" cap="flat">
                <a:noFill/>
                <a:prstDash val="solid"/>
                <a:miter/>
              </a:ln>
            </p:spPr>
            <p:txBody>
              <a:bodyPr rtlCol="0" anchor="ctr"/>
              <a:lstStyle/>
              <a:p>
                <a:endParaRPr lang="zh-CN" altLang="en-US"/>
              </a:p>
            </p:txBody>
          </p:sp>
          <p:sp>
            <p:nvSpPr>
              <p:cNvPr id="1007" name="任意多边形: 形状 1006"/>
              <p:cNvSpPr/>
              <p:nvPr/>
            </p:nvSpPr>
            <p:spPr>
              <a:xfrm>
                <a:off x="7170800" y="2794254"/>
                <a:ext cx="182689" cy="36766"/>
              </a:xfrm>
              <a:custGeom>
                <a:avLst/>
                <a:gdLst>
                  <a:gd name="connsiteX0" fmla="*/ 172784 w 182689"/>
                  <a:gd name="connsiteY0" fmla="*/ 0 h 36766"/>
                  <a:gd name="connsiteX1" fmla="*/ 0 w 182689"/>
                  <a:gd name="connsiteY1" fmla="*/ 0 h 36766"/>
                  <a:gd name="connsiteX2" fmla="*/ 0 w 182689"/>
                  <a:gd name="connsiteY2" fmla="*/ 36767 h 36766"/>
                  <a:gd name="connsiteX3" fmla="*/ 182689 w 182689"/>
                  <a:gd name="connsiteY3" fmla="*/ 36767 h 36766"/>
                  <a:gd name="connsiteX4" fmla="*/ 172784 w 182689"/>
                  <a:gd name="connsiteY4" fmla="*/ 0 h 36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89" h="36766">
                    <a:moveTo>
                      <a:pt x="172784" y="0"/>
                    </a:moveTo>
                    <a:lnTo>
                      <a:pt x="0" y="0"/>
                    </a:lnTo>
                    <a:lnTo>
                      <a:pt x="0" y="36767"/>
                    </a:lnTo>
                    <a:lnTo>
                      <a:pt x="182689" y="36767"/>
                    </a:lnTo>
                    <a:lnTo>
                      <a:pt x="172784" y="0"/>
                    </a:lnTo>
                    <a:close/>
                  </a:path>
                </a:pathLst>
              </a:custGeom>
              <a:solidFill>
                <a:srgbClr val="C7C7C7"/>
              </a:solidFill>
              <a:ln w="9525" cap="flat">
                <a:noFill/>
                <a:prstDash val="solid"/>
                <a:miter/>
              </a:ln>
            </p:spPr>
            <p:txBody>
              <a:bodyPr rtlCol="0" anchor="ctr"/>
              <a:lstStyle/>
              <a:p>
                <a:endParaRPr lang="zh-CN" altLang="en-US"/>
              </a:p>
            </p:txBody>
          </p:sp>
          <p:sp>
            <p:nvSpPr>
              <p:cNvPr id="1008" name="任意多边形: 形状 1007"/>
              <p:cNvSpPr/>
              <p:nvPr/>
            </p:nvSpPr>
            <p:spPr>
              <a:xfrm>
                <a:off x="7131748" y="2860452"/>
                <a:ext cx="526827" cy="325088"/>
              </a:xfrm>
              <a:custGeom>
                <a:avLst/>
                <a:gdLst>
                  <a:gd name="connsiteX0" fmla="*/ 526828 w 526827"/>
                  <a:gd name="connsiteY0" fmla="*/ 325088 h 325088"/>
                  <a:gd name="connsiteX1" fmla="*/ 37719 w 526827"/>
                  <a:gd name="connsiteY1" fmla="*/ 325088 h 325088"/>
                  <a:gd name="connsiteX2" fmla="*/ 0 w 526827"/>
                  <a:gd name="connsiteY2" fmla="*/ 0 h 325088"/>
                  <a:gd name="connsiteX3" fmla="*/ 489109 w 526827"/>
                  <a:gd name="connsiteY3" fmla="*/ 0 h 325088"/>
                  <a:gd name="connsiteX4" fmla="*/ 526828 w 526827"/>
                  <a:gd name="connsiteY4" fmla="*/ 325088 h 325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827" h="325088">
                    <a:moveTo>
                      <a:pt x="526828" y="325088"/>
                    </a:moveTo>
                    <a:lnTo>
                      <a:pt x="37719" y="325088"/>
                    </a:lnTo>
                    <a:lnTo>
                      <a:pt x="0" y="0"/>
                    </a:lnTo>
                    <a:lnTo>
                      <a:pt x="489109" y="0"/>
                    </a:lnTo>
                    <a:lnTo>
                      <a:pt x="526828" y="325088"/>
                    </a:lnTo>
                    <a:close/>
                  </a:path>
                </a:pathLst>
              </a:custGeom>
              <a:solidFill>
                <a:srgbClr val="A6A6A6"/>
              </a:solidFill>
              <a:ln w="9525" cap="flat">
                <a:noFill/>
                <a:prstDash val="solid"/>
                <a:miter/>
              </a:ln>
            </p:spPr>
            <p:txBody>
              <a:bodyPr rtlCol="0" anchor="ctr"/>
              <a:lstStyle/>
              <a:p>
                <a:endParaRPr lang="zh-CN" altLang="en-US"/>
              </a:p>
            </p:txBody>
          </p:sp>
          <p:sp>
            <p:nvSpPr>
              <p:cNvPr id="1009" name="任意多边形: 形状 1008"/>
              <p:cNvSpPr/>
              <p:nvPr/>
            </p:nvSpPr>
            <p:spPr>
              <a:xfrm>
                <a:off x="7127843" y="2826734"/>
                <a:ext cx="186690" cy="33718"/>
              </a:xfrm>
              <a:custGeom>
                <a:avLst/>
                <a:gdLst>
                  <a:gd name="connsiteX0" fmla="*/ 172784 w 186690"/>
                  <a:gd name="connsiteY0" fmla="*/ 0 h 33718"/>
                  <a:gd name="connsiteX1" fmla="*/ 0 w 186690"/>
                  <a:gd name="connsiteY1" fmla="*/ 0 h 33718"/>
                  <a:gd name="connsiteX2" fmla="*/ 3905 w 186690"/>
                  <a:gd name="connsiteY2" fmla="*/ 33718 h 33718"/>
                  <a:gd name="connsiteX3" fmla="*/ 186690 w 186690"/>
                  <a:gd name="connsiteY3" fmla="*/ 33718 h 33718"/>
                  <a:gd name="connsiteX4" fmla="*/ 172784 w 186690"/>
                  <a:gd name="connsiteY4" fmla="*/ 0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 h="33718">
                    <a:moveTo>
                      <a:pt x="172784" y="0"/>
                    </a:moveTo>
                    <a:lnTo>
                      <a:pt x="0" y="0"/>
                    </a:lnTo>
                    <a:lnTo>
                      <a:pt x="3905" y="33718"/>
                    </a:lnTo>
                    <a:lnTo>
                      <a:pt x="186690" y="33718"/>
                    </a:lnTo>
                    <a:lnTo>
                      <a:pt x="172784" y="0"/>
                    </a:lnTo>
                    <a:close/>
                  </a:path>
                </a:pathLst>
              </a:custGeom>
              <a:solidFill>
                <a:srgbClr val="A6A6A6"/>
              </a:solidFill>
              <a:ln w="9525" cap="flat">
                <a:noFill/>
                <a:prstDash val="solid"/>
                <a:miter/>
              </a:ln>
            </p:spPr>
            <p:txBody>
              <a:bodyPr rtlCol="0" anchor="ctr"/>
              <a:lstStyle/>
              <a:p>
                <a:endParaRPr lang="zh-CN" altLang="en-US"/>
              </a:p>
            </p:txBody>
          </p:sp>
          <p:sp>
            <p:nvSpPr>
              <p:cNvPr id="1010" name="任意多边形: 形状 1009"/>
              <p:cNvSpPr/>
              <p:nvPr/>
            </p:nvSpPr>
            <p:spPr>
              <a:xfrm>
                <a:off x="6770465" y="2923698"/>
                <a:ext cx="642461" cy="362235"/>
              </a:xfrm>
              <a:custGeom>
                <a:avLst/>
                <a:gdLst>
                  <a:gd name="connsiteX0" fmla="*/ 0 w 642461"/>
                  <a:gd name="connsiteY0" fmla="*/ 0 h 362235"/>
                  <a:gd name="connsiteX1" fmla="*/ 642461 w 642461"/>
                  <a:gd name="connsiteY1" fmla="*/ 0 h 362235"/>
                  <a:gd name="connsiteX2" fmla="*/ 642461 w 642461"/>
                  <a:gd name="connsiteY2" fmla="*/ 362236 h 362235"/>
                  <a:gd name="connsiteX3" fmla="*/ 0 w 642461"/>
                  <a:gd name="connsiteY3" fmla="*/ 362236 h 362235"/>
                </a:gdLst>
                <a:ahLst/>
                <a:cxnLst>
                  <a:cxn ang="0">
                    <a:pos x="connsiteX0" y="connsiteY0"/>
                  </a:cxn>
                  <a:cxn ang="0">
                    <a:pos x="connsiteX1" y="connsiteY1"/>
                  </a:cxn>
                  <a:cxn ang="0">
                    <a:pos x="connsiteX2" y="connsiteY2"/>
                  </a:cxn>
                  <a:cxn ang="0">
                    <a:pos x="connsiteX3" y="connsiteY3"/>
                  </a:cxn>
                </a:cxnLst>
                <a:rect l="l" t="t" r="r" b="b"/>
                <a:pathLst>
                  <a:path w="642461" h="362235">
                    <a:moveTo>
                      <a:pt x="0" y="0"/>
                    </a:moveTo>
                    <a:lnTo>
                      <a:pt x="642461" y="0"/>
                    </a:lnTo>
                    <a:lnTo>
                      <a:pt x="642461" y="362236"/>
                    </a:lnTo>
                    <a:lnTo>
                      <a:pt x="0" y="362236"/>
                    </a:lnTo>
                    <a:close/>
                  </a:path>
                </a:pathLst>
              </a:custGeom>
              <a:solidFill>
                <a:srgbClr val="EBEBEB"/>
              </a:solidFill>
              <a:ln w="9525" cap="flat">
                <a:noFill/>
                <a:prstDash val="solid"/>
                <a:miter/>
              </a:ln>
            </p:spPr>
            <p:txBody>
              <a:bodyPr rtlCol="0" anchor="ctr"/>
              <a:lstStyle/>
              <a:p>
                <a:endParaRPr lang="zh-CN" altLang="en-US"/>
              </a:p>
            </p:txBody>
          </p:sp>
          <p:sp>
            <p:nvSpPr>
              <p:cNvPr id="1011" name="任意多边形: 形状 1010"/>
              <p:cNvSpPr/>
              <p:nvPr/>
            </p:nvSpPr>
            <p:spPr>
              <a:xfrm>
                <a:off x="6769226" y="2922555"/>
                <a:ext cx="644842" cy="364616"/>
              </a:xfrm>
              <a:custGeom>
                <a:avLst/>
                <a:gdLst>
                  <a:gd name="connsiteX0" fmla="*/ 644843 w 644842"/>
                  <a:gd name="connsiteY0" fmla="*/ 364617 h 364616"/>
                  <a:gd name="connsiteX1" fmla="*/ 0 w 644842"/>
                  <a:gd name="connsiteY1" fmla="*/ 364617 h 364616"/>
                  <a:gd name="connsiteX2" fmla="*/ 0 w 644842"/>
                  <a:gd name="connsiteY2" fmla="*/ 0 h 364616"/>
                  <a:gd name="connsiteX3" fmla="*/ 644843 w 644842"/>
                  <a:gd name="connsiteY3" fmla="*/ 0 h 364616"/>
                  <a:gd name="connsiteX4" fmla="*/ 2381 w 644842"/>
                  <a:gd name="connsiteY4" fmla="*/ 362236 h 364616"/>
                  <a:gd name="connsiteX5" fmla="*/ 642461 w 644842"/>
                  <a:gd name="connsiteY5" fmla="*/ 362236 h 364616"/>
                  <a:gd name="connsiteX6" fmla="*/ 642461 w 644842"/>
                  <a:gd name="connsiteY6" fmla="*/ 2381 h 364616"/>
                  <a:gd name="connsiteX7" fmla="*/ 2381 w 644842"/>
                  <a:gd name="connsiteY7" fmla="*/ 2381 h 36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842" h="364616">
                    <a:moveTo>
                      <a:pt x="644843" y="364617"/>
                    </a:moveTo>
                    <a:lnTo>
                      <a:pt x="0" y="364617"/>
                    </a:lnTo>
                    <a:lnTo>
                      <a:pt x="0" y="0"/>
                    </a:lnTo>
                    <a:lnTo>
                      <a:pt x="644843" y="0"/>
                    </a:lnTo>
                    <a:close/>
                    <a:moveTo>
                      <a:pt x="2381" y="362236"/>
                    </a:moveTo>
                    <a:lnTo>
                      <a:pt x="642461" y="362236"/>
                    </a:lnTo>
                    <a:lnTo>
                      <a:pt x="642461"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12" name="任意多边形: 形状 1011"/>
              <p:cNvSpPr/>
              <p:nvPr/>
            </p:nvSpPr>
            <p:spPr>
              <a:xfrm>
                <a:off x="7001732" y="3029235"/>
                <a:ext cx="125444" cy="72104"/>
              </a:xfrm>
              <a:custGeom>
                <a:avLst/>
                <a:gdLst>
                  <a:gd name="connsiteX0" fmla="*/ 0 w 125444"/>
                  <a:gd name="connsiteY0" fmla="*/ 0 h 72104"/>
                  <a:gd name="connsiteX1" fmla="*/ 125444 w 125444"/>
                  <a:gd name="connsiteY1" fmla="*/ 0 h 72104"/>
                  <a:gd name="connsiteX2" fmla="*/ 125444 w 125444"/>
                  <a:gd name="connsiteY2" fmla="*/ 72104 h 72104"/>
                  <a:gd name="connsiteX3" fmla="*/ 0 w 125444"/>
                  <a:gd name="connsiteY3" fmla="*/ 72104 h 72104"/>
                </a:gdLst>
                <a:ahLst/>
                <a:cxnLst>
                  <a:cxn ang="0">
                    <a:pos x="connsiteX0" y="connsiteY0"/>
                  </a:cxn>
                  <a:cxn ang="0">
                    <a:pos x="connsiteX1" y="connsiteY1"/>
                  </a:cxn>
                  <a:cxn ang="0">
                    <a:pos x="connsiteX2" y="connsiteY2"/>
                  </a:cxn>
                  <a:cxn ang="0">
                    <a:pos x="connsiteX3" y="connsiteY3"/>
                  </a:cxn>
                </a:cxnLst>
                <a:rect l="l" t="t" r="r" b="b"/>
                <a:pathLst>
                  <a:path w="125444" h="72104">
                    <a:moveTo>
                      <a:pt x="0" y="0"/>
                    </a:moveTo>
                    <a:lnTo>
                      <a:pt x="125444" y="0"/>
                    </a:lnTo>
                    <a:lnTo>
                      <a:pt x="125444" y="72104"/>
                    </a:lnTo>
                    <a:lnTo>
                      <a:pt x="0" y="72104"/>
                    </a:lnTo>
                    <a:close/>
                  </a:path>
                </a:pathLst>
              </a:custGeom>
              <a:solidFill>
                <a:srgbClr val="C7C7C7"/>
              </a:solidFill>
              <a:ln w="9525" cap="flat">
                <a:noFill/>
                <a:prstDash val="solid"/>
                <a:miter/>
              </a:ln>
            </p:spPr>
            <p:txBody>
              <a:bodyPr rtlCol="0" anchor="ctr"/>
              <a:lstStyle/>
              <a:p>
                <a:endParaRPr lang="zh-CN" altLang="en-US"/>
              </a:p>
            </p:txBody>
          </p:sp>
          <p:sp>
            <p:nvSpPr>
              <p:cNvPr id="1013" name="任意多边形: 形状 1012"/>
              <p:cNvSpPr/>
              <p:nvPr/>
            </p:nvSpPr>
            <p:spPr>
              <a:xfrm>
                <a:off x="7037641" y="3033426"/>
                <a:ext cx="127825" cy="63626"/>
              </a:xfrm>
              <a:custGeom>
                <a:avLst/>
                <a:gdLst>
                  <a:gd name="connsiteX0" fmla="*/ 127826 w 127825"/>
                  <a:gd name="connsiteY0" fmla="*/ 63627 h 63626"/>
                  <a:gd name="connsiteX1" fmla="*/ 0 w 127825"/>
                  <a:gd name="connsiteY1" fmla="*/ 63627 h 63626"/>
                  <a:gd name="connsiteX2" fmla="*/ 0 w 127825"/>
                  <a:gd name="connsiteY2" fmla="*/ 0 h 63626"/>
                  <a:gd name="connsiteX3" fmla="*/ 127826 w 127825"/>
                  <a:gd name="connsiteY3" fmla="*/ 0 h 63626"/>
                  <a:gd name="connsiteX4" fmla="*/ 2381 w 127825"/>
                  <a:gd name="connsiteY4" fmla="*/ 61246 h 63626"/>
                  <a:gd name="connsiteX5" fmla="*/ 125159 w 127825"/>
                  <a:gd name="connsiteY5" fmla="*/ 61246 h 63626"/>
                  <a:gd name="connsiteX6" fmla="*/ 125159 w 127825"/>
                  <a:gd name="connsiteY6" fmla="*/ 2381 h 63626"/>
                  <a:gd name="connsiteX7" fmla="*/ 2381 w 127825"/>
                  <a:gd name="connsiteY7" fmla="*/ 2381 h 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25" h="63626">
                    <a:moveTo>
                      <a:pt x="127826" y="63627"/>
                    </a:moveTo>
                    <a:lnTo>
                      <a:pt x="0" y="63627"/>
                    </a:lnTo>
                    <a:lnTo>
                      <a:pt x="0" y="0"/>
                    </a:lnTo>
                    <a:lnTo>
                      <a:pt x="127826" y="0"/>
                    </a:lnTo>
                    <a:close/>
                    <a:moveTo>
                      <a:pt x="2381" y="61246"/>
                    </a:moveTo>
                    <a:lnTo>
                      <a:pt x="125159" y="61246"/>
                    </a:lnTo>
                    <a:lnTo>
                      <a:pt x="125159" y="2381"/>
                    </a:lnTo>
                    <a:lnTo>
                      <a:pt x="2381" y="2381"/>
                    </a:lnTo>
                    <a:close/>
                  </a:path>
                </a:pathLst>
              </a:custGeom>
              <a:solidFill>
                <a:srgbClr val="C7C7C7"/>
              </a:solidFill>
              <a:ln w="9525" cap="flat">
                <a:noFill/>
                <a:prstDash val="solid"/>
                <a:miter/>
              </a:ln>
            </p:spPr>
            <p:txBody>
              <a:bodyPr rtlCol="0" anchor="ctr"/>
              <a:lstStyle/>
              <a:p>
                <a:endParaRPr lang="zh-CN" altLang="en-US"/>
              </a:p>
            </p:txBody>
          </p:sp>
          <p:sp>
            <p:nvSpPr>
              <p:cNvPr id="1014" name="任意多边形: 形状 1013"/>
              <p:cNvSpPr/>
              <p:nvPr/>
            </p:nvSpPr>
            <p:spPr>
              <a:xfrm>
                <a:off x="7414450" y="2977991"/>
                <a:ext cx="307943" cy="307943"/>
              </a:xfrm>
              <a:custGeom>
                <a:avLst/>
                <a:gdLst>
                  <a:gd name="connsiteX0" fmla="*/ 0 w 307943"/>
                  <a:gd name="connsiteY0" fmla="*/ 0 h 307943"/>
                  <a:gd name="connsiteX1" fmla="*/ 307943 w 307943"/>
                  <a:gd name="connsiteY1" fmla="*/ 0 h 307943"/>
                  <a:gd name="connsiteX2" fmla="*/ 307943 w 307943"/>
                  <a:gd name="connsiteY2" fmla="*/ 307943 h 307943"/>
                  <a:gd name="connsiteX3" fmla="*/ 0 w 307943"/>
                  <a:gd name="connsiteY3" fmla="*/ 307943 h 307943"/>
                </a:gdLst>
                <a:ahLst/>
                <a:cxnLst>
                  <a:cxn ang="0">
                    <a:pos x="connsiteX0" y="connsiteY0"/>
                  </a:cxn>
                  <a:cxn ang="0">
                    <a:pos x="connsiteX1" y="connsiteY1"/>
                  </a:cxn>
                  <a:cxn ang="0">
                    <a:pos x="connsiteX2" y="connsiteY2"/>
                  </a:cxn>
                  <a:cxn ang="0">
                    <a:pos x="connsiteX3" y="connsiteY3"/>
                  </a:cxn>
                </a:cxnLst>
                <a:rect l="l" t="t" r="r" b="b"/>
                <a:pathLst>
                  <a:path w="307943" h="307943">
                    <a:moveTo>
                      <a:pt x="0" y="0"/>
                    </a:moveTo>
                    <a:lnTo>
                      <a:pt x="307943" y="0"/>
                    </a:lnTo>
                    <a:lnTo>
                      <a:pt x="307943" y="307943"/>
                    </a:lnTo>
                    <a:lnTo>
                      <a:pt x="0" y="307943"/>
                    </a:lnTo>
                    <a:close/>
                  </a:path>
                </a:pathLst>
              </a:custGeom>
              <a:solidFill>
                <a:srgbClr val="DBDBDB"/>
              </a:solidFill>
              <a:ln w="9525" cap="flat">
                <a:noFill/>
                <a:prstDash val="solid"/>
                <a:miter/>
              </a:ln>
            </p:spPr>
            <p:txBody>
              <a:bodyPr rtlCol="0" anchor="ctr"/>
              <a:lstStyle/>
              <a:p>
                <a:endParaRPr lang="zh-CN" altLang="en-US"/>
              </a:p>
            </p:txBody>
          </p:sp>
          <p:sp>
            <p:nvSpPr>
              <p:cNvPr id="1015" name="任意多边形: 形状 1014"/>
              <p:cNvSpPr/>
              <p:nvPr/>
            </p:nvSpPr>
            <p:spPr>
              <a:xfrm>
                <a:off x="4192905" y="2106549"/>
                <a:ext cx="1065085" cy="63246"/>
              </a:xfrm>
              <a:custGeom>
                <a:avLst/>
                <a:gdLst>
                  <a:gd name="connsiteX0" fmla="*/ 0 w 1065085"/>
                  <a:gd name="connsiteY0" fmla="*/ 0 h 63246"/>
                  <a:gd name="connsiteX1" fmla="*/ 1065086 w 1065085"/>
                  <a:gd name="connsiteY1" fmla="*/ 0 h 63246"/>
                  <a:gd name="connsiteX2" fmla="*/ 1065086 w 1065085"/>
                  <a:gd name="connsiteY2" fmla="*/ 63246 h 63246"/>
                  <a:gd name="connsiteX3" fmla="*/ 0 w 1065085"/>
                  <a:gd name="connsiteY3" fmla="*/ 63246 h 63246"/>
                </a:gdLst>
                <a:ahLst/>
                <a:cxnLst>
                  <a:cxn ang="0">
                    <a:pos x="connsiteX0" y="connsiteY0"/>
                  </a:cxn>
                  <a:cxn ang="0">
                    <a:pos x="connsiteX1" y="connsiteY1"/>
                  </a:cxn>
                  <a:cxn ang="0">
                    <a:pos x="connsiteX2" y="connsiteY2"/>
                  </a:cxn>
                  <a:cxn ang="0">
                    <a:pos x="connsiteX3" y="connsiteY3"/>
                  </a:cxn>
                </a:cxnLst>
                <a:rect l="l" t="t" r="r" b="b"/>
                <a:pathLst>
                  <a:path w="1065085" h="63246">
                    <a:moveTo>
                      <a:pt x="0" y="0"/>
                    </a:moveTo>
                    <a:lnTo>
                      <a:pt x="1065086" y="0"/>
                    </a:lnTo>
                    <a:lnTo>
                      <a:pt x="1065086" y="63246"/>
                    </a:lnTo>
                    <a:lnTo>
                      <a:pt x="0" y="63246"/>
                    </a:lnTo>
                    <a:close/>
                  </a:path>
                </a:pathLst>
              </a:custGeom>
              <a:solidFill>
                <a:srgbClr val="EBEBEB"/>
              </a:solidFill>
              <a:ln w="9525" cap="flat">
                <a:noFill/>
                <a:prstDash val="solid"/>
                <a:miter/>
              </a:ln>
            </p:spPr>
            <p:txBody>
              <a:bodyPr rtlCol="0" anchor="ctr"/>
              <a:lstStyle/>
              <a:p>
                <a:endParaRPr lang="zh-CN" altLang="en-US"/>
              </a:p>
            </p:txBody>
          </p:sp>
          <p:sp>
            <p:nvSpPr>
              <p:cNvPr id="1016" name="任意多边形: 形状 1015"/>
              <p:cNvSpPr/>
              <p:nvPr/>
            </p:nvSpPr>
            <p:spPr>
              <a:xfrm>
                <a:off x="4273772" y="2169795"/>
                <a:ext cx="63246" cy="209168"/>
              </a:xfrm>
              <a:custGeom>
                <a:avLst/>
                <a:gdLst>
                  <a:gd name="connsiteX0" fmla="*/ 0 w 63246"/>
                  <a:gd name="connsiteY0" fmla="*/ 0 h 209168"/>
                  <a:gd name="connsiteX1" fmla="*/ 63246 w 63246"/>
                  <a:gd name="connsiteY1" fmla="*/ 0 h 209168"/>
                  <a:gd name="connsiteX2" fmla="*/ 63246 w 63246"/>
                  <a:gd name="connsiteY2" fmla="*/ 209169 h 209168"/>
                  <a:gd name="connsiteX3" fmla="*/ 0 w 63246"/>
                  <a:gd name="connsiteY3" fmla="*/ 209169 h 209168"/>
                </a:gdLst>
                <a:ahLst/>
                <a:cxnLst>
                  <a:cxn ang="0">
                    <a:pos x="connsiteX0" y="connsiteY0"/>
                  </a:cxn>
                  <a:cxn ang="0">
                    <a:pos x="connsiteX1" y="connsiteY1"/>
                  </a:cxn>
                  <a:cxn ang="0">
                    <a:pos x="connsiteX2" y="connsiteY2"/>
                  </a:cxn>
                  <a:cxn ang="0">
                    <a:pos x="connsiteX3" y="connsiteY3"/>
                  </a:cxn>
                </a:cxnLst>
                <a:rect l="l" t="t" r="r" b="b"/>
                <a:pathLst>
                  <a:path w="63246" h="209168">
                    <a:moveTo>
                      <a:pt x="0" y="0"/>
                    </a:moveTo>
                    <a:lnTo>
                      <a:pt x="63246" y="0"/>
                    </a:lnTo>
                    <a:lnTo>
                      <a:pt x="63246" y="209169"/>
                    </a:lnTo>
                    <a:lnTo>
                      <a:pt x="0" y="209169"/>
                    </a:lnTo>
                    <a:close/>
                  </a:path>
                </a:pathLst>
              </a:custGeom>
              <a:solidFill>
                <a:srgbClr val="EBEBEB"/>
              </a:solidFill>
              <a:ln w="9525" cap="flat">
                <a:noFill/>
                <a:prstDash val="solid"/>
                <a:miter/>
              </a:ln>
            </p:spPr>
            <p:txBody>
              <a:bodyPr rtlCol="0" anchor="ctr"/>
              <a:lstStyle/>
              <a:p>
                <a:endParaRPr lang="zh-CN" altLang="en-US"/>
              </a:p>
            </p:txBody>
          </p:sp>
          <p:sp>
            <p:nvSpPr>
              <p:cNvPr id="1017" name="任意多边形: 形状 1016"/>
              <p:cNvSpPr/>
              <p:nvPr/>
            </p:nvSpPr>
            <p:spPr>
              <a:xfrm>
                <a:off x="4273772" y="2169795"/>
                <a:ext cx="63246" cy="64674"/>
              </a:xfrm>
              <a:custGeom>
                <a:avLst/>
                <a:gdLst>
                  <a:gd name="connsiteX0" fmla="*/ 0 w 63246"/>
                  <a:gd name="connsiteY0" fmla="*/ 0 h 64674"/>
                  <a:gd name="connsiteX1" fmla="*/ 63246 w 63246"/>
                  <a:gd name="connsiteY1" fmla="*/ 0 h 64674"/>
                  <a:gd name="connsiteX2" fmla="*/ 63246 w 63246"/>
                  <a:gd name="connsiteY2" fmla="*/ 64675 h 64674"/>
                  <a:gd name="connsiteX3" fmla="*/ 0 w 63246"/>
                  <a:gd name="connsiteY3" fmla="*/ 64675 h 64674"/>
                </a:gdLst>
                <a:ahLst/>
                <a:cxnLst>
                  <a:cxn ang="0">
                    <a:pos x="connsiteX0" y="connsiteY0"/>
                  </a:cxn>
                  <a:cxn ang="0">
                    <a:pos x="connsiteX1" y="connsiteY1"/>
                  </a:cxn>
                  <a:cxn ang="0">
                    <a:pos x="connsiteX2" y="connsiteY2"/>
                  </a:cxn>
                  <a:cxn ang="0">
                    <a:pos x="connsiteX3" y="connsiteY3"/>
                  </a:cxn>
                </a:cxnLst>
                <a:rect l="l" t="t" r="r" b="b"/>
                <a:pathLst>
                  <a:path w="63246" h="64674">
                    <a:moveTo>
                      <a:pt x="0" y="0"/>
                    </a:moveTo>
                    <a:lnTo>
                      <a:pt x="63246" y="0"/>
                    </a:lnTo>
                    <a:lnTo>
                      <a:pt x="63246" y="64675"/>
                    </a:lnTo>
                    <a:lnTo>
                      <a:pt x="0" y="64675"/>
                    </a:lnTo>
                    <a:close/>
                  </a:path>
                </a:pathLst>
              </a:custGeom>
              <a:solidFill>
                <a:srgbClr val="DBDBDB"/>
              </a:solidFill>
              <a:ln w="9525" cap="flat">
                <a:noFill/>
                <a:prstDash val="solid"/>
                <a:miter/>
              </a:ln>
            </p:spPr>
            <p:txBody>
              <a:bodyPr rtlCol="0" anchor="ctr"/>
              <a:lstStyle/>
              <a:p>
                <a:endParaRPr lang="zh-CN" altLang="en-US"/>
              </a:p>
            </p:txBody>
          </p:sp>
          <p:sp>
            <p:nvSpPr>
              <p:cNvPr id="1018" name="任意多边形: 形状 1017"/>
              <p:cNvSpPr/>
              <p:nvPr/>
            </p:nvSpPr>
            <p:spPr>
              <a:xfrm>
                <a:off x="5113972" y="2169795"/>
                <a:ext cx="63245" cy="209168"/>
              </a:xfrm>
              <a:custGeom>
                <a:avLst/>
                <a:gdLst>
                  <a:gd name="connsiteX0" fmla="*/ 0 w 63245"/>
                  <a:gd name="connsiteY0" fmla="*/ 0 h 209168"/>
                  <a:gd name="connsiteX1" fmla="*/ 63246 w 63245"/>
                  <a:gd name="connsiteY1" fmla="*/ 0 h 209168"/>
                  <a:gd name="connsiteX2" fmla="*/ 63246 w 63245"/>
                  <a:gd name="connsiteY2" fmla="*/ 209169 h 209168"/>
                  <a:gd name="connsiteX3" fmla="*/ 0 w 63245"/>
                  <a:gd name="connsiteY3" fmla="*/ 209169 h 209168"/>
                </a:gdLst>
                <a:ahLst/>
                <a:cxnLst>
                  <a:cxn ang="0">
                    <a:pos x="connsiteX0" y="connsiteY0"/>
                  </a:cxn>
                  <a:cxn ang="0">
                    <a:pos x="connsiteX1" y="connsiteY1"/>
                  </a:cxn>
                  <a:cxn ang="0">
                    <a:pos x="connsiteX2" y="connsiteY2"/>
                  </a:cxn>
                  <a:cxn ang="0">
                    <a:pos x="connsiteX3" y="connsiteY3"/>
                  </a:cxn>
                </a:cxnLst>
                <a:rect l="l" t="t" r="r" b="b"/>
                <a:pathLst>
                  <a:path w="63245" h="209168">
                    <a:moveTo>
                      <a:pt x="0" y="0"/>
                    </a:moveTo>
                    <a:lnTo>
                      <a:pt x="63246" y="0"/>
                    </a:lnTo>
                    <a:lnTo>
                      <a:pt x="63246" y="209169"/>
                    </a:lnTo>
                    <a:lnTo>
                      <a:pt x="0" y="209169"/>
                    </a:lnTo>
                    <a:close/>
                  </a:path>
                </a:pathLst>
              </a:custGeom>
              <a:solidFill>
                <a:srgbClr val="EBEBEB"/>
              </a:solidFill>
              <a:ln w="9525" cap="flat">
                <a:noFill/>
                <a:prstDash val="solid"/>
                <a:miter/>
              </a:ln>
            </p:spPr>
            <p:txBody>
              <a:bodyPr rtlCol="0" anchor="ctr"/>
              <a:lstStyle/>
              <a:p>
                <a:endParaRPr lang="zh-CN" altLang="en-US"/>
              </a:p>
            </p:txBody>
          </p:sp>
          <p:sp>
            <p:nvSpPr>
              <p:cNvPr id="1019" name="任意多边形: 形状 1018"/>
              <p:cNvSpPr/>
              <p:nvPr/>
            </p:nvSpPr>
            <p:spPr>
              <a:xfrm>
                <a:off x="5113972" y="2169795"/>
                <a:ext cx="63245" cy="64674"/>
              </a:xfrm>
              <a:custGeom>
                <a:avLst/>
                <a:gdLst>
                  <a:gd name="connsiteX0" fmla="*/ 0 w 63245"/>
                  <a:gd name="connsiteY0" fmla="*/ 0 h 64674"/>
                  <a:gd name="connsiteX1" fmla="*/ 63246 w 63245"/>
                  <a:gd name="connsiteY1" fmla="*/ 0 h 64674"/>
                  <a:gd name="connsiteX2" fmla="*/ 63246 w 63245"/>
                  <a:gd name="connsiteY2" fmla="*/ 64675 h 64674"/>
                  <a:gd name="connsiteX3" fmla="*/ 0 w 63245"/>
                  <a:gd name="connsiteY3" fmla="*/ 64675 h 64674"/>
                </a:gdLst>
                <a:ahLst/>
                <a:cxnLst>
                  <a:cxn ang="0">
                    <a:pos x="connsiteX0" y="connsiteY0"/>
                  </a:cxn>
                  <a:cxn ang="0">
                    <a:pos x="connsiteX1" y="connsiteY1"/>
                  </a:cxn>
                  <a:cxn ang="0">
                    <a:pos x="connsiteX2" y="connsiteY2"/>
                  </a:cxn>
                  <a:cxn ang="0">
                    <a:pos x="connsiteX3" y="connsiteY3"/>
                  </a:cxn>
                </a:cxnLst>
                <a:rect l="l" t="t" r="r" b="b"/>
                <a:pathLst>
                  <a:path w="63245" h="64674">
                    <a:moveTo>
                      <a:pt x="0" y="0"/>
                    </a:moveTo>
                    <a:lnTo>
                      <a:pt x="63246" y="0"/>
                    </a:lnTo>
                    <a:lnTo>
                      <a:pt x="63246" y="64675"/>
                    </a:lnTo>
                    <a:lnTo>
                      <a:pt x="0" y="64675"/>
                    </a:lnTo>
                    <a:close/>
                  </a:path>
                </a:pathLst>
              </a:custGeom>
              <a:solidFill>
                <a:srgbClr val="DBDBDB"/>
              </a:solidFill>
              <a:ln w="9525" cap="flat">
                <a:noFill/>
                <a:prstDash val="solid"/>
                <a:miter/>
              </a:ln>
            </p:spPr>
            <p:txBody>
              <a:bodyPr rtlCol="0" anchor="ctr"/>
              <a:lstStyle/>
              <a:p>
                <a:endParaRPr lang="zh-CN" altLang="en-US"/>
              </a:p>
            </p:txBody>
          </p:sp>
          <p:sp>
            <p:nvSpPr>
              <p:cNvPr id="1020" name="任意多边形: 形状 1019"/>
              <p:cNvSpPr/>
              <p:nvPr/>
            </p:nvSpPr>
            <p:spPr>
              <a:xfrm rot="5400000">
                <a:off x="4311300" y="1854327"/>
                <a:ext cx="403098" cy="101536"/>
              </a:xfrm>
              <a:custGeom>
                <a:avLst/>
                <a:gdLst>
                  <a:gd name="connsiteX0" fmla="*/ 0 w 403098"/>
                  <a:gd name="connsiteY0" fmla="*/ 0 h 101536"/>
                  <a:gd name="connsiteX1" fmla="*/ 403098 w 403098"/>
                  <a:gd name="connsiteY1" fmla="*/ 0 h 101536"/>
                  <a:gd name="connsiteX2" fmla="*/ 403098 w 403098"/>
                  <a:gd name="connsiteY2" fmla="*/ 101537 h 101536"/>
                  <a:gd name="connsiteX3" fmla="*/ 0 w 403098"/>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403098" h="101536">
                    <a:moveTo>
                      <a:pt x="0" y="0"/>
                    </a:moveTo>
                    <a:lnTo>
                      <a:pt x="403098" y="0"/>
                    </a:lnTo>
                    <a:lnTo>
                      <a:pt x="403098" y="101537"/>
                    </a:lnTo>
                    <a:lnTo>
                      <a:pt x="0" y="101537"/>
                    </a:lnTo>
                    <a:close/>
                  </a:path>
                </a:pathLst>
              </a:custGeom>
              <a:solidFill>
                <a:srgbClr val="C7C7C7"/>
              </a:solidFill>
              <a:ln w="9525" cap="flat">
                <a:noFill/>
                <a:prstDash val="solid"/>
                <a:miter/>
              </a:ln>
            </p:spPr>
            <p:txBody>
              <a:bodyPr rtlCol="0" anchor="ctr"/>
              <a:lstStyle/>
              <a:p>
                <a:endParaRPr lang="zh-CN" altLang="en-US"/>
              </a:p>
            </p:txBody>
          </p:sp>
          <p:sp>
            <p:nvSpPr>
              <p:cNvPr id="1021" name="任意多边形: 形状 1020"/>
              <p:cNvSpPr/>
              <p:nvPr/>
            </p:nvSpPr>
            <p:spPr>
              <a:xfrm rot="5400000">
                <a:off x="4490704" y="1653301"/>
                <a:ext cx="44291" cy="101536"/>
              </a:xfrm>
              <a:custGeom>
                <a:avLst/>
                <a:gdLst>
                  <a:gd name="connsiteX0" fmla="*/ 0 w 44291"/>
                  <a:gd name="connsiteY0" fmla="*/ 0 h 101536"/>
                  <a:gd name="connsiteX1" fmla="*/ 44291 w 44291"/>
                  <a:gd name="connsiteY1" fmla="*/ 0 h 101536"/>
                  <a:gd name="connsiteX2" fmla="*/ 44291 w 44291"/>
                  <a:gd name="connsiteY2" fmla="*/ 101537 h 101536"/>
                  <a:gd name="connsiteX3" fmla="*/ 0 w 44291"/>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44291" h="101536">
                    <a:moveTo>
                      <a:pt x="0" y="0"/>
                    </a:moveTo>
                    <a:lnTo>
                      <a:pt x="44291" y="0"/>
                    </a:lnTo>
                    <a:lnTo>
                      <a:pt x="44291" y="101537"/>
                    </a:lnTo>
                    <a:lnTo>
                      <a:pt x="0" y="101537"/>
                    </a:lnTo>
                    <a:close/>
                  </a:path>
                </a:pathLst>
              </a:custGeom>
              <a:solidFill>
                <a:srgbClr val="DBDBDB"/>
              </a:solidFill>
              <a:ln w="9525" cap="flat">
                <a:noFill/>
                <a:prstDash val="solid"/>
                <a:miter/>
              </a:ln>
            </p:spPr>
            <p:txBody>
              <a:bodyPr rtlCol="0" anchor="ctr"/>
              <a:lstStyle/>
              <a:p>
                <a:endParaRPr lang="zh-CN" altLang="en-US"/>
              </a:p>
            </p:txBody>
          </p:sp>
          <p:sp>
            <p:nvSpPr>
              <p:cNvPr id="1022" name="任意多边形: 形状 1021"/>
              <p:cNvSpPr/>
              <p:nvPr/>
            </p:nvSpPr>
            <p:spPr>
              <a:xfrm rot="5400000">
                <a:off x="4504610" y="1740455"/>
                <a:ext cx="16478" cy="101536"/>
              </a:xfrm>
              <a:custGeom>
                <a:avLst/>
                <a:gdLst>
                  <a:gd name="connsiteX0" fmla="*/ 0 w 16478"/>
                  <a:gd name="connsiteY0" fmla="*/ 0 h 101536"/>
                  <a:gd name="connsiteX1" fmla="*/ 16478 w 16478"/>
                  <a:gd name="connsiteY1" fmla="*/ 0 h 101536"/>
                  <a:gd name="connsiteX2" fmla="*/ 16478 w 16478"/>
                  <a:gd name="connsiteY2" fmla="*/ 101537 h 101536"/>
                  <a:gd name="connsiteX3" fmla="*/ 0 w 16478"/>
                  <a:gd name="connsiteY3" fmla="*/ 101537 h 101536"/>
                </a:gdLst>
                <a:ahLst/>
                <a:cxnLst>
                  <a:cxn ang="0">
                    <a:pos x="connsiteX0" y="connsiteY0"/>
                  </a:cxn>
                  <a:cxn ang="0">
                    <a:pos x="connsiteX1" y="connsiteY1"/>
                  </a:cxn>
                  <a:cxn ang="0">
                    <a:pos x="connsiteX2" y="connsiteY2"/>
                  </a:cxn>
                  <a:cxn ang="0">
                    <a:pos x="connsiteX3" y="connsiteY3"/>
                  </a:cxn>
                </a:cxnLst>
                <a:rect l="l" t="t" r="r" b="b"/>
                <a:pathLst>
                  <a:path w="16478" h="101536">
                    <a:moveTo>
                      <a:pt x="0" y="0"/>
                    </a:moveTo>
                    <a:lnTo>
                      <a:pt x="16478" y="0"/>
                    </a:lnTo>
                    <a:lnTo>
                      <a:pt x="16478" y="101537"/>
                    </a:lnTo>
                    <a:lnTo>
                      <a:pt x="0" y="101537"/>
                    </a:lnTo>
                    <a:close/>
                  </a:path>
                </a:pathLst>
              </a:custGeom>
              <a:solidFill>
                <a:srgbClr val="DBDBDB"/>
              </a:solidFill>
              <a:ln w="9525" cap="flat">
                <a:noFill/>
                <a:prstDash val="solid"/>
                <a:miter/>
              </a:ln>
            </p:spPr>
            <p:txBody>
              <a:bodyPr rtlCol="0" anchor="ctr"/>
              <a:lstStyle/>
              <a:p>
                <a:endParaRPr lang="zh-CN" altLang="en-US"/>
              </a:p>
            </p:txBody>
          </p:sp>
          <p:sp>
            <p:nvSpPr>
              <p:cNvPr id="1023" name="任意多边形: 形状 1022"/>
              <p:cNvSpPr/>
              <p:nvPr/>
            </p:nvSpPr>
            <p:spPr>
              <a:xfrm rot="5400000">
                <a:off x="4497085" y="1974484"/>
                <a:ext cx="44291" cy="114109"/>
              </a:xfrm>
              <a:custGeom>
                <a:avLst/>
                <a:gdLst>
                  <a:gd name="connsiteX0" fmla="*/ 0 w 44291"/>
                  <a:gd name="connsiteY0" fmla="*/ 0 h 114109"/>
                  <a:gd name="connsiteX1" fmla="*/ 44291 w 44291"/>
                  <a:gd name="connsiteY1" fmla="*/ 0 h 114109"/>
                  <a:gd name="connsiteX2" fmla="*/ 44291 w 44291"/>
                  <a:gd name="connsiteY2" fmla="*/ 114110 h 114109"/>
                  <a:gd name="connsiteX3" fmla="*/ 0 w 44291"/>
                  <a:gd name="connsiteY3" fmla="*/ 114110 h 114109"/>
                </a:gdLst>
                <a:ahLst/>
                <a:cxnLst>
                  <a:cxn ang="0">
                    <a:pos x="connsiteX0" y="connsiteY0"/>
                  </a:cxn>
                  <a:cxn ang="0">
                    <a:pos x="connsiteX1" y="connsiteY1"/>
                  </a:cxn>
                  <a:cxn ang="0">
                    <a:pos x="connsiteX2" y="connsiteY2"/>
                  </a:cxn>
                  <a:cxn ang="0">
                    <a:pos x="connsiteX3" y="connsiteY3"/>
                  </a:cxn>
                </a:cxnLst>
                <a:rect l="l" t="t" r="r" b="b"/>
                <a:pathLst>
                  <a:path w="44291" h="114109">
                    <a:moveTo>
                      <a:pt x="0" y="0"/>
                    </a:moveTo>
                    <a:lnTo>
                      <a:pt x="44291" y="0"/>
                    </a:lnTo>
                    <a:lnTo>
                      <a:pt x="44291" y="114110"/>
                    </a:lnTo>
                    <a:lnTo>
                      <a:pt x="0" y="114110"/>
                    </a:lnTo>
                    <a:close/>
                  </a:path>
                </a:pathLst>
              </a:custGeom>
              <a:solidFill>
                <a:srgbClr val="DBDBDB"/>
              </a:solidFill>
              <a:ln w="9525" cap="flat">
                <a:noFill/>
                <a:prstDash val="solid"/>
                <a:miter/>
              </a:ln>
            </p:spPr>
            <p:txBody>
              <a:bodyPr rtlCol="0" anchor="ctr"/>
              <a:lstStyle/>
              <a:p>
                <a:endParaRPr lang="zh-CN" altLang="en-US"/>
              </a:p>
            </p:txBody>
          </p:sp>
          <p:sp>
            <p:nvSpPr>
              <p:cNvPr id="1024" name="任意多边形: 形状 1023"/>
              <p:cNvSpPr/>
              <p:nvPr/>
            </p:nvSpPr>
            <p:spPr>
              <a:xfrm rot="5400000">
                <a:off x="4364021" y="1835896"/>
                <a:ext cx="470154" cy="70961"/>
              </a:xfrm>
              <a:custGeom>
                <a:avLst/>
                <a:gdLst>
                  <a:gd name="connsiteX0" fmla="*/ 0 w 470154"/>
                  <a:gd name="connsiteY0" fmla="*/ 0 h 70961"/>
                  <a:gd name="connsiteX1" fmla="*/ 470154 w 470154"/>
                  <a:gd name="connsiteY1" fmla="*/ 0 h 70961"/>
                  <a:gd name="connsiteX2" fmla="*/ 470154 w 470154"/>
                  <a:gd name="connsiteY2" fmla="*/ 70961 h 70961"/>
                  <a:gd name="connsiteX3" fmla="*/ 0 w 470154"/>
                  <a:gd name="connsiteY3" fmla="*/ 70961 h 70961"/>
                </a:gdLst>
                <a:ahLst/>
                <a:cxnLst>
                  <a:cxn ang="0">
                    <a:pos x="connsiteX0" y="connsiteY0"/>
                  </a:cxn>
                  <a:cxn ang="0">
                    <a:pos x="connsiteX1" y="connsiteY1"/>
                  </a:cxn>
                  <a:cxn ang="0">
                    <a:pos x="connsiteX2" y="connsiteY2"/>
                  </a:cxn>
                  <a:cxn ang="0">
                    <a:pos x="connsiteX3" y="connsiteY3"/>
                  </a:cxn>
                </a:cxnLst>
                <a:rect l="l" t="t" r="r" b="b"/>
                <a:pathLst>
                  <a:path w="470154" h="70961">
                    <a:moveTo>
                      <a:pt x="0" y="0"/>
                    </a:moveTo>
                    <a:lnTo>
                      <a:pt x="470154" y="0"/>
                    </a:lnTo>
                    <a:lnTo>
                      <a:pt x="470154" y="70961"/>
                    </a:lnTo>
                    <a:lnTo>
                      <a:pt x="0" y="70961"/>
                    </a:lnTo>
                    <a:close/>
                  </a:path>
                </a:pathLst>
              </a:custGeom>
              <a:solidFill>
                <a:srgbClr val="DBDBDB"/>
              </a:solidFill>
              <a:ln w="9525" cap="flat">
                <a:noFill/>
                <a:prstDash val="solid"/>
                <a:miter/>
              </a:ln>
            </p:spPr>
            <p:txBody>
              <a:bodyPr rtlCol="0" anchor="ctr"/>
              <a:lstStyle/>
              <a:p>
                <a:endParaRPr lang="zh-CN" altLang="en-US"/>
              </a:p>
            </p:txBody>
          </p:sp>
          <p:sp>
            <p:nvSpPr>
              <p:cNvPr id="1025" name="任意多边形: 形状 1024"/>
              <p:cNvSpPr/>
              <p:nvPr/>
            </p:nvSpPr>
            <p:spPr>
              <a:xfrm rot="5400000">
                <a:off x="4508373" y="1749742"/>
                <a:ext cx="180879" cy="42576"/>
              </a:xfrm>
              <a:custGeom>
                <a:avLst/>
                <a:gdLst>
                  <a:gd name="connsiteX0" fmla="*/ 0 w 180879"/>
                  <a:gd name="connsiteY0" fmla="*/ 0 h 42576"/>
                  <a:gd name="connsiteX1" fmla="*/ 180880 w 180879"/>
                  <a:gd name="connsiteY1" fmla="*/ 0 h 42576"/>
                  <a:gd name="connsiteX2" fmla="*/ 180880 w 180879"/>
                  <a:gd name="connsiteY2" fmla="*/ 42577 h 42576"/>
                  <a:gd name="connsiteX3" fmla="*/ 0 w 180879"/>
                  <a:gd name="connsiteY3" fmla="*/ 42577 h 42576"/>
                </a:gdLst>
                <a:ahLst/>
                <a:cxnLst>
                  <a:cxn ang="0">
                    <a:pos x="connsiteX0" y="connsiteY0"/>
                  </a:cxn>
                  <a:cxn ang="0">
                    <a:pos x="connsiteX1" y="connsiteY1"/>
                  </a:cxn>
                  <a:cxn ang="0">
                    <a:pos x="connsiteX2" y="connsiteY2"/>
                  </a:cxn>
                  <a:cxn ang="0">
                    <a:pos x="connsiteX3" y="connsiteY3"/>
                  </a:cxn>
                </a:cxnLst>
                <a:rect l="l" t="t" r="r" b="b"/>
                <a:pathLst>
                  <a:path w="180879" h="42576">
                    <a:moveTo>
                      <a:pt x="0" y="0"/>
                    </a:moveTo>
                    <a:lnTo>
                      <a:pt x="180880" y="0"/>
                    </a:lnTo>
                    <a:lnTo>
                      <a:pt x="180880" y="42577"/>
                    </a:lnTo>
                    <a:lnTo>
                      <a:pt x="0" y="42577"/>
                    </a:lnTo>
                    <a:close/>
                  </a:path>
                </a:pathLst>
              </a:custGeom>
              <a:solidFill>
                <a:srgbClr val="EBEBEB"/>
              </a:solidFill>
              <a:ln w="9525" cap="flat">
                <a:noFill/>
                <a:prstDash val="solid"/>
                <a:miter/>
              </a:ln>
            </p:spPr>
            <p:txBody>
              <a:bodyPr rtlCol="0" anchor="ctr"/>
              <a:lstStyle/>
              <a:p>
                <a:endParaRPr lang="zh-CN" altLang="en-US"/>
              </a:p>
            </p:txBody>
          </p:sp>
          <p:sp>
            <p:nvSpPr>
              <p:cNvPr id="1026" name="任意多边形: 形状 1025"/>
              <p:cNvSpPr/>
              <p:nvPr/>
            </p:nvSpPr>
            <p:spPr>
              <a:xfrm rot="2680200">
                <a:off x="4711920" y="1880669"/>
                <a:ext cx="470154" cy="70961"/>
              </a:xfrm>
              <a:custGeom>
                <a:avLst/>
                <a:gdLst>
                  <a:gd name="connsiteX0" fmla="*/ 0 w 470154"/>
                  <a:gd name="connsiteY0" fmla="*/ 0 h 70961"/>
                  <a:gd name="connsiteX1" fmla="*/ 470154 w 470154"/>
                  <a:gd name="connsiteY1" fmla="*/ 0 h 70961"/>
                  <a:gd name="connsiteX2" fmla="*/ 470154 w 470154"/>
                  <a:gd name="connsiteY2" fmla="*/ 70961 h 70961"/>
                  <a:gd name="connsiteX3" fmla="*/ 0 w 470154"/>
                  <a:gd name="connsiteY3" fmla="*/ 70961 h 70961"/>
                </a:gdLst>
                <a:ahLst/>
                <a:cxnLst>
                  <a:cxn ang="0">
                    <a:pos x="connsiteX0" y="connsiteY0"/>
                  </a:cxn>
                  <a:cxn ang="0">
                    <a:pos x="connsiteX1" y="connsiteY1"/>
                  </a:cxn>
                  <a:cxn ang="0">
                    <a:pos x="connsiteX2" y="connsiteY2"/>
                  </a:cxn>
                  <a:cxn ang="0">
                    <a:pos x="connsiteX3" y="connsiteY3"/>
                  </a:cxn>
                </a:cxnLst>
                <a:rect l="l" t="t" r="r" b="b"/>
                <a:pathLst>
                  <a:path w="470154" h="70961">
                    <a:moveTo>
                      <a:pt x="0" y="0"/>
                    </a:moveTo>
                    <a:lnTo>
                      <a:pt x="470154" y="0"/>
                    </a:lnTo>
                    <a:lnTo>
                      <a:pt x="470154" y="70961"/>
                    </a:lnTo>
                    <a:lnTo>
                      <a:pt x="0" y="70961"/>
                    </a:lnTo>
                    <a:close/>
                  </a:path>
                </a:pathLst>
              </a:custGeom>
              <a:solidFill>
                <a:srgbClr val="C7C7C7"/>
              </a:solidFill>
              <a:ln w="9525" cap="flat">
                <a:noFill/>
                <a:prstDash val="solid"/>
                <a:miter/>
              </a:ln>
            </p:spPr>
            <p:txBody>
              <a:bodyPr rtlCol="0" anchor="ctr"/>
              <a:lstStyle/>
              <a:p>
                <a:endParaRPr lang="zh-CN" altLang="en-US"/>
              </a:p>
            </p:txBody>
          </p:sp>
          <p:sp>
            <p:nvSpPr>
              <p:cNvPr id="1027" name="任意多边形: 形状 1026"/>
              <p:cNvSpPr/>
              <p:nvPr/>
            </p:nvSpPr>
            <p:spPr>
              <a:xfrm rot="2680200">
                <a:off x="4881196" y="1918859"/>
                <a:ext cx="180879" cy="42576"/>
              </a:xfrm>
              <a:custGeom>
                <a:avLst/>
                <a:gdLst>
                  <a:gd name="connsiteX0" fmla="*/ 0 w 180879"/>
                  <a:gd name="connsiteY0" fmla="*/ 0 h 42576"/>
                  <a:gd name="connsiteX1" fmla="*/ 180880 w 180879"/>
                  <a:gd name="connsiteY1" fmla="*/ 0 h 42576"/>
                  <a:gd name="connsiteX2" fmla="*/ 180880 w 180879"/>
                  <a:gd name="connsiteY2" fmla="*/ 42577 h 42576"/>
                  <a:gd name="connsiteX3" fmla="*/ 0 w 180879"/>
                  <a:gd name="connsiteY3" fmla="*/ 42577 h 42576"/>
                </a:gdLst>
                <a:ahLst/>
                <a:cxnLst>
                  <a:cxn ang="0">
                    <a:pos x="connsiteX0" y="connsiteY0"/>
                  </a:cxn>
                  <a:cxn ang="0">
                    <a:pos x="connsiteX1" y="connsiteY1"/>
                  </a:cxn>
                  <a:cxn ang="0">
                    <a:pos x="connsiteX2" y="connsiteY2"/>
                  </a:cxn>
                  <a:cxn ang="0">
                    <a:pos x="connsiteX3" y="connsiteY3"/>
                  </a:cxn>
                </a:cxnLst>
                <a:rect l="l" t="t" r="r" b="b"/>
                <a:pathLst>
                  <a:path w="180879" h="42576">
                    <a:moveTo>
                      <a:pt x="0" y="0"/>
                    </a:moveTo>
                    <a:lnTo>
                      <a:pt x="180880" y="0"/>
                    </a:lnTo>
                    <a:lnTo>
                      <a:pt x="180880" y="42577"/>
                    </a:lnTo>
                    <a:lnTo>
                      <a:pt x="0" y="42577"/>
                    </a:lnTo>
                    <a:close/>
                  </a:path>
                </a:pathLst>
              </a:custGeom>
              <a:solidFill>
                <a:srgbClr val="DBDBDB"/>
              </a:solidFill>
              <a:ln w="9525" cap="flat">
                <a:noFill/>
                <a:prstDash val="solid"/>
                <a:miter/>
              </a:ln>
            </p:spPr>
            <p:txBody>
              <a:bodyPr rtlCol="0" anchor="ctr"/>
              <a:lstStyle/>
              <a:p>
                <a:endParaRPr lang="zh-CN" altLang="en-US"/>
              </a:p>
            </p:txBody>
          </p:sp>
          <p:sp>
            <p:nvSpPr>
              <p:cNvPr id="1028" name="任意多边形: 形状 1027"/>
              <p:cNvSpPr/>
              <p:nvPr/>
            </p:nvSpPr>
            <p:spPr>
              <a:xfrm rot="5400000">
                <a:off x="4516183" y="1867757"/>
                <a:ext cx="357092" cy="120491"/>
              </a:xfrm>
              <a:custGeom>
                <a:avLst/>
                <a:gdLst>
                  <a:gd name="connsiteX0" fmla="*/ 0 w 357092"/>
                  <a:gd name="connsiteY0" fmla="*/ 0 h 120491"/>
                  <a:gd name="connsiteX1" fmla="*/ 357092 w 357092"/>
                  <a:gd name="connsiteY1" fmla="*/ 0 h 120491"/>
                  <a:gd name="connsiteX2" fmla="*/ 357092 w 357092"/>
                  <a:gd name="connsiteY2" fmla="*/ 120491 h 120491"/>
                  <a:gd name="connsiteX3" fmla="*/ 0 w 357092"/>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357092" h="120491">
                    <a:moveTo>
                      <a:pt x="0" y="0"/>
                    </a:moveTo>
                    <a:lnTo>
                      <a:pt x="357092" y="0"/>
                    </a:lnTo>
                    <a:lnTo>
                      <a:pt x="357092" y="120491"/>
                    </a:lnTo>
                    <a:lnTo>
                      <a:pt x="0" y="120491"/>
                    </a:lnTo>
                    <a:close/>
                  </a:path>
                </a:pathLst>
              </a:custGeom>
              <a:solidFill>
                <a:srgbClr val="A6A6A6"/>
              </a:solidFill>
              <a:ln w="9525" cap="flat">
                <a:noFill/>
                <a:prstDash val="solid"/>
                <a:miter/>
              </a:ln>
            </p:spPr>
            <p:txBody>
              <a:bodyPr rtlCol="0" anchor="ctr"/>
              <a:lstStyle/>
              <a:p>
                <a:endParaRPr lang="zh-CN" altLang="en-US"/>
              </a:p>
            </p:txBody>
          </p:sp>
          <p:sp>
            <p:nvSpPr>
              <p:cNvPr id="1029" name="任意多边形: 形状 1028"/>
              <p:cNvSpPr/>
              <p:nvPr/>
            </p:nvSpPr>
            <p:spPr>
              <a:xfrm rot="5400000">
                <a:off x="4678108" y="1991868"/>
                <a:ext cx="33242" cy="120491"/>
              </a:xfrm>
              <a:custGeom>
                <a:avLst/>
                <a:gdLst>
                  <a:gd name="connsiteX0" fmla="*/ 0 w 33242"/>
                  <a:gd name="connsiteY0" fmla="*/ 0 h 120491"/>
                  <a:gd name="connsiteX1" fmla="*/ 33242 w 33242"/>
                  <a:gd name="connsiteY1" fmla="*/ 0 h 120491"/>
                  <a:gd name="connsiteX2" fmla="*/ 33242 w 33242"/>
                  <a:gd name="connsiteY2" fmla="*/ 120491 h 120491"/>
                  <a:gd name="connsiteX3" fmla="*/ 0 w 33242"/>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33242" h="120491">
                    <a:moveTo>
                      <a:pt x="0" y="0"/>
                    </a:moveTo>
                    <a:lnTo>
                      <a:pt x="33242" y="0"/>
                    </a:lnTo>
                    <a:lnTo>
                      <a:pt x="33242" y="120491"/>
                    </a:lnTo>
                    <a:lnTo>
                      <a:pt x="0" y="120491"/>
                    </a:lnTo>
                    <a:close/>
                  </a:path>
                </a:pathLst>
              </a:custGeom>
              <a:solidFill>
                <a:srgbClr val="C7C7C7"/>
              </a:solidFill>
              <a:ln w="9525" cap="flat">
                <a:noFill/>
                <a:prstDash val="solid"/>
                <a:miter/>
              </a:ln>
            </p:spPr>
            <p:txBody>
              <a:bodyPr rtlCol="0" anchor="ctr"/>
              <a:lstStyle/>
              <a:p>
                <a:endParaRPr lang="zh-CN" altLang="en-US"/>
              </a:p>
            </p:txBody>
          </p:sp>
          <p:sp>
            <p:nvSpPr>
              <p:cNvPr id="1030" name="任意多边形: 形状 1029"/>
              <p:cNvSpPr/>
              <p:nvPr/>
            </p:nvSpPr>
            <p:spPr>
              <a:xfrm rot="5400000">
                <a:off x="4688252" y="1946957"/>
                <a:ext cx="12953" cy="120491"/>
              </a:xfrm>
              <a:custGeom>
                <a:avLst/>
                <a:gdLst>
                  <a:gd name="connsiteX0" fmla="*/ 0 w 12953"/>
                  <a:gd name="connsiteY0" fmla="*/ 0 h 120491"/>
                  <a:gd name="connsiteX1" fmla="*/ 12954 w 12953"/>
                  <a:gd name="connsiteY1" fmla="*/ 0 h 120491"/>
                  <a:gd name="connsiteX2" fmla="*/ 12954 w 12953"/>
                  <a:gd name="connsiteY2" fmla="*/ 120491 h 120491"/>
                  <a:gd name="connsiteX3" fmla="*/ 0 w 12953"/>
                  <a:gd name="connsiteY3" fmla="*/ 120491 h 120491"/>
                </a:gdLst>
                <a:ahLst/>
                <a:cxnLst>
                  <a:cxn ang="0">
                    <a:pos x="connsiteX0" y="connsiteY0"/>
                  </a:cxn>
                  <a:cxn ang="0">
                    <a:pos x="connsiteX1" y="connsiteY1"/>
                  </a:cxn>
                  <a:cxn ang="0">
                    <a:pos x="connsiteX2" y="connsiteY2"/>
                  </a:cxn>
                  <a:cxn ang="0">
                    <a:pos x="connsiteX3" y="connsiteY3"/>
                  </a:cxn>
                </a:cxnLst>
                <a:rect l="l" t="t" r="r" b="b"/>
                <a:pathLst>
                  <a:path w="12953" h="120491">
                    <a:moveTo>
                      <a:pt x="0" y="0"/>
                    </a:moveTo>
                    <a:lnTo>
                      <a:pt x="12954" y="0"/>
                    </a:lnTo>
                    <a:lnTo>
                      <a:pt x="12954" y="120491"/>
                    </a:lnTo>
                    <a:lnTo>
                      <a:pt x="0" y="120491"/>
                    </a:lnTo>
                    <a:close/>
                  </a:path>
                </a:pathLst>
              </a:custGeom>
              <a:solidFill>
                <a:srgbClr val="C7C7C7"/>
              </a:solidFill>
              <a:ln w="9525" cap="flat">
                <a:noFill/>
                <a:prstDash val="solid"/>
                <a:miter/>
              </a:ln>
            </p:spPr>
            <p:txBody>
              <a:bodyPr rtlCol="0" anchor="ctr"/>
              <a:lstStyle/>
              <a:p>
                <a:endParaRPr lang="zh-CN" altLang="en-US"/>
              </a:p>
            </p:txBody>
          </p:sp>
          <p:sp>
            <p:nvSpPr>
              <p:cNvPr id="1031" name="任意多边形: 形状 1030"/>
              <p:cNvSpPr/>
              <p:nvPr/>
            </p:nvSpPr>
            <p:spPr>
              <a:xfrm rot="5400000">
                <a:off x="4252626" y="1897189"/>
                <a:ext cx="335661" cy="83248"/>
              </a:xfrm>
              <a:custGeom>
                <a:avLst/>
                <a:gdLst>
                  <a:gd name="connsiteX0" fmla="*/ 0 w 335661"/>
                  <a:gd name="connsiteY0" fmla="*/ 0 h 83248"/>
                  <a:gd name="connsiteX1" fmla="*/ 335661 w 335661"/>
                  <a:gd name="connsiteY1" fmla="*/ 0 h 83248"/>
                  <a:gd name="connsiteX2" fmla="*/ 335661 w 335661"/>
                  <a:gd name="connsiteY2" fmla="*/ 83248 h 83248"/>
                  <a:gd name="connsiteX3" fmla="*/ 0 w 335661"/>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35661" h="83248">
                    <a:moveTo>
                      <a:pt x="0" y="0"/>
                    </a:moveTo>
                    <a:lnTo>
                      <a:pt x="335661" y="0"/>
                    </a:lnTo>
                    <a:lnTo>
                      <a:pt x="335661" y="83248"/>
                    </a:lnTo>
                    <a:lnTo>
                      <a:pt x="0" y="83248"/>
                    </a:lnTo>
                    <a:close/>
                  </a:path>
                </a:pathLst>
              </a:custGeom>
              <a:solidFill>
                <a:srgbClr val="A6A6A6"/>
              </a:solidFill>
              <a:ln w="9525" cap="flat">
                <a:noFill/>
                <a:prstDash val="solid"/>
                <a:miter/>
              </a:ln>
            </p:spPr>
            <p:txBody>
              <a:bodyPr rtlCol="0" anchor="ctr"/>
              <a:lstStyle/>
              <a:p>
                <a:endParaRPr lang="zh-CN" altLang="en-US"/>
              </a:p>
            </p:txBody>
          </p:sp>
          <p:sp>
            <p:nvSpPr>
              <p:cNvPr id="1032" name="任意多边形: 形状 1031"/>
              <p:cNvSpPr/>
              <p:nvPr/>
            </p:nvSpPr>
            <p:spPr>
              <a:xfrm rot="5400000">
                <a:off x="4404836" y="2013680"/>
                <a:ext cx="31242" cy="83248"/>
              </a:xfrm>
              <a:custGeom>
                <a:avLst/>
                <a:gdLst>
                  <a:gd name="connsiteX0" fmla="*/ 0 w 31242"/>
                  <a:gd name="connsiteY0" fmla="*/ 0 h 83248"/>
                  <a:gd name="connsiteX1" fmla="*/ 31242 w 31242"/>
                  <a:gd name="connsiteY1" fmla="*/ 0 h 83248"/>
                  <a:gd name="connsiteX2" fmla="*/ 31242 w 31242"/>
                  <a:gd name="connsiteY2" fmla="*/ 83248 h 83248"/>
                  <a:gd name="connsiteX3" fmla="*/ 0 w 31242"/>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1242" h="83248">
                    <a:moveTo>
                      <a:pt x="0" y="0"/>
                    </a:moveTo>
                    <a:lnTo>
                      <a:pt x="31242" y="0"/>
                    </a:lnTo>
                    <a:lnTo>
                      <a:pt x="31242" y="83248"/>
                    </a:lnTo>
                    <a:lnTo>
                      <a:pt x="0" y="83248"/>
                    </a:lnTo>
                    <a:close/>
                  </a:path>
                </a:pathLst>
              </a:custGeom>
              <a:solidFill>
                <a:srgbClr val="C7C7C7"/>
              </a:solidFill>
              <a:ln w="9525" cap="flat">
                <a:noFill/>
                <a:prstDash val="solid"/>
                <a:miter/>
              </a:ln>
            </p:spPr>
            <p:txBody>
              <a:bodyPr rtlCol="0" anchor="ctr"/>
              <a:lstStyle/>
              <a:p>
                <a:endParaRPr lang="zh-CN" altLang="en-US"/>
              </a:p>
            </p:txBody>
          </p:sp>
          <p:sp>
            <p:nvSpPr>
              <p:cNvPr id="1033" name="任意多边形: 形状 1032"/>
              <p:cNvSpPr/>
              <p:nvPr/>
            </p:nvSpPr>
            <p:spPr>
              <a:xfrm rot="5400000">
                <a:off x="4404836" y="1814131"/>
                <a:ext cx="31242" cy="83248"/>
              </a:xfrm>
              <a:custGeom>
                <a:avLst/>
                <a:gdLst>
                  <a:gd name="connsiteX0" fmla="*/ 0 w 31242"/>
                  <a:gd name="connsiteY0" fmla="*/ 0 h 83248"/>
                  <a:gd name="connsiteX1" fmla="*/ 31242 w 31242"/>
                  <a:gd name="connsiteY1" fmla="*/ 0 h 83248"/>
                  <a:gd name="connsiteX2" fmla="*/ 31242 w 31242"/>
                  <a:gd name="connsiteY2" fmla="*/ 83248 h 83248"/>
                  <a:gd name="connsiteX3" fmla="*/ 0 w 31242"/>
                  <a:gd name="connsiteY3" fmla="*/ 83248 h 83248"/>
                </a:gdLst>
                <a:ahLst/>
                <a:cxnLst>
                  <a:cxn ang="0">
                    <a:pos x="connsiteX0" y="connsiteY0"/>
                  </a:cxn>
                  <a:cxn ang="0">
                    <a:pos x="connsiteX1" y="connsiteY1"/>
                  </a:cxn>
                  <a:cxn ang="0">
                    <a:pos x="connsiteX2" y="connsiteY2"/>
                  </a:cxn>
                  <a:cxn ang="0">
                    <a:pos x="connsiteX3" y="connsiteY3"/>
                  </a:cxn>
                </a:cxnLst>
                <a:rect l="l" t="t" r="r" b="b"/>
                <a:pathLst>
                  <a:path w="31242" h="83248">
                    <a:moveTo>
                      <a:pt x="0" y="0"/>
                    </a:moveTo>
                    <a:lnTo>
                      <a:pt x="31242" y="0"/>
                    </a:lnTo>
                    <a:lnTo>
                      <a:pt x="31242" y="83248"/>
                    </a:lnTo>
                    <a:lnTo>
                      <a:pt x="0" y="83248"/>
                    </a:lnTo>
                    <a:close/>
                  </a:path>
                </a:pathLst>
              </a:custGeom>
              <a:solidFill>
                <a:srgbClr val="C7C7C7"/>
              </a:solidFill>
              <a:ln w="9525" cap="flat">
                <a:noFill/>
                <a:prstDash val="solid"/>
                <a:miter/>
              </a:ln>
            </p:spPr>
            <p:txBody>
              <a:bodyPr rtlCol="0" anchor="ctr"/>
              <a:lstStyle/>
              <a:p>
                <a:endParaRPr lang="zh-CN" altLang="en-US"/>
              </a:p>
            </p:txBody>
          </p:sp>
          <p:sp>
            <p:nvSpPr>
              <p:cNvPr id="1034" name="任意多边形: 形状 1033"/>
              <p:cNvSpPr/>
              <p:nvPr/>
            </p:nvSpPr>
            <p:spPr>
              <a:xfrm rot="5400000">
                <a:off x="4414504" y="1857327"/>
                <a:ext cx="12096" cy="83248"/>
              </a:xfrm>
              <a:custGeom>
                <a:avLst/>
                <a:gdLst>
                  <a:gd name="connsiteX0" fmla="*/ 0 w 12096"/>
                  <a:gd name="connsiteY0" fmla="*/ 0 h 83248"/>
                  <a:gd name="connsiteX1" fmla="*/ 12097 w 12096"/>
                  <a:gd name="connsiteY1" fmla="*/ 0 h 83248"/>
                  <a:gd name="connsiteX2" fmla="*/ 12097 w 12096"/>
                  <a:gd name="connsiteY2" fmla="*/ 83248 h 83248"/>
                  <a:gd name="connsiteX3" fmla="*/ 0 w 12096"/>
                  <a:gd name="connsiteY3" fmla="*/ 83248 h 83248"/>
                </a:gdLst>
                <a:ahLst/>
                <a:cxnLst>
                  <a:cxn ang="0">
                    <a:pos x="connsiteX0" y="connsiteY0"/>
                  </a:cxn>
                  <a:cxn ang="0">
                    <a:pos x="connsiteX1" y="connsiteY1"/>
                  </a:cxn>
                  <a:cxn ang="0">
                    <a:pos x="connsiteX2" y="connsiteY2"/>
                  </a:cxn>
                  <a:cxn ang="0">
                    <a:pos x="connsiteX3" y="connsiteY3"/>
                  </a:cxn>
                </a:cxnLst>
                <a:rect l="l" t="t" r="r" b="b"/>
                <a:pathLst>
                  <a:path w="12096" h="83248">
                    <a:moveTo>
                      <a:pt x="0" y="0"/>
                    </a:moveTo>
                    <a:lnTo>
                      <a:pt x="12097" y="0"/>
                    </a:lnTo>
                    <a:lnTo>
                      <a:pt x="12097" y="83248"/>
                    </a:lnTo>
                    <a:lnTo>
                      <a:pt x="0" y="83248"/>
                    </a:lnTo>
                    <a:close/>
                  </a:path>
                </a:pathLst>
              </a:custGeom>
              <a:solidFill>
                <a:srgbClr val="C7C7C7"/>
              </a:solidFill>
              <a:ln w="9525" cap="flat">
                <a:noFill/>
                <a:prstDash val="solid"/>
                <a:miter/>
              </a:ln>
            </p:spPr>
            <p:txBody>
              <a:bodyPr rtlCol="0" anchor="ctr"/>
              <a:lstStyle/>
              <a:p>
                <a:endParaRPr lang="zh-CN" altLang="en-US"/>
              </a:p>
            </p:txBody>
          </p:sp>
        </p:grpSp>
        <p:grpSp>
          <p:nvGrpSpPr>
            <p:cNvPr id="409" name="图形 26"/>
            <p:cNvGrpSpPr/>
            <p:nvPr/>
          </p:nvGrpSpPr>
          <p:grpSpPr>
            <a:xfrm>
              <a:off x="4432268" y="4602670"/>
              <a:ext cx="3667791" cy="790765"/>
              <a:chOff x="4432268" y="4602670"/>
              <a:chExt cx="3667791" cy="790765"/>
            </a:xfrm>
            <a:solidFill>
              <a:srgbClr val="EBEBEB"/>
            </a:solidFill>
          </p:grpSpPr>
          <p:sp>
            <p:nvSpPr>
              <p:cNvPr id="987" name="任意多边形: 形状 986"/>
              <p:cNvSpPr/>
              <p:nvPr/>
            </p:nvSpPr>
            <p:spPr>
              <a:xfrm>
                <a:off x="4432268" y="4997005"/>
                <a:ext cx="3327463" cy="396430"/>
              </a:xfrm>
              <a:custGeom>
                <a:avLst/>
                <a:gdLst>
                  <a:gd name="connsiteX0" fmla="*/ 3327464 w 3327463"/>
                  <a:gd name="connsiteY0" fmla="*/ 198215 h 396430"/>
                  <a:gd name="connsiteX1" fmla="*/ 1663732 w 3327463"/>
                  <a:gd name="connsiteY1" fmla="*/ 396430 h 396430"/>
                  <a:gd name="connsiteX2" fmla="*/ 0 w 3327463"/>
                  <a:gd name="connsiteY2" fmla="*/ 198215 h 396430"/>
                  <a:gd name="connsiteX3" fmla="*/ 1663732 w 3327463"/>
                  <a:gd name="connsiteY3" fmla="*/ 0 h 396430"/>
                  <a:gd name="connsiteX4" fmla="*/ 3327464 w 3327463"/>
                  <a:gd name="connsiteY4" fmla="*/ 198215 h 396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7463" h="396430">
                    <a:moveTo>
                      <a:pt x="3327464" y="198215"/>
                    </a:moveTo>
                    <a:cubicBezTo>
                      <a:pt x="3327464" y="307686"/>
                      <a:pt x="2582586" y="396430"/>
                      <a:pt x="1663732" y="396430"/>
                    </a:cubicBezTo>
                    <a:cubicBezTo>
                      <a:pt x="744878" y="396430"/>
                      <a:pt x="0" y="307686"/>
                      <a:pt x="0" y="198215"/>
                    </a:cubicBezTo>
                    <a:cubicBezTo>
                      <a:pt x="0" y="88744"/>
                      <a:pt x="744878" y="0"/>
                      <a:pt x="1663732" y="0"/>
                    </a:cubicBezTo>
                    <a:cubicBezTo>
                      <a:pt x="2582586" y="0"/>
                      <a:pt x="3327464" y="88744"/>
                      <a:pt x="3327464" y="198215"/>
                    </a:cubicBezTo>
                    <a:close/>
                  </a:path>
                </a:pathLst>
              </a:custGeom>
              <a:solidFill>
                <a:srgbClr val="EBEBEB"/>
              </a:solidFill>
              <a:ln w="9525" cap="flat">
                <a:noFill/>
                <a:prstDash val="solid"/>
                <a:miter/>
              </a:ln>
            </p:spPr>
            <p:txBody>
              <a:bodyPr rtlCol="0" anchor="ctr"/>
              <a:lstStyle/>
              <a:p>
                <a:endParaRPr lang="zh-CN" altLang="en-US"/>
              </a:p>
            </p:txBody>
          </p:sp>
          <p:sp>
            <p:nvSpPr>
              <p:cNvPr id="988" name="任意多边形: 形状 987"/>
              <p:cNvSpPr/>
              <p:nvPr/>
            </p:nvSpPr>
            <p:spPr>
              <a:xfrm>
                <a:off x="5183505" y="4602670"/>
                <a:ext cx="2916554" cy="396430"/>
              </a:xfrm>
              <a:custGeom>
                <a:avLst/>
                <a:gdLst>
                  <a:gd name="connsiteX0" fmla="*/ 2916555 w 2916554"/>
                  <a:gd name="connsiteY0" fmla="*/ 198215 h 396430"/>
                  <a:gd name="connsiteX1" fmla="*/ 1458277 w 2916554"/>
                  <a:gd name="connsiteY1" fmla="*/ 396430 h 396430"/>
                  <a:gd name="connsiteX2" fmla="*/ 0 w 2916554"/>
                  <a:gd name="connsiteY2" fmla="*/ 198215 h 396430"/>
                  <a:gd name="connsiteX3" fmla="*/ 1458277 w 2916554"/>
                  <a:gd name="connsiteY3" fmla="*/ 0 h 396430"/>
                  <a:gd name="connsiteX4" fmla="*/ 2916555 w 2916554"/>
                  <a:gd name="connsiteY4" fmla="*/ 198215 h 396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6554" h="396430">
                    <a:moveTo>
                      <a:pt x="2916555" y="198215"/>
                    </a:moveTo>
                    <a:cubicBezTo>
                      <a:pt x="2916555" y="307686"/>
                      <a:pt x="2263662" y="396430"/>
                      <a:pt x="1458277" y="396430"/>
                    </a:cubicBezTo>
                    <a:cubicBezTo>
                      <a:pt x="652893" y="396430"/>
                      <a:pt x="0" y="307686"/>
                      <a:pt x="0" y="198215"/>
                    </a:cubicBezTo>
                    <a:cubicBezTo>
                      <a:pt x="0" y="88744"/>
                      <a:pt x="652893" y="0"/>
                      <a:pt x="1458277" y="0"/>
                    </a:cubicBezTo>
                    <a:cubicBezTo>
                      <a:pt x="2263662" y="0"/>
                      <a:pt x="2916555" y="88744"/>
                      <a:pt x="2916555" y="198215"/>
                    </a:cubicBezTo>
                    <a:close/>
                  </a:path>
                </a:pathLst>
              </a:custGeom>
              <a:solidFill>
                <a:srgbClr val="EBEBEB"/>
              </a:solidFill>
              <a:ln w="9525" cap="flat">
                <a:noFill/>
                <a:prstDash val="solid"/>
                <a:miter/>
              </a:ln>
            </p:spPr>
            <p:txBody>
              <a:bodyPr rtlCol="0" anchor="ctr"/>
              <a:lstStyle/>
              <a:p>
                <a:endParaRPr lang="zh-CN" altLang="en-US"/>
              </a:p>
            </p:txBody>
          </p:sp>
        </p:grpSp>
        <p:sp>
          <p:nvSpPr>
            <p:cNvPr id="410" name="任意多边形: 形状 409"/>
            <p:cNvSpPr/>
            <p:nvPr/>
          </p:nvSpPr>
          <p:spPr>
            <a:xfrm>
              <a:off x="4057840" y="4283773"/>
              <a:ext cx="4067746" cy="9525"/>
            </a:xfrm>
            <a:custGeom>
              <a:avLst/>
              <a:gdLst>
                <a:gd name="connsiteX0" fmla="*/ 0 w 4067746"/>
                <a:gd name="connsiteY0" fmla="*/ 4763 h 9525"/>
                <a:gd name="connsiteX1" fmla="*/ 508445 w 4067746"/>
                <a:gd name="connsiteY1" fmla="*/ 2477 h 9525"/>
                <a:gd name="connsiteX2" fmla="*/ 1016984 w 4067746"/>
                <a:gd name="connsiteY2" fmla="*/ 1619 h 9525"/>
                <a:gd name="connsiteX3" fmla="*/ 2033873 w 4067746"/>
                <a:gd name="connsiteY3" fmla="*/ 0 h 9525"/>
                <a:gd name="connsiteX4" fmla="*/ 3050858 w 4067746"/>
                <a:gd name="connsiteY4" fmla="*/ 1619 h 9525"/>
                <a:gd name="connsiteX5" fmla="*/ 3559302 w 4067746"/>
                <a:gd name="connsiteY5" fmla="*/ 2381 h 9525"/>
                <a:gd name="connsiteX6" fmla="*/ 4067746 w 4067746"/>
                <a:gd name="connsiteY6" fmla="*/ 4763 h 9525"/>
                <a:gd name="connsiteX7" fmla="*/ 3559302 w 4067746"/>
                <a:gd name="connsiteY7" fmla="*/ 7049 h 9525"/>
                <a:gd name="connsiteX8" fmla="*/ 3050858 w 4067746"/>
                <a:gd name="connsiteY8" fmla="*/ 7906 h 9525"/>
                <a:gd name="connsiteX9" fmla="*/ 2033873 w 4067746"/>
                <a:gd name="connsiteY9" fmla="*/ 9525 h 9525"/>
                <a:gd name="connsiteX10" fmla="*/ 1016984 w 4067746"/>
                <a:gd name="connsiteY10" fmla="*/ 7906 h 9525"/>
                <a:gd name="connsiteX11" fmla="*/ 508445 w 4067746"/>
                <a:gd name="connsiteY11" fmla="*/ 7049 h 9525"/>
                <a:gd name="connsiteX12" fmla="*/ 0 w 4067746"/>
                <a:gd name="connsiteY12" fmla="*/ 4763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7746" h="9525">
                  <a:moveTo>
                    <a:pt x="0" y="4763"/>
                  </a:moveTo>
                  <a:lnTo>
                    <a:pt x="508445" y="2477"/>
                  </a:lnTo>
                  <a:lnTo>
                    <a:pt x="1016984" y="1619"/>
                  </a:lnTo>
                  <a:lnTo>
                    <a:pt x="2033873" y="0"/>
                  </a:lnTo>
                  <a:lnTo>
                    <a:pt x="3050858" y="1619"/>
                  </a:lnTo>
                  <a:lnTo>
                    <a:pt x="3559302" y="2381"/>
                  </a:lnTo>
                  <a:lnTo>
                    <a:pt x="4067746" y="4763"/>
                  </a:lnTo>
                  <a:lnTo>
                    <a:pt x="3559302" y="7049"/>
                  </a:lnTo>
                  <a:lnTo>
                    <a:pt x="3050858" y="7906"/>
                  </a:lnTo>
                  <a:lnTo>
                    <a:pt x="2033873" y="9525"/>
                  </a:lnTo>
                  <a:lnTo>
                    <a:pt x="1016984" y="7906"/>
                  </a:lnTo>
                  <a:lnTo>
                    <a:pt x="508445" y="7049"/>
                  </a:lnTo>
                  <a:lnTo>
                    <a:pt x="0" y="4763"/>
                  </a:lnTo>
                  <a:close/>
                </a:path>
              </a:pathLst>
            </a:custGeom>
            <a:solidFill>
              <a:srgbClr val="263238"/>
            </a:solidFill>
            <a:ln w="9525" cap="flat">
              <a:noFill/>
              <a:prstDash val="solid"/>
              <a:miter/>
            </a:ln>
          </p:spPr>
          <p:txBody>
            <a:bodyPr rtlCol="0" anchor="ctr"/>
            <a:lstStyle/>
            <a:p>
              <a:endParaRPr lang="zh-CN" altLang="en-US"/>
            </a:p>
          </p:txBody>
        </p:sp>
        <p:grpSp>
          <p:nvGrpSpPr>
            <p:cNvPr id="411" name="图形 26"/>
            <p:cNvGrpSpPr/>
            <p:nvPr/>
          </p:nvGrpSpPr>
          <p:grpSpPr>
            <a:xfrm>
              <a:off x="4997386" y="1582864"/>
              <a:ext cx="3104263" cy="3264036"/>
              <a:chOff x="4997386" y="1582864"/>
              <a:chExt cx="3104263" cy="3264036"/>
            </a:xfrm>
          </p:grpSpPr>
          <p:sp>
            <p:nvSpPr>
              <p:cNvPr id="764" name="任意多边形: 形状 763"/>
              <p:cNvSpPr/>
              <p:nvPr/>
            </p:nvSpPr>
            <p:spPr>
              <a:xfrm>
                <a:off x="6756784" y="4246625"/>
                <a:ext cx="620804" cy="557041"/>
              </a:xfrm>
              <a:custGeom>
                <a:avLst/>
                <a:gdLst>
                  <a:gd name="connsiteX0" fmla="*/ 8443 w 620804"/>
                  <a:gd name="connsiteY0" fmla="*/ 554736 h 557041"/>
                  <a:gd name="connsiteX1" fmla="*/ 598135 w 620804"/>
                  <a:gd name="connsiteY1" fmla="*/ 540258 h 557041"/>
                  <a:gd name="connsiteX2" fmla="*/ 611280 w 620804"/>
                  <a:gd name="connsiteY2" fmla="*/ 358140 h 557041"/>
                  <a:gd name="connsiteX3" fmla="*/ 620805 w 620804"/>
                  <a:gd name="connsiteY3" fmla="*/ 0 h 557041"/>
                  <a:gd name="connsiteX4" fmla="*/ 269046 w 620804"/>
                  <a:gd name="connsiteY4" fmla="*/ 3620 h 557041"/>
                  <a:gd name="connsiteX5" fmla="*/ 257331 w 620804"/>
                  <a:gd name="connsiteY5" fmla="*/ 361760 h 557041"/>
                  <a:gd name="connsiteX6" fmla="*/ 26921 w 620804"/>
                  <a:gd name="connsiteY6" fmla="*/ 476060 h 557041"/>
                  <a:gd name="connsiteX7" fmla="*/ 8443 w 620804"/>
                  <a:gd name="connsiteY7" fmla="*/ 554736 h 55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804" h="557041">
                    <a:moveTo>
                      <a:pt x="8443" y="554736"/>
                    </a:moveTo>
                    <a:cubicBezTo>
                      <a:pt x="27493" y="561022"/>
                      <a:pt x="577371" y="553879"/>
                      <a:pt x="598135" y="540258"/>
                    </a:cubicBezTo>
                    <a:cubicBezTo>
                      <a:pt x="606041" y="535305"/>
                      <a:pt x="609756" y="455105"/>
                      <a:pt x="611280" y="358140"/>
                    </a:cubicBezTo>
                    <a:cubicBezTo>
                      <a:pt x="611280" y="357188"/>
                      <a:pt x="620805" y="0"/>
                      <a:pt x="620805" y="0"/>
                    </a:cubicBezTo>
                    <a:lnTo>
                      <a:pt x="269046" y="3620"/>
                    </a:lnTo>
                    <a:lnTo>
                      <a:pt x="257331" y="361760"/>
                    </a:lnTo>
                    <a:cubicBezTo>
                      <a:pt x="257331" y="361760"/>
                      <a:pt x="47781" y="458629"/>
                      <a:pt x="26921" y="476060"/>
                    </a:cubicBezTo>
                    <a:cubicBezTo>
                      <a:pt x="6061" y="493490"/>
                      <a:pt x="-10798" y="548640"/>
                      <a:pt x="8443" y="554736"/>
                    </a:cubicBezTo>
                    <a:close/>
                  </a:path>
                </a:pathLst>
              </a:custGeom>
              <a:solidFill>
                <a:srgbClr val="F7A9A0"/>
              </a:solidFill>
              <a:ln w="9525" cap="flat">
                <a:noFill/>
                <a:prstDash val="solid"/>
                <a:miter/>
              </a:ln>
            </p:spPr>
            <p:txBody>
              <a:bodyPr rtlCol="0" anchor="ctr"/>
              <a:lstStyle/>
              <a:p>
                <a:endParaRPr lang="zh-CN" altLang="en-US"/>
              </a:p>
            </p:txBody>
          </p:sp>
          <p:sp>
            <p:nvSpPr>
              <p:cNvPr id="765" name="任意多边形: 形状 764"/>
              <p:cNvSpPr/>
              <p:nvPr/>
            </p:nvSpPr>
            <p:spPr>
              <a:xfrm>
                <a:off x="6756773" y="4492942"/>
                <a:ext cx="614147" cy="310726"/>
              </a:xfrm>
              <a:custGeom>
                <a:avLst/>
                <a:gdLst>
                  <a:gd name="connsiteX0" fmla="*/ 614148 w 614147"/>
                  <a:gd name="connsiteY0" fmla="*/ 190 h 310726"/>
                  <a:gd name="connsiteX1" fmla="*/ 611290 w 614147"/>
                  <a:gd name="connsiteY1" fmla="*/ 111919 h 310726"/>
                  <a:gd name="connsiteX2" fmla="*/ 598146 w 614147"/>
                  <a:gd name="connsiteY2" fmla="*/ 294037 h 310726"/>
                  <a:gd name="connsiteX3" fmla="*/ 8548 w 614147"/>
                  <a:gd name="connsiteY3" fmla="*/ 308419 h 310726"/>
                  <a:gd name="connsiteX4" fmla="*/ 26551 w 614147"/>
                  <a:gd name="connsiteY4" fmla="*/ 229648 h 310726"/>
                  <a:gd name="connsiteX5" fmla="*/ 256960 w 614147"/>
                  <a:gd name="connsiteY5" fmla="*/ 115348 h 310726"/>
                  <a:gd name="connsiteX6" fmla="*/ 260770 w 614147"/>
                  <a:gd name="connsiteY6" fmla="*/ 0 h 31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147" h="310726">
                    <a:moveTo>
                      <a:pt x="614148" y="190"/>
                    </a:moveTo>
                    <a:cubicBezTo>
                      <a:pt x="612624" y="62103"/>
                      <a:pt x="611290" y="111538"/>
                      <a:pt x="611290" y="111919"/>
                    </a:cubicBezTo>
                    <a:cubicBezTo>
                      <a:pt x="609766" y="208883"/>
                      <a:pt x="606052" y="288893"/>
                      <a:pt x="598146" y="294037"/>
                    </a:cubicBezTo>
                    <a:cubicBezTo>
                      <a:pt x="577381" y="307562"/>
                      <a:pt x="27693" y="314706"/>
                      <a:pt x="8548" y="308419"/>
                    </a:cubicBezTo>
                    <a:cubicBezTo>
                      <a:pt x="-10597" y="302133"/>
                      <a:pt x="5500" y="246888"/>
                      <a:pt x="26551" y="229648"/>
                    </a:cubicBezTo>
                    <a:cubicBezTo>
                      <a:pt x="47601" y="212407"/>
                      <a:pt x="256960" y="115348"/>
                      <a:pt x="256960" y="115348"/>
                    </a:cubicBezTo>
                    <a:lnTo>
                      <a:pt x="260770" y="0"/>
                    </a:lnTo>
                    <a:close/>
                  </a:path>
                </a:pathLst>
              </a:custGeom>
              <a:solidFill>
                <a:srgbClr val="DBDBDB"/>
              </a:solidFill>
              <a:ln w="9525" cap="flat">
                <a:noFill/>
                <a:prstDash val="solid"/>
                <a:miter/>
              </a:ln>
            </p:spPr>
            <p:txBody>
              <a:bodyPr rtlCol="0" anchor="ctr"/>
              <a:lstStyle/>
              <a:p>
                <a:endParaRPr lang="zh-CN" altLang="en-US"/>
              </a:p>
            </p:txBody>
          </p:sp>
          <p:sp>
            <p:nvSpPr>
              <p:cNvPr id="766" name="任意多边形: 形状 765"/>
              <p:cNvSpPr/>
              <p:nvPr/>
            </p:nvSpPr>
            <p:spPr>
              <a:xfrm>
                <a:off x="6930390" y="4644771"/>
                <a:ext cx="2285" cy="1238"/>
              </a:xfrm>
              <a:custGeom>
                <a:avLst/>
                <a:gdLst>
                  <a:gd name="connsiteX0" fmla="*/ 0 w 2285"/>
                  <a:gd name="connsiteY0" fmla="*/ 1238 h 1238"/>
                  <a:gd name="connsiteX1" fmla="*/ 2286 w 2285"/>
                  <a:gd name="connsiteY1" fmla="*/ 0 h 1238"/>
                </a:gdLst>
                <a:ahLst/>
                <a:cxnLst>
                  <a:cxn ang="0">
                    <a:pos x="connsiteX0" y="connsiteY0"/>
                  </a:cxn>
                  <a:cxn ang="0">
                    <a:pos x="connsiteX1" y="connsiteY1"/>
                  </a:cxn>
                </a:cxnLst>
                <a:rect l="l" t="t" r="r" b="b"/>
                <a:pathLst>
                  <a:path w="2285" h="1238">
                    <a:moveTo>
                      <a:pt x="0" y="1238"/>
                    </a:moveTo>
                    <a:cubicBezTo>
                      <a:pt x="1429" y="1238"/>
                      <a:pt x="2191" y="381"/>
                      <a:pt x="2286" y="0"/>
                    </a:cubicBezTo>
                    <a:close/>
                  </a:path>
                </a:pathLst>
              </a:custGeom>
              <a:solidFill>
                <a:srgbClr val="C53F3F"/>
              </a:solidFill>
              <a:ln w="9525" cap="flat">
                <a:noFill/>
                <a:prstDash val="solid"/>
                <a:miter/>
              </a:ln>
            </p:spPr>
            <p:txBody>
              <a:bodyPr rtlCol="0" anchor="ctr"/>
              <a:lstStyle/>
              <a:p>
                <a:endParaRPr lang="zh-CN" altLang="en-US"/>
              </a:p>
            </p:txBody>
          </p:sp>
          <p:sp>
            <p:nvSpPr>
              <p:cNvPr id="767" name="任意多边形: 形状 766"/>
              <p:cNvSpPr/>
              <p:nvPr/>
            </p:nvSpPr>
            <p:spPr>
              <a:xfrm>
                <a:off x="6755592" y="4540567"/>
                <a:ext cx="615995" cy="262738"/>
              </a:xfrm>
              <a:custGeom>
                <a:avLst/>
                <a:gdLst>
                  <a:gd name="connsiteX0" fmla="*/ 8491 w 615995"/>
                  <a:gd name="connsiteY0" fmla="*/ 260032 h 262738"/>
                  <a:gd name="connsiteX1" fmla="*/ 425114 w 615995"/>
                  <a:gd name="connsiteY1" fmla="*/ 258794 h 262738"/>
                  <a:gd name="connsiteX2" fmla="*/ 529889 w 615995"/>
                  <a:gd name="connsiteY2" fmla="*/ 254889 h 262738"/>
                  <a:gd name="connsiteX3" fmla="*/ 601136 w 615995"/>
                  <a:gd name="connsiteY3" fmla="*/ 247650 h 262738"/>
                  <a:gd name="connsiteX4" fmla="*/ 615995 w 615995"/>
                  <a:gd name="connsiteY4" fmla="*/ 0 h 262738"/>
                  <a:gd name="connsiteX5" fmla="*/ 256807 w 615995"/>
                  <a:gd name="connsiteY5" fmla="*/ 2381 h 262738"/>
                  <a:gd name="connsiteX6" fmla="*/ 259094 w 615995"/>
                  <a:gd name="connsiteY6" fmla="*/ 67056 h 262738"/>
                  <a:gd name="connsiteX7" fmla="*/ 27255 w 615995"/>
                  <a:gd name="connsiteY7" fmla="*/ 181356 h 262738"/>
                  <a:gd name="connsiteX8" fmla="*/ 8491 w 615995"/>
                  <a:gd name="connsiteY8" fmla="*/ 260032 h 26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5995" h="262738">
                    <a:moveTo>
                      <a:pt x="8491" y="260032"/>
                    </a:moveTo>
                    <a:cubicBezTo>
                      <a:pt x="21064" y="264128"/>
                      <a:pt x="254903" y="263461"/>
                      <a:pt x="425114" y="258794"/>
                    </a:cubicBezTo>
                    <a:cubicBezTo>
                      <a:pt x="464453" y="257651"/>
                      <a:pt x="500552" y="256318"/>
                      <a:pt x="529889" y="254889"/>
                    </a:cubicBezTo>
                    <a:cubicBezTo>
                      <a:pt x="569894" y="252793"/>
                      <a:pt x="596564" y="250412"/>
                      <a:pt x="601136" y="247650"/>
                    </a:cubicBezTo>
                    <a:cubicBezTo>
                      <a:pt x="610661" y="241363"/>
                      <a:pt x="614566" y="123825"/>
                      <a:pt x="615995" y="0"/>
                    </a:cubicBezTo>
                    <a:lnTo>
                      <a:pt x="256807" y="2381"/>
                    </a:lnTo>
                    <a:lnTo>
                      <a:pt x="259094" y="67056"/>
                    </a:lnTo>
                    <a:cubicBezTo>
                      <a:pt x="259094" y="67056"/>
                      <a:pt x="48686" y="163639"/>
                      <a:pt x="27255" y="181356"/>
                    </a:cubicBezTo>
                    <a:cubicBezTo>
                      <a:pt x="5824" y="199072"/>
                      <a:pt x="-10750" y="254127"/>
                      <a:pt x="8491" y="260032"/>
                    </a:cubicBezTo>
                    <a:close/>
                  </a:path>
                </a:pathLst>
              </a:custGeom>
              <a:solidFill>
                <a:srgbClr val="C53F3F"/>
              </a:solidFill>
              <a:ln w="9525" cap="flat">
                <a:noFill/>
                <a:prstDash val="solid"/>
                <a:miter/>
              </a:ln>
            </p:spPr>
            <p:txBody>
              <a:bodyPr rtlCol="0" anchor="ctr"/>
              <a:lstStyle/>
              <a:p>
                <a:endParaRPr lang="zh-CN" altLang="en-US"/>
              </a:p>
            </p:txBody>
          </p:sp>
          <p:sp>
            <p:nvSpPr>
              <p:cNvPr id="768" name="任意多边形: 形状 767"/>
              <p:cNvSpPr/>
              <p:nvPr/>
            </p:nvSpPr>
            <p:spPr>
              <a:xfrm>
                <a:off x="6770489" y="4774060"/>
                <a:ext cx="559974" cy="7257"/>
              </a:xfrm>
              <a:custGeom>
                <a:avLst/>
                <a:gdLst>
                  <a:gd name="connsiteX0" fmla="*/ 1786 w 559974"/>
                  <a:gd name="connsiteY0" fmla="*/ 4823 h 7257"/>
                  <a:gd name="connsiteX1" fmla="*/ 559475 w 559974"/>
                  <a:gd name="connsiteY1" fmla="*/ 1679 h 7257"/>
                  <a:gd name="connsiteX2" fmla="*/ 559475 w 559974"/>
                  <a:gd name="connsiteY2" fmla="*/ 2251 h 7257"/>
                  <a:gd name="connsiteX3" fmla="*/ 1786 w 559974"/>
                  <a:gd name="connsiteY3" fmla="*/ 6347 h 7257"/>
                  <a:gd name="connsiteX4" fmla="*/ 1786 w 559974"/>
                  <a:gd name="connsiteY4" fmla="*/ 4823 h 7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974" h="7257">
                    <a:moveTo>
                      <a:pt x="1786" y="4823"/>
                    </a:moveTo>
                    <a:cubicBezTo>
                      <a:pt x="94274" y="1679"/>
                      <a:pt x="467749" y="-2321"/>
                      <a:pt x="559475" y="1679"/>
                    </a:cubicBezTo>
                    <a:cubicBezTo>
                      <a:pt x="560141" y="1679"/>
                      <a:pt x="560141" y="2156"/>
                      <a:pt x="559475" y="2251"/>
                    </a:cubicBezTo>
                    <a:cubicBezTo>
                      <a:pt x="467844" y="7299"/>
                      <a:pt x="94369" y="8251"/>
                      <a:pt x="1786" y="6347"/>
                    </a:cubicBezTo>
                    <a:cubicBezTo>
                      <a:pt x="-595" y="6251"/>
                      <a:pt x="-595" y="4918"/>
                      <a:pt x="1786" y="4823"/>
                    </a:cubicBezTo>
                    <a:close/>
                  </a:path>
                </a:pathLst>
              </a:custGeom>
              <a:solidFill>
                <a:srgbClr val="263238"/>
              </a:solidFill>
              <a:ln w="9525" cap="flat">
                <a:noFill/>
                <a:prstDash val="solid"/>
                <a:miter/>
              </a:ln>
            </p:spPr>
            <p:txBody>
              <a:bodyPr rtlCol="0" anchor="ctr"/>
              <a:lstStyle/>
              <a:p>
                <a:endParaRPr lang="zh-CN" altLang="en-US"/>
              </a:p>
            </p:txBody>
          </p:sp>
          <p:sp>
            <p:nvSpPr>
              <p:cNvPr id="769" name="任意多边形: 形状 768"/>
              <p:cNvSpPr/>
              <p:nvPr/>
            </p:nvSpPr>
            <p:spPr>
              <a:xfrm>
                <a:off x="6998682" y="4584684"/>
                <a:ext cx="111623" cy="28901"/>
              </a:xfrm>
              <a:custGeom>
                <a:avLst/>
                <a:gdLst>
                  <a:gd name="connsiteX0" fmla="*/ 2193 w 111623"/>
                  <a:gd name="connsiteY0" fmla="*/ 2937 h 28901"/>
                  <a:gd name="connsiteX1" fmla="*/ 111159 w 111623"/>
                  <a:gd name="connsiteY1" fmla="*/ 26654 h 28901"/>
                  <a:gd name="connsiteX2" fmla="*/ 109635 w 111623"/>
                  <a:gd name="connsiteY2" fmla="*/ 28844 h 28901"/>
                  <a:gd name="connsiteX3" fmla="*/ 2383 w 111623"/>
                  <a:gd name="connsiteY3" fmla="*/ 7508 h 28901"/>
                  <a:gd name="connsiteX4" fmla="*/ 2 w 111623"/>
                  <a:gd name="connsiteY4" fmla="*/ 5318 h 28901"/>
                  <a:gd name="connsiteX5" fmla="*/ 2193 w 111623"/>
                  <a:gd name="connsiteY5" fmla="*/ 2936 h 28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23" h="28901">
                    <a:moveTo>
                      <a:pt x="2193" y="2937"/>
                    </a:moveTo>
                    <a:cubicBezTo>
                      <a:pt x="38483" y="-4207"/>
                      <a:pt x="83060" y="936"/>
                      <a:pt x="111159" y="26654"/>
                    </a:cubicBezTo>
                    <a:cubicBezTo>
                      <a:pt x="112302" y="27606"/>
                      <a:pt x="111159" y="29225"/>
                      <a:pt x="109635" y="28844"/>
                    </a:cubicBezTo>
                    <a:cubicBezTo>
                      <a:pt x="74758" y="17887"/>
                      <a:pt x="38798" y="10734"/>
                      <a:pt x="2383" y="7508"/>
                    </a:cubicBezTo>
                    <a:cubicBezTo>
                      <a:pt x="1121" y="7561"/>
                      <a:pt x="55" y="6580"/>
                      <a:pt x="2" y="5318"/>
                    </a:cubicBezTo>
                    <a:cubicBezTo>
                      <a:pt x="-51" y="4055"/>
                      <a:pt x="930" y="2989"/>
                      <a:pt x="2193" y="2936"/>
                    </a:cubicBezTo>
                    <a:close/>
                  </a:path>
                </a:pathLst>
              </a:custGeom>
              <a:solidFill>
                <a:srgbClr val="263238"/>
              </a:solidFill>
              <a:ln w="9525" cap="flat">
                <a:noFill/>
                <a:prstDash val="solid"/>
                <a:miter/>
              </a:ln>
            </p:spPr>
            <p:txBody>
              <a:bodyPr rtlCol="0" anchor="ctr"/>
              <a:lstStyle/>
              <a:p>
                <a:endParaRPr lang="zh-CN" altLang="en-US"/>
              </a:p>
            </p:txBody>
          </p:sp>
          <p:sp>
            <p:nvSpPr>
              <p:cNvPr id="770" name="任意多边形: 形状 769"/>
              <p:cNvSpPr/>
              <p:nvPr/>
            </p:nvSpPr>
            <p:spPr>
              <a:xfrm>
                <a:off x="6972774" y="4600781"/>
                <a:ext cx="111676" cy="28879"/>
              </a:xfrm>
              <a:custGeom>
                <a:avLst/>
                <a:gdLst>
                  <a:gd name="connsiteX0" fmla="*/ 2193 w 111676"/>
                  <a:gd name="connsiteY0" fmla="*/ 2937 h 28879"/>
                  <a:gd name="connsiteX1" fmla="*/ 111254 w 111676"/>
                  <a:gd name="connsiteY1" fmla="*/ 26654 h 28879"/>
                  <a:gd name="connsiteX2" fmla="*/ 109730 w 111676"/>
                  <a:gd name="connsiteY2" fmla="*/ 28845 h 28879"/>
                  <a:gd name="connsiteX3" fmla="*/ 2383 w 111676"/>
                  <a:gd name="connsiteY3" fmla="*/ 7509 h 28879"/>
                  <a:gd name="connsiteX4" fmla="*/ 2 w 111676"/>
                  <a:gd name="connsiteY4" fmla="*/ 5318 h 28879"/>
                  <a:gd name="connsiteX5" fmla="*/ 2193 w 111676"/>
                  <a:gd name="connsiteY5" fmla="*/ 2937 h 28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76" h="28879">
                    <a:moveTo>
                      <a:pt x="2193" y="2937"/>
                    </a:moveTo>
                    <a:cubicBezTo>
                      <a:pt x="38578" y="-4207"/>
                      <a:pt x="83155" y="936"/>
                      <a:pt x="111254" y="26654"/>
                    </a:cubicBezTo>
                    <a:cubicBezTo>
                      <a:pt x="112302" y="27607"/>
                      <a:pt x="111254" y="29130"/>
                      <a:pt x="109730" y="28845"/>
                    </a:cubicBezTo>
                    <a:cubicBezTo>
                      <a:pt x="74818" y="17897"/>
                      <a:pt x="38828" y="10743"/>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771" name="任意多边形: 形状 770"/>
              <p:cNvSpPr/>
              <p:nvPr/>
            </p:nvSpPr>
            <p:spPr>
              <a:xfrm>
                <a:off x="6946675" y="4616688"/>
                <a:ext cx="111623" cy="28879"/>
              </a:xfrm>
              <a:custGeom>
                <a:avLst/>
                <a:gdLst>
                  <a:gd name="connsiteX0" fmla="*/ 2193 w 111623"/>
                  <a:gd name="connsiteY0" fmla="*/ 2937 h 28879"/>
                  <a:gd name="connsiteX1" fmla="*/ 111159 w 111623"/>
                  <a:gd name="connsiteY1" fmla="*/ 26654 h 28879"/>
                  <a:gd name="connsiteX2" fmla="*/ 109635 w 111623"/>
                  <a:gd name="connsiteY2" fmla="*/ 28845 h 28879"/>
                  <a:gd name="connsiteX3" fmla="*/ 2383 w 111623"/>
                  <a:gd name="connsiteY3" fmla="*/ 7509 h 28879"/>
                  <a:gd name="connsiteX4" fmla="*/ 2 w 111623"/>
                  <a:gd name="connsiteY4" fmla="*/ 5318 h 28879"/>
                  <a:gd name="connsiteX5" fmla="*/ 2193 w 111623"/>
                  <a:gd name="connsiteY5" fmla="*/ 2937 h 28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23" h="28879">
                    <a:moveTo>
                      <a:pt x="2193" y="2937"/>
                    </a:moveTo>
                    <a:cubicBezTo>
                      <a:pt x="38578" y="-4207"/>
                      <a:pt x="83155" y="936"/>
                      <a:pt x="111159" y="26654"/>
                    </a:cubicBezTo>
                    <a:cubicBezTo>
                      <a:pt x="112302" y="27606"/>
                      <a:pt x="111159" y="29130"/>
                      <a:pt x="109635" y="28845"/>
                    </a:cubicBezTo>
                    <a:cubicBezTo>
                      <a:pt x="74758" y="17887"/>
                      <a:pt x="38798" y="10734"/>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772" name="任意多边形: 形状 771"/>
              <p:cNvSpPr/>
              <p:nvPr/>
            </p:nvSpPr>
            <p:spPr>
              <a:xfrm>
                <a:off x="6920577" y="4632976"/>
                <a:ext cx="111581" cy="28809"/>
              </a:xfrm>
              <a:custGeom>
                <a:avLst/>
                <a:gdLst>
                  <a:gd name="connsiteX0" fmla="*/ 2193 w 111581"/>
                  <a:gd name="connsiteY0" fmla="*/ 2937 h 28809"/>
                  <a:gd name="connsiteX1" fmla="*/ 111159 w 111581"/>
                  <a:gd name="connsiteY1" fmla="*/ 26654 h 28809"/>
                  <a:gd name="connsiteX2" fmla="*/ 109635 w 111581"/>
                  <a:gd name="connsiteY2" fmla="*/ 28750 h 28809"/>
                  <a:gd name="connsiteX3" fmla="*/ 2383 w 111581"/>
                  <a:gd name="connsiteY3" fmla="*/ 7509 h 28809"/>
                  <a:gd name="connsiteX4" fmla="*/ 2 w 111581"/>
                  <a:gd name="connsiteY4" fmla="*/ 5318 h 28809"/>
                  <a:gd name="connsiteX5" fmla="*/ 2193 w 111581"/>
                  <a:gd name="connsiteY5" fmla="*/ 2937 h 2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581" h="28809">
                    <a:moveTo>
                      <a:pt x="2193" y="2937"/>
                    </a:moveTo>
                    <a:cubicBezTo>
                      <a:pt x="38483" y="-4207"/>
                      <a:pt x="83060" y="936"/>
                      <a:pt x="111159" y="26654"/>
                    </a:cubicBezTo>
                    <a:cubicBezTo>
                      <a:pt x="112207" y="27606"/>
                      <a:pt x="111159" y="29130"/>
                      <a:pt x="109635" y="28750"/>
                    </a:cubicBezTo>
                    <a:cubicBezTo>
                      <a:pt x="74743" y="17869"/>
                      <a:pt x="38788" y="10748"/>
                      <a:pt x="2383" y="7509"/>
                    </a:cubicBezTo>
                    <a:cubicBezTo>
                      <a:pt x="1121" y="7561"/>
                      <a:pt x="55" y="6581"/>
                      <a:pt x="2" y="5318"/>
                    </a:cubicBezTo>
                    <a:cubicBezTo>
                      <a:pt x="-51" y="4055"/>
                      <a:pt x="930" y="2989"/>
                      <a:pt x="2193" y="2937"/>
                    </a:cubicBezTo>
                    <a:close/>
                  </a:path>
                </a:pathLst>
              </a:custGeom>
              <a:solidFill>
                <a:srgbClr val="263238"/>
              </a:solidFill>
              <a:ln w="9525" cap="flat">
                <a:noFill/>
                <a:prstDash val="solid"/>
                <a:miter/>
              </a:ln>
            </p:spPr>
            <p:txBody>
              <a:bodyPr rtlCol="0" anchor="ctr"/>
              <a:lstStyle/>
              <a:p>
                <a:endParaRPr lang="zh-CN" altLang="en-US"/>
              </a:p>
            </p:txBody>
          </p:sp>
          <p:sp>
            <p:nvSpPr>
              <p:cNvPr id="773" name="任意多边形: 形状 772"/>
              <p:cNvSpPr/>
              <p:nvPr/>
            </p:nvSpPr>
            <p:spPr>
              <a:xfrm>
                <a:off x="6993635" y="2663380"/>
                <a:ext cx="486632" cy="1912239"/>
              </a:xfrm>
              <a:custGeom>
                <a:avLst/>
                <a:gdLst>
                  <a:gd name="connsiteX0" fmla="*/ 486632 w 486632"/>
                  <a:gd name="connsiteY0" fmla="*/ 0 h 1912239"/>
                  <a:gd name="connsiteX1" fmla="*/ 383572 w 486632"/>
                  <a:gd name="connsiteY1" fmla="*/ 1001744 h 1912239"/>
                  <a:gd name="connsiteX2" fmla="*/ 375190 w 486632"/>
                  <a:gd name="connsiteY2" fmla="*/ 1912239 h 1912239"/>
                  <a:gd name="connsiteX3" fmla="*/ 0 w 486632"/>
                  <a:gd name="connsiteY3" fmla="*/ 1906524 h 1912239"/>
                  <a:gd name="connsiteX4" fmla="*/ 53626 w 486632"/>
                  <a:gd name="connsiteY4" fmla="*/ 995648 h 1912239"/>
                  <a:gd name="connsiteX5" fmla="*/ 151162 w 486632"/>
                  <a:gd name="connsiteY5" fmla="*/ 0 h 191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6632" h="1912239">
                    <a:moveTo>
                      <a:pt x="486632" y="0"/>
                    </a:moveTo>
                    <a:cubicBezTo>
                      <a:pt x="486632" y="0"/>
                      <a:pt x="397002" y="930878"/>
                      <a:pt x="383572" y="1001744"/>
                    </a:cubicBezTo>
                    <a:cubicBezTo>
                      <a:pt x="380429" y="1017937"/>
                      <a:pt x="375190" y="1912239"/>
                      <a:pt x="375190" y="1912239"/>
                    </a:cubicBezTo>
                    <a:lnTo>
                      <a:pt x="0" y="1906524"/>
                    </a:lnTo>
                    <a:cubicBezTo>
                      <a:pt x="0" y="1906524"/>
                      <a:pt x="36481" y="1137190"/>
                      <a:pt x="53626" y="995648"/>
                    </a:cubicBezTo>
                    <a:cubicBezTo>
                      <a:pt x="70771" y="854107"/>
                      <a:pt x="151162" y="0"/>
                      <a:pt x="151162" y="0"/>
                    </a:cubicBezTo>
                    <a:close/>
                  </a:path>
                </a:pathLst>
              </a:custGeom>
              <a:solidFill>
                <a:srgbClr val="263238"/>
              </a:solidFill>
              <a:ln w="9525" cap="flat">
                <a:noFill/>
                <a:prstDash val="solid"/>
                <a:miter/>
              </a:ln>
            </p:spPr>
            <p:txBody>
              <a:bodyPr rtlCol="0" anchor="ctr"/>
              <a:lstStyle/>
              <a:p>
                <a:endParaRPr lang="zh-CN" altLang="en-US"/>
              </a:p>
            </p:txBody>
          </p:sp>
          <p:sp>
            <p:nvSpPr>
              <p:cNvPr id="774" name="任意多边形: 形状 773"/>
              <p:cNvSpPr/>
              <p:nvPr/>
            </p:nvSpPr>
            <p:spPr>
              <a:xfrm>
                <a:off x="7010304" y="4485222"/>
                <a:ext cx="348316" cy="15851"/>
              </a:xfrm>
              <a:custGeom>
                <a:avLst/>
                <a:gdLst>
                  <a:gd name="connsiteX0" fmla="*/ 346996 w 348316"/>
                  <a:gd name="connsiteY0" fmla="*/ 12291 h 15851"/>
                  <a:gd name="connsiteX1" fmla="*/ 313182 w 348316"/>
                  <a:gd name="connsiteY1" fmla="*/ 9815 h 15851"/>
                  <a:gd name="connsiteX2" fmla="*/ 279273 w 348316"/>
                  <a:gd name="connsiteY2" fmla="*/ 8196 h 15851"/>
                  <a:gd name="connsiteX3" fmla="*/ 212598 w 348316"/>
                  <a:gd name="connsiteY3" fmla="*/ 5624 h 15851"/>
                  <a:gd name="connsiteX4" fmla="*/ 76962 w 348316"/>
                  <a:gd name="connsiteY4" fmla="*/ 862 h 15851"/>
                  <a:gd name="connsiteX5" fmla="*/ 762 w 348316"/>
                  <a:gd name="connsiteY5" fmla="*/ 99 h 15851"/>
                  <a:gd name="connsiteX6" fmla="*/ 0 w 348316"/>
                  <a:gd name="connsiteY6" fmla="*/ 861 h 15851"/>
                  <a:gd name="connsiteX7" fmla="*/ 762 w 348316"/>
                  <a:gd name="connsiteY7" fmla="*/ 1623 h 15851"/>
                  <a:gd name="connsiteX8" fmla="*/ 271843 w 348316"/>
                  <a:gd name="connsiteY8" fmla="*/ 14863 h 15851"/>
                  <a:gd name="connsiteX9" fmla="*/ 310610 w 348316"/>
                  <a:gd name="connsiteY9" fmla="*/ 15530 h 15851"/>
                  <a:gd name="connsiteX10" fmla="*/ 347376 w 348316"/>
                  <a:gd name="connsiteY10" fmla="*/ 14958 h 15851"/>
                  <a:gd name="connsiteX11" fmla="*/ 346996 w 348316"/>
                  <a:gd name="connsiteY11" fmla="*/ 12291 h 1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316" h="15851">
                    <a:moveTo>
                      <a:pt x="346996" y="12291"/>
                    </a:moveTo>
                    <a:cubicBezTo>
                      <a:pt x="335788" y="10753"/>
                      <a:pt x="324494" y="9926"/>
                      <a:pt x="313182" y="9815"/>
                    </a:cubicBezTo>
                    <a:lnTo>
                      <a:pt x="279273" y="8196"/>
                    </a:lnTo>
                    <a:lnTo>
                      <a:pt x="212598" y="5624"/>
                    </a:lnTo>
                    <a:cubicBezTo>
                      <a:pt x="167354" y="4005"/>
                      <a:pt x="122110" y="2576"/>
                      <a:pt x="76962" y="862"/>
                    </a:cubicBezTo>
                    <a:cubicBezTo>
                      <a:pt x="51530" y="-91"/>
                      <a:pt x="26003" y="-91"/>
                      <a:pt x="762" y="99"/>
                    </a:cubicBezTo>
                    <a:cubicBezTo>
                      <a:pt x="341" y="99"/>
                      <a:pt x="0" y="441"/>
                      <a:pt x="0" y="861"/>
                    </a:cubicBezTo>
                    <a:cubicBezTo>
                      <a:pt x="0" y="1282"/>
                      <a:pt x="341" y="1623"/>
                      <a:pt x="762" y="1623"/>
                    </a:cubicBezTo>
                    <a:cubicBezTo>
                      <a:pt x="90678" y="11149"/>
                      <a:pt x="181737" y="12673"/>
                      <a:pt x="271843" y="14863"/>
                    </a:cubicBezTo>
                    <a:lnTo>
                      <a:pt x="310610" y="15530"/>
                    </a:lnTo>
                    <a:cubicBezTo>
                      <a:pt x="322866" y="16101"/>
                      <a:pt x="335145" y="15911"/>
                      <a:pt x="347376" y="14958"/>
                    </a:cubicBezTo>
                    <a:cubicBezTo>
                      <a:pt x="348901" y="14768"/>
                      <a:pt x="348424" y="12482"/>
                      <a:pt x="346996" y="12291"/>
                    </a:cubicBezTo>
                    <a:close/>
                  </a:path>
                </a:pathLst>
              </a:custGeom>
              <a:solidFill>
                <a:srgbClr val="37474F"/>
              </a:solidFill>
              <a:ln w="9525" cap="flat">
                <a:noFill/>
                <a:prstDash val="solid"/>
                <a:miter/>
              </a:ln>
            </p:spPr>
            <p:txBody>
              <a:bodyPr rtlCol="0" anchor="ctr"/>
              <a:lstStyle/>
              <a:p>
                <a:endParaRPr lang="zh-CN" altLang="en-US"/>
              </a:p>
            </p:txBody>
          </p:sp>
          <p:sp>
            <p:nvSpPr>
              <p:cNvPr id="775" name="任意多边形: 形状 774"/>
              <p:cNvSpPr/>
              <p:nvPr/>
            </p:nvSpPr>
            <p:spPr>
              <a:xfrm>
                <a:off x="7308721" y="2702849"/>
                <a:ext cx="125160" cy="1753457"/>
              </a:xfrm>
              <a:custGeom>
                <a:avLst/>
                <a:gdLst>
                  <a:gd name="connsiteX0" fmla="*/ 120779 w 125160"/>
                  <a:gd name="connsiteY0" fmla="*/ 1583 h 1753457"/>
                  <a:gd name="connsiteX1" fmla="*/ 43436 w 125160"/>
                  <a:gd name="connsiteY1" fmla="*/ 683097 h 1753457"/>
                  <a:gd name="connsiteX2" fmla="*/ 14861 w 125160"/>
                  <a:gd name="connsiteY2" fmla="*/ 1022092 h 1753457"/>
                  <a:gd name="connsiteX3" fmla="*/ 3431 w 125160"/>
                  <a:gd name="connsiteY3" fmla="*/ 1364992 h 1753457"/>
                  <a:gd name="connsiteX4" fmla="*/ 669 w 125160"/>
                  <a:gd name="connsiteY4" fmla="*/ 1752564 h 1753457"/>
                  <a:gd name="connsiteX5" fmla="*/ 2574 w 125160"/>
                  <a:gd name="connsiteY5" fmla="*/ 1752564 h 1753457"/>
                  <a:gd name="connsiteX6" fmla="*/ 22672 w 125160"/>
                  <a:gd name="connsiteY6" fmla="*/ 1066764 h 1753457"/>
                  <a:gd name="connsiteX7" fmla="*/ 84774 w 125160"/>
                  <a:gd name="connsiteY7" fmla="*/ 383631 h 1753457"/>
                  <a:gd name="connsiteX8" fmla="*/ 125160 w 125160"/>
                  <a:gd name="connsiteY8" fmla="*/ 1869 h 1753457"/>
                  <a:gd name="connsiteX9" fmla="*/ 120779 w 125160"/>
                  <a:gd name="connsiteY9" fmla="*/ 1583 h 17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160" h="1753457">
                    <a:moveTo>
                      <a:pt x="120779" y="1583"/>
                    </a:moveTo>
                    <a:cubicBezTo>
                      <a:pt x="93442" y="228564"/>
                      <a:pt x="66010" y="455545"/>
                      <a:pt x="43436" y="683097"/>
                    </a:cubicBezTo>
                    <a:cubicBezTo>
                      <a:pt x="32197" y="795873"/>
                      <a:pt x="21624" y="908935"/>
                      <a:pt x="14861" y="1022092"/>
                    </a:cubicBezTo>
                    <a:cubicBezTo>
                      <a:pt x="8098" y="1135249"/>
                      <a:pt x="5336" y="1250692"/>
                      <a:pt x="3431" y="1364992"/>
                    </a:cubicBezTo>
                    <a:cubicBezTo>
                      <a:pt x="1621" y="1494151"/>
                      <a:pt x="-1332" y="1623405"/>
                      <a:pt x="669" y="1752564"/>
                    </a:cubicBezTo>
                    <a:cubicBezTo>
                      <a:pt x="669" y="1753803"/>
                      <a:pt x="2478" y="1753707"/>
                      <a:pt x="2574" y="1752564"/>
                    </a:cubicBezTo>
                    <a:cubicBezTo>
                      <a:pt x="13813" y="1523964"/>
                      <a:pt x="10575" y="1295364"/>
                      <a:pt x="22672" y="1066764"/>
                    </a:cubicBezTo>
                    <a:cubicBezTo>
                      <a:pt x="34768" y="838164"/>
                      <a:pt x="59628" y="610993"/>
                      <a:pt x="84774" y="383631"/>
                    </a:cubicBezTo>
                    <a:cubicBezTo>
                      <a:pt x="98808" y="256631"/>
                      <a:pt x="112270" y="129377"/>
                      <a:pt x="125160" y="1869"/>
                    </a:cubicBezTo>
                    <a:cubicBezTo>
                      <a:pt x="125160" y="-322"/>
                      <a:pt x="120779" y="-798"/>
                      <a:pt x="120779" y="1583"/>
                    </a:cubicBezTo>
                    <a:close/>
                  </a:path>
                </a:pathLst>
              </a:custGeom>
              <a:solidFill>
                <a:srgbClr val="37474F"/>
              </a:solidFill>
              <a:ln w="9525" cap="flat">
                <a:noFill/>
                <a:prstDash val="solid"/>
                <a:miter/>
              </a:ln>
            </p:spPr>
            <p:txBody>
              <a:bodyPr rtlCol="0" anchor="ctr"/>
              <a:lstStyle/>
              <a:p>
                <a:endParaRPr lang="zh-CN" altLang="en-US"/>
              </a:p>
            </p:txBody>
          </p:sp>
          <p:sp>
            <p:nvSpPr>
              <p:cNvPr id="776" name="任意多边形: 形状 775"/>
              <p:cNvSpPr/>
              <p:nvPr/>
            </p:nvSpPr>
            <p:spPr>
              <a:xfrm>
                <a:off x="7514940" y="4162139"/>
                <a:ext cx="585806" cy="682288"/>
              </a:xfrm>
              <a:custGeom>
                <a:avLst/>
                <a:gdLst>
                  <a:gd name="connsiteX0" fmla="*/ 14190 w 585806"/>
                  <a:gd name="connsiteY0" fmla="*/ 682276 h 682288"/>
                  <a:gd name="connsiteX1" fmla="*/ 584262 w 585806"/>
                  <a:gd name="connsiteY1" fmla="*/ 530638 h 682288"/>
                  <a:gd name="connsiteX2" fmla="*/ 554544 w 585806"/>
                  <a:gd name="connsiteY2" fmla="*/ 350520 h 682288"/>
                  <a:gd name="connsiteX3" fmla="*/ 553877 w 585806"/>
                  <a:gd name="connsiteY3" fmla="*/ 347567 h 682288"/>
                  <a:gd name="connsiteX4" fmla="*/ 437291 w 585806"/>
                  <a:gd name="connsiteY4" fmla="*/ 0 h 682288"/>
                  <a:gd name="connsiteX5" fmla="*/ 91629 w 585806"/>
                  <a:gd name="connsiteY5" fmla="*/ 89059 h 682288"/>
                  <a:gd name="connsiteX6" fmla="*/ 209167 w 585806"/>
                  <a:gd name="connsiteY6" fmla="*/ 430816 h 682288"/>
                  <a:gd name="connsiteX7" fmla="*/ 210787 w 585806"/>
                  <a:gd name="connsiteY7" fmla="*/ 436626 h 682288"/>
                  <a:gd name="connsiteX8" fmla="*/ 13333 w 585806"/>
                  <a:gd name="connsiteY8" fmla="*/ 601408 h 682288"/>
                  <a:gd name="connsiteX9" fmla="*/ 14190 w 585806"/>
                  <a:gd name="connsiteY9" fmla="*/ 682276 h 682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806" h="682288">
                    <a:moveTo>
                      <a:pt x="14190" y="682276"/>
                    </a:moveTo>
                    <a:cubicBezTo>
                      <a:pt x="34383" y="683800"/>
                      <a:pt x="567212" y="548926"/>
                      <a:pt x="584262" y="530638"/>
                    </a:cubicBezTo>
                    <a:cubicBezTo>
                      <a:pt x="590834" y="523970"/>
                      <a:pt x="575594" y="444913"/>
                      <a:pt x="554544" y="350520"/>
                    </a:cubicBezTo>
                    <a:cubicBezTo>
                      <a:pt x="554377" y="349524"/>
                      <a:pt x="554155" y="348538"/>
                      <a:pt x="553877" y="347567"/>
                    </a:cubicBezTo>
                    <a:cubicBezTo>
                      <a:pt x="549591" y="328517"/>
                      <a:pt x="437291" y="0"/>
                      <a:pt x="437291" y="0"/>
                    </a:cubicBezTo>
                    <a:lnTo>
                      <a:pt x="91629" y="89059"/>
                    </a:lnTo>
                    <a:lnTo>
                      <a:pt x="209167" y="430816"/>
                    </a:lnTo>
                    <a:lnTo>
                      <a:pt x="210787" y="436626"/>
                    </a:lnTo>
                    <a:cubicBezTo>
                      <a:pt x="210787" y="436626"/>
                      <a:pt x="29812" y="579501"/>
                      <a:pt x="13333" y="601408"/>
                    </a:cubicBezTo>
                    <a:cubicBezTo>
                      <a:pt x="-3145" y="623316"/>
                      <a:pt x="-6003" y="680847"/>
                      <a:pt x="14190" y="682276"/>
                    </a:cubicBezTo>
                    <a:close/>
                  </a:path>
                </a:pathLst>
              </a:custGeom>
              <a:solidFill>
                <a:srgbClr val="F7A9A0"/>
              </a:solidFill>
              <a:ln w="9525" cap="flat">
                <a:noFill/>
                <a:prstDash val="solid"/>
                <a:miter/>
              </a:ln>
            </p:spPr>
            <p:txBody>
              <a:bodyPr rtlCol="0" anchor="ctr"/>
              <a:lstStyle/>
              <a:p>
                <a:endParaRPr lang="zh-CN" altLang="en-US"/>
              </a:p>
            </p:txBody>
          </p:sp>
          <p:sp>
            <p:nvSpPr>
              <p:cNvPr id="777" name="任意多边形: 形状 776"/>
              <p:cNvSpPr/>
              <p:nvPr/>
            </p:nvSpPr>
            <p:spPr>
              <a:xfrm>
                <a:off x="7515036" y="4402550"/>
                <a:ext cx="585655" cy="441877"/>
              </a:xfrm>
              <a:custGeom>
                <a:avLst/>
                <a:gdLst>
                  <a:gd name="connsiteX0" fmla="*/ 584071 w 585655"/>
                  <a:gd name="connsiteY0" fmla="*/ 290227 h 441877"/>
                  <a:gd name="connsiteX1" fmla="*/ 14191 w 585655"/>
                  <a:gd name="connsiteY1" fmla="*/ 441865 h 441877"/>
                  <a:gd name="connsiteX2" fmla="*/ 13333 w 585655"/>
                  <a:gd name="connsiteY2" fmla="*/ 360997 h 441877"/>
                  <a:gd name="connsiteX3" fmla="*/ 210691 w 585655"/>
                  <a:gd name="connsiteY3" fmla="*/ 196215 h 441877"/>
                  <a:gd name="connsiteX4" fmla="*/ 209072 w 585655"/>
                  <a:gd name="connsiteY4" fmla="*/ 190500 h 441877"/>
                  <a:gd name="connsiteX5" fmla="*/ 174496 w 585655"/>
                  <a:gd name="connsiteY5" fmla="*/ 90202 h 441877"/>
                  <a:gd name="connsiteX6" fmla="*/ 518825 w 585655"/>
                  <a:gd name="connsiteY6" fmla="*/ 0 h 441877"/>
                  <a:gd name="connsiteX7" fmla="*/ 553782 w 585655"/>
                  <a:gd name="connsiteY7" fmla="*/ 107061 h 441877"/>
                  <a:gd name="connsiteX8" fmla="*/ 554449 w 585655"/>
                  <a:gd name="connsiteY8" fmla="*/ 110109 h 441877"/>
                  <a:gd name="connsiteX9" fmla="*/ 584071 w 585655"/>
                  <a:gd name="connsiteY9" fmla="*/ 290227 h 44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655" h="441877">
                    <a:moveTo>
                      <a:pt x="584071" y="290227"/>
                    </a:moveTo>
                    <a:cubicBezTo>
                      <a:pt x="567117" y="308324"/>
                      <a:pt x="34384" y="443389"/>
                      <a:pt x="14191" y="441865"/>
                    </a:cubicBezTo>
                    <a:cubicBezTo>
                      <a:pt x="-6002" y="440341"/>
                      <a:pt x="-3145" y="382715"/>
                      <a:pt x="13333" y="360997"/>
                    </a:cubicBezTo>
                    <a:cubicBezTo>
                      <a:pt x="29811" y="339280"/>
                      <a:pt x="210691" y="196215"/>
                      <a:pt x="210691" y="196215"/>
                    </a:cubicBezTo>
                    <a:lnTo>
                      <a:pt x="209072" y="190500"/>
                    </a:lnTo>
                    <a:lnTo>
                      <a:pt x="174496" y="90202"/>
                    </a:lnTo>
                    <a:cubicBezTo>
                      <a:pt x="241743" y="68580"/>
                      <a:pt x="414622" y="25432"/>
                      <a:pt x="518825" y="0"/>
                    </a:cubicBezTo>
                    <a:cubicBezTo>
                      <a:pt x="537399" y="55340"/>
                      <a:pt x="552258" y="100203"/>
                      <a:pt x="553782" y="107061"/>
                    </a:cubicBezTo>
                    <a:cubicBezTo>
                      <a:pt x="553782" y="108109"/>
                      <a:pt x="554258" y="109157"/>
                      <a:pt x="554449" y="110109"/>
                    </a:cubicBezTo>
                    <a:cubicBezTo>
                      <a:pt x="575499" y="204692"/>
                      <a:pt x="590739" y="283750"/>
                      <a:pt x="584071" y="290227"/>
                    </a:cubicBezTo>
                    <a:close/>
                  </a:path>
                </a:pathLst>
              </a:custGeom>
              <a:solidFill>
                <a:srgbClr val="DBDBDB"/>
              </a:solidFill>
              <a:ln w="9525" cap="flat">
                <a:noFill/>
                <a:prstDash val="solid"/>
                <a:miter/>
              </a:ln>
            </p:spPr>
            <p:txBody>
              <a:bodyPr rtlCol="0" anchor="ctr"/>
              <a:lstStyle/>
              <a:p>
                <a:endParaRPr lang="zh-CN" altLang="en-US"/>
              </a:p>
            </p:txBody>
          </p:sp>
          <p:sp>
            <p:nvSpPr>
              <p:cNvPr id="778" name="任意多边形: 形状 777"/>
              <p:cNvSpPr/>
              <p:nvPr/>
            </p:nvSpPr>
            <p:spPr>
              <a:xfrm>
                <a:off x="7514006" y="4448365"/>
                <a:ext cx="587644" cy="398535"/>
              </a:xfrm>
              <a:custGeom>
                <a:avLst/>
                <a:gdLst>
                  <a:gd name="connsiteX0" fmla="*/ 14363 w 587644"/>
                  <a:gd name="connsiteY0" fmla="*/ 398526 h 398535"/>
                  <a:gd name="connsiteX1" fmla="*/ 418319 w 587644"/>
                  <a:gd name="connsiteY1" fmla="*/ 296704 h 398535"/>
                  <a:gd name="connsiteX2" fmla="*/ 518807 w 587644"/>
                  <a:gd name="connsiteY2" fmla="*/ 268129 h 398535"/>
                  <a:gd name="connsiteX3" fmla="*/ 586149 w 587644"/>
                  <a:gd name="connsiteY3" fmla="*/ 243840 h 398535"/>
                  <a:gd name="connsiteX4" fmla="*/ 540810 w 587644"/>
                  <a:gd name="connsiteY4" fmla="*/ 0 h 398535"/>
                  <a:gd name="connsiteX5" fmla="*/ 192862 w 587644"/>
                  <a:gd name="connsiteY5" fmla="*/ 88868 h 398535"/>
                  <a:gd name="connsiteX6" fmla="*/ 210674 w 587644"/>
                  <a:gd name="connsiteY6" fmla="*/ 151162 h 398535"/>
                  <a:gd name="connsiteX7" fmla="*/ 13221 w 587644"/>
                  <a:gd name="connsiteY7" fmla="*/ 317183 h 398535"/>
                  <a:gd name="connsiteX8" fmla="*/ 14363 w 587644"/>
                  <a:gd name="connsiteY8" fmla="*/ 398526 h 39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7644" h="398535">
                    <a:moveTo>
                      <a:pt x="14363" y="398526"/>
                    </a:moveTo>
                    <a:cubicBezTo>
                      <a:pt x="27508" y="399383"/>
                      <a:pt x="254298" y="342329"/>
                      <a:pt x="418319" y="296704"/>
                    </a:cubicBezTo>
                    <a:cubicBezTo>
                      <a:pt x="456419" y="286131"/>
                      <a:pt x="490899" y="276130"/>
                      <a:pt x="518807" y="268129"/>
                    </a:cubicBezTo>
                    <a:cubicBezTo>
                      <a:pt x="556907" y="256413"/>
                      <a:pt x="582625" y="247650"/>
                      <a:pt x="586149" y="243840"/>
                    </a:cubicBezTo>
                    <a:cubicBezTo>
                      <a:pt x="594055" y="235458"/>
                      <a:pt x="569385" y="120491"/>
                      <a:pt x="540810" y="0"/>
                    </a:cubicBezTo>
                    <a:lnTo>
                      <a:pt x="192862" y="88868"/>
                    </a:lnTo>
                    <a:lnTo>
                      <a:pt x="210674" y="151162"/>
                    </a:lnTo>
                    <a:cubicBezTo>
                      <a:pt x="210674" y="151162"/>
                      <a:pt x="29794" y="295085"/>
                      <a:pt x="13221" y="317183"/>
                    </a:cubicBezTo>
                    <a:cubicBezTo>
                      <a:pt x="-3353" y="339281"/>
                      <a:pt x="-5829" y="397002"/>
                      <a:pt x="14363" y="398526"/>
                    </a:cubicBezTo>
                    <a:close/>
                  </a:path>
                </a:pathLst>
              </a:custGeom>
              <a:solidFill>
                <a:srgbClr val="C53F3F"/>
              </a:solidFill>
              <a:ln w="9525" cap="flat">
                <a:noFill/>
                <a:prstDash val="solid"/>
                <a:miter/>
              </a:ln>
            </p:spPr>
            <p:txBody>
              <a:bodyPr rtlCol="0" anchor="ctr"/>
              <a:lstStyle/>
              <a:p>
                <a:endParaRPr lang="zh-CN" altLang="en-US"/>
              </a:p>
            </p:txBody>
          </p:sp>
          <p:sp>
            <p:nvSpPr>
              <p:cNvPr id="779" name="任意多边形: 形状 778"/>
              <p:cNvSpPr/>
              <p:nvPr/>
            </p:nvSpPr>
            <p:spPr>
              <a:xfrm>
                <a:off x="7529242" y="4685823"/>
                <a:ext cx="542279" cy="139227"/>
              </a:xfrm>
              <a:custGeom>
                <a:avLst/>
                <a:gdLst>
                  <a:gd name="connsiteX0" fmla="*/ 1223 w 542279"/>
                  <a:gd name="connsiteY0" fmla="*/ 137636 h 139227"/>
                  <a:gd name="connsiteX1" fmla="*/ 541671 w 542279"/>
                  <a:gd name="connsiteY1" fmla="*/ 0 h 139227"/>
                  <a:gd name="connsiteX2" fmla="*/ 541671 w 542279"/>
                  <a:gd name="connsiteY2" fmla="*/ 571 h 139227"/>
                  <a:gd name="connsiteX3" fmla="*/ 1509 w 542279"/>
                  <a:gd name="connsiteY3" fmla="*/ 139160 h 139227"/>
                  <a:gd name="connsiteX4" fmla="*/ 1223 w 542279"/>
                  <a:gd name="connsiteY4" fmla="*/ 137636 h 139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279" h="139227">
                    <a:moveTo>
                      <a:pt x="1223" y="137636"/>
                    </a:moveTo>
                    <a:cubicBezTo>
                      <a:pt x="90282" y="112300"/>
                      <a:pt x="451755" y="18383"/>
                      <a:pt x="541671" y="0"/>
                    </a:cubicBezTo>
                    <a:cubicBezTo>
                      <a:pt x="542433" y="0"/>
                      <a:pt x="542529" y="0"/>
                      <a:pt x="541671" y="571"/>
                    </a:cubicBezTo>
                    <a:cubicBezTo>
                      <a:pt x="454041" y="27622"/>
                      <a:pt x="91805" y="118681"/>
                      <a:pt x="1509" y="139160"/>
                    </a:cubicBezTo>
                    <a:cubicBezTo>
                      <a:pt x="-301" y="139541"/>
                      <a:pt x="-587" y="138208"/>
                      <a:pt x="1223" y="137636"/>
                    </a:cubicBezTo>
                    <a:close/>
                  </a:path>
                </a:pathLst>
              </a:custGeom>
              <a:solidFill>
                <a:srgbClr val="263238"/>
              </a:solidFill>
              <a:ln w="9525" cap="flat">
                <a:noFill/>
                <a:prstDash val="solid"/>
                <a:miter/>
              </a:ln>
            </p:spPr>
            <p:txBody>
              <a:bodyPr rtlCol="0" anchor="ctr"/>
              <a:lstStyle/>
              <a:p>
                <a:endParaRPr lang="zh-CN" altLang="en-US"/>
              </a:p>
            </p:txBody>
          </p:sp>
          <p:sp>
            <p:nvSpPr>
              <p:cNvPr id="780" name="任意多边形: 形状 779"/>
              <p:cNvSpPr/>
              <p:nvPr/>
            </p:nvSpPr>
            <p:spPr>
              <a:xfrm>
                <a:off x="7705244" y="4568002"/>
                <a:ext cx="113723" cy="19051"/>
              </a:xfrm>
              <a:custGeom>
                <a:avLst/>
                <a:gdLst>
                  <a:gd name="connsiteX0" fmla="*/ 1624 w 113723"/>
                  <a:gd name="connsiteY0" fmla="*/ 14570 h 19051"/>
                  <a:gd name="connsiteX1" fmla="*/ 113161 w 113723"/>
                  <a:gd name="connsiteY1" fmla="*/ 11236 h 19051"/>
                  <a:gd name="connsiteX2" fmla="*/ 112209 w 113723"/>
                  <a:gd name="connsiteY2" fmla="*/ 13713 h 19051"/>
                  <a:gd name="connsiteX3" fmla="*/ 2957 w 113723"/>
                  <a:gd name="connsiteY3" fmla="*/ 18951 h 19051"/>
                  <a:gd name="connsiteX4" fmla="*/ 100 w 113723"/>
                  <a:gd name="connsiteY4" fmla="*/ 17427 h 19051"/>
                  <a:gd name="connsiteX5" fmla="*/ 1624 w 113723"/>
                  <a:gd name="connsiteY5" fmla="*/ 14570 h 19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723" h="19051">
                    <a:moveTo>
                      <a:pt x="1624" y="14570"/>
                    </a:moveTo>
                    <a:cubicBezTo>
                      <a:pt x="35247" y="-1146"/>
                      <a:pt x="79729" y="-6861"/>
                      <a:pt x="113161" y="11236"/>
                    </a:cubicBezTo>
                    <a:cubicBezTo>
                      <a:pt x="114495" y="11998"/>
                      <a:pt x="113161" y="13808"/>
                      <a:pt x="112209" y="13713"/>
                    </a:cubicBezTo>
                    <a:cubicBezTo>
                      <a:pt x="75709" y="11598"/>
                      <a:pt x="39088" y="13354"/>
                      <a:pt x="2957" y="18951"/>
                    </a:cubicBezTo>
                    <a:cubicBezTo>
                      <a:pt x="1747" y="19320"/>
                      <a:pt x="468" y="18637"/>
                      <a:pt x="100" y="17427"/>
                    </a:cubicBezTo>
                    <a:cubicBezTo>
                      <a:pt x="-268" y="16218"/>
                      <a:pt x="414" y="14938"/>
                      <a:pt x="1624" y="14570"/>
                    </a:cubicBezTo>
                    <a:close/>
                  </a:path>
                </a:pathLst>
              </a:custGeom>
              <a:solidFill>
                <a:srgbClr val="263238"/>
              </a:solidFill>
              <a:ln w="9525" cap="flat">
                <a:noFill/>
                <a:prstDash val="solid"/>
                <a:miter/>
              </a:ln>
            </p:spPr>
            <p:txBody>
              <a:bodyPr rtlCol="0" anchor="ctr"/>
              <a:lstStyle/>
              <a:p>
                <a:endParaRPr lang="zh-CN" altLang="en-US"/>
              </a:p>
            </p:txBody>
          </p:sp>
          <p:sp>
            <p:nvSpPr>
              <p:cNvPr id="781" name="任意多边形: 形状 780"/>
              <p:cNvSpPr/>
              <p:nvPr/>
            </p:nvSpPr>
            <p:spPr>
              <a:xfrm>
                <a:off x="7683969" y="4589910"/>
                <a:ext cx="113522" cy="18990"/>
              </a:xfrm>
              <a:custGeom>
                <a:avLst/>
                <a:gdLst>
                  <a:gd name="connsiteX0" fmla="*/ 1467 w 113522"/>
                  <a:gd name="connsiteY0" fmla="*/ 14570 h 18990"/>
                  <a:gd name="connsiteX1" fmla="*/ 113005 w 113522"/>
                  <a:gd name="connsiteY1" fmla="*/ 11236 h 18990"/>
                  <a:gd name="connsiteX2" fmla="*/ 111957 w 113522"/>
                  <a:gd name="connsiteY2" fmla="*/ 13713 h 18990"/>
                  <a:gd name="connsiteX3" fmla="*/ 2706 w 113522"/>
                  <a:gd name="connsiteY3" fmla="*/ 18951 h 18990"/>
                  <a:gd name="connsiteX4" fmla="*/ 39 w 113522"/>
                  <a:gd name="connsiteY4" fmla="*/ 17124 h 18990"/>
                  <a:gd name="connsiteX5" fmla="*/ 1467 w 113522"/>
                  <a:gd name="connsiteY5" fmla="*/ 14570 h 1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22" h="18990">
                    <a:moveTo>
                      <a:pt x="1467" y="14570"/>
                    </a:moveTo>
                    <a:cubicBezTo>
                      <a:pt x="34996" y="-1146"/>
                      <a:pt x="79573" y="-6861"/>
                      <a:pt x="113005" y="11236"/>
                    </a:cubicBezTo>
                    <a:cubicBezTo>
                      <a:pt x="114243" y="11998"/>
                      <a:pt x="113005" y="13808"/>
                      <a:pt x="111957" y="13713"/>
                    </a:cubicBezTo>
                    <a:cubicBezTo>
                      <a:pt x="75457" y="11600"/>
                      <a:pt x="38836" y="13356"/>
                      <a:pt x="2706" y="18951"/>
                    </a:cubicBezTo>
                    <a:cubicBezTo>
                      <a:pt x="1464" y="19183"/>
                      <a:pt x="271" y="18365"/>
                      <a:pt x="39" y="17124"/>
                    </a:cubicBezTo>
                    <a:cubicBezTo>
                      <a:pt x="-163" y="16039"/>
                      <a:pt x="438" y="14965"/>
                      <a:pt x="1467" y="14570"/>
                    </a:cubicBezTo>
                    <a:close/>
                  </a:path>
                </a:pathLst>
              </a:custGeom>
              <a:solidFill>
                <a:srgbClr val="263238"/>
              </a:solidFill>
              <a:ln w="9525" cap="flat">
                <a:noFill/>
                <a:prstDash val="solid"/>
                <a:miter/>
              </a:ln>
            </p:spPr>
            <p:txBody>
              <a:bodyPr rtlCol="0" anchor="ctr"/>
              <a:lstStyle/>
              <a:p>
                <a:endParaRPr lang="zh-CN" altLang="en-US"/>
              </a:p>
            </p:txBody>
          </p:sp>
          <p:sp>
            <p:nvSpPr>
              <p:cNvPr id="782" name="任意多边形: 形状 781"/>
              <p:cNvSpPr/>
              <p:nvPr/>
            </p:nvSpPr>
            <p:spPr>
              <a:xfrm>
                <a:off x="7662640" y="4611834"/>
                <a:ext cx="113369" cy="19040"/>
              </a:xfrm>
              <a:custGeom>
                <a:avLst/>
                <a:gdLst>
                  <a:gd name="connsiteX0" fmla="*/ 1270 w 113369"/>
                  <a:gd name="connsiteY0" fmla="*/ 14553 h 19040"/>
                  <a:gd name="connsiteX1" fmla="*/ 112808 w 113369"/>
                  <a:gd name="connsiteY1" fmla="*/ 11314 h 19040"/>
                  <a:gd name="connsiteX2" fmla="*/ 111855 w 113369"/>
                  <a:gd name="connsiteY2" fmla="*/ 13696 h 19040"/>
                  <a:gd name="connsiteX3" fmla="*/ 2603 w 113369"/>
                  <a:gd name="connsiteY3" fmla="*/ 19030 h 19040"/>
                  <a:gd name="connsiteX4" fmla="*/ 10 w 113369"/>
                  <a:gd name="connsiteY4" fmla="*/ 16881 h 19040"/>
                  <a:gd name="connsiteX5" fmla="*/ 1270 w 113369"/>
                  <a:gd name="connsiteY5" fmla="*/ 14553 h 1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69" h="19040">
                    <a:moveTo>
                      <a:pt x="1270" y="14553"/>
                    </a:moveTo>
                    <a:cubicBezTo>
                      <a:pt x="34893" y="-1163"/>
                      <a:pt x="79375" y="-6878"/>
                      <a:pt x="112808" y="11314"/>
                    </a:cubicBezTo>
                    <a:cubicBezTo>
                      <a:pt x="114141" y="11981"/>
                      <a:pt x="112808" y="13791"/>
                      <a:pt x="111855" y="13696"/>
                    </a:cubicBezTo>
                    <a:cubicBezTo>
                      <a:pt x="75352" y="11566"/>
                      <a:pt x="38725" y="13354"/>
                      <a:pt x="2603" y="19030"/>
                    </a:cubicBezTo>
                    <a:cubicBezTo>
                      <a:pt x="1294" y="19152"/>
                      <a:pt x="133" y="18190"/>
                      <a:pt x="10" y="16881"/>
                    </a:cubicBezTo>
                    <a:cubicBezTo>
                      <a:pt x="-79" y="15921"/>
                      <a:pt x="418" y="15003"/>
                      <a:pt x="1270" y="14553"/>
                    </a:cubicBezTo>
                    <a:close/>
                  </a:path>
                </a:pathLst>
              </a:custGeom>
              <a:solidFill>
                <a:srgbClr val="263238"/>
              </a:solidFill>
              <a:ln w="9525" cap="flat">
                <a:noFill/>
                <a:prstDash val="solid"/>
                <a:miter/>
              </a:ln>
            </p:spPr>
            <p:txBody>
              <a:bodyPr rtlCol="0" anchor="ctr"/>
              <a:lstStyle/>
              <a:p>
                <a:endParaRPr lang="zh-CN" altLang="en-US"/>
              </a:p>
            </p:txBody>
          </p:sp>
          <p:sp>
            <p:nvSpPr>
              <p:cNvPr id="783" name="任意多边形: 形状 782"/>
              <p:cNvSpPr/>
              <p:nvPr/>
            </p:nvSpPr>
            <p:spPr>
              <a:xfrm>
                <a:off x="7641223" y="4633647"/>
                <a:ext cx="113310" cy="19032"/>
              </a:xfrm>
              <a:custGeom>
                <a:avLst/>
                <a:gdLst>
                  <a:gd name="connsiteX0" fmla="*/ 1255 w 113310"/>
                  <a:gd name="connsiteY0" fmla="*/ 14553 h 19032"/>
                  <a:gd name="connsiteX1" fmla="*/ 112793 w 113310"/>
                  <a:gd name="connsiteY1" fmla="*/ 11314 h 19032"/>
                  <a:gd name="connsiteX2" fmla="*/ 111745 w 113310"/>
                  <a:gd name="connsiteY2" fmla="*/ 13791 h 19032"/>
                  <a:gd name="connsiteX3" fmla="*/ 2494 w 113310"/>
                  <a:gd name="connsiteY3" fmla="*/ 19030 h 19032"/>
                  <a:gd name="connsiteX4" fmla="*/ 3 w 113310"/>
                  <a:gd name="connsiteY4" fmla="*/ 16763 h 19032"/>
                  <a:gd name="connsiteX5" fmla="*/ 1255 w 113310"/>
                  <a:gd name="connsiteY5" fmla="*/ 14553 h 19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10" h="19032">
                    <a:moveTo>
                      <a:pt x="1255" y="14553"/>
                    </a:moveTo>
                    <a:cubicBezTo>
                      <a:pt x="34783" y="-1163"/>
                      <a:pt x="79265" y="-6878"/>
                      <a:pt x="112793" y="11314"/>
                    </a:cubicBezTo>
                    <a:cubicBezTo>
                      <a:pt x="114031" y="11981"/>
                      <a:pt x="112793" y="13791"/>
                      <a:pt x="111745" y="13791"/>
                    </a:cubicBezTo>
                    <a:cubicBezTo>
                      <a:pt x="75246" y="11584"/>
                      <a:pt x="38614" y="13340"/>
                      <a:pt x="2494" y="19030"/>
                    </a:cubicBezTo>
                    <a:cubicBezTo>
                      <a:pt x="1180" y="19092"/>
                      <a:pt x="65" y="18077"/>
                      <a:pt x="3" y="16763"/>
                    </a:cubicBezTo>
                    <a:cubicBezTo>
                      <a:pt x="-41" y="15847"/>
                      <a:pt x="447" y="14987"/>
                      <a:pt x="1255" y="14553"/>
                    </a:cubicBezTo>
                    <a:close/>
                  </a:path>
                </a:pathLst>
              </a:custGeom>
              <a:solidFill>
                <a:srgbClr val="263238"/>
              </a:solidFill>
              <a:ln w="9525" cap="flat">
                <a:noFill/>
                <a:prstDash val="solid"/>
                <a:miter/>
              </a:ln>
            </p:spPr>
            <p:txBody>
              <a:bodyPr rtlCol="0" anchor="ctr"/>
              <a:lstStyle/>
              <a:p>
                <a:endParaRPr lang="zh-CN" altLang="en-US"/>
              </a:p>
            </p:txBody>
          </p:sp>
          <p:sp>
            <p:nvSpPr>
              <p:cNvPr id="784" name="任意多边形: 形状 783"/>
              <p:cNvSpPr/>
              <p:nvPr/>
            </p:nvSpPr>
            <p:spPr>
              <a:xfrm>
                <a:off x="7144797" y="2662808"/>
                <a:ext cx="926115" cy="1903475"/>
              </a:xfrm>
              <a:custGeom>
                <a:avLst/>
                <a:gdLst>
                  <a:gd name="connsiteX0" fmla="*/ 546068 w 926115"/>
                  <a:gd name="connsiteY0" fmla="*/ 1903476 h 1903475"/>
                  <a:gd name="connsiteX1" fmla="*/ 926116 w 926115"/>
                  <a:gd name="connsiteY1" fmla="*/ 1811846 h 1903475"/>
                  <a:gd name="connsiteX2" fmla="*/ 625507 w 926115"/>
                  <a:gd name="connsiteY2" fmla="*/ 1021271 h 1903475"/>
                  <a:gd name="connsiteX3" fmla="*/ 486442 w 926115"/>
                  <a:gd name="connsiteY3" fmla="*/ 352425 h 1903475"/>
                  <a:gd name="connsiteX4" fmla="*/ 425006 w 926115"/>
                  <a:gd name="connsiteY4" fmla="*/ 0 h 1903475"/>
                  <a:gd name="connsiteX5" fmla="*/ 0 w 926115"/>
                  <a:gd name="connsiteY5" fmla="*/ 0 h 1903475"/>
                  <a:gd name="connsiteX6" fmla="*/ 61055 w 926115"/>
                  <a:gd name="connsiteY6" fmla="*/ 329755 h 1903475"/>
                  <a:gd name="connsiteX7" fmla="*/ 159925 w 926115"/>
                  <a:gd name="connsiteY7" fmla="*/ 375666 h 1903475"/>
                  <a:gd name="connsiteX8" fmla="*/ 301657 w 926115"/>
                  <a:gd name="connsiteY8" fmla="*/ 1127189 h 1903475"/>
                  <a:gd name="connsiteX9" fmla="*/ 546068 w 926115"/>
                  <a:gd name="connsiteY9" fmla="*/ 1903476 h 19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6115" h="1903475">
                    <a:moveTo>
                      <a:pt x="546068" y="1903476"/>
                    </a:moveTo>
                    <a:lnTo>
                      <a:pt x="926116" y="1811846"/>
                    </a:lnTo>
                    <a:cubicBezTo>
                      <a:pt x="926116" y="1811846"/>
                      <a:pt x="641604" y="1071372"/>
                      <a:pt x="625507" y="1021271"/>
                    </a:cubicBezTo>
                    <a:cubicBezTo>
                      <a:pt x="613886" y="985171"/>
                      <a:pt x="519494" y="545021"/>
                      <a:pt x="486442" y="352425"/>
                    </a:cubicBezTo>
                    <a:cubicBezTo>
                      <a:pt x="486442" y="352425"/>
                      <a:pt x="535877" y="212027"/>
                      <a:pt x="425006" y="0"/>
                    </a:cubicBezTo>
                    <a:lnTo>
                      <a:pt x="0" y="0"/>
                    </a:lnTo>
                    <a:cubicBezTo>
                      <a:pt x="0" y="0"/>
                      <a:pt x="10001" y="201835"/>
                      <a:pt x="61055" y="329755"/>
                    </a:cubicBezTo>
                    <a:cubicBezTo>
                      <a:pt x="95342" y="342014"/>
                      <a:pt x="128436" y="357382"/>
                      <a:pt x="159925" y="375666"/>
                    </a:cubicBezTo>
                    <a:cubicBezTo>
                      <a:pt x="159925" y="375666"/>
                      <a:pt x="281654" y="1064419"/>
                      <a:pt x="301657" y="1127189"/>
                    </a:cubicBezTo>
                    <a:cubicBezTo>
                      <a:pt x="344996" y="1262634"/>
                      <a:pt x="546068" y="1903476"/>
                      <a:pt x="546068" y="1903476"/>
                    </a:cubicBezTo>
                    <a:close/>
                  </a:path>
                </a:pathLst>
              </a:custGeom>
              <a:solidFill>
                <a:srgbClr val="263238"/>
              </a:solidFill>
              <a:ln w="9525" cap="flat">
                <a:noFill/>
                <a:prstDash val="solid"/>
                <a:miter/>
              </a:ln>
            </p:spPr>
            <p:txBody>
              <a:bodyPr rtlCol="0" anchor="ctr"/>
              <a:lstStyle/>
              <a:p>
                <a:endParaRPr lang="zh-CN" altLang="en-US"/>
              </a:p>
            </p:txBody>
          </p:sp>
          <p:sp>
            <p:nvSpPr>
              <p:cNvPr id="785" name="任意多边形: 形状 784"/>
              <p:cNvSpPr/>
              <p:nvPr/>
            </p:nvSpPr>
            <p:spPr>
              <a:xfrm>
                <a:off x="7294813" y="3025696"/>
                <a:ext cx="122795" cy="625625"/>
              </a:xfrm>
              <a:custGeom>
                <a:avLst/>
                <a:gdLst>
                  <a:gd name="connsiteX0" fmla="*/ 77537 w 122795"/>
                  <a:gd name="connsiteY0" fmla="*/ 380920 h 625625"/>
                  <a:gd name="connsiteX1" fmla="*/ 31912 w 122795"/>
                  <a:gd name="connsiteY1" fmla="*/ 137556 h 625625"/>
                  <a:gd name="connsiteX2" fmla="*/ 18005 w 122795"/>
                  <a:gd name="connsiteY2" fmla="*/ 68976 h 625625"/>
                  <a:gd name="connsiteX3" fmla="*/ 2670 w 122795"/>
                  <a:gd name="connsiteY3" fmla="*/ 967 h 625625"/>
                  <a:gd name="connsiteX4" fmla="*/ 3 w 122795"/>
                  <a:gd name="connsiteY4" fmla="*/ 967 h 625625"/>
                  <a:gd name="connsiteX5" fmla="*/ 7813 w 122795"/>
                  <a:gd name="connsiteY5" fmla="*/ 62975 h 625625"/>
                  <a:gd name="connsiteX6" fmla="*/ 17338 w 122795"/>
                  <a:gd name="connsiteY6" fmla="*/ 122887 h 625625"/>
                  <a:gd name="connsiteX7" fmla="*/ 39627 w 122795"/>
                  <a:gd name="connsiteY7" fmla="*/ 245284 h 625625"/>
                  <a:gd name="connsiteX8" fmla="*/ 89538 w 122795"/>
                  <a:gd name="connsiteY8" fmla="*/ 488838 h 625625"/>
                  <a:gd name="connsiteX9" fmla="*/ 121352 w 122795"/>
                  <a:gd name="connsiteY9" fmla="*/ 625045 h 625625"/>
                  <a:gd name="connsiteX10" fmla="*/ 122780 w 122795"/>
                  <a:gd name="connsiteY10" fmla="*/ 625045 h 625625"/>
                  <a:gd name="connsiteX11" fmla="*/ 77537 w 122795"/>
                  <a:gd name="connsiteY11" fmla="*/ 380920 h 62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795" h="625625">
                    <a:moveTo>
                      <a:pt x="77537" y="380920"/>
                    </a:moveTo>
                    <a:cubicBezTo>
                      <a:pt x="62169" y="299830"/>
                      <a:pt x="46961" y="218709"/>
                      <a:pt x="31912" y="137556"/>
                    </a:cubicBezTo>
                    <a:cubicBezTo>
                      <a:pt x="27626" y="114601"/>
                      <a:pt x="22387" y="91836"/>
                      <a:pt x="18005" y="68976"/>
                    </a:cubicBezTo>
                    <a:cubicBezTo>
                      <a:pt x="13624" y="46116"/>
                      <a:pt x="9242" y="23161"/>
                      <a:pt x="2670" y="967"/>
                    </a:cubicBezTo>
                    <a:cubicBezTo>
                      <a:pt x="2194" y="-461"/>
                      <a:pt x="-92" y="-176"/>
                      <a:pt x="3" y="967"/>
                    </a:cubicBezTo>
                    <a:cubicBezTo>
                      <a:pt x="1241" y="21732"/>
                      <a:pt x="5051" y="42401"/>
                      <a:pt x="7813" y="62975"/>
                    </a:cubicBezTo>
                    <a:cubicBezTo>
                      <a:pt x="10576" y="83549"/>
                      <a:pt x="13529" y="102980"/>
                      <a:pt x="17338" y="122887"/>
                    </a:cubicBezTo>
                    <a:cubicBezTo>
                      <a:pt x="24292" y="163750"/>
                      <a:pt x="31912" y="204517"/>
                      <a:pt x="39627" y="245284"/>
                    </a:cubicBezTo>
                    <a:cubicBezTo>
                      <a:pt x="55153" y="326627"/>
                      <a:pt x="70583" y="408256"/>
                      <a:pt x="89538" y="488838"/>
                    </a:cubicBezTo>
                    <a:cubicBezTo>
                      <a:pt x="100111" y="534272"/>
                      <a:pt x="110112" y="579802"/>
                      <a:pt x="121352" y="625045"/>
                    </a:cubicBezTo>
                    <a:cubicBezTo>
                      <a:pt x="121352" y="625998"/>
                      <a:pt x="122971" y="625617"/>
                      <a:pt x="122780" y="625045"/>
                    </a:cubicBezTo>
                    <a:cubicBezTo>
                      <a:pt x="108207" y="543511"/>
                      <a:pt x="92872" y="462263"/>
                      <a:pt x="77537" y="380920"/>
                    </a:cubicBezTo>
                    <a:close/>
                  </a:path>
                </a:pathLst>
              </a:custGeom>
              <a:solidFill>
                <a:srgbClr val="37474F"/>
              </a:solidFill>
              <a:ln w="9525" cap="flat">
                <a:noFill/>
                <a:prstDash val="solid"/>
                <a:miter/>
              </a:ln>
            </p:spPr>
            <p:txBody>
              <a:bodyPr rtlCol="0" anchor="ctr"/>
              <a:lstStyle/>
              <a:p>
                <a:endParaRPr lang="zh-CN" altLang="en-US"/>
              </a:p>
            </p:txBody>
          </p:sp>
          <p:sp>
            <p:nvSpPr>
              <p:cNvPr id="786" name="任意多边形: 形状 785"/>
              <p:cNvSpPr/>
              <p:nvPr/>
            </p:nvSpPr>
            <p:spPr>
              <a:xfrm>
                <a:off x="7188609" y="2713451"/>
                <a:ext cx="96952" cy="307878"/>
              </a:xfrm>
              <a:custGeom>
                <a:avLst/>
                <a:gdLst>
                  <a:gd name="connsiteX0" fmla="*/ 94205 w 96952"/>
                  <a:gd name="connsiteY0" fmla="*/ 223296 h 307878"/>
                  <a:gd name="connsiteX1" fmla="*/ 92777 w 96952"/>
                  <a:gd name="connsiteY1" fmla="*/ 178433 h 307878"/>
                  <a:gd name="connsiteX2" fmla="*/ 83252 w 96952"/>
                  <a:gd name="connsiteY2" fmla="*/ 123665 h 307878"/>
                  <a:gd name="connsiteX3" fmla="*/ 58391 w 96952"/>
                  <a:gd name="connsiteY3" fmla="*/ 602 h 307878"/>
                  <a:gd name="connsiteX4" fmla="*/ 57724 w 96952"/>
                  <a:gd name="connsiteY4" fmla="*/ 602 h 307878"/>
                  <a:gd name="connsiteX5" fmla="*/ 70869 w 96952"/>
                  <a:gd name="connsiteY5" fmla="*/ 98614 h 307878"/>
                  <a:gd name="connsiteX6" fmla="*/ 86014 w 96952"/>
                  <a:gd name="connsiteY6" fmla="*/ 196912 h 307878"/>
                  <a:gd name="connsiteX7" fmla="*/ 70964 w 96952"/>
                  <a:gd name="connsiteY7" fmla="*/ 228630 h 307878"/>
                  <a:gd name="connsiteX8" fmla="*/ 45913 w 96952"/>
                  <a:gd name="connsiteY8" fmla="*/ 200055 h 307878"/>
                  <a:gd name="connsiteX9" fmla="*/ 22196 w 96952"/>
                  <a:gd name="connsiteY9" fmla="*/ 109853 h 307878"/>
                  <a:gd name="connsiteX10" fmla="*/ 2194 w 96952"/>
                  <a:gd name="connsiteY10" fmla="*/ 792 h 307878"/>
                  <a:gd name="connsiteX11" fmla="*/ 3 w 96952"/>
                  <a:gd name="connsiteY11" fmla="*/ 792 h 307878"/>
                  <a:gd name="connsiteX12" fmla="*/ 12290 w 96952"/>
                  <a:gd name="connsiteY12" fmla="*/ 108806 h 307878"/>
                  <a:gd name="connsiteX13" fmla="*/ 37436 w 96952"/>
                  <a:gd name="connsiteY13" fmla="*/ 210247 h 307878"/>
                  <a:gd name="connsiteX14" fmla="*/ 64106 w 96952"/>
                  <a:gd name="connsiteY14" fmla="*/ 240441 h 307878"/>
                  <a:gd name="connsiteX15" fmla="*/ 70012 w 96952"/>
                  <a:gd name="connsiteY15" fmla="*/ 241203 h 307878"/>
                  <a:gd name="connsiteX16" fmla="*/ 75060 w 96952"/>
                  <a:gd name="connsiteY16" fmla="*/ 273493 h 307878"/>
                  <a:gd name="connsiteX17" fmla="*/ 83728 w 96952"/>
                  <a:gd name="connsiteY17" fmla="*/ 306640 h 307878"/>
                  <a:gd name="connsiteX18" fmla="*/ 84966 w 96952"/>
                  <a:gd name="connsiteY18" fmla="*/ 307878 h 307878"/>
                  <a:gd name="connsiteX19" fmla="*/ 86204 w 96952"/>
                  <a:gd name="connsiteY19" fmla="*/ 306640 h 307878"/>
                  <a:gd name="connsiteX20" fmla="*/ 86204 w 96952"/>
                  <a:gd name="connsiteY20" fmla="*/ 306640 h 307878"/>
                  <a:gd name="connsiteX21" fmla="*/ 81251 w 96952"/>
                  <a:gd name="connsiteY21" fmla="*/ 273398 h 307878"/>
                  <a:gd name="connsiteX22" fmla="*/ 73155 w 96952"/>
                  <a:gd name="connsiteY22" fmla="*/ 241489 h 307878"/>
                  <a:gd name="connsiteX23" fmla="*/ 94205 w 96952"/>
                  <a:gd name="connsiteY23" fmla="*/ 223296 h 30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6952" h="307878">
                    <a:moveTo>
                      <a:pt x="94205" y="223296"/>
                    </a:moveTo>
                    <a:cubicBezTo>
                      <a:pt x="99920" y="209104"/>
                      <a:pt x="95348" y="192816"/>
                      <a:pt x="92777" y="178433"/>
                    </a:cubicBezTo>
                    <a:cubicBezTo>
                      <a:pt x="89538" y="160209"/>
                      <a:pt x="86363" y="141953"/>
                      <a:pt x="83252" y="123665"/>
                    </a:cubicBezTo>
                    <a:cubicBezTo>
                      <a:pt x="75631" y="82517"/>
                      <a:pt x="67249" y="41559"/>
                      <a:pt x="58391" y="602"/>
                    </a:cubicBezTo>
                    <a:lnTo>
                      <a:pt x="57724" y="602"/>
                    </a:lnTo>
                    <a:cubicBezTo>
                      <a:pt x="61725" y="33241"/>
                      <a:pt x="66106" y="65911"/>
                      <a:pt x="70869" y="98614"/>
                    </a:cubicBezTo>
                    <a:cubicBezTo>
                      <a:pt x="75631" y="131380"/>
                      <a:pt x="81918" y="164051"/>
                      <a:pt x="86014" y="196912"/>
                    </a:cubicBezTo>
                    <a:cubicBezTo>
                      <a:pt x="87252" y="207580"/>
                      <a:pt x="86014" y="228535"/>
                      <a:pt x="70964" y="228630"/>
                    </a:cubicBezTo>
                    <a:cubicBezTo>
                      <a:pt x="58010" y="228630"/>
                      <a:pt x="50104" y="209580"/>
                      <a:pt x="45913" y="200055"/>
                    </a:cubicBezTo>
                    <a:cubicBezTo>
                      <a:pt x="34954" y="170875"/>
                      <a:pt x="27006" y="140651"/>
                      <a:pt x="22196" y="109853"/>
                    </a:cubicBezTo>
                    <a:cubicBezTo>
                      <a:pt x="14671" y="73658"/>
                      <a:pt x="8480" y="37178"/>
                      <a:pt x="2194" y="792"/>
                    </a:cubicBezTo>
                    <a:cubicBezTo>
                      <a:pt x="2194" y="-446"/>
                      <a:pt x="-92" y="-65"/>
                      <a:pt x="3" y="792"/>
                    </a:cubicBezTo>
                    <a:cubicBezTo>
                      <a:pt x="2236" y="36984"/>
                      <a:pt x="6338" y="73037"/>
                      <a:pt x="12290" y="108806"/>
                    </a:cubicBezTo>
                    <a:cubicBezTo>
                      <a:pt x="17815" y="142810"/>
                      <a:pt x="23149" y="178624"/>
                      <a:pt x="37436" y="210247"/>
                    </a:cubicBezTo>
                    <a:cubicBezTo>
                      <a:pt x="42865" y="222153"/>
                      <a:pt x="50390" y="236726"/>
                      <a:pt x="64106" y="240441"/>
                    </a:cubicBezTo>
                    <a:cubicBezTo>
                      <a:pt x="66030" y="240969"/>
                      <a:pt x="68017" y="241225"/>
                      <a:pt x="70012" y="241203"/>
                    </a:cubicBezTo>
                    <a:cubicBezTo>
                      <a:pt x="71155" y="252062"/>
                      <a:pt x="72869" y="262825"/>
                      <a:pt x="75060" y="273493"/>
                    </a:cubicBezTo>
                    <a:cubicBezTo>
                      <a:pt x="77141" y="284738"/>
                      <a:pt x="80038" y="295816"/>
                      <a:pt x="83728" y="306640"/>
                    </a:cubicBezTo>
                    <a:cubicBezTo>
                      <a:pt x="83728" y="307324"/>
                      <a:pt x="84282" y="307878"/>
                      <a:pt x="84966" y="307878"/>
                    </a:cubicBezTo>
                    <a:cubicBezTo>
                      <a:pt x="85650" y="307878"/>
                      <a:pt x="86204" y="307324"/>
                      <a:pt x="86204" y="306640"/>
                    </a:cubicBezTo>
                    <a:lnTo>
                      <a:pt x="86204" y="306640"/>
                    </a:lnTo>
                    <a:cubicBezTo>
                      <a:pt x="85354" y="295455"/>
                      <a:pt x="83699" y="284345"/>
                      <a:pt x="81251" y="273398"/>
                    </a:cubicBezTo>
                    <a:cubicBezTo>
                      <a:pt x="79126" y="262624"/>
                      <a:pt x="76423" y="251973"/>
                      <a:pt x="73155" y="241489"/>
                    </a:cubicBezTo>
                    <a:cubicBezTo>
                      <a:pt x="82910" y="239604"/>
                      <a:pt x="90927" y="232675"/>
                      <a:pt x="94205" y="223296"/>
                    </a:cubicBezTo>
                    <a:close/>
                  </a:path>
                </a:pathLst>
              </a:custGeom>
              <a:solidFill>
                <a:srgbClr val="37474F"/>
              </a:solidFill>
              <a:ln w="9525" cap="flat">
                <a:noFill/>
                <a:prstDash val="solid"/>
                <a:miter/>
              </a:ln>
            </p:spPr>
            <p:txBody>
              <a:bodyPr rtlCol="0" anchor="ctr"/>
              <a:lstStyle/>
              <a:p>
                <a:endParaRPr lang="zh-CN" altLang="en-US"/>
              </a:p>
            </p:txBody>
          </p:sp>
          <p:sp>
            <p:nvSpPr>
              <p:cNvPr id="787" name="任意多边形: 形状 786"/>
              <p:cNvSpPr/>
              <p:nvPr/>
            </p:nvSpPr>
            <p:spPr>
              <a:xfrm>
                <a:off x="7218090" y="3011138"/>
                <a:ext cx="136262" cy="32759"/>
              </a:xfrm>
              <a:custGeom>
                <a:avLst/>
                <a:gdLst>
                  <a:gd name="connsiteX0" fmla="*/ 135971 w 136262"/>
                  <a:gd name="connsiteY0" fmla="*/ 31813 h 32759"/>
                  <a:gd name="connsiteX1" fmla="*/ 68534 w 136262"/>
                  <a:gd name="connsiteY1" fmla="*/ 9525 h 32759"/>
                  <a:gd name="connsiteX2" fmla="*/ 716 w 136262"/>
                  <a:gd name="connsiteY2" fmla="*/ 0 h 32759"/>
                  <a:gd name="connsiteX3" fmla="*/ 716 w 136262"/>
                  <a:gd name="connsiteY3" fmla="*/ 1524 h 32759"/>
                  <a:gd name="connsiteX4" fmla="*/ 135781 w 136262"/>
                  <a:gd name="connsiteY4" fmla="*/ 32671 h 32759"/>
                  <a:gd name="connsiteX5" fmla="*/ 135971 w 136262"/>
                  <a:gd name="connsiteY5" fmla="*/ 31813 h 32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262" h="32759">
                    <a:moveTo>
                      <a:pt x="135971" y="31813"/>
                    </a:moveTo>
                    <a:cubicBezTo>
                      <a:pt x="114334" y="22045"/>
                      <a:pt x="91731" y="14575"/>
                      <a:pt x="68534" y="9525"/>
                    </a:cubicBezTo>
                    <a:cubicBezTo>
                      <a:pt x="46199" y="4652"/>
                      <a:pt x="23529" y="1468"/>
                      <a:pt x="716" y="0"/>
                    </a:cubicBezTo>
                    <a:cubicBezTo>
                      <a:pt x="-141" y="0"/>
                      <a:pt x="-332" y="1333"/>
                      <a:pt x="716" y="1524"/>
                    </a:cubicBezTo>
                    <a:cubicBezTo>
                      <a:pt x="23386" y="5048"/>
                      <a:pt x="113302" y="27146"/>
                      <a:pt x="135781" y="32671"/>
                    </a:cubicBezTo>
                    <a:cubicBezTo>
                      <a:pt x="136162" y="33052"/>
                      <a:pt x="136543" y="32099"/>
                      <a:pt x="135971" y="31813"/>
                    </a:cubicBezTo>
                    <a:close/>
                  </a:path>
                </a:pathLst>
              </a:custGeom>
              <a:solidFill>
                <a:srgbClr val="37474F"/>
              </a:solidFill>
              <a:ln w="9525" cap="flat">
                <a:noFill/>
                <a:prstDash val="solid"/>
                <a:miter/>
              </a:ln>
            </p:spPr>
            <p:txBody>
              <a:bodyPr rtlCol="0" anchor="ctr"/>
              <a:lstStyle/>
              <a:p>
                <a:endParaRPr lang="zh-CN" altLang="en-US"/>
              </a:p>
            </p:txBody>
          </p:sp>
          <p:sp>
            <p:nvSpPr>
              <p:cNvPr id="788" name="任意多边形: 形状 787"/>
              <p:cNvSpPr/>
              <p:nvPr/>
            </p:nvSpPr>
            <p:spPr>
              <a:xfrm>
                <a:off x="7520419" y="2712543"/>
                <a:ext cx="446657" cy="1656919"/>
              </a:xfrm>
              <a:custGeom>
                <a:avLst/>
                <a:gdLst>
                  <a:gd name="connsiteX0" fmla="*/ 387902 w 446657"/>
                  <a:gd name="connsiteY0" fmla="*/ 1492458 h 1656919"/>
                  <a:gd name="connsiteX1" fmla="*/ 326847 w 446657"/>
                  <a:gd name="connsiteY1" fmla="*/ 1330533 h 1656919"/>
                  <a:gd name="connsiteX2" fmla="*/ 204546 w 446657"/>
                  <a:gd name="connsiteY2" fmla="*/ 1009731 h 1656919"/>
                  <a:gd name="connsiteX3" fmla="*/ 126155 w 446657"/>
                  <a:gd name="connsiteY3" fmla="*/ 680642 h 1656919"/>
                  <a:gd name="connsiteX4" fmla="*/ 93008 w 446657"/>
                  <a:gd name="connsiteY4" fmla="*/ 511383 h 1656919"/>
                  <a:gd name="connsiteX5" fmla="*/ 62052 w 446657"/>
                  <a:gd name="connsiteY5" fmla="*/ 342886 h 1656919"/>
                  <a:gd name="connsiteX6" fmla="*/ 59099 w 446657"/>
                  <a:gd name="connsiteY6" fmla="*/ 176579 h 1656919"/>
                  <a:gd name="connsiteX7" fmla="*/ 20046 w 446657"/>
                  <a:gd name="connsiteY7" fmla="*/ 33704 h 1656919"/>
                  <a:gd name="connsiteX8" fmla="*/ 2139 w 446657"/>
                  <a:gd name="connsiteY8" fmla="*/ 557 h 1656919"/>
                  <a:gd name="connsiteX9" fmla="*/ 139 w 446657"/>
                  <a:gd name="connsiteY9" fmla="*/ 1700 h 1656919"/>
                  <a:gd name="connsiteX10" fmla="*/ 49288 w 446657"/>
                  <a:gd name="connsiteY10" fmla="*/ 150386 h 1656919"/>
                  <a:gd name="connsiteX11" fmla="*/ 53384 w 446657"/>
                  <a:gd name="connsiteY11" fmla="*/ 228395 h 1656919"/>
                  <a:gd name="connsiteX12" fmla="*/ 51955 w 446657"/>
                  <a:gd name="connsiteY12" fmla="*/ 312311 h 1656919"/>
                  <a:gd name="connsiteX13" fmla="*/ 78339 w 446657"/>
                  <a:gd name="connsiteY13" fmla="*/ 478046 h 1656919"/>
                  <a:gd name="connsiteX14" fmla="*/ 111391 w 446657"/>
                  <a:gd name="connsiteY14" fmla="*/ 645590 h 1656919"/>
                  <a:gd name="connsiteX15" fmla="*/ 144634 w 446657"/>
                  <a:gd name="connsiteY15" fmla="*/ 814754 h 1656919"/>
                  <a:gd name="connsiteX16" fmla="*/ 184162 w 446657"/>
                  <a:gd name="connsiteY16" fmla="*/ 977632 h 1656919"/>
                  <a:gd name="connsiteX17" fmla="*/ 242455 w 446657"/>
                  <a:gd name="connsiteY17" fmla="*/ 1135556 h 1656919"/>
                  <a:gd name="connsiteX18" fmla="*/ 303987 w 446657"/>
                  <a:gd name="connsiteY18" fmla="*/ 1297481 h 1656919"/>
                  <a:gd name="connsiteX19" fmla="*/ 428288 w 446657"/>
                  <a:gd name="connsiteY19" fmla="*/ 1619140 h 1656919"/>
                  <a:gd name="connsiteX20" fmla="*/ 443814 w 446657"/>
                  <a:gd name="connsiteY20" fmla="*/ 1656098 h 1656919"/>
                  <a:gd name="connsiteX21" fmla="*/ 446576 w 446657"/>
                  <a:gd name="connsiteY21" fmla="*/ 1654859 h 1656919"/>
                  <a:gd name="connsiteX22" fmla="*/ 387902 w 446657"/>
                  <a:gd name="connsiteY22" fmla="*/ 1492458 h 1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6657" h="1656919">
                    <a:moveTo>
                      <a:pt x="387902" y="1492458"/>
                    </a:moveTo>
                    <a:cubicBezTo>
                      <a:pt x="367646" y="1438483"/>
                      <a:pt x="347294" y="1384508"/>
                      <a:pt x="326847" y="1330533"/>
                    </a:cubicBezTo>
                    <a:cubicBezTo>
                      <a:pt x="286461" y="1223472"/>
                      <a:pt x="244836" y="1116887"/>
                      <a:pt x="204546" y="1009731"/>
                    </a:cubicBezTo>
                    <a:cubicBezTo>
                      <a:pt x="164255" y="902575"/>
                      <a:pt x="147872" y="791323"/>
                      <a:pt x="126155" y="680642"/>
                    </a:cubicBezTo>
                    <a:cubicBezTo>
                      <a:pt x="115106" y="624254"/>
                      <a:pt x="104057" y="567835"/>
                      <a:pt x="93008" y="511383"/>
                    </a:cubicBezTo>
                    <a:cubicBezTo>
                      <a:pt x="81959" y="455567"/>
                      <a:pt x="68624" y="399560"/>
                      <a:pt x="62052" y="342886"/>
                    </a:cubicBezTo>
                    <a:cubicBezTo>
                      <a:pt x="55479" y="286212"/>
                      <a:pt x="63957" y="232015"/>
                      <a:pt x="59099" y="176579"/>
                    </a:cubicBezTo>
                    <a:cubicBezTo>
                      <a:pt x="54724" y="127003"/>
                      <a:pt x="41497" y="78613"/>
                      <a:pt x="20046" y="33704"/>
                    </a:cubicBezTo>
                    <a:cubicBezTo>
                      <a:pt x="14617" y="22370"/>
                      <a:pt x="8617" y="11321"/>
                      <a:pt x="2139" y="557"/>
                    </a:cubicBezTo>
                    <a:cubicBezTo>
                      <a:pt x="1377" y="-776"/>
                      <a:pt x="-528" y="557"/>
                      <a:pt x="139" y="1700"/>
                    </a:cubicBezTo>
                    <a:cubicBezTo>
                      <a:pt x="25076" y="48013"/>
                      <a:pt x="41710" y="98335"/>
                      <a:pt x="49288" y="150386"/>
                    </a:cubicBezTo>
                    <a:cubicBezTo>
                      <a:pt x="52841" y="176228"/>
                      <a:pt x="54211" y="202323"/>
                      <a:pt x="53384" y="228395"/>
                    </a:cubicBezTo>
                    <a:cubicBezTo>
                      <a:pt x="52622" y="256399"/>
                      <a:pt x="50622" y="284307"/>
                      <a:pt x="51955" y="312311"/>
                    </a:cubicBezTo>
                    <a:cubicBezTo>
                      <a:pt x="54622" y="368222"/>
                      <a:pt x="67671" y="423277"/>
                      <a:pt x="78339" y="478046"/>
                    </a:cubicBezTo>
                    <a:cubicBezTo>
                      <a:pt x="89008" y="532814"/>
                      <a:pt x="100342" y="589774"/>
                      <a:pt x="111391" y="645590"/>
                    </a:cubicBezTo>
                    <a:cubicBezTo>
                      <a:pt x="122440" y="701407"/>
                      <a:pt x="133585" y="758366"/>
                      <a:pt x="144634" y="814754"/>
                    </a:cubicBezTo>
                    <a:cubicBezTo>
                      <a:pt x="154306" y="869838"/>
                      <a:pt x="167509" y="924242"/>
                      <a:pt x="184162" y="977632"/>
                    </a:cubicBezTo>
                    <a:cubicBezTo>
                      <a:pt x="202069" y="1030781"/>
                      <a:pt x="223405" y="1083359"/>
                      <a:pt x="242455" y="1135556"/>
                    </a:cubicBezTo>
                    <a:cubicBezTo>
                      <a:pt x="262934" y="1189563"/>
                      <a:pt x="283318" y="1243570"/>
                      <a:pt x="303987" y="1297481"/>
                    </a:cubicBezTo>
                    <a:cubicBezTo>
                      <a:pt x="345039" y="1404828"/>
                      <a:pt x="385330" y="1512556"/>
                      <a:pt x="428288" y="1619140"/>
                    </a:cubicBezTo>
                    <a:cubicBezTo>
                      <a:pt x="433336" y="1631618"/>
                      <a:pt x="438385" y="1643906"/>
                      <a:pt x="443814" y="1656098"/>
                    </a:cubicBezTo>
                    <a:cubicBezTo>
                      <a:pt x="444576" y="1657812"/>
                      <a:pt x="447147" y="1656574"/>
                      <a:pt x="446576" y="1654859"/>
                    </a:cubicBezTo>
                    <a:cubicBezTo>
                      <a:pt x="429526" y="1600186"/>
                      <a:pt x="408190" y="1546465"/>
                      <a:pt x="387902" y="1492458"/>
                    </a:cubicBezTo>
                    <a:close/>
                  </a:path>
                </a:pathLst>
              </a:custGeom>
              <a:solidFill>
                <a:srgbClr val="37474F"/>
              </a:solidFill>
              <a:ln w="9525" cap="flat">
                <a:noFill/>
                <a:prstDash val="solid"/>
                <a:miter/>
              </a:ln>
            </p:spPr>
            <p:txBody>
              <a:bodyPr rtlCol="0" anchor="ctr"/>
              <a:lstStyle/>
              <a:p>
                <a:endParaRPr lang="zh-CN" altLang="en-US"/>
              </a:p>
            </p:txBody>
          </p:sp>
          <p:sp>
            <p:nvSpPr>
              <p:cNvPr id="789" name="任意多边形: 形状 788"/>
              <p:cNvSpPr/>
              <p:nvPr/>
            </p:nvSpPr>
            <p:spPr>
              <a:xfrm>
                <a:off x="7691893" y="4395107"/>
                <a:ext cx="336914" cy="90404"/>
              </a:xfrm>
              <a:custGeom>
                <a:avLst/>
                <a:gdLst>
                  <a:gd name="connsiteX0" fmla="*/ 335396 w 336914"/>
                  <a:gd name="connsiteY0" fmla="*/ 13 h 90404"/>
                  <a:gd name="connsiteX1" fmla="*/ 302249 w 336914"/>
                  <a:gd name="connsiteY1" fmla="*/ 7442 h 90404"/>
                  <a:gd name="connsiteX2" fmla="*/ 269388 w 336914"/>
                  <a:gd name="connsiteY2" fmla="*/ 15824 h 90404"/>
                  <a:gd name="connsiteX3" fmla="*/ 204903 w 336914"/>
                  <a:gd name="connsiteY3" fmla="*/ 32588 h 90404"/>
                  <a:gd name="connsiteX4" fmla="*/ 73744 w 336914"/>
                  <a:gd name="connsiteY4" fmla="*/ 67450 h 90404"/>
                  <a:gd name="connsiteX5" fmla="*/ 497 w 336914"/>
                  <a:gd name="connsiteY5" fmla="*/ 88976 h 90404"/>
                  <a:gd name="connsiteX6" fmla="*/ 48 w 336914"/>
                  <a:gd name="connsiteY6" fmla="*/ 89956 h 90404"/>
                  <a:gd name="connsiteX7" fmla="*/ 497 w 336914"/>
                  <a:gd name="connsiteY7" fmla="*/ 90405 h 90404"/>
                  <a:gd name="connsiteX8" fmla="*/ 263673 w 336914"/>
                  <a:gd name="connsiteY8" fmla="*/ 24302 h 90404"/>
                  <a:gd name="connsiteX9" fmla="*/ 301011 w 336914"/>
                  <a:gd name="connsiteY9" fmla="*/ 13633 h 90404"/>
                  <a:gd name="connsiteX10" fmla="*/ 336063 w 336914"/>
                  <a:gd name="connsiteY10" fmla="*/ 2489 h 90404"/>
                  <a:gd name="connsiteX11" fmla="*/ 335396 w 336914"/>
                  <a:gd name="connsiteY11" fmla="*/ 13 h 90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914" h="90404">
                    <a:moveTo>
                      <a:pt x="335396" y="13"/>
                    </a:moveTo>
                    <a:cubicBezTo>
                      <a:pt x="324199" y="1776"/>
                      <a:pt x="313127" y="4258"/>
                      <a:pt x="302249" y="7442"/>
                    </a:cubicBezTo>
                    <a:lnTo>
                      <a:pt x="269388" y="15824"/>
                    </a:lnTo>
                    <a:lnTo>
                      <a:pt x="204903" y="32588"/>
                    </a:lnTo>
                    <a:lnTo>
                      <a:pt x="73744" y="67450"/>
                    </a:lnTo>
                    <a:cubicBezTo>
                      <a:pt x="49170" y="74022"/>
                      <a:pt x="24786" y="81356"/>
                      <a:pt x="497" y="88976"/>
                    </a:cubicBezTo>
                    <a:cubicBezTo>
                      <a:pt x="103" y="89123"/>
                      <a:pt x="-99" y="89561"/>
                      <a:pt x="48" y="89956"/>
                    </a:cubicBezTo>
                    <a:cubicBezTo>
                      <a:pt x="125" y="90164"/>
                      <a:pt x="289" y="90328"/>
                      <a:pt x="497" y="90405"/>
                    </a:cubicBezTo>
                    <a:cubicBezTo>
                      <a:pt x="89175" y="72974"/>
                      <a:pt x="176614" y="48400"/>
                      <a:pt x="263673" y="24302"/>
                    </a:cubicBezTo>
                    <a:cubicBezTo>
                      <a:pt x="276150" y="20872"/>
                      <a:pt x="288628" y="17253"/>
                      <a:pt x="301011" y="13633"/>
                    </a:cubicBezTo>
                    <a:cubicBezTo>
                      <a:pt x="312924" y="10684"/>
                      <a:pt x="324633" y="6961"/>
                      <a:pt x="336063" y="2489"/>
                    </a:cubicBezTo>
                    <a:cubicBezTo>
                      <a:pt x="337682" y="1822"/>
                      <a:pt x="336729" y="-178"/>
                      <a:pt x="335396" y="13"/>
                    </a:cubicBezTo>
                    <a:close/>
                  </a:path>
                </a:pathLst>
              </a:custGeom>
              <a:solidFill>
                <a:srgbClr val="37474F"/>
              </a:solidFill>
              <a:ln w="9525" cap="flat">
                <a:noFill/>
                <a:prstDash val="solid"/>
                <a:miter/>
              </a:ln>
            </p:spPr>
            <p:txBody>
              <a:bodyPr rtlCol="0" anchor="ctr"/>
              <a:lstStyle/>
              <a:p>
                <a:endParaRPr lang="zh-CN" altLang="en-US"/>
              </a:p>
            </p:txBody>
          </p:sp>
          <p:sp>
            <p:nvSpPr>
              <p:cNvPr id="790" name="任意多边形: 形状 789"/>
              <p:cNvSpPr/>
              <p:nvPr/>
            </p:nvSpPr>
            <p:spPr>
              <a:xfrm>
                <a:off x="6994373" y="1904574"/>
                <a:ext cx="480407" cy="587527"/>
              </a:xfrm>
              <a:custGeom>
                <a:avLst/>
                <a:gdLst>
                  <a:gd name="connsiteX0" fmla="*/ 19931 w 480407"/>
                  <a:gd name="connsiteY0" fmla="*/ 587451 h 587527"/>
                  <a:gd name="connsiteX1" fmla="*/ 77081 w 480407"/>
                  <a:gd name="connsiteY1" fmla="*/ 577355 h 587527"/>
                  <a:gd name="connsiteX2" fmla="*/ 74319 w 480407"/>
                  <a:gd name="connsiteY2" fmla="*/ 468484 h 587527"/>
                  <a:gd name="connsiteX3" fmla="*/ 106323 w 480407"/>
                  <a:gd name="connsiteY3" fmla="*/ 572211 h 587527"/>
                  <a:gd name="connsiteX4" fmla="*/ 321874 w 480407"/>
                  <a:gd name="connsiteY4" fmla="*/ 534111 h 587527"/>
                  <a:gd name="connsiteX5" fmla="*/ 315016 w 480407"/>
                  <a:gd name="connsiteY5" fmla="*/ 479342 h 587527"/>
                  <a:gd name="connsiteX6" fmla="*/ 337590 w 480407"/>
                  <a:gd name="connsiteY6" fmla="*/ 531254 h 587527"/>
                  <a:gd name="connsiteX7" fmla="*/ 366165 w 480407"/>
                  <a:gd name="connsiteY7" fmla="*/ 525920 h 587527"/>
                  <a:gd name="connsiteX8" fmla="*/ 347591 w 480407"/>
                  <a:gd name="connsiteY8" fmla="*/ 405333 h 587527"/>
                  <a:gd name="connsiteX9" fmla="*/ 407123 w 480407"/>
                  <a:gd name="connsiteY9" fmla="*/ 518109 h 587527"/>
                  <a:gd name="connsiteX10" fmla="*/ 480275 w 480407"/>
                  <a:gd name="connsiteY10" fmla="*/ 500583 h 587527"/>
                  <a:gd name="connsiteX11" fmla="*/ 403313 w 480407"/>
                  <a:gd name="connsiteY11" fmla="*/ 313798 h 587527"/>
                  <a:gd name="connsiteX12" fmla="*/ 277964 w 480407"/>
                  <a:gd name="connsiteY12" fmla="*/ 172923 h 587527"/>
                  <a:gd name="connsiteX13" fmla="*/ 188714 w 480407"/>
                  <a:gd name="connsiteY13" fmla="*/ 20523 h 587527"/>
                  <a:gd name="connsiteX14" fmla="*/ 48792 w 480407"/>
                  <a:gd name="connsiteY14" fmla="*/ 21666 h 587527"/>
                  <a:gd name="connsiteX15" fmla="*/ 25932 w 480407"/>
                  <a:gd name="connsiteY15" fmla="*/ 263792 h 587527"/>
                  <a:gd name="connsiteX16" fmla="*/ 786 w 480407"/>
                  <a:gd name="connsiteY16" fmla="*/ 387617 h 587527"/>
                  <a:gd name="connsiteX17" fmla="*/ 35648 w 480407"/>
                  <a:gd name="connsiteY17" fmla="*/ 509251 h 587527"/>
                  <a:gd name="connsiteX18" fmla="*/ 19931 w 480407"/>
                  <a:gd name="connsiteY18" fmla="*/ 587451 h 587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0407" h="587527">
                    <a:moveTo>
                      <a:pt x="19931" y="587451"/>
                    </a:moveTo>
                    <a:lnTo>
                      <a:pt x="77081" y="577355"/>
                    </a:lnTo>
                    <a:cubicBezTo>
                      <a:pt x="87467" y="541655"/>
                      <a:pt x="86502" y="503611"/>
                      <a:pt x="74319" y="468484"/>
                    </a:cubicBezTo>
                    <a:cubicBezTo>
                      <a:pt x="71747" y="460388"/>
                      <a:pt x="100799" y="504012"/>
                      <a:pt x="106323" y="572211"/>
                    </a:cubicBezTo>
                    <a:cubicBezTo>
                      <a:pt x="167092" y="561638"/>
                      <a:pt x="249770" y="547065"/>
                      <a:pt x="321874" y="534111"/>
                    </a:cubicBezTo>
                    <a:cubicBezTo>
                      <a:pt x="317683" y="505536"/>
                      <a:pt x="315016" y="479342"/>
                      <a:pt x="315016" y="479342"/>
                    </a:cubicBezTo>
                    <a:cubicBezTo>
                      <a:pt x="320952" y="497294"/>
                      <a:pt x="328508" y="514670"/>
                      <a:pt x="337590" y="531254"/>
                    </a:cubicBezTo>
                    <a:cubicBezTo>
                      <a:pt x="347115" y="529539"/>
                      <a:pt x="357116" y="527634"/>
                      <a:pt x="366165" y="525920"/>
                    </a:cubicBezTo>
                    <a:cubicBezTo>
                      <a:pt x="357756" y="486097"/>
                      <a:pt x="351556" y="445840"/>
                      <a:pt x="347591" y="405333"/>
                    </a:cubicBezTo>
                    <a:cubicBezTo>
                      <a:pt x="361122" y="445933"/>
                      <a:pt x="381234" y="484033"/>
                      <a:pt x="407123" y="518109"/>
                    </a:cubicBezTo>
                    <a:cubicBezTo>
                      <a:pt x="452747" y="509060"/>
                      <a:pt x="482656" y="502393"/>
                      <a:pt x="480275" y="500583"/>
                    </a:cubicBezTo>
                    <a:cubicBezTo>
                      <a:pt x="395407" y="435242"/>
                      <a:pt x="436841" y="379520"/>
                      <a:pt x="403313" y="313798"/>
                    </a:cubicBezTo>
                    <a:cubicBezTo>
                      <a:pt x="363022" y="234931"/>
                      <a:pt x="288346" y="236074"/>
                      <a:pt x="277964" y="172923"/>
                    </a:cubicBezTo>
                    <a:cubicBezTo>
                      <a:pt x="269391" y="121488"/>
                      <a:pt x="257199" y="27572"/>
                      <a:pt x="188714" y="20523"/>
                    </a:cubicBezTo>
                    <a:cubicBezTo>
                      <a:pt x="146082" y="-7251"/>
                      <a:pt x="90965" y="-6801"/>
                      <a:pt x="48792" y="21666"/>
                    </a:cubicBezTo>
                    <a:cubicBezTo>
                      <a:pt x="-45315" y="81007"/>
                      <a:pt x="26408" y="230454"/>
                      <a:pt x="25932" y="263792"/>
                    </a:cubicBezTo>
                    <a:cubicBezTo>
                      <a:pt x="25170" y="311417"/>
                      <a:pt x="6882" y="331991"/>
                      <a:pt x="786" y="387617"/>
                    </a:cubicBezTo>
                    <a:cubicBezTo>
                      <a:pt x="-5310" y="443243"/>
                      <a:pt x="25741" y="474008"/>
                      <a:pt x="35648" y="509251"/>
                    </a:cubicBezTo>
                    <a:cubicBezTo>
                      <a:pt x="45554" y="544493"/>
                      <a:pt x="8501" y="589642"/>
                      <a:pt x="19931" y="587451"/>
                    </a:cubicBezTo>
                    <a:close/>
                  </a:path>
                </a:pathLst>
              </a:custGeom>
              <a:solidFill>
                <a:srgbClr val="263238"/>
              </a:solidFill>
              <a:ln w="9525" cap="flat">
                <a:noFill/>
                <a:prstDash val="solid"/>
                <a:miter/>
              </a:ln>
            </p:spPr>
            <p:txBody>
              <a:bodyPr rtlCol="0" anchor="ctr"/>
              <a:lstStyle/>
              <a:p>
                <a:endParaRPr lang="zh-CN" altLang="en-US"/>
              </a:p>
            </p:txBody>
          </p:sp>
          <p:sp>
            <p:nvSpPr>
              <p:cNvPr id="791" name="任意多边形: 形状 790"/>
              <p:cNvSpPr/>
              <p:nvPr/>
            </p:nvSpPr>
            <p:spPr>
              <a:xfrm>
                <a:off x="7264336" y="2067972"/>
                <a:ext cx="210693" cy="325088"/>
              </a:xfrm>
              <a:custGeom>
                <a:avLst/>
                <a:gdLst>
                  <a:gd name="connsiteX0" fmla="*/ 210693 w 210693"/>
                  <a:gd name="connsiteY0" fmla="*/ 325088 h 325088"/>
                  <a:gd name="connsiteX1" fmla="*/ 179547 w 210693"/>
                  <a:gd name="connsiteY1" fmla="*/ 284893 h 325088"/>
                  <a:gd name="connsiteX2" fmla="*/ 170022 w 210693"/>
                  <a:gd name="connsiteY2" fmla="*/ 237268 h 325088"/>
                  <a:gd name="connsiteX3" fmla="*/ 168307 w 210693"/>
                  <a:gd name="connsiteY3" fmla="*/ 185166 h 325088"/>
                  <a:gd name="connsiteX4" fmla="*/ 152781 w 210693"/>
                  <a:gd name="connsiteY4" fmla="*/ 133541 h 325088"/>
                  <a:gd name="connsiteX5" fmla="*/ 116205 w 210693"/>
                  <a:gd name="connsiteY5" fmla="*/ 93821 h 325088"/>
                  <a:gd name="connsiteX6" fmla="*/ 70390 w 210693"/>
                  <a:gd name="connsiteY6" fmla="*/ 68294 h 325088"/>
                  <a:gd name="connsiteX7" fmla="*/ 27432 w 210693"/>
                  <a:gd name="connsiteY7" fmla="*/ 42005 h 325088"/>
                  <a:gd name="connsiteX8" fmla="*/ 0 w 210693"/>
                  <a:gd name="connsiteY8" fmla="*/ 0 h 325088"/>
                  <a:gd name="connsiteX9" fmla="*/ 23241 w 210693"/>
                  <a:gd name="connsiteY9" fmla="*/ 46577 h 325088"/>
                  <a:gd name="connsiteX10" fmla="*/ 65818 w 210693"/>
                  <a:gd name="connsiteY10" fmla="*/ 77438 h 325088"/>
                  <a:gd name="connsiteX11" fmla="*/ 108966 w 210693"/>
                  <a:gd name="connsiteY11" fmla="*/ 103727 h 325088"/>
                  <a:gd name="connsiteX12" fmla="*/ 140970 w 210693"/>
                  <a:gd name="connsiteY12" fmla="*/ 139922 h 325088"/>
                  <a:gd name="connsiteX13" fmla="*/ 155353 w 210693"/>
                  <a:gd name="connsiteY13" fmla="*/ 186595 h 325088"/>
                  <a:gd name="connsiteX14" fmla="*/ 159068 w 210693"/>
                  <a:gd name="connsiteY14" fmla="*/ 237554 h 325088"/>
                  <a:gd name="connsiteX15" fmla="*/ 162592 w 210693"/>
                  <a:gd name="connsiteY15" fmla="*/ 263842 h 325088"/>
                  <a:gd name="connsiteX16" fmla="*/ 173546 w 210693"/>
                  <a:gd name="connsiteY16" fmla="*/ 288608 h 325088"/>
                  <a:gd name="connsiteX17" fmla="*/ 210693 w 210693"/>
                  <a:gd name="connsiteY17" fmla="*/ 325088 h 32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693" h="325088">
                    <a:moveTo>
                      <a:pt x="210693" y="325088"/>
                    </a:moveTo>
                    <a:cubicBezTo>
                      <a:pt x="198477" y="313217"/>
                      <a:pt x="187992" y="299686"/>
                      <a:pt x="179547" y="284893"/>
                    </a:cubicBezTo>
                    <a:cubicBezTo>
                      <a:pt x="172310" y="270108"/>
                      <a:pt x="169028" y="253699"/>
                      <a:pt x="170022" y="237268"/>
                    </a:cubicBezTo>
                    <a:cubicBezTo>
                      <a:pt x="170022" y="220218"/>
                      <a:pt x="170022" y="202787"/>
                      <a:pt x="168307" y="185166"/>
                    </a:cubicBezTo>
                    <a:cubicBezTo>
                      <a:pt x="166638" y="167092"/>
                      <a:pt x="161358" y="149537"/>
                      <a:pt x="152781" y="133541"/>
                    </a:cubicBezTo>
                    <a:cubicBezTo>
                      <a:pt x="143822" y="117652"/>
                      <a:pt x="131303" y="104057"/>
                      <a:pt x="116205" y="93821"/>
                    </a:cubicBezTo>
                    <a:cubicBezTo>
                      <a:pt x="101679" y="84039"/>
                      <a:pt x="86353" y="75499"/>
                      <a:pt x="70390" y="68294"/>
                    </a:cubicBezTo>
                    <a:cubicBezTo>
                      <a:pt x="54970" y="61471"/>
                      <a:pt x="40525" y="52631"/>
                      <a:pt x="27432" y="42005"/>
                    </a:cubicBezTo>
                    <a:cubicBezTo>
                      <a:pt x="14634" y="30763"/>
                      <a:pt x="5148" y="16239"/>
                      <a:pt x="0" y="0"/>
                    </a:cubicBezTo>
                    <a:cubicBezTo>
                      <a:pt x="2804" y="17536"/>
                      <a:pt x="10915" y="33792"/>
                      <a:pt x="23241" y="46577"/>
                    </a:cubicBezTo>
                    <a:cubicBezTo>
                      <a:pt x="35772" y="58981"/>
                      <a:pt x="50131" y="69389"/>
                      <a:pt x="65818" y="77438"/>
                    </a:cubicBezTo>
                    <a:cubicBezTo>
                      <a:pt x="80746" y="85273"/>
                      <a:pt x="95158" y="94054"/>
                      <a:pt x="108966" y="103727"/>
                    </a:cubicBezTo>
                    <a:cubicBezTo>
                      <a:pt x="122126" y="113336"/>
                      <a:pt x="133045" y="125685"/>
                      <a:pt x="140970" y="139922"/>
                    </a:cubicBezTo>
                    <a:cubicBezTo>
                      <a:pt x="148611" y="154456"/>
                      <a:pt x="153487" y="170281"/>
                      <a:pt x="155353" y="186595"/>
                    </a:cubicBezTo>
                    <a:cubicBezTo>
                      <a:pt x="157639" y="203073"/>
                      <a:pt x="157830" y="220123"/>
                      <a:pt x="159068" y="237554"/>
                    </a:cubicBezTo>
                    <a:cubicBezTo>
                      <a:pt x="159551" y="246395"/>
                      <a:pt x="160730" y="255185"/>
                      <a:pt x="162592" y="263842"/>
                    </a:cubicBezTo>
                    <a:cubicBezTo>
                      <a:pt x="164735" y="272685"/>
                      <a:pt x="168445" y="281073"/>
                      <a:pt x="173546" y="288608"/>
                    </a:cubicBezTo>
                    <a:cubicBezTo>
                      <a:pt x="183669" y="302872"/>
                      <a:pt x="196247" y="315225"/>
                      <a:pt x="210693" y="325088"/>
                    </a:cubicBezTo>
                    <a:close/>
                  </a:path>
                </a:pathLst>
              </a:custGeom>
              <a:solidFill>
                <a:srgbClr val="263238"/>
              </a:solidFill>
              <a:ln w="9525" cap="flat">
                <a:noFill/>
                <a:prstDash val="solid"/>
                <a:miter/>
              </a:ln>
            </p:spPr>
            <p:txBody>
              <a:bodyPr rtlCol="0" anchor="ctr"/>
              <a:lstStyle/>
              <a:p>
                <a:endParaRPr lang="zh-CN" altLang="en-US"/>
              </a:p>
            </p:txBody>
          </p:sp>
          <p:sp>
            <p:nvSpPr>
              <p:cNvPr id="792" name="任意多边形: 形状 791"/>
              <p:cNvSpPr/>
              <p:nvPr/>
            </p:nvSpPr>
            <p:spPr>
              <a:xfrm>
                <a:off x="6974449" y="1996058"/>
                <a:ext cx="46858" cy="490537"/>
              </a:xfrm>
              <a:custGeom>
                <a:avLst/>
                <a:gdLst>
                  <a:gd name="connsiteX0" fmla="*/ 23282 w 46858"/>
                  <a:gd name="connsiteY0" fmla="*/ 0 h 490537"/>
                  <a:gd name="connsiteX1" fmla="*/ 21663 w 46858"/>
                  <a:gd name="connsiteY1" fmla="*/ 63722 h 490537"/>
                  <a:gd name="connsiteX2" fmla="*/ 28521 w 46858"/>
                  <a:gd name="connsiteY2" fmla="*/ 127064 h 490537"/>
                  <a:gd name="connsiteX3" fmla="*/ 32522 w 46858"/>
                  <a:gd name="connsiteY3" fmla="*/ 158401 h 490537"/>
                  <a:gd name="connsiteX4" fmla="*/ 33760 w 46858"/>
                  <a:gd name="connsiteY4" fmla="*/ 188881 h 490537"/>
                  <a:gd name="connsiteX5" fmla="*/ 16424 w 46858"/>
                  <a:gd name="connsiteY5" fmla="*/ 247174 h 490537"/>
                  <a:gd name="connsiteX6" fmla="*/ 5280 w 46858"/>
                  <a:gd name="connsiteY6" fmla="*/ 277749 h 490537"/>
                  <a:gd name="connsiteX7" fmla="*/ 41 w 46858"/>
                  <a:gd name="connsiteY7" fmla="*/ 310515 h 490537"/>
                  <a:gd name="connsiteX8" fmla="*/ 1851 w 46858"/>
                  <a:gd name="connsiteY8" fmla="*/ 343281 h 490537"/>
                  <a:gd name="connsiteX9" fmla="*/ 10043 w 46858"/>
                  <a:gd name="connsiteY9" fmla="*/ 375095 h 490537"/>
                  <a:gd name="connsiteX10" fmla="*/ 23568 w 46858"/>
                  <a:gd name="connsiteY10" fmla="*/ 404241 h 490537"/>
                  <a:gd name="connsiteX11" fmla="*/ 34331 w 46858"/>
                  <a:gd name="connsiteY11" fmla="*/ 432816 h 490537"/>
                  <a:gd name="connsiteX12" fmla="*/ 19758 w 46858"/>
                  <a:gd name="connsiteY12" fmla="*/ 490538 h 490537"/>
                  <a:gd name="connsiteX13" fmla="*/ 40808 w 46858"/>
                  <a:gd name="connsiteY13" fmla="*/ 431483 h 490537"/>
                  <a:gd name="connsiteX14" fmla="*/ 31760 w 46858"/>
                  <a:gd name="connsiteY14" fmla="*/ 400336 h 490537"/>
                  <a:gd name="connsiteX15" fmla="*/ 20139 w 46858"/>
                  <a:gd name="connsiteY15" fmla="*/ 371094 h 490537"/>
                  <a:gd name="connsiteX16" fmla="*/ 12995 w 46858"/>
                  <a:gd name="connsiteY16" fmla="*/ 310801 h 490537"/>
                  <a:gd name="connsiteX17" fmla="*/ 18234 w 46858"/>
                  <a:gd name="connsiteY17" fmla="*/ 281083 h 490537"/>
                  <a:gd name="connsiteX18" fmla="*/ 29093 w 46858"/>
                  <a:gd name="connsiteY18" fmla="*/ 252508 h 490537"/>
                  <a:gd name="connsiteX19" fmla="*/ 40808 w 46858"/>
                  <a:gd name="connsiteY19" fmla="*/ 222218 h 490537"/>
                  <a:gd name="connsiteX20" fmla="*/ 46809 w 46858"/>
                  <a:gd name="connsiteY20" fmla="*/ 189548 h 490537"/>
                  <a:gd name="connsiteX21" fmla="*/ 44523 w 46858"/>
                  <a:gd name="connsiteY21" fmla="*/ 156686 h 490537"/>
                  <a:gd name="connsiteX22" fmla="*/ 39189 w 46858"/>
                  <a:gd name="connsiteY22" fmla="*/ 125254 h 490537"/>
                  <a:gd name="connsiteX23" fmla="*/ 28331 w 46858"/>
                  <a:gd name="connsiteY23" fmla="*/ 62865 h 490537"/>
                  <a:gd name="connsiteX24" fmla="*/ 23282 w 46858"/>
                  <a:gd name="connsiteY24" fmla="*/ 0 h 49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858" h="490537">
                    <a:moveTo>
                      <a:pt x="23282" y="0"/>
                    </a:moveTo>
                    <a:cubicBezTo>
                      <a:pt x="20172" y="21097"/>
                      <a:pt x="19629" y="42494"/>
                      <a:pt x="21663" y="63722"/>
                    </a:cubicBezTo>
                    <a:cubicBezTo>
                      <a:pt x="23187" y="84963"/>
                      <a:pt x="25759" y="106013"/>
                      <a:pt x="28521" y="127064"/>
                    </a:cubicBezTo>
                    <a:lnTo>
                      <a:pt x="32522" y="158401"/>
                    </a:lnTo>
                    <a:cubicBezTo>
                      <a:pt x="33877" y="168501"/>
                      <a:pt x="34292" y="178704"/>
                      <a:pt x="33760" y="188881"/>
                    </a:cubicBezTo>
                    <a:cubicBezTo>
                      <a:pt x="31534" y="209196"/>
                      <a:pt x="25661" y="228943"/>
                      <a:pt x="16424" y="247174"/>
                    </a:cubicBezTo>
                    <a:cubicBezTo>
                      <a:pt x="12014" y="257098"/>
                      <a:pt x="8291" y="267314"/>
                      <a:pt x="5280" y="277749"/>
                    </a:cubicBezTo>
                    <a:cubicBezTo>
                      <a:pt x="2303" y="288438"/>
                      <a:pt x="545" y="299430"/>
                      <a:pt x="41" y="310515"/>
                    </a:cubicBezTo>
                    <a:cubicBezTo>
                      <a:pt x="-171" y="321467"/>
                      <a:pt x="434" y="332419"/>
                      <a:pt x="1851" y="343281"/>
                    </a:cubicBezTo>
                    <a:cubicBezTo>
                      <a:pt x="3297" y="354175"/>
                      <a:pt x="6047" y="364857"/>
                      <a:pt x="10043" y="375095"/>
                    </a:cubicBezTo>
                    <a:cubicBezTo>
                      <a:pt x="14043" y="385382"/>
                      <a:pt x="19568" y="394907"/>
                      <a:pt x="23568" y="404241"/>
                    </a:cubicBezTo>
                    <a:cubicBezTo>
                      <a:pt x="28055" y="413403"/>
                      <a:pt x="31659" y="422971"/>
                      <a:pt x="34331" y="432816"/>
                    </a:cubicBezTo>
                    <a:cubicBezTo>
                      <a:pt x="39128" y="453281"/>
                      <a:pt x="33694" y="474802"/>
                      <a:pt x="19758" y="490538"/>
                    </a:cubicBezTo>
                    <a:cubicBezTo>
                      <a:pt x="36169" y="475585"/>
                      <a:pt x="44061" y="453444"/>
                      <a:pt x="40808" y="431483"/>
                    </a:cubicBezTo>
                    <a:cubicBezTo>
                      <a:pt x="38824" y="420828"/>
                      <a:pt x="35793" y="410395"/>
                      <a:pt x="31760" y="400336"/>
                    </a:cubicBezTo>
                    <a:cubicBezTo>
                      <a:pt x="27854" y="390239"/>
                      <a:pt x="23282" y="381286"/>
                      <a:pt x="20139" y="371094"/>
                    </a:cubicBezTo>
                    <a:cubicBezTo>
                      <a:pt x="14147" y="351590"/>
                      <a:pt x="11727" y="331165"/>
                      <a:pt x="12995" y="310801"/>
                    </a:cubicBezTo>
                    <a:cubicBezTo>
                      <a:pt x="13688" y="300738"/>
                      <a:pt x="15444" y="290776"/>
                      <a:pt x="18234" y="281083"/>
                    </a:cubicBezTo>
                    <a:cubicBezTo>
                      <a:pt x="21220" y="271329"/>
                      <a:pt x="24847" y="261783"/>
                      <a:pt x="29093" y="252508"/>
                    </a:cubicBezTo>
                    <a:cubicBezTo>
                      <a:pt x="33512" y="242618"/>
                      <a:pt x="37423" y="232508"/>
                      <a:pt x="40808" y="222218"/>
                    </a:cubicBezTo>
                    <a:cubicBezTo>
                      <a:pt x="44195" y="211629"/>
                      <a:pt x="46212" y="200649"/>
                      <a:pt x="46809" y="189548"/>
                    </a:cubicBezTo>
                    <a:cubicBezTo>
                      <a:pt x="47067" y="178547"/>
                      <a:pt x="46302" y="167546"/>
                      <a:pt x="44523" y="156686"/>
                    </a:cubicBezTo>
                    <a:cubicBezTo>
                      <a:pt x="42999" y="146114"/>
                      <a:pt x="41094" y="135731"/>
                      <a:pt x="39189" y="125254"/>
                    </a:cubicBezTo>
                    <a:cubicBezTo>
                      <a:pt x="35474" y="104394"/>
                      <a:pt x="31474" y="83725"/>
                      <a:pt x="28331" y="62865"/>
                    </a:cubicBezTo>
                    <a:cubicBezTo>
                      <a:pt x="24557" y="42131"/>
                      <a:pt x="22866" y="21071"/>
                      <a:pt x="23282" y="0"/>
                    </a:cubicBezTo>
                    <a:close/>
                  </a:path>
                </a:pathLst>
              </a:custGeom>
              <a:solidFill>
                <a:srgbClr val="263238"/>
              </a:solidFill>
              <a:ln w="9525" cap="flat">
                <a:noFill/>
                <a:prstDash val="solid"/>
                <a:miter/>
              </a:ln>
            </p:spPr>
            <p:txBody>
              <a:bodyPr rtlCol="0" anchor="ctr"/>
              <a:lstStyle/>
              <a:p>
                <a:endParaRPr lang="zh-CN" altLang="en-US"/>
              </a:p>
            </p:txBody>
          </p:sp>
          <p:sp>
            <p:nvSpPr>
              <p:cNvPr id="793" name="任意多边形: 形状 792"/>
              <p:cNvSpPr/>
              <p:nvPr/>
            </p:nvSpPr>
            <p:spPr>
              <a:xfrm>
                <a:off x="6424299" y="2114186"/>
                <a:ext cx="809133" cy="424263"/>
              </a:xfrm>
              <a:custGeom>
                <a:avLst/>
                <a:gdLst>
                  <a:gd name="connsiteX0" fmla="*/ 788603 w 809133"/>
                  <a:gd name="connsiteY0" fmla="*/ 206675 h 424263"/>
                  <a:gd name="connsiteX1" fmla="*/ 349595 w 809133"/>
                  <a:gd name="connsiteY1" fmla="*/ 421369 h 424263"/>
                  <a:gd name="connsiteX2" fmla="*/ 7362 w 809133"/>
                  <a:gd name="connsiteY2" fmla="*/ 190673 h 424263"/>
                  <a:gd name="connsiteX3" fmla="*/ 159762 w 809133"/>
                  <a:gd name="connsiteY3" fmla="*/ 2078 h 424263"/>
                  <a:gd name="connsiteX4" fmla="*/ 397030 w 809133"/>
                  <a:gd name="connsiteY4" fmla="*/ 209342 h 424263"/>
                  <a:gd name="connsiteX5" fmla="*/ 734691 w 809133"/>
                  <a:gd name="connsiteY5" fmla="*/ 131809 h 424263"/>
                  <a:gd name="connsiteX6" fmla="*/ 788603 w 809133"/>
                  <a:gd name="connsiteY6" fmla="*/ 206675 h 42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133" h="424263">
                    <a:moveTo>
                      <a:pt x="788603" y="206675"/>
                    </a:moveTo>
                    <a:cubicBezTo>
                      <a:pt x="715070" y="284875"/>
                      <a:pt x="453989" y="447943"/>
                      <a:pt x="349595" y="421369"/>
                    </a:cubicBezTo>
                    <a:cubicBezTo>
                      <a:pt x="265680" y="400033"/>
                      <a:pt x="58035" y="233440"/>
                      <a:pt x="7362" y="190673"/>
                    </a:cubicBezTo>
                    <a:cubicBezTo>
                      <a:pt x="-35405" y="154573"/>
                      <a:pt x="120424" y="-20972"/>
                      <a:pt x="159762" y="2078"/>
                    </a:cubicBezTo>
                    <a:cubicBezTo>
                      <a:pt x="209006" y="30653"/>
                      <a:pt x="345404" y="203722"/>
                      <a:pt x="397030" y="209342"/>
                    </a:cubicBezTo>
                    <a:cubicBezTo>
                      <a:pt x="417318" y="211533"/>
                      <a:pt x="561241" y="176100"/>
                      <a:pt x="734691" y="131809"/>
                    </a:cubicBezTo>
                    <a:cubicBezTo>
                      <a:pt x="802033" y="114664"/>
                      <a:pt x="832513" y="160098"/>
                      <a:pt x="788603" y="206675"/>
                    </a:cubicBezTo>
                    <a:close/>
                  </a:path>
                </a:pathLst>
              </a:custGeom>
              <a:solidFill>
                <a:srgbClr val="F7A9A0"/>
              </a:solidFill>
              <a:ln w="9525" cap="flat">
                <a:noFill/>
                <a:prstDash val="solid"/>
                <a:miter/>
              </a:ln>
            </p:spPr>
            <p:txBody>
              <a:bodyPr rtlCol="0" anchor="ctr"/>
              <a:lstStyle/>
              <a:p>
                <a:endParaRPr lang="zh-CN" altLang="en-US"/>
              </a:p>
            </p:txBody>
          </p:sp>
          <p:sp>
            <p:nvSpPr>
              <p:cNvPr id="794" name="任意多边形: 形状 793"/>
              <p:cNvSpPr/>
              <p:nvPr/>
            </p:nvSpPr>
            <p:spPr>
              <a:xfrm>
                <a:off x="6257022" y="1960404"/>
                <a:ext cx="336086" cy="344645"/>
              </a:xfrm>
              <a:custGeom>
                <a:avLst/>
                <a:gdLst>
                  <a:gd name="connsiteX0" fmla="*/ 174638 w 336086"/>
                  <a:gd name="connsiteY0" fmla="*/ 344646 h 344645"/>
                  <a:gd name="connsiteX1" fmla="*/ 50813 w 336086"/>
                  <a:gd name="connsiteY1" fmla="*/ 218249 h 344645"/>
                  <a:gd name="connsiteX2" fmla="*/ 4903 w 336086"/>
                  <a:gd name="connsiteY2" fmla="*/ 88804 h 344645"/>
                  <a:gd name="connsiteX3" fmla="*/ 40907 w 336086"/>
                  <a:gd name="connsiteY3" fmla="*/ 96139 h 344645"/>
                  <a:gd name="connsiteX4" fmla="*/ 48337 w 336086"/>
                  <a:gd name="connsiteY4" fmla="*/ 42513 h 344645"/>
                  <a:gd name="connsiteX5" fmla="*/ 93580 w 336086"/>
                  <a:gd name="connsiteY5" fmla="*/ 65658 h 344645"/>
                  <a:gd name="connsiteX6" fmla="*/ 104439 w 336086"/>
                  <a:gd name="connsiteY6" fmla="*/ 11461 h 344645"/>
                  <a:gd name="connsiteX7" fmla="*/ 144444 w 336086"/>
                  <a:gd name="connsiteY7" fmla="*/ 40036 h 344645"/>
                  <a:gd name="connsiteX8" fmla="*/ 155112 w 336086"/>
                  <a:gd name="connsiteY8" fmla="*/ 126 h 344645"/>
                  <a:gd name="connsiteX9" fmla="*/ 221787 w 336086"/>
                  <a:gd name="connsiteY9" fmla="*/ 97186 h 344645"/>
                  <a:gd name="connsiteX10" fmla="*/ 336087 w 336086"/>
                  <a:gd name="connsiteY10" fmla="*/ 225678 h 34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6086" h="344645">
                    <a:moveTo>
                      <a:pt x="174638" y="344646"/>
                    </a:moveTo>
                    <a:cubicBezTo>
                      <a:pt x="154636" y="328453"/>
                      <a:pt x="69863" y="246348"/>
                      <a:pt x="50813" y="218249"/>
                    </a:cubicBezTo>
                    <a:cubicBezTo>
                      <a:pt x="31763" y="190150"/>
                      <a:pt x="-15195" y="105187"/>
                      <a:pt x="4903" y="88804"/>
                    </a:cubicBezTo>
                    <a:cubicBezTo>
                      <a:pt x="25000" y="72421"/>
                      <a:pt x="40907" y="96139"/>
                      <a:pt x="40907" y="96139"/>
                    </a:cubicBezTo>
                    <a:cubicBezTo>
                      <a:pt x="40907" y="96139"/>
                      <a:pt x="26524" y="57181"/>
                      <a:pt x="48337" y="42513"/>
                    </a:cubicBezTo>
                    <a:cubicBezTo>
                      <a:pt x="70149" y="27844"/>
                      <a:pt x="93580" y="65658"/>
                      <a:pt x="93580" y="65658"/>
                    </a:cubicBezTo>
                    <a:cubicBezTo>
                      <a:pt x="93580" y="65658"/>
                      <a:pt x="81674" y="24510"/>
                      <a:pt x="104439" y="11461"/>
                    </a:cubicBezTo>
                    <a:cubicBezTo>
                      <a:pt x="127204" y="-1588"/>
                      <a:pt x="144444" y="40036"/>
                      <a:pt x="144444" y="40036"/>
                    </a:cubicBezTo>
                    <a:cubicBezTo>
                      <a:pt x="144444" y="40036"/>
                      <a:pt x="131871" y="2984"/>
                      <a:pt x="155112" y="126"/>
                    </a:cubicBezTo>
                    <a:cubicBezTo>
                      <a:pt x="183115" y="-3398"/>
                      <a:pt x="198546" y="67659"/>
                      <a:pt x="221787" y="97186"/>
                    </a:cubicBezTo>
                    <a:cubicBezTo>
                      <a:pt x="226930" y="103949"/>
                      <a:pt x="336087" y="225678"/>
                      <a:pt x="336087" y="225678"/>
                    </a:cubicBezTo>
                    <a:close/>
                  </a:path>
                </a:pathLst>
              </a:custGeom>
              <a:solidFill>
                <a:srgbClr val="F7A9A0"/>
              </a:solidFill>
              <a:ln w="9525" cap="flat">
                <a:noFill/>
                <a:prstDash val="solid"/>
                <a:miter/>
              </a:ln>
            </p:spPr>
            <p:txBody>
              <a:bodyPr rtlCol="0" anchor="ctr"/>
              <a:lstStyle/>
              <a:p>
                <a:endParaRPr lang="zh-CN" altLang="en-US"/>
              </a:p>
            </p:txBody>
          </p:sp>
          <p:sp>
            <p:nvSpPr>
              <p:cNvPr id="795" name="任意多边形: 形状 794"/>
              <p:cNvSpPr/>
              <p:nvPr/>
            </p:nvSpPr>
            <p:spPr>
              <a:xfrm>
                <a:off x="6398104" y="1995205"/>
                <a:ext cx="65490" cy="113677"/>
              </a:xfrm>
              <a:custGeom>
                <a:avLst/>
                <a:gdLst>
                  <a:gd name="connsiteX0" fmla="*/ 2696 w 65490"/>
                  <a:gd name="connsiteY0" fmla="*/ 1711 h 113677"/>
                  <a:gd name="connsiteX1" fmla="*/ 65180 w 65490"/>
                  <a:gd name="connsiteY1" fmla="*/ 112201 h 113677"/>
                  <a:gd name="connsiteX2" fmla="*/ 64227 w 65490"/>
                  <a:gd name="connsiteY2" fmla="*/ 113439 h 113677"/>
                  <a:gd name="connsiteX3" fmla="*/ 124 w 65490"/>
                  <a:gd name="connsiteY3" fmla="*/ 2092 h 113677"/>
                  <a:gd name="connsiteX4" fmla="*/ 2696 w 65490"/>
                  <a:gd name="connsiteY4" fmla="*/ 1711 h 113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0" h="113677">
                    <a:moveTo>
                      <a:pt x="2696" y="1711"/>
                    </a:moveTo>
                    <a:cubicBezTo>
                      <a:pt x="14126" y="53908"/>
                      <a:pt x="28223" y="74768"/>
                      <a:pt x="65180" y="112201"/>
                    </a:cubicBezTo>
                    <a:cubicBezTo>
                      <a:pt x="65942" y="112963"/>
                      <a:pt x="65180" y="114201"/>
                      <a:pt x="64227" y="113439"/>
                    </a:cubicBezTo>
                    <a:cubicBezTo>
                      <a:pt x="24603" y="80102"/>
                      <a:pt x="3267" y="56289"/>
                      <a:pt x="124" y="2092"/>
                    </a:cubicBezTo>
                    <a:cubicBezTo>
                      <a:pt x="-543" y="-480"/>
                      <a:pt x="1648" y="-766"/>
                      <a:pt x="2696" y="1711"/>
                    </a:cubicBezTo>
                    <a:close/>
                  </a:path>
                </a:pathLst>
              </a:custGeom>
              <a:solidFill>
                <a:srgbClr val="263238"/>
              </a:solidFill>
              <a:ln w="9525" cap="flat">
                <a:noFill/>
                <a:prstDash val="solid"/>
                <a:miter/>
              </a:ln>
            </p:spPr>
            <p:txBody>
              <a:bodyPr rtlCol="0" anchor="ctr"/>
              <a:lstStyle/>
              <a:p>
                <a:endParaRPr lang="zh-CN" altLang="en-US"/>
              </a:p>
            </p:txBody>
          </p:sp>
          <p:sp>
            <p:nvSpPr>
              <p:cNvPr id="796" name="任意多边形: 形状 795"/>
              <p:cNvSpPr/>
              <p:nvPr/>
            </p:nvSpPr>
            <p:spPr>
              <a:xfrm>
                <a:off x="6347490" y="2020373"/>
                <a:ext cx="70396" cy="120367"/>
              </a:xfrm>
              <a:custGeom>
                <a:avLst/>
                <a:gdLst>
                  <a:gd name="connsiteX0" fmla="*/ 2636 w 70396"/>
                  <a:gd name="connsiteY0" fmla="*/ 1308 h 120367"/>
                  <a:gd name="connsiteX1" fmla="*/ 70169 w 70396"/>
                  <a:gd name="connsiteY1" fmla="*/ 119228 h 120367"/>
                  <a:gd name="connsiteX2" fmla="*/ 69216 w 70396"/>
                  <a:gd name="connsiteY2" fmla="*/ 120180 h 120367"/>
                  <a:gd name="connsiteX3" fmla="*/ 65 w 70396"/>
                  <a:gd name="connsiteY3" fmla="*/ 2546 h 120367"/>
                  <a:gd name="connsiteX4" fmla="*/ 2636 w 70396"/>
                  <a:gd name="connsiteY4" fmla="*/ 1308 h 1203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96" h="120367">
                    <a:moveTo>
                      <a:pt x="2636" y="1308"/>
                    </a:moveTo>
                    <a:cubicBezTo>
                      <a:pt x="19305" y="54458"/>
                      <a:pt x="34355" y="77508"/>
                      <a:pt x="70169" y="119228"/>
                    </a:cubicBezTo>
                    <a:cubicBezTo>
                      <a:pt x="70740" y="119894"/>
                      <a:pt x="70169" y="120752"/>
                      <a:pt x="69216" y="120180"/>
                    </a:cubicBezTo>
                    <a:cubicBezTo>
                      <a:pt x="30545" y="82080"/>
                      <a:pt x="9780" y="57887"/>
                      <a:pt x="65" y="2546"/>
                    </a:cubicBezTo>
                    <a:cubicBezTo>
                      <a:pt x="-412" y="70"/>
                      <a:pt x="1874" y="-1073"/>
                      <a:pt x="2636" y="1308"/>
                    </a:cubicBezTo>
                    <a:close/>
                  </a:path>
                </a:pathLst>
              </a:custGeom>
              <a:solidFill>
                <a:srgbClr val="263238"/>
              </a:solidFill>
              <a:ln w="9525" cap="flat">
                <a:noFill/>
                <a:prstDash val="solid"/>
                <a:miter/>
              </a:ln>
            </p:spPr>
            <p:txBody>
              <a:bodyPr rtlCol="0" anchor="ctr"/>
              <a:lstStyle/>
              <a:p>
                <a:endParaRPr lang="zh-CN" altLang="en-US"/>
              </a:p>
            </p:txBody>
          </p:sp>
          <p:sp>
            <p:nvSpPr>
              <p:cNvPr id="797" name="任意多边形: 形状 796"/>
              <p:cNvSpPr/>
              <p:nvPr/>
            </p:nvSpPr>
            <p:spPr>
              <a:xfrm>
                <a:off x="6298474" y="2056405"/>
                <a:ext cx="77446" cy="116180"/>
              </a:xfrm>
              <a:custGeom>
                <a:avLst/>
                <a:gdLst>
                  <a:gd name="connsiteX0" fmla="*/ 1741 w 77446"/>
                  <a:gd name="connsiteY0" fmla="*/ 2042 h 116180"/>
                  <a:gd name="connsiteX1" fmla="*/ 77084 w 77446"/>
                  <a:gd name="connsiteY1" fmla="*/ 114437 h 116180"/>
                  <a:gd name="connsiteX2" fmla="*/ 77227 w 77446"/>
                  <a:gd name="connsiteY2" fmla="*/ 115818 h 116180"/>
                  <a:gd name="connsiteX3" fmla="*/ 75846 w 77446"/>
                  <a:gd name="connsiteY3" fmla="*/ 115961 h 116180"/>
                  <a:gd name="connsiteX4" fmla="*/ 313 w 77446"/>
                  <a:gd name="connsiteY4" fmla="*/ 2804 h 116180"/>
                  <a:gd name="connsiteX5" fmla="*/ 1741 w 77446"/>
                  <a:gd name="connsiteY5" fmla="*/ 2042 h 11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46" h="116180">
                    <a:moveTo>
                      <a:pt x="1741" y="2042"/>
                    </a:moveTo>
                    <a:cubicBezTo>
                      <a:pt x="21553" y="52429"/>
                      <a:pt x="36984" y="78242"/>
                      <a:pt x="77084" y="114437"/>
                    </a:cubicBezTo>
                    <a:cubicBezTo>
                      <a:pt x="77505" y="114779"/>
                      <a:pt x="77569" y="115397"/>
                      <a:pt x="77227" y="115818"/>
                    </a:cubicBezTo>
                    <a:cubicBezTo>
                      <a:pt x="76885" y="116239"/>
                      <a:pt x="76267" y="116303"/>
                      <a:pt x="75846" y="115961"/>
                    </a:cubicBezTo>
                    <a:cubicBezTo>
                      <a:pt x="36792" y="89618"/>
                      <a:pt x="9662" y="48975"/>
                      <a:pt x="313" y="2804"/>
                    </a:cubicBezTo>
                    <a:cubicBezTo>
                      <a:pt x="-545" y="-435"/>
                      <a:pt x="503" y="-1101"/>
                      <a:pt x="1741" y="2042"/>
                    </a:cubicBezTo>
                    <a:close/>
                  </a:path>
                </a:pathLst>
              </a:custGeom>
              <a:solidFill>
                <a:srgbClr val="263238"/>
              </a:solidFill>
              <a:ln w="9525" cap="flat">
                <a:noFill/>
                <a:prstDash val="solid"/>
                <a:miter/>
              </a:ln>
            </p:spPr>
            <p:txBody>
              <a:bodyPr rtlCol="0" anchor="ctr"/>
              <a:lstStyle/>
              <a:p>
                <a:endParaRPr lang="zh-CN" altLang="en-US"/>
              </a:p>
            </p:txBody>
          </p:sp>
          <p:sp>
            <p:nvSpPr>
              <p:cNvPr id="798" name="任意多边形: 形状 797"/>
              <p:cNvSpPr/>
              <p:nvPr/>
            </p:nvSpPr>
            <p:spPr>
              <a:xfrm>
                <a:off x="6473533" y="2007639"/>
                <a:ext cx="170915" cy="222052"/>
              </a:xfrm>
              <a:custGeom>
                <a:avLst/>
                <a:gdLst>
                  <a:gd name="connsiteX0" fmla="*/ 170916 w 170915"/>
                  <a:gd name="connsiteY0" fmla="*/ 172348 h 222052"/>
                  <a:gd name="connsiteX1" fmla="*/ 132816 w 170915"/>
                  <a:gd name="connsiteY1" fmla="*/ 83479 h 222052"/>
                  <a:gd name="connsiteX2" fmla="*/ 5847 w 170915"/>
                  <a:gd name="connsiteY2" fmla="*/ 3184 h 222052"/>
                  <a:gd name="connsiteX3" fmla="*/ 55473 w 170915"/>
                  <a:gd name="connsiteY3" fmla="*/ 104911 h 222052"/>
                  <a:gd name="connsiteX4" fmla="*/ 28898 w 170915"/>
                  <a:gd name="connsiteY4" fmla="*/ 208257 h 222052"/>
                  <a:gd name="connsiteX5" fmla="*/ 170916 w 170915"/>
                  <a:gd name="connsiteY5" fmla="*/ 172348 h 22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915" h="222052">
                    <a:moveTo>
                      <a:pt x="170916" y="172348"/>
                    </a:moveTo>
                    <a:cubicBezTo>
                      <a:pt x="170916" y="172348"/>
                      <a:pt x="149008" y="109102"/>
                      <a:pt x="132816" y="83479"/>
                    </a:cubicBezTo>
                    <a:cubicBezTo>
                      <a:pt x="116623" y="57857"/>
                      <a:pt x="22992" y="-16152"/>
                      <a:pt x="5847" y="3184"/>
                    </a:cubicBezTo>
                    <a:cubicBezTo>
                      <a:pt x="-16251" y="28234"/>
                      <a:pt x="29565" y="81670"/>
                      <a:pt x="55473" y="104911"/>
                    </a:cubicBezTo>
                    <a:cubicBezTo>
                      <a:pt x="55473" y="104911"/>
                      <a:pt x="4228" y="162823"/>
                      <a:pt x="28898" y="208257"/>
                    </a:cubicBezTo>
                    <a:cubicBezTo>
                      <a:pt x="53568" y="253691"/>
                      <a:pt x="170916" y="172348"/>
                      <a:pt x="170916" y="172348"/>
                    </a:cubicBezTo>
                    <a:close/>
                  </a:path>
                </a:pathLst>
              </a:custGeom>
              <a:solidFill>
                <a:srgbClr val="F7A9A0"/>
              </a:solidFill>
              <a:ln w="9525" cap="flat">
                <a:noFill/>
                <a:prstDash val="solid"/>
                <a:miter/>
              </a:ln>
            </p:spPr>
            <p:txBody>
              <a:bodyPr rtlCol="0" anchor="ctr"/>
              <a:lstStyle/>
              <a:p>
                <a:endParaRPr lang="zh-CN" altLang="en-US"/>
              </a:p>
            </p:txBody>
          </p:sp>
          <p:sp>
            <p:nvSpPr>
              <p:cNvPr id="799" name="任意多边形: 形状 798"/>
              <p:cNvSpPr/>
              <p:nvPr/>
            </p:nvSpPr>
            <p:spPr>
              <a:xfrm>
                <a:off x="6473498" y="2019406"/>
                <a:ext cx="59099" cy="196809"/>
              </a:xfrm>
              <a:custGeom>
                <a:avLst/>
                <a:gdLst>
                  <a:gd name="connsiteX0" fmla="*/ 2454 w 59099"/>
                  <a:gd name="connsiteY0" fmla="*/ 370 h 196809"/>
                  <a:gd name="connsiteX1" fmla="*/ 58080 w 59099"/>
                  <a:gd name="connsiteY1" fmla="*/ 90381 h 196809"/>
                  <a:gd name="connsiteX2" fmla="*/ 58328 w 59099"/>
                  <a:gd name="connsiteY2" fmla="*/ 94685 h 196809"/>
                  <a:gd name="connsiteX3" fmla="*/ 57318 w 59099"/>
                  <a:gd name="connsiteY3" fmla="*/ 95430 h 196809"/>
                  <a:gd name="connsiteX4" fmla="*/ 27314 w 59099"/>
                  <a:gd name="connsiteY4" fmla="*/ 195918 h 196809"/>
                  <a:gd name="connsiteX5" fmla="*/ 26491 w 59099"/>
                  <a:gd name="connsiteY5" fmla="*/ 196808 h 196809"/>
                  <a:gd name="connsiteX6" fmla="*/ 25790 w 59099"/>
                  <a:gd name="connsiteY6" fmla="*/ 196490 h 196809"/>
                  <a:gd name="connsiteX7" fmla="*/ 50365 w 59099"/>
                  <a:gd name="connsiteY7" fmla="*/ 93239 h 196809"/>
                  <a:gd name="connsiteX8" fmla="*/ 2073 w 59099"/>
                  <a:gd name="connsiteY8" fmla="*/ 275 h 196809"/>
                  <a:gd name="connsiteX9" fmla="*/ 2454 w 59099"/>
                  <a:gd name="connsiteY9" fmla="*/ 370 h 19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99" h="196809">
                    <a:moveTo>
                      <a:pt x="2454" y="370"/>
                    </a:moveTo>
                    <a:cubicBezTo>
                      <a:pt x="-1261" y="37708"/>
                      <a:pt x="34648" y="65997"/>
                      <a:pt x="58080" y="90381"/>
                    </a:cubicBezTo>
                    <a:cubicBezTo>
                      <a:pt x="59336" y="91501"/>
                      <a:pt x="59447" y="93428"/>
                      <a:pt x="58328" y="94685"/>
                    </a:cubicBezTo>
                    <a:cubicBezTo>
                      <a:pt x="58046" y="95000"/>
                      <a:pt x="57702" y="95254"/>
                      <a:pt x="57318" y="95430"/>
                    </a:cubicBezTo>
                    <a:cubicBezTo>
                      <a:pt x="37506" y="121147"/>
                      <a:pt x="17027" y="163152"/>
                      <a:pt x="27314" y="195918"/>
                    </a:cubicBezTo>
                    <a:cubicBezTo>
                      <a:pt x="27333" y="196391"/>
                      <a:pt x="26964" y="196790"/>
                      <a:pt x="26491" y="196808"/>
                    </a:cubicBezTo>
                    <a:cubicBezTo>
                      <a:pt x="26220" y="196819"/>
                      <a:pt x="25960" y="196701"/>
                      <a:pt x="25790" y="196490"/>
                    </a:cubicBezTo>
                    <a:cubicBezTo>
                      <a:pt x="9978" y="162867"/>
                      <a:pt x="26838" y="120290"/>
                      <a:pt x="50365" y="93239"/>
                    </a:cubicBezTo>
                    <a:cubicBezTo>
                      <a:pt x="25980" y="68569"/>
                      <a:pt x="-8881" y="38565"/>
                      <a:pt x="2073" y="275"/>
                    </a:cubicBezTo>
                    <a:cubicBezTo>
                      <a:pt x="2168" y="-106"/>
                      <a:pt x="2454" y="-106"/>
                      <a:pt x="2454" y="370"/>
                    </a:cubicBezTo>
                    <a:close/>
                  </a:path>
                </a:pathLst>
              </a:custGeom>
              <a:solidFill>
                <a:srgbClr val="263238"/>
              </a:solidFill>
              <a:ln w="9525" cap="flat">
                <a:noFill/>
                <a:prstDash val="solid"/>
                <a:miter/>
              </a:ln>
            </p:spPr>
            <p:txBody>
              <a:bodyPr rtlCol="0" anchor="ctr"/>
              <a:lstStyle/>
              <a:p>
                <a:endParaRPr lang="zh-CN" altLang="en-US"/>
              </a:p>
            </p:txBody>
          </p:sp>
          <p:sp>
            <p:nvSpPr>
              <p:cNvPr id="800" name="任意多边形: 形状 799"/>
              <p:cNvSpPr/>
              <p:nvPr/>
            </p:nvSpPr>
            <p:spPr>
              <a:xfrm>
                <a:off x="6545580" y="2158269"/>
                <a:ext cx="701023" cy="390603"/>
              </a:xfrm>
              <a:custGeom>
                <a:avLst/>
                <a:gdLst>
                  <a:gd name="connsiteX0" fmla="*/ 99822 w 701023"/>
                  <a:gd name="connsiteY0" fmla="*/ 0 h 390603"/>
                  <a:gd name="connsiteX1" fmla="*/ 0 w 701023"/>
                  <a:gd name="connsiteY1" fmla="*/ 255365 h 390603"/>
                  <a:gd name="connsiteX2" fmla="*/ 240601 w 701023"/>
                  <a:gd name="connsiteY2" fmla="*/ 389954 h 390603"/>
                  <a:gd name="connsiteX3" fmla="*/ 638365 w 701023"/>
                  <a:gd name="connsiteY3" fmla="*/ 207169 h 390603"/>
                  <a:gd name="connsiteX4" fmla="*/ 592836 w 701023"/>
                  <a:gd name="connsiteY4" fmla="*/ 83344 h 390603"/>
                  <a:gd name="connsiteX5" fmla="*/ 277177 w 701023"/>
                  <a:gd name="connsiteY5" fmla="*/ 156686 h 390603"/>
                  <a:gd name="connsiteX6" fmla="*/ 99822 w 701023"/>
                  <a:gd name="connsiteY6" fmla="*/ 0 h 390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023" h="390603">
                    <a:moveTo>
                      <a:pt x="99822" y="0"/>
                    </a:moveTo>
                    <a:lnTo>
                      <a:pt x="0" y="255365"/>
                    </a:lnTo>
                    <a:cubicBezTo>
                      <a:pt x="0" y="255365"/>
                      <a:pt x="154496" y="379190"/>
                      <a:pt x="240601" y="389954"/>
                    </a:cubicBezTo>
                    <a:cubicBezTo>
                      <a:pt x="326707" y="400717"/>
                      <a:pt x="556165" y="275177"/>
                      <a:pt x="638365" y="207169"/>
                    </a:cubicBezTo>
                    <a:cubicBezTo>
                      <a:pt x="720566" y="139160"/>
                      <a:pt x="737521" y="52292"/>
                      <a:pt x="592836" y="83344"/>
                    </a:cubicBezTo>
                    <a:cubicBezTo>
                      <a:pt x="448151" y="114395"/>
                      <a:pt x="281654" y="156496"/>
                      <a:pt x="277177" y="156686"/>
                    </a:cubicBezTo>
                    <a:cubicBezTo>
                      <a:pt x="272701" y="156877"/>
                      <a:pt x="99822" y="0"/>
                      <a:pt x="99822" y="0"/>
                    </a:cubicBezTo>
                    <a:close/>
                  </a:path>
                </a:pathLst>
              </a:custGeom>
              <a:solidFill>
                <a:srgbClr val="C53F3F"/>
              </a:solidFill>
              <a:ln w="9525" cap="flat">
                <a:noFill/>
                <a:prstDash val="solid"/>
                <a:miter/>
              </a:ln>
            </p:spPr>
            <p:txBody>
              <a:bodyPr rtlCol="0" anchor="ctr"/>
              <a:lstStyle/>
              <a:p>
                <a:endParaRPr lang="zh-CN" altLang="en-US"/>
              </a:p>
            </p:txBody>
          </p:sp>
          <p:sp>
            <p:nvSpPr>
              <p:cNvPr id="801" name="任意多边形: 形状 800"/>
              <p:cNvSpPr/>
              <p:nvPr/>
            </p:nvSpPr>
            <p:spPr>
              <a:xfrm>
                <a:off x="6549675" y="2211609"/>
                <a:ext cx="657996" cy="337089"/>
              </a:xfrm>
              <a:custGeom>
                <a:avLst/>
                <a:gdLst>
                  <a:gd name="connsiteX0" fmla="*/ 656749 w 657996"/>
                  <a:gd name="connsiteY0" fmla="*/ 24574 h 337089"/>
                  <a:gd name="connsiteX1" fmla="*/ 652177 w 657996"/>
                  <a:gd name="connsiteY1" fmla="*/ 24574 h 337089"/>
                  <a:gd name="connsiteX2" fmla="*/ 653986 w 657996"/>
                  <a:gd name="connsiteY2" fmla="*/ 31813 h 337089"/>
                  <a:gd name="connsiteX3" fmla="*/ 638013 w 657996"/>
                  <a:gd name="connsiteY3" fmla="*/ 48409 h 337089"/>
                  <a:gd name="connsiteX4" fmla="*/ 621417 w 657996"/>
                  <a:gd name="connsiteY4" fmla="*/ 32436 h 337089"/>
                  <a:gd name="connsiteX5" fmla="*/ 623030 w 657996"/>
                  <a:gd name="connsiteY5" fmla="*/ 25051 h 337089"/>
                  <a:gd name="connsiteX6" fmla="*/ 618649 w 657996"/>
                  <a:gd name="connsiteY6" fmla="*/ 25622 h 337089"/>
                  <a:gd name="connsiteX7" fmla="*/ 617601 w 657996"/>
                  <a:gd name="connsiteY7" fmla="*/ 31813 h 337089"/>
                  <a:gd name="connsiteX8" fmla="*/ 637794 w 657996"/>
                  <a:gd name="connsiteY8" fmla="*/ 52006 h 337089"/>
                  <a:gd name="connsiteX9" fmla="*/ 657987 w 657996"/>
                  <a:gd name="connsiteY9" fmla="*/ 31813 h 337089"/>
                  <a:gd name="connsiteX10" fmla="*/ 656749 w 657996"/>
                  <a:gd name="connsiteY10" fmla="*/ 24574 h 337089"/>
                  <a:gd name="connsiteX11" fmla="*/ 260699 w 657996"/>
                  <a:gd name="connsiteY11" fmla="*/ 333470 h 337089"/>
                  <a:gd name="connsiteX12" fmla="*/ 249174 w 657996"/>
                  <a:gd name="connsiteY12" fmla="*/ 337090 h 337089"/>
                  <a:gd name="connsiteX13" fmla="*/ 269081 w 657996"/>
                  <a:gd name="connsiteY13" fmla="*/ 335375 h 337089"/>
                  <a:gd name="connsiteX14" fmla="*/ 260699 w 657996"/>
                  <a:gd name="connsiteY14" fmla="*/ 333470 h 337089"/>
                  <a:gd name="connsiteX15" fmla="*/ 367951 w 657996"/>
                  <a:gd name="connsiteY15" fmla="*/ 260318 h 337089"/>
                  <a:gd name="connsiteX16" fmla="*/ 347758 w 657996"/>
                  <a:gd name="connsiteY16" fmla="*/ 280511 h 337089"/>
                  <a:gd name="connsiteX17" fmla="*/ 367951 w 657996"/>
                  <a:gd name="connsiteY17" fmla="*/ 300704 h 337089"/>
                  <a:gd name="connsiteX18" fmla="*/ 388144 w 657996"/>
                  <a:gd name="connsiteY18" fmla="*/ 280511 h 337089"/>
                  <a:gd name="connsiteX19" fmla="*/ 368332 w 657996"/>
                  <a:gd name="connsiteY19" fmla="*/ 260318 h 337089"/>
                  <a:gd name="connsiteX20" fmla="*/ 367951 w 657996"/>
                  <a:gd name="connsiteY20" fmla="*/ 296704 h 337089"/>
                  <a:gd name="connsiteX21" fmla="*/ 351663 w 657996"/>
                  <a:gd name="connsiteY21" fmla="*/ 280416 h 337089"/>
                  <a:gd name="connsiteX22" fmla="*/ 367951 w 657996"/>
                  <a:gd name="connsiteY22" fmla="*/ 264128 h 337089"/>
                  <a:gd name="connsiteX23" fmla="*/ 384239 w 657996"/>
                  <a:gd name="connsiteY23" fmla="*/ 280416 h 337089"/>
                  <a:gd name="connsiteX24" fmla="*/ 384238 w 657996"/>
                  <a:gd name="connsiteY24" fmla="*/ 280511 h 337089"/>
                  <a:gd name="connsiteX25" fmla="*/ 368332 w 657996"/>
                  <a:gd name="connsiteY25" fmla="*/ 296704 h 337089"/>
                  <a:gd name="connsiteX26" fmla="*/ 491014 w 657996"/>
                  <a:gd name="connsiteY26" fmla="*/ 52197 h 337089"/>
                  <a:gd name="connsiteX27" fmla="*/ 486061 w 657996"/>
                  <a:gd name="connsiteY27" fmla="*/ 53245 h 337089"/>
                  <a:gd name="connsiteX28" fmla="*/ 490598 w 657996"/>
                  <a:gd name="connsiteY28" fmla="*/ 75690 h 337089"/>
                  <a:gd name="connsiteX29" fmla="*/ 468153 w 657996"/>
                  <a:gd name="connsiteY29" fmla="*/ 80228 h 337089"/>
                  <a:gd name="connsiteX30" fmla="*/ 460915 w 657996"/>
                  <a:gd name="connsiteY30" fmla="*/ 66865 h 337089"/>
                  <a:gd name="connsiteX31" fmla="*/ 463296 w 657996"/>
                  <a:gd name="connsiteY31" fmla="*/ 58579 h 337089"/>
                  <a:gd name="connsiteX32" fmla="*/ 458343 w 657996"/>
                  <a:gd name="connsiteY32" fmla="*/ 59722 h 337089"/>
                  <a:gd name="connsiteX33" fmla="*/ 457009 w 657996"/>
                  <a:gd name="connsiteY33" fmla="*/ 66866 h 337089"/>
                  <a:gd name="connsiteX34" fmla="*/ 477140 w 657996"/>
                  <a:gd name="connsiteY34" fmla="*/ 87121 h 337089"/>
                  <a:gd name="connsiteX35" fmla="*/ 497395 w 657996"/>
                  <a:gd name="connsiteY35" fmla="*/ 66991 h 337089"/>
                  <a:gd name="connsiteX36" fmla="*/ 491014 w 657996"/>
                  <a:gd name="connsiteY36" fmla="*/ 52197 h 337089"/>
                  <a:gd name="connsiteX37" fmla="*/ 173069 w 657996"/>
                  <a:gd name="connsiteY37" fmla="*/ 244030 h 337089"/>
                  <a:gd name="connsiteX38" fmla="*/ 152972 w 657996"/>
                  <a:gd name="connsiteY38" fmla="*/ 264319 h 337089"/>
                  <a:gd name="connsiteX39" fmla="*/ 173260 w 657996"/>
                  <a:gd name="connsiteY39" fmla="*/ 284416 h 337089"/>
                  <a:gd name="connsiteX40" fmla="*/ 193357 w 657996"/>
                  <a:gd name="connsiteY40" fmla="*/ 264319 h 337089"/>
                  <a:gd name="connsiteX41" fmla="*/ 173069 w 657996"/>
                  <a:gd name="connsiteY41" fmla="*/ 244030 h 337089"/>
                  <a:gd name="connsiteX42" fmla="*/ 173069 w 657996"/>
                  <a:gd name="connsiteY42" fmla="*/ 280511 h 337089"/>
                  <a:gd name="connsiteX43" fmla="*/ 156782 w 657996"/>
                  <a:gd name="connsiteY43" fmla="*/ 264223 h 337089"/>
                  <a:gd name="connsiteX44" fmla="*/ 173070 w 657996"/>
                  <a:gd name="connsiteY44" fmla="*/ 247936 h 337089"/>
                  <a:gd name="connsiteX45" fmla="*/ 189357 w 657996"/>
                  <a:gd name="connsiteY45" fmla="*/ 264224 h 337089"/>
                  <a:gd name="connsiteX46" fmla="*/ 189357 w 657996"/>
                  <a:gd name="connsiteY46" fmla="*/ 264319 h 337089"/>
                  <a:gd name="connsiteX47" fmla="*/ 173069 w 657996"/>
                  <a:gd name="connsiteY47" fmla="*/ 280511 h 337089"/>
                  <a:gd name="connsiteX48" fmla="*/ 117824 w 657996"/>
                  <a:gd name="connsiteY48" fmla="*/ 136112 h 337089"/>
                  <a:gd name="connsiteX49" fmla="*/ 97631 w 657996"/>
                  <a:gd name="connsiteY49" fmla="*/ 156305 h 337089"/>
                  <a:gd name="connsiteX50" fmla="*/ 117824 w 657996"/>
                  <a:gd name="connsiteY50" fmla="*/ 176498 h 337089"/>
                  <a:gd name="connsiteX51" fmla="*/ 138017 w 657996"/>
                  <a:gd name="connsiteY51" fmla="*/ 156305 h 337089"/>
                  <a:gd name="connsiteX52" fmla="*/ 117824 w 657996"/>
                  <a:gd name="connsiteY52" fmla="*/ 136112 h 337089"/>
                  <a:gd name="connsiteX53" fmla="*/ 117824 w 657996"/>
                  <a:gd name="connsiteY53" fmla="*/ 172498 h 337089"/>
                  <a:gd name="connsiteX54" fmla="*/ 101537 w 657996"/>
                  <a:gd name="connsiteY54" fmla="*/ 156210 h 337089"/>
                  <a:gd name="connsiteX55" fmla="*/ 117825 w 657996"/>
                  <a:gd name="connsiteY55" fmla="*/ 139922 h 337089"/>
                  <a:gd name="connsiteX56" fmla="*/ 134112 w 657996"/>
                  <a:gd name="connsiteY56" fmla="*/ 156210 h 337089"/>
                  <a:gd name="connsiteX57" fmla="*/ 134112 w 657996"/>
                  <a:gd name="connsiteY57" fmla="*/ 156305 h 337089"/>
                  <a:gd name="connsiteX58" fmla="*/ 117824 w 657996"/>
                  <a:gd name="connsiteY58" fmla="*/ 172498 h 337089"/>
                  <a:gd name="connsiteX59" fmla="*/ 281559 w 657996"/>
                  <a:gd name="connsiteY59" fmla="*/ 180880 h 337089"/>
                  <a:gd name="connsiteX60" fmla="*/ 261366 w 657996"/>
                  <a:gd name="connsiteY60" fmla="*/ 201073 h 337089"/>
                  <a:gd name="connsiteX61" fmla="*/ 281559 w 657996"/>
                  <a:gd name="connsiteY61" fmla="*/ 221266 h 337089"/>
                  <a:gd name="connsiteX62" fmla="*/ 301752 w 657996"/>
                  <a:gd name="connsiteY62" fmla="*/ 201073 h 337089"/>
                  <a:gd name="connsiteX63" fmla="*/ 281369 w 657996"/>
                  <a:gd name="connsiteY63" fmla="*/ 180879 h 337089"/>
                  <a:gd name="connsiteX64" fmla="*/ 281273 w 657996"/>
                  <a:gd name="connsiteY64" fmla="*/ 180880 h 337089"/>
                  <a:gd name="connsiteX65" fmla="*/ 281559 w 657996"/>
                  <a:gd name="connsiteY65" fmla="*/ 217265 h 337089"/>
                  <a:gd name="connsiteX66" fmla="*/ 265272 w 657996"/>
                  <a:gd name="connsiteY66" fmla="*/ 200977 h 337089"/>
                  <a:gd name="connsiteX67" fmla="*/ 281560 w 657996"/>
                  <a:gd name="connsiteY67" fmla="*/ 184690 h 337089"/>
                  <a:gd name="connsiteX68" fmla="*/ 297847 w 657996"/>
                  <a:gd name="connsiteY68" fmla="*/ 200978 h 337089"/>
                  <a:gd name="connsiteX69" fmla="*/ 297847 w 657996"/>
                  <a:gd name="connsiteY69" fmla="*/ 201073 h 337089"/>
                  <a:gd name="connsiteX70" fmla="*/ 281467 w 657996"/>
                  <a:gd name="connsiteY70" fmla="*/ 217267 h 337089"/>
                  <a:gd name="connsiteX71" fmla="*/ 281273 w 657996"/>
                  <a:gd name="connsiteY71" fmla="*/ 217265 h 337089"/>
                  <a:gd name="connsiteX72" fmla="*/ 117824 w 657996"/>
                  <a:gd name="connsiteY72" fmla="*/ 0 h 337089"/>
                  <a:gd name="connsiteX73" fmla="*/ 97632 w 657996"/>
                  <a:gd name="connsiteY73" fmla="*/ 20193 h 337089"/>
                  <a:gd name="connsiteX74" fmla="*/ 117825 w 657996"/>
                  <a:gd name="connsiteY74" fmla="*/ 40386 h 337089"/>
                  <a:gd name="connsiteX75" fmla="*/ 138017 w 657996"/>
                  <a:gd name="connsiteY75" fmla="*/ 20288 h 337089"/>
                  <a:gd name="connsiteX76" fmla="*/ 117824 w 657996"/>
                  <a:gd name="connsiteY76" fmla="*/ 0 h 337089"/>
                  <a:gd name="connsiteX77" fmla="*/ 117824 w 657996"/>
                  <a:gd name="connsiteY77" fmla="*/ 36385 h 337089"/>
                  <a:gd name="connsiteX78" fmla="*/ 101538 w 657996"/>
                  <a:gd name="connsiteY78" fmla="*/ 20097 h 337089"/>
                  <a:gd name="connsiteX79" fmla="*/ 117827 w 657996"/>
                  <a:gd name="connsiteY79" fmla="*/ 3810 h 337089"/>
                  <a:gd name="connsiteX80" fmla="*/ 134113 w 657996"/>
                  <a:gd name="connsiteY80" fmla="*/ 20099 h 337089"/>
                  <a:gd name="connsiteX81" fmla="*/ 134112 w 657996"/>
                  <a:gd name="connsiteY81" fmla="*/ 20288 h 337089"/>
                  <a:gd name="connsiteX82" fmla="*/ 117824 w 657996"/>
                  <a:gd name="connsiteY82" fmla="*/ 36290 h 337089"/>
                  <a:gd name="connsiteX83" fmla="*/ 14478 w 657996"/>
                  <a:gd name="connsiteY83" fmla="*/ 154400 h 337089"/>
                  <a:gd name="connsiteX84" fmla="*/ 13049 w 657996"/>
                  <a:gd name="connsiteY84" fmla="*/ 158115 h 337089"/>
                  <a:gd name="connsiteX85" fmla="*/ 25372 w 657996"/>
                  <a:gd name="connsiteY85" fmla="*/ 177417 h 337089"/>
                  <a:gd name="connsiteX86" fmla="*/ 9430 w 657996"/>
                  <a:gd name="connsiteY86" fmla="*/ 190119 h 337089"/>
                  <a:gd name="connsiteX87" fmla="*/ 1429 w 657996"/>
                  <a:gd name="connsiteY87" fmla="*/ 187928 h 337089"/>
                  <a:gd name="connsiteX88" fmla="*/ 0 w 657996"/>
                  <a:gd name="connsiteY88" fmla="*/ 191548 h 337089"/>
                  <a:gd name="connsiteX89" fmla="*/ 9525 w 657996"/>
                  <a:gd name="connsiteY89" fmla="*/ 194024 h 337089"/>
                  <a:gd name="connsiteX90" fmla="*/ 29919 w 657996"/>
                  <a:gd name="connsiteY90" fmla="*/ 174227 h 337089"/>
                  <a:gd name="connsiteX91" fmla="*/ 14573 w 657996"/>
                  <a:gd name="connsiteY91" fmla="*/ 154400 h 337089"/>
                  <a:gd name="connsiteX92" fmla="*/ 224599 w 657996"/>
                  <a:gd name="connsiteY92" fmla="*/ 89059 h 337089"/>
                  <a:gd name="connsiteX93" fmla="*/ 204502 w 657996"/>
                  <a:gd name="connsiteY93" fmla="*/ 109347 h 337089"/>
                  <a:gd name="connsiteX94" fmla="*/ 224790 w 657996"/>
                  <a:gd name="connsiteY94" fmla="*/ 129444 h 337089"/>
                  <a:gd name="connsiteX95" fmla="*/ 244888 w 657996"/>
                  <a:gd name="connsiteY95" fmla="*/ 109347 h 337089"/>
                  <a:gd name="connsiteX96" fmla="*/ 224599 w 657996"/>
                  <a:gd name="connsiteY96" fmla="*/ 89059 h 337089"/>
                  <a:gd name="connsiteX97" fmla="*/ 224599 w 657996"/>
                  <a:gd name="connsiteY97" fmla="*/ 125444 h 337089"/>
                  <a:gd name="connsiteX98" fmla="*/ 208408 w 657996"/>
                  <a:gd name="connsiteY98" fmla="*/ 109060 h 337089"/>
                  <a:gd name="connsiteX99" fmla="*/ 224792 w 657996"/>
                  <a:gd name="connsiteY99" fmla="*/ 92869 h 337089"/>
                  <a:gd name="connsiteX100" fmla="*/ 240983 w 657996"/>
                  <a:gd name="connsiteY100" fmla="*/ 109253 h 337089"/>
                  <a:gd name="connsiteX101" fmla="*/ 240982 w 657996"/>
                  <a:gd name="connsiteY101" fmla="*/ 109347 h 337089"/>
                  <a:gd name="connsiteX102" fmla="*/ 224599 w 657996"/>
                  <a:gd name="connsiteY102" fmla="*/ 125444 h 337089"/>
                  <a:gd name="connsiteX103" fmla="*/ 468439 w 657996"/>
                  <a:gd name="connsiteY103" fmla="*/ 186976 h 337089"/>
                  <a:gd name="connsiteX104" fmla="*/ 448342 w 657996"/>
                  <a:gd name="connsiteY104" fmla="*/ 207264 h 337089"/>
                  <a:gd name="connsiteX105" fmla="*/ 468630 w 657996"/>
                  <a:gd name="connsiteY105" fmla="*/ 227361 h 337089"/>
                  <a:gd name="connsiteX106" fmla="*/ 488728 w 657996"/>
                  <a:gd name="connsiteY106" fmla="*/ 207264 h 337089"/>
                  <a:gd name="connsiteX107" fmla="*/ 468439 w 657996"/>
                  <a:gd name="connsiteY107" fmla="*/ 186976 h 337089"/>
                  <a:gd name="connsiteX108" fmla="*/ 468439 w 657996"/>
                  <a:gd name="connsiteY108" fmla="*/ 223456 h 337089"/>
                  <a:gd name="connsiteX109" fmla="*/ 452152 w 657996"/>
                  <a:gd name="connsiteY109" fmla="*/ 207168 h 337089"/>
                  <a:gd name="connsiteX110" fmla="*/ 468440 w 657996"/>
                  <a:gd name="connsiteY110" fmla="*/ 190881 h 337089"/>
                  <a:gd name="connsiteX111" fmla="*/ 484727 w 657996"/>
                  <a:gd name="connsiteY111" fmla="*/ 207169 h 337089"/>
                  <a:gd name="connsiteX112" fmla="*/ 484727 w 657996"/>
                  <a:gd name="connsiteY112" fmla="*/ 207264 h 337089"/>
                  <a:gd name="connsiteX113" fmla="*/ 468439 w 657996"/>
                  <a:gd name="connsiteY113" fmla="*/ 223456 h 337089"/>
                  <a:gd name="connsiteX114" fmla="*/ 377666 w 657996"/>
                  <a:gd name="connsiteY114" fmla="*/ 122015 h 337089"/>
                  <a:gd name="connsiteX115" fmla="*/ 357569 w 657996"/>
                  <a:gd name="connsiteY115" fmla="*/ 142304 h 337089"/>
                  <a:gd name="connsiteX116" fmla="*/ 377857 w 657996"/>
                  <a:gd name="connsiteY116" fmla="*/ 162401 h 337089"/>
                  <a:gd name="connsiteX117" fmla="*/ 397955 w 657996"/>
                  <a:gd name="connsiteY117" fmla="*/ 142304 h 337089"/>
                  <a:gd name="connsiteX118" fmla="*/ 377666 w 657996"/>
                  <a:gd name="connsiteY118" fmla="*/ 122015 h 337089"/>
                  <a:gd name="connsiteX119" fmla="*/ 377666 w 657996"/>
                  <a:gd name="connsiteY119" fmla="*/ 158496 h 337089"/>
                  <a:gd name="connsiteX120" fmla="*/ 361379 w 657996"/>
                  <a:gd name="connsiteY120" fmla="*/ 142208 h 337089"/>
                  <a:gd name="connsiteX121" fmla="*/ 377667 w 657996"/>
                  <a:gd name="connsiteY121" fmla="*/ 125921 h 337089"/>
                  <a:gd name="connsiteX122" fmla="*/ 393954 w 657996"/>
                  <a:gd name="connsiteY122" fmla="*/ 142208 h 337089"/>
                  <a:gd name="connsiteX123" fmla="*/ 393954 w 657996"/>
                  <a:gd name="connsiteY123" fmla="*/ 142303 h 337089"/>
                  <a:gd name="connsiteX124" fmla="*/ 377666 w 657996"/>
                  <a:gd name="connsiteY124" fmla="*/ 158210 h 337089"/>
                  <a:gd name="connsiteX125" fmla="*/ 573214 w 657996"/>
                  <a:gd name="connsiteY125" fmla="*/ 111728 h 337089"/>
                  <a:gd name="connsiteX126" fmla="*/ 553117 w 657996"/>
                  <a:gd name="connsiteY126" fmla="*/ 132016 h 337089"/>
                  <a:gd name="connsiteX127" fmla="*/ 573405 w 657996"/>
                  <a:gd name="connsiteY127" fmla="*/ 152114 h 337089"/>
                  <a:gd name="connsiteX128" fmla="*/ 593502 w 657996"/>
                  <a:gd name="connsiteY128" fmla="*/ 131921 h 337089"/>
                  <a:gd name="connsiteX129" fmla="*/ 573406 w 657996"/>
                  <a:gd name="connsiteY129" fmla="*/ 111443 h 337089"/>
                  <a:gd name="connsiteX130" fmla="*/ 573214 w 657996"/>
                  <a:gd name="connsiteY130" fmla="*/ 111442 h 337089"/>
                  <a:gd name="connsiteX131" fmla="*/ 573214 w 657996"/>
                  <a:gd name="connsiteY131" fmla="*/ 148114 h 337089"/>
                  <a:gd name="connsiteX132" fmla="*/ 556927 w 657996"/>
                  <a:gd name="connsiteY132" fmla="*/ 131826 h 337089"/>
                  <a:gd name="connsiteX133" fmla="*/ 573215 w 657996"/>
                  <a:gd name="connsiteY133" fmla="*/ 115538 h 337089"/>
                  <a:gd name="connsiteX134" fmla="*/ 589502 w 657996"/>
                  <a:gd name="connsiteY134" fmla="*/ 131826 h 337089"/>
                  <a:gd name="connsiteX135" fmla="*/ 589502 w 657996"/>
                  <a:gd name="connsiteY135" fmla="*/ 131921 h 337089"/>
                  <a:gd name="connsiteX136" fmla="*/ 573214 w 657996"/>
                  <a:gd name="connsiteY136" fmla="*/ 147828 h 3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657996" h="337089">
                    <a:moveTo>
                      <a:pt x="656749" y="24574"/>
                    </a:moveTo>
                    <a:cubicBezTo>
                      <a:pt x="655226" y="24480"/>
                      <a:pt x="653699" y="24480"/>
                      <a:pt x="652177" y="24574"/>
                    </a:cubicBezTo>
                    <a:cubicBezTo>
                      <a:pt x="653398" y="26789"/>
                      <a:pt x="654021" y="29284"/>
                      <a:pt x="653986" y="31813"/>
                    </a:cubicBezTo>
                    <a:cubicBezTo>
                      <a:pt x="654158" y="40807"/>
                      <a:pt x="647006" y="48238"/>
                      <a:pt x="638013" y="48409"/>
                    </a:cubicBezTo>
                    <a:cubicBezTo>
                      <a:pt x="629019" y="48581"/>
                      <a:pt x="621589" y="41429"/>
                      <a:pt x="621417" y="32436"/>
                    </a:cubicBezTo>
                    <a:cubicBezTo>
                      <a:pt x="621368" y="29882"/>
                      <a:pt x="621921" y="27352"/>
                      <a:pt x="623030" y="25051"/>
                    </a:cubicBezTo>
                    <a:lnTo>
                      <a:pt x="618649" y="25622"/>
                    </a:lnTo>
                    <a:cubicBezTo>
                      <a:pt x="617959" y="27614"/>
                      <a:pt x="617605" y="29706"/>
                      <a:pt x="617601" y="31813"/>
                    </a:cubicBezTo>
                    <a:cubicBezTo>
                      <a:pt x="617601" y="42966"/>
                      <a:pt x="626642" y="52006"/>
                      <a:pt x="637794" y="52006"/>
                    </a:cubicBezTo>
                    <a:cubicBezTo>
                      <a:pt x="648946" y="52006"/>
                      <a:pt x="657987" y="42966"/>
                      <a:pt x="657987" y="31813"/>
                    </a:cubicBezTo>
                    <a:cubicBezTo>
                      <a:pt x="658068" y="29342"/>
                      <a:pt x="657647" y="26879"/>
                      <a:pt x="656749" y="24574"/>
                    </a:cubicBezTo>
                    <a:close/>
                    <a:moveTo>
                      <a:pt x="260699" y="333470"/>
                    </a:moveTo>
                    <a:cubicBezTo>
                      <a:pt x="256576" y="333460"/>
                      <a:pt x="252551" y="334724"/>
                      <a:pt x="249174" y="337090"/>
                    </a:cubicBezTo>
                    <a:cubicBezTo>
                      <a:pt x="255840" y="336948"/>
                      <a:pt x="262490" y="336375"/>
                      <a:pt x="269081" y="335375"/>
                    </a:cubicBezTo>
                    <a:cubicBezTo>
                      <a:pt x="266469" y="334110"/>
                      <a:pt x="263602" y="333458"/>
                      <a:pt x="260699" y="333470"/>
                    </a:cubicBezTo>
                    <a:close/>
                    <a:moveTo>
                      <a:pt x="367951" y="260318"/>
                    </a:moveTo>
                    <a:cubicBezTo>
                      <a:pt x="356799" y="260318"/>
                      <a:pt x="347758" y="269359"/>
                      <a:pt x="347758" y="280511"/>
                    </a:cubicBezTo>
                    <a:cubicBezTo>
                      <a:pt x="347758" y="291663"/>
                      <a:pt x="356799" y="300704"/>
                      <a:pt x="367951" y="300704"/>
                    </a:cubicBezTo>
                    <a:cubicBezTo>
                      <a:pt x="379103" y="300704"/>
                      <a:pt x="388144" y="291663"/>
                      <a:pt x="388144" y="280511"/>
                    </a:cubicBezTo>
                    <a:cubicBezTo>
                      <a:pt x="388095" y="269527"/>
                      <a:pt x="379313" y="260576"/>
                      <a:pt x="368332" y="260318"/>
                    </a:cubicBezTo>
                    <a:close/>
                    <a:moveTo>
                      <a:pt x="367951" y="296704"/>
                    </a:moveTo>
                    <a:cubicBezTo>
                      <a:pt x="358955" y="296704"/>
                      <a:pt x="351663" y="289411"/>
                      <a:pt x="351663" y="280416"/>
                    </a:cubicBezTo>
                    <a:cubicBezTo>
                      <a:pt x="351664" y="271420"/>
                      <a:pt x="358956" y="264128"/>
                      <a:pt x="367951" y="264128"/>
                    </a:cubicBezTo>
                    <a:cubicBezTo>
                      <a:pt x="376947" y="264128"/>
                      <a:pt x="384239" y="271421"/>
                      <a:pt x="384239" y="280416"/>
                    </a:cubicBezTo>
                    <a:cubicBezTo>
                      <a:pt x="384239" y="280448"/>
                      <a:pt x="384239" y="280480"/>
                      <a:pt x="384238" y="280511"/>
                    </a:cubicBezTo>
                    <a:cubicBezTo>
                      <a:pt x="384189" y="289323"/>
                      <a:pt x="377141" y="296498"/>
                      <a:pt x="368332" y="296704"/>
                    </a:cubicBezTo>
                    <a:close/>
                    <a:moveTo>
                      <a:pt x="491014" y="52197"/>
                    </a:moveTo>
                    <a:lnTo>
                      <a:pt x="486061" y="53245"/>
                    </a:lnTo>
                    <a:cubicBezTo>
                      <a:pt x="493512" y="58190"/>
                      <a:pt x="495544" y="68239"/>
                      <a:pt x="490598" y="75690"/>
                    </a:cubicBezTo>
                    <a:cubicBezTo>
                      <a:pt x="485653" y="83141"/>
                      <a:pt x="475604" y="85173"/>
                      <a:pt x="468153" y="80228"/>
                    </a:cubicBezTo>
                    <a:cubicBezTo>
                      <a:pt x="463670" y="77253"/>
                      <a:pt x="460958" y="72245"/>
                      <a:pt x="460915" y="66865"/>
                    </a:cubicBezTo>
                    <a:cubicBezTo>
                      <a:pt x="460915" y="63934"/>
                      <a:pt x="461740" y="61063"/>
                      <a:pt x="463296" y="58579"/>
                    </a:cubicBezTo>
                    <a:lnTo>
                      <a:pt x="458343" y="59722"/>
                    </a:lnTo>
                    <a:cubicBezTo>
                      <a:pt x="457444" y="61995"/>
                      <a:pt x="456991" y="64421"/>
                      <a:pt x="457009" y="66866"/>
                    </a:cubicBezTo>
                    <a:cubicBezTo>
                      <a:pt x="456975" y="78018"/>
                      <a:pt x="465988" y="87086"/>
                      <a:pt x="477140" y="87121"/>
                    </a:cubicBezTo>
                    <a:cubicBezTo>
                      <a:pt x="488292" y="87156"/>
                      <a:pt x="497361" y="78143"/>
                      <a:pt x="497395" y="66991"/>
                    </a:cubicBezTo>
                    <a:cubicBezTo>
                      <a:pt x="497413" y="61388"/>
                      <a:pt x="495101" y="56029"/>
                      <a:pt x="491014" y="52197"/>
                    </a:cubicBezTo>
                    <a:close/>
                    <a:moveTo>
                      <a:pt x="173069" y="244030"/>
                    </a:moveTo>
                    <a:cubicBezTo>
                      <a:pt x="161917" y="244083"/>
                      <a:pt x="152919" y="253167"/>
                      <a:pt x="152972" y="264319"/>
                    </a:cubicBezTo>
                    <a:cubicBezTo>
                      <a:pt x="153024" y="275471"/>
                      <a:pt x="162108" y="284469"/>
                      <a:pt x="173260" y="284416"/>
                    </a:cubicBezTo>
                    <a:cubicBezTo>
                      <a:pt x="184338" y="284364"/>
                      <a:pt x="193305" y="275396"/>
                      <a:pt x="193357" y="264319"/>
                    </a:cubicBezTo>
                    <a:cubicBezTo>
                      <a:pt x="193357" y="253114"/>
                      <a:pt x="184274" y="244030"/>
                      <a:pt x="173069" y="244030"/>
                    </a:cubicBezTo>
                    <a:close/>
                    <a:moveTo>
                      <a:pt x="173069" y="280511"/>
                    </a:moveTo>
                    <a:cubicBezTo>
                      <a:pt x="164074" y="280511"/>
                      <a:pt x="156781" y="273219"/>
                      <a:pt x="156782" y="264223"/>
                    </a:cubicBezTo>
                    <a:cubicBezTo>
                      <a:pt x="156782" y="255228"/>
                      <a:pt x="164074" y="247936"/>
                      <a:pt x="173070" y="247936"/>
                    </a:cubicBezTo>
                    <a:cubicBezTo>
                      <a:pt x="182065" y="247936"/>
                      <a:pt x="189357" y="255228"/>
                      <a:pt x="189357" y="264224"/>
                    </a:cubicBezTo>
                    <a:cubicBezTo>
                      <a:pt x="189357" y="264255"/>
                      <a:pt x="189357" y="264287"/>
                      <a:pt x="189357" y="264319"/>
                    </a:cubicBezTo>
                    <a:cubicBezTo>
                      <a:pt x="189304" y="273277"/>
                      <a:pt x="182028" y="280511"/>
                      <a:pt x="173069" y="280511"/>
                    </a:cubicBezTo>
                    <a:close/>
                    <a:moveTo>
                      <a:pt x="117824" y="136112"/>
                    </a:moveTo>
                    <a:cubicBezTo>
                      <a:pt x="106672" y="136112"/>
                      <a:pt x="97631" y="145153"/>
                      <a:pt x="97631" y="156305"/>
                    </a:cubicBezTo>
                    <a:cubicBezTo>
                      <a:pt x="97631" y="167457"/>
                      <a:pt x="106672" y="176498"/>
                      <a:pt x="117824" y="176498"/>
                    </a:cubicBezTo>
                    <a:cubicBezTo>
                      <a:pt x="128976" y="176498"/>
                      <a:pt x="138017" y="167457"/>
                      <a:pt x="138017" y="156305"/>
                    </a:cubicBezTo>
                    <a:cubicBezTo>
                      <a:pt x="137965" y="145175"/>
                      <a:pt x="128955" y="136164"/>
                      <a:pt x="117824" y="136112"/>
                    </a:cubicBezTo>
                    <a:close/>
                    <a:moveTo>
                      <a:pt x="117824" y="172498"/>
                    </a:moveTo>
                    <a:cubicBezTo>
                      <a:pt x="108829" y="172498"/>
                      <a:pt x="101537" y="165205"/>
                      <a:pt x="101537" y="156210"/>
                    </a:cubicBezTo>
                    <a:cubicBezTo>
                      <a:pt x="101537" y="147214"/>
                      <a:pt x="108829" y="139922"/>
                      <a:pt x="117825" y="139922"/>
                    </a:cubicBezTo>
                    <a:cubicBezTo>
                      <a:pt x="126820" y="139922"/>
                      <a:pt x="134112" y="147215"/>
                      <a:pt x="134112" y="156210"/>
                    </a:cubicBezTo>
                    <a:cubicBezTo>
                      <a:pt x="134112" y="156242"/>
                      <a:pt x="134112" y="156274"/>
                      <a:pt x="134112" y="156305"/>
                    </a:cubicBezTo>
                    <a:cubicBezTo>
                      <a:pt x="134060" y="165263"/>
                      <a:pt x="126783" y="172498"/>
                      <a:pt x="117824" y="172498"/>
                    </a:cubicBezTo>
                    <a:close/>
                    <a:moveTo>
                      <a:pt x="281559" y="180880"/>
                    </a:moveTo>
                    <a:cubicBezTo>
                      <a:pt x="270407" y="180880"/>
                      <a:pt x="261366" y="189920"/>
                      <a:pt x="261366" y="201073"/>
                    </a:cubicBezTo>
                    <a:cubicBezTo>
                      <a:pt x="261366" y="212225"/>
                      <a:pt x="270407" y="221266"/>
                      <a:pt x="281559" y="221266"/>
                    </a:cubicBezTo>
                    <a:cubicBezTo>
                      <a:pt x="292711" y="221266"/>
                      <a:pt x="301752" y="212225"/>
                      <a:pt x="301752" y="201073"/>
                    </a:cubicBezTo>
                    <a:cubicBezTo>
                      <a:pt x="301700" y="189868"/>
                      <a:pt x="292574" y="180827"/>
                      <a:pt x="281369" y="180879"/>
                    </a:cubicBezTo>
                    <a:cubicBezTo>
                      <a:pt x="281337" y="180879"/>
                      <a:pt x="281305" y="180879"/>
                      <a:pt x="281273" y="180880"/>
                    </a:cubicBezTo>
                    <a:close/>
                    <a:moveTo>
                      <a:pt x="281559" y="217265"/>
                    </a:moveTo>
                    <a:cubicBezTo>
                      <a:pt x="272564" y="217265"/>
                      <a:pt x="265271" y="209973"/>
                      <a:pt x="265272" y="200977"/>
                    </a:cubicBezTo>
                    <a:cubicBezTo>
                      <a:pt x="265272" y="191982"/>
                      <a:pt x="272564" y="184690"/>
                      <a:pt x="281560" y="184690"/>
                    </a:cubicBezTo>
                    <a:cubicBezTo>
                      <a:pt x="290555" y="184690"/>
                      <a:pt x="297847" y="191982"/>
                      <a:pt x="297847" y="200978"/>
                    </a:cubicBezTo>
                    <a:cubicBezTo>
                      <a:pt x="297847" y="201009"/>
                      <a:pt x="297847" y="201041"/>
                      <a:pt x="297847" y="201073"/>
                    </a:cubicBezTo>
                    <a:cubicBezTo>
                      <a:pt x="297796" y="210068"/>
                      <a:pt x="290462" y="217319"/>
                      <a:pt x="281467" y="217267"/>
                    </a:cubicBezTo>
                    <a:cubicBezTo>
                      <a:pt x="281402" y="217267"/>
                      <a:pt x="281338" y="217266"/>
                      <a:pt x="281273" y="217265"/>
                    </a:cubicBezTo>
                    <a:close/>
                    <a:moveTo>
                      <a:pt x="117824" y="0"/>
                    </a:moveTo>
                    <a:cubicBezTo>
                      <a:pt x="106672" y="0"/>
                      <a:pt x="97631" y="9041"/>
                      <a:pt x="97632" y="20193"/>
                    </a:cubicBezTo>
                    <a:cubicBezTo>
                      <a:pt x="97632" y="31346"/>
                      <a:pt x="106673" y="40386"/>
                      <a:pt x="117825" y="40386"/>
                    </a:cubicBezTo>
                    <a:cubicBezTo>
                      <a:pt x="128940" y="40386"/>
                      <a:pt x="137965" y="31403"/>
                      <a:pt x="138017" y="20288"/>
                    </a:cubicBezTo>
                    <a:cubicBezTo>
                      <a:pt x="137966" y="9142"/>
                      <a:pt x="128970" y="104"/>
                      <a:pt x="117824" y="0"/>
                    </a:cubicBezTo>
                    <a:close/>
                    <a:moveTo>
                      <a:pt x="117824" y="36385"/>
                    </a:moveTo>
                    <a:cubicBezTo>
                      <a:pt x="108829" y="36385"/>
                      <a:pt x="101537" y="29092"/>
                      <a:pt x="101538" y="20097"/>
                    </a:cubicBezTo>
                    <a:cubicBezTo>
                      <a:pt x="101538" y="11101"/>
                      <a:pt x="108831" y="3809"/>
                      <a:pt x="117827" y="3810"/>
                    </a:cubicBezTo>
                    <a:cubicBezTo>
                      <a:pt x="126822" y="3811"/>
                      <a:pt x="134114" y="11103"/>
                      <a:pt x="134113" y="20099"/>
                    </a:cubicBezTo>
                    <a:cubicBezTo>
                      <a:pt x="134113" y="20162"/>
                      <a:pt x="134113" y="20225"/>
                      <a:pt x="134112" y="20288"/>
                    </a:cubicBezTo>
                    <a:cubicBezTo>
                      <a:pt x="133956" y="29172"/>
                      <a:pt x="126709" y="36292"/>
                      <a:pt x="117824" y="36290"/>
                    </a:cubicBezTo>
                    <a:close/>
                    <a:moveTo>
                      <a:pt x="14478" y="154400"/>
                    </a:moveTo>
                    <a:lnTo>
                      <a:pt x="13049" y="158115"/>
                    </a:lnTo>
                    <a:cubicBezTo>
                      <a:pt x="21782" y="160042"/>
                      <a:pt x="27299" y="168684"/>
                      <a:pt x="25372" y="177417"/>
                    </a:cubicBezTo>
                    <a:cubicBezTo>
                      <a:pt x="23724" y="184884"/>
                      <a:pt x="17077" y="190180"/>
                      <a:pt x="9430" y="190119"/>
                    </a:cubicBezTo>
                    <a:cubicBezTo>
                      <a:pt x="6613" y="190128"/>
                      <a:pt x="3848" y="189371"/>
                      <a:pt x="1429" y="187928"/>
                    </a:cubicBezTo>
                    <a:lnTo>
                      <a:pt x="0" y="191548"/>
                    </a:lnTo>
                    <a:cubicBezTo>
                      <a:pt x="2903" y="193193"/>
                      <a:pt x="6188" y="194047"/>
                      <a:pt x="9525" y="194024"/>
                    </a:cubicBezTo>
                    <a:cubicBezTo>
                      <a:pt x="20623" y="194189"/>
                      <a:pt x="29754" y="185326"/>
                      <a:pt x="29919" y="174227"/>
                    </a:cubicBezTo>
                    <a:cubicBezTo>
                      <a:pt x="30059" y="164846"/>
                      <a:pt x="23689" y="156617"/>
                      <a:pt x="14573" y="154400"/>
                    </a:cubicBezTo>
                    <a:close/>
                    <a:moveTo>
                      <a:pt x="224599" y="89059"/>
                    </a:moveTo>
                    <a:cubicBezTo>
                      <a:pt x="213447" y="89111"/>
                      <a:pt x="204449" y="98195"/>
                      <a:pt x="204502" y="109347"/>
                    </a:cubicBezTo>
                    <a:cubicBezTo>
                      <a:pt x="204555" y="120499"/>
                      <a:pt x="213638" y="129497"/>
                      <a:pt x="224790" y="129444"/>
                    </a:cubicBezTo>
                    <a:cubicBezTo>
                      <a:pt x="235868" y="129392"/>
                      <a:pt x="244835" y="120425"/>
                      <a:pt x="244888" y="109347"/>
                    </a:cubicBezTo>
                    <a:cubicBezTo>
                      <a:pt x="244888" y="98142"/>
                      <a:pt x="235804" y="89059"/>
                      <a:pt x="224599" y="89059"/>
                    </a:cubicBezTo>
                    <a:close/>
                    <a:moveTo>
                      <a:pt x="224599" y="125444"/>
                    </a:moveTo>
                    <a:cubicBezTo>
                      <a:pt x="215604" y="125391"/>
                      <a:pt x="208355" y="118056"/>
                      <a:pt x="208408" y="109060"/>
                    </a:cubicBezTo>
                    <a:cubicBezTo>
                      <a:pt x="208461" y="100065"/>
                      <a:pt x="215797" y="92816"/>
                      <a:pt x="224792" y="92869"/>
                    </a:cubicBezTo>
                    <a:cubicBezTo>
                      <a:pt x="233787" y="92922"/>
                      <a:pt x="241036" y="100258"/>
                      <a:pt x="240983" y="109253"/>
                    </a:cubicBezTo>
                    <a:cubicBezTo>
                      <a:pt x="240983" y="109284"/>
                      <a:pt x="240983" y="109316"/>
                      <a:pt x="240982" y="109347"/>
                    </a:cubicBezTo>
                    <a:cubicBezTo>
                      <a:pt x="240878" y="118305"/>
                      <a:pt x="233558" y="125497"/>
                      <a:pt x="224599" y="125444"/>
                    </a:cubicBezTo>
                    <a:close/>
                    <a:moveTo>
                      <a:pt x="468439" y="186976"/>
                    </a:moveTo>
                    <a:cubicBezTo>
                      <a:pt x="457287" y="187029"/>
                      <a:pt x="448290" y="196112"/>
                      <a:pt x="448342" y="207264"/>
                    </a:cubicBezTo>
                    <a:cubicBezTo>
                      <a:pt x="448395" y="218416"/>
                      <a:pt x="457478" y="227414"/>
                      <a:pt x="468630" y="227361"/>
                    </a:cubicBezTo>
                    <a:cubicBezTo>
                      <a:pt x="479708" y="227309"/>
                      <a:pt x="488675" y="218342"/>
                      <a:pt x="488728" y="207264"/>
                    </a:cubicBezTo>
                    <a:cubicBezTo>
                      <a:pt x="488728" y="196059"/>
                      <a:pt x="479644" y="186976"/>
                      <a:pt x="468439" y="186976"/>
                    </a:cubicBezTo>
                    <a:close/>
                    <a:moveTo>
                      <a:pt x="468439" y="223456"/>
                    </a:moveTo>
                    <a:cubicBezTo>
                      <a:pt x="459444" y="223456"/>
                      <a:pt x="452152" y="216164"/>
                      <a:pt x="452152" y="207168"/>
                    </a:cubicBezTo>
                    <a:cubicBezTo>
                      <a:pt x="452152" y="198173"/>
                      <a:pt x="459445" y="190881"/>
                      <a:pt x="468440" y="190881"/>
                    </a:cubicBezTo>
                    <a:cubicBezTo>
                      <a:pt x="477435" y="190881"/>
                      <a:pt x="484728" y="198174"/>
                      <a:pt x="484727" y="207169"/>
                    </a:cubicBezTo>
                    <a:cubicBezTo>
                      <a:pt x="484727" y="207201"/>
                      <a:pt x="484727" y="207232"/>
                      <a:pt x="484727" y="207264"/>
                    </a:cubicBezTo>
                    <a:cubicBezTo>
                      <a:pt x="484623" y="216200"/>
                      <a:pt x="477376" y="223405"/>
                      <a:pt x="468439" y="223456"/>
                    </a:cubicBezTo>
                    <a:close/>
                    <a:moveTo>
                      <a:pt x="377666" y="122015"/>
                    </a:moveTo>
                    <a:cubicBezTo>
                      <a:pt x="366514" y="122068"/>
                      <a:pt x="357516" y="131151"/>
                      <a:pt x="357569" y="142304"/>
                    </a:cubicBezTo>
                    <a:cubicBezTo>
                      <a:pt x="357622" y="153456"/>
                      <a:pt x="366705" y="162454"/>
                      <a:pt x="377857" y="162401"/>
                    </a:cubicBezTo>
                    <a:cubicBezTo>
                      <a:pt x="388935" y="162349"/>
                      <a:pt x="397902" y="153381"/>
                      <a:pt x="397955" y="142304"/>
                    </a:cubicBezTo>
                    <a:cubicBezTo>
                      <a:pt x="397955" y="131099"/>
                      <a:pt x="388871" y="122015"/>
                      <a:pt x="377666" y="122015"/>
                    </a:cubicBezTo>
                    <a:close/>
                    <a:moveTo>
                      <a:pt x="377666" y="158496"/>
                    </a:moveTo>
                    <a:cubicBezTo>
                      <a:pt x="368671" y="158496"/>
                      <a:pt x="361379" y="151203"/>
                      <a:pt x="361379" y="142208"/>
                    </a:cubicBezTo>
                    <a:cubicBezTo>
                      <a:pt x="361379" y="133213"/>
                      <a:pt x="368671" y="125920"/>
                      <a:pt x="377667" y="125921"/>
                    </a:cubicBezTo>
                    <a:cubicBezTo>
                      <a:pt x="386662" y="125921"/>
                      <a:pt x="393954" y="133213"/>
                      <a:pt x="393954" y="142208"/>
                    </a:cubicBezTo>
                    <a:cubicBezTo>
                      <a:pt x="393954" y="142240"/>
                      <a:pt x="393954" y="142272"/>
                      <a:pt x="393954" y="142303"/>
                    </a:cubicBezTo>
                    <a:cubicBezTo>
                      <a:pt x="393747" y="151150"/>
                      <a:pt x="386515" y="158213"/>
                      <a:pt x="377666" y="158210"/>
                    </a:cubicBezTo>
                    <a:close/>
                    <a:moveTo>
                      <a:pt x="573214" y="111728"/>
                    </a:moveTo>
                    <a:cubicBezTo>
                      <a:pt x="562062" y="111781"/>
                      <a:pt x="553064" y="120864"/>
                      <a:pt x="553117" y="132016"/>
                    </a:cubicBezTo>
                    <a:cubicBezTo>
                      <a:pt x="553169" y="143168"/>
                      <a:pt x="562253" y="152166"/>
                      <a:pt x="573405" y="152114"/>
                    </a:cubicBezTo>
                    <a:cubicBezTo>
                      <a:pt x="584520" y="152061"/>
                      <a:pt x="593502" y="143036"/>
                      <a:pt x="593502" y="131921"/>
                    </a:cubicBezTo>
                    <a:cubicBezTo>
                      <a:pt x="593608" y="120717"/>
                      <a:pt x="584610" y="111549"/>
                      <a:pt x="573406" y="111443"/>
                    </a:cubicBezTo>
                    <a:cubicBezTo>
                      <a:pt x="573342" y="111443"/>
                      <a:pt x="573278" y="111442"/>
                      <a:pt x="573214" y="111442"/>
                    </a:cubicBezTo>
                    <a:close/>
                    <a:moveTo>
                      <a:pt x="573214" y="148114"/>
                    </a:moveTo>
                    <a:cubicBezTo>
                      <a:pt x="564219" y="148114"/>
                      <a:pt x="556927" y="140821"/>
                      <a:pt x="556927" y="131826"/>
                    </a:cubicBezTo>
                    <a:cubicBezTo>
                      <a:pt x="556927" y="122830"/>
                      <a:pt x="564220" y="115538"/>
                      <a:pt x="573215" y="115538"/>
                    </a:cubicBezTo>
                    <a:cubicBezTo>
                      <a:pt x="582210" y="115538"/>
                      <a:pt x="589503" y="122831"/>
                      <a:pt x="589502" y="131826"/>
                    </a:cubicBezTo>
                    <a:cubicBezTo>
                      <a:pt x="589502" y="131858"/>
                      <a:pt x="589502" y="131890"/>
                      <a:pt x="589502" y="131921"/>
                    </a:cubicBezTo>
                    <a:cubicBezTo>
                      <a:pt x="589295" y="140768"/>
                      <a:pt x="582063" y="147830"/>
                      <a:pt x="573214" y="147828"/>
                    </a:cubicBezTo>
                    <a:close/>
                  </a:path>
                </a:pathLst>
              </a:custGeom>
              <a:solidFill>
                <a:srgbClr val="FFFFFF"/>
              </a:solidFill>
              <a:ln w="9525" cap="flat">
                <a:noFill/>
                <a:prstDash val="solid"/>
                <a:miter/>
              </a:ln>
            </p:spPr>
            <p:txBody>
              <a:bodyPr rtlCol="0" anchor="ctr"/>
              <a:lstStyle/>
              <a:p>
                <a:endParaRPr lang="zh-CN" altLang="en-US"/>
              </a:p>
            </p:txBody>
          </p:sp>
          <p:sp>
            <p:nvSpPr>
              <p:cNvPr id="802" name="任意多边形: 形状 801"/>
              <p:cNvSpPr/>
              <p:nvPr/>
            </p:nvSpPr>
            <p:spPr>
              <a:xfrm>
                <a:off x="6607968" y="2207607"/>
                <a:ext cx="86010" cy="230581"/>
              </a:xfrm>
              <a:custGeom>
                <a:avLst/>
                <a:gdLst>
                  <a:gd name="connsiteX0" fmla="*/ 47244 w 86010"/>
                  <a:gd name="connsiteY0" fmla="*/ 115540 h 230581"/>
                  <a:gd name="connsiteX1" fmla="*/ 86011 w 86010"/>
                  <a:gd name="connsiteY1" fmla="*/ 574 h 230581"/>
                  <a:gd name="connsiteX2" fmla="*/ 84963 w 86010"/>
                  <a:gd name="connsiteY2" fmla="*/ 574 h 230581"/>
                  <a:gd name="connsiteX3" fmla="*/ 39338 w 86010"/>
                  <a:gd name="connsiteY3" fmla="*/ 113826 h 230581"/>
                  <a:gd name="connsiteX4" fmla="*/ 0 w 86010"/>
                  <a:gd name="connsiteY4" fmla="*/ 229650 h 230581"/>
                  <a:gd name="connsiteX5" fmla="*/ 1429 w 86010"/>
                  <a:gd name="connsiteY5" fmla="*/ 230221 h 230581"/>
                  <a:gd name="connsiteX6" fmla="*/ 47244 w 86010"/>
                  <a:gd name="connsiteY6" fmla="*/ 115540 h 23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10" h="230581">
                    <a:moveTo>
                      <a:pt x="47244" y="115540"/>
                    </a:moveTo>
                    <a:cubicBezTo>
                      <a:pt x="54293" y="96490"/>
                      <a:pt x="81439" y="20290"/>
                      <a:pt x="86011" y="574"/>
                    </a:cubicBezTo>
                    <a:cubicBezTo>
                      <a:pt x="86011" y="-93"/>
                      <a:pt x="85154" y="-284"/>
                      <a:pt x="84963" y="574"/>
                    </a:cubicBezTo>
                    <a:cubicBezTo>
                      <a:pt x="75438" y="18576"/>
                      <a:pt x="46387" y="94681"/>
                      <a:pt x="39338" y="113826"/>
                    </a:cubicBezTo>
                    <a:cubicBezTo>
                      <a:pt x="25337" y="151926"/>
                      <a:pt x="10763" y="190026"/>
                      <a:pt x="0" y="229650"/>
                    </a:cubicBezTo>
                    <a:cubicBezTo>
                      <a:pt x="0" y="230412"/>
                      <a:pt x="1048" y="230984"/>
                      <a:pt x="1429" y="230221"/>
                    </a:cubicBezTo>
                    <a:cubicBezTo>
                      <a:pt x="19145" y="192693"/>
                      <a:pt x="32956" y="153926"/>
                      <a:pt x="47244" y="115540"/>
                    </a:cubicBezTo>
                    <a:close/>
                  </a:path>
                </a:pathLst>
              </a:custGeom>
              <a:solidFill>
                <a:srgbClr val="263238"/>
              </a:solidFill>
              <a:ln w="9525" cap="flat">
                <a:noFill/>
                <a:prstDash val="solid"/>
                <a:miter/>
              </a:ln>
            </p:spPr>
            <p:txBody>
              <a:bodyPr rtlCol="0" anchor="ctr"/>
              <a:lstStyle/>
              <a:p>
                <a:endParaRPr lang="zh-CN" altLang="en-US"/>
              </a:p>
            </p:txBody>
          </p:sp>
          <p:sp>
            <p:nvSpPr>
              <p:cNvPr id="803" name="任意多边形: 形状 802"/>
              <p:cNvSpPr/>
              <p:nvPr/>
            </p:nvSpPr>
            <p:spPr>
              <a:xfrm>
                <a:off x="6767988" y="2246566"/>
                <a:ext cx="478505" cy="302254"/>
              </a:xfrm>
              <a:custGeom>
                <a:avLst/>
                <a:gdLst>
                  <a:gd name="connsiteX0" fmla="*/ 415957 w 478505"/>
                  <a:gd name="connsiteY0" fmla="*/ 118872 h 302254"/>
                  <a:gd name="connsiteX1" fmla="*/ 18193 w 478505"/>
                  <a:gd name="connsiteY1" fmla="*/ 301657 h 302254"/>
                  <a:gd name="connsiteX2" fmla="*/ 0 w 478505"/>
                  <a:gd name="connsiteY2" fmla="*/ 298037 h 302254"/>
                  <a:gd name="connsiteX3" fmla="*/ 466725 w 478505"/>
                  <a:gd name="connsiteY3" fmla="*/ 0 h 302254"/>
                  <a:gd name="connsiteX4" fmla="*/ 415957 w 478505"/>
                  <a:gd name="connsiteY4" fmla="*/ 118872 h 30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05" h="302254">
                    <a:moveTo>
                      <a:pt x="415957" y="118872"/>
                    </a:moveTo>
                    <a:cubicBezTo>
                      <a:pt x="333756" y="186880"/>
                      <a:pt x="104394" y="311944"/>
                      <a:pt x="18193" y="301657"/>
                    </a:cubicBezTo>
                    <a:cubicBezTo>
                      <a:pt x="12046" y="300911"/>
                      <a:pt x="5964" y="299701"/>
                      <a:pt x="0" y="298037"/>
                    </a:cubicBezTo>
                    <a:lnTo>
                      <a:pt x="466725" y="0"/>
                    </a:lnTo>
                    <a:cubicBezTo>
                      <a:pt x="495300" y="22384"/>
                      <a:pt x="469392" y="74676"/>
                      <a:pt x="415957" y="118872"/>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804" name="任意多边形: 形状 803"/>
              <p:cNvSpPr/>
              <p:nvPr/>
            </p:nvSpPr>
            <p:spPr>
              <a:xfrm>
                <a:off x="7046560" y="2218900"/>
                <a:ext cx="570296" cy="584782"/>
              </a:xfrm>
              <a:custGeom>
                <a:avLst/>
                <a:gdLst>
                  <a:gd name="connsiteX0" fmla="*/ 71282 w 570296"/>
                  <a:gd name="connsiteY0" fmla="*/ 584783 h 584782"/>
                  <a:gd name="connsiteX1" fmla="*/ 570297 w 570296"/>
                  <a:gd name="connsiteY1" fmla="*/ 483913 h 584782"/>
                  <a:gd name="connsiteX2" fmla="*/ 223396 w 570296"/>
                  <a:gd name="connsiteY2" fmla="*/ 21760 h 584782"/>
                  <a:gd name="connsiteX3" fmla="*/ 90522 w 570296"/>
                  <a:gd name="connsiteY3" fmla="*/ 41477 h 584782"/>
                  <a:gd name="connsiteX4" fmla="*/ 35 w 570296"/>
                  <a:gd name="connsiteY4" fmla="*/ 285317 h 584782"/>
                  <a:gd name="connsiteX5" fmla="*/ 51470 w 570296"/>
                  <a:gd name="connsiteY5" fmla="*/ 377043 h 58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96" h="584782">
                    <a:moveTo>
                      <a:pt x="71282" y="584783"/>
                    </a:moveTo>
                    <a:lnTo>
                      <a:pt x="570297" y="483913"/>
                    </a:lnTo>
                    <a:cubicBezTo>
                      <a:pt x="570297" y="483913"/>
                      <a:pt x="350650" y="107580"/>
                      <a:pt x="223396" y="21760"/>
                    </a:cubicBezTo>
                    <a:cubicBezTo>
                      <a:pt x="165484" y="-17388"/>
                      <a:pt x="121669" y="615"/>
                      <a:pt x="90522" y="41477"/>
                    </a:cubicBezTo>
                    <a:cubicBezTo>
                      <a:pt x="82712" y="51669"/>
                      <a:pt x="-1965" y="230262"/>
                      <a:pt x="35" y="285317"/>
                    </a:cubicBezTo>
                    <a:cubicBezTo>
                      <a:pt x="1750" y="333990"/>
                      <a:pt x="51470" y="377043"/>
                      <a:pt x="51470" y="377043"/>
                    </a:cubicBezTo>
                    <a:close/>
                  </a:path>
                </a:pathLst>
              </a:custGeom>
              <a:solidFill>
                <a:srgbClr val="C53F3F"/>
              </a:solidFill>
              <a:ln w="9525" cap="flat">
                <a:noFill/>
                <a:prstDash val="solid"/>
                <a:miter/>
              </a:ln>
            </p:spPr>
            <p:txBody>
              <a:bodyPr rtlCol="0" anchor="ctr"/>
              <a:lstStyle/>
              <a:p>
                <a:endParaRPr lang="zh-CN" altLang="en-US"/>
              </a:p>
            </p:txBody>
          </p:sp>
          <p:sp>
            <p:nvSpPr>
              <p:cNvPr id="805" name="任意多边形: 形状 804"/>
              <p:cNvSpPr/>
              <p:nvPr/>
            </p:nvSpPr>
            <p:spPr>
              <a:xfrm>
                <a:off x="7082599" y="2222658"/>
                <a:ext cx="491775" cy="516921"/>
              </a:xfrm>
              <a:custGeom>
                <a:avLst/>
                <a:gdLst>
                  <a:gd name="connsiteX0" fmla="*/ 238601 w 491775"/>
                  <a:gd name="connsiteY0" fmla="*/ 241078 h 516921"/>
                  <a:gd name="connsiteX1" fmla="*/ 218408 w 491775"/>
                  <a:gd name="connsiteY1" fmla="*/ 261271 h 516921"/>
                  <a:gd name="connsiteX2" fmla="*/ 238601 w 491775"/>
                  <a:gd name="connsiteY2" fmla="*/ 281464 h 516921"/>
                  <a:gd name="connsiteX3" fmla="*/ 258794 w 491775"/>
                  <a:gd name="connsiteY3" fmla="*/ 261271 h 516921"/>
                  <a:gd name="connsiteX4" fmla="*/ 238601 w 491775"/>
                  <a:gd name="connsiteY4" fmla="*/ 241078 h 516921"/>
                  <a:gd name="connsiteX5" fmla="*/ 238601 w 491775"/>
                  <a:gd name="connsiteY5" fmla="*/ 277463 h 516921"/>
                  <a:gd name="connsiteX6" fmla="*/ 222409 w 491775"/>
                  <a:gd name="connsiteY6" fmla="*/ 261461 h 516921"/>
                  <a:gd name="connsiteX7" fmla="*/ 222408 w 491775"/>
                  <a:gd name="connsiteY7" fmla="*/ 261366 h 516921"/>
                  <a:gd name="connsiteX8" fmla="*/ 238601 w 491775"/>
                  <a:gd name="connsiteY8" fmla="*/ 245173 h 516921"/>
                  <a:gd name="connsiteX9" fmla="*/ 254794 w 491775"/>
                  <a:gd name="connsiteY9" fmla="*/ 261366 h 516921"/>
                  <a:gd name="connsiteX10" fmla="*/ 238697 w 491775"/>
                  <a:gd name="connsiteY10" fmla="*/ 277463 h 516921"/>
                  <a:gd name="connsiteX11" fmla="*/ 238601 w 491775"/>
                  <a:gd name="connsiteY11" fmla="*/ 277463 h 516921"/>
                  <a:gd name="connsiteX12" fmla="*/ 105251 w 491775"/>
                  <a:gd name="connsiteY12" fmla="*/ 190 h 516921"/>
                  <a:gd name="connsiteX13" fmla="*/ 102489 w 491775"/>
                  <a:gd name="connsiteY13" fmla="*/ 190 h 516921"/>
                  <a:gd name="connsiteX14" fmla="*/ 92964 w 491775"/>
                  <a:gd name="connsiteY14" fmla="*/ 4286 h 516921"/>
                  <a:gd name="connsiteX15" fmla="*/ 89496 w 491775"/>
                  <a:gd name="connsiteY15" fmla="*/ 32632 h 516921"/>
                  <a:gd name="connsiteX16" fmla="*/ 117842 w 491775"/>
                  <a:gd name="connsiteY16" fmla="*/ 36100 h 516921"/>
                  <a:gd name="connsiteX17" fmla="*/ 121310 w 491775"/>
                  <a:gd name="connsiteY17" fmla="*/ 7754 h 516921"/>
                  <a:gd name="connsiteX18" fmla="*/ 105441 w 491775"/>
                  <a:gd name="connsiteY18" fmla="*/ 0 h 516921"/>
                  <a:gd name="connsiteX19" fmla="*/ 105251 w 491775"/>
                  <a:gd name="connsiteY19" fmla="*/ 36576 h 516921"/>
                  <a:gd name="connsiteX20" fmla="*/ 88869 w 491775"/>
                  <a:gd name="connsiteY20" fmla="*/ 20383 h 516921"/>
                  <a:gd name="connsiteX21" fmla="*/ 105061 w 491775"/>
                  <a:gd name="connsiteY21" fmla="*/ 4001 h 516921"/>
                  <a:gd name="connsiteX22" fmla="*/ 121444 w 491775"/>
                  <a:gd name="connsiteY22" fmla="*/ 20194 h 516921"/>
                  <a:gd name="connsiteX23" fmla="*/ 121444 w 491775"/>
                  <a:gd name="connsiteY23" fmla="*/ 20383 h 516921"/>
                  <a:gd name="connsiteX24" fmla="*/ 105064 w 491775"/>
                  <a:gd name="connsiteY24" fmla="*/ 36578 h 516921"/>
                  <a:gd name="connsiteX25" fmla="*/ 104870 w 491775"/>
                  <a:gd name="connsiteY25" fmla="*/ 36576 h 516921"/>
                  <a:gd name="connsiteX26" fmla="*/ 489775 w 491775"/>
                  <a:gd name="connsiteY26" fmla="*/ 406241 h 516921"/>
                  <a:gd name="connsiteX27" fmla="*/ 468046 w 491775"/>
                  <a:gd name="connsiteY27" fmla="*/ 413468 h 516921"/>
                  <a:gd name="connsiteX28" fmla="*/ 459105 w 491775"/>
                  <a:gd name="connsiteY28" fmla="*/ 399002 h 516921"/>
                  <a:gd name="connsiteX29" fmla="*/ 474915 w 491775"/>
                  <a:gd name="connsiteY29" fmla="*/ 382811 h 516921"/>
                  <a:gd name="connsiteX30" fmla="*/ 475107 w 491775"/>
                  <a:gd name="connsiteY30" fmla="*/ 382810 h 516921"/>
                  <a:gd name="connsiteX31" fmla="*/ 472725 w 491775"/>
                  <a:gd name="connsiteY31" fmla="*/ 379095 h 516921"/>
                  <a:gd name="connsiteX32" fmla="*/ 454968 w 491775"/>
                  <a:gd name="connsiteY32" fmla="*/ 401287 h 516921"/>
                  <a:gd name="connsiteX33" fmla="*/ 477160 w 491775"/>
                  <a:gd name="connsiteY33" fmla="*/ 419045 h 516921"/>
                  <a:gd name="connsiteX34" fmla="*/ 491775 w 491775"/>
                  <a:gd name="connsiteY34" fmla="*/ 410051 h 516921"/>
                  <a:gd name="connsiteX35" fmla="*/ 489775 w 491775"/>
                  <a:gd name="connsiteY35" fmla="*/ 406241 h 516921"/>
                  <a:gd name="connsiteX36" fmla="*/ 353187 w 491775"/>
                  <a:gd name="connsiteY36" fmla="*/ 323564 h 516921"/>
                  <a:gd name="connsiteX37" fmla="*/ 332899 w 491775"/>
                  <a:gd name="connsiteY37" fmla="*/ 343662 h 516921"/>
                  <a:gd name="connsiteX38" fmla="*/ 352997 w 491775"/>
                  <a:gd name="connsiteY38" fmla="*/ 363950 h 516921"/>
                  <a:gd name="connsiteX39" fmla="*/ 373284 w 491775"/>
                  <a:gd name="connsiteY39" fmla="*/ 343852 h 516921"/>
                  <a:gd name="connsiteX40" fmla="*/ 373284 w 491775"/>
                  <a:gd name="connsiteY40" fmla="*/ 343662 h 516921"/>
                  <a:gd name="connsiteX41" fmla="*/ 352996 w 491775"/>
                  <a:gd name="connsiteY41" fmla="*/ 323850 h 516921"/>
                  <a:gd name="connsiteX42" fmla="*/ 353187 w 491775"/>
                  <a:gd name="connsiteY42" fmla="*/ 359950 h 516921"/>
                  <a:gd name="connsiteX43" fmla="*/ 336804 w 491775"/>
                  <a:gd name="connsiteY43" fmla="*/ 343758 h 516921"/>
                  <a:gd name="connsiteX44" fmla="*/ 352996 w 491775"/>
                  <a:gd name="connsiteY44" fmla="*/ 327375 h 516921"/>
                  <a:gd name="connsiteX45" fmla="*/ 369379 w 491775"/>
                  <a:gd name="connsiteY45" fmla="*/ 343567 h 516921"/>
                  <a:gd name="connsiteX46" fmla="*/ 369379 w 491775"/>
                  <a:gd name="connsiteY46" fmla="*/ 343662 h 516921"/>
                  <a:gd name="connsiteX47" fmla="*/ 353188 w 491775"/>
                  <a:gd name="connsiteY47" fmla="*/ 360234 h 516921"/>
                  <a:gd name="connsiteX48" fmla="*/ 352996 w 491775"/>
                  <a:gd name="connsiteY48" fmla="*/ 360235 h 516921"/>
                  <a:gd name="connsiteX49" fmla="*/ 40481 w 491775"/>
                  <a:gd name="connsiteY49" fmla="*/ 100108 h 516921"/>
                  <a:gd name="connsiteX50" fmla="*/ 20383 w 491775"/>
                  <a:gd name="connsiteY50" fmla="*/ 120396 h 516921"/>
                  <a:gd name="connsiteX51" fmla="*/ 40671 w 491775"/>
                  <a:gd name="connsiteY51" fmla="*/ 140493 h 516921"/>
                  <a:gd name="connsiteX52" fmla="*/ 60769 w 491775"/>
                  <a:gd name="connsiteY52" fmla="*/ 120301 h 516921"/>
                  <a:gd name="connsiteX53" fmla="*/ 40290 w 491775"/>
                  <a:gd name="connsiteY53" fmla="*/ 100393 h 516921"/>
                  <a:gd name="connsiteX54" fmla="*/ 40481 w 491775"/>
                  <a:gd name="connsiteY54" fmla="*/ 136493 h 516921"/>
                  <a:gd name="connsiteX55" fmla="*/ 24194 w 491775"/>
                  <a:gd name="connsiteY55" fmla="*/ 120205 h 516921"/>
                  <a:gd name="connsiteX56" fmla="*/ 40481 w 491775"/>
                  <a:gd name="connsiteY56" fmla="*/ 103918 h 516921"/>
                  <a:gd name="connsiteX57" fmla="*/ 56769 w 491775"/>
                  <a:gd name="connsiteY57" fmla="*/ 120206 h 516921"/>
                  <a:gd name="connsiteX58" fmla="*/ 56769 w 491775"/>
                  <a:gd name="connsiteY58" fmla="*/ 120301 h 516921"/>
                  <a:gd name="connsiteX59" fmla="*/ 40674 w 491775"/>
                  <a:gd name="connsiteY59" fmla="*/ 136779 h 516921"/>
                  <a:gd name="connsiteX60" fmla="*/ 40291 w 491775"/>
                  <a:gd name="connsiteY60" fmla="*/ 136779 h 516921"/>
                  <a:gd name="connsiteX61" fmla="*/ 18383 w 491775"/>
                  <a:gd name="connsiteY61" fmla="*/ 402336 h 516921"/>
                  <a:gd name="connsiteX62" fmla="*/ 18383 w 491775"/>
                  <a:gd name="connsiteY62" fmla="*/ 406241 h 516921"/>
                  <a:gd name="connsiteX63" fmla="*/ 33164 w 491775"/>
                  <a:gd name="connsiteY63" fmla="*/ 423732 h 516921"/>
                  <a:gd name="connsiteX64" fmla="*/ 21431 w 491775"/>
                  <a:gd name="connsiteY64" fmla="*/ 437959 h 516921"/>
                  <a:gd name="connsiteX65" fmla="*/ 21431 w 491775"/>
                  <a:gd name="connsiteY65" fmla="*/ 441960 h 516921"/>
                  <a:gd name="connsiteX66" fmla="*/ 36295 w 491775"/>
                  <a:gd name="connsiteY66" fmla="*/ 417734 h 516921"/>
                  <a:gd name="connsiteX67" fmla="*/ 17621 w 491775"/>
                  <a:gd name="connsiteY67" fmla="*/ 402336 h 516921"/>
                  <a:gd name="connsiteX68" fmla="*/ 133540 w 491775"/>
                  <a:gd name="connsiteY68" fmla="*/ 158591 h 516921"/>
                  <a:gd name="connsiteX69" fmla="*/ 113443 w 491775"/>
                  <a:gd name="connsiteY69" fmla="*/ 178879 h 516921"/>
                  <a:gd name="connsiteX70" fmla="*/ 133731 w 491775"/>
                  <a:gd name="connsiteY70" fmla="*/ 198977 h 516921"/>
                  <a:gd name="connsiteX71" fmla="*/ 153829 w 491775"/>
                  <a:gd name="connsiteY71" fmla="*/ 178879 h 516921"/>
                  <a:gd name="connsiteX72" fmla="*/ 133731 w 491775"/>
                  <a:gd name="connsiteY72" fmla="*/ 158591 h 516921"/>
                  <a:gd name="connsiteX73" fmla="*/ 133540 w 491775"/>
                  <a:gd name="connsiteY73" fmla="*/ 158591 h 516921"/>
                  <a:gd name="connsiteX74" fmla="*/ 133540 w 491775"/>
                  <a:gd name="connsiteY74" fmla="*/ 194977 h 516921"/>
                  <a:gd name="connsiteX75" fmla="*/ 117443 w 491775"/>
                  <a:gd name="connsiteY75" fmla="*/ 179071 h 516921"/>
                  <a:gd name="connsiteX76" fmla="*/ 117443 w 491775"/>
                  <a:gd name="connsiteY76" fmla="*/ 178879 h 516921"/>
                  <a:gd name="connsiteX77" fmla="*/ 133444 w 491775"/>
                  <a:gd name="connsiteY77" fmla="*/ 162497 h 516921"/>
                  <a:gd name="connsiteX78" fmla="*/ 133540 w 491775"/>
                  <a:gd name="connsiteY78" fmla="*/ 162496 h 516921"/>
                  <a:gd name="connsiteX79" fmla="*/ 149923 w 491775"/>
                  <a:gd name="connsiteY79" fmla="*/ 178879 h 516921"/>
                  <a:gd name="connsiteX80" fmla="*/ 133923 w 491775"/>
                  <a:gd name="connsiteY80" fmla="*/ 195263 h 516921"/>
                  <a:gd name="connsiteX81" fmla="*/ 133540 w 491775"/>
                  <a:gd name="connsiteY81" fmla="*/ 195263 h 516921"/>
                  <a:gd name="connsiteX82" fmla="*/ 220408 w 491775"/>
                  <a:gd name="connsiteY82" fmla="*/ 73914 h 516921"/>
                  <a:gd name="connsiteX83" fmla="*/ 200311 w 491775"/>
                  <a:gd name="connsiteY83" fmla="*/ 94202 h 516921"/>
                  <a:gd name="connsiteX84" fmla="*/ 220599 w 491775"/>
                  <a:gd name="connsiteY84" fmla="*/ 114300 h 516921"/>
                  <a:gd name="connsiteX85" fmla="*/ 240697 w 491775"/>
                  <a:gd name="connsiteY85" fmla="*/ 94202 h 516921"/>
                  <a:gd name="connsiteX86" fmla="*/ 220408 w 491775"/>
                  <a:gd name="connsiteY86" fmla="*/ 74200 h 516921"/>
                  <a:gd name="connsiteX87" fmla="*/ 220408 w 491775"/>
                  <a:gd name="connsiteY87" fmla="*/ 110395 h 516921"/>
                  <a:gd name="connsiteX88" fmla="*/ 204026 w 491775"/>
                  <a:gd name="connsiteY88" fmla="*/ 94202 h 516921"/>
                  <a:gd name="connsiteX89" fmla="*/ 220218 w 491775"/>
                  <a:gd name="connsiteY89" fmla="*/ 77820 h 516921"/>
                  <a:gd name="connsiteX90" fmla="*/ 236601 w 491775"/>
                  <a:gd name="connsiteY90" fmla="*/ 94012 h 516921"/>
                  <a:gd name="connsiteX91" fmla="*/ 236601 w 491775"/>
                  <a:gd name="connsiteY91" fmla="*/ 94202 h 516921"/>
                  <a:gd name="connsiteX92" fmla="*/ 220990 w 491775"/>
                  <a:gd name="connsiteY92" fmla="*/ 110956 h 516921"/>
                  <a:gd name="connsiteX93" fmla="*/ 220408 w 491775"/>
                  <a:gd name="connsiteY93" fmla="*/ 110966 h 516921"/>
                  <a:gd name="connsiteX94" fmla="*/ 238601 w 491775"/>
                  <a:gd name="connsiteY94" fmla="*/ 402241 h 516921"/>
                  <a:gd name="connsiteX95" fmla="*/ 218313 w 491775"/>
                  <a:gd name="connsiteY95" fmla="*/ 422338 h 516921"/>
                  <a:gd name="connsiteX96" fmla="*/ 238411 w 491775"/>
                  <a:gd name="connsiteY96" fmla="*/ 442626 h 516921"/>
                  <a:gd name="connsiteX97" fmla="*/ 258699 w 491775"/>
                  <a:gd name="connsiteY97" fmla="*/ 422529 h 516921"/>
                  <a:gd name="connsiteX98" fmla="*/ 258699 w 491775"/>
                  <a:gd name="connsiteY98" fmla="*/ 422434 h 516921"/>
                  <a:gd name="connsiteX99" fmla="*/ 238601 w 491775"/>
                  <a:gd name="connsiteY99" fmla="*/ 402526 h 516921"/>
                  <a:gd name="connsiteX100" fmla="*/ 238601 w 491775"/>
                  <a:gd name="connsiteY100" fmla="*/ 438626 h 516921"/>
                  <a:gd name="connsiteX101" fmla="*/ 222219 w 491775"/>
                  <a:gd name="connsiteY101" fmla="*/ 422434 h 516921"/>
                  <a:gd name="connsiteX102" fmla="*/ 238411 w 491775"/>
                  <a:gd name="connsiteY102" fmla="*/ 406051 h 516921"/>
                  <a:gd name="connsiteX103" fmla="*/ 254794 w 491775"/>
                  <a:gd name="connsiteY103" fmla="*/ 422244 h 516921"/>
                  <a:gd name="connsiteX104" fmla="*/ 254794 w 491775"/>
                  <a:gd name="connsiteY104" fmla="*/ 422434 h 516921"/>
                  <a:gd name="connsiteX105" fmla="*/ 238889 w 491775"/>
                  <a:gd name="connsiteY105" fmla="*/ 438909 h 516921"/>
                  <a:gd name="connsiteX106" fmla="*/ 238601 w 491775"/>
                  <a:gd name="connsiteY106" fmla="*/ 438912 h 516921"/>
                  <a:gd name="connsiteX107" fmla="*/ 125825 w 491775"/>
                  <a:gd name="connsiteY107" fmla="*/ 328136 h 516921"/>
                  <a:gd name="connsiteX108" fmla="*/ 105728 w 491775"/>
                  <a:gd name="connsiteY108" fmla="*/ 348424 h 516921"/>
                  <a:gd name="connsiteX109" fmla="*/ 126016 w 491775"/>
                  <a:gd name="connsiteY109" fmla="*/ 368522 h 516921"/>
                  <a:gd name="connsiteX110" fmla="*/ 146113 w 491775"/>
                  <a:gd name="connsiteY110" fmla="*/ 348329 h 516921"/>
                  <a:gd name="connsiteX111" fmla="*/ 125825 w 491775"/>
                  <a:gd name="connsiteY111" fmla="*/ 328422 h 516921"/>
                  <a:gd name="connsiteX112" fmla="*/ 125825 w 491775"/>
                  <a:gd name="connsiteY112" fmla="*/ 364617 h 516921"/>
                  <a:gd name="connsiteX113" fmla="*/ 109555 w 491775"/>
                  <a:gd name="connsiteY113" fmla="*/ 348311 h 516921"/>
                  <a:gd name="connsiteX114" fmla="*/ 125861 w 491775"/>
                  <a:gd name="connsiteY114" fmla="*/ 332042 h 516921"/>
                  <a:gd name="connsiteX115" fmla="*/ 142131 w 491775"/>
                  <a:gd name="connsiteY115" fmla="*/ 348347 h 516921"/>
                  <a:gd name="connsiteX116" fmla="*/ 142113 w 491775"/>
                  <a:gd name="connsiteY116" fmla="*/ 349091 h 516921"/>
                  <a:gd name="connsiteX117" fmla="*/ 125825 w 491775"/>
                  <a:gd name="connsiteY117" fmla="*/ 364903 h 516921"/>
                  <a:gd name="connsiteX118" fmla="*/ 20098 w 491775"/>
                  <a:gd name="connsiteY118" fmla="*/ 240792 h 516921"/>
                  <a:gd name="connsiteX119" fmla="*/ 0 w 491775"/>
                  <a:gd name="connsiteY119" fmla="*/ 261080 h 516921"/>
                  <a:gd name="connsiteX120" fmla="*/ 20289 w 491775"/>
                  <a:gd name="connsiteY120" fmla="*/ 281178 h 516921"/>
                  <a:gd name="connsiteX121" fmla="*/ 40386 w 491775"/>
                  <a:gd name="connsiteY121" fmla="*/ 261080 h 516921"/>
                  <a:gd name="connsiteX122" fmla="*/ 20098 w 491775"/>
                  <a:gd name="connsiteY122" fmla="*/ 241078 h 516921"/>
                  <a:gd name="connsiteX123" fmla="*/ 20098 w 491775"/>
                  <a:gd name="connsiteY123" fmla="*/ 277177 h 516921"/>
                  <a:gd name="connsiteX124" fmla="*/ 3905 w 491775"/>
                  <a:gd name="connsiteY124" fmla="*/ 261176 h 516921"/>
                  <a:gd name="connsiteX125" fmla="*/ 3905 w 491775"/>
                  <a:gd name="connsiteY125" fmla="*/ 261080 h 516921"/>
                  <a:gd name="connsiteX126" fmla="*/ 18901 w 491775"/>
                  <a:gd name="connsiteY126" fmla="*/ 243595 h 516921"/>
                  <a:gd name="connsiteX127" fmla="*/ 36385 w 491775"/>
                  <a:gd name="connsiteY127" fmla="*/ 258591 h 516921"/>
                  <a:gd name="connsiteX128" fmla="*/ 36385 w 491775"/>
                  <a:gd name="connsiteY128" fmla="*/ 261080 h 516921"/>
                  <a:gd name="connsiteX129" fmla="*/ 20385 w 491775"/>
                  <a:gd name="connsiteY129" fmla="*/ 277462 h 516921"/>
                  <a:gd name="connsiteX130" fmla="*/ 20098 w 491775"/>
                  <a:gd name="connsiteY130" fmla="*/ 277463 h 516921"/>
                  <a:gd name="connsiteX131" fmla="*/ 338423 w 491775"/>
                  <a:gd name="connsiteY131" fmla="*/ 181927 h 516921"/>
                  <a:gd name="connsiteX132" fmla="*/ 315562 w 491775"/>
                  <a:gd name="connsiteY132" fmla="*/ 180594 h 516921"/>
                  <a:gd name="connsiteX133" fmla="*/ 311467 w 491775"/>
                  <a:gd name="connsiteY133" fmla="*/ 169926 h 516921"/>
                  <a:gd name="connsiteX134" fmla="*/ 318801 w 491775"/>
                  <a:gd name="connsiteY134" fmla="*/ 156210 h 516921"/>
                  <a:gd name="connsiteX135" fmla="*/ 316420 w 491775"/>
                  <a:gd name="connsiteY135" fmla="*/ 153162 h 516921"/>
                  <a:gd name="connsiteX136" fmla="*/ 310734 w 491775"/>
                  <a:gd name="connsiteY136" fmla="*/ 181010 h 516921"/>
                  <a:gd name="connsiteX137" fmla="*/ 327850 w 491775"/>
                  <a:gd name="connsiteY137" fmla="*/ 190023 h 516921"/>
                  <a:gd name="connsiteX138" fmla="*/ 340994 w 491775"/>
                  <a:gd name="connsiteY138" fmla="*/ 185166 h 516921"/>
                  <a:gd name="connsiteX139" fmla="*/ 338423 w 491775"/>
                  <a:gd name="connsiteY139" fmla="*/ 181927 h 516921"/>
                  <a:gd name="connsiteX140" fmla="*/ 144018 w 491775"/>
                  <a:gd name="connsiteY140" fmla="*/ 476536 h 516921"/>
                  <a:gd name="connsiteX141" fmla="*/ 123825 w 491775"/>
                  <a:gd name="connsiteY141" fmla="*/ 496729 h 516921"/>
                  <a:gd name="connsiteX142" fmla="*/ 144018 w 491775"/>
                  <a:gd name="connsiteY142" fmla="*/ 516922 h 516921"/>
                  <a:gd name="connsiteX143" fmla="*/ 164211 w 491775"/>
                  <a:gd name="connsiteY143" fmla="*/ 496729 h 516921"/>
                  <a:gd name="connsiteX144" fmla="*/ 144018 w 491775"/>
                  <a:gd name="connsiteY144" fmla="*/ 476536 h 516921"/>
                  <a:gd name="connsiteX145" fmla="*/ 144018 w 491775"/>
                  <a:gd name="connsiteY145" fmla="*/ 513017 h 516921"/>
                  <a:gd name="connsiteX146" fmla="*/ 127825 w 491775"/>
                  <a:gd name="connsiteY146" fmla="*/ 496634 h 516921"/>
                  <a:gd name="connsiteX147" fmla="*/ 127825 w 491775"/>
                  <a:gd name="connsiteY147" fmla="*/ 496634 h 516921"/>
                  <a:gd name="connsiteX148" fmla="*/ 145310 w 491775"/>
                  <a:gd name="connsiteY148" fmla="*/ 481638 h 516921"/>
                  <a:gd name="connsiteX149" fmla="*/ 160306 w 491775"/>
                  <a:gd name="connsiteY149" fmla="*/ 496634 h 516921"/>
                  <a:gd name="connsiteX150" fmla="*/ 144018 w 491775"/>
                  <a:gd name="connsiteY150" fmla="*/ 513017 h 516921"/>
                  <a:gd name="connsiteX151" fmla="*/ 371189 w 491775"/>
                  <a:gd name="connsiteY151" fmla="*/ 468249 h 516921"/>
                  <a:gd name="connsiteX152" fmla="*/ 350996 w 491775"/>
                  <a:gd name="connsiteY152" fmla="*/ 488442 h 516921"/>
                  <a:gd name="connsiteX153" fmla="*/ 371189 w 491775"/>
                  <a:gd name="connsiteY153" fmla="*/ 508635 h 516921"/>
                  <a:gd name="connsiteX154" fmla="*/ 391382 w 491775"/>
                  <a:gd name="connsiteY154" fmla="*/ 488442 h 516921"/>
                  <a:gd name="connsiteX155" fmla="*/ 371189 w 491775"/>
                  <a:gd name="connsiteY155" fmla="*/ 468249 h 516921"/>
                  <a:gd name="connsiteX156" fmla="*/ 371189 w 491775"/>
                  <a:gd name="connsiteY156" fmla="*/ 504730 h 516921"/>
                  <a:gd name="connsiteX157" fmla="*/ 354901 w 491775"/>
                  <a:gd name="connsiteY157" fmla="*/ 488347 h 516921"/>
                  <a:gd name="connsiteX158" fmla="*/ 372386 w 491775"/>
                  <a:gd name="connsiteY158" fmla="*/ 473351 h 516921"/>
                  <a:gd name="connsiteX159" fmla="*/ 387382 w 491775"/>
                  <a:gd name="connsiteY159" fmla="*/ 488347 h 516921"/>
                  <a:gd name="connsiteX160" fmla="*/ 371189 w 491775"/>
                  <a:gd name="connsiteY160" fmla="*/ 504730 h 51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491775" h="516921">
                    <a:moveTo>
                      <a:pt x="238601" y="241078"/>
                    </a:moveTo>
                    <a:cubicBezTo>
                      <a:pt x="227449" y="241078"/>
                      <a:pt x="218408" y="250118"/>
                      <a:pt x="218408" y="261271"/>
                    </a:cubicBezTo>
                    <a:cubicBezTo>
                      <a:pt x="218408" y="272423"/>
                      <a:pt x="227449" y="281464"/>
                      <a:pt x="238601" y="281464"/>
                    </a:cubicBezTo>
                    <a:cubicBezTo>
                      <a:pt x="249753" y="281464"/>
                      <a:pt x="258794" y="272423"/>
                      <a:pt x="258794" y="261271"/>
                    </a:cubicBezTo>
                    <a:cubicBezTo>
                      <a:pt x="258794" y="250118"/>
                      <a:pt x="249753" y="241078"/>
                      <a:pt x="238601" y="241078"/>
                    </a:cubicBezTo>
                    <a:close/>
                    <a:moveTo>
                      <a:pt x="238601" y="277463"/>
                    </a:moveTo>
                    <a:cubicBezTo>
                      <a:pt x="229711" y="277516"/>
                      <a:pt x="222461" y="270352"/>
                      <a:pt x="222409" y="261461"/>
                    </a:cubicBezTo>
                    <a:cubicBezTo>
                      <a:pt x="222408" y="261430"/>
                      <a:pt x="222408" y="261398"/>
                      <a:pt x="222408" y="261366"/>
                    </a:cubicBezTo>
                    <a:cubicBezTo>
                      <a:pt x="222408" y="252423"/>
                      <a:pt x="229658" y="245173"/>
                      <a:pt x="238601" y="245173"/>
                    </a:cubicBezTo>
                    <a:cubicBezTo>
                      <a:pt x="247544" y="245173"/>
                      <a:pt x="254794" y="252423"/>
                      <a:pt x="254794" y="261366"/>
                    </a:cubicBezTo>
                    <a:cubicBezTo>
                      <a:pt x="254794" y="270256"/>
                      <a:pt x="247587" y="277463"/>
                      <a:pt x="238697" y="277463"/>
                    </a:cubicBezTo>
                    <a:cubicBezTo>
                      <a:pt x="238665" y="277463"/>
                      <a:pt x="238633" y="277463"/>
                      <a:pt x="238601" y="277463"/>
                    </a:cubicBezTo>
                    <a:close/>
                    <a:moveTo>
                      <a:pt x="105251" y="190"/>
                    </a:moveTo>
                    <a:lnTo>
                      <a:pt x="102489" y="190"/>
                    </a:lnTo>
                    <a:cubicBezTo>
                      <a:pt x="99017" y="724"/>
                      <a:pt x="95739" y="2134"/>
                      <a:pt x="92964" y="4286"/>
                    </a:cubicBezTo>
                    <a:cubicBezTo>
                      <a:pt x="84179" y="11156"/>
                      <a:pt x="82626" y="23847"/>
                      <a:pt x="89496" y="32632"/>
                    </a:cubicBezTo>
                    <a:cubicBezTo>
                      <a:pt x="96366" y="41417"/>
                      <a:pt x="109057" y="42970"/>
                      <a:pt x="117842" y="36100"/>
                    </a:cubicBezTo>
                    <a:cubicBezTo>
                      <a:pt x="126627" y="29230"/>
                      <a:pt x="128180" y="16539"/>
                      <a:pt x="121310" y="7754"/>
                    </a:cubicBezTo>
                    <a:cubicBezTo>
                      <a:pt x="117491" y="2870"/>
                      <a:pt x="111641" y="12"/>
                      <a:pt x="105441" y="0"/>
                    </a:cubicBezTo>
                    <a:close/>
                    <a:moveTo>
                      <a:pt x="105251" y="36576"/>
                    </a:moveTo>
                    <a:cubicBezTo>
                      <a:pt x="96256" y="36628"/>
                      <a:pt x="88921" y="29379"/>
                      <a:pt x="88869" y="20383"/>
                    </a:cubicBezTo>
                    <a:cubicBezTo>
                      <a:pt x="88816" y="11388"/>
                      <a:pt x="96066" y="4054"/>
                      <a:pt x="105061" y="4001"/>
                    </a:cubicBezTo>
                    <a:cubicBezTo>
                      <a:pt x="114057" y="3949"/>
                      <a:pt x="121391" y="11198"/>
                      <a:pt x="121444" y="20194"/>
                    </a:cubicBezTo>
                    <a:cubicBezTo>
                      <a:pt x="121444" y="20257"/>
                      <a:pt x="121444" y="20320"/>
                      <a:pt x="121444" y="20383"/>
                    </a:cubicBezTo>
                    <a:cubicBezTo>
                      <a:pt x="121393" y="29379"/>
                      <a:pt x="114059" y="36629"/>
                      <a:pt x="105064" y="36578"/>
                    </a:cubicBezTo>
                    <a:cubicBezTo>
                      <a:pt x="104999" y="36578"/>
                      <a:pt x="104935" y="36577"/>
                      <a:pt x="104870" y="36576"/>
                    </a:cubicBezTo>
                    <a:close/>
                    <a:moveTo>
                      <a:pt x="489775" y="406241"/>
                    </a:moveTo>
                    <a:cubicBezTo>
                      <a:pt x="485770" y="414237"/>
                      <a:pt x="476042" y="417473"/>
                      <a:pt x="468046" y="413468"/>
                    </a:cubicBezTo>
                    <a:cubicBezTo>
                      <a:pt x="462570" y="410725"/>
                      <a:pt x="459109" y="405127"/>
                      <a:pt x="459105" y="399002"/>
                    </a:cubicBezTo>
                    <a:cubicBezTo>
                      <a:pt x="459000" y="390165"/>
                      <a:pt x="466078" y="382916"/>
                      <a:pt x="474915" y="382811"/>
                    </a:cubicBezTo>
                    <a:cubicBezTo>
                      <a:pt x="474979" y="382810"/>
                      <a:pt x="475043" y="382810"/>
                      <a:pt x="475107" y="382810"/>
                    </a:cubicBezTo>
                    <a:cubicBezTo>
                      <a:pt x="474345" y="381571"/>
                      <a:pt x="473583" y="380333"/>
                      <a:pt x="472725" y="379095"/>
                    </a:cubicBezTo>
                    <a:cubicBezTo>
                      <a:pt x="461694" y="380320"/>
                      <a:pt x="453743" y="390256"/>
                      <a:pt x="454968" y="401287"/>
                    </a:cubicBezTo>
                    <a:cubicBezTo>
                      <a:pt x="456192" y="412319"/>
                      <a:pt x="466128" y="420270"/>
                      <a:pt x="477160" y="419045"/>
                    </a:cubicBezTo>
                    <a:cubicBezTo>
                      <a:pt x="483132" y="418382"/>
                      <a:pt x="488493" y="415083"/>
                      <a:pt x="491775" y="410051"/>
                    </a:cubicBezTo>
                    <a:cubicBezTo>
                      <a:pt x="491204" y="409099"/>
                      <a:pt x="490442" y="407860"/>
                      <a:pt x="489775" y="406241"/>
                    </a:cubicBezTo>
                    <a:close/>
                    <a:moveTo>
                      <a:pt x="353187" y="323564"/>
                    </a:moveTo>
                    <a:cubicBezTo>
                      <a:pt x="342035" y="323512"/>
                      <a:pt x="332951" y="332510"/>
                      <a:pt x="332899" y="343662"/>
                    </a:cubicBezTo>
                    <a:cubicBezTo>
                      <a:pt x="332846" y="354814"/>
                      <a:pt x="341845" y="363897"/>
                      <a:pt x="352997" y="363950"/>
                    </a:cubicBezTo>
                    <a:cubicBezTo>
                      <a:pt x="364149" y="364002"/>
                      <a:pt x="373232" y="355004"/>
                      <a:pt x="373284" y="343852"/>
                    </a:cubicBezTo>
                    <a:cubicBezTo>
                      <a:pt x="373285" y="343789"/>
                      <a:pt x="373285" y="343725"/>
                      <a:pt x="373284" y="343662"/>
                    </a:cubicBezTo>
                    <a:cubicBezTo>
                      <a:pt x="373128" y="332599"/>
                      <a:pt x="364059" y="323744"/>
                      <a:pt x="352996" y="323850"/>
                    </a:cubicBezTo>
                    <a:close/>
                    <a:moveTo>
                      <a:pt x="353187" y="359950"/>
                    </a:moveTo>
                    <a:cubicBezTo>
                      <a:pt x="344191" y="360002"/>
                      <a:pt x="336857" y="352753"/>
                      <a:pt x="336804" y="343758"/>
                    </a:cubicBezTo>
                    <a:cubicBezTo>
                      <a:pt x="336751" y="334762"/>
                      <a:pt x="344001" y="327427"/>
                      <a:pt x="352996" y="327375"/>
                    </a:cubicBezTo>
                    <a:cubicBezTo>
                      <a:pt x="361992" y="327322"/>
                      <a:pt x="369327" y="334572"/>
                      <a:pt x="369379" y="343567"/>
                    </a:cubicBezTo>
                    <a:cubicBezTo>
                      <a:pt x="369379" y="343599"/>
                      <a:pt x="369379" y="343630"/>
                      <a:pt x="369379" y="343662"/>
                    </a:cubicBezTo>
                    <a:cubicBezTo>
                      <a:pt x="369485" y="352709"/>
                      <a:pt x="362235" y="360129"/>
                      <a:pt x="353188" y="360234"/>
                    </a:cubicBezTo>
                    <a:cubicBezTo>
                      <a:pt x="353124" y="360235"/>
                      <a:pt x="353060" y="360235"/>
                      <a:pt x="352996" y="360235"/>
                    </a:cubicBezTo>
                    <a:close/>
                    <a:moveTo>
                      <a:pt x="40481" y="100108"/>
                    </a:moveTo>
                    <a:cubicBezTo>
                      <a:pt x="29329" y="100160"/>
                      <a:pt x="20331" y="109244"/>
                      <a:pt x="20383" y="120396"/>
                    </a:cubicBezTo>
                    <a:cubicBezTo>
                      <a:pt x="20436" y="131548"/>
                      <a:pt x="29519" y="140546"/>
                      <a:pt x="40671" y="140493"/>
                    </a:cubicBezTo>
                    <a:cubicBezTo>
                      <a:pt x="51786" y="140441"/>
                      <a:pt x="60769" y="131416"/>
                      <a:pt x="60769" y="120301"/>
                    </a:cubicBezTo>
                    <a:cubicBezTo>
                      <a:pt x="60560" y="109170"/>
                      <a:pt x="51422" y="100287"/>
                      <a:pt x="40290" y="100393"/>
                    </a:cubicBezTo>
                    <a:close/>
                    <a:moveTo>
                      <a:pt x="40481" y="136493"/>
                    </a:moveTo>
                    <a:cubicBezTo>
                      <a:pt x="31486" y="136493"/>
                      <a:pt x="24193" y="129201"/>
                      <a:pt x="24194" y="120205"/>
                    </a:cubicBezTo>
                    <a:cubicBezTo>
                      <a:pt x="24194" y="111210"/>
                      <a:pt x="31486" y="103917"/>
                      <a:pt x="40481" y="103918"/>
                    </a:cubicBezTo>
                    <a:cubicBezTo>
                      <a:pt x="49477" y="103918"/>
                      <a:pt x="56769" y="111210"/>
                      <a:pt x="56769" y="120206"/>
                    </a:cubicBezTo>
                    <a:cubicBezTo>
                      <a:pt x="56769" y="120237"/>
                      <a:pt x="56769" y="120269"/>
                      <a:pt x="56769" y="120301"/>
                    </a:cubicBezTo>
                    <a:cubicBezTo>
                      <a:pt x="56874" y="129295"/>
                      <a:pt x="49668" y="136673"/>
                      <a:pt x="40674" y="136779"/>
                    </a:cubicBezTo>
                    <a:cubicBezTo>
                      <a:pt x="40546" y="136780"/>
                      <a:pt x="40418" y="136780"/>
                      <a:pt x="40291" y="136779"/>
                    </a:cubicBezTo>
                    <a:close/>
                    <a:moveTo>
                      <a:pt x="18383" y="402336"/>
                    </a:moveTo>
                    <a:lnTo>
                      <a:pt x="18383" y="406241"/>
                    </a:lnTo>
                    <a:cubicBezTo>
                      <a:pt x="27295" y="406989"/>
                      <a:pt x="33912" y="414820"/>
                      <a:pt x="33164" y="423732"/>
                    </a:cubicBezTo>
                    <a:cubicBezTo>
                      <a:pt x="32600" y="430456"/>
                      <a:pt x="27925" y="436125"/>
                      <a:pt x="21431" y="437959"/>
                    </a:cubicBezTo>
                    <a:lnTo>
                      <a:pt x="21431" y="441960"/>
                    </a:lnTo>
                    <a:cubicBezTo>
                      <a:pt x="32225" y="439375"/>
                      <a:pt x="38880" y="428529"/>
                      <a:pt x="36295" y="417734"/>
                    </a:cubicBezTo>
                    <a:cubicBezTo>
                      <a:pt x="34206" y="409008"/>
                      <a:pt x="26585" y="402725"/>
                      <a:pt x="17621" y="402336"/>
                    </a:cubicBezTo>
                    <a:close/>
                    <a:moveTo>
                      <a:pt x="133540" y="158591"/>
                    </a:moveTo>
                    <a:cubicBezTo>
                      <a:pt x="122388" y="158644"/>
                      <a:pt x="113390" y="167727"/>
                      <a:pt x="113443" y="178879"/>
                    </a:cubicBezTo>
                    <a:cubicBezTo>
                      <a:pt x="113496" y="190032"/>
                      <a:pt x="122579" y="199030"/>
                      <a:pt x="133731" y="198977"/>
                    </a:cubicBezTo>
                    <a:cubicBezTo>
                      <a:pt x="144809" y="198924"/>
                      <a:pt x="153776" y="189957"/>
                      <a:pt x="153829" y="178879"/>
                    </a:cubicBezTo>
                    <a:cubicBezTo>
                      <a:pt x="153881" y="167727"/>
                      <a:pt x="144884" y="158644"/>
                      <a:pt x="133731" y="158591"/>
                    </a:cubicBezTo>
                    <a:cubicBezTo>
                      <a:pt x="133668" y="158591"/>
                      <a:pt x="133604" y="158591"/>
                      <a:pt x="133540" y="158591"/>
                    </a:cubicBezTo>
                    <a:close/>
                    <a:moveTo>
                      <a:pt x="133540" y="194977"/>
                    </a:moveTo>
                    <a:cubicBezTo>
                      <a:pt x="124703" y="195030"/>
                      <a:pt x="117496" y="187908"/>
                      <a:pt x="117443" y="179071"/>
                    </a:cubicBezTo>
                    <a:cubicBezTo>
                      <a:pt x="117443" y="179007"/>
                      <a:pt x="117443" y="178943"/>
                      <a:pt x="117443" y="178879"/>
                    </a:cubicBezTo>
                    <a:cubicBezTo>
                      <a:pt x="117338" y="169937"/>
                      <a:pt x="124501" y="162603"/>
                      <a:pt x="133444" y="162497"/>
                    </a:cubicBezTo>
                    <a:cubicBezTo>
                      <a:pt x="133476" y="162497"/>
                      <a:pt x="133508" y="162497"/>
                      <a:pt x="133540" y="162496"/>
                    </a:cubicBezTo>
                    <a:cubicBezTo>
                      <a:pt x="142588" y="162496"/>
                      <a:pt x="149923" y="169831"/>
                      <a:pt x="149923" y="178879"/>
                    </a:cubicBezTo>
                    <a:cubicBezTo>
                      <a:pt x="150029" y="187822"/>
                      <a:pt x="142866" y="195157"/>
                      <a:pt x="133923" y="195263"/>
                    </a:cubicBezTo>
                    <a:cubicBezTo>
                      <a:pt x="133796" y="195264"/>
                      <a:pt x="133668" y="195264"/>
                      <a:pt x="133540" y="195263"/>
                    </a:cubicBezTo>
                    <a:close/>
                    <a:moveTo>
                      <a:pt x="220408" y="73914"/>
                    </a:moveTo>
                    <a:cubicBezTo>
                      <a:pt x="209256" y="73967"/>
                      <a:pt x="200258" y="83050"/>
                      <a:pt x="200311" y="94202"/>
                    </a:cubicBezTo>
                    <a:cubicBezTo>
                      <a:pt x="200364" y="105354"/>
                      <a:pt x="209447" y="114352"/>
                      <a:pt x="220599" y="114300"/>
                    </a:cubicBezTo>
                    <a:cubicBezTo>
                      <a:pt x="231677" y="114247"/>
                      <a:pt x="240644" y="105280"/>
                      <a:pt x="240697" y="94202"/>
                    </a:cubicBezTo>
                    <a:cubicBezTo>
                      <a:pt x="240490" y="83131"/>
                      <a:pt x="231482" y="74250"/>
                      <a:pt x="220408" y="74200"/>
                    </a:cubicBezTo>
                    <a:close/>
                    <a:moveTo>
                      <a:pt x="220408" y="110395"/>
                    </a:moveTo>
                    <a:cubicBezTo>
                      <a:pt x="211413" y="110447"/>
                      <a:pt x="204078" y="103197"/>
                      <a:pt x="204026" y="94202"/>
                    </a:cubicBezTo>
                    <a:cubicBezTo>
                      <a:pt x="203974" y="85207"/>
                      <a:pt x="211223" y="77872"/>
                      <a:pt x="220218" y="77820"/>
                    </a:cubicBezTo>
                    <a:cubicBezTo>
                      <a:pt x="229214" y="77767"/>
                      <a:pt x="236549" y="85017"/>
                      <a:pt x="236601" y="94012"/>
                    </a:cubicBezTo>
                    <a:cubicBezTo>
                      <a:pt x="236601" y="94076"/>
                      <a:pt x="236601" y="94139"/>
                      <a:pt x="236601" y="94202"/>
                    </a:cubicBezTo>
                    <a:cubicBezTo>
                      <a:pt x="236917" y="103139"/>
                      <a:pt x="229927" y="110640"/>
                      <a:pt x="220990" y="110956"/>
                    </a:cubicBezTo>
                    <a:cubicBezTo>
                      <a:pt x="220796" y="110963"/>
                      <a:pt x="220602" y="110966"/>
                      <a:pt x="220408" y="110966"/>
                    </a:cubicBezTo>
                    <a:close/>
                    <a:moveTo>
                      <a:pt x="238601" y="402241"/>
                    </a:moveTo>
                    <a:cubicBezTo>
                      <a:pt x="227449" y="402188"/>
                      <a:pt x="218366" y="411186"/>
                      <a:pt x="218313" y="422338"/>
                    </a:cubicBezTo>
                    <a:cubicBezTo>
                      <a:pt x="218260" y="433490"/>
                      <a:pt x="227258" y="442574"/>
                      <a:pt x="238411" y="442626"/>
                    </a:cubicBezTo>
                    <a:cubicBezTo>
                      <a:pt x="249563" y="442679"/>
                      <a:pt x="258646" y="433681"/>
                      <a:pt x="258699" y="422529"/>
                    </a:cubicBezTo>
                    <a:cubicBezTo>
                      <a:pt x="258699" y="422497"/>
                      <a:pt x="258699" y="422465"/>
                      <a:pt x="258699" y="422434"/>
                    </a:cubicBezTo>
                    <a:cubicBezTo>
                      <a:pt x="258543" y="411430"/>
                      <a:pt x="249606" y="402577"/>
                      <a:pt x="238601" y="402526"/>
                    </a:cubicBezTo>
                    <a:close/>
                    <a:moveTo>
                      <a:pt x="238601" y="438626"/>
                    </a:moveTo>
                    <a:cubicBezTo>
                      <a:pt x="229606" y="438679"/>
                      <a:pt x="222271" y="431429"/>
                      <a:pt x="222219" y="422434"/>
                    </a:cubicBezTo>
                    <a:cubicBezTo>
                      <a:pt x="222166" y="413438"/>
                      <a:pt x="229416" y="406104"/>
                      <a:pt x="238411" y="406051"/>
                    </a:cubicBezTo>
                    <a:cubicBezTo>
                      <a:pt x="247407" y="405999"/>
                      <a:pt x="254741" y="413248"/>
                      <a:pt x="254794" y="422244"/>
                    </a:cubicBezTo>
                    <a:cubicBezTo>
                      <a:pt x="254794" y="422307"/>
                      <a:pt x="254794" y="422370"/>
                      <a:pt x="254794" y="422434"/>
                    </a:cubicBezTo>
                    <a:cubicBezTo>
                      <a:pt x="254952" y="431375"/>
                      <a:pt x="247831" y="438752"/>
                      <a:pt x="238889" y="438909"/>
                    </a:cubicBezTo>
                    <a:cubicBezTo>
                      <a:pt x="238793" y="438911"/>
                      <a:pt x="238697" y="438912"/>
                      <a:pt x="238601" y="438912"/>
                    </a:cubicBezTo>
                    <a:close/>
                    <a:moveTo>
                      <a:pt x="125825" y="328136"/>
                    </a:moveTo>
                    <a:cubicBezTo>
                      <a:pt x="114673" y="328189"/>
                      <a:pt x="105675" y="337272"/>
                      <a:pt x="105728" y="348424"/>
                    </a:cubicBezTo>
                    <a:cubicBezTo>
                      <a:pt x="105780" y="359576"/>
                      <a:pt x="114863" y="368574"/>
                      <a:pt x="126016" y="368522"/>
                    </a:cubicBezTo>
                    <a:cubicBezTo>
                      <a:pt x="137131" y="368469"/>
                      <a:pt x="146113" y="359444"/>
                      <a:pt x="146113" y="348329"/>
                    </a:cubicBezTo>
                    <a:cubicBezTo>
                      <a:pt x="145956" y="337252"/>
                      <a:pt x="136904" y="328369"/>
                      <a:pt x="125825" y="328422"/>
                    </a:cubicBezTo>
                    <a:close/>
                    <a:moveTo>
                      <a:pt x="125825" y="364617"/>
                    </a:moveTo>
                    <a:cubicBezTo>
                      <a:pt x="116830" y="364607"/>
                      <a:pt x="109545" y="357307"/>
                      <a:pt x="109555" y="348311"/>
                    </a:cubicBezTo>
                    <a:cubicBezTo>
                      <a:pt x="109565" y="339316"/>
                      <a:pt x="116865" y="332032"/>
                      <a:pt x="125861" y="332042"/>
                    </a:cubicBezTo>
                    <a:cubicBezTo>
                      <a:pt x="134856" y="332051"/>
                      <a:pt x="142141" y="339352"/>
                      <a:pt x="142131" y="348347"/>
                    </a:cubicBezTo>
                    <a:cubicBezTo>
                      <a:pt x="142131" y="348595"/>
                      <a:pt x="142125" y="348843"/>
                      <a:pt x="142113" y="349091"/>
                    </a:cubicBezTo>
                    <a:cubicBezTo>
                      <a:pt x="141856" y="357900"/>
                      <a:pt x="134638" y="364907"/>
                      <a:pt x="125825" y="364903"/>
                    </a:cubicBezTo>
                    <a:close/>
                    <a:moveTo>
                      <a:pt x="20098" y="240792"/>
                    </a:moveTo>
                    <a:cubicBezTo>
                      <a:pt x="8945" y="240845"/>
                      <a:pt x="-52" y="249928"/>
                      <a:pt x="0" y="261080"/>
                    </a:cubicBezTo>
                    <a:cubicBezTo>
                      <a:pt x="53" y="272233"/>
                      <a:pt x="9136" y="281230"/>
                      <a:pt x="20289" y="281178"/>
                    </a:cubicBezTo>
                    <a:cubicBezTo>
                      <a:pt x="31366" y="281125"/>
                      <a:pt x="40334" y="272158"/>
                      <a:pt x="40386" y="261080"/>
                    </a:cubicBezTo>
                    <a:cubicBezTo>
                      <a:pt x="40281" y="249965"/>
                      <a:pt x="31213" y="241025"/>
                      <a:pt x="20098" y="241078"/>
                    </a:cubicBezTo>
                    <a:close/>
                    <a:moveTo>
                      <a:pt x="20098" y="277177"/>
                    </a:moveTo>
                    <a:cubicBezTo>
                      <a:pt x="11207" y="277230"/>
                      <a:pt x="3958" y="270066"/>
                      <a:pt x="3905" y="261176"/>
                    </a:cubicBezTo>
                    <a:cubicBezTo>
                      <a:pt x="3905" y="261144"/>
                      <a:pt x="3905" y="261112"/>
                      <a:pt x="3905" y="261080"/>
                    </a:cubicBezTo>
                    <a:cubicBezTo>
                      <a:pt x="3217" y="252111"/>
                      <a:pt x="9931" y="244283"/>
                      <a:pt x="18901" y="243595"/>
                    </a:cubicBezTo>
                    <a:cubicBezTo>
                      <a:pt x="27870" y="242908"/>
                      <a:pt x="35698" y="249622"/>
                      <a:pt x="36385" y="258591"/>
                    </a:cubicBezTo>
                    <a:cubicBezTo>
                      <a:pt x="36449" y="259419"/>
                      <a:pt x="36449" y="260252"/>
                      <a:pt x="36385" y="261080"/>
                    </a:cubicBezTo>
                    <a:cubicBezTo>
                      <a:pt x="36490" y="270022"/>
                      <a:pt x="29327" y="277357"/>
                      <a:pt x="20385" y="277462"/>
                    </a:cubicBezTo>
                    <a:cubicBezTo>
                      <a:pt x="20289" y="277463"/>
                      <a:pt x="20193" y="277464"/>
                      <a:pt x="20098" y="277463"/>
                    </a:cubicBezTo>
                    <a:close/>
                    <a:moveTo>
                      <a:pt x="338423" y="181927"/>
                    </a:moveTo>
                    <a:cubicBezTo>
                      <a:pt x="331742" y="187872"/>
                      <a:pt x="321507" y="187275"/>
                      <a:pt x="315562" y="180594"/>
                    </a:cubicBezTo>
                    <a:cubicBezTo>
                      <a:pt x="312946" y="177654"/>
                      <a:pt x="311491" y="173861"/>
                      <a:pt x="311467" y="169926"/>
                    </a:cubicBezTo>
                    <a:cubicBezTo>
                      <a:pt x="311481" y="164419"/>
                      <a:pt x="314230" y="159280"/>
                      <a:pt x="318801" y="156210"/>
                    </a:cubicBezTo>
                    <a:cubicBezTo>
                      <a:pt x="318060" y="155153"/>
                      <a:pt x="317266" y="154136"/>
                      <a:pt x="316420" y="153162"/>
                    </a:cubicBezTo>
                    <a:cubicBezTo>
                      <a:pt x="307160" y="159282"/>
                      <a:pt x="304614" y="171750"/>
                      <a:pt x="310734" y="181010"/>
                    </a:cubicBezTo>
                    <a:cubicBezTo>
                      <a:pt x="314523" y="186743"/>
                      <a:pt x="320979" y="190143"/>
                      <a:pt x="327850" y="190023"/>
                    </a:cubicBezTo>
                    <a:cubicBezTo>
                      <a:pt x="332672" y="190034"/>
                      <a:pt x="337338" y="188309"/>
                      <a:pt x="340994" y="185166"/>
                    </a:cubicBezTo>
                    <a:cubicBezTo>
                      <a:pt x="340074" y="184138"/>
                      <a:pt x="339216" y="183056"/>
                      <a:pt x="338423" y="181927"/>
                    </a:cubicBezTo>
                    <a:close/>
                    <a:moveTo>
                      <a:pt x="144018" y="476536"/>
                    </a:moveTo>
                    <a:cubicBezTo>
                      <a:pt x="132866" y="476536"/>
                      <a:pt x="123825" y="485576"/>
                      <a:pt x="123825" y="496729"/>
                    </a:cubicBezTo>
                    <a:cubicBezTo>
                      <a:pt x="123825" y="507881"/>
                      <a:pt x="132866" y="516922"/>
                      <a:pt x="144018" y="516922"/>
                    </a:cubicBezTo>
                    <a:cubicBezTo>
                      <a:pt x="155170" y="516922"/>
                      <a:pt x="164211" y="507881"/>
                      <a:pt x="164211" y="496729"/>
                    </a:cubicBezTo>
                    <a:cubicBezTo>
                      <a:pt x="164211" y="485576"/>
                      <a:pt x="155170" y="476536"/>
                      <a:pt x="144018" y="476536"/>
                    </a:cubicBezTo>
                    <a:close/>
                    <a:moveTo>
                      <a:pt x="144018" y="513017"/>
                    </a:moveTo>
                    <a:cubicBezTo>
                      <a:pt x="135023" y="512964"/>
                      <a:pt x="127773" y="505629"/>
                      <a:pt x="127825" y="496634"/>
                    </a:cubicBezTo>
                    <a:cubicBezTo>
                      <a:pt x="127825" y="496634"/>
                      <a:pt x="127825" y="496634"/>
                      <a:pt x="127825" y="496634"/>
                    </a:cubicBezTo>
                    <a:cubicBezTo>
                      <a:pt x="128513" y="487664"/>
                      <a:pt x="136341" y="480951"/>
                      <a:pt x="145310" y="481638"/>
                    </a:cubicBezTo>
                    <a:cubicBezTo>
                      <a:pt x="153324" y="482252"/>
                      <a:pt x="159691" y="488620"/>
                      <a:pt x="160306" y="496634"/>
                    </a:cubicBezTo>
                    <a:cubicBezTo>
                      <a:pt x="160306" y="505645"/>
                      <a:pt x="153029" y="512964"/>
                      <a:pt x="144018" y="513017"/>
                    </a:cubicBezTo>
                    <a:close/>
                    <a:moveTo>
                      <a:pt x="371189" y="468249"/>
                    </a:moveTo>
                    <a:cubicBezTo>
                      <a:pt x="360037" y="468249"/>
                      <a:pt x="350996" y="477290"/>
                      <a:pt x="350996" y="488442"/>
                    </a:cubicBezTo>
                    <a:cubicBezTo>
                      <a:pt x="350996" y="499594"/>
                      <a:pt x="360037" y="508635"/>
                      <a:pt x="371189" y="508635"/>
                    </a:cubicBezTo>
                    <a:cubicBezTo>
                      <a:pt x="382341" y="508635"/>
                      <a:pt x="391382" y="499594"/>
                      <a:pt x="391382" y="488442"/>
                    </a:cubicBezTo>
                    <a:cubicBezTo>
                      <a:pt x="391382" y="477290"/>
                      <a:pt x="382341" y="468249"/>
                      <a:pt x="371189" y="468249"/>
                    </a:cubicBezTo>
                    <a:close/>
                    <a:moveTo>
                      <a:pt x="371189" y="504730"/>
                    </a:moveTo>
                    <a:cubicBezTo>
                      <a:pt x="362178" y="504677"/>
                      <a:pt x="354901" y="497358"/>
                      <a:pt x="354901" y="488347"/>
                    </a:cubicBezTo>
                    <a:cubicBezTo>
                      <a:pt x="355589" y="479377"/>
                      <a:pt x="363417" y="472664"/>
                      <a:pt x="372386" y="473351"/>
                    </a:cubicBezTo>
                    <a:cubicBezTo>
                      <a:pt x="380400" y="473965"/>
                      <a:pt x="386767" y="480333"/>
                      <a:pt x="387382" y="488347"/>
                    </a:cubicBezTo>
                    <a:cubicBezTo>
                      <a:pt x="387382" y="497321"/>
                      <a:pt x="380163" y="504625"/>
                      <a:pt x="371189" y="504730"/>
                    </a:cubicBezTo>
                    <a:close/>
                  </a:path>
                </a:pathLst>
              </a:custGeom>
              <a:solidFill>
                <a:srgbClr val="FFFFFF"/>
              </a:solidFill>
              <a:ln w="9525" cap="flat">
                <a:noFill/>
                <a:prstDash val="solid"/>
                <a:miter/>
              </a:ln>
            </p:spPr>
            <p:txBody>
              <a:bodyPr rtlCol="0" anchor="ctr"/>
              <a:lstStyle/>
              <a:p>
                <a:endParaRPr lang="zh-CN" altLang="en-US"/>
              </a:p>
            </p:txBody>
          </p:sp>
          <p:sp>
            <p:nvSpPr>
              <p:cNvPr id="806" name="任意多边形: 形状 805"/>
              <p:cNvSpPr/>
              <p:nvPr/>
            </p:nvSpPr>
            <p:spPr>
              <a:xfrm>
                <a:off x="7090219" y="2091213"/>
                <a:ext cx="134683" cy="229615"/>
              </a:xfrm>
              <a:custGeom>
                <a:avLst/>
                <a:gdLst>
                  <a:gd name="connsiteX0" fmla="*/ 134683 w 134683"/>
                  <a:gd name="connsiteY0" fmla="*/ 146018 h 229615"/>
                  <a:gd name="connsiteX1" fmla="*/ 66389 w 134683"/>
                  <a:gd name="connsiteY1" fmla="*/ 229552 h 229615"/>
                  <a:gd name="connsiteX2" fmla="*/ 36481 w 134683"/>
                  <a:gd name="connsiteY2" fmla="*/ 160972 h 229615"/>
                  <a:gd name="connsiteX3" fmla="*/ 34004 w 134683"/>
                  <a:gd name="connsiteY3" fmla="*/ 156019 h 229615"/>
                  <a:gd name="connsiteX4" fmla="*/ 0 w 134683"/>
                  <a:gd name="connsiteY4" fmla="*/ 86582 h 229615"/>
                  <a:gd name="connsiteX5" fmla="*/ 72962 w 134683"/>
                  <a:gd name="connsiteY5" fmla="*/ 10382 h 229615"/>
                  <a:gd name="connsiteX6" fmla="*/ 83629 w 134683"/>
                  <a:gd name="connsiteY6" fmla="*/ 0 h 229615"/>
                  <a:gd name="connsiteX7" fmla="*/ 101537 w 134683"/>
                  <a:gd name="connsiteY7" fmla="*/ 44196 h 229615"/>
                  <a:gd name="connsiteX8" fmla="*/ 102870 w 134683"/>
                  <a:gd name="connsiteY8" fmla="*/ 47720 h 229615"/>
                  <a:gd name="connsiteX9" fmla="*/ 104584 w 134683"/>
                  <a:gd name="connsiteY9" fmla="*/ 51625 h 229615"/>
                  <a:gd name="connsiteX10" fmla="*/ 109061 w 134683"/>
                  <a:gd name="connsiteY10" fmla="*/ 62770 h 229615"/>
                  <a:gd name="connsiteX11" fmla="*/ 112300 w 134683"/>
                  <a:gd name="connsiteY11" fmla="*/ 71438 h 229615"/>
                  <a:gd name="connsiteX12" fmla="*/ 115633 w 134683"/>
                  <a:gd name="connsiteY12" fmla="*/ 80391 h 229615"/>
                  <a:gd name="connsiteX13" fmla="*/ 134683 w 134683"/>
                  <a:gd name="connsiteY13" fmla="*/ 146018 h 22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4683" h="229615">
                    <a:moveTo>
                      <a:pt x="134683" y="146018"/>
                    </a:moveTo>
                    <a:cubicBezTo>
                      <a:pt x="134683" y="155543"/>
                      <a:pt x="106680" y="222218"/>
                      <a:pt x="66389" y="229552"/>
                    </a:cubicBezTo>
                    <a:cubicBezTo>
                      <a:pt x="53245" y="232029"/>
                      <a:pt x="36481" y="160972"/>
                      <a:pt x="36481" y="160972"/>
                    </a:cubicBezTo>
                    <a:lnTo>
                      <a:pt x="34004" y="156019"/>
                    </a:lnTo>
                    <a:lnTo>
                      <a:pt x="0" y="86582"/>
                    </a:lnTo>
                    <a:lnTo>
                      <a:pt x="72962" y="10382"/>
                    </a:lnTo>
                    <a:lnTo>
                      <a:pt x="83629" y="0"/>
                    </a:lnTo>
                    <a:cubicBezTo>
                      <a:pt x="83629" y="0"/>
                      <a:pt x="91726" y="19621"/>
                      <a:pt x="101537" y="44196"/>
                    </a:cubicBezTo>
                    <a:cubicBezTo>
                      <a:pt x="101537" y="45339"/>
                      <a:pt x="102394" y="46482"/>
                      <a:pt x="102870" y="47720"/>
                    </a:cubicBezTo>
                    <a:cubicBezTo>
                      <a:pt x="103346" y="48958"/>
                      <a:pt x="104108" y="50387"/>
                      <a:pt x="104584" y="51625"/>
                    </a:cubicBezTo>
                    <a:cubicBezTo>
                      <a:pt x="106108" y="55340"/>
                      <a:pt x="107632" y="59055"/>
                      <a:pt x="109061" y="62770"/>
                    </a:cubicBezTo>
                    <a:cubicBezTo>
                      <a:pt x="110490" y="66484"/>
                      <a:pt x="111252" y="68390"/>
                      <a:pt x="112300" y="71438"/>
                    </a:cubicBezTo>
                    <a:cubicBezTo>
                      <a:pt x="113347" y="74486"/>
                      <a:pt x="114490" y="77438"/>
                      <a:pt x="115633" y="80391"/>
                    </a:cubicBezTo>
                    <a:cubicBezTo>
                      <a:pt x="123452" y="101813"/>
                      <a:pt x="129816" y="123739"/>
                      <a:pt x="134683" y="146018"/>
                    </a:cubicBezTo>
                    <a:close/>
                  </a:path>
                </a:pathLst>
              </a:custGeom>
              <a:solidFill>
                <a:srgbClr val="F7A9A0"/>
              </a:solidFill>
              <a:ln w="9525" cap="flat">
                <a:noFill/>
                <a:prstDash val="solid"/>
                <a:miter/>
              </a:ln>
            </p:spPr>
            <p:txBody>
              <a:bodyPr rtlCol="0" anchor="ctr"/>
              <a:lstStyle/>
              <a:p>
                <a:endParaRPr lang="zh-CN" altLang="en-US"/>
              </a:p>
            </p:txBody>
          </p:sp>
          <p:sp>
            <p:nvSpPr>
              <p:cNvPr id="807" name="任意多边形: 形状 806"/>
              <p:cNvSpPr/>
              <p:nvPr/>
            </p:nvSpPr>
            <p:spPr>
              <a:xfrm>
                <a:off x="7090695" y="2091213"/>
                <a:ext cx="100679" cy="156019"/>
              </a:xfrm>
              <a:custGeom>
                <a:avLst/>
                <a:gdLst>
                  <a:gd name="connsiteX0" fmla="*/ 100679 w 100679"/>
                  <a:gd name="connsiteY0" fmla="*/ 44291 h 156019"/>
                  <a:gd name="connsiteX1" fmla="*/ 34004 w 100679"/>
                  <a:gd name="connsiteY1" fmla="*/ 156019 h 156019"/>
                  <a:gd name="connsiteX2" fmla="*/ 0 w 100679"/>
                  <a:gd name="connsiteY2" fmla="*/ 86582 h 156019"/>
                  <a:gd name="connsiteX3" fmla="*/ 72962 w 100679"/>
                  <a:gd name="connsiteY3" fmla="*/ 10382 h 156019"/>
                  <a:gd name="connsiteX4" fmla="*/ 83629 w 100679"/>
                  <a:gd name="connsiteY4" fmla="*/ 0 h 156019"/>
                  <a:gd name="connsiteX5" fmla="*/ 100679 w 100679"/>
                  <a:gd name="connsiteY5" fmla="*/ 44291 h 156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79" h="156019">
                    <a:moveTo>
                      <a:pt x="100679" y="44291"/>
                    </a:moveTo>
                    <a:cubicBezTo>
                      <a:pt x="95884" y="89499"/>
                      <a:pt x="71515" y="130335"/>
                      <a:pt x="34004" y="156019"/>
                    </a:cubicBezTo>
                    <a:lnTo>
                      <a:pt x="0" y="86582"/>
                    </a:lnTo>
                    <a:lnTo>
                      <a:pt x="72962" y="10382"/>
                    </a:lnTo>
                    <a:lnTo>
                      <a:pt x="83629" y="0"/>
                    </a:lnTo>
                    <a:cubicBezTo>
                      <a:pt x="83629" y="0"/>
                      <a:pt x="91154" y="19717"/>
                      <a:pt x="100679" y="44291"/>
                    </a:cubicBezTo>
                    <a:close/>
                  </a:path>
                </a:pathLst>
              </a:custGeom>
              <a:solidFill>
                <a:srgbClr val="263238"/>
              </a:solidFill>
              <a:ln w="9525" cap="flat">
                <a:noFill/>
                <a:prstDash val="solid"/>
                <a:miter/>
              </a:ln>
            </p:spPr>
            <p:txBody>
              <a:bodyPr rtlCol="0" anchor="ctr"/>
              <a:lstStyle/>
              <a:p>
                <a:endParaRPr lang="zh-CN" altLang="en-US"/>
              </a:p>
            </p:txBody>
          </p:sp>
          <p:sp>
            <p:nvSpPr>
              <p:cNvPr id="808" name="任意多边形: 形状 807"/>
              <p:cNvSpPr/>
              <p:nvPr/>
            </p:nvSpPr>
            <p:spPr>
              <a:xfrm>
                <a:off x="6958380" y="1905148"/>
                <a:ext cx="261868" cy="314375"/>
              </a:xfrm>
              <a:custGeom>
                <a:avLst/>
                <a:gdLst>
                  <a:gd name="connsiteX0" fmla="*/ 11443 w 261868"/>
                  <a:gd name="connsiteY0" fmla="*/ 130820 h 314375"/>
                  <a:gd name="connsiteX1" fmla="*/ 73260 w 261868"/>
                  <a:gd name="connsiteY1" fmla="*/ 307604 h 314375"/>
                  <a:gd name="connsiteX2" fmla="*/ 239091 w 261868"/>
                  <a:gd name="connsiteY2" fmla="*/ 213212 h 314375"/>
                  <a:gd name="connsiteX3" fmla="*/ 186703 w 261868"/>
                  <a:gd name="connsiteY3" fmla="*/ 7852 h 314375"/>
                  <a:gd name="connsiteX4" fmla="*/ 11443 w 261868"/>
                  <a:gd name="connsiteY4" fmla="*/ 130820 h 314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68" h="314375">
                    <a:moveTo>
                      <a:pt x="11443" y="130820"/>
                    </a:moveTo>
                    <a:cubicBezTo>
                      <a:pt x="-28086" y="260741"/>
                      <a:pt x="45257" y="299127"/>
                      <a:pt x="73260" y="307604"/>
                    </a:cubicBezTo>
                    <a:cubicBezTo>
                      <a:pt x="98692" y="315320"/>
                      <a:pt x="186322" y="338370"/>
                      <a:pt x="239091" y="213212"/>
                    </a:cubicBezTo>
                    <a:cubicBezTo>
                      <a:pt x="291859" y="88053"/>
                      <a:pt x="243948" y="28617"/>
                      <a:pt x="186703" y="7852"/>
                    </a:cubicBezTo>
                    <a:cubicBezTo>
                      <a:pt x="129458" y="-12912"/>
                      <a:pt x="50972" y="899"/>
                      <a:pt x="11443" y="130820"/>
                    </a:cubicBezTo>
                    <a:close/>
                  </a:path>
                </a:pathLst>
              </a:custGeom>
              <a:solidFill>
                <a:srgbClr val="F7A9A0"/>
              </a:solidFill>
              <a:ln w="9525" cap="flat">
                <a:noFill/>
                <a:prstDash val="solid"/>
                <a:miter/>
              </a:ln>
            </p:spPr>
            <p:txBody>
              <a:bodyPr rtlCol="0" anchor="ctr"/>
              <a:lstStyle/>
              <a:p>
                <a:endParaRPr lang="zh-CN" altLang="en-US"/>
              </a:p>
            </p:txBody>
          </p:sp>
          <p:sp>
            <p:nvSpPr>
              <p:cNvPr id="809" name="任意多边形: 形状 808"/>
              <p:cNvSpPr/>
              <p:nvPr/>
            </p:nvSpPr>
            <p:spPr>
              <a:xfrm>
                <a:off x="6990681" y="2007048"/>
                <a:ext cx="25268" cy="13187"/>
              </a:xfrm>
              <a:custGeom>
                <a:avLst/>
                <a:gdLst>
                  <a:gd name="connsiteX0" fmla="*/ 4288 w 25268"/>
                  <a:gd name="connsiteY0" fmla="*/ 12252 h 13187"/>
                  <a:gd name="connsiteX1" fmla="*/ 13813 w 25268"/>
                  <a:gd name="connsiteY1" fmla="*/ 12918 h 13187"/>
                  <a:gd name="connsiteX2" fmla="*/ 23338 w 25268"/>
                  <a:gd name="connsiteY2" fmla="*/ 11680 h 13187"/>
                  <a:gd name="connsiteX3" fmla="*/ 24957 w 25268"/>
                  <a:gd name="connsiteY3" fmla="*/ 5965 h 13187"/>
                  <a:gd name="connsiteX4" fmla="*/ 14289 w 25268"/>
                  <a:gd name="connsiteY4" fmla="*/ 155 h 13187"/>
                  <a:gd name="connsiteX5" fmla="*/ 2002 w 25268"/>
                  <a:gd name="connsiteY5" fmla="*/ 3108 h 13187"/>
                  <a:gd name="connsiteX6" fmla="*/ 1072 w 25268"/>
                  <a:gd name="connsiteY6" fmla="*/ 10322 h 13187"/>
                  <a:gd name="connsiteX7" fmla="*/ 4288 w 25268"/>
                  <a:gd name="connsiteY7" fmla="*/ 12252 h 1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68" h="13187">
                    <a:moveTo>
                      <a:pt x="4288" y="12252"/>
                    </a:moveTo>
                    <a:cubicBezTo>
                      <a:pt x="7431" y="12252"/>
                      <a:pt x="10479" y="12252"/>
                      <a:pt x="13813" y="12918"/>
                    </a:cubicBezTo>
                    <a:cubicBezTo>
                      <a:pt x="17039" y="13529"/>
                      <a:pt x="20375" y="13096"/>
                      <a:pt x="23338" y="11680"/>
                    </a:cubicBezTo>
                    <a:cubicBezTo>
                      <a:pt x="25060" y="10328"/>
                      <a:pt x="25714" y="8020"/>
                      <a:pt x="24957" y="5965"/>
                    </a:cubicBezTo>
                    <a:cubicBezTo>
                      <a:pt x="22702" y="2254"/>
                      <a:pt x="18630" y="36"/>
                      <a:pt x="14289" y="155"/>
                    </a:cubicBezTo>
                    <a:cubicBezTo>
                      <a:pt x="9969" y="-423"/>
                      <a:pt x="5588" y="630"/>
                      <a:pt x="2002" y="3108"/>
                    </a:cubicBezTo>
                    <a:cubicBezTo>
                      <a:pt x="-247" y="4843"/>
                      <a:pt x="-664" y="8073"/>
                      <a:pt x="1072" y="10322"/>
                    </a:cubicBezTo>
                    <a:cubicBezTo>
                      <a:pt x="1862" y="11347"/>
                      <a:pt x="3011" y="12036"/>
                      <a:pt x="4288" y="12252"/>
                    </a:cubicBezTo>
                    <a:close/>
                  </a:path>
                </a:pathLst>
              </a:custGeom>
              <a:solidFill>
                <a:srgbClr val="263238"/>
              </a:solidFill>
              <a:ln w="9525" cap="flat">
                <a:noFill/>
                <a:prstDash val="solid"/>
                <a:miter/>
              </a:ln>
            </p:spPr>
            <p:txBody>
              <a:bodyPr rtlCol="0" anchor="ctr"/>
              <a:lstStyle/>
              <a:p>
                <a:endParaRPr lang="zh-CN" altLang="en-US"/>
              </a:p>
            </p:txBody>
          </p:sp>
          <p:sp>
            <p:nvSpPr>
              <p:cNvPr id="810" name="任意多边形: 形状 809"/>
              <p:cNvSpPr/>
              <p:nvPr/>
            </p:nvSpPr>
            <p:spPr>
              <a:xfrm>
                <a:off x="7068458" y="2026507"/>
                <a:ext cx="23314" cy="17801"/>
              </a:xfrm>
              <a:custGeom>
                <a:avLst/>
                <a:gdLst>
                  <a:gd name="connsiteX0" fmla="*/ 16332 w 23314"/>
                  <a:gd name="connsiteY0" fmla="*/ 17462 h 17801"/>
                  <a:gd name="connsiteX1" fmla="*/ 7950 w 23314"/>
                  <a:gd name="connsiteY1" fmla="*/ 13176 h 17801"/>
                  <a:gd name="connsiteX2" fmla="*/ 330 w 23314"/>
                  <a:gd name="connsiteY2" fmla="*/ 7080 h 17801"/>
                  <a:gd name="connsiteX3" fmla="*/ 1949 w 23314"/>
                  <a:gd name="connsiteY3" fmla="*/ 1365 h 17801"/>
                  <a:gd name="connsiteX4" fmla="*/ 14046 w 23314"/>
                  <a:gd name="connsiteY4" fmla="*/ 1937 h 17801"/>
                  <a:gd name="connsiteX5" fmla="*/ 23000 w 23314"/>
                  <a:gd name="connsiteY5" fmla="*/ 10890 h 17801"/>
                  <a:gd name="connsiteX6" fmla="*/ 19938 w 23314"/>
                  <a:gd name="connsiteY6" fmla="*/ 17489 h 17801"/>
                  <a:gd name="connsiteX7" fmla="*/ 16332 w 23314"/>
                  <a:gd name="connsiteY7" fmla="*/ 17463 h 17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14" h="17801">
                    <a:moveTo>
                      <a:pt x="16332" y="17462"/>
                    </a:moveTo>
                    <a:cubicBezTo>
                      <a:pt x="13284" y="16224"/>
                      <a:pt x="10808" y="14605"/>
                      <a:pt x="7950" y="13176"/>
                    </a:cubicBezTo>
                    <a:cubicBezTo>
                      <a:pt x="4821" y="12016"/>
                      <a:pt x="2149" y="9878"/>
                      <a:pt x="330" y="7080"/>
                    </a:cubicBezTo>
                    <a:cubicBezTo>
                      <a:pt x="-459" y="5027"/>
                      <a:pt x="200" y="2699"/>
                      <a:pt x="1949" y="1365"/>
                    </a:cubicBezTo>
                    <a:cubicBezTo>
                      <a:pt x="5789" y="-642"/>
                      <a:pt x="10413" y="-423"/>
                      <a:pt x="14046" y="1937"/>
                    </a:cubicBezTo>
                    <a:cubicBezTo>
                      <a:pt x="18064" y="3670"/>
                      <a:pt x="21267" y="6873"/>
                      <a:pt x="23000" y="10890"/>
                    </a:cubicBezTo>
                    <a:cubicBezTo>
                      <a:pt x="23976" y="13558"/>
                      <a:pt x="22605" y="16512"/>
                      <a:pt x="19938" y="17489"/>
                    </a:cubicBezTo>
                    <a:cubicBezTo>
                      <a:pt x="18772" y="17915"/>
                      <a:pt x="17492" y="17906"/>
                      <a:pt x="16332" y="17463"/>
                    </a:cubicBezTo>
                    <a:close/>
                  </a:path>
                </a:pathLst>
              </a:custGeom>
              <a:solidFill>
                <a:srgbClr val="263238"/>
              </a:solidFill>
              <a:ln w="9525" cap="flat">
                <a:noFill/>
                <a:prstDash val="solid"/>
                <a:miter/>
              </a:ln>
            </p:spPr>
            <p:txBody>
              <a:bodyPr rtlCol="0" anchor="ctr"/>
              <a:lstStyle/>
              <a:p>
                <a:endParaRPr lang="zh-CN" altLang="en-US"/>
              </a:p>
            </p:txBody>
          </p:sp>
          <p:sp>
            <p:nvSpPr>
              <p:cNvPr id="811" name="任意多边形: 形状 810"/>
              <p:cNvSpPr/>
              <p:nvPr/>
            </p:nvSpPr>
            <p:spPr>
              <a:xfrm>
                <a:off x="7051308" y="2070258"/>
                <a:ext cx="6335" cy="25971"/>
              </a:xfrm>
              <a:custGeom>
                <a:avLst/>
                <a:gdLst>
                  <a:gd name="connsiteX0" fmla="*/ 3668 w 6335"/>
                  <a:gd name="connsiteY0" fmla="*/ 0 h 25971"/>
                  <a:gd name="connsiteX1" fmla="*/ 4145 w 6335"/>
                  <a:gd name="connsiteY1" fmla="*/ 1048 h 25971"/>
                  <a:gd name="connsiteX2" fmla="*/ 6335 w 6335"/>
                  <a:gd name="connsiteY2" fmla="*/ 25718 h 25971"/>
                  <a:gd name="connsiteX3" fmla="*/ 6335 w 6335"/>
                  <a:gd name="connsiteY3" fmla="*/ 25718 h 25971"/>
                  <a:gd name="connsiteX4" fmla="*/ 3668 w 6335"/>
                  <a:gd name="connsiteY4" fmla="*/ 0 h 25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5" h="25971">
                    <a:moveTo>
                      <a:pt x="3668" y="0"/>
                    </a:moveTo>
                    <a:cubicBezTo>
                      <a:pt x="3668" y="0"/>
                      <a:pt x="4240" y="667"/>
                      <a:pt x="4145" y="1048"/>
                    </a:cubicBezTo>
                    <a:cubicBezTo>
                      <a:pt x="1192" y="9811"/>
                      <a:pt x="-809" y="20098"/>
                      <a:pt x="6335" y="25718"/>
                    </a:cubicBezTo>
                    <a:cubicBezTo>
                      <a:pt x="6335" y="25718"/>
                      <a:pt x="6335" y="26289"/>
                      <a:pt x="6335" y="25718"/>
                    </a:cubicBezTo>
                    <a:cubicBezTo>
                      <a:pt x="-2809" y="21812"/>
                      <a:pt x="-523" y="7810"/>
                      <a:pt x="3668" y="0"/>
                    </a:cubicBezTo>
                    <a:close/>
                  </a:path>
                </a:pathLst>
              </a:custGeom>
              <a:solidFill>
                <a:srgbClr val="263238"/>
              </a:solidFill>
              <a:ln w="9525" cap="flat">
                <a:noFill/>
                <a:prstDash val="solid"/>
                <a:miter/>
              </a:ln>
            </p:spPr>
            <p:txBody>
              <a:bodyPr rtlCol="0" anchor="ctr"/>
              <a:lstStyle/>
              <a:p>
                <a:endParaRPr lang="zh-CN" altLang="en-US"/>
              </a:p>
            </p:txBody>
          </p:sp>
          <p:sp>
            <p:nvSpPr>
              <p:cNvPr id="812" name="任意多边形: 形状 811"/>
              <p:cNvSpPr/>
              <p:nvPr/>
            </p:nvSpPr>
            <p:spPr>
              <a:xfrm>
                <a:off x="7052088" y="2063303"/>
                <a:ext cx="21545" cy="29065"/>
              </a:xfrm>
              <a:custGeom>
                <a:avLst/>
                <a:gdLst>
                  <a:gd name="connsiteX0" fmla="*/ 13652 w 21545"/>
                  <a:gd name="connsiteY0" fmla="*/ 193 h 29065"/>
                  <a:gd name="connsiteX1" fmla="*/ 7080 w 21545"/>
                  <a:gd name="connsiteY1" fmla="*/ 28768 h 29065"/>
                  <a:gd name="connsiteX2" fmla="*/ 13652 w 21545"/>
                  <a:gd name="connsiteY2" fmla="*/ 193 h 29065"/>
                </a:gdLst>
                <a:ahLst/>
                <a:cxnLst>
                  <a:cxn ang="0">
                    <a:pos x="connsiteX0" y="connsiteY0"/>
                  </a:cxn>
                  <a:cxn ang="0">
                    <a:pos x="connsiteX1" y="connsiteY1"/>
                  </a:cxn>
                  <a:cxn ang="0">
                    <a:pos x="connsiteX2" y="connsiteY2"/>
                  </a:cxn>
                </a:cxnLst>
                <a:rect l="l" t="t" r="r" b="b"/>
                <a:pathLst>
                  <a:path w="21545" h="29065">
                    <a:moveTo>
                      <a:pt x="13652" y="193"/>
                    </a:moveTo>
                    <a:cubicBezTo>
                      <a:pt x="28225" y="3431"/>
                      <a:pt x="20605" y="32292"/>
                      <a:pt x="7080" y="28768"/>
                    </a:cubicBezTo>
                    <a:cubicBezTo>
                      <a:pt x="-6445" y="25243"/>
                      <a:pt x="1460" y="-2570"/>
                      <a:pt x="13652" y="193"/>
                    </a:cubicBezTo>
                    <a:close/>
                  </a:path>
                </a:pathLst>
              </a:custGeom>
              <a:solidFill>
                <a:srgbClr val="263238"/>
              </a:solidFill>
              <a:ln w="9525" cap="flat">
                <a:noFill/>
                <a:prstDash val="solid"/>
                <a:miter/>
              </a:ln>
            </p:spPr>
            <p:txBody>
              <a:bodyPr rtlCol="0" anchor="ctr"/>
              <a:lstStyle/>
              <a:p>
                <a:endParaRPr lang="zh-CN" altLang="en-US"/>
              </a:p>
            </p:txBody>
          </p:sp>
          <p:sp>
            <p:nvSpPr>
              <p:cNvPr id="813" name="任意多边形: 形状 812"/>
              <p:cNvSpPr/>
              <p:nvPr/>
            </p:nvSpPr>
            <p:spPr>
              <a:xfrm>
                <a:off x="7068499" y="2066354"/>
                <a:ext cx="19455" cy="13875"/>
              </a:xfrm>
              <a:custGeom>
                <a:avLst/>
                <a:gdLst>
                  <a:gd name="connsiteX0" fmla="*/ 2479 w 19455"/>
                  <a:gd name="connsiteY0" fmla="*/ 571 h 13875"/>
                  <a:gd name="connsiteX1" fmla="*/ 9242 w 19455"/>
                  <a:gd name="connsiteY1" fmla="*/ 7524 h 13875"/>
                  <a:gd name="connsiteX2" fmla="*/ 19243 w 19455"/>
                  <a:gd name="connsiteY2" fmla="*/ 4190 h 13875"/>
                  <a:gd name="connsiteX3" fmla="*/ 19243 w 19455"/>
                  <a:gd name="connsiteY3" fmla="*/ 4190 h 13875"/>
                  <a:gd name="connsiteX4" fmla="*/ 8099 w 19455"/>
                  <a:gd name="connsiteY4" fmla="*/ 13715 h 13875"/>
                  <a:gd name="connsiteX5" fmla="*/ 3 w 19455"/>
                  <a:gd name="connsiteY5" fmla="*/ 1237 h 13875"/>
                  <a:gd name="connsiteX6" fmla="*/ 2479 w 19455"/>
                  <a:gd name="connsiteY6" fmla="*/ 571 h 1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55" h="13875">
                    <a:moveTo>
                      <a:pt x="2479" y="571"/>
                    </a:moveTo>
                    <a:cubicBezTo>
                      <a:pt x="4575" y="2857"/>
                      <a:pt x="6290" y="6381"/>
                      <a:pt x="9242" y="7524"/>
                    </a:cubicBezTo>
                    <a:cubicBezTo>
                      <a:pt x="12195" y="8667"/>
                      <a:pt x="16195" y="6476"/>
                      <a:pt x="19243" y="4190"/>
                    </a:cubicBezTo>
                    <a:cubicBezTo>
                      <a:pt x="19243" y="4190"/>
                      <a:pt x="19720" y="4190"/>
                      <a:pt x="19243" y="4190"/>
                    </a:cubicBezTo>
                    <a:cubicBezTo>
                      <a:pt x="17910" y="9715"/>
                      <a:pt x="14195" y="14858"/>
                      <a:pt x="8099" y="13715"/>
                    </a:cubicBezTo>
                    <a:cubicBezTo>
                      <a:pt x="2003" y="12572"/>
                      <a:pt x="-92" y="7143"/>
                      <a:pt x="3" y="1237"/>
                    </a:cubicBezTo>
                    <a:cubicBezTo>
                      <a:pt x="384" y="571"/>
                      <a:pt x="1622" y="-763"/>
                      <a:pt x="2479" y="571"/>
                    </a:cubicBezTo>
                    <a:close/>
                  </a:path>
                </a:pathLst>
              </a:custGeom>
              <a:solidFill>
                <a:srgbClr val="263238"/>
              </a:solidFill>
              <a:ln w="9525" cap="flat">
                <a:noFill/>
                <a:prstDash val="solid"/>
                <a:miter/>
              </a:ln>
            </p:spPr>
            <p:txBody>
              <a:bodyPr rtlCol="0" anchor="ctr"/>
              <a:lstStyle/>
              <a:p>
                <a:endParaRPr lang="zh-CN" altLang="en-US"/>
              </a:p>
            </p:txBody>
          </p:sp>
          <p:sp>
            <p:nvSpPr>
              <p:cNvPr id="814" name="任意多边形: 形状 813"/>
              <p:cNvSpPr/>
              <p:nvPr/>
            </p:nvSpPr>
            <p:spPr>
              <a:xfrm>
                <a:off x="6990207" y="2055304"/>
                <a:ext cx="15620" cy="20708"/>
              </a:xfrm>
              <a:custGeom>
                <a:avLst/>
                <a:gdLst>
                  <a:gd name="connsiteX0" fmla="*/ 15621 w 15620"/>
                  <a:gd name="connsiteY0" fmla="*/ 0 h 20708"/>
                  <a:gd name="connsiteX1" fmla="*/ 14669 w 15620"/>
                  <a:gd name="connsiteY1" fmla="*/ 571 h 20708"/>
                  <a:gd name="connsiteX2" fmla="*/ 0 w 15620"/>
                  <a:gd name="connsiteY2" fmla="*/ 20574 h 20708"/>
                  <a:gd name="connsiteX3" fmla="*/ 0 w 15620"/>
                  <a:gd name="connsiteY3" fmla="*/ 20574 h 20708"/>
                  <a:gd name="connsiteX4" fmla="*/ 15621 w 15620"/>
                  <a:gd name="connsiteY4" fmla="*/ 0 h 20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0" h="20708">
                    <a:moveTo>
                      <a:pt x="15621" y="0"/>
                    </a:moveTo>
                    <a:cubicBezTo>
                      <a:pt x="15621" y="0"/>
                      <a:pt x="14764" y="0"/>
                      <a:pt x="14669" y="571"/>
                    </a:cubicBezTo>
                    <a:cubicBezTo>
                      <a:pt x="12668" y="10096"/>
                      <a:pt x="8858" y="19621"/>
                      <a:pt x="0" y="20574"/>
                    </a:cubicBezTo>
                    <a:cubicBezTo>
                      <a:pt x="0" y="20574"/>
                      <a:pt x="0" y="20574"/>
                      <a:pt x="0" y="20574"/>
                    </a:cubicBezTo>
                    <a:cubicBezTo>
                      <a:pt x="10668" y="22193"/>
                      <a:pt x="15145" y="8858"/>
                      <a:pt x="15621" y="0"/>
                    </a:cubicBezTo>
                    <a:close/>
                  </a:path>
                </a:pathLst>
              </a:custGeom>
              <a:solidFill>
                <a:srgbClr val="263238"/>
              </a:solidFill>
              <a:ln w="9525" cap="flat">
                <a:noFill/>
                <a:prstDash val="solid"/>
                <a:miter/>
              </a:ln>
            </p:spPr>
            <p:txBody>
              <a:bodyPr rtlCol="0" anchor="ctr"/>
              <a:lstStyle/>
              <a:p>
                <a:endParaRPr lang="zh-CN" altLang="en-US"/>
              </a:p>
            </p:txBody>
          </p:sp>
          <p:sp>
            <p:nvSpPr>
              <p:cNvPr id="815" name="任意多边形: 形状 814"/>
              <p:cNvSpPr/>
              <p:nvPr/>
            </p:nvSpPr>
            <p:spPr>
              <a:xfrm>
                <a:off x="6984145" y="2043341"/>
                <a:ext cx="21764" cy="29629"/>
              </a:xfrm>
              <a:custGeom>
                <a:avLst/>
                <a:gdLst>
                  <a:gd name="connsiteX0" fmla="*/ 16063 w 21764"/>
                  <a:gd name="connsiteY0" fmla="*/ 533 h 29629"/>
                  <a:gd name="connsiteX1" fmla="*/ 6538 w 21764"/>
                  <a:gd name="connsiteY1" fmla="*/ 29108 h 29629"/>
                  <a:gd name="connsiteX2" fmla="*/ 16063 w 21764"/>
                  <a:gd name="connsiteY2" fmla="*/ 533 h 29629"/>
                </a:gdLst>
                <a:ahLst/>
                <a:cxnLst>
                  <a:cxn ang="0">
                    <a:pos x="connsiteX0" y="connsiteY0"/>
                  </a:cxn>
                  <a:cxn ang="0">
                    <a:pos x="connsiteX1" y="connsiteY1"/>
                  </a:cxn>
                  <a:cxn ang="0">
                    <a:pos x="connsiteX2" y="connsiteY2"/>
                  </a:cxn>
                </a:cxnLst>
                <a:rect l="l" t="t" r="r" b="b"/>
                <a:pathLst>
                  <a:path w="21764" h="29629">
                    <a:moveTo>
                      <a:pt x="16063" y="533"/>
                    </a:moveTo>
                    <a:cubicBezTo>
                      <a:pt x="1871" y="-4229"/>
                      <a:pt x="-6607" y="24346"/>
                      <a:pt x="6538" y="29108"/>
                    </a:cubicBezTo>
                    <a:cubicBezTo>
                      <a:pt x="19682" y="33871"/>
                      <a:pt x="27874" y="4534"/>
                      <a:pt x="16063" y="533"/>
                    </a:cubicBezTo>
                    <a:close/>
                  </a:path>
                </a:pathLst>
              </a:custGeom>
              <a:solidFill>
                <a:srgbClr val="263238"/>
              </a:solidFill>
              <a:ln w="9525" cap="flat">
                <a:noFill/>
                <a:prstDash val="solid"/>
                <a:miter/>
              </a:ln>
            </p:spPr>
            <p:txBody>
              <a:bodyPr rtlCol="0" anchor="ctr"/>
              <a:lstStyle/>
              <a:p>
                <a:endParaRPr lang="zh-CN" altLang="en-US"/>
              </a:p>
            </p:txBody>
          </p:sp>
          <p:sp>
            <p:nvSpPr>
              <p:cNvPr id="816" name="任意多边形: 形状 815"/>
              <p:cNvSpPr/>
              <p:nvPr/>
            </p:nvSpPr>
            <p:spPr>
              <a:xfrm>
                <a:off x="6977866" y="2038254"/>
                <a:ext cx="16912" cy="15017"/>
              </a:xfrm>
              <a:custGeom>
                <a:avLst/>
                <a:gdLst>
                  <a:gd name="connsiteX0" fmla="*/ 15770 w 16912"/>
                  <a:gd name="connsiteY0" fmla="*/ 5715 h 15017"/>
                  <a:gd name="connsiteX1" fmla="*/ 7292 w 16912"/>
                  <a:gd name="connsiteY1" fmla="*/ 8001 h 15017"/>
                  <a:gd name="connsiteX2" fmla="*/ 1577 w 16912"/>
                  <a:gd name="connsiteY2" fmla="*/ 0 h 15017"/>
                  <a:gd name="connsiteX3" fmla="*/ 1006 w 16912"/>
                  <a:gd name="connsiteY3" fmla="*/ 0 h 15017"/>
                  <a:gd name="connsiteX4" fmla="*/ 4340 w 16912"/>
                  <a:gd name="connsiteY4" fmla="*/ 14192 h 15017"/>
                  <a:gd name="connsiteX5" fmla="*/ 16627 w 16912"/>
                  <a:gd name="connsiteY5" fmla="*/ 7906 h 15017"/>
                  <a:gd name="connsiteX6" fmla="*/ 15770 w 16912"/>
                  <a:gd name="connsiteY6" fmla="*/ 5715 h 1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12" h="15017">
                    <a:moveTo>
                      <a:pt x="15770" y="5715"/>
                    </a:moveTo>
                    <a:cubicBezTo>
                      <a:pt x="13103" y="6572"/>
                      <a:pt x="10055" y="8668"/>
                      <a:pt x="7292" y="8001"/>
                    </a:cubicBezTo>
                    <a:cubicBezTo>
                      <a:pt x="4530" y="7334"/>
                      <a:pt x="2720" y="3524"/>
                      <a:pt x="1577" y="0"/>
                    </a:cubicBezTo>
                    <a:cubicBezTo>
                      <a:pt x="1577" y="0"/>
                      <a:pt x="1577" y="0"/>
                      <a:pt x="1006" y="0"/>
                    </a:cubicBezTo>
                    <a:cubicBezTo>
                      <a:pt x="-709" y="5429"/>
                      <a:pt x="-613" y="11621"/>
                      <a:pt x="4340" y="14192"/>
                    </a:cubicBezTo>
                    <a:cubicBezTo>
                      <a:pt x="9293" y="16764"/>
                      <a:pt x="13865" y="12954"/>
                      <a:pt x="16627" y="7906"/>
                    </a:cubicBezTo>
                    <a:cubicBezTo>
                      <a:pt x="17199" y="7144"/>
                      <a:pt x="16912" y="5429"/>
                      <a:pt x="15770" y="5715"/>
                    </a:cubicBezTo>
                    <a:close/>
                  </a:path>
                </a:pathLst>
              </a:custGeom>
              <a:solidFill>
                <a:srgbClr val="263238"/>
              </a:solidFill>
              <a:ln w="9525" cap="flat">
                <a:noFill/>
                <a:prstDash val="solid"/>
                <a:miter/>
              </a:ln>
            </p:spPr>
            <p:txBody>
              <a:bodyPr rtlCol="0" anchor="ctr"/>
              <a:lstStyle/>
              <a:p>
                <a:endParaRPr lang="zh-CN" altLang="en-US"/>
              </a:p>
            </p:txBody>
          </p:sp>
          <p:sp>
            <p:nvSpPr>
              <p:cNvPr id="817" name="任意多边形: 形状 816"/>
              <p:cNvSpPr/>
              <p:nvPr/>
            </p:nvSpPr>
            <p:spPr>
              <a:xfrm>
                <a:off x="7017914" y="2143220"/>
                <a:ext cx="19473" cy="7429"/>
              </a:xfrm>
              <a:custGeom>
                <a:avLst/>
                <a:gdLst>
                  <a:gd name="connsiteX0" fmla="*/ 18775 w 19473"/>
                  <a:gd name="connsiteY0" fmla="*/ 762 h 7429"/>
                  <a:gd name="connsiteX1" fmla="*/ 10012 w 19473"/>
                  <a:gd name="connsiteY1" fmla="*/ 4381 h 7429"/>
                  <a:gd name="connsiteX2" fmla="*/ 487 w 19473"/>
                  <a:gd name="connsiteY2" fmla="*/ 0 h 7429"/>
                  <a:gd name="connsiteX3" fmla="*/ 11 w 19473"/>
                  <a:gd name="connsiteY3" fmla="*/ 0 h 7429"/>
                  <a:gd name="connsiteX4" fmla="*/ 10488 w 19473"/>
                  <a:gd name="connsiteY4" fmla="*/ 7429 h 7429"/>
                  <a:gd name="connsiteX5" fmla="*/ 19251 w 19473"/>
                  <a:gd name="connsiteY5" fmla="*/ 952 h 7429"/>
                  <a:gd name="connsiteX6" fmla="*/ 18775 w 19473"/>
                  <a:gd name="connsiteY6" fmla="*/ 762 h 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73" h="7429">
                    <a:moveTo>
                      <a:pt x="18775" y="762"/>
                    </a:moveTo>
                    <a:cubicBezTo>
                      <a:pt x="16203" y="2381"/>
                      <a:pt x="13346" y="4858"/>
                      <a:pt x="10012" y="4381"/>
                    </a:cubicBezTo>
                    <a:cubicBezTo>
                      <a:pt x="6549" y="3653"/>
                      <a:pt x="3294" y="2156"/>
                      <a:pt x="487" y="0"/>
                    </a:cubicBezTo>
                    <a:cubicBezTo>
                      <a:pt x="487" y="0"/>
                      <a:pt x="-85" y="0"/>
                      <a:pt x="11" y="0"/>
                    </a:cubicBezTo>
                    <a:cubicBezTo>
                      <a:pt x="1880" y="4208"/>
                      <a:pt x="5899" y="7058"/>
                      <a:pt x="10488" y="7429"/>
                    </a:cubicBezTo>
                    <a:cubicBezTo>
                      <a:pt x="14478" y="7320"/>
                      <a:pt x="17976" y="4734"/>
                      <a:pt x="19251" y="952"/>
                    </a:cubicBezTo>
                    <a:cubicBezTo>
                      <a:pt x="19823" y="857"/>
                      <a:pt x="19156" y="476"/>
                      <a:pt x="18775" y="762"/>
                    </a:cubicBezTo>
                    <a:close/>
                  </a:path>
                </a:pathLst>
              </a:custGeom>
              <a:solidFill>
                <a:srgbClr val="263238"/>
              </a:solidFill>
              <a:ln w="9525" cap="flat">
                <a:noFill/>
                <a:prstDash val="solid"/>
                <a:miter/>
              </a:ln>
            </p:spPr>
            <p:txBody>
              <a:bodyPr rtlCol="0" anchor="ctr"/>
              <a:lstStyle/>
              <a:p>
                <a:endParaRPr lang="zh-CN" altLang="en-US"/>
              </a:p>
            </p:txBody>
          </p:sp>
          <p:sp>
            <p:nvSpPr>
              <p:cNvPr id="818" name="任意多边形: 形状 817"/>
              <p:cNvSpPr/>
              <p:nvPr/>
            </p:nvSpPr>
            <p:spPr>
              <a:xfrm>
                <a:off x="7006208" y="2118455"/>
                <a:ext cx="30963" cy="21383"/>
              </a:xfrm>
              <a:custGeom>
                <a:avLst/>
                <a:gdLst>
                  <a:gd name="connsiteX0" fmla="*/ 0 w 30963"/>
                  <a:gd name="connsiteY0" fmla="*/ 1429 h 21383"/>
                  <a:gd name="connsiteX1" fmla="*/ 10478 w 30963"/>
                  <a:gd name="connsiteY1" fmla="*/ 17431 h 21383"/>
                  <a:gd name="connsiteX2" fmla="*/ 20003 w 30963"/>
                  <a:gd name="connsiteY2" fmla="*/ 21336 h 21383"/>
                  <a:gd name="connsiteX3" fmla="*/ 30671 w 30963"/>
                  <a:gd name="connsiteY3" fmla="*/ 9525 h 21383"/>
                  <a:gd name="connsiteX4" fmla="*/ 30671 w 30963"/>
                  <a:gd name="connsiteY4" fmla="*/ 0 h 21383"/>
                  <a:gd name="connsiteX5" fmla="*/ 0 w 30963"/>
                  <a:gd name="connsiteY5" fmla="*/ 1429 h 2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63" h="21383">
                    <a:moveTo>
                      <a:pt x="0" y="1429"/>
                    </a:moveTo>
                    <a:cubicBezTo>
                      <a:pt x="2075" y="7567"/>
                      <a:pt x="5681" y="13074"/>
                      <a:pt x="10478" y="17431"/>
                    </a:cubicBezTo>
                    <a:cubicBezTo>
                      <a:pt x="13164" y="19699"/>
                      <a:pt x="16497" y="21065"/>
                      <a:pt x="20003" y="21336"/>
                    </a:cubicBezTo>
                    <a:cubicBezTo>
                      <a:pt x="27718" y="22003"/>
                      <a:pt x="30099" y="15526"/>
                      <a:pt x="30671" y="9525"/>
                    </a:cubicBezTo>
                    <a:cubicBezTo>
                      <a:pt x="31061" y="6362"/>
                      <a:pt x="31061" y="3163"/>
                      <a:pt x="30671" y="0"/>
                    </a:cubicBezTo>
                    <a:cubicBezTo>
                      <a:pt x="20866" y="3759"/>
                      <a:pt x="10112" y="4260"/>
                      <a:pt x="0" y="1429"/>
                    </a:cubicBezTo>
                    <a:close/>
                  </a:path>
                </a:pathLst>
              </a:custGeom>
              <a:solidFill>
                <a:srgbClr val="263238"/>
              </a:solidFill>
              <a:ln w="9525" cap="flat">
                <a:noFill/>
                <a:prstDash val="solid"/>
                <a:miter/>
              </a:ln>
            </p:spPr>
            <p:txBody>
              <a:bodyPr rtlCol="0" anchor="ctr"/>
              <a:lstStyle/>
              <a:p>
                <a:endParaRPr lang="zh-CN" altLang="en-US"/>
              </a:p>
            </p:txBody>
          </p:sp>
          <p:sp>
            <p:nvSpPr>
              <p:cNvPr id="819" name="任意多边形: 形状 818"/>
              <p:cNvSpPr/>
              <p:nvPr/>
            </p:nvSpPr>
            <p:spPr>
              <a:xfrm>
                <a:off x="7016686" y="2127227"/>
                <a:ext cx="20192" cy="12611"/>
              </a:xfrm>
              <a:custGeom>
                <a:avLst/>
                <a:gdLst>
                  <a:gd name="connsiteX0" fmla="*/ 0 w 20192"/>
                  <a:gd name="connsiteY0" fmla="*/ 8659 h 12611"/>
                  <a:gd name="connsiteX1" fmla="*/ 9525 w 20192"/>
                  <a:gd name="connsiteY1" fmla="*/ 12564 h 12611"/>
                  <a:gd name="connsiteX2" fmla="*/ 20193 w 20192"/>
                  <a:gd name="connsiteY2" fmla="*/ 753 h 12611"/>
                  <a:gd name="connsiteX3" fmla="*/ 0 w 20192"/>
                  <a:gd name="connsiteY3" fmla="*/ 8659 h 12611"/>
                </a:gdLst>
                <a:ahLst/>
                <a:cxnLst>
                  <a:cxn ang="0">
                    <a:pos x="connsiteX0" y="connsiteY0"/>
                  </a:cxn>
                  <a:cxn ang="0">
                    <a:pos x="connsiteX1" y="connsiteY1"/>
                  </a:cxn>
                  <a:cxn ang="0">
                    <a:pos x="connsiteX2" y="connsiteY2"/>
                  </a:cxn>
                  <a:cxn ang="0">
                    <a:pos x="connsiteX3" y="connsiteY3"/>
                  </a:cxn>
                </a:cxnLst>
                <a:rect l="l" t="t" r="r" b="b"/>
                <a:pathLst>
                  <a:path w="20192" h="12611">
                    <a:moveTo>
                      <a:pt x="0" y="8659"/>
                    </a:moveTo>
                    <a:cubicBezTo>
                      <a:pt x="2687" y="10927"/>
                      <a:pt x="6019" y="12294"/>
                      <a:pt x="9525" y="12564"/>
                    </a:cubicBezTo>
                    <a:cubicBezTo>
                      <a:pt x="17240" y="13231"/>
                      <a:pt x="19621" y="6754"/>
                      <a:pt x="20193" y="753"/>
                    </a:cubicBezTo>
                    <a:cubicBezTo>
                      <a:pt x="12444" y="-1592"/>
                      <a:pt x="4097" y="1676"/>
                      <a:pt x="0" y="8659"/>
                    </a:cubicBezTo>
                    <a:close/>
                  </a:path>
                </a:pathLst>
              </a:custGeom>
              <a:solidFill>
                <a:srgbClr val="FF97B8"/>
              </a:solidFill>
              <a:ln w="9525" cap="flat">
                <a:noFill/>
                <a:prstDash val="solid"/>
                <a:miter/>
              </a:ln>
            </p:spPr>
            <p:txBody>
              <a:bodyPr rtlCol="0" anchor="ctr"/>
              <a:lstStyle/>
              <a:p>
                <a:endParaRPr lang="zh-CN" altLang="en-US"/>
              </a:p>
            </p:txBody>
          </p:sp>
          <p:sp>
            <p:nvSpPr>
              <p:cNvPr id="820" name="任意多边形: 形状 819"/>
              <p:cNvSpPr/>
              <p:nvPr/>
            </p:nvSpPr>
            <p:spPr>
              <a:xfrm>
                <a:off x="6992840" y="2015116"/>
                <a:ext cx="44038" cy="110394"/>
              </a:xfrm>
              <a:custGeom>
                <a:avLst/>
                <a:gdLst>
                  <a:gd name="connsiteX0" fmla="*/ 15464 w 44038"/>
                  <a:gd name="connsiteY0" fmla="*/ 86289 h 110394"/>
                  <a:gd name="connsiteX1" fmla="*/ 8225 w 44038"/>
                  <a:gd name="connsiteY1" fmla="*/ 105339 h 110394"/>
                  <a:gd name="connsiteX2" fmla="*/ 11654 w 44038"/>
                  <a:gd name="connsiteY2" fmla="*/ 107339 h 110394"/>
                  <a:gd name="connsiteX3" fmla="*/ 11654 w 44038"/>
                  <a:gd name="connsiteY3" fmla="*/ 107339 h 110394"/>
                  <a:gd name="connsiteX4" fmla="*/ 43753 w 44038"/>
                  <a:gd name="connsiteY4" fmla="*/ 104196 h 110394"/>
                  <a:gd name="connsiteX5" fmla="*/ 43878 w 44038"/>
                  <a:gd name="connsiteY5" fmla="*/ 103261 h 110394"/>
                  <a:gd name="connsiteX6" fmla="*/ 43086 w 44038"/>
                  <a:gd name="connsiteY6" fmla="*/ 103053 h 110394"/>
                  <a:gd name="connsiteX7" fmla="*/ 13654 w 44038"/>
                  <a:gd name="connsiteY7" fmla="*/ 103053 h 110394"/>
                  <a:gd name="connsiteX8" fmla="*/ 23179 w 44038"/>
                  <a:gd name="connsiteY8" fmla="*/ 81050 h 110394"/>
                  <a:gd name="connsiteX9" fmla="*/ 8034 w 44038"/>
                  <a:gd name="connsiteY9" fmla="*/ 80383 h 110394"/>
                  <a:gd name="connsiteX10" fmla="*/ 44039 w 44038"/>
                  <a:gd name="connsiteY10" fmla="*/ 1230 h 110394"/>
                  <a:gd name="connsiteX11" fmla="*/ 42515 w 44038"/>
                  <a:gd name="connsiteY11" fmla="*/ 373 h 110394"/>
                  <a:gd name="connsiteX12" fmla="*/ 128 w 44038"/>
                  <a:gd name="connsiteY12" fmla="*/ 83907 h 110394"/>
                  <a:gd name="connsiteX13" fmla="*/ 15464 w 44038"/>
                  <a:gd name="connsiteY13" fmla="*/ 86289 h 11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038" h="110394">
                    <a:moveTo>
                      <a:pt x="15464" y="86289"/>
                    </a:moveTo>
                    <a:cubicBezTo>
                      <a:pt x="15464" y="86289"/>
                      <a:pt x="9939" y="99147"/>
                      <a:pt x="8225" y="105339"/>
                    </a:cubicBezTo>
                    <a:cubicBezTo>
                      <a:pt x="8225" y="105910"/>
                      <a:pt x="9463" y="106577"/>
                      <a:pt x="11654" y="107339"/>
                    </a:cubicBezTo>
                    <a:lnTo>
                      <a:pt x="11654" y="107339"/>
                    </a:lnTo>
                    <a:cubicBezTo>
                      <a:pt x="22105" y="112344"/>
                      <a:pt x="34471" y="111133"/>
                      <a:pt x="43753" y="104196"/>
                    </a:cubicBezTo>
                    <a:cubicBezTo>
                      <a:pt x="44046" y="103972"/>
                      <a:pt x="44102" y="103554"/>
                      <a:pt x="43878" y="103261"/>
                    </a:cubicBezTo>
                    <a:cubicBezTo>
                      <a:pt x="43693" y="103018"/>
                      <a:pt x="43367" y="102933"/>
                      <a:pt x="43086" y="103053"/>
                    </a:cubicBezTo>
                    <a:cubicBezTo>
                      <a:pt x="33522" y="106160"/>
                      <a:pt x="23218" y="106160"/>
                      <a:pt x="13654" y="103053"/>
                    </a:cubicBezTo>
                    <a:cubicBezTo>
                      <a:pt x="13654" y="101148"/>
                      <a:pt x="23846" y="81431"/>
                      <a:pt x="23179" y="81050"/>
                    </a:cubicBezTo>
                    <a:cubicBezTo>
                      <a:pt x="18185" y="80139"/>
                      <a:pt x="13089" y="79914"/>
                      <a:pt x="8034" y="80383"/>
                    </a:cubicBezTo>
                    <a:cubicBezTo>
                      <a:pt x="18797" y="53332"/>
                      <a:pt x="33752" y="28281"/>
                      <a:pt x="44039" y="1230"/>
                    </a:cubicBezTo>
                    <a:cubicBezTo>
                      <a:pt x="44039" y="278"/>
                      <a:pt x="42991" y="-484"/>
                      <a:pt x="42515" y="373"/>
                    </a:cubicBezTo>
                    <a:cubicBezTo>
                      <a:pt x="25612" y="26721"/>
                      <a:pt x="11411" y="54708"/>
                      <a:pt x="128" y="83907"/>
                    </a:cubicBezTo>
                    <a:cubicBezTo>
                      <a:pt x="-1491" y="87813"/>
                      <a:pt x="12701" y="86670"/>
                      <a:pt x="15464" y="86289"/>
                    </a:cubicBezTo>
                    <a:close/>
                  </a:path>
                </a:pathLst>
              </a:custGeom>
              <a:solidFill>
                <a:srgbClr val="263238"/>
              </a:solidFill>
              <a:ln w="9525" cap="flat">
                <a:noFill/>
                <a:prstDash val="solid"/>
                <a:miter/>
              </a:ln>
            </p:spPr>
            <p:txBody>
              <a:bodyPr rtlCol="0" anchor="ctr"/>
              <a:lstStyle/>
              <a:p>
                <a:endParaRPr lang="zh-CN" altLang="en-US"/>
              </a:p>
            </p:txBody>
          </p:sp>
          <p:sp>
            <p:nvSpPr>
              <p:cNvPr id="821" name="任意多边形: 形状 820"/>
              <p:cNvSpPr/>
              <p:nvPr/>
            </p:nvSpPr>
            <p:spPr>
              <a:xfrm>
                <a:off x="6978196" y="1898603"/>
                <a:ext cx="268358" cy="216628"/>
              </a:xfrm>
              <a:custGeom>
                <a:avLst/>
                <a:gdLst>
                  <a:gd name="connsiteX0" fmla="*/ 211179 w 268358"/>
                  <a:gd name="connsiteY0" fmla="*/ 216518 h 216628"/>
                  <a:gd name="connsiteX1" fmla="*/ 191081 w 268358"/>
                  <a:gd name="connsiteY1" fmla="*/ 160892 h 216628"/>
                  <a:gd name="connsiteX2" fmla="*/ 166507 w 268358"/>
                  <a:gd name="connsiteY2" fmla="*/ 92407 h 216628"/>
                  <a:gd name="connsiteX3" fmla="*/ 92497 w 268358"/>
                  <a:gd name="connsiteY3" fmla="*/ 119458 h 216628"/>
                  <a:gd name="connsiteX4" fmla="*/ 121834 w 268358"/>
                  <a:gd name="connsiteY4" fmla="*/ 99932 h 216628"/>
                  <a:gd name="connsiteX5" fmla="*/ 581 w 268358"/>
                  <a:gd name="connsiteY5" fmla="*/ 97170 h 216628"/>
                  <a:gd name="connsiteX6" fmla="*/ 89640 w 268358"/>
                  <a:gd name="connsiteY6" fmla="*/ 3729 h 216628"/>
                  <a:gd name="connsiteX7" fmla="*/ 233277 w 268358"/>
                  <a:gd name="connsiteY7" fmla="*/ 62308 h 216628"/>
                  <a:gd name="connsiteX8" fmla="*/ 268043 w 268358"/>
                  <a:gd name="connsiteY8" fmla="*/ 134127 h 216628"/>
                  <a:gd name="connsiteX9" fmla="*/ 211179 w 268358"/>
                  <a:gd name="connsiteY9" fmla="*/ 216518 h 21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358" h="216628">
                    <a:moveTo>
                      <a:pt x="211179" y="216518"/>
                    </a:moveTo>
                    <a:cubicBezTo>
                      <a:pt x="180032" y="209946"/>
                      <a:pt x="191081" y="160892"/>
                      <a:pt x="191081" y="160892"/>
                    </a:cubicBezTo>
                    <a:cubicBezTo>
                      <a:pt x="191081" y="160892"/>
                      <a:pt x="156505" y="149938"/>
                      <a:pt x="166507" y="92407"/>
                    </a:cubicBezTo>
                    <a:cubicBezTo>
                      <a:pt x="147426" y="112504"/>
                      <a:pt x="120040" y="122514"/>
                      <a:pt x="92497" y="119458"/>
                    </a:cubicBezTo>
                    <a:cubicBezTo>
                      <a:pt x="82020" y="118696"/>
                      <a:pt x="121834" y="99932"/>
                      <a:pt x="121834" y="99932"/>
                    </a:cubicBezTo>
                    <a:cubicBezTo>
                      <a:pt x="121834" y="99932"/>
                      <a:pt x="72971" y="127840"/>
                      <a:pt x="581" y="97170"/>
                    </a:cubicBezTo>
                    <a:cubicBezTo>
                      <a:pt x="-4562" y="94979"/>
                      <a:pt x="24393" y="17826"/>
                      <a:pt x="89640" y="3729"/>
                    </a:cubicBezTo>
                    <a:cubicBezTo>
                      <a:pt x="154886" y="-10368"/>
                      <a:pt x="204892" y="16874"/>
                      <a:pt x="233277" y="62308"/>
                    </a:cubicBezTo>
                    <a:cubicBezTo>
                      <a:pt x="233277" y="62308"/>
                      <a:pt x="272234" y="91931"/>
                      <a:pt x="268043" y="134127"/>
                    </a:cubicBezTo>
                    <a:cubicBezTo>
                      <a:pt x="263852" y="176322"/>
                      <a:pt x="223275" y="219090"/>
                      <a:pt x="211179" y="216518"/>
                    </a:cubicBezTo>
                    <a:close/>
                  </a:path>
                </a:pathLst>
              </a:custGeom>
              <a:solidFill>
                <a:srgbClr val="263238"/>
              </a:solidFill>
              <a:ln w="9525" cap="flat">
                <a:noFill/>
                <a:prstDash val="solid"/>
                <a:miter/>
              </a:ln>
            </p:spPr>
            <p:txBody>
              <a:bodyPr rtlCol="0" anchor="ctr"/>
              <a:lstStyle/>
              <a:p>
                <a:endParaRPr lang="zh-CN" altLang="en-US"/>
              </a:p>
            </p:txBody>
          </p:sp>
          <p:sp>
            <p:nvSpPr>
              <p:cNvPr id="822" name="任意多边形: 形状 821"/>
              <p:cNvSpPr/>
              <p:nvPr/>
            </p:nvSpPr>
            <p:spPr>
              <a:xfrm>
                <a:off x="7155561" y="2089240"/>
                <a:ext cx="73620" cy="77297"/>
              </a:xfrm>
              <a:custGeom>
                <a:avLst/>
                <a:gdLst>
                  <a:gd name="connsiteX0" fmla="*/ 27622 w 73620"/>
                  <a:gd name="connsiteY0" fmla="*/ 77125 h 77297"/>
                  <a:gd name="connsiteX1" fmla="*/ 21146 w 73620"/>
                  <a:gd name="connsiteY1" fmla="*/ 77125 h 77297"/>
                  <a:gd name="connsiteX2" fmla="*/ 14859 w 73620"/>
                  <a:gd name="connsiteY2" fmla="*/ 75982 h 77297"/>
                  <a:gd name="connsiteX3" fmla="*/ 7715 w 73620"/>
                  <a:gd name="connsiteY3" fmla="*/ 71887 h 77297"/>
                  <a:gd name="connsiteX4" fmla="*/ 3524 w 73620"/>
                  <a:gd name="connsiteY4" fmla="*/ 66934 h 77297"/>
                  <a:gd name="connsiteX5" fmla="*/ 0 w 73620"/>
                  <a:gd name="connsiteY5" fmla="*/ 58361 h 77297"/>
                  <a:gd name="connsiteX6" fmla="*/ 14859 w 73620"/>
                  <a:gd name="connsiteY6" fmla="*/ 24452 h 77297"/>
                  <a:gd name="connsiteX7" fmla="*/ 69342 w 73620"/>
                  <a:gd name="connsiteY7" fmla="*/ 3402 h 77297"/>
                  <a:gd name="connsiteX8" fmla="*/ 27622 w 73620"/>
                  <a:gd name="connsiteY8" fmla="*/ 77125 h 7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20" h="77297">
                    <a:moveTo>
                      <a:pt x="27622" y="77125"/>
                    </a:moveTo>
                    <a:cubicBezTo>
                      <a:pt x="25470" y="77355"/>
                      <a:pt x="23298" y="77355"/>
                      <a:pt x="21146" y="77125"/>
                    </a:cubicBezTo>
                    <a:cubicBezTo>
                      <a:pt x="19008" y="77027"/>
                      <a:pt x="16894" y="76643"/>
                      <a:pt x="14859" y="75982"/>
                    </a:cubicBezTo>
                    <a:cubicBezTo>
                      <a:pt x="12217" y="75133"/>
                      <a:pt x="9783" y="73737"/>
                      <a:pt x="7715" y="71887"/>
                    </a:cubicBezTo>
                    <a:cubicBezTo>
                      <a:pt x="6080" y="70453"/>
                      <a:pt x="4668" y="68784"/>
                      <a:pt x="3524" y="66934"/>
                    </a:cubicBezTo>
                    <a:cubicBezTo>
                      <a:pt x="1863" y="64301"/>
                      <a:pt x="671" y="61401"/>
                      <a:pt x="0" y="58361"/>
                    </a:cubicBezTo>
                    <a:lnTo>
                      <a:pt x="14859" y="24452"/>
                    </a:lnTo>
                    <a:cubicBezTo>
                      <a:pt x="14859" y="24452"/>
                      <a:pt x="52959" y="-10886"/>
                      <a:pt x="69342" y="3402"/>
                    </a:cubicBezTo>
                    <a:cubicBezTo>
                      <a:pt x="85725" y="17689"/>
                      <a:pt x="51435" y="73601"/>
                      <a:pt x="27622" y="77125"/>
                    </a:cubicBezTo>
                    <a:close/>
                  </a:path>
                </a:pathLst>
              </a:custGeom>
              <a:solidFill>
                <a:srgbClr val="F7A9A0"/>
              </a:solidFill>
              <a:ln w="9525" cap="flat">
                <a:noFill/>
                <a:prstDash val="solid"/>
                <a:miter/>
              </a:ln>
            </p:spPr>
            <p:txBody>
              <a:bodyPr rtlCol="0" anchor="ctr"/>
              <a:lstStyle/>
              <a:p>
                <a:endParaRPr lang="zh-CN" altLang="en-US"/>
              </a:p>
            </p:txBody>
          </p:sp>
          <p:sp>
            <p:nvSpPr>
              <p:cNvPr id="823" name="任意多边形: 形状 822"/>
              <p:cNvSpPr/>
              <p:nvPr/>
            </p:nvSpPr>
            <p:spPr>
              <a:xfrm>
                <a:off x="7167760" y="2108456"/>
                <a:ext cx="46855" cy="44222"/>
              </a:xfrm>
              <a:custGeom>
                <a:avLst/>
                <a:gdLst>
                  <a:gd name="connsiteX0" fmla="*/ 46855 w 46855"/>
                  <a:gd name="connsiteY0" fmla="*/ 188 h 44222"/>
                  <a:gd name="connsiteX1" fmla="*/ 46855 w 46855"/>
                  <a:gd name="connsiteY1" fmla="*/ 759 h 44222"/>
                  <a:gd name="connsiteX2" fmla="*/ 9994 w 46855"/>
                  <a:gd name="connsiteY2" fmla="*/ 30096 h 44222"/>
                  <a:gd name="connsiteX3" fmla="*/ 27757 w 46855"/>
                  <a:gd name="connsiteY3" fmla="*/ 29301 h 44222"/>
                  <a:gd name="connsiteX4" fmla="*/ 29044 w 46855"/>
                  <a:gd name="connsiteY4" fmla="*/ 30668 h 44222"/>
                  <a:gd name="connsiteX5" fmla="*/ 28472 w 46855"/>
                  <a:gd name="connsiteY5" fmla="*/ 31334 h 44222"/>
                  <a:gd name="connsiteX6" fmla="*/ 12185 w 46855"/>
                  <a:gd name="connsiteY6" fmla="*/ 32954 h 44222"/>
                  <a:gd name="connsiteX7" fmla="*/ 2660 w 46855"/>
                  <a:gd name="connsiteY7" fmla="*/ 43717 h 44222"/>
                  <a:gd name="connsiteX8" fmla="*/ 183 w 46855"/>
                  <a:gd name="connsiteY8" fmla="*/ 42193 h 44222"/>
                  <a:gd name="connsiteX9" fmla="*/ 183 w 46855"/>
                  <a:gd name="connsiteY9" fmla="*/ 42193 h 44222"/>
                  <a:gd name="connsiteX10" fmla="*/ 46855 w 46855"/>
                  <a:gd name="connsiteY10" fmla="*/ 188 h 44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855" h="44222">
                    <a:moveTo>
                      <a:pt x="46855" y="188"/>
                    </a:moveTo>
                    <a:cubicBezTo>
                      <a:pt x="46855" y="188"/>
                      <a:pt x="46855" y="759"/>
                      <a:pt x="46855" y="759"/>
                    </a:cubicBezTo>
                    <a:cubicBezTo>
                      <a:pt x="30971" y="4884"/>
                      <a:pt x="17578" y="15543"/>
                      <a:pt x="9994" y="30096"/>
                    </a:cubicBezTo>
                    <a:cubicBezTo>
                      <a:pt x="14679" y="24971"/>
                      <a:pt x="22632" y="24615"/>
                      <a:pt x="27757" y="29301"/>
                    </a:cubicBezTo>
                    <a:cubicBezTo>
                      <a:pt x="28219" y="29724"/>
                      <a:pt x="28650" y="30181"/>
                      <a:pt x="29044" y="30668"/>
                    </a:cubicBezTo>
                    <a:cubicBezTo>
                      <a:pt x="29044" y="30668"/>
                      <a:pt x="29044" y="31525"/>
                      <a:pt x="28472" y="31334"/>
                    </a:cubicBezTo>
                    <a:cubicBezTo>
                      <a:pt x="23241" y="28403"/>
                      <a:pt x="16736" y="29049"/>
                      <a:pt x="12185" y="32954"/>
                    </a:cubicBezTo>
                    <a:cubicBezTo>
                      <a:pt x="8654" y="36210"/>
                      <a:pt x="5463" y="39816"/>
                      <a:pt x="2660" y="43717"/>
                    </a:cubicBezTo>
                    <a:cubicBezTo>
                      <a:pt x="1707" y="44955"/>
                      <a:pt x="-674" y="43717"/>
                      <a:pt x="183" y="42193"/>
                    </a:cubicBezTo>
                    <a:lnTo>
                      <a:pt x="183" y="42193"/>
                    </a:lnTo>
                    <a:cubicBezTo>
                      <a:pt x="3993" y="22000"/>
                      <a:pt x="25234" y="-2384"/>
                      <a:pt x="46855" y="188"/>
                    </a:cubicBezTo>
                    <a:close/>
                  </a:path>
                </a:pathLst>
              </a:custGeom>
              <a:solidFill>
                <a:srgbClr val="263238"/>
              </a:solidFill>
              <a:ln w="9525" cap="flat">
                <a:noFill/>
                <a:prstDash val="solid"/>
                <a:miter/>
              </a:ln>
            </p:spPr>
            <p:txBody>
              <a:bodyPr rtlCol="0" anchor="ctr"/>
              <a:lstStyle/>
              <a:p>
                <a:endParaRPr lang="zh-CN" altLang="en-US"/>
              </a:p>
            </p:txBody>
          </p:sp>
          <p:sp>
            <p:nvSpPr>
              <p:cNvPr id="824" name="任意多边形: 形状 823"/>
              <p:cNvSpPr/>
              <p:nvPr/>
            </p:nvSpPr>
            <p:spPr>
              <a:xfrm>
                <a:off x="7170807" y="2151720"/>
                <a:ext cx="12196" cy="12414"/>
              </a:xfrm>
              <a:custGeom>
                <a:avLst/>
                <a:gdLst>
                  <a:gd name="connsiteX0" fmla="*/ 11709 w 12196"/>
                  <a:gd name="connsiteY0" fmla="*/ 8645 h 12414"/>
                  <a:gd name="connsiteX1" fmla="*/ 3431 w 12196"/>
                  <a:gd name="connsiteY1" fmla="*/ 11887 h 12414"/>
                  <a:gd name="connsiteX2" fmla="*/ 3422 w 12196"/>
                  <a:gd name="connsiteY2" fmla="*/ 11883 h 12414"/>
                  <a:gd name="connsiteX3" fmla="*/ 692 w 12196"/>
                  <a:gd name="connsiteY3" fmla="*/ 3422 h 12414"/>
                  <a:gd name="connsiteX4" fmla="*/ 8375 w 12196"/>
                  <a:gd name="connsiteY4" fmla="*/ 358 h 12414"/>
                  <a:gd name="connsiteX5" fmla="*/ 11709 w 12196"/>
                  <a:gd name="connsiteY5" fmla="*/ 8645 h 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6" h="12414">
                    <a:moveTo>
                      <a:pt x="11709" y="8645"/>
                    </a:moveTo>
                    <a:cubicBezTo>
                      <a:pt x="10319" y="11826"/>
                      <a:pt x="6613" y="13277"/>
                      <a:pt x="3431" y="11887"/>
                    </a:cubicBezTo>
                    <a:cubicBezTo>
                      <a:pt x="3428" y="11886"/>
                      <a:pt x="3425" y="11884"/>
                      <a:pt x="3422" y="11883"/>
                    </a:cubicBezTo>
                    <a:cubicBezTo>
                      <a:pt x="332" y="10300"/>
                      <a:pt x="-890" y="6512"/>
                      <a:pt x="692" y="3422"/>
                    </a:cubicBezTo>
                    <a:cubicBezTo>
                      <a:pt x="2126" y="622"/>
                      <a:pt x="5408" y="-687"/>
                      <a:pt x="8375" y="358"/>
                    </a:cubicBezTo>
                    <a:cubicBezTo>
                      <a:pt x="11556" y="1752"/>
                      <a:pt x="13038" y="5435"/>
                      <a:pt x="11709" y="8645"/>
                    </a:cubicBezTo>
                    <a:close/>
                  </a:path>
                </a:pathLst>
              </a:custGeom>
              <a:solidFill>
                <a:srgbClr val="FFFFFF"/>
              </a:solidFill>
              <a:ln w="9525" cap="flat">
                <a:noFill/>
                <a:prstDash val="solid"/>
                <a:miter/>
              </a:ln>
            </p:spPr>
            <p:txBody>
              <a:bodyPr rtlCol="0" anchor="ctr"/>
              <a:lstStyle/>
              <a:p>
                <a:endParaRPr lang="zh-CN" altLang="en-US"/>
              </a:p>
            </p:txBody>
          </p:sp>
          <p:sp>
            <p:nvSpPr>
              <p:cNvPr id="825" name="任意多边形: 形状 824"/>
              <p:cNvSpPr/>
              <p:nvPr/>
            </p:nvSpPr>
            <p:spPr>
              <a:xfrm>
                <a:off x="7188582" y="2147614"/>
                <a:ext cx="8875" cy="8813"/>
              </a:xfrm>
              <a:custGeom>
                <a:avLst/>
                <a:gdLst>
                  <a:gd name="connsiteX0" fmla="*/ 8507 w 8875"/>
                  <a:gd name="connsiteY0" fmla="*/ 6178 h 8813"/>
                  <a:gd name="connsiteX1" fmla="*/ 2697 w 8875"/>
                  <a:gd name="connsiteY1" fmla="*/ 8464 h 8813"/>
                  <a:gd name="connsiteX2" fmla="*/ 307 w 8875"/>
                  <a:gd name="connsiteY2" fmla="*/ 2894 h 8813"/>
                  <a:gd name="connsiteX3" fmla="*/ 411 w 8875"/>
                  <a:gd name="connsiteY3" fmla="*/ 2654 h 8813"/>
                  <a:gd name="connsiteX4" fmla="*/ 6221 w 8875"/>
                  <a:gd name="connsiteY4" fmla="*/ 368 h 8813"/>
                  <a:gd name="connsiteX5" fmla="*/ 8507 w 8875"/>
                  <a:gd name="connsiteY5" fmla="*/ 6178 h 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75" h="8813">
                    <a:moveTo>
                      <a:pt x="8507" y="6178"/>
                    </a:moveTo>
                    <a:cubicBezTo>
                      <a:pt x="7509" y="8388"/>
                      <a:pt x="4933" y="9401"/>
                      <a:pt x="2697" y="8464"/>
                    </a:cubicBezTo>
                    <a:cubicBezTo>
                      <a:pt x="499" y="7586"/>
                      <a:pt x="-571" y="5092"/>
                      <a:pt x="307" y="2894"/>
                    </a:cubicBezTo>
                    <a:cubicBezTo>
                      <a:pt x="339" y="2813"/>
                      <a:pt x="374" y="2733"/>
                      <a:pt x="411" y="2654"/>
                    </a:cubicBezTo>
                    <a:cubicBezTo>
                      <a:pt x="1385" y="418"/>
                      <a:pt x="3986" y="-605"/>
                      <a:pt x="6221" y="368"/>
                    </a:cubicBezTo>
                    <a:cubicBezTo>
                      <a:pt x="8457" y="1341"/>
                      <a:pt x="9481" y="3943"/>
                      <a:pt x="8507" y="6178"/>
                    </a:cubicBezTo>
                    <a:close/>
                  </a:path>
                </a:pathLst>
              </a:custGeom>
              <a:solidFill>
                <a:srgbClr val="FFFFFF"/>
              </a:solidFill>
              <a:ln w="9525" cap="flat">
                <a:noFill/>
                <a:prstDash val="solid"/>
                <a:miter/>
              </a:ln>
            </p:spPr>
            <p:txBody>
              <a:bodyPr rtlCol="0" anchor="ctr"/>
              <a:lstStyle/>
              <a:p>
                <a:endParaRPr lang="zh-CN" altLang="en-US"/>
              </a:p>
            </p:txBody>
          </p:sp>
          <p:sp>
            <p:nvSpPr>
              <p:cNvPr id="826" name="任意多边形: 形状 825"/>
              <p:cNvSpPr/>
              <p:nvPr/>
            </p:nvSpPr>
            <p:spPr>
              <a:xfrm rot="-255600">
                <a:off x="5074093" y="1639979"/>
                <a:ext cx="1600009" cy="2087499"/>
              </a:xfrm>
              <a:custGeom>
                <a:avLst/>
                <a:gdLst>
                  <a:gd name="connsiteX0" fmla="*/ 0 w 1600009"/>
                  <a:gd name="connsiteY0" fmla="*/ 0 h 2087499"/>
                  <a:gd name="connsiteX1" fmla="*/ 1600010 w 1600009"/>
                  <a:gd name="connsiteY1" fmla="*/ 0 h 2087499"/>
                  <a:gd name="connsiteX2" fmla="*/ 1600010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10" y="0"/>
                    </a:lnTo>
                    <a:lnTo>
                      <a:pt x="1600010"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827" name="任意多边形: 形状 826"/>
              <p:cNvSpPr/>
              <p:nvPr/>
            </p:nvSpPr>
            <p:spPr>
              <a:xfrm>
                <a:off x="4997386" y="1582864"/>
                <a:ext cx="1751933" cy="2201798"/>
              </a:xfrm>
              <a:custGeom>
                <a:avLst/>
                <a:gdLst>
                  <a:gd name="connsiteX0" fmla="*/ 1751933 w 1751933"/>
                  <a:gd name="connsiteY0" fmla="*/ 2082546 h 2201798"/>
                  <a:gd name="connsiteX1" fmla="*/ 156305 w 1751933"/>
                  <a:gd name="connsiteY1" fmla="*/ 2201799 h 2201798"/>
                  <a:gd name="connsiteX2" fmla="*/ 155638 w 1751933"/>
                  <a:gd name="connsiteY2" fmla="*/ 2201799 h 2201798"/>
                  <a:gd name="connsiteX3" fmla="*/ 155638 w 1751933"/>
                  <a:gd name="connsiteY3" fmla="*/ 2201228 h 2201798"/>
                  <a:gd name="connsiteX4" fmla="*/ 0 w 1751933"/>
                  <a:gd name="connsiteY4" fmla="*/ 119634 h 2201798"/>
                  <a:gd name="connsiteX5" fmla="*/ 0 w 1751933"/>
                  <a:gd name="connsiteY5" fmla="*/ 118300 h 2201798"/>
                  <a:gd name="connsiteX6" fmla="*/ 1333 w 1751933"/>
                  <a:gd name="connsiteY6" fmla="*/ 118300 h 2201798"/>
                  <a:gd name="connsiteX7" fmla="*/ 1596962 w 1751933"/>
                  <a:gd name="connsiteY7" fmla="*/ 0 h 2201798"/>
                  <a:gd name="connsiteX8" fmla="*/ 1597723 w 1751933"/>
                  <a:gd name="connsiteY8" fmla="*/ 0 h 2201798"/>
                  <a:gd name="connsiteX9" fmla="*/ 1597723 w 1751933"/>
                  <a:gd name="connsiteY9" fmla="*/ 762 h 2201798"/>
                  <a:gd name="connsiteX10" fmla="*/ 1751933 w 1751933"/>
                  <a:gd name="connsiteY10" fmla="*/ 2082546 h 2201798"/>
                  <a:gd name="connsiteX11" fmla="*/ 1596199 w 1751933"/>
                  <a:gd name="connsiteY11" fmla="*/ 857 h 2201798"/>
                  <a:gd name="connsiteX12" fmla="*/ 1597057 w 1751933"/>
                  <a:gd name="connsiteY12" fmla="*/ 1524 h 2201798"/>
                  <a:gd name="connsiteX13" fmla="*/ 1429 w 1751933"/>
                  <a:gd name="connsiteY13" fmla="*/ 120872 h 2201798"/>
                  <a:gd name="connsiteX14" fmla="*/ 2667 w 1751933"/>
                  <a:gd name="connsiteY14" fmla="*/ 119444 h 2201798"/>
                  <a:gd name="connsiteX15" fmla="*/ 156877 w 1751933"/>
                  <a:gd name="connsiteY15" fmla="*/ 2201228 h 2201798"/>
                  <a:gd name="connsiteX16" fmla="*/ 156210 w 1751933"/>
                  <a:gd name="connsiteY16" fmla="*/ 2200656 h 220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51933" h="2201798">
                    <a:moveTo>
                      <a:pt x="1751933" y="2082546"/>
                    </a:moveTo>
                    <a:lnTo>
                      <a:pt x="156305" y="2201799"/>
                    </a:lnTo>
                    <a:lnTo>
                      <a:pt x="155638" y="2201799"/>
                    </a:lnTo>
                    <a:lnTo>
                      <a:pt x="155638" y="2201228"/>
                    </a:lnTo>
                    <a:lnTo>
                      <a:pt x="0" y="119634"/>
                    </a:lnTo>
                    <a:lnTo>
                      <a:pt x="0" y="118300"/>
                    </a:lnTo>
                    <a:lnTo>
                      <a:pt x="1333" y="118300"/>
                    </a:lnTo>
                    <a:lnTo>
                      <a:pt x="1596962" y="0"/>
                    </a:lnTo>
                    <a:lnTo>
                      <a:pt x="1597723" y="0"/>
                    </a:lnTo>
                    <a:lnTo>
                      <a:pt x="1597723" y="762"/>
                    </a:lnTo>
                    <a:close/>
                    <a:moveTo>
                      <a:pt x="1751933" y="2082546"/>
                    </a:moveTo>
                    <a:lnTo>
                      <a:pt x="1596199" y="857"/>
                    </a:lnTo>
                    <a:lnTo>
                      <a:pt x="1597057" y="1524"/>
                    </a:lnTo>
                    <a:lnTo>
                      <a:pt x="1429" y="120872"/>
                    </a:lnTo>
                    <a:lnTo>
                      <a:pt x="2667" y="119444"/>
                    </a:lnTo>
                    <a:lnTo>
                      <a:pt x="156877" y="2201228"/>
                    </a:lnTo>
                    <a:lnTo>
                      <a:pt x="156210" y="2200656"/>
                    </a:lnTo>
                    <a:close/>
                  </a:path>
                </a:pathLst>
              </a:custGeom>
              <a:solidFill>
                <a:srgbClr val="263238"/>
              </a:solidFill>
              <a:ln w="9525" cap="flat">
                <a:noFill/>
                <a:prstDash val="solid"/>
                <a:miter/>
              </a:ln>
            </p:spPr>
            <p:txBody>
              <a:bodyPr rtlCol="0" anchor="ctr"/>
              <a:lstStyle/>
              <a:p>
                <a:endParaRPr lang="zh-CN" altLang="en-US"/>
              </a:p>
            </p:txBody>
          </p:sp>
          <p:sp>
            <p:nvSpPr>
              <p:cNvPr id="828" name="任意多边形: 形状 827"/>
              <p:cNvSpPr/>
              <p:nvPr/>
            </p:nvSpPr>
            <p:spPr>
              <a:xfrm rot="-255600">
                <a:off x="5149742" y="3674857"/>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829" name="任意多边形: 形状 828"/>
              <p:cNvSpPr/>
              <p:nvPr/>
            </p:nvSpPr>
            <p:spPr>
              <a:xfrm rot="-255600">
                <a:off x="5097265" y="1741905"/>
                <a:ext cx="115823" cy="1023080"/>
              </a:xfrm>
              <a:custGeom>
                <a:avLst/>
                <a:gdLst>
                  <a:gd name="connsiteX0" fmla="*/ 0 w 115823"/>
                  <a:gd name="connsiteY0" fmla="*/ 0 h 1023080"/>
                  <a:gd name="connsiteX1" fmla="*/ 115824 w 115823"/>
                  <a:gd name="connsiteY1" fmla="*/ 0 h 1023080"/>
                  <a:gd name="connsiteX2" fmla="*/ 115824 w 115823"/>
                  <a:gd name="connsiteY2" fmla="*/ 1023080 h 1023080"/>
                  <a:gd name="connsiteX3" fmla="*/ 0 w 115823"/>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3"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830" name="任意多边形: 形状 829"/>
              <p:cNvSpPr/>
              <p:nvPr/>
            </p:nvSpPr>
            <p:spPr>
              <a:xfrm rot="-255600">
                <a:off x="6535134" y="2602749"/>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831" name="任意多边形: 形状 830"/>
              <p:cNvSpPr/>
              <p:nvPr/>
            </p:nvSpPr>
            <p:spPr>
              <a:xfrm rot="-255600">
                <a:off x="4998451" y="1642777"/>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455A64"/>
              </a:solidFill>
              <a:ln w="9525" cap="flat">
                <a:noFill/>
                <a:prstDash val="solid"/>
                <a:miter/>
              </a:ln>
            </p:spPr>
            <p:txBody>
              <a:bodyPr rtlCol="0" anchor="ctr"/>
              <a:lstStyle/>
              <a:p>
                <a:endParaRPr lang="zh-CN" altLang="en-US"/>
              </a:p>
            </p:txBody>
          </p:sp>
          <p:sp>
            <p:nvSpPr>
              <p:cNvPr id="832" name="任意多边形: 形状 831"/>
              <p:cNvSpPr/>
              <p:nvPr/>
            </p:nvSpPr>
            <p:spPr>
              <a:xfrm rot="-240250">
                <a:off x="5555521" y="2034342"/>
                <a:ext cx="583019" cy="583019"/>
              </a:xfrm>
              <a:custGeom>
                <a:avLst/>
                <a:gdLst>
                  <a:gd name="connsiteX0" fmla="*/ 0 w 583019"/>
                  <a:gd name="connsiteY0" fmla="*/ 1 h 583019"/>
                  <a:gd name="connsiteX1" fmla="*/ 583020 w 583019"/>
                  <a:gd name="connsiteY1" fmla="*/ 1 h 583019"/>
                  <a:gd name="connsiteX2" fmla="*/ 583020 w 583019"/>
                  <a:gd name="connsiteY2" fmla="*/ 583021 h 583019"/>
                  <a:gd name="connsiteX3" fmla="*/ 0 w 583019"/>
                  <a:gd name="connsiteY3" fmla="*/ 583021 h 583019"/>
                </a:gdLst>
                <a:ahLst/>
                <a:cxnLst>
                  <a:cxn ang="0">
                    <a:pos x="connsiteX0" y="connsiteY0"/>
                  </a:cxn>
                  <a:cxn ang="0">
                    <a:pos x="connsiteX1" y="connsiteY1"/>
                  </a:cxn>
                  <a:cxn ang="0">
                    <a:pos x="connsiteX2" y="connsiteY2"/>
                  </a:cxn>
                  <a:cxn ang="0">
                    <a:pos x="connsiteX3" y="connsiteY3"/>
                  </a:cxn>
                </a:cxnLst>
                <a:rect l="l" t="t" r="r" b="b"/>
                <a:pathLst>
                  <a:path w="583019" h="583019">
                    <a:moveTo>
                      <a:pt x="0" y="1"/>
                    </a:moveTo>
                    <a:lnTo>
                      <a:pt x="583020" y="1"/>
                    </a:lnTo>
                    <a:lnTo>
                      <a:pt x="583020" y="583021"/>
                    </a:lnTo>
                    <a:lnTo>
                      <a:pt x="0" y="583021"/>
                    </a:lnTo>
                    <a:close/>
                  </a:path>
                </a:pathLst>
              </a:custGeom>
              <a:solidFill>
                <a:srgbClr val="455A64"/>
              </a:solidFill>
              <a:ln w="9548" cap="flat">
                <a:noFill/>
                <a:prstDash val="solid"/>
                <a:miter/>
              </a:ln>
            </p:spPr>
            <p:txBody>
              <a:bodyPr rtlCol="0" anchor="ctr"/>
              <a:lstStyle/>
              <a:p>
                <a:endParaRPr lang="zh-CN" altLang="en-US"/>
              </a:p>
            </p:txBody>
          </p:sp>
          <p:sp>
            <p:nvSpPr>
              <p:cNvPr id="833" name="任意多边形: 形状 832"/>
              <p:cNvSpPr/>
              <p:nvPr/>
            </p:nvSpPr>
            <p:spPr>
              <a:xfrm>
                <a:off x="5724077" y="2118696"/>
                <a:ext cx="233182" cy="233182"/>
              </a:xfrm>
              <a:custGeom>
                <a:avLst/>
                <a:gdLst>
                  <a:gd name="connsiteX0" fmla="*/ 232858 w 233182"/>
                  <a:gd name="connsiteY0" fmla="*/ 107963 h 233182"/>
                  <a:gd name="connsiteX1" fmla="*/ 125220 w 233182"/>
                  <a:gd name="connsiteY1" fmla="*/ 232858 h 233182"/>
                  <a:gd name="connsiteX2" fmla="*/ 325 w 233182"/>
                  <a:gd name="connsiteY2" fmla="*/ 125220 h 233182"/>
                  <a:gd name="connsiteX3" fmla="*/ 107890 w 233182"/>
                  <a:gd name="connsiteY3" fmla="*/ 331 h 233182"/>
                  <a:gd name="connsiteX4" fmla="*/ 232852 w 233182"/>
                  <a:gd name="connsiteY4" fmla="*/ 107890 h 233182"/>
                  <a:gd name="connsiteX5" fmla="*/ 232858 w 233182"/>
                  <a:gd name="connsiteY5" fmla="*/ 107963 h 23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82" h="233182">
                    <a:moveTo>
                      <a:pt x="232858" y="107963"/>
                    </a:moveTo>
                    <a:cubicBezTo>
                      <a:pt x="237623" y="172175"/>
                      <a:pt x="189432" y="228092"/>
                      <a:pt x="125220" y="232858"/>
                    </a:cubicBezTo>
                    <a:cubicBezTo>
                      <a:pt x="61008" y="237623"/>
                      <a:pt x="5090" y="189432"/>
                      <a:pt x="325" y="125220"/>
                    </a:cubicBezTo>
                    <a:cubicBezTo>
                      <a:pt x="-4438" y="61036"/>
                      <a:pt x="43709" y="5134"/>
                      <a:pt x="107890" y="331"/>
                    </a:cubicBezTo>
                    <a:cubicBezTo>
                      <a:pt x="172099" y="-4475"/>
                      <a:pt x="228046" y="43681"/>
                      <a:pt x="232852" y="107890"/>
                    </a:cubicBezTo>
                    <a:cubicBezTo>
                      <a:pt x="232854" y="107914"/>
                      <a:pt x="232856" y="107939"/>
                      <a:pt x="232858" y="107963"/>
                    </a:cubicBezTo>
                    <a:close/>
                  </a:path>
                </a:pathLst>
              </a:custGeom>
              <a:solidFill>
                <a:srgbClr val="FFFFFF"/>
              </a:solidFill>
              <a:ln w="9525" cap="flat">
                <a:noFill/>
                <a:prstDash val="solid"/>
                <a:miter/>
              </a:ln>
            </p:spPr>
            <p:txBody>
              <a:bodyPr rtlCol="0" anchor="ctr"/>
              <a:lstStyle/>
              <a:p>
                <a:endParaRPr lang="zh-CN" altLang="en-US"/>
              </a:p>
            </p:txBody>
          </p:sp>
          <p:sp>
            <p:nvSpPr>
              <p:cNvPr id="834" name="任意多边形: 形状 833"/>
              <p:cNvSpPr/>
              <p:nvPr/>
            </p:nvSpPr>
            <p:spPr>
              <a:xfrm>
                <a:off x="5663285" y="2354253"/>
                <a:ext cx="405663" cy="264074"/>
              </a:xfrm>
              <a:custGeom>
                <a:avLst/>
                <a:gdLst>
                  <a:gd name="connsiteX0" fmla="*/ 402139 w 405663"/>
                  <a:gd name="connsiteY0" fmla="*/ 186921 h 264074"/>
                  <a:gd name="connsiteX1" fmla="*/ 405663 w 405663"/>
                  <a:gd name="connsiteY1" fmla="*/ 234546 h 264074"/>
                  <a:gd name="connsiteX2" fmla="*/ 4089 w 405663"/>
                  <a:gd name="connsiteY2" fmla="*/ 264074 h 264074"/>
                  <a:gd name="connsiteX3" fmla="*/ 565 w 405663"/>
                  <a:gd name="connsiteY3" fmla="*/ 216449 h 264074"/>
                  <a:gd name="connsiteX4" fmla="*/ 186541 w 405663"/>
                  <a:gd name="connsiteY4" fmla="*/ 565 h 264074"/>
                  <a:gd name="connsiteX5" fmla="*/ 402425 w 405663"/>
                  <a:gd name="connsiteY5" fmla="*/ 186541 h 26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5663" h="264074">
                    <a:moveTo>
                      <a:pt x="402139" y="186921"/>
                    </a:moveTo>
                    <a:lnTo>
                      <a:pt x="405663" y="234546"/>
                    </a:lnTo>
                    <a:lnTo>
                      <a:pt x="4089" y="264074"/>
                    </a:lnTo>
                    <a:lnTo>
                      <a:pt x="565" y="216449"/>
                    </a:lnTo>
                    <a:cubicBezTo>
                      <a:pt x="-7694" y="105478"/>
                      <a:pt x="75570" y="8824"/>
                      <a:pt x="186541" y="565"/>
                    </a:cubicBezTo>
                    <a:cubicBezTo>
                      <a:pt x="297511" y="-7694"/>
                      <a:pt x="394166" y="75570"/>
                      <a:pt x="402425" y="186541"/>
                    </a:cubicBezTo>
                    <a:close/>
                  </a:path>
                </a:pathLst>
              </a:custGeom>
              <a:solidFill>
                <a:srgbClr val="FFFFFF"/>
              </a:solidFill>
              <a:ln w="9525" cap="flat">
                <a:noFill/>
                <a:prstDash val="solid"/>
                <a:miter/>
              </a:ln>
            </p:spPr>
            <p:txBody>
              <a:bodyPr rtlCol="0" anchor="ctr"/>
              <a:lstStyle/>
              <a:p>
                <a:endParaRPr lang="zh-CN" altLang="en-US"/>
              </a:p>
            </p:txBody>
          </p:sp>
          <p:sp>
            <p:nvSpPr>
              <p:cNvPr id="835" name="任意多边形: 形状 834"/>
              <p:cNvSpPr/>
              <p:nvPr/>
            </p:nvSpPr>
            <p:spPr>
              <a:xfrm rot="-255600">
                <a:off x="5126122" y="1774105"/>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C53F3F"/>
              </a:solidFill>
              <a:ln w="9525" cap="flat">
                <a:noFill/>
                <a:prstDash val="solid"/>
                <a:miter/>
              </a:ln>
            </p:spPr>
            <p:txBody>
              <a:bodyPr rtlCol="0" anchor="ctr"/>
              <a:lstStyle/>
              <a:p>
                <a:endParaRPr lang="zh-CN" altLang="en-US"/>
              </a:p>
            </p:txBody>
          </p:sp>
          <p:sp>
            <p:nvSpPr>
              <p:cNvPr id="836" name="任意多边形: 形状 835"/>
              <p:cNvSpPr/>
              <p:nvPr/>
            </p:nvSpPr>
            <p:spPr>
              <a:xfrm rot="-255600">
                <a:off x="5140892" y="2064231"/>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837" name="任意多边形: 形状 836"/>
              <p:cNvSpPr/>
              <p:nvPr/>
            </p:nvSpPr>
            <p:spPr>
              <a:xfrm rot="-255600">
                <a:off x="5191592" y="2744768"/>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838" name="任意多边形: 形状 837"/>
              <p:cNvSpPr/>
              <p:nvPr/>
            </p:nvSpPr>
            <p:spPr>
              <a:xfrm rot="-240250">
                <a:off x="5239253" y="3480878"/>
                <a:ext cx="268307" cy="18141"/>
              </a:xfrm>
              <a:custGeom>
                <a:avLst/>
                <a:gdLst>
                  <a:gd name="connsiteX0" fmla="*/ -1 w 268307"/>
                  <a:gd name="connsiteY0" fmla="*/ 1 h 18141"/>
                  <a:gd name="connsiteX1" fmla="*/ 268307 w 268307"/>
                  <a:gd name="connsiteY1" fmla="*/ 1 h 18141"/>
                  <a:gd name="connsiteX2" fmla="*/ 268307 w 268307"/>
                  <a:gd name="connsiteY2" fmla="*/ 18143 h 18141"/>
                  <a:gd name="connsiteX3" fmla="*/ -1 w 268307"/>
                  <a:gd name="connsiteY3" fmla="*/ 18143 h 18141"/>
                </a:gdLst>
                <a:ahLst/>
                <a:cxnLst>
                  <a:cxn ang="0">
                    <a:pos x="connsiteX0" y="connsiteY0"/>
                  </a:cxn>
                  <a:cxn ang="0">
                    <a:pos x="connsiteX1" y="connsiteY1"/>
                  </a:cxn>
                  <a:cxn ang="0">
                    <a:pos x="connsiteX2" y="connsiteY2"/>
                  </a:cxn>
                  <a:cxn ang="0">
                    <a:pos x="connsiteX3" y="connsiteY3"/>
                  </a:cxn>
                </a:cxnLst>
                <a:rect l="l" t="t" r="r" b="b"/>
                <a:pathLst>
                  <a:path w="268307" h="18141">
                    <a:moveTo>
                      <a:pt x="-1" y="1"/>
                    </a:moveTo>
                    <a:lnTo>
                      <a:pt x="268307" y="1"/>
                    </a:lnTo>
                    <a:lnTo>
                      <a:pt x="268307" y="18143"/>
                    </a:lnTo>
                    <a:lnTo>
                      <a:pt x="-1" y="18143"/>
                    </a:lnTo>
                    <a:close/>
                  </a:path>
                </a:pathLst>
              </a:custGeom>
              <a:solidFill>
                <a:srgbClr val="455A64"/>
              </a:solidFill>
              <a:ln w="9548" cap="flat">
                <a:noFill/>
                <a:prstDash val="solid"/>
                <a:miter/>
              </a:ln>
            </p:spPr>
            <p:txBody>
              <a:bodyPr rtlCol="0" anchor="ctr"/>
              <a:lstStyle/>
              <a:p>
                <a:endParaRPr lang="zh-CN" altLang="en-US"/>
              </a:p>
            </p:txBody>
          </p:sp>
          <p:sp>
            <p:nvSpPr>
              <p:cNvPr id="839" name="任意多边形: 形状 838"/>
              <p:cNvSpPr/>
              <p:nvPr/>
            </p:nvSpPr>
            <p:spPr>
              <a:xfrm rot="-255600">
                <a:off x="5223696" y="3175636"/>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840" name="任意多边形: 形状 839"/>
              <p:cNvSpPr/>
              <p:nvPr/>
            </p:nvSpPr>
            <p:spPr>
              <a:xfrm rot="-255600">
                <a:off x="6166901" y="1987845"/>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841" name="任意多边形: 形状 840"/>
              <p:cNvSpPr/>
              <p:nvPr/>
            </p:nvSpPr>
            <p:spPr>
              <a:xfrm>
                <a:off x="5145119" y="211073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860"/>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2" name="任意多边形: 形状 841"/>
              <p:cNvSpPr/>
              <p:nvPr/>
            </p:nvSpPr>
            <p:spPr>
              <a:xfrm>
                <a:off x="5147024" y="213540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3" name="任意多边形: 形状 842"/>
              <p:cNvSpPr/>
              <p:nvPr/>
            </p:nvSpPr>
            <p:spPr>
              <a:xfrm>
                <a:off x="5148833" y="216007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4" name="任意多边形: 形状 843"/>
              <p:cNvSpPr/>
              <p:nvPr/>
            </p:nvSpPr>
            <p:spPr>
              <a:xfrm>
                <a:off x="5150643" y="218474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5" name="任意多边形: 形状 844"/>
              <p:cNvSpPr/>
              <p:nvPr/>
            </p:nvSpPr>
            <p:spPr>
              <a:xfrm>
                <a:off x="5152453" y="2222182"/>
                <a:ext cx="171354" cy="12763"/>
              </a:xfrm>
              <a:custGeom>
                <a:avLst/>
                <a:gdLst>
                  <a:gd name="connsiteX0" fmla="*/ 0 w 171354"/>
                  <a:gd name="connsiteY0" fmla="*/ 12763 h 12763"/>
                  <a:gd name="connsiteX1" fmla="*/ 42767 w 171354"/>
                  <a:gd name="connsiteY1" fmla="*/ 8096 h 12763"/>
                  <a:gd name="connsiteX2" fmla="*/ 85534 w 171354"/>
                  <a:gd name="connsiteY2" fmla="*/ 4381 h 12763"/>
                  <a:gd name="connsiteX3" fmla="*/ 128397 w 171354"/>
                  <a:gd name="connsiteY3" fmla="*/ 1715 h 12763"/>
                  <a:gd name="connsiteX4" fmla="*/ 171355 w 171354"/>
                  <a:gd name="connsiteY4" fmla="*/ 0 h 12763"/>
                  <a:gd name="connsiteX5" fmla="*/ 128683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288" y="10858"/>
                      <a:pt x="28575" y="9430"/>
                      <a:pt x="42767" y="8096"/>
                    </a:cubicBezTo>
                    <a:cubicBezTo>
                      <a:pt x="56959" y="6763"/>
                      <a:pt x="71342" y="5620"/>
                      <a:pt x="85534" y="4381"/>
                    </a:cubicBezTo>
                    <a:cubicBezTo>
                      <a:pt x="99727" y="3143"/>
                      <a:pt x="114109" y="2381"/>
                      <a:pt x="128397" y="1715"/>
                    </a:cubicBezTo>
                    <a:cubicBezTo>
                      <a:pt x="142684" y="1048"/>
                      <a:pt x="156972" y="286"/>
                      <a:pt x="171355" y="0"/>
                    </a:cubicBezTo>
                    <a:cubicBezTo>
                      <a:pt x="157163" y="1905"/>
                      <a:pt x="142780" y="3334"/>
                      <a:pt x="128683" y="4763"/>
                    </a:cubicBezTo>
                    <a:cubicBezTo>
                      <a:pt x="114586" y="6191"/>
                      <a:pt x="100108" y="7144"/>
                      <a:pt x="85820" y="8382"/>
                    </a:cubicBezTo>
                    <a:cubicBezTo>
                      <a:pt x="71533"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846" name="任意多边形: 形状 845"/>
              <p:cNvSpPr/>
              <p:nvPr/>
            </p:nvSpPr>
            <p:spPr>
              <a:xfrm>
                <a:off x="5156168" y="2258758"/>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8001"/>
                    </a:cubicBezTo>
                    <a:lnTo>
                      <a:pt x="171450" y="14764"/>
                    </a:lnTo>
                    <a:lnTo>
                      <a:pt x="85725" y="20669"/>
                    </a:lnTo>
                    <a:cubicBezTo>
                      <a:pt x="57245"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7" name="任意多边形: 形状 846"/>
              <p:cNvSpPr/>
              <p:nvPr/>
            </p:nvSpPr>
            <p:spPr>
              <a:xfrm>
                <a:off x="5157978" y="2283428"/>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8" name="任意多边形: 形状 847"/>
              <p:cNvSpPr/>
              <p:nvPr/>
            </p:nvSpPr>
            <p:spPr>
              <a:xfrm>
                <a:off x="5159883" y="2308098"/>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8001"/>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49" name="任意多边形: 形状 848"/>
              <p:cNvSpPr/>
              <p:nvPr/>
            </p:nvSpPr>
            <p:spPr>
              <a:xfrm>
                <a:off x="5161692" y="2332767"/>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8001"/>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0" name="任意多边形: 形状 849"/>
              <p:cNvSpPr/>
              <p:nvPr/>
            </p:nvSpPr>
            <p:spPr>
              <a:xfrm>
                <a:off x="5163502" y="2370200"/>
                <a:ext cx="171354" cy="12763"/>
              </a:xfrm>
              <a:custGeom>
                <a:avLst/>
                <a:gdLst>
                  <a:gd name="connsiteX0" fmla="*/ 0 w 171354"/>
                  <a:gd name="connsiteY0" fmla="*/ 12763 h 12763"/>
                  <a:gd name="connsiteX1" fmla="*/ 42767 w 171354"/>
                  <a:gd name="connsiteY1" fmla="*/ 8096 h 12763"/>
                  <a:gd name="connsiteX2" fmla="*/ 85534 w 171354"/>
                  <a:gd name="connsiteY2" fmla="*/ 4382 h 12763"/>
                  <a:gd name="connsiteX3" fmla="*/ 128397 w 171354"/>
                  <a:gd name="connsiteY3" fmla="*/ 1715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96"/>
                    </a:cubicBezTo>
                    <a:cubicBezTo>
                      <a:pt x="56959" y="6763"/>
                      <a:pt x="71342" y="5620"/>
                      <a:pt x="85534" y="4382"/>
                    </a:cubicBezTo>
                    <a:cubicBezTo>
                      <a:pt x="99727" y="3143"/>
                      <a:pt x="114109" y="2381"/>
                      <a:pt x="128397" y="1715"/>
                    </a:cubicBezTo>
                    <a:cubicBezTo>
                      <a:pt x="142684" y="1048"/>
                      <a:pt x="156972" y="286"/>
                      <a:pt x="171355" y="0"/>
                    </a:cubicBezTo>
                    <a:cubicBezTo>
                      <a:pt x="157163" y="1905"/>
                      <a:pt x="142780" y="3334"/>
                      <a:pt x="128588" y="4763"/>
                    </a:cubicBezTo>
                    <a:cubicBezTo>
                      <a:pt x="114395" y="6191"/>
                      <a:pt x="100013" y="7144"/>
                      <a:pt x="85820" y="8382"/>
                    </a:cubicBezTo>
                    <a:cubicBezTo>
                      <a:pt x="71628"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851" name="任意多边形: 形状 850"/>
              <p:cNvSpPr/>
              <p:nvPr/>
            </p:nvSpPr>
            <p:spPr>
              <a:xfrm>
                <a:off x="5167217" y="2406776"/>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4"/>
                      <a:pt x="342900" y="0"/>
                    </a:cubicBezTo>
                    <a:cubicBezTo>
                      <a:pt x="314325" y="2953"/>
                      <a:pt x="285750" y="5525"/>
                      <a:pt x="257175" y="8001"/>
                    </a:cubicBezTo>
                    <a:lnTo>
                      <a:pt x="171450" y="14764"/>
                    </a:lnTo>
                    <a:lnTo>
                      <a:pt x="85725" y="20669"/>
                    </a:lnTo>
                    <a:cubicBezTo>
                      <a:pt x="57150" y="22098"/>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2" name="任意多边形: 形状 851"/>
              <p:cNvSpPr/>
              <p:nvPr/>
            </p:nvSpPr>
            <p:spPr>
              <a:xfrm>
                <a:off x="5169026" y="2431923"/>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4"/>
                      <a:pt x="257175" y="8001"/>
                    </a:cubicBezTo>
                    <a:lnTo>
                      <a:pt x="171450" y="14764"/>
                    </a:lnTo>
                    <a:lnTo>
                      <a:pt x="85725" y="20669"/>
                    </a:lnTo>
                    <a:cubicBezTo>
                      <a:pt x="57150" y="22003"/>
                      <a:pt x="28575" y="2381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3" name="任意多边形: 形状 852"/>
              <p:cNvSpPr/>
              <p:nvPr/>
            </p:nvSpPr>
            <p:spPr>
              <a:xfrm>
                <a:off x="5170836" y="2456116"/>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479"/>
                      <a:pt x="28670"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4" name="任意多边形: 形状 853"/>
              <p:cNvSpPr/>
              <p:nvPr/>
            </p:nvSpPr>
            <p:spPr>
              <a:xfrm>
                <a:off x="5172741" y="2493549"/>
                <a:ext cx="171259" cy="12763"/>
              </a:xfrm>
              <a:custGeom>
                <a:avLst/>
                <a:gdLst>
                  <a:gd name="connsiteX0" fmla="*/ 0 w 171259"/>
                  <a:gd name="connsiteY0" fmla="*/ 12764 h 12763"/>
                  <a:gd name="connsiteX1" fmla="*/ 42672 w 171259"/>
                  <a:gd name="connsiteY1" fmla="*/ 8096 h 12763"/>
                  <a:gd name="connsiteX2" fmla="*/ 85439 w 171259"/>
                  <a:gd name="connsiteY2" fmla="*/ 4382 h 12763"/>
                  <a:gd name="connsiteX3" fmla="*/ 128302 w 171259"/>
                  <a:gd name="connsiteY3" fmla="*/ 1715 h 12763"/>
                  <a:gd name="connsiteX4" fmla="*/ 171259 w 171259"/>
                  <a:gd name="connsiteY4" fmla="*/ 0 h 12763"/>
                  <a:gd name="connsiteX5" fmla="*/ 128588 w 171259"/>
                  <a:gd name="connsiteY5" fmla="*/ 4763 h 12763"/>
                  <a:gd name="connsiteX6" fmla="*/ 85725 w 171259"/>
                  <a:gd name="connsiteY6" fmla="*/ 8382 h 12763"/>
                  <a:gd name="connsiteX7" fmla="*/ 42863 w 171259"/>
                  <a:gd name="connsiteY7" fmla="*/ 11144 h 12763"/>
                  <a:gd name="connsiteX8" fmla="*/ 0 w 171259"/>
                  <a:gd name="connsiteY8" fmla="*/ 12764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259" h="12763">
                    <a:moveTo>
                      <a:pt x="0" y="12764"/>
                    </a:moveTo>
                    <a:cubicBezTo>
                      <a:pt x="14192" y="10858"/>
                      <a:pt x="28575" y="9430"/>
                      <a:pt x="42672" y="8096"/>
                    </a:cubicBezTo>
                    <a:cubicBezTo>
                      <a:pt x="56769" y="6763"/>
                      <a:pt x="71247" y="5620"/>
                      <a:pt x="85439" y="4382"/>
                    </a:cubicBezTo>
                    <a:cubicBezTo>
                      <a:pt x="99631" y="3143"/>
                      <a:pt x="114014" y="2381"/>
                      <a:pt x="128302" y="1715"/>
                    </a:cubicBezTo>
                    <a:cubicBezTo>
                      <a:pt x="142589" y="1048"/>
                      <a:pt x="156877" y="286"/>
                      <a:pt x="171259" y="0"/>
                    </a:cubicBezTo>
                    <a:cubicBezTo>
                      <a:pt x="157067" y="1905"/>
                      <a:pt x="142684" y="3334"/>
                      <a:pt x="128588" y="4763"/>
                    </a:cubicBezTo>
                    <a:cubicBezTo>
                      <a:pt x="114490" y="6191"/>
                      <a:pt x="100013" y="7144"/>
                      <a:pt x="85725" y="8382"/>
                    </a:cubicBezTo>
                    <a:cubicBezTo>
                      <a:pt x="71438" y="9620"/>
                      <a:pt x="57150" y="10382"/>
                      <a:pt x="42863" y="11144"/>
                    </a:cubicBezTo>
                    <a:cubicBezTo>
                      <a:pt x="28575" y="11906"/>
                      <a:pt x="14288" y="12573"/>
                      <a:pt x="0" y="12764"/>
                    </a:cubicBezTo>
                    <a:close/>
                  </a:path>
                </a:pathLst>
              </a:custGeom>
              <a:solidFill>
                <a:srgbClr val="A6A6A6"/>
              </a:solidFill>
              <a:ln w="9525" cap="flat">
                <a:noFill/>
                <a:prstDash val="solid"/>
                <a:miter/>
              </a:ln>
            </p:spPr>
            <p:txBody>
              <a:bodyPr rtlCol="0" anchor="ctr"/>
              <a:lstStyle/>
              <a:p>
                <a:endParaRPr lang="zh-CN" altLang="en-US"/>
              </a:p>
            </p:txBody>
          </p:sp>
          <p:sp>
            <p:nvSpPr>
              <p:cNvPr id="855" name="任意多边形: 形状 854"/>
              <p:cNvSpPr/>
              <p:nvPr/>
            </p:nvSpPr>
            <p:spPr>
              <a:xfrm>
                <a:off x="5176361" y="2530125"/>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574"/>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6" name="任意多边形: 形状 855"/>
              <p:cNvSpPr/>
              <p:nvPr/>
            </p:nvSpPr>
            <p:spPr>
              <a:xfrm>
                <a:off x="5178170" y="2554795"/>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8001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245" y="22479"/>
                      <a:pt x="28670"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7" name="任意多边形: 形状 856"/>
              <p:cNvSpPr/>
              <p:nvPr/>
            </p:nvSpPr>
            <p:spPr>
              <a:xfrm>
                <a:off x="5180075" y="2579465"/>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150" y="22479"/>
                      <a:pt x="28575" y="24289"/>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8" name="任意多边形: 形状 857"/>
              <p:cNvSpPr/>
              <p:nvPr/>
            </p:nvSpPr>
            <p:spPr>
              <a:xfrm>
                <a:off x="5181600" y="260413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8001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3048"/>
                      <a:pt x="285750" y="5525"/>
                      <a:pt x="257175" y="8001"/>
                    </a:cubicBezTo>
                    <a:lnTo>
                      <a:pt x="171450" y="14764"/>
                    </a:lnTo>
                    <a:lnTo>
                      <a:pt x="85725" y="20669"/>
                    </a:lnTo>
                    <a:cubicBezTo>
                      <a:pt x="57150" y="22479"/>
                      <a:pt x="28575" y="24765"/>
                      <a:pt x="0" y="25527"/>
                    </a:cubicBezTo>
                    <a:close/>
                  </a:path>
                </a:pathLst>
              </a:custGeom>
              <a:solidFill>
                <a:srgbClr val="A6A6A6"/>
              </a:solidFill>
              <a:ln w="9525" cap="flat">
                <a:noFill/>
                <a:prstDash val="solid"/>
                <a:miter/>
              </a:ln>
            </p:spPr>
            <p:txBody>
              <a:bodyPr rtlCol="0" anchor="ctr"/>
              <a:lstStyle/>
              <a:p>
                <a:endParaRPr lang="zh-CN" altLang="en-US"/>
              </a:p>
            </p:txBody>
          </p:sp>
          <p:sp>
            <p:nvSpPr>
              <p:cNvPr id="859" name="任意多边形: 形状 858"/>
              <p:cNvSpPr/>
              <p:nvPr/>
            </p:nvSpPr>
            <p:spPr>
              <a:xfrm>
                <a:off x="5183695" y="2641568"/>
                <a:ext cx="171354" cy="12763"/>
              </a:xfrm>
              <a:custGeom>
                <a:avLst/>
                <a:gdLst>
                  <a:gd name="connsiteX0" fmla="*/ 0 w 171354"/>
                  <a:gd name="connsiteY0" fmla="*/ 12763 h 12763"/>
                  <a:gd name="connsiteX1" fmla="*/ 42767 w 171354"/>
                  <a:gd name="connsiteY1" fmla="*/ 8096 h 12763"/>
                  <a:gd name="connsiteX2" fmla="*/ 85534 w 171354"/>
                  <a:gd name="connsiteY2" fmla="*/ 4381 h 12763"/>
                  <a:gd name="connsiteX3" fmla="*/ 128397 w 171354"/>
                  <a:gd name="connsiteY3" fmla="*/ 1714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96"/>
                    </a:cubicBezTo>
                    <a:cubicBezTo>
                      <a:pt x="56959" y="6763"/>
                      <a:pt x="71342" y="5620"/>
                      <a:pt x="85534" y="4381"/>
                    </a:cubicBezTo>
                    <a:cubicBezTo>
                      <a:pt x="99727" y="3143"/>
                      <a:pt x="114109" y="2381"/>
                      <a:pt x="128397" y="1714"/>
                    </a:cubicBezTo>
                    <a:cubicBezTo>
                      <a:pt x="142684" y="1048"/>
                      <a:pt x="156972" y="286"/>
                      <a:pt x="171355" y="0"/>
                    </a:cubicBezTo>
                    <a:cubicBezTo>
                      <a:pt x="157163" y="1905"/>
                      <a:pt x="142780" y="3334"/>
                      <a:pt x="128588" y="4763"/>
                    </a:cubicBezTo>
                    <a:cubicBezTo>
                      <a:pt x="114395" y="6191"/>
                      <a:pt x="100013" y="7144"/>
                      <a:pt x="85820" y="8382"/>
                    </a:cubicBezTo>
                    <a:cubicBezTo>
                      <a:pt x="71628" y="9620"/>
                      <a:pt x="57245" y="10382"/>
                      <a:pt x="42958" y="11144"/>
                    </a:cubicBezTo>
                    <a:cubicBezTo>
                      <a:pt x="28670" y="11906"/>
                      <a:pt x="14383"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860" name="任意多边形: 形状 859"/>
              <p:cNvSpPr/>
              <p:nvPr/>
            </p:nvSpPr>
            <p:spPr>
              <a:xfrm>
                <a:off x="6171152" y="203444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955"/>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1" name="任意多边形: 形状 860"/>
              <p:cNvSpPr/>
              <p:nvPr/>
            </p:nvSpPr>
            <p:spPr>
              <a:xfrm>
                <a:off x="6172961" y="205911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479"/>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2" name="任意多边形: 形状 861"/>
              <p:cNvSpPr/>
              <p:nvPr/>
            </p:nvSpPr>
            <p:spPr>
              <a:xfrm>
                <a:off x="6174866" y="208378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3" name="任意多边形: 形状 862"/>
              <p:cNvSpPr/>
              <p:nvPr/>
            </p:nvSpPr>
            <p:spPr>
              <a:xfrm>
                <a:off x="6176676" y="2108072"/>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860"/>
                      <a:pt x="28575" y="24575"/>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4" name="任意多边形: 形状 863"/>
              <p:cNvSpPr/>
              <p:nvPr/>
            </p:nvSpPr>
            <p:spPr>
              <a:xfrm>
                <a:off x="6178486" y="2145887"/>
                <a:ext cx="171354" cy="12763"/>
              </a:xfrm>
              <a:custGeom>
                <a:avLst/>
                <a:gdLst>
                  <a:gd name="connsiteX0" fmla="*/ 0 w 171354"/>
                  <a:gd name="connsiteY0" fmla="*/ 12763 h 12763"/>
                  <a:gd name="connsiteX1" fmla="*/ 42767 w 171354"/>
                  <a:gd name="connsiteY1" fmla="*/ 8001 h 12763"/>
                  <a:gd name="connsiteX2" fmla="*/ 85535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60" y="6572"/>
                      <a:pt x="71342" y="5620"/>
                      <a:pt x="85535" y="4381"/>
                    </a:cubicBezTo>
                    <a:cubicBezTo>
                      <a:pt x="99727" y="3143"/>
                      <a:pt x="114110" y="2381"/>
                      <a:pt x="128397" y="1619"/>
                    </a:cubicBezTo>
                    <a:cubicBezTo>
                      <a:pt x="142685" y="857"/>
                      <a:pt x="156972" y="190"/>
                      <a:pt x="171355" y="0"/>
                    </a:cubicBezTo>
                    <a:cubicBezTo>
                      <a:pt x="157163" y="1905"/>
                      <a:pt x="142780" y="3334"/>
                      <a:pt x="128588" y="4667"/>
                    </a:cubicBezTo>
                    <a:cubicBezTo>
                      <a:pt x="114395" y="6001"/>
                      <a:pt x="100013" y="7144"/>
                      <a:pt x="85820" y="8382"/>
                    </a:cubicBezTo>
                    <a:cubicBezTo>
                      <a:pt x="71628" y="9620"/>
                      <a:pt x="57245" y="10287"/>
                      <a:pt x="42958" y="11049"/>
                    </a:cubicBezTo>
                    <a:cubicBezTo>
                      <a:pt x="28670" y="11811"/>
                      <a:pt x="14383"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65" name="任意多边形: 形状 864"/>
              <p:cNvSpPr/>
              <p:nvPr/>
            </p:nvSpPr>
            <p:spPr>
              <a:xfrm>
                <a:off x="6182201" y="2182463"/>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6" name="任意多边形: 形状 865"/>
              <p:cNvSpPr/>
              <p:nvPr/>
            </p:nvSpPr>
            <p:spPr>
              <a:xfrm>
                <a:off x="6184010" y="2207133"/>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7" name="任意多边形: 形状 866"/>
              <p:cNvSpPr/>
              <p:nvPr/>
            </p:nvSpPr>
            <p:spPr>
              <a:xfrm>
                <a:off x="6185820" y="2231897"/>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384"/>
                      <a:pt x="28670" y="24098"/>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8" name="任意多边形: 形状 867"/>
              <p:cNvSpPr/>
              <p:nvPr/>
            </p:nvSpPr>
            <p:spPr>
              <a:xfrm>
                <a:off x="6187725" y="2256472"/>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69" name="任意多边形: 形状 868"/>
              <p:cNvSpPr/>
              <p:nvPr/>
            </p:nvSpPr>
            <p:spPr>
              <a:xfrm>
                <a:off x="6189535" y="2293905"/>
                <a:ext cx="171354" cy="12763"/>
              </a:xfrm>
              <a:custGeom>
                <a:avLst/>
                <a:gdLst>
                  <a:gd name="connsiteX0" fmla="*/ 0 w 171354"/>
                  <a:gd name="connsiteY0" fmla="*/ 12763 h 12763"/>
                  <a:gd name="connsiteX1" fmla="*/ 42672 w 171354"/>
                  <a:gd name="connsiteY1" fmla="*/ 8001 h 12763"/>
                  <a:gd name="connsiteX2" fmla="*/ 85534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672" y="8001"/>
                    </a:cubicBezTo>
                    <a:cubicBezTo>
                      <a:pt x="56769" y="6572"/>
                      <a:pt x="71247" y="5620"/>
                      <a:pt x="85534" y="4381"/>
                    </a:cubicBezTo>
                    <a:cubicBezTo>
                      <a:pt x="99822" y="3143"/>
                      <a:pt x="114109" y="2381"/>
                      <a:pt x="128397" y="1619"/>
                    </a:cubicBezTo>
                    <a:cubicBezTo>
                      <a:pt x="142684" y="857"/>
                      <a:pt x="156972" y="191"/>
                      <a:pt x="171355" y="0"/>
                    </a:cubicBezTo>
                    <a:cubicBezTo>
                      <a:pt x="157067" y="1905"/>
                      <a:pt x="142780" y="3334"/>
                      <a:pt x="128588" y="4667"/>
                    </a:cubicBezTo>
                    <a:cubicBezTo>
                      <a:pt x="114395" y="6001"/>
                      <a:pt x="100013" y="7144"/>
                      <a:pt x="85820" y="8382"/>
                    </a:cubicBezTo>
                    <a:cubicBezTo>
                      <a:pt x="71628" y="9620"/>
                      <a:pt x="57245" y="10287"/>
                      <a:pt x="42958" y="11049"/>
                    </a:cubicBezTo>
                    <a:cubicBezTo>
                      <a:pt x="28670" y="11811"/>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70" name="任意多边形: 形状 869"/>
              <p:cNvSpPr/>
              <p:nvPr/>
            </p:nvSpPr>
            <p:spPr>
              <a:xfrm>
                <a:off x="6193155" y="2330481"/>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245" y="22193"/>
                      <a:pt x="28670"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1" name="任意多边形: 形状 870"/>
              <p:cNvSpPr/>
              <p:nvPr/>
            </p:nvSpPr>
            <p:spPr>
              <a:xfrm>
                <a:off x="6195059" y="2355151"/>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2" name="任意多边形: 形状 871"/>
              <p:cNvSpPr/>
              <p:nvPr/>
            </p:nvSpPr>
            <p:spPr>
              <a:xfrm>
                <a:off x="6196869" y="2379821"/>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3" name="任意多边形: 形状 872"/>
              <p:cNvSpPr/>
              <p:nvPr/>
            </p:nvSpPr>
            <p:spPr>
              <a:xfrm>
                <a:off x="6198679" y="2417254"/>
                <a:ext cx="171354" cy="12763"/>
              </a:xfrm>
              <a:custGeom>
                <a:avLst/>
                <a:gdLst>
                  <a:gd name="connsiteX0" fmla="*/ 0 w 171354"/>
                  <a:gd name="connsiteY0" fmla="*/ 12763 h 12763"/>
                  <a:gd name="connsiteX1" fmla="*/ 42767 w 171354"/>
                  <a:gd name="connsiteY1" fmla="*/ 8001 h 12763"/>
                  <a:gd name="connsiteX2" fmla="*/ 85535 w 171354"/>
                  <a:gd name="connsiteY2" fmla="*/ 4382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60" y="6572"/>
                      <a:pt x="71342" y="5620"/>
                      <a:pt x="85535" y="4382"/>
                    </a:cubicBezTo>
                    <a:cubicBezTo>
                      <a:pt x="99727" y="3143"/>
                      <a:pt x="114110" y="2381"/>
                      <a:pt x="128397" y="1619"/>
                    </a:cubicBezTo>
                    <a:cubicBezTo>
                      <a:pt x="142685" y="857"/>
                      <a:pt x="156972" y="191"/>
                      <a:pt x="171355" y="0"/>
                    </a:cubicBezTo>
                    <a:cubicBezTo>
                      <a:pt x="157163" y="1905"/>
                      <a:pt x="142780" y="3334"/>
                      <a:pt x="128588" y="4667"/>
                    </a:cubicBezTo>
                    <a:cubicBezTo>
                      <a:pt x="114395" y="6001"/>
                      <a:pt x="100013" y="7144"/>
                      <a:pt x="85820" y="8382"/>
                    </a:cubicBezTo>
                    <a:cubicBezTo>
                      <a:pt x="71628" y="9620"/>
                      <a:pt x="57245" y="10382"/>
                      <a:pt x="42958" y="11049"/>
                    </a:cubicBezTo>
                    <a:cubicBezTo>
                      <a:pt x="28670" y="11716"/>
                      <a:pt x="14383"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74" name="任意多边形: 形状 873"/>
              <p:cNvSpPr/>
              <p:nvPr/>
            </p:nvSpPr>
            <p:spPr>
              <a:xfrm>
                <a:off x="6202394" y="245383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238"/>
                      <a:pt x="342900" y="0"/>
                    </a:cubicBezTo>
                    <a:cubicBezTo>
                      <a:pt x="314325" y="2953"/>
                      <a:pt x="285750" y="5429"/>
                      <a:pt x="257175" y="7906"/>
                    </a:cubicBezTo>
                    <a:lnTo>
                      <a:pt x="171450" y="14764"/>
                    </a:lnTo>
                    <a:lnTo>
                      <a:pt x="85725" y="20669"/>
                    </a:lnTo>
                    <a:cubicBezTo>
                      <a:pt x="57150" y="22670"/>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5" name="任意多边形: 形状 874"/>
              <p:cNvSpPr/>
              <p:nvPr/>
            </p:nvSpPr>
            <p:spPr>
              <a:xfrm>
                <a:off x="6204203" y="247850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245"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6" name="任意多边形: 形状 875"/>
              <p:cNvSpPr/>
              <p:nvPr/>
            </p:nvSpPr>
            <p:spPr>
              <a:xfrm>
                <a:off x="6206013" y="250317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2"/>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7" name="任意多边形: 形状 876"/>
              <p:cNvSpPr/>
              <p:nvPr/>
            </p:nvSpPr>
            <p:spPr>
              <a:xfrm>
                <a:off x="6207918" y="2527839"/>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878" name="任意多边形: 形状 877"/>
              <p:cNvSpPr/>
              <p:nvPr/>
            </p:nvSpPr>
            <p:spPr>
              <a:xfrm>
                <a:off x="6209728" y="2565273"/>
                <a:ext cx="171354" cy="12763"/>
              </a:xfrm>
              <a:custGeom>
                <a:avLst/>
                <a:gdLst>
                  <a:gd name="connsiteX0" fmla="*/ 0 w 171354"/>
                  <a:gd name="connsiteY0" fmla="*/ 12763 h 12763"/>
                  <a:gd name="connsiteX1" fmla="*/ 42672 w 171354"/>
                  <a:gd name="connsiteY1" fmla="*/ 8001 h 12763"/>
                  <a:gd name="connsiteX2" fmla="*/ 85535 w 171354"/>
                  <a:gd name="connsiteY2" fmla="*/ 4381 h 12763"/>
                  <a:gd name="connsiteX3" fmla="*/ 128397 w 171354"/>
                  <a:gd name="connsiteY3" fmla="*/ 1619 h 12763"/>
                  <a:gd name="connsiteX4" fmla="*/ 171355 w 171354"/>
                  <a:gd name="connsiteY4" fmla="*/ 0 h 12763"/>
                  <a:gd name="connsiteX5" fmla="*/ 128588 w 171354"/>
                  <a:gd name="connsiteY5" fmla="*/ 4667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672" y="8001"/>
                    </a:cubicBezTo>
                    <a:cubicBezTo>
                      <a:pt x="56769" y="6572"/>
                      <a:pt x="71247" y="5620"/>
                      <a:pt x="85535" y="4381"/>
                    </a:cubicBezTo>
                    <a:cubicBezTo>
                      <a:pt x="99822" y="3143"/>
                      <a:pt x="114110" y="2381"/>
                      <a:pt x="128397" y="1619"/>
                    </a:cubicBezTo>
                    <a:cubicBezTo>
                      <a:pt x="142685" y="857"/>
                      <a:pt x="156972" y="190"/>
                      <a:pt x="171355" y="0"/>
                    </a:cubicBezTo>
                    <a:cubicBezTo>
                      <a:pt x="157067" y="1905"/>
                      <a:pt x="142780" y="3334"/>
                      <a:pt x="128588" y="4667"/>
                    </a:cubicBezTo>
                    <a:cubicBezTo>
                      <a:pt x="114395" y="6001"/>
                      <a:pt x="100013" y="7144"/>
                      <a:pt x="85820" y="8382"/>
                    </a:cubicBezTo>
                    <a:cubicBezTo>
                      <a:pt x="71628" y="9620"/>
                      <a:pt x="57245" y="10382"/>
                      <a:pt x="42958" y="11049"/>
                    </a:cubicBezTo>
                    <a:cubicBezTo>
                      <a:pt x="28670" y="11716"/>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879" name="任意多边形: 形状 878"/>
              <p:cNvSpPr/>
              <p:nvPr/>
            </p:nvSpPr>
            <p:spPr>
              <a:xfrm rot="-255600">
                <a:off x="5276960" y="2807510"/>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0" name="任意多边形: 形状 879"/>
              <p:cNvSpPr/>
              <p:nvPr/>
            </p:nvSpPr>
            <p:spPr>
              <a:xfrm rot="-255600">
                <a:off x="5277195" y="2813027"/>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1" name="任意多边形: 形状 880"/>
              <p:cNvSpPr/>
              <p:nvPr/>
            </p:nvSpPr>
            <p:spPr>
              <a:xfrm rot="-255600">
                <a:off x="5281839" y="2872121"/>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2" name="任意多边形: 形状 881"/>
              <p:cNvSpPr/>
              <p:nvPr/>
            </p:nvSpPr>
            <p:spPr>
              <a:xfrm rot="-255600">
                <a:off x="5281831" y="2873780"/>
                <a:ext cx="494252" cy="25050"/>
              </a:xfrm>
              <a:custGeom>
                <a:avLst/>
                <a:gdLst>
                  <a:gd name="connsiteX0" fmla="*/ 0 w 494252"/>
                  <a:gd name="connsiteY0" fmla="*/ 0 h 25050"/>
                  <a:gd name="connsiteX1" fmla="*/ 494252 w 494252"/>
                  <a:gd name="connsiteY1" fmla="*/ 0 h 25050"/>
                  <a:gd name="connsiteX2" fmla="*/ 494252 w 494252"/>
                  <a:gd name="connsiteY2" fmla="*/ 25051 h 25050"/>
                  <a:gd name="connsiteX3" fmla="*/ 0 w 4942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94252" h="25050">
                    <a:moveTo>
                      <a:pt x="0" y="0"/>
                    </a:moveTo>
                    <a:lnTo>
                      <a:pt x="494252" y="0"/>
                    </a:lnTo>
                    <a:lnTo>
                      <a:pt x="494252"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3" name="任意多边形: 形状 882"/>
              <p:cNvSpPr/>
              <p:nvPr/>
            </p:nvSpPr>
            <p:spPr>
              <a:xfrm rot="-255600">
                <a:off x="5286623" y="2936740"/>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4" name="任意多边形: 形状 883"/>
              <p:cNvSpPr/>
              <p:nvPr/>
            </p:nvSpPr>
            <p:spPr>
              <a:xfrm rot="-255600">
                <a:off x="5286826" y="2941037"/>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5" name="任意多边形: 形状 884"/>
              <p:cNvSpPr/>
              <p:nvPr/>
            </p:nvSpPr>
            <p:spPr>
              <a:xfrm rot="-255600">
                <a:off x="5291502" y="30012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6" name="任意多边形: 形状 885"/>
              <p:cNvSpPr/>
              <p:nvPr/>
            </p:nvSpPr>
            <p:spPr>
              <a:xfrm rot="-255600">
                <a:off x="5291526" y="3004058"/>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7" name="任意多边形: 形状 886"/>
              <p:cNvSpPr/>
              <p:nvPr/>
            </p:nvSpPr>
            <p:spPr>
              <a:xfrm rot="-255600">
                <a:off x="5296184" y="3065781"/>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888" name="任意多边形: 形状 887"/>
              <p:cNvSpPr/>
              <p:nvPr/>
            </p:nvSpPr>
            <p:spPr>
              <a:xfrm rot="-255600">
                <a:off x="5296225" y="3066969"/>
                <a:ext cx="506920" cy="25050"/>
              </a:xfrm>
              <a:custGeom>
                <a:avLst/>
                <a:gdLst>
                  <a:gd name="connsiteX0" fmla="*/ 0 w 506920"/>
                  <a:gd name="connsiteY0" fmla="*/ 0 h 25050"/>
                  <a:gd name="connsiteX1" fmla="*/ 506921 w 506920"/>
                  <a:gd name="connsiteY1" fmla="*/ 0 h 25050"/>
                  <a:gd name="connsiteX2" fmla="*/ 506921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1" y="0"/>
                    </a:lnTo>
                    <a:lnTo>
                      <a:pt x="50692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889" name="任意多边形: 形状 888"/>
              <p:cNvSpPr/>
              <p:nvPr/>
            </p:nvSpPr>
            <p:spPr>
              <a:xfrm rot="-240250">
                <a:off x="5194461" y="2835656"/>
                <a:ext cx="40484" cy="40484"/>
              </a:xfrm>
              <a:custGeom>
                <a:avLst/>
                <a:gdLst>
                  <a:gd name="connsiteX0" fmla="*/ 0 w 40484"/>
                  <a:gd name="connsiteY0" fmla="*/ 1 h 40484"/>
                  <a:gd name="connsiteX1" fmla="*/ 40485 w 40484"/>
                  <a:gd name="connsiteY1" fmla="*/ 1 h 40484"/>
                  <a:gd name="connsiteX2" fmla="*/ 40485 w 40484"/>
                  <a:gd name="connsiteY2" fmla="*/ 40486 h 40484"/>
                  <a:gd name="connsiteX3" fmla="*/ 0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0" y="1"/>
                    </a:moveTo>
                    <a:lnTo>
                      <a:pt x="40485" y="1"/>
                    </a:lnTo>
                    <a:lnTo>
                      <a:pt x="40485" y="40486"/>
                    </a:lnTo>
                    <a:lnTo>
                      <a:pt x="0" y="40486"/>
                    </a:lnTo>
                    <a:close/>
                  </a:path>
                </a:pathLst>
              </a:custGeom>
              <a:solidFill>
                <a:srgbClr val="C53F3F"/>
              </a:solidFill>
              <a:ln w="9548" cap="flat">
                <a:noFill/>
                <a:prstDash val="solid"/>
                <a:miter/>
              </a:ln>
            </p:spPr>
            <p:txBody>
              <a:bodyPr rtlCol="0" anchor="ctr"/>
              <a:lstStyle/>
              <a:p>
                <a:endParaRPr lang="zh-CN" altLang="en-US"/>
              </a:p>
            </p:txBody>
          </p:sp>
          <p:sp>
            <p:nvSpPr>
              <p:cNvPr id="890" name="任意多边形: 形状 889"/>
              <p:cNvSpPr/>
              <p:nvPr/>
            </p:nvSpPr>
            <p:spPr>
              <a:xfrm rot="-255600">
                <a:off x="5202836" y="2888915"/>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891" name="任意多边形: 形状 890"/>
              <p:cNvSpPr/>
              <p:nvPr/>
            </p:nvSpPr>
            <p:spPr>
              <a:xfrm rot="-255600">
                <a:off x="5207613" y="2953438"/>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892" name="任意多边形: 形状 891"/>
              <p:cNvSpPr/>
              <p:nvPr/>
            </p:nvSpPr>
            <p:spPr>
              <a:xfrm rot="-240250">
                <a:off x="5208112" y="3029905"/>
                <a:ext cx="40484" cy="40484"/>
              </a:xfrm>
              <a:custGeom>
                <a:avLst/>
                <a:gdLst>
                  <a:gd name="connsiteX0" fmla="*/ 0 w 40484"/>
                  <a:gd name="connsiteY0" fmla="*/ 1 h 40484"/>
                  <a:gd name="connsiteX1" fmla="*/ 40484 w 40484"/>
                  <a:gd name="connsiteY1" fmla="*/ 1 h 40484"/>
                  <a:gd name="connsiteX2" fmla="*/ 40484 w 40484"/>
                  <a:gd name="connsiteY2" fmla="*/ 40486 h 40484"/>
                  <a:gd name="connsiteX3" fmla="*/ 0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0" y="1"/>
                    </a:moveTo>
                    <a:lnTo>
                      <a:pt x="40484" y="1"/>
                    </a:lnTo>
                    <a:lnTo>
                      <a:pt x="40484" y="40486"/>
                    </a:lnTo>
                    <a:lnTo>
                      <a:pt x="0" y="40486"/>
                    </a:lnTo>
                    <a:close/>
                  </a:path>
                </a:pathLst>
              </a:custGeom>
              <a:solidFill>
                <a:srgbClr val="C53F3F"/>
              </a:solidFill>
              <a:ln w="9548" cap="flat">
                <a:noFill/>
                <a:prstDash val="solid"/>
                <a:miter/>
              </a:ln>
            </p:spPr>
            <p:txBody>
              <a:bodyPr rtlCol="0" anchor="ctr"/>
              <a:lstStyle/>
              <a:p>
                <a:endParaRPr lang="zh-CN" altLang="en-US"/>
              </a:p>
            </p:txBody>
          </p:sp>
          <p:sp>
            <p:nvSpPr>
              <p:cNvPr id="893" name="任意多边形: 形状 892"/>
              <p:cNvSpPr/>
              <p:nvPr/>
            </p:nvSpPr>
            <p:spPr>
              <a:xfrm rot="-240250">
                <a:off x="5212632" y="3094723"/>
                <a:ext cx="40484" cy="40484"/>
              </a:xfrm>
              <a:custGeom>
                <a:avLst/>
                <a:gdLst>
                  <a:gd name="connsiteX0" fmla="*/ -1 w 40484"/>
                  <a:gd name="connsiteY0" fmla="*/ 1 h 40484"/>
                  <a:gd name="connsiteX1" fmla="*/ 40484 w 40484"/>
                  <a:gd name="connsiteY1" fmla="*/ 1 h 40484"/>
                  <a:gd name="connsiteX2" fmla="*/ 40484 w 40484"/>
                  <a:gd name="connsiteY2" fmla="*/ 40486 h 40484"/>
                  <a:gd name="connsiteX3" fmla="*/ -1 w 40484"/>
                  <a:gd name="connsiteY3" fmla="*/ 40486 h 40484"/>
                </a:gdLst>
                <a:ahLst/>
                <a:cxnLst>
                  <a:cxn ang="0">
                    <a:pos x="connsiteX0" y="connsiteY0"/>
                  </a:cxn>
                  <a:cxn ang="0">
                    <a:pos x="connsiteX1" y="connsiteY1"/>
                  </a:cxn>
                  <a:cxn ang="0">
                    <a:pos x="connsiteX2" y="connsiteY2"/>
                  </a:cxn>
                  <a:cxn ang="0">
                    <a:pos x="connsiteX3" y="connsiteY3"/>
                  </a:cxn>
                </a:cxnLst>
                <a:rect l="l" t="t" r="r" b="b"/>
                <a:pathLst>
                  <a:path w="40484" h="40484">
                    <a:moveTo>
                      <a:pt x="-1" y="1"/>
                    </a:moveTo>
                    <a:lnTo>
                      <a:pt x="40484" y="1"/>
                    </a:lnTo>
                    <a:lnTo>
                      <a:pt x="40484" y="40486"/>
                    </a:lnTo>
                    <a:lnTo>
                      <a:pt x="-1" y="40486"/>
                    </a:lnTo>
                    <a:close/>
                  </a:path>
                </a:pathLst>
              </a:custGeom>
              <a:solidFill>
                <a:srgbClr val="263238"/>
              </a:solidFill>
              <a:ln w="9548" cap="flat">
                <a:noFill/>
                <a:prstDash val="solid"/>
                <a:miter/>
              </a:ln>
            </p:spPr>
            <p:txBody>
              <a:bodyPr rtlCol="0" anchor="ctr"/>
              <a:lstStyle/>
              <a:p>
                <a:endParaRPr lang="zh-CN" altLang="en-US"/>
              </a:p>
            </p:txBody>
          </p:sp>
          <p:sp>
            <p:nvSpPr>
              <p:cNvPr id="894" name="任意多边形: 形状 893"/>
              <p:cNvSpPr/>
              <p:nvPr/>
            </p:nvSpPr>
            <p:spPr>
              <a:xfrm rot="-255600">
                <a:off x="5953722" y="2685220"/>
                <a:ext cx="343471" cy="18097"/>
              </a:xfrm>
              <a:custGeom>
                <a:avLst/>
                <a:gdLst>
                  <a:gd name="connsiteX0" fmla="*/ 0 w 343471"/>
                  <a:gd name="connsiteY0" fmla="*/ 0 h 18097"/>
                  <a:gd name="connsiteX1" fmla="*/ 343472 w 343471"/>
                  <a:gd name="connsiteY1" fmla="*/ 0 h 18097"/>
                  <a:gd name="connsiteX2" fmla="*/ 343472 w 343471"/>
                  <a:gd name="connsiteY2" fmla="*/ 18097 h 18097"/>
                  <a:gd name="connsiteX3" fmla="*/ 0 w 343471"/>
                  <a:gd name="connsiteY3" fmla="*/ 18097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2" y="0"/>
                    </a:lnTo>
                    <a:lnTo>
                      <a:pt x="34347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895" name="任意多边形: 形状 894"/>
              <p:cNvSpPr/>
              <p:nvPr/>
            </p:nvSpPr>
            <p:spPr>
              <a:xfrm rot="-255600">
                <a:off x="5959224" y="2763177"/>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6" name="任意多边形: 形状 895"/>
              <p:cNvSpPr/>
              <p:nvPr/>
            </p:nvSpPr>
            <p:spPr>
              <a:xfrm rot="-255600">
                <a:off x="5970708" y="2916970"/>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7" name="任意多边形: 形状 896"/>
              <p:cNvSpPr/>
              <p:nvPr/>
            </p:nvSpPr>
            <p:spPr>
              <a:xfrm rot="-255600">
                <a:off x="5982096" y="3070668"/>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8" name="任意多边形: 形状 897"/>
              <p:cNvSpPr/>
              <p:nvPr/>
            </p:nvSpPr>
            <p:spPr>
              <a:xfrm rot="-255600">
                <a:off x="5993579" y="3224461"/>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899" name="任意多边形: 形状 898"/>
              <p:cNvSpPr/>
              <p:nvPr/>
            </p:nvSpPr>
            <p:spPr>
              <a:xfrm>
                <a:off x="6222206" y="2732246"/>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3"/>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0" name="任意多边形: 形状 899"/>
              <p:cNvSpPr/>
              <p:nvPr/>
            </p:nvSpPr>
            <p:spPr>
              <a:xfrm>
                <a:off x="6224111" y="2756916"/>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38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1" name="任意多边形: 形状 900"/>
              <p:cNvSpPr/>
              <p:nvPr/>
            </p:nvSpPr>
            <p:spPr>
              <a:xfrm>
                <a:off x="6225921" y="2781585"/>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2" name="任意多边形: 形状 901"/>
              <p:cNvSpPr/>
              <p:nvPr/>
            </p:nvSpPr>
            <p:spPr>
              <a:xfrm>
                <a:off x="6227730" y="2820924"/>
                <a:ext cx="144780" cy="10763"/>
              </a:xfrm>
              <a:custGeom>
                <a:avLst/>
                <a:gdLst>
                  <a:gd name="connsiteX0" fmla="*/ 0 w 144780"/>
                  <a:gd name="connsiteY0" fmla="*/ 10763 h 10763"/>
                  <a:gd name="connsiteX1" fmla="*/ 36100 w 144780"/>
                  <a:gd name="connsiteY1" fmla="*/ 6572 h 10763"/>
                  <a:gd name="connsiteX2" fmla="*/ 72200 w 144780"/>
                  <a:gd name="connsiteY2" fmla="*/ 3429 h 10763"/>
                  <a:gd name="connsiteX3" fmla="*/ 108490 w 144780"/>
                  <a:gd name="connsiteY3" fmla="*/ 1143 h 10763"/>
                  <a:gd name="connsiteX4" fmla="*/ 144780 w 144780"/>
                  <a:gd name="connsiteY4" fmla="*/ 0 h 10763"/>
                  <a:gd name="connsiteX5" fmla="*/ 108680 w 144780"/>
                  <a:gd name="connsiteY5" fmla="*/ 4286 h 10763"/>
                  <a:gd name="connsiteX6" fmla="*/ 72581 w 144780"/>
                  <a:gd name="connsiteY6" fmla="*/ 7429 h 10763"/>
                  <a:gd name="connsiteX7" fmla="*/ 36291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03" y="7810"/>
                      <a:pt x="36100" y="6572"/>
                    </a:cubicBezTo>
                    <a:cubicBezTo>
                      <a:pt x="48197" y="5334"/>
                      <a:pt x="60198" y="4477"/>
                      <a:pt x="72200" y="3429"/>
                    </a:cubicBezTo>
                    <a:cubicBezTo>
                      <a:pt x="84201" y="2381"/>
                      <a:pt x="96393" y="1810"/>
                      <a:pt x="108490" y="1143"/>
                    </a:cubicBezTo>
                    <a:cubicBezTo>
                      <a:pt x="120587" y="476"/>
                      <a:pt x="132683" y="95"/>
                      <a:pt x="144780" y="0"/>
                    </a:cubicBezTo>
                    <a:cubicBezTo>
                      <a:pt x="132779" y="1714"/>
                      <a:pt x="120682" y="3048"/>
                      <a:pt x="108680" y="4286"/>
                    </a:cubicBezTo>
                    <a:cubicBezTo>
                      <a:pt x="96679" y="5525"/>
                      <a:pt x="84582" y="6382"/>
                      <a:pt x="72581" y="7429"/>
                    </a:cubicBezTo>
                    <a:cubicBezTo>
                      <a:pt x="60579" y="8477"/>
                      <a:pt x="48387" y="9049"/>
                      <a:pt x="36291" y="9620"/>
                    </a:cubicBezTo>
                    <a:cubicBezTo>
                      <a:pt x="24194" y="10192"/>
                      <a:pt x="12097" y="10763"/>
                      <a:pt x="0" y="10763"/>
                    </a:cubicBezTo>
                    <a:close/>
                  </a:path>
                </a:pathLst>
              </a:custGeom>
              <a:solidFill>
                <a:srgbClr val="A6A6A6"/>
              </a:solidFill>
              <a:ln w="9525" cap="flat">
                <a:noFill/>
                <a:prstDash val="solid"/>
                <a:miter/>
              </a:ln>
            </p:spPr>
            <p:txBody>
              <a:bodyPr rtlCol="0" anchor="ctr"/>
              <a:lstStyle/>
              <a:p>
                <a:endParaRPr lang="zh-CN" altLang="en-US"/>
              </a:p>
            </p:txBody>
          </p:sp>
          <p:sp>
            <p:nvSpPr>
              <p:cNvPr id="903" name="任意多边形: 形状 902"/>
              <p:cNvSpPr/>
              <p:nvPr/>
            </p:nvSpPr>
            <p:spPr>
              <a:xfrm>
                <a:off x="6233731" y="288636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904" name="任意多边形: 形状 903"/>
              <p:cNvSpPr/>
              <p:nvPr/>
            </p:nvSpPr>
            <p:spPr>
              <a:xfrm>
                <a:off x="6235541" y="2911030"/>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670"/>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905" name="任意多边形: 形状 904"/>
              <p:cNvSpPr/>
              <p:nvPr/>
            </p:nvSpPr>
            <p:spPr>
              <a:xfrm>
                <a:off x="6237350" y="293570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4"/>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06" name="任意多边形: 形状 905"/>
              <p:cNvSpPr/>
              <p:nvPr/>
            </p:nvSpPr>
            <p:spPr>
              <a:xfrm>
                <a:off x="6238875" y="2975133"/>
                <a:ext cx="144684" cy="10763"/>
              </a:xfrm>
              <a:custGeom>
                <a:avLst/>
                <a:gdLst>
                  <a:gd name="connsiteX0" fmla="*/ 0 w 144684"/>
                  <a:gd name="connsiteY0" fmla="*/ 10763 h 10763"/>
                  <a:gd name="connsiteX1" fmla="*/ 36004 w 144684"/>
                  <a:gd name="connsiteY1" fmla="*/ 6572 h 10763"/>
                  <a:gd name="connsiteX2" fmla="*/ 72199 w 144684"/>
                  <a:gd name="connsiteY2" fmla="*/ 3334 h 10763"/>
                  <a:gd name="connsiteX3" fmla="*/ 108395 w 144684"/>
                  <a:gd name="connsiteY3" fmla="*/ 1143 h 10763"/>
                  <a:gd name="connsiteX4" fmla="*/ 144685 w 144684"/>
                  <a:gd name="connsiteY4" fmla="*/ 0 h 10763"/>
                  <a:gd name="connsiteX5" fmla="*/ 108680 w 144684"/>
                  <a:gd name="connsiteY5" fmla="*/ 4191 h 10763"/>
                  <a:gd name="connsiteX6" fmla="*/ 72485 w 144684"/>
                  <a:gd name="connsiteY6" fmla="*/ 7334 h 10763"/>
                  <a:gd name="connsiteX7" fmla="*/ 36290 w 144684"/>
                  <a:gd name="connsiteY7" fmla="*/ 9620 h 10763"/>
                  <a:gd name="connsiteX8" fmla="*/ 0 w 144684"/>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684" h="10763">
                    <a:moveTo>
                      <a:pt x="0" y="10763"/>
                    </a:moveTo>
                    <a:cubicBezTo>
                      <a:pt x="12002" y="9049"/>
                      <a:pt x="24003" y="7715"/>
                      <a:pt x="36004" y="6572"/>
                    </a:cubicBezTo>
                    <a:cubicBezTo>
                      <a:pt x="48006" y="5429"/>
                      <a:pt x="60103" y="4477"/>
                      <a:pt x="72199" y="3334"/>
                    </a:cubicBezTo>
                    <a:cubicBezTo>
                      <a:pt x="84296" y="2191"/>
                      <a:pt x="96298" y="1714"/>
                      <a:pt x="108395" y="1143"/>
                    </a:cubicBezTo>
                    <a:cubicBezTo>
                      <a:pt x="120491" y="571"/>
                      <a:pt x="132588" y="95"/>
                      <a:pt x="144685" y="0"/>
                    </a:cubicBezTo>
                    <a:cubicBezTo>
                      <a:pt x="132683" y="1714"/>
                      <a:pt x="120682" y="2953"/>
                      <a:pt x="108680" y="4191"/>
                    </a:cubicBezTo>
                    <a:cubicBezTo>
                      <a:pt x="96679" y="5429"/>
                      <a:pt x="84487" y="6286"/>
                      <a:pt x="72485" y="7334"/>
                    </a:cubicBezTo>
                    <a:cubicBezTo>
                      <a:pt x="60484" y="8382"/>
                      <a:pt x="48387" y="9049"/>
                      <a:pt x="36290" y="9620"/>
                    </a:cubicBezTo>
                    <a:cubicBezTo>
                      <a:pt x="24194" y="10192"/>
                      <a:pt x="12478" y="10668"/>
                      <a:pt x="0" y="10763"/>
                    </a:cubicBezTo>
                    <a:close/>
                  </a:path>
                </a:pathLst>
              </a:custGeom>
              <a:solidFill>
                <a:srgbClr val="A6A6A6"/>
              </a:solidFill>
              <a:ln w="9525" cap="flat">
                <a:noFill/>
                <a:prstDash val="solid"/>
                <a:miter/>
              </a:ln>
            </p:spPr>
            <p:txBody>
              <a:bodyPr rtlCol="0" anchor="ctr"/>
              <a:lstStyle/>
              <a:p>
                <a:endParaRPr lang="zh-CN" altLang="en-US"/>
              </a:p>
            </p:txBody>
          </p:sp>
          <p:sp>
            <p:nvSpPr>
              <p:cNvPr id="907" name="任意多边形: 形状 906"/>
              <p:cNvSpPr/>
              <p:nvPr/>
            </p:nvSpPr>
            <p:spPr>
              <a:xfrm>
                <a:off x="6245161" y="3040570"/>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3"/>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8" name="任意多边形: 形状 907"/>
              <p:cNvSpPr/>
              <p:nvPr/>
            </p:nvSpPr>
            <p:spPr>
              <a:xfrm>
                <a:off x="6246971" y="3065240"/>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670"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09" name="任意多边形: 形状 908"/>
              <p:cNvSpPr/>
              <p:nvPr/>
            </p:nvSpPr>
            <p:spPr>
              <a:xfrm>
                <a:off x="6248876" y="3089909"/>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150" y="22479"/>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10" name="任意多边形: 形状 909"/>
              <p:cNvSpPr/>
              <p:nvPr/>
            </p:nvSpPr>
            <p:spPr>
              <a:xfrm>
                <a:off x="6250685" y="3129248"/>
                <a:ext cx="144780" cy="10763"/>
              </a:xfrm>
              <a:custGeom>
                <a:avLst/>
                <a:gdLst>
                  <a:gd name="connsiteX0" fmla="*/ 0 w 144780"/>
                  <a:gd name="connsiteY0" fmla="*/ 10763 h 10763"/>
                  <a:gd name="connsiteX1" fmla="*/ 36100 w 144780"/>
                  <a:gd name="connsiteY1" fmla="*/ 6572 h 10763"/>
                  <a:gd name="connsiteX2" fmla="*/ 72200 w 144780"/>
                  <a:gd name="connsiteY2" fmla="*/ 3429 h 10763"/>
                  <a:gd name="connsiteX3" fmla="*/ 108490 w 144780"/>
                  <a:gd name="connsiteY3" fmla="*/ 1143 h 10763"/>
                  <a:gd name="connsiteX4" fmla="*/ 144780 w 144780"/>
                  <a:gd name="connsiteY4" fmla="*/ 0 h 10763"/>
                  <a:gd name="connsiteX5" fmla="*/ 108680 w 144780"/>
                  <a:gd name="connsiteY5" fmla="*/ 4286 h 10763"/>
                  <a:gd name="connsiteX6" fmla="*/ 72485 w 144780"/>
                  <a:gd name="connsiteY6" fmla="*/ 7429 h 10763"/>
                  <a:gd name="connsiteX7" fmla="*/ 36290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03" y="7811"/>
                      <a:pt x="36100" y="6572"/>
                    </a:cubicBezTo>
                    <a:cubicBezTo>
                      <a:pt x="48196" y="5334"/>
                      <a:pt x="60198" y="4477"/>
                      <a:pt x="72200" y="3429"/>
                    </a:cubicBezTo>
                    <a:lnTo>
                      <a:pt x="108490" y="1143"/>
                    </a:lnTo>
                    <a:cubicBezTo>
                      <a:pt x="120491" y="571"/>
                      <a:pt x="132588" y="95"/>
                      <a:pt x="144780" y="0"/>
                    </a:cubicBezTo>
                    <a:cubicBezTo>
                      <a:pt x="132779" y="1715"/>
                      <a:pt x="120682" y="3048"/>
                      <a:pt x="108680" y="4286"/>
                    </a:cubicBezTo>
                    <a:cubicBezTo>
                      <a:pt x="96679" y="5525"/>
                      <a:pt x="84582" y="6382"/>
                      <a:pt x="72485" y="7429"/>
                    </a:cubicBezTo>
                    <a:cubicBezTo>
                      <a:pt x="60388" y="8477"/>
                      <a:pt x="48387" y="9049"/>
                      <a:pt x="36290" y="9620"/>
                    </a:cubicBezTo>
                    <a:cubicBezTo>
                      <a:pt x="24194" y="10192"/>
                      <a:pt x="12097" y="10763"/>
                      <a:pt x="0" y="10763"/>
                    </a:cubicBezTo>
                    <a:close/>
                  </a:path>
                </a:pathLst>
              </a:custGeom>
              <a:solidFill>
                <a:srgbClr val="A6A6A6"/>
              </a:solidFill>
              <a:ln w="9525" cap="flat">
                <a:noFill/>
                <a:prstDash val="solid"/>
                <a:miter/>
              </a:ln>
            </p:spPr>
            <p:txBody>
              <a:bodyPr rtlCol="0" anchor="ctr"/>
              <a:lstStyle/>
              <a:p>
                <a:endParaRPr lang="zh-CN" altLang="en-US"/>
              </a:p>
            </p:txBody>
          </p:sp>
          <p:sp>
            <p:nvSpPr>
              <p:cNvPr id="911" name="任意多边形: 形状 910"/>
              <p:cNvSpPr/>
              <p:nvPr/>
            </p:nvSpPr>
            <p:spPr>
              <a:xfrm>
                <a:off x="6256686" y="3194684"/>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4"/>
                      <a:pt x="0" y="25527"/>
                    </a:cubicBezTo>
                    <a:close/>
                  </a:path>
                </a:pathLst>
              </a:custGeom>
              <a:solidFill>
                <a:srgbClr val="A6A6A6"/>
              </a:solidFill>
              <a:ln w="9525" cap="flat">
                <a:noFill/>
                <a:prstDash val="solid"/>
                <a:miter/>
              </a:ln>
            </p:spPr>
            <p:txBody>
              <a:bodyPr rtlCol="0" anchor="ctr"/>
              <a:lstStyle/>
              <a:p>
                <a:endParaRPr lang="zh-CN" altLang="en-US"/>
              </a:p>
            </p:txBody>
          </p:sp>
          <p:sp>
            <p:nvSpPr>
              <p:cNvPr id="912" name="任意多边形: 形状 911"/>
              <p:cNvSpPr/>
              <p:nvPr/>
            </p:nvSpPr>
            <p:spPr>
              <a:xfrm>
                <a:off x="6258496" y="3219354"/>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13" name="任意多边形: 形状 912"/>
              <p:cNvSpPr/>
              <p:nvPr/>
            </p:nvSpPr>
            <p:spPr>
              <a:xfrm>
                <a:off x="6260306" y="3244024"/>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98"/>
                      <a:pt x="85725" y="17621"/>
                    </a:cubicBezTo>
                    <a:lnTo>
                      <a:pt x="171450" y="10763"/>
                    </a:lnTo>
                    <a:lnTo>
                      <a:pt x="257175" y="4858"/>
                    </a:lnTo>
                    <a:cubicBezTo>
                      <a:pt x="285750" y="3048"/>
                      <a:pt x="314325" y="1333"/>
                      <a:pt x="342900" y="0"/>
                    </a:cubicBezTo>
                    <a:cubicBezTo>
                      <a:pt x="314325" y="2953"/>
                      <a:pt x="285750" y="5525"/>
                      <a:pt x="257175" y="7906"/>
                    </a:cubicBezTo>
                    <a:lnTo>
                      <a:pt x="171450" y="14764"/>
                    </a:lnTo>
                    <a:lnTo>
                      <a:pt x="85725" y="20669"/>
                    </a:lnTo>
                    <a:cubicBezTo>
                      <a:pt x="57245" y="22479"/>
                      <a:pt x="28670"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14" name="任意多边形: 形状 913"/>
              <p:cNvSpPr/>
              <p:nvPr/>
            </p:nvSpPr>
            <p:spPr>
              <a:xfrm>
                <a:off x="6262116" y="3283458"/>
                <a:ext cx="144780" cy="10763"/>
              </a:xfrm>
              <a:custGeom>
                <a:avLst/>
                <a:gdLst>
                  <a:gd name="connsiteX0" fmla="*/ 0 w 144780"/>
                  <a:gd name="connsiteY0" fmla="*/ 10763 h 10763"/>
                  <a:gd name="connsiteX1" fmla="*/ 36100 w 144780"/>
                  <a:gd name="connsiteY1" fmla="*/ 6572 h 10763"/>
                  <a:gd name="connsiteX2" fmla="*/ 72295 w 144780"/>
                  <a:gd name="connsiteY2" fmla="*/ 3334 h 10763"/>
                  <a:gd name="connsiteX3" fmla="*/ 108490 w 144780"/>
                  <a:gd name="connsiteY3" fmla="*/ 1143 h 10763"/>
                  <a:gd name="connsiteX4" fmla="*/ 144780 w 144780"/>
                  <a:gd name="connsiteY4" fmla="*/ 0 h 10763"/>
                  <a:gd name="connsiteX5" fmla="*/ 108680 w 144780"/>
                  <a:gd name="connsiteY5" fmla="*/ 4191 h 10763"/>
                  <a:gd name="connsiteX6" fmla="*/ 72580 w 144780"/>
                  <a:gd name="connsiteY6" fmla="*/ 7334 h 10763"/>
                  <a:gd name="connsiteX7" fmla="*/ 36386 w 144780"/>
                  <a:gd name="connsiteY7" fmla="*/ 9620 h 10763"/>
                  <a:gd name="connsiteX8" fmla="*/ 0 w 144780"/>
                  <a:gd name="connsiteY8" fmla="*/ 10763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 h="10763">
                    <a:moveTo>
                      <a:pt x="0" y="10763"/>
                    </a:moveTo>
                    <a:cubicBezTo>
                      <a:pt x="12002" y="9049"/>
                      <a:pt x="24098" y="7715"/>
                      <a:pt x="36100" y="6572"/>
                    </a:cubicBezTo>
                    <a:cubicBezTo>
                      <a:pt x="48101" y="5429"/>
                      <a:pt x="60198" y="4477"/>
                      <a:pt x="72295" y="3334"/>
                    </a:cubicBezTo>
                    <a:cubicBezTo>
                      <a:pt x="84391" y="2191"/>
                      <a:pt x="96393" y="1714"/>
                      <a:pt x="108490" y="1143"/>
                    </a:cubicBezTo>
                    <a:cubicBezTo>
                      <a:pt x="120587" y="571"/>
                      <a:pt x="132683" y="95"/>
                      <a:pt x="144780" y="0"/>
                    </a:cubicBezTo>
                    <a:cubicBezTo>
                      <a:pt x="132779" y="1714"/>
                      <a:pt x="120777" y="2953"/>
                      <a:pt x="108680" y="4191"/>
                    </a:cubicBezTo>
                    <a:cubicBezTo>
                      <a:pt x="96583" y="5429"/>
                      <a:pt x="84582" y="6287"/>
                      <a:pt x="72580" y="7334"/>
                    </a:cubicBezTo>
                    <a:cubicBezTo>
                      <a:pt x="60579" y="8382"/>
                      <a:pt x="48387" y="9049"/>
                      <a:pt x="36386" y="9620"/>
                    </a:cubicBezTo>
                    <a:cubicBezTo>
                      <a:pt x="24384" y="10192"/>
                      <a:pt x="12192" y="10668"/>
                      <a:pt x="0" y="10763"/>
                    </a:cubicBezTo>
                    <a:close/>
                  </a:path>
                </a:pathLst>
              </a:custGeom>
              <a:solidFill>
                <a:srgbClr val="A6A6A6"/>
              </a:solidFill>
              <a:ln w="9525" cap="flat">
                <a:noFill/>
                <a:prstDash val="solid"/>
                <a:miter/>
              </a:ln>
            </p:spPr>
            <p:txBody>
              <a:bodyPr rtlCol="0" anchor="ctr"/>
              <a:lstStyle/>
              <a:p>
                <a:endParaRPr lang="zh-CN" altLang="en-US"/>
              </a:p>
            </p:txBody>
          </p:sp>
          <p:sp>
            <p:nvSpPr>
              <p:cNvPr id="915" name="任意多边形: 形状 914"/>
              <p:cNvSpPr/>
              <p:nvPr/>
            </p:nvSpPr>
            <p:spPr>
              <a:xfrm>
                <a:off x="6153150" y="2756630"/>
                <a:ext cx="35433" cy="476726"/>
              </a:xfrm>
              <a:custGeom>
                <a:avLst/>
                <a:gdLst>
                  <a:gd name="connsiteX0" fmla="*/ 0 w 35433"/>
                  <a:gd name="connsiteY0" fmla="*/ 0 h 476726"/>
                  <a:gd name="connsiteX1" fmla="*/ 6763 w 35433"/>
                  <a:gd name="connsiteY1" fmla="*/ 77819 h 476726"/>
                  <a:gd name="connsiteX2" fmla="*/ 13145 w 35433"/>
                  <a:gd name="connsiteY2" fmla="*/ 155638 h 476726"/>
                  <a:gd name="connsiteX3" fmla="*/ 25241 w 35433"/>
                  <a:gd name="connsiteY3" fmla="*/ 311277 h 476726"/>
                  <a:gd name="connsiteX4" fmla="*/ 25527 w 35433"/>
                  <a:gd name="connsiteY4" fmla="*/ 320897 h 476726"/>
                  <a:gd name="connsiteX5" fmla="*/ 30671 w 35433"/>
                  <a:gd name="connsiteY5" fmla="*/ 398812 h 476726"/>
                  <a:gd name="connsiteX6" fmla="*/ 35433 w 35433"/>
                  <a:gd name="connsiteY6" fmla="*/ 476726 h 476726"/>
                  <a:gd name="connsiteX7" fmla="*/ 28670 w 35433"/>
                  <a:gd name="connsiteY7" fmla="*/ 398907 h 476726"/>
                  <a:gd name="connsiteX8" fmla="*/ 22288 w 35433"/>
                  <a:gd name="connsiteY8" fmla="*/ 321088 h 476726"/>
                  <a:gd name="connsiteX9" fmla="*/ 21050 w 35433"/>
                  <a:gd name="connsiteY9" fmla="*/ 311563 h 476726"/>
                  <a:gd name="connsiteX10" fmla="*/ 10001 w 35433"/>
                  <a:gd name="connsiteY10" fmla="*/ 155829 h 476726"/>
                  <a:gd name="connsiteX11" fmla="*/ 4763 w 35433"/>
                  <a:gd name="connsiteY11" fmla="*/ 77914 h 476726"/>
                  <a:gd name="connsiteX12" fmla="*/ 0 w 35433"/>
                  <a:gd name="connsiteY12" fmla="*/ 0 h 47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33" h="476726">
                    <a:moveTo>
                      <a:pt x="0" y="0"/>
                    </a:moveTo>
                    <a:lnTo>
                      <a:pt x="6763" y="77819"/>
                    </a:lnTo>
                    <a:lnTo>
                      <a:pt x="13145" y="155638"/>
                    </a:lnTo>
                    <a:lnTo>
                      <a:pt x="25241" y="311277"/>
                    </a:lnTo>
                    <a:lnTo>
                      <a:pt x="25527" y="320897"/>
                    </a:lnTo>
                    <a:lnTo>
                      <a:pt x="30671" y="398812"/>
                    </a:lnTo>
                    <a:lnTo>
                      <a:pt x="35433" y="476726"/>
                    </a:lnTo>
                    <a:lnTo>
                      <a:pt x="28670" y="398907"/>
                    </a:lnTo>
                    <a:lnTo>
                      <a:pt x="22288" y="321088"/>
                    </a:lnTo>
                    <a:lnTo>
                      <a:pt x="21050" y="311563"/>
                    </a:lnTo>
                    <a:lnTo>
                      <a:pt x="10001" y="155829"/>
                    </a:lnTo>
                    <a:lnTo>
                      <a:pt x="4763" y="77914"/>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916" name="任意多边形: 形状 915"/>
              <p:cNvSpPr/>
              <p:nvPr/>
            </p:nvSpPr>
            <p:spPr>
              <a:xfrm>
                <a:off x="6145644" y="2754790"/>
                <a:ext cx="16002" cy="16010"/>
              </a:xfrm>
              <a:custGeom>
                <a:avLst/>
                <a:gdLst>
                  <a:gd name="connsiteX0" fmla="*/ 15983 w 16002"/>
                  <a:gd name="connsiteY0" fmla="*/ 7459 h 16010"/>
                  <a:gd name="connsiteX1" fmla="*/ 8551 w 16002"/>
                  <a:gd name="connsiteY1" fmla="*/ 15991 h 16010"/>
                  <a:gd name="connsiteX2" fmla="*/ 19 w 16002"/>
                  <a:gd name="connsiteY2" fmla="*/ 8559 h 16010"/>
                  <a:gd name="connsiteX3" fmla="*/ 7411 w 16002"/>
                  <a:gd name="connsiteY3" fmla="*/ 30 h 16010"/>
                  <a:gd name="connsiteX4" fmla="*/ 15967 w 16002"/>
                  <a:gd name="connsiteY4" fmla="*/ 7227 h 16010"/>
                  <a:gd name="connsiteX5" fmla="*/ 15983 w 16002"/>
                  <a:gd name="connsiteY5" fmla="*/ 7459 h 1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10">
                    <a:moveTo>
                      <a:pt x="15983" y="7459"/>
                    </a:moveTo>
                    <a:cubicBezTo>
                      <a:pt x="16287" y="11868"/>
                      <a:pt x="12959" y="15687"/>
                      <a:pt x="8551" y="15991"/>
                    </a:cubicBezTo>
                    <a:cubicBezTo>
                      <a:pt x="4143" y="16295"/>
                      <a:pt x="323" y="12967"/>
                      <a:pt x="19" y="8559"/>
                    </a:cubicBezTo>
                    <a:cubicBezTo>
                      <a:pt x="-283" y="4166"/>
                      <a:pt x="3020" y="355"/>
                      <a:pt x="7411" y="30"/>
                    </a:cubicBezTo>
                    <a:cubicBezTo>
                      <a:pt x="11761" y="-346"/>
                      <a:pt x="15592" y="2877"/>
                      <a:pt x="15967" y="7227"/>
                    </a:cubicBezTo>
                    <a:cubicBezTo>
                      <a:pt x="15973" y="7304"/>
                      <a:pt x="15979" y="7382"/>
                      <a:pt x="15983" y="7459"/>
                    </a:cubicBezTo>
                    <a:close/>
                  </a:path>
                </a:pathLst>
              </a:custGeom>
              <a:solidFill>
                <a:srgbClr val="C53F3F"/>
              </a:solidFill>
              <a:ln w="9525" cap="flat">
                <a:noFill/>
                <a:prstDash val="solid"/>
                <a:miter/>
              </a:ln>
            </p:spPr>
            <p:txBody>
              <a:bodyPr rtlCol="0" anchor="ctr"/>
              <a:lstStyle/>
              <a:p>
                <a:endParaRPr lang="zh-CN" altLang="en-US"/>
              </a:p>
            </p:txBody>
          </p:sp>
          <p:sp>
            <p:nvSpPr>
              <p:cNvPr id="917" name="任意多边形: 形状 916"/>
              <p:cNvSpPr/>
              <p:nvPr/>
            </p:nvSpPr>
            <p:spPr>
              <a:xfrm>
                <a:off x="6157073" y="2908912"/>
                <a:ext cx="16002" cy="16002"/>
              </a:xfrm>
              <a:custGeom>
                <a:avLst/>
                <a:gdLst>
                  <a:gd name="connsiteX0" fmla="*/ 15983 w 16002"/>
                  <a:gd name="connsiteY0" fmla="*/ 7452 h 16002"/>
                  <a:gd name="connsiteX1" fmla="*/ 8551 w 16002"/>
                  <a:gd name="connsiteY1" fmla="*/ 15983 h 16002"/>
                  <a:gd name="connsiteX2" fmla="*/ 19 w 16002"/>
                  <a:gd name="connsiteY2" fmla="*/ 8551 h 16002"/>
                  <a:gd name="connsiteX3" fmla="*/ 7411 w 16002"/>
                  <a:gd name="connsiteY3" fmla="*/ 22 h 16002"/>
                  <a:gd name="connsiteX4" fmla="*/ 15980 w 16002"/>
                  <a:gd name="connsiteY4" fmla="*/ 7411 h 16002"/>
                  <a:gd name="connsiteX5" fmla="*/ 15983 w 16002"/>
                  <a:gd name="connsiteY5" fmla="*/ 7452 h 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02">
                    <a:moveTo>
                      <a:pt x="15983" y="7452"/>
                    </a:moveTo>
                    <a:cubicBezTo>
                      <a:pt x="16287" y="11860"/>
                      <a:pt x="12959" y="15680"/>
                      <a:pt x="8551" y="15983"/>
                    </a:cubicBezTo>
                    <a:cubicBezTo>
                      <a:pt x="4143" y="16287"/>
                      <a:pt x="323" y="12959"/>
                      <a:pt x="19" y="8551"/>
                    </a:cubicBezTo>
                    <a:cubicBezTo>
                      <a:pt x="-283" y="4159"/>
                      <a:pt x="3020" y="347"/>
                      <a:pt x="7411" y="22"/>
                    </a:cubicBezTo>
                    <a:cubicBezTo>
                      <a:pt x="11818" y="-304"/>
                      <a:pt x="15654" y="3004"/>
                      <a:pt x="15980" y="7411"/>
                    </a:cubicBezTo>
                    <a:cubicBezTo>
                      <a:pt x="15981" y="7424"/>
                      <a:pt x="15983" y="7438"/>
                      <a:pt x="15983" y="7452"/>
                    </a:cubicBezTo>
                    <a:close/>
                  </a:path>
                </a:pathLst>
              </a:custGeom>
              <a:solidFill>
                <a:srgbClr val="C53F3F"/>
              </a:solidFill>
              <a:ln w="9525" cap="flat">
                <a:noFill/>
                <a:prstDash val="solid"/>
                <a:miter/>
              </a:ln>
            </p:spPr>
            <p:txBody>
              <a:bodyPr rtlCol="0" anchor="ctr"/>
              <a:lstStyle/>
              <a:p>
                <a:endParaRPr lang="zh-CN" altLang="en-US"/>
              </a:p>
            </p:txBody>
          </p:sp>
          <p:sp>
            <p:nvSpPr>
              <p:cNvPr id="918" name="任意多边形: 形状 917"/>
              <p:cNvSpPr/>
              <p:nvPr/>
            </p:nvSpPr>
            <p:spPr>
              <a:xfrm>
                <a:off x="6168415" y="3063122"/>
                <a:ext cx="16193" cy="16193"/>
              </a:xfrm>
              <a:custGeom>
                <a:avLst/>
                <a:gdLst>
                  <a:gd name="connsiteX0" fmla="*/ 16167 w 16193"/>
                  <a:gd name="connsiteY0" fmla="*/ 7452 h 16193"/>
                  <a:gd name="connsiteX1" fmla="*/ 8741 w 16193"/>
                  <a:gd name="connsiteY1" fmla="*/ 16167 h 16193"/>
                  <a:gd name="connsiteX2" fmla="*/ 26 w 16193"/>
                  <a:gd name="connsiteY2" fmla="*/ 8741 h 16193"/>
                  <a:gd name="connsiteX3" fmla="*/ 7452 w 16193"/>
                  <a:gd name="connsiteY3" fmla="*/ 26 h 16193"/>
                  <a:gd name="connsiteX4" fmla="*/ 7499 w 16193"/>
                  <a:gd name="connsiteY4" fmla="*/ 22 h 16193"/>
                  <a:gd name="connsiteX5" fmla="*/ 16167 w 16193"/>
                  <a:gd name="connsiteY5" fmla="*/ 7452 h 1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3" h="16193">
                    <a:moveTo>
                      <a:pt x="16167" y="7452"/>
                    </a:moveTo>
                    <a:cubicBezTo>
                      <a:pt x="16523" y="11909"/>
                      <a:pt x="13198" y="15811"/>
                      <a:pt x="8741" y="16167"/>
                    </a:cubicBezTo>
                    <a:cubicBezTo>
                      <a:pt x="4284" y="16523"/>
                      <a:pt x="382" y="13199"/>
                      <a:pt x="26" y="8741"/>
                    </a:cubicBezTo>
                    <a:cubicBezTo>
                      <a:pt x="-330" y="4284"/>
                      <a:pt x="2995" y="382"/>
                      <a:pt x="7452" y="26"/>
                    </a:cubicBezTo>
                    <a:cubicBezTo>
                      <a:pt x="7468" y="25"/>
                      <a:pt x="7484" y="24"/>
                      <a:pt x="7499" y="22"/>
                    </a:cubicBezTo>
                    <a:cubicBezTo>
                      <a:pt x="11940" y="-306"/>
                      <a:pt x="15812" y="3013"/>
                      <a:pt x="16167" y="7452"/>
                    </a:cubicBezTo>
                    <a:close/>
                  </a:path>
                </a:pathLst>
              </a:custGeom>
              <a:solidFill>
                <a:srgbClr val="C53F3F"/>
              </a:solidFill>
              <a:ln w="9525" cap="flat">
                <a:noFill/>
                <a:prstDash val="solid"/>
                <a:miter/>
              </a:ln>
            </p:spPr>
            <p:txBody>
              <a:bodyPr rtlCol="0" anchor="ctr"/>
              <a:lstStyle/>
              <a:p>
                <a:endParaRPr lang="zh-CN" altLang="en-US"/>
              </a:p>
            </p:txBody>
          </p:sp>
          <p:sp>
            <p:nvSpPr>
              <p:cNvPr id="919" name="任意多边形: 形状 918"/>
              <p:cNvSpPr/>
              <p:nvPr/>
            </p:nvSpPr>
            <p:spPr>
              <a:xfrm>
                <a:off x="6180029" y="3217237"/>
                <a:ext cx="16002" cy="16002"/>
              </a:xfrm>
              <a:custGeom>
                <a:avLst/>
                <a:gdLst>
                  <a:gd name="connsiteX0" fmla="*/ 15983 w 16002"/>
                  <a:gd name="connsiteY0" fmla="*/ 7452 h 16002"/>
                  <a:gd name="connsiteX1" fmla="*/ 8551 w 16002"/>
                  <a:gd name="connsiteY1" fmla="*/ 15983 h 16002"/>
                  <a:gd name="connsiteX2" fmla="*/ 19 w 16002"/>
                  <a:gd name="connsiteY2" fmla="*/ 8551 h 16002"/>
                  <a:gd name="connsiteX3" fmla="*/ 7411 w 16002"/>
                  <a:gd name="connsiteY3" fmla="*/ 22 h 16002"/>
                  <a:gd name="connsiteX4" fmla="*/ 15980 w 16002"/>
                  <a:gd name="connsiteY4" fmla="*/ 7411 h 16002"/>
                  <a:gd name="connsiteX5" fmla="*/ 15983 w 16002"/>
                  <a:gd name="connsiteY5" fmla="*/ 7452 h 16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 h="16002">
                    <a:moveTo>
                      <a:pt x="15983" y="7452"/>
                    </a:moveTo>
                    <a:cubicBezTo>
                      <a:pt x="16287" y="11860"/>
                      <a:pt x="12959" y="15680"/>
                      <a:pt x="8551" y="15983"/>
                    </a:cubicBezTo>
                    <a:cubicBezTo>
                      <a:pt x="4143" y="16287"/>
                      <a:pt x="323" y="12959"/>
                      <a:pt x="19" y="8551"/>
                    </a:cubicBezTo>
                    <a:cubicBezTo>
                      <a:pt x="-283" y="4159"/>
                      <a:pt x="3020" y="347"/>
                      <a:pt x="7411" y="22"/>
                    </a:cubicBezTo>
                    <a:cubicBezTo>
                      <a:pt x="11818" y="-304"/>
                      <a:pt x="15654" y="3004"/>
                      <a:pt x="15980" y="7411"/>
                    </a:cubicBezTo>
                    <a:cubicBezTo>
                      <a:pt x="15981" y="7424"/>
                      <a:pt x="15983" y="7438"/>
                      <a:pt x="15983" y="7452"/>
                    </a:cubicBezTo>
                    <a:close/>
                  </a:path>
                </a:pathLst>
              </a:custGeom>
              <a:solidFill>
                <a:srgbClr val="C53F3F"/>
              </a:solidFill>
              <a:ln w="9525" cap="flat">
                <a:noFill/>
                <a:prstDash val="solid"/>
                <a:miter/>
              </a:ln>
            </p:spPr>
            <p:txBody>
              <a:bodyPr rtlCol="0" anchor="ctr"/>
              <a:lstStyle/>
              <a:p>
                <a:endParaRPr lang="zh-CN" altLang="en-US"/>
              </a:p>
            </p:txBody>
          </p:sp>
          <p:sp>
            <p:nvSpPr>
              <p:cNvPr id="920" name="任意多边形: 形状 919"/>
              <p:cNvSpPr/>
              <p:nvPr/>
            </p:nvSpPr>
            <p:spPr>
              <a:xfrm>
                <a:off x="5232553" y="3247422"/>
                <a:ext cx="119068" cy="119066"/>
              </a:xfrm>
              <a:custGeom>
                <a:avLst/>
                <a:gdLst>
                  <a:gd name="connsiteX0" fmla="*/ 118877 w 119068"/>
                  <a:gd name="connsiteY0" fmla="*/ 54800 h 119066"/>
                  <a:gd name="connsiteX1" fmla="*/ 64267 w 119068"/>
                  <a:gd name="connsiteY1" fmla="*/ 118875 h 119066"/>
                  <a:gd name="connsiteX2" fmla="*/ 191 w 119068"/>
                  <a:gd name="connsiteY2" fmla="*/ 64264 h 119066"/>
                  <a:gd name="connsiteX3" fmla="*/ 54802 w 119068"/>
                  <a:gd name="connsiteY3" fmla="*/ 189 h 119066"/>
                  <a:gd name="connsiteX4" fmla="*/ 108876 w 119068"/>
                  <a:gd name="connsiteY4" fmla="*/ 26225 h 119066"/>
                  <a:gd name="connsiteX5" fmla="*/ 118877 w 119068"/>
                  <a:gd name="connsiteY5" fmla="*/ 54800 h 11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8" h="119066">
                    <a:moveTo>
                      <a:pt x="118877" y="54800"/>
                    </a:moveTo>
                    <a:cubicBezTo>
                      <a:pt x="121491" y="87574"/>
                      <a:pt x="97041" y="116261"/>
                      <a:pt x="64267" y="118875"/>
                    </a:cubicBezTo>
                    <a:cubicBezTo>
                      <a:pt x="31492" y="121488"/>
                      <a:pt x="2805" y="97038"/>
                      <a:pt x="191" y="64264"/>
                    </a:cubicBezTo>
                    <a:cubicBezTo>
                      <a:pt x="-2422" y="31490"/>
                      <a:pt x="22028" y="2803"/>
                      <a:pt x="54802" y="189"/>
                    </a:cubicBezTo>
                    <a:cubicBezTo>
                      <a:pt x="76203" y="-1518"/>
                      <a:pt x="96864" y="8431"/>
                      <a:pt x="108876" y="26225"/>
                    </a:cubicBezTo>
                    <a:cubicBezTo>
                      <a:pt x="114620" y="34727"/>
                      <a:pt x="118066" y="44571"/>
                      <a:pt x="118877" y="54800"/>
                    </a:cubicBezTo>
                    <a:close/>
                  </a:path>
                </a:pathLst>
              </a:custGeom>
              <a:solidFill>
                <a:srgbClr val="455A64"/>
              </a:solidFill>
              <a:ln w="9525" cap="flat">
                <a:noFill/>
                <a:prstDash val="solid"/>
                <a:miter/>
              </a:ln>
            </p:spPr>
            <p:txBody>
              <a:bodyPr rtlCol="0" anchor="ctr"/>
              <a:lstStyle/>
              <a:p>
                <a:endParaRPr lang="zh-CN" altLang="en-US"/>
              </a:p>
            </p:txBody>
          </p:sp>
          <p:sp>
            <p:nvSpPr>
              <p:cNvPr id="921" name="任意多边形: 形状 920"/>
              <p:cNvSpPr/>
              <p:nvPr/>
            </p:nvSpPr>
            <p:spPr>
              <a:xfrm>
                <a:off x="5287613" y="3247008"/>
                <a:ext cx="53816" cy="59595"/>
              </a:xfrm>
              <a:custGeom>
                <a:avLst/>
                <a:gdLst>
                  <a:gd name="connsiteX0" fmla="*/ 53816 w 53816"/>
                  <a:gd name="connsiteY0" fmla="*/ 26258 h 59595"/>
                  <a:gd name="connsiteX1" fmla="*/ 4381 w 53816"/>
                  <a:gd name="connsiteY1" fmla="*/ 59595 h 59595"/>
                  <a:gd name="connsiteX2" fmla="*/ 0 w 53816"/>
                  <a:gd name="connsiteY2" fmla="*/ 159 h 59595"/>
                  <a:gd name="connsiteX3" fmla="*/ 53816 w 53816"/>
                  <a:gd name="connsiteY3" fmla="*/ 26258 h 59595"/>
                </a:gdLst>
                <a:ahLst/>
                <a:cxnLst>
                  <a:cxn ang="0">
                    <a:pos x="connsiteX0" y="connsiteY0"/>
                  </a:cxn>
                  <a:cxn ang="0">
                    <a:pos x="connsiteX1" y="connsiteY1"/>
                  </a:cxn>
                  <a:cxn ang="0">
                    <a:pos x="connsiteX2" y="connsiteY2"/>
                  </a:cxn>
                  <a:cxn ang="0">
                    <a:pos x="connsiteX3" y="connsiteY3"/>
                  </a:cxn>
                </a:cxnLst>
                <a:rect l="l" t="t" r="r" b="b"/>
                <a:pathLst>
                  <a:path w="53816" h="59595">
                    <a:moveTo>
                      <a:pt x="53816" y="26258"/>
                    </a:moveTo>
                    <a:lnTo>
                      <a:pt x="4381" y="59595"/>
                    </a:lnTo>
                    <a:lnTo>
                      <a:pt x="0" y="159"/>
                    </a:lnTo>
                    <a:cubicBezTo>
                      <a:pt x="21316" y="-1398"/>
                      <a:pt x="41840" y="8555"/>
                      <a:pt x="53816" y="26258"/>
                    </a:cubicBezTo>
                    <a:close/>
                  </a:path>
                </a:pathLst>
              </a:custGeom>
              <a:solidFill>
                <a:srgbClr val="C53F3F"/>
              </a:solidFill>
              <a:ln w="9525" cap="flat">
                <a:noFill/>
                <a:prstDash val="solid"/>
                <a:miter/>
              </a:ln>
            </p:spPr>
            <p:txBody>
              <a:bodyPr rtlCol="0" anchor="ctr"/>
              <a:lstStyle/>
              <a:p>
                <a:endParaRPr lang="zh-CN" altLang="en-US"/>
              </a:p>
            </p:txBody>
          </p:sp>
          <p:sp>
            <p:nvSpPr>
              <p:cNvPr id="922" name="任意多边形: 形状 921"/>
              <p:cNvSpPr/>
              <p:nvPr/>
            </p:nvSpPr>
            <p:spPr>
              <a:xfrm>
                <a:off x="5250765" y="3265339"/>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23" name="任意多边形: 形状 922"/>
              <p:cNvSpPr/>
              <p:nvPr/>
            </p:nvSpPr>
            <p:spPr>
              <a:xfrm rot="-255600">
                <a:off x="5274529" y="3297364"/>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24" name="任意多边形: 形状 923"/>
              <p:cNvSpPr/>
              <p:nvPr/>
            </p:nvSpPr>
            <p:spPr>
              <a:xfrm rot="-255600">
                <a:off x="5267047" y="3310778"/>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925" name="任意多边形: 形状 924"/>
              <p:cNvSpPr/>
              <p:nvPr/>
            </p:nvSpPr>
            <p:spPr>
              <a:xfrm>
                <a:off x="5398451" y="3234496"/>
                <a:ext cx="119499" cy="119448"/>
              </a:xfrm>
              <a:custGeom>
                <a:avLst/>
                <a:gdLst>
                  <a:gd name="connsiteX0" fmla="*/ 119285 w 119499"/>
                  <a:gd name="connsiteY0" fmla="*/ 55343 h 119448"/>
                  <a:gd name="connsiteX1" fmla="*/ 119285 w 119499"/>
                  <a:gd name="connsiteY1" fmla="*/ 64106 h 119448"/>
                  <a:gd name="connsiteX2" fmla="*/ 55343 w 119499"/>
                  <a:gd name="connsiteY2" fmla="*/ 119285 h 119448"/>
                  <a:gd name="connsiteX3" fmla="*/ 164 w 119499"/>
                  <a:gd name="connsiteY3" fmla="*/ 55343 h 119448"/>
                  <a:gd name="connsiteX4" fmla="*/ 64106 w 119499"/>
                  <a:gd name="connsiteY4" fmla="*/ 164 h 119448"/>
                  <a:gd name="connsiteX5" fmla="*/ 119285 w 119499"/>
                  <a:gd name="connsiteY5" fmla="*/ 55343 h 11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99" h="119448">
                    <a:moveTo>
                      <a:pt x="119285" y="55343"/>
                    </a:moveTo>
                    <a:cubicBezTo>
                      <a:pt x="119571" y="58257"/>
                      <a:pt x="119571" y="61192"/>
                      <a:pt x="119285" y="64106"/>
                    </a:cubicBezTo>
                    <a:cubicBezTo>
                      <a:pt x="116866" y="97000"/>
                      <a:pt x="88237" y="121705"/>
                      <a:pt x="55343" y="119285"/>
                    </a:cubicBezTo>
                    <a:cubicBezTo>
                      <a:pt x="22448" y="116866"/>
                      <a:pt x="-2256" y="88237"/>
                      <a:pt x="164" y="55343"/>
                    </a:cubicBezTo>
                    <a:cubicBezTo>
                      <a:pt x="2583" y="22448"/>
                      <a:pt x="31211" y="-2256"/>
                      <a:pt x="64106" y="164"/>
                    </a:cubicBezTo>
                    <a:cubicBezTo>
                      <a:pt x="93634" y="2336"/>
                      <a:pt x="117113" y="25815"/>
                      <a:pt x="119285" y="55343"/>
                    </a:cubicBezTo>
                    <a:close/>
                  </a:path>
                </a:pathLst>
              </a:custGeom>
              <a:solidFill>
                <a:srgbClr val="455A64"/>
              </a:solidFill>
              <a:ln w="9525" cap="flat">
                <a:noFill/>
                <a:prstDash val="solid"/>
                <a:miter/>
              </a:ln>
            </p:spPr>
            <p:txBody>
              <a:bodyPr rtlCol="0" anchor="ctr"/>
              <a:lstStyle/>
              <a:p>
                <a:endParaRPr lang="zh-CN" altLang="en-US"/>
              </a:p>
            </p:txBody>
          </p:sp>
          <p:sp>
            <p:nvSpPr>
              <p:cNvPr id="926" name="任意多边形: 形状 925"/>
              <p:cNvSpPr/>
              <p:nvPr/>
            </p:nvSpPr>
            <p:spPr>
              <a:xfrm>
                <a:off x="5453919" y="3234622"/>
                <a:ext cx="64031" cy="63980"/>
              </a:xfrm>
              <a:custGeom>
                <a:avLst/>
                <a:gdLst>
                  <a:gd name="connsiteX0" fmla="*/ 63817 w 64031"/>
                  <a:gd name="connsiteY0" fmla="*/ 55217 h 63980"/>
                  <a:gd name="connsiteX1" fmla="*/ 63817 w 64031"/>
                  <a:gd name="connsiteY1" fmla="*/ 63980 h 63980"/>
                  <a:gd name="connsiteX2" fmla="*/ 4382 w 64031"/>
                  <a:gd name="connsiteY2" fmla="*/ 59599 h 63980"/>
                  <a:gd name="connsiteX3" fmla="*/ 0 w 64031"/>
                  <a:gd name="connsiteY3" fmla="*/ 163 h 63980"/>
                  <a:gd name="connsiteX4" fmla="*/ 53816 w 64031"/>
                  <a:gd name="connsiteY4" fmla="*/ 26262 h 63980"/>
                  <a:gd name="connsiteX5" fmla="*/ 63817 w 64031"/>
                  <a:gd name="connsiteY5" fmla="*/ 55217 h 63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31" h="63980">
                    <a:moveTo>
                      <a:pt x="63817" y="55217"/>
                    </a:moveTo>
                    <a:cubicBezTo>
                      <a:pt x="64104" y="58132"/>
                      <a:pt x="64104" y="61067"/>
                      <a:pt x="63817" y="63980"/>
                    </a:cubicBezTo>
                    <a:lnTo>
                      <a:pt x="4382" y="59599"/>
                    </a:lnTo>
                    <a:lnTo>
                      <a:pt x="0" y="163"/>
                    </a:lnTo>
                    <a:cubicBezTo>
                      <a:pt x="21320" y="-1414"/>
                      <a:pt x="41853" y="8543"/>
                      <a:pt x="53816" y="26262"/>
                    </a:cubicBezTo>
                    <a:cubicBezTo>
                      <a:pt x="59643" y="34864"/>
                      <a:pt x="63093" y="44853"/>
                      <a:pt x="63817" y="55217"/>
                    </a:cubicBezTo>
                    <a:close/>
                  </a:path>
                </a:pathLst>
              </a:custGeom>
              <a:solidFill>
                <a:srgbClr val="C53F3F"/>
              </a:solidFill>
              <a:ln w="9525" cap="flat">
                <a:noFill/>
                <a:prstDash val="solid"/>
                <a:miter/>
              </a:ln>
            </p:spPr>
            <p:txBody>
              <a:bodyPr rtlCol="0" anchor="ctr"/>
              <a:lstStyle/>
              <a:p>
                <a:endParaRPr lang="zh-CN" altLang="en-US"/>
              </a:p>
            </p:txBody>
          </p:sp>
          <p:sp>
            <p:nvSpPr>
              <p:cNvPr id="927" name="任意多边形: 形状 926"/>
              <p:cNvSpPr/>
              <p:nvPr/>
            </p:nvSpPr>
            <p:spPr>
              <a:xfrm>
                <a:off x="5417072" y="3252957"/>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28" name="任意多边形: 形状 927"/>
              <p:cNvSpPr/>
              <p:nvPr/>
            </p:nvSpPr>
            <p:spPr>
              <a:xfrm rot="-255600">
                <a:off x="5440790" y="3284950"/>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29" name="任意多边形: 形状 928"/>
              <p:cNvSpPr/>
              <p:nvPr/>
            </p:nvSpPr>
            <p:spPr>
              <a:xfrm rot="-240250">
                <a:off x="5428414" y="3312052"/>
                <a:ext cx="51465" cy="4869"/>
              </a:xfrm>
              <a:custGeom>
                <a:avLst/>
                <a:gdLst>
                  <a:gd name="connsiteX0" fmla="*/ 0 w 51465"/>
                  <a:gd name="connsiteY0" fmla="*/ 1 h 4869"/>
                  <a:gd name="connsiteX1" fmla="*/ 51465 w 51465"/>
                  <a:gd name="connsiteY1" fmla="*/ 1 h 4869"/>
                  <a:gd name="connsiteX2" fmla="*/ 51465 w 51465"/>
                  <a:gd name="connsiteY2" fmla="*/ 4871 h 4869"/>
                  <a:gd name="connsiteX3" fmla="*/ 0 w 51465"/>
                  <a:gd name="connsiteY3" fmla="*/ 4871 h 4869"/>
                </a:gdLst>
                <a:ahLst/>
                <a:cxnLst>
                  <a:cxn ang="0">
                    <a:pos x="connsiteX0" y="connsiteY0"/>
                  </a:cxn>
                  <a:cxn ang="0">
                    <a:pos x="connsiteX1" y="connsiteY1"/>
                  </a:cxn>
                  <a:cxn ang="0">
                    <a:pos x="connsiteX2" y="connsiteY2"/>
                  </a:cxn>
                  <a:cxn ang="0">
                    <a:pos x="connsiteX3" y="connsiteY3"/>
                  </a:cxn>
                </a:cxnLst>
                <a:rect l="l" t="t" r="r" b="b"/>
                <a:pathLst>
                  <a:path w="51465" h="4869">
                    <a:moveTo>
                      <a:pt x="0" y="1"/>
                    </a:moveTo>
                    <a:lnTo>
                      <a:pt x="51465" y="1"/>
                    </a:lnTo>
                    <a:lnTo>
                      <a:pt x="51465" y="4871"/>
                    </a:lnTo>
                    <a:lnTo>
                      <a:pt x="0" y="4871"/>
                    </a:lnTo>
                    <a:close/>
                  </a:path>
                </a:pathLst>
              </a:custGeom>
              <a:solidFill>
                <a:srgbClr val="A6A6A6"/>
              </a:solidFill>
              <a:ln w="9548" cap="flat">
                <a:noFill/>
                <a:prstDash val="solid"/>
                <a:miter/>
              </a:ln>
            </p:spPr>
            <p:txBody>
              <a:bodyPr rtlCol="0" anchor="ctr"/>
              <a:lstStyle/>
              <a:p>
                <a:endParaRPr lang="zh-CN" altLang="en-US"/>
              </a:p>
            </p:txBody>
          </p:sp>
          <p:sp>
            <p:nvSpPr>
              <p:cNvPr id="930" name="任意多边形: 形状 929"/>
              <p:cNvSpPr/>
              <p:nvPr/>
            </p:nvSpPr>
            <p:spPr>
              <a:xfrm>
                <a:off x="5566196" y="3222223"/>
                <a:ext cx="119258" cy="119268"/>
              </a:xfrm>
              <a:custGeom>
                <a:avLst/>
                <a:gdLst>
                  <a:gd name="connsiteX0" fmla="*/ 119086 w 119258"/>
                  <a:gd name="connsiteY0" fmla="*/ 55139 h 119268"/>
                  <a:gd name="connsiteX1" fmla="*/ 64130 w 119258"/>
                  <a:gd name="connsiteY1" fmla="*/ 119096 h 119268"/>
                  <a:gd name="connsiteX2" fmla="*/ 173 w 119258"/>
                  <a:gd name="connsiteY2" fmla="*/ 64140 h 119268"/>
                  <a:gd name="connsiteX3" fmla="*/ 55129 w 119258"/>
                  <a:gd name="connsiteY3" fmla="*/ 183 h 119268"/>
                  <a:gd name="connsiteX4" fmla="*/ 55173 w 119258"/>
                  <a:gd name="connsiteY4" fmla="*/ 179 h 119268"/>
                  <a:gd name="connsiteX5" fmla="*/ 108989 w 119258"/>
                  <a:gd name="connsiteY5" fmla="*/ 26183 h 119268"/>
                  <a:gd name="connsiteX6" fmla="*/ 119086 w 119258"/>
                  <a:gd name="connsiteY6" fmla="*/ 55139 h 11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58" h="119268">
                    <a:moveTo>
                      <a:pt x="119086" y="55139"/>
                    </a:moveTo>
                    <a:cubicBezTo>
                      <a:pt x="121571" y="87976"/>
                      <a:pt x="96967" y="116610"/>
                      <a:pt x="64130" y="119096"/>
                    </a:cubicBezTo>
                    <a:cubicBezTo>
                      <a:pt x="31293" y="121581"/>
                      <a:pt x="2658" y="96977"/>
                      <a:pt x="173" y="64140"/>
                    </a:cubicBezTo>
                    <a:cubicBezTo>
                      <a:pt x="-2313" y="31303"/>
                      <a:pt x="22292" y="2668"/>
                      <a:pt x="55129" y="183"/>
                    </a:cubicBezTo>
                    <a:cubicBezTo>
                      <a:pt x="55144" y="182"/>
                      <a:pt x="55158" y="181"/>
                      <a:pt x="55173" y="179"/>
                    </a:cubicBezTo>
                    <a:cubicBezTo>
                      <a:pt x="76486" y="-1479"/>
                      <a:pt x="97044" y="8454"/>
                      <a:pt x="108989" y="26183"/>
                    </a:cubicBezTo>
                    <a:cubicBezTo>
                      <a:pt x="114794" y="34803"/>
                      <a:pt x="118272" y="44778"/>
                      <a:pt x="119086" y="55139"/>
                    </a:cubicBezTo>
                    <a:close/>
                  </a:path>
                </a:pathLst>
              </a:custGeom>
              <a:solidFill>
                <a:srgbClr val="455A64"/>
              </a:solidFill>
              <a:ln w="9525" cap="flat">
                <a:noFill/>
                <a:prstDash val="solid"/>
                <a:miter/>
              </a:ln>
            </p:spPr>
            <p:txBody>
              <a:bodyPr rtlCol="0" anchor="ctr"/>
              <a:lstStyle/>
              <a:p>
                <a:endParaRPr lang="zh-CN" altLang="en-US"/>
              </a:p>
            </p:txBody>
          </p:sp>
          <p:sp>
            <p:nvSpPr>
              <p:cNvPr id="931" name="任意多边形: 形状 930"/>
              <p:cNvSpPr/>
              <p:nvPr/>
            </p:nvSpPr>
            <p:spPr>
              <a:xfrm>
                <a:off x="5621369" y="3222223"/>
                <a:ext cx="64067" cy="113526"/>
              </a:xfrm>
              <a:custGeom>
                <a:avLst/>
                <a:gdLst>
                  <a:gd name="connsiteX0" fmla="*/ 63913 w 64067"/>
                  <a:gd name="connsiteY0" fmla="*/ 55139 h 113526"/>
                  <a:gd name="connsiteX1" fmla="*/ 29908 w 64067"/>
                  <a:gd name="connsiteY1" fmla="*/ 113527 h 113526"/>
                  <a:gd name="connsiteX2" fmla="*/ 4477 w 64067"/>
                  <a:gd name="connsiteY2" fmla="*/ 59615 h 113526"/>
                  <a:gd name="connsiteX3" fmla="*/ 0 w 64067"/>
                  <a:gd name="connsiteY3" fmla="*/ 179 h 113526"/>
                  <a:gd name="connsiteX4" fmla="*/ 53816 w 64067"/>
                  <a:gd name="connsiteY4" fmla="*/ 26183 h 113526"/>
                  <a:gd name="connsiteX5" fmla="*/ 63913 w 64067"/>
                  <a:gd name="connsiteY5" fmla="*/ 55139 h 11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67" h="113526">
                    <a:moveTo>
                      <a:pt x="63913" y="55139"/>
                    </a:moveTo>
                    <a:cubicBezTo>
                      <a:pt x="65681" y="79746"/>
                      <a:pt x="52184" y="102922"/>
                      <a:pt x="29908" y="113527"/>
                    </a:cubicBezTo>
                    <a:lnTo>
                      <a:pt x="4477" y="59615"/>
                    </a:lnTo>
                    <a:lnTo>
                      <a:pt x="0" y="179"/>
                    </a:lnTo>
                    <a:cubicBezTo>
                      <a:pt x="21313" y="-1479"/>
                      <a:pt x="41871" y="8454"/>
                      <a:pt x="53816" y="26183"/>
                    </a:cubicBezTo>
                    <a:cubicBezTo>
                      <a:pt x="59621" y="34803"/>
                      <a:pt x="63099" y="44778"/>
                      <a:pt x="63913" y="55139"/>
                    </a:cubicBezTo>
                    <a:close/>
                  </a:path>
                </a:pathLst>
              </a:custGeom>
              <a:solidFill>
                <a:srgbClr val="C53F3F"/>
              </a:solidFill>
              <a:ln w="9525" cap="flat">
                <a:noFill/>
                <a:prstDash val="solid"/>
                <a:miter/>
              </a:ln>
            </p:spPr>
            <p:txBody>
              <a:bodyPr rtlCol="0" anchor="ctr"/>
              <a:lstStyle/>
              <a:p>
                <a:endParaRPr lang="zh-CN" altLang="en-US"/>
              </a:p>
            </p:txBody>
          </p:sp>
          <p:sp>
            <p:nvSpPr>
              <p:cNvPr id="932" name="任意多边形: 形状 931"/>
              <p:cNvSpPr/>
              <p:nvPr/>
            </p:nvSpPr>
            <p:spPr>
              <a:xfrm>
                <a:off x="5584998" y="3240479"/>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33" name="任意多边形: 形状 932"/>
              <p:cNvSpPr/>
              <p:nvPr/>
            </p:nvSpPr>
            <p:spPr>
              <a:xfrm rot="-255600">
                <a:off x="5608286" y="3272545"/>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34" name="任意多边形: 形状 933"/>
              <p:cNvSpPr/>
              <p:nvPr/>
            </p:nvSpPr>
            <p:spPr>
              <a:xfrm rot="-255600">
                <a:off x="5600803" y="3285959"/>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935" name="任意多边形: 形状 934"/>
              <p:cNvSpPr/>
              <p:nvPr/>
            </p:nvSpPr>
            <p:spPr>
              <a:xfrm>
                <a:off x="5732901" y="3210179"/>
                <a:ext cx="119068" cy="119066"/>
              </a:xfrm>
              <a:custGeom>
                <a:avLst/>
                <a:gdLst>
                  <a:gd name="connsiteX0" fmla="*/ 118877 w 119068"/>
                  <a:gd name="connsiteY0" fmla="*/ 54800 h 119066"/>
                  <a:gd name="connsiteX1" fmla="*/ 64267 w 119068"/>
                  <a:gd name="connsiteY1" fmla="*/ 118875 h 119066"/>
                  <a:gd name="connsiteX2" fmla="*/ 191 w 119068"/>
                  <a:gd name="connsiteY2" fmla="*/ 64264 h 119066"/>
                  <a:gd name="connsiteX3" fmla="*/ 54802 w 119068"/>
                  <a:gd name="connsiteY3" fmla="*/ 189 h 119066"/>
                  <a:gd name="connsiteX4" fmla="*/ 108876 w 119068"/>
                  <a:gd name="connsiteY4" fmla="*/ 26225 h 119066"/>
                  <a:gd name="connsiteX5" fmla="*/ 118877 w 119068"/>
                  <a:gd name="connsiteY5" fmla="*/ 54800 h 11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8" h="119066">
                    <a:moveTo>
                      <a:pt x="118877" y="54800"/>
                    </a:moveTo>
                    <a:cubicBezTo>
                      <a:pt x="121491" y="87574"/>
                      <a:pt x="97041" y="116261"/>
                      <a:pt x="64267" y="118875"/>
                    </a:cubicBezTo>
                    <a:cubicBezTo>
                      <a:pt x="31492" y="121488"/>
                      <a:pt x="2805" y="97038"/>
                      <a:pt x="191" y="64264"/>
                    </a:cubicBezTo>
                    <a:cubicBezTo>
                      <a:pt x="-2422" y="31490"/>
                      <a:pt x="22028" y="2803"/>
                      <a:pt x="54802" y="189"/>
                    </a:cubicBezTo>
                    <a:cubicBezTo>
                      <a:pt x="76203" y="-1518"/>
                      <a:pt x="96864" y="8431"/>
                      <a:pt x="108876" y="26225"/>
                    </a:cubicBezTo>
                    <a:cubicBezTo>
                      <a:pt x="114632" y="34721"/>
                      <a:pt x="118079" y="44568"/>
                      <a:pt x="118877" y="54800"/>
                    </a:cubicBezTo>
                    <a:close/>
                  </a:path>
                </a:pathLst>
              </a:custGeom>
              <a:solidFill>
                <a:srgbClr val="455A64"/>
              </a:solidFill>
              <a:ln w="9525" cap="flat">
                <a:noFill/>
                <a:prstDash val="solid"/>
                <a:miter/>
              </a:ln>
            </p:spPr>
            <p:txBody>
              <a:bodyPr rtlCol="0" anchor="ctr"/>
              <a:lstStyle/>
              <a:p>
                <a:endParaRPr lang="zh-CN" altLang="en-US"/>
              </a:p>
            </p:txBody>
          </p:sp>
          <p:sp>
            <p:nvSpPr>
              <p:cNvPr id="936" name="任意多边形: 形状 935"/>
              <p:cNvSpPr/>
              <p:nvPr/>
            </p:nvSpPr>
            <p:spPr>
              <a:xfrm>
                <a:off x="5757195" y="3210242"/>
                <a:ext cx="94755" cy="118757"/>
              </a:xfrm>
              <a:custGeom>
                <a:avLst/>
                <a:gdLst>
                  <a:gd name="connsiteX0" fmla="*/ 94583 w 94755"/>
                  <a:gd name="connsiteY0" fmla="*/ 54737 h 118757"/>
                  <a:gd name="connsiteX1" fmla="*/ 39710 w 94755"/>
                  <a:gd name="connsiteY1" fmla="*/ 118588 h 118757"/>
                  <a:gd name="connsiteX2" fmla="*/ 0 w 94755"/>
                  <a:gd name="connsiteY2" fmla="*/ 107220 h 118757"/>
                  <a:gd name="connsiteX3" fmla="*/ 35147 w 94755"/>
                  <a:gd name="connsiteY3" fmla="*/ 59595 h 118757"/>
                  <a:gd name="connsiteX4" fmla="*/ 30766 w 94755"/>
                  <a:gd name="connsiteY4" fmla="*/ 159 h 118757"/>
                  <a:gd name="connsiteX5" fmla="*/ 84582 w 94755"/>
                  <a:gd name="connsiteY5" fmla="*/ 26258 h 118757"/>
                  <a:gd name="connsiteX6" fmla="*/ 94583 w 94755"/>
                  <a:gd name="connsiteY6" fmla="*/ 54738 h 11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55" h="118757">
                    <a:moveTo>
                      <a:pt x="94583" y="54737"/>
                    </a:moveTo>
                    <a:cubicBezTo>
                      <a:pt x="97062" y="87522"/>
                      <a:pt x="72495" y="116109"/>
                      <a:pt x="39710" y="118588"/>
                    </a:cubicBezTo>
                    <a:cubicBezTo>
                      <a:pt x="25541" y="119659"/>
                      <a:pt x="11456" y="115627"/>
                      <a:pt x="0" y="107220"/>
                    </a:cubicBezTo>
                    <a:lnTo>
                      <a:pt x="35147" y="59595"/>
                    </a:lnTo>
                    <a:lnTo>
                      <a:pt x="30766" y="159"/>
                    </a:lnTo>
                    <a:cubicBezTo>
                      <a:pt x="52082" y="-1398"/>
                      <a:pt x="72606" y="8555"/>
                      <a:pt x="84582" y="26258"/>
                    </a:cubicBezTo>
                    <a:cubicBezTo>
                      <a:pt x="90331" y="34722"/>
                      <a:pt x="93777" y="44537"/>
                      <a:pt x="94583" y="54738"/>
                    </a:cubicBezTo>
                    <a:close/>
                  </a:path>
                </a:pathLst>
              </a:custGeom>
              <a:solidFill>
                <a:srgbClr val="C53F3F"/>
              </a:solidFill>
              <a:ln w="9525" cap="flat">
                <a:noFill/>
                <a:prstDash val="solid"/>
                <a:miter/>
              </a:ln>
            </p:spPr>
            <p:txBody>
              <a:bodyPr rtlCol="0" anchor="ctr"/>
              <a:lstStyle/>
              <a:p>
                <a:endParaRPr lang="zh-CN" altLang="en-US"/>
              </a:p>
            </p:txBody>
          </p:sp>
          <p:sp>
            <p:nvSpPr>
              <p:cNvPr id="937" name="任意多边形: 形状 936"/>
              <p:cNvSpPr/>
              <p:nvPr/>
            </p:nvSpPr>
            <p:spPr>
              <a:xfrm>
                <a:off x="5751114" y="3228097"/>
                <a:ext cx="82490" cy="82490"/>
              </a:xfrm>
              <a:custGeom>
                <a:avLst/>
                <a:gdLst>
                  <a:gd name="connsiteX0" fmla="*/ 82377 w 82490"/>
                  <a:gd name="connsiteY0" fmla="*/ 38216 h 82490"/>
                  <a:gd name="connsiteX1" fmla="*/ 44274 w 82490"/>
                  <a:gd name="connsiteY1" fmla="*/ 82377 h 82490"/>
                  <a:gd name="connsiteX2" fmla="*/ 113 w 82490"/>
                  <a:gd name="connsiteY2" fmla="*/ 44274 h 82490"/>
                  <a:gd name="connsiteX3" fmla="*/ 38181 w 82490"/>
                  <a:gd name="connsiteY3" fmla="*/ 116 h 82490"/>
                  <a:gd name="connsiteX4" fmla="*/ 82374 w 82490"/>
                  <a:gd name="connsiteY4" fmla="*/ 38181 h 82490"/>
                  <a:gd name="connsiteX5" fmla="*/ 82377 w 82490"/>
                  <a:gd name="connsiteY5" fmla="*/ 38216 h 8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90" h="82490">
                    <a:moveTo>
                      <a:pt x="82377" y="38216"/>
                    </a:moveTo>
                    <a:cubicBezTo>
                      <a:pt x="84050" y="60932"/>
                      <a:pt x="66991" y="80704"/>
                      <a:pt x="44274" y="82377"/>
                    </a:cubicBezTo>
                    <a:cubicBezTo>
                      <a:pt x="21558" y="84050"/>
                      <a:pt x="1786" y="66991"/>
                      <a:pt x="113" y="44274"/>
                    </a:cubicBezTo>
                    <a:cubicBezTo>
                      <a:pt x="-1559" y="21572"/>
                      <a:pt x="15479" y="1807"/>
                      <a:pt x="38181" y="116"/>
                    </a:cubicBezTo>
                    <a:cubicBezTo>
                      <a:pt x="60896" y="-1576"/>
                      <a:pt x="80682" y="15466"/>
                      <a:pt x="82374" y="38181"/>
                    </a:cubicBezTo>
                    <a:cubicBezTo>
                      <a:pt x="82375" y="38193"/>
                      <a:pt x="82376" y="38204"/>
                      <a:pt x="82377" y="38216"/>
                    </a:cubicBezTo>
                    <a:close/>
                  </a:path>
                </a:pathLst>
              </a:custGeom>
              <a:solidFill>
                <a:srgbClr val="FFFFFF"/>
              </a:solidFill>
              <a:ln w="9525" cap="flat">
                <a:noFill/>
                <a:prstDash val="solid"/>
                <a:miter/>
              </a:ln>
            </p:spPr>
            <p:txBody>
              <a:bodyPr rtlCol="0" anchor="ctr"/>
              <a:lstStyle/>
              <a:p>
                <a:endParaRPr lang="zh-CN" altLang="en-US"/>
              </a:p>
            </p:txBody>
          </p:sp>
          <p:sp>
            <p:nvSpPr>
              <p:cNvPr id="938" name="任意多边形: 形状 937"/>
              <p:cNvSpPr/>
              <p:nvPr/>
            </p:nvSpPr>
            <p:spPr>
              <a:xfrm rot="-255600">
                <a:off x="5774824" y="3260110"/>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939" name="任意多边形: 形状 938"/>
              <p:cNvSpPr/>
              <p:nvPr/>
            </p:nvSpPr>
            <p:spPr>
              <a:xfrm rot="-255600">
                <a:off x="5767342" y="3273524"/>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940" name="任意多边形: 形状 939"/>
              <p:cNvSpPr/>
              <p:nvPr/>
            </p:nvSpPr>
            <p:spPr>
              <a:xfrm>
                <a:off x="5863494" y="2703575"/>
                <a:ext cx="48387" cy="650271"/>
              </a:xfrm>
              <a:custGeom>
                <a:avLst/>
                <a:gdLst>
                  <a:gd name="connsiteX0" fmla="*/ 0 w 48387"/>
                  <a:gd name="connsiteY0" fmla="*/ 0 h 650271"/>
                  <a:gd name="connsiteX1" fmla="*/ 7049 w 48387"/>
                  <a:gd name="connsiteY1" fmla="*/ 81153 h 650271"/>
                  <a:gd name="connsiteX2" fmla="*/ 13621 w 48387"/>
                  <a:gd name="connsiteY2" fmla="*/ 162401 h 650271"/>
                  <a:gd name="connsiteX3" fmla="*/ 26194 w 48387"/>
                  <a:gd name="connsiteY3" fmla="*/ 324993 h 650271"/>
                  <a:gd name="connsiteX4" fmla="*/ 37814 w 48387"/>
                  <a:gd name="connsiteY4" fmla="*/ 487585 h 650271"/>
                  <a:gd name="connsiteX5" fmla="*/ 43339 w 48387"/>
                  <a:gd name="connsiteY5" fmla="*/ 568928 h 650271"/>
                  <a:gd name="connsiteX6" fmla="*/ 48387 w 48387"/>
                  <a:gd name="connsiteY6" fmla="*/ 650272 h 650271"/>
                  <a:gd name="connsiteX7" fmla="*/ 41338 w 48387"/>
                  <a:gd name="connsiteY7" fmla="*/ 569119 h 650271"/>
                  <a:gd name="connsiteX8" fmla="*/ 34766 w 48387"/>
                  <a:gd name="connsiteY8" fmla="*/ 487871 h 650271"/>
                  <a:gd name="connsiteX9" fmla="*/ 22193 w 48387"/>
                  <a:gd name="connsiteY9" fmla="*/ 325279 h 650271"/>
                  <a:gd name="connsiteX10" fmla="*/ 10573 w 48387"/>
                  <a:gd name="connsiteY10" fmla="*/ 162687 h 650271"/>
                  <a:gd name="connsiteX11" fmla="*/ 5048 w 48387"/>
                  <a:gd name="connsiteY11" fmla="*/ 81344 h 650271"/>
                  <a:gd name="connsiteX12" fmla="*/ 0 w 48387"/>
                  <a:gd name="connsiteY12" fmla="*/ 0 h 65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387" h="650271">
                    <a:moveTo>
                      <a:pt x="0" y="0"/>
                    </a:moveTo>
                    <a:lnTo>
                      <a:pt x="7049" y="81153"/>
                    </a:lnTo>
                    <a:lnTo>
                      <a:pt x="13621" y="162401"/>
                    </a:lnTo>
                    <a:lnTo>
                      <a:pt x="26194" y="324993"/>
                    </a:lnTo>
                    <a:lnTo>
                      <a:pt x="37814" y="487585"/>
                    </a:lnTo>
                    <a:lnTo>
                      <a:pt x="43339" y="568928"/>
                    </a:lnTo>
                    <a:lnTo>
                      <a:pt x="48387" y="650272"/>
                    </a:lnTo>
                    <a:lnTo>
                      <a:pt x="41338" y="569119"/>
                    </a:lnTo>
                    <a:lnTo>
                      <a:pt x="34766" y="487871"/>
                    </a:lnTo>
                    <a:lnTo>
                      <a:pt x="22193" y="325279"/>
                    </a:lnTo>
                    <a:lnTo>
                      <a:pt x="10573" y="162687"/>
                    </a:lnTo>
                    <a:lnTo>
                      <a:pt x="5048" y="81344"/>
                    </a:lnTo>
                    <a:lnTo>
                      <a:pt x="0" y="0"/>
                    </a:lnTo>
                    <a:close/>
                  </a:path>
                </a:pathLst>
              </a:custGeom>
              <a:solidFill>
                <a:srgbClr val="455A64"/>
              </a:solidFill>
              <a:ln w="9525" cap="flat">
                <a:noFill/>
                <a:prstDash val="solid"/>
                <a:miter/>
              </a:ln>
            </p:spPr>
            <p:txBody>
              <a:bodyPr rtlCol="0" anchor="ctr"/>
              <a:lstStyle/>
              <a:p>
                <a:endParaRPr lang="zh-CN" altLang="en-US"/>
              </a:p>
            </p:txBody>
          </p:sp>
          <p:grpSp>
            <p:nvGrpSpPr>
              <p:cNvPr id="941" name="图形 26"/>
              <p:cNvGrpSpPr/>
              <p:nvPr/>
            </p:nvGrpSpPr>
            <p:grpSpPr>
              <a:xfrm>
                <a:off x="5251955" y="3537545"/>
                <a:ext cx="42770" cy="38616"/>
                <a:chOff x="5251955" y="3537545"/>
                <a:chExt cx="42770" cy="38616"/>
              </a:xfrm>
              <a:solidFill>
                <a:srgbClr val="C53F3F"/>
              </a:solidFill>
            </p:grpSpPr>
            <p:sp>
              <p:nvSpPr>
                <p:cNvPr id="984" name="任意多边形: 形状 983"/>
                <p:cNvSpPr/>
                <p:nvPr/>
              </p:nvSpPr>
              <p:spPr>
                <a:xfrm>
                  <a:off x="5251955" y="3543300"/>
                  <a:ext cx="37086" cy="32861"/>
                </a:xfrm>
                <a:custGeom>
                  <a:avLst/>
                  <a:gdLst>
                    <a:gd name="connsiteX0" fmla="*/ 37086 w 37086"/>
                    <a:gd name="connsiteY0" fmla="*/ 31337 h 32861"/>
                    <a:gd name="connsiteX1" fmla="*/ 34610 w 37086"/>
                    <a:gd name="connsiteY1" fmla="*/ 32861 h 32861"/>
                    <a:gd name="connsiteX2" fmla="*/ 33371 w 37086"/>
                    <a:gd name="connsiteY2" fmla="*/ 32861 h 32861"/>
                    <a:gd name="connsiteX3" fmla="*/ 31085 w 37086"/>
                    <a:gd name="connsiteY3" fmla="*/ 32861 h 32861"/>
                    <a:gd name="connsiteX4" fmla="*/ 28799 w 37086"/>
                    <a:gd name="connsiteY4" fmla="*/ 32861 h 32861"/>
                    <a:gd name="connsiteX5" fmla="*/ 20417 w 37086"/>
                    <a:gd name="connsiteY5" fmla="*/ 29813 h 32861"/>
                    <a:gd name="connsiteX6" fmla="*/ 4701 w 37086"/>
                    <a:gd name="connsiteY6" fmla="*/ 16288 h 32861"/>
                    <a:gd name="connsiteX7" fmla="*/ 510 w 37086"/>
                    <a:gd name="connsiteY7" fmla="*/ 8477 h 32861"/>
                    <a:gd name="connsiteX8" fmla="*/ 34 w 37086"/>
                    <a:gd name="connsiteY8" fmla="*/ 6191 h 32861"/>
                    <a:gd name="connsiteX9" fmla="*/ 34 w 37086"/>
                    <a:gd name="connsiteY9" fmla="*/ 4001 h 32861"/>
                    <a:gd name="connsiteX10" fmla="*/ 34 w 37086"/>
                    <a:gd name="connsiteY10" fmla="*/ 1905 h 32861"/>
                    <a:gd name="connsiteX11" fmla="*/ 796 w 37086"/>
                    <a:gd name="connsiteY11" fmla="*/ 0 h 32861"/>
                    <a:gd name="connsiteX12" fmla="*/ 796 w 37086"/>
                    <a:gd name="connsiteY12" fmla="*/ 0 h 32861"/>
                    <a:gd name="connsiteX13" fmla="*/ 10321 w 37086"/>
                    <a:gd name="connsiteY13" fmla="*/ 8477 h 32861"/>
                    <a:gd name="connsiteX14" fmla="*/ 10321 w 37086"/>
                    <a:gd name="connsiteY14" fmla="*/ 9049 h 32861"/>
                    <a:gd name="connsiteX15" fmla="*/ 11654 w 37086"/>
                    <a:gd name="connsiteY15" fmla="*/ 13526 h 32861"/>
                    <a:gd name="connsiteX16" fmla="*/ 20608 w 37086"/>
                    <a:gd name="connsiteY16" fmla="*/ 21241 h 32861"/>
                    <a:gd name="connsiteX17" fmla="*/ 25180 w 37086"/>
                    <a:gd name="connsiteY17" fmla="*/ 21908 h 32861"/>
                    <a:gd name="connsiteX18" fmla="*/ 25751 w 37086"/>
                    <a:gd name="connsiteY18" fmla="*/ 21907 h 32861"/>
                    <a:gd name="connsiteX19" fmla="*/ 35848 w 37086"/>
                    <a:gd name="connsiteY19" fmla="*/ 30575 h 3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086" h="32861">
                      <a:moveTo>
                        <a:pt x="37086" y="31337"/>
                      </a:moveTo>
                      <a:cubicBezTo>
                        <a:pt x="36424" y="32073"/>
                        <a:pt x="35565" y="32602"/>
                        <a:pt x="34610" y="32861"/>
                      </a:cubicBezTo>
                      <a:lnTo>
                        <a:pt x="33371" y="32861"/>
                      </a:lnTo>
                      <a:lnTo>
                        <a:pt x="31085" y="32861"/>
                      </a:lnTo>
                      <a:lnTo>
                        <a:pt x="28799" y="32861"/>
                      </a:lnTo>
                      <a:cubicBezTo>
                        <a:pt x="25832" y="32406"/>
                        <a:pt x="22984" y="31370"/>
                        <a:pt x="20417" y="29813"/>
                      </a:cubicBezTo>
                      <a:cubicBezTo>
                        <a:pt x="14328" y="26399"/>
                        <a:pt x="8985" y="21800"/>
                        <a:pt x="4701" y="16288"/>
                      </a:cubicBezTo>
                      <a:cubicBezTo>
                        <a:pt x="2846" y="13957"/>
                        <a:pt x="1426" y="11312"/>
                        <a:pt x="510" y="8477"/>
                      </a:cubicBezTo>
                      <a:cubicBezTo>
                        <a:pt x="510" y="7715"/>
                        <a:pt x="510" y="6953"/>
                        <a:pt x="34" y="6191"/>
                      </a:cubicBezTo>
                      <a:lnTo>
                        <a:pt x="34" y="4001"/>
                      </a:lnTo>
                      <a:cubicBezTo>
                        <a:pt x="-11" y="3303"/>
                        <a:pt x="-11" y="2603"/>
                        <a:pt x="34" y="1905"/>
                      </a:cubicBezTo>
                      <a:cubicBezTo>
                        <a:pt x="205" y="1240"/>
                        <a:pt x="461" y="600"/>
                        <a:pt x="796" y="0"/>
                      </a:cubicBezTo>
                      <a:lnTo>
                        <a:pt x="796" y="0"/>
                      </a:lnTo>
                      <a:lnTo>
                        <a:pt x="10321" y="8477"/>
                      </a:lnTo>
                      <a:cubicBezTo>
                        <a:pt x="10321" y="8477"/>
                        <a:pt x="10321" y="8477"/>
                        <a:pt x="10321" y="9049"/>
                      </a:cubicBezTo>
                      <a:cubicBezTo>
                        <a:pt x="9972" y="10671"/>
                        <a:pt x="10475" y="12359"/>
                        <a:pt x="11654" y="13526"/>
                      </a:cubicBezTo>
                      <a:cubicBezTo>
                        <a:pt x="14481" y="16275"/>
                        <a:pt x="17471" y="18851"/>
                        <a:pt x="20608" y="21241"/>
                      </a:cubicBezTo>
                      <a:cubicBezTo>
                        <a:pt x="21907" y="22255"/>
                        <a:pt x="23645" y="22508"/>
                        <a:pt x="25180" y="21908"/>
                      </a:cubicBezTo>
                      <a:cubicBezTo>
                        <a:pt x="25180" y="21907"/>
                        <a:pt x="25180" y="21907"/>
                        <a:pt x="25751" y="21907"/>
                      </a:cubicBezTo>
                      <a:lnTo>
                        <a:pt x="35848" y="30575"/>
                      </a:lnTo>
                      <a:close/>
                    </a:path>
                  </a:pathLst>
                </a:custGeom>
                <a:solidFill>
                  <a:srgbClr val="C53F3F"/>
                </a:solidFill>
                <a:ln w="9525" cap="flat">
                  <a:noFill/>
                  <a:prstDash val="solid"/>
                  <a:miter/>
                </a:ln>
              </p:spPr>
              <p:txBody>
                <a:bodyPr rtlCol="0" anchor="ctr"/>
                <a:lstStyle/>
                <a:p>
                  <a:endParaRPr lang="zh-CN" altLang="en-US"/>
                </a:p>
              </p:txBody>
            </p:sp>
            <p:sp>
              <p:nvSpPr>
                <p:cNvPr id="985" name="任意多边形: 形状 984"/>
                <p:cNvSpPr/>
                <p:nvPr/>
              </p:nvSpPr>
              <p:spPr>
                <a:xfrm>
                  <a:off x="5280850" y="3559237"/>
                  <a:ext cx="13875" cy="13113"/>
                </a:xfrm>
                <a:custGeom>
                  <a:avLst/>
                  <a:gdLst>
                    <a:gd name="connsiteX0" fmla="*/ 13240 w 13875"/>
                    <a:gd name="connsiteY0" fmla="*/ 9589 h 13113"/>
                    <a:gd name="connsiteX1" fmla="*/ 10192 w 13875"/>
                    <a:gd name="connsiteY1" fmla="*/ 13113 h 13113"/>
                    <a:gd name="connsiteX2" fmla="*/ 10192 w 13875"/>
                    <a:gd name="connsiteY2" fmla="*/ 13113 h 13113"/>
                    <a:gd name="connsiteX3" fmla="*/ 0 w 13875"/>
                    <a:gd name="connsiteY3" fmla="*/ 4351 h 13113"/>
                    <a:gd name="connsiteX4" fmla="*/ 667 w 13875"/>
                    <a:gd name="connsiteY4" fmla="*/ 3588 h 13113"/>
                    <a:gd name="connsiteX5" fmla="*/ 3238 w 13875"/>
                    <a:gd name="connsiteY5" fmla="*/ 636 h 13113"/>
                    <a:gd name="connsiteX6" fmla="*/ 5365 w 13875"/>
                    <a:gd name="connsiteY6" fmla="*/ 286 h 13113"/>
                    <a:gd name="connsiteX7" fmla="*/ 5715 w 13875"/>
                    <a:gd name="connsiteY7" fmla="*/ 636 h 13113"/>
                    <a:gd name="connsiteX8" fmla="*/ 13240 w 13875"/>
                    <a:gd name="connsiteY8" fmla="*/ 7113 h 13113"/>
                    <a:gd name="connsiteX9" fmla="*/ 13590 w 13875"/>
                    <a:gd name="connsiteY9" fmla="*/ 9239 h 13113"/>
                    <a:gd name="connsiteX10" fmla="*/ 13240 w 13875"/>
                    <a:gd name="connsiteY10" fmla="*/ 9589 h 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875" h="13113">
                      <a:moveTo>
                        <a:pt x="13240" y="9589"/>
                      </a:moveTo>
                      <a:lnTo>
                        <a:pt x="10192" y="13113"/>
                      </a:lnTo>
                      <a:lnTo>
                        <a:pt x="10192" y="13113"/>
                      </a:lnTo>
                      <a:lnTo>
                        <a:pt x="0" y="4351"/>
                      </a:lnTo>
                      <a:lnTo>
                        <a:pt x="667" y="3588"/>
                      </a:lnTo>
                      <a:lnTo>
                        <a:pt x="3238" y="636"/>
                      </a:lnTo>
                      <a:cubicBezTo>
                        <a:pt x="3729" y="-48"/>
                        <a:pt x="4681" y="-205"/>
                        <a:pt x="5365" y="286"/>
                      </a:cubicBezTo>
                      <a:cubicBezTo>
                        <a:pt x="5500" y="383"/>
                        <a:pt x="5618" y="501"/>
                        <a:pt x="5715" y="636"/>
                      </a:cubicBezTo>
                      <a:lnTo>
                        <a:pt x="13240" y="7113"/>
                      </a:lnTo>
                      <a:cubicBezTo>
                        <a:pt x="13924" y="7604"/>
                        <a:pt x="14080" y="8556"/>
                        <a:pt x="13590" y="9239"/>
                      </a:cubicBezTo>
                      <a:cubicBezTo>
                        <a:pt x="13493" y="9374"/>
                        <a:pt x="13375" y="9493"/>
                        <a:pt x="13240" y="9589"/>
                      </a:cubicBezTo>
                      <a:close/>
                    </a:path>
                  </a:pathLst>
                </a:custGeom>
                <a:solidFill>
                  <a:srgbClr val="C53F3F"/>
                </a:solidFill>
                <a:ln w="9525" cap="flat">
                  <a:noFill/>
                  <a:prstDash val="solid"/>
                  <a:miter/>
                </a:ln>
              </p:spPr>
              <p:txBody>
                <a:bodyPr rtlCol="0" anchor="ctr"/>
                <a:lstStyle/>
                <a:p>
                  <a:endParaRPr lang="zh-CN" altLang="en-US"/>
                </a:p>
              </p:txBody>
            </p:sp>
            <p:sp>
              <p:nvSpPr>
                <p:cNvPr id="986" name="任意多边形: 形状 985"/>
                <p:cNvSpPr/>
                <p:nvPr/>
              </p:nvSpPr>
              <p:spPr>
                <a:xfrm>
                  <a:off x="5254847" y="3537545"/>
                  <a:ext cx="13568" cy="12612"/>
                </a:xfrm>
                <a:custGeom>
                  <a:avLst/>
                  <a:gdLst>
                    <a:gd name="connsiteX0" fmla="*/ 13430 w 13568"/>
                    <a:gd name="connsiteY0" fmla="*/ 8898 h 12612"/>
                    <a:gd name="connsiteX1" fmla="*/ 10001 w 13568"/>
                    <a:gd name="connsiteY1" fmla="*/ 12613 h 12612"/>
                    <a:gd name="connsiteX2" fmla="*/ 0 w 13568"/>
                    <a:gd name="connsiteY2" fmla="*/ 4040 h 12612"/>
                    <a:gd name="connsiteX3" fmla="*/ 0 w 13568"/>
                    <a:gd name="connsiteY3" fmla="*/ 4040 h 12612"/>
                    <a:gd name="connsiteX4" fmla="*/ 3048 w 13568"/>
                    <a:gd name="connsiteY4" fmla="*/ 516 h 12612"/>
                    <a:gd name="connsiteX5" fmla="*/ 5199 w 13568"/>
                    <a:gd name="connsiteY5" fmla="*/ 381 h 12612"/>
                    <a:gd name="connsiteX6" fmla="*/ 5334 w 13568"/>
                    <a:gd name="connsiteY6" fmla="*/ 516 h 12612"/>
                    <a:gd name="connsiteX7" fmla="*/ 13049 w 13568"/>
                    <a:gd name="connsiteY7" fmla="*/ 7183 h 12612"/>
                    <a:gd name="connsiteX8" fmla="*/ 13430 w 13568"/>
                    <a:gd name="connsiteY8" fmla="*/ 8898 h 1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68" h="12612">
                      <a:moveTo>
                        <a:pt x="13430" y="8898"/>
                      </a:moveTo>
                      <a:lnTo>
                        <a:pt x="10001" y="12613"/>
                      </a:lnTo>
                      <a:lnTo>
                        <a:pt x="0" y="4040"/>
                      </a:lnTo>
                      <a:lnTo>
                        <a:pt x="0" y="4040"/>
                      </a:lnTo>
                      <a:lnTo>
                        <a:pt x="3048" y="516"/>
                      </a:lnTo>
                      <a:cubicBezTo>
                        <a:pt x="3605" y="-115"/>
                        <a:pt x="4568" y="-176"/>
                        <a:pt x="5199" y="381"/>
                      </a:cubicBezTo>
                      <a:cubicBezTo>
                        <a:pt x="5247" y="423"/>
                        <a:pt x="5292" y="468"/>
                        <a:pt x="5334" y="516"/>
                      </a:cubicBezTo>
                      <a:lnTo>
                        <a:pt x="13049" y="7183"/>
                      </a:lnTo>
                      <a:cubicBezTo>
                        <a:pt x="13554" y="7600"/>
                        <a:pt x="13711" y="8307"/>
                        <a:pt x="13430" y="8898"/>
                      </a:cubicBezTo>
                      <a:close/>
                    </a:path>
                  </a:pathLst>
                </a:custGeom>
                <a:solidFill>
                  <a:srgbClr val="C53F3F"/>
                </a:solidFill>
                <a:ln w="9525" cap="flat">
                  <a:noFill/>
                  <a:prstDash val="solid"/>
                  <a:miter/>
                </a:ln>
              </p:spPr>
              <p:txBody>
                <a:bodyPr rtlCol="0" anchor="ctr"/>
                <a:lstStyle/>
                <a:p>
                  <a:endParaRPr lang="zh-CN" altLang="en-US"/>
                </a:p>
              </p:txBody>
            </p:sp>
          </p:grpSp>
          <p:grpSp>
            <p:nvGrpSpPr>
              <p:cNvPr id="942" name="图形 26"/>
              <p:cNvGrpSpPr/>
              <p:nvPr/>
            </p:nvGrpSpPr>
            <p:grpSpPr>
              <a:xfrm>
                <a:off x="5258276" y="3622096"/>
                <a:ext cx="41818" cy="30973"/>
                <a:chOff x="5258276" y="3622096"/>
                <a:chExt cx="41818" cy="30973"/>
              </a:xfrm>
              <a:solidFill>
                <a:srgbClr val="C53F3F"/>
              </a:solidFill>
            </p:grpSpPr>
            <p:sp>
              <p:nvSpPr>
                <p:cNvPr id="980" name="任意多边形: 形状 979"/>
                <p:cNvSpPr/>
                <p:nvPr/>
              </p:nvSpPr>
              <p:spPr>
                <a:xfrm>
                  <a:off x="5259514" y="3622096"/>
                  <a:ext cx="37242" cy="18287"/>
                </a:xfrm>
                <a:custGeom>
                  <a:avLst/>
                  <a:gdLst>
                    <a:gd name="connsiteX0" fmla="*/ 37243 w 37242"/>
                    <a:gd name="connsiteY0" fmla="*/ 261 h 18287"/>
                    <a:gd name="connsiteX1" fmla="*/ 36290 w 37242"/>
                    <a:gd name="connsiteY1" fmla="*/ 1214 h 18287"/>
                    <a:gd name="connsiteX2" fmla="*/ 21622 w 37242"/>
                    <a:gd name="connsiteY2" fmla="*/ 17502 h 18287"/>
                    <a:gd name="connsiteX3" fmla="*/ 18122 w 37242"/>
                    <a:gd name="connsiteY3" fmla="*/ 17621 h 18287"/>
                    <a:gd name="connsiteX4" fmla="*/ 18002 w 37242"/>
                    <a:gd name="connsiteY4" fmla="*/ 17502 h 18287"/>
                    <a:gd name="connsiteX5" fmla="*/ 667 w 37242"/>
                    <a:gd name="connsiteY5" fmla="*/ 3309 h 18287"/>
                    <a:gd name="connsiteX6" fmla="*/ 0 w 37242"/>
                    <a:gd name="connsiteY6" fmla="*/ 2738 h 18287"/>
                    <a:gd name="connsiteX7" fmla="*/ 1333 w 37242"/>
                    <a:gd name="connsiteY7" fmla="*/ 2738 h 18287"/>
                    <a:gd name="connsiteX8" fmla="*/ 12287 w 37242"/>
                    <a:gd name="connsiteY8" fmla="*/ 1881 h 18287"/>
                    <a:gd name="connsiteX9" fmla="*/ 35243 w 37242"/>
                    <a:gd name="connsiteY9" fmla="*/ 166 h 18287"/>
                    <a:gd name="connsiteX10" fmla="*/ 37243 w 37242"/>
                    <a:gd name="connsiteY10" fmla="*/ 262 h 1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42" h="18287">
                      <a:moveTo>
                        <a:pt x="37243" y="261"/>
                      </a:moveTo>
                      <a:lnTo>
                        <a:pt x="36290" y="1214"/>
                      </a:lnTo>
                      <a:lnTo>
                        <a:pt x="21622" y="17502"/>
                      </a:lnTo>
                      <a:cubicBezTo>
                        <a:pt x="20688" y="18501"/>
                        <a:pt x="19121" y="18554"/>
                        <a:pt x="18122" y="17621"/>
                      </a:cubicBezTo>
                      <a:cubicBezTo>
                        <a:pt x="18080" y="17582"/>
                        <a:pt x="18041" y="17543"/>
                        <a:pt x="18002" y="17502"/>
                      </a:cubicBezTo>
                      <a:lnTo>
                        <a:pt x="667" y="3309"/>
                      </a:lnTo>
                      <a:cubicBezTo>
                        <a:pt x="382" y="3207"/>
                        <a:pt x="145" y="3003"/>
                        <a:pt x="0" y="2738"/>
                      </a:cubicBezTo>
                      <a:cubicBezTo>
                        <a:pt x="440" y="2645"/>
                        <a:pt x="894" y="2645"/>
                        <a:pt x="1333" y="2738"/>
                      </a:cubicBezTo>
                      <a:lnTo>
                        <a:pt x="12287" y="1881"/>
                      </a:lnTo>
                      <a:lnTo>
                        <a:pt x="35243" y="166"/>
                      </a:lnTo>
                      <a:cubicBezTo>
                        <a:pt x="35893" y="-85"/>
                        <a:pt x="36619" y="-50"/>
                        <a:pt x="37243" y="262"/>
                      </a:cubicBezTo>
                      <a:close/>
                    </a:path>
                  </a:pathLst>
                </a:custGeom>
                <a:solidFill>
                  <a:srgbClr val="C53F3F"/>
                </a:solidFill>
                <a:ln w="9525" cap="flat">
                  <a:noFill/>
                  <a:prstDash val="solid"/>
                  <a:miter/>
                </a:ln>
              </p:spPr>
              <p:txBody>
                <a:bodyPr rtlCol="0" anchor="ctr"/>
                <a:lstStyle/>
                <a:p>
                  <a:endParaRPr lang="zh-CN" altLang="en-US"/>
                </a:p>
              </p:txBody>
            </p:sp>
            <p:sp>
              <p:nvSpPr>
                <p:cNvPr id="981" name="任意多边形: 形状 980"/>
                <p:cNvSpPr/>
                <p:nvPr/>
              </p:nvSpPr>
              <p:spPr>
                <a:xfrm>
                  <a:off x="5261514" y="3639026"/>
                  <a:ext cx="37242" cy="14043"/>
                </a:xfrm>
                <a:custGeom>
                  <a:avLst/>
                  <a:gdLst>
                    <a:gd name="connsiteX0" fmla="*/ 37243 w 37242"/>
                    <a:gd name="connsiteY0" fmla="*/ 11240 h 14043"/>
                    <a:gd name="connsiteX1" fmla="*/ 35909 w 37242"/>
                    <a:gd name="connsiteY1" fmla="*/ 11240 h 14043"/>
                    <a:gd name="connsiteX2" fmla="*/ 22860 w 37242"/>
                    <a:gd name="connsiteY2" fmla="*/ 12287 h 14043"/>
                    <a:gd name="connsiteX3" fmla="*/ 1714 w 37242"/>
                    <a:gd name="connsiteY3" fmla="*/ 13907 h 14043"/>
                    <a:gd name="connsiteX4" fmla="*/ 0 w 37242"/>
                    <a:gd name="connsiteY4" fmla="*/ 13907 h 14043"/>
                    <a:gd name="connsiteX5" fmla="*/ 12192 w 37242"/>
                    <a:gd name="connsiteY5" fmla="*/ 476 h 14043"/>
                    <a:gd name="connsiteX6" fmla="*/ 14859 w 37242"/>
                    <a:gd name="connsiteY6" fmla="*/ 2667 h 14043"/>
                    <a:gd name="connsiteX7" fmla="*/ 16002 w 37242"/>
                    <a:gd name="connsiteY7" fmla="*/ 3620 h 14043"/>
                    <a:gd name="connsiteX8" fmla="*/ 20098 w 37242"/>
                    <a:gd name="connsiteY8" fmla="*/ 3620 h 14043"/>
                    <a:gd name="connsiteX9" fmla="*/ 23336 w 37242"/>
                    <a:gd name="connsiteY9" fmla="*/ 0 h 14043"/>
                    <a:gd name="connsiteX10" fmla="*/ 37243 w 37242"/>
                    <a:gd name="connsiteY10" fmla="*/ 11335 h 1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42" h="14043">
                      <a:moveTo>
                        <a:pt x="37243" y="11240"/>
                      </a:moveTo>
                      <a:cubicBezTo>
                        <a:pt x="36803" y="11335"/>
                        <a:pt x="36349" y="11335"/>
                        <a:pt x="35909" y="11240"/>
                      </a:cubicBezTo>
                      <a:lnTo>
                        <a:pt x="22860" y="12287"/>
                      </a:lnTo>
                      <a:lnTo>
                        <a:pt x="1714" y="13907"/>
                      </a:lnTo>
                      <a:cubicBezTo>
                        <a:pt x="1157" y="14089"/>
                        <a:pt x="557" y="14089"/>
                        <a:pt x="0" y="13907"/>
                      </a:cubicBezTo>
                      <a:lnTo>
                        <a:pt x="12192" y="476"/>
                      </a:lnTo>
                      <a:lnTo>
                        <a:pt x="14859" y="2667"/>
                      </a:lnTo>
                      <a:lnTo>
                        <a:pt x="16002" y="3620"/>
                      </a:lnTo>
                      <a:cubicBezTo>
                        <a:pt x="17145" y="4720"/>
                        <a:pt x="18954" y="4720"/>
                        <a:pt x="20098" y="3620"/>
                      </a:cubicBezTo>
                      <a:lnTo>
                        <a:pt x="23336" y="0"/>
                      </a:lnTo>
                      <a:lnTo>
                        <a:pt x="37243" y="11335"/>
                      </a:lnTo>
                      <a:close/>
                    </a:path>
                  </a:pathLst>
                </a:custGeom>
                <a:solidFill>
                  <a:srgbClr val="C53F3F"/>
                </a:solidFill>
                <a:ln w="9525" cap="flat">
                  <a:noFill/>
                  <a:prstDash val="solid"/>
                  <a:miter/>
                </a:ln>
              </p:spPr>
              <p:txBody>
                <a:bodyPr rtlCol="0" anchor="ctr"/>
                <a:lstStyle/>
                <a:p>
                  <a:endParaRPr lang="zh-CN" altLang="en-US"/>
                </a:p>
              </p:txBody>
            </p:sp>
            <p:sp>
              <p:nvSpPr>
                <p:cNvPr id="982" name="任意多边形: 形状 981"/>
                <p:cNvSpPr/>
                <p:nvPr/>
              </p:nvSpPr>
              <p:spPr>
                <a:xfrm>
                  <a:off x="5258276" y="3627405"/>
                  <a:ext cx="13716" cy="24384"/>
                </a:xfrm>
                <a:custGeom>
                  <a:avLst/>
                  <a:gdLst>
                    <a:gd name="connsiteX0" fmla="*/ 13716 w 13716"/>
                    <a:gd name="connsiteY0" fmla="*/ 11144 h 24384"/>
                    <a:gd name="connsiteX1" fmla="*/ 1810 w 13716"/>
                    <a:gd name="connsiteY1" fmla="*/ 24384 h 24384"/>
                    <a:gd name="connsiteX2" fmla="*/ 1810 w 13716"/>
                    <a:gd name="connsiteY2" fmla="*/ 23813 h 24384"/>
                    <a:gd name="connsiteX3" fmla="*/ 0 w 13716"/>
                    <a:gd name="connsiteY3" fmla="*/ 667 h 24384"/>
                    <a:gd name="connsiteX4" fmla="*/ 0 w 13716"/>
                    <a:gd name="connsiteY4" fmla="*/ 0 h 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16" h="24384">
                      <a:moveTo>
                        <a:pt x="13716" y="11144"/>
                      </a:moveTo>
                      <a:lnTo>
                        <a:pt x="1810" y="24384"/>
                      </a:lnTo>
                      <a:cubicBezTo>
                        <a:pt x="1810" y="24384"/>
                        <a:pt x="1810" y="24384"/>
                        <a:pt x="1810" y="23813"/>
                      </a:cubicBezTo>
                      <a:cubicBezTo>
                        <a:pt x="1238" y="16097"/>
                        <a:pt x="571" y="8382"/>
                        <a:pt x="0" y="667"/>
                      </a:cubicBezTo>
                      <a:lnTo>
                        <a:pt x="0" y="0"/>
                      </a:lnTo>
                      <a:close/>
                    </a:path>
                  </a:pathLst>
                </a:custGeom>
                <a:solidFill>
                  <a:srgbClr val="C53F3F"/>
                </a:solidFill>
                <a:ln w="9525" cap="flat">
                  <a:noFill/>
                  <a:prstDash val="solid"/>
                  <a:miter/>
                </a:ln>
              </p:spPr>
              <p:txBody>
                <a:bodyPr rtlCol="0" anchor="ctr"/>
                <a:lstStyle/>
                <a:p>
                  <a:endParaRPr lang="zh-CN" altLang="en-US"/>
                </a:p>
              </p:txBody>
            </p:sp>
            <p:sp>
              <p:nvSpPr>
                <p:cNvPr id="983" name="任意多边形: 形状 982"/>
                <p:cNvSpPr/>
                <p:nvPr/>
              </p:nvSpPr>
              <p:spPr>
                <a:xfrm>
                  <a:off x="5286660" y="3623786"/>
                  <a:ext cx="13433" cy="24288"/>
                </a:xfrm>
                <a:custGeom>
                  <a:avLst/>
                  <a:gdLst>
                    <a:gd name="connsiteX0" fmla="*/ 13430 w 13433"/>
                    <a:gd name="connsiteY0" fmla="*/ 24289 h 24288"/>
                    <a:gd name="connsiteX1" fmla="*/ 8287 w 13433"/>
                    <a:gd name="connsiteY1" fmla="*/ 20098 h 24288"/>
                    <a:gd name="connsiteX2" fmla="*/ 0 w 13433"/>
                    <a:gd name="connsiteY2" fmla="*/ 13335 h 24288"/>
                    <a:gd name="connsiteX3" fmla="*/ 0 w 13433"/>
                    <a:gd name="connsiteY3" fmla="*/ 13335 h 24288"/>
                    <a:gd name="connsiteX4" fmla="*/ 11906 w 13433"/>
                    <a:gd name="connsiteY4" fmla="*/ 0 h 24288"/>
                    <a:gd name="connsiteX5" fmla="*/ 13430 w 13433"/>
                    <a:gd name="connsiteY5" fmla="*/ 24289 h 2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33" h="24288">
                      <a:moveTo>
                        <a:pt x="13430" y="24289"/>
                      </a:moveTo>
                      <a:lnTo>
                        <a:pt x="8287" y="20098"/>
                      </a:lnTo>
                      <a:lnTo>
                        <a:pt x="0" y="13335"/>
                      </a:lnTo>
                      <a:lnTo>
                        <a:pt x="0" y="13335"/>
                      </a:lnTo>
                      <a:cubicBezTo>
                        <a:pt x="4000" y="8858"/>
                        <a:pt x="8001" y="4477"/>
                        <a:pt x="11906" y="0"/>
                      </a:cubicBezTo>
                      <a:cubicBezTo>
                        <a:pt x="11716" y="571"/>
                        <a:pt x="13525" y="24289"/>
                        <a:pt x="13430" y="24289"/>
                      </a:cubicBezTo>
                      <a:close/>
                    </a:path>
                  </a:pathLst>
                </a:custGeom>
                <a:solidFill>
                  <a:srgbClr val="C53F3F"/>
                </a:solidFill>
                <a:ln w="9525" cap="flat">
                  <a:noFill/>
                  <a:prstDash val="solid"/>
                  <a:miter/>
                </a:ln>
              </p:spPr>
              <p:txBody>
                <a:bodyPr rtlCol="0" anchor="ctr"/>
                <a:lstStyle/>
                <a:p>
                  <a:endParaRPr lang="zh-CN" altLang="en-US"/>
                </a:p>
              </p:txBody>
            </p:sp>
          </p:grpSp>
          <p:grpSp>
            <p:nvGrpSpPr>
              <p:cNvPr id="943" name="图形 26"/>
              <p:cNvGrpSpPr/>
              <p:nvPr/>
            </p:nvGrpSpPr>
            <p:grpSpPr>
              <a:xfrm>
                <a:off x="5913046" y="3484816"/>
                <a:ext cx="44781" cy="45243"/>
                <a:chOff x="5913046" y="3484816"/>
                <a:chExt cx="44781" cy="45243"/>
              </a:xfrm>
              <a:solidFill>
                <a:srgbClr val="C53F3F"/>
              </a:solidFill>
            </p:grpSpPr>
            <p:sp>
              <p:nvSpPr>
                <p:cNvPr id="964" name="任意多边形: 形状 963"/>
                <p:cNvSpPr/>
                <p:nvPr/>
              </p:nvSpPr>
              <p:spPr>
                <a:xfrm>
                  <a:off x="5913046" y="3497960"/>
                  <a:ext cx="9217" cy="10096"/>
                </a:xfrm>
                <a:custGeom>
                  <a:avLst/>
                  <a:gdLst>
                    <a:gd name="connsiteX0" fmla="*/ 9218 w 9217"/>
                    <a:gd name="connsiteY0" fmla="*/ 0 h 10096"/>
                    <a:gd name="connsiteX1" fmla="*/ 7884 w 9217"/>
                    <a:gd name="connsiteY1" fmla="*/ 9525 h 10096"/>
                    <a:gd name="connsiteX2" fmla="*/ 7884 w 9217"/>
                    <a:gd name="connsiteY2" fmla="*/ 9525 h 10096"/>
                    <a:gd name="connsiteX3" fmla="*/ 74 w 9217"/>
                    <a:gd name="connsiteY3" fmla="*/ 10096 h 10096"/>
                    <a:gd name="connsiteX4" fmla="*/ 74 w 9217"/>
                    <a:gd name="connsiteY4" fmla="*/ 10096 h 10096"/>
                    <a:gd name="connsiteX5" fmla="*/ 74 w 9217"/>
                    <a:gd name="connsiteY5" fmla="*/ 9239 h 10096"/>
                    <a:gd name="connsiteX6" fmla="*/ 74 w 9217"/>
                    <a:gd name="connsiteY6" fmla="*/ 6001 h 10096"/>
                    <a:gd name="connsiteX7" fmla="*/ 1502 w 9217"/>
                    <a:gd name="connsiteY7" fmla="*/ 857 h 10096"/>
                    <a:gd name="connsiteX8" fmla="*/ 1502 w 9217"/>
                    <a:gd name="connsiteY8" fmla="*/ 857 h 10096"/>
                    <a:gd name="connsiteX9" fmla="*/ 8837 w 9217"/>
                    <a:gd name="connsiteY9" fmla="*/ 28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17" h="10096">
                      <a:moveTo>
                        <a:pt x="9218" y="0"/>
                      </a:moveTo>
                      <a:cubicBezTo>
                        <a:pt x="8227" y="3074"/>
                        <a:pt x="7776" y="6297"/>
                        <a:pt x="7884" y="9525"/>
                      </a:cubicBezTo>
                      <a:lnTo>
                        <a:pt x="7884" y="9525"/>
                      </a:lnTo>
                      <a:lnTo>
                        <a:pt x="74" y="10096"/>
                      </a:lnTo>
                      <a:lnTo>
                        <a:pt x="74" y="10096"/>
                      </a:lnTo>
                      <a:lnTo>
                        <a:pt x="74" y="9239"/>
                      </a:lnTo>
                      <a:cubicBezTo>
                        <a:pt x="-25" y="8162"/>
                        <a:pt x="-25" y="7078"/>
                        <a:pt x="74" y="6001"/>
                      </a:cubicBezTo>
                      <a:cubicBezTo>
                        <a:pt x="360" y="4239"/>
                        <a:pt x="839" y="2514"/>
                        <a:pt x="1502" y="857"/>
                      </a:cubicBezTo>
                      <a:lnTo>
                        <a:pt x="1502" y="857"/>
                      </a:lnTo>
                      <a:lnTo>
                        <a:pt x="8837" y="286"/>
                      </a:lnTo>
                      <a:close/>
                    </a:path>
                  </a:pathLst>
                </a:custGeom>
                <a:solidFill>
                  <a:srgbClr val="C53F3F"/>
                </a:solidFill>
                <a:ln w="9525" cap="flat">
                  <a:noFill/>
                  <a:prstDash val="solid"/>
                  <a:miter/>
                </a:ln>
              </p:spPr>
              <p:txBody>
                <a:bodyPr rtlCol="0" anchor="ctr"/>
                <a:lstStyle/>
                <a:p>
                  <a:endParaRPr lang="zh-CN" altLang="en-US"/>
                </a:p>
              </p:txBody>
            </p:sp>
            <p:sp>
              <p:nvSpPr>
                <p:cNvPr id="965" name="任意多边形: 形状 964"/>
                <p:cNvSpPr/>
                <p:nvPr/>
              </p:nvSpPr>
              <p:spPr>
                <a:xfrm>
                  <a:off x="5913310" y="3510057"/>
                  <a:ext cx="10191" cy="8953"/>
                </a:xfrm>
                <a:custGeom>
                  <a:avLst/>
                  <a:gdLst>
                    <a:gd name="connsiteX0" fmla="*/ 10192 w 10191"/>
                    <a:gd name="connsiteY0" fmla="*/ 8382 h 8953"/>
                    <a:gd name="connsiteX1" fmla="*/ 10192 w 10191"/>
                    <a:gd name="connsiteY1" fmla="*/ 8382 h 8953"/>
                    <a:gd name="connsiteX2" fmla="*/ 2858 w 10191"/>
                    <a:gd name="connsiteY2" fmla="*/ 8954 h 8953"/>
                    <a:gd name="connsiteX3" fmla="*/ 2858 w 10191"/>
                    <a:gd name="connsiteY3" fmla="*/ 8954 h 8953"/>
                    <a:gd name="connsiteX4" fmla="*/ 571 w 10191"/>
                    <a:gd name="connsiteY4" fmla="*/ 3524 h 8953"/>
                    <a:gd name="connsiteX5" fmla="*/ 0 w 10191"/>
                    <a:gd name="connsiteY5" fmla="*/ 667 h 8953"/>
                    <a:gd name="connsiteX6" fmla="*/ 0 w 10191"/>
                    <a:gd name="connsiteY6" fmla="*/ 667 h 8953"/>
                    <a:gd name="connsiteX7" fmla="*/ 0 w 10191"/>
                    <a:gd name="connsiteY7" fmla="*/ 667 h 8953"/>
                    <a:gd name="connsiteX8" fmla="*/ 0 w 10191"/>
                    <a:gd name="connsiteY8" fmla="*/ 667 h 8953"/>
                    <a:gd name="connsiteX9" fmla="*/ 7811 w 10191"/>
                    <a:gd name="connsiteY9" fmla="*/ 0 h 8953"/>
                    <a:gd name="connsiteX10" fmla="*/ 7811 w 10191"/>
                    <a:gd name="connsiteY10" fmla="*/ 0 h 8953"/>
                    <a:gd name="connsiteX11" fmla="*/ 7811 w 10191"/>
                    <a:gd name="connsiteY11" fmla="*/ 1905 h 8953"/>
                    <a:gd name="connsiteX12" fmla="*/ 8573 w 10191"/>
                    <a:gd name="connsiteY12" fmla="*/ 4953 h 8953"/>
                    <a:gd name="connsiteX13" fmla="*/ 9906 w 10191"/>
                    <a:gd name="connsiteY13" fmla="*/ 8572 h 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91" h="8953">
                      <a:moveTo>
                        <a:pt x="10192" y="8382"/>
                      </a:moveTo>
                      <a:lnTo>
                        <a:pt x="10192" y="8382"/>
                      </a:lnTo>
                      <a:lnTo>
                        <a:pt x="2858" y="8954"/>
                      </a:lnTo>
                      <a:lnTo>
                        <a:pt x="2858" y="8954"/>
                      </a:lnTo>
                      <a:cubicBezTo>
                        <a:pt x="1819" y="7273"/>
                        <a:pt x="1047" y="5442"/>
                        <a:pt x="571" y="3524"/>
                      </a:cubicBezTo>
                      <a:cubicBezTo>
                        <a:pt x="290" y="2592"/>
                        <a:pt x="98" y="1635"/>
                        <a:pt x="0" y="667"/>
                      </a:cubicBezTo>
                      <a:lnTo>
                        <a:pt x="0" y="667"/>
                      </a:lnTo>
                      <a:lnTo>
                        <a:pt x="0" y="667"/>
                      </a:lnTo>
                      <a:lnTo>
                        <a:pt x="0" y="667"/>
                      </a:lnTo>
                      <a:lnTo>
                        <a:pt x="7811" y="0"/>
                      </a:lnTo>
                      <a:cubicBezTo>
                        <a:pt x="7811" y="0"/>
                        <a:pt x="7811" y="0"/>
                        <a:pt x="7811" y="0"/>
                      </a:cubicBezTo>
                      <a:lnTo>
                        <a:pt x="7811" y="1905"/>
                      </a:lnTo>
                      <a:cubicBezTo>
                        <a:pt x="7963" y="2943"/>
                        <a:pt x="8219" y="3965"/>
                        <a:pt x="8573" y="4953"/>
                      </a:cubicBezTo>
                      <a:cubicBezTo>
                        <a:pt x="8893" y="6201"/>
                        <a:pt x="9340" y="7414"/>
                        <a:pt x="9906" y="8572"/>
                      </a:cubicBezTo>
                      <a:close/>
                    </a:path>
                  </a:pathLst>
                </a:custGeom>
                <a:solidFill>
                  <a:srgbClr val="C53F3F"/>
                </a:solidFill>
                <a:ln w="9525" cap="flat">
                  <a:noFill/>
                  <a:prstDash val="solid"/>
                  <a:miter/>
                </a:ln>
              </p:spPr>
              <p:txBody>
                <a:bodyPr rtlCol="0" anchor="ctr"/>
                <a:lstStyle/>
                <a:p>
                  <a:endParaRPr lang="zh-CN" altLang="en-US"/>
                </a:p>
              </p:txBody>
            </p:sp>
            <p:sp>
              <p:nvSpPr>
                <p:cNvPr id="966" name="任意多边形: 形状 965"/>
                <p:cNvSpPr/>
                <p:nvPr/>
              </p:nvSpPr>
              <p:spPr>
                <a:xfrm>
                  <a:off x="5939599" y="3518439"/>
                  <a:ext cx="15430" cy="11048"/>
                </a:xfrm>
                <a:custGeom>
                  <a:avLst/>
                  <a:gdLst>
                    <a:gd name="connsiteX0" fmla="*/ 15430 w 15430"/>
                    <a:gd name="connsiteY0" fmla="*/ 0 h 11048"/>
                    <a:gd name="connsiteX1" fmla="*/ 15430 w 15430"/>
                    <a:gd name="connsiteY1" fmla="*/ 0 h 11048"/>
                    <a:gd name="connsiteX2" fmla="*/ 13525 w 15430"/>
                    <a:gd name="connsiteY2" fmla="*/ 2953 h 11048"/>
                    <a:gd name="connsiteX3" fmla="*/ 10668 w 15430"/>
                    <a:gd name="connsiteY3" fmla="*/ 6001 h 11048"/>
                    <a:gd name="connsiteX4" fmla="*/ 7334 w 15430"/>
                    <a:gd name="connsiteY4" fmla="*/ 8477 h 11048"/>
                    <a:gd name="connsiteX5" fmla="*/ 3715 w 15430"/>
                    <a:gd name="connsiteY5" fmla="*/ 10192 h 11048"/>
                    <a:gd name="connsiteX6" fmla="*/ 667 w 15430"/>
                    <a:gd name="connsiteY6" fmla="*/ 11049 h 11048"/>
                    <a:gd name="connsiteX7" fmla="*/ 0 w 15430"/>
                    <a:gd name="connsiteY7" fmla="*/ 11049 h 11048"/>
                    <a:gd name="connsiteX8" fmla="*/ 0 w 15430"/>
                    <a:gd name="connsiteY8" fmla="*/ 11049 h 11048"/>
                    <a:gd name="connsiteX9" fmla="*/ 5429 w 15430"/>
                    <a:gd name="connsiteY9" fmla="*/ 4953 h 11048"/>
                    <a:gd name="connsiteX10" fmla="*/ 7525 w 15430"/>
                    <a:gd name="connsiteY10" fmla="*/ 762 h 11048"/>
                    <a:gd name="connsiteX11" fmla="*/ 7525 w 15430"/>
                    <a:gd name="connsiteY11" fmla="*/ 762 h 11048"/>
                    <a:gd name="connsiteX12" fmla="*/ 14954 w 15430"/>
                    <a:gd name="connsiteY12" fmla="*/ 190 h 1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30" h="11048">
                      <a:moveTo>
                        <a:pt x="15430" y="0"/>
                      </a:moveTo>
                      <a:lnTo>
                        <a:pt x="15430" y="0"/>
                      </a:lnTo>
                      <a:cubicBezTo>
                        <a:pt x="14851" y="1019"/>
                        <a:pt x="14215" y="2005"/>
                        <a:pt x="13525" y="2953"/>
                      </a:cubicBezTo>
                      <a:cubicBezTo>
                        <a:pt x="12649" y="4037"/>
                        <a:pt x="11694" y="5056"/>
                        <a:pt x="10668" y="6001"/>
                      </a:cubicBezTo>
                      <a:cubicBezTo>
                        <a:pt x="9621" y="6909"/>
                        <a:pt x="8506" y="7737"/>
                        <a:pt x="7334" y="8477"/>
                      </a:cubicBezTo>
                      <a:cubicBezTo>
                        <a:pt x="6166" y="9126"/>
                        <a:pt x="4957" y="9699"/>
                        <a:pt x="3715" y="10192"/>
                      </a:cubicBezTo>
                      <a:lnTo>
                        <a:pt x="667" y="11049"/>
                      </a:lnTo>
                      <a:lnTo>
                        <a:pt x="0" y="11049"/>
                      </a:lnTo>
                      <a:lnTo>
                        <a:pt x="0" y="11049"/>
                      </a:lnTo>
                      <a:cubicBezTo>
                        <a:pt x="2123" y="9319"/>
                        <a:pt x="3956" y="7261"/>
                        <a:pt x="5429" y="4953"/>
                      </a:cubicBezTo>
                      <a:cubicBezTo>
                        <a:pt x="6222" y="3605"/>
                        <a:pt x="6922" y="2205"/>
                        <a:pt x="7525" y="762"/>
                      </a:cubicBezTo>
                      <a:lnTo>
                        <a:pt x="7525" y="762"/>
                      </a:lnTo>
                      <a:lnTo>
                        <a:pt x="14954" y="190"/>
                      </a:lnTo>
                      <a:close/>
                    </a:path>
                  </a:pathLst>
                </a:custGeom>
                <a:solidFill>
                  <a:srgbClr val="C53F3F"/>
                </a:solidFill>
                <a:ln w="9525" cap="flat">
                  <a:noFill/>
                  <a:prstDash val="solid"/>
                  <a:miter/>
                </a:ln>
              </p:spPr>
              <p:txBody>
                <a:bodyPr rtlCol="0" anchor="ctr"/>
                <a:lstStyle/>
                <a:p>
                  <a:endParaRPr lang="zh-CN" altLang="en-US"/>
                </a:p>
              </p:txBody>
            </p:sp>
            <p:sp>
              <p:nvSpPr>
                <p:cNvPr id="967" name="任意多边形: 形状 966"/>
                <p:cNvSpPr/>
                <p:nvPr/>
              </p:nvSpPr>
              <p:spPr>
                <a:xfrm>
                  <a:off x="5935408" y="3495960"/>
                  <a:ext cx="11144" cy="10096"/>
                </a:xfrm>
                <a:custGeom>
                  <a:avLst/>
                  <a:gdLst>
                    <a:gd name="connsiteX0" fmla="*/ 11144 w 11144"/>
                    <a:gd name="connsiteY0" fmla="*/ 9239 h 10096"/>
                    <a:gd name="connsiteX1" fmla="*/ 667 w 11144"/>
                    <a:gd name="connsiteY1" fmla="*/ 10096 h 10096"/>
                    <a:gd name="connsiteX2" fmla="*/ 0 w 11144"/>
                    <a:gd name="connsiteY2" fmla="*/ 571 h 10096"/>
                    <a:gd name="connsiteX3" fmla="*/ 0 w 11144"/>
                    <a:gd name="connsiteY3" fmla="*/ 571 h 10096"/>
                    <a:gd name="connsiteX4" fmla="*/ 8096 w 11144"/>
                    <a:gd name="connsiteY4" fmla="*/ 0 h 10096"/>
                    <a:gd name="connsiteX5" fmla="*/ 8096 w 11144"/>
                    <a:gd name="connsiteY5" fmla="*/ 0 h 10096"/>
                    <a:gd name="connsiteX6" fmla="*/ 10192 w 11144"/>
                    <a:gd name="connsiteY6" fmla="*/ 5239 h 10096"/>
                    <a:gd name="connsiteX7" fmla="*/ 10858 w 11144"/>
                    <a:gd name="connsiteY7" fmla="*/ 809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 h="10096">
                      <a:moveTo>
                        <a:pt x="11144" y="9239"/>
                      </a:moveTo>
                      <a:lnTo>
                        <a:pt x="667" y="10096"/>
                      </a:lnTo>
                      <a:lnTo>
                        <a:pt x="0" y="571"/>
                      </a:lnTo>
                      <a:lnTo>
                        <a:pt x="0" y="571"/>
                      </a:lnTo>
                      <a:lnTo>
                        <a:pt x="8096" y="0"/>
                      </a:lnTo>
                      <a:lnTo>
                        <a:pt x="8096" y="0"/>
                      </a:lnTo>
                      <a:cubicBezTo>
                        <a:pt x="9014" y="1650"/>
                        <a:pt x="9718" y="3411"/>
                        <a:pt x="10192" y="5239"/>
                      </a:cubicBezTo>
                      <a:cubicBezTo>
                        <a:pt x="10192" y="6191"/>
                        <a:pt x="10668" y="7144"/>
                        <a:pt x="10858" y="8096"/>
                      </a:cubicBezTo>
                      <a:close/>
                    </a:path>
                  </a:pathLst>
                </a:custGeom>
                <a:solidFill>
                  <a:srgbClr val="C53F3F"/>
                </a:solidFill>
                <a:ln w="9525" cap="flat">
                  <a:noFill/>
                  <a:prstDash val="solid"/>
                  <a:miter/>
                </a:ln>
              </p:spPr>
              <p:txBody>
                <a:bodyPr rtlCol="0" anchor="ctr"/>
                <a:lstStyle/>
                <a:p>
                  <a:endParaRPr lang="zh-CN" altLang="en-US"/>
                </a:p>
              </p:txBody>
            </p:sp>
            <p:sp>
              <p:nvSpPr>
                <p:cNvPr id="968" name="任意多边形: 形状 967"/>
                <p:cNvSpPr/>
                <p:nvPr/>
              </p:nvSpPr>
              <p:spPr>
                <a:xfrm>
                  <a:off x="5936741" y="3507771"/>
                  <a:ext cx="9906" cy="9429"/>
                </a:xfrm>
                <a:custGeom>
                  <a:avLst/>
                  <a:gdLst>
                    <a:gd name="connsiteX0" fmla="*/ 9906 w 9906"/>
                    <a:gd name="connsiteY0" fmla="*/ 0 h 9429"/>
                    <a:gd name="connsiteX1" fmla="*/ 9906 w 9906"/>
                    <a:gd name="connsiteY1" fmla="*/ 2191 h 9429"/>
                    <a:gd name="connsiteX2" fmla="*/ 9906 w 9906"/>
                    <a:gd name="connsiteY2" fmla="*/ 4286 h 9429"/>
                    <a:gd name="connsiteX3" fmla="*/ 8858 w 9906"/>
                    <a:gd name="connsiteY3" fmla="*/ 8858 h 9429"/>
                    <a:gd name="connsiteX4" fmla="*/ 8858 w 9906"/>
                    <a:gd name="connsiteY4" fmla="*/ 8858 h 9429"/>
                    <a:gd name="connsiteX5" fmla="*/ 667 w 9906"/>
                    <a:gd name="connsiteY5" fmla="*/ 9430 h 9429"/>
                    <a:gd name="connsiteX6" fmla="*/ 667 w 9906"/>
                    <a:gd name="connsiteY6" fmla="*/ 9430 h 9429"/>
                    <a:gd name="connsiteX7" fmla="*/ 0 w 9906"/>
                    <a:gd name="connsiteY7" fmla="*/ 571 h 9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06" h="9429">
                      <a:moveTo>
                        <a:pt x="9906" y="0"/>
                      </a:moveTo>
                      <a:lnTo>
                        <a:pt x="9906" y="2191"/>
                      </a:lnTo>
                      <a:cubicBezTo>
                        <a:pt x="9906" y="2858"/>
                        <a:pt x="9906" y="3620"/>
                        <a:pt x="9906" y="4286"/>
                      </a:cubicBezTo>
                      <a:cubicBezTo>
                        <a:pt x="9715" y="5842"/>
                        <a:pt x="9363" y="7374"/>
                        <a:pt x="8858" y="8858"/>
                      </a:cubicBezTo>
                      <a:lnTo>
                        <a:pt x="8858" y="8858"/>
                      </a:lnTo>
                      <a:lnTo>
                        <a:pt x="667" y="9430"/>
                      </a:lnTo>
                      <a:lnTo>
                        <a:pt x="667" y="9430"/>
                      </a:lnTo>
                      <a:lnTo>
                        <a:pt x="0" y="571"/>
                      </a:lnTo>
                      <a:close/>
                    </a:path>
                  </a:pathLst>
                </a:custGeom>
                <a:solidFill>
                  <a:srgbClr val="C53F3F"/>
                </a:solidFill>
                <a:ln w="9525" cap="flat">
                  <a:noFill/>
                  <a:prstDash val="solid"/>
                  <a:miter/>
                </a:ln>
              </p:spPr>
              <p:txBody>
                <a:bodyPr rtlCol="0" anchor="ctr"/>
                <a:lstStyle/>
                <a:p>
                  <a:endParaRPr lang="zh-CN" altLang="en-US"/>
                </a:p>
              </p:txBody>
            </p:sp>
            <p:sp>
              <p:nvSpPr>
                <p:cNvPr id="969" name="任意多边形: 形状 968"/>
                <p:cNvSpPr/>
                <p:nvPr/>
              </p:nvSpPr>
              <p:spPr>
                <a:xfrm>
                  <a:off x="5923464" y="3497199"/>
                  <a:ext cx="10229" cy="10286"/>
                </a:xfrm>
                <a:custGeom>
                  <a:avLst/>
                  <a:gdLst>
                    <a:gd name="connsiteX0" fmla="*/ 9563 w 10229"/>
                    <a:gd name="connsiteY0" fmla="*/ 0 h 10286"/>
                    <a:gd name="connsiteX1" fmla="*/ 10230 w 10229"/>
                    <a:gd name="connsiteY1" fmla="*/ 9525 h 10286"/>
                    <a:gd name="connsiteX2" fmla="*/ 38 w 10229"/>
                    <a:gd name="connsiteY2" fmla="*/ 10287 h 10286"/>
                    <a:gd name="connsiteX3" fmla="*/ 38 w 10229"/>
                    <a:gd name="connsiteY3" fmla="*/ 9620 h 10286"/>
                    <a:gd name="connsiteX4" fmla="*/ 38 w 10229"/>
                    <a:gd name="connsiteY4" fmla="*/ 8096 h 10286"/>
                    <a:gd name="connsiteX5" fmla="*/ 38 w 10229"/>
                    <a:gd name="connsiteY5" fmla="*/ 5715 h 10286"/>
                    <a:gd name="connsiteX6" fmla="*/ 1181 w 10229"/>
                    <a:gd name="connsiteY6" fmla="*/ 1143 h 10286"/>
                    <a:gd name="connsiteX7" fmla="*/ 1181 w 10229"/>
                    <a:gd name="connsiteY7" fmla="*/ 1143 h 10286"/>
                    <a:gd name="connsiteX8" fmla="*/ 8991 w 10229"/>
                    <a:gd name="connsiteY8" fmla="*/ 571 h 1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29" h="10286">
                      <a:moveTo>
                        <a:pt x="9563" y="0"/>
                      </a:moveTo>
                      <a:lnTo>
                        <a:pt x="10230" y="9525"/>
                      </a:lnTo>
                      <a:lnTo>
                        <a:pt x="38" y="10287"/>
                      </a:lnTo>
                      <a:lnTo>
                        <a:pt x="38" y="9620"/>
                      </a:lnTo>
                      <a:cubicBezTo>
                        <a:pt x="-13" y="9114"/>
                        <a:pt x="-13" y="8603"/>
                        <a:pt x="38" y="8096"/>
                      </a:cubicBezTo>
                      <a:cubicBezTo>
                        <a:pt x="-12" y="7303"/>
                        <a:pt x="-12" y="6508"/>
                        <a:pt x="38" y="5715"/>
                      </a:cubicBezTo>
                      <a:cubicBezTo>
                        <a:pt x="306" y="4165"/>
                        <a:pt x="688" y="2637"/>
                        <a:pt x="1181" y="1143"/>
                      </a:cubicBezTo>
                      <a:lnTo>
                        <a:pt x="1181" y="1143"/>
                      </a:lnTo>
                      <a:lnTo>
                        <a:pt x="8991" y="571"/>
                      </a:lnTo>
                      <a:close/>
                    </a:path>
                  </a:pathLst>
                </a:custGeom>
                <a:solidFill>
                  <a:srgbClr val="C53F3F"/>
                </a:solidFill>
                <a:ln w="9525" cap="flat">
                  <a:noFill/>
                  <a:prstDash val="solid"/>
                  <a:miter/>
                </a:ln>
              </p:spPr>
              <p:txBody>
                <a:bodyPr rtlCol="0" anchor="ctr"/>
                <a:lstStyle/>
                <a:p>
                  <a:endParaRPr lang="zh-CN" altLang="en-US"/>
                </a:p>
              </p:txBody>
            </p:sp>
            <p:sp>
              <p:nvSpPr>
                <p:cNvPr id="970" name="任意多边形: 形状 969"/>
                <p:cNvSpPr/>
                <p:nvPr/>
              </p:nvSpPr>
              <p:spPr>
                <a:xfrm>
                  <a:off x="5924359" y="3508819"/>
                  <a:ext cx="10382" cy="9239"/>
                </a:xfrm>
                <a:custGeom>
                  <a:avLst/>
                  <a:gdLst>
                    <a:gd name="connsiteX0" fmla="*/ 9716 w 10382"/>
                    <a:gd name="connsiteY0" fmla="*/ 0 h 9239"/>
                    <a:gd name="connsiteX1" fmla="*/ 10382 w 10382"/>
                    <a:gd name="connsiteY1" fmla="*/ 8668 h 9239"/>
                    <a:gd name="connsiteX2" fmla="*/ 10382 w 10382"/>
                    <a:gd name="connsiteY2" fmla="*/ 8668 h 9239"/>
                    <a:gd name="connsiteX3" fmla="*/ 2286 w 10382"/>
                    <a:gd name="connsiteY3" fmla="*/ 9239 h 9239"/>
                    <a:gd name="connsiteX4" fmla="*/ 2286 w 10382"/>
                    <a:gd name="connsiteY4" fmla="*/ 9239 h 9239"/>
                    <a:gd name="connsiteX5" fmla="*/ 572 w 10382"/>
                    <a:gd name="connsiteY5" fmla="*/ 4763 h 9239"/>
                    <a:gd name="connsiteX6" fmla="*/ 0 w 10382"/>
                    <a:gd name="connsiteY6" fmla="*/ 2381 h 9239"/>
                    <a:gd name="connsiteX7" fmla="*/ 0 w 10382"/>
                    <a:gd name="connsiteY7" fmla="*/ 762 h 9239"/>
                    <a:gd name="connsiteX8" fmla="*/ 0 w 10382"/>
                    <a:gd name="connsiteY8" fmla="*/ 762 h 9239"/>
                    <a:gd name="connsiteX9" fmla="*/ 10001 w 10382"/>
                    <a:gd name="connsiteY9" fmla="*/ 0 h 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82" h="9239">
                      <a:moveTo>
                        <a:pt x="9716" y="0"/>
                      </a:moveTo>
                      <a:cubicBezTo>
                        <a:pt x="9716" y="2857"/>
                        <a:pt x="10192" y="5810"/>
                        <a:pt x="10382" y="8668"/>
                      </a:cubicBezTo>
                      <a:lnTo>
                        <a:pt x="10382" y="8668"/>
                      </a:lnTo>
                      <a:lnTo>
                        <a:pt x="2286" y="9239"/>
                      </a:lnTo>
                      <a:cubicBezTo>
                        <a:pt x="2286" y="9239"/>
                        <a:pt x="2286" y="9239"/>
                        <a:pt x="2286" y="9239"/>
                      </a:cubicBezTo>
                      <a:cubicBezTo>
                        <a:pt x="1616" y="7786"/>
                        <a:pt x="1044" y="6291"/>
                        <a:pt x="572" y="4763"/>
                      </a:cubicBezTo>
                      <a:lnTo>
                        <a:pt x="0" y="2381"/>
                      </a:lnTo>
                      <a:cubicBezTo>
                        <a:pt x="0" y="1810"/>
                        <a:pt x="0" y="1238"/>
                        <a:pt x="0" y="762"/>
                      </a:cubicBezTo>
                      <a:lnTo>
                        <a:pt x="0" y="762"/>
                      </a:lnTo>
                      <a:lnTo>
                        <a:pt x="10001" y="0"/>
                      </a:lnTo>
                      <a:close/>
                    </a:path>
                  </a:pathLst>
                </a:custGeom>
                <a:solidFill>
                  <a:srgbClr val="C53F3F"/>
                </a:solidFill>
                <a:ln w="9525" cap="flat">
                  <a:noFill/>
                  <a:prstDash val="solid"/>
                  <a:miter/>
                </a:ln>
              </p:spPr>
              <p:txBody>
                <a:bodyPr rtlCol="0" anchor="ctr"/>
                <a:lstStyle/>
                <a:p>
                  <a:endParaRPr lang="zh-CN" altLang="en-US"/>
                </a:p>
              </p:txBody>
            </p:sp>
            <p:sp>
              <p:nvSpPr>
                <p:cNvPr id="971" name="任意多边形: 形状 970"/>
                <p:cNvSpPr/>
                <p:nvPr/>
              </p:nvSpPr>
              <p:spPr>
                <a:xfrm>
                  <a:off x="5946362" y="3495579"/>
                  <a:ext cx="11239" cy="9620"/>
                </a:xfrm>
                <a:custGeom>
                  <a:avLst/>
                  <a:gdLst>
                    <a:gd name="connsiteX0" fmla="*/ 11240 w 11239"/>
                    <a:gd name="connsiteY0" fmla="*/ 8954 h 9620"/>
                    <a:gd name="connsiteX1" fmla="*/ 2667 w 11239"/>
                    <a:gd name="connsiteY1" fmla="*/ 9620 h 9620"/>
                    <a:gd name="connsiteX2" fmla="*/ 0 w 11239"/>
                    <a:gd name="connsiteY2" fmla="*/ 571 h 9620"/>
                    <a:gd name="connsiteX3" fmla="*/ 0 w 11239"/>
                    <a:gd name="connsiteY3" fmla="*/ 571 h 9620"/>
                    <a:gd name="connsiteX4" fmla="*/ 7811 w 11239"/>
                    <a:gd name="connsiteY4" fmla="*/ 0 h 9620"/>
                    <a:gd name="connsiteX5" fmla="*/ 7811 w 11239"/>
                    <a:gd name="connsiteY5" fmla="*/ 0 h 9620"/>
                    <a:gd name="connsiteX6" fmla="*/ 10192 w 11239"/>
                    <a:gd name="connsiteY6" fmla="*/ 5524 h 9620"/>
                    <a:gd name="connsiteX7" fmla="*/ 10859 w 11239"/>
                    <a:gd name="connsiteY7" fmla="*/ 8763 h 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39" h="9620">
                      <a:moveTo>
                        <a:pt x="11240" y="8954"/>
                      </a:moveTo>
                      <a:lnTo>
                        <a:pt x="2667" y="9620"/>
                      </a:lnTo>
                      <a:cubicBezTo>
                        <a:pt x="2305" y="6473"/>
                        <a:pt x="1403" y="3412"/>
                        <a:pt x="0" y="571"/>
                      </a:cubicBezTo>
                      <a:lnTo>
                        <a:pt x="0" y="571"/>
                      </a:lnTo>
                      <a:lnTo>
                        <a:pt x="7811" y="0"/>
                      </a:lnTo>
                      <a:lnTo>
                        <a:pt x="7811" y="0"/>
                      </a:lnTo>
                      <a:cubicBezTo>
                        <a:pt x="8876" y="1712"/>
                        <a:pt x="9678" y="3574"/>
                        <a:pt x="10192" y="5524"/>
                      </a:cubicBezTo>
                      <a:cubicBezTo>
                        <a:pt x="10505" y="6583"/>
                        <a:pt x="10728" y="7666"/>
                        <a:pt x="10859" y="8763"/>
                      </a:cubicBezTo>
                      <a:close/>
                    </a:path>
                  </a:pathLst>
                </a:custGeom>
                <a:solidFill>
                  <a:srgbClr val="C53F3F"/>
                </a:solidFill>
                <a:ln w="9525" cap="flat">
                  <a:noFill/>
                  <a:prstDash val="solid"/>
                  <a:miter/>
                </a:ln>
              </p:spPr>
              <p:txBody>
                <a:bodyPr rtlCol="0" anchor="ctr"/>
                <a:lstStyle/>
                <a:p>
                  <a:endParaRPr lang="zh-CN" altLang="en-US"/>
                </a:p>
              </p:txBody>
            </p:sp>
            <p:sp>
              <p:nvSpPr>
                <p:cNvPr id="972" name="任意多边形: 形状 971"/>
                <p:cNvSpPr/>
                <p:nvPr/>
              </p:nvSpPr>
              <p:spPr>
                <a:xfrm>
                  <a:off x="5948838" y="3506914"/>
                  <a:ext cx="8989" cy="9525"/>
                </a:xfrm>
                <a:custGeom>
                  <a:avLst/>
                  <a:gdLst>
                    <a:gd name="connsiteX0" fmla="*/ 8954 w 8989"/>
                    <a:gd name="connsiteY0" fmla="*/ 0 h 9525"/>
                    <a:gd name="connsiteX1" fmla="*/ 8954 w 8989"/>
                    <a:gd name="connsiteY1" fmla="*/ 571 h 9525"/>
                    <a:gd name="connsiteX2" fmla="*/ 8954 w 8989"/>
                    <a:gd name="connsiteY2" fmla="*/ 2857 h 9525"/>
                    <a:gd name="connsiteX3" fmla="*/ 7811 w 8989"/>
                    <a:gd name="connsiteY3" fmla="*/ 8191 h 9525"/>
                    <a:gd name="connsiteX4" fmla="*/ 7810 w 8989"/>
                    <a:gd name="connsiteY4" fmla="*/ 8954 h 9525"/>
                    <a:gd name="connsiteX5" fmla="*/ 7810 w 8989"/>
                    <a:gd name="connsiteY5" fmla="*/ 8954 h 9525"/>
                    <a:gd name="connsiteX6" fmla="*/ 0 w 8989"/>
                    <a:gd name="connsiteY6" fmla="*/ 9525 h 9525"/>
                    <a:gd name="connsiteX7" fmla="*/ 0 w 8989"/>
                    <a:gd name="connsiteY7" fmla="*/ 9525 h 9525"/>
                    <a:gd name="connsiteX8" fmla="*/ 0 w 8989"/>
                    <a:gd name="connsiteY8" fmla="*/ 8763 h 9525"/>
                    <a:gd name="connsiteX9" fmla="*/ 762 w 8989"/>
                    <a:gd name="connsiteY9" fmla="*/ 4477 h 9525"/>
                    <a:gd name="connsiteX10" fmla="*/ 762 w 8989"/>
                    <a:gd name="connsiteY10" fmla="*/ 1334 h 9525"/>
                    <a:gd name="connsiteX11" fmla="*/ 762 w 8989"/>
                    <a:gd name="connsiteY11" fmla="*/ 571 h 9525"/>
                    <a:gd name="connsiteX12" fmla="*/ 762 w 8989"/>
                    <a:gd name="connsiteY12" fmla="*/ 571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89" h="9525">
                      <a:moveTo>
                        <a:pt x="8954" y="0"/>
                      </a:moveTo>
                      <a:lnTo>
                        <a:pt x="8954" y="571"/>
                      </a:lnTo>
                      <a:cubicBezTo>
                        <a:pt x="9001" y="1333"/>
                        <a:pt x="9001" y="2096"/>
                        <a:pt x="8954" y="2857"/>
                      </a:cubicBezTo>
                      <a:cubicBezTo>
                        <a:pt x="8766" y="4671"/>
                        <a:pt x="8382" y="6460"/>
                        <a:pt x="7811" y="8191"/>
                      </a:cubicBezTo>
                      <a:lnTo>
                        <a:pt x="7810" y="8954"/>
                      </a:lnTo>
                      <a:lnTo>
                        <a:pt x="7810" y="8954"/>
                      </a:lnTo>
                      <a:lnTo>
                        <a:pt x="0" y="9525"/>
                      </a:lnTo>
                      <a:lnTo>
                        <a:pt x="0" y="9525"/>
                      </a:lnTo>
                      <a:lnTo>
                        <a:pt x="0" y="8763"/>
                      </a:lnTo>
                      <a:cubicBezTo>
                        <a:pt x="346" y="7352"/>
                        <a:pt x="601" y="5921"/>
                        <a:pt x="762" y="4477"/>
                      </a:cubicBezTo>
                      <a:cubicBezTo>
                        <a:pt x="762" y="3429"/>
                        <a:pt x="762" y="2381"/>
                        <a:pt x="762" y="1334"/>
                      </a:cubicBezTo>
                      <a:lnTo>
                        <a:pt x="762" y="571"/>
                      </a:lnTo>
                      <a:lnTo>
                        <a:pt x="762" y="571"/>
                      </a:lnTo>
                      <a:close/>
                    </a:path>
                  </a:pathLst>
                </a:custGeom>
                <a:solidFill>
                  <a:srgbClr val="C53F3F"/>
                </a:solidFill>
                <a:ln w="9525" cap="flat">
                  <a:noFill/>
                  <a:prstDash val="solid"/>
                  <a:miter/>
                </a:ln>
              </p:spPr>
              <p:txBody>
                <a:bodyPr rtlCol="0" anchor="ctr"/>
                <a:lstStyle/>
                <a:p>
                  <a:endParaRPr lang="zh-CN" altLang="en-US"/>
                </a:p>
              </p:txBody>
            </p:sp>
            <p:sp>
              <p:nvSpPr>
                <p:cNvPr id="973" name="任意多边形: 形状 972"/>
                <p:cNvSpPr/>
                <p:nvPr/>
              </p:nvSpPr>
              <p:spPr>
                <a:xfrm>
                  <a:off x="5936837" y="3485102"/>
                  <a:ext cx="16287" cy="8762"/>
                </a:xfrm>
                <a:custGeom>
                  <a:avLst/>
                  <a:gdLst>
                    <a:gd name="connsiteX0" fmla="*/ 16288 w 16287"/>
                    <a:gd name="connsiteY0" fmla="*/ 8192 h 8762"/>
                    <a:gd name="connsiteX1" fmla="*/ 16288 w 16287"/>
                    <a:gd name="connsiteY1" fmla="*/ 8192 h 8762"/>
                    <a:gd name="connsiteX2" fmla="*/ 8858 w 16287"/>
                    <a:gd name="connsiteY2" fmla="*/ 8763 h 8762"/>
                    <a:gd name="connsiteX3" fmla="*/ 8858 w 16287"/>
                    <a:gd name="connsiteY3" fmla="*/ 8763 h 8762"/>
                    <a:gd name="connsiteX4" fmla="*/ 4667 w 16287"/>
                    <a:gd name="connsiteY4" fmla="*/ 3524 h 8762"/>
                    <a:gd name="connsiteX5" fmla="*/ 1619 w 16287"/>
                    <a:gd name="connsiteY5" fmla="*/ 1048 h 8762"/>
                    <a:gd name="connsiteX6" fmla="*/ 0 w 16287"/>
                    <a:gd name="connsiteY6" fmla="*/ 0 h 8762"/>
                    <a:gd name="connsiteX7" fmla="*/ 0 w 16287"/>
                    <a:gd name="connsiteY7" fmla="*/ 0 h 8762"/>
                    <a:gd name="connsiteX8" fmla="*/ 0 w 16287"/>
                    <a:gd name="connsiteY8" fmla="*/ 0 h 8762"/>
                    <a:gd name="connsiteX9" fmla="*/ 7811 w 16287"/>
                    <a:gd name="connsiteY9" fmla="*/ 1715 h 8762"/>
                    <a:gd name="connsiteX10" fmla="*/ 16288 w 16287"/>
                    <a:gd name="connsiteY10" fmla="*/ 8192 h 8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87" h="8762">
                      <a:moveTo>
                        <a:pt x="16288" y="8192"/>
                      </a:moveTo>
                      <a:lnTo>
                        <a:pt x="16288" y="8192"/>
                      </a:lnTo>
                      <a:lnTo>
                        <a:pt x="8858" y="8763"/>
                      </a:lnTo>
                      <a:lnTo>
                        <a:pt x="8858" y="8763"/>
                      </a:lnTo>
                      <a:cubicBezTo>
                        <a:pt x="7700" y="6839"/>
                        <a:pt x="6290" y="5077"/>
                        <a:pt x="4667" y="3524"/>
                      </a:cubicBezTo>
                      <a:cubicBezTo>
                        <a:pt x="3739" y="2596"/>
                        <a:pt x="2718" y="1766"/>
                        <a:pt x="1619" y="1048"/>
                      </a:cubicBezTo>
                      <a:lnTo>
                        <a:pt x="0" y="0"/>
                      </a:lnTo>
                      <a:lnTo>
                        <a:pt x="0" y="0"/>
                      </a:lnTo>
                      <a:lnTo>
                        <a:pt x="0" y="0"/>
                      </a:lnTo>
                      <a:cubicBezTo>
                        <a:pt x="2681" y="129"/>
                        <a:pt x="5322" y="709"/>
                        <a:pt x="7811" y="1715"/>
                      </a:cubicBezTo>
                      <a:cubicBezTo>
                        <a:pt x="11117" y="3159"/>
                        <a:pt x="14025" y="5381"/>
                        <a:pt x="16288" y="8192"/>
                      </a:cubicBezTo>
                      <a:close/>
                    </a:path>
                  </a:pathLst>
                </a:custGeom>
                <a:solidFill>
                  <a:srgbClr val="C53F3F"/>
                </a:solidFill>
                <a:ln w="9525" cap="flat">
                  <a:noFill/>
                  <a:prstDash val="solid"/>
                  <a:miter/>
                </a:ln>
              </p:spPr>
              <p:txBody>
                <a:bodyPr rtlCol="0" anchor="ctr"/>
                <a:lstStyle/>
                <a:p>
                  <a:endParaRPr lang="zh-CN" altLang="en-US"/>
                </a:p>
              </p:txBody>
            </p:sp>
            <p:sp>
              <p:nvSpPr>
                <p:cNvPr id="974" name="任意多边形: 形状 973"/>
                <p:cNvSpPr/>
                <p:nvPr/>
              </p:nvSpPr>
              <p:spPr>
                <a:xfrm>
                  <a:off x="5917787" y="3520821"/>
                  <a:ext cx="16287" cy="9238"/>
                </a:xfrm>
                <a:custGeom>
                  <a:avLst/>
                  <a:gdLst>
                    <a:gd name="connsiteX0" fmla="*/ 16288 w 16287"/>
                    <a:gd name="connsiteY0" fmla="*/ 9144 h 9238"/>
                    <a:gd name="connsiteX1" fmla="*/ 16288 w 16287"/>
                    <a:gd name="connsiteY1" fmla="*/ 9144 h 9238"/>
                    <a:gd name="connsiteX2" fmla="*/ 13811 w 16287"/>
                    <a:gd name="connsiteY2" fmla="*/ 9144 h 9238"/>
                    <a:gd name="connsiteX3" fmla="*/ 9335 w 16287"/>
                    <a:gd name="connsiteY3" fmla="*/ 7810 h 9238"/>
                    <a:gd name="connsiteX4" fmla="*/ 4667 w 16287"/>
                    <a:gd name="connsiteY4" fmla="*/ 5239 h 9238"/>
                    <a:gd name="connsiteX5" fmla="*/ 1810 w 16287"/>
                    <a:gd name="connsiteY5" fmla="*/ 2762 h 9238"/>
                    <a:gd name="connsiteX6" fmla="*/ 0 w 16287"/>
                    <a:gd name="connsiteY6" fmla="*/ 571 h 9238"/>
                    <a:gd name="connsiteX7" fmla="*/ 0 w 16287"/>
                    <a:gd name="connsiteY7" fmla="*/ 571 h 9238"/>
                    <a:gd name="connsiteX8" fmla="*/ 6953 w 16287"/>
                    <a:gd name="connsiteY8" fmla="*/ 0 h 9238"/>
                    <a:gd name="connsiteX9" fmla="*/ 6953 w 16287"/>
                    <a:gd name="connsiteY9" fmla="*/ 0 h 9238"/>
                    <a:gd name="connsiteX10" fmla="*/ 9811 w 16287"/>
                    <a:gd name="connsiteY10" fmla="*/ 4001 h 9238"/>
                    <a:gd name="connsiteX11" fmla="*/ 13049 w 16287"/>
                    <a:gd name="connsiteY11" fmla="*/ 7144 h 9238"/>
                    <a:gd name="connsiteX12" fmla="*/ 16193 w 16287"/>
                    <a:gd name="connsiteY12" fmla="*/ 9239 h 9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287" h="9238">
                      <a:moveTo>
                        <a:pt x="16288" y="9144"/>
                      </a:moveTo>
                      <a:lnTo>
                        <a:pt x="16288" y="9144"/>
                      </a:lnTo>
                      <a:lnTo>
                        <a:pt x="13811" y="9144"/>
                      </a:lnTo>
                      <a:cubicBezTo>
                        <a:pt x="12280" y="8845"/>
                        <a:pt x="10780" y="8398"/>
                        <a:pt x="9335" y="7810"/>
                      </a:cubicBezTo>
                      <a:cubicBezTo>
                        <a:pt x="7692" y="7122"/>
                        <a:pt x="6127" y="6260"/>
                        <a:pt x="4667" y="5239"/>
                      </a:cubicBezTo>
                      <a:cubicBezTo>
                        <a:pt x="3649" y="4492"/>
                        <a:pt x="2693" y="3664"/>
                        <a:pt x="1810" y="2762"/>
                      </a:cubicBezTo>
                      <a:cubicBezTo>
                        <a:pt x="1156" y="2075"/>
                        <a:pt x="551" y="1343"/>
                        <a:pt x="0" y="571"/>
                      </a:cubicBezTo>
                      <a:lnTo>
                        <a:pt x="0" y="571"/>
                      </a:lnTo>
                      <a:lnTo>
                        <a:pt x="6953" y="0"/>
                      </a:lnTo>
                      <a:lnTo>
                        <a:pt x="6953" y="0"/>
                      </a:lnTo>
                      <a:cubicBezTo>
                        <a:pt x="7796" y="1409"/>
                        <a:pt x="8752" y="2746"/>
                        <a:pt x="9811" y="4001"/>
                      </a:cubicBezTo>
                      <a:cubicBezTo>
                        <a:pt x="10818" y="5120"/>
                        <a:pt x="11900" y="6170"/>
                        <a:pt x="13049" y="7144"/>
                      </a:cubicBezTo>
                      <a:lnTo>
                        <a:pt x="16193" y="9239"/>
                      </a:lnTo>
                      <a:close/>
                    </a:path>
                  </a:pathLst>
                </a:custGeom>
                <a:solidFill>
                  <a:srgbClr val="C53F3F"/>
                </a:solidFill>
                <a:ln w="9525" cap="flat">
                  <a:noFill/>
                  <a:prstDash val="solid"/>
                  <a:miter/>
                </a:ln>
              </p:spPr>
              <p:txBody>
                <a:bodyPr rtlCol="0" anchor="ctr"/>
                <a:lstStyle/>
                <a:p>
                  <a:endParaRPr lang="zh-CN" altLang="en-US"/>
                </a:p>
              </p:txBody>
            </p:sp>
            <p:sp>
              <p:nvSpPr>
                <p:cNvPr id="975" name="任意多边形: 形状 974"/>
                <p:cNvSpPr/>
                <p:nvPr/>
              </p:nvSpPr>
              <p:spPr>
                <a:xfrm>
                  <a:off x="5916453" y="3484816"/>
                  <a:ext cx="14763" cy="10763"/>
                </a:xfrm>
                <a:custGeom>
                  <a:avLst/>
                  <a:gdLst>
                    <a:gd name="connsiteX0" fmla="*/ 14192 w 14763"/>
                    <a:gd name="connsiteY0" fmla="*/ 667 h 10763"/>
                    <a:gd name="connsiteX1" fmla="*/ 13145 w 14763"/>
                    <a:gd name="connsiteY1" fmla="*/ 1524 h 10763"/>
                    <a:gd name="connsiteX2" fmla="*/ 10001 w 14763"/>
                    <a:gd name="connsiteY2" fmla="*/ 4953 h 10763"/>
                    <a:gd name="connsiteX3" fmla="*/ 6858 w 14763"/>
                    <a:gd name="connsiteY3" fmla="*/ 10287 h 10763"/>
                    <a:gd name="connsiteX4" fmla="*/ 6858 w 14763"/>
                    <a:gd name="connsiteY4" fmla="*/ 10287 h 10763"/>
                    <a:gd name="connsiteX5" fmla="*/ 6858 w 14763"/>
                    <a:gd name="connsiteY5" fmla="*/ 10287 h 10763"/>
                    <a:gd name="connsiteX6" fmla="*/ 0 w 14763"/>
                    <a:gd name="connsiteY6" fmla="*/ 10763 h 10763"/>
                    <a:gd name="connsiteX7" fmla="*/ 14764 w 14763"/>
                    <a:gd name="connsiteY7" fmla="*/ 0 h 10763"/>
                    <a:gd name="connsiteX8" fmla="*/ 14764 w 14763"/>
                    <a:gd name="connsiteY8" fmla="*/ 0 h 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3" h="10763">
                      <a:moveTo>
                        <a:pt x="14192" y="667"/>
                      </a:moveTo>
                      <a:lnTo>
                        <a:pt x="13145" y="1524"/>
                      </a:lnTo>
                      <a:cubicBezTo>
                        <a:pt x="12000" y="2574"/>
                        <a:pt x="10948" y="3721"/>
                        <a:pt x="10001" y="4953"/>
                      </a:cubicBezTo>
                      <a:cubicBezTo>
                        <a:pt x="8719" y="6582"/>
                        <a:pt x="7662" y="8376"/>
                        <a:pt x="6858" y="10287"/>
                      </a:cubicBezTo>
                      <a:lnTo>
                        <a:pt x="6858" y="10287"/>
                      </a:lnTo>
                      <a:lnTo>
                        <a:pt x="6858" y="10287"/>
                      </a:lnTo>
                      <a:lnTo>
                        <a:pt x="0" y="10763"/>
                      </a:lnTo>
                      <a:cubicBezTo>
                        <a:pt x="3202" y="5271"/>
                        <a:pt x="8555" y="1369"/>
                        <a:pt x="14764" y="0"/>
                      </a:cubicBezTo>
                      <a:lnTo>
                        <a:pt x="14764" y="0"/>
                      </a:lnTo>
                      <a:close/>
                    </a:path>
                  </a:pathLst>
                </a:custGeom>
                <a:solidFill>
                  <a:srgbClr val="C53F3F"/>
                </a:solidFill>
                <a:ln w="9525" cap="flat">
                  <a:noFill/>
                  <a:prstDash val="solid"/>
                  <a:miter/>
                </a:ln>
              </p:spPr>
              <p:txBody>
                <a:bodyPr rtlCol="0" anchor="ctr"/>
                <a:lstStyle/>
                <a:p>
                  <a:endParaRPr lang="zh-CN" altLang="en-US"/>
                </a:p>
              </p:txBody>
            </p:sp>
            <p:sp>
              <p:nvSpPr>
                <p:cNvPr id="976" name="任意多边形: 形状 975"/>
                <p:cNvSpPr/>
                <p:nvPr/>
              </p:nvSpPr>
              <p:spPr>
                <a:xfrm>
                  <a:off x="5937027" y="3519201"/>
                  <a:ext cx="7429" cy="8572"/>
                </a:xfrm>
                <a:custGeom>
                  <a:avLst/>
                  <a:gdLst>
                    <a:gd name="connsiteX0" fmla="*/ 7429 w 7429"/>
                    <a:gd name="connsiteY0" fmla="*/ 0 h 8572"/>
                    <a:gd name="connsiteX1" fmla="*/ 4286 w 7429"/>
                    <a:gd name="connsiteY1" fmla="*/ 4953 h 8572"/>
                    <a:gd name="connsiteX2" fmla="*/ 571 w 7429"/>
                    <a:gd name="connsiteY2" fmla="*/ 8572 h 8572"/>
                    <a:gd name="connsiteX3" fmla="*/ 0 w 7429"/>
                    <a:gd name="connsiteY3" fmla="*/ 571 h 8572"/>
                  </a:gdLst>
                  <a:ahLst/>
                  <a:cxnLst>
                    <a:cxn ang="0">
                      <a:pos x="connsiteX0" y="connsiteY0"/>
                    </a:cxn>
                    <a:cxn ang="0">
                      <a:pos x="connsiteX1" y="connsiteY1"/>
                    </a:cxn>
                    <a:cxn ang="0">
                      <a:pos x="connsiteX2" y="connsiteY2"/>
                    </a:cxn>
                    <a:cxn ang="0">
                      <a:pos x="connsiteX3" y="connsiteY3"/>
                    </a:cxn>
                  </a:cxnLst>
                  <a:rect l="l" t="t" r="r" b="b"/>
                  <a:pathLst>
                    <a:path w="7429" h="8572">
                      <a:moveTo>
                        <a:pt x="7429" y="0"/>
                      </a:moveTo>
                      <a:cubicBezTo>
                        <a:pt x="6586" y="1772"/>
                        <a:pt x="5530" y="3435"/>
                        <a:pt x="4286" y="4953"/>
                      </a:cubicBezTo>
                      <a:cubicBezTo>
                        <a:pt x="3219" y="6323"/>
                        <a:pt x="1969" y="7541"/>
                        <a:pt x="571" y="8572"/>
                      </a:cubicBezTo>
                      <a:lnTo>
                        <a:pt x="0" y="571"/>
                      </a:lnTo>
                      <a:close/>
                    </a:path>
                  </a:pathLst>
                </a:custGeom>
                <a:solidFill>
                  <a:srgbClr val="C53F3F"/>
                </a:solidFill>
                <a:ln w="9525" cap="flat">
                  <a:noFill/>
                  <a:prstDash val="solid"/>
                  <a:miter/>
                </a:ln>
              </p:spPr>
              <p:txBody>
                <a:bodyPr rtlCol="0" anchor="ctr"/>
                <a:lstStyle/>
                <a:p>
                  <a:endParaRPr lang="zh-CN" altLang="en-US"/>
                </a:p>
              </p:txBody>
            </p:sp>
            <p:sp>
              <p:nvSpPr>
                <p:cNvPr id="977" name="任意多边形: 形状 976"/>
                <p:cNvSpPr/>
                <p:nvPr/>
              </p:nvSpPr>
              <p:spPr>
                <a:xfrm>
                  <a:off x="5927598" y="3519963"/>
                  <a:ext cx="7715" cy="7905"/>
                </a:xfrm>
                <a:custGeom>
                  <a:avLst/>
                  <a:gdLst>
                    <a:gd name="connsiteX0" fmla="*/ 7144 w 7715"/>
                    <a:gd name="connsiteY0" fmla="*/ 0 h 7905"/>
                    <a:gd name="connsiteX1" fmla="*/ 7715 w 7715"/>
                    <a:gd name="connsiteY1" fmla="*/ 7906 h 7905"/>
                    <a:gd name="connsiteX2" fmla="*/ 0 w 7715"/>
                    <a:gd name="connsiteY2" fmla="*/ 476 h 7905"/>
                  </a:gdLst>
                  <a:ahLst/>
                  <a:cxnLst>
                    <a:cxn ang="0">
                      <a:pos x="connsiteX0" y="connsiteY0"/>
                    </a:cxn>
                    <a:cxn ang="0">
                      <a:pos x="connsiteX1" y="connsiteY1"/>
                    </a:cxn>
                    <a:cxn ang="0">
                      <a:pos x="connsiteX2" y="connsiteY2"/>
                    </a:cxn>
                  </a:cxnLst>
                  <a:rect l="l" t="t" r="r" b="b"/>
                  <a:pathLst>
                    <a:path w="7715" h="7905">
                      <a:moveTo>
                        <a:pt x="7144" y="0"/>
                      </a:moveTo>
                      <a:lnTo>
                        <a:pt x="7715" y="7906"/>
                      </a:lnTo>
                      <a:cubicBezTo>
                        <a:pt x="4617" y="6042"/>
                        <a:pt x="1979" y="3502"/>
                        <a:pt x="0" y="476"/>
                      </a:cubicBezTo>
                      <a:close/>
                    </a:path>
                  </a:pathLst>
                </a:custGeom>
                <a:solidFill>
                  <a:srgbClr val="C53F3F"/>
                </a:solidFill>
                <a:ln w="9525" cap="flat">
                  <a:noFill/>
                  <a:prstDash val="solid"/>
                  <a:miter/>
                </a:ln>
              </p:spPr>
              <p:txBody>
                <a:bodyPr rtlCol="0" anchor="ctr"/>
                <a:lstStyle/>
                <a:p>
                  <a:endParaRPr lang="zh-CN" altLang="en-US"/>
                </a:p>
              </p:txBody>
            </p:sp>
            <p:sp>
              <p:nvSpPr>
                <p:cNvPr id="978" name="任意多边形: 形状 977"/>
                <p:cNvSpPr/>
                <p:nvPr/>
              </p:nvSpPr>
              <p:spPr>
                <a:xfrm>
                  <a:off x="5934646" y="3487102"/>
                  <a:ext cx="7715" cy="7524"/>
                </a:xfrm>
                <a:custGeom>
                  <a:avLst/>
                  <a:gdLst>
                    <a:gd name="connsiteX0" fmla="*/ 7715 w 7715"/>
                    <a:gd name="connsiteY0" fmla="*/ 6953 h 7524"/>
                    <a:gd name="connsiteX1" fmla="*/ 571 w 7715"/>
                    <a:gd name="connsiteY1" fmla="*/ 7525 h 7524"/>
                    <a:gd name="connsiteX2" fmla="*/ 0 w 7715"/>
                    <a:gd name="connsiteY2" fmla="*/ 0 h 7524"/>
                    <a:gd name="connsiteX3" fmla="*/ 4286 w 7715"/>
                    <a:gd name="connsiteY3" fmla="*/ 3048 h 7524"/>
                    <a:gd name="connsiteX4" fmla="*/ 7715 w 7715"/>
                    <a:gd name="connsiteY4" fmla="*/ 6953 h 75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15" h="7524">
                      <a:moveTo>
                        <a:pt x="7715" y="6953"/>
                      </a:moveTo>
                      <a:lnTo>
                        <a:pt x="571" y="7525"/>
                      </a:lnTo>
                      <a:lnTo>
                        <a:pt x="0" y="0"/>
                      </a:lnTo>
                      <a:cubicBezTo>
                        <a:pt x="1525" y="874"/>
                        <a:pt x="2960" y="1895"/>
                        <a:pt x="4286" y="3048"/>
                      </a:cubicBezTo>
                      <a:cubicBezTo>
                        <a:pt x="5551" y="4238"/>
                        <a:pt x="6699" y="5545"/>
                        <a:pt x="7715" y="6953"/>
                      </a:cubicBezTo>
                      <a:close/>
                    </a:path>
                  </a:pathLst>
                </a:custGeom>
                <a:solidFill>
                  <a:srgbClr val="C53F3F"/>
                </a:solidFill>
                <a:ln w="9525" cap="flat">
                  <a:noFill/>
                  <a:prstDash val="solid"/>
                  <a:miter/>
                </a:ln>
              </p:spPr>
              <p:txBody>
                <a:bodyPr rtlCol="0" anchor="ctr"/>
                <a:lstStyle/>
                <a:p>
                  <a:endParaRPr lang="zh-CN" altLang="en-US"/>
                </a:p>
              </p:txBody>
            </p:sp>
            <p:sp>
              <p:nvSpPr>
                <p:cNvPr id="979" name="任意多边形: 形状 978"/>
                <p:cNvSpPr/>
                <p:nvPr/>
              </p:nvSpPr>
              <p:spPr>
                <a:xfrm>
                  <a:off x="5926074" y="3487483"/>
                  <a:ext cx="6762" cy="7905"/>
                </a:xfrm>
                <a:custGeom>
                  <a:avLst/>
                  <a:gdLst>
                    <a:gd name="connsiteX0" fmla="*/ 6287 w 6762"/>
                    <a:gd name="connsiteY0" fmla="*/ 0 h 7905"/>
                    <a:gd name="connsiteX1" fmla="*/ 6763 w 6762"/>
                    <a:gd name="connsiteY1" fmla="*/ 7334 h 7905"/>
                    <a:gd name="connsiteX2" fmla="*/ 0 w 6762"/>
                    <a:gd name="connsiteY2" fmla="*/ 7906 h 7905"/>
                    <a:gd name="connsiteX3" fmla="*/ 6287 w 6762"/>
                    <a:gd name="connsiteY3" fmla="*/ 0 h 7905"/>
                  </a:gdLst>
                  <a:ahLst/>
                  <a:cxnLst>
                    <a:cxn ang="0">
                      <a:pos x="connsiteX0" y="connsiteY0"/>
                    </a:cxn>
                    <a:cxn ang="0">
                      <a:pos x="connsiteX1" y="connsiteY1"/>
                    </a:cxn>
                    <a:cxn ang="0">
                      <a:pos x="connsiteX2" y="connsiteY2"/>
                    </a:cxn>
                    <a:cxn ang="0">
                      <a:pos x="connsiteX3" y="connsiteY3"/>
                    </a:cxn>
                  </a:cxnLst>
                  <a:rect l="l" t="t" r="r" b="b"/>
                  <a:pathLst>
                    <a:path w="6762" h="7905">
                      <a:moveTo>
                        <a:pt x="6287" y="0"/>
                      </a:moveTo>
                      <a:lnTo>
                        <a:pt x="6763" y="7334"/>
                      </a:lnTo>
                      <a:lnTo>
                        <a:pt x="0" y="7906"/>
                      </a:lnTo>
                      <a:cubicBezTo>
                        <a:pt x="1399" y="4785"/>
                        <a:pt x="3561" y="2066"/>
                        <a:pt x="6287" y="0"/>
                      </a:cubicBezTo>
                      <a:close/>
                    </a:path>
                  </a:pathLst>
                </a:custGeom>
                <a:solidFill>
                  <a:srgbClr val="C53F3F"/>
                </a:solidFill>
                <a:ln w="9525" cap="flat">
                  <a:noFill/>
                  <a:prstDash val="solid"/>
                  <a:miter/>
                </a:ln>
              </p:spPr>
              <p:txBody>
                <a:bodyPr rtlCol="0" anchor="ctr"/>
                <a:lstStyle/>
                <a:p>
                  <a:endParaRPr lang="zh-CN" altLang="en-US"/>
                </a:p>
              </p:txBody>
            </p:sp>
          </p:grpSp>
          <p:sp>
            <p:nvSpPr>
              <p:cNvPr id="944" name="任意多边形: 形状 943"/>
              <p:cNvSpPr/>
              <p:nvPr/>
            </p:nvSpPr>
            <p:spPr>
              <a:xfrm>
                <a:off x="5921945" y="3563630"/>
                <a:ext cx="37779" cy="49392"/>
              </a:xfrm>
              <a:custGeom>
                <a:avLst/>
                <a:gdLst>
                  <a:gd name="connsiteX0" fmla="*/ 35656 w 37779"/>
                  <a:gd name="connsiteY0" fmla="*/ 9673 h 49392"/>
                  <a:gd name="connsiteX1" fmla="*/ 12701 w 37779"/>
                  <a:gd name="connsiteY1" fmla="*/ 1101 h 49392"/>
                  <a:gd name="connsiteX2" fmla="*/ 223 w 37779"/>
                  <a:gd name="connsiteY2" fmla="*/ 21198 h 49392"/>
                  <a:gd name="connsiteX3" fmla="*/ 3367 w 37779"/>
                  <a:gd name="connsiteY3" fmla="*/ 29295 h 49392"/>
                  <a:gd name="connsiteX4" fmla="*/ 15273 w 37779"/>
                  <a:gd name="connsiteY4" fmla="*/ 44058 h 49392"/>
                  <a:gd name="connsiteX5" fmla="*/ 21083 w 37779"/>
                  <a:gd name="connsiteY5" fmla="*/ 49392 h 49392"/>
                  <a:gd name="connsiteX6" fmla="*/ 21655 w 37779"/>
                  <a:gd name="connsiteY6" fmla="*/ 48821 h 49392"/>
                  <a:gd name="connsiteX7" fmla="*/ 28036 w 37779"/>
                  <a:gd name="connsiteY7" fmla="*/ 40820 h 49392"/>
                  <a:gd name="connsiteX8" fmla="*/ 36799 w 37779"/>
                  <a:gd name="connsiteY8" fmla="*/ 24056 h 49392"/>
                  <a:gd name="connsiteX9" fmla="*/ 35656 w 37779"/>
                  <a:gd name="connsiteY9" fmla="*/ 9673 h 49392"/>
                  <a:gd name="connsiteX10" fmla="*/ 30513 w 37779"/>
                  <a:gd name="connsiteY10" fmla="*/ 17103 h 49392"/>
                  <a:gd name="connsiteX11" fmla="*/ 19286 w 37779"/>
                  <a:gd name="connsiteY11" fmla="*/ 29288 h 49392"/>
                  <a:gd name="connsiteX12" fmla="*/ 19083 w 37779"/>
                  <a:gd name="connsiteY12" fmla="*/ 29295 h 49392"/>
                  <a:gd name="connsiteX13" fmla="*/ 7462 w 37779"/>
                  <a:gd name="connsiteY13" fmla="*/ 17674 h 49392"/>
                  <a:gd name="connsiteX14" fmla="*/ 19083 w 37779"/>
                  <a:gd name="connsiteY14" fmla="*/ 6054 h 49392"/>
                  <a:gd name="connsiteX15" fmla="*/ 30513 w 37779"/>
                  <a:gd name="connsiteY15" fmla="*/ 17103 h 4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779" h="49392">
                    <a:moveTo>
                      <a:pt x="35656" y="9673"/>
                    </a:moveTo>
                    <a:cubicBezTo>
                      <a:pt x="31101" y="1621"/>
                      <a:pt x="21419" y="-1995"/>
                      <a:pt x="12701" y="1101"/>
                    </a:cubicBezTo>
                    <a:cubicBezTo>
                      <a:pt x="4133" y="3778"/>
                      <a:pt x="-1177" y="12332"/>
                      <a:pt x="223" y="21198"/>
                    </a:cubicBezTo>
                    <a:cubicBezTo>
                      <a:pt x="801" y="24057"/>
                      <a:pt x="1864" y="26795"/>
                      <a:pt x="3367" y="29295"/>
                    </a:cubicBezTo>
                    <a:cubicBezTo>
                      <a:pt x="6578" y="34781"/>
                      <a:pt x="10591" y="39758"/>
                      <a:pt x="15273" y="44058"/>
                    </a:cubicBezTo>
                    <a:lnTo>
                      <a:pt x="21083" y="49392"/>
                    </a:lnTo>
                    <a:lnTo>
                      <a:pt x="21655" y="48821"/>
                    </a:lnTo>
                    <a:cubicBezTo>
                      <a:pt x="23750" y="46154"/>
                      <a:pt x="26036" y="43582"/>
                      <a:pt x="28036" y="40820"/>
                    </a:cubicBezTo>
                    <a:cubicBezTo>
                      <a:pt x="31899" y="35777"/>
                      <a:pt x="34864" y="30106"/>
                      <a:pt x="36799" y="24056"/>
                    </a:cubicBezTo>
                    <a:cubicBezTo>
                      <a:pt x="38428" y="19311"/>
                      <a:pt x="38015" y="14102"/>
                      <a:pt x="35656" y="9673"/>
                    </a:cubicBezTo>
                    <a:close/>
                    <a:moveTo>
                      <a:pt x="30513" y="17103"/>
                    </a:moveTo>
                    <a:cubicBezTo>
                      <a:pt x="30778" y="23568"/>
                      <a:pt x="25751" y="29023"/>
                      <a:pt x="19286" y="29288"/>
                    </a:cubicBezTo>
                    <a:cubicBezTo>
                      <a:pt x="19218" y="29291"/>
                      <a:pt x="19151" y="29293"/>
                      <a:pt x="19083" y="29295"/>
                    </a:cubicBezTo>
                    <a:cubicBezTo>
                      <a:pt x="12665" y="29295"/>
                      <a:pt x="7462" y="24092"/>
                      <a:pt x="7462" y="17674"/>
                    </a:cubicBezTo>
                    <a:cubicBezTo>
                      <a:pt x="7462" y="11256"/>
                      <a:pt x="12665" y="6054"/>
                      <a:pt x="19083" y="6054"/>
                    </a:cubicBezTo>
                    <a:cubicBezTo>
                      <a:pt x="25191" y="6193"/>
                      <a:pt x="30167" y="11003"/>
                      <a:pt x="30513" y="17103"/>
                    </a:cubicBezTo>
                    <a:close/>
                  </a:path>
                </a:pathLst>
              </a:custGeom>
              <a:solidFill>
                <a:srgbClr val="C53F3F"/>
              </a:solidFill>
              <a:ln w="9525" cap="flat">
                <a:noFill/>
                <a:prstDash val="solid"/>
                <a:miter/>
              </a:ln>
            </p:spPr>
            <p:txBody>
              <a:bodyPr rtlCol="0" anchor="ctr"/>
              <a:lstStyle/>
              <a:p>
                <a:endParaRPr lang="zh-CN" altLang="en-US"/>
              </a:p>
            </p:txBody>
          </p:sp>
          <p:sp>
            <p:nvSpPr>
              <p:cNvPr id="945" name="任意多边形: 形状 944"/>
              <p:cNvSpPr/>
              <p:nvPr/>
            </p:nvSpPr>
            <p:spPr>
              <a:xfrm>
                <a:off x="5334000" y="3513010"/>
                <a:ext cx="342900" cy="25526"/>
              </a:xfrm>
              <a:custGeom>
                <a:avLst/>
                <a:gdLst>
                  <a:gd name="connsiteX0" fmla="*/ 0 w 342900"/>
                  <a:gd name="connsiteY0" fmla="*/ 25527 h 25526"/>
                  <a:gd name="connsiteX1" fmla="*/ 85725 w 342900"/>
                  <a:gd name="connsiteY1" fmla="*/ 17621 h 25526"/>
                  <a:gd name="connsiteX2" fmla="*/ 171450 w 342900"/>
                  <a:gd name="connsiteY2" fmla="*/ 10763 h 25526"/>
                  <a:gd name="connsiteX3" fmla="*/ 257175 w 342900"/>
                  <a:gd name="connsiteY3" fmla="*/ 4858 h 25526"/>
                  <a:gd name="connsiteX4" fmla="*/ 342900 w 342900"/>
                  <a:gd name="connsiteY4" fmla="*/ 0 h 25526"/>
                  <a:gd name="connsiteX5" fmla="*/ 257175 w 342900"/>
                  <a:gd name="connsiteY5" fmla="*/ 7906 h 25526"/>
                  <a:gd name="connsiteX6" fmla="*/ 171450 w 342900"/>
                  <a:gd name="connsiteY6" fmla="*/ 14764 h 25526"/>
                  <a:gd name="connsiteX7" fmla="*/ 85725 w 342900"/>
                  <a:gd name="connsiteY7" fmla="*/ 20669 h 25526"/>
                  <a:gd name="connsiteX8" fmla="*/ 0 w 342900"/>
                  <a:gd name="connsiteY8" fmla="*/ 25527 h 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6">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19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46" name="任意多边形: 形状 945"/>
              <p:cNvSpPr/>
              <p:nvPr/>
            </p:nvSpPr>
            <p:spPr>
              <a:xfrm>
                <a:off x="5336000" y="3550443"/>
                <a:ext cx="171259" cy="12763"/>
              </a:xfrm>
              <a:custGeom>
                <a:avLst/>
                <a:gdLst>
                  <a:gd name="connsiteX0" fmla="*/ 0 w 171259"/>
                  <a:gd name="connsiteY0" fmla="*/ 12763 h 12763"/>
                  <a:gd name="connsiteX1" fmla="*/ 42672 w 171259"/>
                  <a:gd name="connsiteY1" fmla="*/ 8001 h 12763"/>
                  <a:gd name="connsiteX2" fmla="*/ 85439 w 171259"/>
                  <a:gd name="connsiteY2" fmla="*/ 4381 h 12763"/>
                  <a:gd name="connsiteX3" fmla="*/ 128302 w 171259"/>
                  <a:gd name="connsiteY3" fmla="*/ 1619 h 12763"/>
                  <a:gd name="connsiteX4" fmla="*/ 171259 w 171259"/>
                  <a:gd name="connsiteY4" fmla="*/ 0 h 12763"/>
                  <a:gd name="connsiteX5" fmla="*/ 128588 w 171259"/>
                  <a:gd name="connsiteY5" fmla="*/ 4667 h 12763"/>
                  <a:gd name="connsiteX6" fmla="*/ 85820 w 171259"/>
                  <a:gd name="connsiteY6" fmla="*/ 8382 h 12763"/>
                  <a:gd name="connsiteX7" fmla="*/ 42958 w 171259"/>
                  <a:gd name="connsiteY7" fmla="*/ 11049 h 12763"/>
                  <a:gd name="connsiteX8" fmla="*/ 0 w 171259"/>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259" h="12763">
                    <a:moveTo>
                      <a:pt x="0" y="12763"/>
                    </a:moveTo>
                    <a:cubicBezTo>
                      <a:pt x="14192" y="10859"/>
                      <a:pt x="28575" y="9430"/>
                      <a:pt x="42672" y="8001"/>
                    </a:cubicBezTo>
                    <a:cubicBezTo>
                      <a:pt x="56769" y="6572"/>
                      <a:pt x="71247" y="5620"/>
                      <a:pt x="85439" y="4381"/>
                    </a:cubicBezTo>
                    <a:cubicBezTo>
                      <a:pt x="99631" y="3143"/>
                      <a:pt x="114014" y="2381"/>
                      <a:pt x="128302" y="1619"/>
                    </a:cubicBezTo>
                    <a:cubicBezTo>
                      <a:pt x="142589" y="857"/>
                      <a:pt x="156877" y="190"/>
                      <a:pt x="171259" y="0"/>
                    </a:cubicBezTo>
                    <a:cubicBezTo>
                      <a:pt x="157067" y="1905"/>
                      <a:pt x="142684" y="3334"/>
                      <a:pt x="128588" y="4667"/>
                    </a:cubicBezTo>
                    <a:cubicBezTo>
                      <a:pt x="114490" y="6001"/>
                      <a:pt x="100013" y="7144"/>
                      <a:pt x="85820" y="8382"/>
                    </a:cubicBezTo>
                    <a:cubicBezTo>
                      <a:pt x="71628" y="9620"/>
                      <a:pt x="57245" y="10382"/>
                      <a:pt x="42958" y="11049"/>
                    </a:cubicBezTo>
                    <a:cubicBezTo>
                      <a:pt x="28670" y="11716"/>
                      <a:pt x="14288"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947" name="任意多边形: 形状 946"/>
              <p:cNvSpPr/>
              <p:nvPr/>
            </p:nvSpPr>
            <p:spPr>
              <a:xfrm>
                <a:off x="5340286" y="3595211"/>
                <a:ext cx="342900" cy="25431"/>
              </a:xfrm>
              <a:custGeom>
                <a:avLst/>
                <a:gdLst>
                  <a:gd name="connsiteX0" fmla="*/ 0 w 342900"/>
                  <a:gd name="connsiteY0" fmla="*/ 25432 h 25431"/>
                  <a:gd name="connsiteX1" fmla="*/ 85725 w 342900"/>
                  <a:gd name="connsiteY1" fmla="*/ 17526 h 25431"/>
                  <a:gd name="connsiteX2" fmla="*/ 171450 w 342900"/>
                  <a:gd name="connsiteY2" fmla="*/ 10668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668 h 25431"/>
                  <a:gd name="connsiteX7" fmla="*/ 85725 w 342900"/>
                  <a:gd name="connsiteY7" fmla="*/ 20574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2"/>
                      <a:pt x="85725" y="17526"/>
                    </a:cubicBezTo>
                    <a:lnTo>
                      <a:pt x="171450" y="10668"/>
                    </a:lnTo>
                    <a:lnTo>
                      <a:pt x="257175" y="4763"/>
                    </a:lnTo>
                    <a:cubicBezTo>
                      <a:pt x="285750" y="2953"/>
                      <a:pt x="314325" y="1238"/>
                      <a:pt x="342900" y="0"/>
                    </a:cubicBezTo>
                    <a:cubicBezTo>
                      <a:pt x="314325" y="2953"/>
                      <a:pt x="285750" y="5429"/>
                      <a:pt x="257175" y="7906"/>
                    </a:cubicBezTo>
                    <a:lnTo>
                      <a:pt x="171450" y="14668"/>
                    </a:lnTo>
                    <a:lnTo>
                      <a:pt x="85725" y="20574"/>
                    </a:lnTo>
                    <a:cubicBezTo>
                      <a:pt x="57150" y="22384"/>
                      <a:pt x="28575" y="24289"/>
                      <a:pt x="0" y="25432"/>
                    </a:cubicBezTo>
                    <a:close/>
                  </a:path>
                </a:pathLst>
              </a:custGeom>
              <a:solidFill>
                <a:srgbClr val="A6A6A6"/>
              </a:solidFill>
              <a:ln w="9525" cap="flat">
                <a:noFill/>
                <a:prstDash val="solid"/>
                <a:miter/>
              </a:ln>
            </p:spPr>
            <p:txBody>
              <a:bodyPr rtlCol="0" anchor="ctr"/>
              <a:lstStyle/>
              <a:p>
                <a:endParaRPr lang="zh-CN" altLang="en-US"/>
              </a:p>
            </p:txBody>
          </p:sp>
          <p:sp>
            <p:nvSpPr>
              <p:cNvPr id="948" name="任意多边形: 形状 947"/>
              <p:cNvSpPr/>
              <p:nvPr/>
            </p:nvSpPr>
            <p:spPr>
              <a:xfrm>
                <a:off x="5342096" y="3632549"/>
                <a:ext cx="171354" cy="12763"/>
              </a:xfrm>
              <a:custGeom>
                <a:avLst/>
                <a:gdLst>
                  <a:gd name="connsiteX0" fmla="*/ 0 w 171354"/>
                  <a:gd name="connsiteY0" fmla="*/ 12763 h 12763"/>
                  <a:gd name="connsiteX1" fmla="*/ 42672 w 171354"/>
                  <a:gd name="connsiteY1" fmla="*/ 8096 h 12763"/>
                  <a:gd name="connsiteX2" fmla="*/ 85534 w 171354"/>
                  <a:gd name="connsiteY2" fmla="*/ 4381 h 12763"/>
                  <a:gd name="connsiteX3" fmla="*/ 128397 w 171354"/>
                  <a:gd name="connsiteY3" fmla="*/ 1714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144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9"/>
                      <a:pt x="28575" y="9430"/>
                      <a:pt x="42672" y="8096"/>
                    </a:cubicBezTo>
                    <a:cubicBezTo>
                      <a:pt x="56769" y="6763"/>
                      <a:pt x="71247" y="5620"/>
                      <a:pt x="85534" y="4381"/>
                    </a:cubicBezTo>
                    <a:cubicBezTo>
                      <a:pt x="99822" y="3143"/>
                      <a:pt x="114109" y="2477"/>
                      <a:pt x="128397" y="1714"/>
                    </a:cubicBezTo>
                    <a:cubicBezTo>
                      <a:pt x="142684" y="953"/>
                      <a:pt x="156972" y="286"/>
                      <a:pt x="171355" y="0"/>
                    </a:cubicBezTo>
                    <a:cubicBezTo>
                      <a:pt x="157067" y="1905"/>
                      <a:pt x="142780" y="3429"/>
                      <a:pt x="128588" y="4763"/>
                    </a:cubicBezTo>
                    <a:cubicBezTo>
                      <a:pt x="114395" y="6096"/>
                      <a:pt x="100013" y="7239"/>
                      <a:pt x="85820" y="8382"/>
                    </a:cubicBezTo>
                    <a:cubicBezTo>
                      <a:pt x="71628" y="9525"/>
                      <a:pt x="57245" y="10382"/>
                      <a:pt x="42958" y="11144"/>
                    </a:cubicBezTo>
                    <a:cubicBezTo>
                      <a:pt x="28670" y="11906"/>
                      <a:pt x="14288" y="12573"/>
                      <a:pt x="0" y="12763"/>
                    </a:cubicBezTo>
                    <a:close/>
                  </a:path>
                </a:pathLst>
              </a:custGeom>
              <a:solidFill>
                <a:srgbClr val="A6A6A6"/>
              </a:solidFill>
              <a:ln w="9525" cap="flat">
                <a:noFill/>
                <a:prstDash val="solid"/>
                <a:miter/>
              </a:ln>
            </p:spPr>
            <p:txBody>
              <a:bodyPr rtlCol="0" anchor="ctr"/>
              <a:lstStyle/>
              <a:p>
                <a:endParaRPr lang="zh-CN" altLang="en-US"/>
              </a:p>
            </p:txBody>
          </p:sp>
          <p:sp>
            <p:nvSpPr>
              <p:cNvPr id="949" name="任意多边形: 形状 948"/>
              <p:cNvSpPr/>
              <p:nvPr/>
            </p:nvSpPr>
            <p:spPr>
              <a:xfrm>
                <a:off x="6017513" y="3462146"/>
                <a:ext cx="342900" cy="25527"/>
              </a:xfrm>
              <a:custGeom>
                <a:avLst/>
                <a:gdLst>
                  <a:gd name="connsiteX0" fmla="*/ 0 w 342900"/>
                  <a:gd name="connsiteY0" fmla="*/ 25527 h 25527"/>
                  <a:gd name="connsiteX1" fmla="*/ 85725 w 342900"/>
                  <a:gd name="connsiteY1" fmla="*/ 17621 h 25527"/>
                  <a:gd name="connsiteX2" fmla="*/ 171450 w 342900"/>
                  <a:gd name="connsiteY2" fmla="*/ 10763 h 25527"/>
                  <a:gd name="connsiteX3" fmla="*/ 257175 w 342900"/>
                  <a:gd name="connsiteY3" fmla="*/ 4858 h 25527"/>
                  <a:gd name="connsiteX4" fmla="*/ 342900 w 342900"/>
                  <a:gd name="connsiteY4" fmla="*/ 0 h 25527"/>
                  <a:gd name="connsiteX5" fmla="*/ 257175 w 342900"/>
                  <a:gd name="connsiteY5" fmla="*/ 7906 h 25527"/>
                  <a:gd name="connsiteX6" fmla="*/ 171450 w 342900"/>
                  <a:gd name="connsiteY6" fmla="*/ 14764 h 25527"/>
                  <a:gd name="connsiteX7" fmla="*/ 85725 w 342900"/>
                  <a:gd name="connsiteY7" fmla="*/ 20669 h 25527"/>
                  <a:gd name="connsiteX8" fmla="*/ 0 w 342900"/>
                  <a:gd name="connsiteY8" fmla="*/ 25527 h 25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527">
                    <a:moveTo>
                      <a:pt x="0" y="25527"/>
                    </a:moveTo>
                    <a:cubicBezTo>
                      <a:pt x="28575" y="22574"/>
                      <a:pt x="57150" y="20003"/>
                      <a:pt x="85725" y="17621"/>
                    </a:cubicBezTo>
                    <a:lnTo>
                      <a:pt x="171450" y="10763"/>
                    </a:lnTo>
                    <a:lnTo>
                      <a:pt x="257175" y="4858"/>
                    </a:lnTo>
                    <a:cubicBezTo>
                      <a:pt x="285750" y="3048"/>
                      <a:pt x="314325" y="1333"/>
                      <a:pt x="342900" y="0"/>
                    </a:cubicBezTo>
                    <a:cubicBezTo>
                      <a:pt x="314325" y="2953"/>
                      <a:pt x="285750" y="5429"/>
                      <a:pt x="257175" y="7906"/>
                    </a:cubicBezTo>
                    <a:lnTo>
                      <a:pt x="171450" y="14764"/>
                    </a:lnTo>
                    <a:lnTo>
                      <a:pt x="85725" y="20669"/>
                    </a:lnTo>
                    <a:cubicBezTo>
                      <a:pt x="57150" y="22479"/>
                      <a:pt x="28575" y="24003"/>
                      <a:pt x="0" y="25527"/>
                    </a:cubicBezTo>
                    <a:close/>
                  </a:path>
                </a:pathLst>
              </a:custGeom>
              <a:solidFill>
                <a:srgbClr val="A6A6A6"/>
              </a:solidFill>
              <a:ln w="9525" cap="flat">
                <a:noFill/>
                <a:prstDash val="solid"/>
                <a:miter/>
              </a:ln>
            </p:spPr>
            <p:txBody>
              <a:bodyPr rtlCol="0" anchor="ctr"/>
              <a:lstStyle/>
              <a:p>
                <a:endParaRPr lang="zh-CN" altLang="en-US"/>
              </a:p>
            </p:txBody>
          </p:sp>
          <p:sp>
            <p:nvSpPr>
              <p:cNvPr id="950" name="任意多边形: 形状 949"/>
              <p:cNvSpPr/>
              <p:nvPr/>
            </p:nvSpPr>
            <p:spPr>
              <a:xfrm>
                <a:off x="6019800" y="3499580"/>
                <a:ext cx="171354" cy="12763"/>
              </a:xfrm>
              <a:custGeom>
                <a:avLst/>
                <a:gdLst>
                  <a:gd name="connsiteX0" fmla="*/ 0 w 171354"/>
                  <a:gd name="connsiteY0" fmla="*/ 12763 h 12763"/>
                  <a:gd name="connsiteX1" fmla="*/ 42767 w 171354"/>
                  <a:gd name="connsiteY1" fmla="*/ 8001 h 12763"/>
                  <a:gd name="connsiteX2" fmla="*/ 85534 w 171354"/>
                  <a:gd name="connsiteY2" fmla="*/ 4381 h 12763"/>
                  <a:gd name="connsiteX3" fmla="*/ 128397 w 171354"/>
                  <a:gd name="connsiteY3" fmla="*/ 1619 h 12763"/>
                  <a:gd name="connsiteX4" fmla="*/ 171355 w 171354"/>
                  <a:gd name="connsiteY4" fmla="*/ 0 h 12763"/>
                  <a:gd name="connsiteX5" fmla="*/ 128588 w 171354"/>
                  <a:gd name="connsiteY5" fmla="*/ 4763 h 12763"/>
                  <a:gd name="connsiteX6" fmla="*/ 85820 w 171354"/>
                  <a:gd name="connsiteY6" fmla="*/ 8382 h 12763"/>
                  <a:gd name="connsiteX7" fmla="*/ 42958 w 171354"/>
                  <a:gd name="connsiteY7" fmla="*/ 11049 h 12763"/>
                  <a:gd name="connsiteX8" fmla="*/ 0 w 171354"/>
                  <a:gd name="connsiteY8" fmla="*/ 12763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763">
                    <a:moveTo>
                      <a:pt x="0" y="12763"/>
                    </a:moveTo>
                    <a:cubicBezTo>
                      <a:pt x="14192" y="10858"/>
                      <a:pt x="28575" y="9430"/>
                      <a:pt x="42767" y="8001"/>
                    </a:cubicBezTo>
                    <a:cubicBezTo>
                      <a:pt x="56959" y="6572"/>
                      <a:pt x="71342" y="5620"/>
                      <a:pt x="85534" y="4381"/>
                    </a:cubicBezTo>
                    <a:cubicBezTo>
                      <a:pt x="99727" y="3143"/>
                      <a:pt x="114109" y="2381"/>
                      <a:pt x="128397" y="1619"/>
                    </a:cubicBezTo>
                    <a:cubicBezTo>
                      <a:pt x="142685" y="857"/>
                      <a:pt x="156972" y="190"/>
                      <a:pt x="171355" y="0"/>
                    </a:cubicBezTo>
                    <a:cubicBezTo>
                      <a:pt x="157163" y="1905"/>
                      <a:pt x="142780" y="3334"/>
                      <a:pt x="128588" y="4763"/>
                    </a:cubicBezTo>
                    <a:cubicBezTo>
                      <a:pt x="114395" y="6191"/>
                      <a:pt x="100013" y="7144"/>
                      <a:pt x="85820" y="8382"/>
                    </a:cubicBezTo>
                    <a:cubicBezTo>
                      <a:pt x="71628" y="9620"/>
                      <a:pt x="57245" y="10382"/>
                      <a:pt x="42958" y="11049"/>
                    </a:cubicBezTo>
                    <a:cubicBezTo>
                      <a:pt x="28670" y="11716"/>
                      <a:pt x="13907" y="12478"/>
                      <a:pt x="0" y="12763"/>
                    </a:cubicBezTo>
                    <a:close/>
                  </a:path>
                </a:pathLst>
              </a:custGeom>
              <a:solidFill>
                <a:srgbClr val="A6A6A6"/>
              </a:solidFill>
              <a:ln w="9525" cap="flat">
                <a:noFill/>
                <a:prstDash val="solid"/>
                <a:miter/>
              </a:ln>
            </p:spPr>
            <p:txBody>
              <a:bodyPr rtlCol="0" anchor="ctr"/>
              <a:lstStyle/>
              <a:p>
                <a:endParaRPr lang="zh-CN" altLang="en-US"/>
              </a:p>
            </p:txBody>
          </p:sp>
          <p:sp>
            <p:nvSpPr>
              <p:cNvPr id="951" name="任意多边形: 形状 950"/>
              <p:cNvSpPr/>
              <p:nvPr/>
            </p:nvSpPr>
            <p:spPr>
              <a:xfrm>
                <a:off x="6023609" y="3544347"/>
                <a:ext cx="342900" cy="25431"/>
              </a:xfrm>
              <a:custGeom>
                <a:avLst/>
                <a:gdLst>
                  <a:gd name="connsiteX0" fmla="*/ 0 w 342900"/>
                  <a:gd name="connsiteY0" fmla="*/ 25432 h 25431"/>
                  <a:gd name="connsiteX1" fmla="*/ 85725 w 342900"/>
                  <a:gd name="connsiteY1" fmla="*/ 17526 h 25431"/>
                  <a:gd name="connsiteX2" fmla="*/ 171450 w 342900"/>
                  <a:gd name="connsiteY2" fmla="*/ 10763 h 25431"/>
                  <a:gd name="connsiteX3" fmla="*/ 257175 w 342900"/>
                  <a:gd name="connsiteY3" fmla="*/ 4763 h 25431"/>
                  <a:gd name="connsiteX4" fmla="*/ 342900 w 342900"/>
                  <a:gd name="connsiteY4" fmla="*/ 0 h 25431"/>
                  <a:gd name="connsiteX5" fmla="*/ 257175 w 342900"/>
                  <a:gd name="connsiteY5" fmla="*/ 7906 h 25431"/>
                  <a:gd name="connsiteX6" fmla="*/ 171450 w 342900"/>
                  <a:gd name="connsiteY6" fmla="*/ 14764 h 25431"/>
                  <a:gd name="connsiteX7" fmla="*/ 85725 w 342900"/>
                  <a:gd name="connsiteY7" fmla="*/ 20669 h 25431"/>
                  <a:gd name="connsiteX8" fmla="*/ 0 w 342900"/>
                  <a:gd name="connsiteY8" fmla="*/ 25432 h 2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25431">
                    <a:moveTo>
                      <a:pt x="0" y="25432"/>
                    </a:moveTo>
                    <a:cubicBezTo>
                      <a:pt x="28575" y="22479"/>
                      <a:pt x="57150" y="20003"/>
                      <a:pt x="85725" y="17526"/>
                    </a:cubicBezTo>
                    <a:lnTo>
                      <a:pt x="171450" y="10763"/>
                    </a:lnTo>
                    <a:lnTo>
                      <a:pt x="257175" y="4763"/>
                    </a:lnTo>
                    <a:cubicBezTo>
                      <a:pt x="285750" y="3048"/>
                      <a:pt x="314325" y="1238"/>
                      <a:pt x="342900" y="0"/>
                    </a:cubicBezTo>
                    <a:cubicBezTo>
                      <a:pt x="314325" y="2953"/>
                      <a:pt x="285750" y="5429"/>
                      <a:pt x="257175" y="7906"/>
                    </a:cubicBezTo>
                    <a:lnTo>
                      <a:pt x="171450" y="14764"/>
                    </a:lnTo>
                    <a:lnTo>
                      <a:pt x="85725" y="20669"/>
                    </a:lnTo>
                    <a:cubicBezTo>
                      <a:pt x="57245" y="22384"/>
                      <a:pt x="28575" y="24194"/>
                      <a:pt x="0" y="25432"/>
                    </a:cubicBezTo>
                    <a:close/>
                  </a:path>
                </a:pathLst>
              </a:custGeom>
              <a:solidFill>
                <a:srgbClr val="A6A6A6"/>
              </a:solidFill>
              <a:ln w="9525" cap="flat">
                <a:noFill/>
                <a:prstDash val="solid"/>
                <a:miter/>
              </a:ln>
            </p:spPr>
            <p:txBody>
              <a:bodyPr rtlCol="0" anchor="ctr"/>
              <a:lstStyle/>
              <a:p>
                <a:endParaRPr lang="zh-CN" altLang="en-US"/>
              </a:p>
            </p:txBody>
          </p:sp>
          <p:sp>
            <p:nvSpPr>
              <p:cNvPr id="952" name="任意多边形: 形状 951"/>
              <p:cNvSpPr/>
              <p:nvPr/>
            </p:nvSpPr>
            <p:spPr>
              <a:xfrm>
                <a:off x="6025419" y="3581781"/>
                <a:ext cx="171354" cy="12668"/>
              </a:xfrm>
              <a:custGeom>
                <a:avLst/>
                <a:gdLst>
                  <a:gd name="connsiteX0" fmla="*/ 0 w 171354"/>
                  <a:gd name="connsiteY0" fmla="*/ 12668 h 12668"/>
                  <a:gd name="connsiteX1" fmla="*/ 42767 w 171354"/>
                  <a:gd name="connsiteY1" fmla="*/ 8001 h 12668"/>
                  <a:gd name="connsiteX2" fmla="*/ 85535 w 171354"/>
                  <a:gd name="connsiteY2" fmla="*/ 4286 h 12668"/>
                  <a:gd name="connsiteX3" fmla="*/ 128397 w 171354"/>
                  <a:gd name="connsiteY3" fmla="*/ 1619 h 12668"/>
                  <a:gd name="connsiteX4" fmla="*/ 171355 w 171354"/>
                  <a:gd name="connsiteY4" fmla="*/ 0 h 12668"/>
                  <a:gd name="connsiteX5" fmla="*/ 128683 w 171354"/>
                  <a:gd name="connsiteY5" fmla="*/ 4667 h 12668"/>
                  <a:gd name="connsiteX6" fmla="*/ 85820 w 171354"/>
                  <a:gd name="connsiteY6" fmla="*/ 8287 h 12668"/>
                  <a:gd name="connsiteX7" fmla="*/ 42958 w 171354"/>
                  <a:gd name="connsiteY7" fmla="*/ 11049 h 12668"/>
                  <a:gd name="connsiteX8" fmla="*/ 0 w 171354"/>
                  <a:gd name="connsiteY8" fmla="*/ 12668 h 1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4" h="12668">
                    <a:moveTo>
                      <a:pt x="0" y="12668"/>
                    </a:moveTo>
                    <a:cubicBezTo>
                      <a:pt x="14288" y="10858"/>
                      <a:pt x="28575" y="9334"/>
                      <a:pt x="42767" y="8001"/>
                    </a:cubicBezTo>
                    <a:cubicBezTo>
                      <a:pt x="56960" y="6667"/>
                      <a:pt x="71342" y="5524"/>
                      <a:pt x="85535" y="4286"/>
                    </a:cubicBezTo>
                    <a:cubicBezTo>
                      <a:pt x="99727" y="3048"/>
                      <a:pt x="114110" y="2381"/>
                      <a:pt x="128397" y="1619"/>
                    </a:cubicBezTo>
                    <a:cubicBezTo>
                      <a:pt x="142685" y="857"/>
                      <a:pt x="156972" y="190"/>
                      <a:pt x="171355" y="0"/>
                    </a:cubicBezTo>
                    <a:cubicBezTo>
                      <a:pt x="157163" y="1810"/>
                      <a:pt x="142780" y="3334"/>
                      <a:pt x="128683" y="4667"/>
                    </a:cubicBezTo>
                    <a:cubicBezTo>
                      <a:pt x="114586" y="6001"/>
                      <a:pt x="100108" y="7144"/>
                      <a:pt x="85820" y="8287"/>
                    </a:cubicBezTo>
                    <a:cubicBezTo>
                      <a:pt x="71533" y="9430"/>
                      <a:pt x="57245" y="10287"/>
                      <a:pt x="42958" y="11049"/>
                    </a:cubicBezTo>
                    <a:cubicBezTo>
                      <a:pt x="28670" y="11811"/>
                      <a:pt x="14383" y="12478"/>
                      <a:pt x="0" y="12668"/>
                    </a:cubicBezTo>
                    <a:close/>
                  </a:path>
                </a:pathLst>
              </a:custGeom>
              <a:solidFill>
                <a:srgbClr val="A6A6A6"/>
              </a:solidFill>
              <a:ln w="9525" cap="flat">
                <a:noFill/>
                <a:prstDash val="solid"/>
                <a:miter/>
              </a:ln>
            </p:spPr>
            <p:txBody>
              <a:bodyPr rtlCol="0" anchor="ctr"/>
              <a:lstStyle/>
              <a:p>
                <a:endParaRPr lang="zh-CN" altLang="en-US"/>
              </a:p>
            </p:txBody>
          </p:sp>
          <p:sp>
            <p:nvSpPr>
              <p:cNvPr id="953" name="任意多边形: 形状 952"/>
              <p:cNvSpPr/>
              <p:nvPr/>
            </p:nvSpPr>
            <p:spPr>
              <a:xfrm>
                <a:off x="6677882" y="2284106"/>
                <a:ext cx="630934" cy="505404"/>
              </a:xfrm>
              <a:custGeom>
                <a:avLst/>
                <a:gdLst>
                  <a:gd name="connsiteX0" fmla="*/ 627126 w 630934"/>
                  <a:gd name="connsiteY0" fmla="*/ 59043 h 505404"/>
                  <a:gd name="connsiteX1" fmla="*/ 405479 w 630934"/>
                  <a:gd name="connsiteY1" fmla="*/ 505385 h 505404"/>
                  <a:gd name="connsiteX2" fmla="*/ 3905 w 630934"/>
                  <a:gd name="connsiteY2" fmla="*/ 347555 h 505404"/>
                  <a:gd name="connsiteX3" fmla="*/ 110109 w 630934"/>
                  <a:gd name="connsiteY3" fmla="*/ 124766 h 505404"/>
                  <a:gd name="connsiteX4" fmla="*/ 369951 w 630934"/>
                  <a:gd name="connsiteY4" fmla="*/ 257449 h 505404"/>
                  <a:gd name="connsiteX5" fmla="*/ 515874 w 630934"/>
                  <a:gd name="connsiteY5" fmla="*/ 74664 h 505404"/>
                  <a:gd name="connsiteX6" fmla="*/ 627126 w 630934"/>
                  <a:gd name="connsiteY6" fmla="*/ 59043 h 50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934" h="505404">
                    <a:moveTo>
                      <a:pt x="627126" y="59043"/>
                    </a:moveTo>
                    <a:cubicBezTo>
                      <a:pt x="593502" y="201918"/>
                      <a:pt x="488251" y="508242"/>
                      <a:pt x="405479" y="505385"/>
                    </a:cubicBezTo>
                    <a:cubicBezTo>
                      <a:pt x="269271" y="500622"/>
                      <a:pt x="60769" y="389084"/>
                      <a:pt x="3905" y="347555"/>
                    </a:cubicBezTo>
                    <a:cubicBezTo>
                      <a:pt x="-20860" y="329458"/>
                      <a:pt x="79057" y="114193"/>
                      <a:pt x="110109" y="124766"/>
                    </a:cubicBezTo>
                    <a:cubicBezTo>
                      <a:pt x="147447" y="137529"/>
                      <a:pt x="355092" y="270974"/>
                      <a:pt x="369951" y="257449"/>
                    </a:cubicBezTo>
                    <a:cubicBezTo>
                      <a:pt x="378428" y="249829"/>
                      <a:pt x="435387" y="169343"/>
                      <a:pt x="515874" y="74664"/>
                    </a:cubicBezTo>
                    <a:cubicBezTo>
                      <a:pt x="609219" y="-35350"/>
                      <a:pt x="643128" y="-9061"/>
                      <a:pt x="627126" y="59043"/>
                    </a:cubicBezTo>
                    <a:close/>
                  </a:path>
                </a:pathLst>
              </a:custGeom>
              <a:solidFill>
                <a:srgbClr val="F7A9A0"/>
              </a:solidFill>
              <a:ln w="9525" cap="flat">
                <a:noFill/>
                <a:prstDash val="solid"/>
                <a:miter/>
              </a:ln>
            </p:spPr>
            <p:txBody>
              <a:bodyPr rtlCol="0" anchor="ctr"/>
              <a:lstStyle/>
              <a:p>
                <a:endParaRPr lang="zh-CN" altLang="en-US"/>
              </a:p>
            </p:txBody>
          </p:sp>
          <p:sp>
            <p:nvSpPr>
              <p:cNvPr id="954" name="任意多边形: 形状 953"/>
              <p:cNvSpPr/>
              <p:nvPr/>
            </p:nvSpPr>
            <p:spPr>
              <a:xfrm>
                <a:off x="6417989" y="2230956"/>
                <a:ext cx="429627" cy="423545"/>
              </a:xfrm>
              <a:custGeom>
                <a:avLst/>
                <a:gdLst>
                  <a:gd name="connsiteX0" fmla="*/ 429628 w 429627"/>
                  <a:gd name="connsiteY0" fmla="*/ 223255 h 423545"/>
                  <a:gd name="connsiteX1" fmla="*/ 326282 w 429627"/>
                  <a:gd name="connsiteY1" fmla="*/ 107336 h 423545"/>
                  <a:gd name="connsiteX2" fmla="*/ 232841 w 429627"/>
                  <a:gd name="connsiteY2" fmla="*/ 32850 h 423545"/>
                  <a:gd name="connsiteX3" fmla="*/ 13100 w 429627"/>
                  <a:gd name="connsiteY3" fmla="*/ 17896 h 423545"/>
                  <a:gd name="connsiteX4" fmla="*/ 154355 w 429627"/>
                  <a:gd name="connsiteY4" fmla="*/ 71426 h 423545"/>
                  <a:gd name="connsiteX5" fmla="*/ 50 w 429627"/>
                  <a:gd name="connsiteY5" fmla="*/ 88571 h 423545"/>
                  <a:gd name="connsiteX6" fmla="*/ 169595 w 429627"/>
                  <a:gd name="connsiteY6" fmla="*/ 131243 h 423545"/>
                  <a:gd name="connsiteX7" fmla="*/ 17957 w 429627"/>
                  <a:gd name="connsiteY7" fmla="*/ 153056 h 423545"/>
                  <a:gd name="connsiteX8" fmla="*/ 178073 w 429627"/>
                  <a:gd name="connsiteY8" fmla="*/ 194966 h 423545"/>
                  <a:gd name="connsiteX9" fmla="*/ 45580 w 429627"/>
                  <a:gd name="connsiteY9" fmla="*/ 210777 h 423545"/>
                  <a:gd name="connsiteX10" fmla="*/ 191884 w 429627"/>
                  <a:gd name="connsiteY10" fmla="*/ 266689 h 423545"/>
                  <a:gd name="connsiteX11" fmla="*/ 299516 w 429627"/>
                  <a:gd name="connsiteY11" fmla="*/ 423470 h 423545"/>
                  <a:gd name="connsiteX12" fmla="*/ 429628 w 429627"/>
                  <a:gd name="connsiteY12" fmla="*/ 223255 h 42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9627" h="423545">
                    <a:moveTo>
                      <a:pt x="429628" y="223255"/>
                    </a:moveTo>
                    <a:cubicBezTo>
                      <a:pt x="429628" y="223255"/>
                      <a:pt x="368477" y="152103"/>
                      <a:pt x="326282" y="107336"/>
                    </a:cubicBezTo>
                    <a:cubicBezTo>
                      <a:pt x="302659" y="82475"/>
                      <a:pt x="258464" y="43328"/>
                      <a:pt x="232841" y="32850"/>
                    </a:cubicBezTo>
                    <a:cubicBezTo>
                      <a:pt x="194741" y="17324"/>
                      <a:pt x="23767" y="-23252"/>
                      <a:pt x="13100" y="17896"/>
                    </a:cubicBezTo>
                    <a:cubicBezTo>
                      <a:pt x="3575" y="55139"/>
                      <a:pt x="154355" y="71426"/>
                      <a:pt x="154355" y="71426"/>
                    </a:cubicBezTo>
                    <a:cubicBezTo>
                      <a:pt x="154355" y="71426"/>
                      <a:pt x="3479" y="41518"/>
                      <a:pt x="50" y="88571"/>
                    </a:cubicBezTo>
                    <a:cubicBezTo>
                      <a:pt x="-3379" y="135625"/>
                      <a:pt x="169595" y="131243"/>
                      <a:pt x="169595" y="131243"/>
                    </a:cubicBezTo>
                    <a:cubicBezTo>
                      <a:pt x="169595" y="131243"/>
                      <a:pt x="13862" y="104002"/>
                      <a:pt x="17957" y="153056"/>
                    </a:cubicBezTo>
                    <a:cubicBezTo>
                      <a:pt x="21100" y="190108"/>
                      <a:pt x="178073" y="194966"/>
                      <a:pt x="178073" y="194966"/>
                    </a:cubicBezTo>
                    <a:cubicBezTo>
                      <a:pt x="178073" y="194966"/>
                      <a:pt x="43961" y="172582"/>
                      <a:pt x="45580" y="210777"/>
                    </a:cubicBezTo>
                    <a:cubicBezTo>
                      <a:pt x="47294" y="253068"/>
                      <a:pt x="191884" y="266689"/>
                      <a:pt x="191884" y="266689"/>
                    </a:cubicBezTo>
                    <a:cubicBezTo>
                      <a:pt x="212172" y="363177"/>
                      <a:pt x="257797" y="403849"/>
                      <a:pt x="299516" y="423470"/>
                    </a:cubicBezTo>
                    <a:cubicBezTo>
                      <a:pt x="309232" y="428042"/>
                      <a:pt x="429628" y="223255"/>
                      <a:pt x="429628" y="223255"/>
                    </a:cubicBezTo>
                    <a:close/>
                  </a:path>
                </a:pathLst>
              </a:custGeom>
              <a:solidFill>
                <a:srgbClr val="F7A9A0"/>
              </a:solidFill>
              <a:ln w="9525" cap="flat">
                <a:noFill/>
                <a:prstDash val="solid"/>
                <a:miter/>
              </a:ln>
            </p:spPr>
            <p:txBody>
              <a:bodyPr rtlCol="0" anchor="ctr"/>
              <a:lstStyle/>
              <a:p>
                <a:endParaRPr lang="zh-CN" altLang="en-US"/>
              </a:p>
            </p:txBody>
          </p:sp>
          <p:sp>
            <p:nvSpPr>
              <p:cNvPr id="955" name="任意多边形: 形状 954"/>
              <p:cNvSpPr/>
              <p:nvPr/>
            </p:nvSpPr>
            <p:spPr>
              <a:xfrm>
                <a:off x="6447247" y="2290665"/>
                <a:ext cx="170817" cy="18194"/>
              </a:xfrm>
              <a:custGeom>
                <a:avLst/>
                <a:gdLst>
                  <a:gd name="connsiteX0" fmla="*/ 170817 w 170817"/>
                  <a:gd name="connsiteY0" fmla="*/ 17528 h 18194"/>
                  <a:gd name="connsiteX1" fmla="*/ 34 w 170817"/>
                  <a:gd name="connsiteY1" fmla="*/ 5431 h 18194"/>
                  <a:gd name="connsiteX2" fmla="*/ 123859 w 170817"/>
                  <a:gd name="connsiteY2" fmla="*/ 12575 h 18194"/>
                  <a:gd name="connsiteX3" fmla="*/ 170436 w 170817"/>
                  <a:gd name="connsiteY3" fmla="*/ 18195 h 18194"/>
                  <a:gd name="connsiteX4" fmla="*/ 170817 w 170817"/>
                  <a:gd name="connsiteY4" fmla="*/ 17528 h 18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817" h="18194">
                    <a:moveTo>
                      <a:pt x="170817" y="17528"/>
                    </a:moveTo>
                    <a:cubicBezTo>
                      <a:pt x="61280" y="-12952"/>
                      <a:pt x="-1680" y="5622"/>
                      <a:pt x="34" y="5431"/>
                    </a:cubicBezTo>
                    <a:cubicBezTo>
                      <a:pt x="41944" y="1812"/>
                      <a:pt x="106238" y="10003"/>
                      <a:pt x="123859" y="12575"/>
                    </a:cubicBezTo>
                    <a:cubicBezTo>
                      <a:pt x="141480" y="15147"/>
                      <a:pt x="152434" y="15623"/>
                      <a:pt x="170436" y="18195"/>
                    </a:cubicBezTo>
                    <a:lnTo>
                      <a:pt x="170817" y="17528"/>
                    </a:lnTo>
                    <a:close/>
                  </a:path>
                </a:pathLst>
              </a:custGeom>
              <a:solidFill>
                <a:srgbClr val="263238"/>
              </a:solidFill>
              <a:ln w="9525" cap="flat">
                <a:noFill/>
                <a:prstDash val="solid"/>
                <a:miter/>
              </a:ln>
            </p:spPr>
            <p:txBody>
              <a:bodyPr rtlCol="0" anchor="ctr"/>
              <a:lstStyle/>
              <a:p>
                <a:endParaRPr lang="zh-CN" altLang="en-US"/>
              </a:p>
            </p:txBody>
          </p:sp>
          <p:sp>
            <p:nvSpPr>
              <p:cNvPr id="956" name="任意多边形: 形状 955"/>
              <p:cNvSpPr/>
              <p:nvPr/>
            </p:nvSpPr>
            <p:spPr>
              <a:xfrm>
                <a:off x="6480323" y="2354854"/>
                <a:ext cx="136959" cy="19772"/>
              </a:xfrm>
              <a:custGeom>
                <a:avLst/>
                <a:gdLst>
                  <a:gd name="connsiteX0" fmla="*/ 136789 w 136959"/>
                  <a:gd name="connsiteY0" fmla="*/ 19347 h 19772"/>
                  <a:gd name="connsiteX1" fmla="*/ 1153 w 136959"/>
                  <a:gd name="connsiteY1" fmla="*/ 297 h 19772"/>
                  <a:gd name="connsiteX2" fmla="*/ 1153 w 136959"/>
                  <a:gd name="connsiteY2" fmla="*/ 1345 h 19772"/>
                  <a:gd name="connsiteX3" fmla="*/ 136217 w 136959"/>
                  <a:gd name="connsiteY3" fmla="*/ 19728 h 19772"/>
                  <a:gd name="connsiteX4" fmla="*/ 136789 w 136959"/>
                  <a:gd name="connsiteY4" fmla="*/ 19347 h 19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59" h="19772">
                    <a:moveTo>
                      <a:pt x="136789" y="19347"/>
                    </a:moveTo>
                    <a:cubicBezTo>
                      <a:pt x="93079" y="4941"/>
                      <a:pt x="47140" y="-1511"/>
                      <a:pt x="1153" y="297"/>
                    </a:cubicBezTo>
                    <a:cubicBezTo>
                      <a:pt x="-657" y="297"/>
                      <a:pt x="-85" y="1155"/>
                      <a:pt x="1153" y="1345"/>
                    </a:cubicBezTo>
                    <a:cubicBezTo>
                      <a:pt x="24013" y="4012"/>
                      <a:pt x="113643" y="16014"/>
                      <a:pt x="136217" y="19728"/>
                    </a:cubicBezTo>
                    <a:cubicBezTo>
                      <a:pt x="137075" y="19919"/>
                      <a:pt x="137075" y="19443"/>
                      <a:pt x="136789" y="19347"/>
                    </a:cubicBezTo>
                    <a:close/>
                  </a:path>
                </a:pathLst>
              </a:custGeom>
              <a:solidFill>
                <a:srgbClr val="263238"/>
              </a:solidFill>
              <a:ln w="9525" cap="flat">
                <a:noFill/>
                <a:prstDash val="solid"/>
                <a:miter/>
              </a:ln>
            </p:spPr>
            <p:txBody>
              <a:bodyPr rtlCol="0" anchor="ctr"/>
              <a:lstStyle/>
              <a:p>
                <a:endParaRPr lang="zh-CN" altLang="en-US"/>
              </a:p>
            </p:txBody>
          </p:sp>
          <p:sp>
            <p:nvSpPr>
              <p:cNvPr id="957" name="任意多边形: 形状 956"/>
              <p:cNvSpPr/>
              <p:nvPr/>
            </p:nvSpPr>
            <p:spPr>
              <a:xfrm>
                <a:off x="6514139" y="2418600"/>
                <a:ext cx="106426" cy="13614"/>
              </a:xfrm>
              <a:custGeom>
                <a:avLst/>
                <a:gdLst>
                  <a:gd name="connsiteX0" fmla="*/ 105736 w 106426"/>
                  <a:gd name="connsiteY0" fmla="*/ 12465 h 13614"/>
                  <a:gd name="connsiteX1" fmla="*/ 961 w 106426"/>
                  <a:gd name="connsiteY1" fmla="*/ 749 h 13614"/>
                  <a:gd name="connsiteX2" fmla="*/ 1818 w 106426"/>
                  <a:gd name="connsiteY2" fmla="*/ 2083 h 13614"/>
                  <a:gd name="connsiteX3" fmla="*/ 106117 w 106426"/>
                  <a:gd name="connsiteY3" fmla="*/ 13608 h 13614"/>
                  <a:gd name="connsiteX4" fmla="*/ 105736 w 106426"/>
                  <a:gd name="connsiteY4" fmla="*/ 12465 h 13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26" h="13614">
                    <a:moveTo>
                      <a:pt x="105736" y="12465"/>
                    </a:moveTo>
                    <a:cubicBezTo>
                      <a:pt x="71824" y="2171"/>
                      <a:pt x="36309" y="-1801"/>
                      <a:pt x="961" y="749"/>
                    </a:cubicBezTo>
                    <a:cubicBezTo>
                      <a:pt x="-754" y="749"/>
                      <a:pt x="8" y="1988"/>
                      <a:pt x="1818" y="2083"/>
                    </a:cubicBezTo>
                    <a:cubicBezTo>
                      <a:pt x="36870" y="5321"/>
                      <a:pt x="64493" y="7512"/>
                      <a:pt x="106117" y="13608"/>
                    </a:cubicBezTo>
                    <a:cubicBezTo>
                      <a:pt x="106403" y="13703"/>
                      <a:pt x="106783" y="12656"/>
                      <a:pt x="105736" y="12465"/>
                    </a:cubicBezTo>
                    <a:close/>
                  </a:path>
                </a:pathLst>
              </a:custGeom>
              <a:solidFill>
                <a:srgbClr val="263238"/>
              </a:solidFill>
              <a:ln w="9525" cap="flat">
                <a:noFill/>
                <a:prstDash val="solid"/>
                <a:miter/>
              </a:ln>
            </p:spPr>
            <p:txBody>
              <a:bodyPr rtlCol="0" anchor="ctr"/>
              <a:lstStyle/>
              <a:p>
                <a:endParaRPr lang="zh-CN" altLang="en-US"/>
              </a:p>
            </p:txBody>
          </p:sp>
          <p:sp>
            <p:nvSpPr>
              <p:cNvPr id="958" name="任意多边形: 形状 957"/>
              <p:cNvSpPr/>
              <p:nvPr/>
            </p:nvSpPr>
            <p:spPr>
              <a:xfrm>
                <a:off x="6742652" y="2281845"/>
                <a:ext cx="569455" cy="513852"/>
              </a:xfrm>
              <a:custGeom>
                <a:avLst/>
                <a:gdLst>
                  <a:gd name="connsiteX0" fmla="*/ 123825 w 569455"/>
                  <a:gd name="connsiteY0" fmla="*/ 163889 h 513852"/>
                  <a:gd name="connsiteX1" fmla="*/ 0 w 569455"/>
                  <a:gd name="connsiteY1" fmla="*/ 402967 h 513852"/>
                  <a:gd name="connsiteX2" fmla="*/ 355187 w 569455"/>
                  <a:gd name="connsiteY2" fmla="*/ 511742 h 513852"/>
                  <a:gd name="connsiteX3" fmla="*/ 563975 w 569455"/>
                  <a:gd name="connsiteY3" fmla="*/ 79212 h 513852"/>
                  <a:gd name="connsiteX4" fmla="*/ 487775 w 569455"/>
                  <a:gd name="connsiteY4" fmla="*/ 34921 h 513852"/>
                  <a:gd name="connsiteX5" fmla="*/ 302038 w 569455"/>
                  <a:gd name="connsiteY5" fmla="*/ 252567 h 513852"/>
                  <a:gd name="connsiteX6" fmla="*/ 123825 w 569455"/>
                  <a:gd name="connsiteY6" fmla="*/ 163889 h 51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9455" h="513852">
                    <a:moveTo>
                      <a:pt x="123825" y="163889"/>
                    </a:moveTo>
                    <a:lnTo>
                      <a:pt x="0" y="402967"/>
                    </a:lnTo>
                    <a:cubicBezTo>
                      <a:pt x="0" y="402967"/>
                      <a:pt x="262985" y="531745"/>
                      <a:pt x="355187" y="511742"/>
                    </a:cubicBezTo>
                    <a:cubicBezTo>
                      <a:pt x="437864" y="493740"/>
                      <a:pt x="547211" y="151411"/>
                      <a:pt x="563975" y="79212"/>
                    </a:cubicBezTo>
                    <a:cubicBezTo>
                      <a:pt x="580739" y="7012"/>
                      <a:pt x="560070" y="-32993"/>
                      <a:pt x="487775" y="34921"/>
                    </a:cubicBezTo>
                    <a:cubicBezTo>
                      <a:pt x="415480" y="102834"/>
                      <a:pt x="304228" y="250757"/>
                      <a:pt x="302038" y="252567"/>
                    </a:cubicBezTo>
                    <a:cubicBezTo>
                      <a:pt x="299847" y="254377"/>
                      <a:pt x="123825" y="163889"/>
                      <a:pt x="123825" y="163889"/>
                    </a:cubicBezTo>
                    <a:close/>
                  </a:path>
                </a:pathLst>
              </a:custGeom>
              <a:solidFill>
                <a:srgbClr val="C53F3F"/>
              </a:solidFill>
              <a:ln w="9525" cap="flat">
                <a:noFill/>
                <a:prstDash val="solid"/>
                <a:miter/>
              </a:ln>
            </p:spPr>
            <p:txBody>
              <a:bodyPr rtlCol="0" anchor="ctr"/>
              <a:lstStyle/>
              <a:p>
                <a:endParaRPr lang="zh-CN" altLang="en-US"/>
              </a:p>
            </p:txBody>
          </p:sp>
          <p:sp>
            <p:nvSpPr>
              <p:cNvPr id="959" name="任意多边形: 形状 958"/>
              <p:cNvSpPr/>
              <p:nvPr/>
            </p:nvSpPr>
            <p:spPr>
              <a:xfrm>
                <a:off x="6774465" y="2296572"/>
                <a:ext cx="537591" cy="498824"/>
              </a:xfrm>
              <a:custGeom>
                <a:avLst/>
                <a:gdLst>
                  <a:gd name="connsiteX0" fmla="*/ 126016 w 537591"/>
                  <a:gd name="connsiteY0" fmla="*/ 444722 h 498824"/>
                  <a:gd name="connsiteX1" fmla="*/ 112109 w 537591"/>
                  <a:gd name="connsiteY1" fmla="*/ 450342 h 498824"/>
                  <a:gd name="connsiteX2" fmla="*/ 116300 w 537591"/>
                  <a:gd name="connsiteY2" fmla="*/ 451961 h 498824"/>
                  <a:gd name="connsiteX3" fmla="*/ 125825 w 537591"/>
                  <a:gd name="connsiteY3" fmla="*/ 448628 h 498824"/>
                  <a:gd name="connsiteX4" fmla="*/ 141732 w 537591"/>
                  <a:gd name="connsiteY4" fmla="*/ 461391 h 498824"/>
                  <a:gd name="connsiteX5" fmla="*/ 145923 w 537591"/>
                  <a:gd name="connsiteY5" fmla="*/ 462915 h 498824"/>
                  <a:gd name="connsiteX6" fmla="*/ 126016 w 537591"/>
                  <a:gd name="connsiteY6" fmla="*/ 444722 h 498824"/>
                  <a:gd name="connsiteX7" fmla="*/ 207074 w 537591"/>
                  <a:gd name="connsiteY7" fmla="*/ 254222 h 498824"/>
                  <a:gd name="connsiteX8" fmla="*/ 186991 w 537591"/>
                  <a:gd name="connsiteY8" fmla="*/ 274525 h 498824"/>
                  <a:gd name="connsiteX9" fmla="*/ 207293 w 537591"/>
                  <a:gd name="connsiteY9" fmla="*/ 294608 h 498824"/>
                  <a:gd name="connsiteX10" fmla="*/ 227362 w 537591"/>
                  <a:gd name="connsiteY10" fmla="*/ 275178 h 498824"/>
                  <a:gd name="connsiteX11" fmla="*/ 207460 w 537591"/>
                  <a:gd name="connsiteY11" fmla="*/ 254510 h 498824"/>
                  <a:gd name="connsiteX12" fmla="*/ 207359 w 537591"/>
                  <a:gd name="connsiteY12" fmla="*/ 254508 h 498824"/>
                  <a:gd name="connsiteX13" fmla="*/ 207074 w 537591"/>
                  <a:gd name="connsiteY13" fmla="*/ 290703 h 498824"/>
                  <a:gd name="connsiteX14" fmla="*/ 190882 w 537591"/>
                  <a:gd name="connsiteY14" fmla="*/ 274320 h 498824"/>
                  <a:gd name="connsiteX15" fmla="*/ 207265 w 537591"/>
                  <a:gd name="connsiteY15" fmla="*/ 258128 h 498824"/>
                  <a:gd name="connsiteX16" fmla="*/ 223457 w 537591"/>
                  <a:gd name="connsiteY16" fmla="*/ 274511 h 498824"/>
                  <a:gd name="connsiteX17" fmla="*/ 207362 w 537591"/>
                  <a:gd name="connsiteY17" fmla="*/ 290989 h 498824"/>
                  <a:gd name="connsiteX18" fmla="*/ 207359 w 537591"/>
                  <a:gd name="connsiteY18" fmla="*/ 290989 h 498824"/>
                  <a:gd name="connsiteX19" fmla="*/ 40482 w 537591"/>
                  <a:gd name="connsiteY19" fmla="*/ 248603 h 498824"/>
                  <a:gd name="connsiteX20" fmla="*/ 38576 w 537591"/>
                  <a:gd name="connsiteY20" fmla="*/ 252317 h 498824"/>
                  <a:gd name="connsiteX21" fmla="*/ 53435 w 537591"/>
                  <a:gd name="connsiteY21" fmla="*/ 269843 h 498824"/>
                  <a:gd name="connsiteX22" fmla="*/ 35909 w 537591"/>
                  <a:gd name="connsiteY22" fmla="*/ 284702 h 498824"/>
                  <a:gd name="connsiteX23" fmla="*/ 24194 w 537591"/>
                  <a:gd name="connsiteY23" fmla="*/ 279559 h 498824"/>
                  <a:gd name="connsiteX24" fmla="*/ 22289 w 537591"/>
                  <a:gd name="connsiteY24" fmla="*/ 283274 h 498824"/>
                  <a:gd name="connsiteX25" fmla="*/ 35909 w 537591"/>
                  <a:gd name="connsiteY25" fmla="*/ 288703 h 498824"/>
                  <a:gd name="connsiteX26" fmla="*/ 56398 w 537591"/>
                  <a:gd name="connsiteY26" fmla="*/ 268810 h 498824"/>
                  <a:gd name="connsiteX27" fmla="*/ 40100 w 537591"/>
                  <a:gd name="connsiteY27" fmla="*/ 248698 h 498824"/>
                  <a:gd name="connsiteX28" fmla="*/ 105823 w 537591"/>
                  <a:gd name="connsiteY28" fmla="*/ 321183 h 498824"/>
                  <a:gd name="connsiteX29" fmla="*/ 85630 w 537591"/>
                  <a:gd name="connsiteY29" fmla="*/ 341376 h 498824"/>
                  <a:gd name="connsiteX30" fmla="*/ 105823 w 537591"/>
                  <a:gd name="connsiteY30" fmla="*/ 361569 h 498824"/>
                  <a:gd name="connsiteX31" fmla="*/ 126016 w 537591"/>
                  <a:gd name="connsiteY31" fmla="*/ 341471 h 498824"/>
                  <a:gd name="connsiteX32" fmla="*/ 105823 w 537591"/>
                  <a:gd name="connsiteY32" fmla="*/ 321469 h 498824"/>
                  <a:gd name="connsiteX33" fmla="*/ 105823 w 537591"/>
                  <a:gd name="connsiteY33" fmla="*/ 357569 h 498824"/>
                  <a:gd name="connsiteX34" fmla="*/ 89536 w 537591"/>
                  <a:gd name="connsiteY34" fmla="*/ 341280 h 498824"/>
                  <a:gd name="connsiteX35" fmla="*/ 105825 w 537591"/>
                  <a:gd name="connsiteY35" fmla="*/ 324993 h 498824"/>
                  <a:gd name="connsiteX36" fmla="*/ 122112 w 537591"/>
                  <a:gd name="connsiteY36" fmla="*/ 341282 h 498824"/>
                  <a:gd name="connsiteX37" fmla="*/ 122111 w 537591"/>
                  <a:gd name="connsiteY37" fmla="*/ 341471 h 498824"/>
                  <a:gd name="connsiteX38" fmla="*/ 105918 w 537591"/>
                  <a:gd name="connsiteY38" fmla="*/ 357854 h 498824"/>
                  <a:gd name="connsiteX39" fmla="*/ 105823 w 537591"/>
                  <a:gd name="connsiteY39" fmla="*/ 357854 h 498824"/>
                  <a:gd name="connsiteX40" fmla="*/ 159734 w 537591"/>
                  <a:gd name="connsiteY40" fmla="*/ 183928 h 498824"/>
                  <a:gd name="connsiteX41" fmla="*/ 143066 w 537591"/>
                  <a:gd name="connsiteY41" fmla="*/ 175355 h 498824"/>
                  <a:gd name="connsiteX42" fmla="*/ 123064 w 537591"/>
                  <a:gd name="connsiteY42" fmla="*/ 195738 h 498824"/>
                  <a:gd name="connsiteX43" fmla="*/ 143446 w 537591"/>
                  <a:gd name="connsiteY43" fmla="*/ 215740 h 498824"/>
                  <a:gd name="connsiteX44" fmla="*/ 163449 w 537591"/>
                  <a:gd name="connsiteY44" fmla="*/ 195548 h 498824"/>
                  <a:gd name="connsiteX45" fmla="*/ 159734 w 537591"/>
                  <a:gd name="connsiteY45" fmla="*/ 183928 h 498824"/>
                  <a:gd name="connsiteX46" fmla="*/ 143256 w 537591"/>
                  <a:gd name="connsiteY46" fmla="*/ 211741 h 498824"/>
                  <a:gd name="connsiteX47" fmla="*/ 126969 w 537591"/>
                  <a:gd name="connsiteY47" fmla="*/ 195453 h 498824"/>
                  <a:gd name="connsiteX48" fmla="*/ 143257 w 537591"/>
                  <a:gd name="connsiteY48" fmla="*/ 179165 h 498824"/>
                  <a:gd name="connsiteX49" fmla="*/ 159544 w 537591"/>
                  <a:gd name="connsiteY49" fmla="*/ 195453 h 498824"/>
                  <a:gd name="connsiteX50" fmla="*/ 159544 w 537591"/>
                  <a:gd name="connsiteY50" fmla="*/ 195548 h 498824"/>
                  <a:gd name="connsiteX51" fmla="*/ 143542 w 537591"/>
                  <a:gd name="connsiteY51" fmla="*/ 211741 h 498824"/>
                  <a:gd name="connsiteX52" fmla="*/ 324803 w 537591"/>
                  <a:gd name="connsiteY52" fmla="*/ 328613 h 498824"/>
                  <a:gd name="connsiteX53" fmla="*/ 304705 w 537591"/>
                  <a:gd name="connsiteY53" fmla="*/ 348901 h 498824"/>
                  <a:gd name="connsiteX54" fmla="*/ 324993 w 537591"/>
                  <a:gd name="connsiteY54" fmla="*/ 368998 h 498824"/>
                  <a:gd name="connsiteX55" fmla="*/ 345091 w 537591"/>
                  <a:gd name="connsiteY55" fmla="*/ 348806 h 498824"/>
                  <a:gd name="connsiteX56" fmla="*/ 325088 w 537591"/>
                  <a:gd name="connsiteY56" fmla="*/ 328613 h 498824"/>
                  <a:gd name="connsiteX57" fmla="*/ 324803 w 537591"/>
                  <a:gd name="connsiteY57" fmla="*/ 364998 h 498824"/>
                  <a:gd name="connsiteX58" fmla="*/ 308611 w 537591"/>
                  <a:gd name="connsiteY58" fmla="*/ 348615 h 498824"/>
                  <a:gd name="connsiteX59" fmla="*/ 324994 w 537591"/>
                  <a:gd name="connsiteY59" fmla="*/ 332423 h 498824"/>
                  <a:gd name="connsiteX60" fmla="*/ 341186 w 537591"/>
                  <a:gd name="connsiteY60" fmla="*/ 348806 h 498824"/>
                  <a:gd name="connsiteX61" fmla="*/ 325088 w 537591"/>
                  <a:gd name="connsiteY61" fmla="*/ 364998 h 498824"/>
                  <a:gd name="connsiteX62" fmla="*/ 441675 w 537591"/>
                  <a:gd name="connsiteY62" fmla="*/ 84677 h 498824"/>
                  <a:gd name="connsiteX63" fmla="*/ 421577 w 537591"/>
                  <a:gd name="connsiteY63" fmla="*/ 104966 h 498824"/>
                  <a:gd name="connsiteX64" fmla="*/ 441865 w 537591"/>
                  <a:gd name="connsiteY64" fmla="*/ 125063 h 498824"/>
                  <a:gd name="connsiteX65" fmla="*/ 461963 w 537591"/>
                  <a:gd name="connsiteY65" fmla="*/ 104966 h 498824"/>
                  <a:gd name="connsiteX66" fmla="*/ 441865 w 537591"/>
                  <a:gd name="connsiteY66" fmla="*/ 84677 h 498824"/>
                  <a:gd name="connsiteX67" fmla="*/ 441675 w 537591"/>
                  <a:gd name="connsiteY67" fmla="*/ 84677 h 498824"/>
                  <a:gd name="connsiteX68" fmla="*/ 441675 w 537591"/>
                  <a:gd name="connsiteY68" fmla="*/ 121063 h 498824"/>
                  <a:gd name="connsiteX69" fmla="*/ 425577 w 537591"/>
                  <a:gd name="connsiteY69" fmla="*/ 105157 h 498824"/>
                  <a:gd name="connsiteX70" fmla="*/ 425577 w 537591"/>
                  <a:gd name="connsiteY70" fmla="*/ 104966 h 498824"/>
                  <a:gd name="connsiteX71" fmla="*/ 441578 w 537591"/>
                  <a:gd name="connsiteY71" fmla="*/ 88584 h 498824"/>
                  <a:gd name="connsiteX72" fmla="*/ 441674 w 537591"/>
                  <a:gd name="connsiteY72" fmla="*/ 88583 h 498824"/>
                  <a:gd name="connsiteX73" fmla="*/ 458057 w 537591"/>
                  <a:gd name="connsiteY73" fmla="*/ 104966 h 498824"/>
                  <a:gd name="connsiteX74" fmla="*/ 442058 w 537591"/>
                  <a:gd name="connsiteY74" fmla="*/ 121349 h 498824"/>
                  <a:gd name="connsiteX75" fmla="*/ 441674 w 537591"/>
                  <a:gd name="connsiteY75" fmla="*/ 121349 h 498824"/>
                  <a:gd name="connsiteX76" fmla="*/ 528542 w 537591"/>
                  <a:gd name="connsiteY76" fmla="*/ 36481 h 498824"/>
                  <a:gd name="connsiteX77" fmla="*/ 513547 w 537591"/>
                  <a:gd name="connsiteY77" fmla="*/ 18996 h 498824"/>
                  <a:gd name="connsiteX78" fmla="*/ 528542 w 537591"/>
                  <a:gd name="connsiteY78" fmla="*/ 4001 h 498824"/>
                  <a:gd name="connsiteX79" fmla="*/ 536448 w 537591"/>
                  <a:gd name="connsiteY79" fmla="*/ 6191 h 498824"/>
                  <a:gd name="connsiteX80" fmla="*/ 535115 w 537591"/>
                  <a:gd name="connsiteY80" fmla="*/ 1143 h 498824"/>
                  <a:gd name="connsiteX81" fmla="*/ 528542 w 537591"/>
                  <a:gd name="connsiteY81" fmla="*/ 0 h 498824"/>
                  <a:gd name="connsiteX82" fmla="*/ 508350 w 537591"/>
                  <a:gd name="connsiteY82" fmla="*/ 20193 h 498824"/>
                  <a:gd name="connsiteX83" fmla="*/ 528542 w 537591"/>
                  <a:gd name="connsiteY83" fmla="*/ 40386 h 498824"/>
                  <a:gd name="connsiteX84" fmla="*/ 537115 w 537591"/>
                  <a:gd name="connsiteY84" fmla="*/ 38386 h 498824"/>
                  <a:gd name="connsiteX85" fmla="*/ 537591 w 537591"/>
                  <a:gd name="connsiteY85" fmla="*/ 33719 h 498824"/>
                  <a:gd name="connsiteX86" fmla="*/ 528542 w 537591"/>
                  <a:gd name="connsiteY86" fmla="*/ 37052 h 498824"/>
                  <a:gd name="connsiteX87" fmla="*/ 318992 w 537591"/>
                  <a:gd name="connsiteY87" fmla="*/ 473393 h 498824"/>
                  <a:gd name="connsiteX88" fmla="*/ 298800 w 537591"/>
                  <a:gd name="connsiteY88" fmla="*/ 493681 h 498824"/>
                  <a:gd name="connsiteX89" fmla="*/ 299466 w 537591"/>
                  <a:gd name="connsiteY89" fmla="*/ 498824 h 498824"/>
                  <a:gd name="connsiteX90" fmla="*/ 303657 w 537591"/>
                  <a:gd name="connsiteY90" fmla="*/ 498824 h 498824"/>
                  <a:gd name="connsiteX91" fmla="*/ 302705 w 537591"/>
                  <a:gd name="connsiteY91" fmla="*/ 493681 h 498824"/>
                  <a:gd name="connsiteX92" fmla="*/ 318992 w 537591"/>
                  <a:gd name="connsiteY92" fmla="*/ 477393 h 498824"/>
                  <a:gd name="connsiteX93" fmla="*/ 335089 w 537591"/>
                  <a:gd name="connsiteY93" fmla="*/ 492538 h 498824"/>
                  <a:gd name="connsiteX94" fmla="*/ 338804 w 537591"/>
                  <a:gd name="connsiteY94" fmla="*/ 490347 h 498824"/>
                  <a:gd name="connsiteX95" fmla="*/ 318707 w 537591"/>
                  <a:gd name="connsiteY95" fmla="*/ 473678 h 498824"/>
                  <a:gd name="connsiteX96" fmla="*/ 434245 w 537591"/>
                  <a:gd name="connsiteY96" fmla="*/ 254318 h 498824"/>
                  <a:gd name="connsiteX97" fmla="*/ 414147 w 537591"/>
                  <a:gd name="connsiteY97" fmla="*/ 274606 h 498824"/>
                  <a:gd name="connsiteX98" fmla="*/ 434435 w 537591"/>
                  <a:gd name="connsiteY98" fmla="*/ 294703 h 498824"/>
                  <a:gd name="connsiteX99" fmla="*/ 454533 w 537591"/>
                  <a:gd name="connsiteY99" fmla="*/ 274511 h 498824"/>
                  <a:gd name="connsiteX100" fmla="*/ 434154 w 537591"/>
                  <a:gd name="connsiteY100" fmla="*/ 254505 h 498824"/>
                  <a:gd name="connsiteX101" fmla="*/ 433959 w 537591"/>
                  <a:gd name="connsiteY101" fmla="*/ 254508 h 498824"/>
                  <a:gd name="connsiteX102" fmla="*/ 434245 w 537591"/>
                  <a:gd name="connsiteY102" fmla="*/ 290798 h 498824"/>
                  <a:gd name="connsiteX103" fmla="*/ 417687 w 537591"/>
                  <a:gd name="connsiteY103" fmla="*/ 274785 h 498824"/>
                  <a:gd name="connsiteX104" fmla="*/ 433701 w 537591"/>
                  <a:gd name="connsiteY104" fmla="*/ 258227 h 498824"/>
                  <a:gd name="connsiteX105" fmla="*/ 450258 w 537591"/>
                  <a:gd name="connsiteY105" fmla="*/ 274241 h 498824"/>
                  <a:gd name="connsiteX106" fmla="*/ 450247 w 537591"/>
                  <a:gd name="connsiteY106" fmla="*/ 275177 h 498824"/>
                  <a:gd name="connsiteX107" fmla="*/ 433959 w 537591"/>
                  <a:gd name="connsiteY107" fmla="*/ 290989 h 498824"/>
                  <a:gd name="connsiteX108" fmla="*/ 328517 w 537591"/>
                  <a:gd name="connsiteY108" fmla="*/ 166973 h 498824"/>
                  <a:gd name="connsiteX109" fmla="*/ 326041 w 537591"/>
                  <a:gd name="connsiteY109" fmla="*/ 166973 h 498824"/>
                  <a:gd name="connsiteX110" fmla="*/ 321850 w 537591"/>
                  <a:gd name="connsiteY110" fmla="*/ 172212 h 498824"/>
                  <a:gd name="connsiteX111" fmla="*/ 328517 w 537591"/>
                  <a:gd name="connsiteY111" fmla="*/ 170688 h 498824"/>
                  <a:gd name="connsiteX112" fmla="*/ 344805 w 537591"/>
                  <a:gd name="connsiteY112" fmla="*/ 187071 h 498824"/>
                  <a:gd name="connsiteX113" fmla="*/ 327320 w 537591"/>
                  <a:gd name="connsiteY113" fmla="*/ 202067 h 498824"/>
                  <a:gd name="connsiteX114" fmla="*/ 312325 w 537591"/>
                  <a:gd name="connsiteY114" fmla="*/ 187071 h 498824"/>
                  <a:gd name="connsiteX115" fmla="*/ 312325 w 537591"/>
                  <a:gd name="connsiteY115" fmla="*/ 183833 h 498824"/>
                  <a:gd name="connsiteX116" fmla="*/ 308229 w 537591"/>
                  <a:gd name="connsiteY116" fmla="*/ 188976 h 498824"/>
                  <a:gd name="connsiteX117" fmla="*/ 330285 w 537591"/>
                  <a:gd name="connsiteY117" fmla="*/ 207116 h 498824"/>
                  <a:gd name="connsiteX118" fmla="*/ 348520 w 537591"/>
                  <a:gd name="connsiteY118" fmla="*/ 187071 h 498824"/>
                  <a:gd name="connsiteX119" fmla="*/ 328232 w 537591"/>
                  <a:gd name="connsiteY119" fmla="*/ 167164 h 498824"/>
                  <a:gd name="connsiteX120" fmla="*/ 16478 w 537591"/>
                  <a:gd name="connsiteY120" fmla="*/ 394145 h 498824"/>
                  <a:gd name="connsiteX121" fmla="*/ 0 w 537591"/>
                  <a:gd name="connsiteY121" fmla="*/ 402717 h 498824"/>
                  <a:gd name="connsiteX122" fmla="*/ 3620 w 537591"/>
                  <a:gd name="connsiteY122" fmla="*/ 404336 h 498824"/>
                  <a:gd name="connsiteX123" fmla="*/ 26499 w 537591"/>
                  <a:gd name="connsiteY123" fmla="*/ 401668 h 498824"/>
                  <a:gd name="connsiteX124" fmla="*/ 32671 w 537591"/>
                  <a:gd name="connsiteY124" fmla="*/ 413861 h 498824"/>
                  <a:gd name="connsiteX125" fmla="*/ 32671 w 537591"/>
                  <a:gd name="connsiteY125" fmla="*/ 416814 h 498824"/>
                  <a:gd name="connsiteX126" fmla="*/ 36386 w 537591"/>
                  <a:gd name="connsiteY126" fmla="*/ 418433 h 498824"/>
                  <a:gd name="connsiteX127" fmla="*/ 36862 w 537591"/>
                  <a:gd name="connsiteY127" fmla="*/ 413861 h 498824"/>
                  <a:gd name="connsiteX128" fmla="*/ 16209 w 537591"/>
                  <a:gd name="connsiteY128" fmla="*/ 394335 h 498824"/>
                  <a:gd name="connsiteX129" fmla="*/ 16192 w 537591"/>
                  <a:gd name="connsiteY129" fmla="*/ 394335 h 498824"/>
                  <a:gd name="connsiteX130" fmla="*/ 218599 w 537591"/>
                  <a:gd name="connsiteY130" fmla="*/ 396335 h 498824"/>
                  <a:gd name="connsiteX131" fmla="*/ 198311 w 537591"/>
                  <a:gd name="connsiteY131" fmla="*/ 416433 h 498824"/>
                  <a:gd name="connsiteX132" fmla="*/ 218409 w 537591"/>
                  <a:gd name="connsiteY132" fmla="*/ 436721 h 498824"/>
                  <a:gd name="connsiteX133" fmla="*/ 238696 w 537591"/>
                  <a:gd name="connsiteY133" fmla="*/ 416623 h 498824"/>
                  <a:gd name="connsiteX134" fmla="*/ 238696 w 537591"/>
                  <a:gd name="connsiteY134" fmla="*/ 416433 h 498824"/>
                  <a:gd name="connsiteX135" fmla="*/ 218313 w 537591"/>
                  <a:gd name="connsiteY135" fmla="*/ 396526 h 498824"/>
                  <a:gd name="connsiteX136" fmla="*/ 218599 w 537591"/>
                  <a:gd name="connsiteY136" fmla="*/ 432721 h 498824"/>
                  <a:gd name="connsiteX137" fmla="*/ 202122 w 537591"/>
                  <a:gd name="connsiteY137" fmla="*/ 416625 h 498824"/>
                  <a:gd name="connsiteX138" fmla="*/ 218218 w 537591"/>
                  <a:gd name="connsiteY138" fmla="*/ 400148 h 498824"/>
                  <a:gd name="connsiteX139" fmla="*/ 234695 w 537591"/>
                  <a:gd name="connsiteY139" fmla="*/ 416244 h 498824"/>
                  <a:gd name="connsiteX140" fmla="*/ 234696 w 537591"/>
                  <a:gd name="connsiteY140" fmla="*/ 416433 h 498824"/>
                  <a:gd name="connsiteX141" fmla="*/ 218409 w 537591"/>
                  <a:gd name="connsiteY141" fmla="*/ 432911 h 498824"/>
                  <a:gd name="connsiteX142" fmla="*/ 218313 w 537591"/>
                  <a:gd name="connsiteY142" fmla="*/ 432911 h 49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537591" h="498824">
                    <a:moveTo>
                      <a:pt x="126016" y="444722"/>
                    </a:moveTo>
                    <a:cubicBezTo>
                      <a:pt x="120831" y="444741"/>
                      <a:pt x="115851" y="446753"/>
                      <a:pt x="112109" y="450342"/>
                    </a:cubicBezTo>
                    <a:lnTo>
                      <a:pt x="116300" y="451961"/>
                    </a:lnTo>
                    <a:cubicBezTo>
                      <a:pt x="119026" y="449840"/>
                      <a:pt x="122372" y="448669"/>
                      <a:pt x="125825" y="448628"/>
                    </a:cubicBezTo>
                    <a:cubicBezTo>
                      <a:pt x="133465" y="448625"/>
                      <a:pt x="140079" y="453933"/>
                      <a:pt x="141732" y="461391"/>
                    </a:cubicBezTo>
                    <a:lnTo>
                      <a:pt x="145923" y="462915"/>
                    </a:lnTo>
                    <a:cubicBezTo>
                      <a:pt x="144903" y="452659"/>
                      <a:pt x="136322" y="444818"/>
                      <a:pt x="126016" y="444722"/>
                    </a:cubicBezTo>
                    <a:close/>
                    <a:moveTo>
                      <a:pt x="207074" y="254222"/>
                    </a:moveTo>
                    <a:cubicBezTo>
                      <a:pt x="195921" y="254283"/>
                      <a:pt x="186930" y="263373"/>
                      <a:pt x="186991" y="274525"/>
                    </a:cubicBezTo>
                    <a:cubicBezTo>
                      <a:pt x="187051" y="285677"/>
                      <a:pt x="196141" y="294669"/>
                      <a:pt x="207293" y="294608"/>
                    </a:cubicBezTo>
                    <a:cubicBezTo>
                      <a:pt x="218106" y="294549"/>
                      <a:pt x="226954" y="285983"/>
                      <a:pt x="227362" y="275178"/>
                    </a:cubicBezTo>
                    <a:cubicBezTo>
                      <a:pt x="227573" y="263975"/>
                      <a:pt x="218663" y="254721"/>
                      <a:pt x="207460" y="254510"/>
                    </a:cubicBezTo>
                    <a:cubicBezTo>
                      <a:pt x="207426" y="254509"/>
                      <a:pt x="207393" y="254509"/>
                      <a:pt x="207359" y="254508"/>
                    </a:cubicBezTo>
                    <a:close/>
                    <a:moveTo>
                      <a:pt x="207074" y="290703"/>
                    </a:moveTo>
                    <a:cubicBezTo>
                      <a:pt x="198078" y="290650"/>
                      <a:pt x="190829" y="283316"/>
                      <a:pt x="190882" y="274320"/>
                    </a:cubicBezTo>
                    <a:cubicBezTo>
                      <a:pt x="190934" y="265325"/>
                      <a:pt x="198269" y="258076"/>
                      <a:pt x="207265" y="258128"/>
                    </a:cubicBezTo>
                    <a:cubicBezTo>
                      <a:pt x="216260" y="258181"/>
                      <a:pt x="223509" y="265516"/>
                      <a:pt x="223457" y="274511"/>
                    </a:cubicBezTo>
                    <a:cubicBezTo>
                      <a:pt x="223563" y="283506"/>
                      <a:pt x="216357" y="290883"/>
                      <a:pt x="207362" y="290989"/>
                    </a:cubicBezTo>
                    <a:cubicBezTo>
                      <a:pt x="207361" y="290989"/>
                      <a:pt x="207360" y="290989"/>
                      <a:pt x="207359" y="290989"/>
                    </a:cubicBezTo>
                    <a:close/>
                    <a:moveTo>
                      <a:pt x="40482" y="248603"/>
                    </a:moveTo>
                    <a:lnTo>
                      <a:pt x="38576" y="252317"/>
                    </a:lnTo>
                    <a:cubicBezTo>
                      <a:pt x="47519" y="253054"/>
                      <a:pt x="54172" y="260901"/>
                      <a:pt x="53435" y="269843"/>
                    </a:cubicBezTo>
                    <a:cubicBezTo>
                      <a:pt x="52699" y="278786"/>
                      <a:pt x="44852" y="285439"/>
                      <a:pt x="35909" y="284702"/>
                    </a:cubicBezTo>
                    <a:cubicBezTo>
                      <a:pt x="31461" y="284680"/>
                      <a:pt x="27220" y="282819"/>
                      <a:pt x="24194" y="279559"/>
                    </a:cubicBezTo>
                    <a:lnTo>
                      <a:pt x="22289" y="283274"/>
                    </a:lnTo>
                    <a:cubicBezTo>
                      <a:pt x="25973" y="286751"/>
                      <a:pt x="30844" y="288692"/>
                      <a:pt x="35909" y="288703"/>
                    </a:cubicBezTo>
                    <a:cubicBezTo>
                      <a:pt x="47061" y="288868"/>
                      <a:pt x="56234" y="279961"/>
                      <a:pt x="56398" y="268810"/>
                    </a:cubicBezTo>
                    <a:cubicBezTo>
                      <a:pt x="56542" y="259048"/>
                      <a:pt x="49681" y="250580"/>
                      <a:pt x="40100" y="248698"/>
                    </a:cubicBezTo>
                    <a:close/>
                    <a:moveTo>
                      <a:pt x="105823" y="321183"/>
                    </a:moveTo>
                    <a:cubicBezTo>
                      <a:pt x="94671" y="321183"/>
                      <a:pt x="85630" y="330224"/>
                      <a:pt x="85630" y="341376"/>
                    </a:cubicBezTo>
                    <a:cubicBezTo>
                      <a:pt x="85630" y="352529"/>
                      <a:pt x="94671" y="361569"/>
                      <a:pt x="105823" y="361569"/>
                    </a:cubicBezTo>
                    <a:cubicBezTo>
                      <a:pt x="116939" y="361569"/>
                      <a:pt x="125964" y="352586"/>
                      <a:pt x="126016" y="341471"/>
                    </a:cubicBezTo>
                    <a:cubicBezTo>
                      <a:pt x="125861" y="330415"/>
                      <a:pt x="116880" y="321520"/>
                      <a:pt x="105823" y="321469"/>
                    </a:cubicBezTo>
                    <a:close/>
                    <a:moveTo>
                      <a:pt x="105823" y="357569"/>
                    </a:moveTo>
                    <a:cubicBezTo>
                      <a:pt x="96828" y="357568"/>
                      <a:pt x="89536" y="350275"/>
                      <a:pt x="89536" y="341280"/>
                    </a:cubicBezTo>
                    <a:cubicBezTo>
                      <a:pt x="89537" y="332284"/>
                      <a:pt x="96830" y="324993"/>
                      <a:pt x="105825" y="324993"/>
                    </a:cubicBezTo>
                    <a:cubicBezTo>
                      <a:pt x="114821" y="324994"/>
                      <a:pt x="122113" y="332287"/>
                      <a:pt x="122112" y="341282"/>
                    </a:cubicBezTo>
                    <a:cubicBezTo>
                      <a:pt x="122112" y="341345"/>
                      <a:pt x="122111" y="341408"/>
                      <a:pt x="122111" y="341471"/>
                    </a:cubicBezTo>
                    <a:cubicBezTo>
                      <a:pt x="122163" y="350467"/>
                      <a:pt x="114914" y="357801"/>
                      <a:pt x="105918" y="357854"/>
                    </a:cubicBezTo>
                    <a:cubicBezTo>
                      <a:pt x="105886" y="357854"/>
                      <a:pt x="105855" y="357854"/>
                      <a:pt x="105823" y="357854"/>
                    </a:cubicBezTo>
                    <a:close/>
                    <a:moveTo>
                      <a:pt x="159734" y="183928"/>
                    </a:moveTo>
                    <a:lnTo>
                      <a:pt x="143066" y="175355"/>
                    </a:lnTo>
                    <a:cubicBezTo>
                      <a:pt x="131914" y="175461"/>
                      <a:pt x="122959" y="184586"/>
                      <a:pt x="123064" y="195738"/>
                    </a:cubicBezTo>
                    <a:cubicBezTo>
                      <a:pt x="123169" y="206890"/>
                      <a:pt x="132295" y="215845"/>
                      <a:pt x="143446" y="215740"/>
                    </a:cubicBezTo>
                    <a:cubicBezTo>
                      <a:pt x="154524" y="215635"/>
                      <a:pt x="163448" y="206626"/>
                      <a:pt x="163449" y="195548"/>
                    </a:cubicBezTo>
                    <a:cubicBezTo>
                      <a:pt x="163457" y="191382"/>
                      <a:pt x="162158" y="187317"/>
                      <a:pt x="159734" y="183928"/>
                    </a:cubicBezTo>
                    <a:close/>
                    <a:moveTo>
                      <a:pt x="143256" y="211741"/>
                    </a:moveTo>
                    <a:cubicBezTo>
                      <a:pt x="134261" y="211741"/>
                      <a:pt x="126968" y="204448"/>
                      <a:pt x="126969" y="195453"/>
                    </a:cubicBezTo>
                    <a:cubicBezTo>
                      <a:pt x="126969" y="186457"/>
                      <a:pt x="134261" y="179165"/>
                      <a:pt x="143257" y="179165"/>
                    </a:cubicBezTo>
                    <a:cubicBezTo>
                      <a:pt x="152252" y="179166"/>
                      <a:pt x="159544" y="186458"/>
                      <a:pt x="159544" y="195453"/>
                    </a:cubicBezTo>
                    <a:cubicBezTo>
                      <a:pt x="159544" y="195485"/>
                      <a:pt x="159544" y="195517"/>
                      <a:pt x="159544" y="195548"/>
                    </a:cubicBezTo>
                    <a:cubicBezTo>
                      <a:pt x="159493" y="204396"/>
                      <a:pt x="152388" y="211586"/>
                      <a:pt x="143542" y="211741"/>
                    </a:cubicBezTo>
                    <a:close/>
                    <a:moveTo>
                      <a:pt x="324803" y="328613"/>
                    </a:moveTo>
                    <a:cubicBezTo>
                      <a:pt x="313650" y="328665"/>
                      <a:pt x="304652" y="337749"/>
                      <a:pt x="304705" y="348901"/>
                    </a:cubicBezTo>
                    <a:cubicBezTo>
                      <a:pt x="304758" y="360053"/>
                      <a:pt x="313841" y="369051"/>
                      <a:pt x="324993" y="368998"/>
                    </a:cubicBezTo>
                    <a:cubicBezTo>
                      <a:pt x="336108" y="368946"/>
                      <a:pt x="345091" y="359921"/>
                      <a:pt x="345091" y="348806"/>
                    </a:cubicBezTo>
                    <a:cubicBezTo>
                      <a:pt x="345040" y="337748"/>
                      <a:pt x="336144" y="328768"/>
                      <a:pt x="325088" y="328613"/>
                    </a:cubicBezTo>
                    <a:close/>
                    <a:moveTo>
                      <a:pt x="324803" y="364998"/>
                    </a:moveTo>
                    <a:cubicBezTo>
                      <a:pt x="315807" y="364945"/>
                      <a:pt x="308558" y="357610"/>
                      <a:pt x="308611" y="348615"/>
                    </a:cubicBezTo>
                    <a:cubicBezTo>
                      <a:pt x="308663" y="339620"/>
                      <a:pt x="315998" y="332370"/>
                      <a:pt x="324994" y="332423"/>
                    </a:cubicBezTo>
                    <a:cubicBezTo>
                      <a:pt x="333989" y="332476"/>
                      <a:pt x="341238" y="339811"/>
                      <a:pt x="341186" y="348806"/>
                    </a:cubicBezTo>
                    <a:cubicBezTo>
                      <a:pt x="341134" y="357690"/>
                      <a:pt x="333972" y="364894"/>
                      <a:pt x="325088" y="364998"/>
                    </a:cubicBezTo>
                    <a:close/>
                    <a:moveTo>
                      <a:pt x="441675" y="84677"/>
                    </a:moveTo>
                    <a:cubicBezTo>
                      <a:pt x="430522" y="84730"/>
                      <a:pt x="421525" y="93813"/>
                      <a:pt x="421577" y="104966"/>
                    </a:cubicBezTo>
                    <a:cubicBezTo>
                      <a:pt x="421630" y="116118"/>
                      <a:pt x="430713" y="125116"/>
                      <a:pt x="441865" y="125063"/>
                    </a:cubicBezTo>
                    <a:cubicBezTo>
                      <a:pt x="452943" y="125011"/>
                      <a:pt x="461910" y="116043"/>
                      <a:pt x="461963" y="104966"/>
                    </a:cubicBezTo>
                    <a:cubicBezTo>
                      <a:pt x="462015" y="93813"/>
                      <a:pt x="453018" y="84730"/>
                      <a:pt x="441865" y="84677"/>
                    </a:cubicBezTo>
                    <a:cubicBezTo>
                      <a:pt x="441802" y="84677"/>
                      <a:pt x="441738" y="84677"/>
                      <a:pt x="441675" y="84677"/>
                    </a:cubicBezTo>
                    <a:close/>
                    <a:moveTo>
                      <a:pt x="441675" y="121063"/>
                    </a:moveTo>
                    <a:cubicBezTo>
                      <a:pt x="432837" y="121116"/>
                      <a:pt x="425630" y="113994"/>
                      <a:pt x="425577" y="105157"/>
                    </a:cubicBezTo>
                    <a:cubicBezTo>
                      <a:pt x="425577" y="105093"/>
                      <a:pt x="425577" y="105029"/>
                      <a:pt x="425577" y="104966"/>
                    </a:cubicBezTo>
                    <a:cubicBezTo>
                      <a:pt x="425472" y="96023"/>
                      <a:pt x="432636" y="88689"/>
                      <a:pt x="441578" y="88584"/>
                    </a:cubicBezTo>
                    <a:cubicBezTo>
                      <a:pt x="441610" y="88583"/>
                      <a:pt x="441642" y="88583"/>
                      <a:pt x="441674" y="88583"/>
                    </a:cubicBezTo>
                    <a:cubicBezTo>
                      <a:pt x="450722" y="88583"/>
                      <a:pt x="458057" y="95918"/>
                      <a:pt x="458057" y="104966"/>
                    </a:cubicBezTo>
                    <a:cubicBezTo>
                      <a:pt x="458163" y="113908"/>
                      <a:pt x="451000" y="121243"/>
                      <a:pt x="442058" y="121349"/>
                    </a:cubicBezTo>
                    <a:cubicBezTo>
                      <a:pt x="441930" y="121350"/>
                      <a:pt x="441802" y="121350"/>
                      <a:pt x="441674" y="121349"/>
                    </a:cubicBezTo>
                    <a:close/>
                    <a:moveTo>
                      <a:pt x="528542" y="36481"/>
                    </a:moveTo>
                    <a:cubicBezTo>
                      <a:pt x="519573" y="35793"/>
                      <a:pt x="512860" y="27965"/>
                      <a:pt x="513547" y="18996"/>
                    </a:cubicBezTo>
                    <a:cubicBezTo>
                      <a:pt x="514161" y="10982"/>
                      <a:pt x="520529" y="4615"/>
                      <a:pt x="528542" y="4001"/>
                    </a:cubicBezTo>
                    <a:cubicBezTo>
                      <a:pt x="531328" y="3995"/>
                      <a:pt x="534063" y="4752"/>
                      <a:pt x="536448" y="6191"/>
                    </a:cubicBezTo>
                    <a:cubicBezTo>
                      <a:pt x="536448" y="4382"/>
                      <a:pt x="535591" y="2667"/>
                      <a:pt x="535115" y="1143"/>
                    </a:cubicBezTo>
                    <a:cubicBezTo>
                      <a:pt x="533008" y="378"/>
                      <a:pt x="530783" y="-8"/>
                      <a:pt x="528542" y="0"/>
                    </a:cubicBezTo>
                    <a:cubicBezTo>
                      <a:pt x="517390" y="0"/>
                      <a:pt x="508350" y="9041"/>
                      <a:pt x="508350" y="20193"/>
                    </a:cubicBezTo>
                    <a:cubicBezTo>
                      <a:pt x="508350" y="31345"/>
                      <a:pt x="517390" y="40386"/>
                      <a:pt x="528542" y="40386"/>
                    </a:cubicBezTo>
                    <a:cubicBezTo>
                      <a:pt x="531517" y="40398"/>
                      <a:pt x="534453" y="39713"/>
                      <a:pt x="537115" y="38386"/>
                    </a:cubicBezTo>
                    <a:cubicBezTo>
                      <a:pt x="537115" y="36767"/>
                      <a:pt x="537115" y="35243"/>
                      <a:pt x="537591" y="33719"/>
                    </a:cubicBezTo>
                    <a:cubicBezTo>
                      <a:pt x="534978" y="35712"/>
                      <a:pt x="531825" y="36874"/>
                      <a:pt x="528542" y="37052"/>
                    </a:cubicBezTo>
                    <a:close/>
                    <a:moveTo>
                      <a:pt x="318992" y="473393"/>
                    </a:moveTo>
                    <a:cubicBezTo>
                      <a:pt x="307825" y="473445"/>
                      <a:pt x="298799" y="482513"/>
                      <a:pt x="298800" y="493681"/>
                    </a:cubicBezTo>
                    <a:cubicBezTo>
                      <a:pt x="298774" y="495419"/>
                      <a:pt x="298998" y="497151"/>
                      <a:pt x="299466" y="498824"/>
                    </a:cubicBezTo>
                    <a:lnTo>
                      <a:pt x="303657" y="498824"/>
                    </a:lnTo>
                    <a:cubicBezTo>
                      <a:pt x="303003" y="497190"/>
                      <a:pt x="302680" y="495441"/>
                      <a:pt x="302705" y="493681"/>
                    </a:cubicBezTo>
                    <a:cubicBezTo>
                      <a:pt x="302757" y="484707"/>
                      <a:pt x="310018" y="477445"/>
                      <a:pt x="318992" y="477393"/>
                    </a:cubicBezTo>
                    <a:cubicBezTo>
                      <a:pt x="327523" y="477378"/>
                      <a:pt x="334585" y="484022"/>
                      <a:pt x="335089" y="492538"/>
                    </a:cubicBezTo>
                    <a:lnTo>
                      <a:pt x="338804" y="490347"/>
                    </a:lnTo>
                    <a:cubicBezTo>
                      <a:pt x="337081" y="480624"/>
                      <a:pt x="328580" y="473573"/>
                      <a:pt x="318707" y="473678"/>
                    </a:cubicBezTo>
                    <a:close/>
                    <a:moveTo>
                      <a:pt x="434245" y="254318"/>
                    </a:moveTo>
                    <a:cubicBezTo>
                      <a:pt x="423093" y="254370"/>
                      <a:pt x="414095" y="263454"/>
                      <a:pt x="414147" y="274606"/>
                    </a:cubicBezTo>
                    <a:cubicBezTo>
                      <a:pt x="414200" y="285758"/>
                      <a:pt x="423283" y="294756"/>
                      <a:pt x="434435" y="294703"/>
                    </a:cubicBezTo>
                    <a:cubicBezTo>
                      <a:pt x="445550" y="294651"/>
                      <a:pt x="454533" y="285626"/>
                      <a:pt x="454533" y="274511"/>
                    </a:cubicBezTo>
                    <a:cubicBezTo>
                      <a:pt x="454430" y="263359"/>
                      <a:pt x="445306" y="254402"/>
                      <a:pt x="434154" y="254505"/>
                    </a:cubicBezTo>
                    <a:cubicBezTo>
                      <a:pt x="434089" y="254506"/>
                      <a:pt x="434024" y="254507"/>
                      <a:pt x="433959" y="254508"/>
                    </a:cubicBezTo>
                    <a:close/>
                    <a:moveTo>
                      <a:pt x="434245" y="290798"/>
                    </a:moveTo>
                    <a:cubicBezTo>
                      <a:pt x="425251" y="290949"/>
                      <a:pt x="417838" y="283779"/>
                      <a:pt x="417687" y="274785"/>
                    </a:cubicBezTo>
                    <a:cubicBezTo>
                      <a:pt x="417537" y="265791"/>
                      <a:pt x="424706" y="258378"/>
                      <a:pt x="433701" y="258227"/>
                    </a:cubicBezTo>
                    <a:cubicBezTo>
                      <a:pt x="442695" y="258077"/>
                      <a:pt x="450108" y="265246"/>
                      <a:pt x="450258" y="274241"/>
                    </a:cubicBezTo>
                    <a:cubicBezTo>
                      <a:pt x="450264" y="274553"/>
                      <a:pt x="450260" y="274865"/>
                      <a:pt x="450247" y="275177"/>
                    </a:cubicBezTo>
                    <a:cubicBezTo>
                      <a:pt x="449989" y="283986"/>
                      <a:pt x="442772" y="290993"/>
                      <a:pt x="433959" y="290989"/>
                    </a:cubicBezTo>
                    <a:close/>
                    <a:moveTo>
                      <a:pt x="328517" y="166973"/>
                    </a:moveTo>
                    <a:lnTo>
                      <a:pt x="326041" y="166973"/>
                    </a:lnTo>
                    <a:lnTo>
                      <a:pt x="321850" y="172212"/>
                    </a:lnTo>
                    <a:cubicBezTo>
                      <a:pt x="323931" y="171215"/>
                      <a:pt x="326209" y="170694"/>
                      <a:pt x="328517" y="170688"/>
                    </a:cubicBezTo>
                    <a:cubicBezTo>
                      <a:pt x="337528" y="170740"/>
                      <a:pt x="344805" y="178060"/>
                      <a:pt x="344805" y="187071"/>
                    </a:cubicBezTo>
                    <a:cubicBezTo>
                      <a:pt x="344118" y="196040"/>
                      <a:pt x="336290" y="202754"/>
                      <a:pt x="327320" y="202067"/>
                    </a:cubicBezTo>
                    <a:cubicBezTo>
                      <a:pt x="319307" y="201452"/>
                      <a:pt x="312939" y="195085"/>
                      <a:pt x="312325" y="187071"/>
                    </a:cubicBezTo>
                    <a:cubicBezTo>
                      <a:pt x="312227" y="185994"/>
                      <a:pt x="312227" y="184910"/>
                      <a:pt x="312325" y="183833"/>
                    </a:cubicBezTo>
                    <a:lnTo>
                      <a:pt x="308229" y="188976"/>
                    </a:lnTo>
                    <a:cubicBezTo>
                      <a:pt x="309311" y="200076"/>
                      <a:pt x="319185" y="208197"/>
                      <a:pt x="330285" y="207116"/>
                    </a:cubicBezTo>
                    <a:cubicBezTo>
                      <a:pt x="340610" y="206110"/>
                      <a:pt x="348493" y="197444"/>
                      <a:pt x="348520" y="187071"/>
                    </a:cubicBezTo>
                    <a:cubicBezTo>
                      <a:pt x="348262" y="176037"/>
                      <a:pt x="339269" y="167212"/>
                      <a:pt x="328232" y="167164"/>
                    </a:cubicBezTo>
                    <a:close/>
                    <a:moveTo>
                      <a:pt x="16478" y="394145"/>
                    </a:moveTo>
                    <a:cubicBezTo>
                      <a:pt x="9908" y="394107"/>
                      <a:pt x="3741" y="397315"/>
                      <a:pt x="0" y="402717"/>
                    </a:cubicBezTo>
                    <a:lnTo>
                      <a:pt x="3620" y="404336"/>
                    </a:lnTo>
                    <a:cubicBezTo>
                      <a:pt x="9201" y="397282"/>
                      <a:pt x="19444" y="396087"/>
                      <a:pt x="26499" y="401668"/>
                    </a:cubicBezTo>
                    <a:cubicBezTo>
                      <a:pt x="30244" y="404631"/>
                      <a:pt x="32501" y="409089"/>
                      <a:pt x="32671" y="413861"/>
                    </a:cubicBezTo>
                    <a:cubicBezTo>
                      <a:pt x="32770" y="414843"/>
                      <a:pt x="32770" y="415832"/>
                      <a:pt x="32671" y="416814"/>
                    </a:cubicBezTo>
                    <a:lnTo>
                      <a:pt x="36386" y="418433"/>
                    </a:lnTo>
                    <a:cubicBezTo>
                      <a:pt x="36685" y="416927"/>
                      <a:pt x="36845" y="415397"/>
                      <a:pt x="36862" y="413861"/>
                    </a:cubicBezTo>
                    <a:cubicBezTo>
                      <a:pt x="36551" y="402766"/>
                      <a:pt x="27304" y="394024"/>
                      <a:pt x="16209" y="394335"/>
                    </a:cubicBezTo>
                    <a:cubicBezTo>
                      <a:pt x="16203" y="394335"/>
                      <a:pt x="16198" y="394335"/>
                      <a:pt x="16192" y="394335"/>
                    </a:cubicBezTo>
                    <a:close/>
                    <a:moveTo>
                      <a:pt x="218599" y="396335"/>
                    </a:moveTo>
                    <a:cubicBezTo>
                      <a:pt x="207447" y="396283"/>
                      <a:pt x="198363" y="405281"/>
                      <a:pt x="198311" y="416433"/>
                    </a:cubicBezTo>
                    <a:cubicBezTo>
                      <a:pt x="198259" y="427585"/>
                      <a:pt x="207257" y="436669"/>
                      <a:pt x="218409" y="436721"/>
                    </a:cubicBezTo>
                    <a:cubicBezTo>
                      <a:pt x="229561" y="436773"/>
                      <a:pt x="238644" y="427775"/>
                      <a:pt x="238696" y="416623"/>
                    </a:cubicBezTo>
                    <a:cubicBezTo>
                      <a:pt x="238697" y="416560"/>
                      <a:pt x="238697" y="416497"/>
                      <a:pt x="238696" y="416433"/>
                    </a:cubicBezTo>
                    <a:cubicBezTo>
                      <a:pt x="238540" y="405318"/>
                      <a:pt x="229429" y="396420"/>
                      <a:pt x="218313" y="396526"/>
                    </a:cubicBezTo>
                    <a:close/>
                    <a:moveTo>
                      <a:pt x="218599" y="432721"/>
                    </a:moveTo>
                    <a:cubicBezTo>
                      <a:pt x="209604" y="432826"/>
                      <a:pt x="202227" y="425620"/>
                      <a:pt x="202122" y="416625"/>
                    </a:cubicBezTo>
                    <a:cubicBezTo>
                      <a:pt x="202016" y="407630"/>
                      <a:pt x="209223" y="400253"/>
                      <a:pt x="218218" y="400148"/>
                    </a:cubicBezTo>
                    <a:cubicBezTo>
                      <a:pt x="227213" y="400042"/>
                      <a:pt x="234590" y="407249"/>
                      <a:pt x="234695" y="416244"/>
                    </a:cubicBezTo>
                    <a:cubicBezTo>
                      <a:pt x="234696" y="416307"/>
                      <a:pt x="234696" y="416370"/>
                      <a:pt x="234696" y="416433"/>
                    </a:cubicBezTo>
                    <a:cubicBezTo>
                      <a:pt x="234749" y="425481"/>
                      <a:pt x="227456" y="432858"/>
                      <a:pt x="218409" y="432911"/>
                    </a:cubicBezTo>
                    <a:cubicBezTo>
                      <a:pt x="218377" y="432911"/>
                      <a:pt x="218345" y="432911"/>
                      <a:pt x="218313" y="432911"/>
                    </a:cubicBezTo>
                    <a:close/>
                  </a:path>
                </a:pathLst>
              </a:custGeom>
              <a:solidFill>
                <a:srgbClr val="FFFFFF"/>
              </a:solidFill>
              <a:ln w="9525" cap="flat">
                <a:noFill/>
                <a:prstDash val="solid"/>
                <a:miter/>
              </a:ln>
            </p:spPr>
            <p:txBody>
              <a:bodyPr rtlCol="0" anchor="ctr"/>
              <a:lstStyle/>
              <a:p>
                <a:endParaRPr lang="zh-CN" altLang="en-US"/>
              </a:p>
            </p:txBody>
          </p:sp>
          <p:sp>
            <p:nvSpPr>
              <p:cNvPr id="960" name="任意多边形: 形状 959"/>
              <p:cNvSpPr/>
              <p:nvPr/>
            </p:nvSpPr>
            <p:spPr>
              <a:xfrm>
                <a:off x="6805113" y="2482752"/>
                <a:ext cx="116609" cy="216723"/>
              </a:xfrm>
              <a:custGeom>
                <a:avLst/>
                <a:gdLst>
                  <a:gd name="connsiteX0" fmla="*/ 62412 w 116609"/>
                  <a:gd name="connsiteY0" fmla="*/ 109190 h 216723"/>
                  <a:gd name="connsiteX1" fmla="*/ 116609 w 116609"/>
                  <a:gd name="connsiteY1" fmla="*/ 510 h 216723"/>
                  <a:gd name="connsiteX2" fmla="*/ 115561 w 116609"/>
                  <a:gd name="connsiteY2" fmla="*/ 510 h 216723"/>
                  <a:gd name="connsiteX3" fmla="*/ 54887 w 116609"/>
                  <a:gd name="connsiteY3" fmla="*/ 106333 h 216723"/>
                  <a:gd name="connsiteX4" fmla="*/ 23 w 116609"/>
                  <a:gd name="connsiteY4" fmla="*/ 215775 h 216723"/>
                  <a:gd name="connsiteX5" fmla="*/ 576 w 116609"/>
                  <a:gd name="connsiteY5" fmla="*/ 216700 h 216723"/>
                  <a:gd name="connsiteX6" fmla="*/ 1262 w 116609"/>
                  <a:gd name="connsiteY6" fmla="*/ 216537 h 216723"/>
                  <a:gd name="connsiteX7" fmla="*/ 62412 w 116609"/>
                  <a:gd name="connsiteY7" fmla="*/ 109190 h 21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609" h="216723">
                    <a:moveTo>
                      <a:pt x="62412" y="109190"/>
                    </a:moveTo>
                    <a:cubicBezTo>
                      <a:pt x="71937" y="91283"/>
                      <a:pt x="109370" y="19274"/>
                      <a:pt x="116609" y="510"/>
                    </a:cubicBezTo>
                    <a:cubicBezTo>
                      <a:pt x="116609" y="34"/>
                      <a:pt x="115942" y="-347"/>
                      <a:pt x="115561" y="510"/>
                    </a:cubicBezTo>
                    <a:cubicBezTo>
                      <a:pt x="103846" y="16988"/>
                      <a:pt x="64412" y="88426"/>
                      <a:pt x="54887" y="106333"/>
                    </a:cubicBezTo>
                    <a:cubicBezTo>
                      <a:pt x="35837" y="142242"/>
                      <a:pt x="15835" y="178151"/>
                      <a:pt x="23" y="215775"/>
                    </a:cubicBezTo>
                    <a:cubicBezTo>
                      <a:pt x="-80" y="216183"/>
                      <a:pt x="168" y="216597"/>
                      <a:pt x="576" y="216700"/>
                    </a:cubicBezTo>
                    <a:cubicBezTo>
                      <a:pt x="817" y="216761"/>
                      <a:pt x="1073" y="216700"/>
                      <a:pt x="1262" y="216537"/>
                    </a:cubicBezTo>
                    <a:cubicBezTo>
                      <a:pt x="24312" y="181961"/>
                      <a:pt x="43362" y="145290"/>
                      <a:pt x="62412" y="109190"/>
                    </a:cubicBezTo>
                    <a:close/>
                  </a:path>
                </a:pathLst>
              </a:custGeom>
              <a:solidFill>
                <a:srgbClr val="263238"/>
              </a:solidFill>
              <a:ln w="9525" cap="flat">
                <a:noFill/>
                <a:prstDash val="solid"/>
                <a:miter/>
              </a:ln>
            </p:spPr>
            <p:txBody>
              <a:bodyPr rtlCol="0" anchor="ctr"/>
              <a:lstStyle/>
              <a:p>
                <a:endParaRPr lang="zh-CN" altLang="en-US"/>
              </a:p>
            </p:txBody>
          </p:sp>
          <p:sp>
            <p:nvSpPr>
              <p:cNvPr id="961" name="任意多边形: 形状 960"/>
              <p:cNvSpPr/>
              <p:nvPr/>
            </p:nvSpPr>
            <p:spPr>
              <a:xfrm>
                <a:off x="6863362" y="2358240"/>
                <a:ext cx="326678" cy="181420"/>
              </a:xfrm>
              <a:custGeom>
                <a:avLst/>
                <a:gdLst>
                  <a:gd name="connsiteX0" fmla="*/ 252860 w 326678"/>
                  <a:gd name="connsiteY0" fmla="*/ 89685 h 181420"/>
                  <a:gd name="connsiteX1" fmla="*/ 326678 w 326678"/>
                  <a:gd name="connsiteY1" fmla="*/ 1007 h 181420"/>
                  <a:gd name="connsiteX2" fmla="*/ 325631 w 326678"/>
                  <a:gd name="connsiteY2" fmla="*/ 150 h 181420"/>
                  <a:gd name="connsiteX3" fmla="*/ 281530 w 326678"/>
                  <a:gd name="connsiteY3" fmla="*/ 47108 h 181420"/>
                  <a:gd name="connsiteX4" fmla="*/ 300580 w 326678"/>
                  <a:gd name="connsiteY4" fmla="*/ 18533 h 181420"/>
                  <a:gd name="connsiteX5" fmla="*/ 299532 w 326678"/>
                  <a:gd name="connsiteY5" fmla="*/ 17866 h 181420"/>
                  <a:gd name="connsiteX6" fmla="*/ 274767 w 326678"/>
                  <a:gd name="connsiteY6" fmla="*/ 55014 h 181420"/>
                  <a:gd name="connsiteX7" fmla="*/ 249431 w 326678"/>
                  <a:gd name="connsiteY7" fmla="*/ 84827 h 181420"/>
                  <a:gd name="connsiteX8" fmla="*/ 179613 w 326678"/>
                  <a:gd name="connsiteY8" fmla="*/ 173695 h 181420"/>
                  <a:gd name="connsiteX9" fmla="*/ 92459 w 326678"/>
                  <a:gd name="connsiteY9" fmla="*/ 128166 h 181420"/>
                  <a:gd name="connsiteX10" fmla="*/ 48453 w 326678"/>
                  <a:gd name="connsiteY10" fmla="*/ 105877 h 181420"/>
                  <a:gd name="connsiteX11" fmla="*/ 3210 w 326678"/>
                  <a:gd name="connsiteY11" fmla="*/ 83493 h 181420"/>
                  <a:gd name="connsiteX12" fmla="*/ 257 w 326678"/>
                  <a:gd name="connsiteY12" fmla="*/ 89875 h 181420"/>
                  <a:gd name="connsiteX13" fmla="*/ 1400 w 326678"/>
                  <a:gd name="connsiteY13" fmla="*/ 91018 h 181420"/>
                  <a:gd name="connsiteX14" fmla="*/ 3019 w 326678"/>
                  <a:gd name="connsiteY14" fmla="*/ 88637 h 181420"/>
                  <a:gd name="connsiteX15" fmla="*/ 46072 w 326678"/>
                  <a:gd name="connsiteY15" fmla="*/ 111783 h 181420"/>
                  <a:gd name="connsiteX16" fmla="*/ 89887 w 326678"/>
                  <a:gd name="connsiteY16" fmla="*/ 134452 h 181420"/>
                  <a:gd name="connsiteX17" fmla="*/ 181422 w 326678"/>
                  <a:gd name="connsiteY17" fmla="*/ 181411 h 181420"/>
                  <a:gd name="connsiteX18" fmla="*/ 252860 w 326678"/>
                  <a:gd name="connsiteY18" fmla="*/ 89685 h 181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678" h="181420">
                    <a:moveTo>
                      <a:pt x="252860" y="89685"/>
                    </a:moveTo>
                    <a:cubicBezTo>
                      <a:pt x="277053" y="59776"/>
                      <a:pt x="301914" y="30439"/>
                      <a:pt x="326678" y="1007"/>
                    </a:cubicBezTo>
                    <a:cubicBezTo>
                      <a:pt x="326678" y="435"/>
                      <a:pt x="326202" y="-327"/>
                      <a:pt x="325631" y="150"/>
                    </a:cubicBezTo>
                    <a:cubicBezTo>
                      <a:pt x="310486" y="15390"/>
                      <a:pt x="295818" y="31106"/>
                      <a:pt x="281530" y="47108"/>
                    </a:cubicBezTo>
                    <a:cubicBezTo>
                      <a:pt x="287721" y="37583"/>
                      <a:pt x="294103" y="28058"/>
                      <a:pt x="300580" y="18533"/>
                    </a:cubicBezTo>
                    <a:cubicBezTo>
                      <a:pt x="301152" y="17866"/>
                      <a:pt x="300104" y="17199"/>
                      <a:pt x="299532" y="17866"/>
                    </a:cubicBezTo>
                    <a:cubicBezTo>
                      <a:pt x="290099" y="29421"/>
                      <a:pt x="281805" y="41862"/>
                      <a:pt x="274767" y="55014"/>
                    </a:cubicBezTo>
                    <a:cubicBezTo>
                      <a:pt x="266195" y="64539"/>
                      <a:pt x="257718" y="74730"/>
                      <a:pt x="249431" y="84827"/>
                    </a:cubicBezTo>
                    <a:cubicBezTo>
                      <a:pt x="237239" y="99495"/>
                      <a:pt x="185042" y="165694"/>
                      <a:pt x="179613" y="173695"/>
                    </a:cubicBezTo>
                    <a:cubicBezTo>
                      <a:pt x="151038" y="156455"/>
                      <a:pt x="122463" y="143691"/>
                      <a:pt x="92459" y="128166"/>
                    </a:cubicBezTo>
                    <a:cubicBezTo>
                      <a:pt x="77885" y="120641"/>
                      <a:pt x="63217" y="113116"/>
                      <a:pt x="48453" y="105877"/>
                    </a:cubicBezTo>
                    <a:cubicBezTo>
                      <a:pt x="33830" y="97524"/>
                      <a:pt x="18722" y="90050"/>
                      <a:pt x="3210" y="83493"/>
                    </a:cubicBezTo>
                    <a:cubicBezTo>
                      <a:pt x="2352" y="83494"/>
                      <a:pt x="1114" y="87875"/>
                      <a:pt x="257" y="89875"/>
                    </a:cubicBezTo>
                    <a:cubicBezTo>
                      <a:pt x="-600" y="91875"/>
                      <a:pt x="924" y="91875"/>
                      <a:pt x="1400" y="91018"/>
                    </a:cubicBezTo>
                    <a:lnTo>
                      <a:pt x="3019" y="88637"/>
                    </a:lnTo>
                    <a:cubicBezTo>
                      <a:pt x="9401" y="93114"/>
                      <a:pt x="38643" y="107687"/>
                      <a:pt x="46072" y="111783"/>
                    </a:cubicBezTo>
                    <a:lnTo>
                      <a:pt x="89887" y="134452"/>
                    </a:lnTo>
                    <a:cubicBezTo>
                      <a:pt x="119510" y="149883"/>
                      <a:pt x="181041" y="182077"/>
                      <a:pt x="181422" y="181411"/>
                    </a:cubicBezTo>
                    <a:cubicBezTo>
                      <a:pt x="187518" y="175410"/>
                      <a:pt x="240573" y="105020"/>
                      <a:pt x="252860" y="89685"/>
                    </a:cubicBezTo>
                    <a:close/>
                  </a:path>
                </a:pathLst>
              </a:custGeom>
              <a:solidFill>
                <a:srgbClr val="263238"/>
              </a:solidFill>
              <a:ln w="9525" cap="flat">
                <a:noFill/>
                <a:prstDash val="solid"/>
                <a:miter/>
              </a:ln>
            </p:spPr>
            <p:txBody>
              <a:bodyPr rtlCol="0" anchor="ctr"/>
              <a:lstStyle/>
              <a:p>
                <a:endParaRPr lang="zh-CN" altLang="en-US"/>
              </a:p>
            </p:txBody>
          </p:sp>
          <p:sp>
            <p:nvSpPr>
              <p:cNvPr id="962" name="任意多边形: 形状 961"/>
              <p:cNvSpPr/>
              <p:nvPr/>
            </p:nvSpPr>
            <p:spPr>
              <a:xfrm>
                <a:off x="7116032" y="2439638"/>
                <a:ext cx="169545" cy="345471"/>
              </a:xfrm>
              <a:custGeom>
                <a:avLst/>
                <a:gdLst>
                  <a:gd name="connsiteX0" fmla="*/ 0 w 169545"/>
                  <a:gd name="connsiteY0" fmla="*/ 345472 h 345471"/>
                  <a:gd name="connsiteX1" fmla="*/ 30671 w 169545"/>
                  <a:gd name="connsiteY1" fmla="*/ 308134 h 345471"/>
                  <a:gd name="connsiteX2" fmla="*/ 56102 w 169545"/>
                  <a:gd name="connsiteY2" fmla="*/ 267176 h 345471"/>
                  <a:gd name="connsiteX3" fmla="*/ 98298 w 169545"/>
                  <a:gd name="connsiteY3" fmla="*/ 180308 h 345471"/>
                  <a:gd name="connsiteX4" fmla="*/ 134684 w 169545"/>
                  <a:gd name="connsiteY4" fmla="*/ 90583 h 345471"/>
                  <a:gd name="connsiteX5" fmla="*/ 169545 w 169545"/>
                  <a:gd name="connsiteY5" fmla="*/ 0 h 345471"/>
                  <a:gd name="connsiteX6" fmla="*/ 139827 w 169545"/>
                  <a:gd name="connsiteY6" fmla="*/ 92488 h 345471"/>
                  <a:gd name="connsiteX7" fmla="*/ 104870 w 169545"/>
                  <a:gd name="connsiteY7" fmla="*/ 183166 h 345471"/>
                  <a:gd name="connsiteX8" fmla="*/ 60865 w 169545"/>
                  <a:gd name="connsiteY8" fmla="*/ 269938 h 345471"/>
                  <a:gd name="connsiteX9" fmla="*/ 0 w 169545"/>
                  <a:gd name="connsiteY9" fmla="*/ 345472 h 345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45" h="345471">
                    <a:moveTo>
                      <a:pt x="0" y="345472"/>
                    </a:moveTo>
                    <a:cubicBezTo>
                      <a:pt x="11577" y="334202"/>
                      <a:pt x="21864" y="321679"/>
                      <a:pt x="30671" y="308134"/>
                    </a:cubicBezTo>
                    <a:cubicBezTo>
                      <a:pt x="40196" y="294894"/>
                      <a:pt x="48196" y="281178"/>
                      <a:pt x="56102" y="267176"/>
                    </a:cubicBezTo>
                    <a:cubicBezTo>
                      <a:pt x="72068" y="239182"/>
                      <a:pt x="86164" y="210163"/>
                      <a:pt x="98298" y="180308"/>
                    </a:cubicBezTo>
                    <a:cubicBezTo>
                      <a:pt x="111252" y="150781"/>
                      <a:pt x="122968" y="120682"/>
                      <a:pt x="134684" y="90583"/>
                    </a:cubicBezTo>
                    <a:lnTo>
                      <a:pt x="169545" y="0"/>
                    </a:lnTo>
                    <a:cubicBezTo>
                      <a:pt x="160687" y="31147"/>
                      <a:pt x="150495" y="61913"/>
                      <a:pt x="139827" y="92488"/>
                    </a:cubicBezTo>
                    <a:cubicBezTo>
                      <a:pt x="129159" y="123063"/>
                      <a:pt x="117348" y="153162"/>
                      <a:pt x="104870" y="183166"/>
                    </a:cubicBezTo>
                    <a:cubicBezTo>
                      <a:pt x="92388" y="213147"/>
                      <a:pt x="77678" y="242153"/>
                      <a:pt x="60865" y="269938"/>
                    </a:cubicBezTo>
                    <a:cubicBezTo>
                      <a:pt x="43529" y="297180"/>
                      <a:pt x="25337" y="324993"/>
                      <a:pt x="0" y="345472"/>
                    </a:cubicBezTo>
                    <a:close/>
                  </a:path>
                </a:pathLst>
              </a:custGeom>
              <a:solidFill>
                <a:srgbClr val="263238"/>
              </a:solidFill>
              <a:ln w="9525" cap="flat">
                <a:noFill/>
                <a:prstDash val="solid"/>
                <a:miter/>
              </a:ln>
            </p:spPr>
            <p:txBody>
              <a:bodyPr rtlCol="0" anchor="ctr"/>
              <a:lstStyle/>
              <a:p>
                <a:endParaRPr lang="zh-CN" altLang="en-US"/>
              </a:p>
            </p:txBody>
          </p:sp>
          <p:sp>
            <p:nvSpPr>
              <p:cNvPr id="963" name="任意多边形: 形状 962"/>
              <p:cNvSpPr/>
              <p:nvPr/>
            </p:nvSpPr>
            <p:spPr>
              <a:xfrm>
                <a:off x="7263193" y="2463926"/>
                <a:ext cx="27336" cy="40100"/>
              </a:xfrm>
              <a:custGeom>
                <a:avLst/>
                <a:gdLst>
                  <a:gd name="connsiteX0" fmla="*/ 0 w 27336"/>
                  <a:gd name="connsiteY0" fmla="*/ 40100 h 40100"/>
                  <a:gd name="connsiteX1" fmla="*/ 12192 w 27336"/>
                  <a:gd name="connsiteY1" fmla="*/ 19050 h 40100"/>
                  <a:gd name="connsiteX2" fmla="*/ 19336 w 27336"/>
                  <a:gd name="connsiteY2" fmla="*/ 9525 h 40100"/>
                  <a:gd name="connsiteX3" fmla="*/ 27337 w 27336"/>
                  <a:gd name="connsiteY3" fmla="*/ 0 h 40100"/>
                  <a:gd name="connsiteX4" fmla="*/ 16097 w 27336"/>
                  <a:gd name="connsiteY4" fmla="*/ 21622 h 40100"/>
                  <a:gd name="connsiteX5" fmla="*/ 0 w 27336"/>
                  <a:gd name="connsiteY5" fmla="*/ 40100 h 4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36" h="40100">
                    <a:moveTo>
                      <a:pt x="0" y="40100"/>
                    </a:moveTo>
                    <a:cubicBezTo>
                      <a:pt x="3458" y="32750"/>
                      <a:pt x="7537" y="25707"/>
                      <a:pt x="12192" y="19050"/>
                    </a:cubicBezTo>
                    <a:cubicBezTo>
                      <a:pt x="14478" y="15812"/>
                      <a:pt x="16764" y="12478"/>
                      <a:pt x="19336" y="9525"/>
                    </a:cubicBezTo>
                    <a:cubicBezTo>
                      <a:pt x="21837" y="6215"/>
                      <a:pt x="24508" y="3035"/>
                      <a:pt x="27337" y="0"/>
                    </a:cubicBezTo>
                    <a:cubicBezTo>
                      <a:pt x="24572" y="7676"/>
                      <a:pt x="20791" y="14948"/>
                      <a:pt x="16097" y="21622"/>
                    </a:cubicBezTo>
                    <a:cubicBezTo>
                      <a:pt x="11557" y="28455"/>
                      <a:pt x="6146" y="34666"/>
                      <a:pt x="0" y="40100"/>
                    </a:cubicBezTo>
                    <a:close/>
                  </a:path>
                </a:pathLst>
              </a:custGeom>
              <a:solidFill>
                <a:srgbClr val="263238"/>
              </a:solidFill>
              <a:ln w="9525" cap="flat">
                <a:noFill/>
                <a:prstDash val="solid"/>
                <a:miter/>
              </a:ln>
            </p:spPr>
            <p:txBody>
              <a:bodyPr rtlCol="0" anchor="ctr"/>
              <a:lstStyle/>
              <a:p>
                <a:endParaRPr lang="zh-CN" altLang="en-US"/>
              </a:p>
            </p:txBody>
          </p:sp>
        </p:grpSp>
        <p:grpSp>
          <p:nvGrpSpPr>
            <p:cNvPr id="412" name="图形 26"/>
            <p:cNvGrpSpPr/>
            <p:nvPr/>
          </p:nvGrpSpPr>
          <p:grpSpPr>
            <a:xfrm>
              <a:off x="4208526" y="2882931"/>
              <a:ext cx="3094100" cy="2202370"/>
              <a:chOff x="4208526" y="2882931"/>
              <a:chExt cx="3094100" cy="2202370"/>
            </a:xfrm>
          </p:grpSpPr>
          <p:sp>
            <p:nvSpPr>
              <p:cNvPr id="434" name="任意多边形: 形状 433"/>
              <p:cNvSpPr/>
              <p:nvPr/>
            </p:nvSpPr>
            <p:spPr>
              <a:xfrm>
                <a:off x="5055870" y="3281267"/>
                <a:ext cx="2246757" cy="1631918"/>
              </a:xfrm>
              <a:custGeom>
                <a:avLst/>
                <a:gdLst>
                  <a:gd name="connsiteX0" fmla="*/ 0 w 2246757"/>
                  <a:gd name="connsiteY0" fmla="*/ 0 h 1631918"/>
                  <a:gd name="connsiteX1" fmla="*/ 2246757 w 2246757"/>
                  <a:gd name="connsiteY1" fmla="*/ 0 h 1631918"/>
                  <a:gd name="connsiteX2" fmla="*/ 2246757 w 2246757"/>
                  <a:gd name="connsiteY2" fmla="*/ 1631918 h 1631918"/>
                  <a:gd name="connsiteX3" fmla="*/ 0 w 2246757"/>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7" h="1631918">
                    <a:moveTo>
                      <a:pt x="0" y="0"/>
                    </a:moveTo>
                    <a:lnTo>
                      <a:pt x="2246757" y="0"/>
                    </a:lnTo>
                    <a:lnTo>
                      <a:pt x="2246757" y="1631918"/>
                    </a:lnTo>
                    <a:lnTo>
                      <a:pt x="0" y="1631918"/>
                    </a:lnTo>
                    <a:close/>
                  </a:path>
                </a:pathLst>
              </a:custGeom>
              <a:solidFill>
                <a:srgbClr val="37474F"/>
              </a:solidFill>
              <a:ln w="9525" cap="flat">
                <a:noFill/>
                <a:prstDash val="solid"/>
                <a:miter/>
              </a:ln>
            </p:spPr>
            <p:txBody>
              <a:bodyPr rtlCol="0" anchor="ctr"/>
              <a:lstStyle/>
              <a:p>
                <a:endParaRPr lang="zh-CN" altLang="en-US"/>
              </a:p>
            </p:txBody>
          </p:sp>
          <p:sp>
            <p:nvSpPr>
              <p:cNvPr id="435" name="任意多边形: 形状 434"/>
              <p:cNvSpPr/>
              <p:nvPr/>
            </p:nvSpPr>
            <p:spPr>
              <a:xfrm>
                <a:off x="5056632" y="3112198"/>
                <a:ext cx="882110" cy="169068"/>
              </a:xfrm>
              <a:custGeom>
                <a:avLst/>
                <a:gdLst>
                  <a:gd name="connsiteX0" fmla="*/ 834295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295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295" y="0"/>
                    </a:moveTo>
                    <a:lnTo>
                      <a:pt x="190" y="0"/>
                    </a:lnTo>
                    <a:lnTo>
                      <a:pt x="0" y="169069"/>
                    </a:lnTo>
                    <a:lnTo>
                      <a:pt x="882110" y="169069"/>
                    </a:lnTo>
                    <a:lnTo>
                      <a:pt x="834295" y="0"/>
                    </a:lnTo>
                    <a:close/>
                  </a:path>
                </a:pathLst>
              </a:custGeom>
              <a:solidFill>
                <a:srgbClr val="37474F"/>
              </a:solidFill>
              <a:ln w="9525" cap="flat">
                <a:noFill/>
                <a:prstDash val="solid"/>
                <a:miter/>
              </a:ln>
            </p:spPr>
            <p:txBody>
              <a:bodyPr rtlCol="0" anchor="ctr"/>
              <a:lstStyle/>
              <a:p>
                <a:endParaRPr lang="zh-CN" altLang="en-US"/>
              </a:p>
            </p:txBody>
          </p:sp>
          <p:sp>
            <p:nvSpPr>
              <p:cNvPr id="436" name="任意多边形: 形状 435"/>
              <p:cNvSpPr/>
              <p:nvPr/>
            </p:nvSpPr>
            <p:spPr>
              <a:xfrm rot="-5400000">
                <a:off x="5345430" y="3014281"/>
                <a:ext cx="1600009" cy="2087499"/>
              </a:xfrm>
              <a:custGeom>
                <a:avLst/>
                <a:gdLst>
                  <a:gd name="connsiteX0" fmla="*/ 0 w 1600009"/>
                  <a:gd name="connsiteY0" fmla="*/ 0 h 2087499"/>
                  <a:gd name="connsiteX1" fmla="*/ 1600009 w 1600009"/>
                  <a:gd name="connsiteY1" fmla="*/ 0 h 2087499"/>
                  <a:gd name="connsiteX2" fmla="*/ 1600009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09" y="0"/>
                    </a:lnTo>
                    <a:lnTo>
                      <a:pt x="1600009"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437" name="任意多边形: 形状 436"/>
              <p:cNvSpPr/>
              <p:nvPr/>
            </p:nvSpPr>
            <p:spPr>
              <a:xfrm>
                <a:off x="5100351" y="3257550"/>
                <a:ext cx="2089403" cy="1602009"/>
              </a:xfrm>
              <a:custGeom>
                <a:avLst/>
                <a:gdLst>
                  <a:gd name="connsiteX0" fmla="*/ 2088832 w 2089403"/>
                  <a:gd name="connsiteY0" fmla="*/ 476 h 1602009"/>
                  <a:gd name="connsiteX1" fmla="*/ 2089404 w 2089403"/>
                  <a:gd name="connsiteY1" fmla="*/ 1600676 h 1602009"/>
                  <a:gd name="connsiteX2" fmla="*/ 2089404 w 2089403"/>
                  <a:gd name="connsiteY2" fmla="*/ 1601248 h 1602009"/>
                  <a:gd name="connsiteX3" fmla="*/ 2088832 w 2089403"/>
                  <a:gd name="connsiteY3" fmla="*/ 1601248 h 1602009"/>
                  <a:gd name="connsiteX4" fmla="*/ 1333 w 2089403"/>
                  <a:gd name="connsiteY4" fmla="*/ 1602010 h 1602009"/>
                  <a:gd name="connsiteX5" fmla="*/ 0 w 2089403"/>
                  <a:gd name="connsiteY5" fmla="*/ 1602010 h 1602009"/>
                  <a:gd name="connsiteX6" fmla="*/ 0 w 2089403"/>
                  <a:gd name="connsiteY6" fmla="*/ 1600200 h 1602009"/>
                  <a:gd name="connsiteX7" fmla="*/ 571 w 2089403"/>
                  <a:gd name="connsiteY7" fmla="*/ 0 h 1602009"/>
                  <a:gd name="connsiteX8" fmla="*/ 571 w 2089403"/>
                  <a:gd name="connsiteY8" fmla="*/ 0 h 1602009"/>
                  <a:gd name="connsiteX9" fmla="*/ 1333 w 2089403"/>
                  <a:gd name="connsiteY9" fmla="*/ 0 h 1602009"/>
                  <a:gd name="connsiteX10" fmla="*/ 2088832 w 2089403"/>
                  <a:gd name="connsiteY10" fmla="*/ 476 h 1602009"/>
                  <a:gd name="connsiteX11" fmla="*/ 1333 w 2089403"/>
                  <a:gd name="connsiteY11" fmla="*/ 1238 h 1602009"/>
                  <a:gd name="connsiteX12" fmla="*/ 2096 w 2089403"/>
                  <a:gd name="connsiteY12" fmla="*/ 476 h 1602009"/>
                  <a:gd name="connsiteX13" fmla="*/ 2667 w 2089403"/>
                  <a:gd name="connsiteY13" fmla="*/ 1600676 h 1602009"/>
                  <a:gd name="connsiteX14" fmla="*/ 1333 w 2089403"/>
                  <a:gd name="connsiteY14" fmla="*/ 1599343 h 1602009"/>
                  <a:gd name="connsiteX15" fmla="*/ 2088832 w 2089403"/>
                  <a:gd name="connsiteY15" fmla="*/ 1600105 h 1602009"/>
                  <a:gd name="connsiteX16" fmla="*/ 2088261 w 2089403"/>
                  <a:gd name="connsiteY16" fmla="*/ 1600676 h 160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89403" h="1602009">
                    <a:moveTo>
                      <a:pt x="2088832" y="476"/>
                    </a:moveTo>
                    <a:lnTo>
                      <a:pt x="2089404" y="1600676"/>
                    </a:lnTo>
                    <a:lnTo>
                      <a:pt x="2089404" y="1601248"/>
                    </a:lnTo>
                    <a:lnTo>
                      <a:pt x="2088832" y="1601248"/>
                    </a:lnTo>
                    <a:lnTo>
                      <a:pt x="1333" y="1602010"/>
                    </a:lnTo>
                    <a:lnTo>
                      <a:pt x="0" y="1602010"/>
                    </a:lnTo>
                    <a:lnTo>
                      <a:pt x="0" y="1600200"/>
                    </a:lnTo>
                    <a:lnTo>
                      <a:pt x="571" y="0"/>
                    </a:lnTo>
                    <a:lnTo>
                      <a:pt x="571" y="0"/>
                    </a:lnTo>
                    <a:lnTo>
                      <a:pt x="1333" y="0"/>
                    </a:lnTo>
                    <a:close/>
                    <a:moveTo>
                      <a:pt x="2088832" y="476"/>
                    </a:moveTo>
                    <a:lnTo>
                      <a:pt x="1333" y="1238"/>
                    </a:lnTo>
                    <a:lnTo>
                      <a:pt x="2096" y="476"/>
                    </a:lnTo>
                    <a:lnTo>
                      <a:pt x="2667" y="1600676"/>
                    </a:lnTo>
                    <a:lnTo>
                      <a:pt x="1333" y="1599343"/>
                    </a:lnTo>
                    <a:lnTo>
                      <a:pt x="2088832" y="1600105"/>
                    </a:lnTo>
                    <a:lnTo>
                      <a:pt x="2088261" y="1600676"/>
                    </a:lnTo>
                    <a:close/>
                  </a:path>
                </a:pathLst>
              </a:custGeom>
              <a:solidFill>
                <a:srgbClr val="263238"/>
              </a:solidFill>
              <a:ln w="9525" cap="flat">
                <a:noFill/>
                <a:prstDash val="solid"/>
                <a:miter/>
              </a:ln>
            </p:spPr>
            <p:txBody>
              <a:bodyPr rtlCol="0" anchor="ctr"/>
              <a:lstStyle/>
              <a:p>
                <a:endParaRPr lang="zh-CN" altLang="en-US"/>
              </a:p>
            </p:txBody>
          </p:sp>
          <p:sp>
            <p:nvSpPr>
              <p:cNvPr id="438" name="任意多边形: 形状 437"/>
              <p:cNvSpPr/>
              <p:nvPr/>
            </p:nvSpPr>
            <p:spPr>
              <a:xfrm rot="-5400000">
                <a:off x="6364271" y="403312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439" name="任意多边形: 形状 438"/>
              <p:cNvSpPr/>
              <p:nvPr/>
            </p:nvSpPr>
            <p:spPr>
              <a:xfrm rot="-5400000">
                <a:off x="5605033" y="4231433"/>
                <a:ext cx="115823" cy="1023080"/>
              </a:xfrm>
              <a:custGeom>
                <a:avLst/>
                <a:gdLst>
                  <a:gd name="connsiteX0" fmla="*/ 0 w 115823"/>
                  <a:gd name="connsiteY0" fmla="*/ 0 h 1023080"/>
                  <a:gd name="connsiteX1" fmla="*/ 115824 w 115823"/>
                  <a:gd name="connsiteY1" fmla="*/ 0 h 1023080"/>
                  <a:gd name="connsiteX2" fmla="*/ 115824 w 115823"/>
                  <a:gd name="connsiteY2" fmla="*/ 1023080 h 1023080"/>
                  <a:gd name="connsiteX3" fmla="*/ 0 w 115823"/>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3"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40" name="任意多边形: 形状 439"/>
              <p:cNvSpPr/>
              <p:nvPr/>
            </p:nvSpPr>
            <p:spPr>
              <a:xfrm rot="-5400000">
                <a:off x="6570392" y="2861548"/>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441" name="任意多边形: 形状 440"/>
              <p:cNvSpPr/>
              <p:nvPr/>
            </p:nvSpPr>
            <p:spPr>
              <a:xfrm rot="-5400000">
                <a:off x="4326493" y="403312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455A64"/>
              </a:solidFill>
              <a:ln w="9525" cap="flat">
                <a:noFill/>
                <a:prstDash val="solid"/>
                <a:miter/>
              </a:ln>
            </p:spPr>
            <p:txBody>
              <a:bodyPr rtlCol="0" anchor="ctr"/>
              <a:lstStyle/>
              <a:p>
                <a:endParaRPr lang="zh-CN" altLang="en-US"/>
              </a:p>
            </p:txBody>
          </p:sp>
          <p:sp>
            <p:nvSpPr>
              <p:cNvPr id="442" name="任意多边形: 形状 441"/>
              <p:cNvSpPr/>
              <p:nvPr/>
            </p:nvSpPr>
            <p:spPr>
              <a:xfrm rot="-5400000">
                <a:off x="5483161" y="3767232"/>
                <a:ext cx="581596" cy="581596"/>
              </a:xfrm>
              <a:custGeom>
                <a:avLst/>
                <a:gdLst>
                  <a:gd name="connsiteX0" fmla="*/ 0 w 581596"/>
                  <a:gd name="connsiteY0" fmla="*/ 0 h 581596"/>
                  <a:gd name="connsiteX1" fmla="*/ 581597 w 581596"/>
                  <a:gd name="connsiteY1" fmla="*/ 0 h 581596"/>
                  <a:gd name="connsiteX2" fmla="*/ 581597 w 581596"/>
                  <a:gd name="connsiteY2" fmla="*/ 581597 h 581596"/>
                  <a:gd name="connsiteX3" fmla="*/ 0 w 581596"/>
                  <a:gd name="connsiteY3" fmla="*/ 581597 h 581596"/>
                </a:gdLst>
                <a:ahLst/>
                <a:cxnLst>
                  <a:cxn ang="0">
                    <a:pos x="connsiteX0" y="connsiteY0"/>
                  </a:cxn>
                  <a:cxn ang="0">
                    <a:pos x="connsiteX1" y="connsiteY1"/>
                  </a:cxn>
                  <a:cxn ang="0">
                    <a:pos x="connsiteX2" y="connsiteY2"/>
                  </a:cxn>
                  <a:cxn ang="0">
                    <a:pos x="connsiteX3" y="connsiteY3"/>
                  </a:cxn>
                </a:cxnLst>
                <a:rect l="l" t="t" r="r" b="b"/>
                <a:pathLst>
                  <a:path w="581596" h="581596">
                    <a:moveTo>
                      <a:pt x="0" y="0"/>
                    </a:moveTo>
                    <a:lnTo>
                      <a:pt x="581597" y="0"/>
                    </a:lnTo>
                    <a:lnTo>
                      <a:pt x="581597" y="581597"/>
                    </a:lnTo>
                    <a:lnTo>
                      <a:pt x="0" y="581597"/>
                    </a:lnTo>
                    <a:close/>
                  </a:path>
                </a:pathLst>
              </a:custGeom>
              <a:solidFill>
                <a:srgbClr val="C7C7C7"/>
              </a:solidFill>
              <a:ln w="9525" cap="flat">
                <a:noFill/>
                <a:prstDash val="solid"/>
                <a:miter/>
              </a:ln>
            </p:spPr>
            <p:txBody>
              <a:bodyPr rtlCol="0" anchor="ctr"/>
              <a:lstStyle/>
              <a:p>
                <a:endParaRPr lang="zh-CN" altLang="en-US"/>
              </a:p>
            </p:txBody>
          </p:sp>
          <p:sp>
            <p:nvSpPr>
              <p:cNvPr id="443" name="任意多边形: 形状 442"/>
              <p:cNvSpPr/>
              <p:nvPr/>
            </p:nvSpPr>
            <p:spPr>
              <a:xfrm rot="-284400">
                <a:off x="5578930" y="3941487"/>
                <a:ext cx="233172" cy="233172"/>
              </a:xfrm>
              <a:custGeom>
                <a:avLst/>
                <a:gdLst>
                  <a:gd name="connsiteX0" fmla="*/ 233172 w 233172"/>
                  <a:gd name="connsiteY0" fmla="*/ 116586 h 233172"/>
                  <a:gd name="connsiteX1" fmla="*/ 116586 w 233172"/>
                  <a:gd name="connsiteY1" fmla="*/ 233172 h 233172"/>
                  <a:gd name="connsiteX2" fmla="*/ 0 w 233172"/>
                  <a:gd name="connsiteY2" fmla="*/ 116586 h 233172"/>
                  <a:gd name="connsiteX3" fmla="*/ 116586 w 233172"/>
                  <a:gd name="connsiteY3" fmla="*/ 0 h 233172"/>
                  <a:gd name="connsiteX4" fmla="*/ 233172 w 233172"/>
                  <a:gd name="connsiteY4" fmla="*/ 116586 h 233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72" h="233172">
                    <a:moveTo>
                      <a:pt x="233172" y="116586"/>
                    </a:moveTo>
                    <a:cubicBezTo>
                      <a:pt x="233172" y="180975"/>
                      <a:pt x="180975" y="233172"/>
                      <a:pt x="116586" y="233172"/>
                    </a:cubicBezTo>
                    <a:cubicBezTo>
                      <a:pt x="52197" y="233172"/>
                      <a:pt x="0" y="180975"/>
                      <a:pt x="0" y="116586"/>
                    </a:cubicBezTo>
                    <a:cubicBezTo>
                      <a:pt x="0" y="52197"/>
                      <a:pt x="52197" y="0"/>
                      <a:pt x="116586" y="0"/>
                    </a:cubicBezTo>
                    <a:cubicBezTo>
                      <a:pt x="180975" y="0"/>
                      <a:pt x="233172" y="52198"/>
                      <a:pt x="233172" y="116586"/>
                    </a:cubicBezTo>
                    <a:close/>
                  </a:path>
                </a:pathLst>
              </a:custGeom>
              <a:solidFill>
                <a:srgbClr val="FFFFFF"/>
              </a:solidFill>
              <a:ln w="9525" cap="flat">
                <a:noFill/>
                <a:prstDash val="solid"/>
                <a:miter/>
              </a:ln>
            </p:spPr>
            <p:txBody>
              <a:bodyPr rtlCol="0" anchor="ctr"/>
              <a:lstStyle/>
              <a:p>
                <a:endParaRPr lang="zh-CN" altLang="en-US"/>
              </a:p>
            </p:txBody>
          </p:sp>
          <p:sp>
            <p:nvSpPr>
              <p:cNvPr id="444" name="任意多边形: 形状 443"/>
              <p:cNvSpPr/>
              <p:nvPr/>
            </p:nvSpPr>
            <p:spPr>
              <a:xfrm>
                <a:off x="5815869" y="3856577"/>
                <a:ext cx="249078" cy="402907"/>
              </a:xfrm>
              <a:custGeom>
                <a:avLst/>
                <a:gdLst>
                  <a:gd name="connsiteX0" fmla="*/ 201454 w 249078"/>
                  <a:gd name="connsiteY0" fmla="*/ 0 h 402907"/>
                  <a:gd name="connsiteX1" fmla="*/ 249079 w 249078"/>
                  <a:gd name="connsiteY1" fmla="*/ 0 h 402907"/>
                  <a:gd name="connsiteX2" fmla="*/ 249079 w 249078"/>
                  <a:gd name="connsiteY2" fmla="*/ 402907 h 402907"/>
                  <a:gd name="connsiteX3" fmla="*/ 201454 w 249078"/>
                  <a:gd name="connsiteY3" fmla="*/ 402907 h 402907"/>
                  <a:gd name="connsiteX4" fmla="*/ 0 w 249078"/>
                  <a:gd name="connsiteY4" fmla="*/ 201454 h 402907"/>
                  <a:gd name="connsiteX5" fmla="*/ 201454 w 249078"/>
                  <a:gd name="connsiteY5" fmla="*/ 0 h 402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078" h="402907">
                    <a:moveTo>
                      <a:pt x="201454" y="0"/>
                    </a:moveTo>
                    <a:lnTo>
                      <a:pt x="249079" y="0"/>
                    </a:lnTo>
                    <a:lnTo>
                      <a:pt x="249079" y="402907"/>
                    </a:lnTo>
                    <a:lnTo>
                      <a:pt x="201454" y="402907"/>
                    </a:lnTo>
                    <a:cubicBezTo>
                      <a:pt x="90194" y="402907"/>
                      <a:pt x="0" y="312713"/>
                      <a:pt x="0" y="201454"/>
                    </a:cubicBezTo>
                    <a:cubicBezTo>
                      <a:pt x="0" y="90194"/>
                      <a:pt x="90194" y="0"/>
                      <a:pt x="201454" y="0"/>
                    </a:cubicBezTo>
                    <a:close/>
                  </a:path>
                </a:pathLst>
              </a:custGeom>
              <a:solidFill>
                <a:srgbClr val="FFFFFF"/>
              </a:solidFill>
              <a:ln w="9525" cap="flat">
                <a:noFill/>
                <a:prstDash val="solid"/>
                <a:miter/>
              </a:ln>
            </p:spPr>
            <p:txBody>
              <a:bodyPr rtlCol="0" anchor="ctr"/>
              <a:lstStyle/>
              <a:p>
                <a:endParaRPr lang="zh-CN" altLang="en-US"/>
              </a:p>
            </p:txBody>
          </p:sp>
          <p:sp>
            <p:nvSpPr>
              <p:cNvPr id="445" name="任意多边形: 形状 444"/>
              <p:cNvSpPr/>
              <p:nvPr/>
            </p:nvSpPr>
            <p:spPr>
              <a:xfrm rot="-5400000">
                <a:off x="4627864" y="3977401"/>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C53F3F"/>
              </a:solidFill>
              <a:ln w="9525" cap="flat">
                <a:noFill/>
                <a:prstDash val="solid"/>
                <a:miter/>
              </a:ln>
            </p:spPr>
            <p:txBody>
              <a:bodyPr rtlCol="0" anchor="ctr"/>
              <a:lstStyle/>
              <a:p>
                <a:endParaRPr lang="zh-CN" altLang="en-US"/>
              </a:p>
            </p:txBody>
          </p:sp>
          <p:sp>
            <p:nvSpPr>
              <p:cNvPr id="446" name="任意多边形: 形状 445"/>
              <p:cNvSpPr/>
              <p:nvPr/>
            </p:nvSpPr>
            <p:spPr>
              <a:xfrm rot="-5400000">
                <a:off x="5358384"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47" name="任意多边形: 形状 446"/>
              <p:cNvSpPr/>
              <p:nvPr/>
            </p:nvSpPr>
            <p:spPr>
              <a:xfrm rot="-5400000">
                <a:off x="6040755" y="4601337"/>
                <a:ext cx="267652" cy="18097"/>
              </a:xfrm>
              <a:custGeom>
                <a:avLst/>
                <a:gdLst>
                  <a:gd name="connsiteX0" fmla="*/ 0 w 267652"/>
                  <a:gd name="connsiteY0" fmla="*/ 0 h 18097"/>
                  <a:gd name="connsiteX1" fmla="*/ 267652 w 267652"/>
                  <a:gd name="connsiteY1" fmla="*/ 0 h 18097"/>
                  <a:gd name="connsiteX2" fmla="*/ 267652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2" y="0"/>
                    </a:lnTo>
                    <a:lnTo>
                      <a:pt x="26765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48" name="任意多边形: 形状 447"/>
              <p:cNvSpPr/>
              <p:nvPr/>
            </p:nvSpPr>
            <p:spPr>
              <a:xfrm rot="-5400000">
                <a:off x="6765131"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49" name="任意多边形: 形状 448"/>
              <p:cNvSpPr/>
              <p:nvPr/>
            </p:nvSpPr>
            <p:spPr>
              <a:xfrm rot="-5400000">
                <a:off x="6472809" y="460133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50" name="任意多边形: 形状 449"/>
              <p:cNvSpPr/>
              <p:nvPr/>
            </p:nvSpPr>
            <p:spPr>
              <a:xfrm rot="-5400000">
                <a:off x="5358288" y="3572446"/>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451" name="任意多边形: 形状 450"/>
              <p:cNvSpPr/>
              <p:nvPr/>
            </p:nvSpPr>
            <p:spPr>
              <a:xfrm>
                <a:off x="5543264" y="4401311"/>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52" name="任意多边形: 形状 451"/>
              <p:cNvSpPr/>
              <p:nvPr/>
            </p:nvSpPr>
            <p:spPr>
              <a:xfrm>
                <a:off x="5568410" y="4401311"/>
                <a:ext cx="3619" cy="342900"/>
              </a:xfrm>
              <a:custGeom>
                <a:avLst/>
                <a:gdLst>
                  <a:gd name="connsiteX0" fmla="*/ 1619 w 3619"/>
                  <a:gd name="connsiteY0" fmla="*/ 342900 h 342900"/>
                  <a:gd name="connsiteX1" fmla="*/ 0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1619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2762" y="285655"/>
                      <a:pt x="2381" y="314325"/>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53" name="任意多边形: 形状 452"/>
              <p:cNvSpPr/>
              <p:nvPr/>
            </p:nvSpPr>
            <p:spPr>
              <a:xfrm>
                <a:off x="5592699"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087"/>
                      <a:pt x="984" y="28512"/>
                      <a:pt x="2000" y="0"/>
                    </a:cubicBezTo>
                    <a:cubicBezTo>
                      <a:pt x="2858" y="28575"/>
                      <a:pt x="3238" y="57150"/>
                      <a:pt x="3524" y="85725"/>
                    </a:cubicBezTo>
                    <a:lnTo>
                      <a:pt x="4000"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54" name="任意多边形: 形状 453"/>
              <p:cNvSpPr/>
              <p:nvPr/>
            </p:nvSpPr>
            <p:spPr>
              <a:xfrm>
                <a:off x="5617749"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9" y="57150"/>
                      <a:pt x="3524" y="85725"/>
                    </a:cubicBezTo>
                    <a:lnTo>
                      <a:pt x="4001" y="171450"/>
                    </a:lnTo>
                    <a:lnTo>
                      <a:pt x="3524" y="257175"/>
                    </a:lnTo>
                    <a:cubicBezTo>
                      <a:pt x="2953" y="285655"/>
                      <a:pt x="2572"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55" name="任意多边形: 形状 454"/>
              <p:cNvSpPr/>
              <p:nvPr/>
            </p:nvSpPr>
            <p:spPr>
              <a:xfrm>
                <a:off x="5642578" y="4572476"/>
                <a:ext cx="3848" cy="171735"/>
              </a:xfrm>
              <a:custGeom>
                <a:avLst/>
                <a:gdLst>
                  <a:gd name="connsiteX0" fmla="*/ 1651 w 3848"/>
                  <a:gd name="connsiteY0" fmla="*/ 171736 h 171735"/>
                  <a:gd name="connsiteX1" fmla="*/ 127 w 3848"/>
                  <a:gd name="connsiteY1" fmla="*/ 128778 h 171735"/>
                  <a:gd name="connsiteX2" fmla="*/ 127 w 3848"/>
                  <a:gd name="connsiteY2" fmla="*/ 85820 h 171735"/>
                  <a:gd name="connsiteX3" fmla="*/ 127 w 3848"/>
                  <a:gd name="connsiteY3" fmla="*/ 42863 h 171735"/>
                  <a:gd name="connsiteX4" fmla="*/ 1651 w 3848"/>
                  <a:gd name="connsiteY4" fmla="*/ 0 h 171735"/>
                  <a:gd name="connsiteX5" fmla="*/ 3175 w 3848"/>
                  <a:gd name="connsiteY5" fmla="*/ 42863 h 171735"/>
                  <a:gd name="connsiteX6" fmla="*/ 3651 w 3848"/>
                  <a:gd name="connsiteY6" fmla="*/ 85820 h 171735"/>
                  <a:gd name="connsiteX7" fmla="*/ 3175 w 3848"/>
                  <a:gd name="connsiteY7" fmla="*/ 128778 h 171735"/>
                  <a:gd name="connsiteX8" fmla="*/ 1651 w 3848"/>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8"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794" y="14288"/>
                      <a:pt x="1651" y="0"/>
                    </a:cubicBezTo>
                    <a:cubicBezTo>
                      <a:pt x="2413" y="14288"/>
                      <a:pt x="2794" y="28575"/>
                      <a:pt x="3175" y="42863"/>
                    </a:cubicBezTo>
                    <a:cubicBezTo>
                      <a:pt x="3556" y="57150"/>
                      <a:pt x="3175" y="71438"/>
                      <a:pt x="3651" y="85820"/>
                    </a:cubicBezTo>
                    <a:cubicBezTo>
                      <a:pt x="4127" y="100203"/>
                      <a:pt x="3651" y="114395"/>
                      <a:pt x="3175" y="128778"/>
                    </a:cubicBezTo>
                    <a:cubicBezTo>
                      <a:pt x="2699"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456" name="任意多边形: 形状 455"/>
              <p:cNvSpPr/>
              <p:nvPr/>
            </p:nvSpPr>
            <p:spPr>
              <a:xfrm>
                <a:off x="5692140" y="4401311"/>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57" name="任意多边形: 形状 456"/>
              <p:cNvSpPr/>
              <p:nvPr/>
            </p:nvSpPr>
            <p:spPr>
              <a:xfrm>
                <a:off x="5716904" y="4401311"/>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58" name="任意多边形: 形状 457"/>
              <p:cNvSpPr/>
              <p:nvPr/>
            </p:nvSpPr>
            <p:spPr>
              <a:xfrm>
                <a:off x="5741955" y="4401311"/>
                <a:ext cx="3143" cy="342900"/>
              </a:xfrm>
              <a:custGeom>
                <a:avLst/>
                <a:gdLst>
                  <a:gd name="connsiteX0" fmla="*/ 1619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619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619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143" y="171450"/>
                    </a:lnTo>
                    <a:lnTo>
                      <a:pt x="3143" y="257175"/>
                    </a:lnTo>
                    <a:cubicBezTo>
                      <a:pt x="2381" y="285655"/>
                      <a:pt x="1619" y="314325"/>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59" name="任意多边形: 形状 458"/>
              <p:cNvSpPr/>
              <p:nvPr/>
            </p:nvSpPr>
            <p:spPr>
              <a:xfrm>
                <a:off x="5766339" y="4401311"/>
                <a:ext cx="3143" cy="342900"/>
              </a:xfrm>
              <a:custGeom>
                <a:avLst/>
                <a:gdLst>
                  <a:gd name="connsiteX0" fmla="*/ 1524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524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524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524" y="342900"/>
                    </a:moveTo>
                    <a:cubicBezTo>
                      <a:pt x="762" y="314325"/>
                      <a:pt x="381" y="285750"/>
                      <a:pt x="0" y="257175"/>
                    </a:cubicBezTo>
                    <a:lnTo>
                      <a:pt x="0" y="171450"/>
                    </a:lnTo>
                    <a:lnTo>
                      <a:pt x="0" y="85725"/>
                    </a:lnTo>
                    <a:cubicBezTo>
                      <a:pt x="0" y="57150"/>
                      <a:pt x="762" y="28575"/>
                      <a:pt x="1524" y="0"/>
                    </a:cubicBezTo>
                    <a:cubicBezTo>
                      <a:pt x="2381" y="28575"/>
                      <a:pt x="2762" y="57150"/>
                      <a:pt x="3143" y="85725"/>
                    </a:cubicBezTo>
                    <a:lnTo>
                      <a:pt x="3143" y="171450"/>
                    </a:lnTo>
                    <a:lnTo>
                      <a:pt x="3143"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60" name="任意多边形: 形状 459"/>
              <p:cNvSpPr/>
              <p:nvPr/>
            </p:nvSpPr>
            <p:spPr>
              <a:xfrm>
                <a:off x="5790431" y="4572476"/>
                <a:ext cx="4395" cy="171735"/>
              </a:xfrm>
              <a:custGeom>
                <a:avLst/>
                <a:gdLst>
                  <a:gd name="connsiteX0" fmla="*/ 2197 w 4395"/>
                  <a:gd name="connsiteY0" fmla="*/ 171736 h 171735"/>
                  <a:gd name="connsiteX1" fmla="*/ 674 w 4395"/>
                  <a:gd name="connsiteY1" fmla="*/ 128778 h 171735"/>
                  <a:gd name="connsiteX2" fmla="*/ 197 w 4395"/>
                  <a:gd name="connsiteY2" fmla="*/ 85820 h 171735"/>
                  <a:gd name="connsiteX3" fmla="*/ 674 w 4395"/>
                  <a:gd name="connsiteY3" fmla="*/ 42863 h 171735"/>
                  <a:gd name="connsiteX4" fmla="*/ 2197 w 4395"/>
                  <a:gd name="connsiteY4" fmla="*/ 0 h 171735"/>
                  <a:gd name="connsiteX5" fmla="*/ 3721 w 4395"/>
                  <a:gd name="connsiteY5" fmla="*/ 42863 h 171735"/>
                  <a:gd name="connsiteX6" fmla="*/ 4198 w 4395"/>
                  <a:gd name="connsiteY6" fmla="*/ 85820 h 171735"/>
                  <a:gd name="connsiteX7" fmla="*/ 3721 w 4395"/>
                  <a:gd name="connsiteY7" fmla="*/ 128778 h 171735"/>
                  <a:gd name="connsiteX8" fmla="*/ 2197 w 4395"/>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735">
                    <a:moveTo>
                      <a:pt x="2197" y="171736"/>
                    </a:moveTo>
                    <a:cubicBezTo>
                      <a:pt x="1340" y="157448"/>
                      <a:pt x="959" y="143161"/>
                      <a:pt x="674" y="128778"/>
                    </a:cubicBezTo>
                    <a:cubicBezTo>
                      <a:pt x="388" y="114395"/>
                      <a:pt x="674" y="100203"/>
                      <a:pt x="197" y="85820"/>
                    </a:cubicBezTo>
                    <a:cubicBezTo>
                      <a:pt x="-279" y="71438"/>
                      <a:pt x="197" y="57245"/>
                      <a:pt x="674" y="42863"/>
                    </a:cubicBezTo>
                    <a:cubicBezTo>
                      <a:pt x="1150" y="28480"/>
                      <a:pt x="1340" y="14288"/>
                      <a:pt x="2197" y="0"/>
                    </a:cubicBezTo>
                    <a:cubicBezTo>
                      <a:pt x="3055" y="14288"/>
                      <a:pt x="3436" y="28575"/>
                      <a:pt x="3721" y="42863"/>
                    </a:cubicBezTo>
                    <a:cubicBezTo>
                      <a:pt x="4007" y="57150"/>
                      <a:pt x="3721" y="71438"/>
                      <a:pt x="4198" y="85820"/>
                    </a:cubicBezTo>
                    <a:cubicBezTo>
                      <a:pt x="4674" y="100203"/>
                      <a:pt x="4198" y="114395"/>
                      <a:pt x="3721" y="128778"/>
                    </a:cubicBezTo>
                    <a:cubicBezTo>
                      <a:pt x="3245" y="143161"/>
                      <a:pt x="3055" y="157448"/>
                      <a:pt x="2197" y="171736"/>
                    </a:cubicBezTo>
                    <a:close/>
                  </a:path>
                </a:pathLst>
              </a:custGeom>
              <a:solidFill>
                <a:srgbClr val="A6A6A6"/>
              </a:solidFill>
              <a:ln w="9525" cap="flat">
                <a:noFill/>
                <a:prstDash val="solid"/>
                <a:miter/>
              </a:ln>
            </p:spPr>
            <p:txBody>
              <a:bodyPr rtlCol="0" anchor="ctr"/>
              <a:lstStyle/>
              <a:p>
                <a:endParaRPr lang="zh-CN" altLang="en-US"/>
              </a:p>
            </p:txBody>
          </p:sp>
          <p:sp>
            <p:nvSpPr>
              <p:cNvPr id="461" name="任意多边形: 形状 460"/>
              <p:cNvSpPr/>
              <p:nvPr/>
            </p:nvSpPr>
            <p:spPr>
              <a:xfrm>
                <a:off x="5840063" y="4401311"/>
                <a:ext cx="4095" cy="342900"/>
              </a:xfrm>
              <a:custGeom>
                <a:avLst/>
                <a:gdLst>
                  <a:gd name="connsiteX0" fmla="*/ 2000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00 w 4095"/>
                  <a:gd name="connsiteY4" fmla="*/ 0 h 342900"/>
                  <a:gd name="connsiteX5" fmla="*/ 3619 w 4095"/>
                  <a:gd name="connsiteY5" fmla="*/ 85725 h 342900"/>
                  <a:gd name="connsiteX6" fmla="*/ 4096 w 4095"/>
                  <a:gd name="connsiteY6" fmla="*/ 171450 h 342900"/>
                  <a:gd name="connsiteX7" fmla="*/ 3619 w 4095"/>
                  <a:gd name="connsiteY7" fmla="*/ 257175 h 342900"/>
                  <a:gd name="connsiteX8" fmla="*/ 2000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619" y="85725"/>
                    </a:cubicBezTo>
                    <a:lnTo>
                      <a:pt x="4096" y="171450"/>
                    </a:lnTo>
                    <a:lnTo>
                      <a:pt x="3619" y="257175"/>
                    </a:lnTo>
                    <a:cubicBezTo>
                      <a:pt x="3238" y="285655"/>
                      <a:pt x="2857"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62" name="任意多边形: 形状 461"/>
              <p:cNvSpPr/>
              <p:nvPr/>
            </p:nvSpPr>
            <p:spPr>
              <a:xfrm>
                <a:off x="5864828"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730" y="285750"/>
                      <a:pt x="476" y="257175"/>
                    </a:cubicBezTo>
                    <a:lnTo>
                      <a:pt x="0" y="171450"/>
                    </a:lnTo>
                    <a:lnTo>
                      <a:pt x="476" y="85725"/>
                    </a:lnTo>
                    <a:cubicBezTo>
                      <a:pt x="476" y="57150"/>
                      <a:pt x="1143" y="28575"/>
                      <a:pt x="2000" y="0"/>
                    </a:cubicBezTo>
                    <a:cubicBezTo>
                      <a:pt x="2858" y="28575"/>
                      <a:pt x="3239" y="57150"/>
                      <a:pt x="3524" y="85725"/>
                    </a:cubicBezTo>
                    <a:lnTo>
                      <a:pt x="4000" y="171450"/>
                    </a:lnTo>
                    <a:lnTo>
                      <a:pt x="3524" y="257175"/>
                    </a:lnTo>
                    <a:cubicBezTo>
                      <a:pt x="3239" y="285655"/>
                      <a:pt x="2572"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63" name="任意多边形: 形状 462"/>
              <p:cNvSpPr/>
              <p:nvPr/>
            </p:nvSpPr>
            <p:spPr>
              <a:xfrm>
                <a:off x="5890069" y="4401311"/>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64" name="任意多边形: 形状 463"/>
              <p:cNvSpPr/>
              <p:nvPr/>
            </p:nvSpPr>
            <p:spPr>
              <a:xfrm>
                <a:off x="5914707" y="4572476"/>
                <a:ext cx="3439" cy="171735"/>
              </a:xfrm>
              <a:custGeom>
                <a:avLst/>
                <a:gdLst>
                  <a:gd name="connsiteX0" fmla="*/ 1651 w 3439"/>
                  <a:gd name="connsiteY0" fmla="*/ 171736 h 171735"/>
                  <a:gd name="connsiteX1" fmla="*/ 127 w 3439"/>
                  <a:gd name="connsiteY1" fmla="*/ 128778 h 171735"/>
                  <a:gd name="connsiteX2" fmla="*/ 127 w 3439"/>
                  <a:gd name="connsiteY2" fmla="*/ 85820 h 171735"/>
                  <a:gd name="connsiteX3" fmla="*/ 127 w 3439"/>
                  <a:gd name="connsiteY3" fmla="*/ 42863 h 171735"/>
                  <a:gd name="connsiteX4" fmla="*/ 1746 w 3439"/>
                  <a:gd name="connsiteY4" fmla="*/ 0 h 171735"/>
                  <a:gd name="connsiteX5" fmla="*/ 3270 w 3439"/>
                  <a:gd name="connsiteY5" fmla="*/ 42863 h 171735"/>
                  <a:gd name="connsiteX6" fmla="*/ 3270 w 3439"/>
                  <a:gd name="connsiteY6" fmla="*/ 85820 h 171735"/>
                  <a:gd name="connsiteX7" fmla="*/ 3270 w 3439"/>
                  <a:gd name="connsiteY7" fmla="*/ 128778 h 171735"/>
                  <a:gd name="connsiteX8" fmla="*/ 1651 w 3439"/>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9"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889" y="14288"/>
                      <a:pt x="1746" y="0"/>
                    </a:cubicBezTo>
                    <a:cubicBezTo>
                      <a:pt x="2508" y="14288"/>
                      <a:pt x="2889" y="28575"/>
                      <a:pt x="3270" y="42863"/>
                    </a:cubicBezTo>
                    <a:cubicBezTo>
                      <a:pt x="3651" y="57150"/>
                      <a:pt x="3270" y="71438"/>
                      <a:pt x="3270" y="85820"/>
                    </a:cubicBezTo>
                    <a:cubicBezTo>
                      <a:pt x="3270" y="100203"/>
                      <a:pt x="3270" y="114395"/>
                      <a:pt x="3270" y="128778"/>
                    </a:cubicBezTo>
                    <a:cubicBezTo>
                      <a:pt x="3270"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465" name="任意多边形: 形状 464"/>
              <p:cNvSpPr/>
              <p:nvPr/>
            </p:nvSpPr>
            <p:spPr>
              <a:xfrm>
                <a:off x="5964269" y="4401311"/>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655"/>
                      <a:pt x="2381" y="314325"/>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66" name="任意多边形: 形状 465"/>
              <p:cNvSpPr/>
              <p:nvPr/>
            </p:nvSpPr>
            <p:spPr>
              <a:xfrm>
                <a:off x="5988558" y="4401311"/>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2953" y="285750"/>
                      <a:pt x="2445"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67" name="任意多边形: 形状 466"/>
              <p:cNvSpPr/>
              <p:nvPr/>
            </p:nvSpPr>
            <p:spPr>
              <a:xfrm>
                <a:off x="6013227" y="4401311"/>
                <a:ext cx="4095" cy="342900"/>
              </a:xfrm>
              <a:custGeom>
                <a:avLst/>
                <a:gdLst>
                  <a:gd name="connsiteX0" fmla="*/ 2096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96 w 4095"/>
                  <a:gd name="connsiteY4" fmla="*/ 0 h 342900"/>
                  <a:gd name="connsiteX5" fmla="*/ 3620 w 4095"/>
                  <a:gd name="connsiteY5" fmla="*/ 85725 h 342900"/>
                  <a:gd name="connsiteX6" fmla="*/ 4096 w 4095"/>
                  <a:gd name="connsiteY6" fmla="*/ 171450 h 342900"/>
                  <a:gd name="connsiteX7" fmla="*/ 3620 w 4095"/>
                  <a:gd name="connsiteY7" fmla="*/ 257175 h 342900"/>
                  <a:gd name="connsiteX8" fmla="*/ 2096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96" y="342900"/>
                    </a:moveTo>
                    <a:cubicBezTo>
                      <a:pt x="1238" y="314325"/>
                      <a:pt x="857" y="285750"/>
                      <a:pt x="476" y="257175"/>
                    </a:cubicBezTo>
                    <a:lnTo>
                      <a:pt x="0" y="171450"/>
                    </a:lnTo>
                    <a:lnTo>
                      <a:pt x="476" y="85725"/>
                    </a:lnTo>
                    <a:cubicBezTo>
                      <a:pt x="476" y="57150"/>
                      <a:pt x="1238" y="28575"/>
                      <a:pt x="2096" y="0"/>
                    </a:cubicBezTo>
                    <a:cubicBezTo>
                      <a:pt x="2858" y="28575"/>
                      <a:pt x="3238" y="57150"/>
                      <a:pt x="3620" y="85725"/>
                    </a:cubicBezTo>
                    <a:lnTo>
                      <a:pt x="4096" y="171450"/>
                    </a:lnTo>
                    <a:lnTo>
                      <a:pt x="3620" y="257175"/>
                    </a:lnTo>
                    <a:cubicBezTo>
                      <a:pt x="3238" y="285655"/>
                      <a:pt x="2858" y="314325"/>
                      <a:pt x="2096" y="342900"/>
                    </a:cubicBezTo>
                    <a:close/>
                  </a:path>
                </a:pathLst>
              </a:custGeom>
              <a:solidFill>
                <a:srgbClr val="A6A6A6"/>
              </a:solidFill>
              <a:ln w="9525" cap="flat">
                <a:noFill/>
                <a:prstDash val="solid"/>
                <a:miter/>
              </a:ln>
            </p:spPr>
            <p:txBody>
              <a:bodyPr rtlCol="0" anchor="ctr"/>
              <a:lstStyle/>
              <a:p>
                <a:endParaRPr lang="zh-CN" altLang="en-US"/>
              </a:p>
            </p:txBody>
          </p:sp>
          <p:sp>
            <p:nvSpPr>
              <p:cNvPr id="468" name="任意多边形: 形状 467"/>
              <p:cNvSpPr/>
              <p:nvPr/>
            </p:nvSpPr>
            <p:spPr>
              <a:xfrm>
                <a:off x="6037992" y="440131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730" y="285750"/>
                      <a:pt x="476" y="257175"/>
                    </a:cubicBezTo>
                    <a:lnTo>
                      <a:pt x="0" y="171450"/>
                    </a:lnTo>
                    <a:lnTo>
                      <a:pt x="476" y="85725"/>
                    </a:lnTo>
                    <a:cubicBezTo>
                      <a:pt x="476" y="57150"/>
                      <a:pt x="1143" y="28575"/>
                      <a:pt x="2000" y="0"/>
                    </a:cubicBezTo>
                    <a:cubicBezTo>
                      <a:pt x="2858" y="28575"/>
                      <a:pt x="3238" y="57150"/>
                      <a:pt x="3524" y="85725"/>
                    </a:cubicBezTo>
                    <a:lnTo>
                      <a:pt x="4000"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69" name="任意多边形: 形状 468"/>
              <p:cNvSpPr/>
              <p:nvPr/>
            </p:nvSpPr>
            <p:spPr>
              <a:xfrm>
                <a:off x="6062560" y="4572476"/>
                <a:ext cx="4394" cy="171735"/>
              </a:xfrm>
              <a:custGeom>
                <a:avLst/>
                <a:gdLst>
                  <a:gd name="connsiteX0" fmla="*/ 2198 w 4394"/>
                  <a:gd name="connsiteY0" fmla="*/ 171736 h 171735"/>
                  <a:gd name="connsiteX1" fmla="*/ 673 w 4394"/>
                  <a:gd name="connsiteY1" fmla="*/ 128778 h 171735"/>
                  <a:gd name="connsiteX2" fmla="*/ 197 w 4394"/>
                  <a:gd name="connsiteY2" fmla="*/ 85820 h 171735"/>
                  <a:gd name="connsiteX3" fmla="*/ 673 w 4394"/>
                  <a:gd name="connsiteY3" fmla="*/ 42863 h 171735"/>
                  <a:gd name="connsiteX4" fmla="*/ 2198 w 4394"/>
                  <a:gd name="connsiteY4" fmla="*/ 0 h 171735"/>
                  <a:gd name="connsiteX5" fmla="*/ 3722 w 4394"/>
                  <a:gd name="connsiteY5" fmla="*/ 42863 h 171735"/>
                  <a:gd name="connsiteX6" fmla="*/ 4198 w 4394"/>
                  <a:gd name="connsiteY6" fmla="*/ 85820 h 171735"/>
                  <a:gd name="connsiteX7" fmla="*/ 3722 w 4394"/>
                  <a:gd name="connsiteY7" fmla="*/ 128778 h 171735"/>
                  <a:gd name="connsiteX8" fmla="*/ 2198 w 4394"/>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4" h="171735">
                    <a:moveTo>
                      <a:pt x="2198" y="171736"/>
                    </a:moveTo>
                    <a:cubicBezTo>
                      <a:pt x="1340" y="157448"/>
                      <a:pt x="959" y="143161"/>
                      <a:pt x="673" y="128778"/>
                    </a:cubicBezTo>
                    <a:cubicBezTo>
                      <a:pt x="388" y="114395"/>
                      <a:pt x="673" y="100203"/>
                      <a:pt x="197" y="85820"/>
                    </a:cubicBezTo>
                    <a:cubicBezTo>
                      <a:pt x="-279" y="71438"/>
                      <a:pt x="197" y="57245"/>
                      <a:pt x="673" y="42863"/>
                    </a:cubicBezTo>
                    <a:cubicBezTo>
                      <a:pt x="1150" y="28480"/>
                      <a:pt x="1340" y="14288"/>
                      <a:pt x="2198" y="0"/>
                    </a:cubicBezTo>
                    <a:cubicBezTo>
                      <a:pt x="3055" y="14288"/>
                      <a:pt x="3436" y="28575"/>
                      <a:pt x="3722" y="42863"/>
                    </a:cubicBezTo>
                    <a:cubicBezTo>
                      <a:pt x="4007" y="57150"/>
                      <a:pt x="3722" y="71438"/>
                      <a:pt x="4198" y="85820"/>
                    </a:cubicBezTo>
                    <a:cubicBezTo>
                      <a:pt x="4674" y="100203"/>
                      <a:pt x="4198" y="114395"/>
                      <a:pt x="3722" y="128778"/>
                    </a:cubicBezTo>
                    <a:cubicBezTo>
                      <a:pt x="3245" y="143161"/>
                      <a:pt x="3055" y="157448"/>
                      <a:pt x="2198" y="171736"/>
                    </a:cubicBezTo>
                    <a:close/>
                  </a:path>
                </a:pathLst>
              </a:custGeom>
              <a:solidFill>
                <a:srgbClr val="A6A6A6"/>
              </a:solidFill>
              <a:ln w="9525" cap="flat">
                <a:noFill/>
                <a:prstDash val="solid"/>
                <a:miter/>
              </a:ln>
            </p:spPr>
            <p:txBody>
              <a:bodyPr rtlCol="0" anchor="ctr"/>
              <a:lstStyle/>
              <a:p>
                <a:endParaRPr lang="zh-CN" altLang="en-US"/>
              </a:p>
            </p:txBody>
          </p:sp>
          <p:sp>
            <p:nvSpPr>
              <p:cNvPr id="470" name="任意多边形: 形状 469"/>
              <p:cNvSpPr/>
              <p:nvPr/>
            </p:nvSpPr>
            <p:spPr>
              <a:xfrm>
                <a:off x="5543264" y="3372516"/>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71" name="任意多边形: 形状 470"/>
              <p:cNvSpPr/>
              <p:nvPr/>
            </p:nvSpPr>
            <p:spPr>
              <a:xfrm>
                <a:off x="5568410" y="3372516"/>
                <a:ext cx="3619" cy="342900"/>
              </a:xfrm>
              <a:custGeom>
                <a:avLst/>
                <a:gdLst>
                  <a:gd name="connsiteX0" fmla="*/ 1619 w 3619"/>
                  <a:gd name="connsiteY0" fmla="*/ 342900 h 342900"/>
                  <a:gd name="connsiteX1" fmla="*/ 0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1619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2762" y="285559"/>
                      <a:pt x="2381" y="314230"/>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72" name="任意多边形: 形状 471"/>
              <p:cNvSpPr/>
              <p:nvPr/>
            </p:nvSpPr>
            <p:spPr>
              <a:xfrm>
                <a:off x="5592699"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150"/>
                      <a:pt x="984" y="28575"/>
                      <a:pt x="2000" y="0"/>
                    </a:cubicBezTo>
                    <a:cubicBezTo>
                      <a:pt x="2858" y="28575"/>
                      <a:pt x="3238" y="57150"/>
                      <a:pt x="3524" y="85725"/>
                    </a:cubicBezTo>
                    <a:lnTo>
                      <a:pt x="4000"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73" name="任意多边形: 形状 472"/>
              <p:cNvSpPr/>
              <p:nvPr/>
            </p:nvSpPr>
            <p:spPr>
              <a:xfrm>
                <a:off x="5617749"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9" y="57150"/>
                      <a:pt x="3524" y="85725"/>
                    </a:cubicBezTo>
                    <a:lnTo>
                      <a:pt x="4001" y="171450"/>
                    </a:lnTo>
                    <a:lnTo>
                      <a:pt x="3524" y="257175"/>
                    </a:lnTo>
                    <a:cubicBezTo>
                      <a:pt x="2953" y="285559"/>
                      <a:pt x="257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74" name="任意多边形: 形状 473"/>
              <p:cNvSpPr/>
              <p:nvPr/>
            </p:nvSpPr>
            <p:spPr>
              <a:xfrm>
                <a:off x="5642578" y="3543585"/>
                <a:ext cx="3848" cy="171831"/>
              </a:xfrm>
              <a:custGeom>
                <a:avLst/>
                <a:gdLst>
                  <a:gd name="connsiteX0" fmla="*/ 1651 w 3848"/>
                  <a:gd name="connsiteY0" fmla="*/ 171831 h 171831"/>
                  <a:gd name="connsiteX1" fmla="*/ 127 w 3848"/>
                  <a:gd name="connsiteY1" fmla="*/ 128873 h 171831"/>
                  <a:gd name="connsiteX2" fmla="*/ 127 w 3848"/>
                  <a:gd name="connsiteY2" fmla="*/ 85915 h 171831"/>
                  <a:gd name="connsiteX3" fmla="*/ 127 w 3848"/>
                  <a:gd name="connsiteY3" fmla="*/ 42958 h 171831"/>
                  <a:gd name="connsiteX4" fmla="*/ 1651 w 3848"/>
                  <a:gd name="connsiteY4" fmla="*/ 0 h 171831"/>
                  <a:gd name="connsiteX5" fmla="*/ 3175 w 3848"/>
                  <a:gd name="connsiteY5" fmla="*/ 42958 h 171831"/>
                  <a:gd name="connsiteX6" fmla="*/ 3651 w 3848"/>
                  <a:gd name="connsiteY6" fmla="*/ 85915 h 171831"/>
                  <a:gd name="connsiteX7" fmla="*/ 3175 w 3848"/>
                  <a:gd name="connsiteY7" fmla="*/ 128873 h 171831"/>
                  <a:gd name="connsiteX8" fmla="*/ 1651 w 3848"/>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8" h="171831">
                    <a:moveTo>
                      <a:pt x="1651" y="171831"/>
                    </a:moveTo>
                    <a:cubicBezTo>
                      <a:pt x="794" y="157448"/>
                      <a:pt x="413" y="143256"/>
                      <a:pt x="127" y="128873"/>
                    </a:cubicBezTo>
                    <a:cubicBezTo>
                      <a:pt x="-159" y="114490"/>
                      <a:pt x="127" y="100298"/>
                      <a:pt x="127" y="85915"/>
                    </a:cubicBezTo>
                    <a:cubicBezTo>
                      <a:pt x="127" y="71533"/>
                      <a:pt x="127" y="57340"/>
                      <a:pt x="127" y="42958"/>
                    </a:cubicBezTo>
                    <a:cubicBezTo>
                      <a:pt x="127" y="28575"/>
                      <a:pt x="794" y="14383"/>
                      <a:pt x="1651" y="0"/>
                    </a:cubicBezTo>
                    <a:cubicBezTo>
                      <a:pt x="2413" y="14288"/>
                      <a:pt x="2794" y="28575"/>
                      <a:pt x="3175" y="42958"/>
                    </a:cubicBezTo>
                    <a:cubicBezTo>
                      <a:pt x="3556" y="57340"/>
                      <a:pt x="3175" y="71533"/>
                      <a:pt x="3651" y="85915"/>
                    </a:cubicBezTo>
                    <a:cubicBezTo>
                      <a:pt x="4127" y="100298"/>
                      <a:pt x="3651" y="114490"/>
                      <a:pt x="3175" y="128873"/>
                    </a:cubicBezTo>
                    <a:cubicBezTo>
                      <a:pt x="2699" y="143256"/>
                      <a:pt x="2413" y="157448"/>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475" name="任意多边形: 形状 474"/>
              <p:cNvSpPr/>
              <p:nvPr/>
            </p:nvSpPr>
            <p:spPr>
              <a:xfrm>
                <a:off x="5692140" y="3372516"/>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76" name="任意多边形: 形状 475"/>
              <p:cNvSpPr/>
              <p:nvPr/>
            </p:nvSpPr>
            <p:spPr>
              <a:xfrm>
                <a:off x="5716904" y="3372516"/>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77" name="任意多边形: 形状 476"/>
              <p:cNvSpPr/>
              <p:nvPr/>
            </p:nvSpPr>
            <p:spPr>
              <a:xfrm>
                <a:off x="5741955" y="3372516"/>
                <a:ext cx="3143" cy="342900"/>
              </a:xfrm>
              <a:custGeom>
                <a:avLst/>
                <a:gdLst>
                  <a:gd name="connsiteX0" fmla="*/ 1619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619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619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619" y="342900"/>
                    </a:moveTo>
                    <a:cubicBezTo>
                      <a:pt x="762" y="314325"/>
                      <a:pt x="381" y="285750"/>
                      <a:pt x="0" y="257175"/>
                    </a:cubicBezTo>
                    <a:lnTo>
                      <a:pt x="0" y="171450"/>
                    </a:lnTo>
                    <a:lnTo>
                      <a:pt x="0" y="85725"/>
                    </a:lnTo>
                    <a:cubicBezTo>
                      <a:pt x="0" y="57150"/>
                      <a:pt x="762" y="28575"/>
                      <a:pt x="1619" y="0"/>
                    </a:cubicBezTo>
                    <a:cubicBezTo>
                      <a:pt x="2381" y="28575"/>
                      <a:pt x="2762" y="57150"/>
                      <a:pt x="3143" y="85725"/>
                    </a:cubicBezTo>
                    <a:lnTo>
                      <a:pt x="3143" y="171450"/>
                    </a:lnTo>
                    <a:lnTo>
                      <a:pt x="3143" y="257175"/>
                    </a:lnTo>
                    <a:cubicBezTo>
                      <a:pt x="2381" y="285559"/>
                      <a:pt x="1619" y="314230"/>
                      <a:pt x="1619" y="342900"/>
                    </a:cubicBezTo>
                    <a:close/>
                  </a:path>
                </a:pathLst>
              </a:custGeom>
              <a:solidFill>
                <a:srgbClr val="A6A6A6"/>
              </a:solidFill>
              <a:ln w="9525" cap="flat">
                <a:noFill/>
                <a:prstDash val="solid"/>
                <a:miter/>
              </a:ln>
            </p:spPr>
            <p:txBody>
              <a:bodyPr rtlCol="0" anchor="ctr"/>
              <a:lstStyle/>
              <a:p>
                <a:endParaRPr lang="zh-CN" altLang="en-US"/>
              </a:p>
            </p:txBody>
          </p:sp>
          <p:sp>
            <p:nvSpPr>
              <p:cNvPr id="478" name="任意多边形: 形状 477"/>
              <p:cNvSpPr/>
              <p:nvPr/>
            </p:nvSpPr>
            <p:spPr>
              <a:xfrm>
                <a:off x="5766339" y="3372516"/>
                <a:ext cx="3143" cy="342900"/>
              </a:xfrm>
              <a:custGeom>
                <a:avLst/>
                <a:gdLst>
                  <a:gd name="connsiteX0" fmla="*/ 1524 w 3143"/>
                  <a:gd name="connsiteY0" fmla="*/ 342900 h 342900"/>
                  <a:gd name="connsiteX1" fmla="*/ 0 w 3143"/>
                  <a:gd name="connsiteY1" fmla="*/ 257175 h 342900"/>
                  <a:gd name="connsiteX2" fmla="*/ 0 w 3143"/>
                  <a:gd name="connsiteY2" fmla="*/ 171450 h 342900"/>
                  <a:gd name="connsiteX3" fmla="*/ 0 w 3143"/>
                  <a:gd name="connsiteY3" fmla="*/ 85725 h 342900"/>
                  <a:gd name="connsiteX4" fmla="*/ 1524 w 3143"/>
                  <a:gd name="connsiteY4" fmla="*/ 0 h 342900"/>
                  <a:gd name="connsiteX5" fmla="*/ 3143 w 3143"/>
                  <a:gd name="connsiteY5" fmla="*/ 85725 h 342900"/>
                  <a:gd name="connsiteX6" fmla="*/ 3143 w 3143"/>
                  <a:gd name="connsiteY6" fmla="*/ 171450 h 342900"/>
                  <a:gd name="connsiteX7" fmla="*/ 3143 w 3143"/>
                  <a:gd name="connsiteY7" fmla="*/ 257175 h 342900"/>
                  <a:gd name="connsiteX8" fmla="*/ 1524 w 3143"/>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3" h="342900">
                    <a:moveTo>
                      <a:pt x="1524" y="342900"/>
                    </a:moveTo>
                    <a:cubicBezTo>
                      <a:pt x="762" y="314325"/>
                      <a:pt x="381" y="285750"/>
                      <a:pt x="0" y="257175"/>
                    </a:cubicBezTo>
                    <a:lnTo>
                      <a:pt x="0" y="171450"/>
                    </a:lnTo>
                    <a:lnTo>
                      <a:pt x="0" y="85725"/>
                    </a:lnTo>
                    <a:cubicBezTo>
                      <a:pt x="0" y="57150"/>
                      <a:pt x="762" y="28575"/>
                      <a:pt x="1524" y="0"/>
                    </a:cubicBezTo>
                    <a:cubicBezTo>
                      <a:pt x="2381" y="28575"/>
                      <a:pt x="2762" y="57150"/>
                      <a:pt x="3143" y="85725"/>
                    </a:cubicBezTo>
                    <a:lnTo>
                      <a:pt x="3143" y="171450"/>
                    </a:lnTo>
                    <a:lnTo>
                      <a:pt x="3143"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79" name="任意多边形: 形状 478"/>
              <p:cNvSpPr/>
              <p:nvPr/>
            </p:nvSpPr>
            <p:spPr>
              <a:xfrm>
                <a:off x="5790431" y="3543585"/>
                <a:ext cx="4395" cy="171831"/>
              </a:xfrm>
              <a:custGeom>
                <a:avLst/>
                <a:gdLst>
                  <a:gd name="connsiteX0" fmla="*/ 2197 w 4395"/>
                  <a:gd name="connsiteY0" fmla="*/ 171831 h 171831"/>
                  <a:gd name="connsiteX1" fmla="*/ 674 w 4395"/>
                  <a:gd name="connsiteY1" fmla="*/ 128873 h 171831"/>
                  <a:gd name="connsiteX2" fmla="*/ 197 w 4395"/>
                  <a:gd name="connsiteY2" fmla="*/ 85915 h 171831"/>
                  <a:gd name="connsiteX3" fmla="*/ 674 w 4395"/>
                  <a:gd name="connsiteY3" fmla="*/ 42958 h 171831"/>
                  <a:gd name="connsiteX4" fmla="*/ 2197 w 4395"/>
                  <a:gd name="connsiteY4" fmla="*/ 0 h 171831"/>
                  <a:gd name="connsiteX5" fmla="*/ 3721 w 4395"/>
                  <a:gd name="connsiteY5" fmla="*/ 42958 h 171831"/>
                  <a:gd name="connsiteX6" fmla="*/ 4198 w 4395"/>
                  <a:gd name="connsiteY6" fmla="*/ 85915 h 171831"/>
                  <a:gd name="connsiteX7" fmla="*/ 3721 w 4395"/>
                  <a:gd name="connsiteY7" fmla="*/ 128873 h 171831"/>
                  <a:gd name="connsiteX8" fmla="*/ 2197 w 4395"/>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831">
                    <a:moveTo>
                      <a:pt x="2197" y="171831"/>
                    </a:moveTo>
                    <a:cubicBezTo>
                      <a:pt x="1340" y="157448"/>
                      <a:pt x="959" y="143256"/>
                      <a:pt x="674" y="128873"/>
                    </a:cubicBezTo>
                    <a:cubicBezTo>
                      <a:pt x="388" y="114490"/>
                      <a:pt x="674" y="100298"/>
                      <a:pt x="197" y="85915"/>
                    </a:cubicBezTo>
                    <a:cubicBezTo>
                      <a:pt x="-279" y="71533"/>
                      <a:pt x="197" y="57340"/>
                      <a:pt x="674" y="42958"/>
                    </a:cubicBezTo>
                    <a:cubicBezTo>
                      <a:pt x="1150" y="28575"/>
                      <a:pt x="1340" y="14383"/>
                      <a:pt x="2197" y="0"/>
                    </a:cubicBezTo>
                    <a:cubicBezTo>
                      <a:pt x="3055" y="14288"/>
                      <a:pt x="3436" y="28575"/>
                      <a:pt x="3721" y="42958"/>
                    </a:cubicBezTo>
                    <a:cubicBezTo>
                      <a:pt x="4007" y="57340"/>
                      <a:pt x="3721" y="71533"/>
                      <a:pt x="4198" y="85915"/>
                    </a:cubicBezTo>
                    <a:cubicBezTo>
                      <a:pt x="4674" y="100298"/>
                      <a:pt x="4198" y="114490"/>
                      <a:pt x="3721" y="128873"/>
                    </a:cubicBezTo>
                    <a:cubicBezTo>
                      <a:pt x="3245" y="143256"/>
                      <a:pt x="3055" y="157448"/>
                      <a:pt x="2197" y="171831"/>
                    </a:cubicBezTo>
                    <a:close/>
                  </a:path>
                </a:pathLst>
              </a:custGeom>
              <a:solidFill>
                <a:srgbClr val="A6A6A6"/>
              </a:solidFill>
              <a:ln w="9525" cap="flat">
                <a:noFill/>
                <a:prstDash val="solid"/>
                <a:miter/>
              </a:ln>
            </p:spPr>
            <p:txBody>
              <a:bodyPr rtlCol="0" anchor="ctr"/>
              <a:lstStyle/>
              <a:p>
                <a:endParaRPr lang="zh-CN" altLang="en-US"/>
              </a:p>
            </p:txBody>
          </p:sp>
          <p:sp>
            <p:nvSpPr>
              <p:cNvPr id="480" name="任意多边形: 形状 479"/>
              <p:cNvSpPr/>
              <p:nvPr/>
            </p:nvSpPr>
            <p:spPr>
              <a:xfrm>
                <a:off x="5840063" y="3372516"/>
                <a:ext cx="4095" cy="342900"/>
              </a:xfrm>
              <a:custGeom>
                <a:avLst/>
                <a:gdLst>
                  <a:gd name="connsiteX0" fmla="*/ 2000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00 w 4095"/>
                  <a:gd name="connsiteY4" fmla="*/ 0 h 342900"/>
                  <a:gd name="connsiteX5" fmla="*/ 3619 w 4095"/>
                  <a:gd name="connsiteY5" fmla="*/ 85725 h 342900"/>
                  <a:gd name="connsiteX6" fmla="*/ 4096 w 4095"/>
                  <a:gd name="connsiteY6" fmla="*/ 171450 h 342900"/>
                  <a:gd name="connsiteX7" fmla="*/ 3619 w 4095"/>
                  <a:gd name="connsiteY7" fmla="*/ 257175 h 342900"/>
                  <a:gd name="connsiteX8" fmla="*/ 2000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619" y="85725"/>
                    </a:cubicBezTo>
                    <a:lnTo>
                      <a:pt x="4096" y="171450"/>
                    </a:lnTo>
                    <a:lnTo>
                      <a:pt x="3619" y="257175"/>
                    </a:lnTo>
                    <a:cubicBezTo>
                      <a:pt x="3238" y="285559"/>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81" name="任意多边形: 形状 480"/>
              <p:cNvSpPr/>
              <p:nvPr/>
            </p:nvSpPr>
            <p:spPr>
              <a:xfrm>
                <a:off x="5864828"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261"/>
                      <a:pt x="730" y="285686"/>
                      <a:pt x="476" y="257175"/>
                    </a:cubicBezTo>
                    <a:lnTo>
                      <a:pt x="0" y="171450"/>
                    </a:lnTo>
                    <a:lnTo>
                      <a:pt x="476" y="85725"/>
                    </a:lnTo>
                    <a:cubicBezTo>
                      <a:pt x="476" y="57150"/>
                      <a:pt x="1143" y="28575"/>
                      <a:pt x="2000" y="0"/>
                    </a:cubicBezTo>
                    <a:cubicBezTo>
                      <a:pt x="2858" y="28575"/>
                      <a:pt x="3239" y="57150"/>
                      <a:pt x="3524" y="85725"/>
                    </a:cubicBezTo>
                    <a:lnTo>
                      <a:pt x="4000" y="171450"/>
                    </a:lnTo>
                    <a:lnTo>
                      <a:pt x="3524" y="257175"/>
                    </a:lnTo>
                    <a:cubicBezTo>
                      <a:pt x="3239" y="285559"/>
                      <a:pt x="257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482" name="任意多边形: 形状 481"/>
              <p:cNvSpPr/>
              <p:nvPr/>
            </p:nvSpPr>
            <p:spPr>
              <a:xfrm>
                <a:off x="5890069" y="3372516"/>
                <a:ext cx="3524" cy="342900"/>
              </a:xfrm>
              <a:custGeom>
                <a:avLst/>
                <a:gdLst>
                  <a:gd name="connsiteX0" fmla="*/ 1524 w 3524"/>
                  <a:gd name="connsiteY0" fmla="*/ 342900 h 342900"/>
                  <a:gd name="connsiteX1" fmla="*/ 0 w 3524"/>
                  <a:gd name="connsiteY1" fmla="*/ 257175 h 342900"/>
                  <a:gd name="connsiteX2" fmla="*/ 0 w 3524"/>
                  <a:gd name="connsiteY2" fmla="*/ 171450 h 342900"/>
                  <a:gd name="connsiteX3" fmla="*/ 0 w 3524"/>
                  <a:gd name="connsiteY3" fmla="*/ 85725 h 342900"/>
                  <a:gd name="connsiteX4" fmla="*/ 1524 w 3524"/>
                  <a:gd name="connsiteY4" fmla="*/ 0 h 342900"/>
                  <a:gd name="connsiteX5" fmla="*/ 3048 w 3524"/>
                  <a:gd name="connsiteY5" fmla="*/ 85725 h 342900"/>
                  <a:gd name="connsiteX6" fmla="*/ 3524 w 3524"/>
                  <a:gd name="connsiteY6" fmla="*/ 171450 h 342900"/>
                  <a:gd name="connsiteX7" fmla="*/ 3048 w 3524"/>
                  <a:gd name="connsiteY7" fmla="*/ 257175 h 342900"/>
                  <a:gd name="connsiteX8" fmla="*/ 1524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524"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83" name="任意多边形: 形状 482"/>
              <p:cNvSpPr/>
              <p:nvPr/>
            </p:nvSpPr>
            <p:spPr>
              <a:xfrm>
                <a:off x="5914707" y="3543585"/>
                <a:ext cx="3439" cy="171831"/>
              </a:xfrm>
              <a:custGeom>
                <a:avLst/>
                <a:gdLst>
                  <a:gd name="connsiteX0" fmla="*/ 1651 w 3439"/>
                  <a:gd name="connsiteY0" fmla="*/ 171831 h 171831"/>
                  <a:gd name="connsiteX1" fmla="*/ 127 w 3439"/>
                  <a:gd name="connsiteY1" fmla="*/ 128873 h 171831"/>
                  <a:gd name="connsiteX2" fmla="*/ 127 w 3439"/>
                  <a:gd name="connsiteY2" fmla="*/ 85915 h 171831"/>
                  <a:gd name="connsiteX3" fmla="*/ 127 w 3439"/>
                  <a:gd name="connsiteY3" fmla="*/ 42958 h 171831"/>
                  <a:gd name="connsiteX4" fmla="*/ 1746 w 3439"/>
                  <a:gd name="connsiteY4" fmla="*/ 0 h 171831"/>
                  <a:gd name="connsiteX5" fmla="*/ 3270 w 3439"/>
                  <a:gd name="connsiteY5" fmla="*/ 42958 h 171831"/>
                  <a:gd name="connsiteX6" fmla="*/ 3270 w 3439"/>
                  <a:gd name="connsiteY6" fmla="*/ 85915 h 171831"/>
                  <a:gd name="connsiteX7" fmla="*/ 3270 w 3439"/>
                  <a:gd name="connsiteY7" fmla="*/ 128873 h 171831"/>
                  <a:gd name="connsiteX8" fmla="*/ 1651 w 3439"/>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9" h="171831">
                    <a:moveTo>
                      <a:pt x="1651" y="171831"/>
                    </a:moveTo>
                    <a:cubicBezTo>
                      <a:pt x="794" y="157448"/>
                      <a:pt x="413" y="143256"/>
                      <a:pt x="127" y="128873"/>
                    </a:cubicBezTo>
                    <a:cubicBezTo>
                      <a:pt x="-159" y="114490"/>
                      <a:pt x="127" y="100298"/>
                      <a:pt x="127" y="85915"/>
                    </a:cubicBezTo>
                    <a:cubicBezTo>
                      <a:pt x="127" y="71533"/>
                      <a:pt x="127" y="57340"/>
                      <a:pt x="127" y="42958"/>
                    </a:cubicBezTo>
                    <a:cubicBezTo>
                      <a:pt x="127" y="28575"/>
                      <a:pt x="889" y="14383"/>
                      <a:pt x="1746" y="0"/>
                    </a:cubicBezTo>
                    <a:cubicBezTo>
                      <a:pt x="2508" y="14288"/>
                      <a:pt x="2889" y="28575"/>
                      <a:pt x="3270" y="42958"/>
                    </a:cubicBezTo>
                    <a:cubicBezTo>
                      <a:pt x="3651" y="57340"/>
                      <a:pt x="3270" y="71533"/>
                      <a:pt x="3270" y="85915"/>
                    </a:cubicBezTo>
                    <a:cubicBezTo>
                      <a:pt x="3270" y="100298"/>
                      <a:pt x="3270" y="114490"/>
                      <a:pt x="3270" y="128873"/>
                    </a:cubicBezTo>
                    <a:cubicBezTo>
                      <a:pt x="3270" y="143256"/>
                      <a:pt x="2413" y="157448"/>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484" name="任意多边形: 形状 483"/>
              <p:cNvSpPr/>
              <p:nvPr/>
            </p:nvSpPr>
            <p:spPr>
              <a:xfrm>
                <a:off x="5964269" y="3372516"/>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59"/>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488" name="任意多边形: 形状 487"/>
              <p:cNvSpPr/>
              <p:nvPr/>
            </p:nvSpPr>
            <p:spPr>
              <a:xfrm>
                <a:off x="5988558" y="3372516"/>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3524" y="171450"/>
                    </a:lnTo>
                    <a:lnTo>
                      <a:pt x="3524" y="257175"/>
                    </a:lnTo>
                    <a:cubicBezTo>
                      <a:pt x="2953" y="285623"/>
                      <a:pt x="2445" y="314198"/>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01" name="任意多边形: 形状 500"/>
              <p:cNvSpPr/>
              <p:nvPr/>
            </p:nvSpPr>
            <p:spPr>
              <a:xfrm>
                <a:off x="6013227" y="3372516"/>
                <a:ext cx="4095" cy="342900"/>
              </a:xfrm>
              <a:custGeom>
                <a:avLst/>
                <a:gdLst>
                  <a:gd name="connsiteX0" fmla="*/ 2096 w 4095"/>
                  <a:gd name="connsiteY0" fmla="*/ 342900 h 342900"/>
                  <a:gd name="connsiteX1" fmla="*/ 476 w 4095"/>
                  <a:gd name="connsiteY1" fmla="*/ 257175 h 342900"/>
                  <a:gd name="connsiteX2" fmla="*/ 0 w 4095"/>
                  <a:gd name="connsiteY2" fmla="*/ 171450 h 342900"/>
                  <a:gd name="connsiteX3" fmla="*/ 476 w 4095"/>
                  <a:gd name="connsiteY3" fmla="*/ 85725 h 342900"/>
                  <a:gd name="connsiteX4" fmla="*/ 2096 w 4095"/>
                  <a:gd name="connsiteY4" fmla="*/ 0 h 342900"/>
                  <a:gd name="connsiteX5" fmla="*/ 3620 w 4095"/>
                  <a:gd name="connsiteY5" fmla="*/ 85725 h 342900"/>
                  <a:gd name="connsiteX6" fmla="*/ 4096 w 4095"/>
                  <a:gd name="connsiteY6" fmla="*/ 171450 h 342900"/>
                  <a:gd name="connsiteX7" fmla="*/ 3620 w 4095"/>
                  <a:gd name="connsiteY7" fmla="*/ 257175 h 342900"/>
                  <a:gd name="connsiteX8" fmla="*/ 2096 w 4095"/>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 h="342900">
                    <a:moveTo>
                      <a:pt x="2096" y="342900"/>
                    </a:moveTo>
                    <a:cubicBezTo>
                      <a:pt x="1238" y="314325"/>
                      <a:pt x="857" y="285750"/>
                      <a:pt x="476" y="257175"/>
                    </a:cubicBezTo>
                    <a:lnTo>
                      <a:pt x="0" y="171450"/>
                    </a:lnTo>
                    <a:lnTo>
                      <a:pt x="476" y="85725"/>
                    </a:lnTo>
                    <a:cubicBezTo>
                      <a:pt x="476" y="57150"/>
                      <a:pt x="1238" y="28575"/>
                      <a:pt x="2096" y="0"/>
                    </a:cubicBezTo>
                    <a:cubicBezTo>
                      <a:pt x="2858" y="28575"/>
                      <a:pt x="3238" y="57150"/>
                      <a:pt x="3620" y="85725"/>
                    </a:cubicBezTo>
                    <a:lnTo>
                      <a:pt x="4096" y="171450"/>
                    </a:lnTo>
                    <a:lnTo>
                      <a:pt x="3620" y="257175"/>
                    </a:lnTo>
                    <a:cubicBezTo>
                      <a:pt x="3238" y="285559"/>
                      <a:pt x="2858" y="314230"/>
                      <a:pt x="2096" y="342900"/>
                    </a:cubicBezTo>
                    <a:close/>
                  </a:path>
                </a:pathLst>
              </a:custGeom>
              <a:solidFill>
                <a:srgbClr val="A6A6A6"/>
              </a:solidFill>
              <a:ln w="9525" cap="flat">
                <a:noFill/>
                <a:prstDash val="solid"/>
                <a:miter/>
              </a:ln>
            </p:spPr>
            <p:txBody>
              <a:bodyPr rtlCol="0" anchor="ctr"/>
              <a:lstStyle/>
              <a:p>
                <a:endParaRPr lang="zh-CN" altLang="en-US"/>
              </a:p>
            </p:txBody>
          </p:sp>
          <p:sp>
            <p:nvSpPr>
              <p:cNvPr id="502" name="任意多边形: 形状 501"/>
              <p:cNvSpPr/>
              <p:nvPr/>
            </p:nvSpPr>
            <p:spPr>
              <a:xfrm>
                <a:off x="6037992" y="3372516"/>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261"/>
                      <a:pt x="730" y="285686"/>
                      <a:pt x="476" y="257175"/>
                    </a:cubicBezTo>
                    <a:lnTo>
                      <a:pt x="0" y="171450"/>
                    </a:lnTo>
                    <a:lnTo>
                      <a:pt x="476" y="85725"/>
                    </a:lnTo>
                    <a:cubicBezTo>
                      <a:pt x="476" y="57150"/>
                      <a:pt x="1143" y="28575"/>
                      <a:pt x="2000" y="0"/>
                    </a:cubicBezTo>
                    <a:cubicBezTo>
                      <a:pt x="2858" y="28575"/>
                      <a:pt x="3238" y="57150"/>
                      <a:pt x="3524" y="85725"/>
                    </a:cubicBezTo>
                    <a:lnTo>
                      <a:pt x="4000" y="171450"/>
                    </a:lnTo>
                    <a:lnTo>
                      <a:pt x="3524" y="257175"/>
                    </a:lnTo>
                    <a:cubicBezTo>
                      <a:pt x="3238" y="285559"/>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03" name="任意多边形: 形状 502"/>
              <p:cNvSpPr/>
              <p:nvPr/>
            </p:nvSpPr>
            <p:spPr>
              <a:xfrm>
                <a:off x="6062560" y="3543585"/>
                <a:ext cx="4394" cy="171831"/>
              </a:xfrm>
              <a:custGeom>
                <a:avLst/>
                <a:gdLst>
                  <a:gd name="connsiteX0" fmla="*/ 2198 w 4394"/>
                  <a:gd name="connsiteY0" fmla="*/ 171831 h 171831"/>
                  <a:gd name="connsiteX1" fmla="*/ 673 w 4394"/>
                  <a:gd name="connsiteY1" fmla="*/ 128873 h 171831"/>
                  <a:gd name="connsiteX2" fmla="*/ 197 w 4394"/>
                  <a:gd name="connsiteY2" fmla="*/ 85915 h 171831"/>
                  <a:gd name="connsiteX3" fmla="*/ 673 w 4394"/>
                  <a:gd name="connsiteY3" fmla="*/ 42958 h 171831"/>
                  <a:gd name="connsiteX4" fmla="*/ 2198 w 4394"/>
                  <a:gd name="connsiteY4" fmla="*/ 0 h 171831"/>
                  <a:gd name="connsiteX5" fmla="*/ 3722 w 4394"/>
                  <a:gd name="connsiteY5" fmla="*/ 42958 h 171831"/>
                  <a:gd name="connsiteX6" fmla="*/ 4198 w 4394"/>
                  <a:gd name="connsiteY6" fmla="*/ 85915 h 171831"/>
                  <a:gd name="connsiteX7" fmla="*/ 3722 w 4394"/>
                  <a:gd name="connsiteY7" fmla="*/ 128873 h 171831"/>
                  <a:gd name="connsiteX8" fmla="*/ 2198 w 4394"/>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4" h="171831">
                    <a:moveTo>
                      <a:pt x="2198" y="171831"/>
                    </a:moveTo>
                    <a:cubicBezTo>
                      <a:pt x="1340" y="157448"/>
                      <a:pt x="959" y="143256"/>
                      <a:pt x="673" y="128873"/>
                    </a:cubicBezTo>
                    <a:cubicBezTo>
                      <a:pt x="388" y="114490"/>
                      <a:pt x="673" y="100298"/>
                      <a:pt x="197" y="85915"/>
                    </a:cubicBezTo>
                    <a:cubicBezTo>
                      <a:pt x="-279" y="71533"/>
                      <a:pt x="197" y="57340"/>
                      <a:pt x="673" y="42958"/>
                    </a:cubicBezTo>
                    <a:cubicBezTo>
                      <a:pt x="1150" y="28575"/>
                      <a:pt x="1340" y="14383"/>
                      <a:pt x="2198" y="0"/>
                    </a:cubicBezTo>
                    <a:cubicBezTo>
                      <a:pt x="3055" y="14288"/>
                      <a:pt x="3436" y="28575"/>
                      <a:pt x="3722" y="42958"/>
                    </a:cubicBezTo>
                    <a:cubicBezTo>
                      <a:pt x="4007" y="57340"/>
                      <a:pt x="3722" y="71533"/>
                      <a:pt x="4198" y="85915"/>
                    </a:cubicBezTo>
                    <a:cubicBezTo>
                      <a:pt x="4674" y="100298"/>
                      <a:pt x="4198" y="114490"/>
                      <a:pt x="3722" y="128873"/>
                    </a:cubicBezTo>
                    <a:cubicBezTo>
                      <a:pt x="3245" y="143256"/>
                      <a:pt x="3055" y="157448"/>
                      <a:pt x="2198" y="171831"/>
                    </a:cubicBezTo>
                    <a:close/>
                  </a:path>
                </a:pathLst>
              </a:custGeom>
              <a:solidFill>
                <a:srgbClr val="A6A6A6"/>
              </a:solidFill>
              <a:ln w="9525" cap="flat">
                <a:noFill/>
                <a:prstDash val="solid"/>
                <a:miter/>
              </a:ln>
            </p:spPr>
            <p:txBody>
              <a:bodyPr rtlCol="0" anchor="ctr"/>
              <a:lstStyle/>
              <a:p>
                <a:endParaRPr lang="zh-CN" altLang="en-US"/>
              </a:p>
            </p:txBody>
          </p:sp>
          <p:sp>
            <p:nvSpPr>
              <p:cNvPr id="504" name="任意多边形: 形状 503"/>
              <p:cNvSpPr/>
              <p:nvPr/>
            </p:nvSpPr>
            <p:spPr>
              <a:xfrm rot="-5400000">
                <a:off x="5987510" y="4382262"/>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09" name="任意多边形: 形状 508"/>
              <p:cNvSpPr/>
              <p:nvPr/>
            </p:nvSpPr>
            <p:spPr>
              <a:xfrm rot="-5400000">
                <a:off x="6062281" y="4457033"/>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0" name="任意多边形: 形状 509"/>
              <p:cNvSpPr/>
              <p:nvPr/>
            </p:nvSpPr>
            <p:spPr>
              <a:xfrm rot="-5400000">
                <a:off x="6052280"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1" name="任意多边形: 形状 510"/>
              <p:cNvSpPr/>
              <p:nvPr/>
            </p:nvSpPr>
            <p:spPr>
              <a:xfrm rot="-5400000">
                <a:off x="6074664" y="4404741"/>
                <a:ext cx="494252" cy="25050"/>
              </a:xfrm>
              <a:custGeom>
                <a:avLst/>
                <a:gdLst>
                  <a:gd name="connsiteX0" fmla="*/ 0 w 494252"/>
                  <a:gd name="connsiteY0" fmla="*/ 0 h 25050"/>
                  <a:gd name="connsiteX1" fmla="*/ 494252 w 494252"/>
                  <a:gd name="connsiteY1" fmla="*/ 0 h 25050"/>
                  <a:gd name="connsiteX2" fmla="*/ 494252 w 494252"/>
                  <a:gd name="connsiteY2" fmla="*/ 25051 h 25050"/>
                  <a:gd name="connsiteX3" fmla="*/ 0 w 4942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94252" h="25050">
                    <a:moveTo>
                      <a:pt x="0" y="0"/>
                    </a:moveTo>
                    <a:lnTo>
                      <a:pt x="494252" y="0"/>
                    </a:lnTo>
                    <a:lnTo>
                      <a:pt x="494252"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2" name="任意多边形: 形状 511"/>
              <p:cNvSpPr/>
              <p:nvPr/>
            </p:nvSpPr>
            <p:spPr>
              <a:xfrm rot="-5400000">
                <a:off x="6117050"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3" name="任意多边形: 形状 512"/>
              <p:cNvSpPr/>
              <p:nvPr/>
            </p:nvSpPr>
            <p:spPr>
              <a:xfrm rot="-5400000">
                <a:off x="6176533" y="4441840"/>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4" name="任意多边形: 形状 513"/>
              <p:cNvSpPr/>
              <p:nvPr/>
            </p:nvSpPr>
            <p:spPr>
              <a:xfrm rot="-5400000">
                <a:off x="6181725"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5" name="任意多边形: 形状 514"/>
              <p:cNvSpPr/>
              <p:nvPr/>
            </p:nvSpPr>
            <p:spPr>
              <a:xfrm rot="-5400000">
                <a:off x="6219729" y="4420171"/>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6" name="任意多边形: 形状 515"/>
              <p:cNvSpPr/>
              <p:nvPr/>
            </p:nvSpPr>
            <p:spPr>
              <a:xfrm rot="-5400000">
                <a:off x="6246495" y="438235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517" name="任意多边形: 形状 516"/>
              <p:cNvSpPr/>
              <p:nvPr/>
            </p:nvSpPr>
            <p:spPr>
              <a:xfrm rot="-5400000">
                <a:off x="6262544" y="4398406"/>
                <a:ext cx="506920" cy="25050"/>
              </a:xfrm>
              <a:custGeom>
                <a:avLst/>
                <a:gdLst>
                  <a:gd name="connsiteX0" fmla="*/ 0 w 506920"/>
                  <a:gd name="connsiteY0" fmla="*/ 0 h 25050"/>
                  <a:gd name="connsiteX1" fmla="*/ 506920 w 506920"/>
                  <a:gd name="connsiteY1" fmla="*/ 0 h 25050"/>
                  <a:gd name="connsiteX2" fmla="*/ 506920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0" y="0"/>
                    </a:lnTo>
                    <a:lnTo>
                      <a:pt x="506920"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518" name="任意多边形: 形状 517"/>
              <p:cNvSpPr/>
              <p:nvPr/>
            </p:nvSpPr>
            <p:spPr>
              <a:xfrm rot="-5400000">
                <a:off x="6236874"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519" name="任意多边形: 形状 518"/>
              <p:cNvSpPr/>
              <p:nvPr/>
            </p:nvSpPr>
            <p:spPr>
              <a:xfrm rot="-5400000">
                <a:off x="6301644" y="4703921"/>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520" name="任意多边形: 形状 519"/>
              <p:cNvSpPr/>
              <p:nvPr/>
            </p:nvSpPr>
            <p:spPr>
              <a:xfrm rot="-5400000">
                <a:off x="6366319"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521" name="任意多边形: 形状 520"/>
              <p:cNvSpPr/>
              <p:nvPr/>
            </p:nvSpPr>
            <p:spPr>
              <a:xfrm rot="-5400000">
                <a:off x="6431089" y="470382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522" name="任意多边形: 形状 521"/>
              <p:cNvSpPr/>
              <p:nvPr/>
            </p:nvSpPr>
            <p:spPr>
              <a:xfrm rot="-5400000">
                <a:off x="6495859" y="4703825"/>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263238"/>
              </a:solidFill>
              <a:ln w="9525" cap="flat">
                <a:noFill/>
                <a:prstDash val="solid"/>
                <a:miter/>
              </a:ln>
            </p:spPr>
            <p:txBody>
              <a:bodyPr rtlCol="0" anchor="ctr"/>
              <a:lstStyle/>
              <a:p>
                <a:endParaRPr lang="zh-CN" altLang="en-US"/>
              </a:p>
            </p:txBody>
          </p:sp>
          <p:sp>
            <p:nvSpPr>
              <p:cNvPr id="523" name="任意多边形: 形状 522"/>
              <p:cNvSpPr/>
              <p:nvPr/>
            </p:nvSpPr>
            <p:spPr>
              <a:xfrm rot="-5400000">
                <a:off x="6002845" y="3799141"/>
                <a:ext cx="343471" cy="18097"/>
              </a:xfrm>
              <a:custGeom>
                <a:avLst/>
                <a:gdLst>
                  <a:gd name="connsiteX0" fmla="*/ 0 w 343471"/>
                  <a:gd name="connsiteY0" fmla="*/ 0 h 18097"/>
                  <a:gd name="connsiteX1" fmla="*/ 343472 w 343471"/>
                  <a:gd name="connsiteY1" fmla="*/ 0 h 18097"/>
                  <a:gd name="connsiteX2" fmla="*/ 343472 w 343471"/>
                  <a:gd name="connsiteY2" fmla="*/ 18097 h 18097"/>
                  <a:gd name="connsiteX3" fmla="*/ 0 w 343471"/>
                  <a:gd name="connsiteY3" fmla="*/ 18097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2" y="0"/>
                    </a:lnTo>
                    <a:lnTo>
                      <a:pt x="343472"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24" name="任意多边形: 形状 523"/>
              <p:cNvSpPr/>
              <p:nvPr/>
            </p:nvSpPr>
            <p:spPr>
              <a:xfrm rot="-5400000">
                <a:off x="6179581"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5" name="任意多边形: 形状 524"/>
              <p:cNvSpPr/>
              <p:nvPr/>
            </p:nvSpPr>
            <p:spPr>
              <a:xfrm rot="-5400000">
                <a:off x="6333696"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6" name="任意多边形: 形状 525"/>
              <p:cNvSpPr/>
              <p:nvPr/>
            </p:nvSpPr>
            <p:spPr>
              <a:xfrm rot="-5400000">
                <a:off x="6487906"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7" name="任意多边形: 形状 526"/>
              <p:cNvSpPr/>
              <p:nvPr/>
            </p:nvSpPr>
            <p:spPr>
              <a:xfrm rot="-5400000">
                <a:off x="6642020" y="3905583"/>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528" name="任意多边形: 形状 527"/>
              <p:cNvSpPr/>
              <p:nvPr/>
            </p:nvSpPr>
            <p:spPr>
              <a:xfrm>
                <a:off x="6242875" y="3373374"/>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238" y="314325"/>
                      <a:pt x="857" y="285750"/>
                      <a:pt x="476" y="257175"/>
                    </a:cubicBezTo>
                    <a:lnTo>
                      <a:pt x="0" y="171450"/>
                    </a:lnTo>
                    <a:lnTo>
                      <a:pt x="476" y="85725"/>
                    </a:lnTo>
                    <a:cubicBezTo>
                      <a:pt x="476" y="57150"/>
                      <a:pt x="1238" y="28575"/>
                      <a:pt x="2000" y="0"/>
                    </a:cubicBezTo>
                    <a:cubicBezTo>
                      <a:pt x="2857" y="28575"/>
                      <a:pt x="3238" y="57150"/>
                      <a:pt x="3524" y="85725"/>
                    </a:cubicBezTo>
                    <a:lnTo>
                      <a:pt x="3524"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29" name="任意多边形: 形状 528"/>
              <p:cNvSpPr/>
              <p:nvPr/>
            </p:nvSpPr>
            <p:spPr>
              <a:xfrm>
                <a:off x="6267640"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560"/>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0" name="任意多边形: 形状 529"/>
              <p:cNvSpPr/>
              <p:nvPr/>
            </p:nvSpPr>
            <p:spPr>
              <a:xfrm>
                <a:off x="6292405"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762" y="28575"/>
                      <a:pt x="3238" y="57150"/>
                      <a:pt x="3524" y="85725"/>
                    </a:cubicBezTo>
                    <a:lnTo>
                      <a:pt x="4001" y="171450"/>
                    </a:lnTo>
                    <a:lnTo>
                      <a:pt x="3524" y="257175"/>
                    </a:lnTo>
                    <a:cubicBezTo>
                      <a:pt x="3620"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1" name="任意多边形: 形状 530"/>
              <p:cNvSpPr/>
              <p:nvPr/>
            </p:nvSpPr>
            <p:spPr>
              <a:xfrm>
                <a:off x="6316877" y="3571113"/>
                <a:ext cx="3986" cy="145160"/>
              </a:xfrm>
              <a:custGeom>
                <a:avLst/>
                <a:gdLst>
                  <a:gd name="connsiteX0" fmla="*/ 2198 w 3986"/>
                  <a:gd name="connsiteY0" fmla="*/ 145161 h 145160"/>
                  <a:gd name="connsiteX1" fmla="*/ 674 w 3986"/>
                  <a:gd name="connsiteY1" fmla="*/ 108871 h 145160"/>
                  <a:gd name="connsiteX2" fmla="*/ 197 w 3986"/>
                  <a:gd name="connsiteY2" fmla="*/ 72580 h 145160"/>
                  <a:gd name="connsiteX3" fmla="*/ 674 w 3986"/>
                  <a:gd name="connsiteY3" fmla="*/ 36290 h 145160"/>
                  <a:gd name="connsiteX4" fmla="*/ 2198 w 3986"/>
                  <a:gd name="connsiteY4" fmla="*/ 0 h 145160"/>
                  <a:gd name="connsiteX5" fmla="*/ 3817 w 3986"/>
                  <a:gd name="connsiteY5" fmla="*/ 36290 h 145160"/>
                  <a:gd name="connsiteX6" fmla="*/ 3817 w 3986"/>
                  <a:gd name="connsiteY6" fmla="*/ 72580 h 145160"/>
                  <a:gd name="connsiteX7" fmla="*/ 3817 w 3986"/>
                  <a:gd name="connsiteY7" fmla="*/ 108871 h 145160"/>
                  <a:gd name="connsiteX8" fmla="*/ 2198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8" y="145161"/>
                    </a:moveTo>
                    <a:cubicBezTo>
                      <a:pt x="1436" y="133064"/>
                      <a:pt x="1054" y="120967"/>
                      <a:pt x="674" y="108871"/>
                    </a:cubicBezTo>
                    <a:cubicBezTo>
                      <a:pt x="293" y="96774"/>
                      <a:pt x="674" y="84677"/>
                      <a:pt x="197" y="72580"/>
                    </a:cubicBezTo>
                    <a:cubicBezTo>
                      <a:pt x="-279" y="60484"/>
                      <a:pt x="197" y="48387"/>
                      <a:pt x="674" y="36290"/>
                    </a:cubicBezTo>
                    <a:cubicBezTo>
                      <a:pt x="1150" y="24193"/>
                      <a:pt x="1436" y="12097"/>
                      <a:pt x="2198" y="0"/>
                    </a:cubicBezTo>
                    <a:cubicBezTo>
                      <a:pt x="3055" y="12097"/>
                      <a:pt x="3436" y="24193"/>
                      <a:pt x="3817" y="36290"/>
                    </a:cubicBezTo>
                    <a:cubicBezTo>
                      <a:pt x="4198" y="48387"/>
                      <a:pt x="3817" y="60484"/>
                      <a:pt x="3817" y="72580"/>
                    </a:cubicBezTo>
                    <a:cubicBezTo>
                      <a:pt x="3817" y="84677"/>
                      <a:pt x="3817" y="96774"/>
                      <a:pt x="3817" y="108871"/>
                    </a:cubicBezTo>
                    <a:cubicBezTo>
                      <a:pt x="3817" y="120967"/>
                      <a:pt x="3055" y="133064"/>
                      <a:pt x="2198" y="145161"/>
                    </a:cubicBezTo>
                    <a:close/>
                  </a:path>
                </a:pathLst>
              </a:custGeom>
              <a:solidFill>
                <a:srgbClr val="A6A6A6"/>
              </a:solidFill>
              <a:ln w="9525" cap="flat">
                <a:noFill/>
                <a:prstDash val="solid"/>
                <a:miter/>
              </a:ln>
            </p:spPr>
            <p:txBody>
              <a:bodyPr rtlCol="0" anchor="ctr"/>
              <a:lstStyle/>
              <a:p>
                <a:endParaRPr lang="zh-CN" altLang="en-US"/>
              </a:p>
            </p:txBody>
          </p:sp>
          <p:sp>
            <p:nvSpPr>
              <p:cNvPr id="532" name="任意多边形: 形状 531"/>
              <p:cNvSpPr/>
              <p:nvPr/>
            </p:nvSpPr>
            <p:spPr>
              <a:xfrm>
                <a:off x="6397466"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325"/>
                      <a:pt x="857" y="285750"/>
                      <a:pt x="476" y="257175"/>
                    </a:cubicBezTo>
                    <a:lnTo>
                      <a:pt x="0" y="171450"/>
                    </a:lnTo>
                    <a:lnTo>
                      <a:pt x="476" y="85725"/>
                    </a:lnTo>
                    <a:cubicBezTo>
                      <a:pt x="476" y="57150"/>
                      <a:pt x="1238" y="28575"/>
                      <a:pt x="2000" y="0"/>
                    </a:cubicBezTo>
                    <a:cubicBezTo>
                      <a:pt x="2858" y="28575"/>
                      <a:pt x="3238" y="57150"/>
                      <a:pt x="3524" y="85725"/>
                    </a:cubicBezTo>
                    <a:lnTo>
                      <a:pt x="4001" y="171450"/>
                    </a:lnTo>
                    <a:lnTo>
                      <a:pt x="3524" y="257175"/>
                    </a:lnTo>
                    <a:cubicBezTo>
                      <a:pt x="3334" y="285560"/>
                      <a:pt x="3334"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3" name="任意多边形: 形状 532"/>
              <p:cNvSpPr/>
              <p:nvPr/>
            </p:nvSpPr>
            <p:spPr>
              <a:xfrm>
                <a:off x="6422231"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4" name="任意多边形: 形状 533"/>
              <p:cNvSpPr/>
              <p:nvPr/>
            </p:nvSpPr>
            <p:spPr>
              <a:xfrm>
                <a:off x="6447472" y="3373374"/>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286" y="28575"/>
                      <a:pt x="2762" y="57150"/>
                      <a:pt x="3048" y="85725"/>
                    </a:cubicBezTo>
                    <a:lnTo>
                      <a:pt x="3048" y="171450"/>
                    </a:lnTo>
                    <a:lnTo>
                      <a:pt x="3048" y="257175"/>
                    </a:lnTo>
                    <a:cubicBezTo>
                      <a:pt x="2667" y="285560"/>
                      <a:pt x="2286"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35" name="任意多边形: 形状 534"/>
              <p:cNvSpPr/>
              <p:nvPr/>
            </p:nvSpPr>
            <p:spPr>
              <a:xfrm>
                <a:off x="6471468" y="3571113"/>
                <a:ext cx="3986" cy="145160"/>
              </a:xfrm>
              <a:custGeom>
                <a:avLst/>
                <a:gdLst>
                  <a:gd name="connsiteX0" fmla="*/ 2197 w 3986"/>
                  <a:gd name="connsiteY0" fmla="*/ 145161 h 145160"/>
                  <a:gd name="connsiteX1" fmla="*/ 673 w 3986"/>
                  <a:gd name="connsiteY1" fmla="*/ 108871 h 145160"/>
                  <a:gd name="connsiteX2" fmla="*/ 197 w 3986"/>
                  <a:gd name="connsiteY2" fmla="*/ 72580 h 145160"/>
                  <a:gd name="connsiteX3" fmla="*/ 673 w 3986"/>
                  <a:gd name="connsiteY3" fmla="*/ 36290 h 145160"/>
                  <a:gd name="connsiteX4" fmla="*/ 2197 w 3986"/>
                  <a:gd name="connsiteY4" fmla="*/ 0 h 145160"/>
                  <a:gd name="connsiteX5" fmla="*/ 3817 w 3986"/>
                  <a:gd name="connsiteY5" fmla="*/ 36290 h 145160"/>
                  <a:gd name="connsiteX6" fmla="*/ 3817 w 3986"/>
                  <a:gd name="connsiteY6" fmla="*/ 72580 h 145160"/>
                  <a:gd name="connsiteX7" fmla="*/ 3817 w 3986"/>
                  <a:gd name="connsiteY7" fmla="*/ 108871 h 145160"/>
                  <a:gd name="connsiteX8" fmla="*/ 2197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7" y="145161"/>
                    </a:moveTo>
                    <a:cubicBezTo>
                      <a:pt x="1436" y="133064"/>
                      <a:pt x="1054" y="120967"/>
                      <a:pt x="673" y="108871"/>
                    </a:cubicBezTo>
                    <a:cubicBezTo>
                      <a:pt x="293" y="96774"/>
                      <a:pt x="673" y="84677"/>
                      <a:pt x="197" y="72580"/>
                    </a:cubicBezTo>
                    <a:cubicBezTo>
                      <a:pt x="-279" y="60484"/>
                      <a:pt x="197" y="48387"/>
                      <a:pt x="673" y="36290"/>
                    </a:cubicBezTo>
                    <a:cubicBezTo>
                      <a:pt x="1150" y="24193"/>
                      <a:pt x="1436" y="12097"/>
                      <a:pt x="2197" y="0"/>
                    </a:cubicBezTo>
                    <a:cubicBezTo>
                      <a:pt x="3055" y="12097"/>
                      <a:pt x="3436" y="24193"/>
                      <a:pt x="3817" y="36290"/>
                    </a:cubicBezTo>
                    <a:cubicBezTo>
                      <a:pt x="4198" y="48387"/>
                      <a:pt x="3817" y="60484"/>
                      <a:pt x="3817" y="72580"/>
                    </a:cubicBezTo>
                    <a:cubicBezTo>
                      <a:pt x="3817" y="84677"/>
                      <a:pt x="3817" y="96774"/>
                      <a:pt x="3817" y="108871"/>
                    </a:cubicBezTo>
                    <a:cubicBezTo>
                      <a:pt x="3817" y="120967"/>
                      <a:pt x="3055" y="133064"/>
                      <a:pt x="2197" y="145161"/>
                    </a:cubicBezTo>
                    <a:close/>
                  </a:path>
                </a:pathLst>
              </a:custGeom>
              <a:solidFill>
                <a:srgbClr val="A6A6A6"/>
              </a:solidFill>
              <a:ln w="9525" cap="flat">
                <a:noFill/>
                <a:prstDash val="solid"/>
                <a:miter/>
              </a:ln>
            </p:spPr>
            <p:txBody>
              <a:bodyPr rtlCol="0" anchor="ctr"/>
              <a:lstStyle/>
              <a:p>
                <a:endParaRPr lang="zh-CN" altLang="en-US"/>
              </a:p>
            </p:txBody>
          </p:sp>
          <p:sp>
            <p:nvSpPr>
              <p:cNvPr id="536" name="任意多边形: 形状 535"/>
              <p:cNvSpPr/>
              <p:nvPr/>
            </p:nvSpPr>
            <p:spPr>
              <a:xfrm>
                <a:off x="6552057"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0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238" y="314198"/>
                      <a:pt x="730" y="285623"/>
                      <a:pt x="476" y="257175"/>
                    </a:cubicBezTo>
                    <a:lnTo>
                      <a:pt x="0" y="171450"/>
                    </a:lnTo>
                    <a:lnTo>
                      <a:pt x="476" y="85725"/>
                    </a:lnTo>
                    <a:cubicBezTo>
                      <a:pt x="476" y="57150"/>
                      <a:pt x="1143" y="28575"/>
                      <a:pt x="2000" y="0"/>
                    </a:cubicBezTo>
                    <a:cubicBezTo>
                      <a:pt x="2857" y="28575"/>
                      <a:pt x="3238" y="57150"/>
                      <a:pt x="3524" y="85725"/>
                    </a:cubicBezTo>
                    <a:lnTo>
                      <a:pt x="4000" y="171450"/>
                    </a:lnTo>
                    <a:lnTo>
                      <a:pt x="3524" y="257175"/>
                    </a:lnTo>
                    <a:cubicBezTo>
                      <a:pt x="3238" y="285560"/>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7" name="任意多边形: 形状 536"/>
              <p:cNvSpPr/>
              <p:nvPr/>
            </p:nvSpPr>
            <p:spPr>
              <a:xfrm>
                <a:off x="6577298" y="3373374"/>
                <a:ext cx="3048" cy="342900"/>
              </a:xfrm>
              <a:custGeom>
                <a:avLst/>
                <a:gdLst>
                  <a:gd name="connsiteX0" fmla="*/ 1524 w 3048"/>
                  <a:gd name="connsiteY0" fmla="*/ 342900 h 342900"/>
                  <a:gd name="connsiteX1" fmla="*/ 0 w 3048"/>
                  <a:gd name="connsiteY1" fmla="*/ 257175 h 342900"/>
                  <a:gd name="connsiteX2" fmla="*/ 0 w 3048"/>
                  <a:gd name="connsiteY2" fmla="*/ 171450 h 342900"/>
                  <a:gd name="connsiteX3" fmla="*/ 0 w 3048"/>
                  <a:gd name="connsiteY3" fmla="*/ 85725 h 342900"/>
                  <a:gd name="connsiteX4" fmla="*/ 1524 w 3048"/>
                  <a:gd name="connsiteY4" fmla="*/ 0 h 342900"/>
                  <a:gd name="connsiteX5" fmla="*/ 3048 w 3048"/>
                  <a:gd name="connsiteY5" fmla="*/ 85725 h 342900"/>
                  <a:gd name="connsiteX6" fmla="*/ 3048 w 3048"/>
                  <a:gd name="connsiteY6" fmla="*/ 171450 h 342900"/>
                  <a:gd name="connsiteX7" fmla="*/ 3048 w 3048"/>
                  <a:gd name="connsiteY7" fmla="*/ 257175 h 342900"/>
                  <a:gd name="connsiteX8" fmla="*/ 1524 w 3048"/>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 h="342900">
                    <a:moveTo>
                      <a:pt x="1524" y="342900"/>
                    </a:moveTo>
                    <a:cubicBezTo>
                      <a:pt x="667" y="314325"/>
                      <a:pt x="286" y="285750"/>
                      <a:pt x="0" y="257175"/>
                    </a:cubicBezTo>
                    <a:lnTo>
                      <a:pt x="0" y="171450"/>
                    </a:lnTo>
                    <a:lnTo>
                      <a:pt x="0" y="85725"/>
                    </a:lnTo>
                    <a:cubicBezTo>
                      <a:pt x="0" y="57150"/>
                      <a:pt x="667" y="28575"/>
                      <a:pt x="1524" y="0"/>
                    </a:cubicBezTo>
                    <a:cubicBezTo>
                      <a:pt x="2381" y="28575"/>
                      <a:pt x="2762" y="57150"/>
                      <a:pt x="3048" y="85725"/>
                    </a:cubicBezTo>
                    <a:lnTo>
                      <a:pt x="3048" y="171450"/>
                    </a:lnTo>
                    <a:lnTo>
                      <a:pt x="3048" y="257175"/>
                    </a:lnTo>
                    <a:cubicBezTo>
                      <a:pt x="2762" y="285560"/>
                      <a:pt x="2381" y="314230"/>
                      <a:pt x="1524" y="342900"/>
                    </a:cubicBezTo>
                    <a:close/>
                  </a:path>
                </a:pathLst>
              </a:custGeom>
              <a:solidFill>
                <a:srgbClr val="A6A6A6"/>
              </a:solidFill>
              <a:ln w="9525" cap="flat">
                <a:noFill/>
                <a:prstDash val="solid"/>
                <a:miter/>
              </a:ln>
            </p:spPr>
            <p:txBody>
              <a:bodyPr rtlCol="0" anchor="ctr"/>
              <a:lstStyle/>
              <a:p>
                <a:endParaRPr lang="zh-CN" altLang="en-US"/>
              </a:p>
            </p:txBody>
          </p:sp>
          <p:sp>
            <p:nvSpPr>
              <p:cNvPr id="538" name="任意多边形: 形状 537"/>
              <p:cNvSpPr/>
              <p:nvPr/>
            </p:nvSpPr>
            <p:spPr>
              <a:xfrm>
                <a:off x="6601586" y="3373374"/>
                <a:ext cx="3619" cy="342900"/>
              </a:xfrm>
              <a:custGeom>
                <a:avLst/>
                <a:gdLst>
                  <a:gd name="connsiteX0" fmla="*/ 2000 w 3619"/>
                  <a:gd name="connsiteY0" fmla="*/ 342900 h 342900"/>
                  <a:gd name="connsiteX1" fmla="*/ 476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2000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2000" y="342900"/>
                    </a:moveTo>
                    <a:cubicBezTo>
                      <a:pt x="1143" y="314325"/>
                      <a:pt x="762" y="285750"/>
                      <a:pt x="476"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3143"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39" name="任意多边形: 形状 538"/>
              <p:cNvSpPr/>
              <p:nvPr/>
            </p:nvSpPr>
            <p:spPr>
              <a:xfrm>
                <a:off x="6626059" y="3571113"/>
                <a:ext cx="3985" cy="145160"/>
              </a:xfrm>
              <a:custGeom>
                <a:avLst/>
                <a:gdLst>
                  <a:gd name="connsiteX0" fmla="*/ 2198 w 3985"/>
                  <a:gd name="connsiteY0" fmla="*/ 145161 h 145160"/>
                  <a:gd name="connsiteX1" fmla="*/ 673 w 3985"/>
                  <a:gd name="connsiteY1" fmla="*/ 108871 h 145160"/>
                  <a:gd name="connsiteX2" fmla="*/ 197 w 3985"/>
                  <a:gd name="connsiteY2" fmla="*/ 72580 h 145160"/>
                  <a:gd name="connsiteX3" fmla="*/ 673 w 3985"/>
                  <a:gd name="connsiteY3" fmla="*/ 36290 h 145160"/>
                  <a:gd name="connsiteX4" fmla="*/ 2198 w 3985"/>
                  <a:gd name="connsiteY4" fmla="*/ 0 h 145160"/>
                  <a:gd name="connsiteX5" fmla="*/ 3817 w 3985"/>
                  <a:gd name="connsiteY5" fmla="*/ 36290 h 145160"/>
                  <a:gd name="connsiteX6" fmla="*/ 3817 w 3985"/>
                  <a:gd name="connsiteY6" fmla="*/ 72580 h 145160"/>
                  <a:gd name="connsiteX7" fmla="*/ 3817 w 3985"/>
                  <a:gd name="connsiteY7" fmla="*/ 108871 h 145160"/>
                  <a:gd name="connsiteX8" fmla="*/ 2198 w 3985"/>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5" h="145160">
                    <a:moveTo>
                      <a:pt x="2198" y="145161"/>
                    </a:moveTo>
                    <a:cubicBezTo>
                      <a:pt x="1435" y="133064"/>
                      <a:pt x="1055" y="120967"/>
                      <a:pt x="673" y="108871"/>
                    </a:cubicBezTo>
                    <a:cubicBezTo>
                      <a:pt x="292" y="96774"/>
                      <a:pt x="673" y="84677"/>
                      <a:pt x="197" y="72580"/>
                    </a:cubicBezTo>
                    <a:cubicBezTo>
                      <a:pt x="-279" y="60484"/>
                      <a:pt x="197" y="48387"/>
                      <a:pt x="673" y="36290"/>
                    </a:cubicBezTo>
                    <a:cubicBezTo>
                      <a:pt x="1150" y="24193"/>
                      <a:pt x="1435" y="12097"/>
                      <a:pt x="2198" y="0"/>
                    </a:cubicBezTo>
                    <a:cubicBezTo>
                      <a:pt x="3055" y="12097"/>
                      <a:pt x="3436" y="24193"/>
                      <a:pt x="3817" y="36290"/>
                    </a:cubicBezTo>
                    <a:cubicBezTo>
                      <a:pt x="4198" y="48387"/>
                      <a:pt x="3817" y="60484"/>
                      <a:pt x="3817" y="72580"/>
                    </a:cubicBezTo>
                    <a:cubicBezTo>
                      <a:pt x="3817" y="84677"/>
                      <a:pt x="3817" y="96774"/>
                      <a:pt x="3817" y="108871"/>
                    </a:cubicBezTo>
                    <a:cubicBezTo>
                      <a:pt x="3817" y="120967"/>
                      <a:pt x="3340" y="133064"/>
                      <a:pt x="2198" y="145161"/>
                    </a:cubicBezTo>
                    <a:close/>
                  </a:path>
                </a:pathLst>
              </a:custGeom>
              <a:solidFill>
                <a:srgbClr val="A6A6A6"/>
              </a:solidFill>
              <a:ln w="9525" cap="flat">
                <a:noFill/>
                <a:prstDash val="solid"/>
                <a:miter/>
              </a:ln>
            </p:spPr>
            <p:txBody>
              <a:bodyPr rtlCol="0" anchor="ctr"/>
              <a:lstStyle/>
              <a:p>
                <a:endParaRPr lang="zh-CN" altLang="en-US"/>
              </a:p>
            </p:txBody>
          </p:sp>
          <p:sp>
            <p:nvSpPr>
              <p:cNvPr id="540" name="任意多边形: 形状 539"/>
              <p:cNvSpPr/>
              <p:nvPr/>
            </p:nvSpPr>
            <p:spPr>
              <a:xfrm>
                <a:off x="6706647" y="3373374"/>
                <a:ext cx="3524" cy="342900"/>
              </a:xfrm>
              <a:custGeom>
                <a:avLst/>
                <a:gdLst>
                  <a:gd name="connsiteX0" fmla="*/ 2000 w 3524"/>
                  <a:gd name="connsiteY0" fmla="*/ 342900 h 342900"/>
                  <a:gd name="connsiteX1" fmla="*/ 476 w 3524"/>
                  <a:gd name="connsiteY1" fmla="*/ 257175 h 342900"/>
                  <a:gd name="connsiteX2" fmla="*/ 0 w 3524"/>
                  <a:gd name="connsiteY2" fmla="*/ 171450 h 342900"/>
                  <a:gd name="connsiteX3" fmla="*/ 476 w 3524"/>
                  <a:gd name="connsiteY3" fmla="*/ 85725 h 342900"/>
                  <a:gd name="connsiteX4" fmla="*/ 2000 w 3524"/>
                  <a:gd name="connsiteY4" fmla="*/ 0 h 342900"/>
                  <a:gd name="connsiteX5" fmla="*/ 3524 w 3524"/>
                  <a:gd name="connsiteY5" fmla="*/ 85725 h 342900"/>
                  <a:gd name="connsiteX6" fmla="*/ 3524 w 3524"/>
                  <a:gd name="connsiteY6" fmla="*/ 171450 h 342900"/>
                  <a:gd name="connsiteX7" fmla="*/ 3524 w 3524"/>
                  <a:gd name="connsiteY7" fmla="*/ 257175 h 342900"/>
                  <a:gd name="connsiteX8" fmla="*/ 2000 w 3524"/>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4" h="342900">
                    <a:moveTo>
                      <a:pt x="2000" y="342900"/>
                    </a:moveTo>
                    <a:cubicBezTo>
                      <a:pt x="1238" y="314198"/>
                      <a:pt x="730" y="285623"/>
                      <a:pt x="476" y="257175"/>
                    </a:cubicBezTo>
                    <a:lnTo>
                      <a:pt x="0" y="171450"/>
                    </a:lnTo>
                    <a:lnTo>
                      <a:pt x="476" y="85725"/>
                    </a:lnTo>
                    <a:cubicBezTo>
                      <a:pt x="476" y="57150"/>
                      <a:pt x="1143" y="28575"/>
                      <a:pt x="2000" y="0"/>
                    </a:cubicBezTo>
                    <a:cubicBezTo>
                      <a:pt x="2858" y="28575"/>
                      <a:pt x="3239" y="57150"/>
                      <a:pt x="3524" y="85725"/>
                    </a:cubicBezTo>
                    <a:lnTo>
                      <a:pt x="3524" y="171450"/>
                    </a:lnTo>
                    <a:lnTo>
                      <a:pt x="3524" y="257175"/>
                    </a:lnTo>
                    <a:cubicBezTo>
                      <a:pt x="3239" y="285560"/>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41" name="任意多边形: 形状 540"/>
              <p:cNvSpPr/>
              <p:nvPr/>
            </p:nvSpPr>
            <p:spPr>
              <a:xfrm>
                <a:off x="6731412" y="3373374"/>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42" name="任意多边形: 形状 541"/>
              <p:cNvSpPr/>
              <p:nvPr/>
            </p:nvSpPr>
            <p:spPr>
              <a:xfrm>
                <a:off x="6756177" y="3373374"/>
                <a:ext cx="3619" cy="342900"/>
              </a:xfrm>
              <a:custGeom>
                <a:avLst/>
                <a:gdLst>
                  <a:gd name="connsiteX0" fmla="*/ 2000 w 3619"/>
                  <a:gd name="connsiteY0" fmla="*/ 342900 h 342900"/>
                  <a:gd name="connsiteX1" fmla="*/ 476 w 3619"/>
                  <a:gd name="connsiteY1" fmla="*/ 257175 h 342900"/>
                  <a:gd name="connsiteX2" fmla="*/ 0 w 3619"/>
                  <a:gd name="connsiteY2" fmla="*/ 171450 h 342900"/>
                  <a:gd name="connsiteX3" fmla="*/ 0 w 3619"/>
                  <a:gd name="connsiteY3" fmla="*/ 85725 h 342900"/>
                  <a:gd name="connsiteX4" fmla="*/ 1619 w 3619"/>
                  <a:gd name="connsiteY4" fmla="*/ 0 h 342900"/>
                  <a:gd name="connsiteX5" fmla="*/ 3143 w 3619"/>
                  <a:gd name="connsiteY5" fmla="*/ 85725 h 342900"/>
                  <a:gd name="connsiteX6" fmla="*/ 3620 w 3619"/>
                  <a:gd name="connsiteY6" fmla="*/ 171450 h 342900"/>
                  <a:gd name="connsiteX7" fmla="*/ 3143 w 3619"/>
                  <a:gd name="connsiteY7" fmla="*/ 257175 h 342900"/>
                  <a:gd name="connsiteX8" fmla="*/ 2000 w 3619"/>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9" h="342900">
                    <a:moveTo>
                      <a:pt x="2000" y="342900"/>
                    </a:moveTo>
                    <a:cubicBezTo>
                      <a:pt x="1143" y="314325"/>
                      <a:pt x="762" y="285750"/>
                      <a:pt x="476" y="257175"/>
                    </a:cubicBezTo>
                    <a:lnTo>
                      <a:pt x="0" y="171450"/>
                    </a:lnTo>
                    <a:lnTo>
                      <a:pt x="0" y="85725"/>
                    </a:lnTo>
                    <a:cubicBezTo>
                      <a:pt x="0" y="57150"/>
                      <a:pt x="762" y="28575"/>
                      <a:pt x="1619" y="0"/>
                    </a:cubicBezTo>
                    <a:cubicBezTo>
                      <a:pt x="2381" y="28575"/>
                      <a:pt x="2762" y="57150"/>
                      <a:pt x="3143" y="85725"/>
                    </a:cubicBezTo>
                    <a:lnTo>
                      <a:pt x="3620" y="171450"/>
                    </a:lnTo>
                    <a:lnTo>
                      <a:pt x="3143" y="257175"/>
                    </a:lnTo>
                    <a:cubicBezTo>
                      <a:pt x="3143" y="285560"/>
                      <a:pt x="2762"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43" name="任意多边形: 形状 542"/>
              <p:cNvSpPr/>
              <p:nvPr/>
            </p:nvSpPr>
            <p:spPr>
              <a:xfrm>
                <a:off x="6780650" y="3571113"/>
                <a:ext cx="3986" cy="145160"/>
              </a:xfrm>
              <a:custGeom>
                <a:avLst/>
                <a:gdLst>
                  <a:gd name="connsiteX0" fmla="*/ 2197 w 3986"/>
                  <a:gd name="connsiteY0" fmla="*/ 145161 h 145160"/>
                  <a:gd name="connsiteX1" fmla="*/ 674 w 3986"/>
                  <a:gd name="connsiteY1" fmla="*/ 108871 h 145160"/>
                  <a:gd name="connsiteX2" fmla="*/ 197 w 3986"/>
                  <a:gd name="connsiteY2" fmla="*/ 72580 h 145160"/>
                  <a:gd name="connsiteX3" fmla="*/ 674 w 3986"/>
                  <a:gd name="connsiteY3" fmla="*/ 36290 h 145160"/>
                  <a:gd name="connsiteX4" fmla="*/ 2197 w 3986"/>
                  <a:gd name="connsiteY4" fmla="*/ 0 h 145160"/>
                  <a:gd name="connsiteX5" fmla="*/ 3817 w 3986"/>
                  <a:gd name="connsiteY5" fmla="*/ 36290 h 145160"/>
                  <a:gd name="connsiteX6" fmla="*/ 3817 w 3986"/>
                  <a:gd name="connsiteY6" fmla="*/ 72580 h 145160"/>
                  <a:gd name="connsiteX7" fmla="*/ 3341 w 3986"/>
                  <a:gd name="connsiteY7" fmla="*/ 108871 h 145160"/>
                  <a:gd name="connsiteX8" fmla="*/ 2197 w 3986"/>
                  <a:gd name="connsiteY8" fmla="*/ 145161 h 14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 h="145160">
                    <a:moveTo>
                      <a:pt x="2197" y="145161"/>
                    </a:moveTo>
                    <a:cubicBezTo>
                      <a:pt x="1436" y="133064"/>
                      <a:pt x="1054" y="120967"/>
                      <a:pt x="674" y="108871"/>
                    </a:cubicBezTo>
                    <a:cubicBezTo>
                      <a:pt x="293" y="96774"/>
                      <a:pt x="674" y="84677"/>
                      <a:pt x="197" y="72580"/>
                    </a:cubicBezTo>
                    <a:cubicBezTo>
                      <a:pt x="-279" y="60484"/>
                      <a:pt x="197" y="48387"/>
                      <a:pt x="674" y="36290"/>
                    </a:cubicBezTo>
                    <a:cubicBezTo>
                      <a:pt x="1150" y="24193"/>
                      <a:pt x="1436" y="12097"/>
                      <a:pt x="2197" y="0"/>
                    </a:cubicBezTo>
                    <a:cubicBezTo>
                      <a:pt x="3055" y="12097"/>
                      <a:pt x="3436" y="24193"/>
                      <a:pt x="3817" y="36290"/>
                    </a:cubicBezTo>
                    <a:cubicBezTo>
                      <a:pt x="4198" y="48387"/>
                      <a:pt x="3817" y="60484"/>
                      <a:pt x="3817" y="72580"/>
                    </a:cubicBezTo>
                    <a:cubicBezTo>
                      <a:pt x="3817" y="84677"/>
                      <a:pt x="3817" y="96774"/>
                      <a:pt x="3341" y="108871"/>
                    </a:cubicBezTo>
                    <a:cubicBezTo>
                      <a:pt x="2864" y="120967"/>
                      <a:pt x="3055" y="133064"/>
                      <a:pt x="2197" y="145161"/>
                    </a:cubicBezTo>
                    <a:close/>
                  </a:path>
                </a:pathLst>
              </a:custGeom>
              <a:solidFill>
                <a:srgbClr val="A6A6A6"/>
              </a:solidFill>
              <a:ln w="9525" cap="flat">
                <a:noFill/>
                <a:prstDash val="solid"/>
                <a:miter/>
              </a:ln>
            </p:spPr>
            <p:txBody>
              <a:bodyPr rtlCol="0" anchor="ctr"/>
              <a:lstStyle/>
              <a:p>
                <a:endParaRPr lang="zh-CN" altLang="en-US"/>
              </a:p>
            </p:txBody>
          </p:sp>
          <p:sp>
            <p:nvSpPr>
              <p:cNvPr id="544" name="任意多边形: 形状 543"/>
              <p:cNvSpPr/>
              <p:nvPr/>
            </p:nvSpPr>
            <p:spPr>
              <a:xfrm>
                <a:off x="6238779" y="3782949"/>
                <a:ext cx="477964" cy="4191"/>
              </a:xfrm>
              <a:custGeom>
                <a:avLst/>
                <a:gdLst>
                  <a:gd name="connsiteX0" fmla="*/ 0 w 477964"/>
                  <a:gd name="connsiteY0" fmla="*/ 2096 h 4191"/>
                  <a:gd name="connsiteX1" fmla="*/ 78010 w 477964"/>
                  <a:gd name="connsiteY1" fmla="*/ 1048 h 4191"/>
                  <a:gd name="connsiteX2" fmla="*/ 156115 w 477964"/>
                  <a:gd name="connsiteY2" fmla="*/ 476 h 4191"/>
                  <a:gd name="connsiteX3" fmla="*/ 312230 w 477964"/>
                  <a:gd name="connsiteY3" fmla="*/ 0 h 4191"/>
                  <a:gd name="connsiteX4" fmla="*/ 321755 w 477964"/>
                  <a:gd name="connsiteY4" fmla="*/ 476 h 4191"/>
                  <a:gd name="connsiteX5" fmla="*/ 399860 w 477964"/>
                  <a:gd name="connsiteY5" fmla="*/ 1048 h 4191"/>
                  <a:gd name="connsiteX6" fmla="*/ 477965 w 477964"/>
                  <a:gd name="connsiteY6" fmla="*/ 2096 h 4191"/>
                  <a:gd name="connsiteX7" fmla="*/ 399860 w 477964"/>
                  <a:gd name="connsiteY7" fmla="*/ 3143 h 4191"/>
                  <a:gd name="connsiteX8" fmla="*/ 321755 w 477964"/>
                  <a:gd name="connsiteY8" fmla="*/ 3715 h 4191"/>
                  <a:gd name="connsiteX9" fmla="*/ 312230 w 477964"/>
                  <a:gd name="connsiteY9" fmla="*/ 4191 h 4191"/>
                  <a:gd name="connsiteX10" fmla="*/ 156115 w 477964"/>
                  <a:gd name="connsiteY10" fmla="*/ 3715 h 4191"/>
                  <a:gd name="connsiteX11" fmla="*/ 78010 w 477964"/>
                  <a:gd name="connsiteY11" fmla="*/ 3143 h 4191"/>
                  <a:gd name="connsiteX12" fmla="*/ 0 w 477964"/>
                  <a:gd name="connsiteY12" fmla="*/ 2096 h 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7964" h="4191">
                    <a:moveTo>
                      <a:pt x="0" y="2096"/>
                    </a:moveTo>
                    <a:lnTo>
                      <a:pt x="78010" y="1048"/>
                    </a:lnTo>
                    <a:lnTo>
                      <a:pt x="156115" y="476"/>
                    </a:lnTo>
                    <a:lnTo>
                      <a:pt x="312230" y="0"/>
                    </a:lnTo>
                    <a:lnTo>
                      <a:pt x="321755" y="476"/>
                    </a:lnTo>
                    <a:lnTo>
                      <a:pt x="399860" y="1048"/>
                    </a:lnTo>
                    <a:lnTo>
                      <a:pt x="477965" y="2096"/>
                    </a:lnTo>
                    <a:lnTo>
                      <a:pt x="399860" y="3143"/>
                    </a:lnTo>
                    <a:lnTo>
                      <a:pt x="321755" y="3715"/>
                    </a:lnTo>
                    <a:lnTo>
                      <a:pt x="312230" y="4191"/>
                    </a:lnTo>
                    <a:lnTo>
                      <a:pt x="156115" y="3715"/>
                    </a:lnTo>
                    <a:lnTo>
                      <a:pt x="78010" y="3143"/>
                    </a:lnTo>
                    <a:lnTo>
                      <a:pt x="0" y="2096"/>
                    </a:lnTo>
                    <a:close/>
                  </a:path>
                </a:pathLst>
              </a:custGeom>
              <a:solidFill>
                <a:srgbClr val="C53F3F"/>
              </a:solidFill>
              <a:ln w="9525" cap="flat">
                <a:noFill/>
                <a:prstDash val="solid"/>
                <a:miter/>
              </a:ln>
            </p:spPr>
            <p:txBody>
              <a:bodyPr rtlCol="0" anchor="ctr"/>
              <a:lstStyle/>
              <a:p>
                <a:endParaRPr lang="zh-CN" altLang="en-US"/>
              </a:p>
            </p:txBody>
          </p:sp>
          <p:sp>
            <p:nvSpPr>
              <p:cNvPr id="545" name="任意多边形: 形状 544"/>
              <p:cNvSpPr/>
              <p:nvPr/>
            </p:nvSpPr>
            <p:spPr>
              <a:xfrm>
                <a:off x="6236874"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546" name="任意多边形: 形状 545"/>
              <p:cNvSpPr/>
              <p:nvPr/>
            </p:nvSpPr>
            <p:spPr>
              <a:xfrm>
                <a:off x="6391417" y="3777043"/>
                <a:ext cx="16193" cy="16975"/>
              </a:xfrm>
              <a:custGeom>
                <a:avLst/>
                <a:gdLst>
                  <a:gd name="connsiteX0" fmla="*/ 8048 w 16193"/>
                  <a:gd name="connsiteY0" fmla="*/ 1 h 16975"/>
                  <a:gd name="connsiteX1" fmla="*/ 16144 w 16193"/>
                  <a:gd name="connsiteY1" fmla="*/ 7906 h 16975"/>
                  <a:gd name="connsiteX2" fmla="*/ 16145 w 16193"/>
                  <a:gd name="connsiteY2" fmla="*/ 8002 h 16975"/>
                  <a:gd name="connsiteX3" fmla="*/ 8973 w 16193"/>
                  <a:gd name="connsiteY3" fmla="*/ 16927 h 16975"/>
                  <a:gd name="connsiteX4" fmla="*/ 48 w 16193"/>
                  <a:gd name="connsiteY4" fmla="*/ 9756 h 16975"/>
                  <a:gd name="connsiteX5" fmla="*/ 48 w 16193"/>
                  <a:gd name="connsiteY5" fmla="*/ 8002 h 16975"/>
                  <a:gd name="connsiteX6" fmla="*/ 8048 w 16193"/>
                  <a:gd name="connsiteY6" fmla="*/ 1 h 1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3" h="16975">
                    <a:moveTo>
                      <a:pt x="8048" y="1"/>
                    </a:moveTo>
                    <a:cubicBezTo>
                      <a:pt x="12467" y="-52"/>
                      <a:pt x="16092" y="3487"/>
                      <a:pt x="16144" y="7906"/>
                    </a:cubicBezTo>
                    <a:cubicBezTo>
                      <a:pt x="16145" y="7938"/>
                      <a:pt x="16145" y="7970"/>
                      <a:pt x="16145" y="8002"/>
                    </a:cubicBezTo>
                    <a:cubicBezTo>
                      <a:pt x="16629" y="12447"/>
                      <a:pt x="13418" y="16443"/>
                      <a:pt x="8973" y="16927"/>
                    </a:cubicBezTo>
                    <a:cubicBezTo>
                      <a:pt x="4528" y="17411"/>
                      <a:pt x="532" y="14201"/>
                      <a:pt x="48" y="9756"/>
                    </a:cubicBezTo>
                    <a:cubicBezTo>
                      <a:pt x="-16" y="9173"/>
                      <a:pt x="-16" y="8585"/>
                      <a:pt x="48" y="8002"/>
                    </a:cubicBezTo>
                    <a:cubicBezTo>
                      <a:pt x="48" y="3583"/>
                      <a:pt x="3630" y="1"/>
                      <a:pt x="8048" y="1"/>
                    </a:cubicBezTo>
                    <a:close/>
                  </a:path>
                </a:pathLst>
              </a:custGeom>
              <a:solidFill>
                <a:srgbClr val="C53F3F"/>
              </a:solidFill>
              <a:ln w="9525" cap="flat">
                <a:noFill/>
                <a:prstDash val="solid"/>
                <a:miter/>
              </a:ln>
            </p:spPr>
            <p:txBody>
              <a:bodyPr rtlCol="0" anchor="ctr"/>
              <a:lstStyle/>
              <a:p>
                <a:endParaRPr lang="zh-CN" altLang="en-US"/>
              </a:p>
            </p:txBody>
          </p:sp>
          <p:sp>
            <p:nvSpPr>
              <p:cNvPr id="547" name="任意多边形: 形状 546"/>
              <p:cNvSpPr/>
              <p:nvPr/>
            </p:nvSpPr>
            <p:spPr>
              <a:xfrm>
                <a:off x="6546056"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548" name="任意多边形: 形状 547"/>
              <p:cNvSpPr/>
              <p:nvPr/>
            </p:nvSpPr>
            <p:spPr>
              <a:xfrm>
                <a:off x="6700647" y="3777043"/>
                <a:ext cx="16001" cy="16001"/>
              </a:xfrm>
              <a:custGeom>
                <a:avLst/>
                <a:gdLst>
                  <a:gd name="connsiteX0" fmla="*/ 16002 w 16001"/>
                  <a:gd name="connsiteY0" fmla="*/ 8001 h 16001"/>
                  <a:gd name="connsiteX1" fmla="*/ 8001 w 16001"/>
                  <a:gd name="connsiteY1" fmla="*/ 16002 h 16001"/>
                  <a:gd name="connsiteX2" fmla="*/ 0 w 16001"/>
                  <a:gd name="connsiteY2" fmla="*/ 8001 h 16001"/>
                  <a:gd name="connsiteX3" fmla="*/ 8001 w 16001"/>
                  <a:gd name="connsiteY3" fmla="*/ 0 h 16001"/>
                  <a:gd name="connsiteX4" fmla="*/ 16002 w 16001"/>
                  <a:gd name="connsiteY4" fmla="*/ 8001 h 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1" h="16001">
                    <a:moveTo>
                      <a:pt x="16002" y="8001"/>
                    </a:moveTo>
                    <a:cubicBezTo>
                      <a:pt x="16002" y="12420"/>
                      <a:pt x="12420" y="16002"/>
                      <a:pt x="8001" y="16002"/>
                    </a:cubicBezTo>
                    <a:cubicBezTo>
                      <a:pt x="3582" y="16002"/>
                      <a:pt x="0" y="12420"/>
                      <a:pt x="0" y="8001"/>
                    </a:cubicBezTo>
                    <a:cubicBezTo>
                      <a:pt x="0" y="3582"/>
                      <a:pt x="3582" y="0"/>
                      <a:pt x="8001" y="0"/>
                    </a:cubicBezTo>
                    <a:cubicBezTo>
                      <a:pt x="12420" y="0"/>
                      <a:pt x="16002" y="3582"/>
                      <a:pt x="16002" y="8001"/>
                    </a:cubicBezTo>
                    <a:close/>
                  </a:path>
                </a:pathLst>
              </a:custGeom>
              <a:solidFill>
                <a:srgbClr val="C53F3F"/>
              </a:solidFill>
              <a:ln w="9525" cap="flat">
                <a:noFill/>
                <a:prstDash val="solid"/>
                <a:miter/>
              </a:ln>
            </p:spPr>
            <p:txBody>
              <a:bodyPr rtlCol="0" anchor="ctr"/>
              <a:lstStyle/>
              <a:p>
                <a:endParaRPr lang="zh-CN" altLang="en-US"/>
              </a:p>
            </p:txBody>
          </p:sp>
          <p:sp>
            <p:nvSpPr>
              <p:cNvPr id="549" name="任意多边形: 形状 548"/>
              <p:cNvSpPr/>
              <p:nvPr/>
            </p:nvSpPr>
            <p:spPr>
              <a:xfrm>
                <a:off x="6663710" y="4625054"/>
                <a:ext cx="118872" cy="118871"/>
              </a:xfrm>
              <a:custGeom>
                <a:avLst/>
                <a:gdLst>
                  <a:gd name="connsiteX0" fmla="*/ 59606 w 118872"/>
                  <a:gd name="connsiteY0" fmla="*/ 0 h 118871"/>
                  <a:gd name="connsiteX1" fmla="*/ 118872 w 118872"/>
                  <a:gd name="connsiteY1" fmla="*/ 59606 h 118871"/>
                  <a:gd name="connsiteX2" fmla="*/ 59266 w 118872"/>
                  <a:gd name="connsiteY2" fmla="*/ 118872 h 118871"/>
                  <a:gd name="connsiteX3" fmla="*/ 0 w 118872"/>
                  <a:gd name="connsiteY3" fmla="*/ 59266 h 118871"/>
                  <a:gd name="connsiteX4" fmla="*/ 29983 w 118872"/>
                  <a:gd name="connsiteY4" fmla="*/ 7811 h 118871"/>
                  <a:gd name="connsiteX5" fmla="*/ 59606 w 118872"/>
                  <a:gd name="connsiteY5" fmla="*/ 0 h 118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72" h="118871">
                    <a:moveTo>
                      <a:pt x="59606" y="0"/>
                    </a:moveTo>
                    <a:cubicBezTo>
                      <a:pt x="92431" y="94"/>
                      <a:pt x="118966" y="26780"/>
                      <a:pt x="118872" y="59606"/>
                    </a:cubicBezTo>
                    <a:cubicBezTo>
                      <a:pt x="118778" y="92431"/>
                      <a:pt x="92092" y="118966"/>
                      <a:pt x="59266" y="118872"/>
                    </a:cubicBezTo>
                    <a:cubicBezTo>
                      <a:pt x="26441" y="118778"/>
                      <a:pt x="-94" y="92092"/>
                      <a:pt x="0" y="59266"/>
                    </a:cubicBezTo>
                    <a:cubicBezTo>
                      <a:pt x="61" y="37983"/>
                      <a:pt x="11497" y="18357"/>
                      <a:pt x="29983" y="7811"/>
                    </a:cubicBezTo>
                    <a:cubicBezTo>
                      <a:pt x="39007" y="2668"/>
                      <a:pt x="49219" y="-25"/>
                      <a:pt x="59606" y="0"/>
                    </a:cubicBezTo>
                    <a:close/>
                  </a:path>
                </a:pathLst>
              </a:custGeom>
              <a:solidFill>
                <a:srgbClr val="455A64"/>
              </a:solidFill>
              <a:ln w="9525" cap="flat">
                <a:noFill/>
                <a:prstDash val="solid"/>
                <a:miter/>
              </a:ln>
            </p:spPr>
            <p:txBody>
              <a:bodyPr rtlCol="0" anchor="ctr"/>
              <a:lstStyle/>
              <a:p>
                <a:endParaRPr lang="zh-CN" altLang="en-US"/>
              </a:p>
            </p:txBody>
          </p:sp>
          <p:sp>
            <p:nvSpPr>
              <p:cNvPr id="550" name="任意多边形: 形状 549"/>
              <p:cNvSpPr/>
              <p:nvPr/>
            </p:nvSpPr>
            <p:spPr>
              <a:xfrm>
                <a:off x="6663689" y="4632864"/>
                <a:ext cx="59626" cy="51720"/>
              </a:xfrm>
              <a:custGeom>
                <a:avLst/>
                <a:gdLst>
                  <a:gd name="connsiteX0" fmla="*/ 30004 w 59626"/>
                  <a:gd name="connsiteY0" fmla="*/ 0 h 51720"/>
                  <a:gd name="connsiteX1" fmla="*/ 59626 w 59626"/>
                  <a:gd name="connsiteY1" fmla="*/ 51721 h 51720"/>
                  <a:gd name="connsiteX2" fmla="*/ 0 w 59626"/>
                  <a:gd name="connsiteY2" fmla="*/ 51721 h 51720"/>
                  <a:gd name="connsiteX3" fmla="*/ 30004 w 59626"/>
                  <a:gd name="connsiteY3" fmla="*/ 0 h 51720"/>
                </a:gdLst>
                <a:ahLst/>
                <a:cxnLst>
                  <a:cxn ang="0">
                    <a:pos x="connsiteX0" y="connsiteY0"/>
                  </a:cxn>
                  <a:cxn ang="0">
                    <a:pos x="connsiteX1" y="connsiteY1"/>
                  </a:cxn>
                  <a:cxn ang="0">
                    <a:pos x="connsiteX2" y="connsiteY2"/>
                  </a:cxn>
                  <a:cxn ang="0">
                    <a:pos x="connsiteX3" y="connsiteY3"/>
                  </a:cxn>
                </a:cxnLst>
                <a:rect l="l" t="t" r="r" b="b"/>
                <a:pathLst>
                  <a:path w="59626" h="51720">
                    <a:moveTo>
                      <a:pt x="30004" y="0"/>
                    </a:moveTo>
                    <a:lnTo>
                      <a:pt x="59626" y="51721"/>
                    </a:lnTo>
                    <a:lnTo>
                      <a:pt x="0" y="51721"/>
                    </a:lnTo>
                    <a:cubicBezTo>
                      <a:pt x="-30" y="30339"/>
                      <a:pt x="11427" y="10588"/>
                      <a:pt x="30004" y="0"/>
                    </a:cubicBezTo>
                    <a:close/>
                  </a:path>
                </a:pathLst>
              </a:custGeom>
              <a:solidFill>
                <a:srgbClr val="C53F3F"/>
              </a:solidFill>
              <a:ln w="9525" cap="flat">
                <a:noFill/>
                <a:prstDash val="solid"/>
                <a:miter/>
              </a:ln>
            </p:spPr>
            <p:txBody>
              <a:bodyPr rtlCol="0" anchor="ctr"/>
              <a:lstStyle/>
              <a:p>
                <a:endParaRPr lang="zh-CN" altLang="en-US"/>
              </a:p>
            </p:txBody>
          </p:sp>
          <p:sp>
            <p:nvSpPr>
              <p:cNvPr id="551" name="任意多边形: 形状 550"/>
              <p:cNvSpPr/>
              <p:nvPr/>
            </p:nvSpPr>
            <p:spPr>
              <a:xfrm>
                <a:off x="6682072" y="4643437"/>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52" name="任意多边形: 形状 551"/>
              <p:cNvSpPr/>
              <p:nvPr/>
            </p:nvSpPr>
            <p:spPr>
              <a:xfrm rot="-5400000">
                <a:off x="6699361" y="4682156"/>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53" name="任意多边形: 形状 552"/>
              <p:cNvSpPr/>
              <p:nvPr/>
            </p:nvSpPr>
            <p:spPr>
              <a:xfrm rot="-5400000">
                <a:off x="6704361" y="4682204"/>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54" name="任意多边形: 形状 553"/>
              <p:cNvSpPr/>
              <p:nvPr/>
            </p:nvSpPr>
            <p:spPr>
              <a:xfrm>
                <a:off x="6663762" y="4458270"/>
                <a:ext cx="118697" cy="118690"/>
              </a:xfrm>
              <a:custGeom>
                <a:avLst/>
                <a:gdLst>
                  <a:gd name="connsiteX0" fmla="*/ 59554 w 118697"/>
                  <a:gd name="connsiteY0" fmla="*/ 1 h 118690"/>
                  <a:gd name="connsiteX1" fmla="*/ 68222 w 118697"/>
                  <a:gd name="connsiteY1" fmla="*/ 668 h 118690"/>
                  <a:gd name="connsiteX2" fmla="*/ 118022 w 118697"/>
                  <a:gd name="connsiteY2" fmla="*/ 68214 h 118690"/>
                  <a:gd name="connsiteX3" fmla="*/ 50476 w 118697"/>
                  <a:gd name="connsiteY3" fmla="*/ 118015 h 118690"/>
                  <a:gd name="connsiteX4" fmla="*/ 675 w 118697"/>
                  <a:gd name="connsiteY4" fmla="*/ 50469 h 118690"/>
                  <a:gd name="connsiteX5" fmla="*/ 59554 w 118697"/>
                  <a:gd name="connsiteY5" fmla="*/ 1 h 1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697" h="118690">
                    <a:moveTo>
                      <a:pt x="59554" y="1"/>
                    </a:moveTo>
                    <a:cubicBezTo>
                      <a:pt x="62457" y="-18"/>
                      <a:pt x="65356" y="205"/>
                      <a:pt x="68222" y="668"/>
                    </a:cubicBezTo>
                    <a:cubicBezTo>
                      <a:pt x="100626" y="5568"/>
                      <a:pt x="122923" y="35810"/>
                      <a:pt x="118022" y="68214"/>
                    </a:cubicBezTo>
                    <a:cubicBezTo>
                      <a:pt x="113122" y="100619"/>
                      <a:pt x="82880" y="122915"/>
                      <a:pt x="50476" y="118015"/>
                    </a:cubicBezTo>
                    <a:cubicBezTo>
                      <a:pt x="18072" y="113115"/>
                      <a:pt x="-4225" y="82873"/>
                      <a:pt x="675" y="50469"/>
                    </a:cubicBezTo>
                    <a:cubicBezTo>
                      <a:pt x="5075" y="21375"/>
                      <a:pt x="30130" y="-101"/>
                      <a:pt x="59554" y="1"/>
                    </a:cubicBezTo>
                    <a:close/>
                  </a:path>
                </a:pathLst>
              </a:custGeom>
              <a:solidFill>
                <a:srgbClr val="455A64"/>
              </a:solidFill>
              <a:ln w="9525" cap="flat">
                <a:noFill/>
                <a:prstDash val="solid"/>
                <a:miter/>
              </a:ln>
            </p:spPr>
            <p:txBody>
              <a:bodyPr rtlCol="0" anchor="ctr"/>
              <a:lstStyle/>
              <a:p>
                <a:endParaRPr lang="zh-CN" altLang="en-US"/>
              </a:p>
            </p:txBody>
          </p:sp>
          <p:sp>
            <p:nvSpPr>
              <p:cNvPr id="555" name="任意多边形: 形状 554"/>
              <p:cNvSpPr/>
              <p:nvPr/>
            </p:nvSpPr>
            <p:spPr>
              <a:xfrm>
                <a:off x="6663689" y="4458270"/>
                <a:ext cx="68294" cy="59532"/>
              </a:xfrm>
              <a:custGeom>
                <a:avLst/>
                <a:gdLst>
                  <a:gd name="connsiteX0" fmla="*/ 59626 w 68294"/>
                  <a:gd name="connsiteY0" fmla="*/ 1 h 59532"/>
                  <a:gd name="connsiteX1" fmla="*/ 68294 w 68294"/>
                  <a:gd name="connsiteY1" fmla="*/ 668 h 59532"/>
                  <a:gd name="connsiteX2" fmla="*/ 59626 w 68294"/>
                  <a:gd name="connsiteY2" fmla="*/ 59532 h 59532"/>
                  <a:gd name="connsiteX3" fmla="*/ 0 w 68294"/>
                  <a:gd name="connsiteY3" fmla="*/ 59532 h 59532"/>
                  <a:gd name="connsiteX4" fmla="*/ 59340 w 68294"/>
                  <a:gd name="connsiteY4" fmla="*/ 1 h 59532"/>
                  <a:gd name="connsiteX5" fmla="*/ 59626 w 68294"/>
                  <a:gd name="connsiteY5" fmla="*/ 1 h 5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294" h="59532">
                    <a:moveTo>
                      <a:pt x="59626" y="1"/>
                    </a:moveTo>
                    <a:cubicBezTo>
                      <a:pt x="62529" y="-18"/>
                      <a:pt x="65428" y="205"/>
                      <a:pt x="68294" y="668"/>
                    </a:cubicBezTo>
                    <a:lnTo>
                      <a:pt x="59626" y="59532"/>
                    </a:lnTo>
                    <a:lnTo>
                      <a:pt x="0" y="59532"/>
                    </a:lnTo>
                    <a:cubicBezTo>
                      <a:pt x="-53" y="26707"/>
                      <a:pt x="26515" y="54"/>
                      <a:pt x="59340" y="1"/>
                    </a:cubicBezTo>
                    <a:cubicBezTo>
                      <a:pt x="59436" y="0"/>
                      <a:pt x="59531" y="1"/>
                      <a:pt x="59626" y="1"/>
                    </a:cubicBezTo>
                    <a:close/>
                  </a:path>
                </a:pathLst>
              </a:custGeom>
              <a:solidFill>
                <a:srgbClr val="C53F3F"/>
              </a:solidFill>
              <a:ln w="9525" cap="flat">
                <a:noFill/>
                <a:prstDash val="solid"/>
                <a:miter/>
              </a:ln>
            </p:spPr>
            <p:txBody>
              <a:bodyPr rtlCol="0" anchor="ctr"/>
              <a:lstStyle/>
              <a:p>
                <a:endParaRPr lang="zh-CN" altLang="en-US"/>
              </a:p>
            </p:txBody>
          </p:sp>
          <p:sp>
            <p:nvSpPr>
              <p:cNvPr id="556" name="任意多边形: 形状 555"/>
              <p:cNvSpPr/>
              <p:nvPr/>
            </p:nvSpPr>
            <p:spPr>
              <a:xfrm>
                <a:off x="6682072" y="4476749"/>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57" name="任意多边形: 形状 556"/>
              <p:cNvSpPr/>
              <p:nvPr/>
            </p:nvSpPr>
            <p:spPr>
              <a:xfrm rot="-5400000">
                <a:off x="6699361" y="4515373"/>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58" name="任意多边形: 形状 557"/>
              <p:cNvSpPr/>
              <p:nvPr/>
            </p:nvSpPr>
            <p:spPr>
              <a:xfrm rot="-5400000">
                <a:off x="6704361" y="451542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59" name="任意多边形: 形状 558"/>
              <p:cNvSpPr/>
              <p:nvPr/>
            </p:nvSpPr>
            <p:spPr>
              <a:xfrm>
                <a:off x="6663594" y="4290250"/>
                <a:ext cx="119253" cy="119252"/>
              </a:xfrm>
              <a:custGeom>
                <a:avLst/>
                <a:gdLst>
                  <a:gd name="connsiteX0" fmla="*/ 59722 w 119253"/>
                  <a:gd name="connsiteY0" fmla="*/ 95 h 119252"/>
                  <a:gd name="connsiteX1" fmla="*/ 115348 w 119253"/>
                  <a:gd name="connsiteY1" fmla="*/ 38195 h 119252"/>
                  <a:gd name="connsiteX2" fmla="*/ 119253 w 119253"/>
                  <a:gd name="connsiteY2" fmla="*/ 59531 h 119252"/>
                  <a:gd name="connsiteX3" fmla="*/ 59722 w 119253"/>
                  <a:gd name="connsiteY3" fmla="*/ 119253 h 119252"/>
                  <a:gd name="connsiteX4" fmla="*/ 0 w 119253"/>
                  <a:gd name="connsiteY4" fmla="*/ 59722 h 119252"/>
                  <a:gd name="connsiteX5" fmla="*/ 59531 w 119253"/>
                  <a:gd name="connsiteY5" fmla="*/ 0 h 119252"/>
                  <a:gd name="connsiteX6" fmla="*/ 59722 w 119253"/>
                  <a:gd name="connsiteY6" fmla="*/ 0 h 11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53" h="119252">
                    <a:moveTo>
                      <a:pt x="59722" y="95"/>
                    </a:moveTo>
                    <a:cubicBezTo>
                      <a:pt x="84362" y="60"/>
                      <a:pt x="106477" y="15207"/>
                      <a:pt x="115348" y="38195"/>
                    </a:cubicBezTo>
                    <a:cubicBezTo>
                      <a:pt x="117958" y="45005"/>
                      <a:pt x="119282" y="52239"/>
                      <a:pt x="119253" y="59531"/>
                    </a:cubicBezTo>
                    <a:cubicBezTo>
                      <a:pt x="119306" y="92462"/>
                      <a:pt x="92653" y="119200"/>
                      <a:pt x="59722" y="119253"/>
                    </a:cubicBezTo>
                    <a:cubicBezTo>
                      <a:pt x="26791" y="119306"/>
                      <a:pt x="53" y="92652"/>
                      <a:pt x="0" y="59722"/>
                    </a:cubicBezTo>
                    <a:cubicBezTo>
                      <a:pt x="-53" y="26791"/>
                      <a:pt x="26600" y="53"/>
                      <a:pt x="59531" y="0"/>
                    </a:cubicBezTo>
                    <a:cubicBezTo>
                      <a:pt x="59595" y="0"/>
                      <a:pt x="59658" y="0"/>
                      <a:pt x="59722" y="0"/>
                    </a:cubicBezTo>
                    <a:close/>
                  </a:path>
                </a:pathLst>
              </a:custGeom>
              <a:solidFill>
                <a:srgbClr val="455A64"/>
              </a:solidFill>
              <a:ln w="9525" cap="flat">
                <a:noFill/>
                <a:prstDash val="solid"/>
                <a:miter/>
              </a:ln>
            </p:spPr>
            <p:txBody>
              <a:bodyPr rtlCol="0" anchor="ctr"/>
              <a:lstStyle/>
              <a:p>
                <a:endParaRPr lang="zh-CN" altLang="en-US"/>
              </a:p>
            </p:txBody>
          </p:sp>
          <p:sp>
            <p:nvSpPr>
              <p:cNvPr id="560" name="任意多边形: 形状 559"/>
              <p:cNvSpPr/>
              <p:nvPr/>
            </p:nvSpPr>
            <p:spPr>
              <a:xfrm>
                <a:off x="6663689" y="4290250"/>
                <a:ext cx="115252" cy="59531"/>
              </a:xfrm>
              <a:custGeom>
                <a:avLst/>
                <a:gdLst>
                  <a:gd name="connsiteX0" fmla="*/ 59626 w 115252"/>
                  <a:gd name="connsiteY0" fmla="*/ 95 h 59531"/>
                  <a:gd name="connsiteX1" fmla="*/ 115252 w 115252"/>
                  <a:gd name="connsiteY1" fmla="*/ 38195 h 59531"/>
                  <a:gd name="connsiteX2" fmla="*/ 59626 w 115252"/>
                  <a:gd name="connsiteY2" fmla="*/ 59532 h 59531"/>
                  <a:gd name="connsiteX3" fmla="*/ 0 w 115252"/>
                  <a:gd name="connsiteY3" fmla="*/ 59532 h 59531"/>
                  <a:gd name="connsiteX4" fmla="*/ 59340 w 115252"/>
                  <a:gd name="connsiteY4" fmla="*/ 0 h 59531"/>
                  <a:gd name="connsiteX5" fmla="*/ 59626 w 115252"/>
                  <a:gd name="connsiteY5" fmla="*/ 0 h 5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52" h="59531">
                    <a:moveTo>
                      <a:pt x="59626" y="95"/>
                    </a:moveTo>
                    <a:cubicBezTo>
                      <a:pt x="84266" y="60"/>
                      <a:pt x="106382" y="15207"/>
                      <a:pt x="115252" y="38195"/>
                    </a:cubicBezTo>
                    <a:lnTo>
                      <a:pt x="59626" y="59532"/>
                    </a:lnTo>
                    <a:lnTo>
                      <a:pt x="0" y="59532"/>
                    </a:lnTo>
                    <a:cubicBezTo>
                      <a:pt x="-53" y="26706"/>
                      <a:pt x="26515" y="53"/>
                      <a:pt x="59340" y="0"/>
                    </a:cubicBezTo>
                    <a:cubicBezTo>
                      <a:pt x="59436" y="0"/>
                      <a:pt x="59531" y="0"/>
                      <a:pt x="59626" y="0"/>
                    </a:cubicBezTo>
                    <a:close/>
                  </a:path>
                </a:pathLst>
              </a:custGeom>
              <a:solidFill>
                <a:srgbClr val="C53F3F"/>
              </a:solidFill>
              <a:ln w="9525" cap="flat">
                <a:noFill/>
                <a:prstDash val="solid"/>
                <a:miter/>
              </a:ln>
            </p:spPr>
            <p:txBody>
              <a:bodyPr rtlCol="0" anchor="ctr"/>
              <a:lstStyle/>
              <a:p>
                <a:endParaRPr lang="zh-CN" altLang="en-US"/>
              </a:p>
            </p:txBody>
          </p:sp>
          <p:sp>
            <p:nvSpPr>
              <p:cNvPr id="561" name="任意多边形: 形状 560"/>
              <p:cNvSpPr/>
              <p:nvPr/>
            </p:nvSpPr>
            <p:spPr>
              <a:xfrm>
                <a:off x="6682072" y="4308728"/>
                <a:ext cx="82486" cy="82486"/>
              </a:xfrm>
              <a:custGeom>
                <a:avLst/>
                <a:gdLst>
                  <a:gd name="connsiteX0" fmla="*/ 41244 w 82486"/>
                  <a:gd name="connsiteY0" fmla="*/ 0 h 82486"/>
                  <a:gd name="connsiteX1" fmla="*/ 82487 w 82486"/>
                  <a:gd name="connsiteY1" fmla="*/ 41244 h 82486"/>
                  <a:gd name="connsiteX2" fmla="*/ 41243 w 82486"/>
                  <a:gd name="connsiteY2" fmla="*/ 82487 h 82486"/>
                  <a:gd name="connsiteX3" fmla="*/ 0 w 82486"/>
                  <a:gd name="connsiteY3" fmla="*/ 41244 h 82486"/>
                  <a:gd name="connsiteX4" fmla="*/ 0 w 82486"/>
                  <a:gd name="connsiteY4" fmla="*/ 41148 h 82486"/>
                  <a:gd name="connsiteX5" fmla="*/ 40957 w 82486"/>
                  <a:gd name="connsiteY5" fmla="*/ 0 h 82486"/>
                  <a:gd name="connsiteX6" fmla="*/ 41243 w 82486"/>
                  <a:gd name="connsiteY6"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86" h="82486">
                    <a:moveTo>
                      <a:pt x="41244" y="0"/>
                    </a:moveTo>
                    <a:cubicBezTo>
                      <a:pt x="64021" y="0"/>
                      <a:pt x="82487" y="18466"/>
                      <a:pt x="82487" y="41244"/>
                    </a:cubicBezTo>
                    <a:cubicBezTo>
                      <a:pt x="82487" y="64022"/>
                      <a:pt x="64021" y="82487"/>
                      <a:pt x="41243" y="82487"/>
                    </a:cubicBezTo>
                    <a:cubicBezTo>
                      <a:pt x="18465" y="82487"/>
                      <a:pt x="0" y="64022"/>
                      <a:pt x="0" y="41244"/>
                    </a:cubicBezTo>
                    <a:cubicBezTo>
                      <a:pt x="0" y="41212"/>
                      <a:pt x="0" y="41180"/>
                      <a:pt x="0" y="41148"/>
                    </a:cubicBezTo>
                    <a:cubicBezTo>
                      <a:pt x="-53" y="18476"/>
                      <a:pt x="18284" y="53"/>
                      <a:pt x="40957" y="0"/>
                    </a:cubicBezTo>
                    <a:cubicBezTo>
                      <a:pt x="41052" y="0"/>
                      <a:pt x="41148"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62" name="任意多边形: 形状 561"/>
              <p:cNvSpPr/>
              <p:nvPr/>
            </p:nvSpPr>
            <p:spPr>
              <a:xfrm rot="-5400000">
                <a:off x="6699456" y="4347448"/>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63" name="任意多边形: 形状 562"/>
              <p:cNvSpPr/>
              <p:nvPr/>
            </p:nvSpPr>
            <p:spPr>
              <a:xfrm rot="-5400000">
                <a:off x="6704361" y="4347495"/>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64" name="任意多边形: 形状 563"/>
              <p:cNvSpPr/>
              <p:nvPr/>
            </p:nvSpPr>
            <p:spPr>
              <a:xfrm>
                <a:off x="6663666" y="4123277"/>
                <a:ext cx="119443" cy="119443"/>
              </a:xfrm>
              <a:custGeom>
                <a:avLst/>
                <a:gdLst>
                  <a:gd name="connsiteX0" fmla="*/ 59650 w 119443"/>
                  <a:gd name="connsiteY0" fmla="*/ 0 h 119443"/>
                  <a:gd name="connsiteX1" fmla="*/ 119444 w 119443"/>
                  <a:gd name="connsiteY1" fmla="*/ 59650 h 119443"/>
                  <a:gd name="connsiteX2" fmla="*/ 59794 w 119443"/>
                  <a:gd name="connsiteY2" fmla="*/ 119444 h 119443"/>
                  <a:gd name="connsiteX3" fmla="*/ 0 w 119443"/>
                  <a:gd name="connsiteY3" fmla="*/ 59794 h 119443"/>
                  <a:gd name="connsiteX4" fmla="*/ 30027 w 119443"/>
                  <a:gd name="connsiteY4" fmla="*/ 7906 h 119443"/>
                  <a:gd name="connsiteX5" fmla="*/ 59649 w 119443"/>
                  <a:gd name="connsiteY5" fmla="*/ 0 h 11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43" h="119443">
                    <a:moveTo>
                      <a:pt x="59650" y="0"/>
                    </a:moveTo>
                    <a:cubicBezTo>
                      <a:pt x="92633" y="-40"/>
                      <a:pt x="119404" y="26666"/>
                      <a:pt x="119444" y="59650"/>
                    </a:cubicBezTo>
                    <a:cubicBezTo>
                      <a:pt x="119483" y="92633"/>
                      <a:pt x="92778" y="119404"/>
                      <a:pt x="59794" y="119444"/>
                    </a:cubicBezTo>
                    <a:cubicBezTo>
                      <a:pt x="26811" y="119484"/>
                      <a:pt x="40" y="92778"/>
                      <a:pt x="0" y="59794"/>
                    </a:cubicBezTo>
                    <a:cubicBezTo>
                      <a:pt x="-26" y="38364"/>
                      <a:pt x="11433" y="18562"/>
                      <a:pt x="30027" y="7906"/>
                    </a:cubicBezTo>
                    <a:cubicBezTo>
                      <a:pt x="39024" y="2688"/>
                      <a:pt x="49248" y="-41"/>
                      <a:pt x="59649" y="0"/>
                    </a:cubicBezTo>
                    <a:close/>
                  </a:path>
                </a:pathLst>
              </a:custGeom>
              <a:solidFill>
                <a:srgbClr val="455A64"/>
              </a:solidFill>
              <a:ln w="9525" cap="flat">
                <a:noFill/>
                <a:prstDash val="solid"/>
                <a:miter/>
              </a:ln>
            </p:spPr>
            <p:txBody>
              <a:bodyPr rtlCol="0" anchor="ctr"/>
              <a:lstStyle/>
              <a:p>
                <a:endParaRPr lang="zh-CN" altLang="en-US"/>
              </a:p>
            </p:txBody>
          </p:sp>
          <p:sp>
            <p:nvSpPr>
              <p:cNvPr id="565" name="任意多边形: 形状 564"/>
              <p:cNvSpPr/>
              <p:nvPr/>
            </p:nvSpPr>
            <p:spPr>
              <a:xfrm>
                <a:off x="6663689" y="4123276"/>
                <a:ext cx="119111" cy="98298"/>
              </a:xfrm>
              <a:custGeom>
                <a:avLst/>
                <a:gdLst>
                  <a:gd name="connsiteX0" fmla="*/ 59626 w 119111"/>
                  <a:gd name="connsiteY0" fmla="*/ 0 h 98298"/>
                  <a:gd name="connsiteX1" fmla="*/ 119111 w 119111"/>
                  <a:gd name="connsiteY1" fmla="*/ 59768 h 98298"/>
                  <a:gd name="connsiteX2" fmla="*/ 104870 w 119111"/>
                  <a:gd name="connsiteY2" fmla="*/ 98299 h 98298"/>
                  <a:gd name="connsiteX3" fmla="*/ 59626 w 119111"/>
                  <a:gd name="connsiteY3" fmla="*/ 59627 h 98298"/>
                  <a:gd name="connsiteX4" fmla="*/ 0 w 119111"/>
                  <a:gd name="connsiteY4" fmla="*/ 59627 h 98298"/>
                  <a:gd name="connsiteX5" fmla="*/ 30004 w 119111"/>
                  <a:gd name="connsiteY5" fmla="*/ 7906 h 98298"/>
                  <a:gd name="connsiteX6" fmla="*/ 59626 w 119111"/>
                  <a:gd name="connsiteY6" fmla="*/ 0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111" h="98298">
                    <a:moveTo>
                      <a:pt x="59626" y="0"/>
                    </a:moveTo>
                    <a:cubicBezTo>
                      <a:pt x="92557" y="79"/>
                      <a:pt x="119189" y="26837"/>
                      <a:pt x="119111" y="59768"/>
                    </a:cubicBezTo>
                    <a:cubicBezTo>
                      <a:pt x="119078" y="73893"/>
                      <a:pt x="114031" y="87547"/>
                      <a:pt x="104870" y="98299"/>
                    </a:cubicBezTo>
                    <a:lnTo>
                      <a:pt x="59626" y="59627"/>
                    </a:lnTo>
                    <a:lnTo>
                      <a:pt x="0" y="59627"/>
                    </a:lnTo>
                    <a:cubicBezTo>
                      <a:pt x="-30" y="38245"/>
                      <a:pt x="11427" y="18494"/>
                      <a:pt x="30004" y="7906"/>
                    </a:cubicBezTo>
                    <a:cubicBezTo>
                      <a:pt x="39001" y="2688"/>
                      <a:pt x="49226" y="-41"/>
                      <a:pt x="59626" y="0"/>
                    </a:cubicBezTo>
                    <a:close/>
                  </a:path>
                </a:pathLst>
              </a:custGeom>
              <a:solidFill>
                <a:srgbClr val="C53F3F"/>
              </a:solidFill>
              <a:ln w="9525" cap="flat">
                <a:noFill/>
                <a:prstDash val="solid"/>
                <a:miter/>
              </a:ln>
            </p:spPr>
            <p:txBody>
              <a:bodyPr rtlCol="0" anchor="ctr"/>
              <a:lstStyle/>
              <a:p>
                <a:endParaRPr lang="zh-CN" altLang="en-US"/>
              </a:p>
            </p:txBody>
          </p:sp>
          <p:sp>
            <p:nvSpPr>
              <p:cNvPr id="566" name="任意多边形: 形状 565"/>
              <p:cNvSpPr/>
              <p:nvPr/>
            </p:nvSpPr>
            <p:spPr>
              <a:xfrm>
                <a:off x="6682073" y="4141660"/>
                <a:ext cx="82486" cy="82486"/>
              </a:xfrm>
              <a:custGeom>
                <a:avLst/>
                <a:gdLst>
                  <a:gd name="connsiteX0" fmla="*/ 41243 w 82486"/>
                  <a:gd name="connsiteY0" fmla="*/ 0 h 82486"/>
                  <a:gd name="connsiteX1" fmla="*/ 82486 w 82486"/>
                  <a:gd name="connsiteY1" fmla="*/ 41243 h 82486"/>
                  <a:gd name="connsiteX2" fmla="*/ 41243 w 82486"/>
                  <a:gd name="connsiteY2" fmla="*/ 82486 h 82486"/>
                  <a:gd name="connsiteX3" fmla="*/ 0 w 82486"/>
                  <a:gd name="connsiteY3" fmla="*/ 41243 h 82486"/>
                  <a:gd name="connsiteX4" fmla="*/ 41053 w 82486"/>
                  <a:gd name="connsiteY4" fmla="*/ 0 h 82486"/>
                  <a:gd name="connsiteX5" fmla="*/ 41243 w 82486"/>
                  <a:gd name="connsiteY5" fmla="*/ 0 h 8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86" h="82486">
                    <a:moveTo>
                      <a:pt x="41243" y="0"/>
                    </a:moveTo>
                    <a:cubicBezTo>
                      <a:pt x="64021" y="0"/>
                      <a:pt x="82486" y="18465"/>
                      <a:pt x="82486" y="41243"/>
                    </a:cubicBezTo>
                    <a:cubicBezTo>
                      <a:pt x="82486" y="64021"/>
                      <a:pt x="64021" y="82486"/>
                      <a:pt x="41243" y="82486"/>
                    </a:cubicBezTo>
                    <a:cubicBezTo>
                      <a:pt x="18465" y="82486"/>
                      <a:pt x="0" y="64021"/>
                      <a:pt x="0" y="41243"/>
                    </a:cubicBezTo>
                    <a:cubicBezTo>
                      <a:pt x="-53" y="18518"/>
                      <a:pt x="18327" y="53"/>
                      <a:pt x="41053" y="0"/>
                    </a:cubicBezTo>
                    <a:cubicBezTo>
                      <a:pt x="41116" y="0"/>
                      <a:pt x="41180" y="0"/>
                      <a:pt x="41243" y="0"/>
                    </a:cubicBezTo>
                    <a:close/>
                  </a:path>
                </a:pathLst>
              </a:custGeom>
              <a:solidFill>
                <a:srgbClr val="FFFFFF"/>
              </a:solidFill>
              <a:ln w="9525" cap="flat">
                <a:noFill/>
                <a:prstDash val="solid"/>
                <a:miter/>
              </a:ln>
            </p:spPr>
            <p:txBody>
              <a:bodyPr rtlCol="0" anchor="ctr"/>
              <a:lstStyle/>
              <a:p>
                <a:endParaRPr lang="zh-CN" altLang="en-US"/>
              </a:p>
            </p:txBody>
          </p:sp>
          <p:sp>
            <p:nvSpPr>
              <p:cNvPr id="567" name="任意多边形: 形状 566"/>
              <p:cNvSpPr/>
              <p:nvPr/>
            </p:nvSpPr>
            <p:spPr>
              <a:xfrm rot="-5400000">
                <a:off x="6699361" y="4180474"/>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568" name="任意多边形: 形状 567"/>
              <p:cNvSpPr/>
              <p:nvPr/>
            </p:nvSpPr>
            <p:spPr>
              <a:xfrm rot="-5400000">
                <a:off x="6704266" y="4180427"/>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569" name="任意多边形: 形状 568"/>
              <p:cNvSpPr/>
              <p:nvPr/>
            </p:nvSpPr>
            <p:spPr>
              <a:xfrm>
                <a:off x="6164199" y="4067936"/>
                <a:ext cx="652176" cy="4000"/>
              </a:xfrm>
              <a:custGeom>
                <a:avLst/>
                <a:gdLst>
                  <a:gd name="connsiteX0" fmla="*/ 0 w 652176"/>
                  <a:gd name="connsiteY0" fmla="*/ 2096 h 4000"/>
                  <a:gd name="connsiteX1" fmla="*/ 81534 w 652176"/>
                  <a:gd name="connsiteY1" fmla="*/ 1048 h 4000"/>
                  <a:gd name="connsiteX2" fmla="*/ 163068 w 652176"/>
                  <a:gd name="connsiteY2" fmla="*/ 476 h 4000"/>
                  <a:gd name="connsiteX3" fmla="*/ 326136 w 652176"/>
                  <a:gd name="connsiteY3" fmla="*/ 0 h 4000"/>
                  <a:gd name="connsiteX4" fmla="*/ 489109 w 652176"/>
                  <a:gd name="connsiteY4" fmla="*/ 476 h 4000"/>
                  <a:gd name="connsiteX5" fmla="*/ 570643 w 652176"/>
                  <a:gd name="connsiteY5" fmla="*/ 1048 h 4000"/>
                  <a:gd name="connsiteX6" fmla="*/ 652177 w 652176"/>
                  <a:gd name="connsiteY6" fmla="*/ 2096 h 4000"/>
                  <a:gd name="connsiteX7" fmla="*/ 570643 w 652176"/>
                  <a:gd name="connsiteY7" fmla="*/ 3048 h 4000"/>
                  <a:gd name="connsiteX8" fmla="*/ 489109 w 652176"/>
                  <a:gd name="connsiteY8" fmla="*/ 3620 h 4000"/>
                  <a:gd name="connsiteX9" fmla="*/ 326136 w 652176"/>
                  <a:gd name="connsiteY9" fmla="*/ 4001 h 4000"/>
                  <a:gd name="connsiteX10" fmla="*/ 163068 w 652176"/>
                  <a:gd name="connsiteY10" fmla="*/ 3620 h 4000"/>
                  <a:gd name="connsiteX11" fmla="*/ 81534 w 652176"/>
                  <a:gd name="connsiteY11" fmla="*/ 3048 h 4000"/>
                  <a:gd name="connsiteX12" fmla="*/ 0 w 652176"/>
                  <a:gd name="connsiteY12" fmla="*/ 2096 h 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2176" h="4000">
                    <a:moveTo>
                      <a:pt x="0" y="2096"/>
                    </a:moveTo>
                    <a:lnTo>
                      <a:pt x="81534" y="1048"/>
                    </a:lnTo>
                    <a:lnTo>
                      <a:pt x="163068" y="476"/>
                    </a:lnTo>
                    <a:lnTo>
                      <a:pt x="326136" y="0"/>
                    </a:lnTo>
                    <a:lnTo>
                      <a:pt x="489109" y="476"/>
                    </a:lnTo>
                    <a:lnTo>
                      <a:pt x="570643" y="1048"/>
                    </a:lnTo>
                    <a:lnTo>
                      <a:pt x="652177" y="2096"/>
                    </a:lnTo>
                    <a:lnTo>
                      <a:pt x="570643" y="3048"/>
                    </a:lnTo>
                    <a:lnTo>
                      <a:pt x="489109" y="3620"/>
                    </a:lnTo>
                    <a:lnTo>
                      <a:pt x="326136" y="4001"/>
                    </a:lnTo>
                    <a:lnTo>
                      <a:pt x="163068" y="3620"/>
                    </a:lnTo>
                    <a:lnTo>
                      <a:pt x="81534" y="3048"/>
                    </a:lnTo>
                    <a:lnTo>
                      <a:pt x="0" y="2096"/>
                    </a:lnTo>
                    <a:close/>
                  </a:path>
                </a:pathLst>
              </a:custGeom>
              <a:solidFill>
                <a:srgbClr val="455A64"/>
              </a:solidFill>
              <a:ln w="9525" cap="flat">
                <a:noFill/>
                <a:prstDash val="solid"/>
                <a:miter/>
              </a:ln>
            </p:spPr>
            <p:txBody>
              <a:bodyPr rtlCol="0" anchor="ctr"/>
              <a:lstStyle/>
              <a:p>
                <a:endParaRPr lang="zh-CN" altLang="en-US"/>
              </a:p>
            </p:txBody>
          </p:sp>
          <p:grpSp>
            <p:nvGrpSpPr>
              <p:cNvPr id="570" name="图形 26"/>
              <p:cNvGrpSpPr/>
              <p:nvPr/>
            </p:nvGrpSpPr>
            <p:grpSpPr>
              <a:xfrm>
                <a:off x="6950773" y="4701149"/>
                <a:ext cx="40862" cy="41061"/>
                <a:chOff x="6950773" y="4701149"/>
                <a:chExt cx="40862" cy="41061"/>
              </a:xfrm>
              <a:solidFill>
                <a:srgbClr val="C53F3F"/>
              </a:solidFill>
            </p:grpSpPr>
            <p:sp>
              <p:nvSpPr>
                <p:cNvPr id="761" name="任意多边形: 形状 760"/>
                <p:cNvSpPr/>
                <p:nvPr/>
              </p:nvSpPr>
              <p:spPr>
                <a:xfrm>
                  <a:off x="6956774" y="4707350"/>
                  <a:ext cx="34861" cy="34861"/>
                </a:xfrm>
                <a:custGeom>
                  <a:avLst/>
                  <a:gdLst>
                    <a:gd name="connsiteX0" fmla="*/ 33528 w 34861"/>
                    <a:gd name="connsiteY0" fmla="*/ 95 h 34861"/>
                    <a:gd name="connsiteX1" fmla="*/ 34862 w 34861"/>
                    <a:gd name="connsiteY1" fmla="*/ 2667 h 34861"/>
                    <a:gd name="connsiteX2" fmla="*/ 34862 w 34861"/>
                    <a:gd name="connsiteY2" fmla="*/ 4001 h 34861"/>
                    <a:gd name="connsiteX3" fmla="*/ 34862 w 34861"/>
                    <a:gd name="connsiteY3" fmla="*/ 6191 h 34861"/>
                    <a:gd name="connsiteX4" fmla="*/ 34862 w 34861"/>
                    <a:gd name="connsiteY4" fmla="*/ 8477 h 34861"/>
                    <a:gd name="connsiteX5" fmla="*/ 31242 w 34861"/>
                    <a:gd name="connsiteY5" fmla="*/ 16668 h 34861"/>
                    <a:gd name="connsiteX6" fmla="*/ 16478 w 34861"/>
                    <a:gd name="connsiteY6" fmla="*/ 31337 h 34861"/>
                    <a:gd name="connsiteX7" fmla="*/ 8382 w 34861"/>
                    <a:gd name="connsiteY7" fmla="*/ 34861 h 34861"/>
                    <a:gd name="connsiteX8" fmla="*/ 6096 w 34861"/>
                    <a:gd name="connsiteY8" fmla="*/ 34862 h 34861"/>
                    <a:gd name="connsiteX9" fmla="*/ 3905 w 34861"/>
                    <a:gd name="connsiteY9" fmla="*/ 34862 h 34861"/>
                    <a:gd name="connsiteX10" fmla="*/ 0 w 34861"/>
                    <a:gd name="connsiteY10" fmla="*/ 33433 h 34861"/>
                    <a:gd name="connsiteX11" fmla="*/ 0 w 34861"/>
                    <a:gd name="connsiteY11" fmla="*/ 33433 h 34861"/>
                    <a:gd name="connsiteX12" fmla="*/ 9525 w 34861"/>
                    <a:gd name="connsiteY12" fmla="*/ 23908 h 34861"/>
                    <a:gd name="connsiteX13" fmla="*/ 10096 w 34861"/>
                    <a:gd name="connsiteY13" fmla="*/ 23908 h 34861"/>
                    <a:gd name="connsiteX14" fmla="*/ 14573 w 34861"/>
                    <a:gd name="connsiteY14" fmla="*/ 22955 h 34861"/>
                    <a:gd name="connsiteX15" fmla="*/ 22955 w 34861"/>
                    <a:gd name="connsiteY15" fmla="*/ 14573 h 34861"/>
                    <a:gd name="connsiteX16" fmla="*/ 24003 w 34861"/>
                    <a:gd name="connsiteY16" fmla="*/ 10096 h 34861"/>
                    <a:gd name="connsiteX17" fmla="*/ 24003 w 34861"/>
                    <a:gd name="connsiteY17" fmla="*/ 9525 h 34861"/>
                    <a:gd name="connsiteX18" fmla="*/ 33528 w 34861"/>
                    <a:gd name="connsiteY18" fmla="*/ 0 h 34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861" h="34861">
                      <a:moveTo>
                        <a:pt x="33528" y="95"/>
                      </a:moveTo>
                      <a:cubicBezTo>
                        <a:pt x="34229" y="793"/>
                        <a:pt x="34695" y="1692"/>
                        <a:pt x="34862" y="2667"/>
                      </a:cubicBezTo>
                      <a:lnTo>
                        <a:pt x="34862" y="4001"/>
                      </a:lnTo>
                      <a:lnTo>
                        <a:pt x="34862" y="6191"/>
                      </a:lnTo>
                      <a:cubicBezTo>
                        <a:pt x="34816" y="6952"/>
                        <a:pt x="34816" y="7716"/>
                        <a:pt x="34862" y="8477"/>
                      </a:cubicBezTo>
                      <a:cubicBezTo>
                        <a:pt x="34169" y="11407"/>
                        <a:pt x="32942" y="14184"/>
                        <a:pt x="31242" y="16668"/>
                      </a:cubicBezTo>
                      <a:cubicBezTo>
                        <a:pt x="27343" y="22490"/>
                        <a:pt x="22325" y="27476"/>
                        <a:pt x="16478" y="31337"/>
                      </a:cubicBezTo>
                      <a:cubicBezTo>
                        <a:pt x="14035" y="33029"/>
                        <a:pt x="11285" y="34226"/>
                        <a:pt x="8382" y="34861"/>
                      </a:cubicBezTo>
                      <a:lnTo>
                        <a:pt x="6096" y="34862"/>
                      </a:lnTo>
                      <a:lnTo>
                        <a:pt x="3905" y="34862"/>
                      </a:lnTo>
                      <a:cubicBezTo>
                        <a:pt x="2501" y="34733"/>
                        <a:pt x="1155" y="34241"/>
                        <a:pt x="0" y="33433"/>
                      </a:cubicBezTo>
                      <a:lnTo>
                        <a:pt x="0" y="33433"/>
                      </a:lnTo>
                      <a:lnTo>
                        <a:pt x="9525" y="23908"/>
                      </a:lnTo>
                      <a:cubicBezTo>
                        <a:pt x="9706" y="23822"/>
                        <a:pt x="9916" y="23822"/>
                        <a:pt x="10096" y="23908"/>
                      </a:cubicBezTo>
                      <a:cubicBezTo>
                        <a:pt x="11650" y="24435"/>
                        <a:pt x="13368" y="24069"/>
                        <a:pt x="14573" y="22955"/>
                      </a:cubicBezTo>
                      <a:cubicBezTo>
                        <a:pt x="17577" y="20380"/>
                        <a:pt x="20380" y="17578"/>
                        <a:pt x="22955" y="14573"/>
                      </a:cubicBezTo>
                      <a:cubicBezTo>
                        <a:pt x="24122" y="13399"/>
                        <a:pt x="24528" y="11667"/>
                        <a:pt x="24003" y="10096"/>
                      </a:cubicBezTo>
                      <a:lnTo>
                        <a:pt x="24003" y="9525"/>
                      </a:lnTo>
                      <a:lnTo>
                        <a:pt x="33528" y="0"/>
                      </a:lnTo>
                      <a:close/>
                    </a:path>
                  </a:pathLst>
                </a:custGeom>
                <a:solidFill>
                  <a:srgbClr val="C53F3F"/>
                </a:solidFill>
                <a:ln w="9525" cap="flat">
                  <a:noFill/>
                  <a:prstDash val="solid"/>
                  <a:miter/>
                </a:ln>
              </p:spPr>
              <p:txBody>
                <a:bodyPr rtlCol="0" anchor="ctr"/>
                <a:lstStyle/>
                <a:p>
                  <a:endParaRPr lang="zh-CN" altLang="en-US"/>
                </a:p>
              </p:txBody>
            </p:sp>
            <p:sp>
              <p:nvSpPr>
                <p:cNvPr id="762" name="任意多边形: 形状 761"/>
                <p:cNvSpPr/>
                <p:nvPr/>
              </p:nvSpPr>
              <p:spPr>
                <a:xfrm>
                  <a:off x="6974676" y="4701149"/>
                  <a:ext cx="13530" cy="13629"/>
                </a:xfrm>
                <a:custGeom>
                  <a:avLst/>
                  <a:gdLst>
                    <a:gd name="connsiteX0" fmla="*/ 10291 w 13530"/>
                    <a:gd name="connsiteY0" fmla="*/ 866 h 13629"/>
                    <a:gd name="connsiteX1" fmla="*/ 13530 w 13530"/>
                    <a:gd name="connsiteY1" fmla="*/ 4105 h 13629"/>
                    <a:gd name="connsiteX2" fmla="*/ 13530 w 13530"/>
                    <a:gd name="connsiteY2" fmla="*/ 4105 h 13629"/>
                    <a:gd name="connsiteX3" fmla="*/ 4005 w 13530"/>
                    <a:gd name="connsiteY3" fmla="*/ 13630 h 13629"/>
                    <a:gd name="connsiteX4" fmla="*/ 3433 w 13530"/>
                    <a:gd name="connsiteY4" fmla="*/ 12868 h 13629"/>
                    <a:gd name="connsiteX5" fmla="*/ 576 w 13530"/>
                    <a:gd name="connsiteY5" fmla="*/ 10106 h 13629"/>
                    <a:gd name="connsiteX6" fmla="*/ 381 w 13530"/>
                    <a:gd name="connsiteY6" fmla="*/ 7824 h 13629"/>
                    <a:gd name="connsiteX7" fmla="*/ 576 w 13530"/>
                    <a:gd name="connsiteY7" fmla="*/ 7629 h 13629"/>
                    <a:gd name="connsiteX8" fmla="*/ 7720 w 13530"/>
                    <a:gd name="connsiteY8" fmla="*/ 581 h 13629"/>
                    <a:gd name="connsiteX9" fmla="*/ 9860 w 13530"/>
                    <a:gd name="connsiteY9" fmla="*/ 327 h 13629"/>
                    <a:gd name="connsiteX10" fmla="*/ 10291 w 13530"/>
                    <a:gd name="connsiteY10" fmla="*/ 866 h 1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30" h="13629">
                      <a:moveTo>
                        <a:pt x="10291" y="866"/>
                      </a:moveTo>
                      <a:lnTo>
                        <a:pt x="13530" y="4105"/>
                      </a:lnTo>
                      <a:lnTo>
                        <a:pt x="13530" y="4105"/>
                      </a:lnTo>
                      <a:lnTo>
                        <a:pt x="4005" y="13630"/>
                      </a:lnTo>
                      <a:lnTo>
                        <a:pt x="3433" y="12868"/>
                      </a:lnTo>
                      <a:lnTo>
                        <a:pt x="576" y="10106"/>
                      </a:lnTo>
                      <a:cubicBezTo>
                        <a:pt x="-108" y="9530"/>
                        <a:pt x="-195" y="8508"/>
                        <a:pt x="381" y="7824"/>
                      </a:cubicBezTo>
                      <a:cubicBezTo>
                        <a:pt x="440" y="7754"/>
                        <a:pt x="506" y="7689"/>
                        <a:pt x="576" y="7629"/>
                      </a:cubicBezTo>
                      <a:lnTo>
                        <a:pt x="7720" y="581"/>
                      </a:lnTo>
                      <a:cubicBezTo>
                        <a:pt x="8241" y="-80"/>
                        <a:pt x="9199" y="-194"/>
                        <a:pt x="9860" y="327"/>
                      </a:cubicBezTo>
                      <a:cubicBezTo>
                        <a:pt x="10043" y="472"/>
                        <a:pt x="10191" y="656"/>
                        <a:pt x="10291" y="866"/>
                      </a:cubicBezTo>
                      <a:close/>
                    </a:path>
                  </a:pathLst>
                </a:custGeom>
                <a:solidFill>
                  <a:srgbClr val="C53F3F"/>
                </a:solidFill>
                <a:ln w="9525" cap="flat">
                  <a:noFill/>
                  <a:prstDash val="solid"/>
                  <a:miter/>
                </a:ln>
              </p:spPr>
              <p:txBody>
                <a:bodyPr rtlCol="0" anchor="ctr"/>
                <a:lstStyle/>
                <a:p>
                  <a:endParaRPr lang="zh-CN" altLang="en-US"/>
                </a:p>
              </p:txBody>
            </p:sp>
            <p:sp>
              <p:nvSpPr>
                <p:cNvPr id="763" name="任意多边形: 形状 762"/>
                <p:cNvSpPr/>
                <p:nvPr/>
              </p:nvSpPr>
              <p:spPr>
                <a:xfrm>
                  <a:off x="6950773" y="4725837"/>
                  <a:ext cx="13430" cy="13516"/>
                </a:xfrm>
                <a:custGeom>
                  <a:avLst/>
                  <a:gdLst>
                    <a:gd name="connsiteX0" fmla="*/ 9906 w 13430"/>
                    <a:gd name="connsiteY0" fmla="*/ 277 h 13516"/>
                    <a:gd name="connsiteX1" fmla="*/ 13430 w 13430"/>
                    <a:gd name="connsiteY1" fmla="*/ 3992 h 13516"/>
                    <a:gd name="connsiteX2" fmla="*/ 3905 w 13430"/>
                    <a:gd name="connsiteY2" fmla="*/ 13517 h 13516"/>
                    <a:gd name="connsiteX3" fmla="*/ 3905 w 13430"/>
                    <a:gd name="connsiteY3" fmla="*/ 13517 h 13516"/>
                    <a:gd name="connsiteX4" fmla="*/ 572 w 13430"/>
                    <a:gd name="connsiteY4" fmla="*/ 10183 h 13516"/>
                    <a:gd name="connsiteX5" fmla="*/ 286 w 13430"/>
                    <a:gd name="connsiteY5" fmla="*/ 8183 h 13516"/>
                    <a:gd name="connsiteX6" fmla="*/ 572 w 13430"/>
                    <a:gd name="connsiteY6" fmla="*/ 7897 h 13516"/>
                    <a:gd name="connsiteX7" fmla="*/ 7715 w 13430"/>
                    <a:gd name="connsiteY7" fmla="*/ 753 h 13516"/>
                    <a:gd name="connsiteX8" fmla="*/ 9801 w 13430"/>
                    <a:gd name="connsiteY8" fmla="*/ 210 h 13516"/>
                    <a:gd name="connsiteX9" fmla="*/ 9906 w 13430"/>
                    <a:gd name="connsiteY9" fmla="*/ 277 h 1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30" h="13516">
                      <a:moveTo>
                        <a:pt x="9906" y="277"/>
                      </a:moveTo>
                      <a:lnTo>
                        <a:pt x="13430" y="3992"/>
                      </a:lnTo>
                      <a:lnTo>
                        <a:pt x="3905" y="13517"/>
                      </a:lnTo>
                      <a:lnTo>
                        <a:pt x="3905" y="13517"/>
                      </a:lnTo>
                      <a:lnTo>
                        <a:pt x="572" y="10183"/>
                      </a:lnTo>
                      <a:cubicBezTo>
                        <a:pt x="-60" y="9710"/>
                        <a:pt x="-188" y="8814"/>
                        <a:pt x="286" y="8183"/>
                      </a:cubicBezTo>
                      <a:cubicBezTo>
                        <a:pt x="367" y="8075"/>
                        <a:pt x="463" y="7978"/>
                        <a:pt x="572" y="7897"/>
                      </a:cubicBezTo>
                      <a:lnTo>
                        <a:pt x="7715" y="753"/>
                      </a:lnTo>
                      <a:cubicBezTo>
                        <a:pt x="8141" y="27"/>
                        <a:pt x="9075" y="-216"/>
                        <a:pt x="9801" y="210"/>
                      </a:cubicBezTo>
                      <a:cubicBezTo>
                        <a:pt x="9837" y="231"/>
                        <a:pt x="9872" y="253"/>
                        <a:pt x="9906" y="277"/>
                      </a:cubicBezTo>
                      <a:close/>
                    </a:path>
                  </a:pathLst>
                </a:custGeom>
                <a:solidFill>
                  <a:srgbClr val="C53F3F"/>
                </a:solidFill>
                <a:ln w="9525" cap="flat">
                  <a:noFill/>
                  <a:prstDash val="solid"/>
                  <a:miter/>
                </a:ln>
              </p:spPr>
              <p:txBody>
                <a:bodyPr rtlCol="0" anchor="ctr"/>
                <a:lstStyle/>
                <a:p>
                  <a:endParaRPr lang="zh-CN" altLang="en-US"/>
                </a:p>
              </p:txBody>
            </p:sp>
          </p:grpSp>
          <p:grpSp>
            <p:nvGrpSpPr>
              <p:cNvPr id="571" name="图形 26"/>
              <p:cNvGrpSpPr/>
              <p:nvPr/>
            </p:nvGrpSpPr>
            <p:grpSpPr>
              <a:xfrm>
                <a:off x="7038193" y="4701825"/>
                <a:ext cx="28408" cy="40195"/>
                <a:chOff x="7038193" y="4701825"/>
                <a:chExt cx="28408" cy="40195"/>
              </a:xfrm>
              <a:solidFill>
                <a:srgbClr val="C53F3F"/>
              </a:solidFill>
            </p:grpSpPr>
            <p:sp>
              <p:nvSpPr>
                <p:cNvPr id="757" name="任意多边形: 形状 756"/>
                <p:cNvSpPr/>
                <p:nvPr/>
              </p:nvSpPr>
              <p:spPr>
                <a:xfrm>
                  <a:off x="7038193" y="4703349"/>
                  <a:ext cx="17140" cy="37337"/>
                </a:xfrm>
                <a:custGeom>
                  <a:avLst/>
                  <a:gdLst>
                    <a:gd name="connsiteX0" fmla="*/ 210 w 17140"/>
                    <a:gd name="connsiteY0" fmla="*/ 0 h 37337"/>
                    <a:gd name="connsiteX1" fmla="*/ 1162 w 17140"/>
                    <a:gd name="connsiteY1" fmla="*/ 953 h 37337"/>
                    <a:gd name="connsiteX2" fmla="*/ 16307 w 17140"/>
                    <a:gd name="connsiteY2" fmla="*/ 16859 h 37337"/>
                    <a:gd name="connsiteX3" fmla="*/ 16569 w 17140"/>
                    <a:gd name="connsiteY3" fmla="*/ 20216 h 37337"/>
                    <a:gd name="connsiteX4" fmla="*/ 16307 w 17140"/>
                    <a:gd name="connsiteY4" fmla="*/ 20479 h 37337"/>
                    <a:gd name="connsiteX5" fmla="*/ 781 w 17140"/>
                    <a:gd name="connsiteY5" fmla="*/ 36766 h 37337"/>
                    <a:gd name="connsiteX6" fmla="*/ 114 w 17140"/>
                    <a:gd name="connsiteY6" fmla="*/ 37338 h 37337"/>
                    <a:gd name="connsiteX7" fmla="*/ 114 w 17140"/>
                    <a:gd name="connsiteY7" fmla="*/ 35909 h 37337"/>
                    <a:gd name="connsiteX8" fmla="*/ 114 w 17140"/>
                    <a:gd name="connsiteY8" fmla="*/ 24955 h 37337"/>
                    <a:gd name="connsiteX9" fmla="*/ 114 w 17140"/>
                    <a:gd name="connsiteY9" fmla="*/ 2000 h 37337"/>
                    <a:gd name="connsiteX10" fmla="*/ 210 w 17140"/>
                    <a:gd name="connsiteY10" fmla="*/ 0 h 3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0" h="37337">
                      <a:moveTo>
                        <a:pt x="210" y="0"/>
                      </a:moveTo>
                      <a:cubicBezTo>
                        <a:pt x="551" y="293"/>
                        <a:pt x="869" y="612"/>
                        <a:pt x="1162" y="953"/>
                      </a:cubicBezTo>
                      <a:lnTo>
                        <a:pt x="16307" y="16859"/>
                      </a:lnTo>
                      <a:cubicBezTo>
                        <a:pt x="17306" y="17714"/>
                        <a:pt x="17424" y="19217"/>
                        <a:pt x="16569" y="20216"/>
                      </a:cubicBezTo>
                      <a:cubicBezTo>
                        <a:pt x="16489" y="20311"/>
                        <a:pt x="16401" y="20398"/>
                        <a:pt x="16307" y="20479"/>
                      </a:cubicBezTo>
                      <a:lnTo>
                        <a:pt x="781" y="36766"/>
                      </a:lnTo>
                      <a:lnTo>
                        <a:pt x="114" y="37338"/>
                      </a:lnTo>
                      <a:cubicBezTo>
                        <a:pt x="-38" y="36874"/>
                        <a:pt x="-38" y="36373"/>
                        <a:pt x="114" y="35909"/>
                      </a:cubicBezTo>
                      <a:lnTo>
                        <a:pt x="114" y="24955"/>
                      </a:lnTo>
                      <a:cubicBezTo>
                        <a:pt x="114" y="17240"/>
                        <a:pt x="114" y="9620"/>
                        <a:pt x="114" y="2000"/>
                      </a:cubicBezTo>
                      <a:cubicBezTo>
                        <a:pt x="-38" y="1337"/>
                        <a:pt x="-4" y="645"/>
                        <a:pt x="210" y="0"/>
                      </a:cubicBezTo>
                      <a:close/>
                    </a:path>
                  </a:pathLst>
                </a:custGeom>
                <a:solidFill>
                  <a:srgbClr val="C53F3F"/>
                </a:solidFill>
                <a:ln w="9525" cap="flat">
                  <a:noFill/>
                  <a:prstDash val="solid"/>
                  <a:miter/>
                </a:ln>
              </p:spPr>
              <p:txBody>
                <a:bodyPr rtlCol="0" anchor="ctr"/>
                <a:lstStyle/>
                <a:p>
                  <a:endParaRPr lang="zh-CN" altLang="en-US"/>
                </a:p>
              </p:txBody>
            </p:sp>
            <p:sp>
              <p:nvSpPr>
                <p:cNvPr id="758" name="任意多边形: 形状 757"/>
                <p:cNvSpPr/>
                <p:nvPr/>
              </p:nvSpPr>
              <p:spPr>
                <a:xfrm>
                  <a:off x="7053929" y="4703349"/>
                  <a:ext cx="12673" cy="37433"/>
                </a:xfrm>
                <a:custGeom>
                  <a:avLst/>
                  <a:gdLst>
                    <a:gd name="connsiteX0" fmla="*/ 12573 w 12673"/>
                    <a:gd name="connsiteY0" fmla="*/ 0 h 37433"/>
                    <a:gd name="connsiteX1" fmla="*/ 12573 w 12673"/>
                    <a:gd name="connsiteY1" fmla="*/ 1334 h 37433"/>
                    <a:gd name="connsiteX2" fmla="*/ 12573 w 12673"/>
                    <a:gd name="connsiteY2" fmla="*/ 14573 h 37433"/>
                    <a:gd name="connsiteX3" fmla="*/ 12573 w 12673"/>
                    <a:gd name="connsiteY3" fmla="*/ 35719 h 37433"/>
                    <a:gd name="connsiteX4" fmla="*/ 12573 w 12673"/>
                    <a:gd name="connsiteY4" fmla="*/ 37433 h 37433"/>
                    <a:gd name="connsiteX5" fmla="*/ 0 w 12673"/>
                    <a:gd name="connsiteY5" fmla="*/ 24289 h 37433"/>
                    <a:gd name="connsiteX6" fmla="*/ 2381 w 12673"/>
                    <a:gd name="connsiteY6" fmla="*/ 21717 h 37433"/>
                    <a:gd name="connsiteX7" fmla="*/ 3429 w 12673"/>
                    <a:gd name="connsiteY7" fmla="*/ 20669 h 37433"/>
                    <a:gd name="connsiteX8" fmla="*/ 3484 w 12673"/>
                    <a:gd name="connsiteY8" fmla="*/ 16628 h 37433"/>
                    <a:gd name="connsiteX9" fmla="*/ 3429 w 12673"/>
                    <a:gd name="connsiteY9" fmla="*/ 16573 h 37433"/>
                    <a:gd name="connsiteX10" fmla="*/ 95 w 12673"/>
                    <a:gd name="connsiteY10" fmla="*/ 13049 h 37433"/>
                    <a:gd name="connsiteX11" fmla="*/ 12382 w 12673"/>
                    <a:gd name="connsiteY11" fmla="*/ 0 h 3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673" h="37433">
                      <a:moveTo>
                        <a:pt x="12573" y="0"/>
                      </a:moveTo>
                      <a:cubicBezTo>
                        <a:pt x="12608" y="444"/>
                        <a:pt x="12608" y="890"/>
                        <a:pt x="12573" y="1334"/>
                      </a:cubicBezTo>
                      <a:lnTo>
                        <a:pt x="12573" y="14573"/>
                      </a:lnTo>
                      <a:cubicBezTo>
                        <a:pt x="12573" y="21622"/>
                        <a:pt x="12573" y="28670"/>
                        <a:pt x="12573" y="35719"/>
                      </a:cubicBezTo>
                      <a:cubicBezTo>
                        <a:pt x="12707" y="36282"/>
                        <a:pt x="12707" y="36870"/>
                        <a:pt x="12573" y="37433"/>
                      </a:cubicBezTo>
                      <a:lnTo>
                        <a:pt x="0" y="24289"/>
                      </a:lnTo>
                      <a:lnTo>
                        <a:pt x="2381" y="21717"/>
                      </a:lnTo>
                      <a:lnTo>
                        <a:pt x="3429" y="20669"/>
                      </a:lnTo>
                      <a:cubicBezTo>
                        <a:pt x="4560" y="19569"/>
                        <a:pt x="4585" y="17759"/>
                        <a:pt x="3484" y="16628"/>
                      </a:cubicBezTo>
                      <a:cubicBezTo>
                        <a:pt x="3466" y="16610"/>
                        <a:pt x="3447" y="16591"/>
                        <a:pt x="3429" y="16573"/>
                      </a:cubicBezTo>
                      <a:lnTo>
                        <a:pt x="95" y="13049"/>
                      </a:lnTo>
                      <a:lnTo>
                        <a:pt x="12382" y="0"/>
                      </a:lnTo>
                      <a:close/>
                    </a:path>
                  </a:pathLst>
                </a:custGeom>
                <a:solidFill>
                  <a:srgbClr val="C53F3F"/>
                </a:solidFill>
                <a:ln w="9525" cap="flat">
                  <a:noFill/>
                  <a:prstDash val="solid"/>
                  <a:miter/>
                </a:ln>
              </p:spPr>
              <p:txBody>
                <a:bodyPr rtlCol="0" anchor="ctr"/>
                <a:lstStyle/>
                <a:p>
                  <a:endParaRPr lang="zh-CN" altLang="en-US"/>
                </a:p>
              </p:txBody>
            </p:sp>
            <p:sp>
              <p:nvSpPr>
                <p:cNvPr id="759" name="任意多边形: 形状 758"/>
                <p:cNvSpPr/>
                <p:nvPr/>
              </p:nvSpPr>
              <p:spPr>
                <a:xfrm>
                  <a:off x="7040213" y="4729257"/>
                  <a:ext cx="24574" cy="12763"/>
                </a:xfrm>
                <a:custGeom>
                  <a:avLst/>
                  <a:gdLst>
                    <a:gd name="connsiteX0" fmla="*/ 12192 w 24574"/>
                    <a:gd name="connsiteY0" fmla="*/ 0 h 12763"/>
                    <a:gd name="connsiteX1" fmla="*/ 24574 w 24574"/>
                    <a:gd name="connsiteY1" fmla="*/ 12763 h 12763"/>
                    <a:gd name="connsiteX2" fmla="*/ 0 w 24574"/>
                    <a:gd name="connsiteY2" fmla="*/ 12763 h 12763"/>
                  </a:gdLst>
                  <a:ahLst/>
                  <a:cxnLst>
                    <a:cxn ang="0">
                      <a:pos x="connsiteX0" y="connsiteY0"/>
                    </a:cxn>
                    <a:cxn ang="0">
                      <a:pos x="connsiteX1" y="connsiteY1"/>
                    </a:cxn>
                    <a:cxn ang="0">
                      <a:pos x="connsiteX2" y="connsiteY2"/>
                    </a:cxn>
                  </a:cxnLst>
                  <a:rect l="l" t="t" r="r" b="b"/>
                  <a:pathLst>
                    <a:path w="24574" h="12763">
                      <a:moveTo>
                        <a:pt x="12192" y="0"/>
                      </a:moveTo>
                      <a:cubicBezTo>
                        <a:pt x="16383" y="4191"/>
                        <a:pt x="20383" y="8572"/>
                        <a:pt x="24574" y="12763"/>
                      </a:cubicBezTo>
                      <a:lnTo>
                        <a:pt x="0" y="12763"/>
                      </a:lnTo>
                      <a:close/>
                    </a:path>
                  </a:pathLst>
                </a:custGeom>
                <a:solidFill>
                  <a:srgbClr val="C53F3F"/>
                </a:solidFill>
                <a:ln w="9525" cap="flat">
                  <a:noFill/>
                  <a:prstDash val="solid"/>
                  <a:miter/>
                </a:ln>
              </p:spPr>
              <p:txBody>
                <a:bodyPr rtlCol="0" anchor="ctr"/>
                <a:lstStyle/>
                <a:p>
                  <a:endParaRPr lang="zh-CN" altLang="en-US"/>
                </a:p>
              </p:txBody>
            </p:sp>
            <p:sp>
              <p:nvSpPr>
                <p:cNvPr id="760" name="任意多边形: 形状 759"/>
                <p:cNvSpPr/>
                <p:nvPr/>
              </p:nvSpPr>
              <p:spPr>
                <a:xfrm>
                  <a:off x="7040308" y="4701825"/>
                  <a:ext cx="24288" cy="12763"/>
                </a:xfrm>
                <a:custGeom>
                  <a:avLst/>
                  <a:gdLst>
                    <a:gd name="connsiteX0" fmla="*/ 24289 w 24288"/>
                    <a:gd name="connsiteY0" fmla="*/ 190 h 12763"/>
                    <a:gd name="connsiteX1" fmla="*/ 19717 w 24288"/>
                    <a:gd name="connsiteY1" fmla="*/ 4953 h 12763"/>
                    <a:gd name="connsiteX2" fmla="*/ 12382 w 24288"/>
                    <a:gd name="connsiteY2" fmla="*/ 12763 h 12763"/>
                    <a:gd name="connsiteX3" fmla="*/ 12382 w 24288"/>
                    <a:gd name="connsiteY3" fmla="*/ 12763 h 12763"/>
                    <a:gd name="connsiteX4" fmla="*/ 0 w 24288"/>
                    <a:gd name="connsiteY4" fmla="*/ 0 h 12763"/>
                    <a:gd name="connsiteX5" fmla="*/ 24289 w 24288"/>
                    <a:gd name="connsiteY5" fmla="*/ 190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88" h="12763">
                      <a:moveTo>
                        <a:pt x="24289" y="190"/>
                      </a:moveTo>
                      <a:lnTo>
                        <a:pt x="19717" y="4953"/>
                      </a:lnTo>
                      <a:lnTo>
                        <a:pt x="12382" y="12763"/>
                      </a:lnTo>
                      <a:lnTo>
                        <a:pt x="12382" y="12763"/>
                      </a:lnTo>
                      <a:cubicBezTo>
                        <a:pt x="8191" y="8477"/>
                        <a:pt x="4191" y="4096"/>
                        <a:pt x="0" y="0"/>
                      </a:cubicBezTo>
                      <a:cubicBezTo>
                        <a:pt x="286" y="95"/>
                        <a:pt x="23717" y="0"/>
                        <a:pt x="24289" y="190"/>
                      </a:cubicBezTo>
                      <a:close/>
                    </a:path>
                  </a:pathLst>
                </a:custGeom>
                <a:solidFill>
                  <a:srgbClr val="C53F3F"/>
                </a:solidFill>
                <a:ln w="9525" cap="flat">
                  <a:noFill/>
                  <a:prstDash val="solid"/>
                  <a:miter/>
                </a:ln>
              </p:spPr>
              <p:txBody>
                <a:bodyPr rtlCol="0" anchor="ctr"/>
                <a:lstStyle/>
                <a:p>
                  <a:endParaRPr lang="zh-CN" altLang="en-US"/>
                </a:p>
              </p:txBody>
            </p:sp>
          </p:grpSp>
          <p:grpSp>
            <p:nvGrpSpPr>
              <p:cNvPr id="572" name="图形 26"/>
              <p:cNvGrpSpPr/>
              <p:nvPr/>
            </p:nvGrpSpPr>
            <p:grpSpPr>
              <a:xfrm>
                <a:off x="6948487" y="4035551"/>
                <a:ext cx="45148" cy="44862"/>
                <a:chOff x="6948487" y="4035551"/>
                <a:chExt cx="45148" cy="44862"/>
              </a:xfrm>
              <a:solidFill>
                <a:srgbClr val="C53F3F"/>
              </a:solidFill>
            </p:grpSpPr>
            <p:sp>
              <p:nvSpPr>
                <p:cNvPr id="741" name="任意多边形: 形状 740"/>
                <p:cNvSpPr/>
                <p:nvPr/>
              </p:nvSpPr>
              <p:spPr>
                <a:xfrm>
                  <a:off x="6960869" y="4070318"/>
                  <a:ext cx="9525" cy="10096"/>
                </a:xfrm>
                <a:custGeom>
                  <a:avLst/>
                  <a:gdLst>
                    <a:gd name="connsiteX0" fmla="*/ 0 w 9525"/>
                    <a:gd name="connsiteY0" fmla="*/ 0 h 10096"/>
                    <a:gd name="connsiteX1" fmla="*/ 9525 w 9525"/>
                    <a:gd name="connsiteY1" fmla="*/ 2000 h 10096"/>
                    <a:gd name="connsiteX2" fmla="*/ 9525 w 9525"/>
                    <a:gd name="connsiteY2" fmla="*/ 10097 h 10096"/>
                    <a:gd name="connsiteX3" fmla="*/ 8668 w 9525"/>
                    <a:gd name="connsiteY3" fmla="*/ 10097 h 10096"/>
                    <a:gd name="connsiteX4" fmla="*/ 5429 w 9525"/>
                    <a:gd name="connsiteY4" fmla="*/ 9525 h 10096"/>
                    <a:gd name="connsiteX5" fmla="*/ 476 w 9525"/>
                    <a:gd name="connsiteY5" fmla="*/ 7811 h 10096"/>
                    <a:gd name="connsiteX6" fmla="*/ 476 w 9525"/>
                    <a:gd name="connsiteY6" fmla="*/ 7811 h 10096"/>
                    <a:gd name="connsiteX7" fmla="*/ 476 w 9525"/>
                    <a:gd name="connsiteY7" fmla="*/ 286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096">
                      <a:moveTo>
                        <a:pt x="0" y="0"/>
                      </a:moveTo>
                      <a:cubicBezTo>
                        <a:pt x="3032" y="1225"/>
                        <a:pt x="6257" y="1903"/>
                        <a:pt x="9525" y="2000"/>
                      </a:cubicBezTo>
                      <a:lnTo>
                        <a:pt x="9525" y="10097"/>
                      </a:lnTo>
                      <a:lnTo>
                        <a:pt x="8668" y="10097"/>
                      </a:lnTo>
                      <a:cubicBezTo>
                        <a:pt x="7574" y="10000"/>
                        <a:pt x="6490" y="9809"/>
                        <a:pt x="5429" y="9525"/>
                      </a:cubicBezTo>
                      <a:cubicBezTo>
                        <a:pt x="3720" y="9140"/>
                        <a:pt x="2058" y="8565"/>
                        <a:pt x="476" y="7811"/>
                      </a:cubicBezTo>
                      <a:cubicBezTo>
                        <a:pt x="476" y="7811"/>
                        <a:pt x="476" y="7811"/>
                        <a:pt x="476" y="7811"/>
                      </a:cubicBezTo>
                      <a:lnTo>
                        <a:pt x="476" y="286"/>
                      </a:lnTo>
                      <a:close/>
                    </a:path>
                  </a:pathLst>
                </a:custGeom>
                <a:solidFill>
                  <a:srgbClr val="C53F3F"/>
                </a:solidFill>
                <a:ln w="9525" cap="flat">
                  <a:noFill/>
                  <a:prstDash val="solid"/>
                  <a:miter/>
                </a:ln>
              </p:spPr>
              <p:txBody>
                <a:bodyPr rtlCol="0" anchor="ctr"/>
                <a:lstStyle/>
                <a:p>
                  <a:endParaRPr lang="zh-CN" altLang="en-US"/>
                </a:p>
              </p:txBody>
            </p:sp>
            <p:sp>
              <p:nvSpPr>
                <p:cNvPr id="742" name="任意多边形: 形状 741"/>
                <p:cNvSpPr/>
                <p:nvPr/>
              </p:nvSpPr>
              <p:spPr>
                <a:xfrm>
                  <a:off x="6973252" y="4070603"/>
                  <a:ext cx="8762" cy="9239"/>
                </a:xfrm>
                <a:custGeom>
                  <a:avLst/>
                  <a:gdLst>
                    <a:gd name="connsiteX0" fmla="*/ 8572 w 8762"/>
                    <a:gd name="connsiteY0" fmla="*/ 0 h 9239"/>
                    <a:gd name="connsiteX1" fmla="*/ 8572 w 8762"/>
                    <a:gd name="connsiteY1" fmla="*/ 0 h 9239"/>
                    <a:gd name="connsiteX2" fmla="*/ 8572 w 8762"/>
                    <a:gd name="connsiteY2" fmla="*/ 7334 h 9239"/>
                    <a:gd name="connsiteX3" fmla="*/ 8572 w 8762"/>
                    <a:gd name="connsiteY3" fmla="*/ 7334 h 9239"/>
                    <a:gd name="connsiteX4" fmla="*/ 2857 w 8762"/>
                    <a:gd name="connsiteY4" fmla="*/ 9240 h 9239"/>
                    <a:gd name="connsiteX5" fmla="*/ 0 w 8762"/>
                    <a:gd name="connsiteY5" fmla="*/ 9239 h 9239"/>
                    <a:gd name="connsiteX6" fmla="*/ 0 w 8762"/>
                    <a:gd name="connsiteY6" fmla="*/ 9239 h 9239"/>
                    <a:gd name="connsiteX7" fmla="*/ 0 w 8762"/>
                    <a:gd name="connsiteY7" fmla="*/ 1334 h 9239"/>
                    <a:gd name="connsiteX8" fmla="*/ 0 w 8762"/>
                    <a:gd name="connsiteY8" fmla="*/ 1334 h 9239"/>
                    <a:gd name="connsiteX9" fmla="*/ 2000 w 8762"/>
                    <a:gd name="connsiteY9" fmla="*/ 1334 h 9239"/>
                    <a:gd name="connsiteX10" fmla="*/ 5048 w 8762"/>
                    <a:gd name="connsiteY10" fmla="*/ 1334 h 9239"/>
                    <a:gd name="connsiteX11" fmla="*/ 8763 w 8762"/>
                    <a:gd name="connsiteY11" fmla="*/ 191 h 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62" h="9239">
                      <a:moveTo>
                        <a:pt x="8572" y="0"/>
                      </a:moveTo>
                      <a:lnTo>
                        <a:pt x="8572" y="0"/>
                      </a:lnTo>
                      <a:lnTo>
                        <a:pt x="8572" y="7334"/>
                      </a:lnTo>
                      <a:cubicBezTo>
                        <a:pt x="8572" y="7334"/>
                        <a:pt x="8572" y="7334"/>
                        <a:pt x="8572" y="7334"/>
                      </a:cubicBezTo>
                      <a:cubicBezTo>
                        <a:pt x="6756" y="8210"/>
                        <a:pt x="4836" y="8850"/>
                        <a:pt x="2857" y="9240"/>
                      </a:cubicBezTo>
                      <a:lnTo>
                        <a:pt x="0" y="9239"/>
                      </a:lnTo>
                      <a:lnTo>
                        <a:pt x="0" y="9239"/>
                      </a:lnTo>
                      <a:lnTo>
                        <a:pt x="0" y="1334"/>
                      </a:lnTo>
                      <a:cubicBezTo>
                        <a:pt x="0" y="1334"/>
                        <a:pt x="0" y="1334"/>
                        <a:pt x="0" y="1334"/>
                      </a:cubicBezTo>
                      <a:lnTo>
                        <a:pt x="2000" y="1334"/>
                      </a:lnTo>
                      <a:lnTo>
                        <a:pt x="5048" y="1334"/>
                      </a:lnTo>
                      <a:lnTo>
                        <a:pt x="8763" y="191"/>
                      </a:lnTo>
                      <a:close/>
                    </a:path>
                  </a:pathLst>
                </a:custGeom>
                <a:solidFill>
                  <a:srgbClr val="C53F3F"/>
                </a:solidFill>
                <a:ln w="9525" cap="flat">
                  <a:noFill/>
                  <a:prstDash val="solid"/>
                  <a:miter/>
                </a:ln>
              </p:spPr>
              <p:txBody>
                <a:bodyPr rtlCol="0" anchor="ctr"/>
                <a:lstStyle/>
                <a:p>
                  <a:endParaRPr lang="zh-CN" altLang="en-US"/>
                </a:p>
              </p:txBody>
            </p:sp>
            <p:sp>
              <p:nvSpPr>
                <p:cNvPr id="743" name="任意多边形: 形状 742"/>
                <p:cNvSpPr/>
                <p:nvPr/>
              </p:nvSpPr>
              <p:spPr>
                <a:xfrm>
                  <a:off x="6983730" y="4038885"/>
                  <a:ext cx="9905" cy="15906"/>
                </a:xfrm>
                <a:custGeom>
                  <a:avLst/>
                  <a:gdLst>
                    <a:gd name="connsiteX0" fmla="*/ 0 w 9905"/>
                    <a:gd name="connsiteY0" fmla="*/ 286 h 15906"/>
                    <a:gd name="connsiteX1" fmla="*/ 0 w 9905"/>
                    <a:gd name="connsiteY1" fmla="*/ 286 h 15906"/>
                    <a:gd name="connsiteX2" fmla="*/ 2762 w 9905"/>
                    <a:gd name="connsiteY2" fmla="*/ 2381 h 15906"/>
                    <a:gd name="connsiteX3" fmla="*/ 5620 w 9905"/>
                    <a:gd name="connsiteY3" fmla="*/ 5524 h 15906"/>
                    <a:gd name="connsiteX4" fmla="*/ 7811 w 9905"/>
                    <a:gd name="connsiteY4" fmla="*/ 9049 h 15906"/>
                    <a:gd name="connsiteX5" fmla="*/ 9239 w 9905"/>
                    <a:gd name="connsiteY5" fmla="*/ 12763 h 15906"/>
                    <a:gd name="connsiteX6" fmla="*/ 9906 w 9905"/>
                    <a:gd name="connsiteY6" fmla="*/ 15907 h 15906"/>
                    <a:gd name="connsiteX7" fmla="*/ 9906 w 9905"/>
                    <a:gd name="connsiteY7" fmla="*/ 15907 h 15906"/>
                    <a:gd name="connsiteX8" fmla="*/ 4191 w 9905"/>
                    <a:gd name="connsiteY8" fmla="*/ 10097 h 15906"/>
                    <a:gd name="connsiteX9" fmla="*/ 190 w 9905"/>
                    <a:gd name="connsiteY9" fmla="*/ 7620 h 15906"/>
                    <a:gd name="connsiteX10" fmla="*/ 190 w 9905"/>
                    <a:gd name="connsiteY10" fmla="*/ 7620 h 15906"/>
                    <a:gd name="connsiteX11" fmla="*/ 190 w 9905"/>
                    <a:gd name="connsiteY11"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05" h="15906">
                      <a:moveTo>
                        <a:pt x="0" y="286"/>
                      </a:moveTo>
                      <a:lnTo>
                        <a:pt x="0" y="286"/>
                      </a:lnTo>
                      <a:cubicBezTo>
                        <a:pt x="982" y="899"/>
                        <a:pt x="1907" y="1600"/>
                        <a:pt x="2762" y="2381"/>
                      </a:cubicBezTo>
                      <a:cubicBezTo>
                        <a:pt x="3812" y="3336"/>
                        <a:pt x="4769" y="4388"/>
                        <a:pt x="5620" y="5524"/>
                      </a:cubicBezTo>
                      <a:cubicBezTo>
                        <a:pt x="6460" y="6627"/>
                        <a:pt x="7193" y="7807"/>
                        <a:pt x="7811" y="9049"/>
                      </a:cubicBezTo>
                      <a:cubicBezTo>
                        <a:pt x="8401" y="10240"/>
                        <a:pt x="8879" y="11484"/>
                        <a:pt x="9239" y="12763"/>
                      </a:cubicBezTo>
                      <a:cubicBezTo>
                        <a:pt x="9239" y="13811"/>
                        <a:pt x="9715" y="14859"/>
                        <a:pt x="9906" y="15907"/>
                      </a:cubicBezTo>
                      <a:lnTo>
                        <a:pt x="9906" y="15907"/>
                      </a:lnTo>
                      <a:cubicBezTo>
                        <a:pt x="8326" y="13676"/>
                        <a:pt x="6396" y="11714"/>
                        <a:pt x="4191" y="10097"/>
                      </a:cubicBezTo>
                      <a:cubicBezTo>
                        <a:pt x="2927" y="9163"/>
                        <a:pt x="1589" y="8334"/>
                        <a:pt x="190" y="7620"/>
                      </a:cubicBezTo>
                      <a:cubicBezTo>
                        <a:pt x="190" y="7620"/>
                        <a:pt x="190" y="7620"/>
                        <a:pt x="190" y="7620"/>
                      </a:cubicBezTo>
                      <a:lnTo>
                        <a:pt x="190" y="0"/>
                      </a:lnTo>
                      <a:close/>
                    </a:path>
                  </a:pathLst>
                </a:custGeom>
                <a:solidFill>
                  <a:srgbClr val="C53F3F"/>
                </a:solidFill>
                <a:ln w="9525" cap="flat">
                  <a:noFill/>
                  <a:prstDash val="solid"/>
                  <a:miter/>
                </a:ln>
              </p:spPr>
              <p:txBody>
                <a:bodyPr rtlCol="0" anchor="ctr"/>
                <a:lstStyle/>
                <a:p>
                  <a:endParaRPr lang="zh-CN" altLang="en-US"/>
                </a:p>
              </p:txBody>
            </p:sp>
            <p:sp>
              <p:nvSpPr>
                <p:cNvPr id="744" name="任意多边形: 形状 743"/>
                <p:cNvSpPr/>
                <p:nvPr/>
              </p:nvSpPr>
              <p:spPr>
                <a:xfrm>
                  <a:off x="6960489" y="4046696"/>
                  <a:ext cx="9525" cy="10953"/>
                </a:xfrm>
                <a:custGeom>
                  <a:avLst/>
                  <a:gdLst>
                    <a:gd name="connsiteX0" fmla="*/ 9525 w 9525"/>
                    <a:gd name="connsiteY0" fmla="*/ 0 h 10953"/>
                    <a:gd name="connsiteX1" fmla="*/ 9525 w 9525"/>
                    <a:gd name="connsiteY1" fmla="*/ 10954 h 10953"/>
                    <a:gd name="connsiteX2" fmla="*/ 0 w 9525"/>
                    <a:gd name="connsiteY2" fmla="*/ 10954 h 10953"/>
                    <a:gd name="connsiteX3" fmla="*/ 0 w 9525"/>
                    <a:gd name="connsiteY3" fmla="*/ 2762 h 10953"/>
                    <a:gd name="connsiteX4" fmla="*/ 0 w 9525"/>
                    <a:gd name="connsiteY4" fmla="*/ 2762 h 10953"/>
                    <a:gd name="connsiteX5" fmla="*/ 5334 w 9525"/>
                    <a:gd name="connsiteY5" fmla="*/ 1143 h 10953"/>
                    <a:gd name="connsiteX6" fmla="*/ 8287 w 9525"/>
                    <a:gd name="connsiteY6" fmla="*/ 1143 h 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25" h="10953">
                      <a:moveTo>
                        <a:pt x="9525" y="0"/>
                      </a:moveTo>
                      <a:lnTo>
                        <a:pt x="9525" y="10954"/>
                      </a:lnTo>
                      <a:lnTo>
                        <a:pt x="0" y="10954"/>
                      </a:lnTo>
                      <a:lnTo>
                        <a:pt x="0" y="2762"/>
                      </a:lnTo>
                      <a:cubicBezTo>
                        <a:pt x="0" y="2762"/>
                        <a:pt x="0" y="2762"/>
                        <a:pt x="0" y="2762"/>
                      </a:cubicBezTo>
                      <a:cubicBezTo>
                        <a:pt x="1700" y="1994"/>
                        <a:pt x="3493" y="1449"/>
                        <a:pt x="5334" y="1143"/>
                      </a:cubicBezTo>
                      <a:lnTo>
                        <a:pt x="8287" y="1143"/>
                      </a:lnTo>
                      <a:close/>
                    </a:path>
                  </a:pathLst>
                </a:custGeom>
                <a:solidFill>
                  <a:srgbClr val="C53F3F"/>
                </a:solidFill>
                <a:ln w="9525" cap="flat">
                  <a:noFill/>
                  <a:prstDash val="solid"/>
                  <a:miter/>
                </a:ln>
              </p:spPr>
              <p:txBody>
                <a:bodyPr rtlCol="0" anchor="ctr"/>
                <a:lstStyle/>
                <a:p>
                  <a:endParaRPr lang="zh-CN" altLang="en-US"/>
                </a:p>
              </p:txBody>
            </p:sp>
            <p:sp>
              <p:nvSpPr>
                <p:cNvPr id="745" name="任意多边形: 形状 744"/>
                <p:cNvSpPr/>
                <p:nvPr/>
              </p:nvSpPr>
              <p:spPr>
                <a:xfrm>
                  <a:off x="6972300" y="4046696"/>
                  <a:ext cx="8667" cy="9620"/>
                </a:xfrm>
                <a:custGeom>
                  <a:avLst/>
                  <a:gdLst>
                    <a:gd name="connsiteX0" fmla="*/ 0 w 8667"/>
                    <a:gd name="connsiteY0" fmla="*/ 0 h 9620"/>
                    <a:gd name="connsiteX1" fmla="*/ 2096 w 8667"/>
                    <a:gd name="connsiteY1" fmla="*/ 0 h 9620"/>
                    <a:gd name="connsiteX2" fmla="*/ 4191 w 8667"/>
                    <a:gd name="connsiteY2" fmla="*/ 0 h 9620"/>
                    <a:gd name="connsiteX3" fmla="*/ 8668 w 8667"/>
                    <a:gd name="connsiteY3" fmla="*/ 1334 h 9620"/>
                    <a:gd name="connsiteX4" fmla="*/ 8668 w 8667"/>
                    <a:gd name="connsiteY4" fmla="*/ 1333 h 9620"/>
                    <a:gd name="connsiteX5" fmla="*/ 8668 w 8667"/>
                    <a:gd name="connsiteY5" fmla="*/ 9620 h 9620"/>
                    <a:gd name="connsiteX6" fmla="*/ 0 w 8667"/>
                    <a:gd name="connsiteY6" fmla="*/ 9620 h 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67" h="9620">
                      <a:moveTo>
                        <a:pt x="0" y="0"/>
                      </a:moveTo>
                      <a:lnTo>
                        <a:pt x="2096" y="0"/>
                      </a:lnTo>
                      <a:lnTo>
                        <a:pt x="4191" y="0"/>
                      </a:lnTo>
                      <a:cubicBezTo>
                        <a:pt x="5726" y="286"/>
                        <a:pt x="7227" y="733"/>
                        <a:pt x="8668" y="1334"/>
                      </a:cubicBezTo>
                      <a:lnTo>
                        <a:pt x="8668" y="1333"/>
                      </a:lnTo>
                      <a:lnTo>
                        <a:pt x="8668" y="9620"/>
                      </a:lnTo>
                      <a:lnTo>
                        <a:pt x="0" y="9620"/>
                      </a:lnTo>
                      <a:close/>
                    </a:path>
                  </a:pathLst>
                </a:custGeom>
                <a:solidFill>
                  <a:srgbClr val="C53F3F"/>
                </a:solidFill>
                <a:ln w="9525" cap="flat">
                  <a:noFill/>
                  <a:prstDash val="solid"/>
                  <a:miter/>
                </a:ln>
              </p:spPr>
              <p:txBody>
                <a:bodyPr rtlCol="0" anchor="ctr"/>
                <a:lstStyle/>
                <a:p>
                  <a:endParaRPr lang="zh-CN" altLang="en-US"/>
                </a:p>
              </p:txBody>
            </p:sp>
            <p:sp>
              <p:nvSpPr>
                <p:cNvPr id="746" name="任意多边形: 形状 745"/>
                <p:cNvSpPr/>
                <p:nvPr/>
              </p:nvSpPr>
              <p:spPr>
                <a:xfrm>
                  <a:off x="6960869" y="4059555"/>
                  <a:ext cx="9525" cy="10191"/>
                </a:xfrm>
                <a:custGeom>
                  <a:avLst/>
                  <a:gdLst>
                    <a:gd name="connsiteX0" fmla="*/ 0 w 9525"/>
                    <a:gd name="connsiteY0" fmla="*/ 0 h 10191"/>
                    <a:gd name="connsiteX1" fmla="*/ 9525 w 9525"/>
                    <a:gd name="connsiteY1" fmla="*/ 0 h 10191"/>
                    <a:gd name="connsiteX2" fmla="*/ 9525 w 9525"/>
                    <a:gd name="connsiteY2" fmla="*/ 10192 h 10191"/>
                    <a:gd name="connsiteX3" fmla="*/ 8763 w 9525"/>
                    <a:gd name="connsiteY3" fmla="*/ 10192 h 10191"/>
                    <a:gd name="connsiteX4" fmla="*/ 7239 w 9525"/>
                    <a:gd name="connsiteY4" fmla="*/ 10192 h 10191"/>
                    <a:gd name="connsiteX5" fmla="*/ 4953 w 9525"/>
                    <a:gd name="connsiteY5" fmla="*/ 9715 h 10191"/>
                    <a:gd name="connsiteX6" fmla="*/ 381 w 9525"/>
                    <a:gd name="connsiteY6" fmla="*/ 8287 h 10191"/>
                    <a:gd name="connsiteX7" fmla="*/ 381 w 9525"/>
                    <a:gd name="connsiteY7" fmla="*/ 8287 h 10191"/>
                    <a:gd name="connsiteX8" fmla="*/ 381 w 9525"/>
                    <a:gd name="connsiteY8" fmla="*/ 476 h 1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 h="10191">
                      <a:moveTo>
                        <a:pt x="0" y="0"/>
                      </a:moveTo>
                      <a:lnTo>
                        <a:pt x="9525" y="0"/>
                      </a:lnTo>
                      <a:lnTo>
                        <a:pt x="9525" y="10192"/>
                      </a:lnTo>
                      <a:lnTo>
                        <a:pt x="8763" y="10192"/>
                      </a:lnTo>
                      <a:lnTo>
                        <a:pt x="7239" y="10192"/>
                      </a:lnTo>
                      <a:lnTo>
                        <a:pt x="4953" y="9715"/>
                      </a:lnTo>
                      <a:cubicBezTo>
                        <a:pt x="3377" y="9428"/>
                        <a:pt x="1841" y="8948"/>
                        <a:pt x="381" y="8287"/>
                      </a:cubicBezTo>
                      <a:cubicBezTo>
                        <a:pt x="381" y="8287"/>
                        <a:pt x="381" y="8287"/>
                        <a:pt x="381" y="8287"/>
                      </a:cubicBezTo>
                      <a:lnTo>
                        <a:pt x="381" y="476"/>
                      </a:lnTo>
                      <a:close/>
                    </a:path>
                  </a:pathLst>
                </a:custGeom>
                <a:solidFill>
                  <a:srgbClr val="C53F3F"/>
                </a:solidFill>
                <a:ln w="9525" cap="flat">
                  <a:noFill/>
                  <a:prstDash val="solid"/>
                  <a:miter/>
                </a:ln>
              </p:spPr>
              <p:txBody>
                <a:bodyPr rtlCol="0" anchor="ctr"/>
                <a:lstStyle/>
                <a:p>
                  <a:endParaRPr lang="zh-CN" altLang="en-US"/>
                </a:p>
              </p:txBody>
            </p:sp>
            <p:sp>
              <p:nvSpPr>
                <p:cNvPr id="747" name="任意多边形: 形状 746"/>
                <p:cNvSpPr/>
                <p:nvPr/>
              </p:nvSpPr>
              <p:spPr>
                <a:xfrm>
                  <a:off x="6972300" y="4059078"/>
                  <a:ext cx="9525" cy="10001"/>
                </a:xfrm>
                <a:custGeom>
                  <a:avLst/>
                  <a:gdLst>
                    <a:gd name="connsiteX0" fmla="*/ 0 w 9525"/>
                    <a:gd name="connsiteY0" fmla="*/ 381 h 10001"/>
                    <a:gd name="connsiteX1" fmla="*/ 9525 w 9525"/>
                    <a:gd name="connsiteY1" fmla="*/ 381 h 10001"/>
                    <a:gd name="connsiteX2" fmla="*/ 9525 w 9525"/>
                    <a:gd name="connsiteY2" fmla="*/ 8572 h 10001"/>
                    <a:gd name="connsiteX3" fmla="*/ 9525 w 9525"/>
                    <a:gd name="connsiteY3" fmla="*/ 8572 h 10001"/>
                    <a:gd name="connsiteX4" fmla="*/ 4858 w 9525"/>
                    <a:gd name="connsiteY4" fmla="*/ 10001 h 10001"/>
                    <a:gd name="connsiteX5" fmla="*/ 2381 w 9525"/>
                    <a:gd name="connsiteY5" fmla="*/ 10001 h 10001"/>
                    <a:gd name="connsiteX6" fmla="*/ 0 w 9525"/>
                    <a:gd name="connsiteY6" fmla="*/ 10001 h 10001"/>
                    <a:gd name="connsiteX7" fmla="*/ 0 w 9525"/>
                    <a:gd name="connsiteY7" fmla="*/ 0 h 1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001">
                      <a:moveTo>
                        <a:pt x="0" y="381"/>
                      </a:moveTo>
                      <a:lnTo>
                        <a:pt x="9525" y="381"/>
                      </a:lnTo>
                      <a:lnTo>
                        <a:pt x="9525" y="8572"/>
                      </a:lnTo>
                      <a:cubicBezTo>
                        <a:pt x="9525" y="8572"/>
                        <a:pt x="9525" y="8572"/>
                        <a:pt x="9525" y="8572"/>
                      </a:cubicBezTo>
                      <a:cubicBezTo>
                        <a:pt x="8032" y="9235"/>
                        <a:pt x="6465" y="9715"/>
                        <a:pt x="4858" y="10001"/>
                      </a:cubicBezTo>
                      <a:lnTo>
                        <a:pt x="2381" y="10001"/>
                      </a:lnTo>
                      <a:lnTo>
                        <a:pt x="0" y="10001"/>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748" name="任意多边形: 形状 747"/>
                <p:cNvSpPr/>
                <p:nvPr/>
              </p:nvSpPr>
              <p:spPr>
                <a:xfrm>
                  <a:off x="6960584" y="4035551"/>
                  <a:ext cx="9525" cy="10572"/>
                </a:xfrm>
                <a:custGeom>
                  <a:avLst/>
                  <a:gdLst>
                    <a:gd name="connsiteX0" fmla="*/ 9525 w 9525"/>
                    <a:gd name="connsiteY0" fmla="*/ 0 h 10572"/>
                    <a:gd name="connsiteX1" fmla="*/ 9525 w 9525"/>
                    <a:gd name="connsiteY1" fmla="*/ 8572 h 10572"/>
                    <a:gd name="connsiteX2" fmla="*/ 0 w 9525"/>
                    <a:gd name="connsiteY2" fmla="*/ 10573 h 10572"/>
                    <a:gd name="connsiteX3" fmla="*/ 0 w 9525"/>
                    <a:gd name="connsiteY3" fmla="*/ 10573 h 10572"/>
                    <a:gd name="connsiteX4" fmla="*/ 0 w 9525"/>
                    <a:gd name="connsiteY4" fmla="*/ 3048 h 10572"/>
                    <a:gd name="connsiteX5" fmla="*/ 0 w 9525"/>
                    <a:gd name="connsiteY5" fmla="*/ 3048 h 10572"/>
                    <a:gd name="connsiteX6" fmla="*/ 5715 w 9525"/>
                    <a:gd name="connsiteY6" fmla="*/ 1048 h 10572"/>
                    <a:gd name="connsiteX7" fmla="*/ 8954 w 9525"/>
                    <a:gd name="connsiteY7" fmla="*/ 1048 h 10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0572">
                      <a:moveTo>
                        <a:pt x="9525" y="0"/>
                      </a:moveTo>
                      <a:lnTo>
                        <a:pt x="9525" y="8572"/>
                      </a:lnTo>
                      <a:cubicBezTo>
                        <a:pt x="6263" y="8720"/>
                        <a:pt x="3046" y="9395"/>
                        <a:pt x="0" y="10573"/>
                      </a:cubicBezTo>
                      <a:lnTo>
                        <a:pt x="0" y="10573"/>
                      </a:lnTo>
                      <a:lnTo>
                        <a:pt x="0" y="3048"/>
                      </a:lnTo>
                      <a:cubicBezTo>
                        <a:pt x="0" y="3048"/>
                        <a:pt x="0" y="3048"/>
                        <a:pt x="0" y="3048"/>
                      </a:cubicBezTo>
                      <a:cubicBezTo>
                        <a:pt x="1795" y="2100"/>
                        <a:pt x="3721" y="1426"/>
                        <a:pt x="5715" y="1048"/>
                      </a:cubicBezTo>
                      <a:lnTo>
                        <a:pt x="8954" y="1048"/>
                      </a:lnTo>
                      <a:close/>
                    </a:path>
                  </a:pathLst>
                </a:custGeom>
                <a:solidFill>
                  <a:srgbClr val="C53F3F"/>
                </a:solidFill>
                <a:ln w="9525" cap="flat">
                  <a:noFill/>
                  <a:prstDash val="solid"/>
                  <a:miter/>
                </a:ln>
              </p:spPr>
              <p:txBody>
                <a:bodyPr rtlCol="0" anchor="ctr"/>
                <a:lstStyle/>
                <a:p>
                  <a:endParaRPr lang="zh-CN" altLang="en-US"/>
                </a:p>
              </p:txBody>
            </p:sp>
            <p:sp>
              <p:nvSpPr>
                <p:cNvPr id="749" name="任意多边形: 形状 748"/>
                <p:cNvSpPr/>
                <p:nvPr/>
              </p:nvSpPr>
              <p:spPr>
                <a:xfrm>
                  <a:off x="6972300" y="4035551"/>
                  <a:ext cx="8858" cy="9715"/>
                </a:xfrm>
                <a:custGeom>
                  <a:avLst/>
                  <a:gdLst>
                    <a:gd name="connsiteX0" fmla="*/ 0 w 8858"/>
                    <a:gd name="connsiteY0" fmla="*/ 0 h 9715"/>
                    <a:gd name="connsiteX1" fmla="*/ 571 w 8858"/>
                    <a:gd name="connsiteY1" fmla="*/ 0 h 9715"/>
                    <a:gd name="connsiteX2" fmla="*/ 2857 w 8858"/>
                    <a:gd name="connsiteY2" fmla="*/ 0 h 9715"/>
                    <a:gd name="connsiteX3" fmla="*/ 8096 w 8858"/>
                    <a:gd name="connsiteY3" fmla="*/ 1619 h 9715"/>
                    <a:gd name="connsiteX4" fmla="*/ 8858 w 8858"/>
                    <a:gd name="connsiteY4" fmla="*/ 1619 h 9715"/>
                    <a:gd name="connsiteX5" fmla="*/ 8858 w 8858"/>
                    <a:gd name="connsiteY5" fmla="*/ 9716 h 9715"/>
                    <a:gd name="connsiteX6" fmla="*/ 8858 w 8858"/>
                    <a:gd name="connsiteY6" fmla="*/ 9716 h 9715"/>
                    <a:gd name="connsiteX7" fmla="*/ 8001 w 8858"/>
                    <a:gd name="connsiteY7" fmla="*/ 9716 h 9715"/>
                    <a:gd name="connsiteX8" fmla="*/ 3810 w 8858"/>
                    <a:gd name="connsiteY8" fmla="*/ 8573 h 9715"/>
                    <a:gd name="connsiteX9" fmla="*/ 762 w 8858"/>
                    <a:gd name="connsiteY9" fmla="*/ 8572 h 9715"/>
                    <a:gd name="connsiteX10" fmla="*/ 0 w 8858"/>
                    <a:gd name="connsiteY10" fmla="*/ 8572 h 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58" h="9715">
                      <a:moveTo>
                        <a:pt x="0" y="0"/>
                      </a:moveTo>
                      <a:lnTo>
                        <a:pt x="571" y="0"/>
                      </a:lnTo>
                      <a:lnTo>
                        <a:pt x="2857" y="0"/>
                      </a:lnTo>
                      <a:cubicBezTo>
                        <a:pt x="4667" y="307"/>
                        <a:pt x="6429" y="851"/>
                        <a:pt x="8096" y="1619"/>
                      </a:cubicBezTo>
                      <a:lnTo>
                        <a:pt x="8858" y="1619"/>
                      </a:lnTo>
                      <a:lnTo>
                        <a:pt x="8858" y="9716"/>
                      </a:lnTo>
                      <a:lnTo>
                        <a:pt x="8858" y="9716"/>
                      </a:lnTo>
                      <a:lnTo>
                        <a:pt x="8001" y="9716"/>
                      </a:lnTo>
                      <a:cubicBezTo>
                        <a:pt x="6633" y="9235"/>
                        <a:pt x="5233" y="8853"/>
                        <a:pt x="3810" y="8573"/>
                      </a:cubicBezTo>
                      <a:cubicBezTo>
                        <a:pt x="2762" y="8572"/>
                        <a:pt x="1810" y="8572"/>
                        <a:pt x="762" y="8572"/>
                      </a:cubicBezTo>
                      <a:lnTo>
                        <a:pt x="0" y="8572"/>
                      </a:lnTo>
                      <a:close/>
                    </a:path>
                  </a:pathLst>
                </a:custGeom>
                <a:solidFill>
                  <a:srgbClr val="C53F3F"/>
                </a:solidFill>
                <a:ln w="9525" cap="flat">
                  <a:noFill/>
                  <a:prstDash val="solid"/>
                  <a:miter/>
                </a:ln>
              </p:spPr>
              <p:txBody>
                <a:bodyPr rtlCol="0" anchor="ctr"/>
                <a:lstStyle/>
                <a:p>
                  <a:endParaRPr lang="zh-CN" altLang="en-US"/>
                </a:p>
              </p:txBody>
            </p:sp>
            <p:sp>
              <p:nvSpPr>
                <p:cNvPr id="750" name="任意多边形: 形状 749"/>
                <p:cNvSpPr/>
                <p:nvPr/>
              </p:nvSpPr>
              <p:spPr>
                <a:xfrm>
                  <a:off x="6949154" y="4039457"/>
                  <a:ext cx="9334" cy="15906"/>
                </a:xfrm>
                <a:custGeom>
                  <a:avLst/>
                  <a:gdLst>
                    <a:gd name="connsiteX0" fmla="*/ 9334 w 9334"/>
                    <a:gd name="connsiteY0" fmla="*/ 0 h 15906"/>
                    <a:gd name="connsiteX1" fmla="*/ 9334 w 9334"/>
                    <a:gd name="connsiteY1" fmla="*/ 0 h 15906"/>
                    <a:gd name="connsiteX2" fmla="*/ 9334 w 9334"/>
                    <a:gd name="connsiteY2" fmla="*/ 7715 h 15906"/>
                    <a:gd name="connsiteX3" fmla="*/ 3810 w 9334"/>
                    <a:gd name="connsiteY3" fmla="*/ 11430 h 15906"/>
                    <a:gd name="connsiteX4" fmla="*/ 1143 w 9334"/>
                    <a:gd name="connsiteY4" fmla="*/ 14288 h 15906"/>
                    <a:gd name="connsiteX5" fmla="*/ 0 w 9334"/>
                    <a:gd name="connsiteY5" fmla="*/ 15907 h 15906"/>
                    <a:gd name="connsiteX6" fmla="*/ 0 w 9334"/>
                    <a:gd name="connsiteY6" fmla="*/ 15907 h 15906"/>
                    <a:gd name="connsiteX7" fmla="*/ 2286 w 9334"/>
                    <a:gd name="connsiteY7" fmla="*/ 8287 h 15906"/>
                    <a:gd name="connsiteX8" fmla="*/ 9334 w 9334"/>
                    <a:gd name="connsiteY8" fmla="*/ 0 h 1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34" h="15906">
                      <a:moveTo>
                        <a:pt x="9334" y="0"/>
                      </a:moveTo>
                      <a:lnTo>
                        <a:pt x="9334" y="0"/>
                      </a:lnTo>
                      <a:lnTo>
                        <a:pt x="9334" y="7715"/>
                      </a:lnTo>
                      <a:cubicBezTo>
                        <a:pt x="7325" y="8684"/>
                        <a:pt x="5465" y="9935"/>
                        <a:pt x="3810" y="11430"/>
                      </a:cubicBezTo>
                      <a:cubicBezTo>
                        <a:pt x="2849" y="12313"/>
                        <a:pt x="1958" y="13268"/>
                        <a:pt x="1143" y="14288"/>
                      </a:cubicBezTo>
                      <a:lnTo>
                        <a:pt x="0" y="15907"/>
                      </a:lnTo>
                      <a:lnTo>
                        <a:pt x="0" y="15907"/>
                      </a:lnTo>
                      <a:cubicBezTo>
                        <a:pt x="324" y="13256"/>
                        <a:pt x="1097" y="10679"/>
                        <a:pt x="2286" y="8287"/>
                      </a:cubicBezTo>
                      <a:cubicBezTo>
                        <a:pt x="3898" y="4974"/>
                        <a:pt x="6323" y="2123"/>
                        <a:pt x="9334" y="0"/>
                      </a:cubicBezTo>
                      <a:close/>
                    </a:path>
                  </a:pathLst>
                </a:custGeom>
                <a:solidFill>
                  <a:srgbClr val="C53F3F"/>
                </a:solidFill>
                <a:ln w="9525" cap="flat">
                  <a:noFill/>
                  <a:prstDash val="solid"/>
                  <a:miter/>
                </a:ln>
              </p:spPr>
              <p:txBody>
                <a:bodyPr rtlCol="0" anchor="ctr"/>
                <a:lstStyle/>
                <a:p>
                  <a:endParaRPr lang="zh-CN" altLang="en-US"/>
                </a:p>
              </p:txBody>
            </p:sp>
            <p:sp>
              <p:nvSpPr>
                <p:cNvPr id="751" name="任意多边形: 形状 750"/>
                <p:cNvSpPr/>
                <p:nvPr/>
              </p:nvSpPr>
              <p:spPr>
                <a:xfrm>
                  <a:off x="6983634" y="4060983"/>
                  <a:ext cx="10001" cy="15620"/>
                </a:xfrm>
                <a:custGeom>
                  <a:avLst/>
                  <a:gdLst>
                    <a:gd name="connsiteX0" fmla="*/ 10001 w 10001"/>
                    <a:gd name="connsiteY0" fmla="*/ 0 h 15620"/>
                    <a:gd name="connsiteX1" fmla="*/ 10001 w 10001"/>
                    <a:gd name="connsiteY1" fmla="*/ 0 h 15620"/>
                    <a:gd name="connsiteX2" fmla="*/ 9525 w 10001"/>
                    <a:gd name="connsiteY2" fmla="*/ 2477 h 15620"/>
                    <a:gd name="connsiteX3" fmla="*/ 7906 w 10001"/>
                    <a:gd name="connsiteY3" fmla="*/ 6858 h 15620"/>
                    <a:gd name="connsiteX4" fmla="*/ 4953 w 10001"/>
                    <a:gd name="connsiteY4" fmla="*/ 11239 h 15620"/>
                    <a:gd name="connsiteX5" fmla="*/ 2286 w 10001"/>
                    <a:gd name="connsiteY5" fmla="*/ 13906 h 15620"/>
                    <a:gd name="connsiteX6" fmla="*/ 0 w 10001"/>
                    <a:gd name="connsiteY6" fmla="*/ 15621 h 15620"/>
                    <a:gd name="connsiteX7" fmla="*/ 0 w 10001"/>
                    <a:gd name="connsiteY7" fmla="*/ 15621 h 15620"/>
                    <a:gd name="connsiteX8" fmla="*/ 0 w 10001"/>
                    <a:gd name="connsiteY8" fmla="*/ 8668 h 15620"/>
                    <a:gd name="connsiteX9" fmla="*/ 0 w 10001"/>
                    <a:gd name="connsiteY9" fmla="*/ 8668 h 15620"/>
                    <a:gd name="connsiteX10" fmla="*/ 4191 w 10001"/>
                    <a:gd name="connsiteY10" fmla="*/ 6096 h 15620"/>
                    <a:gd name="connsiteX11" fmla="*/ 7525 w 10001"/>
                    <a:gd name="connsiteY11" fmla="*/ 3048 h 15620"/>
                    <a:gd name="connsiteX12" fmla="*/ 9906 w 10001"/>
                    <a:gd name="connsiteY12" fmla="*/ 191 h 1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1" h="15620">
                      <a:moveTo>
                        <a:pt x="10001" y="0"/>
                      </a:moveTo>
                      <a:lnTo>
                        <a:pt x="10001" y="0"/>
                      </a:lnTo>
                      <a:cubicBezTo>
                        <a:pt x="9888" y="834"/>
                        <a:pt x="9729" y="1660"/>
                        <a:pt x="9525" y="2477"/>
                      </a:cubicBezTo>
                      <a:cubicBezTo>
                        <a:pt x="9128" y="3986"/>
                        <a:pt x="8586" y="5453"/>
                        <a:pt x="7906" y="6858"/>
                      </a:cubicBezTo>
                      <a:cubicBezTo>
                        <a:pt x="7089" y="8425"/>
                        <a:pt x="6098" y="9894"/>
                        <a:pt x="4953" y="11239"/>
                      </a:cubicBezTo>
                      <a:cubicBezTo>
                        <a:pt x="4187" y="12244"/>
                        <a:pt x="3290" y="13141"/>
                        <a:pt x="2286" y="13906"/>
                      </a:cubicBezTo>
                      <a:lnTo>
                        <a:pt x="0" y="15621"/>
                      </a:lnTo>
                      <a:lnTo>
                        <a:pt x="0" y="15621"/>
                      </a:lnTo>
                      <a:lnTo>
                        <a:pt x="0" y="8668"/>
                      </a:lnTo>
                      <a:cubicBezTo>
                        <a:pt x="0" y="8668"/>
                        <a:pt x="0" y="8668"/>
                        <a:pt x="0" y="8668"/>
                      </a:cubicBezTo>
                      <a:cubicBezTo>
                        <a:pt x="1463" y="7924"/>
                        <a:pt x="2865" y="7064"/>
                        <a:pt x="4191" y="6096"/>
                      </a:cubicBezTo>
                      <a:cubicBezTo>
                        <a:pt x="5391" y="5181"/>
                        <a:pt x="6507" y="4161"/>
                        <a:pt x="7525" y="3048"/>
                      </a:cubicBezTo>
                      <a:cubicBezTo>
                        <a:pt x="8370" y="2139"/>
                        <a:pt x="9165" y="1185"/>
                        <a:pt x="9906" y="191"/>
                      </a:cubicBezTo>
                      <a:close/>
                    </a:path>
                  </a:pathLst>
                </a:custGeom>
                <a:solidFill>
                  <a:srgbClr val="C53F3F"/>
                </a:solidFill>
                <a:ln w="9525" cap="flat">
                  <a:noFill/>
                  <a:prstDash val="solid"/>
                  <a:miter/>
                </a:ln>
              </p:spPr>
              <p:txBody>
                <a:bodyPr rtlCol="0" anchor="ctr"/>
                <a:lstStyle/>
                <a:p>
                  <a:endParaRPr lang="zh-CN" altLang="en-US"/>
                </a:p>
              </p:txBody>
            </p:sp>
            <p:sp>
              <p:nvSpPr>
                <p:cNvPr id="752" name="任意多边形: 形状 751"/>
                <p:cNvSpPr/>
                <p:nvPr/>
              </p:nvSpPr>
              <p:spPr>
                <a:xfrm>
                  <a:off x="6948487" y="4061078"/>
                  <a:ext cx="9525" cy="15621"/>
                </a:xfrm>
                <a:custGeom>
                  <a:avLst/>
                  <a:gdLst>
                    <a:gd name="connsiteX0" fmla="*/ 571 w 9525"/>
                    <a:gd name="connsiteY0" fmla="*/ 0 h 15621"/>
                    <a:gd name="connsiteX1" fmla="*/ 1334 w 9525"/>
                    <a:gd name="connsiteY1" fmla="*/ 1048 h 15621"/>
                    <a:gd name="connsiteX2" fmla="*/ 9525 w 9525"/>
                    <a:gd name="connsiteY2" fmla="*/ 8001 h 15621"/>
                    <a:gd name="connsiteX3" fmla="*/ 9525 w 9525"/>
                    <a:gd name="connsiteY3" fmla="*/ 8001 h 15621"/>
                    <a:gd name="connsiteX4" fmla="*/ 9525 w 9525"/>
                    <a:gd name="connsiteY4" fmla="*/ 8001 h 15621"/>
                    <a:gd name="connsiteX5" fmla="*/ 9525 w 9525"/>
                    <a:gd name="connsiteY5" fmla="*/ 15621 h 15621"/>
                    <a:gd name="connsiteX6" fmla="*/ 0 w 9525"/>
                    <a:gd name="connsiteY6" fmla="*/ 191 h 15621"/>
                    <a:gd name="connsiteX7" fmla="*/ 0 w 9525"/>
                    <a:gd name="connsiteY7" fmla="*/ 191 h 15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 h="15621">
                      <a:moveTo>
                        <a:pt x="571" y="0"/>
                      </a:moveTo>
                      <a:lnTo>
                        <a:pt x="1334" y="1048"/>
                      </a:lnTo>
                      <a:cubicBezTo>
                        <a:pt x="3520" y="3939"/>
                        <a:pt x="6317" y="6313"/>
                        <a:pt x="9525" y="8001"/>
                      </a:cubicBezTo>
                      <a:lnTo>
                        <a:pt x="9525" y="8001"/>
                      </a:lnTo>
                      <a:lnTo>
                        <a:pt x="9525" y="8001"/>
                      </a:lnTo>
                      <a:lnTo>
                        <a:pt x="9525" y="15621"/>
                      </a:lnTo>
                      <a:cubicBezTo>
                        <a:pt x="4289" y="12077"/>
                        <a:pt x="821" y="6460"/>
                        <a:pt x="0" y="191"/>
                      </a:cubicBezTo>
                      <a:lnTo>
                        <a:pt x="0" y="191"/>
                      </a:lnTo>
                      <a:close/>
                    </a:path>
                  </a:pathLst>
                </a:custGeom>
                <a:solidFill>
                  <a:srgbClr val="C53F3F"/>
                </a:solidFill>
                <a:ln w="9525" cap="flat">
                  <a:noFill/>
                  <a:prstDash val="solid"/>
                  <a:miter/>
                </a:ln>
              </p:spPr>
              <p:txBody>
                <a:bodyPr rtlCol="0" anchor="ctr"/>
                <a:lstStyle/>
                <a:p>
                  <a:endParaRPr lang="zh-CN" altLang="en-US"/>
                </a:p>
              </p:txBody>
            </p:sp>
            <p:sp>
              <p:nvSpPr>
                <p:cNvPr id="753" name="任意多边形: 形状 752"/>
                <p:cNvSpPr/>
                <p:nvPr/>
              </p:nvSpPr>
              <p:spPr>
                <a:xfrm>
                  <a:off x="6983730" y="4049744"/>
                  <a:ext cx="8000" cy="7429"/>
                </a:xfrm>
                <a:custGeom>
                  <a:avLst/>
                  <a:gdLst>
                    <a:gd name="connsiteX0" fmla="*/ 0 w 8000"/>
                    <a:gd name="connsiteY0" fmla="*/ 0 h 7429"/>
                    <a:gd name="connsiteX1" fmla="*/ 4667 w 8000"/>
                    <a:gd name="connsiteY1" fmla="*/ 3524 h 7429"/>
                    <a:gd name="connsiteX2" fmla="*/ 8001 w 8000"/>
                    <a:gd name="connsiteY2" fmla="*/ 7429 h 7429"/>
                    <a:gd name="connsiteX3" fmla="*/ 0 w 8000"/>
                    <a:gd name="connsiteY3" fmla="*/ 7429 h 7429"/>
                  </a:gdLst>
                  <a:ahLst/>
                  <a:cxnLst>
                    <a:cxn ang="0">
                      <a:pos x="connsiteX0" y="connsiteY0"/>
                    </a:cxn>
                    <a:cxn ang="0">
                      <a:pos x="connsiteX1" y="connsiteY1"/>
                    </a:cxn>
                    <a:cxn ang="0">
                      <a:pos x="connsiteX2" y="connsiteY2"/>
                    </a:cxn>
                    <a:cxn ang="0">
                      <a:pos x="connsiteX3" y="connsiteY3"/>
                    </a:cxn>
                  </a:cxnLst>
                  <a:rect l="l" t="t" r="r" b="b"/>
                  <a:pathLst>
                    <a:path w="8000" h="7429">
                      <a:moveTo>
                        <a:pt x="0" y="0"/>
                      </a:moveTo>
                      <a:cubicBezTo>
                        <a:pt x="1672" y="1012"/>
                        <a:pt x="3236" y="2193"/>
                        <a:pt x="4667" y="3524"/>
                      </a:cubicBezTo>
                      <a:cubicBezTo>
                        <a:pt x="5928" y="4691"/>
                        <a:pt x="7047" y="6002"/>
                        <a:pt x="8001" y="7429"/>
                      </a:cubicBezTo>
                      <a:lnTo>
                        <a:pt x="0" y="7429"/>
                      </a:lnTo>
                      <a:close/>
                    </a:path>
                  </a:pathLst>
                </a:custGeom>
                <a:solidFill>
                  <a:srgbClr val="C53F3F"/>
                </a:solidFill>
                <a:ln w="9525" cap="flat">
                  <a:noFill/>
                  <a:prstDash val="solid"/>
                  <a:miter/>
                </a:ln>
              </p:spPr>
              <p:txBody>
                <a:bodyPr rtlCol="0" anchor="ctr"/>
                <a:lstStyle/>
                <a:p>
                  <a:endParaRPr lang="zh-CN" altLang="en-US"/>
                </a:p>
              </p:txBody>
            </p:sp>
            <p:sp>
              <p:nvSpPr>
                <p:cNvPr id="754" name="任意多边形: 形状 753"/>
                <p:cNvSpPr/>
                <p:nvPr/>
              </p:nvSpPr>
              <p:spPr>
                <a:xfrm>
                  <a:off x="6983444" y="4059555"/>
                  <a:ext cx="7905" cy="7048"/>
                </a:xfrm>
                <a:custGeom>
                  <a:avLst/>
                  <a:gdLst>
                    <a:gd name="connsiteX0" fmla="*/ 286 w 7905"/>
                    <a:gd name="connsiteY0" fmla="*/ 0 h 7048"/>
                    <a:gd name="connsiteX1" fmla="*/ 7906 w 7905"/>
                    <a:gd name="connsiteY1" fmla="*/ 0 h 7048"/>
                    <a:gd name="connsiteX2" fmla="*/ 0 w 7905"/>
                    <a:gd name="connsiteY2" fmla="*/ 7048 h 7048"/>
                  </a:gdLst>
                  <a:ahLst/>
                  <a:cxnLst>
                    <a:cxn ang="0">
                      <a:pos x="connsiteX0" y="connsiteY0"/>
                    </a:cxn>
                    <a:cxn ang="0">
                      <a:pos x="connsiteX1" y="connsiteY1"/>
                    </a:cxn>
                    <a:cxn ang="0">
                      <a:pos x="connsiteX2" y="connsiteY2"/>
                    </a:cxn>
                  </a:cxnLst>
                  <a:rect l="l" t="t" r="r" b="b"/>
                  <a:pathLst>
                    <a:path w="7905" h="7048">
                      <a:moveTo>
                        <a:pt x="286" y="0"/>
                      </a:moveTo>
                      <a:lnTo>
                        <a:pt x="7906" y="0"/>
                      </a:lnTo>
                      <a:cubicBezTo>
                        <a:pt x="5846" y="2924"/>
                        <a:pt x="3141" y="5336"/>
                        <a:pt x="0" y="7048"/>
                      </a:cubicBezTo>
                      <a:close/>
                    </a:path>
                  </a:pathLst>
                </a:custGeom>
                <a:solidFill>
                  <a:srgbClr val="C53F3F"/>
                </a:solidFill>
                <a:ln w="9525" cap="flat">
                  <a:noFill/>
                  <a:prstDash val="solid"/>
                  <a:miter/>
                </a:ln>
              </p:spPr>
              <p:txBody>
                <a:bodyPr rtlCol="0" anchor="ctr"/>
                <a:lstStyle/>
                <a:p>
                  <a:endParaRPr lang="zh-CN" altLang="en-US"/>
                </a:p>
              </p:txBody>
            </p:sp>
            <p:sp>
              <p:nvSpPr>
                <p:cNvPr id="755" name="任意多边形: 形状 754"/>
                <p:cNvSpPr/>
                <p:nvPr/>
              </p:nvSpPr>
              <p:spPr>
                <a:xfrm>
                  <a:off x="6950964" y="4050029"/>
                  <a:ext cx="7524" cy="7620"/>
                </a:xfrm>
                <a:custGeom>
                  <a:avLst/>
                  <a:gdLst>
                    <a:gd name="connsiteX0" fmla="*/ 7525 w 7524"/>
                    <a:gd name="connsiteY0" fmla="*/ 0 h 7620"/>
                    <a:gd name="connsiteX1" fmla="*/ 7525 w 7524"/>
                    <a:gd name="connsiteY1" fmla="*/ 7620 h 7620"/>
                    <a:gd name="connsiteX2" fmla="*/ 0 w 7524"/>
                    <a:gd name="connsiteY2" fmla="*/ 7620 h 7620"/>
                    <a:gd name="connsiteX3" fmla="*/ 3334 w 7524"/>
                    <a:gd name="connsiteY3" fmla="*/ 3620 h 7620"/>
                    <a:gd name="connsiteX4" fmla="*/ 7525 w 7524"/>
                    <a:gd name="connsiteY4" fmla="*/ 0 h 7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24" h="7620">
                      <a:moveTo>
                        <a:pt x="7525" y="0"/>
                      </a:moveTo>
                      <a:lnTo>
                        <a:pt x="7525" y="7620"/>
                      </a:lnTo>
                      <a:lnTo>
                        <a:pt x="0" y="7620"/>
                      </a:lnTo>
                      <a:cubicBezTo>
                        <a:pt x="898" y="6123"/>
                        <a:pt x="2023" y="4774"/>
                        <a:pt x="3334" y="3620"/>
                      </a:cubicBezTo>
                      <a:cubicBezTo>
                        <a:pt x="4580" y="2248"/>
                        <a:pt x="5987" y="1033"/>
                        <a:pt x="7525" y="0"/>
                      </a:cubicBezTo>
                      <a:close/>
                    </a:path>
                  </a:pathLst>
                </a:custGeom>
                <a:solidFill>
                  <a:srgbClr val="C53F3F"/>
                </a:solidFill>
                <a:ln w="9525" cap="flat">
                  <a:noFill/>
                  <a:prstDash val="solid"/>
                  <a:miter/>
                </a:ln>
              </p:spPr>
              <p:txBody>
                <a:bodyPr rtlCol="0" anchor="ctr"/>
                <a:lstStyle/>
                <a:p>
                  <a:endParaRPr lang="zh-CN" altLang="en-US"/>
                </a:p>
              </p:txBody>
            </p:sp>
            <p:sp>
              <p:nvSpPr>
                <p:cNvPr id="756" name="任意多边形: 形状 755"/>
                <p:cNvSpPr/>
                <p:nvPr/>
              </p:nvSpPr>
              <p:spPr>
                <a:xfrm>
                  <a:off x="6951154" y="4059555"/>
                  <a:ext cx="7334" cy="6762"/>
                </a:xfrm>
                <a:custGeom>
                  <a:avLst/>
                  <a:gdLst>
                    <a:gd name="connsiteX0" fmla="*/ 0 w 7334"/>
                    <a:gd name="connsiteY0" fmla="*/ 0 h 6762"/>
                    <a:gd name="connsiteX1" fmla="*/ 7334 w 7334"/>
                    <a:gd name="connsiteY1" fmla="*/ 0 h 6762"/>
                    <a:gd name="connsiteX2" fmla="*/ 7334 w 7334"/>
                    <a:gd name="connsiteY2" fmla="*/ 6763 h 6762"/>
                    <a:gd name="connsiteX3" fmla="*/ 0 w 7334"/>
                    <a:gd name="connsiteY3" fmla="*/ 0 h 6762"/>
                  </a:gdLst>
                  <a:ahLst/>
                  <a:cxnLst>
                    <a:cxn ang="0">
                      <a:pos x="connsiteX0" y="connsiteY0"/>
                    </a:cxn>
                    <a:cxn ang="0">
                      <a:pos x="connsiteX1" y="connsiteY1"/>
                    </a:cxn>
                    <a:cxn ang="0">
                      <a:pos x="connsiteX2" y="connsiteY2"/>
                    </a:cxn>
                    <a:cxn ang="0">
                      <a:pos x="connsiteX3" y="connsiteY3"/>
                    </a:cxn>
                  </a:cxnLst>
                  <a:rect l="l" t="t" r="r" b="b"/>
                  <a:pathLst>
                    <a:path w="7334" h="6762">
                      <a:moveTo>
                        <a:pt x="0" y="0"/>
                      </a:moveTo>
                      <a:lnTo>
                        <a:pt x="7334" y="0"/>
                      </a:lnTo>
                      <a:lnTo>
                        <a:pt x="7334" y="6763"/>
                      </a:lnTo>
                      <a:cubicBezTo>
                        <a:pt x="4398" y="5108"/>
                        <a:pt x="1887" y="2793"/>
                        <a:pt x="0" y="0"/>
                      </a:cubicBezTo>
                      <a:close/>
                    </a:path>
                  </a:pathLst>
                </a:custGeom>
                <a:solidFill>
                  <a:srgbClr val="C53F3F"/>
                </a:solidFill>
                <a:ln w="9525" cap="flat">
                  <a:noFill/>
                  <a:prstDash val="solid"/>
                  <a:miter/>
                </a:ln>
              </p:spPr>
              <p:txBody>
                <a:bodyPr rtlCol="0" anchor="ctr"/>
                <a:lstStyle/>
                <a:p>
                  <a:endParaRPr lang="zh-CN" altLang="en-US"/>
                </a:p>
              </p:txBody>
            </p:sp>
          </p:grpSp>
          <p:sp>
            <p:nvSpPr>
              <p:cNvPr id="573" name="任意多边形: 形状 572"/>
              <p:cNvSpPr/>
              <p:nvPr/>
            </p:nvSpPr>
            <p:spPr>
              <a:xfrm>
                <a:off x="7028091" y="4039198"/>
                <a:ext cx="49364" cy="37666"/>
              </a:xfrm>
              <a:custGeom>
                <a:avLst/>
                <a:gdLst>
                  <a:gd name="connsiteX0" fmla="*/ 10884 w 49364"/>
                  <a:gd name="connsiteY0" fmla="*/ 1401 h 37666"/>
                  <a:gd name="connsiteX1" fmla="*/ 692 w 49364"/>
                  <a:gd name="connsiteY1" fmla="*/ 23690 h 37666"/>
                  <a:gd name="connsiteX2" fmla="*/ 19742 w 49364"/>
                  <a:gd name="connsiteY2" fmla="*/ 37596 h 37666"/>
                  <a:gd name="connsiteX3" fmla="*/ 28029 w 49364"/>
                  <a:gd name="connsiteY3" fmla="*/ 35120 h 37666"/>
                  <a:gd name="connsiteX4" fmla="*/ 43745 w 49364"/>
                  <a:gd name="connsiteY4" fmla="*/ 24356 h 37666"/>
                  <a:gd name="connsiteX5" fmla="*/ 49365 w 49364"/>
                  <a:gd name="connsiteY5" fmla="*/ 18927 h 37666"/>
                  <a:gd name="connsiteX6" fmla="*/ 48984 w 49364"/>
                  <a:gd name="connsiteY6" fmla="*/ 18451 h 37666"/>
                  <a:gd name="connsiteX7" fmla="*/ 41459 w 49364"/>
                  <a:gd name="connsiteY7" fmla="*/ 11498 h 37666"/>
                  <a:gd name="connsiteX8" fmla="*/ 25457 w 49364"/>
                  <a:gd name="connsiteY8" fmla="*/ 1497 h 37666"/>
                  <a:gd name="connsiteX9" fmla="*/ 10884 w 49364"/>
                  <a:gd name="connsiteY9" fmla="*/ 1401 h 37666"/>
                  <a:gd name="connsiteX10" fmla="*/ 17932 w 49364"/>
                  <a:gd name="connsiteY10" fmla="*/ 7212 h 37666"/>
                  <a:gd name="connsiteX11" fmla="*/ 29431 w 49364"/>
                  <a:gd name="connsiteY11" fmla="*/ 19141 h 37666"/>
                  <a:gd name="connsiteX12" fmla="*/ 17502 w 49364"/>
                  <a:gd name="connsiteY12" fmla="*/ 30639 h 37666"/>
                  <a:gd name="connsiteX13" fmla="*/ 6003 w 49364"/>
                  <a:gd name="connsiteY13" fmla="*/ 18711 h 37666"/>
                  <a:gd name="connsiteX14" fmla="*/ 6026 w 49364"/>
                  <a:gd name="connsiteY14" fmla="*/ 18166 h 37666"/>
                  <a:gd name="connsiteX15" fmla="*/ 17551 w 49364"/>
                  <a:gd name="connsiteY15" fmla="*/ 7212 h 3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364" h="37666">
                    <a:moveTo>
                      <a:pt x="10884" y="1401"/>
                    </a:moveTo>
                    <a:cubicBezTo>
                      <a:pt x="2524" y="5369"/>
                      <a:pt x="-1775" y="14771"/>
                      <a:pt x="692" y="23690"/>
                    </a:cubicBezTo>
                    <a:cubicBezTo>
                      <a:pt x="2661" y="32443"/>
                      <a:pt x="10805" y="38388"/>
                      <a:pt x="19742" y="37596"/>
                    </a:cubicBezTo>
                    <a:cubicBezTo>
                      <a:pt x="22638" y="37313"/>
                      <a:pt x="25452" y="36472"/>
                      <a:pt x="28029" y="35120"/>
                    </a:cubicBezTo>
                    <a:cubicBezTo>
                      <a:pt x="33742" y="32279"/>
                      <a:pt x="39032" y="28657"/>
                      <a:pt x="43745" y="24356"/>
                    </a:cubicBezTo>
                    <a:lnTo>
                      <a:pt x="49365" y="18927"/>
                    </a:lnTo>
                    <a:lnTo>
                      <a:pt x="48984" y="18451"/>
                    </a:lnTo>
                    <a:cubicBezTo>
                      <a:pt x="46507" y="16165"/>
                      <a:pt x="44031" y="13689"/>
                      <a:pt x="41459" y="11498"/>
                    </a:cubicBezTo>
                    <a:cubicBezTo>
                      <a:pt x="36756" y="7248"/>
                      <a:pt x="31338" y="3862"/>
                      <a:pt x="25457" y="1497"/>
                    </a:cubicBezTo>
                    <a:cubicBezTo>
                      <a:pt x="20804" y="-465"/>
                      <a:pt x="15562" y="-500"/>
                      <a:pt x="10884" y="1401"/>
                    </a:cubicBezTo>
                    <a:close/>
                    <a:moveTo>
                      <a:pt x="17932" y="7212"/>
                    </a:moveTo>
                    <a:cubicBezTo>
                      <a:pt x="24402" y="7331"/>
                      <a:pt x="29550" y="12671"/>
                      <a:pt x="29431" y="19141"/>
                    </a:cubicBezTo>
                    <a:cubicBezTo>
                      <a:pt x="29312" y="25610"/>
                      <a:pt x="23971" y="30758"/>
                      <a:pt x="17502" y="30639"/>
                    </a:cubicBezTo>
                    <a:cubicBezTo>
                      <a:pt x="11033" y="30521"/>
                      <a:pt x="5885" y="25180"/>
                      <a:pt x="6003" y="18711"/>
                    </a:cubicBezTo>
                    <a:cubicBezTo>
                      <a:pt x="6006" y="18529"/>
                      <a:pt x="6014" y="18347"/>
                      <a:pt x="6026" y="18166"/>
                    </a:cubicBezTo>
                    <a:cubicBezTo>
                      <a:pt x="6331" y="12025"/>
                      <a:pt x="11403" y="7205"/>
                      <a:pt x="17551" y="7212"/>
                    </a:cubicBezTo>
                    <a:close/>
                  </a:path>
                </a:pathLst>
              </a:custGeom>
              <a:solidFill>
                <a:srgbClr val="C53F3F"/>
              </a:solidFill>
              <a:ln w="9525" cap="flat">
                <a:noFill/>
                <a:prstDash val="solid"/>
                <a:miter/>
              </a:ln>
            </p:spPr>
            <p:txBody>
              <a:bodyPr rtlCol="0" anchor="ctr"/>
              <a:lstStyle/>
              <a:p>
                <a:endParaRPr lang="zh-CN" altLang="en-US"/>
              </a:p>
            </p:txBody>
          </p:sp>
          <p:sp>
            <p:nvSpPr>
              <p:cNvPr id="574" name="任意多边形: 形状 573"/>
              <p:cNvSpPr/>
              <p:nvPr/>
            </p:nvSpPr>
            <p:spPr>
              <a:xfrm>
                <a:off x="6955631" y="4316920"/>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655"/>
                      <a:pt x="2857"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75" name="任意多边形: 形状 574"/>
              <p:cNvSpPr/>
              <p:nvPr/>
            </p:nvSpPr>
            <p:spPr>
              <a:xfrm>
                <a:off x="6980745" y="4488084"/>
                <a:ext cx="3302" cy="171735"/>
              </a:xfrm>
              <a:custGeom>
                <a:avLst/>
                <a:gdLst>
                  <a:gd name="connsiteX0" fmla="*/ 1651 w 3302"/>
                  <a:gd name="connsiteY0" fmla="*/ 171736 h 171735"/>
                  <a:gd name="connsiteX1" fmla="*/ 127 w 3302"/>
                  <a:gd name="connsiteY1" fmla="*/ 128778 h 171735"/>
                  <a:gd name="connsiteX2" fmla="*/ 127 w 3302"/>
                  <a:gd name="connsiteY2" fmla="*/ 85820 h 171735"/>
                  <a:gd name="connsiteX3" fmla="*/ 127 w 3302"/>
                  <a:gd name="connsiteY3" fmla="*/ 42863 h 171735"/>
                  <a:gd name="connsiteX4" fmla="*/ 1651 w 3302"/>
                  <a:gd name="connsiteY4" fmla="*/ 0 h 171735"/>
                  <a:gd name="connsiteX5" fmla="*/ 3175 w 3302"/>
                  <a:gd name="connsiteY5" fmla="*/ 42863 h 171735"/>
                  <a:gd name="connsiteX6" fmla="*/ 3175 w 3302"/>
                  <a:gd name="connsiteY6" fmla="*/ 85820 h 171735"/>
                  <a:gd name="connsiteX7" fmla="*/ 3175 w 3302"/>
                  <a:gd name="connsiteY7" fmla="*/ 128778 h 171735"/>
                  <a:gd name="connsiteX8" fmla="*/ 1651 w 3302"/>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2" h="171735">
                    <a:moveTo>
                      <a:pt x="1651" y="171736"/>
                    </a:moveTo>
                    <a:cubicBezTo>
                      <a:pt x="794" y="157448"/>
                      <a:pt x="413" y="143161"/>
                      <a:pt x="127" y="128778"/>
                    </a:cubicBezTo>
                    <a:cubicBezTo>
                      <a:pt x="-159" y="114395"/>
                      <a:pt x="127" y="100203"/>
                      <a:pt x="127" y="85820"/>
                    </a:cubicBezTo>
                    <a:cubicBezTo>
                      <a:pt x="127" y="71438"/>
                      <a:pt x="127" y="57245"/>
                      <a:pt x="127" y="42863"/>
                    </a:cubicBezTo>
                    <a:cubicBezTo>
                      <a:pt x="127" y="28480"/>
                      <a:pt x="794" y="14288"/>
                      <a:pt x="1651" y="0"/>
                    </a:cubicBezTo>
                    <a:cubicBezTo>
                      <a:pt x="2413" y="14288"/>
                      <a:pt x="2889" y="28575"/>
                      <a:pt x="3175" y="42863"/>
                    </a:cubicBezTo>
                    <a:cubicBezTo>
                      <a:pt x="3461" y="57150"/>
                      <a:pt x="3175" y="71438"/>
                      <a:pt x="3175" y="85820"/>
                    </a:cubicBezTo>
                    <a:cubicBezTo>
                      <a:pt x="3175" y="100203"/>
                      <a:pt x="3175" y="114395"/>
                      <a:pt x="3175" y="128778"/>
                    </a:cubicBezTo>
                    <a:cubicBezTo>
                      <a:pt x="3175" y="143161"/>
                      <a:pt x="2413" y="157448"/>
                      <a:pt x="1651" y="171736"/>
                    </a:cubicBezTo>
                    <a:close/>
                  </a:path>
                </a:pathLst>
              </a:custGeom>
              <a:solidFill>
                <a:srgbClr val="A6A6A6"/>
              </a:solidFill>
              <a:ln w="9525" cap="flat">
                <a:noFill/>
                <a:prstDash val="solid"/>
                <a:miter/>
              </a:ln>
            </p:spPr>
            <p:txBody>
              <a:bodyPr rtlCol="0" anchor="ctr"/>
              <a:lstStyle/>
              <a:p>
                <a:endParaRPr lang="zh-CN" altLang="en-US"/>
              </a:p>
            </p:txBody>
          </p:sp>
          <p:sp>
            <p:nvSpPr>
              <p:cNvPr id="576" name="任意多边形: 形状 575"/>
              <p:cNvSpPr/>
              <p:nvPr/>
            </p:nvSpPr>
            <p:spPr>
              <a:xfrm>
                <a:off x="7038022" y="4316920"/>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655"/>
                      <a:pt x="2858" y="314325"/>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77" name="任意多边形: 形状 576"/>
              <p:cNvSpPr/>
              <p:nvPr/>
            </p:nvSpPr>
            <p:spPr>
              <a:xfrm>
                <a:off x="7062590" y="4488084"/>
                <a:ext cx="4395" cy="171735"/>
              </a:xfrm>
              <a:custGeom>
                <a:avLst/>
                <a:gdLst>
                  <a:gd name="connsiteX0" fmla="*/ 2197 w 4395"/>
                  <a:gd name="connsiteY0" fmla="*/ 171736 h 171735"/>
                  <a:gd name="connsiteX1" fmla="*/ 673 w 4395"/>
                  <a:gd name="connsiteY1" fmla="*/ 128778 h 171735"/>
                  <a:gd name="connsiteX2" fmla="*/ 197 w 4395"/>
                  <a:gd name="connsiteY2" fmla="*/ 85820 h 171735"/>
                  <a:gd name="connsiteX3" fmla="*/ 673 w 4395"/>
                  <a:gd name="connsiteY3" fmla="*/ 42863 h 171735"/>
                  <a:gd name="connsiteX4" fmla="*/ 2197 w 4395"/>
                  <a:gd name="connsiteY4" fmla="*/ 0 h 171735"/>
                  <a:gd name="connsiteX5" fmla="*/ 3721 w 4395"/>
                  <a:gd name="connsiteY5" fmla="*/ 42863 h 171735"/>
                  <a:gd name="connsiteX6" fmla="*/ 4198 w 4395"/>
                  <a:gd name="connsiteY6" fmla="*/ 85820 h 171735"/>
                  <a:gd name="connsiteX7" fmla="*/ 3721 w 4395"/>
                  <a:gd name="connsiteY7" fmla="*/ 128778 h 171735"/>
                  <a:gd name="connsiteX8" fmla="*/ 2197 w 4395"/>
                  <a:gd name="connsiteY8" fmla="*/ 171736 h 17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735">
                    <a:moveTo>
                      <a:pt x="2197" y="171736"/>
                    </a:moveTo>
                    <a:cubicBezTo>
                      <a:pt x="1340" y="157448"/>
                      <a:pt x="959" y="143161"/>
                      <a:pt x="673" y="128778"/>
                    </a:cubicBezTo>
                    <a:cubicBezTo>
                      <a:pt x="388" y="114395"/>
                      <a:pt x="673" y="100203"/>
                      <a:pt x="197" y="85820"/>
                    </a:cubicBezTo>
                    <a:cubicBezTo>
                      <a:pt x="-279" y="71438"/>
                      <a:pt x="197" y="57245"/>
                      <a:pt x="673" y="42863"/>
                    </a:cubicBezTo>
                    <a:cubicBezTo>
                      <a:pt x="1150" y="28480"/>
                      <a:pt x="1340" y="14288"/>
                      <a:pt x="2197" y="0"/>
                    </a:cubicBezTo>
                    <a:cubicBezTo>
                      <a:pt x="2960" y="14288"/>
                      <a:pt x="3436" y="28575"/>
                      <a:pt x="3721" y="42863"/>
                    </a:cubicBezTo>
                    <a:cubicBezTo>
                      <a:pt x="4007" y="57150"/>
                      <a:pt x="3721" y="71438"/>
                      <a:pt x="4198" y="85820"/>
                    </a:cubicBezTo>
                    <a:cubicBezTo>
                      <a:pt x="4674" y="100203"/>
                      <a:pt x="4198" y="114395"/>
                      <a:pt x="3721" y="128778"/>
                    </a:cubicBezTo>
                    <a:cubicBezTo>
                      <a:pt x="3245" y="143161"/>
                      <a:pt x="2960" y="157448"/>
                      <a:pt x="2197" y="171736"/>
                    </a:cubicBezTo>
                    <a:close/>
                  </a:path>
                </a:pathLst>
              </a:custGeom>
              <a:solidFill>
                <a:srgbClr val="A6A6A6"/>
              </a:solidFill>
              <a:ln w="9525" cap="flat">
                <a:noFill/>
                <a:prstDash val="solid"/>
                <a:miter/>
              </a:ln>
            </p:spPr>
            <p:txBody>
              <a:bodyPr rtlCol="0" anchor="ctr"/>
              <a:lstStyle/>
              <a:p>
                <a:endParaRPr lang="zh-CN" altLang="en-US"/>
              </a:p>
            </p:txBody>
          </p:sp>
          <p:sp>
            <p:nvSpPr>
              <p:cNvPr id="578" name="任意多边形: 形状 577"/>
              <p:cNvSpPr/>
              <p:nvPr/>
            </p:nvSpPr>
            <p:spPr>
              <a:xfrm>
                <a:off x="6955631" y="363169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7" y="28575"/>
                      <a:pt x="3238" y="57150"/>
                      <a:pt x="3524" y="85725"/>
                    </a:cubicBezTo>
                    <a:lnTo>
                      <a:pt x="4001" y="171450"/>
                    </a:lnTo>
                    <a:lnTo>
                      <a:pt x="3524" y="257175"/>
                    </a:lnTo>
                    <a:cubicBezTo>
                      <a:pt x="3238" y="285655"/>
                      <a:pt x="2857"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79" name="任意多边形: 形状 578"/>
              <p:cNvSpPr/>
              <p:nvPr/>
            </p:nvSpPr>
            <p:spPr>
              <a:xfrm>
                <a:off x="6980745" y="3802760"/>
                <a:ext cx="3302" cy="171831"/>
              </a:xfrm>
              <a:custGeom>
                <a:avLst/>
                <a:gdLst>
                  <a:gd name="connsiteX0" fmla="*/ 1651 w 3302"/>
                  <a:gd name="connsiteY0" fmla="*/ 171831 h 171831"/>
                  <a:gd name="connsiteX1" fmla="*/ 127 w 3302"/>
                  <a:gd name="connsiteY1" fmla="*/ 128873 h 171831"/>
                  <a:gd name="connsiteX2" fmla="*/ 127 w 3302"/>
                  <a:gd name="connsiteY2" fmla="*/ 85916 h 171831"/>
                  <a:gd name="connsiteX3" fmla="*/ 127 w 3302"/>
                  <a:gd name="connsiteY3" fmla="*/ 42958 h 171831"/>
                  <a:gd name="connsiteX4" fmla="*/ 1651 w 3302"/>
                  <a:gd name="connsiteY4" fmla="*/ 0 h 171831"/>
                  <a:gd name="connsiteX5" fmla="*/ 3175 w 3302"/>
                  <a:gd name="connsiteY5" fmla="*/ 42958 h 171831"/>
                  <a:gd name="connsiteX6" fmla="*/ 3175 w 3302"/>
                  <a:gd name="connsiteY6" fmla="*/ 85916 h 171831"/>
                  <a:gd name="connsiteX7" fmla="*/ 3175 w 3302"/>
                  <a:gd name="connsiteY7" fmla="*/ 128873 h 171831"/>
                  <a:gd name="connsiteX8" fmla="*/ 1651 w 3302"/>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2" h="171831">
                    <a:moveTo>
                      <a:pt x="1651" y="171831"/>
                    </a:moveTo>
                    <a:cubicBezTo>
                      <a:pt x="794" y="157544"/>
                      <a:pt x="413" y="143256"/>
                      <a:pt x="127" y="128873"/>
                    </a:cubicBezTo>
                    <a:cubicBezTo>
                      <a:pt x="-159" y="114491"/>
                      <a:pt x="127" y="100298"/>
                      <a:pt x="127" y="85916"/>
                    </a:cubicBezTo>
                    <a:cubicBezTo>
                      <a:pt x="127" y="71533"/>
                      <a:pt x="127" y="57341"/>
                      <a:pt x="127" y="42958"/>
                    </a:cubicBezTo>
                    <a:cubicBezTo>
                      <a:pt x="127" y="28575"/>
                      <a:pt x="794" y="14383"/>
                      <a:pt x="1651" y="0"/>
                    </a:cubicBezTo>
                    <a:cubicBezTo>
                      <a:pt x="2413" y="14288"/>
                      <a:pt x="2889" y="28575"/>
                      <a:pt x="3175" y="42958"/>
                    </a:cubicBezTo>
                    <a:cubicBezTo>
                      <a:pt x="3461" y="57341"/>
                      <a:pt x="3175" y="71533"/>
                      <a:pt x="3175" y="85916"/>
                    </a:cubicBezTo>
                    <a:cubicBezTo>
                      <a:pt x="3175" y="100298"/>
                      <a:pt x="3175" y="114491"/>
                      <a:pt x="3175" y="128873"/>
                    </a:cubicBezTo>
                    <a:cubicBezTo>
                      <a:pt x="3175" y="143256"/>
                      <a:pt x="2413" y="157544"/>
                      <a:pt x="1651" y="171831"/>
                    </a:cubicBezTo>
                    <a:close/>
                  </a:path>
                </a:pathLst>
              </a:custGeom>
              <a:solidFill>
                <a:srgbClr val="A6A6A6"/>
              </a:solidFill>
              <a:ln w="9525" cap="flat">
                <a:noFill/>
                <a:prstDash val="solid"/>
                <a:miter/>
              </a:ln>
            </p:spPr>
            <p:txBody>
              <a:bodyPr rtlCol="0" anchor="ctr"/>
              <a:lstStyle/>
              <a:p>
                <a:endParaRPr lang="zh-CN" altLang="en-US"/>
              </a:p>
            </p:txBody>
          </p:sp>
          <p:sp>
            <p:nvSpPr>
              <p:cNvPr id="580" name="任意多边形: 形状 579"/>
              <p:cNvSpPr/>
              <p:nvPr/>
            </p:nvSpPr>
            <p:spPr>
              <a:xfrm>
                <a:off x="7038022" y="3631691"/>
                <a:ext cx="4000" cy="342900"/>
              </a:xfrm>
              <a:custGeom>
                <a:avLst/>
                <a:gdLst>
                  <a:gd name="connsiteX0" fmla="*/ 2000 w 4000"/>
                  <a:gd name="connsiteY0" fmla="*/ 342900 h 342900"/>
                  <a:gd name="connsiteX1" fmla="*/ 476 w 4000"/>
                  <a:gd name="connsiteY1" fmla="*/ 257175 h 342900"/>
                  <a:gd name="connsiteX2" fmla="*/ 0 w 4000"/>
                  <a:gd name="connsiteY2" fmla="*/ 171450 h 342900"/>
                  <a:gd name="connsiteX3" fmla="*/ 476 w 4000"/>
                  <a:gd name="connsiteY3" fmla="*/ 85725 h 342900"/>
                  <a:gd name="connsiteX4" fmla="*/ 2000 w 4000"/>
                  <a:gd name="connsiteY4" fmla="*/ 0 h 342900"/>
                  <a:gd name="connsiteX5" fmla="*/ 3524 w 4000"/>
                  <a:gd name="connsiteY5" fmla="*/ 85725 h 342900"/>
                  <a:gd name="connsiteX6" fmla="*/ 4001 w 4000"/>
                  <a:gd name="connsiteY6" fmla="*/ 171450 h 342900"/>
                  <a:gd name="connsiteX7" fmla="*/ 3524 w 4000"/>
                  <a:gd name="connsiteY7" fmla="*/ 257175 h 342900"/>
                  <a:gd name="connsiteX8" fmla="*/ 2000 w 4000"/>
                  <a:gd name="connsiteY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 h="342900">
                    <a:moveTo>
                      <a:pt x="2000" y="342900"/>
                    </a:moveTo>
                    <a:cubicBezTo>
                      <a:pt x="1143" y="314325"/>
                      <a:pt x="762" y="285750"/>
                      <a:pt x="476" y="257175"/>
                    </a:cubicBezTo>
                    <a:lnTo>
                      <a:pt x="0" y="171450"/>
                    </a:lnTo>
                    <a:lnTo>
                      <a:pt x="476" y="85725"/>
                    </a:lnTo>
                    <a:cubicBezTo>
                      <a:pt x="476" y="57150"/>
                      <a:pt x="1143" y="28575"/>
                      <a:pt x="2000" y="0"/>
                    </a:cubicBezTo>
                    <a:cubicBezTo>
                      <a:pt x="2858" y="28575"/>
                      <a:pt x="3238" y="57150"/>
                      <a:pt x="3524" y="85725"/>
                    </a:cubicBezTo>
                    <a:lnTo>
                      <a:pt x="4001" y="171450"/>
                    </a:lnTo>
                    <a:lnTo>
                      <a:pt x="3524" y="257175"/>
                    </a:lnTo>
                    <a:cubicBezTo>
                      <a:pt x="3238" y="285655"/>
                      <a:pt x="2858" y="314230"/>
                      <a:pt x="2000" y="342900"/>
                    </a:cubicBezTo>
                    <a:close/>
                  </a:path>
                </a:pathLst>
              </a:custGeom>
              <a:solidFill>
                <a:srgbClr val="A6A6A6"/>
              </a:solidFill>
              <a:ln w="9525" cap="flat">
                <a:noFill/>
                <a:prstDash val="solid"/>
                <a:miter/>
              </a:ln>
            </p:spPr>
            <p:txBody>
              <a:bodyPr rtlCol="0" anchor="ctr"/>
              <a:lstStyle/>
              <a:p>
                <a:endParaRPr lang="zh-CN" altLang="en-US"/>
              </a:p>
            </p:txBody>
          </p:sp>
          <p:sp>
            <p:nvSpPr>
              <p:cNvPr id="581" name="任意多边形: 形状 580"/>
              <p:cNvSpPr/>
              <p:nvPr/>
            </p:nvSpPr>
            <p:spPr>
              <a:xfrm>
                <a:off x="7062590" y="3802760"/>
                <a:ext cx="4395" cy="171831"/>
              </a:xfrm>
              <a:custGeom>
                <a:avLst/>
                <a:gdLst>
                  <a:gd name="connsiteX0" fmla="*/ 2197 w 4395"/>
                  <a:gd name="connsiteY0" fmla="*/ 171831 h 171831"/>
                  <a:gd name="connsiteX1" fmla="*/ 673 w 4395"/>
                  <a:gd name="connsiteY1" fmla="*/ 128873 h 171831"/>
                  <a:gd name="connsiteX2" fmla="*/ 197 w 4395"/>
                  <a:gd name="connsiteY2" fmla="*/ 85916 h 171831"/>
                  <a:gd name="connsiteX3" fmla="*/ 673 w 4395"/>
                  <a:gd name="connsiteY3" fmla="*/ 42958 h 171831"/>
                  <a:gd name="connsiteX4" fmla="*/ 2197 w 4395"/>
                  <a:gd name="connsiteY4" fmla="*/ 0 h 171831"/>
                  <a:gd name="connsiteX5" fmla="*/ 3721 w 4395"/>
                  <a:gd name="connsiteY5" fmla="*/ 42958 h 171831"/>
                  <a:gd name="connsiteX6" fmla="*/ 4198 w 4395"/>
                  <a:gd name="connsiteY6" fmla="*/ 85916 h 171831"/>
                  <a:gd name="connsiteX7" fmla="*/ 3721 w 4395"/>
                  <a:gd name="connsiteY7" fmla="*/ 128873 h 171831"/>
                  <a:gd name="connsiteX8" fmla="*/ 2197 w 4395"/>
                  <a:gd name="connsiteY8" fmla="*/ 171831 h 17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 h="171831">
                    <a:moveTo>
                      <a:pt x="2197" y="171831"/>
                    </a:moveTo>
                    <a:cubicBezTo>
                      <a:pt x="1340" y="157544"/>
                      <a:pt x="959" y="143256"/>
                      <a:pt x="673" y="128873"/>
                    </a:cubicBezTo>
                    <a:cubicBezTo>
                      <a:pt x="388" y="114491"/>
                      <a:pt x="673" y="100298"/>
                      <a:pt x="197" y="85916"/>
                    </a:cubicBezTo>
                    <a:cubicBezTo>
                      <a:pt x="-279" y="71533"/>
                      <a:pt x="197" y="57341"/>
                      <a:pt x="673" y="42958"/>
                    </a:cubicBezTo>
                    <a:cubicBezTo>
                      <a:pt x="1150" y="28575"/>
                      <a:pt x="1340" y="14383"/>
                      <a:pt x="2197" y="0"/>
                    </a:cubicBezTo>
                    <a:cubicBezTo>
                      <a:pt x="2960" y="14288"/>
                      <a:pt x="3436" y="28575"/>
                      <a:pt x="3721" y="42958"/>
                    </a:cubicBezTo>
                    <a:cubicBezTo>
                      <a:pt x="4007" y="57341"/>
                      <a:pt x="3721" y="71533"/>
                      <a:pt x="4198" y="85916"/>
                    </a:cubicBezTo>
                    <a:cubicBezTo>
                      <a:pt x="4674" y="100298"/>
                      <a:pt x="4198" y="114491"/>
                      <a:pt x="3721" y="128873"/>
                    </a:cubicBezTo>
                    <a:cubicBezTo>
                      <a:pt x="3245" y="143256"/>
                      <a:pt x="2960" y="157544"/>
                      <a:pt x="2197" y="171831"/>
                    </a:cubicBezTo>
                    <a:close/>
                  </a:path>
                </a:pathLst>
              </a:custGeom>
              <a:solidFill>
                <a:srgbClr val="A6A6A6"/>
              </a:solidFill>
              <a:ln w="9525" cap="flat">
                <a:noFill/>
                <a:prstDash val="solid"/>
                <a:miter/>
              </a:ln>
            </p:spPr>
            <p:txBody>
              <a:bodyPr rtlCol="0" anchor="ctr"/>
              <a:lstStyle/>
              <a:p>
                <a:endParaRPr lang="zh-CN" altLang="en-US"/>
              </a:p>
            </p:txBody>
          </p:sp>
          <p:sp>
            <p:nvSpPr>
              <p:cNvPr id="582" name="任意多边形: 形状 581"/>
              <p:cNvSpPr/>
              <p:nvPr/>
            </p:nvSpPr>
            <p:spPr>
              <a:xfrm>
                <a:off x="5024532" y="3416617"/>
                <a:ext cx="2263616" cy="1496472"/>
              </a:xfrm>
              <a:custGeom>
                <a:avLst/>
                <a:gdLst>
                  <a:gd name="connsiteX0" fmla="*/ 2263616 w 2263616"/>
                  <a:gd name="connsiteY0" fmla="*/ 1496473 h 1496472"/>
                  <a:gd name="connsiteX1" fmla="*/ 16859 w 2263616"/>
                  <a:gd name="connsiteY1" fmla="*/ 1496473 h 1496472"/>
                  <a:gd name="connsiteX2" fmla="*/ 0 w 2263616"/>
                  <a:gd name="connsiteY2" fmla="*/ 0 h 1496472"/>
                  <a:gd name="connsiteX3" fmla="*/ 2246757 w 2263616"/>
                  <a:gd name="connsiteY3" fmla="*/ 0 h 1496472"/>
                  <a:gd name="connsiteX4" fmla="*/ 2263616 w 2263616"/>
                  <a:gd name="connsiteY4" fmla="*/ 1496473 h 1496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616" h="1496472">
                    <a:moveTo>
                      <a:pt x="2263616" y="1496473"/>
                    </a:moveTo>
                    <a:lnTo>
                      <a:pt x="16859" y="1496473"/>
                    </a:lnTo>
                    <a:lnTo>
                      <a:pt x="0" y="0"/>
                    </a:lnTo>
                    <a:lnTo>
                      <a:pt x="2246757" y="0"/>
                    </a:lnTo>
                    <a:lnTo>
                      <a:pt x="2263616" y="1496473"/>
                    </a:lnTo>
                    <a:close/>
                  </a:path>
                </a:pathLst>
              </a:custGeom>
              <a:solidFill>
                <a:srgbClr val="455A64"/>
              </a:solidFill>
              <a:ln w="9525" cap="flat">
                <a:noFill/>
                <a:prstDash val="solid"/>
                <a:miter/>
              </a:ln>
            </p:spPr>
            <p:txBody>
              <a:bodyPr rtlCol="0" anchor="ctr"/>
              <a:lstStyle/>
              <a:p>
                <a:endParaRPr lang="zh-CN" altLang="en-US"/>
              </a:p>
            </p:txBody>
          </p:sp>
          <p:sp>
            <p:nvSpPr>
              <p:cNvPr id="583" name="任意多边形: 形状 582"/>
              <p:cNvSpPr/>
              <p:nvPr/>
            </p:nvSpPr>
            <p:spPr>
              <a:xfrm>
                <a:off x="5022818" y="3261645"/>
                <a:ext cx="883824" cy="154971"/>
              </a:xfrm>
              <a:custGeom>
                <a:avLst/>
                <a:gdLst>
                  <a:gd name="connsiteX0" fmla="*/ 834200 w 883824"/>
                  <a:gd name="connsiteY0" fmla="*/ 0 h 154971"/>
                  <a:gd name="connsiteX1" fmla="*/ 0 w 883824"/>
                  <a:gd name="connsiteY1" fmla="*/ 0 h 154971"/>
                  <a:gd name="connsiteX2" fmla="*/ 1714 w 883824"/>
                  <a:gd name="connsiteY2" fmla="*/ 154972 h 154971"/>
                  <a:gd name="connsiteX3" fmla="*/ 883825 w 883824"/>
                  <a:gd name="connsiteY3" fmla="*/ 154972 h 154971"/>
                  <a:gd name="connsiteX4" fmla="*/ 834200 w 883824"/>
                  <a:gd name="connsiteY4" fmla="*/ 0 h 154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824" h="154971">
                    <a:moveTo>
                      <a:pt x="834200" y="0"/>
                    </a:moveTo>
                    <a:lnTo>
                      <a:pt x="0" y="0"/>
                    </a:lnTo>
                    <a:lnTo>
                      <a:pt x="1714" y="154972"/>
                    </a:lnTo>
                    <a:lnTo>
                      <a:pt x="883825" y="154972"/>
                    </a:lnTo>
                    <a:lnTo>
                      <a:pt x="834200" y="0"/>
                    </a:lnTo>
                    <a:close/>
                  </a:path>
                </a:pathLst>
              </a:custGeom>
              <a:solidFill>
                <a:srgbClr val="455A64"/>
              </a:solidFill>
              <a:ln w="9525" cap="flat">
                <a:noFill/>
                <a:prstDash val="solid"/>
                <a:miter/>
              </a:ln>
            </p:spPr>
            <p:txBody>
              <a:bodyPr rtlCol="0" anchor="ctr"/>
              <a:lstStyle/>
              <a:p>
                <a:endParaRPr lang="zh-CN" altLang="en-US"/>
              </a:p>
            </p:txBody>
          </p:sp>
          <p:sp>
            <p:nvSpPr>
              <p:cNvPr id="584" name="任意多边形: 形状 583"/>
              <p:cNvSpPr/>
              <p:nvPr/>
            </p:nvSpPr>
            <p:spPr>
              <a:xfrm>
                <a:off x="4517517" y="3453384"/>
                <a:ext cx="2246756" cy="1631918"/>
              </a:xfrm>
              <a:custGeom>
                <a:avLst/>
                <a:gdLst>
                  <a:gd name="connsiteX0" fmla="*/ 0 w 2246756"/>
                  <a:gd name="connsiteY0" fmla="*/ 0 h 1631918"/>
                  <a:gd name="connsiteX1" fmla="*/ 2246757 w 2246756"/>
                  <a:gd name="connsiteY1" fmla="*/ 0 h 1631918"/>
                  <a:gd name="connsiteX2" fmla="*/ 2246757 w 2246756"/>
                  <a:gd name="connsiteY2" fmla="*/ 1631918 h 1631918"/>
                  <a:gd name="connsiteX3" fmla="*/ 0 w 2246756"/>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6" h="1631918">
                    <a:moveTo>
                      <a:pt x="0" y="0"/>
                    </a:moveTo>
                    <a:lnTo>
                      <a:pt x="2246757" y="0"/>
                    </a:lnTo>
                    <a:lnTo>
                      <a:pt x="2246757" y="1631918"/>
                    </a:lnTo>
                    <a:lnTo>
                      <a:pt x="0" y="1631918"/>
                    </a:lnTo>
                    <a:close/>
                  </a:path>
                </a:pathLst>
              </a:custGeom>
              <a:solidFill>
                <a:srgbClr val="C53F3F"/>
              </a:solidFill>
              <a:ln w="9525" cap="flat">
                <a:noFill/>
                <a:prstDash val="solid"/>
                <a:miter/>
              </a:ln>
            </p:spPr>
            <p:txBody>
              <a:bodyPr rtlCol="0" anchor="ctr"/>
              <a:lstStyle/>
              <a:p>
                <a:endParaRPr lang="zh-CN" altLang="en-US"/>
              </a:p>
            </p:txBody>
          </p:sp>
          <p:sp>
            <p:nvSpPr>
              <p:cNvPr id="585" name="任意多边形: 形状 584"/>
              <p:cNvSpPr/>
              <p:nvPr/>
            </p:nvSpPr>
            <p:spPr>
              <a:xfrm>
                <a:off x="4518279" y="3284315"/>
                <a:ext cx="882110" cy="169068"/>
              </a:xfrm>
              <a:custGeom>
                <a:avLst/>
                <a:gdLst>
                  <a:gd name="connsiteX0" fmla="*/ 834390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390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390" y="0"/>
                    </a:moveTo>
                    <a:lnTo>
                      <a:pt x="190" y="0"/>
                    </a:lnTo>
                    <a:lnTo>
                      <a:pt x="0" y="169069"/>
                    </a:lnTo>
                    <a:lnTo>
                      <a:pt x="882110" y="169069"/>
                    </a:lnTo>
                    <a:lnTo>
                      <a:pt x="834390" y="0"/>
                    </a:lnTo>
                    <a:close/>
                  </a:path>
                </a:pathLst>
              </a:custGeom>
              <a:solidFill>
                <a:srgbClr val="C53F3F"/>
              </a:solidFill>
              <a:ln w="9525" cap="flat">
                <a:noFill/>
                <a:prstDash val="solid"/>
                <a:miter/>
              </a:ln>
            </p:spPr>
            <p:txBody>
              <a:bodyPr rtlCol="0" anchor="ctr"/>
              <a:lstStyle/>
              <a:p>
                <a:endParaRPr lang="zh-CN" altLang="en-US"/>
              </a:p>
            </p:txBody>
          </p:sp>
          <p:grpSp>
            <p:nvGrpSpPr>
              <p:cNvPr id="586" name="图形 26"/>
              <p:cNvGrpSpPr/>
              <p:nvPr/>
            </p:nvGrpSpPr>
            <p:grpSpPr>
              <a:xfrm>
                <a:off x="4517517" y="3284315"/>
                <a:ext cx="2246756" cy="1800987"/>
                <a:chOff x="4517517" y="3284315"/>
                <a:chExt cx="2246756" cy="1800987"/>
              </a:xfrm>
              <a:solidFill>
                <a:srgbClr val="000000"/>
              </a:solidFill>
            </p:grpSpPr>
            <p:sp>
              <p:nvSpPr>
                <p:cNvPr id="739" name="任意多边形: 形状 738"/>
                <p:cNvSpPr/>
                <p:nvPr/>
              </p:nvSpPr>
              <p:spPr>
                <a:xfrm>
                  <a:off x="4517517" y="3453384"/>
                  <a:ext cx="2246756" cy="1631918"/>
                </a:xfrm>
                <a:custGeom>
                  <a:avLst/>
                  <a:gdLst>
                    <a:gd name="connsiteX0" fmla="*/ 0 w 2246756"/>
                    <a:gd name="connsiteY0" fmla="*/ 0 h 1631918"/>
                    <a:gd name="connsiteX1" fmla="*/ 2246757 w 2246756"/>
                    <a:gd name="connsiteY1" fmla="*/ 0 h 1631918"/>
                    <a:gd name="connsiteX2" fmla="*/ 2246757 w 2246756"/>
                    <a:gd name="connsiteY2" fmla="*/ 1631918 h 1631918"/>
                    <a:gd name="connsiteX3" fmla="*/ 0 w 2246756"/>
                    <a:gd name="connsiteY3" fmla="*/ 1631918 h 1631918"/>
                  </a:gdLst>
                  <a:ahLst/>
                  <a:cxnLst>
                    <a:cxn ang="0">
                      <a:pos x="connsiteX0" y="connsiteY0"/>
                    </a:cxn>
                    <a:cxn ang="0">
                      <a:pos x="connsiteX1" y="connsiteY1"/>
                    </a:cxn>
                    <a:cxn ang="0">
                      <a:pos x="connsiteX2" y="connsiteY2"/>
                    </a:cxn>
                    <a:cxn ang="0">
                      <a:pos x="connsiteX3" y="connsiteY3"/>
                    </a:cxn>
                  </a:cxnLst>
                  <a:rect l="l" t="t" r="r" b="b"/>
                  <a:pathLst>
                    <a:path w="2246756" h="1631918">
                      <a:moveTo>
                        <a:pt x="0" y="0"/>
                      </a:moveTo>
                      <a:lnTo>
                        <a:pt x="2246757" y="0"/>
                      </a:lnTo>
                      <a:lnTo>
                        <a:pt x="2246757" y="1631918"/>
                      </a:lnTo>
                      <a:lnTo>
                        <a:pt x="0" y="1631918"/>
                      </a:lnTo>
                      <a:close/>
                    </a:path>
                  </a:pathLst>
                </a:custGeom>
                <a:solidFill>
                  <a:srgbClr val="000000"/>
                </a:solidFill>
                <a:ln w="9525" cap="flat">
                  <a:noFill/>
                  <a:prstDash val="solid"/>
                  <a:miter/>
                </a:ln>
              </p:spPr>
              <p:txBody>
                <a:bodyPr rtlCol="0" anchor="ctr"/>
                <a:lstStyle/>
                <a:p>
                  <a:endParaRPr lang="zh-CN" altLang="en-US"/>
                </a:p>
              </p:txBody>
            </p:sp>
            <p:sp>
              <p:nvSpPr>
                <p:cNvPr id="740" name="任意多边形: 形状 739"/>
                <p:cNvSpPr/>
                <p:nvPr/>
              </p:nvSpPr>
              <p:spPr>
                <a:xfrm>
                  <a:off x="4518279" y="3284315"/>
                  <a:ext cx="882110" cy="169068"/>
                </a:xfrm>
                <a:custGeom>
                  <a:avLst/>
                  <a:gdLst>
                    <a:gd name="connsiteX0" fmla="*/ 834390 w 882110"/>
                    <a:gd name="connsiteY0" fmla="*/ 0 h 169068"/>
                    <a:gd name="connsiteX1" fmla="*/ 190 w 882110"/>
                    <a:gd name="connsiteY1" fmla="*/ 0 h 169068"/>
                    <a:gd name="connsiteX2" fmla="*/ 0 w 882110"/>
                    <a:gd name="connsiteY2" fmla="*/ 169069 h 169068"/>
                    <a:gd name="connsiteX3" fmla="*/ 882110 w 882110"/>
                    <a:gd name="connsiteY3" fmla="*/ 169069 h 169068"/>
                    <a:gd name="connsiteX4" fmla="*/ 834390 w 882110"/>
                    <a:gd name="connsiteY4" fmla="*/ 0 h 169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110" h="169068">
                      <a:moveTo>
                        <a:pt x="834390" y="0"/>
                      </a:moveTo>
                      <a:lnTo>
                        <a:pt x="190" y="0"/>
                      </a:lnTo>
                      <a:lnTo>
                        <a:pt x="0" y="169069"/>
                      </a:lnTo>
                      <a:lnTo>
                        <a:pt x="882110" y="169069"/>
                      </a:lnTo>
                      <a:lnTo>
                        <a:pt x="834390" y="0"/>
                      </a:lnTo>
                      <a:close/>
                    </a:path>
                  </a:pathLst>
                </a:custGeom>
                <a:solidFill>
                  <a:srgbClr val="000000"/>
                </a:solidFill>
                <a:ln w="9525" cap="flat">
                  <a:noFill/>
                  <a:prstDash val="solid"/>
                  <a:miter/>
                </a:ln>
              </p:spPr>
              <p:txBody>
                <a:bodyPr rtlCol="0" anchor="ctr"/>
                <a:lstStyle/>
                <a:p>
                  <a:endParaRPr lang="zh-CN" altLang="en-US"/>
                </a:p>
              </p:txBody>
            </p:sp>
          </p:grpSp>
          <p:sp>
            <p:nvSpPr>
              <p:cNvPr id="587" name="任意多边形: 形状 586"/>
              <p:cNvSpPr/>
              <p:nvPr/>
            </p:nvSpPr>
            <p:spPr>
              <a:xfrm rot="-4756200">
                <a:off x="4832495" y="2819697"/>
                <a:ext cx="1600009" cy="2087499"/>
              </a:xfrm>
              <a:custGeom>
                <a:avLst/>
                <a:gdLst>
                  <a:gd name="connsiteX0" fmla="*/ 0 w 1600009"/>
                  <a:gd name="connsiteY0" fmla="*/ 0 h 2087499"/>
                  <a:gd name="connsiteX1" fmla="*/ 1600010 w 1600009"/>
                  <a:gd name="connsiteY1" fmla="*/ 0 h 2087499"/>
                  <a:gd name="connsiteX2" fmla="*/ 1600010 w 1600009"/>
                  <a:gd name="connsiteY2" fmla="*/ 2087499 h 2087499"/>
                  <a:gd name="connsiteX3" fmla="*/ 0 w 1600009"/>
                  <a:gd name="connsiteY3" fmla="*/ 2087499 h 2087499"/>
                </a:gdLst>
                <a:ahLst/>
                <a:cxnLst>
                  <a:cxn ang="0">
                    <a:pos x="connsiteX0" y="connsiteY0"/>
                  </a:cxn>
                  <a:cxn ang="0">
                    <a:pos x="connsiteX1" y="connsiteY1"/>
                  </a:cxn>
                  <a:cxn ang="0">
                    <a:pos x="connsiteX2" y="connsiteY2"/>
                  </a:cxn>
                  <a:cxn ang="0">
                    <a:pos x="connsiteX3" y="connsiteY3"/>
                  </a:cxn>
                </a:cxnLst>
                <a:rect l="l" t="t" r="r" b="b"/>
                <a:pathLst>
                  <a:path w="1600009" h="2087499">
                    <a:moveTo>
                      <a:pt x="0" y="0"/>
                    </a:moveTo>
                    <a:lnTo>
                      <a:pt x="1600010" y="0"/>
                    </a:lnTo>
                    <a:lnTo>
                      <a:pt x="1600010" y="2087499"/>
                    </a:lnTo>
                    <a:lnTo>
                      <a:pt x="0" y="2087499"/>
                    </a:lnTo>
                    <a:close/>
                  </a:path>
                </a:pathLst>
              </a:custGeom>
              <a:solidFill>
                <a:srgbClr val="FFFFFF"/>
              </a:solidFill>
              <a:ln w="9525" cap="flat">
                <a:noFill/>
                <a:prstDash val="solid"/>
                <a:miter/>
              </a:ln>
            </p:spPr>
            <p:txBody>
              <a:bodyPr rtlCol="0" anchor="ctr"/>
              <a:lstStyle/>
              <a:p>
                <a:endParaRPr lang="zh-CN" altLang="en-US"/>
              </a:p>
            </p:txBody>
          </p:sp>
          <p:sp>
            <p:nvSpPr>
              <p:cNvPr id="588" name="任意多边形: 形状 587"/>
              <p:cNvSpPr/>
              <p:nvPr/>
            </p:nvSpPr>
            <p:spPr>
              <a:xfrm>
                <a:off x="4456366" y="2882931"/>
                <a:ext cx="2350770" cy="1961292"/>
              </a:xfrm>
              <a:custGeom>
                <a:avLst/>
                <a:gdLst>
                  <a:gd name="connsiteX0" fmla="*/ 2350770 w 2350770"/>
                  <a:gd name="connsiteY0" fmla="*/ 389096 h 1961292"/>
                  <a:gd name="connsiteX1" fmla="*/ 2053304 w 2350770"/>
                  <a:gd name="connsiteY1" fmla="*/ 1960721 h 1961292"/>
                  <a:gd name="connsiteX2" fmla="*/ 2053304 w 2350770"/>
                  <a:gd name="connsiteY2" fmla="*/ 1961293 h 1961292"/>
                  <a:gd name="connsiteX3" fmla="*/ 2052733 w 2350770"/>
                  <a:gd name="connsiteY3" fmla="*/ 1961293 h 1961292"/>
                  <a:gd name="connsiteX4" fmla="*/ 1333 w 2350770"/>
                  <a:gd name="connsiteY4" fmla="*/ 1573625 h 1961292"/>
                  <a:gd name="connsiteX5" fmla="*/ 0 w 2350770"/>
                  <a:gd name="connsiteY5" fmla="*/ 1573625 h 1961292"/>
                  <a:gd name="connsiteX6" fmla="*/ 0 w 2350770"/>
                  <a:gd name="connsiteY6" fmla="*/ 1572387 h 1961292"/>
                  <a:gd name="connsiteX7" fmla="*/ 298609 w 2350770"/>
                  <a:gd name="connsiteY7" fmla="*/ 762 h 1961292"/>
                  <a:gd name="connsiteX8" fmla="*/ 298609 w 2350770"/>
                  <a:gd name="connsiteY8" fmla="*/ 0 h 1961292"/>
                  <a:gd name="connsiteX9" fmla="*/ 299371 w 2350770"/>
                  <a:gd name="connsiteY9" fmla="*/ 0 h 1961292"/>
                  <a:gd name="connsiteX10" fmla="*/ 2350770 w 2350770"/>
                  <a:gd name="connsiteY10" fmla="*/ 389096 h 1961292"/>
                  <a:gd name="connsiteX11" fmla="*/ 299657 w 2350770"/>
                  <a:gd name="connsiteY11" fmla="*/ 1048 h 1961292"/>
                  <a:gd name="connsiteX12" fmla="*/ 300514 w 2350770"/>
                  <a:gd name="connsiteY12" fmla="*/ 476 h 1961292"/>
                  <a:gd name="connsiteX13" fmla="*/ 3048 w 2350770"/>
                  <a:gd name="connsiteY13" fmla="*/ 1572101 h 1961292"/>
                  <a:gd name="connsiteX14" fmla="*/ 2000 w 2350770"/>
                  <a:gd name="connsiteY14" fmla="*/ 1570577 h 1961292"/>
                  <a:gd name="connsiteX15" fmla="*/ 2052828 w 2350770"/>
                  <a:gd name="connsiteY15" fmla="*/ 1960531 h 1961292"/>
                  <a:gd name="connsiteX16" fmla="*/ 2052161 w 2350770"/>
                  <a:gd name="connsiteY16" fmla="*/ 1961007 h 1961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50770" h="1961292">
                    <a:moveTo>
                      <a:pt x="2350770" y="389096"/>
                    </a:moveTo>
                    <a:lnTo>
                      <a:pt x="2053304" y="1960721"/>
                    </a:lnTo>
                    <a:lnTo>
                      <a:pt x="2053304" y="1961293"/>
                    </a:lnTo>
                    <a:lnTo>
                      <a:pt x="2052733" y="1961293"/>
                    </a:lnTo>
                    <a:lnTo>
                      <a:pt x="1333" y="1573625"/>
                    </a:lnTo>
                    <a:lnTo>
                      <a:pt x="0" y="1573625"/>
                    </a:lnTo>
                    <a:lnTo>
                      <a:pt x="0" y="1572387"/>
                    </a:lnTo>
                    <a:lnTo>
                      <a:pt x="298609" y="762"/>
                    </a:lnTo>
                    <a:lnTo>
                      <a:pt x="298609" y="0"/>
                    </a:lnTo>
                    <a:lnTo>
                      <a:pt x="299371" y="0"/>
                    </a:lnTo>
                    <a:close/>
                    <a:moveTo>
                      <a:pt x="2350770" y="389096"/>
                    </a:moveTo>
                    <a:lnTo>
                      <a:pt x="299657" y="1048"/>
                    </a:lnTo>
                    <a:lnTo>
                      <a:pt x="300514" y="476"/>
                    </a:lnTo>
                    <a:lnTo>
                      <a:pt x="3048" y="1572101"/>
                    </a:lnTo>
                    <a:lnTo>
                      <a:pt x="2000" y="1570577"/>
                    </a:lnTo>
                    <a:lnTo>
                      <a:pt x="2052828" y="1960531"/>
                    </a:lnTo>
                    <a:lnTo>
                      <a:pt x="2052161" y="1961007"/>
                    </a:lnTo>
                    <a:close/>
                  </a:path>
                </a:pathLst>
              </a:custGeom>
              <a:solidFill>
                <a:srgbClr val="263238"/>
              </a:solidFill>
              <a:ln w="9525" cap="flat">
                <a:noFill/>
                <a:prstDash val="solid"/>
                <a:miter/>
              </a:ln>
            </p:spPr>
            <p:txBody>
              <a:bodyPr rtlCol="0" anchor="ctr"/>
              <a:lstStyle/>
              <a:p>
                <a:endParaRPr lang="zh-CN" altLang="en-US"/>
              </a:p>
            </p:txBody>
          </p:sp>
          <p:sp>
            <p:nvSpPr>
              <p:cNvPr id="589" name="任意多边形: 形状 588"/>
              <p:cNvSpPr/>
              <p:nvPr/>
            </p:nvSpPr>
            <p:spPr>
              <a:xfrm rot="-4756200">
                <a:off x="5833518" y="4028251"/>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C53F3F"/>
              </a:solidFill>
              <a:ln w="9525" cap="flat">
                <a:noFill/>
                <a:prstDash val="solid"/>
                <a:miter/>
              </a:ln>
            </p:spPr>
            <p:txBody>
              <a:bodyPr rtlCol="0" anchor="ctr"/>
              <a:lstStyle/>
              <a:p>
                <a:endParaRPr lang="zh-CN" altLang="en-US"/>
              </a:p>
            </p:txBody>
          </p:sp>
          <p:sp>
            <p:nvSpPr>
              <p:cNvPr id="590" name="任意多边形: 形状 589"/>
              <p:cNvSpPr/>
              <p:nvPr/>
            </p:nvSpPr>
            <p:spPr>
              <a:xfrm rot="-4741666">
                <a:off x="4969637" y="3952147"/>
                <a:ext cx="115621" cy="1021288"/>
              </a:xfrm>
              <a:custGeom>
                <a:avLst/>
                <a:gdLst>
                  <a:gd name="connsiteX0" fmla="*/ 0 w 115621"/>
                  <a:gd name="connsiteY0" fmla="*/ 2 h 1021288"/>
                  <a:gd name="connsiteX1" fmla="*/ 115621 w 115621"/>
                  <a:gd name="connsiteY1" fmla="*/ 2 h 1021288"/>
                  <a:gd name="connsiteX2" fmla="*/ 115621 w 115621"/>
                  <a:gd name="connsiteY2" fmla="*/ 1021290 h 1021288"/>
                  <a:gd name="connsiteX3" fmla="*/ 0 w 115621"/>
                  <a:gd name="connsiteY3" fmla="*/ 1021290 h 1021288"/>
                </a:gdLst>
                <a:ahLst/>
                <a:cxnLst>
                  <a:cxn ang="0">
                    <a:pos x="connsiteX0" y="connsiteY0"/>
                  </a:cxn>
                  <a:cxn ang="0">
                    <a:pos x="connsiteX1" y="connsiteY1"/>
                  </a:cxn>
                  <a:cxn ang="0">
                    <a:pos x="connsiteX2" y="connsiteY2"/>
                  </a:cxn>
                  <a:cxn ang="0">
                    <a:pos x="connsiteX3" y="connsiteY3"/>
                  </a:cxn>
                </a:cxnLst>
                <a:rect l="l" t="t" r="r" b="b"/>
                <a:pathLst>
                  <a:path w="115621" h="1021288">
                    <a:moveTo>
                      <a:pt x="0" y="2"/>
                    </a:moveTo>
                    <a:lnTo>
                      <a:pt x="115621" y="2"/>
                    </a:lnTo>
                    <a:lnTo>
                      <a:pt x="115621" y="1021290"/>
                    </a:lnTo>
                    <a:lnTo>
                      <a:pt x="0" y="1021290"/>
                    </a:lnTo>
                    <a:close/>
                  </a:path>
                </a:pathLst>
              </a:custGeom>
              <a:solidFill>
                <a:srgbClr val="EBEBEB"/>
              </a:solidFill>
              <a:ln w="9508" cap="flat">
                <a:noFill/>
                <a:prstDash val="solid"/>
                <a:miter/>
              </a:ln>
            </p:spPr>
            <p:txBody>
              <a:bodyPr rtlCol="0" anchor="ctr"/>
              <a:lstStyle/>
              <a:p>
                <a:endParaRPr lang="zh-CN" altLang="en-US"/>
              </a:p>
            </p:txBody>
          </p:sp>
          <p:sp>
            <p:nvSpPr>
              <p:cNvPr id="591" name="任意多边形: 形状 590"/>
              <p:cNvSpPr/>
              <p:nvPr/>
            </p:nvSpPr>
            <p:spPr>
              <a:xfrm rot="-4756200">
                <a:off x="6176491" y="2768862"/>
                <a:ext cx="115824" cy="1023080"/>
              </a:xfrm>
              <a:custGeom>
                <a:avLst/>
                <a:gdLst>
                  <a:gd name="connsiteX0" fmla="*/ 0 w 115824"/>
                  <a:gd name="connsiteY0" fmla="*/ 0 h 1023080"/>
                  <a:gd name="connsiteX1" fmla="*/ 115824 w 115824"/>
                  <a:gd name="connsiteY1" fmla="*/ 0 h 1023080"/>
                  <a:gd name="connsiteX2" fmla="*/ 115824 w 115824"/>
                  <a:gd name="connsiteY2" fmla="*/ 1023080 h 1023080"/>
                  <a:gd name="connsiteX3" fmla="*/ 0 w 115824"/>
                  <a:gd name="connsiteY3" fmla="*/ 1023080 h 1023080"/>
                </a:gdLst>
                <a:ahLst/>
                <a:cxnLst>
                  <a:cxn ang="0">
                    <a:pos x="connsiteX0" y="connsiteY0"/>
                  </a:cxn>
                  <a:cxn ang="0">
                    <a:pos x="connsiteX1" y="connsiteY1"/>
                  </a:cxn>
                  <a:cxn ang="0">
                    <a:pos x="connsiteX2" y="connsiteY2"/>
                  </a:cxn>
                  <a:cxn ang="0">
                    <a:pos x="connsiteX3" y="connsiteY3"/>
                  </a:cxn>
                </a:cxnLst>
                <a:rect l="l" t="t" r="r" b="b"/>
                <a:pathLst>
                  <a:path w="115824" h="1023080">
                    <a:moveTo>
                      <a:pt x="0" y="0"/>
                    </a:moveTo>
                    <a:lnTo>
                      <a:pt x="115824" y="0"/>
                    </a:lnTo>
                    <a:lnTo>
                      <a:pt x="115824" y="1023080"/>
                    </a:lnTo>
                    <a:lnTo>
                      <a:pt x="0" y="1023080"/>
                    </a:lnTo>
                    <a:close/>
                  </a:path>
                </a:pathLst>
              </a:custGeom>
              <a:solidFill>
                <a:srgbClr val="EBEBEB"/>
              </a:solidFill>
              <a:ln w="9525" cap="flat">
                <a:noFill/>
                <a:prstDash val="solid"/>
                <a:miter/>
              </a:ln>
            </p:spPr>
            <p:txBody>
              <a:bodyPr rtlCol="0" anchor="ctr"/>
              <a:lstStyle/>
              <a:p>
                <a:endParaRPr lang="zh-CN" altLang="en-US"/>
              </a:p>
            </p:txBody>
          </p:sp>
          <p:sp>
            <p:nvSpPr>
              <p:cNvPr id="592" name="任意多边形: 形状 591"/>
              <p:cNvSpPr/>
              <p:nvPr/>
            </p:nvSpPr>
            <p:spPr>
              <a:xfrm rot="-4756200">
                <a:off x="3831585" y="3648733"/>
                <a:ext cx="1600009" cy="49815"/>
              </a:xfrm>
              <a:custGeom>
                <a:avLst/>
                <a:gdLst>
                  <a:gd name="connsiteX0" fmla="*/ 0 w 1600009"/>
                  <a:gd name="connsiteY0" fmla="*/ 0 h 49815"/>
                  <a:gd name="connsiteX1" fmla="*/ 1600010 w 1600009"/>
                  <a:gd name="connsiteY1" fmla="*/ 0 h 49815"/>
                  <a:gd name="connsiteX2" fmla="*/ 1600010 w 1600009"/>
                  <a:gd name="connsiteY2" fmla="*/ 49816 h 49815"/>
                  <a:gd name="connsiteX3" fmla="*/ 0 w 1600009"/>
                  <a:gd name="connsiteY3" fmla="*/ 49816 h 49815"/>
                </a:gdLst>
                <a:ahLst/>
                <a:cxnLst>
                  <a:cxn ang="0">
                    <a:pos x="connsiteX0" y="connsiteY0"/>
                  </a:cxn>
                  <a:cxn ang="0">
                    <a:pos x="connsiteX1" y="connsiteY1"/>
                  </a:cxn>
                  <a:cxn ang="0">
                    <a:pos x="connsiteX2" y="connsiteY2"/>
                  </a:cxn>
                  <a:cxn ang="0">
                    <a:pos x="connsiteX3" y="connsiteY3"/>
                  </a:cxn>
                </a:cxnLst>
                <a:rect l="l" t="t" r="r" b="b"/>
                <a:pathLst>
                  <a:path w="1600009" h="49815">
                    <a:moveTo>
                      <a:pt x="0" y="0"/>
                    </a:moveTo>
                    <a:lnTo>
                      <a:pt x="1600010" y="0"/>
                    </a:lnTo>
                    <a:lnTo>
                      <a:pt x="1600010" y="49816"/>
                    </a:lnTo>
                    <a:lnTo>
                      <a:pt x="0" y="49816"/>
                    </a:lnTo>
                    <a:close/>
                  </a:path>
                </a:pathLst>
              </a:custGeom>
              <a:solidFill>
                <a:srgbClr val="263238"/>
              </a:solidFill>
              <a:ln w="9525" cap="flat">
                <a:noFill/>
                <a:prstDash val="solid"/>
                <a:miter/>
              </a:ln>
            </p:spPr>
            <p:txBody>
              <a:bodyPr rtlCol="0" anchor="ctr"/>
              <a:lstStyle/>
              <a:p>
                <a:endParaRPr lang="zh-CN" altLang="en-US"/>
              </a:p>
            </p:txBody>
          </p:sp>
          <p:sp>
            <p:nvSpPr>
              <p:cNvPr id="593" name="任意多边形: 形状 592"/>
              <p:cNvSpPr/>
              <p:nvPr/>
            </p:nvSpPr>
            <p:spPr>
              <a:xfrm rot="-4756200">
                <a:off x="4976822" y="3503481"/>
                <a:ext cx="581596" cy="581596"/>
              </a:xfrm>
              <a:custGeom>
                <a:avLst/>
                <a:gdLst>
                  <a:gd name="connsiteX0" fmla="*/ 0 w 581596"/>
                  <a:gd name="connsiteY0" fmla="*/ 0 h 581596"/>
                  <a:gd name="connsiteX1" fmla="*/ 581597 w 581596"/>
                  <a:gd name="connsiteY1" fmla="*/ 0 h 581596"/>
                  <a:gd name="connsiteX2" fmla="*/ 581597 w 581596"/>
                  <a:gd name="connsiteY2" fmla="*/ 581596 h 581596"/>
                  <a:gd name="connsiteX3" fmla="*/ 0 w 581596"/>
                  <a:gd name="connsiteY3" fmla="*/ 581596 h 581596"/>
                </a:gdLst>
                <a:ahLst/>
                <a:cxnLst>
                  <a:cxn ang="0">
                    <a:pos x="connsiteX0" y="connsiteY0"/>
                  </a:cxn>
                  <a:cxn ang="0">
                    <a:pos x="connsiteX1" y="connsiteY1"/>
                  </a:cxn>
                  <a:cxn ang="0">
                    <a:pos x="connsiteX2" y="connsiteY2"/>
                  </a:cxn>
                  <a:cxn ang="0">
                    <a:pos x="connsiteX3" y="connsiteY3"/>
                  </a:cxn>
                </a:cxnLst>
                <a:rect l="l" t="t" r="r" b="b"/>
                <a:pathLst>
                  <a:path w="581596" h="581596">
                    <a:moveTo>
                      <a:pt x="0" y="0"/>
                    </a:moveTo>
                    <a:lnTo>
                      <a:pt x="581597" y="0"/>
                    </a:lnTo>
                    <a:lnTo>
                      <a:pt x="581597" y="581596"/>
                    </a:lnTo>
                    <a:lnTo>
                      <a:pt x="0" y="581596"/>
                    </a:lnTo>
                    <a:close/>
                  </a:path>
                </a:pathLst>
              </a:custGeom>
              <a:solidFill>
                <a:srgbClr val="C7C7C7"/>
              </a:solidFill>
              <a:ln w="9525" cap="flat">
                <a:noFill/>
                <a:prstDash val="solid"/>
                <a:miter/>
              </a:ln>
            </p:spPr>
            <p:txBody>
              <a:bodyPr rtlCol="0" anchor="ctr"/>
              <a:lstStyle/>
              <a:p>
                <a:endParaRPr lang="zh-CN" altLang="en-US"/>
              </a:p>
            </p:txBody>
          </p:sp>
          <p:sp>
            <p:nvSpPr>
              <p:cNvPr id="594" name="任意多边形: 形状 593"/>
              <p:cNvSpPr/>
              <p:nvPr/>
            </p:nvSpPr>
            <p:spPr>
              <a:xfrm rot="-4741200">
                <a:off x="5074079" y="3663218"/>
                <a:ext cx="233172" cy="233172"/>
              </a:xfrm>
              <a:custGeom>
                <a:avLst/>
                <a:gdLst>
                  <a:gd name="connsiteX0" fmla="*/ 233172 w 233172"/>
                  <a:gd name="connsiteY0" fmla="*/ 116586 h 233172"/>
                  <a:gd name="connsiteX1" fmla="*/ 116586 w 233172"/>
                  <a:gd name="connsiteY1" fmla="*/ 233172 h 233172"/>
                  <a:gd name="connsiteX2" fmla="*/ 0 w 233172"/>
                  <a:gd name="connsiteY2" fmla="*/ 116586 h 233172"/>
                  <a:gd name="connsiteX3" fmla="*/ 116586 w 233172"/>
                  <a:gd name="connsiteY3" fmla="*/ 0 h 233172"/>
                  <a:gd name="connsiteX4" fmla="*/ 233172 w 233172"/>
                  <a:gd name="connsiteY4" fmla="*/ 116586 h 233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72" h="233172">
                    <a:moveTo>
                      <a:pt x="233172" y="116586"/>
                    </a:moveTo>
                    <a:cubicBezTo>
                      <a:pt x="233172" y="180975"/>
                      <a:pt x="180975" y="233172"/>
                      <a:pt x="116586" y="233172"/>
                    </a:cubicBezTo>
                    <a:cubicBezTo>
                      <a:pt x="52197" y="233172"/>
                      <a:pt x="0" y="180974"/>
                      <a:pt x="0" y="116586"/>
                    </a:cubicBezTo>
                    <a:cubicBezTo>
                      <a:pt x="0" y="52197"/>
                      <a:pt x="52197" y="0"/>
                      <a:pt x="116586" y="0"/>
                    </a:cubicBezTo>
                    <a:cubicBezTo>
                      <a:pt x="180975" y="0"/>
                      <a:pt x="233172" y="52197"/>
                      <a:pt x="233172" y="116586"/>
                    </a:cubicBezTo>
                    <a:close/>
                  </a:path>
                </a:pathLst>
              </a:custGeom>
              <a:solidFill>
                <a:srgbClr val="FFFFFF"/>
              </a:solidFill>
              <a:ln w="9525" cap="flat">
                <a:noFill/>
                <a:prstDash val="solid"/>
                <a:miter/>
              </a:ln>
            </p:spPr>
            <p:txBody>
              <a:bodyPr rtlCol="0" anchor="ctr"/>
              <a:lstStyle/>
              <a:p>
                <a:endParaRPr lang="zh-CN" altLang="en-US"/>
              </a:p>
            </p:txBody>
          </p:sp>
          <p:sp>
            <p:nvSpPr>
              <p:cNvPr id="595" name="任意多边形: 形状 594"/>
              <p:cNvSpPr/>
              <p:nvPr/>
            </p:nvSpPr>
            <p:spPr>
              <a:xfrm>
                <a:off x="5300957" y="3637380"/>
                <a:ext cx="289931" cy="409220"/>
              </a:xfrm>
              <a:custGeom>
                <a:avLst/>
                <a:gdLst>
                  <a:gd name="connsiteX0" fmla="*/ 243354 w 289931"/>
                  <a:gd name="connsiteY0" fmla="*/ 4408 h 409220"/>
                  <a:gd name="connsiteX1" fmla="*/ 289932 w 289931"/>
                  <a:gd name="connsiteY1" fmla="*/ 13266 h 409220"/>
                  <a:gd name="connsiteX2" fmla="*/ 214875 w 289931"/>
                  <a:gd name="connsiteY2" fmla="*/ 409221 h 409220"/>
                  <a:gd name="connsiteX3" fmla="*/ 168297 w 289931"/>
                  <a:gd name="connsiteY3" fmla="*/ 400363 h 409220"/>
                  <a:gd name="connsiteX4" fmla="*/ 2799 w 289931"/>
                  <a:gd name="connsiteY4" fmla="*/ 168297 h 409220"/>
                  <a:gd name="connsiteX5" fmla="*/ 234864 w 289931"/>
                  <a:gd name="connsiteY5" fmla="*/ 2799 h 409220"/>
                  <a:gd name="connsiteX6" fmla="*/ 243354 w 289931"/>
                  <a:gd name="connsiteY6" fmla="*/ 4408 h 40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931" h="409220">
                    <a:moveTo>
                      <a:pt x="243354" y="4408"/>
                    </a:moveTo>
                    <a:lnTo>
                      <a:pt x="289932" y="13266"/>
                    </a:lnTo>
                    <a:lnTo>
                      <a:pt x="214875" y="409221"/>
                    </a:lnTo>
                    <a:lnTo>
                      <a:pt x="168297" y="400363"/>
                    </a:lnTo>
                    <a:cubicBezTo>
                      <a:pt x="58513" y="381981"/>
                      <a:pt x="-15583" y="278082"/>
                      <a:pt x="2799" y="168297"/>
                    </a:cubicBezTo>
                    <a:cubicBezTo>
                      <a:pt x="21181" y="58513"/>
                      <a:pt x="125080" y="-15583"/>
                      <a:pt x="234864" y="2799"/>
                    </a:cubicBezTo>
                    <a:cubicBezTo>
                      <a:pt x="237705" y="3275"/>
                      <a:pt x="240536" y="3811"/>
                      <a:pt x="243354" y="4408"/>
                    </a:cubicBezTo>
                    <a:close/>
                  </a:path>
                </a:pathLst>
              </a:custGeom>
              <a:solidFill>
                <a:srgbClr val="FFFFFF"/>
              </a:solidFill>
              <a:ln w="9525" cap="flat">
                <a:noFill/>
                <a:prstDash val="solid"/>
                <a:miter/>
              </a:ln>
            </p:spPr>
            <p:txBody>
              <a:bodyPr rtlCol="0" anchor="ctr"/>
              <a:lstStyle/>
              <a:p>
                <a:endParaRPr lang="zh-CN" altLang="en-US"/>
              </a:p>
            </p:txBody>
          </p:sp>
          <p:sp>
            <p:nvSpPr>
              <p:cNvPr id="596" name="任意多边形: 形状 595"/>
              <p:cNvSpPr/>
              <p:nvPr/>
            </p:nvSpPr>
            <p:spPr>
              <a:xfrm rot="-4756200">
                <a:off x="4129580" y="3627990"/>
                <a:ext cx="1372457" cy="161163"/>
              </a:xfrm>
              <a:custGeom>
                <a:avLst/>
                <a:gdLst>
                  <a:gd name="connsiteX0" fmla="*/ 0 w 1372457"/>
                  <a:gd name="connsiteY0" fmla="*/ 0 h 161163"/>
                  <a:gd name="connsiteX1" fmla="*/ 1372457 w 1372457"/>
                  <a:gd name="connsiteY1" fmla="*/ 0 h 161163"/>
                  <a:gd name="connsiteX2" fmla="*/ 1372457 w 1372457"/>
                  <a:gd name="connsiteY2" fmla="*/ 161163 h 161163"/>
                  <a:gd name="connsiteX3" fmla="*/ 0 w 1372457"/>
                  <a:gd name="connsiteY3" fmla="*/ 161163 h 161163"/>
                </a:gdLst>
                <a:ahLst/>
                <a:cxnLst>
                  <a:cxn ang="0">
                    <a:pos x="connsiteX0" y="connsiteY0"/>
                  </a:cxn>
                  <a:cxn ang="0">
                    <a:pos x="connsiteX1" y="connsiteY1"/>
                  </a:cxn>
                  <a:cxn ang="0">
                    <a:pos x="connsiteX2" y="connsiteY2"/>
                  </a:cxn>
                  <a:cxn ang="0">
                    <a:pos x="connsiteX3" y="connsiteY3"/>
                  </a:cxn>
                </a:cxnLst>
                <a:rect l="l" t="t" r="r" b="b"/>
                <a:pathLst>
                  <a:path w="1372457" h="161163">
                    <a:moveTo>
                      <a:pt x="0" y="0"/>
                    </a:moveTo>
                    <a:lnTo>
                      <a:pt x="1372457" y="0"/>
                    </a:lnTo>
                    <a:lnTo>
                      <a:pt x="1372457" y="161163"/>
                    </a:lnTo>
                    <a:lnTo>
                      <a:pt x="0" y="161163"/>
                    </a:lnTo>
                    <a:close/>
                  </a:path>
                </a:pathLst>
              </a:custGeom>
              <a:solidFill>
                <a:srgbClr val="455A64"/>
              </a:solidFill>
              <a:ln w="9525" cap="flat">
                <a:noFill/>
                <a:prstDash val="solid"/>
                <a:miter/>
              </a:ln>
            </p:spPr>
            <p:txBody>
              <a:bodyPr rtlCol="0" anchor="ctr"/>
              <a:lstStyle/>
              <a:p>
                <a:endParaRPr lang="zh-CN" altLang="en-US"/>
              </a:p>
            </p:txBody>
          </p:sp>
          <p:sp>
            <p:nvSpPr>
              <p:cNvPr id="597" name="任意多边形: 形状 596"/>
              <p:cNvSpPr/>
              <p:nvPr/>
            </p:nvSpPr>
            <p:spPr>
              <a:xfrm rot="-4756200">
                <a:off x="4754024" y="4275329"/>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598" name="任意多边形: 形状 597"/>
              <p:cNvSpPr/>
              <p:nvPr/>
            </p:nvSpPr>
            <p:spPr>
              <a:xfrm rot="-4756200">
                <a:off x="5424506" y="4402452"/>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599" name="任意多边形: 形状 598"/>
              <p:cNvSpPr/>
              <p:nvPr/>
            </p:nvSpPr>
            <p:spPr>
              <a:xfrm rot="-4756200">
                <a:off x="6136043" y="4537446"/>
                <a:ext cx="267652" cy="18097"/>
              </a:xfrm>
              <a:custGeom>
                <a:avLst/>
                <a:gdLst>
                  <a:gd name="connsiteX0" fmla="*/ 0 w 267652"/>
                  <a:gd name="connsiteY0" fmla="*/ 0 h 18097"/>
                  <a:gd name="connsiteX1" fmla="*/ 267653 w 267652"/>
                  <a:gd name="connsiteY1" fmla="*/ 0 h 18097"/>
                  <a:gd name="connsiteX2" fmla="*/ 267653 w 267652"/>
                  <a:gd name="connsiteY2" fmla="*/ 18098 h 18097"/>
                  <a:gd name="connsiteX3" fmla="*/ 0 w 267652"/>
                  <a:gd name="connsiteY3" fmla="*/ 18098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600" name="任意多边形: 形状 599"/>
              <p:cNvSpPr/>
              <p:nvPr/>
            </p:nvSpPr>
            <p:spPr>
              <a:xfrm rot="-4756200">
                <a:off x="5848944" y="448286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601" name="任意多边形: 形状 600"/>
              <p:cNvSpPr/>
              <p:nvPr/>
            </p:nvSpPr>
            <p:spPr>
              <a:xfrm rot="-4756200">
                <a:off x="4945680" y="3264577"/>
                <a:ext cx="267652" cy="18097"/>
              </a:xfrm>
              <a:custGeom>
                <a:avLst/>
                <a:gdLst>
                  <a:gd name="connsiteX0" fmla="*/ 0 w 267652"/>
                  <a:gd name="connsiteY0" fmla="*/ 0 h 18097"/>
                  <a:gd name="connsiteX1" fmla="*/ 267653 w 267652"/>
                  <a:gd name="connsiteY1" fmla="*/ 0 h 18097"/>
                  <a:gd name="connsiteX2" fmla="*/ 267653 w 267652"/>
                  <a:gd name="connsiteY2" fmla="*/ 18097 h 18097"/>
                  <a:gd name="connsiteX3" fmla="*/ 0 w 267652"/>
                  <a:gd name="connsiteY3" fmla="*/ 18097 h 18097"/>
                </a:gdLst>
                <a:ahLst/>
                <a:cxnLst>
                  <a:cxn ang="0">
                    <a:pos x="connsiteX0" y="connsiteY0"/>
                  </a:cxn>
                  <a:cxn ang="0">
                    <a:pos x="connsiteX1" y="connsiteY1"/>
                  </a:cxn>
                  <a:cxn ang="0">
                    <a:pos x="connsiteX2" y="connsiteY2"/>
                  </a:cxn>
                  <a:cxn ang="0">
                    <a:pos x="connsiteX3" y="connsiteY3"/>
                  </a:cxn>
                </a:cxnLst>
                <a:rect l="l" t="t" r="r" b="b"/>
                <a:pathLst>
                  <a:path w="267652" h="18097">
                    <a:moveTo>
                      <a:pt x="0" y="0"/>
                    </a:moveTo>
                    <a:lnTo>
                      <a:pt x="267653" y="0"/>
                    </a:lnTo>
                    <a:lnTo>
                      <a:pt x="267653" y="18097"/>
                    </a:lnTo>
                    <a:lnTo>
                      <a:pt x="0" y="18097"/>
                    </a:lnTo>
                    <a:close/>
                  </a:path>
                </a:pathLst>
              </a:custGeom>
              <a:solidFill>
                <a:srgbClr val="455A64"/>
              </a:solidFill>
              <a:ln w="9525" cap="flat">
                <a:noFill/>
                <a:prstDash val="solid"/>
                <a:miter/>
              </a:ln>
            </p:spPr>
            <p:txBody>
              <a:bodyPr rtlCol="0" anchor="ctr"/>
              <a:lstStyle/>
              <a:p>
                <a:endParaRPr lang="zh-CN" altLang="en-US"/>
              </a:p>
            </p:txBody>
          </p:sp>
          <p:sp>
            <p:nvSpPr>
              <p:cNvPr id="602" name="任意多边形: 形状 601"/>
              <p:cNvSpPr/>
              <p:nvPr/>
            </p:nvSpPr>
            <p:spPr>
              <a:xfrm>
                <a:off x="4914900" y="4088510"/>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4195 w 63912"/>
                  <a:gd name="connsiteY6" fmla="*/ 169164 h 337566"/>
                  <a:gd name="connsiteX7" fmla="*/ 17717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6007"/>
                      <a:pt x="57817" y="27908"/>
                      <a:pt x="63913" y="0"/>
                    </a:cubicBezTo>
                    <a:cubicBezTo>
                      <a:pt x="59436" y="28575"/>
                      <a:pt x="54388" y="56483"/>
                      <a:pt x="49435" y="84677"/>
                    </a:cubicBezTo>
                    <a:lnTo>
                      <a:pt x="34195" y="169164"/>
                    </a:lnTo>
                    <a:lnTo>
                      <a:pt x="17717" y="253460"/>
                    </a:lnTo>
                    <a:cubicBezTo>
                      <a:pt x="12097" y="281559"/>
                      <a:pt x="6382"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3" name="任意多边形: 形状 602"/>
              <p:cNvSpPr/>
              <p:nvPr/>
            </p:nvSpPr>
            <p:spPr>
              <a:xfrm>
                <a:off x="4939474" y="4093083"/>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4" name="任意多边形: 形状 603"/>
              <p:cNvSpPr/>
              <p:nvPr/>
            </p:nvSpPr>
            <p:spPr>
              <a:xfrm>
                <a:off x="4963763" y="4097369"/>
                <a:ext cx="63912" cy="337946"/>
              </a:xfrm>
              <a:custGeom>
                <a:avLst/>
                <a:gdLst>
                  <a:gd name="connsiteX0" fmla="*/ 0 w 63912"/>
                  <a:gd name="connsiteY0" fmla="*/ 337947 h 337946"/>
                  <a:gd name="connsiteX1" fmla="*/ 14478 w 63912"/>
                  <a:gd name="connsiteY1" fmla="*/ 253270 h 337946"/>
                  <a:gd name="connsiteX2" fmla="*/ 30004 w 63912"/>
                  <a:gd name="connsiteY2" fmla="*/ 168783 h 337946"/>
                  <a:gd name="connsiteX3" fmla="*/ 46387 w 63912"/>
                  <a:gd name="connsiteY3" fmla="*/ 84106 h 337946"/>
                  <a:gd name="connsiteX4" fmla="*/ 63913 w 63912"/>
                  <a:gd name="connsiteY4" fmla="*/ 0 h 337946"/>
                  <a:gd name="connsiteX5" fmla="*/ 49435 w 63912"/>
                  <a:gd name="connsiteY5" fmla="*/ 84772 h 337946"/>
                  <a:gd name="connsiteX6" fmla="*/ 34004 w 63912"/>
                  <a:gd name="connsiteY6" fmla="*/ 169831 h 337946"/>
                  <a:gd name="connsiteX7" fmla="*/ 17812 w 63912"/>
                  <a:gd name="connsiteY7" fmla="*/ 253841 h 337946"/>
                  <a:gd name="connsiteX8" fmla="*/ 0 w 63912"/>
                  <a:gd name="connsiteY8" fmla="*/ 337947 h 33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946">
                    <a:moveTo>
                      <a:pt x="0" y="337947"/>
                    </a:moveTo>
                    <a:cubicBezTo>
                      <a:pt x="4477" y="309372"/>
                      <a:pt x="9525" y="281464"/>
                      <a:pt x="14478" y="253270"/>
                    </a:cubicBezTo>
                    <a:lnTo>
                      <a:pt x="30004" y="168783"/>
                    </a:lnTo>
                    <a:lnTo>
                      <a:pt x="46387" y="84106"/>
                    </a:lnTo>
                    <a:cubicBezTo>
                      <a:pt x="52006" y="56102"/>
                      <a:pt x="57721" y="28003"/>
                      <a:pt x="63913" y="0"/>
                    </a:cubicBezTo>
                    <a:cubicBezTo>
                      <a:pt x="59341" y="28575"/>
                      <a:pt x="54388" y="56578"/>
                      <a:pt x="49435" y="84772"/>
                    </a:cubicBezTo>
                    <a:lnTo>
                      <a:pt x="34004" y="169831"/>
                    </a:lnTo>
                    <a:lnTo>
                      <a:pt x="17812" y="253841"/>
                    </a:lnTo>
                    <a:cubicBezTo>
                      <a:pt x="11811" y="281845"/>
                      <a:pt x="6096" y="309943"/>
                      <a:pt x="0" y="337947"/>
                    </a:cubicBezTo>
                    <a:close/>
                  </a:path>
                </a:pathLst>
              </a:custGeom>
              <a:solidFill>
                <a:srgbClr val="A6A6A6"/>
              </a:solidFill>
              <a:ln w="9525" cap="flat">
                <a:noFill/>
                <a:prstDash val="solid"/>
                <a:miter/>
              </a:ln>
            </p:spPr>
            <p:txBody>
              <a:bodyPr rtlCol="0" anchor="ctr"/>
              <a:lstStyle/>
              <a:p>
                <a:endParaRPr lang="zh-CN" altLang="en-US"/>
              </a:p>
            </p:txBody>
          </p:sp>
          <p:sp>
            <p:nvSpPr>
              <p:cNvPr id="605" name="任意多边形: 形状 604"/>
              <p:cNvSpPr/>
              <p:nvPr/>
            </p:nvSpPr>
            <p:spPr>
              <a:xfrm>
                <a:off x="4988051" y="410232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007"/>
                      <a:pt x="57817" y="28004"/>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6" name="任意多边形: 形状 605"/>
              <p:cNvSpPr/>
              <p:nvPr/>
            </p:nvSpPr>
            <p:spPr>
              <a:xfrm>
                <a:off x="5012340" y="4275677"/>
                <a:ext cx="32004" cy="168782"/>
              </a:xfrm>
              <a:custGeom>
                <a:avLst/>
                <a:gdLst>
                  <a:gd name="connsiteX0" fmla="*/ 0 w 32004"/>
                  <a:gd name="connsiteY0" fmla="*/ 168783 h 168782"/>
                  <a:gd name="connsiteX1" fmla="*/ 6477 w 32004"/>
                  <a:gd name="connsiteY1" fmla="*/ 126301 h 168782"/>
                  <a:gd name="connsiteX2" fmla="*/ 14097 w 32004"/>
                  <a:gd name="connsiteY2" fmla="*/ 84010 h 168782"/>
                  <a:gd name="connsiteX3" fmla="*/ 22479 w 32004"/>
                  <a:gd name="connsiteY3" fmla="*/ 41910 h 168782"/>
                  <a:gd name="connsiteX4" fmla="*/ 32004 w 32004"/>
                  <a:gd name="connsiteY4" fmla="*/ 0 h 168782"/>
                  <a:gd name="connsiteX5" fmla="*/ 25527 w 32004"/>
                  <a:gd name="connsiteY5" fmla="*/ 42481 h 168782"/>
                  <a:gd name="connsiteX6" fmla="*/ 18002 w 32004"/>
                  <a:gd name="connsiteY6" fmla="*/ 84772 h 168782"/>
                  <a:gd name="connsiteX7" fmla="*/ 9525 w 32004"/>
                  <a:gd name="connsiteY7" fmla="*/ 126873 h 168782"/>
                  <a:gd name="connsiteX8" fmla="*/ 0 w 32004"/>
                  <a:gd name="connsiteY8" fmla="*/ 168783 h 16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2">
                    <a:moveTo>
                      <a:pt x="0" y="168783"/>
                    </a:moveTo>
                    <a:cubicBezTo>
                      <a:pt x="1905" y="154591"/>
                      <a:pt x="4191" y="140208"/>
                      <a:pt x="6477" y="126301"/>
                    </a:cubicBezTo>
                    <a:cubicBezTo>
                      <a:pt x="8763" y="112395"/>
                      <a:pt x="11525" y="97726"/>
                      <a:pt x="14097" y="84010"/>
                    </a:cubicBezTo>
                    <a:cubicBezTo>
                      <a:pt x="16669" y="70294"/>
                      <a:pt x="19526" y="55912"/>
                      <a:pt x="22479" y="41910"/>
                    </a:cubicBezTo>
                    <a:cubicBezTo>
                      <a:pt x="25432" y="27908"/>
                      <a:pt x="28575" y="13906"/>
                      <a:pt x="32004" y="0"/>
                    </a:cubicBezTo>
                    <a:cubicBezTo>
                      <a:pt x="30194" y="14288"/>
                      <a:pt x="27908" y="28575"/>
                      <a:pt x="25527" y="42481"/>
                    </a:cubicBezTo>
                    <a:cubicBezTo>
                      <a:pt x="23146" y="56388"/>
                      <a:pt x="20479" y="71056"/>
                      <a:pt x="18002" y="84772"/>
                    </a:cubicBezTo>
                    <a:cubicBezTo>
                      <a:pt x="15526" y="98488"/>
                      <a:pt x="12573" y="112871"/>
                      <a:pt x="9525" y="126873"/>
                    </a:cubicBezTo>
                    <a:cubicBezTo>
                      <a:pt x="6477" y="140875"/>
                      <a:pt x="3524"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07" name="任意多边形: 形状 606"/>
              <p:cNvSpPr/>
              <p:nvPr/>
            </p:nvSpPr>
            <p:spPr>
              <a:xfrm>
                <a:off x="5061013" y="4116133"/>
                <a:ext cx="64008" cy="337565"/>
              </a:xfrm>
              <a:custGeom>
                <a:avLst/>
                <a:gdLst>
                  <a:gd name="connsiteX0" fmla="*/ 0 w 64008"/>
                  <a:gd name="connsiteY0" fmla="*/ 337566 h 337565"/>
                  <a:gd name="connsiteX1" fmla="*/ 14478 w 64008"/>
                  <a:gd name="connsiteY1" fmla="*/ 252889 h 337565"/>
                  <a:gd name="connsiteX2" fmla="*/ 30004 w 64008"/>
                  <a:gd name="connsiteY2" fmla="*/ 168402 h 337565"/>
                  <a:gd name="connsiteX3" fmla="*/ 46482 w 64008"/>
                  <a:gd name="connsiteY3" fmla="*/ 84106 h 337565"/>
                  <a:gd name="connsiteX4" fmla="*/ 64008 w 64008"/>
                  <a:gd name="connsiteY4" fmla="*/ 0 h 337565"/>
                  <a:gd name="connsiteX5" fmla="*/ 49435 w 64008"/>
                  <a:gd name="connsiteY5" fmla="*/ 84677 h 337565"/>
                  <a:gd name="connsiteX6" fmla="*/ 33909 w 64008"/>
                  <a:gd name="connsiteY6" fmla="*/ 169164 h 337565"/>
                  <a:gd name="connsiteX7" fmla="*/ 17431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477" y="308991"/>
                      <a:pt x="9525" y="281083"/>
                      <a:pt x="14478" y="252889"/>
                    </a:cubicBezTo>
                    <a:lnTo>
                      <a:pt x="30004" y="168402"/>
                    </a:lnTo>
                    <a:lnTo>
                      <a:pt x="46482" y="84106"/>
                    </a:lnTo>
                    <a:cubicBezTo>
                      <a:pt x="52102" y="55531"/>
                      <a:pt x="57817" y="28003"/>
                      <a:pt x="64008" y="0"/>
                    </a:cubicBezTo>
                    <a:cubicBezTo>
                      <a:pt x="59436" y="28575"/>
                      <a:pt x="54483" y="56483"/>
                      <a:pt x="49435" y="84677"/>
                    </a:cubicBezTo>
                    <a:lnTo>
                      <a:pt x="33909" y="169164"/>
                    </a:lnTo>
                    <a:lnTo>
                      <a:pt x="17431" y="253460"/>
                    </a:lnTo>
                    <a:cubicBezTo>
                      <a:pt x="11811" y="281559"/>
                      <a:pt x="6287"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08" name="任意多边形: 形状 607"/>
              <p:cNvSpPr/>
              <p:nvPr/>
            </p:nvSpPr>
            <p:spPr>
              <a:xfrm>
                <a:off x="5085302" y="4120705"/>
                <a:ext cx="64008" cy="337661"/>
              </a:xfrm>
              <a:custGeom>
                <a:avLst/>
                <a:gdLst>
                  <a:gd name="connsiteX0" fmla="*/ 0 w 64008"/>
                  <a:gd name="connsiteY0" fmla="*/ 337661 h 337661"/>
                  <a:gd name="connsiteX1" fmla="*/ 14478 w 64008"/>
                  <a:gd name="connsiteY1" fmla="*/ 252889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3909 w 64008"/>
                  <a:gd name="connsiteY6" fmla="*/ 169164 h 337661"/>
                  <a:gd name="connsiteX7" fmla="*/ 17526 w 64008"/>
                  <a:gd name="connsiteY7" fmla="*/ 253460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083"/>
                      <a:pt x="14478" y="252889"/>
                    </a:cubicBezTo>
                    <a:lnTo>
                      <a:pt x="30004" y="168497"/>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09" name="任意多边形: 形状 608"/>
              <p:cNvSpPr/>
              <p:nvPr/>
            </p:nvSpPr>
            <p:spPr>
              <a:xfrm>
                <a:off x="5109591" y="412537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531" y="28575"/>
                      <a:pt x="54483" y="56483"/>
                      <a:pt x="49530" y="84677"/>
                    </a:cubicBezTo>
                    <a:lnTo>
                      <a:pt x="33909" y="169164"/>
                    </a:lnTo>
                    <a:lnTo>
                      <a:pt x="17431"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0" name="任意多边形: 形状 609"/>
              <p:cNvSpPr/>
              <p:nvPr/>
            </p:nvSpPr>
            <p:spPr>
              <a:xfrm>
                <a:off x="5133975" y="412965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6007"/>
                      <a:pt x="57817" y="28004"/>
                      <a:pt x="64008" y="0"/>
                    </a:cubicBezTo>
                    <a:cubicBezTo>
                      <a:pt x="59531" y="28575"/>
                      <a:pt x="54483" y="56483"/>
                      <a:pt x="49530" y="84677"/>
                    </a:cubicBezTo>
                    <a:lnTo>
                      <a:pt x="34004" y="169164"/>
                    </a:lnTo>
                    <a:lnTo>
                      <a:pt x="17526" y="253460"/>
                    </a:lnTo>
                    <a:cubicBezTo>
                      <a:pt x="11811" y="281845"/>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1" name="任意多边形: 形状 610"/>
              <p:cNvSpPr/>
              <p:nvPr/>
            </p:nvSpPr>
            <p:spPr>
              <a:xfrm>
                <a:off x="5158168" y="4303394"/>
                <a:ext cx="32004" cy="168783"/>
              </a:xfrm>
              <a:custGeom>
                <a:avLst/>
                <a:gdLst>
                  <a:gd name="connsiteX0" fmla="*/ 0 w 32004"/>
                  <a:gd name="connsiteY0" fmla="*/ 168783 h 168783"/>
                  <a:gd name="connsiteX1" fmla="*/ 6572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496"/>
                      <a:pt x="4191" y="140208"/>
                      <a:pt x="6572" y="126302"/>
                    </a:cubicBezTo>
                    <a:cubicBezTo>
                      <a:pt x="8954" y="112395"/>
                      <a:pt x="11525" y="97727"/>
                      <a:pt x="14097" y="84011"/>
                    </a:cubicBezTo>
                    <a:cubicBezTo>
                      <a:pt x="16669" y="70295"/>
                      <a:pt x="19526" y="55912"/>
                      <a:pt x="22479" y="41910"/>
                    </a:cubicBezTo>
                    <a:cubicBezTo>
                      <a:pt x="25432" y="27908"/>
                      <a:pt x="28575" y="13907"/>
                      <a:pt x="32004" y="0"/>
                    </a:cubicBezTo>
                    <a:cubicBezTo>
                      <a:pt x="30194" y="14192"/>
                      <a:pt x="27908" y="28575"/>
                      <a:pt x="25527" y="42482"/>
                    </a:cubicBezTo>
                    <a:cubicBezTo>
                      <a:pt x="23146" y="56388"/>
                      <a:pt x="20479" y="71057"/>
                      <a:pt x="18002" y="84773"/>
                    </a:cubicBezTo>
                    <a:cubicBezTo>
                      <a:pt x="15526" y="98489"/>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12" name="任意多边形: 形状 611"/>
              <p:cNvSpPr/>
              <p:nvPr/>
            </p:nvSpPr>
            <p:spPr>
              <a:xfrm>
                <a:off x="5206841" y="414375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3" name="任意多边形: 形状 612"/>
              <p:cNvSpPr/>
              <p:nvPr/>
            </p:nvSpPr>
            <p:spPr>
              <a:xfrm>
                <a:off x="5231129" y="41487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145 w 64008"/>
                  <a:gd name="connsiteY7" fmla="*/ 253175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4004" y="169164"/>
                    </a:lnTo>
                    <a:lnTo>
                      <a:pt x="17145" y="253175"/>
                    </a:lnTo>
                    <a:cubicBezTo>
                      <a:pt x="11811" y="281178"/>
                      <a:pt x="6096" y="308991"/>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4" name="任意多边形: 形状 613"/>
              <p:cNvSpPr/>
              <p:nvPr/>
            </p:nvSpPr>
            <p:spPr>
              <a:xfrm>
                <a:off x="5255418" y="415299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007"/>
                      <a:pt x="57817" y="28004"/>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5" name="任意多边形: 形状 614"/>
              <p:cNvSpPr/>
              <p:nvPr/>
            </p:nvSpPr>
            <p:spPr>
              <a:xfrm>
                <a:off x="5279707" y="4326350"/>
                <a:ext cx="32004" cy="168878"/>
              </a:xfrm>
              <a:custGeom>
                <a:avLst/>
                <a:gdLst>
                  <a:gd name="connsiteX0" fmla="*/ 0 w 32004"/>
                  <a:gd name="connsiteY0" fmla="*/ 168878 h 168878"/>
                  <a:gd name="connsiteX1" fmla="*/ 6477 w 32004"/>
                  <a:gd name="connsiteY1" fmla="*/ 126397 h 168878"/>
                  <a:gd name="connsiteX2" fmla="*/ 14097 w 32004"/>
                  <a:gd name="connsiteY2" fmla="*/ 84106 h 168878"/>
                  <a:gd name="connsiteX3" fmla="*/ 22479 w 32004"/>
                  <a:gd name="connsiteY3" fmla="*/ 41910 h 168878"/>
                  <a:gd name="connsiteX4" fmla="*/ 32004 w 32004"/>
                  <a:gd name="connsiteY4" fmla="*/ 0 h 168878"/>
                  <a:gd name="connsiteX5" fmla="*/ 25527 w 32004"/>
                  <a:gd name="connsiteY5" fmla="*/ 42482 h 168878"/>
                  <a:gd name="connsiteX6" fmla="*/ 18002 w 32004"/>
                  <a:gd name="connsiteY6" fmla="*/ 84772 h 168878"/>
                  <a:gd name="connsiteX7" fmla="*/ 9525 w 32004"/>
                  <a:gd name="connsiteY7" fmla="*/ 126968 h 168878"/>
                  <a:gd name="connsiteX8" fmla="*/ 0 w 32004"/>
                  <a:gd name="connsiteY8" fmla="*/ 168878 h 16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878">
                    <a:moveTo>
                      <a:pt x="0" y="168878"/>
                    </a:moveTo>
                    <a:cubicBezTo>
                      <a:pt x="1905" y="154591"/>
                      <a:pt x="4191" y="140303"/>
                      <a:pt x="6477" y="126397"/>
                    </a:cubicBezTo>
                    <a:cubicBezTo>
                      <a:pt x="8763" y="112490"/>
                      <a:pt x="11525" y="97822"/>
                      <a:pt x="14097" y="84106"/>
                    </a:cubicBezTo>
                    <a:cubicBezTo>
                      <a:pt x="16669" y="70390"/>
                      <a:pt x="19526" y="55531"/>
                      <a:pt x="22479" y="41910"/>
                    </a:cubicBezTo>
                    <a:cubicBezTo>
                      <a:pt x="25432" y="28289"/>
                      <a:pt x="28575" y="13907"/>
                      <a:pt x="32004" y="0"/>
                    </a:cubicBezTo>
                    <a:cubicBezTo>
                      <a:pt x="30194" y="14288"/>
                      <a:pt x="27908" y="28575"/>
                      <a:pt x="25527" y="42482"/>
                    </a:cubicBezTo>
                    <a:cubicBezTo>
                      <a:pt x="23146" y="56388"/>
                      <a:pt x="20479" y="71057"/>
                      <a:pt x="18002" y="84772"/>
                    </a:cubicBezTo>
                    <a:cubicBezTo>
                      <a:pt x="15526" y="98488"/>
                      <a:pt x="12478" y="112871"/>
                      <a:pt x="9525" y="126968"/>
                    </a:cubicBezTo>
                    <a:cubicBezTo>
                      <a:pt x="6572" y="141065"/>
                      <a:pt x="3524" y="154877"/>
                      <a:pt x="0" y="168878"/>
                    </a:cubicBezTo>
                    <a:close/>
                  </a:path>
                </a:pathLst>
              </a:custGeom>
              <a:solidFill>
                <a:srgbClr val="A6A6A6"/>
              </a:solidFill>
              <a:ln w="9525" cap="flat">
                <a:noFill/>
                <a:prstDash val="solid"/>
                <a:miter/>
              </a:ln>
            </p:spPr>
            <p:txBody>
              <a:bodyPr rtlCol="0" anchor="ctr"/>
              <a:lstStyle/>
              <a:p>
                <a:endParaRPr lang="zh-CN" altLang="en-US"/>
              </a:p>
            </p:txBody>
          </p:sp>
          <p:sp>
            <p:nvSpPr>
              <p:cNvPr id="616" name="任意多边形: 形状 615"/>
              <p:cNvSpPr/>
              <p:nvPr/>
            </p:nvSpPr>
            <p:spPr>
              <a:xfrm>
                <a:off x="5328380" y="4166806"/>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4195 w 63912"/>
                  <a:gd name="connsiteY6" fmla="*/ 169164 h 337566"/>
                  <a:gd name="connsiteX7" fmla="*/ 17717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5531"/>
                      <a:pt x="57817" y="28004"/>
                      <a:pt x="63913" y="0"/>
                    </a:cubicBezTo>
                    <a:cubicBezTo>
                      <a:pt x="59436" y="28575"/>
                      <a:pt x="54388" y="56483"/>
                      <a:pt x="49435" y="84677"/>
                    </a:cubicBezTo>
                    <a:lnTo>
                      <a:pt x="34195" y="169164"/>
                    </a:lnTo>
                    <a:lnTo>
                      <a:pt x="17717" y="253460"/>
                    </a:lnTo>
                    <a:cubicBezTo>
                      <a:pt x="11811" y="281369"/>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7" name="任意多边形: 形状 616"/>
              <p:cNvSpPr/>
              <p:nvPr/>
            </p:nvSpPr>
            <p:spPr>
              <a:xfrm>
                <a:off x="5353050" y="4171378"/>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772 h 337661"/>
                  <a:gd name="connsiteX6" fmla="*/ 33909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579"/>
                      <a:pt x="49530" y="84772"/>
                    </a:cubicBezTo>
                    <a:lnTo>
                      <a:pt x="33909" y="169164"/>
                    </a:lnTo>
                    <a:lnTo>
                      <a:pt x="17526" y="253555"/>
                    </a:lnTo>
                    <a:cubicBezTo>
                      <a:pt x="11430" y="281559"/>
                      <a:pt x="5715"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18" name="任意多边形: 形状 617"/>
              <p:cNvSpPr/>
              <p:nvPr/>
            </p:nvSpPr>
            <p:spPr>
              <a:xfrm>
                <a:off x="5376957" y="417604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079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4004" y="169164"/>
                    </a:lnTo>
                    <a:lnTo>
                      <a:pt x="17526" y="253079"/>
                    </a:lnTo>
                    <a:cubicBezTo>
                      <a:pt x="11811" y="281654"/>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19" name="任意多边形: 形状 618"/>
              <p:cNvSpPr/>
              <p:nvPr/>
            </p:nvSpPr>
            <p:spPr>
              <a:xfrm>
                <a:off x="5401246" y="4180617"/>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6102"/>
                      <a:pt x="57817" y="28004"/>
                      <a:pt x="64008" y="0"/>
                    </a:cubicBezTo>
                    <a:cubicBezTo>
                      <a:pt x="59531" y="28575"/>
                      <a:pt x="54483" y="56483"/>
                      <a:pt x="49530" y="84677"/>
                    </a:cubicBezTo>
                    <a:lnTo>
                      <a:pt x="34004" y="169164"/>
                    </a:lnTo>
                    <a:lnTo>
                      <a:pt x="17526"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0" name="任意多边形: 形状 619"/>
              <p:cNvSpPr/>
              <p:nvPr/>
            </p:nvSpPr>
            <p:spPr>
              <a:xfrm>
                <a:off x="5425535" y="4354067"/>
                <a:ext cx="32004" cy="168783"/>
              </a:xfrm>
              <a:custGeom>
                <a:avLst/>
                <a:gdLst>
                  <a:gd name="connsiteX0" fmla="*/ 0 w 32004"/>
                  <a:gd name="connsiteY0" fmla="*/ 168783 h 168783"/>
                  <a:gd name="connsiteX1" fmla="*/ 6477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496"/>
                      <a:pt x="4191" y="140208"/>
                      <a:pt x="6477" y="126302"/>
                    </a:cubicBezTo>
                    <a:cubicBezTo>
                      <a:pt x="8763" y="112395"/>
                      <a:pt x="11525" y="97727"/>
                      <a:pt x="14097" y="84011"/>
                    </a:cubicBezTo>
                    <a:cubicBezTo>
                      <a:pt x="16669" y="70295"/>
                      <a:pt x="19526" y="55912"/>
                      <a:pt x="22479" y="41910"/>
                    </a:cubicBezTo>
                    <a:cubicBezTo>
                      <a:pt x="25432" y="27908"/>
                      <a:pt x="28575" y="13906"/>
                      <a:pt x="32004" y="0"/>
                    </a:cubicBezTo>
                    <a:cubicBezTo>
                      <a:pt x="30194" y="14192"/>
                      <a:pt x="27908" y="28575"/>
                      <a:pt x="25527" y="42481"/>
                    </a:cubicBezTo>
                    <a:cubicBezTo>
                      <a:pt x="23146" y="56388"/>
                      <a:pt x="20479" y="71056"/>
                      <a:pt x="18002" y="84772"/>
                    </a:cubicBezTo>
                    <a:cubicBezTo>
                      <a:pt x="15526" y="98488"/>
                      <a:pt x="12573" y="113347"/>
                      <a:pt x="9525" y="126873"/>
                    </a:cubicBezTo>
                    <a:cubicBezTo>
                      <a:pt x="6477" y="140398"/>
                      <a:pt x="3715"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21" name="任意多边形: 形状 620"/>
              <p:cNvSpPr/>
              <p:nvPr/>
            </p:nvSpPr>
            <p:spPr>
              <a:xfrm>
                <a:off x="5106733" y="3077622"/>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717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102"/>
                      <a:pt x="57912" y="28004"/>
                      <a:pt x="64008" y="0"/>
                    </a:cubicBezTo>
                    <a:cubicBezTo>
                      <a:pt x="59531" y="28575"/>
                      <a:pt x="54483" y="56483"/>
                      <a:pt x="49530" y="84677"/>
                    </a:cubicBezTo>
                    <a:lnTo>
                      <a:pt x="34004" y="169164"/>
                    </a:lnTo>
                    <a:lnTo>
                      <a:pt x="17717"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2" name="任意多边形: 形状 621"/>
              <p:cNvSpPr/>
              <p:nvPr/>
            </p:nvSpPr>
            <p:spPr>
              <a:xfrm>
                <a:off x="5131117" y="30819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435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7908"/>
                      <a:pt x="64008" y="0"/>
                    </a:cubicBezTo>
                    <a:cubicBezTo>
                      <a:pt x="59436" y="28575"/>
                      <a:pt x="54483" y="56483"/>
                      <a:pt x="49435" y="84677"/>
                    </a:cubicBezTo>
                    <a:lnTo>
                      <a:pt x="33909" y="169164"/>
                    </a:lnTo>
                    <a:lnTo>
                      <a:pt x="17431" y="253460"/>
                    </a:lnTo>
                    <a:cubicBezTo>
                      <a:pt x="11811" y="281940"/>
                      <a:pt x="6096" y="309944"/>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3" name="任意多边形: 形状 622"/>
              <p:cNvSpPr/>
              <p:nvPr/>
            </p:nvSpPr>
            <p:spPr>
              <a:xfrm>
                <a:off x="5155406" y="308686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4" name="任意多边形: 形状 623"/>
              <p:cNvSpPr/>
              <p:nvPr/>
            </p:nvSpPr>
            <p:spPr>
              <a:xfrm>
                <a:off x="5179695" y="3091338"/>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4004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530" y="84677"/>
                    </a:cubicBezTo>
                    <a:lnTo>
                      <a:pt x="34004" y="169164"/>
                    </a:lnTo>
                    <a:lnTo>
                      <a:pt x="17526" y="253555"/>
                    </a:lnTo>
                    <a:cubicBezTo>
                      <a:pt x="11906" y="281654"/>
                      <a:pt x="6191" y="309753"/>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25" name="任意多边形: 形状 624"/>
              <p:cNvSpPr/>
              <p:nvPr/>
            </p:nvSpPr>
            <p:spPr>
              <a:xfrm>
                <a:off x="5203983" y="3264884"/>
                <a:ext cx="32004" cy="168783"/>
              </a:xfrm>
              <a:custGeom>
                <a:avLst/>
                <a:gdLst>
                  <a:gd name="connsiteX0" fmla="*/ 0 w 32004"/>
                  <a:gd name="connsiteY0" fmla="*/ 168783 h 168783"/>
                  <a:gd name="connsiteX1" fmla="*/ 6477 w 32004"/>
                  <a:gd name="connsiteY1" fmla="*/ 126301 h 168783"/>
                  <a:gd name="connsiteX2" fmla="*/ 14002 w 32004"/>
                  <a:gd name="connsiteY2" fmla="*/ 84010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1"/>
                    </a:cubicBezTo>
                    <a:cubicBezTo>
                      <a:pt x="8763" y="112395"/>
                      <a:pt x="11525" y="97726"/>
                      <a:pt x="14002" y="84010"/>
                    </a:cubicBezTo>
                    <a:cubicBezTo>
                      <a:pt x="16478" y="70294"/>
                      <a:pt x="19526" y="55435"/>
                      <a:pt x="22479" y="41910"/>
                    </a:cubicBezTo>
                    <a:cubicBezTo>
                      <a:pt x="25432" y="28384"/>
                      <a:pt x="28575" y="13906"/>
                      <a:pt x="32004" y="0"/>
                    </a:cubicBezTo>
                    <a:cubicBezTo>
                      <a:pt x="30194" y="14192"/>
                      <a:pt x="27908" y="28575"/>
                      <a:pt x="25527" y="42481"/>
                    </a:cubicBezTo>
                    <a:cubicBezTo>
                      <a:pt x="23146" y="56388"/>
                      <a:pt x="20479" y="71056"/>
                      <a:pt x="18002" y="84772"/>
                    </a:cubicBezTo>
                    <a:cubicBezTo>
                      <a:pt x="15526" y="98488"/>
                      <a:pt x="12478" y="113347"/>
                      <a:pt x="9525" y="126873"/>
                    </a:cubicBezTo>
                    <a:cubicBezTo>
                      <a:pt x="6572" y="140398"/>
                      <a:pt x="3524" y="154591"/>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26" name="任意多边形: 形状 625"/>
              <p:cNvSpPr/>
              <p:nvPr/>
            </p:nvSpPr>
            <p:spPr>
              <a:xfrm>
                <a:off x="5252656" y="3105245"/>
                <a:ext cx="63912" cy="337661"/>
              </a:xfrm>
              <a:custGeom>
                <a:avLst/>
                <a:gdLst>
                  <a:gd name="connsiteX0" fmla="*/ 0 w 63912"/>
                  <a:gd name="connsiteY0" fmla="*/ 337661 h 337661"/>
                  <a:gd name="connsiteX1" fmla="*/ 14478 w 63912"/>
                  <a:gd name="connsiteY1" fmla="*/ 252984 h 337661"/>
                  <a:gd name="connsiteX2" fmla="*/ 30004 w 63912"/>
                  <a:gd name="connsiteY2" fmla="*/ 168497 h 337661"/>
                  <a:gd name="connsiteX3" fmla="*/ 46482 w 63912"/>
                  <a:gd name="connsiteY3" fmla="*/ 84201 h 337661"/>
                  <a:gd name="connsiteX4" fmla="*/ 63913 w 63912"/>
                  <a:gd name="connsiteY4" fmla="*/ 0 h 337661"/>
                  <a:gd name="connsiteX5" fmla="*/ 49435 w 63912"/>
                  <a:gd name="connsiteY5" fmla="*/ 84773 h 337661"/>
                  <a:gd name="connsiteX6" fmla="*/ 33718 w 63912"/>
                  <a:gd name="connsiteY6" fmla="*/ 169259 h 337661"/>
                  <a:gd name="connsiteX7" fmla="*/ 17240 w 63912"/>
                  <a:gd name="connsiteY7" fmla="*/ 253556 h 337661"/>
                  <a:gd name="connsiteX8" fmla="*/ 0 w 63912"/>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661">
                    <a:moveTo>
                      <a:pt x="0" y="337661"/>
                    </a:moveTo>
                    <a:cubicBezTo>
                      <a:pt x="4477" y="309086"/>
                      <a:pt x="9525" y="281178"/>
                      <a:pt x="14478" y="252984"/>
                    </a:cubicBezTo>
                    <a:lnTo>
                      <a:pt x="30004" y="168497"/>
                    </a:lnTo>
                    <a:lnTo>
                      <a:pt x="46482" y="84201"/>
                    </a:lnTo>
                    <a:cubicBezTo>
                      <a:pt x="52102" y="56102"/>
                      <a:pt x="57817" y="28004"/>
                      <a:pt x="63913" y="0"/>
                    </a:cubicBezTo>
                    <a:cubicBezTo>
                      <a:pt x="59436" y="28575"/>
                      <a:pt x="54388" y="56579"/>
                      <a:pt x="49435" y="84773"/>
                    </a:cubicBezTo>
                    <a:lnTo>
                      <a:pt x="33718" y="169259"/>
                    </a:lnTo>
                    <a:lnTo>
                      <a:pt x="17240" y="253556"/>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27" name="任意多边形: 形状 626"/>
              <p:cNvSpPr/>
              <p:nvPr/>
            </p:nvSpPr>
            <p:spPr>
              <a:xfrm>
                <a:off x="5276850" y="310991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4"/>
                      <a:pt x="64008" y="0"/>
                    </a:cubicBezTo>
                    <a:cubicBezTo>
                      <a:pt x="59436" y="28575"/>
                      <a:pt x="54483" y="56483"/>
                      <a:pt x="49530" y="84677"/>
                    </a:cubicBezTo>
                    <a:lnTo>
                      <a:pt x="33909"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8" name="任意多边形: 形状 627"/>
              <p:cNvSpPr/>
              <p:nvPr/>
            </p:nvSpPr>
            <p:spPr>
              <a:xfrm>
                <a:off x="5301233" y="311448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102"/>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29" name="任意多边形: 形状 628"/>
              <p:cNvSpPr/>
              <p:nvPr/>
            </p:nvSpPr>
            <p:spPr>
              <a:xfrm>
                <a:off x="5325522" y="3119151"/>
                <a:ext cx="64103" cy="337566"/>
              </a:xfrm>
              <a:custGeom>
                <a:avLst/>
                <a:gdLst>
                  <a:gd name="connsiteX0" fmla="*/ 0 w 64103"/>
                  <a:gd name="connsiteY0" fmla="*/ 337566 h 337566"/>
                  <a:gd name="connsiteX1" fmla="*/ 14478 w 64103"/>
                  <a:gd name="connsiteY1" fmla="*/ 252889 h 337566"/>
                  <a:gd name="connsiteX2" fmla="*/ 30004 w 64103"/>
                  <a:gd name="connsiteY2" fmla="*/ 168402 h 337566"/>
                  <a:gd name="connsiteX3" fmla="*/ 46577 w 64103"/>
                  <a:gd name="connsiteY3" fmla="*/ 84106 h 337566"/>
                  <a:gd name="connsiteX4" fmla="*/ 64103 w 64103"/>
                  <a:gd name="connsiteY4" fmla="*/ 0 h 337566"/>
                  <a:gd name="connsiteX5" fmla="*/ 49625 w 64103"/>
                  <a:gd name="connsiteY5" fmla="*/ 84677 h 337566"/>
                  <a:gd name="connsiteX6" fmla="*/ 34100 w 64103"/>
                  <a:gd name="connsiteY6" fmla="*/ 169164 h 337566"/>
                  <a:gd name="connsiteX7" fmla="*/ 18002 w 64103"/>
                  <a:gd name="connsiteY7" fmla="*/ 253460 h 337566"/>
                  <a:gd name="connsiteX8" fmla="*/ 0 w 64103"/>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103" h="337566">
                    <a:moveTo>
                      <a:pt x="0" y="337566"/>
                    </a:moveTo>
                    <a:cubicBezTo>
                      <a:pt x="4572" y="309245"/>
                      <a:pt x="9398" y="281019"/>
                      <a:pt x="14478" y="252889"/>
                    </a:cubicBezTo>
                    <a:lnTo>
                      <a:pt x="30004" y="168402"/>
                    </a:lnTo>
                    <a:lnTo>
                      <a:pt x="46577" y="84106"/>
                    </a:lnTo>
                    <a:cubicBezTo>
                      <a:pt x="52197" y="55531"/>
                      <a:pt x="57912" y="27908"/>
                      <a:pt x="64103" y="0"/>
                    </a:cubicBezTo>
                    <a:cubicBezTo>
                      <a:pt x="59626" y="28575"/>
                      <a:pt x="54578" y="56483"/>
                      <a:pt x="49625" y="84677"/>
                    </a:cubicBezTo>
                    <a:lnTo>
                      <a:pt x="34100" y="169164"/>
                    </a:lnTo>
                    <a:lnTo>
                      <a:pt x="18002" y="253460"/>
                    </a:lnTo>
                    <a:cubicBezTo>
                      <a:pt x="11906" y="281273"/>
                      <a:pt x="6191" y="30984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0" name="任意多边形: 形状 629"/>
              <p:cNvSpPr/>
              <p:nvPr/>
            </p:nvSpPr>
            <p:spPr>
              <a:xfrm>
                <a:off x="5349811" y="3292506"/>
                <a:ext cx="32004" cy="168783"/>
              </a:xfrm>
              <a:custGeom>
                <a:avLst/>
                <a:gdLst>
                  <a:gd name="connsiteX0" fmla="*/ 0 w 32004"/>
                  <a:gd name="connsiteY0" fmla="*/ 168783 h 168783"/>
                  <a:gd name="connsiteX1" fmla="*/ 6477 w 32004"/>
                  <a:gd name="connsiteY1" fmla="*/ 126301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1"/>
                    </a:cubicBezTo>
                    <a:cubicBezTo>
                      <a:pt x="8763" y="112395"/>
                      <a:pt x="11525" y="97726"/>
                      <a:pt x="14097" y="84011"/>
                    </a:cubicBezTo>
                    <a:cubicBezTo>
                      <a:pt x="16669" y="70295"/>
                      <a:pt x="19526" y="55436"/>
                      <a:pt x="22479" y="41910"/>
                    </a:cubicBezTo>
                    <a:cubicBezTo>
                      <a:pt x="25432" y="28384"/>
                      <a:pt x="28575" y="13907"/>
                      <a:pt x="32004" y="0"/>
                    </a:cubicBezTo>
                    <a:cubicBezTo>
                      <a:pt x="30194" y="14192"/>
                      <a:pt x="27908" y="28575"/>
                      <a:pt x="25527" y="42482"/>
                    </a:cubicBezTo>
                    <a:cubicBezTo>
                      <a:pt x="23146" y="56388"/>
                      <a:pt x="20479" y="71057"/>
                      <a:pt x="18002" y="84773"/>
                    </a:cubicBezTo>
                    <a:cubicBezTo>
                      <a:pt x="15526" y="98488"/>
                      <a:pt x="12478" y="113348"/>
                      <a:pt x="9525" y="126873"/>
                    </a:cubicBezTo>
                    <a:cubicBezTo>
                      <a:pt x="6572" y="140399"/>
                      <a:pt x="3238"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31" name="任意多边形: 形状 630"/>
              <p:cNvSpPr/>
              <p:nvPr/>
            </p:nvSpPr>
            <p:spPr>
              <a:xfrm>
                <a:off x="5398484" y="3132962"/>
                <a:ext cx="63912" cy="337566"/>
              </a:xfrm>
              <a:custGeom>
                <a:avLst/>
                <a:gdLst>
                  <a:gd name="connsiteX0" fmla="*/ 0 w 63912"/>
                  <a:gd name="connsiteY0" fmla="*/ 337566 h 337566"/>
                  <a:gd name="connsiteX1" fmla="*/ 14478 w 63912"/>
                  <a:gd name="connsiteY1" fmla="*/ 252889 h 337566"/>
                  <a:gd name="connsiteX2" fmla="*/ 30004 w 63912"/>
                  <a:gd name="connsiteY2" fmla="*/ 168402 h 337566"/>
                  <a:gd name="connsiteX3" fmla="*/ 46482 w 63912"/>
                  <a:gd name="connsiteY3" fmla="*/ 84106 h 337566"/>
                  <a:gd name="connsiteX4" fmla="*/ 63913 w 63912"/>
                  <a:gd name="connsiteY4" fmla="*/ 0 h 337566"/>
                  <a:gd name="connsiteX5" fmla="*/ 49435 w 63912"/>
                  <a:gd name="connsiteY5" fmla="*/ 84677 h 337566"/>
                  <a:gd name="connsiteX6" fmla="*/ 33909 w 63912"/>
                  <a:gd name="connsiteY6" fmla="*/ 169164 h 337566"/>
                  <a:gd name="connsiteX7" fmla="*/ 17431 w 63912"/>
                  <a:gd name="connsiteY7" fmla="*/ 253460 h 337566"/>
                  <a:gd name="connsiteX8" fmla="*/ 0 w 63912"/>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12" h="337566">
                    <a:moveTo>
                      <a:pt x="0" y="337566"/>
                    </a:moveTo>
                    <a:cubicBezTo>
                      <a:pt x="4477" y="308991"/>
                      <a:pt x="9525" y="281083"/>
                      <a:pt x="14478" y="252889"/>
                    </a:cubicBezTo>
                    <a:lnTo>
                      <a:pt x="30004" y="168402"/>
                    </a:lnTo>
                    <a:lnTo>
                      <a:pt x="46482" y="84106"/>
                    </a:lnTo>
                    <a:cubicBezTo>
                      <a:pt x="52102" y="56007"/>
                      <a:pt x="57817" y="27908"/>
                      <a:pt x="63913" y="0"/>
                    </a:cubicBezTo>
                    <a:cubicBezTo>
                      <a:pt x="59436" y="28575"/>
                      <a:pt x="54388" y="56483"/>
                      <a:pt x="49435" y="84677"/>
                    </a:cubicBezTo>
                    <a:lnTo>
                      <a:pt x="33909" y="169164"/>
                    </a:lnTo>
                    <a:lnTo>
                      <a:pt x="17431" y="253460"/>
                    </a:lnTo>
                    <a:cubicBezTo>
                      <a:pt x="11716"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2" name="任意多边形: 形状 631"/>
              <p:cNvSpPr/>
              <p:nvPr/>
            </p:nvSpPr>
            <p:spPr>
              <a:xfrm>
                <a:off x="5422773" y="3137534"/>
                <a:ext cx="64007" cy="337566"/>
              </a:xfrm>
              <a:custGeom>
                <a:avLst/>
                <a:gdLst>
                  <a:gd name="connsiteX0" fmla="*/ 0 w 64007"/>
                  <a:gd name="connsiteY0" fmla="*/ 337566 h 337566"/>
                  <a:gd name="connsiteX1" fmla="*/ 14478 w 64007"/>
                  <a:gd name="connsiteY1" fmla="*/ 252889 h 337566"/>
                  <a:gd name="connsiteX2" fmla="*/ 30004 w 64007"/>
                  <a:gd name="connsiteY2" fmla="*/ 168402 h 337566"/>
                  <a:gd name="connsiteX3" fmla="*/ 46482 w 64007"/>
                  <a:gd name="connsiteY3" fmla="*/ 84106 h 337566"/>
                  <a:gd name="connsiteX4" fmla="*/ 64008 w 64007"/>
                  <a:gd name="connsiteY4" fmla="*/ 0 h 337566"/>
                  <a:gd name="connsiteX5" fmla="*/ 49530 w 64007"/>
                  <a:gd name="connsiteY5" fmla="*/ 84677 h 337566"/>
                  <a:gd name="connsiteX6" fmla="*/ 33909 w 64007"/>
                  <a:gd name="connsiteY6" fmla="*/ 169164 h 337566"/>
                  <a:gd name="connsiteX7" fmla="*/ 17526 w 64007"/>
                  <a:gd name="connsiteY7" fmla="*/ 253365 h 337566"/>
                  <a:gd name="connsiteX8" fmla="*/ 0 w 64007"/>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7"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526" y="253365"/>
                    </a:lnTo>
                    <a:cubicBezTo>
                      <a:pt x="11811" y="281940"/>
                      <a:pt x="6477"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3" name="任意多边形: 形状 632"/>
              <p:cNvSpPr/>
              <p:nvPr/>
            </p:nvSpPr>
            <p:spPr>
              <a:xfrm>
                <a:off x="5447061" y="3142107"/>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201 h 337661"/>
                  <a:gd name="connsiteX4" fmla="*/ 64008 w 64008"/>
                  <a:gd name="connsiteY4" fmla="*/ 0 h 337661"/>
                  <a:gd name="connsiteX5" fmla="*/ 49530 w 64008"/>
                  <a:gd name="connsiteY5" fmla="*/ 84772 h 337661"/>
                  <a:gd name="connsiteX6" fmla="*/ 34004 w 64008"/>
                  <a:gd name="connsiteY6" fmla="*/ 169259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201"/>
                    </a:lnTo>
                    <a:cubicBezTo>
                      <a:pt x="52102" y="56102"/>
                      <a:pt x="57817" y="28004"/>
                      <a:pt x="64008" y="0"/>
                    </a:cubicBezTo>
                    <a:cubicBezTo>
                      <a:pt x="59436" y="28575"/>
                      <a:pt x="54483" y="56579"/>
                      <a:pt x="49530" y="84772"/>
                    </a:cubicBezTo>
                    <a:lnTo>
                      <a:pt x="34004" y="169259"/>
                    </a:lnTo>
                    <a:lnTo>
                      <a:pt x="17526" y="253555"/>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34" name="任意多边形: 形状 633"/>
              <p:cNvSpPr/>
              <p:nvPr/>
            </p:nvSpPr>
            <p:spPr>
              <a:xfrm>
                <a:off x="5471350" y="3315557"/>
                <a:ext cx="32004" cy="168783"/>
              </a:xfrm>
              <a:custGeom>
                <a:avLst/>
                <a:gdLst>
                  <a:gd name="connsiteX0" fmla="*/ 0 w 32004"/>
                  <a:gd name="connsiteY0" fmla="*/ 168783 h 168783"/>
                  <a:gd name="connsiteX1" fmla="*/ 6477 w 32004"/>
                  <a:gd name="connsiteY1" fmla="*/ 126302 h 168783"/>
                  <a:gd name="connsiteX2" fmla="*/ 14002 w 32004"/>
                  <a:gd name="connsiteY2" fmla="*/ 84011 h 168783"/>
                  <a:gd name="connsiteX3" fmla="*/ 22479 w 32004"/>
                  <a:gd name="connsiteY3" fmla="*/ 41910 h 168783"/>
                  <a:gd name="connsiteX4" fmla="*/ 32004 w 32004"/>
                  <a:gd name="connsiteY4" fmla="*/ 0 h 168783"/>
                  <a:gd name="connsiteX5" fmla="*/ 25527 w 32004"/>
                  <a:gd name="connsiteY5" fmla="*/ 42482 h 168783"/>
                  <a:gd name="connsiteX6" fmla="*/ 18002 w 32004"/>
                  <a:gd name="connsiteY6" fmla="*/ 84773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477" y="126302"/>
                    </a:cubicBezTo>
                    <a:cubicBezTo>
                      <a:pt x="8763" y="112395"/>
                      <a:pt x="11525" y="97727"/>
                      <a:pt x="14002" y="84011"/>
                    </a:cubicBezTo>
                    <a:cubicBezTo>
                      <a:pt x="16478" y="70295"/>
                      <a:pt x="19526" y="55912"/>
                      <a:pt x="22479" y="41910"/>
                    </a:cubicBezTo>
                    <a:cubicBezTo>
                      <a:pt x="25432" y="27908"/>
                      <a:pt x="28480" y="13907"/>
                      <a:pt x="32004" y="0"/>
                    </a:cubicBezTo>
                    <a:cubicBezTo>
                      <a:pt x="30194" y="14192"/>
                      <a:pt x="27908" y="28575"/>
                      <a:pt x="25527" y="42482"/>
                    </a:cubicBezTo>
                    <a:cubicBezTo>
                      <a:pt x="23146" y="56388"/>
                      <a:pt x="20479" y="71057"/>
                      <a:pt x="18002" y="84773"/>
                    </a:cubicBezTo>
                    <a:cubicBezTo>
                      <a:pt x="15526" y="98488"/>
                      <a:pt x="12478" y="112871"/>
                      <a:pt x="9525" y="126873"/>
                    </a:cubicBezTo>
                    <a:cubicBezTo>
                      <a:pt x="6572"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35" name="任意多边形: 形状 634"/>
              <p:cNvSpPr/>
              <p:nvPr/>
            </p:nvSpPr>
            <p:spPr>
              <a:xfrm>
                <a:off x="5519928" y="3156013"/>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937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007"/>
                      <a:pt x="57912" y="27908"/>
                      <a:pt x="64008" y="0"/>
                    </a:cubicBezTo>
                    <a:cubicBezTo>
                      <a:pt x="59531" y="28575"/>
                      <a:pt x="54483" y="56483"/>
                      <a:pt x="49530" y="84677"/>
                    </a:cubicBezTo>
                    <a:lnTo>
                      <a:pt x="34004" y="169164"/>
                    </a:lnTo>
                    <a:lnTo>
                      <a:pt x="17526" y="253937"/>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6" name="任意多边形: 形状 635"/>
              <p:cNvSpPr/>
              <p:nvPr/>
            </p:nvSpPr>
            <p:spPr>
              <a:xfrm>
                <a:off x="5544312" y="3160585"/>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435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3"/>
                      <a:pt x="64008" y="0"/>
                    </a:cubicBezTo>
                    <a:cubicBezTo>
                      <a:pt x="59436" y="28575"/>
                      <a:pt x="54483" y="56483"/>
                      <a:pt x="49435" y="84677"/>
                    </a:cubicBezTo>
                    <a:lnTo>
                      <a:pt x="33909" y="169164"/>
                    </a:lnTo>
                    <a:lnTo>
                      <a:pt x="17431"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7" name="任意多边形: 形状 636"/>
              <p:cNvSpPr/>
              <p:nvPr/>
            </p:nvSpPr>
            <p:spPr>
              <a:xfrm>
                <a:off x="5568600" y="3165157"/>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530 w 64008"/>
                  <a:gd name="connsiteY5" fmla="*/ 84677 h 337661"/>
                  <a:gd name="connsiteX6" fmla="*/ 33909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530" y="84677"/>
                    </a:cubicBezTo>
                    <a:lnTo>
                      <a:pt x="33909" y="169164"/>
                    </a:lnTo>
                    <a:lnTo>
                      <a:pt x="17526" y="253555"/>
                    </a:lnTo>
                    <a:cubicBezTo>
                      <a:pt x="11811" y="281559"/>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38" name="任意多边形: 形状 637"/>
              <p:cNvSpPr/>
              <p:nvPr/>
            </p:nvSpPr>
            <p:spPr>
              <a:xfrm>
                <a:off x="5592889" y="316982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33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7908"/>
                      <a:pt x="64008" y="0"/>
                    </a:cubicBezTo>
                    <a:cubicBezTo>
                      <a:pt x="59531" y="28575"/>
                      <a:pt x="54483" y="56483"/>
                      <a:pt x="49530" y="84677"/>
                    </a:cubicBezTo>
                    <a:lnTo>
                      <a:pt x="34004" y="169164"/>
                    </a:lnTo>
                    <a:lnTo>
                      <a:pt x="1733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39" name="任意多边形: 形状 638"/>
              <p:cNvSpPr/>
              <p:nvPr/>
            </p:nvSpPr>
            <p:spPr>
              <a:xfrm>
                <a:off x="5617178" y="3343179"/>
                <a:ext cx="32004" cy="168782"/>
              </a:xfrm>
              <a:custGeom>
                <a:avLst/>
                <a:gdLst>
                  <a:gd name="connsiteX0" fmla="*/ 0 w 32004"/>
                  <a:gd name="connsiteY0" fmla="*/ 168783 h 168782"/>
                  <a:gd name="connsiteX1" fmla="*/ 6477 w 32004"/>
                  <a:gd name="connsiteY1" fmla="*/ 126301 h 168782"/>
                  <a:gd name="connsiteX2" fmla="*/ 14002 w 32004"/>
                  <a:gd name="connsiteY2" fmla="*/ 84010 h 168782"/>
                  <a:gd name="connsiteX3" fmla="*/ 22479 w 32004"/>
                  <a:gd name="connsiteY3" fmla="*/ 41910 h 168782"/>
                  <a:gd name="connsiteX4" fmla="*/ 32004 w 32004"/>
                  <a:gd name="connsiteY4" fmla="*/ 0 h 168782"/>
                  <a:gd name="connsiteX5" fmla="*/ 25527 w 32004"/>
                  <a:gd name="connsiteY5" fmla="*/ 42481 h 168782"/>
                  <a:gd name="connsiteX6" fmla="*/ 18002 w 32004"/>
                  <a:gd name="connsiteY6" fmla="*/ 84772 h 168782"/>
                  <a:gd name="connsiteX7" fmla="*/ 9525 w 32004"/>
                  <a:gd name="connsiteY7" fmla="*/ 126873 h 168782"/>
                  <a:gd name="connsiteX8" fmla="*/ 0 w 32004"/>
                  <a:gd name="connsiteY8" fmla="*/ 168783 h 16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2">
                    <a:moveTo>
                      <a:pt x="0" y="168783"/>
                    </a:moveTo>
                    <a:cubicBezTo>
                      <a:pt x="1905" y="154591"/>
                      <a:pt x="4191" y="140208"/>
                      <a:pt x="6477" y="126301"/>
                    </a:cubicBezTo>
                    <a:cubicBezTo>
                      <a:pt x="8763" y="112395"/>
                      <a:pt x="11525" y="97726"/>
                      <a:pt x="14002" y="84010"/>
                    </a:cubicBezTo>
                    <a:cubicBezTo>
                      <a:pt x="16478" y="70294"/>
                      <a:pt x="19526" y="55912"/>
                      <a:pt x="22479" y="41910"/>
                    </a:cubicBezTo>
                    <a:cubicBezTo>
                      <a:pt x="25432" y="27908"/>
                      <a:pt x="28575" y="13906"/>
                      <a:pt x="32004" y="0"/>
                    </a:cubicBezTo>
                    <a:cubicBezTo>
                      <a:pt x="30194" y="14288"/>
                      <a:pt x="27908" y="28575"/>
                      <a:pt x="25527" y="42481"/>
                    </a:cubicBezTo>
                    <a:cubicBezTo>
                      <a:pt x="23146" y="56388"/>
                      <a:pt x="20479" y="71056"/>
                      <a:pt x="18002" y="84772"/>
                    </a:cubicBezTo>
                    <a:cubicBezTo>
                      <a:pt x="15526" y="98488"/>
                      <a:pt x="12478" y="113347"/>
                      <a:pt x="9525" y="126873"/>
                    </a:cubicBezTo>
                    <a:cubicBezTo>
                      <a:pt x="6572" y="140398"/>
                      <a:pt x="3524"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640" name="任意多边形: 形状 639"/>
              <p:cNvSpPr/>
              <p:nvPr/>
            </p:nvSpPr>
            <p:spPr>
              <a:xfrm rot="-4756200">
                <a:off x="5410024" y="4202564"/>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1" name="任意多边形: 形状 640"/>
              <p:cNvSpPr/>
              <p:nvPr/>
            </p:nvSpPr>
            <p:spPr>
              <a:xfrm rot="-4756200">
                <a:off x="5470732" y="4275888"/>
                <a:ext cx="389667" cy="25050"/>
              </a:xfrm>
              <a:custGeom>
                <a:avLst/>
                <a:gdLst>
                  <a:gd name="connsiteX0" fmla="*/ 0 w 389667"/>
                  <a:gd name="connsiteY0" fmla="*/ 0 h 25050"/>
                  <a:gd name="connsiteX1" fmla="*/ 389668 w 389667"/>
                  <a:gd name="connsiteY1" fmla="*/ 0 h 25050"/>
                  <a:gd name="connsiteX2" fmla="*/ 389668 w 389667"/>
                  <a:gd name="connsiteY2" fmla="*/ 25051 h 25050"/>
                  <a:gd name="connsiteX3" fmla="*/ 0 w 389667"/>
                  <a:gd name="connsiteY3" fmla="*/ 25051 h 25050"/>
                </a:gdLst>
                <a:ahLst/>
                <a:cxnLst>
                  <a:cxn ang="0">
                    <a:pos x="connsiteX0" y="connsiteY0"/>
                  </a:cxn>
                  <a:cxn ang="0">
                    <a:pos x="connsiteX1" y="connsiteY1"/>
                  </a:cxn>
                  <a:cxn ang="0">
                    <a:pos x="connsiteX2" y="connsiteY2"/>
                  </a:cxn>
                  <a:cxn ang="0">
                    <a:pos x="connsiteX3" y="connsiteY3"/>
                  </a:cxn>
                </a:cxnLst>
                <a:rect l="l" t="t" r="r" b="b"/>
                <a:pathLst>
                  <a:path w="389667" h="25050">
                    <a:moveTo>
                      <a:pt x="0" y="0"/>
                    </a:moveTo>
                    <a:lnTo>
                      <a:pt x="389668" y="0"/>
                    </a:lnTo>
                    <a:lnTo>
                      <a:pt x="389668"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42" name="任意多边形: 形状 641"/>
              <p:cNvSpPr/>
              <p:nvPr/>
            </p:nvSpPr>
            <p:spPr>
              <a:xfrm rot="-4756200">
                <a:off x="5473666" y="4214596"/>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3" name="任意多边形: 形状 642"/>
              <p:cNvSpPr/>
              <p:nvPr/>
            </p:nvSpPr>
            <p:spPr>
              <a:xfrm rot="-4741666">
                <a:off x="5491853" y="4253945"/>
                <a:ext cx="493386" cy="25006"/>
              </a:xfrm>
              <a:custGeom>
                <a:avLst/>
                <a:gdLst>
                  <a:gd name="connsiteX0" fmla="*/ 0 w 493386"/>
                  <a:gd name="connsiteY0" fmla="*/ 2 h 25006"/>
                  <a:gd name="connsiteX1" fmla="*/ 493387 w 493386"/>
                  <a:gd name="connsiteY1" fmla="*/ 2 h 25006"/>
                  <a:gd name="connsiteX2" fmla="*/ 493387 w 493386"/>
                  <a:gd name="connsiteY2" fmla="*/ 25009 h 25006"/>
                  <a:gd name="connsiteX3" fmla="*/ 0 w 493386"/>
                  <a:gd name="connsiteY3" fmla="*/ 25009 h 25006"/>
                </a:gdLst>
                <a:ahLst/>
                <a:cxnLst>
                  <a:cxn ang="0">
                    <a:pos x="connsiteX0" y="connsiteY0"/>
                  </a:cxn>
                  <a:cxn ang="0">
                    <a:pos x="connsiteX1" y="connsiteY1"/>
                  </a:cxn>
                  <a:cxn ang="0">
                    <a:pos x="connsiteX2" y="connsiteY2"/>
                  </a:cxn>
                  <a:cxn ang="0">
                    <a:pos x="connsiteX3" y="connsiteY3"/>
                  </a:cxn>
                </a:cxnLst>
                <a:rect l="l" t="t" r="r" b="b"/>
                <a:pathLst>
                  <a:path w="493386" h="25006">
                    <a:moveTo>
                      <a:pt x="0" y="2"/>
                    </a:moveTo>
                    <a:lnTo>
                      <a:pt x="493387" y="2"/>
                    </a:lnTo>
                    <a:lnTo>
                      <a:pt x="493387" y="25009"/>
                    </a:lnTo>
                    <a:lnTo>
                      <a:pt x="0" y="25009"/>
                    </a:lnTo>
                    <a:close/>
                  </a:path>
                </a:pathLst>
              </a:custGeom>
              <a:solidFill>
                <a:srgbClr val="C53F3F"/>
              </a:solidFill>
              <a:ln w="9508" cap="flat">
                <a:noFill/>
                <a:prstDash val="solid"/>
                <a:miter/>
              </a:ln>
            </p:spPr>
            <p:txBody>
              <a:bodyPr rtlCol="0" anchor="ctr"/>
              <a:lstStyle/>
              <a:p>
                <a:endParaRPr lang="zh-CN" altLang="en-US"/>
              </a:p>
            </p:txBody>
          </p:sp>
          <p:sp>
            <p:nvSpPr>
              <p:cNvPr id="644" name="任意多边形: 形状 643"/>
              <p:cNvSpPr/>
              <p:nvPr/>
            </p:nvSpPr>
            <p:spPr>
              <a:xfrm rot="-4756200">
                <a:off x="5537195" y="4226705"/>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5" name="任意多边形: 形状 644"/>
              <p:cNvSpPr/>
              <p:nvPr/>
            </p:nvSpPr>
            <p:spPr>
              <a:xfrm rot="-4756200">
                <a:off x="5585589" y="4285167"/>
                <a:ext cx="420052" cy="25050"/>
              </a:xfrm>
              <a:custGeom>
                <a:avLst/>
                <a:gdLst>
                  <a:gd name="connsiteX0" fmla="*/ 0 w 420052"/>
                  <a:gd name="connsiteY0" fmla="*/ 0 h 25050"/>
                  <a:gd name="connsiteX1" fmla="*/ 420053 w 420052"/>
                  <a:gd name="connsiteY1" fmla="*/ 0 h 25050"/>
                  <a:gd name="connsiteX2" fmla="*/ 420053 w 420052"/>
                  <a:gd name="connsiteY2" fmla="*/ 25051 h 25050"/>
                  <a:gd name="connsiteX3" fmla="*/ 0 w 420052"/>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20052" h="25050">
                    <a:moveTo>
                      <a:pt x="0" y="0"/>
                    </a:moveTo>
                    <a:lnTo>
                      <a:pt x="420053" y="0"/>
                    </a:lnTo>
                    <a:lnTo>
                      <a:pt x="420053"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46" name="任意多边形: 形状 645"/>
              <p:cNvSpPr/>
              <p:nvPr/>
            </p:nvSpPr>
            <p:spPr>
              <a:xfrm rot="-4756200">
                <a:off x="5600836" y="4238832"/>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7" name="任意多边形: 形状 646"/>
              <p:cNvSpPr/>
              <p:nvPr/>
            </p:nvSpPr>
            <p:spPr>
              <a:xfrm rot="-4756200">
                <a:off x="5631639" y="4276028"/>
                <a:ext cx="463200" cy="25050"/>
              </a:xfrm>
              <a:custGeom>
                <a:avLst/>
                <a:gdLst>
                  <a:gd name="connsiteX0" fmla="*/ 0 w 463200"/>
                  <a:gd name="connsiteY0" fmla="*/ 0 h 25050"/>
                  <a:gd name="connsiteX1" fmla="*/ 463201 w 463200"/>
                  <a:gd name="connsiteY1" fmla="*/ 0 h 25050"/>
                  <a:gd name="connsiteX2" fmla="*/ 463201 w 463200"/>
                  <a:gd name="connsiteY2" fmla="*/ 25051 h 25050"/>
                  <a:gd name="connsiteX3" fmla="*/ 0 w 46320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463200" h="25050">
                    <a:moveTo>
                      <a:pt x="0" y="0"/>
                    </a:moveTo>
                    <a:lnTo>
                      <a:pt x="463201" y="0"/>
                    </a:lnTo>
                    <a:lnTo>
                      <a:pt x="46320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48" name="任意多边形: 形状 647"/>
              <p:cNvSpPr/>
              <p:nvPr/>
            </p:nvSpPr>
            <p:spPr>
              <a:xfrm rot="-4756200">
                <a:off x="5664384" y="4250847"/>
                <a:ext cx="539019" cy="25050"/>
              </a:xfrm>
              <a:custGeom>
                <a:avLst/>
                <a:gdLst>
                  <a:gd name="connsiteX0" fmla="*/ 0 w 539019"/>
                  <a:gd name="connsiteY0" fmla="*/ 0 h 25050"/>
                  <a:gd name="connsiteX1" fmla="*/ 539020 w 539019"/>
                  <a:gd name="connsiteY1" fmla="*/ 0 h 25050"/>
                  <a:gd name="connsiteX2" fmla="*/ 539020 w 539019"/>
                  <a:gd name="connsiteY2" fmla="*/ 25051 h 25050"/>
                  <a:gd name="connsiteX3" fmla="*/ 0 w 539019"/>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39019" h="25050">
                    <a:moveTo>
                      <a:pt x="0" y="0"/>
                    </a:moveTo>
                    <a:lnTo>
                      <a:pt x="539020" y="0"/>
                    </a:lnTo>
                    <a:lnTo>
                      <a:pt x="539020" y="25051"/>
                    </a:lnTo>
                    <a:lnTo>
                      <a:pt x="0" y="25051"/>
                    </a:lnTo>
                    <a:close/>
                  </a:path>
                </a:pathLst>
              </a:custGeom>
              <a:solidFill>
                <a:srgbClr val="EBEBEB"/>
              </a:solidFill>
              <a:ln w="9525" cap="flat">
                <a:noFill/>
                <a:prstDash val="solid"/>
                <a:miter/>
              </a:ln>
            </p:spPr>
            <p:txBody>
              <a:bodyPr rtlCol="0" anchor="ctr"/>
              <a:lstStyle/>
              <a:p>
                <a:endParaRPr lang="zh-CN" altLang="en-US"/>
              </a:p>
            </p:txBody>
          </p:sp>
          <p:sp>
            <p:nvSpPr>
              <p:cNvPr id="649" name="任意多边形: 形状 648"/>
              <p:cNvSpPr/>
              <p:nvPr/>
            </p:nvSpPr>
            <p:spPr>
              <a:xfrm rot="-4756200">
                <a:off x="5677503" y="4266645"/>
                <a:ext cx="506920" cy="25050"/>
              </a:xfrm>
              <a:custGeom>
                <a:avLst/>
                <a:gdLst>
                  <a:gd name="connsiteX0" fmla="*/ 0 w 506920"/>
                  <a:gd name="connsiteY0" fmla="*/ 0 h 25050"/>
                  <a:gd name="connsiteX1" fmla="*/ 506921 w 506920"/>
                  <a:gd name="connsiteY1" fmla="*/ 0 h 25050"/>
                  <a:gd name="connsiteX2" fmla="*/ 506921 w 506920"/>
                  <a:gd name="connsiteY2" fmla="*/ 25051 h 25050"/>
                  <a:gd name="connsiteX3" fmla="*/ 0 w 506920"/>
                  <a:gd name="connsiteY3" fmla="*/ 25051 h 25050"/>
                </a:gdLst>
                <a:ahLst/>
                <a:cxnLst>
                  <a:cxn ang="0">
                    <a:pos x="connsiteX0" y="connsiteY0"/>
                  </a:cxn>
                  <a:cxn ang="0">
                    <a:pos x="connsiteX1" y="connsiteY1"/>
                  </a:cxn>
                  <a:cxn ang="0">
                    <a:pos x="connsiteX2" y="connsiteY2"/>
                  </a:cxn>
                  <a:cxn ang="0">
                    <a:pos x="connsiteX3" y="connsiteY3"/>
                  </a:cxn>
                </a:cxnLst>
                <a:rect l="l" t="t" r="r" b="b"/>
                <a:pathLst>
                  <a:path w="506920" h="25050">
                    <a:moveTo>
                      <a:pt x="0" y="0"/>
                    </a:moveTo>
                    <a:lnTo>
                      <a:pt x="506921" y="0"/>
                    </a:lnTo>
                    <a:lnTo>
                      <a:pt x="506921" y="25051"/>
                    </a:lnTo>
                    <a:lnTo>
                      <a:pt x="0" y="25051"/>
                    </a:lnTo>
                    <a:close/>
                  </a:path>
                </a:pathLst>
              </a:custGeom>
              <a:solidFill>
                <a:srgbClr val="C53F3F"/>
              </a:solidFill>
              <a:ln w="9525" cap="flat">
                <a:noFill/>
                <a:prstDash val="solid"/>
                <a:miter/>
              </a:ln>
            </p:spPr>
            <p:txBody>
              <a:bodyPr rtlCol="0" anchor="ctr"/>
              <a:lstStyle/>
              <a:p>
                <a:endParaRPr lang="zh-CN" altLang="en-US"/>
              </a:p>
            </p:txBody>
          </p:sp>
          <p:sp>
            <p:nvSpPr>
              <p:cNvPr id="650" name="任意多边形: 形状 649"/>
              <p:cNvSpPr/>
              <p:nvPr/>
            </p:nvSpPr>
            <p:spPr>
              <a:xfrm rot="-4756200">
                <a:off x="5597920" y="4518387"/>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651" name="任意多边形: 形状 650"/>
              <p:cNvSpPr/>
              <p:nvPr/>
            </p:nvSpPr>
            <p:spPr>
              <a:xfrm rot="-4756200">
                <a:off x="5661561" y="4530419"/>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455A64"/>
              </a:solidFill>
              <a:ln w="9525" cap="flat">
                <a:noFill/>
                <a:prstDash val="solid"/>
                <a:miter/>
              </a:ln>
            </p:spPr>
            <p:txBody>
              <a:bodyPr rtlCol="0" anchor="ctr"/>
              <a:lstStyle/>
              <a:p>
                <a:endParaRPr lang="zh-CN" altLang="en-US"/>
              </a:p>
            </p:txBody>
          </p:sp>
          <p:sp>
            <p:nvSpPr>
              <p:cNvPr id="652" name="任意多边形: 形状 651"/>
              <p:cNvSpPr/>
              <p:nvPr/>
            </p:nvSpPr>
            <p:spPr>
              <a:xfrm rot="-4756200">
                <a:off x="5725108" y="4542434"/>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7C7C7"/>
              </a:solidFill>
              <a:ln w="9525" cap="flat">
                <a:noFill/>
                <a:prstDash val="solid"/>
                <a:miter/>
              </a:ln>
            </p:spPr>
            <p:txBody>
              <a:bodyPr rtlCol="0" anchor="ctr"/>
              <a:lstStyle/>
              <a:p>
                <a:endParaRPr lang="zh-CN" altLang="en-US"/>
              </a:p>
            </p:txBody>
          </p:sp>
          <p:sp>
            <p:nvSpPr>
              <p:cNvPr id="653" name="任意多边形: 形状 652"/>
              <p:cNvSpPr/>
              <p:nvPr/>
            </p:nvSpPr>
            <p:spPr>
              <a:xfrm rot="-4756200">
                <a:off x="5788750" y="4554466"/>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C53F3F"/>
              </a:solidFill>
              <a:ln w="9525" cap="flat">
                <a:noFill/>
                <a:prstDash val="solid"/>
                <a:miter/>
              </a:ln>
            </p:spPr>
            <p:txBody>
              <a:bodyPr rtlCol="0" anchor="ctr"/>
              <a:lstStyle/>
              <a:p>
                <a:endParaRPr lang="zh-CN" altLang="en-US"/>
              </a:p>
            </p:txBody>
          </p:sp>
          <p:sp>
            <p:nvSpPr>
              <p:cNvPr id="654" name="任意多边形: 形状 653"/>
              <p:cNvSpPr/>
              <p:nvPr/>
            </p:nvSpPr>
            <p:spPr>
              <a:xfrm rot="-4756200">
                <a:off x="5852391" y="4566499"/>
                <a:ext cx="40386" cy="40386"/>
              </a:xfrm>
              <a:custGeom>
                <a:avLst/>
                <a:gdLst>
                  <a:gd name="connsiteX0" fmla="*/ 0 w 40386"/>
                  <a:gd name="connsiteY0" fmla="*/ 0 h 40386"/>
                  <a:gd name="connsiteX1" fmla="*/ 40386 w 40386"/>
                  <a:gd name="connsiteY1" fmla="*/ 0 h 40386"/>
                  <a:gd name="connsiteX2" fmla="*/ 40386 w 40386"/>
                  <a:gd name="connsiteY2" fmla="*/ 40386 h 40386"/>
                  <a:gd name="connsiteX3" fmla="*/ 0 w 40386"/>
                  <a:gd name="connsiteY3" fmla="*/ 40386 h 40386"/>
                </a:gdLst>
                <a:ahLst/>
                <a:cxnLst>
                  <a:cxn ang="0">
                    <a:pos x="connsiteX0" y="connsiteY0"/>
                  </a:cxn>
                  <a:cxn ang="0">
                    <a:pos x="connsiteX1" y="connsiteY1"/>
                  </a:cxn>
                  <a:cxn ang="0">
                    <a:pos x="connsiteX2" y="connsiteY2"/>
                  </a:cxn>
                  <a:cxn ang="0">
                    <a:pos x="connsiteX3" y="connsiteY3"/>
                  </a:cxn>
                </a:cxnLst>
                <a:rect l="l" t="t" r="r" b="b"/>
                <a:pathLst>
                  <a:path w="40386" h="40386">
                    <a:moveTo>
                      <a:pt x="0" y="0"/>
                    </a:moveTo>
                    <a:lnTo>
                      <a:pt x="40386" y="0"/>
                    </a:lnTo>
                    <a:lnTo>
                      <a:pt x="40386" y="40386"/>
                    </a:lnTo>
                    <a:lnTo>
                      <a:pt x="0" y="40386"/>
                    </a:lnTo>
                    <a:close/>
                  </a:path>
                </a:pathLst>
              </a:custGeom>
              <a:solidFill>
                <a:srgbClr val="263238"/>
              </a:solidFill>
              <a:ln w="9525" cap="flat">
                <a:noFill/>
                <a:prstDash val="solid"/>
                <a:miter/>
              </a:ln>
            </p:spPr>
            <p:txBody>
              <a:bodyPr rtlCol="0" anchor="ctr"/>
              <a:lstStyle/>
              <a:p>
                <a:endParaRPr lang="zh-CN" altLang="en-US"/>
              </a:p>
            </p:txBody>
          </p:sp>
          <p:sp>
            <p:nvSpPr>
              <p:cNvPr id="655" name="任意多边形: 形状 654"/>
              <p:cNvSpPr/>
              <p:nvPr/>
            </p:nvSpPr>
            <p:spPr>
              <a:xfrm rot="-4756200">
                <a:off x="5535930" y="3614333"/>
                <a:ext cx="343471" cy="18097"/>
              </a:xfrm>
              <a:custGeom>
                <a:avLst/>
                <a:gdLst>
                  <a:gd name="connsiteX0" fmla="*/ 0 w 343471"/>
                  <a:gd name="connsiteY0" fmla="*/ 0 h 18097"/>
                  <a:gd name="connsiteX1" fmla="*/ 343471 w 343471"/>
                  <a:gd name="connsiteY1" fmla="*/ 0 h 18097"/>
                  <a:gd name="connsiteX2" fmla="*/ 343471 w 343471"/>
                  <a:gd name="connsiteY2" fmla="*/ 18098 h 18097"/>
                  <a:gd name="connsiteX3" fmla="*/ 0 w 343471"/>
                  <a:gd name="connsiteY3" fmla="*/ 18098 h 18097"/>
                </a:gdLst>
                <a:ahLst/>
                <a:cxnLst>
                  <a:cxn ang="0">
                    <a:pos x="connsiteX0" y="connsiteY0"/>
                  </a:cxn>
                  <a:cxn ang="0">
                    <a:pos x="connsiteX1" y="connsiteY1"/>
                  </a:cxn>
                  <a:cxn ang="0">
                    <a:pos x="connsiteX2" y="connsiteY2"/>
                  </a:cxn>
                  <a:cxn ang="0">
                    <a:pos x="connsiteX3" y="connsiteY3"/>
                  </a:cxn>
                </a:cxnLst>
                <a:rect l="l" t="t" r="r" b="b"/>
                <a:pathLst>
                  <a:path w="343471" h="18097">
                    <a:moveTo>
                      <a:pt x="0" y="0"/>
                    </a:moveTo>
                    <a:lnTo>
                      <a:pt x="343471" y="0"/>
                    </a:lnTo>
                    <a:lnTo>
                      <a:pt x="343471" y="18098"/>
                    </a:lnTo>
                    <a:lnTo>
                      <a:pt x="0" y="18098"/>
                    </a:lnTo>
                    <a:close/>
                  </a:path>
                </a:pathLst>
              </a:custGeom>
              <a:solidFill>
                <a:srgbClr val="455A64"/>
              </a:solidFill>
              <a:ln w="9525" cap="flat">
                <a:noFill/>
                <a:prstDash val="solid"/>
                <a:miter/>
              </a:ln>
            </p:spPr>
            <p:txBody>
              <a:bodyPr rtlCol="0" anchor="ctr"/>
              <a:lstStyle/>
              <a:p>
                <a:endParaRPr lang="zh-CN" altLang="en-US"/>
              </a:p>
            </p:txBody>
          </p:sp>
          <p:sp>
            <p:nvSpPr>
              <p:cNvPr id="656" name="任意多边形: 形状 655"/>
              <p:cNvSpPr/>
              <p:nvPr/>
            </p:nvSpPr>
            <p:spPr>
              <a:xfrm rot="-4756200">
                <a:off x="5691669" y="3732029"/>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57" name="任意多边形: 形状 656"/>
              <p:cNvSpPr/>
              <p:nvPr/>
            </p:nvSpPr>
            <p:spPr>
              <a:xfrm rot="-4756200">
                <a:off x="5843111" y="3760686"/>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58" name="任意多边形: 形状 657"/>
              <p:cNvSpPr/>
              <p:nvPr/>
            </p:nvSpPr>
            <p:spPr>
              <a:xfrm rot="-4756200">
                <a:off x="5994630" y="3789358"/>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59" name="任意多边形: 形状 658"/>
              <p:cNvSpPr/>
              <p:nvPr/>
            </p:nvSpPr>
            <p:spPr>
              <a:xfrm rot="-4756200">
                <a:off x="6145960" y="3818109"/>
                <a:ext cx="130587" cy="18097"/>
              </a:xfrm>
              <a:custGeom>
                <a:avLst/>
                <a:gdLst>
                  <a:gd name="connsiteX0" fmla="*/ 0 w 130587"/>
                  <a:gd name="connsiteY0" fmla="*/ 0 h 18097"/>
                  <a:gd name="connsiteX1" fmla="*/ 130588 w 130587"/>
                  <a:gd name="connsiteY1" fmla="*/ 0 h 18097"/>
                  <a:gd name="connsiteX2" fmla="*/ 130588 w 130587"/>
                  <a:gd name="connsiteY2" fmla="*/ 18097 h 18097"/>
                  <a:gd name="connsiteX3" fmla="*/ 0 w 130587"/>
                  <a:gd name="connsiteY3" fmla="*/ 18097 h 18097"/>
                </a:gdLst>
                <a:ahLst/>
                <a:cxnLst>
                  <a:cxn ang="0">
                    <a:pos x="connsiteX0" y="connsiteY0"/>
                  </a:cxn>
                  <a:cxn ang="0">
                    <a:pos x="connsiteX1" y="connsiteY1"/>
                  </a:cxn>
                  <a:cxn ang="0">
                    <a:pos x="connsiteX2" y="connsiteY2"/>
                  </a:cxn>
                  <a:cxn ang="0">
                    <a:pos x="connsiteX3" y="connsiteY3"/>
                  </a:cxn>
                </a:cxnLst>
                <a:rect l="l" t="t" r="r" b="b"/>
                <a:pathLst>
                  <a:path w="130587" h="18097">
                    <a:moveTo>
                      <a:pt x="0" y="0"/>
                    </a:moveTo>
                    <a:lnTo>
                      <a:pt x="130588" y="0"/>
                    </a:lnTo>
                    <a:lnTo>
                      <a:pt x="130588" y="18097"/>
                    </a:lnTo>
                    <a:lnTo>
                      <a:pt x="0" y="18097"/>
                    </a:lnTo>
                    <a:close/>
                  </a:path>
                </a:pathLst>
              </a:custGeom>
              <a:solidFill>
                <a:srgbClr val="C7C7C7"/>
              </a:solidFill>
              <a:ln w="9525" cap="flat">
                <a:noFill/>
                <a:prstDash val="solid"/>
                <a:miter/>
              </a:ln>
            </p:spPr>
            <p:txBody>
              <a:bodyPr rtlCol="0" anchor="ctr"/>
              <a:lstStyle/>
              <a:p>
                <a:endParaRPr lang="zh-CN" altLang="en-US"/>
              </a:p>
            </p:txBody>
          </p:sp>
          <p:sp>
            <p:nvSpPr>
              <p:cNvPr id="660" name="任意多边形: 形状 659"/>
              <p:cNvSpPr/>
              <p:nvPr/>
            </p:nvSpPr>
            <p:spPr>
              <a:xfrm>
                <a:off x="5794057" y="3208782"/>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5531"/>
                      <a:pt x="57817" y="28004"/>
                      <a:pt x="64008" y="0"/>
                    </a:cubicBezTo>
                    <a:cubicBezTo>
                      <a:pt x="59436" y="28575"/>
                      <a:pt x="54483" y="56483"/>
                      <a:pt x="49530" y="84677"/>
                    </a:cubicBezTo>
                    <a:lnTo>
                      <a:pt x="33909" y="169164"/>
                    </a:lnTo>
                    <a:lnTo>
                      <a:pt x="17526" y="253460"/>
                    </a:lnTo>
                    <a:cubicBezTo>
                      <a:pt x="11811"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1" name="任意多边形: 形状 660"/>
              <p:cNvSpPr/>
              <p:nvPr/>
            </p:nvSpPr>
            <p:spPr>
              <a:xfrm>
                <a:off x="5818346" y="3213449"/>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651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4004" y="169164"/>
                    </a:lnTo>
                    <a:lnTo>
                      <a:pt x="17526" y="253651"/>
                    </a:lnTo>
                    <a:cubicBezTo>
                      <a:pt x="11811" y="281464"/>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2" name="任意多边形: 形状 661"/>
              <p:cNvSpPr/>
              <p:nvPr/>
            </p:nvSpPr>
            <p:spPr>
              <a:xfrm>
                <a:off x="5842634" y="3218021"/>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290 w 64008"/>
                  <a:gd name="connsiteY6" fmla="*/ 169164 h 337566"/>
                  <a:gd name="connsiteX7" fmla="*/ 17812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02" y="55531"/>
                      <a:pt x="57817" y="28003"/>
                      <a:pt x="64008" y="0"/>
                    </a:cubicBezTo>
                    <a:cubicBezTo>
                      <a:pt x="59531" y="28575"/>
                      <a:pt x="54483" y="56483"/>
                      <a:pt x="49530" y="84677"/>
                    </a:cubicBezTo>
                    <a:lnTo>
                      <a:pt x="34290" y="169164"/>
                    </a:lnTo>
                    <a:lnTo>
                      <a:pt x="17812"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3" name="任意多边形: 形状 662"/>
              <p:cNvSpPr/>
              <p:nvPr/>
            </p:nvSpPr>
            <p:spPr>
              <a:xfrm>
                <a:off x="5867400" y="3417570"/>
                <a:ext cx="27050" cy="142589"/>
              </a:xfrm>
              <a:custGeom>
                <a:avLst/>
                <a:gdLst>
                  <a:gd name="connsiteX0" fmla="*/ 0 w 27050"/>
                  <a:gd name="connsiteY0" fmla="*/ 142589 h 142589"/>
                  <a:gd name="connsiteX1" fmla="*/ 5239 w 27050"/>
                  <a:gd name="connsiteY1" fmla="*/ 106680 h 142589"/>
                  <a:gd name="connsiteX2" fmla="*/ 11621 w 27050"/>
                  <a:gd name="connsiteY2" fmla="*/ 70961 h 142589"/>
                  <a:gd name="connsiteX3" fmla="*/ 18764 w 27050"/>
                  <a:gd name="connsiteY3" fmla="*/ 35433 h 142589"/>
                  <a:gd name="connsiteX4" fmla="*/ 27051 w 27050"/>
                  <a:gd name="connsiteY4" fmla="*/ 0 h 142589"/>
                  <a:gd name="connsiteX5" fmla="*/ 21812 w 27050"/>
                  <a:gd name="connsiteY5" fmla="*/ 36004 h 142589"/>
                  <a:gd name="connsiteX6" fmla="*/ 15526 w 27050"/>
                  <a:gd name="connsiteY6" fmla="*/ 71723 h 142589"/>
                  <a:gd name="connsiteX7" fmla="*/ 8287 w 27050"/>
                  <a:gd name="connsiteY7" fmla="*/ 107251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429" y="130588"/>
                      <a:pt x="3334" y="118682"/>
                      <a:pt x="5239" y="106680"/>
                    </a:cubicBezTo>
                    <a:cubicBezTo>
                      <a:pt x="7144" y="94678"/>
                      <a:pt x="9525" y="82867"/>
                      <a:pt x="11621" y="70961"/>
                    </a:cubicBezTo>
                    <a:cubicBezTo>
                      <a:pt x="13716" y="59055"/>
                      <a:pt x="16192" y="47244"/>
                      <a:pt x="18764" y="35433"/>
                    </a:cubicBezTo>
                    <a:cubicBezTo>
                      <a:pt x="21336" y="23622"/>
                      <a:pt x="24003" y="11716"/>
                      <a:pt x="27051" y="0"/>
                    </a:cubicBezTo>
                    <a:cubicBezTo>
                      <a:pt x="25622" y="12097"/>
                      <a:pt x="23717" y="24003"/>
                      <a:pt x="21812" y="36004"/>
                    </a:cubicBezTo>
                    <a:cubicBezTo>
                      <a:pt x="19907" y="48006"/>
                      <a:pt x="17621" y="59817"/>
                      <a:pt x="15526" y="71723"/>
                    </a:cubicBezTo>
                    <a:cubicBezTo>
                      <a:pt x="13430" y="83629"/>
                      <a:pt x="10858" y="95441"/>
                      <a:pt x="8287" y="107251"/>
                    </a:cubicBezTo>
                    <a:cubicBezTo>
                      <a:pt x="5715" y="119062"/>
                      <a:pt x="2572" y="130874"/>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64" name="任意多边形: 形状 663"/>
              <p:cNvSpPr/>
              <p:nvPr/>
            </p:nvSpPr>
            <p:spPr>
              <a:xfrm>
                <a:off x="5945886" y="3237547"/>
                <a:ext cx="64008" cy="337661"/>
              </a:xfrm>
              <a:custGeom>
                <a:avLst/>
                <a:gdLst>
                  <a:gd name="connsiteX0" fmla="*/ 0 w 64008"/>
                  <a:gd name="connsiteY0" fmla="*/ 337661 h 337661"/>
                  <a:gd name="connsiteX1" fmla="*/ 14478 w 64008"/>
                  <a:gd name="connsiteY1" fmla="*/ 252984 h 337661"/>
                  <a:gd name="connsiteX2" fmla="*/ 30099 w 64008"/>
                  <a:gd name="connsiteY2" fmla="*/ 168497 h 337661"/>
                  <a:gd name="connsiteX3" fmla="*/ 46482 w 64008"/>
                  <a:gd name="connsiteY3" fmla="*/ 84106 h 337661"/>
                  <a:gd name="connsiteX4" fmla="*/ 64008 w 64008"/>
                  <a:gd name="connsiteY4" fmla="*/ 0 h 337661"/>
                  <a:gd name="connsiteX5" fmla="*/ 49530 w 64008"/>
                  <a:gd name="connsiteY5" fmla="*/ 84773 h 337661"/>
                  <a:gd name="connsiteX6" fmla="*/ 34004 w 64008"/>
                  <a:gd name="connsiteY6" fmla="*/ 169164 h 337661"/>
                  <a:gd name="connsiteX7" fmla="*/ 17526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572" y="309086"/>
                      <a:pt x="9525" y="281178"/>
                      <a:pt x="14478" y="252984"/>
                    </a:cubicBezTo>
                    <a:lnTo>
                      <a:pt x="30099" y="168497"/>
                    </a:lnTo>
                    <a:lnTo>
                      <a:pt x="46482" y="84106"/>
                    </a:lnTo>
                    <a:cubicBezTo>
                      <a:pt x="52197" y="56102"/>
                      <a:pt x="57912" y="28004"/>
                      <a:pt x="64008" y="0"/>
                    </a:cubicBezTo>
                    <a:cubicBezTo>
                      <a:pt x="59531" y="28575"/>
                      <a:pt x="54483" y="56579"/>
                      <a:pt x="49530" y="84773"/>
                    </a:cubicBezTo>
                    <a:lnTo>
                      <a:pt x="34004" y="169164"/>
                    </a:lnTo>
                    <a:lnTo>
                      <a:pt x="17526" y="253555"/>
                    </a:lnTo>
                    <a:cubicBezTo>
                      <a:pt x="11906" y="281559"/>
                      <a:pt x="6191"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65" name="任意多边形: 形状 664"/>
              <p:cNvSpPr/>
              <p:nvPr/>
            </p:nvSpPr>
            <p:spPr>
              <a:xfrm>
                <a:off x="5970174" y="3242214"/>
                <a:ext cx="64008" cy="337565"/>
              </a:xfrm>
              <a:custGeom>
                <a:avLst/>
                <a:gdLst>
                  <a:gd name="connsiteX0" fmla="*/ 0 w 64008"/>
                  <a:gd name="connsiteY0" fmla="*/ 337566 h 337565"/>
                  <a:gd name="connsiteX1" fmla="*/ 14573 w 64008"/>
                  <a:gd name="connsiteY1" fmla="*/ 252889 h 337565"/>
                  <a:gd name="connsiteX2" fmla="*/ 30099 w 64008"/>
                  <a:gd name="connsiteY2" fmla="*/ 168402 h 337565"/>
                  <a:gd name="connsiteX3" fmla="*/ 46482 w 64008"/>
                  <a:gd name="connsiteY3" fmla="*/ 84106 h 337565"/>
                  <a:gd name="connsiteX4" fmla="*/ 64008 w 64008"/>
                  <a:gd name="connsiteY4" fmla="*/ 0 h 337565"/>
                  <a:gd name="connsiteX5" fmla="*/ 49530 w 64008"/>
                  <a:gd name="connsiteY5" fmla="*/ 84677 h 337565"/>
                  <a:gd name="connsiteX6" fmla="*/ 34004 w 64008"/>
                  <a:gd name="connsiteY6" fmla="*/ 169164 h 337565"/>
                  <a:gd name="connsiteX7" fmla="*/ 17526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572" y="308991"/>
                      <a:pt x="9525" y="281083"/>
                      <a:pt x="14573" y="252889"/>
                    </a:cubicBezTo>
                    <a:lnTo>
                      <a:pt x="30099" y="168402"/>
                    </a:lnTo>
                    <a:lnTo>
                      <a:pt x="46482" y="84106"/>
                    </a:lnTo>
                    <a:cubicBezTo>
                      <a:pt x="52197" y="56007"/>
                      <a:pt x="57912" y="28004"/>
                      <a:pt x="64008" y="0"/>
                    </a:cubicBezTo>
                    <a:cubicBezTo>
                      <a:pt x="59531" y="28575"/>
                      <a:pt x="54483" y="56483"/>
                      <a:pt x="49530" y="84677"/>
                    </a:cubicBezTo>
                    <a:lnTo>
                      <a:pt x="34004" y="169164"/>
                    </a:lnTo>
                    <a:lnTo>
                      <a:pt x="17526" y="253460"/>
                    </a:lnTo>
                    <a:cubicBezTo>
                      <a:pt x="11525" y="282035"/>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6" name="任意多边形: 形状 665"/>
              <p:cNvSpPr/>
              <p:nvPr/>
            </p:nvSpPr>
            <p:spPr>
              <a:xfrm>
                <a:off x="5994558" y="324678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431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8004"/>
                      <a:pt x="64008" y="0"/>
                    </a:cubicBezTo>
                    <a:cubicBezTo>
                      <a:pt x="59436" y="28575"/>
                      <a:pt x="54483" y="56483"/>
                      <a:pt x="49530" y="84677"/>
                    </a:cubicBezTo>
                    <a:lnTo>
                      <a:pt x="33909" y="169164"/>
                    </a:lnTo>
                    <a:lnTo>
                      <a:pt x="17431" y="253460"/>
                    </a:lnTo>
                    <a:cubicBezTo>
                      <a:pt x="11811"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7" name="任意多边形: 形状 666"/>
              <p:cNvSpPr/>
              <p:nvPr/>
            </p:nvSpPr>
            <p:spPr>
              <a:xfrm>
                <a:off x="6018847" y="3446430"/>
                <a:ext cx="27051" cy="142589"/>
              </a:xfrm>
              <a:custGeom>
                <a:avLst/>
                <a:gdLst>
                  <a:gd name="connsiteX0" fmla="*/ 0 w 27051"/>
                  <a:gd name="connsiteY0" fmla="*/ 142589 h 142589"/>
                  <a:gd name="connsiteX1" fmla="*/ 5239 w 27051"/>
                  <a:gd name="connsiteY1" fmla="*/ 106585 h 142589"/>
                  <a:gd name="connsiteX2" fmla="*/ 11525 w 27051"/>
                  <a:gd name="connsiteY2" fmla="*/ 70866 h 142589"/>
                  <a:gd name="connsiteX3" fmla="*/ 18764 w 27051"/>
                  <a:gd name="connsiteY3" fmla="*/ 35338 h 142589"/>
                  <a:gd name="connsiteX4" fmla="*/ 27051 w 27051"/>
                  <a:gd name="connsiteY4" fmla="*/ 0 h 142589"/>
                  <a:gd name="connsiteX5" fmla="*/ 21812 w 27051"/>
                  <a:gd name="connsiteY5" fmla="*/ 35909 h 142589"/>
                  <a:gd name="connsiteX6" fmla="*/ 15431 w 27051"/>
                  <a:gd name="connsiteY6" fmla="*/ 71628 h 142589"/>
                  <a:gd name="connsiteX7" fmla="*/ 8287 w 27051"/>
                  <a:gd name="connsiteY7" fmla="*/ 107156 h 142589"/>
                  <a:gd name="connsiteX8" fmla="*/ 0 w 27051"/>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1" h="142589">
                    <a:moveTo>
                      <a:pt x="0" y="142589"/>
                    </a:moveTo>
                    <a:cubicBezTo>
                      <a:pt x="1429" y="130492"/>
                      <a:pt x="3334" y="118586"/>
                      <a:pt x="5239" y="106585"/>
                    </a:cubicBezTo>
                    <a:cubicBezTo>
                      <a:pt x="7144" y="94583"/>
                      <a:pt x="9430" y="82772"/>
                      <a:pt x="11525" y="70866"/>
                    </a:cubicBezTo>
                    <a:cubicBezTo>
                      <a:pt x="13621" y="58960"/>
                      <a:pt x="16193" y="47149"/>
                      <a:pt x="18764" y="35338"/>
                    </a:cubicBezTo>
                    <a:cubicBezTo>
                      <a:pt x="21336" y="23527"/>
                      <a:pt x="23908" y="11716"/>
                      <a:pt x="27051" y="0"/>
                    </a:cubicBezTo>
                    <a:cubicBezTo>
                      <a:pt x="25622" y="12001"/>
                      <a:pt x="23717" y="23908"/>
                      <a:pt x="21812" y="35909"/>
                    </a:cubicBezTo>
                    <a:cubicBezTo>
                      <a:pt x="19907" y="47911"/>
                      <a:pt x="17526" y="59722"/>
                      <a:pt x="15431" y="71628"/>
                    </a:cubicBezTo>
                    <a:cubicBezTo>
                      <a:pt x="13335" y="83534"/>
                      <a:pt x="10858" y="95345"/>
                      <a:pt x="8287" y="107156"/>
                    </a:cubicBezTo>
                    <a:cubicBezTo>
                      <a:pt x="5715" y="118967"/>
                      <a:pt x="3048" y="130874"/>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68" name="任意多边形: 形状 667"/>
              <p:cNvSpPr/>
              <p:nvPr/>
            </p:nvSpPr>
            <p:spPr>
              <a:xfrm>
                <a:off x="6097809" y="3266408"/>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3909 w 64008"/>
                  <a:gd name="connsiteY6" fmla="*/ 169164 h 337566"/>
                  <a:gd name="connsiteX7" fmla="*/ 17240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3909" y="169164"/>
                    </a:lnTo>
                    <a:lnTo>
                      <a:pt x="17240"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69" name="任意多边形: 形状 668"/>
              <p:cNvSpPr/>
              <p:nvPr/>
            </p:nvSpPr>
            <p:spPr>
              <a:xfrm>
                <a:off x="6122098" y="3270980"/>
                <a:ext cx="64007" cy="337566"/>
              </a:xfrm>
              <a:custGeom>
                <a:avLst/>
                <a:gdLst>
                  <a:gd name="connsiteX0" fmla="*/ 0 w 64007"/>
                  <a:gd name="connsiteY0" fmla="*/ 337566 h 337566"/>
                  <a:gd name="connsiteX1" fmla="*/ 14478 w 64007"/>
                  <a:gd name="connsiteY1" fmla="*/ 252889 h 337566"/>
                  <a:gd name="connsiteX2" fmla="*/ 30004 w 64007"/>
                  <a:gd name="connsiteY2" fmla="*/ 168402 h 337566"/>
                  <a:gd name="connsiteX3" fmla="*/ 46482 w 64007"/>
                  <a:gd name="connsiteY3" fmla="*/ 84106 h 337566"/>
                  <a:gd name="connsiteX4" fmla="*/ 64008 w 64007"/>
                  <a:gd name="connsiteY4" fmla="*/ 0 h 337566"/>
                  <a:gd name="connsiteX5" fmla="*/ 49530 w 64007"/>
                  <a:gd name="connsiteY5" fmla="*/ 84677 h 337566"/>
                  <a:gd name="connsiteX6" fmla="*/ 34004 w 64007"/>
                  <a:gd name="connsiteY6" fmla="*/ 169164 h 337566"/>
                  <a:gd name="connsiteX7" fmla="*/ 17526 w 64007"/>
                  <a:gd name="connsiteY7" fmla="*/ 253270 h 337566"/>
                  <a:gd name="connsiteX8" fmla="*/ 0 w 64007"/>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7" h="337566">
                    <a:moveTo>
                      <a:pt x="0" y="337566"/>
                    </a:moveTo>
                    <a:cubicBezTo>
                      <a:pt x="4572" y="308991"/>
                      <a:pt x="9525" y="281083"/>
                      <a:pt x="14478" y="252889"/>
                    </a:cubicBezTo>
                    <a:lnTo>
                      <a:pt x="30004" y="168402"/>
                    </a:lnTo>
                    <a:lnTo>
                      <a:pt x="46482" y="84106"/>
                    </a:lnTo>
                    <a:cubicBezTo>
                      <a:pt x="52102" y="55531"/>
                      <a:pt x="57817" y="28004"/>
                      <a:pt x="64008" y="0"/>
                    </a:cubicBezTo>
                    <a:cubicBezTo>
                      <a:pt x="59531" y="28575"/>
                      <a:pt x="54483" y="56483"/>
                      <a:pt x="49530" y="84677"/>
                    </a:cubicBezTo>
                    <a:lnTo>
                      <a:pt x="34004" y="169164"/>
                    </a:lnTo>
                    <a:lnTo>
                      <a:pt x="17526" y="253270"/>
                    </a:lnTo>
                    <a:cubicBezTo>
                      <a:pt x="12001" y="281845"/>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70" name="任意多边形: 形状 669"/>
              <p:cNvSpPr/>
              <p:nvPr/>
            </p:nvSpPr>
            <p:spPr>
              <a:xfrm>
                <a:off x="6146387" y="3275552"/>
                <a:ext cx="64008" cy="337661"/>
              </a:xfrm>
              <a:custGeom>
                <a:avLst/>
                <a:gdLst>
                  <a:gd name="connsiteX0" fmla="*/ 0 w 64008"/>
                  <a:gd name="connsiteY0" fmla="*/ 337661 h 337661"/>
                  <a:gd name="connsiteX1" fmla="*/ 14478 w 64008"/>
                  <a:gd name="connsiteY1" fmla="*/ 252984 h 337661"/>
                  <a:gd name="connsiteX2" fmla="*/ 30099 w 64008"/>
                  <a:gd name="connsiteY2" fmla="*/ 168497 h 337661"/>
                  <a:gd name="connsiteX3" fmla="*/ 46482 w 64008"/>
                  <a:gd name="connsiteY3" fmla="*/ 84201 h 337661"/>
                  <a:gd name="connsiteX4" fmla="*/ 64008 w 64008"/>
                  <a:gd name="connsiteY4" fmla="*/ 0 h 337661"/>
                  <a:gd name="connsiteX5" fmla="*/ 49530 w 64008"/>
                  <a:gd name="connsiteY5" fmla="*/ 84772 h 337661"/>
                  <a:gd name="connsiteX6" fmla="*/ 34004 w 64008"/>
                  <a:gd name="connsiteY6" fmla="*/ 169164 h 337661"/>
                  <a:gd name="connsiteX7" fmla="*/ 17526 w 64008"/>
                  <a:gd name="connsiteY7" fmla="*/ 253556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572" y="309086"/>
                      <a:pt x="9525" y="281178"/>
                      <a:pt x="14478" y="252984"/>
                    </a:cubicBezTo>
                    <a:lnTo>
                      <a:pt x="30099" y="168497"/>
                    </a:lnTo>
                    <a:lnTo>
                      <a:pt x="46482" y="84201"/>
                    </a:lnTo>
                    <a:cubicBezTo>
                      <a:pt x="52197" y="56102"/>
                      <a:pt x="57912" y="28004"/>
                      <a:pt x="64008" y="0"/>
                    </a:cubicBezTo>
                    <a:cubicBezTo>
                      <a:pt x="59531" y="28575"/>
                      <a:pt x="54483" y="56579"/>
                      <a:pt x="49530" y="84772"/>
                    </a:cubicBezTo>
                    <a:lnTo>
                      <a:pt x="34004" y="169164"/>
                    </a:lnTo>
                    <a:lnTo>
                      <a:pt x="17526" y="253556"/>
                    </a:lnTo>
                    <a:cubicBezTo>
                      <a:pt x="11906" y="281559"/>
                      <a:pt x="6191"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71" name="任意多边形: 形状 670"/>
              <p:cNvSpPr/>
              <p:nvPr/>
            </p:nvSpPr>
            <p:spPr>
              <a:xfrm>
                <a:off x="6170675" y="3475196"/>
                <a:ext cx="27050" cy="142589"/>
              </a:xfrm>
              <a:custGeom>
                <a:avLst/>
                <a:gdLst>
                  <a:gd name="connsiteX0" fmla="*/ 0 w 27050"/>
                  <a:gd name="connsiteY0" fmla="*/ 142589 h 142589"/>
                  <a:gd name="connsiteX1" fmla="*/ 5334 w 27050"/>
                  <a:gd name="connsiteY1" fmla="*/ 106680 h 142589"/>
                  <a:gd name="connsiteX2" fmla="*/ 11621 w 27050"/>
                  <a:gd name="connsiteY2" fmla="*/ 70961 h 142589"/>
                  <a:gd name="connsiteX3" fmla="*/ 18764 w 27050"/>
                  <a:gd name="connsiteY3" fmla="*/ 35338 h 142589"/>
                  <a:gd name="connsiteX4" fmla="*/ 27051 w 27050"/>
                  <a:gd name="connsiteY4" fmla="*/ 0 h 142589"/>
                  <a:gd name="connsiteX5" fmla="*/ 21812 w 27050"/>
                  <a:gd name="connsiteY5" fmla="*/ 35909 h 142589"/>
                  <a:gd name="connsiteX6" fmla="*/ 15526 w 27050"/>
                  <a:gd name="connsiteY6" fmla="*/ 71628 h 142589"/>
                  <a:gd name="connsiteX7" fmla="*/ 8287 w 27050"/>
                  <a:gd name="connsiteY7" fmla="*/ 107251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524" y="130588"/>
                      <a:pt x="3334" y="118586"/>
                      <a:pt x="5334" y="106680"/>
                    </a:cubicBezTo>
                    <a:cubicBezTo>
                      <a:pt x="7334" y="94774"/>
                      <a:pt x="9525" y="82867"/>
                      <a:pt x="11621" y="70961"/>
                    </a:cubicBezTo>
                    <a:cubicBezTo>
                      <a:pt x="13716" y="59055"/>
                      <a:pt x="16193" y="47149"/>
                      <a:pt x="18764" y="35338"/>
                    </a:cubicBezTo>
                    <a:cubicBezTo>
                      <a:pt x="21336" y="23527"/>
                      <a:pt x="24003" y="11716"/>
                      <a:pt x="27051" y="0"/>
                    </a:cubicBezTo>
                    <a:cubicBezTo>
                      <a:pt x="25622" y="12001"/>
                      <a:pt x="23813" y="24003"/>
                      <a:pt x="21812" y="35909"/>
                    </a:cubicBezTo>
                    <a:cubicBezTo>
                      <a:pt x="19812" y="47815"/>
                      <a:pt x="17621" y="59722"/>
                      <a:pt x="15526" y="71628"/>
                    </a:cubicBezTo>
                    <a:cubicBezTo>
                      <a:pt x="13430" y="83534"/>
                      <a:pt x="10859" y="95440"/>
                      <a:pt x="8287" y="107251"/>
                    </a:cubicBezTo>
                    <a:cubicBezTo>
                      <a:pt x="5715" y="119063"/>
                      <a:pt x="3143" y="130873"/>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72" name="任意多边形: 形状 671"/>
              <p:cNvSpPr/>
              <p:nvPr/>
            </p:nvSpPr>
            <p:spPr>
              <a:xfrm>
                <a:off x="6249638" y="3295173"/>
                <a:ext cx="64008" cy="337566"/>
              </a:xfrm>
              <a:custGeom>
                <a:avLst/>
                <a:gdLst>
                  <a:gd name="connsiteX0" fmla="*/ 0 w 64008"/>
                  <a:gd name="connsiteY0" fmla="*/ 337566 h 337566"/>
                  <a:gd name="connsiteX1" fmla="*/ 14573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812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573" y="252889"/>
                    </a:cubicBezTo>
                    <a:lnTo>
                      <a:pt x="30099" y="168402"/>
                    </a:lnTo>
                    <a:lnTo>
                      <a:pt x="46482" y="84106"/>
                    </a:lnTo>
                    <a:cubicBezTo>
                      <a:pt x="52197" y="56007"/>
                      <a:pt x="57912" y="28004"/>
                      <a:pt x="64008" y="0"/>
                    </a:cubicBezTo>
                    <a:cubicBezTo>
                      <a:pt x="59531" y="28575"/>
                      <a:pt x="54483" y="56483"/>
                      <a:pt x="49530" y="84677"/>
                    </a:cubicBezTo>
                    <a:lnTo>
                      <a:pt x="34004" y="169164"/>
                    </a:lnTo>
                    <a:lnTo>
                      <a:pt x="17812"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73" name="任意多边形: 形状 672"/>
              <p:cNvSpPr/>
              <p:nvPr/>
            </p:nvSpPr>
            <p:spPr>
              <a:xfrm>
                <a:off x="6274022" y="3299745"/>
                <a:ext cx="64008" cy="337661"/>
              </a:xfrm>
              <a:custGeom>
                <a:avLst/>
                <a:gdLst>
                  <a:gd name="connsiteX0" fmla="*/ 0 w 64008"/>
                  <a:gd name="connsiteY0" fmla="*/ 337661 h 337661"/>
                  <a:gd name="connsiteX1" fmla="*/ 14478 w 64008"/>
                  <a:gd name="connsiteY1" fmla="*/ 252984 h 337661"/>
                  <a:gd name="connsiteX2" fmla="*/ 30004 w 64008"/>
                  <a:gd name="connsiteY2" fmla="*/ 168497 h 337661"/>
                  <a:gd name="connsiteX3" fmla="*/ 46482 w 64008"/>
                  <a:gd name="connsiteY3" fmla="*/ 84106 h 337661"/>
                  <a:gd name="connsiteX4" fmla="*/ 64008 w 64008"/>
                  <a:gd name="connsiteY4" fmla="*/ 0 h 337661"/>
                  <a:gd name="connsiteX5" fmla="*/ 49435 w 64008"/>
                  <a:gd name="connsiteY5" fmla="*/ 84677 h 337661"/>
                  <a:gd name="connsiteX6" fmla="*/ 33909 w 64008"/>
                  <a:gd name="connsiteY6" fmla="*/ 169164 h 337661"/>
                  <a:gd name="connsiteX7" fmla="*/ 17431 w 64008"/>
                  <a:gd name="connsiteY7" fmla="*/ 253555 h 337661"/>
                  <a:gd name="connsiteX8" fmla="*/ 0 w 64008"/>
                  <a:gd name="connsiteY8" fmla="*/ 337661 h 337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661">
                    <a:moveTo>
                      <a:pt x="0" y="337661"/>
                    </a:moveTo>
                    <a:cubicBezTo>
                      <a:pt x="4477" y="309086"/>
                      <a:pt x="9525" y="281178"/>
                      <a:pt x="14478" y="252984"/>
                    </a:cubicBezTo>
                    <a:lnTo>
                      <a:pt x="30004" y="168497"/>
                    </a:lnTo>
                    <a:lnTo>
                      <a:pt x="46482" y="84106"/>
                    </a:lnTo>
                    <a:cubicBezTo>
                      <a:pt x="52102" y="56102"/>
                      <a:pt x="57817" y="28004"/>
                      <a:pt x="64008" y="0"/>
                    </a:cubicBezTo>
                    <a:cubicBezTo>
                      <a:pt x="59436" y="28575"/>
                      <a:pt x="54483" y="56483"/>
                      <a:pt x="49435" y="84677"/>
                    </a:cubicBezTo>
                    <a:lnTo>
                      <a:pt x="33909" y="169164"/>
                    </a:lnTo>
                    <a:lnTo>
                      <a:pt x="17431" y="253555"/>
                    </a:lnTo>
                    <a:cubicBezTo>
                      <a:pt x="11811" y="281654"/>
                      <a:pt x="6096" y="309658"/>
                      <a:pt x="0" y="337661"/>
                    </a:cubicBezTo>
                    <a:close/>
                  </a:path>
                </a:pathLst>
              </a:custGeom>
              <a:solidFill>
                <a:srgbClr val="A6A6A6"/>
              </a:solidFill>
              <a:ln w="9525" cap="flat">
                <a:noFill/>
                <a:prstDash val="solid"/>
                <a:miter/>
              </a:ln>
            </p:spPr>
            <p:txBody>
              <a:bodyPr rtlCol="0" anchor="ctr"/>
              <a:lstStyle/>
              <a:p>
                <a:endParaRPr lang="zh-CN" altLang="en-US"/>
              </a:p>
            </p:txBody>
          </p:sp>
          <p:sp>
            <p:nvSpPr>
              <p:cNvPr id="674" name="任意多边形: 形状 673"/>
              <p:cNvSpPr/>
              <p:nvPr/>
            </p:nvSpPr>
            <p:spPr>
              <a:xfrm>
                <a:off x="6298310" y="3304412"/>
                <a:ext cx="64008" cy="337565"/>
              </a:xfrm>
              <a:custGeom>
                <a:avLst/>
                <a:gdLst>
                  <a:gd name="connsiteX0" fmla="*/ 0 w 64008"/>
                  <a:gd name="connsiteY0" fmla="*/ 337566 h 337565"/>
                  <a:gd name="connsiteX1" fmla="*/ 14478 w 64008"/>
                  <a:gd name="connsiteY1" fmla="*/ 252889 h 337565"/>
                  <a:gd name="connsiteX2" fmla="*/ 30004 w 64008"/>
                  <a:gd name="connsiteY2" fmla="*/ 168402 h 337565"/>
                  <a:gd name="connsiteX3" fmla="*/ 46482 w 64008"/>
                  <a:gd name="connsiteY3" fmla="*/ 84106 h 337565"/>
                  <a:gd name="connsiteX4" fmla="*/ 64008 w 64008"/>
                  <a:gd name="connsiteY4" fmla="*/ 0 h 337565"/>
                  <a:gd name="connsiteX5" fmla="*/ 49530 w 64008"/>
                  <a:gd name="connsiteY5" fmla="*/ 84677 h 337565"/>
                  <a:gd name="connsiteX6" fmla="*/ 33909 w 64008"/>
                  <a:gd name="connsiteY6" fmla="*/ 169164 h 337565"/>
                  <a:gd name="connsiteX7" fmla="*/ 17526 w 64008"/>
                  <a:gd name="connsiteY7" fmla="*/ 253460 h 337565"/>
                  <a:gd name="connsiteX8" fmla="*/ 0 w 64008"/>
                  <a:gd name="connsiteY8" fmla="*/ 337566 h 33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5">
                    <a:moveTo>
                      <a:pt x="0" y="337566"/>
                    </a:moveTo>
                    <a:cubicBezTo>
                      <a:pt x="4477" y="308991"/>
                      <a:pt x="9525" y="281083"/>
                      <a:pt x="14478" y="252889"/>
                    </a:cubicBezTo>
                    <a:lnTo>
                      <a:pt x="30004" y="168402"/>
                    </a:lnTo>
                    <a:lnTo>
                      <a:pt x="46482" y="84106"/>
                    </a:lnTo>
                    <a:cubicBezTo>
                      <a:pt x="52102" y="56007"/>
                      <a:pt x="57817" y="27908"/>
                      <a:pt x="64008" y="0"/>
                    </a:cubicBezTo>
                    <a:cubicBezTo>
                      <a:pt x="59436" y="28575"/>
                      <a:pt x="54483" y="56483"/>
                      <a:pt x="49530" y="84677"/>
                    </a:cubicBezTo>
                    <a:lnTo>
                      <a:pt x="33909" y="169164"/>
                    </a:lnTo>
                    <a:lnTo>
                      <a:pt x="17526" y="253460"/>
                    </a:lnTo>
                    <a:cubicBezTo>
                      <a:pt x="11811" y="281559"/>
                      <a:pt x="6096"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675" name="任意多边形: 形状 674"/>
              <p:cNvSpPr/>
              <p:nvPr/>
            </p:nvSpPr>
            <p:spPr>
              <a:xfrm>
                <a:off x="6322599" y="3503961"/>
                <a:ext cx="27050" cy="142589"/>
              </a:xfrm>
              <a:custGeom>
                <a:avLst/>
                <a:gdLst>
                  <a:gd name="connsiteX0" fmla="*/ 0 w 27050"/>
                  <a:gd name="connsiteY0" fmla="*/ 142589 h 142589"/>
                  <a:gd name="connsiteX1" fmla="*/ 5239 w 27050"/>
                  <a:gd name="connsiteY1" fmla="*/ 106680 h 142589"/>
                  <a:gd name="connsiteX2" fmla="*/ 11525 w 27050"/>
                  <a:gd name="connsiteY2" fmla="*/ 70961 h 142589"/>
                  <a:gd name="connsiteX3" fmla="*/ 18764 w 27050"/>
                  <a:gd name="connsiteY3" fmla="*/ 35338 h 142589"/>
                  <a:gd name="connsiteX4" fmla="*/ 27051 w 27050"/>
                  <a:gd name="connsiteY4" fmla="*/ 0 h 142589"/>
                  <a:gd name="connsiteX5" fmla="*/ 21812 w 27050"/>
                  <a:gd name="connsiteY5" fmla="*/ 35909 h 142589"/>
                  <a:gd name="connsiteX6" fmla="*/ 15526 w 27050"/>
                  <a:gd name="connsiteY6" fmla="*/ 71723 h 142589"/>
                  <a:gd name="connsiteX7" fmla="*/ 8287 w 27050"/>
                  <a:gd name="connsiteY7" fmla="*/ 107252 h 142589"/>
                  <a:gd name="connsiteX8" fmla="*/ 0 w 27050"/>
                  <a:gd name="connsiteY8" fmla="*/ 142589 h 142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50" h="142589">
                    <a:moveTo>
                      <a:pt x="0" y="142589"/>
                    </a:moveTo>
                    <a:cubicBezTo>
                      <a:pt x="1429" y="130588"/>
                      <a:pt x="3334" y="118586"/>
                      <a:pt x="5239" y="106680"/>
                    </a:cubicBezTo>
                    <a:cubicBezTo>
                      <a:pt x="7144" y="94774"/>
                      <a:pt x="9430" y="82868"/>
                      <a:pt x="11525" y="70961"/>
                    </a:cubicBezTo>
                    <a:cubicBezTo>
                      <a:pt x="13621" y="59055"/>
                      <a:pt x="16192" y="47244"/>
                      <a:pt x="18764" y="35338"/>
                    </a:cubicBezTo>
                    <a:cubicBezTo>
                      <a:pt x="21336" y="23431"/>
                      <a:pt x="24003" y="11716"/>
                      <a:pt x="27051" y="0"/>
                    </a:cubicBezTo>
                    <a:cubicBezTo>
                      <a:pt x="25622" y="12097"/>
                      <a:pt x="23717" y="24003"/>
                      <a:pt x="21812" y="35909"/>
                    </a:cubicBezTo>
                    <a:cubicBezTo>
                      <a:pt x="19907" y="47816"/>
                      <a:pt x="17621" y="59817"/>
                      <a:pt x="15526" y="71723"/>
                    </a:cubicBezTo>
                    <a:cubicBezTo>
                      <a:pt x="13430" y="83629"/>
                      <a:pt x="10858" y="95441"/>
                      <a:pt x="8287" y="107252"/>
                    </a:cubicBezTo>
                    <a:cubicBezTo>
                      <a:pt x="5715" y="119063"/>
                      <a:pt x="3048" y="130873"/>
                      <a:pt x="0" y="142589"/>
                    </a:cubicBezTo>
                    <a:close/>
                  </a:path>
                </a:pathLst>
              </a:custGeom>
              <a:solidFill>
                <a:srgbClr val="A6A6A6"/>
              </a:solidFill>
              <a:ln w="9525" cap="flat">
                <a:noFill/>
                <a:prstDash val="solid"/>
                <a:miter/>
              </a:ln>
            </p:spPr>
            <p:txBody>
              <a:bodyPr rtlCol="0" anchor="ctr"/>
              <a:lstStyle/>
              <a:p>
                <a:endParaRPr lang="zh-CN" altLang="en-US"/>
              </a:p>
            </p:txBody>
          </p:sp>
          <p:sp>
            <p:nvSpPr>
              <p:cNvPr id="676" name="任意多边形: 形状 675"/>
              <p:cNvSpPr/>
              <p:nvPr/>
            </p:nvSpPr>
            <p:spPr>
              <a:xfrm>
                <a:off x="5775102" y="3612832"/>
                <a:ext cx="469677" cy="89058"/>
              </a:xfrm>
              <a:custGeom>
                <a:avLst/>
                <a:gdLst>
                  <a:gd name="connsiteX0" fmla="*/ 0 w 469677"/>
                  <a:gd name="connsiteY0" fmla="*/ 0 h 89058"/>
                  <a:gd name="connsiteX1" fmla="*/ 76962 w 469677"/>
                  <a:gd name="connsiteY1" fmla="*/ 13526 h 89058"/>
                  <a:gd name="connsiteX2" fmla="*/ 153734 w 469677"/>
                  <a:gd name="connsiteY2" fmla="*/ 27527 h 89058"/>
                  <a:gd name="connsiteX3" fmla="*/ 307277 w 469677"/>
                  <a:gd name="connsiteY3" fmla="*/ 56102 h 89058"/>
                  <a:gd name="connsiteX4" fmla="*/ 316611 w 469677"/>
                  <a:gd name="connsiteY4" fmla="*/ 58388 h 89058"/>
                  <a:gd name="connsiteX5" fmla="*/ 393192 w 469677"/>
                  <a:gd name="connsiteY5" fmla="*/ 73438 h 89058"/>
                  <a:gd name="connsiteX6" fmla="*/ 469678 w 469677"/>
                  <a:gd name="connsiteY6" fmla="*/ 89059 h 89058"/>
                  <a:gd name="connsiteX7" fmla="*/ 392811 w 469677"/>
                  <a:gd name="connsiteY7" fmla="*/ 75533 h 89058"/>
                  <a:gd name="connsiteX8" fmla="*/ 315944 w 469677"/>
                  <a:gd name="connsiteY8" fmla="*/ 61532 h 89058"/>
                  <a:gd name="connsiteX9" fmla="*/ 306419 w 469677"/>
                  <a:gd name="connsiteY9" fmla="*/ 60293 h 89058"/>
                  <a:gd name="connsiteX10" fmla="*/ 153162 w 469677"/>
                  <a:gd name="connsiteY10" fmla="*/ 30671 h 89058"/>
                  <a:gd name="connsiteX11" fmla="*/ 76581 w 469677"/>
                  <a:gd name="connsiteY11" fmla="*/ 15526 h 89058"/>
                  <a:gd name="connsiteX12" fmla="*/ 0 w 469677"/>
                  <a:gd name="connsiteY12" fmla="*/ 0 h 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9677" h="89058">
                    <a:moveTo>
                      <a:pt x="0" y="0"/>
                    </a:moveTo>
                    <a:lnTo>
                      <a:pt x="76962" y="13526"/>
                    </a:lnTo>
                    <a:lnTo>
                      <a:pt x="153734" y="27527"/>
                    </a:lnTo>
                    <a:lnTo>
                      <a:pt x="307277" y="56102"/>
                    </a:lnTo>
                    <a:lnTo>
                      <a:pt x="316611" y="58388"/>
                    </a:lnTo>
                    <a:lnTo>
                      <a:pt x="393192" y="73438"/>
                    </a:lnTo>
                    <a:lnTo>
                      <a:pt x="469678" y="89059"/>
                    </a:lnTo>
                    <a:lnTo>
                      <a:pt x="392811" y="75533"/>
                    </a:lnTo>
                    <a:lnTo>
                      <a:pt x="315944" y="61532"/>
                    </a:lnTo>
                    <a:lnTo>
                      <a:pt x="306419" y="60293"/>
                    </a:lnTo>
                    <a:lnTo>
                      <a:pt x="153162" y="30671"/>
                    </a:lnTo>
                    <a:lnTo>
                      <a:pt x="76581" y="15526"/>
                    </a:lnTo>
                    <a:lnTo>
                      <a:pt x="0" y="0"/>
                    </a:lnTo>
                    <a:close/>
                  </a:path>
                </a:pathLst>
              </a:custGeom>
              <a:solidFill>
                <a:srgbClr val="C53F3F"/>
              </a:solidFill>
              <a:ln w="9525" cap="flat">
                <a:noFill/>
                <a:prstDash val="solid"/>
                <a:miter/>
              </a:ln>
            </p:spPr>
            <p:txBody>
              <a:bodyPr rtlCol="0" anchor="ctr"/>
              <a:lstStyle/>
              <a:p>
                <a:endParaRPr lang="zh-CN" altLang="en-US"/>
              </a:p>
            </p:txBody>
          </p:sp>
          <p:sp>
            <p:nvSpPr>
              <p:cNvPr id="677" name="任意多边形: 形状 676"/>
              <p:cNvSpPr/>
              <p:nvPr/>
            </p:nvSpPr>
            <p:spPr>
              <a:xfrm>
                <a:off x="5773062" y="3605932"/>
                <a:ext cx="16195" cy="16179"/>
              </a:xfrm>
              <a:custGeom>
                <a:avLst/>
                <a:gdLst>
                  <a:gd name="connsiteX0" fmla="*/ 9660 w 16195"/>
                  <a:gd name="connsiteY0" fmla="*/ 138 h 16179"/>
                  <a:gd name="connsiteX1" fmla="*/ 16042 w 16195"/>
                  <a:gd name="connsiteY1" fmla="*/ 9644 h 16179"/>
                  <a:gd name="connsiteX2" fmla="*/ 6535 w 16195"/>
                  <a:gd name="connsiteY2" fmla="*/ 16026 h 16179"/>
                  <a:gd name="connsiteX3" fmla="*/ 135 w 16195"/>
                  <a:gd name="connsiteY3" fmla="*/ 6614 h 16179"/>
                  <a:gd name="connsiteX4" fmla="*/ 9660 w 16195"/>
                  <a:gd name="connsiteY4" fmla="*/ 138 h 16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5" h="16179">
                    <a:moveTo>
                      <a:pt x="9660" y="138"/>
                    </a:moveTo>
                    <a:cubicBezTo>
                      <a:pt x="14048" y="1001"/>
                      <a:pt x="16905" y="5257"/>
                      <a:pt x="16042" y="9644"/>
                    </a:cubicBezTo>
                    <a:cubicBezTo>
                      <a:pt x="15179" y="14031"/>
                      <a:pt x="10922" y="16889"/>
                      <a:pt x="6535" y="16026"/>
                    </a:cubicBezTo>
                    <a:cubicBezTo>
                      <a:pt x="2185" y="15170"/>
                      <a:pt x="-668" y="10975"/>
                      <a:pt x="135" y="6614"/>
                    </a:cubicBezTo>
                    <a:cubicBezTo>
                      <a:pt x="1000" y="2211"/>
                      <a:pt x="5247" y="-677"/>
                      <a:pt x="9660" y="138"/>
                    </a:cubicBezTo>
                    <a:close/>
                  </a:path>
                </a:pathLst>
              </a:custGeom>
              <a:solidFill>
                <a:srgbClr val="C53F3F"/>
              </a:solidFill>
              <a:ln w="9525" cap="flat">
                <a:noFill/>
                <a:prstDash val="solid"/>
                <a:miter/>
              </a:ln>
            </p:spPr>
            <p:txBody>
              <a:bodyPr rtlCol="0" anchor="ctr"/>
              <a:lstStyle/>
              <a:p>
                <a:endParaRPr lang="zh-CN" altLang="en-US"/>
              </a:p>
            </p:txBody>
          </p:sp>
          <p:sp>
            <p:nvSpPr>
              <p:cNvPr id="678" name="任意多边形: 形状 677"/>
              <p:cNvSpPr/>
              <p:nvPr/>
            </p:nvSpPr>
            <p:spPr>
              <a:xfrm>
                <a:off x="5924946" y="3634760"/>
                <a:ext cx="16252" cy="16309"/>
              </a:xfrm>
              <a:custGeom>
                <a:avLst/>
                <a:gdLst>
                  <a:gd name="connsiteX0" fmla="*/ 9604 w 16252"/>
                  <a:gd name="connsiteY0" fmla="*/ 170 h 16309"/>
                  <a:gd name="connsiteX1" fmla="*/ 16136 w 16252"/>
                  <a:gd name="connsiteY1" fmla="*/ 9410 h 16309"/>
                  <a:gd name="connsiteX2" fmla="*/ 16081 w 16252"/>
                  <a:gd name="connsiteY2" fmla="*/ 9695 h 16309"/>
                  <a:gd name="connsiteX3" fmla="*/ 6556 w 16252"/>
                  <a:gd name="connsiteY3" fmla="*/ 16172 h 16309"/>
                  <a:gd name="connsiteX4" fmla="*/ 133 w 16252"/>
                  <a:gd name="connsiteY4" fmla="*/ 6856 h 16309"/>
                  <a:gd name="connsiteX5" fmla="*/ 175 w 16252"/>
                  <a:gd name="connsiteY5" fmla="*/ 6647 h 16309"/>
                  <a:gd name="connsiteX6" fmla="*/ 9239 w 16252"/>
                  <a:gd name="connsiteY6" fmla="*/ 102 h 16309"/>
                  <a:gd name="connsiteX7" fmla="*/ 9604 w 16252"/>
                  <a:gd name="connsiteY7" fmla="*/ 170 h 16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2" h="16309">
                    <a:moveTo>
                      <a:pt x="9604" y="170"/>
                    </a:moveTo>
                    <a:cubicBezTo>
                      <a:pt x="13960" y="918"/>
                      <a:pt x="16884" y="5055"/>
                      <a:pt x="16136" y="9410"/>
                    </a:cubicBezTo>
                    <a:cubicBezTo>
                      <a:pt x="16119" y="9505"/>
                      <a:pt x="16101" y="9600"/>
                      <a:pt x="16081" y="9695"/>
                    </a:cubicBezTo>
                    <a:cubicBezTo>
                      <a:pt x="15217" y="14098"/>
                      <a:pt x="10970" y="16987"/>
                      <a:pt x="6556" y="16172"/>
                    </a:cubicBezTo>
                    <a:cubicBezTo>
                      <a:pt x="2210" y="15373"/>
                      <a:pt x="-665" y="11203"/>
                      <a:pt x="133" y="6856"/>
                    </a:cubicBezTo>
                    <a:cubicBezTo>
                      <a:pt x="146" y="6786"/>
                      <a:pt x="160" y="6716"/>
                      <a:pt x="175" y="6647"/>
                    </a:cubicBezTo>
                    <a:cubicBezTo>
                      <a:pt x="870" y="2336"/>
                      <a:pt x="4929" y="-594"/>
                      <a:pt x="9239" y="102"/>
                    </a:cubicBezTo>
                    <a:cubicBezTo>
                      <a:pt x="9362" y="122"/>
                      <a:pt x="9483" y="145"/>
                      <a:pt x="9604" y="170"/>
                    </a:cubicBezTo>
                    <a:close/>
                  </a:path>
                </a:pathLst>
              </a:custGeom>
              <a:solidFill>
                <a:srgbClr val="C53F3F"/>
              </a:solidFill>
              <a:ln w="9525" cap="flat">
                <a:noFill/>
                <a:prstDash val="solid"/>
                <a:miter/>
              </a:ln>
            </p:spPr>
            <p:txBody>
              <a:bodyPr rtlCol="0" anchor="ctr"/>
              <a:lstStyle/>
              <a:p>
                <a:endParaRPr lang="zh-CN" altLang="en-US"/>
              </a:p>
            </p:txBody>
          </p:sp>
          <p:sp>
            <p:nvSpPr>
              <p:cNvPr id="679" name="任意多边形: 形状 678"/>
              <p:cNvSpPr/>
              <p:nvPr/>
            </p:nvSpPr>
            <p:spPr>
              <a:xfrm>
                <a:off x="6076907" y="3663536"/>
                <a:ext cx="16134" cy="16109"/>
              </a:xfrm>
              <a:custGeom>
                <a:avLst/>
                <a:gdLst>
                  <a:gd name="connsiteX0" fmla="*/ 9567 w 16134"/>
                  <a:gd name="connsiteY0" fmla="*/ 160 h 16109"/>
                  <a:gd name="connsiteX1" fmla="*/ 15997 w 16134"/>
                  <a:gd name="connsiteY1" fmla="*/ 9542 h 16109"/>
                  <a:gd name="connsiteX2" fmla="*/ 6614 w 16134"/>
                  <a:gd name="connsiteY2" fmla="*/ 15971 h 16109"/>
                  <a:gd name="connsiteX3" fmla="*/ 138 w 16134"/>
                  <a:gd name="connsiteY3" fmla="*/ 6446 h 16109"/>
                  <a:gd name="connsiteX4" fmla="*/ 9542 w 16134"/>
                  <a:gd name="connsiteY4" fmla="*/ 154 h 16109"/>
                  <a:gd name="connsiteX5" fmla="*/ 9567 w 16134"/>
                  <a:gd name="connsiteY5" fmla="*/ 159 h 16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09">
                    <a:moveTo>
                      <a:pt x="9567" y="160"/>
                    </a:moveTo>
                    <a:cubicBezTo>
                      <a:pt x="13933" y="975"/>
                      <a:pt x="16812" y="5176"/>
                      <a:pt x="15997" y="9542"/>
                    </a:cubicBezTo>
                    <a:cubicBezTo>
                      <a:pt x="15181" y="13908"/>
                      <a:pt x="10981" y="16786"/>
                      <a:pt x="6614" y="15971"/>
                    </a:cubicBezTo>
                    <a:cubicBezTo>
                      <a:pt x="2211" y="15106"/>
                      <a:pt x="-677" y="10859"/>
                      <a:pt x="138" y="6446"/>
                    </a:cubicBezTo>
                    <a:cubicBezTo>
                      <a:pt x="997" y="2112"/>
                      <a:pt x="5208" y="-705"/>
                      <a:pt x="9542" y="154"/>
                    </a:cubicBezTo>
                    <a:cubicBezTo>
                      <a:pt x="9551" y="156"/>
                      <a:pt x="9559" y="158"/>
                      <a:pt x="9567" y="159"/>
                    </a:cubicBezTo>
                    <a:close/>
                  </a:path>
                </a:pathLst>
              </a:custGeom>
              <a:solidFill>
                <a:srgbClr val="C53F3F"/>
              </a:solidFill>
              <a:ln w="9525" cap="flat">
                <a:noFill/>
                <a:prstDash val="solid"/>
                <a:miter/>
              </a:ln>
            </p:spPr>
            <p:txBody>
              <a:bodyPr rtlCol="0" anchor="ctr"/>
              <a:lstStyle/>
              <a:p>
                <a:endParaRPr lang="zh-CN" altLang="en-US"/>
              </a:p>
            </p:txBody>
          </p:sp>
          <p:sp>
            <p:nvSpPr>
              <p:cNvPr id="680" name="任意多边形: 形状 679"/>
              <p:cNvSpPr/>
              <p:nvPr/>
            </p:nvSpPr>
            <p:spPr>
              <a:xfrm>
                <a:off x="6229197" y="3692304"/>
                <a:ext cx="16195" cy="16195"/>
              </a:xfrm>
              <a:custGeom>
                <a:avLst/>
                <a:gdLst>
                  <a:gd name="connsiteX0" fmla="*/ 9678 w 16195"/>
                  <a:gd name="connsiteY0" fmla="*/ 157 h 16195"/>
                  <a:gd name="connsiteX1" fmla="*/ 16038 w 16195"/>
                  <a:gd name="connsiteY1" fmla="*/ 9678 h 16195"/>
                  <a:gd name="connsiteX2" fmla="*/ 6517 w 16195"/>
                  <a:gd name="connsiteY2" fmla="*/ 16038 h 16195"/>
                  <a:gd name="connsiteX3" fmla="*/ 153 w 16195"/>
                  <a:gd name="connsiteY3" fmla="*/ 6539 h 16195"/>
                  <a:gd name="connsiteX4" fmla="*/ 9656 w 16195"/>
                  <a:gd name="connsiteY4" fmla="*/ 153 h 16195"/>
                  <a:gd name="connsiteX5" fmla="*/ 9678 w 16195"/>
                  <a:gd name="connsiteY5" fmla="*/ 157 h 16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95" h="16195">
                    <a:moveTo>
                      <a:pt x="9678" y="157"/>
                    </a:moveTo>
                    <a:cubicBezTo>
                      <a:pt x="14063" y="1030"/>
                      <a:pt x="16911" y="5293"/>
                      <a:pt x="16038" y="9678"/>
                    </a:cubicBezTo>
                    <a:cubicBezTo>
                      <a:pt x="15165" y="14064"/>
                      <a:pt x="10903" y="16911"/>
                      <a:pt x="6517" y="16038"/>
                    </a:cubicBezTo>
                    <a:cubicBezTo>
                      <a:pt x="2140" y="15167"/>
                      <a:pt x="-706" y="10918"/>
                      <a:pt x="153" y="6539"/>
                    </a:cubicBezTo>
                    <a:cubicBezTo>
                      <a:pt x="1014" y="2151"/>
                      <a:pt x="5269" y="-708"/>
                      <a:pt x="9656" y="153"/>
                    </a:cubicBezTo>
                    <a:cubicBezTo>
                      <a:pt x="9664" y="154"/>
                      <a:pt x="9671" y="156"/>
                      <a:pt x="9678" y="157"/>
                    </a:cubicBezTo>
                    <a:close/>
                  </a:path>
                </a:pathLst>
              </a:custGeom>
              <a:solidFill>
                <a:srgbClr val="C53F3F"/>
              </a:solidFill>
              <a:ln w="9525" cap="flat">
                <a:noFill/>
                <a:prstDash val="solid"/>
                <a:miter/>
              </a:ln>
            </p:spPr>
            <p:txBody>
              <a:bodyPr rtlCol="0" anchor="ctr"/>
              <a:lstStyle/>
              <a:p>
                <a:endParaRPr lang="zh-CN" altLang="en-US"/>
              </a:p>
            </p:txBody>
          </p:sp>
          <p:sp>
            <p:nvSpPr>
              <p:cNvPr id="681" name="任意多边形: 形状 680"/>
              <p:cNvSpPr/>
              <p:nvPr/>
            </p:nvSpPr>
            <p:spPr>
              <a:xfrm>
                <a:off x="6024131" y="4527316"/>
                <a:ext cx="118893" cy="118880"/>
              </a:xfrm>
              <a:custGeom>
                <a:avLst/>
                <a:gdLst>
                  <a:gd name="connsiteX0" fmla="*/ 70631 w 118893"/>
                  <a:gd name="connsiteY0" fmla="*/ 1059 h 118880"/>
                  <a:gd name="connsiteX1" fmla="*/ 117821 w 118893"/>
                  <a:gd name="connsiteY1" fmla="*/ 70617 h 118880"/>
                  <a:gd name="connsiteX2" fmla="*/ 48263 w 118893"/>
                  <a:gd name="connsiteY2" fmla="*/ 117807 h 118880"/>
                  <a:gd name="connsiteX3" fmla="*/ 1073 w 118893"/>
                  <a:gd name="connsiteY3" fmla="*/ 48249 h 118880"/>
                  <a:gd name="connsiteX4" fmla="*/ 40055 w 118893"/>
                  <a:gd name="connsiteY4" fmla="*/ 3249 h 118880"/>
                  <a:gd name="connsiteX5" fmla="*/ 70631 w 118893"/>
                  <a:gd name="connsiteY5" fmla="*/ 1058 h 11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3" h="118880">
                    <a:moveTo>
                      <a:pt x="70631" y="1059"/>
                    </a:moveTo>
                    <a:cubicBezTo>
                      <a:pt x="102870" y="7235"/>
                      <a:pt x="123998" y="38377"/>
                      <a:pt x="117821" y="70617"/>
                    </a:cubicBezTo>
                    <a:cubicBezTo>
                      <a:pt x="111645" y="102856"/>
                      <a:pt x="80503" y="123984"/>
                      <a:pt x="48263" y="117807"/>
                    </a:cubicBezTo>
                    <a:cubicBezTo>
                      <a:pt x="16024" y="111631"/>
                      <a:pt x="-5104" y="80489"/>
                      <a:pt x="1073" y="48249"/>
                    </a:cubicBezTo>
                    <a:cubicBezTo>
                      <a:pt x="5076" y="27353"/>
                      <a:pt x="19943" y="10191"/>
                      <a:pt x="40055" y="3249"/>
                    </a:cubicBezTo>
                    <a:cubicBezTo>
                      <a:pt x="49881" y="-137"/>
                      <a:pt x="60422" y="-893"/>
                      <a:pt x="70631" y="1058"/>
                    </a:cubicBezTo>
                    <a:close/>
                  </a:path>
                </a:pathLst>
              </a:custGeom>
              <a:solidFill>
                <a:srgbClr val="455A64"/>
              </a:solidFill>
              <a:ln w="9525" cap="flat">
                <a:noFill/>
                <a:prstDash val="solid"/>
                <a:miter/>
              </a:ln>
            </p:spPr>
            <p:txBody>
              <a:bodyPr rtlCol="0" anchor="ctr"/>
              <a:lstStyle/>
              <a:p>
                <a:endParaRPr lang="zh-CN" altLang="en-US"/>
              </a:p>
            </p:txBody>
          </p:sp>
          <p:sp>
            <p:nvSpPr>
              <p:cNvPr id="682" name="任意多边形: 形状 681"/>
              <p:cNvSpPr/>
              <p:nvPr/>
            </p:nvSpPr>
            <p:spPr>
              <a:xfrm>
                <a:off x="6025133" y="4530566"/>
                <a:ext cx="58578" cy="56388"/>
              </a:xfrm>
              <a:custGeom>
                <a:avLst/>
                <a:gdLst>
                  <a:gd name="connsiteX0" fmla="*/ 39053 w 58578"/>
                  <a:gd name="connsiteY0" fmla="*/ 0 h 56388"/>
                  <a:gd name="connsiteX1" fmla="*/ 58579 w 58578"/>
                  <a:gd name="connsiteY1" fmla="*/ 56388 h 56388"/>
                  <a:gd name="connsiteX2" fmla="*/ 0 w 58578"/>
                  <a:gd name="connsiteY2" fmla="*/ 45244 h 56388"/>
                  <a:gd name="connsiteX3" fmla="*/ 39053 w 58578"/>
                  <a:gd name="connsiteY3" fmla="*/ 0 h 56388"/>
                </a:gdLst>
                <a:ahLst/>
                <a:cxnLst>
                  <a:cxn ang="0">
                    <a:pos x="connsiteX0" y="connsiteY0"/>
                  </a:cxn>
                  <a:cxn ang="0">
                    <a:pos x="connsiteX1" y="connsiteY1"/>
                  </a:cxn>
                  <a:cxn ang="0">
                    <a:pos x="connsiteX2" y="connsiteY2"/>
                  </a:cxn>
                  <a:cxn ang="0">
                    <a:pos x="connsiteX3" y="connsiteY3"/>
                  </a:cxn>
                </a:cxnLst>
                <a:rect l="l" t="t" r="r" b="b"/>
                <a:pathLst>
                  <a:path w="58578" h="56388">
                    <a:moveTo>
                      <a:pt x="39053" y="0"/>
                    </a:moveTo>
                    <a:lnTo>
                      <a:pt x="58579" y="56388"/>
                    </a:lnTo>
                    <a:lnTo>
                      <a:pt x="0" y="45244"/>
                    </a:lnTo>
                    <a:cubicBezTo>
                      <a:pt x="3955" y="24247"/>
                      <a:pt x="18859" y="6981"/>
                      <a:pt x="39053" y="0"/>
                    </a:cubicBezTo>
                    <a:close/>
                  </a:path>
                </a:pathLst>
              </a:custGeom>
              <a:solidFill>
                <a:srgbClr val="C53F3F"/>
              </a:solidFill>
              <a:ln w="9525" cap="flat">
                <a:noFill/>
                <a:prstDash val="solid"/>
                <a:miter/>
              </a:ln>
            </p:spPr>
            <p:txBody>
              <a:bodyPr rtlCol="0" anchor="ctr"/>
              <a:lstStyle/>
              <a:p>
                <a:endParaRPr lang="zh-CN" altLang="en-US"/>
              </a:p>
            </p:txBody>
          </p:sp>
          <p:sp>
            <p:nvSpPr>
              <p:cNvPr id="683" name="任意多边形: 形状 682"/>
              <p:cNvSpPr/>
              <p:nvPr/>
            </p:nvSpPr>
            <p:spPr>
              <a:xfrm>
                <a:off x="6042393" y="4545726"/>
                <a:ext cx="82501" cy="82517"/>
              </a:xfrm>
              <a:custGeom>
                <a:avLst/>
                <a:gdLst>
                  <a:gd name="connsiteX0" fmla="*/ 48940 w 82501"/>
                  <a:gd name="connsiteY0" fmla="*/ 747 h 82517"/>
                  <a:gd name="connsiteX1" fmla="*/ 81771 w 82501"/>
                  <a:gd name="connsiteY1" fmla="*/ 48956 h 82517"/>
                  <a:gd name="connsiteX2" fmla="*/ 33562 w 82501"/>
                  <a:gd name="connsiteY2" fmla="*/ 81787 h 82517"/>
                  <a:gd name="connsiteX3" fmla="*/ 731 w 82501"/>
                  <a:gd name="connsiteY3" fmla="*/ 33578 h 82517"/>
                  <a:gd name="connsiteX4" fmla="*/ 743 w 82501"/>
                  <a:gd name="connsiteY4" fmla="*/ 33513 h 82517"/>
                  <a:gd name="connsiteX5" fmla="*/ 48818 w 82501"/>
                  <a:gd name="connsiteY5" fmla="*/ 723 h 82517"/>
                  <a:gd name="connsiteX6" fmla="*/ 48940 w 82501"/>
                  <a:gd name="connsiteY6" fmla="*/ 747 h 82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501" h="82517">
                    <a:moveTo>
                      <a:pt x="48940" y="747"/>
                    </a:moveTo>
                    <a:cubicBezTo>
                      <a:pt x="71318" y="4993"/>
                      <a:pt x="86017" y="26577"/>
                      <a:pt x="81771" y="48956"/>
                    </a:cubicBezTo>
                    <a:cubicBezTo>
                      <a:pt x="77525" y="71334"/>
                      <a:pt x="55941" y="86034"/>
                      <a:pt x="33562" y="81787"/>
                    </a:cubicBezTo>
                    <a:cubicBezTo>
                      <a:pt x="11183" y="77541"/>
                      <a:pt x="-3516" y="55957"/>
                      <a:pt x="731" y="33578"/>
                    </a:cubicBezTo>
                    <a:cubicBezTo>
                      <a:pt x="735" y="33556"/>
                      <a:pt x="739" y="33535"/>
                      <a:pt x="743" y="33513"/>
                    </a:cubicBezTo>
                    <a:cubicBezTo>
                      <a:pt x="4964" y="11183"/>
                      <a:pt x="26488" y="-3498"/>
                      <a:pt x="48818" y="723"/>
                    </a:cubicBezTo>
                    <a:cubicBezTo>
                      <a:pt x="48858" y="731"/>
                      <a:pt x="48899" y="739"/>
                      <a:pt x="48940" y="747"/>
                    </a:cubicBezTo>
                    <a:close/>
                  </a:path>
                </a:pathLst>
              </a:custGeom>
              <a:solidFill>
                <a:srgbClr val="FFFFFF"/>
              </a:solidFill>
              <a:ln w="9525" cap="flat">
                <a:noFill/>
                <a:prstDash val="solid"/>
                <a:miter/>
              </a:ln>
            </p:spPr>
            <p:txBody>
              <a:bodyPr rtlCol="0" anchor="ctr"/>
              <a:lstStyle/>
              <a:p>
                <a:endParaRPr lang="zh-CN" altLang="en-US"/>
              </a:p>
            </p:txBody>
          </p:sp>
          <p:sp>
            <p:nvSpPr>
              <p:cNvPr id="684" name="任意多边形: 形状 683"/>
              <p:cNvSpPr/>
              <p:nvPr/>
            </p:nvSpPr>
            <p:spPr>
              <a:xfrm rot="-4755600">
                <a:off x="6060051" y="4583594"/>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685" name="任意多边形: 形状 684"/>
              <p:cNvSpPr/>
              <p:nvPr/>
            </p:nvSpPr>
            <p:spPr>
              <a:xfrm rot="-4755600">
                <a:off x="6064722" y="4586050"/>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686" name="任意多边形: 形状 685"/>
              <p:cNvSpPr/>
              <p:nvPr/>
            </p:nvSpPr>
            <p:spPr>
              <a:xfrm>
                <a:off x="6055121" y="4363439"/>
                <a:ext cx="119285" cy="119277"/>
              </a:xfrm>
              <a:custGeom>
                <a:avLst/>
                <a:gdLst>
                  <a:gd name="connsiteX0" fmla="*/ 70692 w 119285"/>
                  <a:gd name="connsiteY0" fmla="*/ 1106 h 119277"/>
                  <a:gd name="connsiteX1" fmla="*/ 79169 w 119285"/>
                  <a:gd name="connsiteY1" fmla="*/ 3297 h 119277"/>
                  <a:gd name="connsiteX2" fmla="*/ 115981 w 119285"/>
                  <a:gd name="connsiteY2" fmla="*/ 79162 h 119277"/>
                  <a:gd name="connsiteX3" fmla="*/ 40117 w 119285"/>
                  <a:gd name="connsiteY3" fmla="*/ 115974 h 119277"/>
                  <a:gd name="connsiteX4" fmla="*/ 3304 w 119285"/>
                  <a:gd name="connsiteY4" fmla="*/ 40109 h 119277"/>
                  <a:gd name="connsiteX5" fmla="*/ 40117 w 119285"/>
                  <a:gd name="connsiteY5" fmla="*/ 3297 h 119277"/>
                  <a:gd name="connsiteX6" fmla="*/ 70692 w 119285"/>
                  <a:gd name="connsiteY6" fmla="*/ 1106 h 11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285" h="119277">
                    <a:moveTo>
                      <a:pt x="70692" y="1106"/>
                    </a:moveTo>
                    <a:cubicBezTo>
                      <a:pt x="73579" y="1574"/>
                      <a:pt x="76416" y="2307"/>
                      <a:pt x="79169" y="3297"/>
                    </a:cubicBezTo>
                    <a:cubicBezTo>
                      <a:pt x="110284" y="14081"/>
                      <a:pt x="126765" y="48047"/>
                      <a:pt x="115981" y="79162"/>
                    </a:cubicBezTo>
                    <a:cubicBezTo>
                      <a:pt x="105197" y="110276"/>
                      <a:pt x="71231" y="126758"/>
                      <a:pt x="40117" y="115974"/>
                    </a:cubicBezTo>
                    <a:cubicBezTo>
                      <a:pt x="9002" y="105190"/>
                      <a:pt x="-7480" y="71224"/>
                      <a:pt x="3304" y="40109"/>
                    </a:cubicBezTo>
                    <a:cubicBezTo>
                      <a:pt x="9287" y="22846"/>
                      <a:pt x="22854" y="9279"/>
                      <a:pt x="40117" y="3297"/>
                    </a:cubicBezTo>
                    <a:cubicBezTo>
                      <a:pt x="49928" y="-157"/>
                      <a:pt x="60488" y="-914"/>
                      <a:pt x="70692" y="1106"/>
                    </a:cubicBezTo>
                    <a:close/>
                  </a:path>
                </a:pathLst>
              </a:custGeom>
              <a:solidFill>
                <a:srgbClr val="455A64"/>
              </a:solidFill>
              <a:ln w="9525" cap="flat">
                <a:noFill/>
                <a:prstDash val="solid"/>
                <a:miter/>
              </a:ln>
            </p:spPr>
            <p:txBody>
              <a:bodyPr rtlCol="0" anchor="ctr"/>
              <a:lstStyle/>
              <a:p>
                <a:endParaRPr lang="zh-CN" altLang="en-US"/>
              </a:p>
            </p:txBody>
          </p:sp>
          <p:sp>
            <p:nvSpPr>
              <p:cNvPr id="687" name="任意多边形: 形状 686"/>
              <p:cNvSpPr/>
              <p:nvPr/>
            </p:nvSpPr>
            <p:spPr>
              <a:xfrm>
                <a:off x="6056471" y="4363475"/>
                <a:ext cx="77819" cy="59553"/>
              </a:xfrm>
              <a:custGeom>
                <a:avLst/>
                <a:gdLst>
                  <a:gd name="connsiteX0" fmla="*/ 69342 w 77819"/>
                  <a:gd name="connsiteY0" fmla="*/ 1070 h 59553"/>
                  <a:gd name="connsiteX1" fmla="*/ 77819 w 77819"/>
                  <a:gd name="connsiteY1" fmla="*/ 3261 h 59553"/>
                  <a:gd name="connsiteX2" fmla="*/ 58579 w 77819"/>
                  <a:gd name="connsiteY2" fmla="*/ 59553 h 59553"/>
                  <a:gd name="connsiteX3" fmla="*/ 0 w 77819"/>
                  <a:gd name="connsiteY3" fmla="*/ 48505 h 59553"/>
                  <a:gd name="connsiteX4" fmla="*/ 39053 w 77819"/>
                  <a:gd name="connsiteY4" fmla="*/ 3261 h 59553"/>
                  <a:gd name="connsiteX5" fmla="*/ 69342 w 77819"/>
                  <a:gd name="connsiteY5" fmla="*/ 1070 h 5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819" h="59553">
                    <a:moveTo>
                      <a:pt x="69342" y="1070"/>
                    </a:moveTo>
                    <a:cubicBezTo>
                      <a:pt x="72229" y="1538"/>
                      <a:pt x="75067" y="2272"/>
                      <a:pt x="77819" y="3261"/>
                    </a:cubicBezTo>
                    <a:lnTo>
                      <a:pt x="58579" y="59553"/>
                    </a:lnTo>
                    <a:lnTo>
                      <a:pt x="0" y="48505"/>
                    </a:lnTo>
                    <a:cubicBezTo>
                      <a:pt x="3955" y="27508"/>
                      <a:pt x="18859" y="10241"/>
                      <a:pt x="39053" y="3261"/>
                    </a:cubicBezTo>
                    <a:cubicBezTo>
                      <a:pt x="48776" y="-142"/>
                      <a:pt x="59230" y="-898"/>
                      <a:pt x="69342" y="1070"/>
                    </a:cubicBezTo>
                    <a:close/>
                  </a:path>
                </a:pathLst>
              </a:custGeom>
              <a:solidFill>
                <a:srgbClr val="C53F3F"/>
              </a:solidFill>
              <a:ln w="9525" cap="flat">
                <a:noFill/>
                <a:prstDash val="solid"/>
                <a:miter/>
              </a:ln>
            </p:spPr>
            <p:txBody>
              <a:bodyPr rtlCol="0" anchor="ctr"/>
              <a:lstStyle/>
              <a:p>
                <a:endParaRPr lang="zh-CN" altLang="en-US"/>
              </a:p>
            </p:txBody>
          </p:sp>
          <p:sp>
            <p:nvSpPr>
              <p:cNvPr id="688" name="任意多边形: 形状 687"/>
              <p:cNvSpPr/>
              <p:nvPr/>
            </p:nvSpPr>
            <p:spPr>
              <a:xfrm>
                <a:off x="6073462" y="4381836"/>
                <a:ext cx="82501" cy="82485"/>
              </a:xfrm>
              <a:custGeom>
                <a:avLst/>
                <a:gdLst>
                  <a:gd name="connsiteX0" fmla="*/ 48922 w 82501"/>
                  <a:gd name="connsiteY0" fmla="*/ 711 h 82485"/>
                  <a:gd name="connsiteX1" fmla="*/ 81774 w 82501"/>
                  <a:gd name="connsiteY1" fmla="*/ 48906 h 82485"/>
                  <a:gd name="connsiteX2" fmla="*/ 33579 w 82501"/>
                  <a:gd name="connsiteY2" fmla="*/ 81758 h 82485"/>
                  <a:gd name="connsiteX3" fmla="*/ 725 w 82501"/>
                  <a:gd name="connsiteY3" fmla="*/ 33572 h 82485"/>
                  <a:gd name="connsiteX4" fmla="*/ 48922 w 82501"/>
                  <a:gd name="connsiteY4" fmla="*/ 711 h 8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01" h="82485">
                    <a:moveTo>
                      <a:pt x="48922" y="711"/>
                    </a:moveTo>
                    <a:cubicBezTo>
                      <a:pt x="71302" y="4948"/>
                      <a:pt x="86011" y="26525"/>
                      <a:pt x="81774" y="48906"/>
                    </a:cubicBezTo>
                    <a:cubicBezTo>
                      <a:pt x="77538" y="71286"/>
                      <a:pt x="55960" y="85995"/>
                      <a:pt x="33579" y="81758"/>
                    </a:cubicBezTo>
                    <a:cubicBezTo>
                      <a:pt x="11202" y="77522"/>
                      <a:pt x="-3506" y="55950"/>
                      <a:pt x="725" y="33572"/>
                    </a:cubicBezTo>
                    <a:cubicBezTo>
                      <a:pt x="5005" y="11219"/>
                      <a:pt x="26550" y="-3471"/>
                      <a:pt x="48922" y="711"/>
                    </a:cubicBezTo>
                    <a:close/>
                  </a:path>
                </a:pathLst>
              </a:custGeom>
              <a:solidFill>
                <a:srgbClr val="FFFFFF"/>
              </a:solidFill>
              <a:ln w="9525" cap="flat">
                <a:noFill/>
                <a:prstDash val="solid"/>
                <a:miter/>
              </a:ln>
            </p:spPr>
            <p:txBody>
              <a:bodyPr rtlCol="0" anchor="ctr"/>
              <a:lstStyle/>
              <a:p>
                <a:endParaRPr lang="zh-CN" altLang="en-US"/>
              </a:p>
            </p:txBody>
          </p:sp>
          <p:sp>
            <p:nvSpPr>
              <p:cNvPr id="689" name="任意多边形: 形状 688"/>
              <p:cNvSpPr/>
              <p:nvPr/>
            </p:nvSpPr>
            <p:spPr>
              <a:xfrm rot="-4756200">
                <a:off x="6090885" y="4419125"/>
                <a:ext cx="34289" cy="4857"/>
              </a:xfrm>
              <a:custGeom>
                <a:avLst/>
                <a:gdLst>
                  <a:gd name="connsiteX0" fmla="*/ 0 w 34289"/>
                  <a:gd name="connsiteY0" fmla="*/ 0 h 4857"/>
                  <a:gd name="connsiteX1" fmla="*/ 34290 w 34289"/>
                  <a:gd name="connsiteY1" fmla="*/ 0 h 4857"/>
                  <a:gd name="connsiteX2" fmla="*/ 34290 w 34289"/>
                  <a:gd name="connsiteY2" fmla="*/ 4858 h 4857"/>
                  <a:gd name="connsiteX3" fmla="*/ 0 w 34289"/>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89"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690" name="任意多边形: 形状 689"/>
              <p:cNvSpPr/>
              <p:nvPr/>
            </p:nvSpPr>
            <p:spPr>
              <a:xfrm rot="-4756200">
                <a:off x="6095554" y="442158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691" name="任意多边形: 形状 690"/>
              <p:cNvSpPr/>
              <p:nvPr/>
            </p:nvSpPr>
            <p:spPr>
              <a:xfrm>
                <a:off x="6086346" y="4198430"/>
                <a:ext cx="119655" cy="119675"/>
              </a:xfrm>
              <a:custGeom>
                <a:avLst/>
                <a:gdLst>
                  <a:gd name="connsiteX0" fmla="*/ 70805 w 119655"/>
                  <a:gd name="connsiteY0" fmla="*/ 1047 h 119675"/>
                  <a:gd name="connsiteX1" fmla="*/ 118629 w 119655"/>
                  <a:gd name="connsiteY1" fmla="*/ 70825 h 119675"/>
                  <a:gd name="connsiteX2" fmla="*/ 48851 w 119655"/>
                  <a:gd name="connsiteY2" fmla="*/ 118649 h 119675"/>
                  <a:gd name="connsiteX3" fmla="*/ 1026 w 119655"/>
                  <a:gd name="connsiteY3" fmla="*/ 48871 h 119675"/>
                  <a:gd name="connsiteX4" fmla="*/ 40229 w 119655"/>
                  <a:gd name="connsiteY4" fmla="*/ 3332 h 119675"/>
                  <a:gd name="connsiteX5" fmla="*/ 70804 w 119655"/>
                  <a:gd name="connsiteY5" fmla="*/ 1047 h 1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55" h="119675">
                    <a:moveTo>
                      <a:pt x="70805" y="1047"/>
                    </a:moveTo>
                    <a:cubicBezTo>
                      <a:pt x="103280" y="7109"/>
                      <a:pt x="124691" y="38349"/>
                      <a:pt x="118629" y="70825"/>
                    </a:cubicBezTo>
                    <a:cubicBezTo>
                      <a:pt x="112567" y="103300"/>
                      <a:pt x="81326" y="124711"/>
                      <a:pt x="48851" y="118649"/>
                    </a:cubicBezTo>
                    <a:cubicBezTo>
                      <a:pt x="16376" y="112587"/>
                      <a:pt x="-5036" y="81346"/>
                      <a:pt x="1026" y="48871"/>
                    </a:cubicBezTo>
                    <a:cubicBezTo>
                      <a:pt x="4969" y="27753"/>
                      <a:pt x="19932" y="10371"/>
                      <a:pt x="40229" y="3332"/>
                    </a:cubicBezTo>
                    <a:cubicBezTo>
                      <a:pt x="50040" y="-117"/>
                      <a:pt x="60590" y="-906"/>
                      <a:pt x="70804" y="1047"/>
                    </a:cubicBezTo>
                    <a:close/>
                  </a:path>
                </a:pathLst>
              </a:custGeom>
              <a:solidFill>
                <a:srgbClr val="455A64"/>
              </a:solidFill>
              <a:ln w="9525" cap="flat">
                <a:noFill/>
                <a:prstDash val="solid"/>
                <a:miter/>
              </a:ln>
            </p:spPr>
            <p:txBody>
              <a:bodyPr rtlCol="0" anchor="ctr"/>
              <a:lstStyle/>
              <a:p>
                <a:endParaRPr lang="zh-CN" altLang="en-US"/>
              </a:p>
            </p:txBody>
          </p:sp>
          <p:sp>
            <p:nvSpPr>
              <p:cNvPr id="692" name="任意多边形: 形状 691"/>
              <p:cNvSpPr/>
              <p:nvPr/>
            </p:nvSpPr>
            <p:spPr>
              <a:xfrm>
                <a:off x="6087427" y="4198291"/>
                <a:ext cx="117348" cy="59383"/>
              </a:xfrm>
              <a:custGeom>
                <a:avLst/>
                <a:gdLst>
                  <a:gd name="connsiteX0" fmla="*/ 69723 w 117348"/>
                  <a:gd name="connsiteY0" fmla="*/ 1186 h 59383"/>
                  <a:gd name="connsiteX1" fmla="*/ 117348 w 117348"/>
                  <a:gd name="connsiteY1" fmla="*/ 48811 h 59383"/>
                  <a:gd name="connsiteX2" fmla="*/ 58579 w 117348"/>
                  <a:gd name="connsiteY2" fmla="*/ 59383 h 59383"/>
                  <a:gd name="connsiteX3" fmla="*/ 0 w 117348"/>
                  <a:gd name="connsiteY3" fmla="*/ 48334 h 59383"/>
                  <a:gd name="connsiteX4" fmla="*/ 39148 w 117348"/>
                  <a:gd name="connsiteY4" fmla="*/ 3090 h 59383"/>
                  <a:gd name="connsiteX5" fmla="*/ 69723 w 117348"/>
                  <a:gd name="connsiteY5" fmla="*/ 1185 h 5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 h="59383">
                    <a:moveTo>
                      <a:pt x="69723" y="1186"/>
                    </a:moveTo>
                    <a:cubicBezTo>
                      <a:pt x="93889" y="5741"/>
                      <a:pt x="112793" y="24644"/>
                      <a:pt x="117348" y="48811"/>
                    </a:cubicBezTo>
                    <a:lnTo>
                      <a:pt x="58579" y="59383"/>
                    </a:lnTo>
                    <a:lnTo>
                      <a:pt x="0" y="48334"/>
                    </a:lnTo>
                    <a:cubicBezTo>
                      <a:pt x="3991" y="27324"/>
                      <a:pt x="18929" y="10060"/>
                      <a:pt x="39148" y="3090"/>
                    </a:cubicBezTo>
                    <a:cubicBezTo>
                      <a:pt x="48993" y="-232"/>
                      <a:pt x="59542" y="-889"/>
                      <a:pt x="69723" y="1185"/>
                    </a:cubicBezTo>
                    <a:close/>
                  </a:path>
                </a:pathLst>
              </a:custGeom>
              <a:solidFill>
                <a:srgbClr val="C53F3F"/>
              </a:solidFill>
              <a:ln w="9525" cap="flat">
                <a:noFill/>
                <a:prstDash val="solid"/>
                <a:miter/>
              </a:ln>
            </p:spPr>
            <p:txBody>
              <a:bodyPr rtlCol="0" anchor="ctr"/>
              <a:lstStyle/>
              <a:p>
                <a:endParaRPr lang="zh-CN" altLang="en-US"/>
              </a:p>
            </p:txBody>
          </p:sp>
          <p:sp>
            <p:nvSpPr>
              <p:cNvPr id="693" name="任意多边形: 形状 692"/>
              <p:cNvSpPr/>
              <p:nvPr/>
            </p:nvSpPr>
            <p:spPr>
              <a:xfrm>
                <a:off x="6104799" y="4216831"/>
                <a:ext cx="82501" cy="82517"/>
              </a:xfrm>
              <a:custGeom>
                <a:avLst/>
                <a:gdLst>
                  <a:gd name="connsiteX0" fmla="*/ 48922 w 82501"/>
                  <a:gd name="connsiteY0" fmla="*/ 743 h 82517"/>
                  <a:gd name="connsiteX1" fmla="*/ 81774 w 82501"/>
                  <a:gd name="connsiteY1" fmla="*/ 48938 h 82517"/>
                  <a:gd name="connsiteX2" fmla="*/ 33579 w 82501"/>
                  <a:gd name="connsiteY2" fmla="*/ 81790 h 82517"/>
                  <a:gd name="connsiteX3" fmla="*/ 725 w 82501"/>
                  <a:gd name="connsiteY3" fmla="*/ 33604 h 82517"/>
                  <a:gd name="connsiteX4" fmla="*/ 48726 w 82501"/>
                  <a:gd name="connsiteY4" fmla="*/ 706 h 82517"/>
                  <a:gd name="connsiteX5" fmla="*/ 48922 w 82501"/>
                  <a:gd name="connsiteY5" fmla="*/ 743 h 82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501" h="82517">
                    <a:moveTo>
                      <a:pt x="48922" y="743"/>
                    </a:moveTo>
                    <a:cubicBezTo>
                      <a:pt x="71302" y="4980"/>
                      <a:pt x="86011" y="26557"/>
                      <a:pt x="81774" y="48938"/>
                    </a:cubicBezTo>
                    <a:cubicBezTo>
                      <a:pt x="77538" y="71318"/>
                      <a:pt x="55960" y="86027"/>
                      <a:pt x="33579" y="81790"/>
                    </a:cubicBezTo>
                    <a:cubicBezTo>
                      <a:pt x="11202" y="77554"/>
                      <a:pt x="-3506" y="55982"/>
                      <a:pt x="725" y="33604"/>
                    </a:cubicBezTo>
                    <a:cubicBezTo>
                      <a:pt x="4896" y="11265"/>
                      <a:pt x="26386" y="-3464"/>
                      <a:pt x="48726" y="706"/>
                    </a:cubicBezTo>
                    <a:cubicBezTo>
                      <a:pt x="48791" y="718"/>
                      <a:pt x="48857" y="731"/>
                      <a:pt x="48922" y="743"/>
                    </a:cubicBezTo>
                    <a:close/>
                  </a:path>
                </a:pathLst>
              </a:custGeom>
              <a:solidFill>
                <a:srgbClr val="FFFFFF"/>
              </a:solidFill>
              <a:ln w="9525" cap="flat">
                <a:noFill/>
                <a:prstDash val="solid"/>
                <a:miter/>
              </a:ln>
            </p:spPr>
            <p:txBody>
              <a:bodyPr rtlCol="0" anchor="ctr"/>
              <a:lstStyle/>
              <a:p>
                <a:endParaRPr lang="zh-CN" altLang="en-US"/>
              </a:p>
            </p:txBody>
          </p:sp>
          <p:sp>
            <p:nvSpPr>
              <p:cNvPr id="694" name="任意多边形: 形状 693"/>
              <p:cNvSpPr/>
              <p:nvPr/>
            </p:nvSpPr>
            <p:spPr>
              <a:xfrm rot="-4756200">
                <a:off x="6122161" y="4254178"/>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695" name="任意多边形: 形状 694"/>
              <p:cNvSpPr/>
              <p:nvPr/>
            </p:nvSpPr>
            <p:spPr>
              <a:xfrm rot="-4756200">
                <a:off x="6126830" y="4256633"/>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696" name="任意多边形: 形状 695"/>
              <p:cNvSpPr/>
              <p:nvPr/>
            </p:nvSpPr>
            <p:spPr>
              <a:xfrm>
                <a:off x="6117571" y="4034350"/>
                <a:ext cx="118894" cy="118927"/>
              </a:xfrm>
              <a:custGeom>
                <a:avLst/>
                <a:gdLst>
                  <a:gd name="connsiteX0" fmla="*/ 70631 w 118894"/>
                  <a:gd name="connsiteY0" fmla="*/ 1106 h 118927"/>
                  <a:gd name="connsiteX1" fmla="*/ 117821 w 118894"/>
                  <a:gd name="connsiteY1" fmla="*/ 70664 h 118927"/>
                  <a:gd name="connsiteX2" fmla="*/ 48263 w 118894"/>
                  <a:gd name="connsiteY2" fmla="*/ 117855 h 118927"/>
                  <a:gd name="connsiteX3" fmla="*/ 1073 w 118894"/>
                  <a:gd name="connsiteY3" fmla="*/ 48297 h 118927"/>
                  <a:gd name="connsiteX4" fmla="*/ 40055 w 118894"/>
                  <a:gd name="connsiteY4" fmla="*/ 3297 h 118927"/>
                  <a:gd name="connsiteX5" fmla="*/ 70630 w 118894"/>
                  <a:gd name="connsiteY5" fmla="*/ 1106 h 11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94" h="118927">
                    <a:moveTo>
                      <a:pt x="70631" y="1106"/>
                    </a:moveTo>
                    <a:cubicBezTo>
                      <a:pt x="102870" y="7282"/>
                      <a:pt x="123998" y="38425"/>
                      <a:pt x="117821" y="70664"/>
                    </a:cubicBezTo>
                    <a:cubicBezTo>
                      <a:pt x="111645" y="102903"/>
                      <a:pt x="80503" y="124031"/>
                      <a:pt x="48263" y="117855"/>
                    </a:cubicBezTo>
                    <a:cubicBezTo>
                      <a:pt x="16024" y="111678"/>
                      <a:pt x="-5104" y="80536"/>
                      <a:pt x="1073" y="48297"/>
                    </a:cubicBezTo>
                    <a:cubicBezTo>
                      <a:pt x="5076" y="27401"/>
                      <a:pt x="19943" y="10238"/>
                      <a:pt x="40055" y="3297"/>
                    </a:cubicBezTo>
                    <a:cubicBezTo>
                      <a:pt x="49867" y="-157"/>
                      <a:pt x="60426" y="-914"/>
                      <a:pt x="70630" y="1106"/>
                    </a:cubicBezTo>
                    <a:close/>
                  </a:path>
                </a:pathLst>
              </a:custGeom>
              <a:solidFill>
                <a:srgbClr val="455A64"/>
              </a:solidFill>
              <a:ln w="9525" cap="flat">
                <a:noFill/>
                <a:prstDash val="solid"/>
                <a:miter/>
              </a:ln>
            </p:spPr>
            <p:txBody>
              <a:bodyPr rtlCol="0" anchor="ctr"/>
              <a:lstStyle/>
              <a:p>
                <a:endParaRPr lang="zh-CN" altLang="en-US"/>
              </a:p>
            </p:txBody>
          </p:sp>
          <p:sp>
            <p:nvSpPr>
              <p:cNvPr id="697" name="任意多边形: 形状 696"/>
              <p:cNvSpPr/>
              <p:nvPr/>
            </p:nvSpPr>
            <p:spPr>
              <a:xfrm>
                <a:off x="6118574" y="4034281"/>
                <a:ext cx="117908" cy="105950"/>
              </a:xfrm>
              <a:custGeom>
                <a:avLst/>
                <a:gdLst>
                  <a:gd name="connsiteX0" fmla="*/ 69628 w 117908"/>
                  <a:gd name="connsiteY0" fmla="*/ 1176 h 105950"/>
                  <a:gd name="connsiteX1" fmla="*/ 116806 w 117908"/>
                  <a:gd name="connsiteY1" fmla="*/ 71067 h 105950"/>
                  <a:gd name="connsiteX2" fmla="*/ 95917 w 117908"/>
                  <a:gd name="connsiteY2" fmla="*/ 105951 h 105950"/>
                  <a:gd name="connsiteX3" fmla="*/ 58579 w 117908"/>
                  <a:gd name="connsiteY3" fmla="*/ 59469 h 105950"/>
                  <a:gd name="connsiteX4" fmla="*/ 0 w 117908"/>
                  <a:gd name="connsiteY4" fmla="*/ 48420 h 105950"/>
                  <a:gd name="connsiteX5" fmla="*/ 39053 w 117908"/>
                  <a:gd name="connsiteY5" fmla="*/ 3176 h 105950"/>
                  <a:gd name="connsiteX6" fmla="*/ 69628 w 117908"/>
                  <a:gd name="connsiteY6" fmla="*/ 1176 h 10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08" h="105950">
                    <a:moveTo>
                      <a:pt x="69628" y="1176"/>
                    </a:moveTo>
                    <a:cubicBezTo>
                      <a:pt x="101956" y="7448"/>
                      <a:pt x="123078" y="38739"/>
                      <a:pt x="116806" y="71067"/>
                    </a:cubicBezTo>
                    <a:cubicBezTo>
                      <a:pt x="114145" y="84783"/>
                      <a:pt x="106752" y="97130"/>
                      <a:pt x="95917" y="105951"/>
                    </a:cubicBezTo>
                    <a:lnTo>
                      <a:pt x="58579" y="59469"/>
                    </a:lnTo>
                    <a:lnTo>
                      <a:pt x="0" y="48420"/>
                    </a:lnTo>
                    <a:cubicBezTo>
                      <a:pt x="3955" y="27423"/>
                      <a:pt x="18859" y="10156"/>
                      <a:pt x="39053" y="3176"/>
                    </a:cubicBezTo>
                    <a:cubicBezTo>
                      <a:pt x="48882" y="-215"/>
                      <a:pt x="59441" y="-905"/>
                      <a:pt x="69628" y="1176"/>
                    </a:cubicBezTo>
                    <a:close/>
                  </a:path>
                </a:pathLst>
              </a:custGeom>
              <a:solidFill>
                <a:srgbClr val="C53F3F"/>
              </a:solidFill>
              <a:ln w="9525" cap="flat">
                <a:noFill/>
                <a:prstDash val="solid"/>
                <a:miter/>
              </a:ln>
            </p:spPr>
            <p:txBody>
              <a:bodyPr rtlCol="0" anchor="ctr"/>
              <a:lstStyle/>
              <a:p>
                <a:endParaRPr lang="zh-CN" altLang="en-US"/>
              </a:p>
            </p:txBody>
          </p:sp>
          <p:sp>
            <p:nvSpPr>
              <p:cNvPr id="698" name="任意多边形: 形状 697"/>
              <p:cNvSpPr/>
              <p:nvPr/>
            </p:nvSpPr>
            <p:spPr>
              <a:xfrm>
                <a:off x="6135851" y="4052747"/>
                <a:ext cx="82501" cy="82485"/>
              </a:xfrm>
              <a:custGeom>
                <a:avLst/>
                <a:gdLst>
                  <a:gd name="connsiteX0" fmla="*/ 48922 w 82501"/>
                  <a:gd name="connsiteY0" fmla="*/ 711 h 82485"/>
                  <a:gd name="connsiteX1" fmla="*/ 81774 w 82501"/>
                  <a:gd name="connsiteY1" fmla="*/ 48906 h 82485"/>
                  <a:gd name="connsiteX2" fmla="*/ 33579 w 82501"/>
                  <a:gd name="connsiteY2" fmla="*/ 81758 h 82485"/>
                  <a:gd name="connsiteX3" fmla="*/ 725 w 82501"/>
                  <a:gd name="connsiteY3" fmla="*/ 33572 h 82485"/>
                  <a:gd name="connsiteX4" fmla="*/ 48922 w 82501"/>
                  <a:gd name="connsiteY4" fmla="*/ 711 h 8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01" h="82485">
                    <a:moveTo>
                      <a:pt x="48922" y="711"/>
                    </a:moveTo>
                    <a:cubicBezTo>
                      <a:pt x="71302" y="4948"/>
                      <a:pt x="86011" y="26525"/>
                      <a:pt x="81774" y="48906"/>
                    </a:cubicBezTo>
                    <a:cubicBezTo>
                      <a:pt x="77538" y="71286"/>
                      <a:pt x="55960" y="85995"/>
                      <a:pt x="33579" y="81758"/>
                    </a:cubicBezTo>
                    <a:cubicBezTo>
                      <a:pt x="11202" y="77522"/>
                      <a:pt x="-3506" y="55950"/>
                      <a:pt x="725" y="33572"/>
                    </a:cubicBezTo>
                    <a:cubicBezTo>
                      <a:pt x="5005" y="11219"/>
                      <a:pt x="26550" y="-3471"/>
                      <a:pt x="48922" y="711"/>
                    </a:cubicBezTo>
                    <a:close/>
                  </a:path>
                </a:pathLst>
              </a:custGeom>
              <a:solidFill>
                <a:srgbClr val="FFFFFF"/>
              </a:solidFill>
              <a:ln w="9525" cap="flat">
                <a:noFill/>
                <a:prstDash val="solid"/>
                <a:miter/>
              </a:ln>
            </p:spPr>
            <p:txBody>
              <a:bodyPr rtlCol="0" anchor="ctr"/>
              <a:lstStyle/>
              <a:p>
                <a:endParaRPr lang="zh-CN" altLang="en-US"/>
              </a:p>
            </p:txBody>
          </p:sp>
          <p:sp>
            <p:nvSpPr>
              <p:cNvPr id="699" name="任意多边形: 形状 698"/>
              <p:cNvSpPr/>
              <p:nvPr/>
            </p:nvSpPr>
            <p:spPr>
              <a:xfrm rot="-4756200">
                <a:off x="6153213" y="4090055"/>
                <a:ext cx="34290" cy="4857"/>
              </a:xfrm>
              <a:custGeom>
                <a:avLst/>
                <a:gdLst>
                  <a:gd name="connsiteX0" fmla="*/ 0 w 34290"/>
                  <a:gd name="connsiteY0" fmla="*/ 0 h 4857"/>
                  <a:gd name="connsiteX1" fmla="*/ 34290 w 34290"/>
                  <a:gd name="connsiteY1" fmla="*/ 0 h 4857"/>
                  <a:gd name="connsiteX2" fmla="*/ 34290 w 34290"/>
                  <a:gd name="connsiteY2" fmla="*/ 4858 h 4857"/>
                  <a:gd name="connsiteX3" fmla="*/ 0 w 34290"/>
                  <a:gd name="connsiteY3" fmla="*/ 4858 h 4857"/>
                </a:gdLst>
                <a:ahLst/>
                <a:cxnLst>
                  <a:cxn ang="0">
                    <a:pos x="connsiteX0" y="connsiteY0"/>
                  </a:cxn>
                  <a:cxn ang="0">
                    <a:pos x="connsiteX1" y="connsiteY1"/>
                  </a:cxn>
                  <a:cxn ang="0">
                    <a:pos x="connsiteX2" y="connsiteY2"/>
                  </a:cxn>
                  <a:cxn ang="0">
                    <a:pos x="connsiteX3" y="connsiteY3"/>
                  </a:cxn>
                </a:cxnLst>
                <a:rect l="l" t="t" r="r" b="b"/>
                <a:pathLst>
                  <a:path w="34290" h="4857">
                    <a:moveTo>
                      <a:pt x="0" y="0"/>
                    </a:moveTo>
                    <a:lnTo>
                      <a:pt x="34290" y="0"/>
                    </a:lnTo>
                    <a:lnTo>
                      <a:pt x="34290" y="4858"/>
                    </a:lnTo>
                    <a:lnTo>
                      <a:pt x="0" y="4858"/>
                    </a:lnTo>
                    <a:close/>
                  </a:path>
                </a:pathLst>
              </a:custGeom>
              <a:solidFill>
                <a:srgbClr val="263238"/>
              </a:solidFill>
              <a:ln w="9525" cap="flat">
                <a:noFill/>
                <a:prstDash val="solid"/>
                <a:miter/>
              </a:ln>
            </p:spPr>
            <p:txBody>
              <a:bodyPr rtlCol="0" anchor="ctr"/>
              <a:lstStyle/>
              <a:p>
                <a:endParaRPr lang="zh-CN" altLang="en-US"/>
              </a:p>
            </p:txBody>
          </p:sp>
          <p:sp>
            <p:nvSpPr>
              <p:cNvPr id="700" name="任意多边形: 形状 699"/>
              <p:cNvSpPr/>
              <p:nvPr/>
            </p:nvSpPr>
            <p:spPr>
              <a:xfrm rot="-4756200">
                <a:off x="6157882" y="4092511"/>
                <a:ext cx="51339" cy="4857"/>
              </a:xfrm>
              <a:custGeom>
                <a:avLst/>
                <a:gdLst>
                  <a:gd name="connsiteX0" fmla="*/ 0 w 51339"/>
                  <a:gd name="connsiteY0" fmla="*/ 0 h 4857"/>
                  <a:gd name="connsiteX1" fmla="*/ 51340 w 51339"/>
                  <a:gd name="connsiteY1" fmla="*/ 0 h 4857"/>
                  <a:gd name="connsiteX2" fmla="*/ 51340 w 51339"/>
                  <a:gd name="connsiteY2" fmla="*/ 4858 h 4857"/>
                  <a:gd name="connsiteX3" fmla="*/ 0 w 51339"/>
                  <a:gd name="connsiteY3" fmla="*/ 4858 h 4857"/>
                </a:gdLst>
                <a:ahLst/>
                <a:cxnLst>
                  <a:cxn ang="0">
                    <a:pos x="connsiteX0" y="connsiteY0"/>
                  </a:cxn>
                  <a:cxn ang="0">
                    <a:pos x="connsiteX1" y="connsiteY1"/>
                  </a:cxn>
                  <a:cxn ang="0">
                    <a:pos x="connsiteX2" y="connsiteY2"/>
                  </a:cxn>
                  <a:cxn ang="0">
                    <a:pos x="connsiteX3" y="connsiteY3"/>
                  </a:cxn>
                </a:cxnLst>
                <a:rect l="l" t="t" r="r" b="b"/>
                <a:pathLst>
                  <a:path w="51339" h="4857">
                    <a:moveTo>
                      <a:pt x="0" y="0"/>
                    </a:moveTo>
                    <a:lnTo>
                      <a:pt x="51340" y="0"/>
                    </a:lnTo>
                    <a:lnTo>
                      <a:pt x="51340" y="4858"/>
                    </a:lnTo>
                    <a:lnTo>
                      <a:pt x="0" y="4858"/>
                    </a:lnTo>
                    <a:close/>
                  </a:path>
                </a:pathLst>
              </a:custGeom>
              <a:solidFill>
                <a:srgbClr val="A6A6A6"/>
              </a:solidFill>
              <a:ln w="9525" cap="flat">
                <a:noFill/>
                <a:prstDash val="solid"/>
                <a:miter/>
              </a:ln>
            </p:spPr>
            <p:txBody>
              <a:bodyPr rtlCol="0" anchor="ctr"/>
              <a:lstStyle/>
              <a:p>
                <a:endParaRPr lang="zh-CN" altLang="en-US"/>
              </a:p>
            </p:txBody>
          </p:sp>
          <p:sp>
            <p:nvSpPr>
              <p:cNvPr id="701" name="任意多边形: 形状 700"/>
              <p:cNvSpPr/>
              <p:nvPr/>
            </p:nvSpPr>
            <p:spPr>
              <a:xfrm>
                <a:off x="5648896" y="3878960"/>
                <a:ext cx="640746" cy="121443"/>
              </a:xfrm>
              <a:custGeom>
                <a:avLst/>
                <a:gdLst>
                  <a:gd name="connsiteX0" fmla="*/ 0 w 640746"/>
                  <a:gd name="connsiteY0" fmla="*/ 0 h 121443"/>
                  <a:gd name="connsiteX1" fmla="*/ 80296 w 640746"/>
                  <a:gd name="connsiteY1" fmla="*/ 14192 h 121443"/>
                  <a:gd name="connsiteX2" fmla="*/ 160496 w 640746"/>
                  <a:gd name="connsiteY2" fmla="*/ 28766 h 121443"/>
                  <a:gd name="connsiteX3" fmla="*/ 320707 w 640746"/>
                  <a:gd name="connsiteY3" fmla="*/ 58674 h 121443"/>
                  <a:gd name="connsiteX4" fmla="*/ 480822 w 640746"/>
                  <a:gd name="connsiteY4" fmla="*/ 89535 h 121443"/>
                  <a:gd name="connsiteX5" fmla="*/ 560832 w 640746"/>
                  <a:gd name="connsiteY5" fmla="*/ 105251 h 121443"/>
                  <a:gd name="connsiteX6" fmla="*/ 640747 w 640746"/>
                  <a:gd name="connsiteY6" fmla="*/ 121444 h 121443"/>
                  <a:gd name="connsiteX7" fmla="*/ 560451 w 640746"/>
                  <a:gd name="connsiteY7" fmla="*/ 107252 h 121443"/>
                  <a:gd name="connsiteX8" fmla="*/ 480250 w 640746"/>
                  <a:gd name="connsiteY8" fmla="*/ 92583 h 121443"/>
                  <a:gd name="connsiteX9" fmla="*/ 319945 w 640746"/>
                  <a:gd name="connsiteY9" fmla="*/ 62675 h 121443"/>
                  <a:gd name="connsiteX10" fmla="*/ 159925 w 640746"/>
                  <a:gd name="connsiteY10" fmla="*/ 31813 h 121443"/>
                  <a:gd name="connsiteX11" fmla="*/ 79915 w 640746"/>
                  <a:gd name="connsiteY11" fmla="*/ 16097 h 121443"/>
                  <a:gd name="connsiteX12" fmla="*/ 0 w 640746"/>
                  <a:gd name="connsiteY12" fmla="*/ 0 h 121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0746" h="121443">
                    <a:moveTo>
                      <a:pt x="0" y="0"/>
                    </a:moveTo>
                    <a:lnTo>
                      <a:pt x="80296" y="14192"/>
                    </a:lnTo>
                    <a:lnTo>
                      <a:pt x="160496" y="28766"/>
                    </a:lnTo>
                    <a:lnTo>
                      <a:pt x="320707" y="58674"/>
                    </a:lnTo>
                    <a:lnTo>
                      <a:pt x="480822" y="89535"/>
                    </a:lnTo>
                    <a:lnTo>
                      <a:pt x="560832" y="105251"/>
                    </a:lnTo>
                    <a:lnTo>
                      <a:pt x="640747" y="121444"/>
                    </a:lnTo>
                    <a:lnTo>
                      <a:pt x="560451" y="107252"/>
                    </a:lnTo>
                    <a:lnTo>
                      <a:pt x="480250" y="92583"/>
                    </a:lnTo>
                    <a:lnTo>
                      <a:pt x="319945" y="62675"/>
                    </a:lnTo>
                    <a:lnTo>
                      <a:pt x="159925" y="31813"/>
                    </a:lnTo>
                    <a:lnTo>
                      <a:pt x="79915" y="16097"/>
                    </a:lnTo>
                    <a:lnTo>
                      <a:pt x="0" y="0"/>
                    </a:lnTo>
                    <a:close/>
                  </a:path>
                </a:pathLst>
              </a:custGeom>
              <a:solidFill>
                <a:srgbClr val="455A64"/>
              </a:solidFill>
              <a:ln w="9525" cap="flat">
                <a:noFill/>
                <a:prstDash val="solid"/>
                <a:miter/>
              </a:ln>
            </p:spPr>
            <p:txBody>
              <a:bodyPr rtlCol="0" anchor="ctr"/>
              <a:lstStyle/>
              <a:p>
                <a:endParaRPr lang="zh-CN" altLang="en-US"/>
              </a:p>
            </p:txBody>
          </p:sp>
          <p:grpSp>
            <p:nvGrpSpPr>
              <p:cNvPr id="702" name="图形 26"/>
              <p:cNvGrpSpPr/>
              <p:nvPr/>
            </p:nvGrpSpPr>
            <p:grpSpPr>
              <a:xfrm>
                <a:off x="6297794" y="4651537"/>
                <a:ext cx="44807" cy="37047"/>
                <a:chOff x="6297794" y="4651537"/>
                <a:chExt cx="44807" cy="37047"/>
              </a:xfrm>
              <a:solidFill>
                <a:srgbClr val="C53F3F"/>
              </a:solidFill>
            </p:grpSpPr>
            <p:sp>
              <p:nvSpPr>
                <p:cNvPr id="736" name="任意多边形: 形状 735"/>
                <p:cNvSpPr/>
                <p:nvPr/>
              </p:nvSpPr>
              <p:spPr>
                <a:xfrm>
                  <a:off x="6302787" y="4659058"/>
                  <a:ext cx="39814" cy="29527"/>
                </a:xfrm>
                <a:custGeom>
                  <a:avLst/>
                  <a:gdLst>
                    <a:gd name="connsiteX0" fmla="*/ 39053 w 39814"/>
                    <a:gd name="connsiteY0" fmla="*/ 0 h 29527"/>
                    <a:gd name="connsiteX1" fmla="*/ 39814 w 39814"/>
                    <a:gd name="connsiteY1" fmla="*/ 2857 h 29527"/>
                    <a:gd name="connsiteX2" fmla="*/ 39815 w 39814"/>
                    <a:gd name="connsiteY2" fmla="*/ 4096 h 29527"/>
                    <a:gd name="connsiteX3" fmla="*/ 39815 w 39814"/>
                    <a:gd name="connsiteY3" fmla="*/ 6382 h 29527"/>
                    <a:gd name="connsiteX4" fmla="*/ 38957 w 39814"/>
                    <a:gd name="connsiteY4" fmla="*/ 8477 h 29527"/>
                    <a:gd name="connsiteX5" fmla="*/ 33909 w 39814"/>
                    <a:gd name="connsiteY5" fmla="*/ 15907 h 29527"/>
                    <a:gd name="connsiteX6" fmla="*/ 16764 w 39814"/>
                    <a:gd name="connsiteY6" fmla="*/ 27527 h 29527"/>
                    <a:gd name="connsiteX7" fmla="*/ 8096 w 39814"/>
                    <a:gd name="connsiteY7" fmla="*/ 29527 h 29527"/>
                    <a:gd name="connsiteX8" fmla="*/ 5715 w 39814"/>
                    <a:gd name="connsiteY8" fmla="*/ 29527 h 29527"/>
                    <a:gd name="connsiteX9" fmla="*/ 3620 w 39814"/>
                    <a:gd name="connsiteY9" fmla="*/ 29527 h 29527"/>
                    <a:gd name="connsiteX10" fmla="*/ 1619 w 39814"/>
                    <a:gd name="connsiteY10" fmla="*/ 28670 h 29527"/>
                    <a:gd name="connsiteX11" fmla="*/ 0 w 39814"/>
                    <a:gd name="connsiteY11" fmla="*/ 27337 h 29527"/>
                    <a:gd name="connsiteX12" fmla="*/ 0 w 39814"/>
                    <a:gd name="connsiteY12" fmla="*/ 27337 h 29527"/>
                    <a:gd name="connsiteX13" fmla="*/ 10859 w 39814"/>
                    <a:gd name="connsiteY13" fmla="*/ 20002 h 29527"/>
                    <a:gd name="connsiteX14" fmla="*/ 11430 w 39814"/>
                    <a:gd name="connsiteY14" fmla="*/ 20002 h 29527"/>
                    <a:gd name="connsiteX15" fmla="*/ 16002 w 39814"/>
                    <a:gd name="connsiteY15" fmla="*/ 20002 h 29527"/>
                    <a:gd name="connsiteX16" fmla="*/ 25527 w 39814"/>
                    <a:gd name="connsiteY16" fmla="*/ 13335 h 29527"/>
                    <a:gd name="connsiteX17" fmla="*/ 27337 w 39814"/>
                    <a:gd name="connsiteY17" fmla="*/ 9048 h 29527"/>
                    <a:gd name="connsiteX18" fmla="*/ 27337 w 39814"/>
                    <a:gd name="connsiteY18" fmla="*/ 8572 h 29527"/>
                    <a:gd name="connsiteX19" fmla="*/ 38386 w 39814"/>
                    <a:gd name="connsiteY19" fmla="*/ 1143 h 29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814" h="29527">
                      <a:moveTo>
                        <a:pt x="39053" y="0"/>
                      </a:moveTo>
                      <a:cubicBezTo>
                        <a:pt x="39506" y="888"/>
                        <a:pt x="39766" y="1862"/>
                        <a:pt x="39814" y="2857"/>
                      </a:cubicBezTo>
                      <a:lnTo>
                        <a:pt x="39815" y="4096"/>
                      </a:lnTo>
                      <a:lnTo>
                        <a:pt x="39815" y="6382"/>
                      </a:lnTo>
                      <a:lnTo>
                        <a:pt x="38957" y="8477"/>
                      </a:lnTo>
                      <a:cubicBezTo>
                        <a:pt x="37772" y="11257"/>
                        <a:pt x="36057" y="13780"/>
                        <a:pt x="33909" y="15907"/>
                      </a:cubicBezTo>
                      <a:cubicBezTo>
                        <a:pt x="28996" y="20848"/>
                        <a:pt x="23174" y="24794"/>
                        <a:pt x="16764" y="27527"/>
                      </a:cubicBezTo>
                      <a:cubicBezTo>
                        <a:pt x="14021" y="28718"/>
                        <a:pt x="11084" y="29396"/>
                        <a:pt x="8096" y="29527"/>
                      </a:cubicBezTo>
                      <a:lnTo>
                        <a:pt x="5715" y="29527"/>
                      </a:lnTo>
                      <a:lnTo>
                        <a:pt x="3620" y="29527"/>
                      </a:lnTo>
                      <a:lnTo>
                        <a:pt x="1619" y="28670"/>
                      </a:lnTo>
                      <a:lnTo>
                        <a:pt x="0" y="27337"/>
                      </a:lnTo>
                      <a:lnTo>
                        <a:pt x="0" y="27337"/>
                      </a:lnTo>
                      <a:lnTo>
                        <a:pt x="10859" y="20002"/>
                      </a:lnTo>
                      <a:lnTo>
                        <a:pt x="11430" y="20002"/>
                      </a:lnTo>
                      <a:cubicBezTo>
                        <a:pt x="12845" y="20819"/>
                        <a:pt x="14587" y="20819"/>
                        <a:pt x="16002" y="20002"/>
                      </a:cubicBezTo>
                      <a:cubicBezTo>
                        <a:pt x="19306" y="17969"/>
                        <a:pt x="22486" y="15743"/>
                        <a:pt x="25527" y="13335"/>
                      </a:cubicBezTo>
                      <a:cubicBezTo>
                        <a:pt x="26902" y="12371"/>
                        <a:pt x="27605" y="10706"/>
                        <a:pt x="27337" y="9048"/>
                      </a:cubicBezTo>
                      <a:cubicBezTo>
                        <a:pt x="27268" y="8897"/>
                        <a:pt x="27268" y="8723"/>
                        <a:pt x="27337" y="8572"/>
                      </a:cubicBezTo>
                      <a:lnTo>
                        <a:pt x="38386" y="1143"/>
                      </a:lnTo>
                      <a:close/>
                    </a:path>
                  </a:pathLst>
                </a:custGeom>
                <a:solidFill>
                  <a:srgbClr val="C53F3F"/>
                </a:solidFill>
                <a:ln w="9525" cap="flat">
                  <a:noFill/>
                  <a:prstDash val="solid"/>
                  <a:miter/>
                </a:ln>
              </p:spPr>
              <p:txBody>
                <a:bodyPr rtlCol="0" anchor="ctr"/>
                <a:lstStyle/>
                <a:p>
                  <a:endParaRPr lang="zh-CN" altLang="en-US"/>
                </a:p>
              </p:txBody>
            </p:sp>
            <p:sp>
              <p:nvSpPr>
                <p:cNvPr id="737" name="任意多边形: 形状 736"/>
                <p:cNvSpPr/>
                <p:nvPr/>
              </p:nvSpPr>
              <p:spPr>
                <a:xfrm>
                  <a:off x="6325836" y="4651537"/>
                  <a:ext cx="14289" cy="12568"/>
                </a:xfrm>
                <a:custGeom>
                  <a:avLst/>
                  <a:gdLst>
                    <a:gd name="connsiteX0" fmla="*/ 11622 w 14289"/>
                    <a:gd name="connsiteY0" fmla="*/ 1234 h 12568"/>
                    <a:gd name="connsiteX1" fmla="*/ 14289 w 14289"/>
                    <a:gd name="connsiteY1" fmla="*/ 5044 h 12568"/>
                    <a:gd name="connsiteX2" fmla="*/ 14289 w 14289"/>
                    <a:gd name="connsiteY2" fmla="*/ 5044 h 12568"/>
                    <a:gd name="connsiteX3" fmla="*/ 3145 w 14289"/>
                    <a:gd name="connsiteY3" fmla="*/ 12569 h 12568"/>
                    <a:gd name="connsiteX4" fmla="*/ 2669 w 14289"/>
                    <a:gd name="connsiteY4" fmla="*/ 11711 h 12568"/>
                    <a:gd name="connsiteX5" fmla="*/ 383 w 14289"/>
                    <a:gd name="connsiteY5" fmla="*/ 8473 h 12568"/>
                    <a:gd name="connsiteX6" fmla="*/ 514 w 14289"/>
                    <a:gd name="connsiteY6" fmla="*/ 6322 h 12568"/>
                    <a:gd name="connsiteX7" fmla="*/ 859 w 14289"/>
                    <a:gd name="connsiteY7" fmla="*/ 6092 h 12568"/>
                    <a:gd name="connsiteX8" fmla="*/ 9146 w 14289"/>
                    <a:gd name="connsiteY8" fmla="*/ 472 h 12568"/>
                    <a:gd name="connsiteX9" fmla="*/ 11164 w 14289"/>
                    <a:gd name="connsiteY9" fmla="*/ 368 h 12568"/>
                    <a:gd name="connsiteX10" fmla="*/ 11622 w 14289"/>
                    <a:gd name="connsiteY10" fmla="*/ 1234 h 1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89" h="12568">
                      <a:moveTo>
                        <a:pt x="11622" y="1234"/>
                      </a:moveTo>
                      <a:cubicBezTo>
                        <a:pt x="12575" y="2472"/>
                        <a:pt x="13432" y="3806"/>
                        <a:pt x="14289" y="5044"/>
                      </a:cubicBezTo>
                      <a:lnTo>
                        <a:pt x="14289" y="5044"/>
                      </a:lnTo>
                      <a:lnTo>
                        <a:pt x="3145" y="12569"/>
                      </a:lnTo>
                      <a:lnTo>
                        <a:pt x="2669" y="11711"/>
                      </a:lnTo>
                      <a:lnTo>
                        <a:pt x="383" y="8473"/>
                      </a:lnTo>
                      <a:cubicBezTo>
                        <a:pt x="-175" y="7843"/>
                        <a:pt x="-116" y="6879"/>
                        <a:pt x="514" y="6322"/>
                      </a:cubicBezTo>
                      <a:cubicBezTo>
                        <a:pt x="618" y="6230"/>
                        <a:pt x="734" y="6152"/>
                        <a:pt x="859" y="6092"/>
                      </a:cubicBezTo>
                      <a:lnTo>
                        <a:pt x="9146" y="472"/>
                      </a:lnTo>
                      <a:cubicBezTo>
                        <a:pt x="9674" y="-114"/>
                        <a:pt x="10577" y="-161"/>
                        <a:pt x="11164" y="368"/>
                      </a:cubicBezTo>
                      <a:cubicBezTo>
                        <a:pt x="11414" y="593"/>
                        <a:pt x="11576" y="900"/>
                        <a:pt x="11622" y="1234"/>
                      </a:cubicBezTo>
                      <a:close/>
                    </a:path>
                  </a:pathLst>
                </a:custGeom>
                <a:solidFill>
                  <a:srgbClr val="C53F3F"/>
                </a:solidFill>
                <a:ln w="9525" cap="flat">
                  <a:noFill/>
                  <a:prstDash val="solid"/>
                  <a:miter/>
                </a:ln>
              </p:spPr>
              <p:txBody>
                <a:bodyPr rtlCol="0" anchor="ctr"/>
                <a:lstStyle/>
                <a:p>
                  <a:endParaRPr lang="zh-CN" altLang="en-US"/>
                </a:p>
              </p:txBody>
            </p:sp>
            <p:sp>
              <p:nvSpPr>
                <p:cNvPr id="738" name="任意多边形: 形状 737"/>
                <p:cNvSpPr/>
                <p:nvPr/>
              </p:nvSpPr>
              <p:spPr>
                <a:xfrm>
                  <a:off x="6297794" y="4671097"/>
                  <a:ext cx="14137" cy="12535"/>
                </a:xfrm>
                <a:custGeom>
                  <a:avLst/>
                  <a:gdLst>
                    <a:gd name="connsiteX0" fmla="*/ 11375 w 14137"/>
                    <a:gd name="connsiteY0" fmla="*/ 820 h 12535"/>
                    <a:gd name="connsiteX1" fmla="*/ 14137 w 14137"/>
                    <a:gd name="connsiteY1" fmla="*/ 5106 h 12535"/>
                    <a:gd name="connsiteX2" fmla="*/ 3183 w 14137"/>
                    <a:gd name="connsiteY2" fmla="*/ 12536 h 12535"/>
                    <a:gd name="connsiteX3" fmla="*/ 3183 w 14137"/>
                    <a:gd name="connsiteY3" fmla="*/ 12536 h 12535"/>
                    <a:gd name="connsiteX4" fmla="*/ 516 w 14137"/>
                    <a:gd name="connsiteY4" fmla="*/ 8630 h 12535"/>
                    <a:gd name="connsiteX5" fmla="*/ 381 w 14137"/>
                    <a:gd name="connsiteY5" fmla="*/ 6479 h 12535"/>
                    <a:gd name="connsiteX6" fmla="*/ 516 w 14137"/>
                    <a:gd name="connsiteY6" fmla="*/ 6344 h 12535"/>
                    <a:gd name="connsiteX7" fmla="*/ 8898 w 14137"/>
                    <a:gd name="connsiteY7" fmla="*/ 629 h 12535"/>
                    <a:gd name="connsiteX8" fmla="*/ 10882 w 14137"/>
                    <a:gd name="connsiteY8" fmla="*/ 245 h 12535"/>
                    <a:gd name="connsiteX9" fmla="*/ 11375 w 14137"/>
                    <a:gd name="connsiteY9" fmla="*/ 820 h 12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37" h="12535">
                      <a:moveTo>
                        <a:pt x="11375" y="820"/>
                      </a:moveTo>
                      <a:lnTo>
                        <a:pt x="14137" y="5106"/>
                      </a:lnTo>
                      <a:lnTo>
                        <a:pt x="3183" y="12536"/>
                      </a:lnTo>
                      <a:lnTo>
                        <a:pt x="3183" y="12536"/>
                      </a:lnTo>
                      <a:cubicBezTo>
                        <a:pt x="2326" y="11202"/>
                        <a:pt x="1469" y="9869"/>
                        <a:pt x="516" y="8630"/>
                      </a:cubicBezTo>
                      <a:cubicBezTo>
                        <a:pt x="-115" y="8074"/>
                        <a:pt x="-176" y="7111"/>
                        <a:pt x="381" y="6479"/>
                      </a:cubicBezTo>
                      <a:cubicBezTo>
                        <a:pt x="423" y="6432"/>
                        <a:pt x="468" y="6387"/>
                        <a:pt x="516" y="6344"/>
                      </a:cubicBezTo>
                      <a:lnTo>
                        <a:pt x="8898" y="629"/>
                      </a:lnTo>
                      <a:cubicBezTo>
                        <a:pt x="9340" y="-25"/>
                        <a:pt x="10228" y="-197"/>
                        <a:pt x="10882" y="245"/>
                      </a:cubicBezTo>
                      <a:cubicBezTo>
                        <a:pt x="11095" y="389"/>
                        <a:pt x="11265" y="587"/>
                        <a:pt x="11375" y="820"/>
                      </a:cubicBezTo>
                      <a:close/>
                    </a:path>
                  </a:pathLst>
                </a:custGeom>
                <a:solidFill>
                  <a:srgbClr val="C53F3F"/>
                </a:solidFill>
                <a:ln w="9525" cap="flat">
                  <a:noFill/>
                  <a:prstDash val="solid"/>
                  <a:miter/>
                </a:ln>
              </p:spPr>
              <p:txBody>
                <a:bodyPr rtlCol="0" anchor="ctr"/>
                <a:lstStyle/>
                <a:p>
                  <a:endParaRPr lang="zh-CN" altLang="en-US"/>
                </a:p>
              </p:txBody>
            </p:sp>
          </p:grpSp>
          <p:grpSp>
            <p:nvGrpSpPr>
              <p:cNvPr id="703" name="图形 26"/>
              <p:cNvGrpSpPr/>
              <p:nvPr/>
            </p:nvGrpSpPr>
            <p:grpSpPr>
              <a:xfrm>
                <a:off x="6382789" y="4662582"/>
                <a:ext cx="34869" cy="44386"/>
                <a:chOff x="6382789" y="4662582"/>
                <a:chExt cx="34869" cy="44386"/>
              </a:xfrm>
              <a:solidFill>
                <a:srgbClr val="C53F3F"/>
              </a:solidFill>
            </p:grpSpPr>
            <p:sp>
              <p:nvSpPr>
                <p:cNvPr id="732" name="任意多边形: 形状 731"/>
                <p:cNvSpPr/>
                <p:nvPr/>
              </p:nvSpPr>
              <p:spPr>
                <a:xfrm>
                  <a:off x="6382789" y="4664011"/>
                  <a:ext cx="20191" cy="36766"/>
                </a:xfrm>
                <a:custGeom>
                  <a:avLst/>
                  <a:gdLst>
                    <a:gd name="connsiteX0" fmla="*/ 7057 w 20191"/>
                    <a:gd name="connsiteY0" fmla="*/ 0 h 36766"/>
                    <a:gd name="connsiteX1" fmla="*/ 7819 w 20191"/>
                    <a:gd name="connsiteY1" fmla="*/ 1143 h 36766"/>
                    <a:gd name="connsiteX2" fmla="*/ 19630 w 20191"/>
                    <a:gd name="connsiteY2" fmla="*/ 19526 h 36766"/>
                    <a:gd name="connsiteX3" fmla="*/ 19346 w 20191"/>
                    <a:gd name="connsiteY3" fmla="*/ 22882 h 36766"/>
                    <a:gd name="connsiteX4" fmla="*/ 18963 w 20191"/>
                    <a:gd name="connsiteY4" fmla="*/ 23146 h 36766"/>
                    <a:gd name="connsiteX5" fmla="*/ 866 w 20191"/>
                    <a:gd name="connsiteY5" fmla="*/ 36195 h 36766"/>
                    <a:gd name="connsiteX6" fmla="*/ 104 w 20191"/>
                    <a:gd name="connsiteY6" fmla="*/ 36767 h 36766"/>
                    <a:gd name="connsiteX7" fmla="*/ 104 w 20191"/>
                    <a:gd name="connsiteY7" fmla="*/ 35243 h 36766"/>
                    <a:gd name="connsiteX8" fmla="*/ 2104 w 20191"/>
                    <a:gd name="connsiteY8" fmla="*/ 24480 h 36766"/>
                    <a:gd name="connsiteX9" fmla="*/ 6295 w 20191"/>
                    <a:gd name="connsiteY9" fmla="*/ 1905 h 36766"/>
                    <a:gd name="connsiteX10" fmla="*/ 7057 w 20191"/>
                    <a:gd name="connsiteY10" fmla="*/ 0 h 3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1" h="36766">
                      <a:moveTo>
                        <a:pt x="7057" y="0"/>
                      </a:moveTo>
                      <a:lnTo>
                        <a:pt x="7819" y="1143"/>
                      </a:lnTo>
                      <a:lnTo>
                        <a:pt x="19630" y="19526"/>
                      </a:lnTo>
                      <a:cubicBezTo>
                        <a:pt x="20478" y="20531"/>
                        <a:pt x="20351" y="22034"/>
                        <a:pt x="19346" y="22882"/>
                      </a:cubicBezTo>
                      <a:cubicBezTo>
                        <a:pt x="19227" y="22982"/>
                        <a:pt x="19099" y="23071"/>
                        <a:pt x="18963" y="23146"/>
                      </a:cubicBezTo>
                      <a:lnTo>
                        <a:pt x="866" y="36195"/>
                      </a:lnTo>
                      <a:lnTo>
                        <a:pt x="104" y="36767"/>
                      </a:lnTo>
                      <a:cubicBezTo>
                        <a:pt x="-35" y="36268"/>
                        <a:pt x="-35" y="35741"/>
                        <a:pt x="104" y="35243"/>
                      </a:cubicBezTo>
                      <a:lnTo>
                        <a:pt x="2104" y="24480"/>
                      </a:lnTo>
                      <a:cubicBezTo>
                        <a:pt x="3533" y="16955"/>
                        <a:pt x="4961" y="9430"/>
                        <a:pt x="6295" y="1905"/>
                      </a:cubicBezTo>
                      <a:cubicBezTo>
                        <a:pt x="6370" y="1212"/>
                        <a:pt x="6633" y="553"/>
                        <a:pt x="7057" y="0"/>
                      </a:cubicBezTo>
                      <a:close/>
                    </a:path>
                  </a:pathLst>
                </a:custGeom>
                <a:solidFill>
                  <a:srgbClr val="C53F3F"/>
                </a:solidFill>
                <a:ln w="9525" cap="flat">
                  <a:noFill/>
                  <a:prstDash val="solid"/>
                  <a:miter/>
                </a:ln>
              </p:spPr>
              <p:txBody>
                <a:bodyPr rtlCol="0" anchor="ctr"/>
                <a:lstStyle/>
                <a:p>
                  <a:endParaRPr lang="zh-CN" altLang="en-US"/>
                </a:p>
              </p:txBody>
            </p:sp>
            <p:sp>
              <p:nvSpPr>
                <p:cNvPr id="733" name="任意多边形: 形状 732"/>
                <p:cNvSpPr/>
                <p:nvPr/>
              </p:nvSpPr>
              <p:spPr>
                <a:xfrm>
                  <a:off x="6400895" y="4669250"/>
                  <a:ext cx="16763" cy="36766"/>
                </a:xfrm>
                <a:custGeom>
                  <a:avLst/>
                  <a:gdLst>
                    <a:gd name="connsiteX0" fmla="*/ 16478 w 16763"/>
                    <a:gd name="connsiteY0" fmla="*/ 0 h 36766"/>
                    <a:gd name="connsiteX1" fmla="*/ 16478 w 16763"/>
                    <a:gd name="connsiteY1" fmla="*/ 1429 h 36766"/>
                    <a:gd name="connsiteX2" fmla="*/ 14097 w 16763"/>
                    <a:gd name="connsiteY2" fmla="*/ 14383 h 36766"/>
                    <a:gd name="connsiteX3" fmla="*/ 10287 w 16763"/>
                    <a:gd name="connsiteY3" fmla="*/ 35147 h 36766"/>
                    <a:gd name="connsiteX4" fmla="*/ 9525 w 16763"/>
                    <a:gd name="connsiteY4" fmla="*/ 36767 h 36766"/>
                    <a:gd name="connsiteX5" fmla="*/ 0 w 16763"/>
                    <a:gd name="connsiteY5" fmla="*/ 21527 h 36766"/>
                    <a:gd name="connsiteX6" fmla="*/ 2857 w 16763"/>
                    <a:gd name="connsiteY6" fmla="*/ 19431 h 36766"/>
                    <a:gd name="connsiteX7" fmla="*/ 4096 w 16763"/>
                    <a:gd name="connsiteY7" fmla="*/ 18574 h 36766"/>
                    <a:gd name="connsiteX8" fmla="*/ 4808 w 16763"/>
                    <a:gd name="connsiteY8" fmla="*/ 14733 h 36766"/>
                    <a:gd name="connsiteX9" fmla="*/ 4763 w 16763"/>
                    <a:gd name="connsiteY9" fmla="*/ 14669 h 36766"/>
                    <a:gd name="connsiteX10" fmla="*/ 2191 w 16763"/>
                    <a:gd name="connsiteY10" fmla="*/ 10573 h 36766"/>
                    <a:gd name="connsiteX11" fmla="*/ 16764 w 16763"/>
                    <a:gd name="connsiteY11" fmla="*/ 0 h 3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63" h="36766">
                      <a:moveTo>
                        <a:pt x="16478" y="0"/>
                      </a:moveTo>
                      <a:cubicBezTo>
                        <a:pt x="16526" y="475"/>
                        <a:pt x="16526" y="954"/>
                        <a:pt x="16478" y="1429"/>
                      </a:cubicBezTo>
                      <a:cubicBezTo>
                        <a:pt x="15716" y="5715"/>
                        <a:pt x="14859" y="10001"/>
                        <a:pt x="14097" y="14383"/>
                      </a:cubicBezTo>
                      <a:cubicBezTo>
                        <a:pt x="12859" y="21241"/>
                        <a:pt x="11525" y="28194"/>
                        <a:pt x="10287" y="35147"/>
                      </a:cubicBezTo>
                      <a:cubicBezTo>
                        <a:pt x="10113" y="35721"/>
                        <a:pt x="9856" y="36266"/>
                        <a:pt x="9525" y="36767"/>
                      </a:cubicBezTo>
                      <a:lnTo>
                        <a:pt x="0" y="21527"/>
                      </a:lnTo>
                      <a:lnTo>
                        <a:pt x="2857" y="19431"/>
                      </a:lnTo>
                      <a:lnTo>
                        <a:pt x="4096" y="18574"/>
                      </a:lnTo>
                      <a:cubicBezTo>
                        <a:pt x="5353" y="17710"/>
                        <a:pt x="5672" y="15990"/>
                        <a:pt x="4808" y="14733"/>
                      </a:cubicBezTo>
                      <a:cubicBezTo>
                        <a:pt x="4793" y="14711"/>
                        <a:pt x="4778" y="14690"/>
                        <a:pt x="4763" y="14669"/>
                      </a:cubicBezTo>
                      <a:lnTo>
                        <a:pt x="2191" y="10573"/>
                      </a:lnTo>
                      <a:lnTo>
                        <a:pt x="16764" y="0"/>
                      </a:lnTo>
                      <a:close/>
                    </a:path>
                  </a:pathLst>
                </a:custGeom>
                <a:solidFill>
                  <a:srgbClr val="C53F3F"/>
                </a:solidFill>
                <a:ln w="9525" cap="flat">
                  <a:noFill/>
                  <a:prstDash val="solid"/>
                  <a:miter/>
                </a:ln>
              </p:spPr>
              <p:txBody>
                <a:bodyPr rtlCol="0" anchor="ctr"/>
                <a:lstStyle/>
                <a:p>
                  <a:endParaRPr lang="zh-CN" altLang="en-US"/>
                </a:p>
              </p:txBody>
            </p:sp>
            <p:sp>
              <p:nvSpPr>
                <p:cNvPr id="734" name="任意多边形: 形状 733"/>
                <p:cNvSpPr/>
                <p:nvPr/>
              </p:nvSpPr>
              <p:spPr>
                <a:xfrm>
                  <a:off x="6384226" y="4692015"/>
                  <a:ext cx="24098" cy="14954"/>
                </a:xfrm>
                <a:custGeom>
                  <a:avLst/>
                  <a:gdLst>
                    <a:gd name="connsiteX0" fmla="*/ 14573 w 24098"/>
                    <a:gd name="connsiteY0" fmla="*/ 0 h 14954"/>
                    <a:gd name="connsiteX1" fmla="*/ 24098 w 24098"/>
                    <a:gd name="connsiteY1" fmla="*/ 14954 h 14954"/>
                    <a:gd name="connsiteX2" fmla="*/ 23431 w 24098"/>
                    <a:gd name="connsiteY2" fmla="*/ 14954 h 14954"/>
                    <a:gd name="connsiteX3" fmla="*/ 667 w 24098"/>
                    <a:gd name="connsiteY3" fmla="*/ 10763 h 14954"/>
                    <a:gd name="connsiteX4" fmla="*/ 0 w 24098"/>
                    <a:gd name="connsiteY4" fmla="*/ 10763 h 14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98" h="14954">
                      <a:moveTo>
                        <a:pt x="14573" y="0"/>
                      </a:moveTo>
                      <a:cubicBezTo>
                        <a:pt x="17812" y="4953"/>
                        <a:pt x="20955" y="9525"/>
                        <a:pt x="24098" y="14954"/>
                      </a:cubicBezTo>
                      <a:lnTo>
                        <a:pt x="23431" y="14954"/>
                      </a:lnTo>
                      <a:lnTo>
                        <a:pt x="667" y="10763"/>
                      </a:lnTo>
                      <a:lnTo>
                        <a:pt x="0" y="10763"/>
                      </a:lnTo>
                      <a:close/>
                    </a:path>
                  </a:pathLst>
                </a:custGeom>
                <a:solidFill>
                  <a:srgbClr val="C53F3F"/>
                </a:solidFill>
                <a:ln w="9525" cap="flat">
                  <a:noFill/>
                  <a:prstDash val="solid"/>
                  <a:miter/>
                </a:ln>
              </p:spPr>
              <p:txBody>
                <a:bodyPr rtlCol="0" anchor="ctr"/>
                <a:lstStyle/>
                <a:p>
                  <a:endParaRPr lang="zh-CN" altLang="en-US"/>
                </a:p>
              </p:txBody>
            </p:sp>
            <p:sp>
              <p:nvSpPr>
                <p:cNvPr id="735" name="任意多边形: 形状 734"/>
                <p:cNvSpPr/>
                <p:nvPr/>
              </p:nvSpPr>
              <p:spPr>
                <a:xfrm>
                  <a:off x="6392227" y="4662582"/>
                  <a:ext cx="23621" cy="14858"/>
                </a:xfrm>
                <a:custGeom>
                  <a:avLst/>
                  <a:gdLst>
                    <a:gd name="connsiteX0" fmla="*/ 23622 w 23621"/>
                    <a:gd name="connsiteY0" fmla="*/ 4667 h 14858"/>
                    <a:gd name="connsiteX1" fmla="*/ 18193 w 23621"/>
                    <a:gd name="connsiteY1" fmla="*/ 8572 h 14858"/>
                    <a:gd name="connsiteX2" fmla="*/ 9525 w 23621"/>
                    <a:gd name="connsiteY2" fmla="*/ 14859 h 14858"/>
                    <a:gd name="connsiteX3" fmla="*/ 9525 w 23621"/>
                    <a:gd name="connsiteY3" fmla="*/ 14859 h 14858"/>
                    <a:gd name="connsiteX4" fmla="*/ 0 w 23621"/>
                    <a:gd name="connsiteY4" fmla="*/ 0 h 14858"/>
                    <a:gd name="connsiteX5" fmla="*/ 23622 w 23621"/>
                    <a:gd name="connsiteY5" fmla="*/ 4667 h 1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21" h="14858">
                      <a:moveTo>
                        <a:pt x="23622" y="4667"/>
                      </a:moveTo>
                      <a:lnTo>
                        <a:pt x="18193" y="8572"/>
                      </a:lnTo>
                      <a:lnTo>
                        <a:pt x="9525" y="14859"/>
                      </a:lnTo>
                      <a:lnTo>
                        <a:pt x="9525" y="14859"/>
                      </a:lnTo>
                      <a:lnTo>
                        <a:pt x="0" y="0"/>
                      </a:lnTo>
                      <a:cubicBezTo>
                        <a:pt x="0" y="381"/>
                        <a:pt x="23050" y="4667"/>
                        <a:pt x="23622" y="4667"/>
                      </a:cubicBezTo>
                      <a:close/>
                    </a:path>
                  </a:pathLst>
                </a:custGeom>
                <a:solidFill>
                  <a:srgbClr val="C53F3F"/>
                </a:solidFill>
                <a:ln w="9525" cap="flat">
                  <a:noFill/>
                  <a:prstDash val="solid"/>
                  <a:miter/>
                </a:ln>
              </p:spPr>
              <p:txBody>
                <a:bodyPr rtlCol="0" anchor="ctr"/>
                <a:lstStyle/>
                <a:p>
                  <a:endParaRPr lang="zh-CN" altLang="en-US"/>
                </a:p>
              </p:txBody>
            </p:sp>
          </p:grpSp>
          <p:grpSp>
            <p:nvGrpSpPr>
              <p:cNvPr id="704" name="图形 26"/>
              <p:cNvGrpSpPr/>
              <p:nvPr/>
            </p:nvGrpSpPr>
            <p:grpSpPr>
              <a:xfrm>
                <a:off x="6421148" y="3995001"/>
                <a:ext cx="45374" cy="44744"/>
                <a:chOff x="6421148" y="3995001"/>
                <a:chExt cx="45374" cy="44744"/>
              </a:xfrm>
              <a:solidFill>
                <a:srgbClr val="C53F3F"/>
              </a:solidFill>
            </p:grpSpPr>
            <p:sp>
              <p:nvSpPr>
                <p:cNvPr id="716" name="任意多边形: 形状 715"/>
                <p:cNvSpPr/>
                <p:nvPr/>
              </p:nvSpPr>
              <p:spPr>
                <a:xfrm>
                  <a:off x="6430327" y="4027646"/>
                  <a:ext cx="9811" cy="11525"/>
                </a:xfrm>
                <a:custGeom>
                  <a:avLst/>
                  <a:gdLst>
                    <a:gd name="connsiteX0" fmla="*/ 1143 w 9811"/>
                    <a:gd name="connsiteY0" fmla="*/ 0 h 11525"/>
                    <a:gd name="connsiteX1" fmla="*/ 9811 w 9811"/>
                    <a:gd name="connsiteY1" fmla="*/ 3715 h 11525"/>
                    <a:gd name="connsiteX2" fmla="*/ 9811 w 9811"/>
                    <a:gd name="connsiteY2" fmla="*/ 3715 h 11525"/>
                    <a:gd name="connsiteX3" fmla="*/ 8287 w 9811"/>
                    <a:gd name="connsiteY3" fmla="*/ 11525 h 11525"/>
                    <a:gd name="connsiteX4" fmla="*/ 8287 w 9811"/>
                    <a:gd name="connsiteY4" fmla="*/ 11525 h 11525"/>
                    <a:gd name="connsiteX5" fmla="*/ 7620 w 9811"/>
                    <a:gd name="connsiteY5" fmla="*/ 11525 h 11525"/>
                    <a:gd name="connsiteX6" fmla="*/ 4572 w 9811"/>
                    <a:gd name="connsiteY6" fmla="*/ 10382 h 11525"/>
                    <a:gd name="connsiteX7" fmla="*/ 0 w 9811"/>
                    <a:gd name="connsiteY7" fmla="*/ 7715 h 11525"/>
                    <a:gd name="connsiteX8" fmla="*/ 0 w 9811"/>
                    <a:gd name="connsiteY8" fmla="*/ 7715 h 11525"/>
                    <a:gd name="connsiteX9" fmla="*/ 1429 w 9811"/>
                    <a:gd name="connsiteY9" fmla="*/ 381 h 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11" h="11525">
                      <a:moveTo>
                        <a:pt x="1143" y="0"/>
                      </a:moveTo>
                      <a:cubicBezTo>
                        <a:pt x="3811" y="1702"/>
                        <a:pt x="6739" y="2957"/>
                        <a:pt x="9811" y="3715"/>
                      </a:cubicBezTo>
                      <a:lnTo>
                        <a:pt x="9811" y="3715"/>
                      </a:lnTo>
                      <a:cubicBezTo>
                        <a:pt x="9240" y="6287"/>
                        <a:pt x="8763" y="8858"/>
                        <a:pt x="8287" y="11525"/>
                      </a:cubicBezTo>
                      <a:lnTo>
                        <a:pt x="8287" y="11525"/>
                      </a:lnTo>
                      <a:lnTo>
                        <a:pt x="7620" y="11525"/>
                      </a:lnTo>
                      <a:cubicBezTo>
                        <a:pt x="6575" y="11228"/>
                        <a:pt x="5555" y="10846"/>
                        <a:pt x="4572" y="10382"/>
                      </a:cubicBezTo>
                      <a:cubicBezTo>
                        <a:pt x="2946" y="9681"/>
                        <a:pt x="1411" y="8785"/>
                        <a:pt x="0" y="7715"/>
                      </a:cubicBezTo>
                      <a:lnTo>
                        <a:pt x="0" y="7715"/>
                      </a:lnTo>
                      <a:lnTo>
                        <a:pt x="1429" y="381"/>
                      </a:lnTo>
                      <a:close/>
                    </a:path>
                  </a:pathLst>
                </a:custGeom>
                <a:solidFill>
                  <a:srgbClr val="C53F3F"/>
                </a:solidFill>
                <a:ln w="9525" cap="flat">
                  <a:noFill/>
                  <a:prstDash val="solid"/>
                  <a:miter/>
                </a:ln>
              </p:spPr>
              <p:txBody>
                <a:bodyPr rtlCol="0" anchor="ctr"/>
                <a:lstStyle/>
                <a:p>
                  <a:endParaRPr lang="zh-CN" altLang="en-US"/>
                </a:p>
              </p:txBody>
            </p:sp>
            <p:sp>
              <p:nvSpPr>
                <p:cNvPr id="717" name="任意多边形: 形状 716"/>
                <p:cNvSpPr/>
                <p:nvPr/>
              </p:nvSpPr>
              <p:spPr>
                <a:xfrm>
                  <a:off x="6441090" y="4031741"/>
                  <a:ext cx="10477" cy="8004"/>
                </a:xfrm>
                <a:custGeom>
                  <a:avLst/>
                  <a:gdLst>
                    <a:gd name="connsiteX0" fmla="*/ 10477 w 10477"/>
                    <a:gd name="connsiteY0" fmla="*/ 0 h 8004"/>
                    <a:gd name="connsiteX1" fmla="*/ 10477 w 10477"/>
                    <a:gd name="connsiteY1" fmla="*/ 0 h 8004"/>
                    <a:gd name="connsiteX2" fmla="*/ 9049 w 10477"/>
                    <a:gd name="connsiteY2" fmla="*/ 7239 h 8004"/>
                    <a:gd name="connsiteX3" fmla="*/ 9049 w 10477"/>
                    <a:gd name="connsiteY3" fmla="*/ 7239 h 8004"/>
                    <a:gd name="connsiteX4" fmla="*/ 3143 w 10477"/>
                    <a:gd name="connsiteY4" fmla="*/ 8001 h 8004"/>
                    <a:gd name="connsiteX5" fmla="*/ 0 w 10477"/>
                    <a:gd name="connsiteY5" fmla="*/ 8001 h 8004"/>
                    <a:gd name="connsiteX6" fmla="*/ 1429 w 10477"/>
                    <a:gd name="connsiteY6" fmla="*/ 286 h 8004"/>
                    <a:gd name="connsiteX7" fmla="*/ 1429 w 10477"/>
                    <a:gd name="connsiteY7" fmla="*/ 286 h 8004"/>
                    <a:gd name="connsiteX8" fmla="*/ 3334 w 10477"/>
                    <a:gd name="connsiteY8" fmla="*/ 286 h 8004"/>
                    <a:gd name="connsiteX9" fmla="*/ 6477 w 10477"/>
                    <a:gd name="connsiteY9" fmla="*/ 286 h 8004"/>
                    <a:gd name="connsiteX10" fmla="*/ 10287 w 10477"/>
                    <a:gd name="connsiteY10" fmla="*/ 286 h 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77" h="8004">
                      <a:moveTo>
                        <a:pt x="10477" y="0"/>
                      </a:moveTo>
                      <a:lnTo>
                        <a:pt x="10477" y="0"/>
                      </a:lnTo>
                      <a:lnTo>
                        <a:pt x="9049" y="7239"/>
                      </a:lnTo>
                      <a:lnTo>
                        <a:pt x="9049" y="7239"/>
                      </a:lnTo>
                      <a:cubicBezTo>
                        <a:pt x="7128" y="7779"/>
                        <a:pt x="5138" y="8036"/>
                        <a:pt x="3143" y="8001"/>
                      </a:cubicBezTo>
                      <a:lnTo>
                        <a:pt x="0" y="8001"/>
                      </a:lnTo>
                      <a:lnTo>
                        <a:pt x="1429" y="286"/>
                      </a:lnTo>
                      <a:cubicBezTo>
                        <a:pt x="1429" y="286"/>
                        <a:pt x="1429" y="286"/>
                        <a:pt x="1429" y="286"/>
                      </a:cubicBezTo>
                      <a:lnTo>
                        <a:pt x="3334" y="286"/>
                      </a:lnTo>
                      <a:lnTo>
                        <a:pt x="6477" y="286"/>
                      </a:lnTo>
                      <a:lnTo>
                        <a:pt x="10287" y="286"/>
                      </a:lnTo>
                      <a:close/>
                    </a:path>
                  </a:pathLst>
                </a:custGeom>
                <a:solidFill>
                  <a:srgbClr val="C53F3F"/>
                </a:solidFill>
                <a:ln w="9525" cap="flat">
                  <a:noFill/>
                  <a:prstDash val="solid"/>
                  <a:miter/>
                </a:ln>
              </p:spPr>
              <p:txBody>
                <a:bodyPr rtlCol="0" anchor="ctr"/>
                <a:lstStyle/>
                <a:p>
                  <a:endParaRPr lang="zh-CN" altLang="en-US"/>
                </a:p>
              </p:txBody>
            </p:sp>
            <p:sp>
              <p:nvSpPr>
                <p:cNvPr id="718" name="任意多边形: 形状 717"/>
                <p:cNvSpPr/>
                <p:nvPr/>
              </p:nvSpPr>
              <p:spPr>
                <a:xfrm>
                  <a:off x="6458521" y="4001261"/>
                  <a:ext cx="8000" cy="18288"/>
                </a:xfrm>
                <a:custGeom>
                  <a:avLst/>
                  <a:gdLst>
                    <a:gd name="connsiteX0" fmla="*/ 1238 w 8000"/>
                    <a:gd name="connsiteY0" fmla="*/ 0 h 18288"/>
                    <a:gd name="connsiteX1" fmla="*/ 1238 w 8000"/>
                    <a:gd name="connsiteY1" fmla="*/ 0 h 18288"/>
                    <a:gd name="connsiteX2" fmla="*/ 3524 w 8000"/>
                    <a:gd name="connsiteY2" fmla="*/ 2572 h 18288"/>
                    <a:gd name="connsiteX3" fmla="*/ 5715 w 8000"/>
                    <a:gd name="connsiteY3" fmla="*/ 6191 h 18288"/>
                    <a:gd name="connsiteX4" fmla="*/ 7239 w 8000"/>
                    <a:gd name="connsiteY4" fmla="*/ 10096 h 18288"/>
                    <a:gd name="connsiteX5" fmla="*/ 8001 w 8000"/>
                    <a:gd name="connsiteY5" fmla="*/ 14002 h 18288"/>
                    <a:gd name="connsiteX6" fmla="*/ 8001 w 8000"/>
                    <a:gd name="connsiteY6" fmla="*/ 17145 h 18288"/>
                    <a:gd name="connsiteX7" fmla="*/ 8001 w 8000"/>
                    <a:gd name="connsiteY7" fmla="*/ 18288 h 18288"/>
                    <a:gd name="connsiteX8" fmla="*/ 8001 w 8000"/>
                    <a:gd name="connsiteY8" fmla="*/ 18288 h 18288"/>
                    <a:gd name="connsiteX9" fmla="*/ 8001 w 8000"/>
                    <a:gd name="connsiteY9" fmla="*/ 18288 h 18288"/>
                    <a:gd name="connsiteX10" fmla="*/ 3429 w 8000"/>
                    <a:gd name="connsiteY10" fmla="*/ 11430 h 18288"/>
                    <a:gd name="connsiteX11" fmla="*/ 0 w 8000"/>
                    <a:gd name="connsiteY11" fmla="*/ 8287 h 18288"/>
                    <a:gd name="connsiteX12" fmla="*/ 0 w 8000"/>
                    <a:gd name="connsiteY12" fmla="*/ 8287 h 18288"/>
                    <a:gd name="connsiteX13" fmla="*/ 1429 w 8000"/>
                    <a:gd name="connsiteY13" fmla="*/ 953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00" h="18288">
                      <a:moveTo>
                        <a:pt x="1238" y="0"/>
                      </a:moveTo>
                      <a:lnTo>
                        <a:pt x="1238" y="0"/>
                      </a:lnTo>
                      <a:cubicBezTo>
                        <a:pt x="2076" y="787"/>
                        <a:pt x="2841" y="1647"/>
                        <a:pt x="3524" y="2572"/>
                      </a:cubicBezTo>
                      <a:cubicBezTo>
                        <a:pt x="4378" y="3699"/>
                        <a:pt x="5112" y="4912"/>
                        <a:pt x="5715" y="6191"/>
                      </a:cubicBezTo>
                      <a:cubicBezTo>
                        <a:pt x="6362" y="7434"/>
                        <a:pt x="6873" y="8744"/>
                        <a:pt x="7239" y="10096"/>
                      </a:cubicBezTo>
                      <a:cubicBezTo>
                        <a:pt x="7639" y="11366"/>
                        <a:pt x="7895" y="12675"/>
                        <a:pt x="8001" y="14002"/>
                      </a:cubicBezTo>
                      <a:cubicBezTo>
                        <a:pt x="8001" y="15050"/>
                        <a:pt x="8001" y="16097"/>
                        <a:pt x="8001" y="17145"/>
                      </a:cubicBezTo>
                      <a:lnTo>
                        <a:pt x="8001" y="18288"/>
                      </a:lnTo>
                      <a:lnTo>
                        <a:pt x="8001" y="18288"/>
                      </a:lnTo>
                      <a:lnTo>
                        <a:pt x="8001" y="18288"/>
                      </a:lnTo>
                      <a:cubicBezTo>
                        <a:pt x="6884" y="15756"/>
                        <a:pt x="5337" y="13436"/>
                        <a:pt x="3429" y="11430"/>
                      </a:cubicBezTo>
                      <a:cubicBezTo>
                        <a:pt x="2379" y="10285"/>
                        <a:pt x="1232" y="9233"/>
                        <a:pt x="0" y="8287"/>
                      </a:cubicBezTo>
                      <a:cubicBezTo>
                        <a:pt x="0" y="8287"/>
                        <a:pt x="0" y="8287"/>
                        <a:pt x="0" y="8287"/>
                      </a:cubicBezTo>
                      <a:lnTo>
                        <a:pt x="1429" y="953"/>
                      </a:lnTo>
                      <a:close/>
                    </a:path>
                  </a:pathLst>
                </a:custGeom>
                <a:solidFill>
                  <a:srgbClr val="C53F3F"/>
                </a:solidFill>
                <a:ln w="9525" cap="flat">
                  <a:noFill/>
                  <a:prstDash val="solid"/>
                  <a:miter/>
                </a:ln>
              </p:spPr>
              <p:txBody>
                <a:bodyPr rtlCol="0" anchor="ctr"/>
                <a:lstStyle/>
                <a:p>
                  <a:endParaRPr lang="zh-CN" altLang="en-US"/>
                </a:p>
              </p:txBody>
            </p:sp>
            <p:sp>
              <p:nvSpPr>
                <p:cNvPr id="719" name="任意多边形: 形状 718"/>
                <p:cNvSpPr/>
                <p:nvPr/>
              </p:nvSpPr>
              <p:spPr>
                <a:xfrm>
                  <a:off x="6433947" y="4006023"/>
                  <a:ext cx="10953" cy="10383"/>
                </a:xfrm>
                <a:custGeom>
                  <a:avLst/>
                  <a:gdLst>
                    <a:gd name="connsiteX0" fmla="*/ 10954 w 10953"/>
                    <a:gd name="connsiteY0" fmla="*/ 96 h 10383"/>
                    <a:gd name="connsiteX1" fmla="*/ 8954 w 10953"/>
                    <a:gd name="connsiteY1" fmla="*/ 10383 h 10383"/>
                    <a:gd name="connsiteX2" fmla="*/ 0 w 10953"/>
                    <a:gd name="connsiteY2" fmla="*/ 8668 h 10383"/>
                    <a:gd name="connsiteX3" fmla="*/ 0 w 10953"/>
                    <a:gd name="connsiteY3" fmla="*/ 8668 h 10383"/>
                    <a:gd name="connsiteX4" fmla="*/ 1524 w 10953"/>
                    <a:gd name="connsiteY4" fmla="*/ 667 h 10383"/>
                    <a:gd name="connsiteX5" fmla="*/ 1524 w 10953"/>
                    <a:gd name="connsiteY5" fmla="*/ 667 h 10383"/>
                    <a:gd name="connsiteX6" fmla="*/ 7144 w 10953"/>
                    <a:gd name="connsiteY6" fmla="*/ 1 h 10383"/>
                    <a:gd name="connsiteX7" fmla="*/ 10096 w 10953"/>
                    <a:gd name="connsiteY7" fmla="*/ 1 h 1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53" h="10383">
                      <a:moveTo>
                        <a:pt x="10954" y="96"/>
                      </a:moveTo>
                      <a:lnTo>
                        <a:pt x="8954" y="10383"/>
                      </a:lnTo>
                      <a:lnTo>
                        <a:pt x="0" y="8668"/>
                      </a:lnTo>
                      <a:lnTo>
                        <a:pt x="0" y="8668"/>
                      </a:lnTo>
                      <a:cubicBezTo>
                        <a:pt x="0" y="6001"/>
                        <a:pt x="1048" y="3334"/>
                        <a:pt x="1524" y="667"/>
                      </a:cubicBezTo>
                      <a:lnTo>
                        <a:pt x="1524" y="667"/>
                      </a:lnTo>
                      <a:cubicBezTo>
                        <a:pt x="3362" y="211"/>
                        <a:pt x="5250" y="-13"/>
                        <a:pt x="7144" y="1"/>
                      </a:cubicBezTo>
                      <a:lnTo>
                        <a:pt x="10096" y="1"/>
                      </a:lnTo>
                      <a:close/>
                    </a:path>
                  </a:pathLst>
                </a:custGeom>
                <a:solidFill>
                  <a:srgbClr val="C53F3F"/>
                </a:solidFill>
                <a:ln w="9525" cap="flat">
                  <a:noFill/>
                  <a:prstDash val="solid"/>
                  <a:miter/>
                </a:ln>
              </p:spPr>
              <p:txBody>
                <a:bodyPr rtlCol="0" anchor="ctr"/>
                <a:lstStyle/>
                <a:p>
                  <a:endParaRPr lang="zh-CN" altLang="en-US"/>
                </a:p>
              </p:txBody>
            </p:sp>
            <p:sp>
              <p:nvSpPr>
                <p:cNvPr id="720" name="任意多边形: 形状 719"/>
                <p:cNvSpPr/>
                <p:nvPr/>
              </p:nvSpPr>
              <p:spPr>
                <a:xfrm>
                  <a:off x="6445281" y="4006596"/>
                  <a:ext cx="10286" cy="11048"/>
                </a:xfrm>
                <a:custGeom>
                  <a:avLst/>
                  <a:gdLst>
                    <a:gd name="connsiteX0" fmla="*/ 2000 w 10286"/>
                    <a:gd name="connsiteY0" fmla="*/ 0 h 11048"/>
                    <a:gd name="connsiteX1" fmla="*/ 2667 w 10286"/>
                    <a:gd name="connsiteY1" fmla="*/ 0 h 11048"/>
                    <a:gd name="connsiteX2" fmla="*/ 4096 w 10286"/>
                    <a:gd name="connsiteY2" fmla="*/ 0 h 11048"/>
                    <a:gd name="connsiteX3" fmla="*/ 6096 w 10286"/>
                    <a:gd name="connsiteY3" fmla="*/ 762 h 11048"/>
                    <a:gd name="connsiteX4" fmla="*/ 10287 w 10286"/>
                    <a:gd name="connsiteY4" fmla="*/ 2953 h 11048"/>
                    <a:gd name="connsiteX5" fmla="*/ 10287 w 10286"/>
                    <a:gd name="connsiteY5" fmla="*/ 2953 h 11048"/>
                    <a:gd name="connsiteX6" fmla="*/ 8667 w 10286"/>
                    <a:gd name="connsiteY6" fmla="*/ 11049 h 11048"/>
                    <a:gd name="connsiteX7" fmla="*/ 8667 w 10286"/>
                    <a:gd name="connsiteY7" fmla="*/ 11049 h 11048"/>
                    <a:gd name="connsiteX8" fmla="*/ 0 w 10286"/>
                    <a:gd name="connsiteY8" fmla="*/ 9334 h 1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86" h="11048">
                      <a:moveTo>
                        <a:pt x="2000" y="0"/>
                      </a:moveTo>
                      <a:lnTo>
                        <a:pt x="2667" y="0"/>
                      </a:lnTo>
                      <a:lnTo>
                        <a:pt x="4096" y="0"/>
                      </a:lnTo>
                      <a:lnTo>
                        <a:pt x="6096" y="762"/>
                      </a:lnTo>
                      <a:cubicBezTo>
                        <a:pt x="7559" y="1359"/>
                        <a:pt x="8962" y="2092"/>
                        <a:pt x="10287" y="2953"/>
                      </a:cubicBezTo>
                      <a:cubicBezTo>
                        <a:pt x="10287" y="2953"/>
                        <a:pt x="10287" y="2953"/>
                        <a:pt x="10287" y="2953"/>
                      </a:cubicBezTo>
                      <a:cubicBezTo>
                        <a:pt x="9715" y="5620"/>
                        <a:pt x="9239" y="8382"/>
                        <a:pt x="8667" y="11049"/>
                      </a:cubicBezTo>
                      <a:lnTo>
                        <a:pt x="8667" y="11049"/>
                      </a:lnTo>
                      <a:lnTo>
                        <a:pt x="0" y="9334"/>
                      </a:lnTo>
                      <a:close/>
                    </a:path>
                  </a:pathLst>
                </a:custGeom>
                <a:solidFill>
                  <a:srgbClr val="C53F3F"/>
                </a:solidFill>
                <a:ln w="9525" cap="flat">
                  <a:noFill/>
                  <a:prstDash val="solid"/>
                  <a:miter/>
                </a:ln>
              </p:spPr>
              <p:txBody>
                <a:bodyPr rtlCol="0" anchor="ctr"/>
                <a:lstStyle/>
                <a:p>
                  <a:endParaRPr lang="zh-CN" altLang="en-US"/>
                </a:p>
              </p:txBody>
            </p:sp>
            <p:sp>
              <p:nvSpPr>
                <p:cNvPr id="721" name="任意多边形: 形状 720"/>
                <p:cNvSpPr/>
                <p:nvPr/>
              </p:nvSpPr>
              <p:spPr>
                <a:xfrm>
                  <a:off x="6432137" y="4016978"/>
                  <a:ext cx="10477" cy="11810"/>
                </a:xfrm>
                <a:custGeom>
                  <a:avLst/>
                  <a:gdLst>
                    <a:gd name="connsiteX0" fmla="*/ 1429 w 10477"/>
                    <a:gd name="connsiteY0" fmla="*/ 0 h 11810"/>
                    <a:gd name="connsiteX1" fmla="*/ 10478 w 10477"/>
                    <a:gd name="connsiteY1" fmla="*/ 1714 h 11810"/>
                    <a:gd name="connsiteX2" fmla="*/ 8477 w 10477"/>
                    <a:gd name="connsiteY2" fmla="*/ 11811 h 11810"/>
                    <a:gd name="connsiteX3" fmla="*/ 7811 w 10477"/>
                    <a:gd name="connsiteY3" fmla="*/ 11811 h 11810"/>
                    <a:gd name="connsiteX4" fmla="*/ 6382 w 10477"/>
                    <a:gd name="connsiteY4" fmla="*/ 11335 h 11810"/>
                    <a:gd name="connsiteX5" fmla="*/ 4191 w 10477"/>
                    <a:gd name="connsiteY5" fmla="*/ 10478 h 11810"/>
                    <a:gd name="connsiteX6" fmla="*/ 0 w 10477"/>
                    <a:gd name="connsiteY6" fmla="*/ 8192 h 11810"/>
                    <a:gd name="connsiteX7" fmla="*/ 0 w 10477"/>
                    <a:gd name="connsiteY7" fmla="*/ 8191 h 11810"/>
                    <a:gd name="connsiteX8" fmla="*/ 1524 w 10477"/>
                    <a:gd name="connsiteY8" fmla="*/ 571 h 1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77" h="11810">
                      <a:moveTo>
                        <a:pt x="1429" y="0"/>
                      </a:moveTo>
                      <a:lnTo>
                        <a:pt x="10478" y="1714"/>
                      </a:lnTo>
                      <a:lnTo>
                        <a:pt x="8477" y="11811"/>
                      </a:lnTo>
                      <a:lnTo>
                        <a:pt x="7811" y="11811"/>
                      </a:lnTo>
                      <a:lnTo>
                        <a:pt x="6382" y="11335"/>
                      </a:lnTo>
                      <a:cubicBezTo>
                        <a:pt x="5617" y="11149"/>
                        <a:pt x="4880" y="10860"/>
                        <a:pt x="4191" y="10478"/>
                      </a:cubicBezTo>
                      <a:cubicBezTo>
                        <a:pt x="2698" y="9906"/>
                        <a:pt x="1289" y="9137"/>
                        <a:pt x="0" y="8192"/>
                      </a:cubicBezTo>
                      <a:cubicBezTo>
                        <a:pt x="0" y="8191"/>
                        <a:pt x="0" y="8191"/>
                        <a:pt x="0" y="8191"/>
                      </a:cubicBezTo>
                      <a:cubicBezTo>
                        <a:pt x="476" y="5620"/>
                        <a:pt x="953" y="3143"/>
                        <a:pt x="1524" y="571"/>
                      </a:cubicBezTo>
                      <a:close/>
                    </a:path>
                  </a:pathLst>
                </a:custGeom>
                <a:solidFill>
                  <a:srgbClr val="C53F3F"/>
                </a:solidFill>
                <a:ln w="9525" cap="flat">
                  <a:noFill/>
                  <a:prstDash val="solid"/>
                  <a:miter/>
                </a:ln>
              </p:spPr>
              <p:txBody>
                <a:bodyPr rtlCol="0" anchor="ctr"/>
                <a:lstStyle/>
                <a:p>
                  <a:endParaRPr lang="zh-CN" altLang="en-US"/>
                </a:p>
              </p:txBody>
            </p:sp>
            <p:sp>
              <p:nvSpPr>
                <p:cNvPr id="722" name="任意多边形: 形状 721"/>
                <p:cNvSpPr/>
                <p:nvPr/>
              </p:nvSpPr>
              <p:spPr>
                <a:xfrm>
                  <a:off x="6443186" y="4019550"/>
                  <a:ext cx="10286" cy="10096"/>
                </a:xfrm>
                <a:custGeom>
                  <a:avLst/>
                  <a:gdLst>
                    <a:gd name="connsiteX0" fmla="*/ 1810 w 10286"/>
                    <a:gd name="connsiteY0" fmla="*/ 0 h 10096"/>
                    <a:gd name="connsiteX1" fmla="*/ 10287 w 10286"/>
                    <a:gd name="connsiteY1" fmla="*/ 1619 h 10096"/>
                    <a:gd name="connsiteX2" fmla="*/ 10287 w 10286"/>
                    <a:gd name="connsiteY2" fmla="*/ 1619 h 10096"/>
                    <a:gd name="connsiteX3" fmla="*/ 10287 w 10286"/>
                    <a:gd name="connsiteY3" fmla="*/ 1619 h 10096"/>
                    <a:gd name="connsiteX4" fmla="*/ 8858 w 10286"/>
                    <a:gd name="connsiteY4" fmla="*/ 9525 h 10096"/>
                    <a:gd name="connsiteX5" fmla="*/ 8858 w 10286"/>
                    <a:gd name="connsiteY5" fmla="*/ 9525 h 10096"/>
                    <a:gd name="connsiteX6" fmla="*/ 4096 w 10286"/>
                    <a:gd name="connsiteY6" fmla="*/ 10096 h 10096"/>
                    <a:gd name="connsiteX7" fmla="*/ 1619 w 10286"/>
                    <a:gd name="connsiteY7" fmla="*/ 10096 h 10096"/>
                    <a:gd name="connsiteX8" fmla="*/ 0 w 10286"/>
                    <a:gd name="connsiteY8" fmla="*/ 10096 h 10096"/>
                    <a:gd name="connsiteX9" fmla="*/ 0 w 10286"/>
                    <a:gd name="connsiteY9" fmla="*/ 10096 h 10096"/>
                    <a:gd name="connsiteX10" fmla="*/ 0 w 10286"/>
                    <a:gd name="connsiteY10" fmla="*/ 10096 h 10096"/>
                    <a:gd name="connsiteX11" fmla="*/ 1905 w 10286"/>
                    <a:gd name="connsiteY11" fmla="*/ 571 h 10096"/>
                    <a:gd name="connsiteX12" fmla="*/ 1810 w 10286"/>
                    <a:gd name="connsiteY12" fmla="*/ 0 h 10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86" h="10096">
                      <a:moveTo>
                        <a:pt x="1810" y="0"/>
                      </a:moveTo>
                      <a:lnTo>
                        <a:pt x="10287" y="1619"/>
                      </a:lnTo>
                      <a:lnTo>
                        <a:pt x="10287" y="1619"/>
                      </a:lnTo>
                      <a:lnTo>
                        <a:pt x="10287" y="1619"/>
                      </a:lnTo>
                      <a:lnTo>
                        <a:pt x="8858" y="9525"/>
                      </a:lnTo>
                      <a:lnTo>
                        <a:pt x="8858" y="9525"/>
                      </a:lnTo>
                      <a:cubicBezTo>
                        <a:pt x="7300" y="9909"/>
                        <a:pt x="5701" y="10101"/>
                        <a:pt x="4096" y="10096"/>
                      </a:cubicBezTo>
                      <a:lnTo>
                        <a:pt x="1619" y="10096"/>
                      </a:lnTo>
                      <a:lnTo>
                        <a:pt x="0" y="10096"/>
                      </a:lnTo>
                      <a:lnTo>
                        <a:pt x="0" y="10096"/>
                      </a:lnTo>
                      <a:lnTo>
                        <a:pt x="0" y="10096"/>
                      </a:lnTo>
                      <a:cubicBezTo>
                        <a:pt x="667" y="6858"/>
                        <a:pt x="1238" y="3620"/>
                        <a:pt x="1905" y="571"/>
                      </a:cubicBezTo>
                      <a:cubicBezTo>
                        <a:pt x="1714" y="0"/>
                        <a:pt x="1714" y="0"/>
                        <a:pt x="1810" y="0"/>
                      </a:cubicBezTo>
                      <a:close/>
                    </a:path>
                  </a:pathLst>
                </a:custGeom>
                <a:solidFill>
                  <a:srgbClr val="C53F3F"/>
                </a:solidFill>
                <a:ln w="9525" cap="flat">
                  <a:noFill/>
                  <a:prstDash val="solid"/>
                  <a:miter/>
                </a:ln>
              </p:spPr>
              <p:txBody>
                <a:bodyPr rtlCol="0" anchor="ctr"/>
                <a:lstStyle/>
                <a:p>
                  <a:endParaRPr lang="zh-CN" altLang="en-US"/>
                </a:p>
              </p:txBody>
            </p:sp>
            <p:sp>
              <p:nvSpPr>
                <p:cNvPr id="723" name="任意多边形: 形状 722"/>
                <p:cNvSpPr/>
                <p:nvPr/>
              </p:nvSpPr>
              <p:spPr>
                <a:xfrm>
                  <a:off x="6435947" y="3995001"/>
                  <a:ext cx="11049" cy="8641"/>
                </a:xfrm>
                <a:custGeom>
                  <a:avLst/>
                  <a:gdLst>
                    <a:gd name="connsiteX0" fmla="*/ 11049 w 11049"/>
                    <a:gd name="connsiteY0" fmla="*/ 164 h 8641"/>
                    <a:gd name="connsiteX1" fmla="*/ 9525 w 11049"/>
                    <a:gd name="connsiteY1" fmla="*/ 8641 h 8641"/>
                    <a:gd name="connsiteX2" fmla="*/ 0 w 11049"/>
                    <a:gd name="connsiteY2" fmla="*/ 8641 h 8641"/>
                    <a:gd name="connsiteX3" fmla="*/ 0 w 11049"/>
                    <a:gd name="connsiteY3" fmla="*/ 8641 h 8641"/>
                    <a:gd name="connsiteX4" fmla="*/ 1429 w 11049"/>
                    <a:gd name="connsiteY4" fmla="*/ 926 h 8641"/>
                    <a:gd name="connsiteX5" fmla="*/ 1429 w 11049"/>
                    <a:gd name="connsiteY5" fmla="*/ 926 h 8641"/>
                    <a:gd name="connsiteX6" fmla="*/ 7429 w 11049"/>
                    <a:gd name="connsiteY6" fmla="*/ 69 h 8641"/>
                    <a:gd name="connsiteX7" fmla="*/ 10668 w 11049"/>
                    <a:gd name="connsiteY7" fmla="*/ 69 h 8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49" h="8641">
                      <a:moveTo>
                        <a:pt x="11049" y="164"/>
                      </a:moveTo>
                      <a:lnTo>
                        <a:pt x="9525" y="8641"/>
                      </a:lnTo>
                      <a:cubicBezTo>
                        <a:pt x="6372" y="8109"/>
                        <a:pt x="3153" y="8109"/>
                        <a:pt x="0" y="8641"/>
                      </a:cubicBezTo>
                      <a:lnTo>
                        <a:pt x="0" y="8641"/>
                      </a:lnTo>
                      <a:lnTo>
                        <a:pt x="1429" y="926"/>
                      </a:lnTo>
                      <a:lnTo>
                        <a:pt x="1429" y="926"/>
                      </a:lnTo>
                      <a:cubicBezTo>
                        <a:pt x="3376" y="348"/>
                        <a:pt x="5398" y="60"/>
                        <a:pt x="7429" y="69"/>
                      </a:cubicBezTo>
                      <a:cubicBezTo>
                        <a:pt x="8507" y="-23"/>
                        <a:pt x="9590" y="-23"/>
                        <a:pt x="10668" y="69"/>
                      </a:cubicBezTo>
                      <a:close/>
                    </a:path>
                  </a:pathLst>
                </a:custGeom>
                <a:solidFill>
                  <a:srgbClr val="C53F3F"/>
                </a:solidFill>
                <a:ln w="9525" cap="flat">
                  <a:noFill/>
                  <a:prstDash val="solid"/>
                  <a:miter/>
                </a:ln>
              </p:spPr>
              <p:txBody>
                <a:bodyPr rtlCol="0" anchor="ctr"/>
                <a:lstStyle/>
                <a:p>
                  <a:endParaRPr lang="zh-CN" altLang="en-US"/>
                </a:p>
              </p:txBody>
            </p:sp>
            <p:sp>
              <p:nvSpPr>
                <p:cNvPr id="724" name="任意多边形: 形状 723"/>
                <p:cNvSpPr/>
                <p:nvPr/>
              </p:nvSpPr>
              <p:spPr>
                <a:xfrm>
                  <a:off x="6447758" y="3995547"/>
                  <a:ext cx="9810" cy="11525"/>
                </a:xfrm>
                <a:custGeom>
                  <a:avLst/>
                  <a:gdLst>
                    <a:gd name="connsiteX0" fmla="*/ 1524 w 9810"/>
                    <a:gd name="connsiteY0" fmla="*/ 0 h 11525"/>
                    <a:gd name="connsiteX1" fmla="*/ 2096 w 9810"/>
                    <a:gd name="connsiteY1" fmla="*/ 0 h 11525"/>
                    <a:gd name="connsiteX2" fmla="*/ 4382 w 9810"/>
                    <a:gd name="connsiteY2" fmla="*/ 667 h 11525"/>
                    <a:gd name="connsiteX3" fmla="*/ 9144 w 9810"/>
                    <a:gd name="connsiteY3" fmla="*/ 3238 h 11525"/>
                    <a:gd name="connsiteX4" fmla="*/ 9811 w 9810"/>
                    <a:gd name="connsiteY4" fmla="*/ 3715 h 11525"/>
                    <a:gd name="connsiteX5" fmla="*/ 9811 w 9810"/>
                    <a:gd name="connsiteY5" fmla="*/ 3715 h 11525"/>
                    <a:gd name="connsiteX6" fmla="*/ 8382 w 9810"/>
                    <a:gd name="connsiteY6" fmla="*/ 11525 h 11525"/>
                    <a:gd name="connsiteX7" fmla="*/ 8382 w 9810"/>
                    <a:gd name="connsiteY7" fmla="*/ 11525 h 11525"/>
                    <a:gd name="connsiteX8" fmla="*/ 7620 w 9810"/>
                    <a:gd name="connsiteY8" fmla="*/ 11049 h 11525"/>
                    <a:gd name="connsiteX9" fmla="*/ 3715 w 9810"/>
                    <a:gd name="connsiteY9" fmla="*/ 9239 h 11525"/>
                    <a:gd name="connsiteX10" fmla="*/ 762 w 9810"/>
                    <a:gd name="connsiteY10" fmla="*/ 8287 h 11525"/>
                    <a:gd name="connsiteX11" fmla="*/ 0 w 9810"/>
                    <a:gd name="connsiteY11" fmla="*/ 8287 h 11525"/>
                    <a:gd name="connsiteX12" fmla="*/ 0 w 9810"/>
                    <a:gd name="connsiteY12" fmla="*/ 8287 h 11525"/>
                    <a:gd name="connsiteX13" fmla="*/ 0 w 9810"/>
                    <a:gd name="connsiteY13" fmla="*/ 8287 h 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10" h="11525">
                      <a:moveTo>
                        <a:pt x="1524" y="0"/>
                      </a:moveTo>
                      <a:lnTo>
                        <a:pt x="2096" y="0"/>
                      </a:lnTo>
                      <a:lnTo>
                        <a:pt x="4382" y="667"/>
                      </a:lnTo>
                      <a:cubicBezTo>
                        <a:pt x="6065" y="1334"/>
                        <a:pt x="7663" y="2197"/>
                        <a:pt x="9144" y="3238"/>
                      </a:cubicBezTo>
                      <a:lnTo>
                        <a:pt x="9811" y="3715"/>
                      </a:lnTo>
                      <a:lnTo>
                        <a:pt x="9811" y="3715"/>
                      </a:lnTo>
                      <a:lnTo>
                        <a:pt x="8382" y="11525"/>
                      </a:lnTo>
                      <a:lnTo>
                        <a:pt x="8382" y="11525"/>
                      </a:lnTo>
                      <a:lnTo>
                        <a:pt x="7620" y="11049"/>
                      </a:lnTo>
                      <a:cubicBezTo>
                        <a:pt x="6374" y="10332"/>
                        <a:pt x="5067" y="9727"/>
                        <a:pt x="3715" y="9239"/>
                      </a:cubicBezTo>
                      <a:lnTo>
                        <a:pt x="762" y="8287"/>
                      </a:lnTo>
                      <a:lnTo>
                        <a:pt x="0" y="8287"/>
                      </a:lnTo>
                      <a:cubicBezTo>
                        <a:pt x="0" y="8287"/>
                        <a:pt x="0" y="8287"/>
                        <a:pt x="0" y="8287"/>
                      </a:cubicBezTo>
                      <a:lnTo>
                        <a:pt x="0" y="8287"/>
                      </a:lnTo>
                      <a:close/>
                    </a:path>
                  </a:pathLst>
                </a:custGeom>
                <a:solidFill>
                  <a:srgbClr val="C53F3F"/>
                </a:solidFill>
                <a:ln w="9525" cap="flat">
                  <a:noFill/>
                  <a:prstDash val="solid"/>
                  <a:miter/>
                </a:ln>
              </p:spPr>
              <p:txBody>
                <a:bodyPr rtlCol="0" anchor="ctr"/>
                <a:lstStyle/>
                <a:p>
                  <a:endParaRPr lang="zh-CN" altLang="en-US"/>
                </a:p>
              </p:txBody>
            </p:sp>
            <p:sp>
              <p:nvSpPr>
                <p:cNvPr id="725" name="任意多边形: 形状 724"/>
                <p:cNvSpPr/>
                <p:nvPr/>
              </p:nvSpPr>
              <p:spPr>
                <a:xfrm>
                  <a:off x="6422898" y="3996404"/>
                  <a:ext cx="12477" cy="14001"/>
                </a:xfrm>
                <a:custGeom>
                  <a:avLst/>
                  <a:gdLst>
                    <a:gd name="connsiteX0" fmla="*/ 12001 w 12477"/>
                    <a:gd name="connsiteY0" fmla="*/ 381 h 14001"/>
                    <a:gd name="connsiteX1" fmla="*/ 12001 w 12477"/>
                    <a:gd name="connsiteY1" fmla="*/ 381 h 14001"/>
                    <a:gd name="connsiteX2" fmla="*/ 10668 w 12477"/>
                    <a:gd name="connsiteY2" fmla="*/ 7715 h 14001"/>
                    <a:gd name="connsiteX3" fmla="*/ 10668 w 12477"/>
                    <a:gd name="connsiteY3" fmla="*/ 7715 h 14001"/>
                    <a:gd name="connsiteX4" fmla="*/ 4572 w 12477"/>
                    <a:gd name="connsiteY4" fmla="*/ 10382 h 14001"/>
                    <a:gd name="connsiteX5" fmla="*/ 1429 w 12477"/>
                    <a:gd name="connsiteY5" fmla="*/ 12668 h 14001"/>
                    <a:gd name="connsiteX6" fmla="*/ 0 w 12477"/>
                    <a:gd name="connsiteY6" fmla="*/ 14002 h 14001"/>
                    <a:gd name="connsiteX7" fmla="*/ 0 w 12477"/>
                    <a:gd name="connsiteY7" fmla="*/ 14002 h 14001"/>
                    <a:gd name="connsiteX8" fmla="*/ 12478 w 12477"/>
                    <a:gd name="connsiteY8" fmla="*/ 0 h 1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7" h="14001">
                      <a:moveTo>
                        <a:pt x="12001" y="381"/>
                      </a:moveTo>
                      <a:lnTo>
                        <a:pt x="12001" y="381"/>
                      </a:lnTo>
                      <a:cubicBezTo>
                        <a:pt x="12001" y="2857"/>
                        <a:pt x="11144" y="5239"/>
                        <a:pt x="10668" y="7715"/>
                      </a:cubicBezTo>
                      <a:lnTo>
                        <a:pt x="10668" y="7715"/>
                      </a:lnTo>
                      <a:cubicBezTo>
                        <a:pt x="8539" y="8364"/>
                        <a:pt x="6493" y="9259"/>
                        <a:pt x="4572" y="10382"/>
                      </a:cubicBezTo>
                      <a:cubicBezTo>
                        <a:pt x="3449" y="11035"/>
                        <a:pt x="2395" y="11801"/>
                        <a:pt x="1429" y="12668"/>
                      </a:cubicBezTo>
                      <a:lnTo>
                        <a:pt x="0" y="14002"/>
                      </a:lnTo>
                      <a:lnTo>
                        <a:pt x="0" y="14002"/>
                      </a:lnTo>
                      <a:cubicBezTo>
                        <a:pt x="2008" y="7789"/>
                        <a:pt x="6537" y="2707"/>
                        <a:pt x="12478" y="0"/>
                      </a:cubicBezTo>
                      <a:close/>
                    </a:path>
                  </a:pathLst>
                </a:custGeom>
                <a:solidFill>
                  <a:srgbClr val="C53F3F"/>
                </a:solidFill>
                <a:ln w="9525" cap="flat">
                  <a:noFill/>
                  <a:prstDash val="solid"/>
                  <a:miter/>
                </a:ln>
              </p:spPr>
              <p:txBody>
                <a:bodyPr rtlCol="0" anchor="ctr"/>
                <a:lstStyle/>
                <a:p>
                  <a:endParaRPr lang="zh-CN" altLang="en-US"/>
                </a:p>
              </p:txBody>
            </p:sp>
            <p:sp>
              <p:nvSpPr>
                <p:cNvPr id="726" name="任意多边形: 形状 725"/>
                <p:cNvSpPr/>
                <p:nvPr/>
              </p:nvSpPr>
              <p:spPr>
                <a:xfrm>
                  <a:off x="6452711" y="4024502"/>
                  <a:ext cx="12763" cy="13430"/>
                </a:xfrm>
                <a:custGeom>
                  <a:avLst/>
                  <a:gdLst>
                    <a:gd name="connsiteX0" fmla="*/ 12763 w 12763"/>
                    <a:gd name="connsiteY0" fmla="*/ 0 h 13430"/>
                    <a:gd name="connsiteX1" fmla="*/ 12763 w 12763"/>
                    <a:gd name="connsiteY1" fmla="*/ 0 h 13430"/>
                    <a:gd name="connsiteX2" fmla="*/ 11811 w 12763"/>
                    <a:gd name="connsiteY2" fmla="*/ 2286 h 13430"/>
                    <a:gd name="connsiteX3" fmla="*/ 9430 w 12763"/>
                    <a:gd name="connsiteY3" fmla="*/ 6287 h 13430"/>
                    <a:gd name="connsiteX4" fmla="*/ 5715 w 12763"/>
                    <a:gd name="connsiteY4" fmla="*/ 10096 h 13430"/>
                    <a:gd name="connsiteX5" fmla="*/ 2572 w 12763"/>
                    <a:gd name="connsiteY5" fmla="*/ 12287 h 13430"/>
                    <a:gd name="connsiteX6" fmla="*/ 0 w 12763"/>
                    <a:gd name="connsiteY6" fmla="*/ 13430 h 13430"/>
                    <a:gd name="connsiteX7" fmla="*/ 0 w 12763"/>
                    <a:gd name="connsiteY7" fmla="*/ 13430 h 13430"/>
                    <a:gd name="connsiteX8" fmla="*/ 1238 w 12763"/>
                    <a:gd name="connsiteY8" fmla="*/ 6572 h 13430"/>
                    <a:gd name="connsiteX9" fmla="*/ 1238 w 12763"/>
                    <a:gd name="connsiteY9" fmla="*/ 6572 h 13430"/>
                    <a:gd name="connsiteX10" fmla="*/ 5810 w 12763"/>
                    <a:gd name="connsiteY10" fmla="*/ 4858 h 13430"/>
                    <a:gd name="connsiteX11" fmla="*/ 9715 w 12763"/>
                    <a:gd name="connsiteY11" fmla="*/ 2477 h 13430"/>
                    <a:gd name="connsiteX12" fmla="*/ 12478 w 12763"/>
                    <a:gd name="connsiteY12" fmla="*/ 95 h 1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63" h="13430">
                      <a:moveTo>
                        <a:pt x="12763" y="0"/>
                      </a:moveTo>
                      <a:lnTo>
                        <a:pt x="12763" y="0"/>
                      </a:lnTo>
                      <a:cubicBezTo>
                        <a:pt x="12487" y="778"/>
                        <a:pt x="12169" y="1541"/>
                        <a:pt x="11811" y="2286"/>
                      </a:cubicBezTo>
                      <a:cubicBezTo>
                        <a:pt x="11167" y="3703"/>
                        <a:pt x="10368" y="5045"/>
                        <a:pt x="9430" y="6287"/>
                      </a:cubicBezTo>
                      <a:cubicBezTo>
                        <a:pt x="8366" y="7716"/>
                        <a:pt x="7116" y="8997"/>
                        <a:pt x="5715" y="10096"/>
                      </a:cubicBezTo>
                      <a:cubicBezTo>
                        <a:pt x="4746" y="10934"/>
                        <a:pt x="3692" y="11668"/>
                        <a:pt x="2572" y="12287"/>
                      </a:cubicBezTo>
                      <a:cubicBezTo>
                        <a:pt x="1749" y="12743"/>
                        <a:pt x="889" y="13125"/>
                        <a:pt x="0" y="13430"/>
                      </a:cubicBezTo>
                      <a:lnTo>
                        <a:pt x="0" y="13430"/>
                      </a:lnTo>
                      <a:cubicBezTo>
                        <a:pt x="0" y="11144"/>
                        <a:pt x="857" y="8858"/>
                        <a:pt x="1238" y="6572"/>
                      </a:cubicBezTo>
                      <a:lnTo>
                        <a:pt x="1238" y="6572"/>
                      </a:lnTo>
                      <a:cubicBezTo>
                        <a:pt x="2829" y="6199"/>
                        <a:pt x="4366" y="5623"/>
                        <a:pt x="5810" y="4858"/>
                      </a:cubicBezTo>
                      <a:cubicBezTo>
                        <a:pt x="7185" y="4191"/>
                        <a:pt x="8493" y="3394"/>
                        <a:pt x="9715" y="2477"/>
                      </a:cubicBezTo>
                      <a:cubicBezTo>
                        <a:pt x="10702" y="1762"/>
                        <a:pt x="11626" y="966"/>
                        <a:pt x="12478" y="95"/>
                      </a:cubicBezTo>
                      <a:close/>
                    </a:path>
                  </a:pathLst>
                </a:custGeom>
                <a:solidFill>
                  <a:srgbClr val="C53F3F"/>
                </a:solidFill>
                <a:ln w="9525" cap="flat">
                  <a:noFill/>
                  <a:prstDash val="solid"/>
                  <a:miter/>
                </a:ln>
              </p:spPr>
              <p:txBody>
                <a:bodyPr rtlCol="0" anchor="ctr"/>
                <a:lstStyle/>
                <a:p>
                  <a:endParaRPr lang="zh-CN" altLang="en-US"/>
                </a:p>
              </p:txBody>
            </p:sp>
            <p:sp>
              <p:nvSpPr>
                <p:cNvPr id="727" name="任意多边形: 形状 726"/>
                <p:cNvSpPr/>
                <p:nvPr/>
              </p:nvSpPr>
              <p:spPr>
                <a:xfrm>
                  <a:off x="6421148" y="4015644"/>
                  <a:ext cx="7845" cy="16954"/>
                </a:xfrm>
                <a:custGeom>
                  <a:avLst/>
                  <a:gdLst>
                    <a:gd name="connsiteX0" fmla="*/ 416 w 7845"/>
                    <a:gd name="connsiteY0" fmla="*/ 667 h 16954"/>
                    <a:gd name="connsiteX1" fmla="*/ 988 w 7845"/>
                    <a:gd name="connsiteY1" fmla="*/ 1905 h 16954"/>
                    <a:gd name="connsiteX2" fmla="*/ 3464 w 7845"/>
                    <a:gd name="connsiteY2" fmla="*/ 5810 h 16954"/>
                    <a:gd name="connsiteX3" fmla="*/ 7846 w 7845"/>
                    <a:gd name="connsiteY3" fmla="*/ 10192 h 16954"/>
                    <a:gd name="connsiteX4" fmla="*/ 7846 w 7845"/>
                    <a:gd name="connsiteY4" fmla="*/ 10192 h 16954"/>
                    <a:gd name="connsiteX5" fmla="*/ 7846 w 7845"/>
                    <a:gd name="connsiteY5" fmla="*/ 10192 h 16954"/>
                    <a:gd name="connsiteX6" fmla="*/ 6512 w 7845"/>
                    <a:gd name="connsiteY6" fmla="*/ 16954 h 16954"/>
                    <a:gd name="connsiteX7" fmla="*/ 35 w 7845"/>
                    <a:gd name="connsiteY7" fmla="*/ 0 h 16954"/>
                    <a:gd name="connsiteX8" fmla="*/ 35 w 7845"/>
                    <a:gd name="connsiteY8" fmla="*/ 0 h 1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5" h="16954">
                      <a:moveTo>
                        <a:pt x="416" y="667"/>
                      </a:moveTo>
                      <a:lnTo>
                        <a:pt x="988" y="1905"/>
                      </a:lnTo>
                      <a:cubicBezTo>
                        <a:pt x="1750" y="3238"/>
                        <a:pt x="2607" y="4572"/>
                        <a:pt x="3464" y="5810"/>
                      </a:cubicBezTo>
                      <a:cubicBezTo>
                        <a:pt x="4727" y="7455"/>
                        <a:pt x="6201" y="8929"/>
                        <a:pt x="7846" y="10192"/>
                      </a:cubicBezTo>
                      <a:lnTo>
                        <a:pt x="7846" y="10192"/>
                      </a:lnTo>
                      <a:lnTo>
                        <a:pt x="7846" y="10192"/>
                      </a:lnTo>
                      <a:lnTo>
                        <a:pt x="6512" y="16954"/>
                      </a:lnTo>
                      <a:cubicBezTo>
                        <a:pt x="2035" y="12484"/>
                        <a:pt x="-321" y="6316"/>
                        <a:pt x="35" y="0"/>
                      </a:cubicBezTo>
                      <a:lnTo>
                        <a:pt x="35" y="0"/>
                      </a:lnTo>
                      <a:close/>
                    </a:path>
                  </a:pathLst>
                </a:custGeom>
                <a:solidFill>
                  <a:srgbClr val="C53F3F"/>
                </a:solidFill>
                <a:ln w="9525" cap="flat">
                  <a:noFill/>
                  <a:prstDash val="solid"/>
                  <a:miter/>
                </a:ln>
              </p:spPr>
              <p:txBody>
                <a:bodyPr rtlCol="0" anchor="ctr"/>
                <a:lstStyle/>
                <a:p>
                  <a:endParaRPr lang="zh-CN" altLang="en-US"/>
                </a:p>
              </p:txBody>
            </p:sp>
            <p:sp>
              <p:nvSpPr>
                <p:cNvPr id="728" name="任意多边形: 形状 727"/>
                <p:cNvSpPr/>
                <p:nvPr/>
              </p:nvSpPr>
              <p:spPr>
                <a:xfrm>
                  <a:off x="6456616" y="4011739"/>
                  <a:ext cx="7905" cy="8763"/>
                </a:xfrm>
                <a:custGeom>
                  <a:avLst/>
                  <a:gdLst>
                    <a:gd name="connsiteX0" fmla="*/ 1334 w 7905"/>
                    <a:gd name="connsiteY0" fmla="*/ 0 h 8763"/>
                    <a:gd name="connsiteX1" fmla="*/ 5334 w 7905"/>
                    <a:gd name="connsiteY1" fmla="*/ 4286 h 8763"/>
                    <a:gd name="connsiteX2" fmla="*/ 7906 w 7905"/>
                    <a:gd name="connsiteY2" fmla="*/ 8763 h 8763"/>
                    <a:gd name="connsiteX3" fmla="*/ 0 w 7905"/>
                    <a:gd name="connsiteY3" fmla="*/ 7239 h 8763"/>
                  </a:gdLst>
                  <a:ahLst/>
                  <a:cxnLst>
                    <a:cxn ang="0">
                      <a:pos x="connsiteX0" y="connsiteY0"/>
                    </a:cxn>
                    <a:cxn ang="0">
                      <a:pos x="connsiteX1" y="connsiteY1"/>
                    </a:cxn>
                    <a:cxn ang="0">
                      <a:pos x="connsiteX2" y="connsiteY2"/>
                    </a:cxn>
                    <a:cxn ang="0">
                      <a:pos x="connsiteX3" y="connsiteY3"/>
                    </a:cxn>
                  </a:cxnLst>
                  <a:rect l="l" t="t" r="r" b="b"/>
                  <a:pathLst>
                    <a:path w="7905" h="8763">
                      <a:moveTo>
                        <a:pt x="1334" y="0"/>
                      </a:moveTo>
                      <a:cubicBezTo>
                        <a:pt x="2858" y="1238"/>
                        <a:pt x="4204" y="2680"/>
                        <a:pt x="5334" y="4286"/>
                      </a:cubicBezTo>
                      <a:cubicBezTo>
                        <a:pt x="6358" y="5677"/>
                        <a:pt x="7220" y="7179"/>
                        <a:pt x="7906" y="8763"/>
                      </a:cubicBezTo>
                      <a:lnTo>
                        <a:pt x="0" y="7239"/>
                      </a:lnTo>
                      <a:close/>
                    </a:path>
                  </a:pathLst>
                </a:custGeom>
                <a:solidFill>
                  <a:srgbClr val="C53F3F"/>
                </a:solidFill>
                <a:ln w="9525" cap="flat">
                  <a:noFill/>
                  <a:prstDash val="solid"/>
                  <a:miter/>
                </a:ln>
              </p:spPr>
              <p:txBody>
                <a:bodyPr rtlCol="0" anchor="ctr"/>
                <a:lstStyle/>
                <a:p>
                  <a:endParaRPr lang="zh-CN" altLang="en-US"/>
                </a:p>
              </p:txBody>
            </p:sp>
            <p:sp>
              <p:nvSpPr>
                <p:cNvPr id="729" name="任意多边形: 形状 728"/>
                <p:cNvSpPr/>
                <p:nvPr/>
              </p:nvSpPr>
              <p:spPr>
                <a:xfrm>
                  <a:off x="6454235" y="4021264"/>
                  <a:ext cx="9525" cy="6953"/>
                </a:xfrm>
                <a:custGeom>
                  <a:avLst/>
                  <a:gdLst>
                    <a:gd name="connsiteX0" fmla="*/ 1715 w 9525"/>
                    <a:gd name="connsiteY0" fmla="*/ 0 h 6953"/>
                    <a:gd name="connsiteX1" fmla="*/ 9525 w 9525"/>
                    <a:gd name="connsiteY1" fmla="*/ 1429 h 6953"/>
                    <a:gd name="connsiteX2" fmla="*/ 0 w 9525"/>
                    <a:gd name="connsiteY2" fmla="*/ 6953 h 6953"/>
                  </a:gdLst>
                  <a:ahLst/>
                  <a:cxnLst>
                    <a:cxn ang="0">
                      <a:pos x="connsiteX0" y="connsiteY0"/>
                    </a:cxn>
                    <a:cxn ang="0">
                      <a:pos x="connsiteX1" y="connsiteY1"/>
                    </a:cxn>
                    <a:cxn ang="0">
                      <a:pos x="connsiteX2" y="connsiteY2"/>
                    </a:cxn>
                  </a:cxnLst>
                  <a:rect l="l" t="t" r="r" b="b"/>
                  <a:pathLst>
                    <a:path w="9525" h="6953">
                      <a:moveTo>
                        <a:pt x="1715" y="0"/>
                      </a:moveTo>
                      <a:lnTo>
                        <a:pt x="9525" y="1429"/>
                      </a:lnTo>
                      <a:cubicBezTo>
                        <a:pt x="6867" y="4045"/>
                        <a:pt x="3590" y="5945"/>
                        <a:pt x="0" y="6953"/>
                      </a:cubicBezTo>
                      <a:close/>
                    </a:path>
                  </a:pathLst>
                </a:custGeom>
                <a:solidFill>
                  <a:srgbClr val="C53F3F"/>
                </a:solidFill>
                <a:ln w="9525" cap="flat">
                  <a:noFill/>
                  <a:prstDash val="solid"/>
                  <a:miter/>
                </a:ln>
              </p:spPr>
              <p:txBody>
                <a:bodyPr rtlCol="0" anchor="ctr"/>
                <a:lstStyle/>
                <a:p>
                  <a:endParaRPr lang="zh-CN" altLang="en-US"/>
                </a:p>
              </p:txBody>
            </p:sp>
            <p:sp>
              <p:nvSpPr>
                <p:cNvPr id="730" name="任意多边形: 形状 729"/>
                <p:cNvSpPr/>
                <p:nvPr/>
              </p:nvSpPr>
              <p:spPr>
                <a:xfrm>
                  <a:off x="6424231" y="4007262"/>
                  <a:ext cx="8667" cy="6953"/>
                </a:xfrm>
                <a:custGeom>
                  <a:avLst/>
                  <a:gdLst>
                    <a:gd name="connsiteX0" fmla="*/ 8668 w 8667"/>
                    <a:gd name="connsiteY0" fmla="*/ 0 h 6953"/>
                    <a:gd name="connsiteX1" fmla="*/ 7334 w 8667"/>
                    <a:gd name="connsiteY1" fmla="*/ 6953 h 6953"/>
                    <a:gd name="connsiteX2" fmla="*/ 0 w 8667"/>
                    <a:gd name="connsiteY2" fmla="*/ 5525 h 6953"/>
                    <a:gd name="connsiteX3" fmla="*/ 4001 w 8667"/>
                    <a:gd name="connsiteY3" fmla="*/ 2286 h 6953"/>
                    <a:gd name="connsiteX4" fmla="*/ 8668 w 8667"/>
                    <a:gd name="connsiteY4" fmla="*/ 0 h 6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 h="6953">
                      <a:moveTo>
                        <a:pt x="8668" y="0"/>
                      </a:moveTo>
                      <a:lnTo>
                        <a:pt x="7334" y="6953"/>
                      </a:lnTo>
                      <a:lnTo>
                        <a:pt x="0" y="5525"/>
                      </a:lnTo>
                      <a:cubicBezTo>
                        <a:pt x="1223" y="4315"/>
                        <a:pt x="2563" y="3230"/>
                        <a:pt x="4001" y="2286"/>
                      </a:cubicBezTo>
                      <a:cubicBezTo>
                        <a:pt x="5467" y="1354"/>
                        <a:pt x="7032" y="587"/>
                        <a:pt x="8668" y="0"/>
                      </a:cubicBezTo>
                      <a:close/>
                    </a:path>
                  </a:pathLst>
                </a:custGeom>
                <a:solidFill>
                  <a:srgbClr val="C53F3F"/>
                </a:solidFill>
                <a:ln w="9525" cap="flat">
                  <a:noFill/>
                  <a:prstDash val="solid"/>
                  <a:miter/>
                </a:ln>
              </p:spPr>
              <p:txBody>
                <a:bodyPr rtlCol="0" anchor="ctr"/>
                <a:lstStyle/>
                <a:p>
                  <a:endParaRPr lang="zh-CN" altLang="en-US"/>
                </a:p>
              </p:txBody>
            </p:sp>
            <p:sp>
              <p:nvSpPr>
                <p:cNvPr id="731" name="任意多边形: 形状 730"/>
                <p:cNvSpPr/>
                <p:nvPr/>
              </p:nvSpPr>
              <p:spPr>
                <a:xfrm>
                  <a:off x="6424041" y="4015168"/>
                  <a:ext cx="7143" cy="8096"/>
                </a:xfrm>
                <a:custGeom>
                  <a:avLst/>
                  <a:gdLst>
                    <a:gd name="connsiteX0" fmla="*/ 0 w 7143"/>
                    <a:gd name="connsiteY0" fmla="*/ 0 h 8096"/>
                    <a:gd name="connsiteX1" fmla="*/ 7144 w 7143"/>
                    <a:gd name="connsiteY1" fmla="*/ 1429 h 8096"/>
                    <a:gd name="connsiteX2" fmla="*/ 5905 w 7143"/>
                    <a:gd name="connsiteY2" fmla="*/ 8096 h 8096"/>
                    <a:gd name="connsiteX3" fmla="*/ 0 w 7143"/>
                    <a:gd name="connsiteY3" fmla="*/ 0 h 8096"/>
                  </a:gdLst>
                  <a:ahLst/>
                  <a:cxnLst>
                    <a:cxn ang="0">
                      <a:pos x="connsiteX0" y="connsiteY0"/>
                    </a:cxn>
                    <a:cxn ang="0">
                      <a:pos x="connsiteX1" y="connsiteY1"/>
                    </a:cxn>
                    <a:cxn ang="0">
                      <a:pos x="connsiteX2" y="connsiteY2"/>
                    </a:cxn>
                    <a:cxn ang="0">
                      <a:pos x="connsiteX3" y="connsiteY3"/>
                    </a:cxn>
                  </a:cxnLst>
                  <a:rect l="l" t="t" r="r" b="b"/>
                  <a:pathLst>
                    <a:path w="7143" h="8096">
                      <a:moveTo>
                        <a:pt x="0" y="0"/>
                      </a:moveTo>
                      <a:lnTo>
                        <a:pt x="7144" y="1429"/>
                      </a:lnTo>
                      <a:lnTo>
                        <a:pt x="5905" y="8096"/>
                      </a:lnTo>
                      <a:cubicBezTo>
                        <a:pt x="3311" y="5915"/>
                        <a:pt x="1285" y="3137"/>
                        <a:pt x="0" y="0"/>
                      </a:cubicBezTo>
                      <a:close/>
                    </a:path>
                  </a:pathLst>
                </a:custGeom>
                <a:solidFill>
                  <a:srgbClr val="C53F3F"/>
                </a:solidFill>
                <a:ln w="9525" cap="flat">
                  <a:noFill/>
                  <a:prstDash val="solid"/>
                  <a:miter/>
                </a:ln>
              </p:spPr>
              <p:txBody>
                <a:bodyPr rtlCol="0" anchor="ctr"/>
                <a:lstStyle/>
                <a:p>
                  <a:endParaRPr lang="zh-CN" altLang="en-US"/>
                </a:p>
              </p:txBody>
            </p:sp>
          </p:grpSp>
          <p:sp>
            <p:nvSpPr>
              <p:cNvPr id="705" name="任意多边形: 形状 704"/>
              <p:cNvSpPr/>
              <p:nvPr/>
            </p:nvSpPr>
            <p:spPr>
              <a:xfrm>
                <a:off x="6499137" y="4012440"/>
                <a:ext cx="48823" cy="37746"/>
              </a:xfrm>
              <a:custGeom>
                <a:avLst/>
                <a:gdLst>
                  <a:gd name="connsiteX0" fmla="*/ 14343 w 48823"/>
                  <a:gd name="connsiteY0" fmla="*/ 537 h 37746"/>
                  <a:gd name="connsiteX1" fmla="*/ 56 w 48823"/>
                  <a:gd name="connsiteY1" fmla="*/ 20445 h 37746"/>
                  <a:gd name="connsiteX2" fmla="*/ 16248 w 48823"/>
                  <a:gd name="connsiteY2" fmla="*/ 37685 h 37746"/>
                  <a:gd name="connsiteX3" fmla="*/ 24916 w 48823"/>
                  <a:gd name="connsiteY3" fmla="*/ 36732 h 37746"/>
                  <a:gd name="connsiteX4" fmla="*/ 42252 w 48823"/>
                  <a:gd name="connsiteY4" fmla="*/ 29112 h 37746"/>
                  <a:gd name="connsiteX5" fmla="*/ 48824 w 48823"/>
                  <a:gd name="connsiteY5" fmla="*/ 24826 h 37746"/>
                  <a:gd name="connsiteX6" fmla="*/ 48824 w 48823"/>
                  <a:gd name="connsiteY6" fmla="*/ 24159 h 37746"/>
                  <a:gd name="connsiteX7" fmla="*/ 42728 w 48823"/>
                  <a:gd name="connsiteY7" fmla="*/ 15968 h 37746"/>
                  <a:gd name="connsiteX8" fmla="*/ 28821 w 48823"/>
                  <a:gd name="connsiteY8" fmla="*/ 3109 h 37746"/>
                  <a:gd name="connsiteX9" fmla="*/ 14343 w 48823"/>
                  <a:gd name="connsiteY9" fmla="*/ 537 h 37746"/>
                  <a:gd name="connsiteX10" fmla="*/ 20154 w 48823"/>
                  <a:gd name="connsiteY10" fmla="*/ 7395 h 37746"/>
                  <a:gd name="connsiteX11" fmla="*/ 28917 w 48823"/>
                  <a:gd name="connsiteY11" fmla="*/ 21587 h 37746"/>
                  <a:gd name="connsiteX12" fmla="*/ 14928 w 48823"/>
                  <a:gd name="connsiteY12" fmla="*/ 30212 h 37746"/>
                  <a:gd name="connsiteX13" fmla="*/ 6303 w 48823"/>
                  <a:gd name="connsiteY13" fmla="*/ 16223 h 37746"/>
                  <a:gd name="connsiteX14" fmla="*/ 6342 w 48823"/>
                  <a:gd name="connsiteY14" fmla="*/ 16063 h 37746"/>
                  <a:gd name="connsiteX15" fmla="*/ 20154 w 48823"/>
                  <a:gd name="connsiteY15" fmla="*/ 7109 h 37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823" h="37746">
                    <a:moveTo>
                      <a:pt x="14343" y="537"/>
                    </a:moveTo>
                    <a:cubicBezTo>
                      <a:pt x="5379" y="2824"/>
                      <a:pt x="-647" y="11220"/>
                      <a:pt x="56" y="20445"/>
                    </a:cubicBezTo>
                    <a:cubicBezTo>
                      <a:pt x="391" y="29428"/>
                      <a:pt x="7303" y="36787"/>
                      <a:pt x="16248" y="37685"/>
                    </a:cubicBezTo>
                    <a:cubicBezTo>
                      <a:pt x="19171" y="37893"/>
                      <a:pt x="22108" y="37570"/>
                      <a:pt x="24916" y="36732"/>
                    </a:cubicBezTo>
                    <a:cubicBezTo>
                      <a:pt x="31055" y="35106"/>
                      <a:pt x="36903" y="32536"/>
                      <a:pt x="42252" y="29112"/>
                    </a:cubicBezTo>
                    <a:cubicBezTo>
                      <a:pt x="44442" y="27779"/>
                      <a:pt x="46633" y="26255"/>
                      <a:pt x="48824" y="24826"/>
                    </a:cubicBezTo>
                    <a:cubicBezTo>
                      <a:pt x="48824" y="24826"/>
                      <a:pt x="48824" y="24350"/>
                      <a:pt x="48824" y="24159"/>
                    </a:cubicBezTo>
                    <a:cubicBezTo>
                      <a:pt x="46823" y="21397"/>
                      <a:pt x="44919" y="18635"/>
                      <a:pt x="42728" y="15968"/>
                    </a:cubicBezTo>
                    <a:cubicBezTo>
                      <a:pt x="38881" y="10900"/>
                      <a:pt x="34175" y="6547"/>
                      <a:pt x="28821" y="3109"/>
                    </a:cubicBezTo>
                    <a:cubicBezTo>
                      <a:pt x="24581" y="230"/>
                      <a:pt x="19316" y="-705"/>
                      <a:pt x="14343" y="537"/>
                    </a:cubicBezTo>
                    <a:close/>
                    <a:moveTo>
                      <a:pt x="20154" y="7395"/>
                    </a:moveTo>
                    <a:cubicBezTo>
                      <a:pt x="26487" y="8903"/>
                      <a:pt x="30406" y="15250"/>
                      <a:pt x="28917" y="21587"/>
                    </a:cubicBezTo>
                    <a:cubicBezTo>
                      <a:pt x="27435" y="27832"/>
                      <a:pt x="21172" y="31693"/>
                      <a:pt x="14928" y="30212"/>
                    </a:cubicBezTo>
                    <a:cubicBezTo>
                      <a:pt x="8683" y="28731"/>
                      <a:pt x="4822" y="22468"/>
                      <a:pt x="6303" y="16223"/>
                    </a:cubicBezTo>
                    <a:cubicBezTo>
                      <a:pt x="6316" y="16169"/>
                      <a:pt x="6329" y="16116"/>
                      <a:pt x="6342" y="16063"/>
                    </a:cubicBezTo>
                    <a:cubicBezTo>
                      <a:pt x="7766" y="9834"/>
                      <a:pt x="13886" y="5867"/>
                      <a:pt x="20154" y="7109"/>
                    </a:cubicBezTo>
                    <a:close/>
                  </a:path>
                </a:pathLst>
              </a:custGeom>
              <a:solidFill>
                <a:srgbClr val="C53F3F"/>
              </a:solidFill>
              <a:ln w="9525" cap="flat">
                <a:noFill/>
                <a:prstDash val="solid"/>
                <a:miter/>
              </a:ln>
            </p:spPr>
            <p:txBody>
              <a:bodyPr rtlCol="0" anchor="ctr"/>
              <a:lstStyle/>
              <a:p>
                <a:endParaRPr lang="zh-CN" altLang="en-US"/>
              </a:p>
            </p:txBody>
          </p:sp>
          <p:sp>
            <p:nvSpPr>
              <p:cNvPr id="706" name="任意多边形: 形状 705"/>
              <p:cNvSpPr/>
              <p:nvPr/>
            </p:nvSpPr>
            <p:spPr>
              <a:xfrm>
                <a:off x="6318503" y="4268628"/>
                <a:ext cx="64008" cy="337566"/>
              </a:xfrm>
              <a:custGeom>
                <a:avLst/>
                <a:gdLst>
                  <a:gd name="connsiteX0" fmla="*/ 0 w 64008"/>
                  <a:gd name="connsiteY0" fmla="*/ 337566 h 337566"/>
                  <a:gd name="connsiteX1" fmla="*/ 14478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99" y="168402"/>
                    </a:lnTo>
                    <a:lnTo>
                      <a:pt x="46482" y="84106"/>
                    </a:lnTo>
                    <a:cubicBezTo>
                      <a:pt x="52197" y="55531"/>
                      <a:pt x="57912" y="28004"/>
                      <a:pt x="64008" y="0"/>
                    </a:cubicBezTo>
                    <a:cubicBezTo>
                      <a:pt x="59531" y="28575"/>
                      <a:pt x="54483" y="56483"/>
                      <a:pt x="49530" y="84677"/>
                    </a:cubicBezTo>
                    <a:lnTo>
                      <a:pt x="34004" y="169164"/>
                    </a:lnTo>
                    <a:lnTo>
                      <a:pt x="17526" y="253460"/>
                    </a:lnTo>
                    <a:cubicBezTo>
                      <a:pt x="11906" y="281559"/>
                      <a:pt x="6096"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07" name="任意多边形: 形状 706"/>
              <p:cNvSpPr/>
              <p:nvPr/>
            </p:nvSpPr>
            <p:spPr>
              <a:xfrm>
                <a:off x="6342888" y="4442078"/>
                <a:ext cx="32003" cy="168783"/>
              </a:xfrm>
              <a:custGeom>
                <a:avLst/>
                <a:gdLst>
                  <a:gd name="connsiteX0" fmla="*/ 0 w 32003"/>
                  <a:gd name="connsiteY0" fmla="*/ 168783 h 168783"/>
                  <a:gd name="connsiteX1" fmla="*/ 6477 w 32003"/>
                  <a:gd name="connsiteY1" fmla="*/ 126302 h 168783"/>
                  <a:gd name="connsiteX2" fmla="*/ 14002 w 32003"/>
                  <a:gd name="connsiteY2" fmla="*/ 84011 h 168783"/>
                  <a:gd name="connsiteX3" fmla="*/ 22479 w 32003"/>
                  <a:gd name="connsiteY3" fmla="*/ 41910 h 168783"/>
                  <a:gd name="connsiteX4" fmla="*/ 32004 w 32003"/>
                  <a:gd name="connsiteY4" fmla="*/ 0 h 168783"/>
                  <a:gd name="connsiteX5" fmla="*/ 25527 w 32003"/>
                  <a:gd name="connsiteY5" fmla="*/ 42482 h 168783"/>
                  <a:gd name="connsiteX6" fmla="*/ 18002 w 32003"/>
                  <a:gd name="connsiteY6" fmla="*/ 84773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809" y="154496"/>
                      <a:pt x="4096" y="140208"/>
                      <a:pt x="6477" y="126302"/>
                    </a:cubicBezTo>
                    <a:cubicBezTo>
                      <a:pt x="8858" y="112395"/>
                      <a:pt x="11525" y="97727"/>
                      <a:pt x="14002" y="84011"/>
                    </a:cubicBezTo>
                    <a:cubicBezTo>
                      <a:pt x="16478" y="70295"/>
                      <a:pt x="19431" y="55912"/>
                      <a:pt x="22479" y="41910"/>
                    </a:cubicBezTo>
                    <a:cubicBezTo>
                      <a:pt x="25527" y="27908"/>
                      <a:pt x="28480" y="13907"/>
                      <a:pt x="32004" y="0"/>
                    </a:cubicBezTo>
                    <a:cubicBezTo>
                      <a:pt x="30194" y="14192"/>
                      <a:pt x="27908" y="28575"/>
                      <a:pt x="25527" y="42482"/>
                    </a:cubicBezTo>
                    <a:cubicBezTo>
                      <a:pt x="23146" y="56388"/>
                      <a:pt x="20574" y="71057"/>
                      <a:pt x="18002" y="84773"/>
                    </a:cubicBezTo>
                    <a:cubicBezTo>
                      <a:pt x="15430" y="98489"/>
                      <a:pt x="12573" y="112871"/>
                      <a:pt x="9525" y="126873"/>
                    </a:cubicBezTo>
                    <a:cubicBezTo>
                      <a:pt x="6477" y="140875"/>
                      <a:pt x="3429"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08" name="任意多边形: 形状 707"/>
              <p:cNvSpPr/>
              <p:nvPr/>
            </p:nvSpPr>
            <p:spPr>
              <a:xfrm>
                <a:off x="6399466" y="4283964"/>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6102"/>
                      <a:pt x="57912" y="28004"/>
                      <a:pt x="64008" y="0"/>
                    </a:cubicBezTo>
                    <a:cubicBezTo>
                      <a:pt x="59531" y="28575"/>
                      <a:pt x="54483" y="56483"/>
                      <a:pt x="49530" y="84677"/>
                    </a:cubicBezTo>
                    <a:lnTo>
                      <a:pt x="34004" y="169164"/>
                    </a:lnTo>
                    <a:lnTo>
                      <a:pt x="17526" y="253460"/>
                    </a:lnTo>
                    <a:cubicBezTo>
                      <a:pt x="11906" y="281559"/>
                      <a:pt x="6191" y="30965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09" name="任意多边形: 形状 708"/>
              <p:cNvSpPr/>
              <p:nvPr/>
            </p:nvSpPr>
            <p:spPr>
              <a:xfrm>
                <a:off x="6423755" y="4457414"/>
                <a:ext cx="32003" cy="168783"/>
              </a:xfrm>
              <a:custGeom>
                <a:avLst/>
                <a:gdLst>
                  <a:gd name="connsiteX0" fmla="*/ 0 w 32003"/>
                  <a:gd name="connsiteY0" fmla="*/ 168783 h 168783"/>
                  <a:gd name="connsiteX1" fmla="*/ 6572 w 32003"/>
                  <a:gd name="connsiteY1" fmla="*/ 126302 h 168783"/>
                  <a:gd name="connsiteX2" fmla="*/ 14097 w 32003"/>
                  <a:gd name="connsiteY2" fmla="*/ 84011 h 168783"/>
                  <a:gd name="connsiteX3" fmla="*/ 22479 w 32003"/>
                  <a:gd name="connsiteY3" fmla="*/ 41910 h 168783"/>
                  <a:gd name="connsiteX4" fmla="*/ 32004 w 32003"/>
                  <a:gd name="connsiteY4" fmla="*/ 0 h 168783"/>
                  <a:gd name="connsiteX5" fmla="*/ 25527 w 32003"/>
                  <a:gd name="connsiteY5" fmla="*/ 42481 h 168783"/>
                  <a:gd name="connsiteX6" fmla="*/ 18002 w 32003"/>
                  <a:gd name="connsiteY6" fmla="*/ 84772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905" y="154496"/>
                      <a:pt x="4191" y="140208"/>
                      <a:pt x="6572" y="126302"/>
                    </a:cubicBezTo>
                    <a:cubicBezTo>
                      <a:pt x="8954" y="112395"/>
                      <a:pt x="11525" y="97727"/>
                      <a:pt x="14097" y="84011"/>
                    </a:cubicBezTo>
                    <a:cubicBezTo>
                      <a:pt x="16669" y="70295"/>
                      <a:pt x="19526" y="55436"/>
                      <a:pt x="22479" y="41910"/>
                    </a:cubicBezTo>
                    <a:cubicBezTo>
                      <a:pt x="25432" y="28385"/>
                      <a:pt x="28575" y="13906"/>
                      <a:pt x="32004" y="0"/>
                    </a:cubicBezTo>
                    <a:cubicBezTo>
                      <a:pt x="30194" y="14192"/>
                      <a:pt x="27908" y="28575"/>
                      <a:pt x="25527" y="42481"/>
                    </a:cubicBezTo>
                    <a:cubicBezTo>
                      <a:pt x="23146" y="56388"/>
                      <a:pt x="20479" y="71056"/>
                      <a:pt x="18002" y="84772"/>
                    </a:cubicBezTo>
                    <a:cubicBezTo>
                      <a:pt x="15526" y="98488"/>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10" name="任意多边形: 形状 709"/>
              <p:cNvSpPr/>
              <p:nvPr/>
            </p:nvSpPr>
            <p:spPr>
              <a:xfrm>
                <a:off x="6446139" y="3595401"/>
                <a:ext cx="64008" cy="337566"/>
              </a:xfrm>
              <a:custGeom>
                <a:avLst/>
                <a:gdLst>
                  <a:gd name="connsiteX0" fmla="*/ 0 w 64008"/>
                  <a:gd name="connsiteY0" fmla="*/ 337566 h 337566"/>
                  <a:gd name="connsiteX1" fmla="*/ 14478 w 64008"/>
                  <a:gd name="connsiteY1" fmla="*/ 252889 h 337566"/>
                  <a:gd name="connsiteX2" fmla="*/ 30099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99" y="168402"/>
                    </a:lnTo>
                    <a:lnTo>
                      <a:pt x="46482" y="84106"/>
                    </a:lnTo>
                    <a:cubicBezTo>
                      <a:pt x="52197" y="56007"/>
                      <a:pt x="57912" y="27908"/>
                      <a:pt x="64008" y="0"/>
                    </a:cubicBezTo>
                    <a:cubicBezTo>
                      <a:pt x="59531" y="28575"/>
                      <a:pt x="54483" y="56483"/>
                      <a:pt x="49530" y="84677"/>
                    </a:cubicBezTo>
                    <a:lnTo>
                      <a:pt x="34004" y="169164"/>
                    </a:lnTo>
                    <a:lnTo>
                      <a:pt x="17526" y="253460"/>
                    </a:lnTo>
                    <a:cubicBezTo>
                      <a:pt x="11811" y="281273"/>
                      <a:pt x="6191" y="309848"/>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11" name="任意多边形: 形状 710"/>
              <p:cNvSpPr/>
              <p:nvPr/>
            </p:nvSpPr>
            <p:spPr>
              <a:xfrm>
                <a:off x="6470523" y="3768756"/>
                <a:ext cx="32003" cy="168783"/>
              </a:xfrm>
              <a:custGeom>
                <a:avLst/>
                <a:gdLst>
                  <a:gd name="connsiteX0" fmla="*/ 0 w 32003"/>
                  <a:gd name="connsiteY0" fmla="*/ 168783 h 168783"/>
                  <a:gd name="connsiteX1" fmla="*/ 6477 w 32003"/>
                  <a:gd name="connsiteY1" fmla="*/ 126301 h 168783"/>
                  <a:gd name="connsiteX2" fmla="*/ 14002 w 32003"/>
                  <a:gd name="connsiteY2" fmla="*/ 84010 h 168783"/>
                  <a:gd name="connsiteX3" fmla="*/ 22479 w 32003"/>
                  <a:gd name="connsiteY3" fmla="*/ 41910 h 168783"/>
                  <a:gd name="connsiteX4" fmla="*/ 32004 w 32003"/>
                  <a:gd name="connsiteY4" fmla="*/ 0 h 168783"/>
                  <a:gd name="connsiteX5" fmla="*/ 25527 w 32003"/>
                  <a:gd name="connsiteY5" fmla="*/ 42481 h 168783"/>
                  <a:gd name="connsiteX6" fmla="*/ 18002 w 32003"/>
                  <a:gd name="connsiteY6" fmla="*/ 84772 h 168783"/>
                  <a:gd name="connsiteX7" fmla="*/ 9525 w 32003"/>
                  <a:gd name="connsiteY7" fmla="*/ 126873 h 168783"/>
                  <a:gd name="connsiteX8" fmla="*/ 0 w 32003"/>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3" h="168783">
                    <a:moveTo>
                      <a:pt x="0" y="168783"/>
                    </a:moveTo>
                    <a:cubicBezTo>
                      <a:pt x="1810" y="154591"/>
                      <a:pt x="4096" y="140208"/>
                      <a:pt x="6477" y="126301"/>
                    </a:cubicBezTo>
                    <a:cubicBezTo>
                      <a:pt x="8858" y="112395"/>
                      <a:pt x="11525" y="97726"/>
                      <a:pt x="14002" y="84010"/>
                    </a:cubicBezTo>
                    <a:cubicBezTo>
                      <a:pt x="16478" y="70294"/>
                      <a:pt x="19431" y="55912"/>
                      <a:pt x="22479" y="41910"/>
                    </a:cubicBezTo>
                    <a:cubicBezTo>
                      <a:pt x="25527" y="27908"/>
                      <a:pt x="28480" y="13906"/>
                      <a:pt x="32004" y="0"/>
                    </a:cubicBezTo>
                    <a:cubicBezTo>
                      <a:pt x="30194" y="14192"/>
                      <a:pt x="27908" y="28575"/>
                      <a:pt x="25527" y="42481"/>
                    </a:cubicBezTo>
                    <a:cubicBezTo>
                      <a:pt x="23146" y="56388"/>
                      <a:pt x="20574" y="71056"/>
                      <a:pt x="18002" y="84772"/>
                    </a:cubicBezTo>
                    <a:cubicBezTo>
                      <a:pt x="15430" y="98488"/>
                      <a:pt x="12573" y="112871"/>
                      <a:pt x="9525" y="126873"/>
                    </a:cubicBezTo>
                    <a:cubicBezTo>
                      <a:pt x="6477" y="140875"/>
                      <a:pt x="3429" y="154876"/>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12" name="任意多边形: 形状 711"/>
              <p:cNvSpPr/>
              <p:nvPr/>
            </p:nvSpPr>
            <p:spPr>
              <a:xfrm>
                <a:off x="6527101" y="3610736"/>
                <a:ext cx="64008" cy="337566"/>
              </a:xfrm>
              <a:custGeom>
                <a:avLst/>
                <a:gdLst>
                  <a:gd name="connsiteX0" fmla="*/ 0 w 64008"/>
                  <a:gd name="connsiteY0" fmla="*/ 337566 h 337566"/>
                  <a:gd name="connsiteX1" fmla="*/ 14478 w 64008"/>
                  <a:gd name="connsiteY1" fmla="*/ 252889 h 337566"/>
                  <a:gd name="connsiteX2" fmla="*/ 30004 w 64008"/>
                  <a:gd name="connsiteY2" fmla="*/ 168402 h 337566"/>
                  <a:gd name="connsiteX3" fmla="*/ 46482 w 64008"/>
                  <a:gd name="connsiteY3" fmla="*/ 84106 h 337566"/>
                  <a:gd name="connsiteX4" fmla="*/ 64008 w 64008"/>
                  <a:gd name="connsiteY4" fmla="*/ 0 h 337566"/>
                  <a:gd name="connsiteX5" fmla="*/ 49530 w 64008"/>
                  <a:gd name="connsiteY5" fmla="*/ 84677 h 337566"/>
                  <a:gd name="connsiteX6" fmla="*/ 34004 w 64008"/>
                  <a:gd name="connsiteY6" fmla="*/ 169164 h 337566"/>
                  <a:gd name="connsiteX7" fmla="*/ 17526 w 64008"/>
                  <a:gd name="connsiteY7" fmla="*/ 253460 h 337566"/>
                  <a:gd name="connsiteX8" fmla="*/ 0 w 64008"/>
                  <a:gd name="connsiteY8" fmla="*/ 337566 h 33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008" h="337566">
                    <a:moveTo>
                      <a:pt x="0" y="337566"/>
                    </a:moveTo>
                    <a:cubicBezTo>
                      <a:pt x="4572" y="308991"/>
                      <a:pt x="9525" y="281083"/>
                      <a:pt x="14478" y="252889"/>
                    </a:cubicBezTo>
                    <a:lnTo>
                      <a:pt x="30004" y="168402"/>
                    </a:lnTo>
                    <a:lnTo>
                      <a:pt x="46482" y="84106"/>
                    </a:lnTo>
                    <a:cubicBezTo>
                      <a:pt x="52197" y="55531"/>
                      <a:pt x="57912" y="27908"/>
                      <a:pt x="64008" y="0"/>
                    </a:cubicBezTo>
                    <a:cubicBezTo>
                      <a:pt x="59531" y="28575"/>
                      <a:pt x="54483" y="56483"/>
                      <a:pt x="49530" y="84677"/>
                    </a:cubicBezTo>
                    <a:lnTo>
                      <a:pt x="34004" y="169164"/>
                    </a:lnTo>
                    <a:lnTo>
                      <a:pt x="17526" y="253460"/>
                    </a:lnTo>
                    <a:cubicBezTo>
                      <a:pt x="11906" y="281559"/>
                      <a:pt x="6191" y="309563"/>
                      <a:pt x="0" y="337566"/>
                    </a:cubicBezTo>
                    <a:close/>
                  </a:path>
                </a:pathLst>
              </a:custGeom>
              <a:solidFill>
                <a:srgbClr val="A6A6A6"/>
              </a:solidFill>
              <a:ln w="9525" cap="flat">
                <a:noFill/>
                <a:prstDash val="solid"/>
                <a:miter/>
              </a:ln>
            </p:spPr>
            <p:txBody>
              <a:bodyPr rtlCol="0" anchor="ctr"/>
              <a:lstStyle/>
              <a:p>
                <a:endParaRPr lang="zh-CN" altLang="en-US"/>
              </a:p>
            </p:txBody>
          </p:sp>
          <p:sp>
            <p:nvSpPr>
              <p:cNvPr id="713" name="任意多边形: 形状 712"/>
              <p:cNvSpPr/>
              <p:nvPr/>
            </p:nvSpPr>
            <p:spPr>
              <a:xfrm>
                <a:off x="6551390" y="3784091"/>
                <a:ext cx="32004" cy="168783"/>
              </a:xfrm>
              <a:custGeom>
                <a:avLst/>
                <a:gdLst>
                  <a:gd name="connsiteX0" fmla="*/ 0 w 32004"/>
                  <a:gd name="connsiteY0" fmla="*/ 168783 h 168783"/>
                  <a:gd name="connsiteX1" fmla="*/ 6572 w 32004"/>
                  <a:gd name="connsiteY1" fmla="*/ 126302 h 168783"/>
                  <a:gd name="connsiteX2" fmla="*/ 14097 w 32004"/>
                  <a:gd name="connsiteY2" fmla="*/ 84011 h 168783"/>
                  <a:gd name="connsiteX3" fmla="*/ 22479 w 32004"/>
                  <a:gd name="connsiteY3" fmla="*/ 41910 h 168783"/>
                  <a:gd name="connsiteX4" fmla="*/ 32004 w 32004"/>
                  <a:gd name="connsiteY4" fmla="*/ 0 h 168783"/>
                  <a:gd name="connsiteX5" fmla="*/ 25527 w 32004"/>
                  <a:gd name="connsiteY5" fmla="*/ 42481 h 168783"/>
                  <a:gd name="connsiteX6" fmla="*/ 18002 w 32004"/>
                  <a:gd name="connsiteY6" fmla="*/ 84772 h 168783"/>
                  <a:gd name="connsiteX7" fmla="*/ 9525 w 32004"/>
                  <a:gd name="connsiteY7" fmla="*/ 126873 h 168783"/>
                  <a:gd name="connsiteX8" fmla="*/ 0 w 32004"/>
                  <a:gd name="connsiteY8" fmla="*/ 168783 h 16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04" h="168783">
                    <a:moveTo>
                      <a:pt x="0" y="168783"/>
                    </a:moveTo>
                    <a:cubicBezTo>
                      <a:pt x="1905" y="154591"/>
                      <a:pt x="4191" y="140208"/>
                      <a:pt x="6572" y="126302"/>
                    </a:cubicBezTo>
                    <a:cubicBezTo>
                      <a:pt x="8954" y="112395"/>
                      <a:pt x="11525" y="97727"/>
                      <a:pt x="14097" y="84011"/>
                    </a:cubicBezTo>
                    <a:cubicBezTo>
                      <a:pt x="16669" y="70295"/>
                      <a:pt x="19526" y="55436"/>
                      <a:pt x="22479" y="41910"/>
                    </a:cubicBezTo>
                    <a:cubicBezTo>
                      <a:pt x="25432" y="28385"/>
                      <a:pt x="28575" y="13906"/>
                      <a:pt x="32004" y="0"/>
                    </a:cubicBezTo>
                    <a:cubicBezTo>
                      <a:pt x="30194" y="14288"/>
                      <a:pt x="27908" y="28575"/>
                      <a:pt x="25527" y="42481"/>
                    </a:cubicBezTo>
                    <a:cubicBezTo>
                      <a:pt x="23146" y="56388"/>
                      <a:pt x="20479" y="71056"/>
                      <a:pt x="18002" y="84772"/>
                    </a:cubicBezTo>
                    <a:cubicBezTo>
                      <a:pt x="15526" y="98488"/>
                      <a:pt x="12573" y="112871"/>
                      <a:pt x="9525" y="126873"/>
                    </a:cubicBezTo>
                    <a:cubicBezTo>
                      <a:pt x="6477" y="140875"/>
                      <a:pt x="3524" y="154877"/>
                      <a:pt x="0" y="168783"/>
                    </a:cubicBezTo>
                    <a:close/>
                  </a:path>
                </a:pathLst>
              </a:custGeom>
              <a:solidFill>
                <a:srgbClr val="A6A6A6"/>
              </a:solidFill>
              <a:ln w="9525" cap="flat">
                <a:noFill/>
                <a:prstDash val="solid"/>
                <a:miter/>
              </a:ln>
            </p:spPr>
            <p:txBody>
              <a:bodyPr rtlCol="0" anchor="ctr"/>
              <a:lstStyle/>
              <a:p>
                <a:endParaRPr lang="zh-CN" altLang="en-US"/>
              </a:p>
            </p:txBody>
          </p:sp>
          <p:sp>
            <p:nvSpPr>
              <p:cNvPr id="714" name="任意多边形: 形状 713"/>
              <p:cNvSpPr/>
              <p:nvPr/>
            </p:nvSpPr>
            <p:spPr>
              <a:xfrm>
                <a:off x="4237577" y="3588734"/>
                <a:ext cx="2527458" cy="1496568"/>
              </a:xfrm>
              <a:custGeom>
                <a:avLst/>
                <a:gdLst>
                  <a:gd name="connsiteX0" fmla="*/ 2527459 w 2527458"/>
                  <a:gd name="connsiteY0" fmla="*/ 1496568 h 1496568"/>
                  <a:gd name="connsiteX1" fmla="*/ 280702 w 2527458"/>
                  <a:gd name="connsiteY1" fmla="*/ 1496568 h 1496568"/>
                  <a:gd name="connsiteX2" fmla="*/ 0 w 2527458"/>
                  <a:gd name="connsiteY2" fmla="*/ 0 h 1496568"/>
                  <a:gd name="connsiteX3" fmla="*/ 2246757 w 2527458"/>
                  <a:gd name="connsiteY3" fmla="*/ 0 h 1496568"/>
                  <a:gd name="connsiteX4" fmla="*/ 2527459 w 2527458"/>
                  <a:gd name="connsiteY4" fmla="*/ 1496568 h 1496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58" h="1496568">
                    <a:moveTo>
                      <a:pt x="2527459" y="1496568"/>
                    </a:moveTo>
                    <a:lnTo>
                      <a:pt x="280702" y="1496568"/>
                    </a:lnTo>
                    <a:lnTo>
                      <a:pt x="0" y="0"/>
                    </a:lnTo>
                    <a:lnTo>
                      <a:pt x="2246757" y="0"/>
                    </a:lnTo>
                    <a:lnTo>
                      <a:pt x="2527459" y="1496568"/>
                    </a:lnTo>
                    <a:close/>
                  </a:path>
                </a:pathLst>
              </a:custGeom>
              <a:solidFill>
                <a:srgbClr val="C53F3F"/>
              </a:solidFill>
              <a:ln w="9525" cap="flat">
                <a:noFill/>
                <a:prstDash val="solid"/>
                <a:miter/>
              </a:ln>
            </p:spPr>
            <p:txBody>
              <a:bodyPr rtlCol="0" anchor="ctr"/>
              <a:lstStyle/>
              <a:p>
                <a:endParaRPr lang="zh-CN" altLang="en-US"/>
              </a:p>
            </p:txBody>
          </p:sp>
          <p:sp>
            <p:nvSpPr>
              <p:cNvPr id="715" name="任意多边形: 形状 714"/>
              <p:cNvSpPr/>
              <p:nvPr/>
            </p:nvSpPr>
            <p:spPr>
              <a:xfrm>
                <a:off x="4208526" y="3433762"/>
                <a:ext cx="911161" cy="154971"/>
              </a:xfrm>
              <a:custGeom>
                <a:avLst/>
                <a:gdLst>
                  <a:gd name="connsiteX0" fmla="*/ 834104 w 911161"/>
                  <a:gd name="connsiteY0" fmla="*/ 0 h 154971"/>
                  <a:gd name="connsiteX1" fmla="*/ 0 w 911161"/>
                  <a:gd name="connsiteY1" fmla="*/ 0 h 154971"/>
                  <a:gd name="connsiteX2" fmla="*/ 29051 w 911161"/>
                  <a:gd name="connsiteY2" fmla="*/ 154972 h 154971"/>
                  <a:gd name="connsiteX3" fmla="*/ 911162 w 911161"/>
                  <a:gd name="connsiteY3" fmla="*/ 154972 h 154971"/>
                  <a:gd name="connsiteX4" fmla="*/ 834104 w 911161"/>
                  <a:gd name="connsiteY4" fmla="*/ 0 h 154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161" h="154971">
                    <a:moveTo>
                      <a:pt x="834104" y="0"/>
                    </a:moveTo>
                    <a:lnTo>
                      <a:pt x="0" y="0"/>
                    </a:lnTo>
                    <a:lnTo>
                      <a:pt x="29051" y="154972"/>
                    </a:lnTo>
                    <a:lnTo>
                      <a:pt x="911162" y="154972"/>
                    </a:lnTo>
                    <a:lnTo>
                      <a:pt x="834104" y="0"/>
                    </a:lnTo>
                    <a:close/>
                  </a:path>
                </a:pathLst>
              </a:custGeom>
              <a:solidFill>
                <a:srgbClr val="C53F3F"/>
              </a:solidFill>
              <a:ln w="9525" cap="flat">
                <a:noFill/>
                <a:prstDash val="solid"/>
                <a:miter/>
              </a:ln>
            </p:spPr>
            <p:txBody>
              <a:bodyPr rtlCol="0" anchor="ctr"/>
              <a:lstStyle/>
              <a:p>
                <a:endParaRPr lang="zh-CN" altLang="en-US"/>
              </a:p>
            </p:txBody>
          </p:sp>
        </p:grpSp>
        <p:grpSp>
          <p:nvGrpSpPr>
            <p:cNvPr id="413" name="图形 26"/>
            <p:cNvGrpSpPr/>
            <p:nvPr/>
          </p:nvGrpSpPr>
          <p:grpSpPr>
            <a:xfrm>
              <a:off x="4198334" y="1753732"/>
              <a:ext cx="1546623" cy="1504769"/>
              <a:chOff x="4198334" y="1753732"/>
              <a:chExt cx="1546623" cy="1504769"/>
            </a:xfrm>
          </p:grpSpPr>
          <p:sp>
            <p:nvSpPr>
              <p:cNvPr id="422" name="任意多边形: 形状 421"/>
              <p:cNvSpPr/>
              <p:nvPr/>
            </p:nvSpPr>
            <p:spPr>
              <a:xfrm rot="-8015400">
                <a:off x="4649470" y="2466021"/>
                <a:ext cx="105346" cy="614743"/>
              </a:xfrm>
              <a:custGeom>
                <a:avLst/>
                <a:gdLst>
                  <a:gd name="connsiteX0" fmla="*/ 0 w 105346"/>
                  <a:gd name="connsiteY0" fmla="*/ 0 h 614743"/>
                  <a:gd name="connsiteX1" fmla="*/ 105346 w 105346"/>
                  <a:gd name="connsiteY1" fmla="*/ 0 h 614743"/>
                  <a:gd name="connsiteX2" fmla="*/ 105346 w 105346"/>
                  <a:gd name="connsiteY2" fmla="*/ 614743 h 614743"/>
                  <a:gd name="connsiteX3" fmla="*/ 0 w 105346"/>
                  <a:gd name="connsiteY3" fmla="*/ 614743 h 614743"/>
                </a:gdLst>
                <a:ahLst/>
                <a:cxnLst>
                  <a:cxn ang="0">
                    <a:pos x="connsiteX0" y="connsiteY0"/>
                  </a:cxn>
                  <a:cxn ang="0">
                    <a:pos x="connsiteX1" y="connsiteY1"/>
                  </a:cxn>
                  <a:cxn ang="0">
                    <a:pos x="connsiteX2" y="connsiteY2"/>
                  </a:cxn>
                  <a:cxn ang="0">
                    <a:pos x="connsiteX3" y="connsiteY3"/>
                  </a:cxn>
                </a:cxnLst>
                <a:rect l="l" t="t" r="r" b="b"/>
                <a:pathLst>
                  <a:path w="105346" h="614743">
                    <a:moveTo>
                      <a:pt x="0" y="0"/>
                    </a:moveTo>
                    <a:lnTo>
                      <a:pt x="105346" y="0"/>
                    </a:lnTo>
                    <a:lnTo>
                      <a:pt x="105346" y="614743"/>
                    </a:lnTo>
                    <a:lnTo>
                      <a:pt x="0" y="614743"/>
                    </a:lnTo>
                    <a:close/>
                  </a:path>
                </a:pathLst>
              </a:custGeom>
              <a:solidFill>
                <a:srgbClr val="C7C7C7"/>
              </a:solidFill>
              <a:ln w="9525" cap="flat">
                <a:noFill/>
                <a:prstDash val="solid"/>
                <a:miter/>
              </a:ln>
            </p:spPr>
            <p:txBody>
              <a:bodyPr rtlCol="0" anchor="ctr"/>
              <a:lstStyle/>
              <a:p>
                <a:endParaRPr lang="zh-CN" altLang="en-US"/>
              </a:p>
            </p:txBody>
          </p:sp>
          <p:sp>
            <p:nvSpPr>
              <p:cNvPr id="423" name="任意多边形: 形状 422"/>
              <p:cNvSpPr/>
              <p:nvPr/>
            </p:nvSpPr>
            <p:spPr>
              <a:xfrm>
                <a:off x="4198334" y="2847117"/>
                <a:ext cx="420814" cy="411384"/>
              </a:xfrm>
              <a:custGeom>
                <a:avLst/>
                <a:gdLst>
                  <a:gd name="connsiteX0" fmla="*/ 0 w 420814"/>
                  <a:gd name="connsiteY0" fmla="*/ 296037 h 411384"/>
                  <a:gd name="connsiteX1" fmla="*/ 109823 w 420814"/>
                  <a:gd name="connsiteY1" fmla="*/ 411385 h 411384"/>
                  <a:gd name="connsiteX2" fmla="*/ 109823 w 420814"/>
                  <a:gd name="connsiteY2" fmla="*/ 411385 h 411384"/>
                  <a:gd name="connsiteX3" fmla="*/ 420814 w 420814"/>
                  <a:gd name="connsiteY3" fmla="*/ 115443 h 411384"/>
                  <a:gd name="connsiteX4" fmla="*/ 420814 w 420814"/>
                  <a:gd name="connsiteY4" fmla="*/ 115443 h 411384"/>
                  <a:gd name="connsiteX5" fmla="*/ 310991 w 420814"/>
                  <a:gd name="connsiteY5" fmla="*/ 0 h 411384"/>
                  <a:gd name="connsiteX6" fmla="*/ 310991 w 420814"/>
                  <a:gd name="connsiteY6" fmla="*/ 0 h 411384"/>
                  <a:gd name="connsiteX7" fmla="*/ 0 w 420814"/>
                  <a:gd name="connsiteY7" fmla="*/ 296037 h 41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814" h="411384">
                    <a:moveTo>
                      <a:pt x="0" y="296037"/>
                    </a:moveTo>
                    <a:lnTo>
                      <a:pt x="109823" y="411385"/>
                    </a:lnTo>
                    <a:lnTo>
                      <a:pt x="109823" y="411385"/>
                    </a:lnTo>
                    <a:lnTo>
                      <a:pt x="420814" y="115443"/>
                    </a:lnTo>
                    <a:lnTo>
                      <a:pt x="420814" y="115443"/>
                    </a:lnTo>
                    <a:lnTo>
                      <a:pt x="310991" y="0"/>
                    </a:lnTo>
                    <a:lnTo>
                      <a:pt x="310991" y="0"/>
                    </a:lnTo>
                    <a:lnTo>
                      <a:pt x="0" y="296037"/>
                    </a:lnTo>
                    <a:close/>
                  </a:path>
                </a:pathLst>
              </a:custGeom>
              <a:solidFill>
                <a:srgbClr val="263238"/>
              </a:solidFill>
              <a:ln w="9525" cap="flat">
                <a:noFill/>
                <a:prstDash val="solid"/>
                <a:miter/>
              </a:ln>
            </p:spPr>
            <p:txBody>
              <a:bodyPr rtlCol="0" anchor="ctr"/>
              <a:lstStyle/>
              <a:p>
                <a:endParaRPr lang="zh-CN" altLang="en-US"/>
              </a:p>
            </p:txBody>
          </p:sp>
          <p:sp>
            <p:nvSpPr>
              <p:cNvPr id="424" name="任意多边形: 形状 423"/>
              <p:cNvSpPr/>
              <p:nvPr/>
            </p:nvSpPr>
            <p:spPr>
              <a:xfrm>
                <a:off x="4770687" y="1771302"/>
                <a:ext cx="960198" cy="960271"/>
              </a:xfrm>
              <a:custGeom>
                <a:avLst/>
                <a:gdLst>
                  <a:gd name="connsiteX0" fmla="*/ 6671 w 960198"/>
                  <a:gd name="connsiteY0" fmla="*/ 400397 h 960271"/>
                  <a:gd name="connsiteX1" fmla="*/ 559802 w 960198"/>
                  <a:gd name="connsiteY1" fmla="*/ 6745 h 960271"/>
                  <a:gd name="connsiteX2" fmla="*/ 953454 w 960198"/>
                  <a:gd name="connsiteY2" fmla="*/ 559875 h 960271"/>
                  <a:gd name="connsiteX3" fmla="*/ 400324 w 960198"/>
                  <a:gd name="connsiteY3" fmla="*/ 953527 h 960271"/>
                  <a:gd name="connsiteX4" fmla="*/ 400244 w 960198"/>
                  <a:gd name="connsiteY4" fmla="*/ 953514 h 960271"/>
                  <a:gd name="connsiteX5" fmla="*/ 6671 w 960198"/>
                  <a:gd name="connsiteY5" fmla="*/ 400397 h 960271"/>
                  <a:gd name="connsiteX6" fmla="*/ 60964 w 960198"/>
                  <a:gd name="connsiteY6" fmla="*/ 409922 h 960271"/>
                  <a:gd name="connsiteX7" fmla="*/ 409374 w 960198"/>
                  <a:gd name="connsiteY7" fmla="*/ 899687 h 960271"/>
                  <a:gd name="connsiteX8" fmla="*/ 899139 w 960198"/>
                  <a:gd name="connsiteY8" fmla="*/ 551277 h 960271"/>
                  <a:gd name="connsiteX9" fmla="*/ 550729 w 960198"/>
                  <a:gd name="connsiteY9" fmla="*/ 61512 h 960271"/>
                  <a:gd name="connsiteX10" fmla="*/ 550644 w 960198"/>
                  <a:gd name="connsiteY10" fmla="*/ 61498 h 960271"/>
                  <a:gd name="connsiteX11" fmla="*/ 60964 w 960198"/>
                  <a:gd name="connsiteY11" fmla="*/ 409922 h 96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60198" h="960271">
                    <a:moveTo>
                      <a:pt x="6671" y="400397"/>
                    </a:moveTo>
                    <a:cubicBezTo>
                      <a:pt x="50710" y="138950"/>
                      <a:pt x="298355" y="-37294"/>
                      <a:pt x="559802" y="6745"/>
                    </a:cubicBezTo>
                    <a:cubicBezTo>
                      <a:pt x="821249" y="50783"/>
                      <a:pt x="997493" y="298428"/>
                      <a:pt x="953454" y="559875"/>
                    </a:cubicBezTo>
                    <a:cubicBezTo>
                      <a:pt x="909416" y="821322"/>
                      <a:pt x="661771" y="997566"/>
                      <a:pt x="400324" y="953527"/>
                    </a:cubicBezTo>
                    <a:cubicBezTo>
                      <a:pt x="400297" y="953523"/>
                      <a:pt x="400271" y="953518"/>
                      <a:pt x="400244" y="953514"/>
                    </a:cubicBezTo>
                    <a:cubicBezTo>
                      <a:pt x="138987" y="909196"/>
                      <a:pt x="-37085" y="661749"/>
                      <a:pt x="6671" y="400397"/>
                    </a:cubicBezTo>
                    <a:close/>
                    <a:moveTo>
                      <a:pt x="60964" y="409922"/>
                    </a:moveTo>
                    <a:cubicBezTo>
                      <a:pt x="21930" y="641378"/>
                      <a:pt x="177919" y="860653"/>
                      <a:pt x="409374" y="899687"/>
                    </a:cubicBezTo>
                    <a:cubicBezTo>
                      <a:pt x="640830" y="938721"/>
                      <a:pt x="860105" y="782732"/>
                      <a:pt x="899139" y="551277"/>
                    </a:cubicBezTo>
                    <a:cubicBezTo>
                      <a:pt x="938173" y="319821"/>
                      <a:pt x="782185" y="100546"/>
                      <a:pt x="550729" y="61512"/>
                    </a:cubicBezTo>
                    <a:cubicBezTo>
                      <a:pt x="550701" y="61507"/>
                      <a:pt x="550672" y="61502"/>
                      <a:pt x="550644" y="61498"/>
                    </a:cubicBezTo>
                    <a:cubicBezTo>
                      <a:pt x="319265" y="22737"/>
                      <a:pt x="100185" y="178620"/>
                      <a:pt x="60964" y="409922"/>
                    </a:cubicBezTo>
                    <a:close/>
                  </a:path>
                </a:pathLst>
              </a:custGeom>
              <a:solidFill>
                <a:srgbClr val="37474F"/>
              </a:solidFill>
              <a:ln w="9525" cap="flat">
                <a:noFill/>
                <a:prstDash val="solid"/>
                <a:miter/>
              </a:ln>
            </p:spPr>
            <p:txBody>
              <a:bodyPr rtlCol="0" anchor="ctr"/>
              <a:lstStyle/>
              <a:p>
                <a:endParaRPr lang="zh-CN" altLang="en-US"/>
              </a:p>
            </p:txBody>
          </p:sp>
          <p:sp>
            <p:nvSpPr>
              <p:cNvPr id="425" name="任意多边形: 形状 424"/>
              <p:cNvSpPr/>
              <p:nvPr/>
            </p:nvSpPr>
            <p:spPr>
              <a:xfrm>
                <a:off x="4752487" y="1753732"/>
                <a:ext cx="992470" cy="992566"/>
              </a:xfrm>
              <a:custGeom>
                <a:avLst/>
                <a:gdLst>
                  <a:gd name="connsiteX0" fmla="*/ 629138 w 992470"/>
                  <a:gd name="connsiteY0" fmla="*/ 974323 h 992566"/>
                  <a:gd name="connsiteX1" fmla="*/ 18244 w 992470"/>
                  <a:gd name="connsiteY1" fmla="*/ 629138 h 992566"/>
                  <a:gd name="connsiteX2" fmla="*/ 363428 w 992470"/>
                  <a:gd name="connsiteY2" fmla="*/ 18244 h 992566"/>
                  <a:gd name="connsiteX3" fmla="*/ 974323 w 992470"/>
                  <a:gd name="connsiteY3" fmla="*/ 363428 h 992566"/>
                  <a:gd name="connsiteX4" fmla="*/ 784395 w 992470"/>
                  <a:gd name="connsiteY4" fmla="*/ 900218 h 992566"/>
                  <a:gd name="connsiteX5" fmla="*/ 629138 w 992470"/>
                  <a:gd name="connsiteY5" fmla="*/ 974323 h 992566"/>
                  <a:gd name="connsiteX6" fmla="*/ 374249 w 992470"/>
                  <a:gd name="connsiteY6" fmla="*/ 48492 h 992566"/>
                  <a:gd name="connsiteX7" fmla="*/ 228040 w 992470"/>
                  <a:gd name="connsiteY7" fmla="*/ 118311 h 992566"/>
                  <a:gd name="connsiteX8" fmla="*/ 121304 w 992470"/>
                  <a:gd name="connsiteY8" fmla="*/ 763802 h 992566"/>
                  <a:gd name="connsiteX9" fmla="*/ 766796 w 992470"/>
                  <a:gd name="connsiteY9" fmla="*/ 870538 h 992566"/>
                  <a:gd name="connsiteX10" fmla="*/ 873531 w 992470"/>
                  <a:gd name="connsiteY10" fmla="*/ 225047 h 992566"/>
                  <a:gd name="connsiteX11" fmla="*/ 374249 w 992470"/>
                  <a:gd name="connsiteY11" fmla="*/ 48492 h 992566"/>
                  <a:gd name="connsiteX12" fmla="*/ 614565 w 992470"/>
                  <a:gd name="connsiteY12" fmla="*/ 921268 h 992566"/>
                  <a:gd name="connsiteX13" fmla="*/ 74392 w 992470"/>
                  <a:gd name="connsiteY13" fmla="*/ 613851 h 992566"/>
                  <a:gd name="connsiteX14" fmla="*/ 64782 w 992470"/>
                  <a:gd name="connsiteY14" fmla="*/ 424635 h 992566"/>
                  <a:gd name="connsiteX15" fmla="*/ 64782 w 992470"/>
                  <a:gd name="connsiteY15" fmla="*/ 424635 h 992566"/>
                  <a:gd name="connsiteX16" fmla="*/ 571068 w 992470"/>
                  <a:gd name="connsiteY16" fmla="*/ 64592 h 992566"/>
                  <a:gd name="connsiteX17" fmla="*/ 931111 w 992470"/>
                  <a:gd name="connsiteY17" fmla="*/ 570879 h 992566"/>
                  <a:gd name="connsiteX18" fmla="*/ 752963 w 992470"/>
                  <a:gd name="connsiteY18" fmla="*/ 855450 h 992566"/>
                  <a:gd name="connsiteX19" fmla="*/ 614850 w 992470"/>
                  <a:gd name="connsiteY19" fmla="*/ 921268 h 992566"/>
                  <a:gd name="connsiteX20" fmla="*/ 93261 w 992470"/>
                  <a:gd name="connsiteY20" fmla="*/ 429397 h 992566"/>
                  <a:gd name="connsiteX21" fmla="*/ 429839 w 992470"/>
                  <a:gd name="connsiteY21" fmla="*/ 903444 h 992566"/>
                  <a:gd name="connsiteX22" fmla="*/ 903886 w 992470"/>
                  <a:gd name="connsiteY22" fmla="*/ 566866 h 992566"/>
                  <a:gd name="connsiteX23" fmla="*/ 567308 w 992470"/>
                  <a:gd name="connsiteY23" fmla="*/ 92819 h 992566"/>
                  <a:gd name="connsiteX24" fmla="*/ 260234 w 992470"/>
                  <a:gd name="connsiteY24" fmla="*/ 163173 h 992566"/>
                  <a:gd name="connsiteX25" fmla="*/ 93261 w 992470"/>
                  <a:gd name="connsiteY25" fmla="*/ 429873 h 992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92470" h="992566">
                    <a:moveTo>
                      <a:pt x="629138" y="974323"/>
                    </a:moveTo>
                    <a:cubicBezTo>
                      <a:pt x="365124" y="1047696"/>
                      <a:pt x="91617" y="893152"/>
                      <a:pt x="18244" y="629138"/>
                    </a:cubicBezTo>
                    <a:cubicBezTo>
                      <a:pt x="-55130" y="365124"/>
                      <a:pt x="99415" y="91617"/>
                      <a:pt x="363428" y="18244"/>
                    </a:cubicBezTo>
                    <a:cubicBezTo>
                      <a:pt x="627442" y="-55130"/>
                      <a:pt x="900949" y="99415"/>
                      <a:pt x="974323" y="363428"/>
                    </a:cubicBezTo>
                    <a:cubicBezTo>
                      <a:pt x="1030202" y="564495"/>
                      <a:pt x="954293" y="779036"/>
                      <a:pt x="784395" y="900218"/>
                    </a:cubicBezTo>
                    <a:cubicBezTo>
                      <a:pt x="737412" y="933873"/>
                      <a:pt x="684852" y="958960"/>
                      <a:pt x="629138" y="974323"/>
                    </a:cubicBezTo>
                    <a:close/>
                    <a:moveTo>
                      <a:pt x="374249" y="48492"/>
                    </a:moveTo>
                    <a:cubicBezTo>
                      <a:pt x="321843" y="63138"/>
                      <a:pt x="272374" y="86761"/>
                      <a:pt x="228040" y="118311"/>
                    </a:cubicBezTo>
                    <a:cubicBezTo>
                      <a:pt x="20318" y="267084"/>
                      <a:pt x="-27469" y="556080"/>
                      <a:pt x="121304" y="763802"/>
                    </a:cubicBezTo>
                    <a:cubicBezTo>
                      <a:pt x="270077" y="971524"/>
                      <a:pt x="559074" y="1019311"/>
                      <a:pt x="766796" y="870538"/>
                    </a:cubicBezTo>
                    <a:cubicBezTo>
                      <a:pt x="974517" y="721765"/>
                      <a:pt x="1022305" y="432768"/>
                      <a:pt x="873531" y="225047"/>
                    </a:cubicBezTo>
                    <a:cubicBezTo>
                      <a:pt x="760579" y="67339"/>
                      <a:pt x="561232" y="-3153"/>
                      <a:pt x="374249" y="48492"/>
                    </a:cubicBezTo>
                    <a:close/>
                    <a:moveTo>
                      <a:pt x="614565" y="921268"/>
                    </a:moveTo>
                    <a:cubicBezTo>
                      <a:pt x="380509" y="985542"/>
                      <a:pt x="138666" y="847906"/>
                      <a:pt x="74392" y="613851"/>
                    </a:cubicBezTo>
                    <a:cubicBezTo>
                      <a:pt x="57470" y="552228"/>
                      <a:pt x="54190" y="487656"/>
                      <a:pt x="64782" y="424635"/>
                    </a:cubicBezTo>
                    <a:lnTo>
                      <a:pt x="64782" y="424635"/>
                    </a:lnTo>
                    <a:cubicBezTo>
                      <a:pt x="105166" y="185405"/>
                      <a:pt x="331838" y="24208"/>
                      <a:pt x="571068" y="64592"/>
                    </a:cubicBezTo>
                    <a:cubicBezTo>
                      <a:pt x="810298" y="104976"/>
                      <a:pt x="971495" y="331649"/>
                      <a:pt x="931111" y="570879"/>
                    </a:cubicBezTo>
                    <a:cubicBezTo>
                      <a:pt x="911748" y="685581"/>
                      <a:pt x="847681" y="787922"/>
                      <a:pt x="752963" y="855450"/>
                    </a:cubicBezTo>
                    <a:cubicBezTo>
                      <a:pt x="711103" y="885254"/>
                      <a:pt x="664365" y="907527"/>
                      <a:pt x="614850" y="921268"/>
                    </a:cubicBezTo>
                    <a:close/>
                    <a:moveTo>
                      <a:pt x="93261" y="429397"/>
                    </a:moveTo>
                    <a:cubicBezTo>
                      <a:pt x="55300" y="653245"/>
                      <a:pt x="205991" y="865483"/>
                      <a:pt x="429839" y="903444"/>
                    </a:cubicBezTo>
                    <a:cubicBezTo>
                      <a:pt x="653687" y="941405"/>
                      <a:pt x="865925" y="790714"/>
                      <a:pt x="903886" y="566866"/>
                    </a:cubicBezTo>
                    <a:cubicBezTo>
                      <a:pt x="941846" y="343018"/>
                      <a:pt x="791156" y="130780"/>
                      <a:pt x="567308" y="92819"/>
                    </a:cubicBezTo>
                    <a:cubicBezTo>
                      <a:pt x="459669" y="74565"/>
                      <a:pt x="349189" y="99877"/>
                      <a:pt x="260234" y="163173"/>
                    </a:cubicBezTo>
                    <a:cubicBezTo>
                      <a:pt x="171403" y="226405"/>
                      <a:pt x="111338" y="322344"/>
                      <a:pt x="93261" y="429873"/>
                    </a:cubicBezTo>
                    <a:close/>
                  </a:path>
                </a:pathLst>
              </a:custGeom>
              <a:solidFill>
                <a:srgbClr val="37474F"/>
              </a:solidFill>
              <a:ln w="9525" cap="flat">
                <a:noFill/>
                <a:prstDash val="solid"/>
                <a:miter/>
              </a:ln>
            </p:spPr>
            <p:txBody>
              <a:bodyPr rtlCol="0" anchor="ctr"/>
              <a:lstStyle/>
              <a:p>
                <a:endParaRPr lang="zh-CN" altLang="en-US"/>
              </a:p>
            </p:txBody>
          </p:sp>
          <p:grpSp>
            <p:nvGrpSpPr>
              <p:cNvPr id="426" name="图形 26"/>
              <p:cNvGrpSpPr/>
              <p:nvPr/>
            </p:nvGrpSpPr>
            <p:grpSpPr>
              <a:xfrm>
                <a:off x="4842191" y="1843058"/>
                <a:ext cx="816929" cy="816762"/>
                <a:chOff x="4842191" y="1843058"/>
                <a:chExt cx="816929" cy="816762"/>
              </a:xfrm>
            </p:grpSpPr>
            <p:sp>
              <p:nvSpPr>
                <p:cNvPr id="428" name="任意多边形: 形状 427"/>
                <p:cNvSpPr/>
                <p:nvPr/>
              </p:nvSpPr>
              <p:spPr>
                <a:xfrm>
                  <a:off x="4842442" y="1843058"/>
                  <a:ext cx="816678" cy="816678"/>
                </a:xfrm>
                <a:custGeom>
                  <a:avLst/>
                  <a:gdLst>
                    <a:gd name="connsiteX0" fmla="*/ 418310 w 816678"/>
                    <a:gd name="connsiteY0" fmla="*/ 124 h 816678"/>
                    <a:gd name="connsiteX1" fmla="*/ 124 w 816678"/>
                    <a:gd name="connsiteY1" fmla="*/ 398368 h 816678"/>
                    <a:gd name="connsiteX2" fmla="*/ 398368 w 816678"/>
                    <a:gd name="connsiteY2" fmla="*/ 816554 h 816678"/>
                    <a:gd name="connsiteX3" fmla="*/ 816550 w 816678"/>
                    <a:gd name="connsiteY3" fmla="*/ 418462 h 816678"/>
                    <a:gd name="connsiteX4" fmla="*/ 418462 w 816678"/>
                    <a:gd name="connsiteY4" fmla="*/ 128 h 816678"/>
                    <a:gd name="connsiteX5" fmla="*/ 418310 w 816678"/>
                    <a:gd name="connsiteY5" fmla="*/ 124 h 81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6678" h="816678">
                      <a:moveTo>
                        <a:pt x="418310" y="124"/>
                      </a:moveTo>
                      <a:cubicBezTo>
                        <a:pt x="192859" y="-5383"/>
                        <a:pt x="5631" y="172917"/>
                        <a:pt x="124" y="398368"/>
                      </a:cubicBezTo>
                      <a:cubicBezTo>
                        <a:pt x="-5383" y="623819"/>
                        <a:pt x="172917" y="811047"/>
                        <a:pt x="398368" y="816554"/>
                      </a:cubicBezTo>
                      <a:cubicBezTo>
                        <a:pt x="623760" y="822060"/>
                        <a:pt x="810961" y="643852"/>
                        <a:pt x="816550" y="418462"/>
                      </a:cubicBezTo>
                      <a:cubicBezTo>
                        <a:pt x="822141" y="193013"/>
                        <a:pt x="643911" y="5719"/>
                        <a:pt x="418462" y="128"/>
                      </a:cubicBezTo>
                      <a:cubicBezTo>
                        <a:pt x="418412" y="127"/>
                        <a:pt x="418361" y="126"/>
                        <a:pt x="418310" y="124"/>
                      </a:cubicBezTo>
                      <a:close/>
                    </a:path>
                  </a:pathLst>
                </a:custGeom>
                <a:solidFill>
                  <a:srgbClr val="FFFFFF"/>
                </a:solidFill>
                <a:ln w="9525" cap="flat">
                  <a:noFill/>
                  <a:prstDash val="solid"/>
                  <a:miter/>
                </a:ln>
              </p:spPr>
              <p:txBody>
                <a:bodyPr rtlCol="0" anchor="ctr"/>
                <a:lstStyle/>
                <a:p>
                  <a:endParaRPr lang="zh-CN" altLang="en-US"/>
                </a:p>
              </p:txBody>
            </p:sp>
            <p:sp>
              <p:nvSpPr>
                <p:cNvPr id="429" name="任意多边形: 形状 428"/>
                <p:cNvSpPr/>
                <p:nvPr/>
              </p:nvSpPr>
              <p:spPr>
                <a:xfrm>
                  <a:off x="4842191" y="1856612"/>
                  <a:ext cx="303784" cy="496062"/>
                </a:xfrm>
                <a:custGeom>
                  <a:avLst/>
                  <a:gdLst>
                    <a:gd name="connsiteX0" fmla="*/ 303785 w 303784"/>
                    <a:gd name="connsiteY0" fmla="*/ 0 h 496062"/>
                    <a:gd name="connsiteX1" fmla="*/ 12701 w 303784"/>
                    <a:gd name="connsiteY1" fmla="*/ 496062 h 496062"/>
                  </a:gdLst>
                  <a:ahLst/>
                  <a:cxnLst>
                    <a:cxn ang="0">
                      <a:pos x="connsiteX0" y="connsiteY0"/>
                    </a:cxn>
                    <a:cxn ang="0">
                      <a:pos x="connsiteX1" y="connsiteY1"/>
                    </a:cxn>
                  </a:cxnLst>
                  <a:rect l="l" t="t" r="r" b="b"/>
                  <a:pathLst>
                    <a:path w="303784" h="496062">
                      <a:moveTo>
                        <a:pt x="303785" y="0"/>
                      </a:moveTo>
                      <a:cubicBezTo>
                        <a:pt x="87278" y="57734"/>
                        <a:pt x="-42496" y="278895"/>
                        <a:pt x="12701" y="496062"/>
                      </a:cubicBezTo>
                      <a:close/>
                    </a:path>
                  </a:pathLst>
                </a:custGeom>
                <a:solidFill>
                  <a:srgbClr val="EBEBEB"/>
                </a:solidFill>
                <a:ln w="9525" cap="flat">
                  <a:noFill/>
                  <a:prstDash val="solid"/>
                  <a:miter/>
                </a:ln>
              </p:spPr>
              <p:txBody>
                <a:bodyPr rtlCol="0" anchor="ctr"/>
                <a:lstStyle/>
                <a:p>
                  <a:endParaRPr lang="zh-CN" altLang="en-US"/>
                </a:p>
              </p:txBody>
            </p:sp>
            <p:sp>
              <p:nvSpPr>
                <p:cNvPr id="430" name="任意多边形: 形状 429"/>
                <p:cNvSpPr/>
                <p:nvPr/>
              </p:nvSpPr>
              <p:spPr>
                <a:xfrm>
                  <a:off x="5144928" y="1966436"/>
                  <a:ext cx="500634" cy="693384"/>
                </a:xfrm>
                <a:custGeom>
                  <a:avLst/>
                  <a:gdLst>
                    <a:gd name="connsiteX0" fmla="*/ 398621 w 500634"/>
                    <a:gd name="connsiteY0" fmla="*/ 0 h 693384"/>
                    <a:gd name="connsiteX1" fmla="*/ 0 w 500634"/>
                    <a:gd name="connsiteY1" fmla="*/ 679418 h 693384"/>
                    <a:gd name="connsiteX2" fmla="*/ 95917 w 500634"/>
                    <a:gd name="connsiteY2" fmla="*/ 693230 h 693384"/>
                    <a:gd name="connsiteX3" fmla="*/ 206312 w 500634"/>
                    <a:gd name="connsiteY3" fmla="*/ 680847 h 693384"/>
                    <a:gd name="connsiteX4" fmla="*/ 500634 w 500634"/>
                    <a:gd name="connsiteY4" fmla="*/ 179356 h 693384"/>
                    <a:gd name="connsiteX5" fmla="*/ 398621 w 500634"/>
                    <a:gd name="connsiteY5" fmla="*/ 0 h 69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634" h="693384">
                      <a:moveTo>
                        <a:pt x="398621" y="0"/>
                      </a:moveTo>
                      <a:lnTo>
                        <a:pt x="0" y="679418"/>
                      </a:lnTo>
                      <a:cubicBezTo>
                        <a:pt x="31311" y="687813"/>
                        <a:pt x="63510" y="692449"/>
                        <a:pt x="95917" y="693230"/>
                      </a:cubicBezTo>
                      <a:cubicBezTo>
                        <a:pt x="133112" y="694266"/>
                        <a:pt x="170270" y="690098"/>
                        <a:pt x="206312" y="680847"/>
                      </a:cubicBezTo>
                      <a:lnTo>
                        <a:pt x="500634" y="179356"/>
                      </a:lnTo>
                      <a:cubicBezTo>
                        <a:pt x="482549" y="111822"/>
                        <a:pt x="447423" y="50064"/>
                        <a:pt x="398621" y="0"/>
                      </a:cubicBezTo>
                      <a:close/>
                    </a:path>
                  </a:pathLst>
                </a:custGeom>
                <a:solidFill>
                  <a:srgbClr val="EBEBEB"/>
                </a:solidFill>
                <a:ln w="9525" cap="flat">
                  <a:noFill/>
                  <a:prstDash val="solid"/>
                  <a:miter/>
                </a:ln>
              </p:spPr>
              <p:txBody>
                <a:bodyPr rtlCol="0" anchor="ctr"/>
                <a:lstStyle/>
                <a:p>
                  <a:endParaRPr lang="zh-CN" altLang="en-US"/>
                </a:p>
              </p:txBody>
            </p:sp>
            <p:sp>
              <p:nvSpPr>
                <p:cNvPr id="431" name="任意多边形: 形状 430"/>
                <p:cNvSpPr/>
                <p:nvPr/>
              </p:nvSpPr>
              <p:spPr>
                <a:xfrm>
                  <a:off x="4921662" y="1846230"/>
                  <a:ext cx="457961" cy="706659"/>
                </a:xfrm>
                <a:custGeom>
                  <a:avLst/>
                  <a:gdLst>
                    <a:gd name="connsiteX0" fmla="*/ 379762 w 457961"/>
                    <a:gd name="connsiteY0" fmla="*/ 0 h 706659"/>
                    <a:gd name="connsiteX1" fmla="*/ 0 w 457961"/>
                    <a:gd name="connsiteY1" fmla="*/ 647129 h 706659"/>
                    <a:gd name="connsiteX2" fmla="*/ 53626 w 457961"/>
                    <a:gd name="connsiteY2" fmla="*/ 706660 h 706659"/>
                    <a:gd name="connsiteX3" fmla="*/ 457962 w 457961"/>
                    <a:gd name="connsiteY3" fmla="*/ 17621 h 706659"/>
                    <a:gd name="connsiteX4" fmla="*/ 379762 w 457961"/>
                    <a:gd name="connsiteY4" fmla="*/ 0 h 706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961" h="706659">
                      <a:moveTo>
                        <a:pt x="379762" y="0"/>
                      </a:moveTo>
                      <a:lnTo>
                        <a:pt x="0" y="647129"/>
                      </a:lnTo>
                      <a:cubicBezTo>
                        <a:pt x="15930" y="668642"/>
                        <a:pt x="33887" y="688577"/>
                        <a:pt x="53626" y="706660"/>
                      </a:cubicBezTo>
                      <a:lnTo>
                        <a:pt x="457962" y="17621"/>
                      </a:lnTo>
                      <a:cubicBezTo>
                        <a:pt x="432551" y="9144"/>
                        <a:pt x="406353" y="3241"/>
                        <a:pt x="379762" y="0"/>
                      </a:cubicBezTo>
                      <a:close/>
                    </a:path>
                  </a:pathLst>
                </a:custGeom>
                <a:solidFill>
                  <a:srgbClr val="EBEBEB"/>
                </a:solidFill>
                <a:ln w="9525" cap="flat">
                  <a:noFill/>
                  <a:prstDash val="solid"/>
                  <a:miter/>
                </a:ln>
              </p:spPr>
              <p:txBody>
                <a:bodyPr rtlCol="0" anchor="ctr"/>
                <a:lstStyle/>
                <a:p>
                  <a:endParaRPr lang="zh-CN" altLang="en-US"/>
                </a:p>
              </p:txBody>
            </p:sp>
            <p:sp>
              <p:nvSpPr>
                <p:cNvPr id="432" name="任意多边形: 形状 431"/>
                <p:cNvSpPr/>
                <p:nvPr/>
              </p:nvSpPr>
              <p:spPr>
                <a:xfrm>
                  <a:off x="5091969" y="1929193"/>
                  <a:ext cx="421100" cy="703992"/>
                </a:xfrm>
                <a:custGeom>
                  <a:avLst/>
                  <a:gdLst>
                    <a:gd name="connsiteX0" fmla="*/ 409575 w 421100"/>
                    <a:gd name="connsiteY0" fmla="*/ 0 h 703992"/>
                    <a:gd name="connsiteX1" fmla="*/ 0 w 421100"/>
                    <a:gd name="connsiteY1" fmla="*/ 698468 h 703992"/>
                    <a:gd name="connsiteX2" fmla="*/ 13811 w 421100"/>
                    <a:gd name="connsiteY2" fmla="*/ 703993 h 703992"/>
                    <a:gd name="connsiteX3" fmla="*/ 421100 w 421100"/>
                    <a:gd name="connsiteY3" fmla="*/ 9334 h 703992"/>
                    <a:gd name="connsiteX4" fmla="*/ 409575 w 421100"/>
                    <a:gd name="connsiteY4" fmla="*/ 0 h 703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00" h="703992">
                      <a:moveTo>
                        <a:pt x="409575" y="0"/>
                      </a:moveTo>
                      <a:lnTo>
                        <a:pt x="0" y="698468"/>
                      </a:lnTo>
                      <a:cubicBezTo>
                        <a:pt x="4572" y="700373"/>
                        <a:pt x="9525" y="702278"/>
                        <a:pt x="13811" y="703993"/>
                      </a:cubicBezTo>
                      <a:lnTo>
                        <a:pt x="421100" y="9334"/>
                      </a:lnTo>
                      <a:cubicBezTo>
                        <a:pt x="417386" y="6191"/>
                        <a:pt x="413480" y="2953"/>
                        <a:pt x="409575" y="0"/>
                      </a:cubicBezTo>
                      <a:close/>
                    </a:path>
                  </a:pathLst>
                </a:custGeom>
                <a:solidFill>
                  <a:srgbClr val="EBEBEB"/>
                </a:solidFill>
                <a:ln w="9525" cap="flat">
                  <a:noFill/>
                  <a:prstDash val="solid"/>
                  <a:miter/>
                </a:ln>
              </p:spPr>
              <p:txBody>
                <a:bodyPr rtlCol="0" anchor="ctr"/>
                <a:lstStyle/>
                <a:p>
                  <a:endParaRPr lang="zh-CN" altLang="en-US"/>
                </a:p>
              </p:txBody>
            </p:sp>
            <p:sp>
              <p:nvSpPr>
                <p:cNvPr id="433" name="任意多边形: 形状 432"/>
                <p:cNvSpPr/>
                <p:nvPr/>
              </p:nvSpPr>
              <p:spPr>
                <a:xfrm>
                  <a:off x="5476017" y="2281999"/>
                  <a:ext cx="181832" cy="309943"/>
                </a:xfrm>
                <a:custGeom>
                  <a:avLst/>
                  <a:gdLst>
                    <a:gd name="connsiteX0" fmla="*/ 181832 w 181832"/>
                    <a:gd name="connsiteY0" fmla="*/ 0 h 309943"/>
                    <a:gd name="connsiteX1" fmla="*/ 0 w 181832"/>
                    <a:gd name="connsiteY1" fmla="*/ 309943 h 309943"/>
                    <a:gd name="connsiteX2" fmla="*/ 29623 w 181832"/>
                    <a:gd name="connsiteY2" fmla="*/ 288322 h 309943"/>
                    <a:gd name="connsiteX3" fmla="*/ 177546 w 181832"/>
                    <a:gd name="connsiteY3" fmla="*/ 36195 h 309943"/>
                    <a:gd name="connsiteX4" fmla="*/ 181832 w 181832"/>
                    <a:gd name="connsiteY4" fmla="*/ 0 h 30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32" h="309943">
                      <a:moveTo>
                        <a:pt x="181832" y="0"/>
                      </a:moveTo>
                      <a:lnTo>
                        <a:pt x="0" y="309943"/>
                      </a:lnTo>
                      <a:cubicBezTo>
                        <a:pt x="10233" y="303241"/>
                        <a:pt x="20120" y="296025"/>
                        <a:pt x="29623" y="288322"/>
                      </a:cubicBezTo>
                      <a:lnTo>
                        <a:pt x="177546" y="36195"/>
                      </a:lnTo>
                      <a:cubicBezTo>
                        <a:pt x="179642" y="24384"/>
                        <a:pt x="181070" y="12287"/>
                        <a:pt x="181832" y="0"/>
                      </a:cubicBezTo>
                      <a:close/>
                    </a:path>
                  </a:pathLst>
                </a:custGeom>
                <a:solidFill>
                  <a:srgbClr val="EBEBEB"/>
                </a:solidFill>
                <a:ln w="9525" cap="flat">
                  <a:noFill/>
                  <a:prstDash val="solid"/>
                  <a:miter/>
                </a:ln>
              </p:spPr>
              <p:txBody>
                <a:bodyPr rtlCol="0" anchor="ctr"/>
                <a:lstStyle/>
                <a:p>
                  <a:endParaRPr lang="zh-CN" altLang="en-US"/>
                </a:p>
              </p:txBody>
            </p:sp>
          </p:grpSp>
          <p:sp>
            <p:nvSpPr>
              <p:cNvPr id="427" name="任意多边形: 形状 426"/>
              <p:cNvSpPr/>
              <p:nvPr/>
            </p:nvSpPr>
            <p:spPr>
              <a:xfrm>
                <a:off x="4929092" y="1908679"/>
                <a:ext cx="409289" cy="269783"/>
              </a:xfrm>
              <a:custGeom>
                <a:avLst/>
                <a:gdLst>
                  <a:gd name="connsiteX0" fmla="*/ 0 w 409289"/>
                  <a:gd name="connsiteY0" fmla="*/ 269784 h 269783"/>
                  <a:gd name="connsiteX1" fmla="*/ 51816 w 409289"/>
                  <a:gd name="connsiteY1" fmla="*/ 146625 h 269783"/>
                  <a:gd name="connsiteX2" fmla="*/ 95155 w 409289"/>
                  <a:gd name="connsiteY2" fmla="*/ 94238 h 269783"/>
                  <a:gd name="connsiteX3" fmla="*/ 148495 w 409289"/>
                  <a:gd name="connsiteY3" fmla="*/ 51280 h 269783"/>
                  <a:gd name="connsiteX4" fmla="*/ 275939 w 409289"/>
                  <a:gd name="connsiteY4" fmla="*/ 3655 h 269783"/>
                  <a:gd name="connsiteX5" fmla="*/ 409289 w 409289"/>
                  <a:gd name="connsiteY5" fmla="*/ 9846 h 269783"/>
                  <a:gd name="connsiteX6" fmla="*/ 280130 w 409289"/>
                  <a:gd name="connsiteY6" fmla="*/ 25563 h 269783"/>
                  <a:gd name="connsiteX7" fmla="*/ 219742 w 409289"/>
                  <a:gd name="connsiteY7" fmla="*/ 45660 h 269783"/>
                  <a:gd name="connsiteX8" fmla="*/ 163925 w 409289"/>
                  <a:gd name="connsiteY8" fmla="*/ 75093 h 269783"/>
                  <a:gd name="connsiteX9" fmla="*/ 69533 w 409289"/>
                  <a:gd name="connsiteY9" fmla="*/ 159770 h 269783"/>
                  <a:gd name="connsiteX10" fmla="*/ 0 w 409289"/>
                  <a:gd name="connsiteY10" fmla="*/ 269784 h 26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9289" h="269783">
                    <a:moveTo>
                      <a:pt x="0" y="269784"/>
                    </a:moveTo>
                    <a:cubicBezTo>
                      <a:pt x="8684" y="225624"/>
                      <a:pt x="26318" y="183711"/>
                      <a:pt x="51816" y="146625"/>
                    </a:cubicBezTo>
                    <a:cubicBezTo>
                      <a:pt x="64527" y="127797"/>
                      <a:pt x="79041" y="110252"/>
                      <a:pt x="95155" y="94238"/>
                    </a:cubicBezTo>
                    <a:cubicBezTo>
                      <a:pt x="111537" y="78265"/>
                      <a:pt x="129397" y="63881"/>
                      <a:pt x="148495" y="51280"/>
                    </a:cubicBezTo>
                    <a:cubicBezTo>
                      <a:pt x="187113" y="26537"/>
                      <a:pt x="230558" y="10301"/>
                      <a:pt x="275939" y="3655"/>
                    </a:cubicBezTo>
                    <a:cubicBezTo>
                      <a:pt x="320378" y="-2795"/>
                      <a:pt x="365640" y="-694"/>
                      <a:pt x="409289" y="9846"/>
                    </a:cubicBezTo>
                    <a:cubicBezTo>
                      <a:pt x="365808" y="10587"/>
                      <a:pt x="322521" y="15854"/>
                      <a:pt x="280130" y="25563"/>
                    </a:cubicBezTo>
                    <a:cubicBezTo>
                      <a:pt x="259483" y="30593"/>
                      <a:pt x="239286" y="37315"/>
                      <a:pt x="219742" y="45660"/>
                    </a:cubicBezTo>
                    <a:cubicBezTo>
                      <a:pt x="200235" y="53657"/>
                      <a:pt x="181543" y="63513"/>
                      <a:pt x="163925" y="75093"/>
                    </a:cubicBezTo>
                    <a:cubicBezTo>
                      <a:pt x="128248" y="98237"/>
                      <a:pt x="96401" y="126806"/>
                      <a:pt x="69533" y="159770"/>
                    </a:cubicBezTo>
                    <a:cubicBezTo>
                      <a:pt x="42088" y="193564"/>
                      <a:pt x="18748" y="230493"/>
                      <a:pt x="0" y="269784"/>
                    </a:cubicBezTo>
                    <a:close/>
                  </a:path>
                </a:pathLst>
              </a:custGeom>
              <a:solidFill>
                <a:srgbClr val="FFFFFF"/>
              </a:solidFill>
              <a:ln w="9525" cap="flat">
                <a:noFill/>
                <a:prstDash val="solid"/>
                <a:miter/>
              </a:ln>
            </p:spPr>
            <p:txBody>
              <a:bodyPr rtlCol="0" anchor="ctr"/>
              <a:lstStyle/>
              <a:p>
                <a:endParaRPr lang="zh-CN" altLang="en-US"/>
              </a:p>
            </p:txBody>
          </p:sp>
        </p:grpSp>
        <p:grpSp>
          <p:nvGrpSpPr>
            <p:cNvPr id="414" name="图形 26"/>
            <p:cNvGrpSpPr/>
            <p:nvPr/>
          </p:nvGrpSpPr>
          <p:grpSpPr>
            <a:xfrm>
              <a:off x="4339399" y="4850701"/>
              <a:ext cx="1765172" cy="292131"/>
              <a:chOff x="4339399" y="4850701"/>
              <a:chExt cx="1765172" cy="292131"/>
            </a:xfrm>
          </p:grpSpPr>
          <p:sp>
            <p:nvSpPr>
              <p:cNvPr id="415" name="任意多边形: 形状 414"/>
              <p:cNvSpPr/>
              <p:nvPr/>
            </p:nvSpPr>
            <p:spPr>
              <a:xfrm>
                <a:off x="4339399" y="4850701"/>
                <a:ext cx="1540573" cy="292131"/>
              </a:xfrm>
              <a:custGeom>
                <a:avLst/>
                <a:gdLst>
                  <a:gd name="connsiteX0" fmla="*/ 0 w 1540573"/>
                  <a:gd name="connsiteY0" fmla="*/ 0 h 292131"/>
                  <a:gd name="connsiteX1" fmla="*/ 1540574 w 1540573"/>
                  <a:gd name="connsiteY1" fmla="*/ 0 h 292131"/>
                  <a:gd name="connsiteX2" fmla="*/ 1540574 w 1540573"/>
                  <a:gd name="connsiteY2" fmla="*/ 292132 h 292131"/>
                  <a:gd name="connsiteX3" fmla="*/ 0 w 1540573"/>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1540573" h="292131">
                    <a:moveTo>
                      <a:pt x="0" y="0"/>
                    </a:moveTo>
                    <a:lnTo>
                      <a:pt x="1540574" y="0"/>
                    </a:lnTo>
                    <a:lnTo>
                      <a:pt x="1540574" y="292132"/>
                    </a:lnTo>
                    <a:lnTo>
                      <a:pt x="0" y="292132"/>
                    </a:lnTo>
                    <a:close/>
                  </a:path>
                </a:pathLst>
              </a:custGeom>
              <a:solidFill>
                <a:srgbClr val="455A64"/>
              </a:solidFill>
              <a:ln w="9525" cap="flat">
                <a:noFill/>
                <a:prstDash val="solid"/>
                <a:miter/>
              </a:ln>
            </p:spPr>
            <p:txBody>
              <a:bodyPr rtlCol="0" anchor="ctr"/>
              <a:lstStyle/>
              <a:p>
                <a:endParaRPr lang="zh-CN" altLang="en-US"/>
              </a:p>
            </p:txBody>
          </p:sp>
          <p:sp>
            <p:nvSpPr>
              <p:cNvPr id="416" name="任意多边形: 形状 415"/>
              <p:cNvSpPr/>
              <p:nvPr/>
            </p:nvSpPr>
            <p:spPr>
              <a:xfrm>
                <a:off x="4339399" y="4850701"/>
                <a:ext cx="207835" cy="292131"/>
              </a:xfrm>
              <a:custGeom>
                <a:avLst/>
                <a:gdLst>
                  <a:gd name="connsiteX0" fmla="*/ 0 w 207835"/>
                  <a:gd name="connsiteY0" fmla="*/ 0 h 292131"/>
                  <a:gd name="connsiteX1" fmla="*/ 207836 w 207835"/>
                  <a:gd name="connsiteY1" fmla="*/ 0 h 292131"/>
                  <a:gd name="connsiteX2" fmla="*/ 207836 w 207835"/>
                  <a:gd name="connsiteY2" fmla="*/ 292132 h 292131"/>
                  <a:gd name="connsiteX3" fmla="*/ 0 w 207835"/>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207835" h="292131">
                    <a:moveTo>
                      <a:pt x="0" y="0"/>
                    </a:moveTo>
                    <a:lnTo>
                      <a:pt x="207836" y="0"/>
                    </a:lnTo>
                    <a:lnTo>
                      <a:pt x="207836" y="292132"/>
                    </a:lnTo>
                    <a:lnTo>
                      <a:pt x="0" y="292132"/>
                    </a:lnTo>
                    <a:close/>
                  </a:path>
                </a:pathLst>
              </a:custGeom>
              <a:solidFill>
                <a:srgbClr val="D3766A"/>
              </a:solidFill>
              <a:ln w="9525" cap="flat">
                <a:noFill/>
                <a:prstDash val="solid"/>
                <a:miter/>
              </a:ln>
            </p:spPr>
            <p:txBody>
              <a:bodyPr rtlCol="0" anchor="ctr"/>
              <a:lstStyle/>
              <a:p>
                <a:endParaRPr lang="zh-CN" altLang="en-US"/>
              </a:p>
            </p:txBody>
          </p:sp>
          <p:sp>
            <p:nvSpPr>
              <p:cNvPr id="417" name="任意多边形: 形状 416"/>
              <p:cNvSpPr/>
              <p:nvPr/>
            </p:nvSpPr>
            <p:spPr>
              <a:xfrm rot="10800000">
                <a:off x="4547235" y="4850701"/>
                <a:ext cx="61912" cy="292131"/>
              </a:xfrm>
              <a:custGeom>
                <a:avLst/>
                <a:gdLst>
                  <a:gd name="connsiteX0" fmla="*/ 0 w 61912"/>
                  <a:gd name="connsiteY0" fmla="*/ 0 h 292131"/>
                  <a:gd name="connsiteX1" fmla="*/ 61913 w 61912"/>
                  <a:gd name="connsiteY1" fmla="*/ 0 h 292131"/>
                  <a:gd name="connsiteX2" fmla="*/ 61913 w 61912"/>
                  <a:gd name="connsiteY2" fmla="*/ 292132 h 292131"/>
                  <a:gd name="connsiteX3" fmla="*/ 0 w 61912"/>
                  <a:gd name="connsiteY3" fmla="*/ 292132 h 292131"/>
                </a:gdLst>
                <a:ahLst/>
                <a:cxnLst>
                  <a:cxn ang="0">
                    <a:pos x="connsiteX0" y="connsiteY0"/>
                  </a:cxn>
                  <a:cxn ang="0">
                    <a:pos x="connsiteX1" y="connsiteY1"/>
                  </a:cxn>
                  <a:cxn ang="0">
                    <a:pos x="connsiteX2" y="connsiteY2"/>
                  </a:cxn>
                  <a:cxn ang="0">
                    <a:pos x="connsiteX3" y="connsiteY3"/>
                  </a:cxn>
                </a:cxnLst>
                <a:rect l="l" t="t" r="r" b="b"/>
                <a:pathLst>
                  <a:path w="61912" h="292131">
                    <a:moveTo>
                      <a:pt x="0" y="0"/>
                    </a:moveTo>
                    <a:lnTo>
                      <a:pt x="61913" y="0"/>
                    </a:lnTo>
                    <a:lnTo>
                      <a:pt x="61913" y="292132"/>
                    </a:lnTo>
                    <a:lnTo>
                      <a:pt x="0" y="292132"/>
                    </a:lnTo>
                    <a:close/>
                  </a:path>
                </a:pathLst>
              </a:custGeom>
              <a:solidFill>
                <a:srgbClr val="C7C7C7"/>
              </a:solidFill>
              <a:ln w="9525" cap="flat">
                <a:noFill/>
                <a:prstDash val="solid"/>
                <a:miter/>
              </a:ln>
            </p:spPr>
            <p:txBody>
              <a:bodyPr rtlCol="0" anchor="ctr"/>
              <a:lstStyle/>
              <a:p>
                <a:endParaRPr lang="zh-CN" altLang="en-US"/>
              </a:p>
            </p:txBody>
          </p:sp>
          <p:sp>
            <p:nvSpPr>
              <p:cNvPr id="418" name="任意多边形: 形状 417"/>
              <p:cNvSpPr/>
              <p:nvPr/>
            </p:nvSpPr>
            <p:spPr>
              <a:xfrm>
                <a:off x="5841587" y="4850701"/>
                <a:ext cx="262985" cy="292131"/>
              </a:xfrm>
              <a:custGeom>
                <a:avLst/>
                <a:gdLst>
                  <a:gd name="connsiteX0" fmla="*/ 34385 w 262985"/>
                  <a:gd name="connsiteY0" fmla="*/ 292132 h 292131"/>
                  <a:gd name="connsiteX1" fmla="*/ 205835 w 262985"/>
                  <a:gd name="connsiteY1" fmla="*/ 181832 h 292131"/>
                  <a:gd name="connsiteX2" fmla="*/ 262985 w 262985"/>
                  <a:gd name="connsiteY2" fmla="*/ 145732 h 292131"/>
                  <a:gd name="connsiteX3" fmla="*/ 206788 w 262985"/>
                  <a:gd name="connsiteY3" fmla="*/ 109347 h 292131"/>
                  <a:gd name="connsiteX4" fmla="*/ 37719 w 262985"/>
                  <a:gd name="connsiteY4" fmla="*/ 0 h 292131"/>
                  <a:gd name="connsiteX5" fmla="*/ 2953 w 262985"/>
                  <a:gd name="connsiteY5" fmla="*/ 29623 h 292131"/>
                  <a:gd name="connsiteX6" fmla="*/ 37052 w 262985"/>
                  <a:gd name="connsiteY6" fmla="*/ 58198 h 292131"/>
                  <a:gd name="connsiteX7" fmla="*/ 2286 w 262985"/>
                  <a:gd name="connsiteY7" fmla="*/ 87821 h 292131"/>
                  <a:gd name="connsiteX8" fmla="*/ 36290 w 262985"/>
                  <a:gd name="connsiteY8" fmla="*/ 116396 h 292131"/>
                  <a:gd name="connsiteX9" fmla="*/ 1524 w 262985"/>
                  <a:gd name="connsiteY9" fmla="*/ 144971 h 292131"/>
                  <a:gd name="connsiteX10" fmla="*/ 35528 w 262985"/>
                  <a:gd name="connsiteY10" fmla="*/ 174403 h 292131"/>
                  <a:gd name="connsiteX11" fmla="*/ 762 w 262985"/>
                  <a:gd name="connsiteY11" fmla="*/ 202978 h 292131"/>
                  <a:gd name="connsiteX12" fmla="*/ 34766 w 262985"/>
                  <a:gd name="connsiteY12" fmla="*/ 232505 h 292131"/>
                  <a:gd name="connsiteX13" fmla="*/ 0 w 262985"/>
                  <a:gd name="connsiteY13" fmla="*/ 261080 h 292131"/>
                  <a:gd name="connsiteX14" fmla="*/ 34385 w 262985"/>
                  <a:gd name="connsiteY14" fmla="*/ 292132 h 29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2985" h="292131">
                    <a:moveTo>
                      <a:pt x="34385" y="292132"/>
                    </a:moveTo>
                    <a:lnTo>
                      <a:pt x="205835" y="181832"/>
                    </a:lnTo>
                    <a:lnTo>
                      <a:pt x="262985" y="145732"/>
                    </a:lnTo>
                    <a:lnTo>
                      <a:pt x="206788" y="109347"/>
                    </a:lnTo>
                    <a:lnTo>
                      <a:pt x="37719" y="0"/>
                    </a:lnTo>
                    <a:lnTo>
                      <a:pt x="2953" y="29623"/>
                    </a:lnTo>
                    <a:lnTo>
                      <a:pt x="37052" y="58198"/>
                    </a:lnTo>
                    <a:lnTo>
                      <a:pt x="2286" y="87821"/>
                    </a:lnTo>
                    <a:cubicBezTo>
                      <a:pt x="2286" y="87821"/>
                      <a:pt x="35719" y="116396"/>
                      <a:pt x="36290" y="116396"/>
                    </a:cubicBezTo>
                    <a:lnTo>
                      <a:pt x="1524" y="144971"/>
                    </a:lnTo>
                    <a:cubicBezTo>
                      <a:pt x="1524" y="144971"/>
                      <a:pt x="35052" y="173546"/>
                      <a:pt x="35528" y="174403"/>
                    </a:cubicBezTo>
                    <a:lnTo>
                      <a:pt x="762" y="202978"/>
                    </a:lnTo>
                    <a:cubicBezTo>
                      <a:pt x="762" y="202978"/>
                      <a:pt x="34290" y="231553"/>
                      <a:pt x="34766" y="232505"/>
                    </a:cubicBezTo>
                    <a:lnTo>
                      <a:pt x="0" y="261080"/>
                    </a:lnTo>
                    <a:cubicBezTo>
                      <a:pt x="0" y="261080"/>
                      <a:pt x="33909" y="291465"/>
                      <a:pt x="34385" y="292132"/>
                    </a:cubicBezTo>
                    <a:close/>
                  </a:path>
                </a:pathLst>
              </a:custGeom>
              <a:solidFill>
                <a:srgbClr val="FFFFFF"/>
              </a:solidFill>
              <a:ln w="9525" cap="flat">
                <a:noFill/>
                <a:prstDash val="solid"/>
                <a:miter/>
              </a:ln>
            </p:spPr>
            <p:txBody>
              <a:bodyPr rtlCol="0" anchor="ctr"/>
              <a:lstStyle/>
              <a:p>
                <a:endParaRPr lang="zh-CN" altLang="en-US"/>
              </a:p>
            </p:txBody>
          </p:sp>
          <p:sp>
            <p:nvSpPr>
              <p:cNvPr id="419" name="任意多边形: 形状 418"/>
              <p:cNvSpPr/>
              <p:nvPr/>
            </p:nvSpPr>
            <p:spPr>
              <a:xfrm>
                <a:off x="6047803" y="4960048"/>
                <a:ext cx="56768" cy="72485"/>
              </a:xfrm>
              <a:custGeom>
                <a:avLst/>
                <a:gdLst>
                  <a:gd name="connsiteX0" fmla="*/ 0 w 56768"/>
                  <a:gd name="connsiteY0" fmla="*/ 72485 h 72485"/>
                  <a:gd name="connsiteX1" fmla="*/ 56769 w 56768"/>
                  <a:gd name="connsiteY1" fmla="*/ 36386 h 72485"/>
                  <a:gd name="connsiteX2" fmla="*/ 952 w 56768"/>
                  <a:gd name="connsiteY2" fmla="*/ 0 h 72485"/>
                  <a:gd name="connsiteX3" fmla="*/ 0 w 56768"/>
                  <a:gd name="connsiteY3" fmla="*/ 72485 h 72485"/>
                </a:gdLst>
                <a:ahLst/>
                <a:cxnLst>
                  <a:cxn ang="0">
                    <a:pos x="connsiteX0" y="connsiteY0"/>
                  </a:cxn>
                  <a:cxn ang="0">
                    <a:pos x="connsiteX1" y="connsiteY1"/>
                  </a:cxn>
                  <a:cxn ang="0">
                    <a:pos x="connsiteX2" y="connsiteY2"/>
                  </a:cxn>
                  <a:cxn ang="0">
                    <a:pos x="connsiteX3" y="connsiteY3"/>
                  </a:cxn>
                </a:cxnLst>
                <a:rect l="l" t="t" r="r" b="b"/>
                <a:pathLst>
                  <a:path w="56768" h="72485">
                    <a:moveTo>
                      <a:pt x="0" y="72485"/>
                    </a:moveTo>
                    <a:lnTo>
                      <a:pt x="56769" y="36386"/>
                    </a:lnTo>
                    <a:lnTo>
                      <a:pt x="952" y="0"/>
                    </a:lnTo>
                    <a:lnTo>
                      <a:pt x="0" y="72485"/>
                    </a:lnTo>
                    <a:close/>
                  </a:path>
                </a:pathLst>
              </a:custGeom>
              <a:solidFill>
                <a:srgbClr val="263238"/>
              </a:solidFill>
              <a:ln w="9525" cap="flat">
                <a:noFill/>
                <a:prstDash val="solid"/>
                <a:miter/>
              </a:ln>
            </p:spPr>
            <p:txBody>
              <a:bodyPr rtlCol="0" anchor="ctr"/>
              <a:lstStyle/>
              <a:p>
                <a:endParaRPr lang="zh-CN" altLang="en-US"/>
              </a:p>
            </p:txBody>
          </p:sp>
          <p:sp>
            <p:nvSpPr>
              <p:cNvPr id="420" name="任意多边形: 形状 419"/>
              <p:cNvSpPr/>
              <p:nvPr/>
            </p:nvSpPr>
            <p:spPr>
              <a:xfrm>
                <a:off x="4655629" y="5048440"/>
                <a:ext cx="1140713" cy="31241"/>
              </a:xfrm>
              <a:custGeom>
                <a:avLst/>
                <a:gdLst>
                  <a:gd name="connsiteX0" fmla="*/ 1140714 w 1140713"/>
                  <a:gd name="connsiteY0" fmla="*/ 14097 h 31241"/>
                  <a:gd name="connsiteX1" fmla="*/ 855536 w 1140713"/>
                  <a:gd name="connsiteY1" fmla="*/ 26861 h 31241"/>
                  <a:gd name="connsiteX2" fmla="*/ 570452 w 1140713"/>
                  <a:gd name="connsiteY2" fmla="*/ 31242 h 31241"/>
                  <a:gd name="connsiteX3" fmla="*/ 285274 w 1140713"/>
                  <a:gd name="connsiteY3" fmla="*/ 28385 h 31241"/>
                  <a:gd name="connsiteX4" fmla="*/ 0 w 1140713"/>
                  <a:gd name="connsiteY4" fmla="*/ 17145 h 31241"/>
                  <a:gd name="connsiteX5" fmla="*/ 285179 w 1140713"/>
                  <a:gd name="connsiteY5" fmla="*/ 4286 h 31241"/>
                  <a:gd name="connsiteX6" fmla="*/ 570357 w 1140713"/>
                  <a:gd name="connsiteY6" fmla="*/ 0 h 31241"/>
                  <a:gd name="connsiteX7" fmla="*/ 855536 w 1140713"/>
                  <a:gd name="connsiteY7" fmla="*/ 2858 h 31241"/>
                  <a:gd name="connsiteX8" fmla="*/ 1140714 w 1140713"/>
                  <a:gd name="connsiteY8" fmla="*/ 14097 h 3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0713" h="31241">
                    <a:moveTo>
                      <a:pt x="1140714" y="14097"/>
                    </a:moveTo>
                    <a:cubicBezTo>
                      <a:pt x="1045464" y="20860"/>
                      <a:pt x="950214" y="24098"/>
                      <a:pt x="855536" y="26861"/>
                    </a:cubicBezTo>
                    <a:cubicBezTo>
                      <a:pt x="760857" y="29623"/>
                      <a:pt x="665512" y="29718"/>
                      <a:pt x="570452" y="31242"/>
                    </a:cubicBezTo>
                    <a:cubicBezTo>
                      <a:pt x="475202" y="30290"/>
                      <a:pt x="379952" y="30671"/>
                      <a:pt x="285274" y="28385"/>
                    </a:cubicBezTo>
                    <a:cubicBezTo>
                      <a:pt x="190595" y="26099"/>
                      <a:pt x="94774" y="23336"/>
                      <a:pt x="0" y="17145"/>
                    </a:cubicBezTo>
                    <a:cubicBezTo>
                      <a:pt x="95250" y="10382"/>
                      <a:pt x="190500" y="7144"/>
                      <a:pt x="285179" y="4286"/>
                    </a:cubicBezTo>
                    <a:cubicBezTo>
                      <a:pt x="379857" y="1429"/>
                      <a:pt x="475679" y="1429"/>
                      <a:pt x="570357" y="0"/>
                    </a:cubicBezTo>
                    <a:cubicBezTo>
                      <a:pt x="665607" y="1048"/>
                      <a:pt x="760857" y="571"/>
                      <a:pt x="855536" y="2858"/>
                    </a:cubicBezTo>
                    <a:cubicBezTo>
                      <a:pt x="950214" y="5144"/>
                      <a:pt x="1045655" y="7906"/>
                      <a:pt x="1140714" y="14097"/>
                    </a:cubicBezTo>
                    <a:close/>
                  </a:path>
                </a:pathLst>
              </a:custGeom>
              <a:solidFill>
                <a:srgbClr val="37474F"/>
              </a:solidFill>
              <a:ln w="9525" cap="flat">
                <a:noFill/>
                <a:prstDash val="solid"/>
                <a:miter/>
              </a:ln>
            </p:spPr>
            <p:txBody>
              <a:bodyPr rtlCol="0" anchor="ctr"/>
              <a:lstStyle/>
              <a:p>
                <a:endParaRPr lang="zh-CN" altLang="en-US"/>
              </a:p>
            </p:txBody>
          </p:sp>
          <p:sp>
            <p:nvSpPr>
              <p:cNvPr id="421" name="任意多边形: 形状 420"/>
              <p:cNvSpPr/>
              <p:nvPr/>
            </p:nvSpPr>
            <p:spPr>
              <a:xfrm>
                <a:off x="4655534" y="4917281"/>
                <a:ext cx="1140714" cy="31241"/>
              </a:xfrm>
              <a:custGeom>
                <a:avLst/>
                <a:gdLst>
                  <a:gd name="connsiteX0" fmla="*/ 1140714 w 1140714"/>
                  <a:gd name="connsiteY0" fmla="*/ 14097 h 31241"/>
                  <a:gd name="connsiteX1" fmla="*/ 855536 w 1140714"/>
                  <a:gd name="connsiteY1" fmla="*/ 26861 h 31241"/>
                  <a:gd name="connsiteX2" fmla="*/ 570357 w 1140714"/>
                  <a:gd name="connsiteY2" fmla="*/ 31242 h 31241"/>
                  <a:gd name="connsiteX3" fmla="*/ 285179 w 1140714"/>
                  <a:gd name="connsiteY3" fmla="*/ 28385 h 31241"/>
                  <a:gd name="connsiteX4" fmla="*/ 0 w 1140714"/>
                  <a:gd name="connsiteY4" fmla="*/ 17145 h 31241"/>
                  <a:gd name="connsiteX5" fmla="*/ 285179 w 1140714"/>
                  <a:gd name="connsiteY5" fmla="*/ 4286 h 31241"/>
                  <a:gd name="connsiteX6" fmla="*/ 570262 w 1140714"/>
                  <a:gd name="connsiteY6" fmla="*/ 0 h 31241"/>
                  <a:gd name="connsiteX7" fmla="*/ 855440 w 1140714"/>
                  <a:gd name="connsiteY7" fmla="*/ 2857 h 31241"/>
                  <a:gd name="connsiteX8" fmla="*/ 1140714 w 1140714"/>
                  <a:gd name="connsiteY8" fmla="*/ 14097 h 3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0714" h="31241">
                    <a:moveTo>
                      <a:pt x="1140714" y="14097"/>
                    </a:moveTo>
                    <a:cubicBezTo>
                      <a:pt x="1045464" y="20860"/>
                      <a:pt x="950214" y="23622"/>
                      <a:pt x="855536" y="26861"/>
                    </a:cubicBezTo>
                    <a:cubicBezTo>
                      <a:pt x="760857" y="30099"/>
                      <a:pt x="665036" y="29718"/>
                      <a:pt x="570357" y="31242"/>
                    </a:cubicBezTo>
                    <a:cubicBezTo>
                      <a:pt x="475107" y="30289"/>
                      <a:pt x="379857" y="30671"/>
                      <a:pt x="285179" y="28385"/>
                    </a:cubicBezTo>
                    <a:cubicBezTo>
                      <a:pt x="190500" y="26098"/>
                      <a:pt x="94679" y="23336"/>
                      <a:pt x="0" y="17145"/>
                    </a:cubicBezTo>
                    <a:cubicBezTo>
                      <a:pt x="95250" y="10382"/>
                      <a:pt x="190500" y="7144"/>
                      <a:pt x="285179" y="4286"/>
                    </a:cubicBezTo>
                    <a:cubicBezTo>
                      <a:pt x="379857" y="1429"/>
                      <a:pt x="475202" y="1429"/>
                      <a:pt x="570262" y="0"/>
                    </a:cubicBezTo>
                    <a:cubicBezTo>
                      <a:pt x="665512" y="1048"/>
                      <a:pt x="760762" y="571"/>
                      <a:pt x="855440" y="2857"/>
                    </a:cubicBezTo>
                    <a:cubicBezTo>
                      <a:pt x="950119" y="5144"/>
                      <a:pt x="1045655" y="7906"/>
                      <a:pt x="1140714" y="14097"/>
                    </a:cubicBezTo>
                    <a:close/>
                  </a:path>
                </a:pathLst>
              </a:custGeom>
              <a:solidFill>
                <a:srgbClr val="37474F"/>
              </a:solidFill>
              <a:ln w="9525" cap="flat">
                <a:noFill/>
                <a:prstDash val="solid"/>
                <a:miter/>
              </a:ln>
            </p:spPr>
            <p:txBody>
              <a:bodyPr rtlCol="0" anchor="ctr"/>
              <a:lstStyle/>
              <a:p>
                <a:endParaRPr lang="zh-CN" altLang="en-US"/>
              </a:p>
            </p:txBody>
          </p:sp>
        </p:grpSp>
      </p:grpSp>
      <p:sp>
        <p:nvSpPr>
          <p:cNvPr id="1035" name="文本框 1034"/>
          <p:cNvSpPr txBox="1"/>
          <p:nvPr/>
        </p:nvSpPr>
        <p:spPr>
          <a:xfrm>
            <a:off x="31100" y="5930666"/>
            <a:ext cx="10762096" cy="2308324"/>
          </a:xfrm>
          <a:prstGeom prst="rect">
            <a:avLst/>
          </a:prstGeom>
          <a:noFill/>
        </p:spPr>
        <p:txBody>
          <a:bodyPr wrap="square">
            <a:spAutoFit/>
          </a:bodyPr>
          <a:lstStyle/>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WORK SUMMARY</a:t>
            </a:r>
            <a:endPar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endParaRPr>
          </a:p>
          <a:p>
            <a:pPr algn="r"/>
            <a:r>
              <a:rPr lang="en-US" altLang="zh-CN" sz="7200" b="1" spc="120">
                <a:ln>
                  <a:solidFill>
                    <a:schemeClr val="tx1">
                      <a:alpha val="12000"/>
                    </a:schemeClr>
                  </a:solidFill>
                </a:ln>
                <a:noFill/>
                <a:uFillTx/>
                <a:latin typeface="字体圈欣意冠黑体" panose="00000500000000000000" pitchFamily="2" charset="-122"/>
                <a:ea typeface="字体圈欣意冠黑体" panose="00000500000000000000" pitchFamily="2" charset="-122"/>
              </a:rPr>
              <a:t> AND REPORT</a:t>
            </a:r>
            <a:endParaRPr lang="zh-CN" altLang="en-US" sz="7200" b="1">
              <a:ln>
                <a:solidFill>
                  <a:schemeClr val="tx1">
                    <a:alpha val="12000"/>
                  </a:schemeClr>
                </a:solidFill>
              </a:ln>
              <a:noFill/>
              <a:latin typeface="字体圈欣意冠黑体" panose="00000500000000000000" pitchFamily="2" charset="-122"/>
              <a:ea typeface="字体圈欣意冠黑体" panose="00000500000000000000" pitchFamily="2" charset="-122"/>
            </a:endParaRPr>
          </a:p>
        </p:txBody>
      </p:sp>
    </p:spTree>
  </p:cSld>
  <p:clrMapOvr>
    <a:masterClrMapping/>
  </p:clrMapOvr>
</p:sld>
</file>

<file path=ppt/tags/tag1.xml><?xml version="1.0" encoding="utf-8"?>
<p:tagLst xmlns:p="http://schemas.openxmlformats.org/presentationml/2006/main">
  <p:tag name="ISLIDE.GUIDESSETTING" val="{&quot;Id&quot;:&quot;1fca4dd2-4dcd-4a78-a4c5-3bc335eee04d&quot;,&quot;Name&quot;:&quot;自定义2&quot;,&quot;Kind&quot;:&quot;Custom&quot;,&quot;OldGuidesSetting&quot;:{&quot;HeaderHeight&quot;:10.0,&quot;FooterHeight&quot;:0.0,&quot;SideMargin&quot;:1.5,&quot;TopMargin&quot;:2.0,&quot;BottomMargin&quot;:2.0,&quot;IntervalMargin&quot;:0.0}}"/>
</p:tagLst>
</file>

<file path=ppt/theme/theme1.xml><?xml version="1.0" encoding="utf-8"?>
<a:theme xmlns:a="http://schemas.openxmlformats.org/drawingml/2006/main" name="默认设计模板">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字体圈欣意冠黑体">
      <a:majorFont>
        <a:latin typeface="字体圈欣意冠黑体"/>
        <a:ea typeface="字体圈欣意冠黑体"/>
        <a:cs typeface=""/>
      </a:majorFont>
      <a:minorFont>
        <a:latin typeface="思源黑体 CN Light"/>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spPr>
      <a:bodyPr rtlCol="0" anchor="ctr"/>
      <a:lstStyle>
        <a:defPPr algn="ctr">
          <a:defRPr lang="zh-CN" altLang="en-US"/>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nchorCtr="0">
        <a:spAutoFit/>
      </a:bodyPr>
      <a:lstStyle>
        <a:defPPr algn="l" fontAlgn="auto">
          <a:lnSpc>
            <a:spcPct val="130000"/>
          </a:lnSpc>
          <a:defRPr lang="zh-CN" altLang="en-US" spc="120">
            <a:solidFill>
              <a:schemeClr val="tx1"/>
            </a:solidFill>
            <a:uFillTx/>
          </a:defRPr>
        </a:defPPr>
      </a:lstStyle>
    </a:txDef>
  </a:objectDefaults>
  <a:extraClrSchemeLst>
    <a:extraClrScheme>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3390</Words>
  <Application>WPS 演示</Application>
  <PresentationFormat>宽屏</PresentationFormat>
  <Paragraphs>220</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Arial</vt:lpstr>
      <vt:lpstr>宋体</vt:lpstr>
      <vt:lpstr>Wingdings</vt:lpstr>
      <vt:lpstr>字体圈欣意冠黑体</vt:lpstr>
      <vt:lpstr>思源黑体 CN Light</vt:lpstr>
      <vt:lpstr>微软雅黑</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你橙</dc:creator>
  <cp:lastModifiedBy>铭</cp:lastModifiedBy>
  <cp:revision>900</cp:revision>
  <dcterms:created xsi:type="dcterms:W3CDTF">2020-06-09T07:32:00Z</dcterms:created>
  <dcterms:modified xsi:type="dcterms:W3CDTF">2022-01-12T07:53:35Z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TemplateUUID">
    <vt:lpwstr>v1.0_mb_35MruScCt5ZwNsN9czuM1Q==</vt:lpwstr>
  </property>
  <property fmtid="{D5CDD505-2E9C-101B-9397-08002B2CF9AE}" pid="4" name="ICV">
    <vt:lpwstr>3ABF0C56FD364288959D55CEC525CD97</vt:lpwstr>
  </property>
</Properties>
</file>